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22.xml"/>
  <Override ContentType="application/vnd.openxmlformats-officedocument.presentationml.notesSlide+xml" PartName="/ppt/notesSlides/notesSlide311.xml"/>
  <Override ContentType="application/vnd.openxmlformats-officedocument.presentationml.notesSlide+xml" PartName="/ppt/notesSlides/notesSlide583.xml"/>
  <Override ContentType="application/vnd.openxmlformats-officedocument.presentationml.notesSlide+xml" PartName="/ppt/notesSlides/notesSlide397.xml"/>
  <Override ContentType="application/vnd.openxmlformats-officedocument.presentationml.notesSlide+xml" PartName="/ppt/notesSlides/notesSlide125.xml"/>
  <Override ContentType="application/vnd.openxmlformats-officedocument.presentationml.notesSlide+xml" PartName="/ppt/notesSlides/notesSlide575.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591.xml"/>
  <Override ContentType="application/vnd.openxmlformats-officedocument.presentationml.notesSlide+xml" PartName="/ppt/notesSlides/notesSlide486.xml"/>
  <Override ContentType="application/vnd.openxmlformats-officedocument.presentationml.notesSlide+xml" PartName="/ppt/notesSlides/notesSlide206.xml"/>
  <Override ContentType="application/vnd.openxmlformats-officedocument.presentationml.notesSlide+xml" PartName="/ppt/notesSlides/notesSlide230.xml"/>
  <Override ContentType="application/vnd.openxmlformats-officedocument.presentationml.notesSlide+xml" PartName="/ppt/notesSlides/notesSlide494.xml"/>
  <Override ContentType="application/vnd.openxmlformats-officedocument.presentationml.notesSlide+xml" PartName="/ppt/notesSlides/notesSlide559.xml"/>
  <Override ContentType="application/vnd.openxmlformats-officedocument.presentationml.notesSlide+xml" PartName="/ppt/notesSlides/notesSlide133.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67.xml"/>
  <Override ContentType="application/vnd.openxmlformats-officedocument.presentationml.notesSlide+xml" PartName="/ppt/notesSlides/notesSlide16.xml"/>
  <Override ContentType="application/vnd.openxmlformats-officedocument.presentationml.notesSlide+xml" PartName="/ppt/notesSlides/notesSlide303.xml"/>
  <Override ContentType="application/vnd.openxmlformats-officedocument.presentationml.notesSlide+xml" PartName="/ppt/notesSlides/notesSlide389.xml"/>
  <Override ContentType="application/vnd.openxmlformats-officedocument.presentationml.notesSlide+xml" PartName="/ppt/notesSlides/notesSlide400.xml"/>
  <Override ContentType="application/vnd.openxmlformats-officedocument.presentationml.notesSlide+xml" PartName="/ppt/notesSlides/notesSlide478.xml"/>
  <Override ContentType="application/vnd.openxmlformats-officedocument.presentationml.notesSlide+xml" PartName="/ppt/notesSlides/notesSlide214.xml"/>
  <Override ContentType="application/vnd.openxmlformats-officedocument.presentationml.notesSlide+xml" PartName="/ppt/notesSlides/notesSlide1.xml"/>
  <Override ContentType="application/vnd.openxmlformats-officedocument.presentationml.notesSlide+xml" PartName="/ppt/notesSlides/notesSlide390.xml"/>
  <Override ContentType="application/vnd.openxmlformats-officedocument.presentationml.notesSlide+xml" PartName="/ppt/notesSlides/notesSlide407.xml"/>
  <Override ContentType="application/vnd.openxmlformats-officedocument.presentationml.notesSlide+xml" PartName="/ppt/notesSlides/notesSlide196.xml"/>
  <Override ContentType="application/vnd.openxmlformats-officedocument.presentationml.notesSlide+xml" PartName="/ppt/notesSlides/notesSlide423.xml"/>
  <Override ContentType="application/vnd.openxmlformats-officedocument.presentationml.notesSlide+xml" PartName="/ppt/notesSlides/notesSlide148.xml"/>
  <Override ContentType="application/vnd.openxmlformats-officedocument.presentationml.notesSlide+xml" PartName="/ppt/notesSlides/notesSlide520.xml"/>
  <Override ContentType="application/vnd.openxmlformats-officedocument.presentationml.notesSlide+xml" PartName="/ppt/notesSlides/notesSlide39.xml"/>
  <Override ContentType="application/vnd.openxmlformats-officedocument.presentationml.notesSlide+xml" PartName="/ppt/notesSlides/notesSlide293.xml"/>
  <Override ContentType="application/vnd.openxmlformats-officedocument.presentationml.notesSlide+xml" PartName="/ppt/notesSlides/notesSlide552.xml"/>
  <Override ContentType="application/vnd.openxmlformats-officedocument.presentationml.notesSlide+xml" PartName="/ppt/notesSlides/notesSlide277.xml"/>
  <Override ContentType="application/vnd.openxmlformats-officedocument.presentationml.notesSlide+xml" PartName="/ppt/notesSlides/notesSlide455.xml"/>
  <Override ContentType="application/vnd.openxmlformats-officedocument.presentationml.notesSlide+xml" PartName="/ppt/notesSlides/notesSlide87.xml"/>
  <Override ContentType="application/vnd.openxmlformats-officedocument.presentationml.notesSlide+xml" PartName="/ppt/notesSlides/notesSlide471.xml"/>
  <Override ContentType="application/vnd.openxmlformats-officedocument.presentationml.notesSlide+xml" PartName="/ppt/notesSlides/notesSlide141.xml"/>
  <Override ContentType="application/vnd.openxmlformats-officedocument.presentationml.notesSlide+xml" PartName="/ppt/notesSlides/notesSlide326.xml"/>
  <Override ContentType="application/vnd.openxmlformats-officedocument.presentationml.notesSlide+xml" PartName="/ppt/notesSlides/notesSlide110.xml"/>
  <Override ContentType="application/vnd.openxmlformats-officedocument.presentationml.notesSlide+xml" PartName="/ppt/notesSlides/notesSlide601.xml"/>
  <Override ContentType="application/vnd.openxmlformats-officedocument.presentationml.notesSlide+xml" PartName="/ppt/notesSlides/notesSlide374.xml"/>
  <Override ContentType="application/vnd.openxmlformats-officedocument.presentationml.notesSlide+xml" PartName="/ppt/notesSlides/notesSlide504.xml"/>
  <Override ContentType="application/vnd.openxmlformats-officedocument.presentationml.notesSlide+xml" PartName="/ppt/notesSlides/notesSlide229.xml"/>
  <Override ContentType="application/vnd.openxmlformats-officedocument.presentationml.notesSlide+xml" PartName="/ppt/notesSlides/notesSlide609.xml"/>
  <Override ContentType="application/vnd.openxmlformats-officedocument.presentationml.notesSlide+xml" PartName="/ppt/notesSlides/notesSlide528.xml"/>
  <Override ContentType="application/vnd.openxmlformats-officedocument.presentationml.notesSlide+xml" PartName="/ppt/notesSlides/notesSlide180.xml"/>
  <Override ContentType="application/vnd.openxmlformats-officedocument.presentationml.notesSlide+xml" PartName="/ppt/notesSlides/notesSlide172.xml"/>
  <Override ContentType="application/vnd.openxmlformats-officedocument.presentationml.notesSlide+xml" PartName="/ppt/notesSlides/notesSlide261.xml"/>
  <Override ContentType="application/vnd.openxmlformats-officedocument.presentationml.notesSlide+xml" PartName="/ppt/notesSlides/notesSlide633.xml"/>
  <Override ContentType="application/vnd.openxmlformats-officedocument.presentationml.notesSlide+xml" PartName="/ppt/notesSlides/notesSlide9.xml"/>
  <Override ContentType="application/vnd.openxmlformats-officedocument.presentationml.notesSlide+xml" PartName="/ppt/notesSlides/notesSlide63.xml"/>
  <Override ContentType="application/vnd.openxmlformats-officedocument.presentationml.notesSlide+xml" PartName="/ppt/notesSlides/notesSlide358.xml"/>
  <Override ContentType="application/vnd.openxmlformats-officedocument.presentationml.notesSlide+xml" PartName="/ppt/notesSlides/notesSlide342.xml"/>
  <Override ContentType="application/vnd.openxmlformats-officedocument.presentationml.notesSlide+xml" PartName="/ppt/notesSlides/notesSlide270.xml"/>
  <Override ContentType="application/vnd.openxmlformats-officedocument.presentationml.notesSlide+xml" PartName="/ppt/notesSlides/notesSlide616.xml"/>
  <Override ContentType="application/vnd.openxmlformats-officedocument.presentationml.notesSlide+xml" PartName="/ppt/notesSlides/notesSlide447.xml"/>
  <Override ContentType="application/vnd.openxmlformats-officedocument.presentationml.notesSlide+xml" PartName="/ppt/notesSlides/notesSlide439.xml"/>
  <Override ContentType="application/vnd.openxmlformats-officedocument.presentationml.notesSlide+xml" PartName="/ppt/notesSlides/notesSlide253.xml"/>
  <Override ContentType="application/vnd.openxmlformats-officedocument.presentationml.notesSlide+xml" PartName="/ppt/notesSlides/notesSlide48.xml"/>
  <Override ContentType="application/vnd.openxmlformats-officedocument.presentationml.notesSlide+xml" PartName="/ppt/notesSlides/notesSlide238.xml"/>
  <Override ContentType="application/vnd.openxmlformats-officedocument.presentationml.notesSlide+xml" PartName="/ppt/notesSlides/notesSlide462.xml"/>
  <Override ContentType="application/vnd.openxmlformats-officedocument.presentationml.notesSlide+xml" PartName="/ppt/notesSlides/notesSlide157.xml"/>
  <Override ContentType="application/vnd.openxmlformats-officedocument.presentationml.notesSlide+xml" PartName="/ppt/notesSlides/notesSlide513.xml"/>
  <Override ContentType="application/vnd.openxmlformats-officedocument.presentationml.notesSlide+xml" PartName="/ppt/notesSlides/notesSlide101.xml"/>
  <Override ContentType="application/vnd.openxmlformats-officedocument.presentationml.notesSlide+xml" PartName="/ppt/notesSlides/notesSlide432.xml"/>
  <Override ContentType="application/vnd.openxmlformats-officedocument.presentationml.notesSlide+xml" PartName="/ppt/notesSlides/notesSlide95.xml"/>
  <Override ContentType="application/vnd.openxmlformats-officedocument.presentationml.notesSlide+xml" PartName="/ppt/notesSlides/notesSlide351.xml"/>
  <Override ContentType="application/vnd.openxmlformats-officedocument.presentationml.notesSlide+xml" PartName="/ppt/notesSlides/notesSlide319.xml"/>
  <Override ContentType="application/vnd.openxmlformats-officedocument.presentationml.notesSlide+xml" PartName="/ppt/notesSlides/notesSlide334.xml"/>
  <Override ContentType="application/vnd.openxmlformats-officedocument.presentationml.notesSlide+xml" PartName="/ppt/notesSlides/notesSlide349.xml"/>
  <Override ContentType="application/vnd.openxmlformats-officedocument.presentationml.notesSlide+xml" PartName="/ppt/notesSlides/notesSlide187.xml"/>
  <Override ContentType="application/vnd.openxmlformats-officedocument.presentationml.notesSlide+xml" PartName="/ppt/notesSlides/notesSlide624.xml"/>
  <Override ContentType="application/vnd.openxmlformats-officedocument.presentationml.notesSlide+xml" PartName="/ppt/notesSlides/notesSlide78.xml"/>
  <Override ContentType="application/vnd.openxmlformats-officedocument.presentationml.notesSlide+xml" PartName="/ppt/notesSlides/notesSlide366.xml"/>
  <Override ContentType="application/vnd.openxmlformats-officedocument.presentationml.notesSlide+xml" PartName="/ppt/notesSlides/notesSlide641.xml"/>
  <Override ContentType="application/vnd.openxmlformats-officedocument.presentationml.notesSlide+xml" PartName="/ppt/notesSlides/notesSlide71.xml"/>
  <Override ContentType="application/vnd.openxmlformats-officedocument.presentationml.notesSlide+xml" PartName="/ppt/notesSlides/notesSlide285.xml"/>
  <Override ContentType="application/vnd.openxmlformats-officedocument.presentationml.notesSlide+xml" PartName="/ppt/notesSlides/notesSlide543.xml"/>
  <Override ContentType="application/vnd.openxmlformats-officedocument.presentationml.notesSlide+xml" PartName="/ppt/notesSlides/notesSlide560.xml"/>
  <Override ContentType="application/vnd.openxmlformats-officedocument.presentationml.notesSlide+xml" PartName="/ppt/notesSlides/notesSlide415.xml"/>
  <Override ContentType="application/vnd.openxmlformats-officedocument.presentationml.notesSlide+xml" PartName="/ppt/notesSlides/notesSlide268.xml"/>
  <Override ContentType="application/vnd.openxmlformats-officedocument.presentationml.notesSlide+xml" PartName="/ppt/notesSlides/notesSlide599.xml"/>
  <Override ContentType="application/vnd.openxmlformats-officedocument.presentationml.notesSlide+xml" PartName="/ppt/notesSlides/notesSlide558.xml"/>
  <Override ContentType="application/vnd.openxmlformats-officedocument.presentationml.notesSlide+xml" PartName="/ppt/notesSlides/notesSlide302.xml"/>
  <Override ContentType="application/vnd.openxmlformats-officedocument.presentationml.notesSlide+xml" PartName="/ppt/notesSlides/notesSlide592.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574.xml"/>
  <Override ContentType="application/vnd.openxmlformats-officedocument.presentationml.notesSlide+xml" PartName="/ppt/notesSlides/notesSlide124.xml"/>
  <Override ContentType="application/vnd.openxmlformats-officedocument.presentationml.notesSlide+xml" PartName="/ppt/notesSlides/notesSlide213.xml"/>
  <Override ContentType="application/vnd.openxmlformats-officedocument.presentationml.notesSlide+xml" PartName="/ppt/notesSlides/notesSlide388.xml"/>
  <Override ContentType="application/vnd.openxmlformats-officedocument.presentationml.notesSlide+xml" PartName="/ppt/notesSlides/notesSlide223.xml"/>
  <Override ContentType="application/vnd.openxmlformats-officedocument.presentationml.notesSlide+xml" PartName="/ppt/notesSlides/notesSlide408.xml"/>
  <Override ContentType="application/vnd.openxmlformats-officedocument.presentationml.notesSlide+xml" PartName="/ppt/notesSlides/notesSlide17.xml"/>
  <Override ContentType="application/vnd.openxmlformats-officedocument.presentationml.notesSlide+xml" PartName="/ppt/notesSlides/notesSlide231.xml"/>
  <Override ContentType="application/vnd.openxmlformats-officedocument.presentationml.notesSlide+xml" PartName="/ppt/notesSlides/notesSlide94.xml"/>
  <Override ContentType="application/vnd.openxmlformats-officedocument.presentationml.notesSlide+xml" PartName="/ppt/notesSlides/notesSlide495.xml"/>
  <Override ContentType="application/vnd.openxmlformats-officedocument.presentationml.notesSlide+xml" PartName="/ppt/notesSlides/notesSlide584.xml"/>
  <Override ContentType="application/vnd.openxmlformats-officedocument.presentationml.notesSlide+xml" PartName="/ppt/notesSlides/notesSlide134.xml"/>
  <Override ContentType="application/vnd.openxmlformats-officedocument.presentationml.notesSlide+xml" PartName="/ppt/notesSlides/notesSlide320.xml"/>
  <Override ContentType="application/vnd.openxmlformats-officedocument.presentationml.notesSlide+xml" PartName="/ppt/notesSlides/notesSlide246.xml"/>
  <Override ContentType="application/vnd.openxmlformats-officedocument.presentationml.notesSlide+xml" PartName="/ppt/notesSlides/notesSlide521.xml"/>
  <Override ContentType="application/vnd.openxmlformats-officedocument.presentationml.notesSlide+xml" PartName="/ppt/notesSlides/notesSlide470.xml"/>
  <Override ContentType="application/vnd.openxmlformats-officedocument.presentationml.notesSlide+xml" PartName="/ppt/notesSlides/notesSlide56.xml"/>
  <Override ContentType="application/vnd.openxmlformats-officedocument.presentationml.notesSlide+xml" PartName="/ppt/notesSlides/notesSlide195.xml"/>
  <Override ContentType="application/vnd.openxmlformats-officedocument.presentationml.notesSlide+xml" PartName="/ppt/notesSlides/notesSlide535.xml"/>
  <Override ContentType="application/vnd.openxmlformats-officedocument.presentationml.notesSlide+xml" PartName="/ppt/notesSlides/notesSlide373.xml"/>
  <Override ContentType="application/vnd.openxmlformats-officedocument.presentationml.notesSlide+xml" PartName="/ppt/notesSlides/notesSlide479.xml"/>
  <Override ContentType="application/vnd.openxmlformats-officedocument.presentationml.notesSlide+xml" PartName="/ppt/notesSlides/notesSlide391.xml"/>
  <Override ContentType="application/vnd.openxmlformats-officedocument.presentationml.notesSlide+xml" PartName="/ppt/notesSlides/notesSlide503.xml"/>
  <Override ContentType="application/vnd.openxmlformats-officedocument.presentationml.notesSlide+xml" PartName="/ppt/notesSlides/notesSlide118.xml"/>
  <Override ContentType="application/vnd.openxmlformats-officedocument.presentationml.notesSlide+xml" PartName="/ppt/notesSlides/notesSlide485.xml"/>
  <Override ContentType="application/vnd.openxmlformats-officedocument.presentationml.notesSlide+xml" PartName="/ppt/notesSlides/notesSlide632.xml"/>
  <Override ContentType="application/vnd.openxmlformats-officedocument.presentationml.notesSlide+xml" PartName="/ppt/notesSlides/notesSlide140.xml"/>
  <Override ContentType="application/vnd.openxmlformats-officedocument.presentationml.notesSlide+xml" PartName="/ppt/notesSlides/notesSlide88.xml"/>
  <Override ContentType="application/vnd.openxmlformats-officedocument.presentationml.notesSlide+xml" PartName="/ppt/notesSlides/notesSlide357.xml"/>
  <Override ContentType="application/vnd.openxmlformats-officedocument.presentationml.notesSlide+xml" PartName="/ppt/notesSlides/notesSlide424.xml"/>
  <Override ContentType="application/vnd.openxmlformats-officedocument.presentationml.notesSlide+xml" PartName="/ppt/notesSlides/notesSlide294.xml"/>
  <Override ContentType="application/vnd.openxmlformats-officedocument.presentationml.notesSlide+xml" PartName="/ppt/notesSlides/notesSlide149.xml"/>
  <Override ContentType="application/vnd.openxmlformats-officedocument.presentationml.notesSlide+xml" PartName="/ppt/notesSlides/notesSlide252.xml"/>
  <Override ContentType="application/vnd.openxmlformats-officedocument.presentationml.notesSlide+xml" PartName="/ppt/notesSlides/notesSlide62.xml"/>
  <Override ContentType="application/vnd.openxmlformats-officedocument.presentationml.notesSlide+xml" PartName="/ppt/notesSlides/notesSlide341.xml"/>
  <Override ContentType="application/vnd.openxmlformats-officedocument.presentationml.notesSlide+xml" PartName="/ppt/notesSlides/notesSlide553.xml"/>
  <Override ContentType="application/vnd.openxmlformats-officedocument.presentationml.notesSlide+xml" PartName="/ppt/notesSlides/notesSlide367.xml"/>
  <Override ContentType="application/vnd.openxmlformats-officedocument.presentationml.notesSlide+xml" PartName="/ppt/notesSlides/notesSlide529.xml"/>
  <Override ContentType="application/vnd.openxmlformats-officedocument.presentationml.notesSlide+xml" PartName="/ppt/notesSlides/notesSlide139.xml"/>
  <Override ContentType="application/vnd.openxmlformats-officedocument.presentationml.notesSlide+xml" PartName="/ppt/notesSlides/notesSlide278.xml"/>
  <Override ContentType="application/vnd.openxmlformats-officedocument.presentationml.notesSlide+xml" PartName="/ppt/notesSlides/notesSlide414.xml"/>
  <Override ContentType="application/vnd.openxmlformats-officedocument.presentationml.notesSlide+xml" PartName="/ppt/notesSlides/notesSlide228.xml"/>
  <Override ContentType="application/vnd.openxmlformats-officedocument.presentationml.notesSlide+xml" PartName="/ppt/notesSlides/notesSlide55.xml"/>
  <Override ContentType="application/vnd.openxmlformats-officedocument.presentationml.notesSlide+xml" PartName="/ppt/notesSlides/notesSlide156.xml"/>
  <Override ContentType="application/vnd.openxmlformats-officedocument.presentationml.notesSlide+xml" PartName="/ppt/notesSlides/notesSlide245.xml"/>
  <Override ContentType="application/vnd.openxmlformats-officedocument.presentationml.notesSlide+xml" PartName="/ppt/notesSlides/notesSlide589.xml"/>
  <Override ContentType="application/vnd.openxmlformats-officedocument.presentationml.notesSlide+xml" PartName="/ppt/notesSlides/notesSlide72.xml"/>
  <Override ContentType="application/vnd.openxmlformats-officedocument.presentationml.notesSlide+xml" PartName="/ppt/notesSlides/notesSlide431.xml"/>
  <Override ContentType="application/vnd.openxmlformats-officedocument.presentationml.notesSlide+xml" PartName="/ppt/notesSlides/notesSlide190.xml"/>
  <Override ContentType="application/vnd.openxmlformats-officedocument.presentationml.notesSlide+xml" PartName="/ppt/notesSlides/notesSlide608.xml"/>
  <Override ContentType="application/vnd.openxmlformats-officedocument.presentationml.notesSlide+xml" PartName="/ppt/notesSlides/notesSlide262.xml"/>
  <Override ContentType="application/vnd.openxmlformats-officedocument.presentationml.notesSlide+xml" PartName="/ppt/notesSlides/notesSlide8.xml"/>
  <Override ContentType="application/vnd.openxmlformats-officedocument.presentationml.notesSlide+xml" PartName="/ppt/notesSlides/notesSlide536.xml"/>
  <Override ContentType="application/vnd.openxmlformats-officedocument.presentationml.notesSlide+xml" PartName="/ppt/notesSlides/notesSlide38.xml"/>
  <Override ContentType="application/vnd.openxmlformats-officedocument.presentationml.notesSlide+xml" PartName="/ppt/notesSlides/notesSlide173.xml"/>
  <Override ContentType="application/vnd.openxmlformats-officedocument.presentationml.notesSlide+xml" PartName="/ppt/notesSlides/notesSlide519.xml"/>
  <Override ContentType="application/vnd.openxmlformats-officedocument.presentationml.notesSlide+xml" PartName="/ppt/notesSlides/notesSlide625.xml"/>
  <Override ContentType="application/vnd.openxmlformats-officedocument.presentationml.notesSlide+xml" PartName="/ppt/notesSlides/notesSlide335.xml"/>
  <Override ContentType="application/vnd.openxmlformats-officedocument.presentationml.notesSlide+xml" PartName="/ppt/notesSlides/notesSlide318.xml"/>
  <Override ContentType="application/vnd.openxmlformats-officedocument.presentationml.notesSlide+xml" PartName="/ppt/notesSlides/notesSlide284.xml"/>
  <Override ContentType="application/vnd.openxmlformats-officedocument.presentationml.notesSlide+xml" PartName="/ppt/notesSlides/notesSlide352.xml"/>
  <Override ContentType="application/vnd.openxmlformats-officedocument.presentationml.notesSlide+xml" PartName="/ppt/notesSlides/notesSlide267.xml"/>
  <Override ContentType="application/vnd.openxmlformats-officedocument.presentationml.notesSlide+xml" PartName="/ppt/notesSlides/notesSlide542.xml"/>
  <Override ContentType="application/vnd.openxmlformats-officedocument.presentationml.notesSlide+xml" PartName="/ppt/notesSlides/notesSlide429.xml"/>
  <Override ContentType="application/vnd.openxmlformats-officedocument.presentationml.notesSlide+xml" PartName="/ppt/notesSlides/notesSlide463.xml"/>
  <Override ContentType="application/vnd.openxmlformats-officedocument.presentationml.notesSlide+xml" PartName="/ppt/notesSlides/notesSlide480.xml"/>
  <Override ContentType="application/vnd.openxmlformats-officedocument.presentationml.notesSlide+xml" PartName="/ppt/notesSlides/notesSlide49.xml"/>
  <Override ContentType="application/vnd.openxmlformats-officedocument.presentationml.notesSlide+xml" PartName="/ppt/notesSlides/notesSlide207.xml"/>
  <Override ContentType="application/vnd.openxmlformats-officedocument.presentationml.notesSlide+xml" PartName="/ppt/notesSlides/notesSlide299.xml"/>
  <Override ContentType="application/vnd.openxmlformats-officedocument.presentationml.notesSlide+xml" PartName="/ppt/notesSlides/notesSlide568.xml"/>
  <Override ContentType="application/vnd.openxmlformats-officedocument.presentationml.notesSlide+xml" PartName="/ppt/notesSlides/notesSlide102.xml"/>
  <Override ContentType="application/vnd.openxmlformats-officedocument.presentationml.notesSlide+xml" PartName="/ppt/notesSlides/notesSlide446.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10.xml"/>
  <Override ContentType="application/vnd.openxmlformats-officedocument.presentationml.notesSlide+xml" PartName="/ppt/notesSlides/notesSlide188.xml"/>
  <Override ContentType="application/vnd.openxmlformats-officedocument.presentationml.notesSlide+xml" PartName="/ppt/notesSlides/notesSlide291.xml"/>
  <Override ContentType="application/vnd.openxmlformats-officedocument.presentationml.notesSlide+xml" PartName="/ppt/notesSlides/notesSlide50.xml"/>
  <Override ContentType="application/vnd.openxmlformats-officedocument.presentationml.notesSlide+xml" PartName="/ppt/notesSlides/notesSlide239.xml"/>
  <Override ContentType="application/vnd.openxmlformats-officedocument.presentationml.notesSlide+xml" PartName="/ppt/notesSlides/notesSlide107.xml"/>
  <Override ContentType="application/vnd.openxmlformats-officedocument.presentationml.notesSlide+xml" PartName="/ppt/notesSlides/notesSlide186.xml"/>
  <Override ContentType="application/vnd.openxmlformats-officedocument.presentationml.notesSlide+xml" PartName="/ppt/notesSlides/notesSlide143.xml"/>
  <Override ContentType="application/vnd.openxmlformats-officedocument.presentationml.notesSlide+xml" PartName="/ppt/notesSlides/notesSlide151.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593.xml"/>
  <Override ContentType="application/vnd.openxmlformats-officedocument.presentationml.notesSlide+xml" PartName="/ppt/notesSlides/notesSlide603.xml"/>
  <Override ContentType="application/vnd.openxmlformats-officedocument.presentationml.notesSlide+xml" PartName="/ppt/notesSlides/notesSlide85.xml"/>
  <Override ContentType="application/vnd.openxmlformats-officedocument.presentationml.notesSlide+xml" PartName="/ppt/notesSlides/notesSlide550.xml"/>
  <Override ContentType="application/vnd.openxmlformats-officedocument.presentationml.notesSlide+xml" PartName="/ppt/notesSlides/notesSlide194.xml"/>
  <Override ContentType="application/vnd.openxmlformats-officedocument.presentationml.notesSlide+xml" PartName="/ppt/notesSlides/notesSlide638.xml"/>
  <Override ContentType="application/vnd.openxmlformats-officedocument.presentationml.notesSlide+xml" PartName="/ppt/notesSlides/notesSlide409.xml"/>
  <Override ContentType="application/vnd.openxmlformats-officedocument.presentationml.notesSlide+xml" PartName="/ppt/notesSlides/notesSlide34.xml"/>
  <Override ContentType="application/vnd.openxmlformats-officedocument.presentationml.notesSlide+xml" PartName="/ppt/notesSlides/notesSlide417.xml"/>
  <Override ContentType="application/vnd.openxmlformats-officedocument.presentationml.notesSlide+xml" PartName="/ppt/notesSlides/notesSlide77.xml"/>
  <Override ContentType="application/vnd.openxmlformats-officedocument.presentationml.notesSlide+xml" PartName="/ppt/notesSlides/notesSlide372.xml"/>
  <Override ContentType="application/vnd.openxmlformats-officedocument.presentationml.notesSlide+xml" PartName="/ppt/notesSlides/notesSlide263.xml"/>
  <Override ContentType="application/vnd.openxmlformats-officedocument.presentationml.notesSlide+xml" PartName="/ppt/notesSlides/notesSlide437.xml"/>
  <Override ContentType="application/vnd.openxmlformats-officedocument.presentationml.notesSlide+xml" PartName="/ppt/notesSlides/notesSlide259.xml"/>
  <Override ContentType="application/vnd.openxmlformats-officedocument.presentationml.notesSlide+xml" PartName="/ppt/notesSlides/notesSlide166.xml"/>
  <Override ContentType="application/vnd.openxmlformats-officedocument.presentationml.notesSlide+xml" PartName="/ppt/notesSlides/notesSlide220.xml"/>
  <Override ContentType="application/vnd.openxmlformats-officedocument.presentationml.notesSlide+xml" PartName="/ppt/notesSlides/notesSlide631.xml"/>
  <Override ContentType="application/vnd.openxmlformats-officedocument.presentationml.notesSlide+xml" PartName="/ppt/notesSlides/notesSlide518.xml"/>
  <Override ContentType="application/vnd.openxmlformats-officedocument.presentationml.notesSlide+xml" PartName="/ppt/notesSlides/notesSlide178.xml"/>
  <Override ContentType="application/vnd.openxmlformats-officedocument.presentationml.notesSlide+xml" PartName="/ppt/notesSlides/notesSlide615.xml"/>
  <Override ContentType="application/vnd.openxmlformats-officedocument.presentationml.notesSlide+xml" PartName="/ppt/notesSlides/notesSlide135.xml"/>
  <Override ContentType="application/vnd.openxmlformats-officedocument.presentationml.notesSlide+xml" PartName="/ppt/notesSlides/notesSlide93.xml"/>
  <Override ContentType="application/vnd.openxmlformats-officedocument.presentationml.notesSlide+xml" PartName="/ppt/notesSlides/notesSlide522.xml"/>
  <Override ContentType="application/vnd.openxmlformats-officedocument.presentationml.notesSlide+xml" PartName="/ppt/notesSlides/notesSlide301.xml"/>
  <Override ContentType="application/vnd.openxmlformats-officedocument.presentationml.notesSlide+xml" PartName="/ppt/notesSlides/notesSlide57.xml"/>
  <Override ContentType="application/vnd.openxmlformats-officedocument.presentationml.notesSlide+xml" PartName="/ppt/notesSlides/notesSlide565.xml"/>
  <Override ContentType="application/vnd.openxmlformats-officedocument.presentationml.notesSlide+xml" PartName="/ppt/notesSlides/notesSlide123.xml"/>
  <Override ContentType="application/vnd.openxmlformats-officedocument.presentationml.notesSlide+xml" PartName="/ppt/notesSlides/notesSlide171.xml"/>
  <Override ContentType="application/vnd.openxmlformats-officedocument.presentationml.notesSlide+xml" PartName="/ppt/notesSlides/notesSlide344.xml"/>
  <Override ContentType="application/vnd.openxmlformats-officedocument.presentationml.notesSlide+xml" PartName="/ppt/notesSlides/notesSlide14.xml"/>
  <Override ContentType="application/vnd.openxmlformats-officedocument.presentationml.notesSlide+xml" PartName="/ppt/notesSlides/notesSlide216.xml"/>
  <Override ContentType="application/vnd.openxmlformats-officedocument.presentationml.notesSlide+xml" PartName="/ppt/notesSlides/notesSlide387.xml"/>
  <Override ContentType="application/vnd.openxmlformats-officedocument.presentationml.notesSlide+xml" PartName="/ppt/notesSlides/notesSlide588.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163.xml"/>
  <Override ContentType="application/vnd.openxmlformats-officedocument.presentationml.notesSlide+xml" PartName="/ppt/notesSlides/notesSlide29.xml"/>
  <Override ContentType="application/vnd.openxmlformats-officedocument.presentationml.notesSlide+xml" PartName="/ppt/notesSlides/notesSlide502.xml"/>
  <Override ContentType="application/vnd.openxmlformats-officedocument.presentationml.notesSlide+xml" PartName="/ppt/notesSlides/notesSlide421.xml"/>
  <Override ContentType="application/vnd.openxmlformats-officedocument.presentationml.notesSlide+xml" PartName="/ppt/notesSlides/notesSlide473.xml"/>
  <Override ContentType="application/vnd.openxmlformats-officedocument.presentationml.notesSlide+xml" PartName="/ppt/notesSlides/notesSlide430.xml"/>
  <Override ContentType="application/vnd.openxmlformats-officedocument.presentationml.notesSlide+xml" PartName="/ppt/notesSlides/notesSlide287.xml"/>
  <Override ContentType="application/vnd.openxmlformats-officedocument.presentationml.notesSlide+xml" PartName="/ppt/notesSlides/notesSlide392.xml"/>
  <Override ContentType="application/vnd.openxmlformats-officedocument.presentationml.notesSlide+xml" PartName="/ppt/notesSlides/notesSlide537.xml"/>
  <Override ContentType="application/vnd.openxmlformats-officedocument.presentationml.notesSlide+xml" PartName="/ppt/notesSlides/notesSlide464.xml"/>
  <Override ContentType="application/vnd.openxmlformats-officedocument.presentationml.notesSlide+xml" PartName="/ppt/notesSlides/notesSlide120.xml"/>
  <Override ContentType="application/vnd.openxmlformats-officedocument.presentationml.notesSlide+xml" PartName="/ppt/notesSlides/notesSlide308.xml"/>
  <Override ContentType="application/vnd.openxmlformats-officedocument.presentationml.notesSlide+xml" PartName="/ppt/notesSlides/notesSlide600.xml"/>
  <Override ContentType="application/vnd.openxmlformats-officedocument.presentationml.notesSlide+xml" PartName="/ppt/notesSlides/notesSlide279.xml"/>
  <Override ContentType="application/vnd.openxmlformats-officedocument.presentationml.notesSlide+xml" PartName="/ppt/notesSlides/notesSlide236.xml"/>
  <Override ContentType="application/vnd.openxmlformats-officedocument.presentationml.notesSlide+xml" PartName="/ppt/notesSlides/notesSlide244.xml"/>
  <Override ContentType="application/vnd.openxmlformats-officedocument.presentationml.notesSlide+xml" PartName="/ppt/notesSlides/notesSlide201.xml"/>
  <Override ContentType="application/vnd.openxmlformats-officedocument.presentationml.notesSlide+xml" PartName="/ppt/notesSlides/notesSlide545.xml"/>
  <Override ContentType="application/vnd.openxmlformats-officedocument.presentationml.notesSlide+xml" PartName="/ppt/notesSlides/notesSlide509.xml"/>
  <Override ContentType="application/vnd.openxmlformats-officedocument.presentationml.notesSlide+xml" PartName="/ppt/notesSlides/notesSlide402.xml"/>
  <Override ContentType="application/vnd.openxmlformats-officedocument.presentationml.notesSlide+xml" PartName="/ppt/notesSlides/notesSlide445.xml"/>
  <Override ContentType="application/vnd.openxmlformats-officedocument.presentationml.notesSlide+xml" PartName="/ppt/notesSlides/notesSlide191.xml"/>
  <Override ContentType="application/vnd.openxmlformats-officedocument.presentationml.notesSlide+xml" PartName="/ppt/notesSlides/notesSlide488.xml"/>
  <Override ContentType="application/vnd.openxmlformats-officedocument.presentationml.notesSlide+xml" PartName="/ppt/notesSlides/notesSlide208.xml"/>
  <Override ContentType="application/vnd.openxmlformats-officedocument.presentationml.notesSlide+xml" PartName="/ppt/notesSlides/notesSlide22.xml"/>
  <Override ContentType="application/vnd.openxmlformats-officedocument.presentationml.notesSlide+xml" PartName="/ppt/notesSlides/notesSlide321.xml"/>
  <Override ContentType="application/vnd.openxmlformats-officedocument.presentationml.notesSlide+xml" PartName="/ppt/notesSlides/notesSlide364.xml"/>
  <Override ContentType="application/vnd.openxmlformats-officedocument.presentationml.notesSlide+xml" PartName="/ppt/notesSlides/notesSlide7.xml"/>
  <Override ContentType="application/vnd.openxmlformats-officedocument.presentationml.notesSlide+xml" PartName="/ppt/notesSlides/notesSlide622.xml"/>
  <Override ContentType="application/vnd.openxmlformats-officedocument.presentationml.notesSlide+xml" PartName="/ppt/notesSlides/notesSlide65.xml"/>
  <Override ContentType="application/vnd.openxmlformats-officedocument.presentationml.notesSlide+xml" PartName="/ppt/notesSlides/notesSlide492.xml"/>
  <Override ContentType="application/vnd.openxmlformats-officedocument.presentationml.notesSlide+xml" PartName="/ppt/notesSlides/notesSlide317.xml"/>
  <Override ContentType="application/vnd.openxmlformats-officedocument.presentationml.notesSlide+xml" PartName="/ppt/notesSlides/notesSlide336.xml"/>
  <Override ContentType="application/vnd.openxmlformats-officedocument.presentationml.notesSlide+xml" PartName="/ppt/notesSlides/notesSlide272.xml"/>
  <Override ContentType="application/vnd.openxmlformats-officedocument.presentationml.notesSlide+xml" PartName="/ppt/notesSlides/notesSlide379.xml"/>
  <Override ContentType="application/vnd.openxmlformats-officedocument.presentationml.notesSlide+xml" PartName="/ppt/notesSlides/notesSlide618.xml"/>
  <Override ContentType="application/vnd.openxmlformats-officedocument.presentationml.notesSlide+xml" PartName="/ppt/notesSlides/notesSlide573.xml"/>
  <Override ContentType="application/vnd.openxmlformats-officedocument.presentationml.notesSlide+xml" PartName="/ppt/notesSlides/notesSlide530.xml"/>
  <Override ContentType="application/vnd.openxmlformats-officedocument.presentationml.notesSlide+xml" PartName="/ppt/notesSlides/notesSlide92.xml"/>
  <Override ContentType="application/vnd.openxmlformats-officedocument.presentationml.notesSlide+xml" PartName="/ppt/notesSlides/notesSlide193.xml"/>
  <Override ContentType="application/vnd.openxmlformats-officedocument.presentationml.notesSlide+xml" PartName="/ppt/notesSlides/notesSlide150.xml"/>
  <Override ContentType="application/vnd.openxmlformats-officedocument.presentationml.notesSlide+xml" PartName="/ppt/notesSlides/notesSlide523.xml"/>
  <Override ContentType="application/vnd.openxmlformats-officedocument.presentationml.notesSlide+xml" PartName="/ppt/notesSlides/notesSlide142.xml"/>
  <Override ContentType="application/vnd.openxmlformats-officedocument.presentationml.notesSlide+xml" PartName="/ppt/notesSlides/notesSlide566.xml"/>
  <Override ContentType="application/vnd.openxmlformats-officedocument.presentationml.notesSlide+xml" PartName="/ppt/notesSlides/notesSlide116.xml"/>
  <Override ContentType="application/vnd.openxmlformats-officedocument.presentationml.notesSlide+xml" PartName="/ppt/notesSlides/notesSlide15.xml"/>
  <Override ContentType="application/vnd.openxmlformats-officedocument.presentationml.notesSlide+xml" PartName="/ppt/notesSlides/notesSlide159.xml"/>
  <Override ContentType="application/vnd.openxmlformats-officedocument.presentationml.notesSlide+xml" PartName="/ppt/notesSlides/notesSlide185.xml"/>
  <Override ContentType="application/vnd.openxmlformats-officedocument.presentationml.notesSlide+xml" PartName="/ppt/notesSlides/notesSlide371.xml"/>
  <Override ContentType="application/vnd.openxmlformats-officedocument.presentationml.notesSlide+xml" PartName="/ppt/notesSlides/notesSlide639.xml"/>
  <Override ContentType="application/vnd.openxmlformats-officedocument.presentationml.notesSlide+xml" PartName="/ppt/notesSlides/notesSlide215.xml"/>
  <Override ContentType="application/vnd.openxmlformats-officedocument.presentationml.notesSlide+xml" PartName="/ppt/notesSlides/notesSlide401.xml"/>
  <Override ContentType="application/vnd.openxmlformats-officedocument.presentationml.notesSlide+xml" PartName="/ppt/notesSlides/notesSlide444.xml"/>
  <Override ContentType="application/vnd.openxmlformats-officedocument.presentationml.notesSlide+xml" PartName="/ppt/notesSlides/notesSlide258.xml"/>
  <Override ContentType="application/vnd.openxmlformats-officedocument.presentationml.notesSlide+xml" PartName="/ppt/notesSlides/notesSlide487.xml"/>
  <Override ContentType="application/vnd.openxmlformats-officedocument.presentationml.notesSlide+xml" PartName="/ppt/notesSlides/notesSlide630.xml"/>
  <Override ContentType="application/vnd.openxmlformats-officedocument.presentationml.notesSlide+xml" PartName="/ppt/notesSlides/notesSlide292.xml"/>
  <Override ContentType="application/vnd.openxmlformats-officedocument.presentationml.notesSlide+xml" PartName="/ppt/notesSlides/notesSlide337.xml"/>
  <Override ContentType="application/vnd.openxmlformats-officedocument.presentationml.notesSlide+xml" PartName="/ppt/notesSlides/notesSlide108.xml"/>
  <Override ContentType="application/vnd.openxmlformats-officedocument.presentationml.notesSlide+xml" PartName="/ppt/notesSlides/notesSlide43.xml"/>
  <Override ContentType="application/vnd.openxmlformats-officedocument.presentationml.notesSlide+xml" PartName="/ppt/notesSlides/notesSlide86.xml"/>
  <Override ContentType="application/vnd.openxmlformats-officedocument.presentationml.notesSlide+xml" PartName="/ppt/notesSlides/notesSlide594.xml"/>
  <Override ContentType="application/vnd.openxmlformats-officedocument.presentationml.notesSlide+xml" PartName="/ppt/notesSlides/notesSlide179.xml"/>
  <Override ContentType="application/vnd.openxmlformats-officedocument.presentationml.notesSlide+xml" PartName="/ppt/notesSlides/notesSlide343.xml"/>
  <Override ContentType="application/vnd.openxmlformats-officedocument.presentationml.notesSlide+xml" PartName="/ppt/notesSlides/notesSlide300.xml"/>
  <Override ContentType="application/vnd.openxmlformats-officedocument.presentationml.notesSlide+xml" PartName="/ppt/notesSlides/notesSlide551.xml"/>
  <Override ContentType="application/vnd.openxmlformats-officedocument.presentationml.notesSlide+xml" PartName="/ppt/notesSlides/notesSlide165.xml"/>
  <Override ContentType="application/vnd.openxmlformats-officedocument.presentationml.notesSlide+xml" PartName="/ppt/notesSlides/notesSlide602.xml"/>
  <Override ContentType="application/vnd.openxmlformats-officedocument.presentationml.notesSlide+xml" PartName="/ppt/notesSlides/notesSlide386.xml"/>
  <Override ContentType="application/vnd.openxmlformats-officedocument.presentationml.notesSlide+xml" PartName="/ppt/notesSlides/notesSlide122.xml"/>
  <Override ContentType="application/vnd.openxmlformats-officedocument.presentationml.notesSlide+xml" PartName="/ppt/notesSlides/notesSlide264.xml"/>
  <Override ContentType="application/vnd.openxmlformats-officedocument.presentationml.notesSlide+xml" PartName="/ppt/notesSlides/notesSlide170.xml"/>
  <Override ContentType="application/vnd.openxmlformats-officedocument.presentationml.notesSlide+xml" PartName="/ppt/notesSlides/notesSlide221.xml"/>
  <Override ContentType="application/vnd.openxmlformats-officedocument.presentationml.notesSlide+xml" PartName="/ppt/notesSlides/notesSlide58.xml"/>
  <Override ContentType="application/vnd.openxmlformats-officedocument.presentationml.notesSlide+xml" PartName="/ppt/notesSlides/notesSlide472.xml"/>
  <Override ContentType="application/vnd.openxmlformats-officedocument.presentationml.notesSlide+xml" PartName="/ppt/notesSlides/notesSlide517.xml"/>
  <Override ContentType="application/vnd.openxmlformats-officedocument.presentationml.notesSlide+xml" PartName="/ppt/notesSlides/notesSlide136.xml"/>
  <Override ContentType="application/vnd.openxmlformats-officedocument.presentationml.notesSlide+xml" PartName="/ppt/notesSlides/notesSlide309.xml"/>
  <Override ContentType="application/vnd.openxmlformats-officedocument.presentationml.notesSlide+xml" PartName="/ppt/notesSlides/notesSlide359.xml"/>
  <Override ContentType="application/vnd.openxmlformats-officedocument.presentationml.notesSlide+xml" PartName="/ppt/notesSlides/notesSlide617.xml"/>
  <Override ContentType="application/vnd.openxmlformats-officedocument.presentationml.notesSlide+xml" PartName="/ppt/notesSlides/notesSlide316.xml"/>
  <Override ContentType="application/vnd.openxmlformats-officedocument.presentationml.notesSlide+xml" PartName="/ppt/notesSlides/notesSlide70.xml"/>
  <Override ContentType="application/vnd.openxmlformats-officedocument.presentationml.notesSlide+xml" PartName="/ppt/notesSlides/notesSlide243.xml"/>
  <Override ContentType="application/vnd.openxmlformats-officedocument.presentationml.notesSlide+xml" PartName="/ppt/notesSlides/notesSlide501.xml"/>
  <Override ContentType="application/vnd.openxmlformats-officedocument.presentationml.notesSlide+xml" PartName="/ppt/notesSlides/notesSlide544.xml"/>
  <Override ContentType="application/vnd.openxmlformats-officedocument.presentationml.notesSlide+xml" PartName="/ppt/notesSlides/notesSlide587.xml"/>
  <Override ContentType="application/vnd.openxmlformats-officedocument.presentationml.notesSlide+xml" PartName="/ppt/notesSlides/notesSlide200.xml"/>
  <Override ContentType="application/vnd.openxmlformats-officedocument.presentationml.notesSlide+xml" PartName="/ppt/notesSlides/notesSlide438.xml"/>
  <Override ContentType="application/vnd.openxmlformats-officedocument.presentationml.notesSlide+xml" PartName="/ppt/notesSlides/notesSlide350.xml"/>
  <Override ContentType="application/vnd.openxmlformats-officedocument.presentationml.notesSlide+xml" PartName="/ppt/notesSlides/notesSlide393.xml"/>
  <Override ContentType="application/vnd.openxmlformats-officedocument.presentationml.notesSlide+xml" PartName="/ppt/notesSlides/notesSlide209.xml"/>
  <Override ContentType="application/vnd.openxmlformats-officedocument.presentationml.notesSlide+xml" PartName="/ppt/notesSlides/notesSlide465.xml"/>
  <Override ContentType="application/vnd.openxmlformats-officedocument.presentationml.notesSlide+xml" PartName="/ppt/notesSlides/notesSlide21.xml"/>
  <Override ContentType="application/vnd.openxmlformats-officedocument.presentationml.notesSlide+xml" PartName="/ppt/notesSlides/notesSlide164.xml"/>
  <Override ContentType="application/vnd.openxmlformats-officedocument.presentationml.notesSlide+xml" PartName="/ppt/notesSlides/notesSlide422.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271.xml"/>
  <Override ContentType="application/vnd.openxmlformats-officedocument.presentationml.notesSlide+xml" PartName="/ppt/notesSlides/notesSlide623.xml"/>
  <Override ContentType="application/vnd.openxmlformats-officedocument.presentationml.notesSlide+xml" PartName="/ppt/notesSlides/notesSlide365.xml"/>
  <Override ContentType="application/vnd.openxmlformats-officedocument.presentationml.notesSlide+xml" PartName="/ppt/notesSlides/notesSlide416.xml"/>
  <Override ContentType="application/vnd.openxmlformats-officedocument.presentationml.notesSlide+xml" PartName="/ppt/notesSlides/notesSlide459.xml"/>
  <Override ContentType="application/vnd.openxmlformats-officedocument.presentationml.notesSlide+xml" PartName="/ppt/notesSlides/notesSlide237.xml"/>
  <Override ContentType="application/vnd.openxmlformats-officedocument.presentationml.notesSlide+xml" PartName="/ppt/notesSlides/notesSlide572.xml"/>
  <Override ContentType="application/vnd.openxmlformats-officedocument.presentationml.notesSlide+xml" PartName="/ppt/notesSlides/notesSlide79.xml"/>
  <Override ContentType="application/vnd.openxmlformats-officedocument.presentationml.notesSlide+xml" PartName="/ppt/notesSlides/notesSlide450.xml"/>
  <Override ContentType="application/vnd.openxmlformats-officedocument.presentationml.notesSlide+xml" PartName="/ppt/notesSlides/notesSlide493.xml"/>
  <Override ContentType="application/vnd.openxmlformats-officedocument.presentationml.notesSlide+xml" PartName="/ppt/notesSlides/notesSlide36.xml"/>
  <Override ContentType="application/vnd.openxmlformats-officedocument.presentationml.notesSlide+xml" PartName="/ppt/notesSlides/notesSlide192.xml"/>
  <Override ContentType="application/vnd.openxmlformats-officedocument.presentationml.notesSlide+xml" PartName="/ppt/notesSlides/notesSlide538.xml"/>
  <Override ContentType="application/vnd.openxmlformats-officedocument.presentationml.notesSlide+xml" PartName="/ppt/notesSlides/notesSlide286.xml"/>
  <Override ContentType="application/vnd.openxmlformats-officedocument.presentationml.notesSlide+xml" PartName="/ppt/notesSlides/notesSlide115.xml"/>
  <Override ContentType="application/vnd.openxmlformats-officedocument.presentationml.notesSlide+xml" PartName="/ppt/notesSlides/notesSlide158.xml"/>
  <Override ContentType="application/vnd.openxmlformats-officedocument.presentationml.notesSlide+xml" PartName="/ppt/notesSlides/notesSlide322.xml"/>
  <Override ContentType="application/vnd.openxmlformats-officedocument.presentationml.notesSlide+xml" PartName="/ppt/notesSlides/notesSlide67.xml"/>
  <Override ContentType="application/vnd.openxmlformats-officedocument.presentationml.notesSlide+xml" PartName="/ppt/notesSlides/notesSlide168.xml"/>
  <Override ContentType="application/vnd.openxmlformats-officedocument.presentationml.notesSlide+xml" PartName="/ppt/notesSlides/notesSlide354.xml"/>
  <Override ContentType="application/vnd.openxmlformats-officedocument.presentationml.notesSlide+xml" PartName="/ppt/notesSlides/notesSlide540.xml"/>
  <Override ContentType="application/vnd.openxmlformats-officedocument.presentationml.notesSlide+xml" PartName="/ppt/notesSlides/notesSlide257.xml"/>
  <Override ContentType="application/vnd.openxmlformats-officedocument.presentationml.notesSlide+xml" PartName="/ppt/notesSlides/notesSlide265.xml"/>
  <Override ContentType="application/vnd.openxmlformats-officedocument.presentationml.notesSlide+xml" PartName="/ppt/notesSlides/notesSlide443.xml"/>
  <Override ContentType="application/vnd.openxmlformats-officedocument.presentationml.notesSlide+xml" PartName="/ppt/notesSlides/notesSlide59.xml"/>
  <Override ContentType="application/vnd.openxmlformats-officedocument.presentationml.notesSlide+xml" PartName="/ppt/notesSlides/notesSlide249.xml"/>
  <Override ContentType="application/vnd.openxmlformats-officedocument.presentationml.notesSlide+xml" PartName="/ppt/notesSlides/notesSlide273.xml"/>
  <Override ContentType="application/vnd.openxmlformats-officedocument.presentationml.notesSlide+xml" PartName="/ppt/notesSlides/notesSlide524.xml"/>
  <Override ContentType="application/vnd.openxmlformats-officedocument.presentationml.notesSlide+xml" PartName="/ppt/notesSlides/notesSlide338.xml"/>
  <Override ContentType="application/vnd.openxmlformats-officedocument.presentationml.notesSlide+xml" PartName="/ppt/notesSlides/notesSlide362.xml"/>
  <Override ContentType="application/vnd.openxmlformats-officedocument.presentationml.notesSlide+xml" PartName="/ppt/notesSlides/notesSlide91.xml"/>
  <Override ContentType="application/vnd.openxmlformats-officedocument.presentationml.notesSlide+xml" PartName="/ppt/notesSlides/notesSlide176.xml"/>
  <Override ContentType="application/vnd.openxmlformats-officedocument.presentationml.notesSlide+xml" PartName="/ppt/notesSlides/notesSlide613.xml"/>
  <Override ContentType="application/vnd.openxmlformats-officedocument.presentationml.notesSlide+xml" PartName="/ppt/notesSlides/notesSlide451.xml"/>
  <Override ContentType="application/vnd.openxmlformats-officedocument.presentationml.notesSlide+xml" PartName="/ppt/notesSlides/notesSlide427.xml"/>
  <Override ContentType="application/vnd.openxmlformats-officedocument.presentationml.notesSlide+xml" PartName="/ppt/notesSlides/notesSlide435.xml"/>
  <Override ContentType="application/vnd.openxmlformats-officedocument.presentationml.notesSlide+xml" PartName="/ppt/notesSlides/notesSlide621.xml"/>
  <Override ContentType="application/vnd.openxmlformats-officedocument.presentationml.notesSlide+xml" PartName="/ppt/notesSlides/notesSlide346.xml"/>
  <Override ContentType="application/vnd.openxmlformats-officedocument.presentationml.notesSlide+xml" PartName="/ppt/notesSlides/notesSlide532.xml"/>
  <Override ContentType="application/vnd.openxmlformats-officedocument.presentationml.notesSlide+xml" PartName="/ppt/notesSlides/notesSlide628.xml"/>
  <Override ContentType="application/vnd.openxmlformats-officedocument.presentationml.notesSlide+xml" PartName="/ppt/notesSlides/notesSlide369.xml"/>
  <Override ContentType="application/vnd.openxmlformats-officedocument.presentationml.notesSlide+xml" PartName="/ppt/notesSlides/notesSlide250.xml"/>
  <Override ContentType="application/vnd.openxmlformats-officedocument.presentationml.notesSlide+xml" PartName="/ppt/notesSlides/notesSlide105.xml"/>
  <Override ContentType="application/vnd.openxmlformats-officedocument.presentationml.notesSlide+xml" PartName="/ppt/notesSlides/notesSlide202.xml"/>
  <Override ContentType="application/vnd.openxmlformats-officedocument.presentationml.notesSlide+xml" PartName="/ppt/notesSlides/notesSlide466.xml"/>
  <Override ContentType="application/vnd.openxmlformats-officedocument.presentationml.notesSlide+xml" PartName="/ppt/notesSlides/notesSlide137.xml"/>
  <Override ContentType="application/vnd.openxmlformats-officedocument.presentationml.notesSlide+xml" PartName="/ppt/notesSlides/notesSlide419.xml"/>
  <Override ContentType="application/vnd.openxmlformats-officedocument.presentationml.notesSlide+xml" PartName="/ppt/notesSlides/notesSlide498.xml"/>
  <Override ContentType="application/vnd.openxmlformats-officedocument.presentationml.notesSlide+xml" PartName="/ppt/notesSlides/notesSlide516.xml"/>
  <Override ContentType="application/vnd.openxmlformats-officedocument.presentationml.notesSlide+xml" PartName="/ppt/notesSlides/notesSlide595.xml"/>
  <Override ContentType="application/vnd.openxmlformats-officedocument.presentationml.notesSlide+xml" PartName="/ppt/notesSlides/notesSlide44.xml"/>
  <Override ContentType="application/vnd.openxmlformats-officedocument.presentationml.notesSlide+xml" PartName="/ppt/notesSlides/notesSlide234.xml"/>
  <Override ContentType="application/vnd.openxmlformats-officedocument.presentationml.notesSlide+xml" PartName="/ppt/notesSlides/notesSlide153.xml"/>
  <Override ContentType="application/vnd.openxmlformats-officedocument.presentationml.notesSlide+xml" PartName="/ppt/notesSlides/notesSlide184.xml"/>
  <Override ContentType="application/vnd.openxmlformats-officedocument.presentationml.notesSlide+xml" PartName="/ppt/notesSlides/notesSlide75.xml"/>
  <Override ContentType="application/vnd.openxmlformats-officedocument.presentationml.notesSlide+xml" PartName="/ppt/notesSlides/notesSlide547.xml"/>
  <Override ContentType="application/vnd.openxmlformats-officedocument.presentationml.notesSlide+xml" PartName="/ppt/notesSlides/notesSlide281.xml"/>
  <Override ContentType="application/vnd.openxmlformats-officedocument.presentationml.notesSlide+xml" PartName="/ppt/notesSlides/notesSlide331.xml"/>
  <Override ContentType="application/vnd.openxmlformats-officedocument.presentationml.notesSlide+xml" PartName="/ppt/notesSlides/notesSlide490.xml"/>
  <Override ContentType="application/vnd.openxmlformats-officedocument.presentationml.notesSlide+xml" PartName="/ppt/notesSlides/notesSlide20.xml"/>
  <Override ContentType="application/vnd.openxmlformats-officedocument.presentationml.notesSlide+xml" PartName="/ppt/notesSlides/notesSlide210.xml"/>
  <Override ContentType="application/vnd.openxmlformats-officedocument.presentationml.notesSlide+xml" PartName="/ppt/notesSlides/notesSlide377.xml"/>
  <Override ContentType="application/vnd.openxmlformats-officedocument.presentationml.notesSlide+xml" PartName="/ppt/notesSlides/notesSlide315.xml"/>
  <Override ContentType="application/vnd.openxmlformats-officedocument.presentationml.notesSlide+xml" PartName="/ppt/notesSlides/notesSlide129.xml"/>
  <Override ContentType="application/vnd.openxmlformats-officedocument.presentationml.notesSlide+xml" PartName="/ppt/notesSlides/notesSlide404.xml"/>
  <Override ContentType="application/vnd.openxmlformats-officedocument.presentationml.notesSlide+xml" PartName="/ppt/notesSlides/notesSlide394.xml"/>
  <Override ContentType="application/vnd.openxmlformats-officedocument.presentationml.notesSlide+xml" PartName="/ppt/notesSlides/notesSlide60.xml"/>
  <Override ContentType="application/vnd.openxmlformats-officedocument.presentationml.notesSlide+xml" PartName="/ppt/notesSlides/notesSlide296.xml"/>
  <Override ContentType="application/vnd.openxmlformats-officedocument.presentationml.notesSlide+xml" PartName="/ppt/notesSlides/notesSlide385.xml"/>
  <Override ContentType="application/vnd.openxmlformats-officedocument.presentationml.notesSlide+xml" PartName="/ppt/notesSlides/notesSlide571.xml"/>
  <Override ContentType="application/vnd.openxmlformats-officedocument.presentationml.notesSlide+xml" PartName="/ppt/notesSlides/notesSlide144.xml"/>
  <Override ContentType="application/vnd.openxmlformats-officedocument.presentationml.notesSlide+xml" PartName="/ppt/notesSlides/notesSlide539.xml"/>
  <Override ContentType="application/vnd.openxmlformats-officedocument.presentationml.notesSlide+xml" PartName="/ppt/notesSlides/notesSlide475.xml"/>
  <Override ContentType="application/vnd.openxmlformats-officedocument.presentationml.notesSlide+xml" PartName="/ppt/notesSlides/notesSlide114.xml"/>
  <Override ContentType="application/vnd.openxmlformats-officedocument.presentationml.notesSlide+xml" PartName="/ppt/notesSlides/notesSlide52.xml"/>
  <Override ContentType="application/vnd.openxmlformats-officedocument.presentationml.notesSlide+xml" PartName="/ppt/notesSlides/notesSlide35.xml"/>
  <Override ContentType="application/vnd.openxmlformats-officedocument.presentationml.notesSlide+xml" PartName="/ppt/notesSlides/notesSlide161.xml"/>
  <Override ContentType="application/vnd.openxmlformats-officedocument.presentationml.notesSlide+xml" PartName="/ppt/notesSlides/notesSlide306.xml"/>
  <Override ContentType="application/vnd.openxmlformats-officedocument.presentationml.notesSlide+xml" PartName="/ppt/notesSlides/notesSlide637.xml"/>
  <Override ContentType="application/vnd.openxmlformats-officedocument.presentationml.notesSlide+xml" PartName="/ppt/notesSlides/notesSlide5.xml"/>
  <Override ContentType="application/vnd.openxmlformats-officedocument.presentationml.notesSlide+xml" PartName="/ppt/notesSlides/notesSlide323.xml"/>
  <Override ContentType="application/vnd.openxmlformats-officedocument.presentationml.notesSlide+xml" PartName="/ppt/notesSlides/notesSlide605.xml"/>
  <Override ContentType="application/vnd.openxmlformats-officedocument.presentationml.notesSlide+xml" PartName="/ppt/notesSlides/notesSlide370.xml"/>
  <Override ContentType="application/vnd.openxmlformats-officedocument.presentationml.notesSlide+xml" PartName="/ppt/notesSlides/notesSlide458.xml"/>
  <Override ContentType="application/vnd.openxmlformats-officedocument.presentationml.notesSlide+xml" PartName="/ppt/notesSlides/notesSlide500.xml"/>
  <Override ContentType="application/vnd.openxmlformats-officedocument.presentationml.notesSlide+xml" PartName="/ppt/notesSlides/notesSlide225.xml"/>
  <Override ContentType="application/vnd.openxmlformats-officedocument.presentationml.notesSlide+xml" PartName="/ppt/notesSlides/notesSlide556.xml"/>
  <Override ContentType="application/vnd.openxmlformats-officedocument.presentationml.notesSlide+xml" PartName="/ppt/notesSlides/notesSlide242.xml"/>
  <Override ContentType="application/vnd.openxmlformats-officedocument.presentationml.notesSlide+xml" PartName="/ppt/notesSlides/notesSlide586.xml"/>
  <Override ContentType="application/vnd.openxmlformats-officedocument.presentationml.notesSlide+xml" PartName="/ppt/notesSlides/notesSlide329.xml"/>
  <Override ContentType="application/vnd.openxmlformats-officedocument.presentationml.notesSlide+xml" PartName="/ppt/notesSlides/notesSlide515.xml"/>
  <Override ContentType="application/vnd.openxmlformats-officedocument.presentationml.notesSlide+xml" PartName="/ppt/notesSlides/notesSlide290.xml"/>
  <Override ContentType="application/vnd.openxmlformats-officedocument.presentationml.notesSlide+xml" PartName="/ppt/notesSlides/notesSlide418.xml"/>
  <Override ContentType="application/vnd.openxmlformats-officedocument.presentationml.notesSlide+xml" PartName="/ppt/notesSlides/notesSlide274.xml"/>
  <Override ContentType="application/vnd.openxmlformats-officedocument.presentationml.notesSlide+xml" PartName="/ppt/notesSlides/notesSlide604.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45.xml"/>
  <Override ContentType="application/vnd.openxmlformats-officedocument.presentationml.notesSlide+xml" PartName="/ppt/notesSlides/notesSlide620.xml"/>
  <Override ContentType="application/vnd.openxmlformats-officedocument.presentationml.notesSlide+xml" PartName="/ppt/notesSlides/notesSlide442.xml"/>
  <Override ContentType="application/vnd.openxmlformats-officedocument.presentationml.notesSlide+xml" PartName="/ppt/notesSlides/notesSlide507.xml"/>
  <Override ContentType="application/vnd.openxmlformats-officedocument.presentationml.notesSlide+xml" PartName="/ppt/notesSlides/notesSlide256.xml"/>
  <Override ContentType="application/vnd.openxmlformats-officedocument.presentationml.notesSlide+xml" PartName="/ppt/notesSlides/notesSlide531.xml"/>
  <Override ContentType="application/vnd.openxmlformats-officedocument.presentationml.notesSlide+xml" PartName="/ppt/notesSlides/notesSlide541.xml"/>
  <Override ContentType="application/vnd.openxmlformats-officedocument.presentationml.notesSlide+xml" PartName="/ppt/notesSlides/notesSlide629.xml"/>
  <Override ContentType="application/vnd.openxmlformats-officedocument.presentationml.notesSlide+xml" PartName="/ppt/notesSlides/notesSlide82.xml"/>
  <Override ContentType="application/vnd.openxmlformats-officedocument.presentationml.notesSlide+xml" PartName="/ppt/notesSlides/notesSlide177.xml"/>
  <Override ContentType="application/vnd.openxmlformats-officedocument.presentationml.notesSlide+xml" PartName="/ppt/notesSlides/notesSlide363.xml"/>
  <Override ContentType="application/vnd.openxmlformats-officedocument.presentationml.notesSlide+xml" PartName="/ppt/notesSlides/notesSlide51.xml"/>
  <Override ContentType="application/vnd.openxmlformats-officedocument.presentationml.notesSlide+xml" PartName="/ppt/notesSlides/notesSlide266.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452.xml"/>
  <Override ContentType="application/vnd.openxmlformats-officedocument.presentationml.notesSlide+xml" PartName="/ppt/notesSlides/notesSlide203.xml"/>
  <Override ContentType="application/vnd.openxmlformats-officedocument.presentationml.notesSlide+xml" PartName="/ppt/notesSlides/notesSlide330.xml"/>
  <Override ContentType="application/vnd.openxmlformats-officedocument.presentationml.notesSlide+xml" PartName="/ppt/notesSlides/notesSlide564.xml"/>
  <Override ContentType="application/vnd.openxmlformats-officedocument.presentationml.notesSlide+xml" PartName="/ppt/notesSlides/notesSlide13.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152.xml"/>
  <Override ContentType="application/vnd.openxmlformats-officedocument.presentationml.notesSlide+xml" PartName="/ppt/notesSlides/notesSlide289.xml"/>
  <Override ContentType="application/vnd.openxmlformats-officedocument.presentationml.notesSlide+xml" PartName="/ppt/notesSlides/notesSlide280.xml"/>
  <Override ContentType="application/vnd.openxmlformats-officedocument.presentationml.notesSlide+xml" PartName="/ppt/notesSlides/notesSlide183.xml"/>
  <Override ContentType="application/vnd.openxmlformats-officedocument.presentationml.notesSlide+xml" PartName="/ppt/notesSlides/notesSlide217.xml"/>
  <Override ContentType="application/vnd.openxmlformats-officedocument.presentationml.notesSlide+xml" PartName="/ppt/notesSlides/notesSlide61.xml"/>
  <Override ContentType="application/vnd.openxmlformats-officedocument.presentationml.notesSlide+xml" PartName="/ppt/notesSlides/notesSlide436.xml"/>
  <Override ContentType="application/vnd.openxmlformats-officedocument.presentationml.notesSlide+xml" PartName="/ppt/notesSlides/notesSlide167.xml"/>
  <Override ContentType="application/vnd.openxmlformats-officedocument.presentationml.notesSlide+xml" PartName="/ppt/notesSlides/notesSlide578.xml"/>
  <Override ContentType="application/vnd.openxmlformats-officedocument.presentationml.notesSlide+xml" PartName="/ppt/notesSlides/notesSlide314.xml"/>
  <Override ContentType="application/vnd.openxmlformats-officedocument.presentationml.notesSlide+xml" PartName="/ppt/notesSlides/notesSlide614.xml"/>
  <Override ContentType="application/vnd.openxmlformats-officedocument.presentationml.notesSlide+xml" PartName="/ppt/notesSlides/notesSlide27.xml"/>
  <Override ContentType="application/vnd.openxmlformats-officedocument.presentationml.notesSlide+xml" PartName="/ppt/notesSlides/notesSlide339.xml"/>
  <Override ContentType="application/vnd.openxmlformats-officedocument.presentationml.notesSlide+xml" PartName="/ppt/notesSlides/notesSlide251.xml"/>
  <Override ContentType="application/vnd.openxmlformats-officedocument.presentationml.notesSlide+xml" PartName="/ppt/notesSlides/notesSlide467.xml"/>
  <Override ContentType="application/vnd.openxmlformats-officedocument.presentationml.notesSlide+xml" PartName="/ppt/notesSlides/notesSlide295.xml"/>
  <Override ContentType="application/vnd.openxmlformats-officedocument.presentationml.notesSlide+xml" PartName="/ppt/notesSlides/notesSlide384.xml"/>
  <Override ContentType="application/vnd.openxmlformats-officedocument.presentationml.notesSlide+xml" PartName="/ppt/notesSlides/notesSlide510.xml"/>
  <Override ContentType="application/vnd.openxmlformats-officedocument.presentationml.notesSlide+xml" PartName="/ppt/notesSlides/notesSlide324.xml"/>
  <Override ContentType="application/vnd.openxmlformats-officedocument.presentationml.notesSlide+xml" PartName="/ppt/notesSlides/notesSlide235.xml"/>
  <Override ContentType="application/vnd.openxmlformats-officedocument.presentationml.notesSlide+xml" PartName="/ppt/notesSlides/notesSlide45.xml"/>
  <Override ContentType="application/vnd.openxmlformats-officedocument.presentationml.notesSlide+xml" PartName="/ppt/notesSlides/notesSlide28.xml"/>
  <Override ContentType="application/vnd.openxmlformats-officedocument.presentationml.notesSlide+xml" PartName="/ppt/notesSlides/notesSlide596.xml"/>
  <Override ContentType="application/vnd.openxmlformats-officedocument.presentationml.notesSlide+xml" PartName="/ppt/notesSlides/notesSlide570.xml"/>
  <Override ContentType="application/vnd.openxmlformats-officedocument.presentationml.notesSlide+xml" PartName="/ppt/notesSlides/notesSlide546.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4.xml"/>
  <Override ContentType="application/vnd.openxmlformats-officedocument.presentationml.notesSlide+xml" PartName="/ppt/notesSlides/notesSlide199.xml"/>
  <Override ContentType="application/vnd.openxmlformats-officedocument.presentationml.notesSlide+xml" PartName="/ppt/notesSlides/notesSlide457.xml"/>
  <Override ContentType="application/vnd.openxmlformats-officedocument.presentationml.notesSlide+xml" PartName="/ppt/notesSlides/notesSlide563.xml"/>
  <Override ContentType="application/vnd.openxmlformats-officedocument.presentationml.notesSlide+xml" PartName="/ppt/notesSlides/notesSlide98.xml"/>
  <Override ContentType="application/vnd.openxmlformats-officedocument.presentationml.notesSlide+xml" PartName="/ppt/notesSlides/notesSlide288.xml"/>
  <Override ContentType="application/vnd.openxmlformats-officedocument.presentationml.notesSlide+xml" PartName="/ppt/notesSlides/notesSlide579.xml"/>
  <Override ContentType="application/vnd.openxmlformats-officedocument.presentationml.notesSlide+xml" PartName="/ppt/notesSlides/notesSlide218.xml"/>
  <Override ContentType="application/vnd.openxmlformats-officedocument.presentationml.notesSlide+xml" PartName="/ppt/notesSlides/notesSlide130.xml"/>
  <Override ContentType="application/vnd.openxmlformats-officedocument.presentationml.notesSlide+xml" PartName="/ppt/notesSlides/notesSlide580.xml"/>
  <Override ContentType="application/vnd.openxmlformats-officedocument.presentationml.notesSlide+xml" PartName="/ppt/notesSlides/notesSlide307.xml"/>
  <Override ContentType="application/vnd.openxmlformats-officedocument.presentationml.notesSlide+xml" PartName="/ppt/notesSlides/notesSlide491.xml"/>
  <Override ContentType="application/vnd.openxmlformats-officedocument.presentationml.notesSlide+xml" PartName="/ppt/notesSlides/notesSlide378.xml"/>
  <Override ContentType="application/vnd.openxmlformats-officedocument.presentationml.notesSlide+xml" PartName="/ppt/notesSlides/notesSlide636.xml"/>
  <Override ContentType="application/vnd.openxmlformats-officedocument.presentationml.notesSlide+xml" PartName="/ppt/notesSlides/notesSlide395.xml"/>
  <Override ContentType="application/vnd.openxmlformats-officedocument.presentationml.notesSlide+xml" PartName="/ppt/notesSlides/notesSlide619.xml"/>
  <Override ContentType="application/vnd.openxmlformats-officedocument.presentationml.notesSlide+xml" PartName="/ppt/notesSlides/notesSlide128.xml"/>
  <Override ContentType="application/vnd.openxmlformats-officedocument.presentationml.notesSlide+xml" PartName="/ppt/notesSlides/notesSlide224.xml"/>
  <Override ContentType="application/vnd.openxmlformats-officedocument.presentationml.notesSlide+xml" PartName="/ppt/notesSlides/notesSlide403.xml"/>
  <Override ContentType="application/vnd.openxmlformats-officedocument.presentationml.notesSlide+xml" PartName="/ppt/notesSlides/notesSlide241.xml"/>
  <Override ContentType="application/vnd.openxmlformats-officedocument.presentationml.notesSlide+xml" PartName="/ppt/notesSlides/notesSlide585.xml"/>
  <Override ContentType="application/vnd.openxmlformats-officedocument.presentationml.notesSlide+xml" PartName="/ppt/notesSlides/notesSlide162.xml"/>
  <Override ContentType="application/vnd.openxmlformats-officedocument.presentationml.notesSlide+xml" PartName="/ppt/notesSlides/notesSlide420.xml"/>
  <Override ContentType="application/vnd.openxmlformats-officedocument.presentationml.notesSlide+xml" PartName="/ppt/notesSlides/notesSlide508.xml"/>
  <Override ContentType="application/vnd.openxmlformats-officedocument.presentationml.notesSlide+xml" PartName="/ppt/notesSlides/notesSlide145.xml"/>
  <Override ContentType="application/vnd.openxmlformats-officedocument.presentationml.notesSlide+xml" PartName="/ppt/notesSlides/notesSlide525.xml"/>
  <Override ContentType="application/vnd.openxmlformats-officedocument.presentationml.notesSlide+xml" PartName="/ppt/notesSlides/notesSlide83.xml"/>
  <Override ContentType="application/vnd.openxmlformats-officedocument.presentationml.notesSlide+xml" PartName="/ppt/notesSlides/notesSlide489.xml"/>
  <Override ContentType="application/vnd.openxmlformats-officedocument.presentationml.notesSlide+xml" PartName="/ppt/notesSlides/notesSlide66.xml"/>
  <Override ContentType="application/vnd.openxmlformats-officedocument.presentationml.notesSlide+xml" PartName="/ppt/notesSlides/notesSlide3.xml"/>
  <Override ContentType="application/vnd.openxmlformats-officedocument.presentationml.notesSlide+xml" PartName="/ppt/notesSlides/notesSlide611.xml"/>
  <Override ContentType="application/vnd.openxmlformats-officedocument.presentationml.notesSlide+xml" PartName="/ppt/notesSlides/notesSlide240.xml"/>
  <Override ContentType="application/vnd.openxmlformats-officedocument.presentationml.notesSlide+xml" PartName="/ppt/notesSlides/notesSlide425.xml"/>
  <Override ContentType="application/vnd.openxmlformats-officedocument.presentationml.notesSlide+xml" PartName="/ppt/notesSlides/notesSlide557.xml"/>
  <Override ContentType="application/vnd.openxmlformats-officedocument.presentationml.notesSlide+xml" PartName="/ppt/notesSlides/notesSlide283.xml"/>
  <Override ContentType="application/vnd.openxmlformats-officedocument.presentationml.notesSlide+xml" PartName="/ppt/notesSlides/notesSlide461.xml"/>
  <Override ContentType="application/vnd.openxmlformats-officedocument.presentationml.notesSlide+xml" PartName="/ppt/notesSlides/notesSlide232.xml"/>
  <Override ContentType="application/vnd.openxmlformats-officedocument.presentationml.notesSlide+xml" PartName="/ppt/notesSlides/notesSlide275.xml"/>
  <Override ContentType="application/vnd.openxmlformats-officedocument.presentationml.notesSlide+xml" PartName="/ppt/notesSlides/notesSlide380.xml"/>
  <Override ContentType="application/vnd.openxmlformats-officedocument.presentationml.notesSlide+xml" PartName="/ppt/notesSlides/notesSlide514.xml"/>
  <Override ContentType="application/vnd.openxmlformats-officedocument.presentationml.notesSlide+xml" PartName="/ppt/notesSlides/notesSlide328.xml"/>
  <Override ContentType="application/vnd.openxmlformats-officedocument.presentationml.notesSlide+xml" PartName="/ppt/notesSlides/notesSlide549.xml"/>
  <Override ContentType="application/vnd.openxmlformats-officedocument.presentationml.notesSlide+xml" PartName="/ppt/notesSlides/notesSlide506.xml"/>
  <Override ContentType="application/vnd.openxmlformats-officedocument.presentationml.notesSlide+xml" PartName="/ppt/notesSlides/notesSlide360.xml"/>
  <Override ContentType="application/vnd.openxmlformats-officedocument.presentationml.notesSlide+xml" PartName="/ppt/notesSlides/notesSlide534.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182.xml"/>
  <Override ContentType="application/vnd.openxmlformats-officedocument.presentationml.notesSlide+xml" PartName="/ppt/notesSlides/notesSlide577.xml"/>
  <Override ContentType="application/vnd.openxmlformats-officedocument.presentationml.notesSlide+xml" PartName="/ppt/notesSlides/notesSlide30.xml"/>
  <Override ContentType="application/vnd.openxmlformats-officedocument.presentationml.notesSlide+xml" PartName="/ppt/notesSlides/notesSlide313.xml"/>
  <Override ContentType="application/vnd.openxmlformats-officedocument.presentationml.notesSlide+xml" PartName="/ppt/notesSlides/notesSlide453.xml"/>
  <Override ContentType="application/vnd.openxmlformats-officedocument.presentationml.notesSlide+xml" PartName="/ppt/notesSlides/notesSlide399.xml"/>
  <Override ContentType="application/vnd.openxmlformats-officedocument.presentationml.notesSlide+xml" PartName="/ppt/notesSlides/notesSlide410.xml"/>
  <Override ContentType="application/vnd.openxmlformats-officedocument.presentationml.notesSlide+xml" PartName="/ppt/notesSlides/notesSlide69.xml"/>
  <Override ContentType="application/vnd.openxmlformats-officedocument.presentationml.notesSlide+xml" PartName="/ppt/notesSlides/notesSlide356.xml"/>
  <Override ContentType="application/vnd.openxmlformats-officedocument.presentationml.notesSlide+xml" PartName="/ppt/notesSlides/notesSlide496.xml"/>
  <Override ContentType="application/vnd.openxmlformats-officedocument.presentationml.notesSlide+xml" PartName="/ppt/notesSlides/notesSlide581.xml"/>
  <Override ContentType="application/vnd.openxmlformats-officedocument.presentationml.notesSlide+xml" PartName="/ppt/notesSlides/notesSlide26.xml"/>
  <Override ContentType="application/vnd.openxmlformats-officedocument.presentationml.notesSlide+xml" PartName="/ppt/notesSlides/notesSlide468.xml"/>
  <Override ContentType="application/vnd.openxmlformats-officedocument.presentationml.notesSlide+xml" PartName="/ppt/notesSlides/notesSlide204.xml"/>
  <Override ContentType="application/vnd.openxmlformats-officedocument.presentationml.notesSlide+xml" PartName="/ppt/notesSlides/notesSlide247.xml"/>
  <Override ContentType="application/vnd.openxmlformats-officedocument.presentationml.notesSlide+xml" PartName="/ppt/notesSlides/notesSlide441.xml"/>
  <Override ContentType="application/vnd.openxmlformats-officedocument.presentationml.notesSlide+xml" PartName="/ppt/notesSlides/notesSlide484.xml"/>
  <Override ContentType="application/vnd.openxmlformats-officedocument.presentationml.notesSlide+xml" PartName="/ppt/notesSlides/notesSlide227.xml"/>
  <Override ContentType="application/vnd.openxmlformats-officedocument.presentationml.notesSlide+xml" PartName="/ppt/notesSlides/notesSlide54.xml"/>
  <Override ContentType="application/vnd.openxmlformats-officedocument.presentationml.notesSlide+xml" PartName="/ppt/notesSlides/notesSlide198.xml"/>
  <Override ContentType="application/vnd.openxmlformats-officedocument.presentationml.notesSlide+xml" PartName="/ppt/notesSlides/notesSlide456.xml"/>
  <Override ContentType="application/vnd.openxmlformats-officedocument.presentationml.notesSlide+xml" PartName="/ppt/notesSlides/notesSlide481.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155.xml"/>
  <Override ContentType="application/vnd.openxmlformats-officedocument.presentationml.notesSlide+xml" PartName="/ppt/notesSlides/notesSlide499.xml"/>
  <Override ContentType="application/vnd.openxmlformats-officedocument.presentationml.notesSlide+xml" PartName="/ppt/notesSlides/notesSlide189.xml"/>
  <Override ContentType="application/vnd.openxmlformats-officedocument.presentationml.notesSlide+xml" PartName="/ppt/notesSlides/notesSlide626.xml"/>
  <Override ContentType="application/vnd.openxmlformats-officedocument.presentationml.notesSlide+xml" PartName="/ppt/notesSlides/notesSlide46.xml"/>
  <Override ContentType="application/vnd.openxmlformats-officedocument.presentationml.notesSlide+xml" PartName="/ppt/notesSlides/notesSlide375.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219.xml"/>
  <Override ContentType="application/vnd.openxmlformats-officedocument.presentationml.notesSlide+xml" PartName="/ppt/notesSlides/notesSlide11.xml"/>
  <Override ContentType="application/vnd.openxmlformats-officedocument.presentationml.notesSlide+xml" PartName="/ppt/notesSlides/notesSlide332.xml"/>
  <Override ContentType="application/vnd.openxmlformats-officedocument.presentationml.notesSlide+xml" PartName="/ppt/notesSlides/notesSlide511.xml"/>
  <Override ContentType="application/vnd.openxmlformats-officedocument.presentationml.notesSlide+xml" PartName="/ppt/notesSlides/notesSlide325.xml"/>
  <Override ContentType="application/vnd.openxmlformats-officedocument.presentationml.notesSlide+xml" PartName="/ppt/notesSlides/notesSlide368.xml"/>
  <Override ContentType="application/vnd.openxmlformats-officedocument.presentationml.notesSlide+xml" PartName="/ppt/notesSlides/notesSlide607.xml"/>
  <Override ContentType="application/vnd.openxmlformats-officedocument.presentationml.notesSlide+xml" PartName="/ppt/notesSlides/notesSlide597.xml"/>
  <Override ContentType="application/vnd.openxmlformats-officedocument.presentationml.notesSlide+xml" PartName="/ppt/notesSlides/notesSlide554.xml"/>
  <Override ContentType="application/vnd.openxmlformats-officedocument.presentationml.notesSlide+xml" PartName="/ppt/notesSlides/notesSlide562.xml"/>
  <Override ContentType="application/vnd.openxmlformats-officedocument.presentationml.notesSlide+xml" PartName="/ppt/notesSlides/notesSlide413.xml"/>
  <Override ContentType="application/vnd.openxmlformats-officedocument.presentationml.notesSlide+xml" PartName="/ppt/notesSlides/notesSlide18.xml"/>
  <Override ContentType="application/vnd.openxmlformats-officedocument.presentationml.notesSlide+xml" PartName="/ppt/notesSlides/notesSlide131.xml"/>
  <Override ContentType="application/vnd.openxmlformats-officedocument.presentationml.notesSlide+xml" PartName="/ppt/notesSlides/notesSlide569.xml"/>
  <Override ContentType="application/vnd.openxmlformats-officedocument.presentationml.notesSlide+xml" PartName="/ppt/notesSlides/notesSlide127.xml"/>
  <Override ContentType="application/vnd.openxmlformats-officedocument.presentationml.notesSlide+xml" PartName="/ppt/notesSlides/notesSlide526.xml"/>
  <Override ContentType="application/vnd.openxmlformats-officedocument.presentationml.notesSlide+xml" PartName="/ppt/notesSlides/notesSlide174.xml"/>
  <Override ContentType="application/vnd.openxmlformats-officedocument.presentationml.notesSlide+xml" PartName="/ppt/notesSlides/notesSlide347.xml"/>
  <Override ContentType="application/vnd.openxmlformats-officedocument.presentationml.notesSlide+xml" PartName="/ppt/notesSlides/notesSlide304.xml"/>
  <Override ContentType="application/vnd.openxmlformats-officedocument.presentationml.notesSlide+xml" PartName="/ppt/notesSlides/notesSlide396.xml"/>
  <Override ContentType="application/vnd.openxmlformats-officedocument.presentationml.notesSlide+xml" PartName="/ppt/notesSlides/notesSlide635.xml"/>
  <Override ContentType="application/vnd.openxmlformats-officedocument.presentationml.notesSlide+xml" PartName="/ppt/notesSlides/notesSlide310.xml"/>
  <Override ContentType="application/vnd.openxmlformats-officedocument.presentationml.notesSlide+xml" PartName="/ppt/notesSlides/notesSlide340.xml"/>
  <Override ContentType="application/vnd.openxmlformats-officedocument.presentationml.notesSlide+xml" PartName="/ppt/notesSlides/notesSlide353.xml"/>
  <Override ContentType="application/vnd.openxmlformats-officedocument.presentationml.notesSlide+xml" PartName="/ppt/notesSlides/notesSlide590.xml"/>
  <Override ContentType="application/vnd.openxmlformats-officedocument.presentationml.notesSlide+xml" PartName="/ppt/notesSlides/notesSlide255.xml"/>
  <Override ContentType="application/vnd.openxmlformats-officedocument.presentationml.notesSlide+xml" PartName="/ppt/notesSlides/notesSlide428.xml"/>
  <Override ContentType="application/vnd.openxmlformats-officedocument.presentationml.notesSlide+xml" PartName="/ppt/notesSlides/notesSlide212.xml"/>
  <Override ContentType="application/vnd.openxmlformats-officedocument.presentationml.notesSlide+xml" PartName="/ppt/notesSlides/notesSlide298.xml"/>
  <Override ContentType="application/vnd.openxmlformats-officedocument.presentationml.notesSlide+xml" PartName="/ppt/notesSlides/notesSlide383.xml"/>
  <Override ContentType="application/vnd.openxmlformats-officedocument.presentationml.notesSlide+xml" PartName="/ppt/notesSlides/notesSlide282.xml"/>
  <Override ContentType="application/vnd.openxmlformats-officedocument.presentationml.notesSlide+xml" PartName="/ppt/notesSlides/notesSlide248.xml"/>
  <Override ContentType="application/vnd.openxmlformats-officedocument.presentationml.notesSlide+xml" PartName="/ppt/notesSlides/notesSlide477.xml"/>
  <Override ContentType="application/vnd.openxmlformats-officedocument.presentationml.notesSlide+xml" PartName="/ppt/notesSlides/notesSlide434.xml"/>
  <Override ContentType="application/vnd.openxmlformats-officedocument.presentationml.notesSlide+xml" PartName="/ppt/notesSlides/notesSlide460.xml"/>
  <Override ContentType="application/vnd.openxmlformats-officedocument.presentationml.notesSlide+xml" PartName="/ppt/notesSlides/notesSlide576.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355.xml"/>
  <Override ContentType="application/vnd.openxmlformats-officedocument.presentationml.notesSlide+xml" PartName="/ppt/notesSlides/notesSlide312.xml"/>
  <Override ContentType="application/vnd.openxmlformats-officedocument.presentationml.notesSlide+xml" PartName="/ppt/notesSlides/notesSlide169.xml"/>
  <Override ContentType="application/vnd.openxmlformats-officedocument.presentationml.notesSlide+xml" PartName="/ppt/notesSlides/notesSlide205.xml"/>
  <Override ContentType="application/vnd.openxmlformats-officedocument.presentationml.notesSlide+xml" PartName="/ppt/notesSlides/notesSlide381.xml"/>
  <Override ContentType="application/vnd.openxmlformats-officedocument.presentationml.notesSlide+xml" PartName="/ppt/notesSlides/notesSlide398.xml"/>
  <Override ContentType="application/vnd.openxmlformats-officedocument.presentationml.notesSlide+xml" PartName="/ppt/notesSlides/notesSlide469.xml"/>
  <Override ContentType="application/vnd.openxmlformats-officedocument.presentationml.notesSlide+xml" PartName="/ppt/notesSlides/notesSlide426.xml"/>
  <Override ContentType="application/vnd.openxmlformats-officedocument.presentationml.notesSlide+xml" PartName="/ppt/notesSlides/notesSlide612.xml"/>
  <Override ContentType="application/vnd.openxmlformats-officedocument.presentationml.notesSlide+xml" PartName="/ppt/notesSlides/notesSlide25.xml"/>
  <Override ContentType="application/vnd.openxmlformats-officedocument.presentationml.notesSlide+xml" PartName="/ppt/notesSlides/notesSlide160.xml"/>
  <Override ContentType="application/vnd.openxmlformats-officedocument.presentationml.notesSlide+xml" PartName="/ppt/notesSlides/notesSlide276.xml"/>
  <Override ContentType="application/vnd.openxmlformats-officedocument.presentationml.notesSlide+xml" PartName="/ppt/notesSlides/notesSlide497.xml"/>
  <Override ContentType="application/vnd.openxmlformats-officedocument.presentationml.notesSlide+xml" PartName="/ppt/notesSlides/notesSlide233.xml"/>
  <Override ContentType="application/vnd.openxmlformats-officedocument.presentationml.notesSlide+xml" PartName="/ppt/notesSlides/notesSlide327.xml"/>
  <Override ContentType="application/vnd.openxmlformats-officedocument.presentationml.notesSlide+xml" PartName="/ppt/notesSlides/notesSlide548.xml"/>
  <Override ContentType="application/vnd.openxmlformats-officedocument.presentationml.notesSlide+xml" PartName="/ppt/notesSlides/notesSlide483.xml"/>
  <Override ContentType="application/vnd.openxmlformats-officedocument.presentationml.notesSlide+xml" PartName="/ppt/notesSlides/notesSlide440.xml"/>
  <Override ContentType="application/vnd.openxmlformats-officedocument.presentationml.notesSlide+xml" PartName="/ppt/notesSlides/notesSlide505.xml"/>
  <Override ContentType="application/vnd.openxmlformats-officedocument.presentationml.notesSlide+xml" PartName="/ppt/notesSlides/notesSlide533.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449.xml"/>
  <Override ContentType="application/vnd.openxmlformats-officedocument.presentationml.notesSlide+xml" PartName="/ppt/notesSlides/notesSlide361.xml"/>
  <Override ContentType="application/vnd.openxmlformats-officedocument.presentationml.notesSlide+xml" PartName="/ppt/notesSlides/notesSlide582.xml"/>
  <Override ContentType="application/vnd.openxmlformats-officedocument.presentationml.notesSlide+xml" PartName="/ppt/notesSlides/notesSlide74.xml"/>
  <Override ContentType="application/vnd.openxmlformats-officedocument.presentationml.notesSlide+xml" PartName="/ppt/notesSlides/notesSlide197.xml"/>
  <Override ContentType="application/vnd.openxmlformats-officedocument.presentationml.notesSlide+xml" PartName="/ppt/notesSlides/notesSlide406.xml"/>
  <Override ContentType="application/vnd.openxmlformats-officedocument.presentationml.notesSlide+xml" PartName="/ppt/notesSlides/notesSlide154.xml"/>
  <Override ContentType="application/vnd.openxmlformats-officedocument.presentationml.notesSlide+xml" PartName="/ppt/notesSlides/notesSlide2.xml"/>
  <Override ContentType="application/vnd.openxmlformats-officedocument.presentationml.notesSlide+xml" PartName="/ppt/notesSlides/notesSlide454.xml"/>
  <Override ContentType="application/vnd.openxmlformats-officedocument.presentationml.notesSlide+xml" PartName="/ppt/notesSlides/notesSlide627.xml"/>
  <Override ContentType="application/vnd.openxmlformats-officedocument.presentationml.notesSlide+xml" PartName="/ppt/notesSlides/notesSlide411.xml"/>
  <Override ContentType="application/vnd.openxmlformats-officedocument.presentationml.notesSlide+xml" PartName="/ppt/notesSlides/notesSlide260.xml"/>
  <Override ContentType="application/vnd.openxmlformats-officedocument.presentationml.notesSlide+xml" PartName="/ppt/notesSlides/notesSlide448.xml"/>
  <Override ContentType="application/vnd.openxmlformats-officedocument.presentationml.notesSlide+xml" PartName="/ppt/notesSlides/notesSlide634.xml"/>
  <Override ContentType="application/vnd.openxmlformats-officedocument.presentationml.notesSlide+xml" PartName="/ppt/notesSlides/notesSlide405.xml"/>
  <Override ContentType="application/vnd.openxmlformats-officedocument.presentationml.notesSlide+xml" PartName="/ppt/notesSlides/notesSlide111.xml"/>
  <Override ContentType="application/vnd.openxmlformats-officedocument.presentationml.notesSlide+xml" PartName="/ppt/notesSlides/notesSlide561.xml"/>
  <Override ContentType="application/vnd.openxmlformats-officedocument.presentationml.notesSlide+xml" PartName="/ppt/notesSlides/notesSlide226.xml"/>
  <Override ContentType="application/vnd.openxmlformats-officedocument.presentationml.notesSlide+xml" PartName="/ppt/notesSlides/notesSlide269.xml"/>
  <Override ContentType="application/vnd.openxmlformats-officedocument.presentationml.notesSlide+xml" PartName="/ppt/notesSlides/notesSlide412.xml"/>
  <Override ContentType="application/vnd.openxmlformats-officedocument.presentationml.notesSlide+xml" PartName="/ppt/notesSlides/notesSlide181.xml"/>
  <Override ContentType="application/vnd.openxmlformats-officedocument.presentationml.notesSlide+xml" PartName="/ppt/notesSlides/notesSlide527.xml"/>
  <Override ContentType="application/vnd.openxmlformats-officedocument.presentationml.notesSlide+xml" PartName="/ppt/notesSlides/notesSlide47.xml"/>
  <Override ContentType="application/vnd.openxmlformats-officedocument.presentationml.notesSlide+xml" PartName="/ppt/notesSlides/notesSlide482.xml"/>
  <Override ContentType="application/vnd.openxmlformats-officedocument.presentationml.notesSlide+xml" PartName="/ppt/notesSlides/notesSlide104.xml"/>
  <Override ContentType="application/vnd.openxmlformats-officedocument.presentationml.notesSlide+xml" PartName="/ppt/notesSlides/notesSlide147.xml"/>
  <Override ContentType="application/vnd.openxmlformats-officedocument.presentationml.notesSlide+xml" PartName="/ppt/notesSlides/notesSlide376.xml"/>
  <Override ContentType="application/vnd.openxmlformats-officedocument.presentationml.notesSlide+xml" PartName="/ppt/notesSlides/notesSlide333.xml"/>
  <Override ContentType="application/vnd.openxmlformats-officedocument.presentationml.notesSlide+xml" PartName="/ppt/notesSlides/notesSlide305.xml"/>
  <Override ContentType="application/vnd.openxmlformats-officedocument.presentationml.notesSlide+xml" PartName="/ppt/notesSlides/notesSlide606.xml"/>
  <Override ContentType="application/vnd.openxmlformats-officedocument.presentationml.notesSlide+xml" PartName="/ppt/notesSlides/notesSlide512.xml"/>
  <Override ContentType="application/vnd.openxmlformats-officedocument.presentationml.notesSlide+xml" PartName="/ppt/notesSlides/notesSlide297.xml"/>
  <Override ContentType="application/vnd.openxmlformats-officedocument.presentationml.notesSlide+xml" PartName="/ppt/notesSlides/notesSlide382.xml"/>
  <Override ContentType="application/vnd.openxmlformats-officedocument.presentationml.notesSlide+xml" PartName="/ppt/notesSlides/notesSlide555.xml"/>
  <Override ContentType="application/vnd.openxmlformats-officedocument.presentationml.notesSlide+xml" PartName="/ppt/notesSlides/notesSlide211.xml"/>
  <Override ContentType="application/vnd.openxmlformats-officedocument.presentationml.notesSlide+xml" PartName="/ppt/notesSlides/notesSlide598.xml"/>
  <Override ContentType="application/vnd.openxmlformats-officedocument.presentationml.notesSlide+xml" PartName="/ppt/notesSlides/notesSlide254.xml"/>
  <Override ContentType="application/vnd.openxmlformats-officedocument.presentationml.notesSlide+xml" PartName="/ppt/notesSlides/notesSlide132.xml"/>
  <Override ContentType="application/vnd.openxmlformats-officedocument.presentationml.notesSlide+xml" PartName="/ppt/notesSlides/notesSlide433.xml"/>
  <Override ContentType="application/vnd.openxmlformats-officedocument.presentationml.notesSlide+xml" PartName="/ppt/notesSlides/notesSlide96.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76.xml"/>
  <Override ContentType="application/vnd.openxmlformats-officedocument.presentationml.notesSlide+xml" PartName="/ppt/notesSlides/notesSlide640.xml"/>
  <Override ContentType="application/vnd.openxmlformats-officedocument.presentationml.notesSlide+xml" PartName="/ppt/notesSlides/notesSlide175.xml"/>
  <Override ContentType="application/vnd.openxmlformats-officedocument.presentationml.notesSlide+xml" PartName="/ppt/notesSlides/notesSlide348.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64.xml"/>
  <Override ContentType="application/vnd.openxmlformats-officedocument.presentationml.slide+xml" PartName="/ppt/slides/slide253.xml"/>
  <Override ContentType="application/vnd.openxmlformats-officedocument.presentationml.slide+xml" PartName="/ppt/slides/slide43.xml"/>
  <Override ContentType="application/vnd.openxmlformats-officedocument.presentationml.slide+xml" PartName="/ppt/slides/slide350.xml"/>
  <Override ContentType="application/vnd.openxmlformats-officedocument.presentationml.slide+xml" PartName="/ppt/slides/slide35.xml"/>
  <Override ContentType="application/vnd.openxmlformats-officedocument.presentationml.slide+xml" PartName="/ppt/slides/slide334.xml"/>
  <Override ContentType="application/vnd.openxmlformats-officedocument.presentationml.slide+xml" PartName="/ppt/slides/slide148.xml"/>
  <Override ContentType="application/vnd.openxmlformats-officedocument.presentationml.slide+xml" PartName="/ppt/slides/slide598.xml"/>
  <Override ContentType="application/vnd.openxmlformats-officedocument.presentationml.slide+xml" PartName="/ppt/slides/slide172.xml"/>
  <Override ContentType="application/vnd.openxmlformats-officedocument.presentationml.slide+xml" PartName="/ppt/slides/slide423.xml"/>
  <Override ContentType="application/vnd.openxmlformats-officedocument.presentationml.slide+xml" PartName="/ppt/slides/slide19.xml"/>
  <Override ContentType="application/vnd.openxmlformats-officedocument.presentationml.slide+xml" PartName="/ppt/slides/slide326.xml"/>
  <Override ContentType="application/vnd.openxmlformats-officedocument.presentationml.slide+xml" PartName="/ppt/slides/slide512.xml"/>
  <Override ContentType="application/vnd.openxmlformats-officedocument.presentationml.slide+xml" PartName="/ppt/slides/slide237.xml"/>
  <Override ContentType="application/vnd.openxmlformats-officedocument.presentationml.slide+xml" PartName="/ppt/slides/slide261.xml"/>
  <Override ContentType="application/vnd.openxmlformats-officedocument.presentationml.slide+xml" PartName="/ppt/slides/slide519.xml"/>
  <Override ContentType="application/vnd.openxmlformats-officedocument.presentationml.slide+xml" PartName="/ppt/slides/slide520.xml"/>
  <Override ContentType="application/vnd.openxmlformats-officedocument.presentationml.slide+xml" PartName="/ppt/slides/slide51.xml"/>
  <Override ContentType="application/vnd.openxmlformats-officedocument.presentationml.slide+xml" PartName="/ppt/slides/slide245.xml"/>
  <Override ContentType="application/vnd.openxmlformats-officedocument.presentationml.slide+xml" PartName="/ppt/slides/slide342.xml"/>
  <Override ContentType="application/vnd.openxmlformats-officedocument.presentationml.slide+xml" PartName="/ppt/slides/slide431.xml"/>
  <Override ContentType="application/vnd.openxmlformats-officedocument.presentationml.slide+xml" PartName="/ppt/slides/slide608.xml"/>
  <Override ContentType="application/vnd.openxmlformats-officedocument.presentationml.slide+xml" PartName="/ppt/slides/slide156.xml"/>
  <Override ContentType="application/vnd.openxmlformats-officedocument.presentationml.slide+xml" PartName="/ppt/slides/slide535.xml"/>
  <Override ContentType="application/vnd.openxmlformats-officedocument.presentationml.slide+xml" PartName="/ppt/slides/slide438.xml"/>
  <Override ContentType="application/vnd.openxmlformats-officedocument.presentationml.slide+xml" PartName="/ppt/slides/slide454.xml"/>
  <Override ContentType="application/vnd.openxmlformats-officedocument.presentationml.slide+xml" PartName="/ppt/slides/slide179.xml"/>
  <Override ContentType="application/vnd.openxmlformats-officedocument.presentationml.slide+xml" PartName="/ppt/slides/slide616.xml"/>
  <Override ContentType="application/vnd.openxmlformats-officedocument.presentationml.slide+xml" PartName="/ppt/slides/slide276.xml"/>
  <Override ContentType="application/vnd.openxmlformats-officedocument.presentationml.slide+xml" PartName="/ppt/slides/slide551.xml"/>
  <Override ContentType="application/vnd.openxmlformats-officedocument.presentationml.slide+xml" PartName="/ppt/slides/slide504.xml"/>
  <Override ContentType="application/vnd.openxmlformats-officedocument.presentationml.slide+xml" PartName="/ppt/slides/slide66.xml"/>
  <Override ContentType="application/vnd.openxmlformats-officedocument.presentationml.slide+xml" PartName="/ppt/slides/slide583.xml"/>
  <Override ContentType="application/vnd.openxmlformats-officedocument.presentationml.slide+xml" PartName="/ppt/slides/slide601.xml"/>
  <Override ContentType="application/vnd.openxmlformats-officedocument.presentationml.slide+xml" PartName="/ppt/slides/slide229.xml"/>
  <Override ContentType="application/vnd.openxmlformats-officedocument.presentationml.slide+xml" PartName="/ppt/slides/slide357.xml"/>
  <Override ContentType="application/vnd.openxmlformats-officedocument.presentationml.slide+xml" PartName="/ppt/slides/slide141.xml"/>
  <Override ContentType="application/vnd.openxmlformats-officedocument.presentationml.slide+xml" PartName="/ppt/slides/slide407.xml"/>
  <Override ContentType="application/vnd.openxmlformats-officedocument.presentationml.slide+xml" PartName="/ppt/slides/slide632.xml"/>
  <Override ContentType="application/vnd.openxmlformats-officedocument.presentationml.slide+xml" PartName="/ppt/slides/slide82.xml"/>
  <Override ContentType="application/vnd.openxmlformats-officedocument.presentationml.slide+xml" PartName="/ppt/slides/slide639.xml"/>
  <Override ContentType="application/vnd.openxmlformats-officedocument.presentationml.slide+xml" PartName="/ppt/slides/slide575.xml"/>
  <Override ContentType="application/vnd.openxmlformats-officedocument.presentationml.slide+xml" PartName="/ppt/slides/slide486.xml"/>
  <Override ContentType="application/vnd.openxmlformats-officedocument.presentationml.slide+xml" PartName="/ppt/slides/slide9.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469.xml"/>
  <Override ContentType="application/vnd.openxmlformats-officedocument.presentationml.slide+xml" PartName="/ppt/slides/slide470.xml"/>
  <Override ContentType="application/vnd.openxmlformats-officedocument.presentationml.slide+xml" PartName="/ppt/slides/slide187.xml"/>
  <Override ContentType="application/vnd.openxmlformats-officedocument.presentationml.slide+xml" PartName="/ppt/slides/slide558.xml"/>
  <Override ContentType="application/vnd.openxmlformats-officedocument.presentationml.slide+xml" PartName="/ppt/slides/slide98.xml"/>
  <Override ContentType="application/vnd.openxmlformats-officedocument.presentationml.slide+xml" PartName="/ppt/slides/slide125.xml"/>
  <Override ContentType="application/vnd.openxmlformats-officedocument.presentationml.slide+xml" PartName="/ppt/slides/slide20.xml"/>
  <Override ContentType="application/vnd.openxmlformats-officedocument.presentationml.slide+xml" PartName="/ppt/slides/slide400.xml"/>
  <Override ContentType="application/vnd.openxmlformats-officedocument.presentationml.slide+xml" PartName="/ppt/slides/slide214.xml"/>
  <Override ContentType="application/vnd.openxmlformats-officedocument.presentationml.slide+xml" PartName="/ppt/slides/slide206.xml"/>
  <Override ContentType="application/vnd.openxmlformats-officedocument.presentationml.slide+xml" PartName="/ppt/slides/slide381.xml"/>
  <Override ContentType="application/vnd.openxmlformats-officedocument.presentationml.slide+xml" PartName="/ppt/slides/slide195.xml"/>
  <Override ContentType="application/vnd.openxmlformats-officedocument.presentationml.slide+xml" PartName="/ppt/slides/slide567.xml"/>
  <Override ContentType="application/vnd.openxmlformats-officedocument.presentationml.slide+xml" PartName="/ppt/slides/slide560.xml"/>
  <Override ContentType="application/vnd.openxmlformats-officedocument.presentationml.slide+xml" PartName="/ppt/slides/slide590.xml"/>
  <Override ContentType="application/vnd.openxmlformats-officedocument.presentationml.slide+xml" PartName="/ppt/slides/slide624.xml"/>
  <Override ContentType="application/vnd.openxmlformats-officedocument.presentationml.slide+xml" PartName="/ppt/slides/slide59.xml"/>
  <Override ContentType="application/vnd.openxmlformats-officedocument.presentationml.slide+xml" PartName="/ppt/slides/slide285.xml"/>
  <Override ContentType="application/vnd.openxmlformats-officedocument.presentationml.slide+xml" PartName="/ppt/slides/slide89.xml"/>
  <Override ContentType="application/vnd.openxmlformats-officedocument.presentationml.slide+xml" PartName="/ppt/slides/slide349.xml"/>
  <Override ContentType="application/vnd.openxmlformats-officedocument.presentationml.slide+xml" PartName="/ppt/slides/slide477.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462.xml"/>
  <Override ContentType="application/vnd.openxmlformats-officedocument.presentationml.slide+xml" PartName="/ppt/slides/slide447.xml"/>
  <Override ContentType="application/vnd.openxmlformats-officedocument.presentationml.slide+xml" PartName="/ppt/slides/slide133.xml"/>
  <Override ContentType="application/vnd.openxmlformats-officedocument.presentationml.slide+xml" PartName="/ppt/slides/slide494.xml"/>
  <Override ContentType="application/vnd.openxmlformats-officedocument.presentationml.slide+xml" PartName="/ppt/slides/slide91.xml"/>
  <Override ContentType="application/vnd.openxmlformats-officedocument.presentationml.slide+xml" PartName="/ppt/slides/slide415.xml"/>
  <Override ContentType="application/vnd.openxmlformats-officedocument.presentationml.slide+xml" PartName="/ppt/slides/slide74.xml"/>
  <Override ContentType="application/vnd.openxmlformats-officedocument.presentationml.slide+xml" PartName="/ppt/slides/slide268.xml"/>
  <Override ContentType="application/vnd.openxmlformats-officedocument.presentationml.slide+xml" PartName="/ppt/slides/slide27.xml"/>
  <Override ContentType="application/vnd.openxmlformats-officedocument.presentationml.slide+xml" PartName="/ppt/slides/slide641.xml"/>
  <Override ContentType="application/vnd.openxmlformats-officedocument.presentationml.slide+xml" PartName="/ppt/slides/slide2.xml"/>
  <Override ContentType="application/vnd.openxmlformats-officedocument.presentationml.slide+xml" PartName="/ppt/slides/slide310.xml"/>
  <Override ContentType="application/vnd.openxmlformats-officedocument.presentationml.slide+xml" PartName="/ppt/slides/slide543.xml"/>
  <Override ContentType="application/vnd.openxmlformats-officedocument.presentationml.slide+xml" PartName="/ppt/slides/slide366.xml"/>
  <Override ContentType="application/vnd.openxmlformats-officedocument.presentationml.slide+xml" PartName="/ppt/slides/slide396.xml"/>
  <Override ContentType="application/vnd.openxmlformats-officedocument.presentationml.slide+xml" PartName="/ppt/slides/slide180.xml"/>
  <Override ContentType="application/vnd.openxmlformats-officedocument.presentationml.slide+xml" PartName="/ppt/slides/slide511.xml"/>
  <Override ContentType="application/vnd.openxmlformats-officedocument.presentationml.slide+xml" PartName="/ppt/slides/slide18.xml"/>
  <Override ContentType="application/vnd.openxmlformats-officedocument.presentationml.slide+xml" PartName="/ppt/slides/slide597.xml"/>
  <Override ContentType="application/vnd.openxmlformats-officedocument.presentationml.slide+xml" PartName="/ppt/slides/slide333.xml"/>
  <Override ContentType="application/vnd.openxmlformats-officedocument.presentationml.slide+xml" PartName="/ppt/slides/slide309.xml"/>
  <Override ContentType="application/vnd.openxmlformats-officedocument.presentationml.slide+xml" PartName="/ppt/slides/slide244.xml"/>
  <Override ContentType="application/vnd.openxmlformats-officedocument.presentationml.slide+xml" PartName="/ppt/slides/slide52.xml"/>
  <Override ContentType="application/vnd.openxmlformats-officedocument.presentationml.slide+xml" PartName="/ppt/slides/slide270.xml"/>
  <Override ContentType="application/vnd.openxmlformats-officedocument.presentationml.slide+xml" PartName="/ppt/slides/slide406.xml"/>
  <Override ContentType="application/vnd.openxmlformats-officedocument.presentationml.slide+xml" PartName="/ppt/slides/slide181.xml"/>
  <Override ContentType="application/vnd.openxmlformats-officedocument.presentationml.slide+xml" PartName="/ppt/slides/slide157.xml"/>
  <Override ContentType="application/vnd.openxmlformats-officedocument.presentationml.slide+xml" PartName="/ppt/slides/slide343.xml"/>
  <Override ContentType="application/vnd.openxmlformats-officedocument.presentationml.slide+xml" PartName="/ppt/slides/slide528.xml"/>
  <Override ContentType="application/vnd.openxmlformats-officedocument.presentationml.slide+xml" PartName="/ppt/slides/slide617.xml"/>
  <Override ContentType="application/vnd.openxmlformats-officedocument.presentationml.slide+xml" PartName="/ppt/slides/slide165.xml"/>
  <Override ContentType="application/vnd.openxmlformats-officedocument.presentationml.slide+xml" PartName="/ppt/slides/slide34.xml"/>
  <Override ContentType="application/vnd.openxmlformats-officedocument.presentationml.slide+xml" PartName="/ppt/slides/slide254.xml"/>
  <Override ContentType="application/vnd.openxmlformats-officedocument.presentationml.slide+xml" PartName="/ppt/slides/slide440.xml"/>
  <Override ContentType="application/vnd.openxmlformats-officedocument.presentationml.slide+xml" PartName="/ppt/slides/slide147.xml"/>
  <Override ContentType="application/vnd.openxmlformats-officedocument.presentationml.slide+xml" PartName="/ppt/slides/slide236.xml"/>
  <Override ContentType="application/vnd.openxmlformats-officedocument.presentationml.slide+xml" PartName="/ppt/slides/slide422.xml"/>
  <Override ContentType="application/vnd.openxmlformats-officedocument.presentationml.slide+xml" PartName="/ppt/slides/slide505.xml"/>
  <Override ContentType="application/vnd.openxmlformats-officedocument.presentationml.slide+xml" PartName="/ppt/slides/slide110.xml"/>
  <Override ContentType="application/vnd.openxmlformats-officedocument.presentationml.slide+xml" PartName="/ppt/slides/slide455.xml"/>
  <Override ContentType="application/vnd.openxmlformats-officedocument.presentationml.slide+xml" PartName="/ppt/slides/slide293.xml"/>
  <Override ContentType="application/vnd.openxmlformats-officedocument.presentationml.slide+xml" PartName="/ppt/slides/slide358.xml"/>
  <Override ContentType="application/vnd.openxmlformats-officedocument.presentationml.slide+xml" PartName="/ppt/slides/slide471.xml"/>
  <Override ContentType="application/vnd.openxmlformats-officedocument.presentationml.slide+xml" PartName="/ppt/slides/slide67.xml"/>
  <Override ContentType="application/vnd.openxmlformats-officedocument.presentationml.slide+xml" PartName="/ppt/slides/slide196.xml"/>
  <Override ContentType="application/vnd.openxmlformats-officedocument.presentationml.slide+xml" PartName="/ppt/slides/slide566.xml"/>
  <Override ContentType="application/vnd.openxmlformats-officedocument.presentationml.slide+xml" PartName="/ppt/slides/slide633.xml"/>
  <Override ContentType="application/vnd.openxmlformats-officedocument.presentationml.slide+xml" PartName="/ppt/slides/slide171.xml"/>
  <Override ContentType="application/vnd.openxmlformats-officedocument.presentationml.slide+xml" PartName="/ppt/slides/slide259.xml"/>
  <Override ContentType="application/vnd.openxmlformats-officedocument.presentationml.slide+xml" PartName="/ppt/slides/slide534.xml"/>
  <Override ContentType="application/vnd.openxmlformats-officedocument.presentationml.slide+xml" PartName="/ppt/slides/slide49.xml"/>
  <Override ContentType="application/vnd.openxmlformats-officedocument.presentationml.slide+xml" PartName="/ppt/slides/slide327.xml"/>
  <Override ContentType="application/vnd.openxmlformats-officedocument.presentationml.slide+xml" PartName="/ppt/slides/slide83.xml"/>
  <Override ContentType="application/vnd.openxmlformats-officedocument.presentationml.slide+xml" PartName="/ppt/slides/slide582.xml"/>
  <Override ContentType="application/vnd.openxmlformats-officedocument.presentationml.slide+xml" PartName="/ppt/slides/slide602.xml"/>
  <Override ContentType="application/vnd.openxmlformats-officedocument.presentationml.slide+xml" PartName="/ppt/slides/slide437.xml"/>
  <Override ContentType="application/vnd.openxmlformats-officedocument.presentationml.slide+xml" PartName="/ppt/slides/slide221.xml"/>
  <Override ContentType="application/vnd.openxmlformats-officedocument.presentationml.slide+xml" PartName="/ppt/slides/slide73.xml"/>
  <Override ContentType="application/vnd.openxmlformats-officedocument.presentationml.slide+xml" PartName="/ppt/slides/slide559.xml"/>
  <Override ContentType="application/vnd.openxmlformats-officedocument.presentationml.slide+xml" PartName="/ppt/slides/slide126.xml"/>
  <Override ContentType="application/vnd.openxmlformats-officedocument.presentationml.slide+xml" PartName="/ppt/slides/slide186.xml"/>
  <Override ContentType="application/vnd.openxmlformats-officedocument.presentationml.slide+xml" PartName="/ppt/slides/slide215.xml"/>
  <Override ContentType="application/vnd.openxmlformats-officedocument.presentationml.slide+xml" PartName="/ppt/slides/slide401.xml"/>
  <Override ContentType="application/vnd.openxmlformats-officedocument.presentationml.slide+xml" PartName="/ppt/slides/slide576.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11.xml"/>
  <Override ContentType="application/vnd.openxmlformats-officedocument.presentationml.slide+xml" PartName="/ppt/slides/slide13.xml"/>
  <Override ContentType="application/vnd.openxmlformats-officedocument.presentationml.slide+xml" PartName="/ppt/slides/slide222.xml"/>
  <Override ContentType="application/vnd.openxmlformats-officedocument.presentationml.slide+xml" PartName="/ppt/slides/slide205.xml"/>
  <Override ContentType="application/vnd.openxmlformats-officedocument.presentationml.slide+xml" PartName="/ppt/slides/slide638.xml"/>
  <Override ContentType="application/vnd.openxmlformats-officedocument.presentationml.slide+xml" PartName="/ppt/slides/slide292.xml"/>
  <Override ContentType="application/vnd.openxmlformats-officedocument.presentationml.slide+xml" PartName="/ppt/slides/slide100.xml"/>
  <Override ContentType="application/vnd.openxmlformats-officedocument.presentationml.slide+xml" PartName="/ppt/slides/slide461.xml"/>
  <Override ContentType="application/vnd.openxmlformats-officedocument.presentationml.slide+xml" PartName="/ppt/slides/slide550.xml"/>
  <Override ContentType="application/vnd.openxmlformats-officedocument.presentationml.slide+xml" PartName="/ppt/slides/slide90.xml"/>
  <Override ContentType="application/vnd.openxmlformats-officedocument.presentationml.slide+xml" PartName="/ppt/slides/slide275.xml"/>
  <Override ContentType="application/vnd.openxmlformats-officedocument.presentationml.slide+xml" PartName="/ppt/slides/slide487.xml"/>
  <Override ContentType="application/vnd.openxmlformats-officedocument.presentationml.slide+xml" PartName="/ppt/slides/slide476.xml"/>
  <Override ContentType="application/vnd.openxmlformats-officedocument.presentationml.slide+xml" PartName="/ppt/slides/slide132.xml"/>
  <Override ContentType="application/vnd.openxmlformats-officedocument.presentationml.slide+xml" PartName="/ppt/slides/slide416.xml"/>
  <Override ContentType="application/vnd.openxmlformats-officedocument.presentationml.slide+xml" PartName="/ppt/slides/slide269.xml"/>
  <Override ContentType="application/vnd.openxmlformats-officedocument.presentationml.slide+xml" PartName="/ppt/slides/slide493.xml"/>
  <Override ContentType="application/vnd.openxmlformats-officedocument.presentationml.slide+xml" PartName="/ppt/slides/slide544.xml"/>
  <Override ContentType="application/vnd.openxmlformats-officedocument.presentationml.slide+xml" PartName="/ppt/slides/slide640.xml"/>
  <Override ContentType="application/vnd.openxmlformats-officedocument.presentationml.slide+xml" PartName="/ppt/slides/slide1.xml"/>
  <Override ContentType="application/vnd.openxmlformats-officedocument.presentationml.slide+xml" PartName="/ppt/slides/slide365.xml"/>
  <Override ContentType="application/vnd.openxmlformats-officedocument.presentationml.slide+xml" PartName="/ppt/slides/slide28.xml"/>
  <Override ContentType="application/vnd.openxmlformats-officedocument.presentationml.slide+xml" PartName="/ppt/slides/slide382.xml"/>
  <Override ContentType="application/vnd.openxmlformats-officedocument.presentationml.slide+xml" PartName="/ppt/slides/slide527.xml"/>
  <Override ContentType="application/vnd.openxmlformats-officedocument.presentationml.slide+xml" PartName="/ppt/slides/slide397.xml"/>
  <Override ContentType="application/vnd.openxmlformats-officedocument.presentationml.slide+xml" PartName="/ppt/slides/slide200.xml"/>
  <Override ContentType="application/vnd.openxmlformats-officedocument.presentationml.slide+xml" PartName="/ppt/slides/slide561.xml"/>
  <Override ContentType="application/vnd.openxmlformats-officedocument.presentationml.slide+xml" PartName="/ppt/slides/slide623.xml"/>
  <Override ContentType="application/vnd.openxmlformats-officedocument.presentationml.slide+xml" PartName="/ppt/slides/slide348.xml"/>
  <Override ContentType="application/vnd.openxmlformats-officedocument.presentationml.slide+xml" PartName="/ppt/slides/slide88.xml"/>
  <Override ContentType="application/vnd.openxmlformats-officedocument.presentationml.slide+xml" PartName="/ppt/slides/slide286.xml"/>
  <Override ContentType="application/vnd.openxmlformats-officedocument.presentationml.slide+xml" PartName="/ppt/slides/slide115.xml"/>
  <Override ContentType="application/vnd.openxmlformats-officedocument.presentationml.slide+xml" PartName="/ppt/slides/slide260.xml"/>
  <Override ContentType="application/vnd.openxmlformats-officedocument.presentationml.slide+xml" PartName="/ppt/slides/slide618.xml"/>
  <Override ContentType="application/vnd.openxmlformats-officedocument.presentationml.slide+xml" PartName="/ppt/slides/slide626.xml"/>
  <Override ContentType="application/vnd.openxmlformats-officedocument.presentationml.slide+xml" PartName="/ppt/slides/slide553.xml"/>
  <Override ContentType="application/vnd.openxmlformats-officedocument.presentationml.slide+xml" PartName="/ppt/slides/slide367.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71.xml"/>
  <Override ContentType="application/vnd.openxmlformats-officedocument.presentationml.slide+xml" PartName="/ppt/slides/slide324.xml"/>
  <Override ContentType="application/vnd.openxmlformats-officedocument.presentationml.slide+xml" PartName="/ppt/slides/slide510.xml"/>
  <Override ContentType="application/vnd.openxmlformats-officedocument.presentationml.slide+xml" PartName="/ppt/slides/slide174.xml"/>
  <Override ContentType="application/vnd.openxmlformats-officedocument.presentationml.slide+xml" PartName="/ppt/slides/slide588.xml"/>
  <Override ContentType="application/vnd.openxmlformats-officedocument.presentationml.slide+xml" PartName="/ppt/slides/slide545.xml"/>
  <Override ContentType="application/vnd.openxmlformats-officedocument.presentationml.slide+xml" PartName="/ppt/slides/slide360.xml"/>
  <Override ContentType="application/vnd.openxmlformats-officedocument.presentationml.slide+xml" PartName="/ppt/slides/slide219.xml"/>
  <Override ContentType="application/vnd.openxmlformats-officedocument.presentationml.slide+xml" PartName="/ppt/slides/slide405.xml"/>
  <Override ContentType="application/vnd.openxmlformats-officedocument.presentationml.slide+xml" PartName="/ppt/slides/slide502.xml"/>
  <Override ContentType="application/vnd.openxmlformats-officedocument.presentationml.slide+xml" PartName="/ppt/slides/slide359.xml"/>
  <Override ContentType="application/vnd.openxmlformats-officedocument.presentationml.slide+xml" PartName="/ppt/slides/slide316.xml"/>
  <Override ContentType="application/vnd.openxmlformats-officedocument.presentationml.slide+xml" PartName="/ppt/slides/slide448.xml"/>
  <Override ContentType="application/vnd.openxmlformats-officedocument.presentationml.slide+xml" PartName="/ppt/slides/slide204.xml"/>
  <Override ContentType="application/vnd.openxmlformats-officedocument.presentationml.slide+xml" PartName="/ppt/slides/slide247.xml"/>
  <Override ContentType="application/vnd.openxmlformats-officedocument.presentationml.slide+xml" PartName="/ppt/slides/slide84.xml"/>
  <Override ContentType="application/vnd.openxmlformats-officedocument.presentationml.slide+xml" PartName="/ppt/slides/slide344.xml"/>
  <Override ContentType="application/vnd.openxmlformats-officedocument.presentationml.slide+xml" PartName="/ppt/slides/slide387.xml"/>
  <Override ContentType="application/vnd.openxmlformats-officedocument.presentationml.slide+xml" PartName="/ppt/slides/slide425.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294.xml"/>
  <Override ContentType="application/vnd.openxmlformats-officedocument.presentationml.slide+xml" PartName="/ppt/slides/slide468.xml"/>
  <Override ContentType="application/vnd.openxmlformats-officedocument.presentationml.slide+xml" PartName="/ppt/slides/slide581.xml"/>
  <Override ContentType="application/vnd.openxmlformats-officedocument.presentationml.slide+xml" PartName="/ppt/slides/slide166.xml"/>
  <Override ContentType="application/vnd.openxmlformats-officedocument.presentationml.slide+xml" PartName="/ppt/slides/slide603.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17.xml"/>
  <Override ContentType="application/vnd.openxmlformats-officedocument.presentationml.slide+xml" PartName="/ppt/slides/slide596.xml"/>
  <Override ContentType="application/vnd.openxmlformats-officedocument.presentationml.slide+xml" PartName="/ppt/slides/slide375.xml"/>
  <Override ContentType="application/vnd.openxmlformats-officedocument.presentationml.slide+xml" PartName="/ppt/slides/slide332.xml"/>
  <Override ContentType="application/vnd.openxmlformats-officedocument.presentationml.slide+xml" PartName="/ppt/slides/slide251.xml"/>
  <Override ContentType="application/vnd.openxmlformats-officedocument.presentationml.slide+xml" PartName="/ppt/slides/slide472.xml"/>
  <Override ContentType="application/vnd.openxmlformats-officedocument.presentationml.slide+xml" PartName="/ppt/slides/slide301.xml"/>
  <Override ContentType="application/vnd.openxmlformats-officedocument.presentationml.slide+xml" PartName="/ppt/slides/slide223.xml"/>
  <Override ContentType="application/vnd.openxmlformats-officedocument.presentationml.slide+xml" PartName="/ppt/slides/slide266.xml"/>
  <Override ContentType="application/vnd.openxmlformats-officedocument.presentationml.slide+xml" PartName="/ppt/slides/slide347.xml"/>
  <Override ContentType="application/vnd.openxmlformats-officedocument.presentationml.slide+xml" PartName="/ppt/slides/slide372.xml"/>
  <Override ContentType="application/vnd.openxmlformats-officedocument.presentationml.slide+xml" PartName="/ppt/slides/slide22.xml"/>
  <Override ContentType="application/vnd.openxmlformats-officedocument.presentationml.slide+xml" PartName="/ppt/slides/slide304.xml"/>
  <Override ContentType="application/vnd.openxmlformats-officedocument.presentationml.slide+xml" PartName="/ppt/slides/slide231.xml"/>
  <Override ContentType="application/vnd.openxmlformats-officedocument.presentationml.slide+xml" PartName="/ppt/slides/slide65.xml"/>
  <Override ContentType="application/vnd.openxmlformats-officedocument.presentationml.slide+xml" PartName="/ppt/slides/slide118.xml"/>
  <Override ContentType="application/vnd.openxmlformats-officedocument.presentationml.slide+xml" PartName="/ppt/slides/slide274.xml"/>
  <Override ContentType="application/vnd.openxmlformats-officedocument.presentationml.slide+xml" PartName="/ppt/slides/slide460.xml"/>
  <Override ContentType="application/vnd.openxmlformats-officedocument.presentationml.slide+xml" PartName="/ppt/slides/slide488.xml"/>
  <Override ContentType="application/vnd.openxmlformats-officedocument.presentationml.slide+xml" PartName="/ppt/slides/slide410.xml"/>
  <Override ContentType="application/vnd.openxmlformats-officedocument.presentationml.slide+xml" PartName="/ppt/slides/slide72.xml"/>
  <Override ContentType="application/vnd.openxmlformats-officedocument.presentationml.slide+xml" PartName="/ppt/slides/slide453.xml"/>
  <Override ContentType="application/vnd.openxmlformats-officedocument.presentationml.slide+xml" PartName="/ppt/slides/slide496.xml"/>
  <Override ContentType="application/vnd.openxmlformats-officedocument.presentationml.slide+xml" PartName="/ppt/slides/slide630.xml"/>
  <Override ContentType="application/vnd.openxmlformats-officedocument.presentationml.slide+xml" PartName="/ppt/slides/slide29.xml"/>
  <Override ContentType="application/vnd.openxmlformats-officedocument.presentationml.slide+xml" PartName="/ppt/slides/slide530.xml"/>
  <Override ContentType="application/vnd.openxmlformats-officedocument.presentationml.slide+xml" PartName="/ppt/slides/slide319.xml"/>
  <Override ContentType="application/vnd.openxmlformats-officedocument.presentationml.slide+xml" PartName="/ppt/slides/slide573.xml"/>
  <Override ContentType="application/vnd.openxmlformats-officedocument.presentationml.slide+xml" PartName="/ppt/slides/slide611.xml"/>
  <Override ContentType="application/vnd.openxmlformats-officedocument.presentationml.slide+xml" PartName="/ppt/slides/slide417.xml"/>
  <Override ContentType="application/vnd.openxmlformats-officedocument.presentationml.slide+xml" PartName="/ppt/slides/slide131.xml"/>
  <Override ContentType="application/vnd.openxmlformats-officedocument.presentationml.slide+xml" PartName="/ppt/slides/slide93.xml"/>
  <Override ContentType="application/vnd.openxmlformats-officedocument.presentationml.slide+xml" PartName="/ppt/slides/slide432.xml"/>
  <Override ContentType="application/vnd.openxmlformats-officedocument.presentationml.slide+xml" PartName="/ppt/slides/slide103.xml"/>
  <Override ContentType="application/vnd.openxmlformats-officedocument.presentationml.slide+xml" PartName="/ppt/slides/slide445.xml"/>
  <Override ContentType="application/vnd.openxmlformats-officedocument.presentationml.slide+xml" PartName="/ppt/slides/slide402.xml"/>
  <Override ContentType="application/vnd.openxmlformats-officedocument.presentationml.slide+xml" PartName="/ppt/slides/slide146.xml"/>
  <Override ContentType="application/vnd.openxmlformats-officedocument.presentationml.slide+xml" PartName="/ppt/slides/slide150.xml"/>
  <Override ContentType="application/vnd.openxmlformats-officedocument.presentationml.slide+xml" PartName="/ppt/slides/slide189.xml"/>
  <Override ContentType="application/vnd.openxmlformats-officedocument.presentationml.slide+xml" PartName="/ppt/slides/slide481.xml"/>
  <Override ContentType="application/vnd.openxmlformats-officedocument.presentationml.slide+xml" PartName="/ppt/slides/slide87.xml"/>
  <Override ContentType="application/vnd.openxmlformats-officedocument.presentationml.slide+xml" PartName="/ppt/slides/slide57.xml"/>
  <Override ContentType="application/vnd.openxmlformats-officedocument.presentationml.slide+xml" PartName="/ppt/slides/slide238.xml"/>
  <Override ContentType="application/vnd.openxmlformats-officedocument.presentationml.slide+xml" PartName="/ppt/slides/slide44.xml"/>
  <Override ContentType="application/vnd.openxmlformats-officedocument.presentationml.slide+xml" PartName="/ppt/slides/slide193.xml"/>
  <Override ContentType="application/vnd.openxmlformats-officedocument.presentationml.slide+xml" PartName="/ppt/slides/slide569.xml"/>
  <Override ContentType="application/vnd.openxmlformats-officedocument.presentationml.slide+xml" PartName="/ppt/slides/slide14.xml"/>
  <Override ContentType="application/vnd.openxmlformats-officedocument.presentationml.slide+xml" PartName="/ppt/slides/slide526.xml"/>
  <Override ContentType="application/vnd.openxmlformats-officedocument.presentationml.slide+xml" PartName="/ppt/slides/slide589.xml"/>
  <Override ContentType="application/vnd.openxmlformats-officedocument.presentationml.slide+xml" PartName="/ppt/slides/slide139.xml"/>
  <Override ContentType="application/vnd.openxmlformats-officedocument.presentationml.slide+xml" PartName="/ppt/slides/slide325.xml"/>
  <Override ContentType="application/vnd.openxmlformats-officedocument.presentationml.slide+xml" PartName="/ppt/slides/slide503.xml"/>
  <Override ContentType="application/vnd.openxmlformats-officedocument.presentationml.slide+xml" PartName="/ppt/slides/slide546.xml"/>
  <Override ContentType="application/vnd.openxmlformats-officedocument.presentationml.slide+xml" PartName="/ppt/slides/slide430.xml"/>
  <Override ContentType="application/vnd.openxmlformats-officedocument.presentationml.slide+xml" PartName="/ppt/slides/slide317.xml"/>
  <Override ContentType="application/vnd.openxmlformats-officedocument.presentationml.slide+xml" PartName="/ppt/slides/slide473.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439.xml"/>
  <Override ContentType="application/vnd.openxmlformats-officedocument.presentationml.slide+xml" PartName="/ppt/slides/slide50.xml"/>
  <Override ContentType="application/vnd.openxmlformats-officedocument.presentationml.slide+xml" PartName="/ppt/slides/slide218.xml"/>
  <Override ContentType="application/vnd.openxmlformats-officedocument.presentationml.slide+xml" PartName="/ppt/slides/slide625.xml"/>
  <Override ContentType="application/vnd.openxmlformats-officedocument.presentationml.slide+xml" PartName="/ppt/slides/slide130.xml"/>
  <Override ContentType="application/vnd.openxmlformats-officedocument.presentationml.slide+xml" PartName="/ppt/slides/slide173.xml"/>
  <Override ContentType="application/vnd.openxmlformats-officedocument.presentationml.slide+xml" PartName="/ppt/slides/slide16.xml"/>
  <Override ContentType="application/vnd.openxmlformats-officedocument.presentationml.slide+xml" PartName="/ppt/slides/slide351.xml"/>
  <Override ContentType="application/vnd.openxmlformats-officedocument.presentationml.slide+xml" PartName="/ppt/slides/slide580.xml"/>
  <Override ContentType="application/vnd.openxmlformats-officedocument.presentationml.slide+xml" PartName="/ppt/slides/slide368.xml"/>
  <Override ContentType="application/vnd.openxmlformats-officedocument.presentationml.slide+xml" PartName="/ppt/slides/slide394.xml"/>
  <Override ContentType="application/vnd.openxmlformats-officedocument.presentationml.slide+xml" PartName="/ppt/slides/slide331.xml"/>
  <Override ContentType="application/vnd.openxmlformats-officedocument.presentationml.slide+xml" PartName="/ppt/slides/slide595.xml"/>
  <Override ContentType="application/vnd.openxmlformats-officedocument.presentationml.slide+xml" PartName="/ppt/slides/slide280.xml"/>
  <Override ContentType="application/vnd.openxmlformats-officedocument.presentationml.slide+xml" PartName="/ppt/slides/slide374.xml"/>
  <Override ContentType="application/vnd.openxmlformats-officedocument.presentationml.slide+xml" PartName="/ppt/slides/slide345.xml"/>
  <Override ContentType="application/vnd.openxmlformats-officedocument.presentationml.slide+xml" PartName="/ppt/slides/slide518.xml"/>
  <Override ContentType="application/vnd.openxmlformats-officedocument.presentationml.slide+xml" PartName="/ppt/slides/slide302.xml"/>
  <Override ContentType="application/vnd.openxmlformats-officedocument.presentationml.slide+xml" PartName="/ppt/slides/slide289.xml"/>
  <Override ContentType="application/vnd.openxmlformats-officedocument.presentationml.slide+xml" PartName="/ppt/slides/slide36.xml"/>
  <Override ContentType="application/vnd.openxmlformats-officedocument.presentationml.slide+xml" PartName="/ppt/slides/slide631.xml"/>
  <Override ContentType="application/vnd.openxmlformats-officedocument.presentationml.slide+xml" PartName="/ppt/slides/slide79.xml"/>
  <Override ContentType="application/vnd.openxmlformats-officedocument.presentationml.slide+xml" PartName="/ppt/slides/slide246.xml"/>
  <Override ContentType="application/vnd.openxmlformats-officedocument.presentationml.slide+xml" PartName="/ppt/slides/slide203.xml"/>
  <Override ContentType="application/vnd.openxmlformats-officedocument.presentationml.slide+xml" PartName="/ppt/slides/slide252.xml"/>
  <Override ContentType="application/vnd.openxmlformats-officedocument.presentationml.slide+xml" PartName="/ppt/slides/slide295.xml"/>
  <Override ContentType="application/vnd.openxmlformats-officedocument.presentationml.slide+xml" PartName="/ppt/slides/slide467.xml"/>
  <Override ContentType="application/vnd.openxmlformats-officedocument.presentationml.slide+xml" PartName="/ppt/slides/slide388.xml"/>
  <Override ContentType="application/vnd.openxmlformats-officedocument.presentationml.slide+xml" PartName="/ppt/slides/slide124.xml"/>
  <Override ContentType="application/vnd.openxmlformats-officedocument.presentationml.slide+xml" PartName="/ppt/slides/slide167.xml"/>
  <Override ContentType="application/vnd.openxmlformats-officedocument.presentationml.slide+xml" PartName="/ppt/slides/slide70.xml"/>
  <Override ContentType="application/vnd.openxmlformats-officedocument.presentationml.slide+xml" PartName="/ppt/slides/slide424.xml"/>
  <Override ContentType="application/vnd.openxmlformats-officedocument.presentationml.slide+xml" PartName="/ppt/slides/slide552.xml"/>
  <Override ContentType="application/vnd.openxmlformats-officedocument.presentationml.slide+xml" PartName="/ppt/slides/slide194.xml"/>
  <Override ContentType="application/vnd.openxmlformats-officedocument.presentationml.slide+xml" PartName="/ppt/slides/slide380.xml"/>
  <Override ContentType="application/vnd.openxmlformats-officedocument.presentationml.slide+xml" PartName="/ppt/slides/slide151.xml"/>
  <Override ContentType="application/vnd.openxmlformats-officedocument.presentationml.slide+xml" PartName="/ppt/slides/slide495.xml"/>
  <Override ContentType="application/vnd.openxmlformats-officedocument.presentationml.slide+xml" PartName="/ppt/slides/slide452.xml"/>
  <Override ContentType="application/vnd.openxmlformats-officedocument.presentationml.slide+xml" PartName="/ppt/slides/slide568.xml"/>
  <Override ContentType="application/vnd.openxmlformats-officedocument.presentationml.slide+xml" PartName="/ppt/slides/slide525.xml"/>
  <Override ContentType="application/vnd.openxmlformats-officedocument.presentationml.slide+xml" PartName="/ppt/slides/slide339.xml"/>
  <Override ContentType="application/vnd.openxmlformats-officedocument.presentationml.slide+xml" PartName="/ppt/slides/slide224.xml"/>
  <Override ContentType="application/vnd.openxmlformats-officedocument.presentationml.slide+xml" PartName="/ppt/slides/slide330.xml"/>
  <Override ContentType="application/vnd.openxmlformats-officedocument.presentationml.slide+xml" PartName="/ppt/slides/slide267.xml"/>
  <Override ContentType="application/vnd.openxmlformats-officedocument.presentationml.slide+xml" PartName="/ppt/slides/slide373.xml"/>
  <Override ContentType="application/vnd.openxmlformats-officedocument.presentationml.slide+xml" PartName="/ppt/slides/slide389.xml"/>
  <Override ContentType="application/vnd.openxmlformats-officedocument.presentationml.slide+xml" PartName="/ppt/slides/slide21.xml"/>
  <Override ContentType="application/vnd.openxmlformats-officedocument.presentationml.slide+xml" PartName="/ppt/slides/slide346.xml"/>
  <Override ContentType="application/vnd.openxmlformats-officedocument.presentationml.slide+xml" PartName="/ppt/slides/slide303.xml"/>
  <Override ContentType="application/vnd.openxmlformats-officedocument.presentationml.slide+xml" PartName="/ppt/slides/slide604.xml"/>
  <Override ContentType="application/vnd.openxmlformats-officedocument.presentationml.slide+xml" PartName="/ppt/slides/slide64.xml"/>
  <Override ContentType="application/vnd.openxmlformats-officedocument.presentationml.slide+xml" PartName="/ppt/slides/slide418.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145.xml"/>
  <Override ContentType="application/vnd.openxmlformats-officedocument.presentationml.slide+xml" PartName="/ppt/slides/slide188.xml"/>
  <Override ContentType="application/vnd.openxmlformats-officedocument.presentationml.slide+xml" PartName="/ppt/slides/slide403.xml"/>
  <Override ContentType="application/vnd.openxmlformats-officedocument.presentationml.slide+xml" PartName="/ppt/slides/slide480.xml"/>
  <Override ContentType="application/vnd.openxmlformats-officedocument.presentationml.slide+xml" PartName="/ppt/slides/slide395.xml"/>
  <Override ContentType="application/vnd.openxmlformats-officedocument.presentationml.slide+xml" PartName="/ppt/slides/slide352.xml"/>
  <Override ContentType="application/vnd.openxmlformats-officedocument.presentationml.slide+xml" PartName="/ppt/slides/slide58.xml"/>
  <Override ContentType="application/vnd.openxmlformats-officedocument.presentationml.slide+xml" PartName="/ppt/slides/slide239.xml"/>
  <Override ContentType="application/vnd.openxmlformats-officedocument.presentationml.slide+xml" PartName="/ppt/slides/slide15.xml"/>
  <Override ContentType="application/vnd.openxmlformats-officedocument.presentationml.slide+xml" PartName="/ppt/slides/slide318.xml"/>
  <Override ContentType="application/vnd.openxmlformats-officedocument.presentationml.slide+xml" PartName="/ppt/slides/slide230.xml"/>
  <Override ContentType="application/vnd.openxmlformats-officedocument.presentationml.slide+xml" PartName="/ppt/slides/slide531.xml"/>
  <Override ContentType="application/vnd.openxmlformats-officedocument.presentationml.slide+xml" PartName="/ppt/slides/slide574.xml"/>
  <Override ContentType="application/vnd.openxmlformats-officedocument.presentationml.slide+xml" PartName="/ppt/slides/slide610.xml"/>
  <Override ContentType="application/vnd.openxmlformats-officedocument.presentationml.slide+xml" PartName="/ppt/slides/slide273.xml"/>
  <Override ContentType="application/vnd.openxmlformats-officedocument.presentationml.slide+xml" PartName="/ppt/slides/slide446.xml"/>
  <Override ContentType="application/vnd.openxmlformats-officedocument.presentationml.slide+xml" PartName="/ppt/slides/slide489.xml"/>
  <Override ContentType="application/vnd.openxmlformats-officedocument.presentationml.slide+xml" PartName="/ppt/slides/slide619.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presentationml.slide+xml" PartName="/ppt/slides/slide121.xml"/>
  <Override ContentType="application/vnd.openxmlformats-officedocument.presentationml.slide+xml" PartName="/ppt/slides/slide296.xml"/>
  <Override ContentType="application/vnd.openxmlformats-officedocument.presentationml.slide+xml" PartName="/ppt/slides/slide482.xml"/>
  <Override ContentType="application/vnd.openxmlformats-officedocument.presentationml.slide+xml" PartName="/ppt/slides/slide199.xml"/>
  <Override ContentType="application/vnd.openxmlformats-officedocument.presentationml.slide+xml" PartName="/ppt/slides/slide210.xml"/>
  <Override ContentType="application/vnd.openxmlformats-officedocument.presentationml.slide+xml" PartName="/ppt/slides/slide385.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490.xml"/>
  <Override ContentType="application/vnd.openxmlformats-officedocument.presentationml.slide+xml" PartName="/ppt/slides/slide571.xml"/>
  <Override ContentType="application/vnd.openxmlformats-officedocument.presentationml.slide+xml" PartName="/ppt/slides/slide202.xml"/>
  <Override ContentType="application/vnd.openxmlformats-officedocument.presentationml.slide+xml" PartName="/ppt/slides/slide466.xml"/>
  <Override ContentType="application/vnd.openxmlformats-officedocument.presentationml.slide+xml" PartName="/ppt/slides/slide105.xml"/>
  <Override ContentType="application/vnd.openxmlformats-officedocument.presentationml.slide+xml" PartName="/ppt/slides/slide555.xml"/>
  <Override ContentType="application/vnd.openxmlformats-officedocument.presentationml.slide+xml" PartName="/ppt/slides/slide5.xml"/>
  <Override ContentType="application/vnd.openxmlformats-officedocument.presentationml.slide+xml" PartName="/ppt/slides/slide369.xml"/>
  <Override ContentType="application/vnd.openxmlformats-officedocument.presentationml.slide+xml" PartName="/ppt/slides/slide393.xml"/>
  <Override ContentType="application/vnd.openxmlformats-officedocument.presentationml.slide+xml" PartName="/ppt/slides/slide377.xml"/>
  <Override ContentType="application/vnd.openxmlformats-officedocument.presentationml.slide+xml" PartName="/ppt/slides/slide563.xml"/>
  <Override ContentType="application/vnd.openxmlformats-officedocument.presentationml.slide+xml" PartName="/ppt/slides/slide113.xml"/>
  <Override ContentType="application/vnd.openxmlformats-officedocument.presentationml.slide+xml" PartName="/ppt/slides/slide288.xml"/>
  <Override ContentType="application/vnd.openxmlformats-officedocument.presentationml.slide+xml" PartName="/ppt/slides/slide474.xml"/>
  <Override ContentType="application/vnd.openxmlformats-officedocument.presentationml.slide+xml" PartName="/ppt/slides/slide94.xml"/>
  <Override ContentType="application/vnd.openxmlformats-officedocument.presentationml.slide+xml" PartName="/ppt/slides/slide578.xml"/>
  <Override ContentType="application/vnd.openxmlformats-officedocument.presentationml.slide+xml" PartName="/ppt/slides/slide217.xml"/>
  <Override ContentType="application/vnd.openxmlformats-officedocument.presentationml.slide+xml" PartName="/ppt/slides/slide281.xml"/>
  <Override ContentType="application/vnd.openxmlformats-officedocument.presentationml.slide+xml" PartName="/ppt/slides/slide71.xml"/>
  <Override ContentType="application/vnd.openxmlformats-officedocument.presentationml.slide+xml" PartName="/ppt/slides/slide497.xml"/>
  <Override ContentType="application/vnd.openxmlformats-officedocument.presentationml.slide+xml" PartName="/ppt/slides/slide233.xml"/>
  <Override ContentType="application/vnd.openxmlformats-officedocument.presentationml.slide+xml" PartName="/ppt/slides/slide594.xml"/>
  <Override ContentType="application/vnd.openxmlformats-officedocument.presentationml.slide+xml" PartName="/ppt/slides/slide362.xml"/>
  <Override ContentType="application/vnd.openxmlformats-officedocument.presentationml.slide+xml" PartName="/ppt/slides/slide265.xml"/>
  <Override ContentType="application/vnd.openxmlformats-officedocument.presentationml.slide+xml" PartName="/ppt/slides/slide23.xml"/>
  <Override ContentType="application/vnd.openxmlformats-officedocument.presentationml.slide+xml" PartName="/ppt/slides/slide628.xml"/>
  <Override ContentType="application/vnd.openxmlformats-officedocument.presentationml.slide+xml" PartName="/ppt/slides/slide136.xml"/>
  <Override ContentType="application/vnd.openxmlformats-officedocument.presentationml.slide+xml" PartName="/ppt/slides/slide547.xml"/>
  <Override ContentType="application/vnd.openxmlformats-officedocument.presentationml.slide+xml" PartName="/ppt/slides/slide184.xml"/>
  <Override ContentType="application/vnd.openxmlformats-officedocument.presentationml.slide+xml" PartName="/ppt/slides/slide411.xml"/>
  <Override ContentType="application/vnd.openxmlformats-officedocument.presentationml.slide+xml" PartName="/ppt/slides/slide314.xml"/>
  <Override ContentType="application/vnd.openxmlformats-officedocument.presentationml.slide+xml" PartName="/ppt/slides/slide419.xml"/>
  <Override ContentType="application/vnd.openxmlformats-officedocument.presentationml.slide+xml" PartName="/ppt/slides/slide338.xml"/>
  <Override ContentType="application/vnd.openxmlformats-officedocument.presentationml.slide+xml" PartName="/ppt/slides/slide613.xml"/>
  <Override ContentType="application/vnd.openxmlformats-officedocument.presentationml.slide+xml" PartName="/ppt/slides/slide507.xml"/>
  <Override ContentType="application/vnd.openxmlformats-officedocument.presentationml.slide+xml" PartName="/ppt/slides/slide443.xml"/>
  <Override ContentType="application/vnd.openxmlformats-officedocument.presentationml.slide+xml" PartName="/ppt/slides/slide168.xml"/>
  <Override ContentType="application/vnd.openxmlformats-officedocument.presentationml.slide+xml" PartName="/ppt/slides/slide605.xml"/>
  <Override ContentType="application/vnd.openxmlformats-officedocument.presentationml.slide+xml" PartName="/ppt/slides/slide426.xml"/>
  <Override ContentType="application/vnd.openxmlformats-officedocument.presentationml.slide+xml" PartName="/ppt/slides/slide152.xml"/>
  <Override ContentType="application/vnd.openxmlformats-officedocument.presentationml.slide+xml" PartName="/ppt/slides/slide257.xml"/>
  <Override ContentType="application/vnd.openxmlformats-officedocument.presentationml.slide+xml" PartName="/ppt/slides/slide161.xml"/>
  <Override ContentType="application/vnd.openxmlformats-officedocument.presentationml.slide+xml" PartName="/ppt/slides/slide532.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24.xml"/>
  <Override ContentType="application/vnd.openxmlformats-officedocument.presentationml.slide+xml" PartName="/ppt/slides/slide515.xml"/>
  <Override ContentType="application/vnd.openxmlformats-officedocument.presentationml.slide+xml" PartName="/ppt/slides/slide55.xml"/>
  <Override ContentType="application/vnd.openxmlformats-officedocument.presentationml.slide+xml" PartName="/ppt/slides/slide249.xml"/>
  <Override ContentType="application/vnd.openxmlformats-officedocument.presentationml.slide+xml" PartName="/ppt/slides/slide306.xml"/>
  <Override ContentType="application/vnd.openxmlformats-officedocument.presentationml.slide+xml" PartName="/ppt/slides/slide272.xml"/>
  <Override ContentType="application/vnd.openxmlformats-officedocument.presentationml.slide+xml" PartName="/ppt/slides/slide323.xml"/>
  <Override ContentType="application/vnd.openxmlformats-officedocument.presentationml.slide+xml" PartName="/ppt/slides/slide242.xml"/>
  <Override ContentType="application/vnd.openxmlformats-officedocument.presentationml.slide+xml" PartName="/ppt/slides/slide586.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59.xml"/>
  <Override ContentType="application/vnd.openxmlformats-officedocument.presentationml.slide+xml" PartName="/ppt/slides/slide404.xml"/>
  <Override ContentType="application/vnd.openxmlformats-officedocument.presentationml.slide+xml" PartName="/ppt/slides/slide144.xml"/>
  <Override ContentType="application/vnd.openxmlformats-officedocument.presentationml.slide+xml" PartName="/ppt/slides/slide434.xml"/>
  <Override ContentType="application/vnd.openxmlformats-officedocument.presentationml.slide+xml" PartName="/ppt/slides/slide451.xml"/>
  <Override ContentType="application/vnd.openxmlformats-officedocument.presentationml.slide+xml" PartName="/ppt/slides/slide31.xml"/>
  <Override ContentType="application/vnd.openxmlformats-officedocument.presentationml.slide+xml" PartName="/ppt/slides/slide458.xml"/>
  <Override ContentType="application/vnd.openxmlformats-officedocument.presentationml.slide+xml" PartName="/ppt/slides/slide176.xml"/>
  <Override ContentType="application/vnd.openxmlformats-officedocument.presentationml.slide+xml" PartName="/ppt/slides/slide225.xml"/>
  <Override ContentType="application/vnd.openxmlformats-officedocument.presentationml.slide+xml" PartName="/ppt/slides/slide370.xml"/>
  <Override ContentType="application/vnd.openxmlformats-officedocument.presentationml.slide+xml" PartName="/ppt/slides/slide500.xml"/>
  <Override ContentType="application/vnd.openxmlformats-officedocument.presentationml.slide+xml" PartName="/ppt/slides/slide539.xml"/>
  <Override ContentType="application/vnd.openxmlformats-officedocument.presentationml.slide+xml" PartName="/ppt/slides/slide353.xml"/>
  <Override ContentType="application/vnd.openxmlformats-officedocument.presentationml.slide+xml" PartName="/ppt/slides/slide465.xml"/>
  <Override ContentType="application/vnd.openxmlformats-officedocument.presentationml.slide+xml" PartName="/ppt/slides/slide201.xml"/>
  <Override ContentType="application/vnd.openxmlformats-officedocument.presentationml.slide+xml" PartName="/ppt/slides/slide287.xml"/>
  <Override ContentType="application/vnd.openxmlformats-officedocument.presentationml.slide+xml" PartName="/ppt/slides/slide376.xml"/>
  <Override ContentType="application/vnd.openxmlformats-officedocument.presentationml.slide+xml" PartName="/ppt/slides/slide538.xml"/>
  <Override ContentType="application/vnd.openxmlformats-officedocument.presentationml.slide+xml" PartName="/ppt/slides/slide562.xml"/>
  <Override ContentType="application/vnd.openxmlformats-officedocument.presentationml.slide+xml" PartName="/ppt/slides/slide449.xml"/>
  <Override ContentType="application/vnd.openxmlformats-officedocument.presentationml.slide+xml" PartName="/ppt/slides/slide95.xml"/>
  <Override ContentType="application/vnd.openxmlformats-officedocument.presentationml.slide+xml" PartName="/ppt/slides/slide386.xml"/>
  <Override ContentType="application/vnd.openxmlformats-officedocument.presentationml.slide+xml" PartName="/ppt/slides/slide475.xml"/>
  <Override ContentType="application/vnd.openxmlformats-officedocument.presentationml.slide+xml" PartName="/ppt/slides/slide211.xml"/>
  <Override ContentType="application/vnd.openxmlformats-officedocument.presentationml.slide+xml" PartName="/ppt/slides/slide483.xml"/>
  <Override ContentType="application/vnd.openxmlformats-officedocument.presentationml.slide+xml" PartName="/ppt/slides/slide77.xml"/>
  <Override ContentType="application/vnd.openxmlformats-officedocument.presentationml.slide+xml" PartName="/ppt/slides/slide297.xml"/>
  <Override ContentType="application/vnd.openxmlformats-officedocument.presentationml.slide+xml" PartName="/ppt/slides/slide122.xml"/>
  <Override ContentType="application/vnd.openxmlformats-officedocument.presentationml.slide+xml" PartName="/ppt/slides/slide572.xml"/>
  <Override ContentType="application/vnd.openxmlformats-officedocument.presentationml.slide+xml" PartName="/ppt/slides/slide191.xml"/>
  <Override ContentType="application/vnd.openxmlformats-officedocument.presentationml.slide+xml" PartName="/ppt/slides/slide279.xml"/>
  <Override ContentType="application/vnd.openxmlformats-officedocument.presentationml.slide+xml" PartName="/ppt/slides/slide104.xml"/>
  <Override ContentType="application/vnd.openxmlformats-officedocument.presentationml.slide+xml" PartName="/ppt/slides/slide554.xml"/>
  <Override ContentType="application/vnd.openxmlformats-officedocument.presentationml.slide+xml" PartName="/ppt/slides/slide24.xml"/>
  <Override ContentType="application/vnd.openxmlformats-officedocument.presentationml.slide+xml" PartName="/ppt/slides/slide137.xml"/>
  <Override ContentType="application/vnd.openxmlformats-officedocument.presentationml.slide+xml" PartName="/ppt/slides/slide548.xml"/>
  <Override ContentType="application/vnd.openxmlformats-officedocument.presentationml.slide+xml" PartName="/ppt/slides/slide361.xml"/>
  <Override ContentType="application/vnd.openxmlformats-officedocument.presentationml.slide+xml" PartName="/ppt/slides/slide412.xml"/>
  <Override ContentType="application/vnd.openxmlformats-officedocument.presentationml.slide+xml" PartName="/ppt/slides/slide250.xml"/>
  <Override ContentType="application/vnd.openxmlformats-officedocument.presentationml.slide+xml" PartName="/ppt/slides/slide153.xml"/>
  <Override ContentType="application/vnd.openxmlformats-officedocument.presentationml.slide+xml" PartName="/ppt/slides/slide248.xml"/>
  <Override ContentType="application/vnd.openxmlformats-officedocument.presentationml.slide+xml" PartName="/ppt/slides/slide300.xml"/>
  <Override ContentType="application/vnd.openxmlformats-officedocument.presentationml.slide+xml" PartName="/ppt/slides/slide315.xml"/>
  <Override ContentType="application/vnd.openxmlformats-officedocument.presentationml.slide+xml" PartName="/ppt/slides/slide392.xml"/>
  <Override ContentType="application/vnd.openxmlformats-officedocument.presentationml.slide+xml" PartName="/ppt/slides/slide577.xml"/>
  <Override ContentType="application/vnd.openxmlformats-officedocument.presentationml.slide+xml" PartName="/ppt/slides/slide282.xml"/>
  <Override ContentType="application/vnd.openxmlformats-officedocument.presentationml.slide+xml" PartName="/ppt/slides/slide216.xml"/>
  <Override ContentType="application/vnd.openxmlformats-officedocument.presentationml.slide+xml" PartName="/ppt/slides/slide627.xml"/>
  <Override ContentType="application/vnd.openxmlformats-officedocument.presentationml.slide+xml" PartName="/ppt/slides/slide6.xml"/>
  <Override ContentType="application/vnd.openxmlformats-officedocument.presentationml.slide+xml" PartName="/ppt/slides/slide264.xml"/>
  <Override ContentType="application/vnd.openxmlformats-officedocument.presentationml.slide+xml" PartName="/ppt/slides/slide498.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169.xml"/>
  <Override ContentType="application/vnd.openxmlformats-officedocument.presentationml.slide+xml" PartName="/ppt/slides/slide516.xml"/>
  <Override ContentType="application/vnd.openxmlformats-officedocument.presentationml.slide+xml" PartName="/ppt/slides/slide258.xml"/>
  <Override ContentType="application/vnd.openxmlformats-officedocument.presentationml.slide+xml" PartName="/ppt/slides/slide30.xml"/>
  <Override ContentType="application/vnd.openxmlformats-officedocument.presentationml.slide+xml" PartName="/ppt/slides/slide444.xml"/>
  <Override ContentType="application/vnd.openxmlformats-officedocument.presentationml.slide+xml" PartName="/ppt/slides/slide427.xml"/>
  <Override ContentType="application/vnd.openxmlformats-officedocument.presentationml.slide+xml" PartName="/ppt/slides/slide533.xml"/>
  <Override ContentType="application/vnd.openxmlformats-officedocument.presentationml.slide+xml" PartName="/ppt/slides/slide371.xml"/>
  <Override ContentType="application/vnd.openxmlformats-officedocument.presentationml.slide+xml" PartName="/ppt/slides/slide39.xml"/>
  <Override ContentType="application/vnd.openxmlformats-officedocument.presentationml.slide+xml" PartName="/ppt/slides/slide56.xml"/>
  <Override ContentType="application/vnd.openxmlformats-officedocument.presentationml.slide+xml" PartName="/ppt/slides/slide540.xml"/>
  <Override ContentType="application/vnd.openxmlformats-officedocument.presentationml.slide+xml" PartName="/ppt/slides/slide354.xml"/>
  <Override ContentType="application/vnd.openxmlformats-officedocument.presentationml.slide+xml" PartName="/ppt/slides/slide337.xml"/>
  <Override ContentType="application/vnd.openxmlformats-officedocument.presentationml.slide+xml" PartName="/ppt/slides/slide523.xml"/>
  <Override ContentType="application/vnd.openxmlformats-officedocument.presentationml.slide+xml" PartName="/ppt/slides/slide506.xml"/>
  <Override ContentType="application/vnd.openxmlformats-officedocument.presentationml.slide+xml" PartName="/ppt/slides/slide160.xml"/>
  <Override ContentType="application/vnd.openxmlformats-officedocument.presentationml.slide+xml" PartName="/ppt/slides/slide612.xml"/>
  <Override ContentType="application/vnd.openxmlformats-officedocument.presentationml.slide+xml" PartName="/ppt/slides/slide232.xml"/>
  <Override ContentType="application/vnd.openxmlformats-officedocument.presentationml.slide+xml" PartName="/ppt/slides/slide593.xml"/>
  <Override ContentType="application/vnd.openxmlformats-officedocument.presentationml.slide+xml" PartName="/ppt/slides/slide143.xml"/>
  <Override ContentType="application/vnd.openxmlformats-officedocument.presentationml.slide+xml" PartName="/ppt/slides/slide433.xml"/>
  <Override ContentType="application/vnd.openxmlformats-officedocument.presentationml.slide+xml" PartName="/ppt/slides/slide450.xml"/>
  <Override ContentType="application/vnd.openxmlformats-officedocument.presentationml.slide+xml" PartName="/ppt/slides/slide62.xml"/>
  <Override ContentType="application/vnd.openxmlformats-officedocument.presentationml.slide+xml" PartName="/ppt/slides/slide587.xml"/>
  <Override ContentType="application/vnd.openxmlformats-officedocument.presentationml.slide+xml" PartName="/ppt/slides/slide175.xml"/>
  <Override ContentType="application/vnd.openxmlformats-officedocument.presentationml.slide+xml" PartName="/ppt/slides/slide322.xml"/>
  <Override ContentType="application/vnd.openxmlformats-officedocument.presentationml.slide+xml" PartName="/ppt/slides/slide501.xml"/>
  <Override ContentType="application/vnd.openxmlformats-officedocument.presentationml.slide+xml" PartName="/ppt/slides/slide192.xml"/>
  <Override ContentType="application/vnd.openxmlformats-officedocument.presentationml.slide+xml" PartName="/ppt/slides/slide45.xml"/>
  <Override ContentType="application/vnd.openxmlformats-officedocument.presentationml.slide+xml" PartName="/ppt/slides/slide226.xml"/>
  <Override ContentType="application/vnd.openxmlformats-officedocument.presentationml.slide+xml" PartName="/ppt/slides/slide209.xml"/>
  <Override ContentType="application/vnd.openxmlformats-officedocument.presentationml.slide+xml" PartName="/ppt/slides/slide606.xml"/>
  <Override ContentType="application/vnd.openxmlformats-officedocument.presentationml.slide+xml" PartName="/ppt/slides/slide305.xml"/>
  <Override ContentType="application/vnd.openxmlformats-officedocument.presentationml.slide+xml" PartName="/ppt/slides/slide243.xml"/>
  <Override ContentType="application/vnd.openxmlformats-officedocument.presentationml.slide+xml" PartName="/ppt/slides/slide459.xml"/>
  <Override ContentType="application/vnd.openxmlformats-officedocument.presentationml.slide+xml" PartName="/ppt/slides/slide158.xml"/>
  <Override ContentType="application/vnd.openxmlformats-officedocument.presentationml.slide+xml" PartName="/ppt/slides/slide308.xml"/>
  <Override ContentType="application/vnd.openxmlformats-officedocument.presentationml.slide+xml" PartName="/ppt/slides/slide3.xml"/>
  <Override ContentType="application/vnd.openxmlformats-officedocument.presentationml.slide+xml" PartName="/ppt/slides/slide529.xml"/>
  <Override ContentType="application/vnd.openxmlformats-officedocument.presentationml.slide+xml" PartName="/ppt/slides/slide182.xml"/>
  <Override ContentType="application/vnd.openxmlformats-officedocument.presentationml.slide+xml" PartName="/ppt/slides/slide499.xml"/>
  <Override ContentType="application/vnd.openxmlformats-officedocument.presentationml.slide+xml" PartName="/ppt/slides/slide25.xml"/>
  <Override ContentType="application/vnd.openxmlformats-officedocument.presentationml.slide+xml" PartName="/ppt/slides/slide190.xml"/>
  <Override ContentType="application/vnd.openxmlformats-officedocument.presentationml.slide+xml" PartName="/ppt/slides/slide227.xml"/>
  <Override ContentType="application/vnd.openxmlformats-officedocument.presentationml.slide+xml" PartName="/ppt/slides/slide413.xml"/>
  <Override ContentType="application/vnd.openxmlformats-officedocument.presentationml.slide+xml" PartName="/ppt/slides/slide456.xml"/>
  <Override ContentType="application/vnd.openxmlformats-officedocument.presentationml.slide+xml" PartName="/ppt/slides/slide492.xml"/>
  <Override ContentType="application/vnd.openxmlformats-officedocument.presentationml.slide+xml" PartName="/ppt/slides/slide33.xml"/>
  <Override ContentType="application/vnd.openxmlformats-officedocument.presentationml.slide+xml" PartName="/ppt/slides/slide634.xml"/>
  <Override ContentType="application/vnd.openxmlformats-officedocument.presentationml.slide+xml" PartName="/ppt/slides/slide537.xml"/>
  <Override ContentType="application/vnd.openxmlformats-officedocument.presentationml.slide+xml" PartName="/ppt/slides/slide68.xml"/>
  <Override ContentType="application/vnd.openxmlformats-officedocument.presentationml.slide+xml" PartName="/ppt/slides/slide170.xml"/>
  <Override ContentType="application/vnd.openxmlformats-officedocument.presentationml.slide+xml" PartName="/ppt/slides/slide565.xml"/>
  <Override ContentType="application/vnd.openxmlformats-officedocument.presentationml.slide+xml" PartName="/ppt/slides/slide522.xml"/>
  <Override ContentType="application/vnd.openxmlformats-officedocument.presentationml.slide+xml" PartName="/ppt/slides/slide107.xml"/>
  <Override ContentType="application/vnd.openxmlformats-officedocument.presentationml.slide+xml" PartName="/ppt/slides/slide441.xml"/>
  <Override ContentType="application/vnd.openxmlformats-officedocument.presentationml.slide+xml" PartName="/ppt/slides/slide220.xml"/>
  <Override ContentType="application/vnd.openxmlformats-officedocument.presentationml.slide+xml" PartName="/ppt/slides/slide263.xml"/>
  <Override ContentType="application/vnd.openxmlformats-officedocument.presentationml.slide+xml" PartName="/ppt/slides/slide549.xml"/>
  <Override ContentType="application/vnd.openxmlformats-officedocument.presentationml.slide+xml" PartName="/ppt/slides/slide484.xml"/>
  <Override ContentType="application/vnd.openxmlformats-officedocument.presentationml.slide+xml" PartName="/ppt/slides/slide391.xml"/>
  <Override ContentType="application/vnd.openxmlformats-officedocument.presentationml.slide+xml" PartName="/ppt/slides/slide328.xml"/>
  <Override ContentType="application/vnd.openxmlformats-officedocument.presentationml.slide+xml" PartName="/ppt/slides/slide235.xml"/>
  <Override ContentType="application/vnd.openxmlformats-officedocument.presentationml.slide+xml" PartName="/ppt/slides/slide278.xml"/>
  <Override ContentType="application/vnd.openxmlformats-officedocument.presentationml.slide+xml" PartName="/ppt/slides/slide614.xml"/>
  <Override ContentType="application/vnd.openxmlformats-officedocument.presentationml.slide+xml" PartName="/ppt/slides/slide154.xml"/>
  <Override ContentType="application/vnd.openxmlformats-officedocument.presentationml.slide+xml" PartName="/ppt/slides/slide197.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355.xml"/>
  <Override ContentType="application/vnd.openxmlformats-officedocument.presentationml.slide+xml" PartName="/ppt/slides/slide541.xml"/>
  <Override ContentType="application/vnd.openxmlformats-officedocument.presentationml.slide+xml" PartName="/ppt/slides/slide584.xml"/>
  <Override ContentType="application/vnd.openxmlformats-officedocument.presentationml.slide+xml" PartName="/ppt/slides/slide283.xml"/>
  <Override ContentType="application/vnd.openxmlformats-officedocument.presentationml.slide+xml" PartName="/ppt/slides/slide291.xml"/>
  <Override ContentType="application/vnd.openxmlformats-officedocument.presentationml.slide+xml" PartName="/ppt/slides/slide312.xml"/>
  <Override ContentType="application/vnd.openxmlformats-officedocument.presentationml.slide+xml" PartName="/ppt/slides/slide398.xml"/>
  <Override ContentType="application/vnd.openxmlformats-officedocument.presentationml.slide+xml" PartName="/ppt/slides/slide240.xml"/>
  <Override ContentType="application/vnd.openxmlformats-officedocument.presentationml.slide+xml" PartName="/ppt/slides/slide436.xml"/>
  <Override ContentType="application/vnd.openxmlformats-officedocument.presentationml.slide+xml" PartName="/ppt/slides/slide479.xml"/>
  <Override ContentType="application/vnd.openxmlformats-officedocument.presentationml.slide+xml" PartName="/ppt/slides/slide185.xml"/>
  <Override ContentType="application/vnd.openxmlformats-officedocument.presentationml.slide+xml" PartName="/ppt/slides/slide622.xml"/>
  <Override ContentType="application/vnd.openxmlformats-officedocument.presentationml.slide+xml" PartName="/ppt/slides/slide142.xml"/>
  <Override ContentType="application/vnd.openxmlformats-officedocument.presentationml.slide+xml" PartName="/ppt/slides/slide592.xml"/>
  <Override ContentType="application/vnd.openxmlformats-officedocument.presentationml.slide+xml" PartName="/ppt/slides/slide135.xml"/>
  <Override ContentType="application/vnd.openxmlformats-officedocument.presentationml.slide+xml" PartName="/ppt/slides/slide321.xml"/>
  <Override ContentType="application/vnd.openxmlformats-officedocument.presentationml.slide+xml" PartName="/ppt/slides/slide178.xml"/>
  <Override ContentType="application/vnd.openxmlformats-officedocument.presentationml.slide+xml" PartName="/ppt/slides/slide364.xml"/>
  <Override ContentType="application/vnd.openxmlformats-officedocument.presentationml.slide+xml" PartName="/ppt/slides/slide409.xml"/>
  <Override ContentType="application/vnd.openxmlformats-officedocument.presentationml.slide+xml" PartName="/ppt/slides/slide379.xml"/>
  <Override ContentType="application/vnd.openxmlformats-officedocument.presentationml.slide+xml" PartName="/ppt/slides/slide637.xml"/>
  <Override ContentType="application/vnd.openxmlformats-officedocument.presentationml.slide+xml" PartName="/ppt/slides/slide212.xml"/>
  <Override ContentType="application/vnd.openxmlformats-officedocument.presentationml.slide+xml" PartName="/ppt/slides/slide336.xml"/>
  <Override ContentType="application/vnd.openxmlformats-officedocument.presentationml.slide+xml" PartName="/ppt/slides/slide255.xml"/>
  <Override ContentType="application/vnd.openxmlformats-officedocument.presentationml.slide+xml" PartName="/ppt/slides/slide76.xml"/>
  <Override ContentType="application/vnd.openxmlformats-officedocument.presentationml.slide+xml" PartName="/ppt/slides/slide298.xml"/>
  <Override ContentType="application/vnd.openxmlformats-officedocument.presentationml.slide+xml" PartName="/ppt/slides/slide80.xml"/>
  <Override ContentType="application/vnd.openxmlformats-officedocument.presentationml.slide+xml" PartName="/ppt/slides/slide607.xml"/>
  <Override ContentType="application/vnd.openxmlformats-officedocument.presentationml.slide+xml" PartName="/ppt/slides/slide61.xml"/>
  <Override ContentType="application/vnd.openxmlformats-officedocument.presentationml.slide+xml" PartName="/ppt/slides/slide421.xml"/>
  <Override ContentType="application/vnd.openxmlformats-officedocument.presentationml.slide+xml" PartName="/ppt/slides/slide114.xml"/>
  <Override ContentType="application/vnd.openxmlformats-officedocument.presentationml.slide+xml" PartName="/ppt/slides/slide163.xml"/>
  <Override ContentType="application/vnd.openxmlformats-officedocument.presentationml.slide+xml" PartName="/ppt/slides/slide127.xml"/>
  <Override ContentType="application/vnd.openxmlformats-officedocument.presentationml.slide+xml" PartName="/ppt/slides/slide464.xml"/>
  <Override ContentType="application/vnd.openxmlformats-officedocument.presentationml.slide+xml" PartName="/ppt/slides/slide120.xml"/>
  <Override ContentType="application/vnd.openxmlformats-officedocument.presentationml.slide+xml" PartName="/ppt/slides/slide509.xml"/>
  <Override ContentType="application/vnd.openxmlformats-officedocument.presentationml.slide+xml" PartName="/ppt/slides/slide599.xml"/>
  <Override ContentType="application/vnd.openxmlformats-officedocument.presentationml.slide+xml" PartName="/ppt/slides/slide428.xml"/>
  <Override ContentType="application/vnd.openxmlformats-officedocument.presentationml.slide+xml" PartName="/ppt/slides/slide383.xml"/>
  <Override ContentType="application/vnd.openxmlformats-officedocument.presentationml.slide+xml" PartName="/ppt/slides/slide556.xml"/>
  <Override ContentType="application/vnd.openxmlformats-officedocument.presentationml.slide+xml" PartName="/ppt/slides/slide208.xml"/>
  <Override ContentType="application/vnd.openxmlformats-officedocument.presentationml.slide+xml" PartName="/ppt/slides/slide340.xml"/>
  <Override ContentType="application/vnd.openxmlformats-officedocument.presentationml.slide+xml" PartName="/ppt/slides/slide513.xml"/>
  <Override ContentType="application/vnd.openxmlformats-officedocument.presentationml.slide+xml" PartName="/ppt/slides/slide457.xml"/>
  <Override ContentType="application/vnd.openxmlformats-officedocument.presentationml.slide+xml" PartName="/ppt/slides/slide4.xml"/>
  <Override ContentType="application/vnd.openxmlformats-officedocument.presentationml.slide+xml" PartName="/ppt/slides/slide228.xml"/>
  <Override ContentType="application/vnd.openxmlformats-officedocument.presentationml.slide+xml" PartName="/ppt/slides/slide600.xml"/>
  <Override ContentType="application/vnd.openxmlformats-officedocument.presentationml.slide+xml" PartName="/ppt/slides/slide60.xml"/>
  <Override ContentType="application/vnd.openxmlformats-officedocument.presentationml.slide+xml" PartName="/ppt/slides/slide414.xml"/>
  <Override ContentType="application/vnd.openxmlformats-officedocument.presentationml.slide+xml" PartName="/ppt/slides/slide609.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384.xml"/>
  <Override ContentType="application/vnd.openxmlformats-officedocument.presentationml.slide+xml" PartName="/ppt/slides/slide198.xml"/>
  <Override ContentType="application/vnd.openxmlformats-officedocument.presentationml.slide+xml" PartName="/ppt/slides/slide635.xml"/>
  <Override ContentType="application/vnd.openxmlformats-officedocument.presentationml.slide+xml" PartName="/ppt/slides/slide155.xml"/>
  <Override ContentType="application/vnd.openxmlformats-officedocument.presentationml.slide+xml" PartName="/ppt/slides/slide341.xml"/>
  <Override ContentType="application/vnd.openxmlformats-officedocument.presentationml.slide+xml" PartName="/ppt/slides/slide69.xml"/>
  <Override ContentType="application/vnd.openxmlformats-officedocument.presentationml.slide+xml" PartName="/ppt/slides/slide536.xml"/>
  <Override ContentType="application/vnd.openxmlformats-officedocument.presentationml.slide+xml" PartName="/ppt/slides/slide307.xml"/>
  <Override ContentType="application/vnd.openxmlformats-officedocument.presentationml.slide+xml" PartName="/ppt/slides/slide491.xml"/>
  <Override ContentType="application/vnd.openxmlformats-officedocument.presentationml.slide+xml" PartName="/ppt/slides/slide262.xml"/>
  <Override ContentType="application/vnd.openxmlformats-officedocument.presentationml.slide+xml" PartName="/ppt/slides/slide97.xml"/>
  <Override ContentType="application/vnd.openxmlformats-officedocument.presentationml.slide+xml" PartName="/ppt/slides/slide408.xml"/>
  <Override ContentType="application/vnd.openxmlformats-officedocument.presentationml.slide+xml" PartName="/ppt/slides/slide140.xml"/>
  <Override ContentType="application/vnd.openxmlformats-officedocument.presentationml.slide+xml" PartName="/ppt/slides/slide277.xml"/>
  <Override ContentType="application/vnd.openxmlformats-officedocument.presentationml.slide+xml" PartName="/ppt/slides/slide11.xml"/>
  <Override ContentType="application/vnd.openxmlformats-officedocument.presentationml.slide+xml" PartName="/ppt/slides/slide629.xml"/>
  <Override ContentType="application/vnd.openxmlformats-officedocument.presentationml.slide+xml" PartName="/ppt/slides/slide183.xml"/>
  <Override ContentType="application/vnd.openxmlformats-officedocument.presentationml.slide+xml" PartName="/ppt/slides/slide564.xml"/>
  <Override ContentType="application/vnd.openxmlformats-officedocument.presentationml.slide+xml" PartName="/ppt/slides/slide579.xml"/>
  <Override ContentType="application/vnd.openxmlformats-officedocument.presentationml.slide+xml" PartName="/ppt/slides/slide620.xml"/>
  <Override ContentType="application/vnd.openxmlformats-officedocument.presentationml.slide+xml" PartName="/ppt/slides/slide54.xml"/>
  <Override ContentType="application/vnd.openxmlformats-officedocument.presentationml.slide+xml" PartName="/ppt/slides/slide313.xml"/>
  <Override ContentType="application/vnd.openxmlformats-officedocument.presentationml.slide+xml" PartName="/ppt/slides/slide149.xml"/>
  <Override ContentType="application/vnd.openxmlformats-officedocument.presentationml.slide+xml" PartName="/ppt/slides/slide521.xml"/>
  <Override ContentType="application/vnd.openxmlformats-officedocument.presentationml.slide+xml" PartName="/ppt/slides/slide570.xml"/>
  <Override ContentType="application/vnd.openxmlformats-officedocument.presentationml.slide+xml" PartName="/ppt/slides/slide442.xml"/>
  <Override ContentType="application/vnd.openxmlformats-officedocument.presentationml.slide+xml" PartName="/ppt/slides/slide485.xml"/>
  <Override ContentType="application/vnd.openxmlformats-officedocument.presentationml.slide+xml" PartName="/ppt/slides/slide615.xml"/>
  <Override ContentType="application/vnd.openxmlformats-officedocument.presentationml.slide+xml" PartName="/ppt/slides/slide106.xml"/>
  <Override ContentType="application/vnd.openxmlformats-officedocument.presentationml.slide+xml" PartName="/ppt/slides/slide234.xml"/>
  <Override ContentType="application/vnd.openxmlformats-officedocument.presentationml.slide+xml" PartName="/ppt/slides/slide177.xml"/>
  <Override ContentType="application/vnd.openxmlformats-officedocument.presentationml.slide+xml" PartName="/ppt/slides/slide363.xml"/>
  <Override ContentType="application/vnd.openxmlformats-officedocument.presentationml.slide+xml" PartName="/ppt/slides/slide134.xml"/>
  <Override ContentType="application/vnd.openxmlformats-officedocument.presentationml.slide+xml" PartName="/ppt/slides/slide320.xml"/>
  <Override ContentType="application/vnd.openxmlformats-officedocument.presentationml.slide+xml" PartName="/ppt/slides/slide508.xml"/>
  <Override ContentType="application/vnd.openxmlformats-officedocument.presentationml.slide+xml" PartName="/ppt/slides/slide207.xml"/>
  <Override ContentType="application/vnd.openxmlformats-officedocument.presentationml.slide+xml" PartName="/ppt/slides/slide356.xml"/>
  <Override ContentType="application/vnd.openxmlformats-officedocument.presentationml.slide+xml" PartName="/ppt/slides/slide542.xml"/>
  <Override ContentType="application/vnd.openxmlformats-officedocument.presentationml.slide+xml" PartName="/ppt/slides/slide284.xml"/>
  <Override ContentType="application/vnd.openxmlformats-officedocument.presentationml.slide+xml" PartName="/ppt/slides/slide399.xml"/>
  <Override ContentType="application/vnd.openxmlformats-officedocument.presentationml.slide+xml" PartName="/ppt/slides/slide585.xml"/>
  <Override ContentType="application/vnd.openxmlformats-officedocument.presentationml.slide+xml" PartName="/ppt/slides/slide47.xml"/>
  <Override ContentType="application/vnd.openxmlformats-officedocument.presentationml.slide+xml" PartName="/ppt/slides/slide241.xml"/>
  <Override ContentType="application/vnd.openxmlformats-officedocument.presentationml.slide+xml" PartName="/ppt/slides/slide478.xml"/>
  <Override ContentType="application/vnd.openxmlformats-officedocument.presentationml.slide+xml" PartName="/ppt/slides/slide390.xml"/>
  <Override ContentType="application/vnd.openxmlformats-officedocument.presentationml.slide+xml" PartName="/ppt/slides/slide621.xml"/>
  <Override ContentType="application/vnd.openxmlformats-officedocument.presentationml.slide+xml" PartName="/ppt/slides/slide81.xml"/>
  <Override ContentType="application/vnd.openxmlformats-officedocument.presentationml.slide+xml" PartName="/ppt/slides/slide435.xml"/>
  <Override ContentType="application/vnd.openxmlformats-officedocument.presentationml.slide+xml" PartName="/ppt/slides/slide329.xml"/>
  <Override ContentType="application/vnd.openxmlformats-officedocument.presentationml.slide+xml" PartName="/ppt/slides/slide463.xml"/>
  <Override ContentType="application/vnd.openxmlformats-officedocument.presentationml.slide+xml" PartName="/ppt/slides/slide162.xml"/>
  <Override ContentType="application/vnd.openxmlformats-officedocument.presentationml.slide+xml" PartName="/ppt/slides/slide32.xml"/>
  <Override ContentType="application/vnd.openxmlformats-officedocument.presentationml.slide+xml" PartName="/ppt/slides/slide75.xml"/>
  <Override ContentType="application/vnd.openxmlformats-officedocument.presentationml.slide+xml" PartName="/ppt/slides/slide213.xml"/>
  <Override ContentType="application/vnd.openxmlformats-officedocument.presentationml.slide+xml" PartName="/ppt/slides/slide557.xml"/>
  <Override ContentType="application/vnd.openxmlformats-officedocument.presentationml.slide+xml" PartName="/ppt/slides/slide514.xml"/>
  <Override ContentType="application/vnd.openxmlformats-officedocument.presentationml.slide+xml" PartName="/ppt/slides/slide290.xml"/>
  <Override ContentType="application/vnd.openxmlformats-officedocument.presentationml.slide+xml" PartName="/ppt/slides/slide378.xml"/>
  <Override ContentType="application/vnd.openxmlformats-officedocument.presentationml.slide+xml" PartName="/ppt/slides/slide636.xml"/>
  <Override ContentType="application/vnd.openxmlformats-officedocument.presentationml.slide+xml" PartName="/ppt/slides/slide335.xml"/>
  <Override ContentType="application/vnd.openxmlformats-officedocument.presentationml.slide+xml" PartName="/ppt/slides/slide256.xml"/>
  <Override ContentType="application/vnd.openxmlformats-officedocument.presentationml.slide+xml" PartName="/ppt/slides/slide429.xml"/>
  <Override ContentType="application/vnd.openxmlformats-officedocument.presentationml.slide+xml" PartName="/ppt/slides/slide299.xml"/>
  <Override ContentType="application/vnd.openxmlformats-officedocument.presentationml.slide+xml" PartName="/ppt/slides/slide128.xml"/>
  <Override ContentType="application/vnd.openxmlformats-officedocument.presentationml.slide+xml" PartName="/ppt/slides/slide591.xml"/>
  <Override ContentType="application/vnd.openxmlformats-officedocument.presentationml.slide+xml" PartName="/ppt/slides/slide42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 id="350" r:id="rId101"/>
    <p:sldId id="351" r:id="rId102"/>
    <p:sldId id="352" r:id="rId103"/>
    <p:sldId id="353" r:id="rId104"/>
    <p:sldId id="354" r:id="rId105"/>
    <p:sldId id="355" r:id="rId106"/>
    <p:sldId id="356" r:id="rId107"/>
    <p:sldId id="357" r:id="rId108"/>
    <p:sldId id="358" r:id="rId109"/>
    <p:sldId id="359" r:id="rId110"/>
    <p:sldId id="360" r:id="rId111"/>
    <p:sldId id="361" r:id="rId112"/>
    <p:sldId id="362" r:id="rId113"/>
    <p:sldId id="363" r:id="rId114"/>
    <p:sldId id="364" r:id="rId115"/>
    <p:sldId id="365" r:id="rId116"/>
    <p:sldId id="366" r:id="rId117"/>
    <p:sldId id="367" r:id="rId118"/>
    <p:sldId id="368" r:id="rId119"/>
    <p:sldId id="369" r:id="rId120"/>
    <p:sldId id="370" r:id="rId121"/>
    <p:sldId id="371" r:id="rId122"/>
    <p:sldId id="372" r:id="rId123"/>
    <p:sldId id="373" r:id="rId124"/>
    <p:sldId id="374" r:id="rId125"/>
    <p:sldId id="375" r:id="rId126"/>
    <p:sldId id="376" r:id="rId127"/>
    <p:sldId id="377" r:id="rId128"/>
    <p:sldId id="378" r:id="rId129"/>
    <p:sldId id="379" r:id="rId130"/>
    <p:sldId id="380" r:id="rId131"/>
    <p:sldId id="381" r:id="rId132"/>
    <p:sldId id="382" r:id="rId133"/>
    <p:sldId id="383" r:id="rId134"/>
    <p:sldId id="384" r:id="rId135"/>
    <p:sldId id="385" r:id="rId136"/>
    <p:sldId id="386" r:id="rId137"/>
    <p:sldId id="387" r:id="rId138"/>
    <p:sldId id="388" r:id="rId139"/>
    <p:sldId id="389" r:id="rId140"/>
    <p:sldId id="390" r:id="rId141"/>
    <p:sldId id="391" r:id="rId142"/>
    <p:sldId id="392" r:id="rId143"/>
    <p:sldId id="393" r:id="rId144"/>
    <p:sldId id="394" r:id="rId145"/>
    <p:sldId id="395" r:id="rId146"/>
    <p:sldId id="396" r:id="rId147"/>
    <p:sldId id="397" r:id="rId148"/>
    <p:sldId id="398" r:id="rId149"/>
    <p:sldId id="399" r:id="rId150"/>
    <p:sldId id="400" r:id="rId151"/>
    <p:sldId id="401" r:id="rId152"/>
    <p:sldId id="402" r:id="rId153"/>
    <p:sldId id="403" r:id="rId154"/>
    <p:sldId id="404" r:id="rId155"/>
    <p:sldId id="405" r:id="rId156"/>
    <p:sldId id="406" r:id="rId157"/>
    <p:sldId id="407" r:id="rId158"/>
    <p:sldId id="408" r:id="rId159"/>
    <p:sldId id="409" r:id="rId160"/>
    <p:sldId id="410" r:id="rId161"/>
    <p:sldId id="411" r:id="rId162"/>
    <p:sldId id="412" r:id="rId163"/>
    <p:sldId id="413" r:id="rId164"/>
    <p:sldId id="414" r:id="rId165"/>
    <p:sldId id="415" r:id="rId166"/>
    <p:sldId id="416" r:id="rId167"/>
    <p:sldId id="417" r:id="rId168"/>
    <p:sldId id="418" r:id="rId169"/>
    <p:sldId id="419" r:id="rId170"/>
    <p:sldId id="420" r:id="rId171"/>
    <p:sldId id="421" r:id="rId172"/>
    <p:sldId id="422" r:id="rId173"/>
    <p:sldId id="423" r:id="rId174"/>
    <p:sldId id="424" r:id="rId175"/>
    <p:sldId id="425" r:id="rId176"/>
    <p:sldId id="426" r:id="rId177"/>
    <p:sldId id="427" r:id="rId178"/>
    <p:sldId id="428" r:id="rId179"/>
    <p:sldId id="429" r:id="rId180"/>
    <p:sldId id="430" r:id="rId181"/>
    <p:sldId id="431" r:id="rId182"/>
    <p:sldId id="432" r:id="rId183"/>
    <p:sldId id="433" r:id="rId184"/>
    <p:sldId id="434" r:id="rId185"/>
    <p:sldId id="435" r:id="rId186"/>
    <p:sldId id="436" r:id="rId187"/>
    <p:sldId id="437" r:id="rId188"/>
    <p:sldId id="438" r:id="rId189"/>
    <p:sldId id="439" r:id="rId190"/>
    <p:sldId id="440" r:id="rId191"/>
    <p:sldId id="441" r:id="rId192"/>
    <p:sldId id="442" r:id="rId193"/>
    <p:sldId id="443" r:id="rId194"/>
    <p:sldId id="444" r:id="rId195"/>
    <p:sldId id="445" r:id="rId196"/>
    <p:sldId id="446" r:id="rId197"/>
    <p:sldId id="447" r:id="rId198"/>
    <p:sldId id="448" r:id="rId199"/>
    <p:sldId id="449" r:id="rId200"/>
    <p:sldId id="450" r:id="rId201"/>
    <p:sldId id="451" r:id="rId202"/>
    <p:sldId id="452" r:id="rId203"/>
    <p:sldId id="453" r:id="rId204"/>
    <p:sldId id="454" r:id="rId205"/>
    <p:sldId id="455" r:id="rId206"/>
    <p:sldId id="456" r:id="rId207"/>
    <p:sldId id="457" r:id="rId208"/>
    <p:sldId id="458" r:id="rId209"/>
    <p:sldId id="459" r:id="rId210"/>
    <p:sldId id="460" r:id="rId211"/>
    <p:sldId id="461" r:id="rId212"/>
    <p:sldId id="462" r:id="rId213"/>
    <p:sldId id="463" r:id="rId214"/>
    <p:sldId id="464" r:id="rId215"/>
    <p:sldId id="465" r:id="rId216"/>
    <p:sldId id="466" r:id="rId217"/>
    <p:sldId id="467" r:id="rId218"/>
    <p:sldId id="468" r:id="rId219"/>
    <p:sldId id="469" r:id="rId220"/>
    <p:sldId id="470" r:id="rId221"/>
    <p:sldId id="471" r:id="rId222"/>
    <p:sldId id="472" r:id="rId223"/>
    <p:sldId id="473" r:id="rId224"/>
    <p:sldId id="474" r:id="rId225"/>
    <p:sldId id="475" r:id="rId226"/>
    <p:sldId id="476" r:id="rId227"/>
    <p:sldId id="477" r:id="rId228"/>
    <p:sldId id="478" r:id="rId229"/>
    <p:sldId id="479" r:id="rId230"/>
    <p:sldId id="480" r:id="rId231"/>
    <p:sldId id="481" r:id="rId232"/>
    <p:sldId id="482" r:id="rId233"/>
    <p:sldId id="483" r:id="rId234"/>
    <p:sldId id="484" r:id="rId235"/>
    <p:sldId id="485" r:id="rId236"/>
    <p:sldId id="486" r:id="rId237"/>
    <p:sldId id="487" r:id="rId238"/>
    <p:sldId id="488" r:id="rId239"/>
    <p:sldId id="489" r:id="rId240"/>
    <p:sldId id="490" r:id="rId241"/>
    <p:sldId id="491" r:id="rId242"/>
    <p:sldId id="492" r:id="rId243"/>
    <p:sldId id="493" r:id="rId244"/>
    <p:sldId id="494" r:id="rId245"/>
    <p:sldId id="495" r:id="rId246"/>
    <p:sldId id="496" r:id="rId247"/>
    <p:sldId id="497" r:id="rId248"/>
    <p:sldId id="498" r:id="rId249"/>
    <p:sldId id="499" r:id="rId250"/>
    <p:sldId id="500" r:id="rId251"/>
    <p:sldId id="501" r:id="rId252"/>
    <p:sldId id="502" r:id="rId253"/>
    <p:sldId id="503" r:id="rId254"/>
    <p:sldId id="504" r:id="rId255"/>
    <p:sldId id="505" r:id="rId256"/>
    <p:sldId id="506" r:id="rId257"/>
    <p:sldId id="507" r:id="rId258"/>
    <p:sldId id="508" r:id="rId259"/>
    <p:sldId id="509" r:id="rId260"/>
    <p:sldId id="510" r:id="rId261"/>
    <p:sldId id="511" r:id="rId262"/>
    <p:sldId id="512" r:id="rId263"/>
    <p:sldId id="513" r:id="rId264"/>
    <p:sldId id="514" r:id="rId265"/>
    <p:sldId id="515" r:id="rId266"/>
    <p:sldId id="516" r:id="rId267"/>
    <p:sldId id="517" r:id="rId268"/>
    <p:sldId id="518" r:id="rId269"/>
    <p:sldId id="519" r:id="rId270"/>
    <p:sldId id="520" r:id="rId271"/>
    <p:sldId id="521" r:id="rId272"/>
    <p:sldId id="522" r:id="rId273"/>
    <p:sldId id="523" r:id="rId274"/>
    <p:sldId id="524" r:id="rId275"/>
    <p:sldId id="525" r:id="rId276"/>
    <p:sldId id="526" r:id="rId277"/>
    <p:sldId id="527" r:id="rId278"/>
    <p:sldId id="528" r:id="rId279"/>
    <p:sldId id="529" r:id="rId280"/>
    <p:sldId id="530" r:id="rId281"/>
    <p:sldId id="531" r:id="rId282"/>
    <p:sldId id="532" r:id="rId283"/>
    <p:sldId id="533" r:id="rId284"/>
    <p:sldId id="534" r:id="rId285"/>
    <p:sldId id="535" r:id="rId286"/>
    <p:sldId id="536" r:id="rId287"/>
    <p:sldId id="537" r:id="rId288"/>
    <p:sldId id="538" r:id="rId289"/>
    <p:sldId id="539" r:id="rId290"/>
    <p:sldId id="540" r:id="rId291"/>
    <p:sldId id="541" r:id="rId292"/>
    <p:sldId id="542" r:id="rId293"/>
    <p:sldId id="543" r:id="rId294"/>
    <p:sldId id="544" r:id="rId295"/>
    <p:sldId id="545" r:id="rId296"/>
    <p:sldId id="546" r:id="rId297"/>
    <p:sldId id="547" r:id="rId298"/>
    <p:sldId id="548" r:id="rId299"/>
    <p:sldId id="549" r:id="rId300"/>
    <p:sldId id="550" r:id="rId301"/>
    <p:sldId id="551" r:id="rId302"/>
    <p:sldId id="552" r:id="rId303"/>
    <p:sldId id="553" r:id="rId304"/>
    <p:sldId id="554" r:id="rId305"/>
    <p:sldId id="555" r:id="rId306"/>
    <p:sldId id="556" r:id="rId307"/>
    <p:sldId id="557" r:id="rId308"/>
    <p:sldId id="558" r:id="rId309"/>
    <p:sldId id="559" r:id="rId310"/>
    <p:sldId id="560" r:id="rId311"/>
    <p:sldId id="561" r:id="rId312"/>
    <p:sldId id="562" r:id="rId313"/>
    <p:sldId id="563" r:id="rId314"/>
    <p:sldId id="564" r:id="rId315"/>
    <p:sldId id="565" r:id="rId316"/>
    <p:sldId id="566" r:id="rId317"/>
    <p:sldId id="567" r:id="rId318"/>
    <p:sldId id="568" r:id="rId319"/>
    <p:sldId id="569" r:id="rId320"/>
    <p:sldId id="570" r:id="rId321"/>
    <p:sldId id="571" r:id="rId322"/>
    <p:sldId id="572" r:id="rId323"/>
    <p:sldId id="573" r:id="rId324"/>
    <p:sldId id="574" r:id="rId325"/>
    <p:sldId id="575" r:id="rId326"/>
    <p:sldId id="576" r:id="rId327"/>
    <p:sldId id="577" r:id="rId328"/>
    <p:sldId id="578" r:id="rId329"/>
    <p:sldId id="579" r:id="rId330"/>
    <p:sldId id="580" r:id="rId331"/>
    <p:sldId id="581" r:id="rId332"/>
    <p:sldId id="582" r:id="rId333"/>
    <p:sldId id="583" r:id="rId334"/>
    <p:sldId id="584" r:id="rId335"/>
    <p:sldId id="585" r:id="rId336"/>
    <p:sldId id="586" r:id="rId337"/>
    <p:sldId id="587" r:id="rId338"/>
    <p:sldId id="588" r:id="rId339"/>
    <p:sldId id="589" r:id="rId340"/>
    <p:sldId id="590" r:id="rId341"/>
    <p:sldId id="591" r:id="rId342"/>
    <p:sldId id="592" r:id="rId343"/>
    <p:sldId id="593" r:id="rId344"/>
    <p:sldId id="594" r:id="rId345"/>
    <p:sldId id="595" r:id="rId346"/>
    <p:sldId id="596" r:id="rId347"/>
    <p:sldId id="597" r:id="rId348"/>
    <p:sldId id="598" r:id="rId349"/>
    <p:sldId id="599" r:id="rId350"/>
    <p:sldId id="600" r:id="rId351"/>
    <p:sldId id="601" r:id="rId352"/>
    <p:sldId id="602" r:id="rId353"/>
    <p:sldId id="603" r:id="rId354"/>
    <p:sldId id="604" r:id="rId355"/>
    <p:sldId id="605" r:id="rId356"/>
    <p:sldId id="606" r:id="rId357"/>
    <p:sldId id="607" r:id="rId358"/>
    <p:sldId id="608" r:id="rId359"/>
    <p:sldId id="609" r:id="rId360"/>
    <p:sldId id="610" r:id="rId361"/>
    <p:sldId id="611" r:id="rId362"/>
    <p:sldId id="612" r:id="rId363"/>
    <p:sldId id="613" r:id="rId364"/>
    <p:sldId id="614" r:id="rId365"/>
    <p:sldId id="615" r:id="rId366"/>
    <p:sldId id="616" r:id="rId367"/>
    <p:sldId id="617" r:id="rId368"/>
    <p:sldId id="618" r:id="rId369"/>
    <p:sldId id="619" r:id="rId370"/>
    <p:sldId id="620" r:id="rId371"/>
    <p:sldId id="621" r:id="rId372"/>
    <p:sldId id="622" r:id="rId373"/>
    <p:sldId id="623" r:id="rId374"/>
    <p:sldId id="624" r:id="rId375"/>
    <p:sldId id="625" r:id="rId376"/>
    <p:sldId id="626" r:id="rId377"/>
    <p:sldId id="627" r:id="rId378"/>
    <p:sldId id="628" r:id="rId379"/>
    <p:sldId id="629" r:id="rId380"/>
    <p:sldId id="630" r:id="rId381"/>
    <p:sldId id="631" r:id="rId382"/>
    <p:sldId id="632" r:id="rId383"/>
    <p:sldId id="633" r:id="rId384"/>
    <p:sldId id="634" r:id="rId385"/>
    <p:sldId id="635" r:id="rId386"/>
    <p:sldId id="636" r:id="rId387"/>
    <p:sldId id="637" r:id="rId388"/>
    <p:sldId id="638" r:id="rId389"/>
    <p:sldId id="639" r:id="rId390"/>
    <p:sldId id="640" r:id="rId391"/>
    <p:sldId id="641" r:id="rId392"/>
    <p:sldId id="642" r:id="rId393"/>
    <p:sldId id="643" r:id="rId394"/>
    <p:sldId id="644" r:id="rId395"/>
    <p:sldId id="645" r:id="rId396"/>
    <p:sldId id="646" r:id="rId397"/>
    <p:sldId id="647" r:id="rId398"/>
    <p:sldId id="648" r:id="rId399"/>
    <p:sldId id="649" r:id="rId400"/>
    <p:sldId id="650" r:id="rId401"/>
    <p:sldId id="651" r:id="rId402"/>
    <p:sldId id="652" r:id="rId403"/>
    <p:sldId id="653" r:id="rId404"/>
    <p:sldId id="654" r:id="rId405"/>
    <p:sldId id="655" r:id="rId406"/>
    <p:sldId id="656" r:id="rId407"/>
    <p:sldId id="657" r:id="rId408"/>
    <p:sldId id="658" r:id="rId409"/>
    <p:sldId id="659" r:id="rId410"/>
    <p:sldId id="660" r:id="rId411"/>
    <p:sldId id="661" r:id="rId412"/>
    <p:sldId id="662" r:id="rId413"/>
    <p:sldId id="663" r:id="rId414"/>
    <p:sldId id="664" r:id="rId415"/>
    <p:sldId id="665" r:id="rId416"/>
    <p:sldId id="666" r:id="rId417"/>
    <p:sldId id="667" r:id="rId418"/>
    <p:sldId id="668" r:id="rId419"/>
    <p:sldId id="669" r:id="rId420"/>
    <p:sldId id="670" r:id="rId421"/>
    <p:sldId id="671" r:id="rId422"/>
    <p:sldId id="672" r:id="rId423"/>
    <p:sldId id="673" r:id="rId424"/>
    <p:sldId id="674" r:id="rId425"/>
    <p:sldId id="675" r:id="rId426"/>
    <p:sldId id="676" r:id="rId427"/>
    <p:sldId id="677" r:id="rId428"/>
    <p:sldId id="678" r:id="rId429"/>
    <p:sldId id="679" r:id="rId430"/>
    <p:sldId id="680" r:id="rId431"/>
    <p:sldId id="681" r:id="rId432"/>
    <p:sldId id="682" r:id="rId433"/>
    <p:sldId id="683" r:id="rId434"/>
    <p:sldId id="684" r:id="rId435"/>
    <p:sldId id="685" r:id="rId436"/>
    <p:sldId id="686" r:id="rId437"/>
    <p:sldId id="687" r:id="rId438"/>
    <p:sldId id="688" r:id="rId439"/>
    <p:sldId id="689" r:id="rId440"/>
    <p:sldId id="690" r:id="rId441"/>
    <p:sldId id="691" r:id="rId442"/>
    <p:sldId id="692" r:id="rId443"/>
    <p:sldId id="693" r:id="rId444"/>
    <p:sldId id="694" r:id="rId445"/>
    <p:sldId id="695" r:id="rId446"/>
    <p:sldId id="696" r:id="rId447"/>
    <p:sldId id="697" r:id="rId448"/>
    <p:sldId id="698" r:id="rId449"/>
    <p:sldId id="699" r:id="rId450"/>
    <p:sldId id="700" r:id="rId451"/>
    <p:sldId id="701" r:id="rId452"/>
    <p:sldId id="702" r:id="rId453"/>
    <p:sldId id="703" r:id="rId454"/>
    <p:sldId id="704" r:id="rId455"/>
    <p:sldId id="705" r:id="rId456"/>
    <p:sldId id="706" r:id="rId457"/>
    <p:sldId id="707" r:id="rId458"/>
    <p:sldId id="708" r:id="rId459"/>
    <p:sldId id="709" r:id="rId460"/>
    <p:sldId id="710" r:id="rId461"/>
    <p:sldId id="711" r:id="rId462"/>
    <p:sldId id="712" r:id="rId463"/>
    <p:sldId id="713" r:id="rId464"/>
    <p:sldId id="714" r:id="rId465"/>
    <p:sldId id="715" r:id="rId466"/>
    <p:sldId id="716" r:id="rId467"/>
    <p:sldId id="717" r:id="rId468"/>
    <p:sldId id="718" r:id="rId469"/>
    <p:sldId id="719" r:id="rId470"/>
    <p:sldId id="720" r:id="rId471"/>
    <p:sldId id="721" r:id="rId472"/>
    <p:sldId id="722" r:id="rId473"/>
    <p:sldId id="723" r:id="rId474"/>
    <p:sldId id="724" r:id="rId475"/>
    <p:sldId id="725" r:id="rId476"/>
    <p:sldId id="726" r:id="rId477"/>
    <p:sldId id="727" r:id="rId478"/>
    <p:sldId id="728" r:id="rId479"/>
    <p:sldId id="729" r:id="rId480"/>
    <p:sldId id="730" r:id="rId481"/>
    <p:sldId id="731" r:id="rId482"/>
    <p:sldId id="732" r:id="rId483"/>
    <p:sldId id="733" r:id="rId484"/>
    <p:sldId id="734" r:id="rId485"/>
    <p:sldId id="735" r:id="rId486"/>
    <p:sldId id="736" r:id="rId487"/>
    <p:sldId id="737" r:id="rId488"/>
    <p:sldId id="738" r:id="rId489"/>
    <p:sldId id="739" r:id="rId490"/>
    <p:sldId id="740" r:id="rId491"/>
    <p:sldId id="741" r:id="rId492"/>
    <p:sldId id="742" r:id="rId493"/>
    <p:sldId id="743" r:id="rId494"/>
    <p:sldId id="744" r:id="rId495"/>
    <p:sldId id="745" r:id="rId496"/>
    <p:sldId id="746" r:id="rId497"/>
    <p:sldId id="747" r:id="rId498"/>
    <p:sldId id="748" r:id="rId499"/>
    <p:sldId id="749" r:id="rId500"/>
    <p:sldId id="750" r:id="rId501"/>
    <p:sldId id="751" r:id="rId502"/>
    <p:sldId id="752" r:id="rId503"/>
    <p:sldId id="753" r:id="rId504"/>
    <p:sldId id="754" r:id="rId505"/>
    <p:sldId id="755" r:id="rId506"/>
    <p:sldId id="756" r:id="rId507"/>
    <p:sldId id="757" r:id="rId508"/>
    <p:sldId id="758" r:id="rId509"/>
    <p:sldId id="759" r:id="rId510"/>
    <p:sldId id="760" r:id="rId511"/>
    <p:sldId id="761" r:id="rId512"/>
    <p:sldId id="762" r:id="rId513"/>
    <p:sldId id="763" r:id="rId514"/>
    <p:sldId id="764" r:id="rId515"/>
    <p:sldId id="765" r:id="rId516"/>
    <p:sldId id="766" r:id="rId517"/>
    <p:sldId id="767" r:id="rId518"/>
    <p:sldId id="768" r:id="rId519"/>
    <p:sldId id="769" r:id="rId520"/>
    <p:sldId id="770" r:id="rId521"/>
    <p:sldId id="771" r:id="rId522"/>
    <p:sldId id="772" r:id="rId523"/>
    <p:sldId id="773" r:id="rId524"/>
    <p:sldId id="774" r:id="rId525"/>
    <p:sldId id="775" r:id="rId526"/>
    <p:sldId id="776" r:id="rId527"/>
    <p:sldId id="777" r:id="rId528"/>
    <p:sldId id="778" r:id="rId529"/>
    <p:sldId id="779" r:id="rId530"/>
    <p:sldId id="780" r:id="rId531"/>
    <p:sldId id="781" r:id="rId532"/>
    <p:sldId id="782" r:id="rId533"/>
    <p:sldId id="783" r:id="rId534"/>
    <p:sldId id="784" r:id="rId535"/>
    <p:sldId id="785" r:id="rId536"/>
    <p:sldId id="786" r:id="rId537"/>
    <p:sldId id="787" r:id="rId538"/>
    <p:sldId id="788" r:id="rId539"/>
    <p:sldId id="789" r:id="rId540"/>
    <p:sldId id="790" r:id="rId541"/>
    <p:sldId id="791" r:id="rId542"/>
    <p:sldId id="792" r:id="rId543"/>
    <p:sldId id="793" r:id="rId544"/>
    <p:sldId id="794" r:id="rId545"/>
    <p:sldId id="795" r:id="rId546"/>
    <p:sldId id="796" r:id="rId547"/>
    <p:sldId id="797" r:id="rId548"/>
    <p:sldId id="798" r:id="rId549"/>
    <p:sldId id="799" r:id="rId550"/>
    <p:sldId id="800" r:id="rId551"/>
    <p:sldId id="801" r:id="rId552"/>
    <p:sldId id="802" r:id="rId553"/>
    <p:sldId id="803" r:id="rId554"/>
    <p:sldId id="804" r:id="rId555"/>
    <p:sldId id="805" r:id="rId556"/>
    <p:sldId id="806" r:id="rId557"/>
    <p:sldId id="807" r:id="rId558"/>
    <p:sldId id="808" r:id="rId559"/>
    <p:sldId id="809" r:id="rId560"/>
    <p:sldId id="810" r:id="rId561"/>
    <p:sldId id="811" r:id="rId562"/>
    <p:sldId id="812" r:id="rId563"/>
    <p:sldId id="813" r:id="rId564"/>
    <p:sldId id="814" r:id="rId565"/>
    <p:sldId id="815" r:id="rId566"/>
    <p:sldId id="816" r:id="rId567"/>
    <p:sldId id="817" r:id="rId568"/>
    <p:sldId id="818" r:id="rId569"/>
    <p:sldId id="819" r:id="rId570"/>
    <p:sldId id="820" r:id="rId571"/>
    <p:sldId id="821" r:id="rId572"/>
    <p:sldId id="822" r:id="rId573"/>
    <p:sldId id="823" r:id="rId574"/>
    <p:sldId id="824" r:id="rId575"/>
    <p:sldId id="825" r:id="rId576"/>
    <p:sldId id="826" r:id="rId577"/>
    <p:sldId id="827" r:id="rId578"/>
    <p:sldId id="828" r:id="rId579"/>
    <p:sldId id="829" r:id="rId580"/>
    <p:sldId id="830" r:id="rId581"/>
    <p:sldId id="831" r:id="rId582"/>
    <p:sldId id="832" r:id="rId583"/>
    <p:sldId id="833" r:id="rId584"/>
    <p:sldId id="834" r:id="rId585"/>
    <p:sldId id="835" r:id="rId586"/>
    <p:sldId id="836" r:id="rId587"/>
    <p:sldId id="837" r:id="rId588"/>
    <p:sldId id="838" r:id="rId589"/>
    <p:sldId id="839" r:id="rId590"/>
    <p:sldId id="840" r:id="rId591"/>
    <p:sldId id="841" r:id="rId592"/>
    <p:sldId id="842" r:id="rId593"/>
    <p:sldId id="843" r:id="rId594"/>
    <p:sldId id="844" r:id="rId595"/>
    <p:sldId id="845" r:id="rId596"/>
    <p:sldId id="846" r:id="rId597"/>
    <p:sldId id="847" r:id="rId598"/>
    <p:sldId id="848" r:id="rId599"/>
    <p:sldId id="849" r:id="rId600"/>
    <p:sldId id="850" r:id="rId601"/>
    <p:sldId id="851" r:id="rId602"/>
    <p:sldId id="852" r:id="rId603"/>
    <p:sldId id="853" r:id="rId604"/>
    <p:sldId id="854" r:id="rId605"/>
    <p:sldId id="855" r:id="rId606"/>
    <p:sldId id="856" r:id="rId607"/>
    <p:sldId id="857" r:id="rId608"/>
    <p:sldId id="858" r:id="rId609"/>
    <p:sldId id="859" r:id="rId610"/>
    <p:sldId id="860" r:id="rId611"/>
    <p:sldId id="861" r:id="rId612"/>
    <p:sldId id="862" r:id="rId613"/>
    <p:sldId id="863" r:id="rId614"/>
    <p:sldId id="864" r:id="rId615"/>
    <p:sldId id="865" r:id="rId616"/>
    <p:sldId id="866" r:id="rId617"/>
    <p:sldId id="867" r:id="rId618"/>
    <p:sldId id="868" r:id="rId619"/>
    <p:sldId id="869" r:id="rId620"/>
    <p:sldId id="870" r:id="rId621"/>
    <p:sldId id="871" r:id="rId622"/>
    <p:sldId id="872" r:id="rId623"/>
    <p:sldId id="873" r:id="rId624"/>
    <p:sldId id="874" r:id="rId625"/>
    <p:sldId id="875" r:id="rId626"/>
    <p:sldId id="876" r:id="rId627"/>
    <p:sldId id="877" r:id="rId628"/>
    <p:sldId id="878" r:id="rId629"/>
    <p:sldId id="879" r:id="rId630"/>
    <p:sldId id="880" r:id="rId631"/>
    <p:sldId id="881" r:id="rId632"/>
    <p:sldId id="882" r:id="rId633"/>
    <p:sldId id="883" r:id="rId634"/>
    <p:sldId id="884" r:id="rId635"/>
    <p:sldId id="885" r:id="rId636"/>
    <p:sldId id="886" r:id="rId637"/>
    <p:sldId id="887" r:id="rId638"/>
    <p:sldId id="888" r:id="rId639"/>
    <p:sldId id="889" r:id="rId640"/>
    <p:sldId id="890" r:id="rId641"/>
    <p:sldId id="891" r:id="rId642"/>
    <p:sldId id="892" r:id="rId643"/>
    <p:sldId id="893" r:id="rId644"/>
    <p:sldId id="894" r:id="rId645"/>
    <p:sldId id="895" r:id="rId646"/>
    <p:sldId id="896" r:id="rId647"/>
  </p:sldIdLst>
  <p:sldSz cy="5143500" cx="9144000"/>
  <p:notesSz cx="6858000" cy="9144000"/>
  <p:embeddedFontLst>
    <p:embeddedFont>
      <p:font typeface="Roboto"/>
      <p:regular r:id="rId648"/>
      <p:bold r:id="rId649"/>
      <p:italic r:id="rId650"/>
      <p:boldItalic r:id="rId651"/>
    </p:embeddedFont>
    <p:embeddedFont>
      <p:font typeface="Source Code Pro"/>
      <p:regular r:id="rId652"/>
      <p:bold r:id="rId653"/>
      <p:italic r:id="rId654"/>
      <p:boldItalic r:id="rId655"/>
    </p:embeddedFont>
    <p:embeddedFont>
      <p:font typeface="Comfortaa Medium"/>
      <p:regular r:id="rId656"/>
      <p:bold r:id="rId65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8ED720D8-957E-45B1-B2B7-954EC8CC9E5F}">
  <a:tblStyle styleId="{8ED720D8-957E-45B1-B2B7-954EC8CC9E5F}"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F2BD9569-FC08-4068-85C5-704D7000D0AA}" styleName="Table_1">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90" Type="http://schemas.openxmlformats.org/officeDocument/2006/relationships/slide" Target="slides/slide184.xml"/><Relationship Id="rId194" Type="http://schemas.openxmlformats.org/officeDocument/2006/relationships/slide" Target="slides/slide188.xml"/><Relationship Id="rId193" Type="http://schemas.openxmlformats.org/officeDocument/2006/relationships/slide" Target="slides/slide187.xml"/><Relationship Id="rId192" Type="http://schemas.openxmlformats.org/officeDocument/2006/relationships/slide" Target="slides/slide186.xml"/><Relationship Id="rId191" Type="http://schemas.openxmlformats.org/officeDocument/2006/relationships/slide" Target="slides/slide185.xml"/><Relationship Id="rId187" Type="http://schemas.openxmlformats.org/officeDocument/2006/relationships/slide" Target="slides/slide181.xml"/><Relationship Id="rId186" Type="http://schemas.openxmlformats.org/officeDocument/2006/relationships/slide" Target="slides/slide180.xml"/><Relationship Id="rId185" Type="http://schemas.openxmlformats.org/officeDocument/2006/relationships/slide" Target="slides/slide179.xml"/><Relationship Id="rId184" Type="http://schemas.openxmlformats.org/officeDocument/2006/relationships/slide" Target="slides/slide178.xml"/><Relationship Id="rId189" Type="http://schemas.openxmlformats.org/officeDocument/2006/relationships/slide" Target="slides/slide183.xml"/><Relationship Id="rId188" Type="http://schemas.openxmlformats.org/officeDocument/2006/relationships/slide" Target="slides/slide182.xml"/><Relationship Id="rId183" Type="http://schemas.openxmlformats.org/officeDocument/2006/relationships/slide" Target="slides/slide177.xml"/><Relationship Id="rId182" Type="http://schemas.openxmlformats.org/officeDocument/2006/relationships/slide" Target="slides/slide176.xml"/><Relationship Id="rId181" Type="http://schemas.openxmlformats.org/officeDocument/2006/relationships/slide" Target="slides/slide175.xml"/><Relationship Id="rId180" Type="http://schemas.openxmlformats.org/officeDocument/2006/relationships/slide" Target="slides/slide174.xml"/><Relationship Id="rId176" Type="http://schemas.openxmlformats.org/officeDocument/2006/relationships/slide" Target="slides/slide170.xml"/><Relationship Id="rId297" Type="http://schemas.openxmlformats.org/officeDocument/2006/relationships/slide" Target="slides/slide291.xml"/><Relationship Id="rId175" Type="http://schemas.openxmlformats.org/officeDocument/2006/relationships/slide" Target="slides/slide169.xml"/><Relationship Id="rId296" Type="http://schemas.openxmlformats.org/officeDocument/2006/relationships/slide" Target="slides/slide290.xml"/><Relationship Id="rId174" Type="http://schemas.openxmlformats.org/officeDocument/2006/relationships/slide" Target="slides/slide168.xml"/><Relationship Id="rId295" Type="http://schemas.openxmlformats.org/officeDocument/2006/relationships/slide" Target="slides/slide289.xml"/><Relationship Id="rId173" Type="http://schemas.openxmlformats.org/officeDocument/2006/relationships/slide" Target="slides/slide167.xml"/><Relationship Id="rId294" Type="http://schemas.openxmlformats.org/officeDocument/2006/relationships/slide" Target="slides/slide288.xml"/><Relationship Id="rId179" Type="http://schemas.openxmlformats.org/officeDocument/2006/relationships/slide" Target="slides/slide173.xml"/><Relationship Id="rId178" Type="http://schemas.openxmlformats.org/officeDocument/2006/relationships/slide" Target="slides/slide172.xml"/><Relationship Id="rId299" Type="http://schemas.openxmlformats.org/officeDocument/2006/relationships/slide" Target="slides/slide293.xml"/><Relationship Id="rId177" Type="http://schemas.openxmlformats.org/officeDocument/2006/relationships/slide" Target="slides/slide171.xml"/><Relationship Id="rId298" Type="http://schemas.openxmlformats.org/officeDocument/2006/relationships/slide" Target="slides/slide292.xml"/><Relationship Id="rId198" Type="http://schemas.openxmlformats.org/officeDocument/2006/relationships/slide" Target="slides/slide192.xml"/><Relationship Id="rId197" Type="http://schemas.openxmlformats.org/officeDocument/2006/relationships/slide" Target="slides/slide191.xml"/><Relationship Id="rId196" Type="http://schemas.openxmlformats.org/officeDocument/2006/relationships/slide" Target="slides/slide190.xml"/><Relationship Id="rId195" Type="http://schemas.openxmlformats.org/officeDocument/2006/relationships/slide" Target="slides/slide189.xml"/><Relationship Id="rId199" Type="http://schemas.openxmlformats.org/officeDocument/2006/relationships/slide" Target="slides/slide193.xml"/><Relationship Id="rId150" Type="http://schemas.openxmlformats.org/officeDocument/2006/relationships/slide" Target="slides/slide144.xml"/><Relationship Id="rId271" Type="http://schemas.openxmlformats.org/officeDocument/2006/relationships/slide" Target="slides/slide265.xml"/><Relationship Id="rId392" Type="http://schemas.openxmlformats.org/officeDocument/2006/relationships/slide" Target="slides/slide386.xml"/><Relationship Id="rId270" Type="http://schemas.openxmlformats.org/officeDocument/2006/relationships/slide" Target="slides/slide264.xml"/><Relationship Id="rId391" Type="http://schemas.openxmlformats.org/officeDocument/2006/relationships/slide" Target="slides/slide385.xml"/><Relationship Id="rId390" Type="http://schemas.openxmlformats.org/officeDocument/2006/relationships/slide" Target="slides/slide384.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149" Type="http://schemas.openxmlformats.org/officeDocument/2006/relationships/slide" Target="slides/slide143.xml"/><Relationship Id="rId4" Type="http://schemas.openxmlformats.org/officeDocument/2006/relationships/tableStyles" Target="tableStyles.xml"/><Relationship Id="rId148" Type="http://schemas.openxmlformats.org/officeDocument/2006/relationships/slide" Target="slides/slide142.xml"/><Relationship Id="rId269" Type="http://schemas.openxmlformats.org/officeDocument/2006/relationships/slide" Target="slides/slide263.xml"/><Relationship Id="rId9" Type="http://schemas.openxmlformats.org/officeDocument/2006/relationships/slide" Target="slides/slide3.xml"/><Relationship Id="rId143" Type="http://schemas.openxmlformats.org/officeDocument/2006/relationships/slide" Target="slides/slide137.xml"/><Relationship Id="rId264" Type="http://schemas.openxmlformats.org/officeDocument/2006/relationships/slide" Target="slides/slide258.xml"/><Relationship Id="rId385" Type="http://schemas.openxmlformats.org/officeDocument/2006/relationships/slide" Target="slides/slide379.xml"/><Relationship Id="rId142" Type="http://schemas.openxmlformats.org/officeDocument/2006/relationships/slide" Target="slides/slide136.xml"/><Relationship Id="rId263" Type="http://schemas.openxmlformats.org/officeDocument/2006/relationships/slide" Target="slides/slide257.xml"/><Relationship Id="rId384" Type="http://schemas.openxmlformats.org/officeDocument/2006/relationships/slide" Target="slides/slide378.xml"/><Relationship Id="rId141" Type="http://schemas.openxmlformats.org/officeDocument/2006/relationships/slide" Target="slides/slide135.xml"/><Relationship Id="rId262" Type="http://schemas.openxmlformats.org/officeDocument/2006/relationships/slide" Target="slides/slide256.xml"/><Relationship Id="rId383" Type="http://schemas.openxmlformats.org/officeDocument/2006/relationships/slide" Target="slides/slide377.xml"/><Relationship Id="rId140" Type="http://schemas.openxmlformats.org/officeDocument/2006/relationships/slide" Target="slides/slide134.xml"/><Relationship Id="rId261" Type="http://schemas.openxmlformats.org/officeDocument/2006/relationships/slide" Target="slides/slide255.xml"/><Relationship Id="rId382" Type="http://schemas.openxmlformats.org/officeDocument/2006/relationships/slide" Target="slides/slide376.xml"/><Relationship Id="rId5" Type="http://schemas.openxmlformats.org/officeDocument/2006/relationships/slideMaster" Target="slideMasters/slideMaster1.xml"/><Relationship Id="rId147" Type="http://schemas.openxmlformats.org/officeDocument/2006/relationships/slide" Target="slides/slide141.xml"/><Relationship Id="rId268" Type="http://schemas.openxmlformats.org/officeDocument/2006/relationships/slide" Target="slides/slide262.xml"/><Relationship Id="rId389" Type="http://schemas.openxmlformats.org/officeDocument/2006/relationships/slide" Target="slides/slide383.xml"/><Relationship Id="rId6" Type="http://schemas.openxmlformats.org/officeDocument/2006/relationships/notesMaster" Target="notesMasters/notesMaster1.xml"/><Relationship Id="rId146" Type="http://schemas.openxmlformats.org/officeDocument/2006/relationships/slide" Target="slides/slide140.xml"/><Relationship Id="rId267" Type="http://schemas.openxmlformats.org/officeDocument/2006/relationships/slide" Target="slides/slide261.xml"/><Relationship Id="rId388" Type="http://schemas.openxmlformats.org/officeDocument/2006/relationships/slide" Target="slides/slide382.xml"/><Relationship Id="rId7" Type="http://schemas.openxmlformats.org/officeDocument/2006/relationships/slide" Target="slides/slide1.xml"/><Relationship Id="rId145" Type="http://schemas.openxmlformats.org/officeDocument/2006/relationships/slide" Target="slides/slide139.xml"/><Relationship Id="rId266" Type="http://schemas.openxmlformats.org/officeDocument/2006/relationships/slide" Target="slides/slide260.xml"/><Relationship Id="rId387" Type="http://schemas.openxmlformats.org/officeDocument/2006/relationships/slide" Target="slides/slide381.xml"/><Relationship Id="rId8" Type="http://schemas.openxmlformats.org/officeDocument/2006/relationships/slide" Target="slides/slide2.xml"/><Relationship Id="rId144" Type="http://schemas.openxmlformats.org/officeDocument/2006/relationships/slide" Target="slides/slide138.xml"/><Relationship Id="rId265" Type="http://schemas.openxmlformats.org/officeDocument/2006/relationships/slide" Target="slides/slide259.xml"/><Relationship Id="rId386" Type="http://schemas.openxmlformats.org/officeDocument/2006/relationships/slide" Target="slides/slide380.xml"/><Relationship Id="rId260" Type="http://schemas.openxmlformats.org/officeDocument/2006/relationships/slide" Target="slides/slide254.xml"/><Relationship Id="rId381" Type="http://schemas.openxmlformats.org/officeDocument/2006/relationships/slide" Target="slides/slide375.xml"/><Relationship Id="rId380" Type="http://schemas.openxmlformats.org/officeDocument/2006/relationships/slide" Target="slides/slide374.xml"/><Relationship Id="rId139" Type="http://schemas.openxmlformats.org/officeDocument/2006/relationships/slide" Target="slides/slide133.xml"/><Relationship Id="rId138" Type="http://schemas.openxmlformats.org/officeDocument/2006/relationships/slide" Target="slides/slide132.xml"/><Relationship Id="rId259" Type="http://schemas.openxmlformats.org/officeDocument/2006/relationships/slide" Target="slides/slide253.xml"/><Relationship Id="rId137" Type="http://schemas.openxmlformats.org/officeDocument/2006/relationships/slide" Target="slides/slide131.xml"/><Relationship Id="rId258" Type="http://schemas.openxmlformats.org/officeDocument/2006/relationships/slide" Target="slides/slide252.xml"/><Relationship Id="rId379" Type="http://schemas.openxmlformats.org/officeDocument/2006/relationships/slide" Target="slides/slide373.xml"/><Relationship Id="rId132" Type="http://schemas.openxmlformats.org/officeDocument/2006/relationships/slide" Target="slides/slide126.xml"/><Relationship Id="rId253" Type="http://schemas.openxmlformats.org/officeDocument/2006/relationships/slide" Target="slides/slide247.xml"/><Relationship Id="rId374" Type="http://schemas.openxmlformats.org/officeDocument/2006/relationships/slide" Target="slides/slide368.xml"/><Relationship Id="rId495" Type="http://schemas.openxmlformats.org/officeDocument/2006/relationships/slide" Target="slides/slide489.xml"/><Relationship Id="rId131" Type="http://schemas.openxmlformats.org/officeDocument/2006/relationships/slide" Target="slides/slide125.xml"/><Relationship Id="rId252" Type="http://schemas.openxmlformats.org/officeDocument/2006/relationships/slide" Target="slides/slide246.xml"/><Relationship Id="rId373" Type="http://schemas.openxmlformats.org/officeDocument/2006/relationships/slide" Target="slides/slide367.xml"/><Relationship Id="rId494" Type="http://schemas.openxmlformats.org/officeDocument/2006/relationships/slide" Target="slides/slide488.xml"/><Relationship Id="rId130" Type="http://schemas.openxmlformats.org/officeDocument/2006/relationships/slide" Target="slides/slide124.xml"/><Relationship Id="rId251" Type="http://schemas.openxmlformats.org/officeDocument/2006/relationships/slide" Target="slides/slide245.xml"/><Relationship Id="rId372" Type="http://schemas.openxmlformats.org/officeDocument/2006/relationships/slide" Target="slides/slide366.xml"/><Relationship Id="rId493" Type="http://schemas.openxmlformats.org/officeDocument/2006/relationships/slide" Target="slides/slide487.xml"/><Relationship Id="rId250" Type="http://schemas.openxmlformats.org/officeDocument/2006/relationships/slide" Target="slides/slide244.xml"/><Relationship Id="rId371" Type="http://schemas.openxmlformats.org/officeDocument/2006/relationships/slide" Target="slides/slide365.xml"/><Relationship Id="rId492" Type="http://schemas.openxmlformats.org/officeDocument/2006/relationships/slide" Target="slides/slide486.xml"/><Relationship Id="rId136" Type="http://schemas.openxmlformats.org/officeDocument/2006/relationships/slide" Target="slides/slide130.xml"/><Relationship Id="rId257" Type="http://schemas.openxmlformats.org/officeDocument/2006/relationships/slide" Target="slides/slide251.xml"/><Relationship Id="rId378" Type="http://schemas.openxmlformats.org/officeDocument/2006/relationships/slide" Target="slides/slide372.xml"/><Relationship Id="rId499" Type="http://schemas.openxmlformats.org/officeDocument/2006/relationships/slide" Target="slides/slide493.xml"/><Relationship Id="rId135" Type="http://schemas.openxmlformats.org/officeDocument/2006/relationships/slide" Target="slides/slide129.xml"/><Relationship Id="rId256" Type="http://schemas.openxmlformats.org/officeDocument/2006/relationships/slide" Target="slides/slide250.xml"/><Relationship Id="rId377" Type="http://schemas.openxmlformats.org/officeDocument/2006/relationships/slide" Target="slides/slide371.xml"/><Relationship Id="rId498" Type="http://schemas.openxmlformats.org/officeDocument/2006/relationships/slide" Target="slides/slide492.xml"/><Relationship Id="rId134" Type="http://schemas.openxmlformats.org/officeDocument/2006/relationships/slide" Target="slides/slide128.xml"/><Relationship Id="rId255" Type="http://schemas.openxmlformats.org/officeDocument/2006/relationships/slide" Target="slides/slide249.xml"/><Relationship Id="rId376" Type="http://schemas.openxmlformats.org/officeDocument/2006/relationships/slide" Target="slides/slide370.xml"/><Relationship Id="rId497" Type="http://schemas.openxmlformats.org/officeDocument/2006/relationships/slide" Target="slides/slide491.xml"/><Relationship Id="rId133" Type="http://schemas.openxmlformats.org/officeDocument/2006/relationships/slide" Target="slides/slide127.xml"/><Relationship Id="rId254" Type="http://schemas.openxmlformats.org/officeDocument/2006/relationships/slide" Target="slides/slide248.xml"/><Relationship Id="rId375" Type="http://schemas.openxmlformats.org/officeDocument/2006/relationships/slide" Target="slides/slide369.xml"/><Relationship Id="rId496" Type="http://schemas.openxmlformats.org/officeDocument/2006/relationships/slide" Target="slides/slide490.xml"/><Relationship Id="rId172" Type="http://schemas.openxmlformats.org/officeDocument/2006/relationships/slide" Target="slides/slide166.xml"/><Relationship Id="rId293" Type="http://schemas.openxmlformats.org/officeDocument/2006/relationships/slide" Target="slides/slide287.xml"/><Relationship Id="rId171" Type="http://schemas.openxmlformats.org/officeDocument/2006/relationships/slide" Target="slides/slide165.xml"/><Relationship Id="rId292" Type="http://schemas.openxmlformats.org/officeDocument/2006/relationships/slide" Target="slides/slide286.xml"/><Relationship Id="rId170" Type="http://schemas.openxmlformats.org/officeDocument/2006/relationships/slide" Target="slides/slide164.xml"/><Relationship Id="rId291" Type="http://schemas.openxmlformats.org/officeDocument/2006/relationships/slide" Target="slides/slide285.xml"/><Relationship Id="rId290" Type="http://schemas.openxmlformats.org/officeDocument/2006/relationships/slide" Target="slides/slide284.xml"/><Relationship Id="rId165" Type="http://schemas.openxmlformats.org/officeDocument/2006/relationships/slide" Target="slides/slide159.xml"/><Relationship Id="rId286" Type="http://schemas.openxmlformats.org/officeDocument/2006/relationships/slide" Target="slides/slide280.xml"/><Relationship Id="rId164" Type="http://schemas.openxmlformats.org/officeDocument/2006/relationships/slide" Target="slides/slide158.xml"/><Relationship Id="rId285" Type="http://schemas.openxmlformats.org/officeDocument/2006/relationships/slide" Target="slides/slide279.xml"/><Relationship Id="rId163" Type="http://schemas.openxmlformats.org/officeDocument/2006/relationships/slide" Target="slides/slide157.xml"/><Relationship Id="rId284" Type="http://schemas.openxmlformats.org/officeDocument/2006/relationships/slide" Target="slides/slide278.xml"/><Relationship Id="rId162" Type="http://schemas.openxmlformats.org/officeDocument/2006/relationships/slide" Target="slides/slide156.xml"/><Relationship Id="rId283" Type="http://schemas.openxmlformats.org/officeDocument/2006/relationships/slide" Target="slides/slide277.xml"/><Relationship Id="rId169" Type="http://schemas.openxmlformats.org/officeDocument/2006/relationships/slide" Target="slides/slide163.xml"/><Relationship Id="rId168" Type="http://schemas.openxmlformats.org/officeDocument/2006/relationships/slide" Target="slides/slide162.xml"/><Relationship Id="rId289" Type="http://schemas.openxmlformats.org/officeDocument/2006/relationships/slide" Target="slides/slide283.xml"/><Relationship Id="rId167" Type="http://schemas.openxmlformats.org/officeDocument/2006/relationships/slide" Target="slides/slide161.xml"/><Relationship Id="rId288" Type="http://schemas.openxmlformats.org/officeDocument/2006/relationships/slide" Target="slides/slide282.xml"/><Relationship Id="rId166" Type="http://schemas.openxmlformats.org/officeDocument/2006/relationships/slide" Target="slides/slide160.xml"/><Relationship Id="rId287" Type="http://schemas.openxmlformats.org/officeDocument/2006/relationships/slide" Target="slides/slide281.xml"/><Relationship Id="rId161" Type="http://schemas.openxmlformats.org/officeDocument/2006/relationships/slide" Target="slides/slide155.xml"/><Relationship Id="rId282" Type="http://schemas.openxmlformats.org/officeDocument/2006/relationships/slide" Target="slides/slide276.xml"/><Relationship Id="rId160" Type="http://schemas.openxmlformats.org/officeDocument/2006/relationships/slide" Target="slides/slide154.xml"/><Relationship Id="rId281" Type="http://schemas.openxmlformats.org/officeDocument/2006/relationships/slide" Target="slides/slide275.xml"/><Relationship Id="rId280" Type="http://schemas.openxmlformats.org/officeDocument/2006/relationships/slide" Target="slides/slide274.xml"/><Relationship Id="rId159" Type="http://schemas.openxmlformats.org/officeDocument/2006/relationships/slide" Target="slides/slide153.xml"/><Relationship Id="rId154" Type="http://schemas.openxmlformats.org/officeDocument/2006/relationships/slide" Target="slides/slide148.xml"/><Relationship Id="rId275" Type="http://schemas.openxmlformats.org/officeDocument/2006/relationships/slide" Target="slides/slide269.xml"/><Relationship Id="rId396" Type="http://schemas.openxmlformats.org/officeDocument/2006/relationships/slide" Target="slides/slide390.xml"/><Relationship Id="rId153" Type="http://schemas.openxmlformats.org/officeDocument/2006/relationships/slide" Target="slides/slide147.xml"/><Relationship Id="rId274" Type="http://schemas.openxmlformats.org/officeDocument/2006/relationships/slide" Target="slides/slide268.xml"/><Relationship Id="rId395" Type="http://schemas.openxmlformats.org/officeDocument/2006/relationships/slide" Target="slides/slide389.xml"/><Relationship Id="rId152" Type="http://schemas.openxmlformats.org/officeDocument/2006/relationships/slide" Target="slides/slide146.xml"/><Relationship Id="rId273" Type="http://schemas.openxmlformats.org/officeDocument/2006/relationships/slide" Target="slides/slide267.xml"/><Relationship Id="rId394" Type="http://schemas.openxmlformats.org/officeDocument/2006/relationships/slide" Target="slides/slide388.xml"/><Relationship Id="rId151" Type="http://schemas.openxmlformats.org/officeDocument/2006/relationships/slide" Target="slides/slide145.xml"/><Relationship Id="rId272" Type="http://schemas.openxmlformats.org/officeDocument/2006/relationships/slide" Target="slides/slide266.xml"/><Relationship Id="rId393" Type="http://schemas.openxmlformats.org/officeDocument/2006/relationships/slide" Target="slides/slide387.xml"/><Relationship Id="rId158" Type="http://schemas.openxmlformats.org/officeDocument/2006/relationships/slide" Target="slides/slide152.xml"/><Relationship Id="rId279" Type="http://schemas.openxmlformats.org/officeDocument/2006/relationships/slide" Target="slides/slide273.xml"/><Relationship Id="rId157" Type="http://schemas.openxmlformats.org/officeDocument/2006/relationships/slide" Target="slides/slide151.xml"/><Relationship Id="rId278" Type="http://schemas.openxmlformats.org/officeDocument/2006/relationships/slide" Target="slides/slide272.xml"/><Relationship Id="rId399" Type="http://schemas.openxmlformats.org/officeDocument/2006/relationships/slide" Target="slides/slide393.xml"/><Relationship Id="rId156" Type="http://schemas.openxmlformats.org/officeDocument/2006/relationships/slide" Target="slides/slide150.xml"/><Relationship Id="rId277" Type="http://schemas.openxmlformats.org/officeDocument/2006/relationships/slide" Target="slides/slide271.xml"/><Relationship Id="rId398" Type="http://schemas.openxmlformats.org/officeDocument/2006/relationships/slide" Target="slides/slide392.xml"/><Relationship Id="rId155" Type="http://schemas.openxmlformats.org/officeDocument/2006/relationships/slide" Target="slides/slide149.xml"/><Relationship Id="rId276" Type="http://schemas.openxmlformats.org/officeDocument/2006/relationships/slide" Target="slides/slide270.xml"/><Relationship Id="rId397" Type="http://schemas.openxmlformats.org/officeDocument/2006/relationships/slide" Target="slides/slide391.xml"/><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509" Type="http://schemas.openxmlformats.org/officeDocument/2006/relationships/slide" Target="slides/slide503.xml"/><Relationship Id="rId508" Type="http://schemas.openxmlformats.org/officeDocument/2006/relationships/slide" Target="slides/slide502.xml"/><Relationship Id="rId629" Type="http://schemas.openxmlformats.org/officeDocument/2006/relationships/slide" Target="slides/slide623.xml"/><Relationship Id="rId503" Type="http://schemas.openxmlformats.org/officeDocument/2006/relationships/slide" Target="slides/slide497.xml"/><Relationship Id="rId624" Type="http://schemas.openxmlformats.org/officeDocument/2006/relationships/slide" Target="slides/slide618.xml"/><Relationship Id="rId502" Type="http://schemas.openxmlformats.org/officeDocument/2006/relationships/slide" Target="slides/slide496.xml"/><Relationship Id="rId623" Type="http://schemas.openxmlformats.org/officeDocument/2006/relationships/slide" Target="slides/slide617.xml"/><Relationship Id="rId501" Type="http://schemas.openxmlformats.org/officeDocument/2006/relationships/slide" Target="slides/slide495.xml"/><Relationship Id="rId622" Type="http://schemas.openxmlformats.org/officeDocument/2006/relationships/slide" Target="slides/slide616.xml"/><Relationship Id="rId500" Type="http://schemas.openxmlformats.org/officeDocument/2006/relationships/slide" Target="slides/slide494.xml"/><Relationship Id="rId621" Type="http://schemas.openxmlformats.org/officeDocument/2006/relationships/slide" Target="slides/slide615.xml"/><Relationship Id="rId507" Type="http://schemas.openxmlformats.org/officeDocument/2006/relationships/slide" Target="slides/slide501.xml"/><Relationship Id="rId628" Type="http://schemas.openxmlformats.org/officeDocument/2006/relationships/slide" Target="slides/slide622.xml"/><Relationship Id="rId506" Type="http://schemas.openxmlformats.org/officeDocument/2006/relationships/slide" Target="slides/slide500.xml"/><Relationship Id="rId627" Type="http://schemas.openxmlformats.org/officeDocument/2006/relationships/slide" Target="slides/slide621.xml"/><Relationship Id="rId505" Type="http://schemas.openxmlformats.org/officeDocument/2006/relationships/slide" Target="slides/slide499.xml"/><Relationship Id="rId626" Type="http://schemas.openxmlformats.org/officeDocument/2006/relationships/slide" Target="slides/slide620.xml"/><Relationship Id="rId504" Type="http://schemas.openxmlformats.org/officeDocument/2006/relationships/slide" Target="slides/slide498.xml"/><Relationship Id="rId625" Type="http://schemas.openxmlformats.org/officeDocument/2006/relationships/slide" Target="slides/slide619.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620" Type="http://schemas.openxmlformats.org/officeDocument/2006/relationships/slide" Target="slides/slide614.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619" Type="http://schemas.openxmlformats.org/officeDocument/2006/relationships/slide" Target="slides/slide613.xml"/><Relationship Id="rId618" Type="http://schemas.openxmlformats.org/officeDocument/2006/relationships/slide" Target="slides/slide612.xml"/><Relationship Id="rId613" Type="http://schemas.openxmlformats.org/officeDocument/2006/relationships/slide" Target="slides/slide607.xml"/><Relationship Id="rId612" Type="http://schemas.openxmlformats.org/officeDocument/2006/relationships/slide" Target="slides/slide606.xml"/><Relationship Id="rId611" Type="http://schemas.openxmlformats.org/officeDocument/2006/relationships/slide" Target="slides/slide605.xml"/><Relationship Id="rId610" Type="http://schemas.openxmlformats.org/officeDocument/2006/relationships/slide" Target="slides/slide604.xml"/><Relationship Id="rId617" Type="http://schemas.openxmlformats.org/officeDocument/2006/relationships/slide" Target="slides/slide611.xml"/><Relationship Id="rId616" Type="http://schemas.openxmlformats.org/officeDocument/2006/relationships/slide" Target="slides/slide610.xml"/><Relationship Id="rId615" Type="http://schemas.openxmlformats.org/officeDocument/2006/relationships/slide" Target="slides/slide609.xml"/><Relationship Id="rId614" Type="http://schemas.openxmlformats.org/officeDocument/2006/relationships/slide" Target="slides/slide60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409" Type="http://schemas.openxmlformats.org/officeDocument/2006/relationships/slide" Target="slides/slide403.xml"/><Relationship Id="rId404" Type="http://schemas.openxmlformats.org/officeDocument/2006/relationships/slide" Target="slides/slide398.xml"/><Relationship Id="rId525" Type="http://schemas.openxmlformats.org/officeDocument/2006/relationships/slide" Target="slides/slide519.xml"/><Relationship Id="rId646" Type="http://schemas.openxmlformats.org/officeDocument/2006/relationships/slide" Target="slides/slide640.xml"/><Relationship Id="rId403" Type="http://schemas.openxmlformats.org/officeDocument/2006/relationships/slide" Target="slides/slide397.xml"/><Relationship Id="rId524" Type="http://schemas.openxmlformats.org/officeDocument/2006/relationships/slide" Target="slides/slide518.xml"/><Relationship Id="rId645" Type="http://schemas.openxmlformats.org/officeDocument/2006/relationships/slide" Target="slides/slide639.xml"/><Relationship Id="rId402" Type="http://schemas.openxmlformats.org/officeDocument/2006/relationships/slide" Target="slides/slide396.xml"/><Relationship Id="rId523" Type="http://schemas.openxmlformats.org/officeDocument/2006/relationships/slide" Target="slides/slide517.xml"/><Relationship Id="rId644" Type="http://schemas.openxmlformats.org/officeDocument/2006/relationships/slide" Target="slides/slide638.xml"/><Relationship Id="rId401" Type="http://schemas.openxmlformats.org/officeDocument/2006/relationships/slide" Target="slides/slide395.xml"/><Relationship Id="rId522" Type="http://schemas.openxmlformats.org/officeDocument/2006/relationships/slide" Target="slides/slide516.xml"/><Relationship Id="rId643" Type="http://schemas.openxmlformats.org/officeDocument/2006/relationships/slide" Target="slides/slide637.xml"/><Relationship Id="rId408" Type="http://schemas.openxmlformats.org/officeDocument/2006/relationships/slide" Target="slides/slide402.xml"/><Relationship Id="rId529" Type="http://schemas.openxmlformats.org/officeDocument/2006/relationships/slide" Target="slides/slide523.xml"/><Relationship Id="rId407" Type="http://schemas.openxmlformats.org/officeDocument/2006/relationships/slide" Target="slides/slide401.xml"/><Relationship Id="rId528" Type="http://schemas.openxmlformats.org/officeDocument/2006/relationships/slide" Target="slides/slide522.xml"/><Relationship Id="rId649" Type="http://schemas.openxmlformats.org/officeDocument/2006/relationships/font" Target="fonts/Roboto-bold.fntdata"/><Relationship Id="rId406" Type="http://schemas.openxmlformats.org/officeDocument/2006/relationships/slide" Target="slides/slide400.xml"/><Relationship Id="rId527" Type="http://schemas.openxmlformats.org/officeDocument/2006/relationships/slide" Target="slides/slide521.xml"/><Relationship Id="rId648" Type="http://schemas.openxmlformats.org/officeDocument/2006/relationships/font" Target="fonts/Roboto-regular.fntdata"/><Relationship Id="rId405" Type="http://schemas.openxmlformats.org/officeDocument/2006/relationships/slide" Target="slides/slide399.xml"/><Relationship Id="rId526" Type="http://schemas.openxmlformats.org/officeDocument/2006/relationships/slide" Target="slides/slide520.xml"/><Relationship Id="rId647" Type="http://schemas.openxmlformats.org/officeDocument/2006/relationships/slide" Target="slides/slide641.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400" Type="http://schemas.openxmlformats.org/officeDocument/2006/relationships/slide" Target="slides/slide394.xml"/><Relationship Id="rId521" Type="http://schemas.openxmlformats.org/officeDocument/2006/relationships/slide" Target="slides/slide515.xml"/><Relationship Id="rId642" Type="http://schemas.openxmlformats.org/officeDocument/2006/relationships/slide" Target="slides/slide636.xml"/><Relationship Id="rId29" Type="http://schemas.openxmlformats.org/officeDocument/2006/relationships/slide" Target="slides/slide23.xml"/><Relationship Id="rId520" Type="http://schemas.openxmlformats.org/officeDocument/2006/relationships/slide" Target="slides/slide514.xml"/><Relationship Id="rId641" Type="http://schemas.openxmlformats.org/officeDocument/2006/relationships/slide" Target="slides/slide635.xml"/><Relationship Id="rId640" Type="http://schemas.openxmlformats.org/officeDocument/2006/relationships/slide" Target="slides/slide634.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519" Type="http://schemas.openxmlformats.org/officeDocument/2006/relationships/slide" Target="slides/slide513.xml"/><Relationship Id="rId514" Type="http://schemas.openxmlformats.org/officeDocument/2006/relationships/slide" Target="slides/slide508.xml"/><Relationship Id="rId635" Type="http://schemas.openxmlformats.org/officeDocument/2006/relationships/slide" Target="slides/slide629.xml"/><Relationship Id="rId513" Type="http://schemas.openxmlformats.org/officeDocument/2006/relationships/slide" Target="slides/slide507.xml"/><Relationship Id="rId634" Type="http://schemas.openxmlformats.org/officeDocument/2006/relationships/slide" Target="slides/slide628.xml"/><Relationship Id="rId512" Type="http://schemas.openxmlformats.org/officeDocument/2006/relationships/slide" Target="slides/slide506.xml"/><Relationship Id="rId633" Type="http://schemas.openxmlformats.org/officeDocument/2006/relationships/slide" Target="slides/slide627.xml"/><Relationship Id="rId511" Type="http://schemas.openxmlformats.org/officeDocument/2006/relationships/slide" Target="slides/slide505.xml"/><Relationship Id="rId632" Type="http://schemas.openxmlformats.org/officeDocument/2006/relationships/slide" Target="slides/slide626.xml"/><Relationship Id="rId518" Type="http://schemas.openxmlformats.org/officeDocument/2006/relationships/slide" Target="slides/slide512.xml"/><Relationship Id="rId639" Type="http://schemas.openxmlformats.org/officeDocument/2006/relationships/slide" Target="slides/slide633.xml"/><Relationship Id="rId517" Type="http://schemas.openxmlformats.org/officeDocument/2006/relationships/slide" Target="slides/slide511.xml"/><Relationship Id="rId638" Type="http://schemas.openxmlformats.org/officeDocument/2006/relationships/slide" Target="slides/slide632.xml"/><Relationship Id="rId516" Type="http://schemas.openxmlformats.org/officeDocument/2006/relationships/slide" Target="slides/slide510.xml"/><Relationship Id="rId637" Type="http://schemas.openxmlformats.org/officeDocument/2006/relationships/slide" Target="slides/slide631.xml"/><Relationship Id="rId515" Type="http://schemas.openxmlformats.org/officeDocument/2006/relationships/slide" Target="slides/slide509.xml"/><Relationship Id="rId636" Type="http://schemas.openxmlformats.org/officeDocument/2006/relationships/slide" Target="slides/slide630.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510" Type="http://schemas.openxmlformats.org/officeDocument/2006/relationships/slide" Target="slides/slide504.xml"/><Relationship Id="rId631" Type="http://schemas.openxmlformats.org/officeDocument/2006/relationships/slide" Target="slides/slide625.xml"/><Relationship Id="rId18" Type="http://schemas.openxmlformats.org/officeDocument/2006/relationships/slide" Target="slides/slide12.xml"/><Relationship Id="rId630" Type="http://schemas.openxmlformats.org/officeDocument/2006/relationships/slide" Target="slides/slide624.xml"/><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68" Type="http://schemas.openxmlformats.org/officeDocument/2006/relationships/slide" Target="slides/slide62.xml"/><Relationship Id="rId67" Type="http://schemas.openxmlformats.org/officeDocument/2006/relationships/slide" Target="slides/slide61.xml"/><Relationship Id="rId609" Type="http://schemas.openxmlformats.org/officeDocument/2006/relationships/slide" Target="slides/slide603.xml"/><Relationship Id="rId608" Type="http://schemas.openxmlformats.org/officeDocument/2006/relationships/slide" Target="slides/slide602.xml"/><Relationship Id="rId607" Type="http://schemas.openxmlformats.org/officeDocument/2006/relationships/slide" Target="slides/slide601.xml"/><Relationship Id="rId60" Type="http://schemas.openxmlformats.org/officeDocument/2006/relationships/slide" Target="slides/slide54.xml"/><Relationship Id="rId602" Type="http://schemas.openxmlformats.org/officeDocument/2006/relationships/slide" Target="slides/slide596.xml"/><Relationship Id="rId601" Type="http://schemas.openxmlformats.org/officeDocument/2006/relationships/slide" Target="slides/slide595.xml"/><Relationship Id="rId600" Type="http://schemas.openxmlformats.org/officeDocument/2006/relationships/slide" Target="slides/slide594.xml"/><Relationship Id="rId606" Type="http://schemas.openxmlformats.org/officeDocument/2006/relationships/slide" Target="slides/slide600.xml"/><Relationship Id="rId605" Type="http://schemas.openxmlformats.org/officeDocument/2006/relationships/slide" Target="slides/slide599.xml"/><Relationship Id="rId604" Type="http://schemas.openxmlformats.org/officeDocument/2006/relationships/slide" Target="slides/slide598.xml"/><Relationship Id="rId603" Type="http://schemas.openxmlformats.org/officeDocument/2006/relationships/slide" Target="slides/slide597.xml"/><Relationship Id="rId69" Type="http://schemas.openxmlformats.org/officeDocument/2006/relationships/slide" Target="slides/slide6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slide" Target="slides/slide51.xml"/><Relationship Id="rId56" Type="http://schemas.openxmlformats.org/officeDocument/2006/relationships/slide" Target="slides/slide50.xml"/><Relationship Id="rId59" Type="http://schemas.openxmlformats.org/officeDocument/2006/relationships/slide" Target="slides/slide53.xml"/><Relationship Id="rId58" Type="http://schemas.openxmlformats.org/officeDocument/2006/relationships/slide" Target="slides/slide52.xml"/><Relationship Id="rId590" Type="http://schemas.openxmlformats.org/officeDocument/2006/relationships/slide" Target="slides/slide584.xml"/><Relationship Id="rId107" Type="http://schemas.openxmlformats.org/officeDocument/2006/relationships/slide" Target="slides/slide101.xml"/><Relationship Id="rId228" Type="http://schemas.openxmlformats.org/officeDocument/2006/relationships/slide" Target="slides/slide222.xml"/><Relationship Id="rId349" Type="http://schemas.openxmlformats.org/officeDocument/2006/relationships/slide" Target="slides/slide343.xml"/><Relationship Id="rId106" Type="http://schemas.openxmlformats.org/officeDocument/2006/relationships/slide" Target="slides/slide100.xml"/><Relationship Id="rId227" Type="http://schemas.openxmlformats.org/officeDocument/2006/relationships/slide" Target="slides/slide221.xml"/><Relationship Id="rId348" Type="http://schemas.openxmlformats.org/officeDocument/2006/relationships/slide" Target="slides/slide342.xml"/><Relationship Id="rId469" Type="http://schemas.openxmlformats.org/officeDocument/2006/relationships/slide" Target="slides/slide463.xml"/><Relationship Id="rId105" Type="http://schemas.openxmlformats.org/officeDocument/2006/relationships/slide" Target="slides/slide99.xml"/><Relationship Id="rId226" Type="http://schemas.openxmlformats.org/officeDocument/2006/relationships/slide" Target="slides/slide220.xml"/><Relationship Id="rId347" Type="http://schemas.openxmlformats.org/officeDocument/2006/relationships/slide" Target="slides/slide341.xml"/><Relationship Id="rId468" Type="http://schemas.openxmlformats.org/officeDocument/2006/relationships/slide" Target="slides/slide462.xml"/><Relationship Id="rId589" Type="http://schemas.openxmlformats.org/officeDocument/2006/relationships/slide" Target="slides/slide583.xml"/><Relationship Id="rId104" Type="http://schemas.openxmlformats.org/officeDocument/2006/relationships/slide" Target="slides/slide98.xml"/><Relationship Id="rId225" Type="http://schemas.openxmlformats.org/officeDocument/2006/relationships/slide" Target="slides/slide219.xml"/><Relationship Id="rId346" Type="http://schemas.openxmlformats.org/officeDocument/2006/relationships/slide" Target="slides/slide340.xml"/><Relationship Id="rId467" Type="http://schemas.openxmlformats.org/officeDocument/2006/relationships/slide" Target="slides/slide461.xml"/><Relationship Id="rId588" Type="http://schemas.openxmlformats.org/officeDocument/2006/relationships/slide" Target="slides/slide582.xml"/><Relationship Id="rId109" Type="http://schemas.openxmlformats.org/officeDocument/2006/relationships/slide" Target="slides/slide103.xml"/><Relationship Id="rId108" Type="http://schemas.openxmlformats.org/officeDocument/2006/relationships/slide" Target="slides/slide102.xml"/><Relationship Id="rId229" Type="http://schemas.openxmlformats.org/officeDocument/2006/relationships/slide" Target="slides/slide223.xml"/><Relationship Id="rId220" Type="http://schemas.openxmlformats.org/officeDocument/2006/relationships/slide" Target="slides/slide214.xml"/><Relationship Id="rId341" Type="http://schemas.openxmlformats.org/officeDocument/2006/relationships/slide" Target="slides/slide335.xml"/><Relationship Id="rId462" Type="http://schemas.openxmlformats.org/officeDocument/2006/relationships/slide" Target="slides/slide456.xml"/><Relationship Id="rId583" Type="http://schemas.openxmlformats.org/officeDocument/2006/relationships/slide" Target="slides/slide577.xml"/><Relationship Id="rId340" Type="http://schemas.openxmlformats.org/officeDocument/2006/relationships/slide" Target="slides/slide334.xml"/><Relationship Id="rId461" Type="http://schemas.openxmlformats.org/officeDocument/2006/relationships/slide" Target="slides/slide455.xml"/><Relationship Id="rId582" Type="http://schemas.openxmlformats.org/officeDocument/2006/relationships/slide" Target="slides/slide576.xml"/><Relationship Id="rId460" Type="http://schemas.openxmlformats.org/officeDocument/2006/relationships/slide" Target="slides/slide454.xml"/><Relationship Id="rId581" Type="http://schemas.openxmlformats.org/officeDocument/2006/relationships/slide" Target="slides/slide575.xml"/><Relationship Id="rId580" Type="http://schemas.openxmlformats.org/officeDocument/2006/relationships/slide" Target="slides/slide574.xml"/><Relationship Id="rId103" Type="http://schemas.openxmlformats.org/officeDocument/2006/relationships/slide" Target="slides/slide97.xml"/><Relationship Id="rId224" Type="http://schemas.openxmlformats.org/officeDocument/2006/relationships/slide" Target="slides/slide218.xml"/><Relationship Id="rId345" Type="http://schemas.openxmlformats.org/officeDocument/2006/relationships/slide" Target="slides/slide339.xml"/><Relationship Id="rId466" Type="http://schemas.openxmlformats.org/officeDocument/2006/relationships/slide" Target="slides/slide460.xml"/><Relationship Id="rId587" Type="http://schemas.openxmlformats.org/officeDocument/2006/relationships/slide" Target="slides/slide581.xml"/><Relationship Id="rId102" Type="http://schemas.openxmlformats.org/officeDocument/2006/relationships/slide" Target="slides/slide96.xml"/><Relationship Id="rId223" Type="http://schemas.openxmlformats.org/officeDocument/2006/relationships/slide" Target="slides/slide217.xml"/><Relationship Id="rId344" Type="http://schemas.openxmlformats.org/officeDocument/2006/relationships/slide" Target="slides/slide338.xml"/><Relationship Id="rId465" Type="http://schemas.openxmlformats.org/officeDocument/2006/relationships/slide" Target="slides/slide459.xml"/><Relationship Id="rId586" Type="http://schemas.openxmlformats.org/officeDocument/2006/relationships/slide" Target="slides/slide580.xml"/><Relationship Id="rId101" Type="http://schemas.openxmlformats.org/officeDocument/2006/relationships/slide" Target="slides/slide95.xml"/><Relationship Id="rId222" Type="http://schemas.openxmlformats.org/officeDocument/2006/relationships/slide" Target="slides/slide216.xml"/><Relationship Id="rId343" Type="http://schemas.openxmlformats.org/officeDocument/2006/relationships/slide" Target="slides/slide337.xml"/><Relationship Id="rId464" Type="http://schemas.openxmlformats.org/officeDocument/2006/relationships/slide" Target="slides/slide458.xml"/><Relationship Id="rId585" Type="http://schemas.openxmlformats.org/officeDocument/2006/relationships/slide" Target="slides/slide579.xml"/><Relationship Id="rId100" Type="http://schemas.openxmlformats.org/officeDocument/2006/relationships/slide" Target="slides/slide94.xml"/><Relationship Id="rId221" Type="http://schemas.openxmlformats.org/officeDocument/2006/relationships/slide" Target="slides/slide215.xml"/><Relationship Id="rId342" Type="http://schemas.openxmlformats.org/officeDocument/2006/relationships/slide" Target="slides/slide336.xml"/><Relationship Id="rId463" Type="http://schemas.openxmlformats.org/officeDocument/2006/relationships/slide" Target="slides/slide457.xml"/><Relationship Id="rId584" Type="http://schemas.openxmlformats.org/officeDocument/2006/relationships/slide" Target="slides/slide578.xml"/><Relationship Id="rId217" Type="http://schemas.openxmlformats.org/officeDocument/2006/relationships/slide" Target="slides/slide211.xml"/><Relationship Id="rId338" Type="http://schemas.openxmlformats.org/officeDocument/2006/relationships/slide" Target="slides/slide332.xml"/><Relationship Id="rId459" Type="http://schemas.openxmlformats.org/officeDocument/2006/relationships/slide" Target="slides/slide453.xml"/><Relationship Id="rId216" Type="http://schemas.openxmlformats.org/officeDocument/2006/relationships/slide" Target="slides/slide210.xml"/><Relationship Id="rId337" Type="http://schemas.openxmlformats.org/officeDocument/2006/relationships/slide" Target="slides/slide331.xml"/><Relationship Id="rId458" Type="http://schemas.openxmlformats.org/officeDocument/2006/relationships/slide" Target="slides/slide452.xml"/><Relationship Id="rId579" Type="http://schemas.openxmlformats.org/officeDocument/2006/relationships/slide" Target="slides/slide573.xml"/><Relationship Id="rId215" Type="http://schemas.openxmlformats.org/officeDocument/2006/relationships/slide" Target="slides/slide209.xml"/><Relationship Id="rId336" Type="http://schemas.openxmlformats.org/officeDocument/2006/relationships/slide" Target="slides/slide330.xml"/><Relationship Id="rId457" Type="http://schemas.openxmlformats.org/officeDocument/2006/relationships/slide" Target="slides/slide451.xml"/><Relationship Id="rId578" Type="http://schemas.openxmlformats.org/officeDocument/2006/relationships/slide" Target="slides/slide572.xml"/><Relationship Id="rId214" Type="http://schemas.openxmlformats.org/officeDocument/2006/relationships/slide" Target="slides/slide208.xml"/><Relationship Id="rId335" Type="http://schemas.openxmlformats.org/officeDocument/2006/relationships/slide" Target="slides/slide329.xml"/><Relationship Id="rId456" Type="http://schemas.openxmlformats.org/officeDocument/2006/relationships/slide" Target="slides/slide450.xml"/><Relationship Id="rId577" Type="http://schemas.openxmlformats.org/officeDocument/2006/relationships/slide" Target="slides/slide571.xml"/><Relationship Id="rId219" Type="http://schemas.openxmlformats.org/officeDocument/2006/relationships/slide" Target="slides/slide213.xml"/><Relationship Id="rId218" Type="http://schemas.openxmlformats.org/officeDocument/2006/relationships/slide" Target="slides/slide212.xml"/><Relationship Id="rId339" Type="http://schemas.openxmlformats.org/officeDocument/2006/relationships/slide" Target="slides/slide333.xml"/><Relationship Id="rId330" Type="http://schemas.openxmlformats.org/officeDocument/2006/relationships/slide" Target="slides/slide324.xml"/><Relationship Id="rId451" Type="http://schemas.openxmlformats.org/officeDocument/2006/relationships/slide" Target="slides/slide445.xml"/><Relationship Id="rId572" Type="http://schemas.openxmlformats.org/officeDocument/2006/relationships/slide" Target="slides/slide566.xml"/><Relationship Id="rId450" Type="http://schemas.openxmlformats.org/officeDocument/2006/relationships/slide" Target="slides/slide444.xml"/><Relationship Id="rId571" Type="http://schemas.openxmlformats.org/officeDocument/2006/relationships/slide" Target="slides/slide565.xml"/><Relationship Id="rId570" Type="http://schemas.openxmlformats.org/officeDocument/2006/relationships/slide" Target="slides/slide564.xml"/><Relationship Id="rId213" Type="http://schemas.openxmlformats.org/officeDocument/2006/relationships/slide" Target="slides/slide207.xml"/><Relationship Id="rId334" Type="http://schemas.openxmlformats.org/officeDocument/2006/relationships/slide" Target="slides/slide328.xml"/><Relationship Id="rId455" Type="http://schemas.openxmlformats.org/officeDocument/2006/relationships/slide" Target="slides/slide449.xml"/><Relationship Id="rId576" Type="http://schemas.openxmlformats.org/officeDocument/2006/relationships/slide" Target="slides/slide570.xml"/><Relationship Id="rId212" Type="http://schemas.openxmlformats.org/officeDocument/2006/relationships/slide" Target="slides/slide206.xml"/><Relationship Id="rId333" Type="http://schemas.openxmlformats.org/officeDocument/2006/relationships/slide" Target="slides/slide327.xml"/><Relationship Id="rId454" Type="http://schemas.openxmlformats.org/officeDocument/2006/relationships/slide" Target="slides/slide448.xml"/><Relationship Id="rId575" Type="http://schemas.openxmlformats.org/officeDocument/2006/relationships/slide" Target="slides/slide569.xml"/><Relationship Id="rId211" Type="http://schemas.openxmlformats.org/officeDocument/2006/relationships/slide" Target="slides/slide205.xml"/><Relationship Id="rId332" Type="http://schemas.openxmlformats.org/officeDocument/2006/relationships/slide" Target="slides/slide326.xml"/><Relationship Id="rId453" Type="http://schemas.openxmlformats.org/officeDocument/2006/relationships/slide" Target="slides/slide447.xml"/><Relationship Id="rId574" Type="http://schemas.openxmlformats.org/officeDocument/2006/relationships/slide" Target="slides/slide568.xml"/><Relationship Id="rId210" Type="http://schemas.openxmlformats.org/officeDocument/2006/relationships/slide" Target="slides/slide204.xml"/><Relationship Id="rId331" Type="http://schemas.openxmlformats.org/officeDocument/2006/relationships/slide" Target="slides/slide325.xml"/><Relationship Id="rId452" Type="http://schemas.openxmlformats.org/officeDocument/2006/relationships/slide" Target="slides/slide446.xml"/><Relationship Id="rId573" Type="http://schemas.openxmlformats.org/officeDocument/2006/relationships/slide" Target="slides/slide567.xml"/><Relationship Id="rId370" Type="http://schemas.openxmlformats.org/officeDocument/2006/relationships/slide" Target="slides/slide364.xml"/><Relationship Id="rId491" Type="http://schemas.openxmlformats.org/officeDocument/2006/relationships/slide" Target="slides/slide485.xml"/><Relationship Id="rId490" Type="http://schemas.openxmlformats.org/officeDocument/2006/relationships/slide" Target="slides/slide484.xml"/><Relationship Id="rId129" Type="http://schemas.openxmlformats.org/officeDocument/2006/relationships/slide" Target="slides/slide123.xml"/><Relationship Id="rId128" Type="http://schemas.openxmlformats.org/officeDocument/2006/relationships/slide" Target="slides/slide122.xml"/><Relationship Id="rId249" Type="http://schemas.openxmlformats.org/officeDocument/2006/relationships/slide" Target="slides/slide243.xml"/><Relationship Id="rId127" Type="http://schemas.openxmlformats.org/officeDocument/2006/relationships/slide" Target="slides/slide121.xml"/><Relationship Id="rId248" Type="http://schemas.openxmlformats.org/officeDocument/2006/relationships/slide" Target="slides/slide242.xml"/><Relationship Id="rId369" Type="http://schemas.openxmlformats.org/officeDocument/2006/relationships/slide" Target="slides/slide363.xml"/><Relationship Id="rId126" Type="http://schemas.openxmlformats.org/officeDocument/2006/relationships/slide" Target="slides/slide120.xml"/><Relationship Id="rId247" Type="http://schemas.openxmlformats.org/officeDocument/2006/relationships/slide" Target="slides/slide241.xml"/><Relationship Id="rId368" Type="http://schemas.openxmlformats.org/officeDocument/2006/relationships/slide" Target="slides/slide362.xml"/><Relationship Id="rId489" Type="http://schemas.openxmlformats.org/officeDocument/2006/relationships/slide" Target="slides/slide483.xml"/><Relationship Id="rId121" Type="http://schemas.openxmlformats.org/officeDocument/2006/relationships/slide" Target="slides/slide115.xml"/><Relationship Id="rId242" Type="http://schemas.openxmlformats.org/officeDocument/2006/relationships/slide" Target="slides/slide236.xml"/><Relationship Id="rId363" Type="http://schemas.openxmlformats.org/officeDocument/2006/relationships/slide" Target="slides/slide357.xml"/><Relationship Id="rId484" Type="http://schemas.openxmlformats.org/officeDocument/2006/relationships/slide" Target="slides/slide478.xml"/><Relationship Id="rId120" Type="http://schemas.openxmlformats.org/officeDocument/2006/relationships/slide" Target="slides/slide114.xml"/><Relationship Id="rId241" Type="http://schemas.openxmlformats.org/officeDocument/2006/relationships/slide" Target="slides/slide235.xml"/><Relationship Id="rId362" Type="http://schemas.openxmlformats.org/officeDocument/2006/relationships/slide" Target="slides/slide356.xml"/><Relationship Id="rId483" Type="http://schemas.openxmlformats.org/officeDocument/2006/relationships/slide" Target="slides/slide477.xml"/><Relationship Id="rId240" Type="http://schemas.openxmlformats.org/officeDocument/2006/relationships/slide" Target="slides/slide234.xml"/><Relationship Id="rId361" Type="http://schemas.openxmlformats.org/officeDocument/2006/relationships/slide" Target="slides/slide355.xml"/><Relationship Id="rId482" Type="http://schemas.openxmlformats.org/officeDocument/2006/relationships/slide" Target="slides/slide476.xml"/><Relationship Id="rId360" Type="http://schemas.openxmlformats.org/officeDocument/2006/relationships/slide" Target="slides/slide354.xml"/><Relationship Id="rId481" Type="http://schemas.openxmlformats.org/officeDocument/2006/relationships/slide" Target="slides/slide475.xml"/><Relationship Id="rId125" Type="http://schemas.openxmlformats.org/officeDocument/2006/relationships/slide" Target="slides/slide119.xml"/><Relationship Id="rId246" Type="http://schemas.openxmlformats.org/officeDocument/2006/relationships/slide" Target="slides/slide240.xml"/><Relationship Id="rId367" Type="http://schemas.openxmlformats.org/officeDocument/2006/relationships/slide" Target="slides/slide361.xml"/><Relationship Id="rId488" Type="http://schemas.openxmlformats.org/officeDocument/2006/relationships/slide" Target="slides/slide482.xml"/><Relationship Id="rId124" Type="http://schemas.openxmlformats.org/officeDocument/2006/relationships/slide" Target="slides/slide118.xml"/><Relationship Id="rId245" Type="http://schemas.openxmlformats.org/officeDocument/2006/relationships/slide" Target="slides/slide239.xml"/><Relationship Id="rId366" Type="http://schemas.openxmlformats.org/officeDocument/2006/relationships/slide" Target="slides/slide360.xml"/><Relationship Id="rId487" Type="http://schemas.openxmlformats.org/officeDocument/2006/relationships/slide" Target="slides/slide481.xml"/><Relationship Id="rId123" Type="http://schemas.openxmlformats.org/officeDocument/2006/relationships/slide" Target="slides/slide117.xml"/><Relationship Id="rId244" Type="http://schemas.openxmlformats.org/officeDocument/2006/relationships/slide" Target="slides/slide238.xml"/><Relationship Id="rId365" Type="http://schemas.openxmlformats.org/officeDocument/2006/relationships/slide" Target="slides/slide359.xml"/><Relationship Id="rId486" Type="http://schemas.openxmlformats.org/officeDocument/2006/relationships/slide" Target="slides/slide480.xml"/><Relationship Id="rId122" Type="http://schemas.openxmlformats.org/officeDocument/2006/relationships/slide" Target="slides/slide116.xml"/><Relationship Id="rId243" Type="http://schemas.openxmlformats.org/officeDocument/2006/relationships/slide" Target="slides/slide237.xml"/><Relationship Id="rId364" Type="http://schemas.openxmlformats.org/officeDocument/2006/relationships/slide" Target="slides/slide358.xml"/><Relationship Id="rId485" Type="http://schemas.openxmlformats.org/officeDocument/2006/relationships/slide" Target="slides/slide479.xml"/><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slide" Target="slides/slide91.xml"/><Relationship Id="rId96" Type="http://schemas.openxmlformats.org/officeDocument/2006/relationships/slide" Target="slides/slide90.xml"/><Relationship Id="rId99" Type="http://schemas.openxmlformats.org/officeDocument/2006/relationships/slide" Target="slides/slide93.xml"/><Relationship Id="rId480" Type="http://schemas.openxmlformats.org/officeDocument/2006/relationships/slide" Target="slides/slide474.xml"/><Relationship Id="rId98" Type="http://schemas.openxmlformats.org/officeDocument/2006/relationships/slide" Target="slides/slide92.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18" Type="http://schemas.openxmlformats.org/officeDocument/2006/relationships/slide" Target="slides/slide112.xml"/><Relationship Id="rId239" Type="http://schemas.openxmlformats.org/officeDocument/2006/relationships/slide" Target="slides/slide233.xml"/><Relationship Id="rId117" Type="http://schemas.openxmlformats.org/officeDocument/2006/relationships/slide" Target="slides/slide111.xml"/><Relationship Id="rId238" Type="http://schemas.openxmlformats.org/officeDocument/2006/relationships/slide" Target="slides/slide232.xml"/><Relationship Id="rId359" Type="http://schemas.openxmlformats.org/officeDocument/2006/relationships/slide" Target="slides/slide353.xml"/><Relationship Id="rId116" Type="http://schemas.openxmlformats.org/officeDocument/2006/relationships/slide" Target="slides/slide110.xml"/><Relationship Id="rId237" Type="http://schemas.openxmlformats.org/officeDocument/2006/relationships/slide" Target="slides/slide231.xml"/><Relationship Id="rId358" Type="http://schemas.openxmlformats.org/officeDocument/2006/relationships/slide" Target="slides/slide352.xml"/><Relationship Id="rId479" Type="http://schemas.openxmlformats.org/officeDocument/2006/relationships/slide" Target="slides/slide473.xml"/><Relationship Id="rId115" Type="http://schemas.openxmlformats.org/officeDocument/2006/relationships/slide" Target="slides/slide109.xml"/><Relationship Id="rId236" Type="http://schemas.openxmlformats.org/officeDocument/2006/relationships/slide" Target="slides/slide230.xml"/><Relationship Id="rId357" Type="http://schemas.openxmlformats.org/officeDocument/2006/relationships/slide" Target="slides/slide351.xml"/><Relationship Id="rId478" Type="http://schemas.openxmlformats.org/officeDocument/2006/relationships/slide" Target="slides/slide472.xml"/><Relationship Id="rId599" Type="http://schemas.openxmlformats.org/officeDocument/2006/relationships/slide" Target="slides/slide593.xml"/><Relationship Id="rId119" Type="http://schemas.openxmlformats.org/officeDocument/2006/relationships/slide" Target="slides/slide113.xml"/><Relationship Id="rId110" Type="http://schemas.openxmlformats.org/officeDocument/2006/relationships/slide" Target="slides/slide104.xml"/><Relationship Id="rId231" Type="http://schemas.openxmlformats.org/officeDocument/2006/relationships/slide" Target="slides/slide225.xml"/><Relationship Id="rId352" Type="http://schemas.openxmlformats.org/officeDocument/2006/relationships/slide" Target="slides/slide346.xml"/><Relationship Id="rId473" Type="http://schemas.openxmlformats.org/officeDocument/2006/relationships/slide" Target="slides/slide467.xml"/><Relationship Id="rId594" Type="http://schemas.openxmlformats.org/officeDocument/2006/relationships/slide" Target="slides/slide588.xml"/><Relationship Id="rId230" Type="http://schemas.openxmlformats.org/officeDocument/2006/relationships/slide" Target="slides/slide224.xml"/><Relationship Id="rId351" Type="http://schemas.openxmlformats.org/officeDocument/2006/relationships/slide" Target="slides/slide345.xml"/><Relationship Id="rId472" Type="http://schemas.openxmlformats.org/officeDocument/2006/relationships/slide" Target="slides/slide466.xml"/><Relationship Id="rId593" Type="http://schemas.openxmlformats.org/officeDocument/2006/relationships/slide" Target="slides/slide587.xml"/><Relationship Id="rId350" Type="http://schemas.openxmlformats.org/officeDocument/2006/relationships/slide" Target="slides/slide344.xml"/><Relationship Id="rId471" Type="http://schemas.openxmlformats.org/officeDocument/2006/relationships/slide" Target="slides/slide465.xml"/><Relationship Id="rId592" Type="http://schemas.openxmlformats.org/officeDocument/2006/relationships/slide" Target="slides/slide586.xml"/><Relationship Id="rId470" Type="http://schemas.openxmlformats.org/officeDocument/2006/relationships/slide" Target="slides/slide464.xml"/><Relationship Id="rId591" Type="http://schemas.openxmlformats.org/officeDocument/2006/relationships/slide" Target="slides/slide585.xml"/><Relationship Id="rId114" Type="http://schemas.openxmlformats.org/officeDocument/2006/relationships/slide" Target="slides/slide108.xml"/><Relationship Id="rId235" Type="http://schemas.openxmlformats.org/officeDocument/2006/relationships/slide" Target="slides/slide229.xml"/><Relationship Id="rId356" Type="http://schemas.openxmlformats.org/officeDocument/2006/relationships/slide" Target="slides/slide350.xml"/><Relationship Id="rId477" Type="http://schemas.openxmlformats.org/officeDocument/2006/relationships/slide" Target="slides/slide471.xml"/><Relationship Id="rId598" Type="http://schemas.openxmlformats.org/officeDocument/2006/relationships/slide" Target="slides/slide592.xml"/><Relationship Id="rId113" Type="http://schemas.openxmlformats.org/officeDocument/2006/relationships/slide" Target="slides/slide107.xml"/><Relationship Id="rId234" Type="http://schemas.openxmlformats.org/officeDocument/2006/relationships/slide" Target="slides/slide228.xml"/><Relationship Id="rId355" Type="http://schemas.openxmlformats.org/officeDocument/2006/relationships/slide" Target="slides/slide349.xml"/><Relationship Id="rId476" Type="http://schemas.openxmlformats.org/officeDocument/2006/relationships/slide" Target="slides/slide470.xml"/><Relationship Id="rId597" Type="http://schemas.openxmlformats.org/officeDocument/2006/relationships/slide" Target="slides/slide591.xml"/><Relationship Id="rId112" Type="http://schemas.openxmlformats.org/officeDocument/2006/relationships/slide" Target="slides/slide106.xml"/><Relationship Id="rId233" Type="http://schemas.openxmlformats.org/officeDocument/2006/relationships/slide" Target="slides/slide227.xml"/><Relationship Id="rId354" Type="http://schemas.openxmlformats.org/officeDocument/2006/relationships/slide" Target="slides/slide348.xml"/><Relationship Id="rId475" Type="http://schemas.openxmlformats.org/officeDocument/2006/relationships/slide" Target="slides/slide469.xml"/><Relationship Id="rId596" Type="http://schemas.openxmlformats.org/officeDocument/2006/relationships/slide" Target="slides/slide590.xml"/><Relationship Id="rId111" Type="http://schemas.openxmlformats.org/officeDocument/2006/relationships/slide" Target="slides/slide105.xml"/><Relationship Id="rId232" Type="http://schemas.openxmlformats.org/officeDocument/2006/relationships/slide" Target="slides/slide226.xml"/><Relationship Id="rId353" Type="http://schemas.openxmlformats.org/officeDocument/2006/relationships/slide" Target="slides/slide347.xml"/><Relationship Id="rId474" Type="http://schemas.openxmlformats.org/officeDocument/2006/relationships/slide" Target="slides/slide468.xml"/><Relationship Id="rId595" Type="http://schemas.openxmlformats.org/officeDocument/2006/relationships/slide" Target="slides/slide589.xml"/><Relationship Id="rId305" Type="http://schemas.openxmlformats.org/officeDocument/2006/relationships/slide" Target="slides/slide299.xml"/><Relationship Id="rId426" Type="http://schemas.openxmlformats.org/officeDocument/2006/relationships/slide" Target="slides/slide420.xml"/><Relationship Id="rId547" Type="http://schemas.openxmlformats.org/officeDocument/2006/relationships/slide" Target="slides/slide541.xml"/><Relationship Id="rId304" Type="http://schemas.openxmlformats.org/officeDocument/2006/relationships/slide" Target="slides/slide298.xml"/><Relationship Id="rId425" Type="http://schemas.openxmlformats.org/officeDocument/2006/relationships/slide" Target="slides/slide419.xml"/><Relationship Id="rId546" Type="http://schemas.openxmlformats.org/officeDocument/2006/relationships/slide" Target="slides/slide540.xml"/><Relationship Id="rId303" Type="http://schemas.openxmlformats.org/officeDocument/2006/relationships/slide" Target="slides/slide297.xml"/><Relationship Id="rId424" Type="http://schemas.openxmlformats.org/officeDocument/2006/relationships/slide" Target="slides/slide418.xml"/><Relationship Id="rId545" Type="http://schemas.openxmlformats.org/officeDocument/2006/relationships/slide" Target="slides/slide539.xml"/><Relationship Id="rId302" Type="http://schemas.openxmlformats.org/officeDocument/2006/relationships/slide" Target="slides/slide296.xml"/><Relationship Id="rId423" Type="http://schemas.openxmlformats.org/officeDocument/2006/relationships/slide" Target="slides/slide417.xml"/><Relationship Id="rId544" Type="http://schemas.openxmlformats.org/officeDocument/2006/relationships/slide" Target="slides/slide538.xml"/><Relationship Id="rId309" Type="http://schemas.openxmlformats.org/officeDocument/2006/relationships/slide" Target="slides/slide303.xml"/><Relationship Id="rId308" Type="http://schemas.openxmlformats.org/officeDocument/2006/relationships/slide" Target="slides/slide302.xml"/><Relationship Id="rId429" Type="http://schemas.openxmlformats.org/officeDocument/2006/relationships/slide" Target="slides/slide423.xml"/><Relationship Id="rId307" Type="http://schemas.openxmlformats.org/officeDocument/2006/relationships/slide" Target="slides/slide301.xml"/><Relationship Id="rId428" Type="http://schemas.openxmlformats.org/officeDocument/2006/relationships/slide" Target="slides/slide422.xml"/><Relationship Id="rId549" Type="http://schemas.openxmlformats.org/officeDocument/2006/relationships/slide" Target="slides/slide543.xml"/><Relationship Id="rId306" Type="http://schemas.openxmlformats.org/officeDocument/2006/relationships/slide" Target="slides/slide300.xml"/><Relationship Id="rId427" Type="http://schemas.openxmlformats.org/officeDocument/2006/relationships/slide" Target="slides/slide421.xml"/><Relationship Id="rId548" Type="http://schemas.openxmlformats.org/officeDocument/2006/relationships/slide" Target="slides/slide542.xml"/><Relationship Id="rId301" Type="http://schemas.openxmlformats.org/officeDocument/2006/relationships/slide" Target="slides/slide295.xml"/><Relationship Id="rId422" Type="http://schemas.openxmlformats.org/officeDocument/2006/relationships/slide" Target="slides/slide416.xml"/><Relationship Id="rId543" Type="http://schemas.openxmlformats.org/officeDocument/2006/relationships/slide" Target="slides/slide537.xml"/><Relationship Id="rId300" Type="http://schemas.openxmlformats.org/officeDocument/2006/relationships/slide" Target="slides/slide294.xml"/><Relationship Id="rId421" Type="http://schemas.openxmlformats.org/officeDocument/2006/relationships/slide" Target="slides/slide415.xml"/><Relationship Id="rId542" Type="http://schemas.openxmlformats.org/officeDocument/2006/relationships/slide" Target="slides/slide536.xml"/><Relationship Id="rId420" Type="http://schemas.openxmlformats.org/officeDocument/2006/relationships/slide" Target="slides/slide414.xml"/><Relationship Id="rId541" Type="http://schemas.openxmlformats.org/officeDocument/2006/relationships/slide" Target="slides/slide535.xml"/><Relationship Id="rId540" Type="http://schemas.openxmlformats.org/officeDocument/2006/relationships/slide" Target="slides/slide534.xml"/><Relationship Id="rId415" Type="http://schemas.openxmlformats.org/officeDocument/2006/relationships/slide" Target="slides/slide409.xml"/><Relationship Id="rId536" Type="http://schemas.openxmlformats.org/officeDocument/2006/relationships/slide" Target="slides/slide530.xml"/><Relationship Id="rId657" Type="http://schemas.openxmlformats.org/officeDocument/2006/relationships/font" Target="fonts/ComfortaaMedium-bold.fntdata"/><Relationship Id="rId414" Type="http://schemas.openxmlformats.org/officeDocument/2006/relationships/slide" Target="slides/slide408.xml"/><Relationship Id="rId535" Type="http://schemas.openxmlformats.org/officeDocument/2006/relationships/slide" Target="slides/slide529.xml"/><Relationship Id="rId656" Type="http://schemas.openxmlformats.org/officeDocument/2006/relationships/font" Target="fonts/ComfortaaMedium-regular.fntdata"/><Relationship Id="rId413" Type="http://schemas.openxmlformats.org/officeDocument/2006/relationships/slide" Target="slides/slide407.xml"/><Relationship Id="rId534" Type="http://schemas.openxmlformats.org/officeDocument/2006/relationships/slide" Target="slides/slide528.xml"/><Relationship Id="rId655" Type="http://schemas.openxmlformats.org/officeDocument/2006/relationships/font" Target="fonts/SourceCodePro-boldItalic.fntdata"/><Relationship Id="rId412" Type="http://schemas.openxmlformats.org/officeDocument/2006/relationships/slide" Target="slides/slide406.xml"/><Relationship Id="rId533" Type="http://schemas.openxmlformats.org/officeDocument/2006/relationships/slide" Target="slides/slide527.xml"/><Relationship Id="rId654" Type="http://schemas.openxmlformats.org/officeDocument/2006/relationships/font" Target="fonts/SourceCodePro-italic.fntdata"/><Relationship Id="rId419" Type="http://schemas.openxmlformats.org/officeDocument/2006/relationships/slide" Target="slides/slide413.xml"/><Relationship Id="rId418" Type="http://schemas.openxmlformats.org/officeDocument/2006/relationships/slide" Target="slides/slide412.xml"/><Relationship Id="rId539" Type="http://schemas.openxmlformats.org/officeDocument/2006/relationships/slide" Target="slides/slide533.xml"/><Relationship Id="rId417" Type="http://schemas.openxmlformats.org/officeDocument/2006/relationships/slide" Target="slides/slide411.xml"/><Relationship Id="rId538" Type="http://schemas.openxmlformats.org/officeDocument/2006/relationships/slide" Target="slides/slide532.xml"/><Relationship Id="rId416" Type="http://schemas.openxmlformats.org/officeDocument/2006/relationships/slide" Target="slides/slide410.xml"/><Relationship Id="rId537" Type="http://schemas.openxmlformats.org/officeDocument/2006/relationships/slide" Target="slides/slide531.xml"/><Relationship Id="rId411" Type="http://schemas.openxmlformats.org/officeDocument/2006/relationships/slide" Target="slides/slide405.xml"/><Relationship Id="rId532" Type="http://schemas.openxmlformats.org/officeDocument/2006/relationships/slide" Target="slides/slide526.xml"/><Relationship Id="rId653" Type="http://schemas.openxmlformats.org/officeDocument/2006/relationships/font" Target="fonts/SourceCodePro-bold.fntdata"/><Relationship Id="rId410" Type="http://schemas.openxmlformats.org/officeDocument/2006/relationships/slide" Target="slides/slide404.xml"/><Relationship Id="rId531" Type="http://schemas.openxmlformats.org/officeDocument/2006/relationships/slide" Target="slides/slide525.xml"/><Relationship Id="rId652" Type="http://schemas.openxmlformats.org/officeDocument/2006/relationships/font" Target="fonts/SourceCodePro-regular.fntdata"/><Relationship Id="rId530" Type="http://schemas.openxmlformats.org/officeDocument/2006/relationships/slide" Target="slides/slide524.xml"/><Relationship Id="rId651" Type="http://schemas.openxmlformats.org/officeDocument/2006/relationships/font" Target="fonts/Roboto-boldItalic.fntdata"/><Relationship Id="rId650" Type="http://schemas.openxmlformats.org/officeDocument/2006/relationships/font" Target="fonts/Roboto-italic.fntdata"/><Relationship Id="rId206" Type="http://schemas.openxmlformats.org/officeDocument/2006/relationships/slide" Target="slides/slide200.xml"/><Relationship Id="rId327" Type="http://schemas.openxmlformats.org/officeDocument/2006/relationships/slide" Target="slides/slide321.xml"/><Relationship Id="rId448" Type="http://schemas.openxmlformats.org/officeDocument/2006/relationships/slide" Target="slides/slide442.xml"/><Relationship Id="rId569" Type="http://schemas.openxmlformats.org/officeDocument/2006/relationships/slide" Target="slides/slide563.xml"/><Relationship Id="rId205" Type="http://schemas.openxmlformats.org/officeDocument/2006/relationships/slide" Target="slides/slide199.xml"/><Relationship Id="rId326" Type="http://schemas.openxmlformats.org/officeDocument/2006/relationships/slide" Target="slides/slide320.xml"/><Relationship Id="rId447" Type="http://schemas.openxmlformats.org/officeDocument/2006/relationships/slide" Target="slides/slide441.xml"/><Relationship Id="rId568" Type="http://schemas.openxmlformats.org/officeDocument/2006/relationships/slide" Target="slides/slide562.xml"/><Relationship Id="rId204" Type="http://schemas.openxmlformats.org/officeDocument/2006/relationships/slide" Target="slides/slide198.xml"/><Relationship Id="rId325" Type="http://schemas.openxmlformats.org/officeDocument/2006/relationships/slide" Target="slides/slide319.xml"/><Relationship Id="rId446" Type="http://schemas.openxmlformats.org/officeDocument/2006/relationships/slide" Target="slides/slide440.xml"/><Relationship Id="rId567" Type="http://schemas.openxmlformats.org/officeDocument/2006/relationships/slide" Target="slides/slide561.xml"/><Relationship Id="rId203" Type="http://schemas.openxmlformats.org/officeDocument/2006/relationships/slide" Target="slides/slide197.xml"/><Relationship Id="rId324" Type="http://schemas.openxmlformats.org/officeDocument/2006/relationships/slide" Target="slides/slide318.xml"/><Relationship Id="rId445" Type="http://schemas.openxmlformats.org/officeDocument/2006/relationships/slide" Target="slides/slide439.xml"/><Relationship Id="rId566" Type="http://schemas.openxmlformats.org/officeDocument/2006/relationships/slide" Target="slides/slide560.xml"/><Relationship Id="rId209" Type="http://schemas.openxmlformats.org/officeDocument/2006/relationships/slide" Target="slides/slide203.xml"/><Relationship Id="rId208" Type="http://schemas.openxmlformats.org/officeDocument/2006/relationships/slide" Target="slides/slide202.xml"/><Relationship Id="rId329" Type="http://schemas.openxmlformats.org/officeDocument/2006/relationships/slide" Target="slides/slide323.xml"/><Relationship Id="rId207" Type="http://schemas.openxmlformats.org/officeDocument/2006/relationships/slide" Target="slides/slide201.xml"/><Relationship Id="rId328" Type="http://schemas.openxmlformats.org/officeDocument/2006/relationships/slide" Target="slides/slide322.xml"/><Relationship Id="rId449" Type="http://schemas.openxmlformats.org/officeDocument/2006/relationships/slide" Target="slides/slide443.xml"/><Relationship Id="rId440" Type="http://schemas.openxmlformats.org/officeDocument/2006/relationships/slide" Target="slides/slide434.xml"/><Relationship Id="rId561" Type="http://schemas.openxmlformats.org/officeDocument/2006/relationships/slide" Target="slides/slide555.xml"/><Relationship Id="rId560" Type="http://schemas.openxmlformats.org/officeDocument/2006/relationships/slide" Target="slides/slide554.xml"/><Relationship Id="rId202" Type="http://schemas.openxmlformats.org/officeDocument/2006/relationships/slide" Target="slides/slide196.xml"/><Relationship Id="rId323" Type="http://schemas.openxmlformats.org/officeDocument/2006/relationships/slide" Target="slides/slide317.xml"/><Relationship Id="rId444" Type="http://schemas.openxmlformats.org/officeDocument/2006/relationships/slide" Target="slides/slide438.xml"/><Relationship Id="rId565" Type="http://schemas.openxmlformats.org/officeDocument/2006/relationships/slide" Target="slides/slide559.xml"/><Relationship Id="rId201" Type="http://schemas.openxmlformats.org/officeDocument/2006/relationships/slide" Target="slides/slide195.xml"/><Relationship Id="rId322" Type="http://schemas.openxmlformats.org/officeDocument/2006/relationships/slide" Target="slides/slide316.xml"/><Relationship Id="rId443" Type="http://schemas.openxmlformats.org/officeDocument/2006/relationships/slide" Target="slides/slide437.xml"/><Relationship Id="rId564" Type="http://schemas.openxmlformats.org/officeDocument/2006/relationships/slide" Target="slides/slide558.xml"/><Relationship Id="rId200" Type="http://schemas.openxmlformats.org/officeDocument/2006/relationships/slide" Target="slides/slide194.xml"/><Relationship Id="rId321" Type="http://schemas.openxmlformats.org/officeDocument/2006/relationships/slide" Target="slides/slide315.xml"/><Relationship Id="rId442" Type="http://schemas.openxmlformats.org/officeDocument/2006/relationships/slide" Target="slides/slide436.xml"/><Relationship Id="rId563" Type="http://schemas.openxmlformats.org/officeDocument/2006/relationships/slide" Target="slides/slide557.xml"/><Relationship Id="rId320" Type="http://schemas.openxmlformats.org/officeDocument/2006/relationships/slide" Target="slides/slide314.xml"/><Relationship Id="rId441" Type="http://schemas.openxmlformats.org/officeDocument/2006/relationships/slide" Target="slides/slide435.xml"/><Relationship Id="rId562" Type="http://schemas.openxmlformats.org/officeDocument/2006/relationships/slide" Target="slides/slide556.xml"/><Relationship Id="rId316" Type="http://schemas.openxmlformats.org/officeDocument/2006/relationships/slide" Target="slides/slide310.xml"/><Relationship Id="rId437" Type="http://schemas.openxmlformats.org/officeDocument/2006/relationships/slide" Target="slides/slide431.xml"/><Relationship Id="rId558" Type="http://schemas.openxmlformats.org/officeDocument/2006/relationships/slide" Target="slides/slide552.xml"/><Relationship Id="rId315" Type="http://schemas.openxmlformats.org/officeDocument/2006/relationships/slide" Target="slides/slide309.xml"/><Relationship Id="rId436" Type="http://schemas.openxmlformats.org/officeDocument/2006/relationships/slide" Target="slides/slide430.xml"/><Relationship Id="rId557" Type="http://schemas.openxmlformats.org/officeDocument/2006/relationships/slide" Target="slides/slide551.xml"/><Relationship Id="rId314" Type="http://schemas.openxmlformats.org/officeDocument/2006/relationships/slide" Target="slides/slide308.xml"/><Relationship Id="rId435" Type="http://schemas.openxmlformats.org/officeDocument/2006/relationships/slide" Target="slides/slide429.xml"/><Relationship Id="rId556" Type="http://schemas.openxmlformats.org/officeDocument/2006/relationships/slide" Target="slides/slide550.xml"/><Relationship Id="rId313" Type="http://schemas.openxmlformats.org/officeDocument/2006/relationships/slide" Target="slides/slide307.xml"/><Relationship Id="rId434" Type="http://schemas.openxmlformats.org/officeDocument/2006/relationships/slide" Target="slides/slide428.xml"/><Relationship Id="rId555" Type="http://schemas.openxmlformats.org/officeDocument/2006/relationships/slide" Target="slides/slide549.xml"/><Relationship Id="rId319" Type="http://schemas.openxmlformats.org/officeDocument/2006/relationships/slide" Target="slides/slide313.xml"/><Relationship Id="rId318" Type="http://schemas.openxmlformats.org/officeDocument/2006/relationships/slide" Target="slides/slide312.xml"/><Relationship Id="rId439" Type="http://schemas.openxmlformats.org/officeDocument/2006/relationships/slide" Target="slides/slide433.xml"/><Relationship Id="rId317" Type="http://schemas.openxmlformats.org/officeDocument/2006/relationships/slide" Target="slides/slide311.xml"/><Relationship Id="rId438" Type="http://schemas.openxmlformats.org/officeDocument/2006/relationships/slide" Target="slides/slide432.xml"/><Relationship Id="rId559" Type="http://schemas.openxmlformats.org/officeDocument/2006/relationships/slide" Target="slides/slide553.xml"/><Relationship Id="rId550" Type="http://schemas.openxmlformats.org/officeDocument/2006/relationships/slide" Target="slides/slide544.xml"/><Relationship Id="rId312" Type="http://schemas.openxmlformats.org/officeDocument/2006/relationships/slide" Target="slides/slide306.xml"/><Relationship Id="rId433" Type="http://schemas.openxmlformats.org/officeDocument/2006/relationships/slide" Target="slides/slide427.xml"/><Relationship Id="rId554" Type="http://schemas.openxmlformats.org/officeDocument/2006/relationships/slide" Target="slides/slide548.xml"/><Relationship Id="rId311" Type="http://schemas.openxmlformats.org/officeDocument/2006/relationships/slide" Target="slides/slide305.xml"/><Relationship Id="rId432" Type="http://schemas.openxmlformats.org/officeDocument/2006/relationships/slide" Target="slides/slide426.xml"/><Relationship Id="rId553" Type="http://schemas.openxmlformats.org/officeDocument/2006/relationships/slide" Target="slides/slide547.xml"/><Relationship Id="rId310" Type="http://schemas.openxmlformats.org/officeDocument/2006/relationships/slide" Target="slides/slide304.xml"/><Relationship Id="rId431" Type="http://schemas.openxmlformats.org/officeDocument/2006/relationships/slide" Target="slides/slide425.xml"/><Relationship Id="rId552" Type="http://schemas.openxmlformats.org/officeDocument/2006/relationships/slide" Target="slides/slide546.xml"/><Relationship Id="rId430" Type="http://schemas.openxmlformats.org/officeDocument/2006/relationships/slide" Target="slides/slide424.xml"/><Relationship Id="rId551" Type="http://schemas.openxmlformats.org/officeDocument/2006/relationships/slide" Target="slides/slide54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php.net/manual/pt_BR/language.pseudo-types.php#language.types.callback" TargetMode="Externa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8bb6df4cd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8bb6df4cd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62767430e7b6e2f4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62767430e7b6e2f4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1" name="Shape 931"/>
        <p:cNvGrpSpPr/>
        <p:nvPr/>
      </p:nvGrpSpPr>
      <p:grpSpPr>
        <a:xfrm>
          <a:off x="0" y="0"/>
          <a:ext cx="0" cy="0"/>
          <a:chOff x="0" y="0"/>
          <a:chExt cx="0" cy="0"/>
        </a:xfrm>
      </p:grpSpPr>
      <p:sp>
        <p:nvSpPr>
          <p:cNvPr id="932" name="Google Shape;932;g5200f81bd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3" name="Google Shape;933;g5200f81bd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9" name="Shape 939"/>
        <p:cNvGrpSpPr/>
        <p:nvPr/>
      </p:nvGrpSpPr>
      <p:grpSpPr>
        <a:xfrm>
          <a:off x="0" y="0"/>
          <a:ext cx="0" cy="0"/>
          <a:chOff x="0" y="0"/>
          <a:chExt cx="0" cy="0"/>
        </a:xfrm>
      </p:grpSpPr>
      <p:sp>
        <p:nvSpPr>
          <p:cNvPr id="940" name="Google Shape;940;g5200f81bdd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1" name="Google Shape;941;g5200f81bdd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7" name="Shape 947"/>
        <p:cNvGrpSpPr/>
        <p:nvPr/>
      </p:nvGrpSpPr>
      <p:grpSpPr>
        <a:xfrm>
          <a:off x="0" y="0"/>
          <a:ext cx="0" cy="0"/>
          <a:chOff x="0" y="0"/>
          <a:chExt cx="0" cy="0"/>
        </a:xfrm>
      </p:grpSpPr>
      <p:sp>
        <p:nvSpPr>
          <p:cNvPr id="948" name="Google Shape;948;g20b52d753a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9" name="Google Shape;949;g20b52d753a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7" name="Shape 967"/>
        <p:cNvGrpSpPr/>
        <p:nvPr/>
      </p:nvGrpSpPr>
      <p:grpSpPr>
        <a:xfrm>
          <a:off x="0" y="0"/>
          <a:ext cx="0" cy="0"/>
          <a:chOff x="0" y="0"/>
          <a:chExt cx="0" cy="0"/>
        </a:xfrm>
      </p:grpSpPr>
      <p:sp>
        <p:nvSpPr>
          <p:cNvPr id="968" name="Google Shape;968;g20b52d753a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9" name="Google Shape;969;g20b52d753a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6" name="Shape 986"/>
        <p:cNvGrpSpPr/>
        <p:nvPr/>
      </p:nvGrpSpPr>
      <p:grpSpPr>
        <a:xfrm>
          <a:off x="0" y="0"/>
          <a:ext cx="0" cy="0"/>
          <a:chOff x="0" y="0"/>
          <a:chExt cx="0" cy="0"/>
        </a:xfrm>
      </p:grpSpPr>
      <p:sp>
        <p:nvSpPr>
          <p:cNvPr id="987" name="Google Shape;987;gffb0c0879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8" name="Google Shape;988;gffb0c0879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2" name="Shape 992"/>
        <p:cNvGrpSpPr/>
        <p:nvPr/>
      </p:nvGrpSpPr>
      <p:grpSpPr>
        <a:xfrm>
          <a:off x="0" y="0"/>
          <a:ext cx="0" cy="0"/>
          <a:chOff x="0" y="0"/>
          <a:chExt cx="0" cy="0"/>
        </a:xfrm>
      </p:grpSpPr>
      <p:sp>
        <p:nvSpPr>
          <p:cNvPr id="993" name="Google Shape;993;gee45e781f_1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4" name="Google Shape;994;gee45e781f_1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5" name="Shape 1005"/>
        <p:cNvGrpSpPr/>
        <p:nvPr/>
      </p:nvGrpSpPr>
      <p:grpSpPr>
        <a:xfrm>
          <a:off x="0" y="0"/>
          <a:ext cx="0" cy="0"/>
          <a:chOff x="0" y="0"/>
          <a:chExt cx="0" cy="0"/>
        </a:xfrm>
      </p:grpSpPr>
      <p:sp>
        <p:nvSpPr>
          <p:cNvPr id="1006" name="Google Shape;1006;gee45e781f_1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7" name="Google Shape;1007;gee45e781f_1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5" name="Shape 1015"/>
        <p:cNvGrpSpPr/>
        <p:nvPr/>
      </p:nvGrpSpPr>
      <p:grpSpPr>
        <a:xfrm>
          <a:off x="0" y="0"/>
          <a:ext cx="0" cy="0"/>
          <a:chOff x="0" y="0"/>
          <a:chExt cx="0" cy="0"/>
        </a:xfrm>
      </p:grpSpPr>
      <p:sp>
        <p:nvSpPr>
          <p:cNvPr id="1016" name="Google Shape;1016;gffb0c0879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7" name="Google Shape;1017;gffb0c0879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6" name="Shape 1026"/>
        <p:cNvGrpSpPr/>
        <p:nvPr/>
      </p:nvGrpSpPr>
      <p:grpSpPr>
        <a:xfrm>
          <a:off x="0" y="0"/>
          <a:ext cx="0" cy="0"/>
          <a:chOff x="0" y="0"/>
          <a:chExt cx="0" cy="0"/>
        </a:xfrm>
      </p:grpSpPr>
      <p:sp>
        <p:nvSpPr>
          <p:cNvPr id="1027" name="Google Shape;1027;gffb0c0879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8" name="Google Shape;1028;gffb0c0879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Através do object arrow podemos acessar os atributos e métodos de um objeto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2" name="Shape 1032"/>
        <p:cNvGrpSpPr/>
        <p:nvPr/>
      </p:nvGrpSpPr>
      <p:grpSpPr>
        <a:xfrm>
          <a:off x="0" y="0"/>
          <a:ext cx="0" cy="0"/>
          <a:chOff x="0" y="0"/>
          <a:chExt cx="0" cy="0"/>
        </a:xfrm>
      </p:grpSpPr>
      <p:sp>
        <p:nvSpPr>
          <p:cNvPr id="1033" name="Google Shape;1033;gee45e781f_1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4" name="Google Shape;1034;gee45e781f_1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eb02b3e46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eb02b3e46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O objetivo final da maioria dos documentos web php será exibir dinamicamente algum conteúdo HTML, pois esta é a linguagem de marcação utilizada pelos navegadores para exibição e formatação dos elementos de uma pagina web. </a:t>
            </a:r>
            <a:endParaRPr/>
          </a:p>
          <a:p>
            <a:pPr indent="0" lvl="0" marL="0" rtl="0" algn="l">
              <a:spcBef>
                <a:spcPts val="0"/>
              </a:spcBef>
              <a:spcAft>
                <a:spcPts val="0"/>
              </a:spcAft>
              <a:buNone/>
            </a:pPr>
            <a:r>
              <a:rPr lang="pt-BR">
                <a:solidFill>
                  <a:schemeClr val="dk1"/>
                </a:solidFill>
              </a:rPr>
              <a:t>Este é um exemplo de uma página web em HTML5 com um trecho de instruções para interpretação do PHP.</a:t>
            </a:r>
            <a:endParaRPr/>
          </a:p>
          <a:p>
            <a:pPr indent="0" lvl="0" marL="0" rtl="0" algn="l">
              <a:spcBef>
                <a:spcPts val="0"/>
              </a:spcBef>
              <a:spcAft>
                <a:spcPts val="0"/>
              </a:spcAft>
              <a:buNone/>
            </a:pPr>
            <a:r>
              <a:rPr lang="pt-BR"/>
              <a:t>O cliente não terá acesso ao código PHP, apenas ao conteúdo final escrito pelo mesmo.</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1" name="Shape 1051"/>
        <p:cNvGrpSpPr/>
        <p:nvPr/>
      </p:nvGrpSpPr>
      <p:grpSpPr>
        <a:xfrm>
          <a:off x="0" y="0"/>
          <a:ext cx="0" cy="0"/>
          <a:chOff x="0" y="0"/>
          <a:chExt cx="0" cy="0"/>
        </a:xfrm>
      </p:grpSpPr>
      <p:sp>
        <p:nvSpPr>
          <p:cNvPr id="1052" name="Google Shape;1052;g1206c0b7d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3" name="Google Shape;1053;g1206c0b7d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Ao se clonar um objeto, o PHP 5 fará uma cópia superficial de todas as propriedades do objeto. Qualquer propriedade que seja referência a outra variável, permanecerá como referência.</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9" name="Shape 1059"/>
        <p:cNvGrpSpPr/>
        <p:nvPr/>
      </p:nvGrpSpPr>
      <p:grpSpPr>
        <a:xfrm>
          <a:off x="0" y="0"/>
          <a:ext cx="0" cy="0"/>
          <a:chOff x="0" y="0"/>
          <a:chExt cx="0" cy="0"/>
        </a:xfrm>
      </p:grpSpPr>
      <p:sp>
        <p:nvSpPr>
          <p:cNvPr id="1060" name="Google Shape;1060;gffb0c0879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1" name="Google Shape;1061;gffb0c0879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9" name="Shape 1069"/>
        <p:cNvGrpSpPr/>
        <p:nvPr/>
      </p:nvGrpSpPr>
      <p:grpSpPr>
        <a:xfrm>
          <a:off x="0" y="0"/>
          <a:ext cx="0" cy="0"/>
          <a:chOff x="0" y="0"/>
          <a:chExt cx="0" cy="0"/>
        </a:xfrm>
      </p:grpSpPr>
      <p:sp>
        <p:nvSpPr>
          <p:cNvPr id="1070" name="Google Shape;1070;gffb0c0879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1" name="Google Shape;1071;gffb0c0879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7" name="Shape 1077"/>
        <p:cNvGrpSpPr/>
        <p:nvPr/>
      </p:nvGrpSpPr>
      <p:grpSpPr>
        <a:xfrm>
          <a:off x="0" y="0"/>
          <a:ext cx="0" cy="0"/>
          <a:chOff x="0" y="0"/>
          <a:chExt cx="0" cy="0"/>
        </a:xfrm>
      </p:grpSpPr>
      <p:sp>
        <p:nvSpPr>
          <p:cNvPr id="1078" name="Google Shape;1078;gffb0c0879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9" name="Google Shape;1079;gffb0c0879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O método construtor é sempre invocado quando um objeto é instanciado</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5" name="Shape 1085"/>
        <p:cNvGrpSpPr/>
        <p:nvPr/>
      </p:nvGrpSpPr>
      <p:grpSpPr>
        <a:xfrm>
          <a:off x="0" y="0"/>
          <a:ext cx="0" cy="0"/>
          <a:chOff x="0" y="0"/>
          <a:chExt cx="0" cy="0"/>
        </a:xfrm>
      </p:grpSpPr>
      <p:sp>
        <p:nvSpPr>
          <p:cNvPr id="1086" name="Google Shape;1086;gffb0c0879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7" name="Google Shape;1087;gffb0c0879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3" name="Shape 1093"/>
        <p:cNvGrpSpPr/>
        <p:nvPr/>
      </p:nvGrpSpPr>
      <p:grpSpPr>
        <a:xfrm>
          <a:off x="0" y="0"/>
          <a:ext cx="0" cy="0"/>
          <a:chOff x="0" y="0"/>
          <a:chExt cx="0" cy="0"/>
        </a:xfrm>
      </p:grpSpPr>
      <p:sp>
        <p:nvSpPr>
          <p:cNvPr id="1094" name="Google Shape;1094;gffb0c0879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5" name="Google Shape;1095;gffb0c0879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1" name="Shape 1101"/>
        <p:cNvGrpSpPr/>
        <p:nvPr/>
      </p:nvGrpSpPr>
      <p:grpSpPr>
        <a:xfrm>
          <a:off x="0" y="0"/>
          <a:ext cx="0" cy="0"/>
          <a:chOff x="0" y="0"/>
          <a:chExt cx="0" cy="0"/>
        </a:xfrm>
      </p:grpSpPr>
      <p:sp>
        <p:nvSpPr>
          <p:cNvPr id="1102" name="Google Shape;1102;g4b4954f811f15cf2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3" name="Google Shape;1103;g4b4954f811f15cf2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7" name="Shape 1117"/>
        <p:cNvGrpSpPr/>
        <p:nvPr/>
      </p:nvGrpSpPr>
      <p:grpSpPr>
        <a:xfrm>
          <a:off x="0" y="0"/>
          <a:ext cx="0" cy="0"/>
          <a:chOff x="0" y="0"/>
          <a:chExt cx="0" cy="0"/>
        </a:xfrm>
      </p:grpSpPr>
      <p:sp>
        <p:nvSpPr>
          <p:cNvPr id="1118" name="Google Shape;1118;g6bea5b83bb6d99b8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9" name="Google Shape;1119;g6bea5b83bb6d99b8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5" name="Shape 1125"/>
        <p:cNvGrpSpPr/>
        <p:nvPr/>
      </p:nvGrpSpPr>
      <p:grpSpPr>
        <a:xfrm>
          <a:off x="0" y="0"/>
          <a:ext cx="0" cy="0"/>
          <a:chOff x="0" y="0"/>
          <a:chExt cx="0" cy="0"/>
        </a:xfrm>
      </p:grpSpPr>
      <p:sp>
        <p:nvSpPr>
          <p:cNvPr id="1126" name="Google Shape;1126;gdbf35a175_1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7" name="Google Shape;1127;gdbf35a175_1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3" name="Shape 1133"/>
        <p:cNvGrpSpPr/>
        <p:nvPr/>
      </p:nvGrpSpPr>
      <p:grpSpPr>
        <a:xfrm>
          <a:off x="0" y="0"/>
          <a:ext cx="0" cy="0"/>
          <a:chOff x="0" y="0"/>
          <a:chExt cx="0" cy="0"/>
        </a:xfrm>
      </p:grpSpPr>
      <p:sp>
        <p:nvSpPr>
          <p:cNvPr id="1134" name="Google Shape;1134;g4b4954f811f15cf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5" name="Google Shape;1135;g4b4954f811f15cf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eb02b3e46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eb02b3e46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Basicamente um código PHP começa com o símbolo de menor seguido de um sinal de interrogação e o termo php. </a:t>
            </a:r>
            <a:br>
              <a:rPr lang="pt-BR"/>
            </a:br>
            <a:r>
              <a:rPr lang="pt-BR"/>
              <a:t>Cada instrução é separada pelo caractere ponto e vírgula</a:t>
            </a:r>
            <a:endParaRPr/>
          </a:p>
          <a:p>
            <a:pPr indent="0" lvl="0" marL="0" rtl="0" algn="l">
              <a:spcBef>
                <a:spcPts val="0"/>
              </a:spcBef>
              <a:spcAft>
                <a:spcPts val="0"/>
              </a:spcAft>
              <a:buNone/>
            </a:pPr>
            <a:r>
              <a:rPr lang="pt-BR"/>
              <a:t>Para fechar um bloco de códigos PHP utilizamos o símbolo de interrogação e o sinal de menor.</a:t>
            </a:r>
            <a:endParaRPr/>
          </a:p>
          <a:p>
            <a:pPr indent="0" lvl="0" marL="0" rtl="0" algn="l">
              <a:spcBef>
                <a:spcPts val="0"/>
              </a:spcBef>
              <a:spcAft>
                <a:spcPts val="0"/>
              </a:spcAft>
              <a:buNone/>
            </a:pPr>
            <a:r>
              <a:rPr lang="pt-BR"/>
              <a:t>É valido salientar que a instrução de fechamento do PHP é opcional quando não existe nenhum outro tipo de código após o bloco de instruções</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0" name="Shape 1140"/>
        <p:cNvGrpSpPr/>
        <p:nvPr/>
      </p:nvGrpSpPr>
      <p:grpSpPr>
        <a:xfrm>
          <a:off x="0" y="0"/>
          <a:ext cx="0" cy="0"/>
          <a:chOff x="0" y="0"/>
          <a:chExt cx="0" cy="0"/>
        </a:xfrm>
      </p:grpSpPr>
      <p:sp>
        <p:nvSpPr>
          <p:cNvPr id="1141" name="Google Shape;1141;g4b4954f811f15cf2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2" name="Google Shape;1142;g4b4954f811f15cf2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7" name="Shape 1147"/>
        <p:cNvGrpSpPr/>
        <p:nvPr/>
      </p:nvGrpSpPr>
      <p:grpSpPr>
        <a:xfrm>
          <a:off x="0" y="0"/>
          <a:ext cx="0" cy="0"/>
          <a:chOff x="0" y="0"/>
          <a:chExt cx="0" cy="0"/>
        </a:xfrm>
      </p:grpSpPr>
      <p:sp>
        <p:nvSpPr>
          <p:cNvPr id="1148" name="Google Shape;1148;g4b4954f811f15cf2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9" name="Google Shape;1149;g4b4954f811f15cf2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5" name="Shape 1155"/>
        <p:cNvGrpSpPr/>
        <p:nvPr/>
      </p:nvGrpSpPr>
      <p:grpSpPr>
        <a:xfrm>
          <a:off x="0" y="0"/>
          <a:ext cx="0" cy="0"/>
          <a:chOff x="0" y="0"/>
          <a:chExt cx="0" cy="0"/>
        </a:xfrm>
      </p:grpSpPr>
      <p:sp>
        <p:nvSpPr>
          <p:cNvPr id="1156" name="Google Shape;1156;gc553f41312c4a7c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7" name="Google Shape;1157;gc553f41312c4a7c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Também conhecida com variável da classe</a:t>
            </a: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0" name="Shape 1170"/>
        <p:cNvGrpSpPr/>
        <p:nvPr/>
      </p:nvGrpSpPr>
      <p:grpSpPr>
        <a:xfrm>
          <a:off x="0" y="0"/>
          <a:ext cx="0" cy="0"/>
          <a:chOff x="0" y="0"/>
          <a:chExt cx="0" cy="0"/>
        </a:xfrm>
      </p:grpSpPr>
      <p:sp>
        <p:nvSpPr>
          <p:cNvPr id="1171" name="Google Shape;1171;gc553f41312c4a7c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2" name="Google Shape;1172;gc553f41312c4a7c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6" name="Shape 1186"/>
        <p:cNvGrpSpPr/>
        <p:nvPr/>
      </p:nvGrpSpPr>
      <p:grpSpPr>
        <a:xfrm>
          <a:off x="0" y="0"/>
          <a:ext cx="0" cy="0"/>
          <a:chOff x="0" y="0"/>
          <a:chExt cx="0" cy="0"/>
        </a:xfrm>
      </p:grpSpPr>
      <p:sp>
        <p:nvSpPr>
          <p:cNvPr id="1187" name="Google Shape;1187;g1b8e481db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8" name="Google Shape;1188;g1b8e481db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Podemos acessar uma constante dentro da própria classe usando a clausula self</a:t>
            </a: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5" name="Shape 1195"/>
        <p:cNvGrpSpPr/>
        <p:nvPr/>
      </p:nvGrpSpPr>
      <p:grpSpPr>
        <a:xfrm>
          <a:off x="0" y="0"/>
          <a:ext cx="0" cy="0"/>
          <a:chOff x="0" y="0"/>
          <a:chExt cx="0" cy="0"/>
        </a:xfrm>
      </p:grpSpPr>
      <p:sp>
        <p:nvSpPr>
          <p:cNvPr id="1196" name="Google Shape;1196;g1b8e481db2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7" name="Google Shape;1197;g1b8e481db2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1" name="Shape 1201"/>
        <p:cNvGrpSpPr/>
        <p:nvPr/>
      </p:nvGrpSpPr>
      <p:grpSpPr>
        <a:xfrm>
          <a:off x="0" y="0"/>
          <a:ext cx="0" cy="0"/>
          <a:chOff x="0" y="0"/>
          <a:chExt cx="0" cy="0"/>
        </a:xfrm>
      </p:grpSpPr>
      <p:sp>
        <p:nvSpPr>
          <p:cNvPr id="1202" name="Google Shape;1202;g1340918bcc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3" name="Google Shape;1203;g1340918bcc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sz="1200">
                <a:solidFill>
                  <a:srgbClr val="333333"/>
                </a:solidFill>
                <a:highlight>
                  <a:srgbClr val="F2F2F2"/>
                </a:highlight>
              </a:rPr>
              <a:t>O PHP 5 introduz a palavra-chave final, que previne que classes filhas sobrescrevam um método que esteja prefixado sua definição com </a:t>
            </a:r>
            <a:r>
              <a:rPr i="1" lang="pt-BR" sz="1200">
                <a:solidFill>
                  <a:srgbClr val="333333"/>
                </a:solidFill>
                <a:highlight>
                  <a:srgbClr val="F2F2F2"/>
                </a:highlight>
              </a:rPr>
              <a:t>final</a:t>
            </a:r>
            <a:r>
              <a:rPr lang="pt-BR" sz="1200">
                <a:solidFill>
                  <a:srgbClr val="333333"/>
                </a:solidFill>
                <a:highlight>
                  <a:srgbClr val="F2F2F2"/>
                </a:highlight>
              </a:rPr>
              <a:t>. Se a própria classe estiver definida como final, ela não pode ser estendida.</a:t>
            </a:r>
            <a:endParaRPr sz="1200">
              <a:solidFill>
                <a:srgbClr val="333333"/>
              </a:solidFill>
              <a:highlight>
                <a:srgbClr val="F2F2F2"/>
              </a:highlight>
            </a:endParaRPr>
          </a:p>
          <a:p>
            <a:pPr indent="0" lvl="0" marL="0" rtl="0" algn="l">
              <a:spcBef>
                <a:spcPts val="0"/>
              </a:spcBef>
              <a:spcAft>
                <a:spcPts val="0"/>
              </a:spcAft>
              <a:buClr>
                <a:schemeClr val="dk1"/>
              </a:buClr>
              <a:buSzPts val="1100"/>
              <a:buFont typeface="Arial"/>
              <a:buNone/>
            </a:pPr>
            <a:r>
              <a:t/>
            </a:r>
            <a:endParaRPr sz="1200">
              <a:solidFill>
                <a:srgbClr val="333333"/>
              </a:solidFill>
              <a:highlight>
                <a:srgbClr val="F2F2F2"/>
              </a:highlight>
            </a:endParaRPr>
          </a:p>
          <a:p>
            <a:pPr indent="0" lvl="0" marL="0" rtl="0" algn="l">
              <a:spcBef>
                <a:spcPts val="0"/>
              </a:spcBef>
              <a:spcAft>
                <a:spcPts val="0"/>
              </a:spcAft>
              <a:buNone/>
            </a:pPr>
            <a:r>
              <a:t/>
            </a: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9" name="Shape 1209"/>
        <p:cNvGrpSpPr/>
        <p:nvPr/>
      </p:nvGrpSpPr>
      <p:grpSpPr>
        <a:xfrm>
          <a:off x="0" y="0"/>
          <a:ext cx="0" cy="0"/>
          <a:chOff x="0" y="0"/>
          <a:chExt cx="0" cy="0"/>
        </a:xfrm>
      </p:grpSpPr>
      <p:sp>
        <p:nvSpPr>
          <p:cNvPr id="1210" name="Google Shape;1210;g56a30f1da4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1" name="Google Shape;1211;g56a30f1da4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7" name="Shape 1217"/>
        <p:cNvGrpSpPr/>
        <p:nvPr/>
      </p:nvGrpSpPr>
      <p:grpSpPr>
        <a:xfrm>
          <a:off x="0" y="0"/>
          <a:ext cx="0" cy="0"/>
          <a:chOff x="0" y="0"/>
          <a:chExt cx="0" cy="0"/>
        </a:xfrm>
      </p:grpSpPr>
      <p:sp>
        <p:nvSpPr>
          <p:cNvPr id="1218" name="Google Shape;1218;gc553f41312c4a7c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9" name="Google Shape;1219;gc553f41312c4a7c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Uma classe abstrata nunca poderá ser </a:t>
            </a:r>
            <a:r>
              <a:rPr lang="pt-BR"/>
              <a:t>instanciada</a:t>
            </a:r>
            <a:r>
              <a:rPr lang="pt-BR"/>
              <a:t> </a:t>
            </a: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4" name="Shape 1244"/>
        <p:cNvGrpSpPr/>
        <p:nvPr/>
      </p:nvGrpSpPr>
      <p:grpSpPr>
        <a:xfrm>
          <a:off x="0" y="0"/>
          <a:ext cx="0" cy="0"/>
          <a:chOff x="0" y="0"/>
          <a:chExt cx="0" cy="0"/>
        </a:xfrm>
      </p:grpSpPr>
      <p:sp>
        <p:nvSpPr>
          <p:cNvPr id="1245" name="Google Shape;1245;gc553f41312c4a7c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6" name="Google Shape;1246;gc553f41312c4a7c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Métodos abstratos precisam ser implementados nas classes filhas</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eb02b3e46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eb02b3e46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Assim como outras linguagens, o PHP permite a escrita de comentários, que permitem ao desenvolvedor escrever textos que possam explicar a outros desenvolvedores o que significa aquele código ou até documentar de forma estruturada elementos da aplicação através do PHPdoc.</a:t>
            </a: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5" name="Shape 1255"/>
        <p:cNvGrpSpPr/>
        <p:nvPr/>
      </p:nvGrpSpPr>
      <p:grpSpPr>
        <a:xfrm>
          <a:off x="0" y="0"/>
          <a:ext cx="0" cy="0"/>
          <a:chOff x="0" y="0"/>
          <a:chExt cx="0" cy="0"/>
        </a:xfrm>
      </p:grpSpPr>
      <p:sp>
        <p:nvSpPr>
          <p:cNvPr id="1256" name="Google Shape;1256;g5493d0f41e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7" name="Google Shape;1257;g5493d0f41e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1" name="Shape 1261"/>
        <p:cNvGrpSpPr/>
        <p:nvPr/>
      </p:nvGrpSpPr>
      <p:grpSpPr>
        <a:xfrm>
          <a:off x="0" y="0"/>
          <a:ext cx="0" cy="0"/>
          <a:chOff x="0" y="0"/>
          <a:chExt cx="0" cy="0"/>
        </a:xfrm>
      </p:grpSpPr>
      <p:sp>
        <p:nvSpPr>
          <p:cNvPr id="1262" name="Google Shape;1262;g1b8e481db2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3" name="Google Shape;1263;g1b8e481db2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3" name="Shape 1273"/>
        <p:cNvGrpSpPr/>
        <p:nvPr/>
      </p:nvGrpSpPr>
      <p:grpSpPr>
        <a:xfrm>
          <a:off x="0" y="0"/>
          <a:ext cx="0" cy="0"/>
          <a:chOff x="0" y="0"/>
          <a:chExt cx="0" cy="0"/>
        </a:xfrm>
      </p:grpSpPr>
      <p:sp>
        <p:nvSpPr>
          <p:cNvPr id="1274" name="Google Shape;1274;g58d3271270_6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5" name="Google Shape;1275;g58d3271270_6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1" name="Shape 1281"/>
        <p:cNvGrpSpPr/>
        <p:nvPr/>
      </p:nvGrpSpPr>
      <p:grpSpPr>
        <a:xfrm>
          <a:off x="0" y="0"/>
          <a:ext cx="0" cy="0"/>
          <a:chOff x="0" y="0"/>
          <a:chExt cx="0" cy="0"/>
        </a:xfrm>
      </p:grpSpPr>
      <p:sp>
        <p:nvSpPr>
          <p:cNvPr id="1282" name="Google Shape;1282;g57e676de88_0_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3" name="Google Shape;1283;g57e676de88_0_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9" name="Shape 1289"/>
        <p:cNvGrpSpPr/>
        <p:nvPr/>
      </p:nvGrpSpPr>
      <p:grpSpPr>
        <a:xfrm>
          <a:off x="0" y="0"/>
          <a:ext cx="0" cy="0"/>
          <a:chOff x="0" y="0"/>
          <a:chExt cx="0" cy="0"/>
        </a:xfrm>
      </p:grpSpPr>
      <p:sp>
        <p:nvSpPr>
          <p:cNvPr id="1290" name="Google Shape;1290;g57e676de88_0_2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1" name="Google Shape;1291;g57e676de88_0_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7" name="Shape 1297"/>
        <p:cNvGrpSpPr/>
        <p:nvPr/>
      </p:nvGrpSpPr>
      <p:grpSpPr>
        <a:xfrm>
          <a:off x="0" y="0"/>
          <a:ext cx="0" cy="0"/>
          <a:chOff x="0" y="0"/>
          <a:chExt cx="0" cy="0"/>
        </a:xfrm>
      </p:grpSpPr>
      <p:sp>
        <p:nvSpPr>
          <p:cNvPr id="1298" name="Google Shape;1298;g57e676de88_0_2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9" name="Google Shape;1299;g57e676de88_0_2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3" name="Shape 1303"/>
        <p:cNvGrpSpPr/>
        <p:nvPr/>
      </p:nvGrpSpPr>
      <p:grpSpPr>
        <a:xfrm>
          <a:off x="0" y="0"/>
          <a:ext cx="0" cy="0"/>
          <a:chOff x="0" y="0"/>
          <a:chExt cx="0" cy="0"/>
        </a:xfrm>
      </p:grpSpPr>
      <p:sp>
        <p:nvSpPr>
          <p:cNvPr id="1304" name="Google Shape;1304;g1b8e481db2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5" name="Google Shape;1305;g1b8e481db2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Traits são mecanismos para reutilização de código em linguagens de herança únicas, como PHP. Um Trait destina-se a reduzir algumas limitações de herança única, permitindo que um desenvolvedor reutilizar conjuntos de métodos livremente em várias classes independentes que vivem em diferentes hierarquias de classe.</a:t>
            </a:r>
            <a:endParaRPr/>
          </a:p>
          <a:p>
            <a:pPr indent="0" lvl="0" marL="0" rtl="0" algn="l">
              <a:spcBef>
                <a:spcPts val="0"/>
              </a:spcBef>
              <a:spcAft>
                <a:spcPts val="0"/>
              </a:spcAft>
              <a:buNone/>
            </a:pPr>
            <a:r>
              <a:rPr lang="pt-BR"/>
              <a:t>Não é possível instanciar um Trait por conta própria. É uma adição à herança tradicional e permite a composição horizontal do comportamento; Isto é, a aplicação de membros de classe sem exigir herança.</a:t>
            </a:r>
            <a:endParaRPr/>
          </a:p>
          <a:p>
            <a:pPr indent="0" lvl="0" marL="0" rtl="0" algn="l">
              <a:spcBef>
                <a:spcPts val="0"/>
              </a:spcBef>
              <a:spcAft>
                <a:spcPts val="0"/>
              </a:spcAft>
              <a:buNone/>
            </a:pPr>
            <a:r>
              <a:rPr lang="pt-BR"/>
              <a:t>Devemos prestar atenção para que a </a:t>
            </a:r>
            <a:r>
              <a:rPr lang="pt-BR"/>
              <a:t>cláusula</a:t>
            </a:r>
            <a:r>
              <a:rPr lang="pt-BR"/>
              <a:t> use fica dentro do escopo da classe, algo bem diferente do extends ou implements</a:t>
            </a:r>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1" name="Shape 1311"/>
        <p:cNvGrpSpPr/>
        <p:nvPr/>
      </p:nvGrpSpPr>
      <p:grpSpPr>
        <a:xfrm>
          <a:off x="0" y="0"/>
          <a:ext cx="0" cy="0"/>
          <a:chOff x="0" y="0"/>
          <a:chExt cx="0" cy="0"/>
        </a:xfrm>
      </p:grpSpPr>
      <p:sp>
        <p:nvSpPr>
          <p:cNvPr id="1312" name="Google Shape;1312;gc553f41312c4a7c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3" name="Google Shape;1313;gc553f41312c4a7c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Traits são coleções coerentes de métodos que podem ser reusadas </a:t>
            </a:r>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9" name="Shape 1319"/>
        <p:cNvGrpSpPr/>
        <p:nvPr/>
      </p:nvGrpSpPr>
      <p:grpSpPr>
        <a:xfrm>
          <a:off x="0" y="0"/>
          <a:ext cx="0" cy="0"/>
          <a:chOff x="0" y="0"/>
          <a:chExt cx="0" cy="0"/>
        </a:xfrm>
      </p:grpSpPr>
      <p:sp>
        <p:nvSpPr>
          <p:cNvPr id="1320" name="Google Shape;1320;g1340918bcc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1" name="Google Shape;1321;g1340918bcc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Para evitar conflitos ou colisões devido a </a:t>
            </a:r>
            <a:r>
              <a:rPr lang="pt-BR"/>
              <a:t>homonímia</a:t>
            </a:r>
            <a:r>
              <a:rPr lang="pt-BR"/>
              <a:t> de métodos, devemos usar a clausula de insteadOf </a:t>
            </a:r>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7" name="Shape 1327"/>
        <p:cNvGrpSpPr/>
        <p:nvPr/>
      </p:nvGrpSpPr>
      <p:grpSpPr>
        <a:xfrm>
          <a:off x="0" y="0"/>
          <a:ext cx="0" cy="0"/>
          <a:chOff x="0" y="0"/>
          <a:chExt cx="0" cy="0"/>
        </a:xfrm>
      </p:grpSpPr>
      <p:sp>
        <p:nvSpPr>
          <p:cNvPr id="1328" name="Google Shape;1328;g15be292327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9" name="Google Shape;1329;g15be292327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4fe7739778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4fe7739778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6" name="Shape 1336"/>
        <p:cNvGrpSpPr/>
        <p:nvPr/>
      </p:nvGrpSpPr>
      <p:grpSpPr>
        <a:xfrm>
          <a:off x="0" y="0"/>
          <a:ext cx="0" cy="0"/>
          <a:chOff x="0" y="0"/>
          <a:chExt cx="0" cy="0"/>
        </a:xfrm>
      </p:grpSpPr>
      <p:sp>
        <p:nvSpPr>
          <p:cNvPr id="1337" name="Google Shape;1337;g1b9191afbb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8" name="Google Shape;1338;g1b9191afbb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2" name="Shape 1342"/>
        <p:cNvGrpSpPr/>
        <p:nvPr/>
      </p:nvGrpSpPr>
      <p:grpSpPr>
        <a:xfrm>
          <a:off x="0" y="0"/>
          <a:ext cx="0" cy="0"/>
          <a:chOff x="0" y="0"/>
          <a:chExt cx="0" cy="0"/>
        </a:xfrm>
      </p:grpSpPr>
      <p:sp>
        <p:nvSpPr>
          <p:cNvPr id="1343" name="Google Shape;1343;g803178d80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4" name="Google Shape;1344;g803178d80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8" name="Shape 1348"/>
        <p:cNvGrpSpPr/>
        <p:nvPr/>
      </p:nvGrpSpPr>
      <p:grpSpPr>
        <a:xfrm>
          <a:off x="0" y="0"/>
          <a:ext cx="0" cy="0"/>
          <a:chOff x="0" y="0"/>
          <a:chExt cx="0" cy="0"/>
        </a:xfrm>
      </p:grpSpPr>
      <p:sp>
        <p:nvSpPr>
          <p:cNvPr id="1349" name="Google Shape;1349;g1340918bcc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0" name="Google Shape;1350;g1340918bcc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Atentar para o uso do ponto e </a:t>
            </a:r>
            <a:r>
              <a:rPr lang="pt-BR"/>
              <a:t>vírgula</a:t>
            </a:r>
            <a:r>
              <a:rPr lang="pt-BR"/>
              <a:t> no final da declaração.</a:t>
            </a:r>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6" name="Shape 1356"/>
        <p:cNvGrpSpPr/>
        <p:nvPr/>
      </p:nvGrpSpPr>
      <p:grpSpPr>
        <a:xfrm>
          <a:off x="0" y="0"/>
          <a:ext cx="0" cy="0"/>
          <a:chOff x="0" y="0"/>
          <a:chExt cx="0" cy="0"/>
        </a:xfrm>
      </p:grpSpPr>
      <p:sp>
        <p:nvSpPr>
          <p:cNvPr id="1357" name="Google Shape;1357;g543d94c0ef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8" name="Google Shape;1358;g543d94c0ef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4" name="Shape 1364"/>
        <p:cNvGrpSpPr/>
        <p:nvPr/>
      </p:nvGrpSpPr>
      <p:grpSpPr>
        <a:xfrm>
          <a:off x="0" y="0"/>
          <a:ext cx="0" cy="0"/>
          <a:chOff x="0" y="0"/>
          <a:chExt cx="0" cy="0"/>
        </a:xfrm>
      </p:grpSpPr>
      <p:sp>
        <p:nvSpPr>
          <p:cNvPr id="1365" name="Google Shape;1365;g15be292327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6" name="Google Shape;1366;g15be292327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2" name="Shape 1372"/>
        <p:cNvGrpSpPr/>
        <p:nvPr/>
      </p:nvGrpSpPr>
      <p:grpSpPr>
        <a:xfrm>
          <a:off x="0" y="0"/>
          <a:ext cx="0" cy="0"/>
          <a:chOff x="0" y="0"/>
          <a:chExt cx="0" cy="0"/>
        </a:xfrm>
      </p:grpSpPr>
      <p:sp>
        <p:nvSpPr>
          <p:cNvPr id="1373" name="Google Shape;1373;g18f4dec6a3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4" name="Google Shape;1374;g18f4dec6a3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5" name="Shape 1385"/>
        <p:cNvGrpSpPr/>
        <p:nvPr/>
      </p:nvGrpSpPr>
      <p:grpSpPr>
        <a:xfrm>
          <a:off x="0" y="0"/>
          <a:ext cx="0" cy="0"/>
          <a:chOff x="0" y="0"/>
          <a:chExt cx="0" cy="0"/>
        </a:xfrm>
      </p:grpSpPr>
      <p:sp>
        <p:nvSpPr>
          <p:cNvPr id="1386" name="Google Shape;1386;g18f4dec6a3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7" name="Google Shape;1387;g18f4dec6a3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3" name="Shape 1393"/>
        <p:cNvGrpSpPr/>
        <p:nvPr/>
      </p:nvGrpSpPr>
      <p:grpSpPr>
        <a:xfrm>
          <a:off x="0" y="0"/>
          <a:ext cx="0" cy="0"/>
          <a:chOff x="0" y="0"/>
          <a:chExt cx="0" cy="0"/>
        </a:xfrm>
      </p:grpSpPr>
      <p:sp>
        <p:nvSpPr>
          <p:cNvPr id="1394" name="Google Shape;1394;g58fa7be7f7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5" name="Google Shape;1395;g58fa7be7f7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9" name="Shape 1399"/>
        <p:cNvGrpSpPr/>
        <p:nvPr/>
      </p:nvGrpSpPr>
      <p:grpSpPr>
        <a:xfrm>
          <a:off x="0" y="0"/>
          <a:ext cx="0" cy="0"/>
          <a:chOff x="0" y="0"/>
          <a:chExt cx="0" cy="0"/>
        </a:xfrm>
      </p:grpSpPr>
      <p:sp>
        <p:nvSpPr>
          <p:cNvPr id="1400" name="Google Shape;1400;g543d4b5d1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1" name="Google Shape;1401;g543d4b5d1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2" name="Shape 1412"/>
        <p:cNvGrpSpPr/>
        <p:nvPr/>
      </p:nvGrpSpPr>
      <p:grpSpPr>
        <a:xfrm>
          <a:off x="0" y="0"/>
          <a:ext cx="0" cy="0"/>
          <a:chOff x="0" y="0"/>
          <a:chExt cx="0" cy="0"/>
        </a:xfrm>
      </p:grpSpPr>
      <p:sp>
        <p:nvSpPr>
          <p:cNvPr id="1413" name="Google Shape;1413;g58fa7be7f7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4" name="Google Shape;1414;g58fa7be7f7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eb02b3e46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eb02b3e46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O elemento básico de qualquer linguagem de programação é variável. </a:t>
            </a:r>
            <a:endParaRPr/>
          </a:p>
          <a:p>
            <a:pPr indent="0" lvl="0" marL="0" rtl="0" algn="l">
              <a:spcBef>
                <a:spcPts val="0"/>
              </a:spcBef>
              <a:spcAft>
                <a:spcPts val="0"/>
              </a:spcAft>
              <a:buNone/>
            </a:pPr>
            <a:r>
              <a:rPr lang="pt-BR"/>
              <a:t>Variáveis são basicamente locais onde as informações são definidas ou referenciadas.</a:t>
            </a:r>
            <a:endParaRPr/>
          </a:p>
          <a:p>
            <a:pPr indent="0" lvl="0" marL="0" rtl="0" algn="l">
              <a:spcBef>
                <a:spcPts val="0"/>
              </a:spcBef>
              <a:spcAft>
                <a:spcPts val="0"/>
              </a:spcAft>
              <a:buNone/>
            </a:pPr>
            <a:r>
              <a:rPr lang="pt-BR"/>
              <a:t>No PHP as variáveis começam com o </a:t>
            </a:r>
            <a:r>
              <a:rPr lang="pt-BR"/>
              <a:t>símbolo</a:t>
            </a:r>
            <a:r>
              <a:rPr lang="pt-BR"/>
              <a:t> do cifrão seguido pelo nome da variável. </a:t>
            </a:r>
            <a:endParaRPr/>
          </a:p>
          <a:p>
            <a:pPr indent="0" lvl="0" marL="0" rtl="0" algn="l">
              <a:spcBef>
                <a:spcPts val="0"/>
              </a:spcBef>
              <a:spcAft>
                <a:spcPts val="0"/>
              </a:spcAft>
              <a:buNone/>
            </a:pPr>
            <a:r>
              <a:rPr lang="pt-BR"/>
              <a:t>Se nenhum valor é definido para esta variável, ela começa automaticamente com o valor NULL ou nulo.</a:t>
            </a:r>
            <a:endParaRPr/>
          </a:p>
          <a:p>
            <a:pPr indent="0" lvl="0" marL="0" rtl="0" algn="l">
              <a:spcBef>
                <a:spcPts val="0"/>
              </a:spcBef>
              <a:spcAft>
                <a:spcPts val="0"/>
              </a:spcAft>
              <a:buNone/>
            </a:pPr>
            <a:r>
              <a:rPr lang="pt-BR"/>
              <a:t>Para definir um valor basta utilizar o símbolo de igual seguindo do valor que pode ser um destes tipos primitivos ou também um array ou uma referência a um objeto.</a:t>
            </a:r>
            <a:endParaRPr/>
          </a:p>
          <a:p>
            <a:pPr indent="0" lvl="0" marL="0" rtl="0" algn="l">
              <a:spcBef>
                <a:spcPts val="0"/>
              </a:spcBef>
              <a:spcAft>
                <a:spcPts val="0"/>
              </a:spcAft>
              <a:buNone/>
            </a:pPr>
            <a:r>
              <a:rPr lang="pt-BR"/>
              <a:t>Como o PHP é uma linguagem de tipagem dinâmica, não é necessário que o desenvolvedor defina um tipo para a varíavel, pois a mesma poderá ter seu tipo alterado de acordo com o valores a serem definidos na execução do código.</a:t>
            </a:r>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0" name="Shape 1420"/>
        <p:cNvGrpSpPr/>
        <p:nvPr/>
      </p:nvGrpSpPr>
      <p:grpSpPr>
        <a:xfrm>
          <a:off x="0" y="0"/>
          <a:ext cx="0" cy="0"/>
          <a:chOff x="0" y="0"/>
          <a:chExt cx="0" cy="0"/>
        </a:xfrm>
      </p:grpSpPr>
      <p:sp>
        <p:nvSpPr>
          <p:cNvPr id="1421" name="Google Shape;1421;g58fa7be7f7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2" name="Google Shape;1422;g58fa7be7f7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6" name="Shape 1426"/>
        <p:cNvGrpSpPr/>
        <p:nvPr/>
      </p:nvGrpSpPr>
      <p:grpSpPr>
        <a:xfrm>
          <a:off x="0" y="0"/>
          <a:ext cx="0" cy="0"/>
          <a:chOff x="0" y="0"/>
          <a:chExt cx="0" cy="0"/>
        </a:xfrm>
      </p:grpSpPr>
      <p:sp>
        <p:nvSpPr>
          <p:cNvPr id="1427" name="Google Shape;1427;g543d4b5d12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8" name="Google Shape;1428;g543d4b5d12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3" name="Shape 1443"/>
        <p:cNvGrpSpPr/>
        <p:nvPr/>
      </p:nvGrpSpPr>
      <p:grpSpPr>
        <a:xfrm>
          <a:off x="0" y="0"/>
          <a:ext cx="0" cy="0"/>
          <a:chOff x="0" y="0"/>
          <a:chExt cx="0" cy="0"/>
        </a:xfrm>
      </p:grpSpPr>
      <p:sp>
        <p:nvSpPr>
          <p:cNvPr id="1444" name="Google Shape;1444;g18f4dec6a3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5" name="Google Shape;1445;g18f4dec6a3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7" name="Shape 1457"/>
        <p:cNvGrpSpPr/>
        <p:nvPr/>
      </p:nvGrpSpPr>
      <p:grpSpPr>
        <a:xfrm>
          <a:off x="0" y="0"/>
          <a:ext cx="0" cy="0"/>
          <a:chOff x="0" y="0"/>
          <a:chExt cx="0" cy="0"/>
        </a:xfrm>
      </p:grpSpPr>
      <p:sp>
        <p:nvSpPr>
          <p:cNvPr id="1458" name="Google Shape;1458;g57e676de88_0_2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9" name="Google Shape;1459;g57e676de88_0_2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5" name="Shape 1465"/>
        <p:cNvGrpSpPr/>
        <p:nvPr/>
      </p:nvGrpSpPr>
      <p:grpSpPr>
        <a:xfrm>
          <a:off x="0" y="0"/>
          <a:ext cx="0" cy="0"/>
          <a:chOff x="0" y="0"/>
          <a:chExt cx="0" cy="0"/>
        </a:xfrm>
      </p:grpSpPr>
      <p:sp>
        <p:nvSpPr>
          <p:cNvPr id="1466" name="Google Shape;1466;g57e676de88_0_2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7" name="Google Shape;1467;g57e676de88_0_2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9" name="Shape 1489"/>
        <p:cNvGrpSpPr/>
        <p:nvPr/>
      </p:nvGrpSpPr>
      <p:grpSpPr>
        <a:xfrm>
          <a:off x="0" y="0"/>
          <a:ext cx="0" cy="0"/>
          <a:chOff x="0" y="0"/>
          <a:chExt cx="0" cy="0"/>
        </a:xfrm>
      </p:grpSpPr>
      <p:sp>
        <p:nvSpPr>
          <p:cNvPr id="1490" name="Google Shape;1490;g543d94c0e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1" name="Google Shape;1491;g543d94c0e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6" name="Shape 1496"/>
        <p:cNvGrpSpPr/>
        <p:nvPr/>
      </p:nvGrpSpPr>
      <p:grpSpPr>
        <a:xfrm>
          <a:off x="0" y="0"/>
          <a:ext cx="0" cy="0"/>
          <a:chOff x="0" y="0"/>
          <a:chExt cx="0" cy="0"/>
        </a:xfrm>
      </p:grpSpPr>
      <p:sp>
        <p:nvSpPr>
          <p:cNvPr id="1497" name="Google Shape;1497;g57e676de88_0_2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8" name="Google Shape;1498;g57e676de88_0_2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4" name="Shape 1504"/>
        <p:cNvGrpSpPr/>
        <p:nvPr/>
      </p:nvGrpSpPr>
      <p:grpSpPr>
        <a:xfrm>
          <a:off x="0" y="0"/>
          <a:ext cx="0" cy="0"/>
          <a:chOff x="0" y="0"/>
          <a:chExt cx="0" cy="0"/>
        </a:xfrm>
      </p:grpSpPr>
      <p:sp>
        <p:nvSpPr>
          <p:cNvPr id="1505" name="Google Shape;1505;g5150694260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6" name="Google Shape;1506;g5150694260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0" name="Shape 1510"/>
        <p:cNvGrpSpPr/>
        <p:nvPr/>
      </p:nvGrpSpPr>
      <p:grpSpPr>
        <a:xfrm>
          <a:off x="0" y="0"/>
          <a:ext cx="0" cy="0"/>
          <a:chOff x="0" y="0"/>
          <a:chExt cx="0" cy="0"/>
        </a:xfrm>
      </p:grpSpPr>
      <p:sp>
        <p:nvSpPr>
          <p:cNvPr id="1511" name="Google Shape;1511;g1b6b55896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2" name="Google Shape;1512;g1b6b55896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2" name="Shape 1522"/>
        <p:cNvGrpSpPr/>
        <p:nvPr/>
      </p:nvGrpSpPr>
      <p:grpSpPr>
        <a:xfrm>
          <a:off x="0" y="0"/>
          <a:ext cx="0" cy="0"/>
          <a:chOff x="0" y="0"/>
          <a:chExt cx="0" cy="0"/>
        </a:xfrm>
      </p:grpSpPr>
      <p:sp>
        <p:nvSpPr>
          <p:cNvPr id="1523" name="Google Shape;1523;g1b6b55896e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4" name="Google Shape;1524;g1b6b55896e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efd0f2472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efd0f2472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É válido salientar que os nomes de variáveis no PHP fazem distinção entre maiúsculas e minúsculas.</a:t>
            </a:r>
            <a:endParaRPr/>
          </a:p>
          <a:p>
            <a:pPr indent="0" lvl="0" marL="0" rtl="0" algn="l">
              <a:spcBef>
                <a:spcPts val="0"/>
              </a:spcBef>
              <a:spcAft>
                <a:spcPts val="0"/>
              </a:spcAft>
              <a:buNone/>
            </a:pPr>
            <a:r>
              <a:rPr lang="pt-BR"/>
              <a:t>Portanto, neste exemplo, existem duas variáveis distintas pois uma possua uma letra em caixa diferente da outra.</a:t>
            </a:r>
            <a:endParaRPr/>
          </a:p>
        </p:txBody>
      </p:sp>
    </p:spTree>
  </p:cSld>
  <p:clrMapOvr>
    <a:masterClrMapping/>
  </p:clrMapOvr>
</p:notes>
</file>

<file path=ppt/notesSlides/notesSlide1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8" name="Shape 1528"/>
        <p:cNvGrpSpPr/>
        <p:nvPr/>
      </p:nvGrpSpPr>
      <p:grpSpPr>
        <a:xfrm>
          <a:off x="0" y="0"/>
          <a:ext cx="0" cy="0"/>
          <a:chOff x="0" y="0"/>
          <a:chExt cx="0" cy="0"/>
        </a:xfrm>
      </p:grpSpPr>
      <p:sp>
        <p:nvSpPr>
          <p:cNvPr id="1529" name="Google Shape;1529;g51c66ac410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0" name="Google Shape;1530;g51c66ac410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6" name="Shape 1536"/>
        <p:cNvGrpSpPr/>
        <p:nvPr/>
      </p:nvGrpSpPr>
      <p:grpSpPr>
        <a:xfrm>
          <a:off x="0" y="0"/>
          <a:ext cx="0" cy="0"/>
          <a:chOff x="0" y="0"/>
          <a:chExt cx="0" cy="0"/>
        </a:xfrm>
      </p:grpSpPr>
      <p:sp>
        <p:nvSpPr>
          <p:cNvPr id="1537" name="Google Shape;1537;g1bb4be89c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8" name="Google Shape;1538;g1bb4be89c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4" name="Shape 1544"/>
        <p:cNvGrpSpPr/>
        <p:nvPr/>
      </p:nvGrpSpPr>
      <p:grpSpPr>
        <a:xfrm>
          <a:off x="0" y="0"/>
          <a:ext cx="0" cy="0"/>
          <a:chOff x="0" y="0"/>
          <a:chExt cx="0" cy="0"/>
        </a:xfrm>
      </p:grpSpPr>
      <p:sp>
        <p:nvSpPr>
          <p:cNvPr id="1545" name="Google Shape;1545;g547cfeecf1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6" name="Google Shape;1546;g547cfeecf1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1" name="Shape 1551"/>
        <p:cNvGrpSpPr/>
        <p:nvPr/>
      </p:nvGrpSpPr>
      <p:grpSpPr>
        <a:xfrm>
          <a:off x="0" y="0"/>
          <a:ext cx="0" cy="0"/>
          <a:chOff x="0" y="0"/>
          <a:chExt cx="0" cy="0"/>
        </a:xfrm>
      </p:grpSpPr>
      <p:sp>
        <p:nvSpPr>
          <p:cNvPr id="1552" name="Google Shape;1552;g69b8bcfff1e8ff8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3" name="Google Shape;1553;g69b8bcfff1e8ff8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9" name="Shape 1559"/>
        <p:cNvGrpSpPr/>
        <p:nvPr/>
      </p:nvGrpSpPr>
      <p:grpSpPr>
        <a:xfrm>
          <a:off x="0" y="0"/>
          <a:ext cx="0" cy="0"/>
          <a:chOff x="0" y="0"/>
          <a:chExt cx="0" cy="0"/>
        </a:xfrm>
      </p:grpSpPr>
      <p:sp>
        <p:nvSpPr>
          <p:cNvPr id="1560" name="Google Shape;1560;g1b6b55896e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1" name="Google Shape;1561;g1b6b55896e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5" name="Shape 1565"/>
        <p:cNvGrpSpPr/>
        <p:nvPr/>
      </p:nvGrpSpPr>
      <p:grpSpPr>
        <a:xfrm>
          <a:off x="0" y="0"/>
          <a:ext cx="0" cy="0"/>
          <a:chOff x="0" y="0"/>
          <a:chExt cx="0" cy="0"/>
        </a:xfrm>
      </p:grpSpPr>
      <p:sp>
        <p:nvSpPr>
          <p:cNvPr id="1566" name="Google Shape;1566;g551d524d97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7" name="Google Shape;1567;g551d524d97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7" name="Shape 1577"/>
        <p:cNvGrpSpPr/>
        <p:nvPr/>
      </p:nvGrpSpPr>
      <p:grpSpPr>
        <a:xfrm>
          <a:off x="0" y="0"/>
          <a:ext cx="0" cy="0"/>
          <a:chOff x="0" y="0"/>
          <a:chExt cx="0" cy="0"/>
        </a:xfrm>
      </p:grpSpPr>
      <p:sp>
        <p:nvSpPr>
          <p:cNvPr id="1578" name="Google Shape;1578;g551d524d97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9" name="Google Shape;1579;g551d524d97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2" name="Shape 1592"/>
        <p:cNvGrpSpPr/>
        <p:nvPr/>
      </p:nvGrpSpPr>
      <p:grpSpPr>
        <a:xfrm>
          <a:off x="0" y="0"/>
          <a:ext cx="0" cy="0"/>
          <a:chOff x="0" y="0"/>
          <a:chExt cx="0" cy="0"/>
        </a:xfrm>
      </p:grpSpPr>
      <p:sp>
        <p:nvSpPr>
          <p:cNvPr id="1593" name="Google Shape;1593;g551d524d97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4" name="Google Shape;1594;g551d524d97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0" name="Shape 1600"/>
        <p:cNvGrpSpPr/>
        <p:nvPr/>
      </p:nvGrpSpPr>
      <p:grpSpPr>
        <a:xfrm>
          <a:off x="0" y="0"/>
          <a:ext cx="0" cy="0"/>
          <a:chOff x="0" y="0"/>
          <a:chExt cx="0" cy="0"/>
        </a:xfrm>
      </p:grpSpPr>
      <p:sp>
        <p:nvSpPr>
          <p:cNvPr id="1601" name="Google Shape;1601;g551d524d97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2" name="Google Shape;1602;g551d524d97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8" name="Shape 1608"/>
        <p:cNvGrpSpPr/>
        <p:nvPr/>
      </p:nvGrpSpPr>
      <p:grpSpPr>
        <a:xfrm>
          <a:off x="0" y="0"/>
          <a:ext cx="0" cy="0"/>
          <a:chOff x="0" y="0"/>
          <a:chExt cx="0" cy="0"/>
        </a:xfrm>
      </p:grpSpPr>
      <p:sp>
        <p:nvSpPr>
          <p:cNvPr id="1609" name="Google Shape;1609;g551d524d97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0" name="Google Shape;1610;g551d524d97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eb02b3e46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eb02b3e46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Outro recurso fundamental de qualquer ambiente de desenvolvimento é a saída padrão, isto é, uma forma para se exibir conteúdo para o usuário. No PHP podemos utilizar tanto o echo e como o print. </a:t>
            </a:r>
            <a:endParaRPr/>
          </a:p>
          <a:p>
            <a:pPr indent="0" lvl="0" marL="0" rtl="0" algn="l">
              <a:spcBef>
                <a:spcPts val="0"/>
              </a:spcBef>
              <a:spcAft>
                <a:spcPts val="0"/>
              </a:spcAft>
              <a:buNone/>
            </a:pPr>
            <a:r>
              <a:rPr lang="pt-BR"/>
              <a:t>Como nenhum deles é exatamente uma função PHP, o uso do </a:t>
            </a:r>
            <a:r>
              <a:rPr lang="pt-BR"/>
              <a:t>parêntese</a:t>
            </a:r>
            <a:r>
              <a:rPr lang="pt-BR"/>
              <a:t> é opcional.</a:t>
            </a:r>
            <a:br>
              <a:rPr lang="pt-BR"/>
            </a:br>
            <a:r>
              <a:rPr lang="pt-BR"/>
              <a:t>As diferenças entre eles são que o echo é ligeiramente mais rápido e pode aceitar mais de um parâmetro enquanto o print tem valor de retorno 1 e pode ser usado como uma função.</a:t>
            </a:r>
            <a:endParaRPr/>
          </a:p>
        </p:txBody>
      </p:sp>
    </p:spTree>
  </p:cSld>
  <p:clrMapOvr>
    <a:masterClrMapping/>
  </p:clrMapOvr>
</p:notes>
</file>

<file path=ppt/notesSlides/notesSlide1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6" name="Shape 1616"/>
        <p:cNvGrpSpPr/>
        <p:nvPr/>
      </p:nvGrpSpPr>
      <p:grpSpPr>
        <a:xfrm>
          <a:off x="0" y="0"/>
          <a:ext cx="0" cy="0"/>
          <a:chOff x="0" y="0"/>
          <a:chExt cx="0" cy="0"/>
        </a:xfrm>
      </p:grpSpPr>
      <p:sp>
        <p:nvSpPr>
          <p:cNvPr id="1617" name="Google Shape;1617;g5150694260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8" name="Google Shape;1618;g5150694260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4" name="Shape 1624"/>
        <p:cNvGrpSpPr/>
        <p:nvPr/>
      </p:nvGrpSpPr>
      <p:grpSpPr>
        <a:xfrm>
          <a:off x="0" y="0"/>
          <a:ext cx="0" cy="0"/>
          <a:chOff x="0" y="0"/>
          <a:chExt cx="0" cy="0"/>
        </a:xfrm>
      </p:grpSpPr>
      <p:sp>
        <p:nvSpPr>
          <p:cNvPr id="1625" name="Google Shape;1625;g5150694260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6" name="Google Shape;1626;g5150694260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2" name="Shape 1632"/>
        <p:cNvGrpSpPr/>
        <p:nvPr/>
      </p:nvGrpSpPr>
      <p:grpSpPr>
        <a:xfrm>
          <a:off x="0" y="0"/>
          <a:ext cx="0" cy="0"/>
          <a:chOff x="0" y="0"/>
          <a:chExt cx="0" cy="0"/>
        </a:xfrm>
      </p:grpSpPr>
      <p:sp>
        <p:nvSpPr>
          <p:cNvPr id="1633" name="Google Shape;1633;g58fa7be7f7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4" name="Google Shape;1634;g58fa7be7f7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0" name="Shape 1640"/>
        <p:cNvGrpSpPr/>
        <p:nvPr/>
      </p:nvGrpSpPr>
      <p:grpSpPr>
        <a:xfrm>
          <a:off x="0" y="0"/>
          <a:ext cx="0" cy="0"/>
          <a:chOff x="0" y="0"/>
          <a:chExt cx="0" cy="0"/>
        </a:xfrm>
      </p:grpSpPr>
      <p:sp>
        <p:nvSpPr>
          <p:cNvPr id="1641" name="Google Shape;1641;gca0b9837a7e9ee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2" name="Google Shape;1642;gca0b9837a7e9ee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3" name="Shape 1653"/>
        <p:cNvGrpSpPr/>
        <p:nvPr/>
      </p:nvGrpSpPr>
      <p:grpSpPr>
        <a:xfrm>
          <a:off x="0" y="0"/>
          <a:ext cx="0" cy="0"/>
          <a:chOff x="0" y="0"/>
          <a:chExt cx="0" cy="0"/>
        </a:xfrm>
      </p:grpSpPr>
      <p:sp>
        <p:nvSpPr>
          <p:cNvPr id="1654" name="Google Shape;1654;g505113e4f8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5" name="Google Shape;1655;g505113e4f8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4" name="Shape 1674"/>
        <p:cNvGrpSpPr/>
        <p:nvPr/>
      </p:nvGrpSpPr>
      <p:grpSpPr>
        <a:xfrm>
          <a:off x="0" y="0"/>
          <a:ext cx="0" cy="0"/>
          <a:chOff x="0" y="0"/>
          <a:chExt cx="0" cy="0"/>
        </a:xfrm>
      </p:grpSpPr>
      <p:sp>
        <p:nvSpPr>
          <p:cNvPr id="1675" name="Google Shape;1675;g52a7f41751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6" name="Google Shape;1676;g52a7f41751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2" name="Shape 1682"/>
        <p:cNvGrpSpPr/>
        <p:nvPr/>
      </p:nvGrpSpPr>
      <p:grpSpPr>
        <a:xfrm>
          <a:off x="0" y="0"/>
          <a:ext cx="0" cy="0"/>
          <a:chOff x="0" y="0"/>
          <a:chExt cx="0" cy="0"/>
        </a:xfrm>
      </p:grpSpPr>
      <p:sp>
        <p:nvSpPr>
          <p:cNvPr id="1683" name="Google Shape;1683;g58e8f3f28b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4" name="Google Shape;1684;g58e8f3f28b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0" name="Shape 1690"/>
        <p:cNvGrpSpPr/>
        <p:nvPr/>
      </p:nvGrpSpPr>
      <p:grpSpPr>
        <a:xfrm>
          <a:off x="0" y="0"/>
          <a:ext cx="0" cy="0"/>
          <a:chOff x="0" y="0"/>
          <a:chExt cx="0" cy="0"/>
        </a:xfrm>
      </p:grpSpPr>
      <p:sp>
        <p:nvSpPr>
          <p:cNvPr id="1691" name="Google Shape;1691;g58e8f3f28b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2" name="Google Shape;1692;g58e8f3f28b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9" name="Shape 1699"/>
        <p:cNvGrpSpPr/>
        <p:nvPr/>
      </p:nvGrpSpPr>
      <p:grpSpPr>
        <a:xfrm>
          <a:off x="0" y="0"/>
          <a:ext cx="0" cy="0"/>
          <a:chOff x="0" y="0"/>
          <a:chExt cx="0" cy="0"/>
        </a:xfrm>
      </p:grpSpPr>
      <p:sp>
        <p:nvSpPr>
          <p:cNvPr id="1700" name="Google Shape;1700;g5150694260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1" name="Google Shape;1701;g5150694260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7" name="Shape 1707"/>
        <p:cNvGrpSpPr/>
        <p:nvPr/>
      </p:nvGrpSpPr>
      <p:grpSpPr>
        <a:xfrm>
          <a:off x="0" y="0"/>
          <a:ext cx="0" cy="0"/>
          <a:chOff x="0" y="0"/>
          <a:chExt cx="0" cy="0"/>
        </a:xfrm>
      </p:grpSpPr>
      <p:sp>
        <p:nvSpPr>
          <p:cNvPr id="1708" name="Google Shape;1708;g1b6b55896e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9" name="Google Shape;1709;g1b6b55896e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eb02b3e46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eb02b3e46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Para definir uma string ou texto, o PHP permite utilizar dois diferentes tipos de caracteres delimitadores, o apóstrofo ou as aspas. Quando uma string é delimitada por apóstrofos, nomes de variáveis serão considerados partes integrantes do texto. Já com o uso das aspas, nomes de variáveis serão interpretados e seus valores e não seus nomes é que serão considerados para integrar a string.</a:t>
            </a:r>
            <a:endParaRPr/>
          </a:p>
        </p:txBody>
      </p:sp>
    </p:spTree>
  </p:cSld>
  <p:clrMapOvr>
    <a:masterClrMapping/>
  </p:clrMapOvr>
</p:notes>
</file>

<file path=ppt/notesSlides/notesSlide1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5" name="Shape 1715"/>
        <p:cNvGrpSpPr/>
        <p:nvPr/>
      </p:nvGrpSpPr>
      <p:grpSpPr>
        <a:xfrm>
          <a:off x="0" y="0"/>
          <a:ext cx="0" cy="0"/>
          <a:chOff x="0" y="0"/>
          <a:chExt cx="0" cy="0"/>
        </a:xfrm>
      </p:grpSpPr>
      <p:sp>
        <p:nvSpPr>
          <p:cNvPr id="1716" name="Google Shape;1716;g5161079e0e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7" name="Google Shape;1717;g5161079e0e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3" name="Shape 1723"/>
        <p:cNvGrpSpPr/>
        <p:nvPr/>
      </p:nvGrpSpPr>
      <p:grpSpPr>
        <a:xfrm>
          <a:off x="0" y="0"/>
          <a:ext cx="0" cy="0"/>
          <a:chOff x="0" y="0"/>
          <a:chExt cx="0" cy="0"/>
        </a:xfrm>
      </p:grpSpPr>
      <p:sp>
        <p:nvSpPr>
          <p:cNvPr id="1724" name="Google Shape;1724;g5493d0f41e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5" name="Google Shape;1725;g5493d0f41e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8" name="Shape 1738"/>
        <p:cNvGrpSpPr/>
        <p:nvPr/>
      </p:nvGrpSpPr>
      <p:grpSpPr>
        <a:xfrm>
          <a:off x="0" y="0"/>
          <a:ext cx="0" cy="0"/>
          <a:chOff x="0" y="0"/>
          <a:chExt cx="0" cy="0"/>
        </a:xfrm>
      </p:grpSpPr>
      <p:sp>
        <p:nvSpPr>
          <p:cNvPr id="1739" name="Google Shape;1739;g5493d0f41e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0" name="Google Shape;1740;g5493d0f41e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5" name="Shape 1755"/>
        <p:cNvGrpSpPr/>
        <p:nvPr/>
      </p:nvGrpSpPr>
      <p:grpSpPr>
        <a:xfrm>
          <a:off x="0" y="0"/>
          <a:ext cx="0" cy="0"/>
          <a:chOff x="0" y="0"/>
          <a:chExt cx="0" cy="0"/>
        </a:xfrm>
      </p:grpSpPr>
      <p:sp>
        <p:nvSpPr>
          <p:cNvPr id="1756" name="Google Shape;1756;g5493d0f41e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7" name="Google Shape;1757;g5493d0f41e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1" name="Shape 1761"/>
        <p:cNvGrpSpPr/>
        <p:nvPr/>
      </p:nvGrpSpPr>
      <p:grpSpPr>
        <a:xfrm>
          <a:off x="0" y="0"/>
          <a:ext cx="0" cy="0"/>
          <a:chOff x="0" y="0"/>
          <a:chExt cx="0" cy="0"/>
        </a:xfrm>
      </p:grpSpPr>
      <p:sp>
        <p:nvSpPr>
          <p:cNvPr id="1762" name="Google Shape;1762;g366c7b473fca0c3f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3" name="Google Shape;1763;g366c7b473fca0c3f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9" name="Shape 1769"/>
        <p:cNvGrpSpPr/>
        <p:nvPr/>
      </p:nvGrpSpPr>
      <p:grpSpPr>
        <a:xfrm>
          <a:off x="0" y="0"/>
          <a:ext cx="0" cy="0"/>
          <a:chOff x="0" y="0"/>
          <a:chExt cx="0" cy="0"/>
        </a:xfrm>
      </p:grpSpPr>
      <p:sp>
        <p:nvSpPr>
          <p:cNvPr id="1770" name="Google Shape;1770;g58fa7be7f7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1" name="Google Shape;1771;g58fa7be7f7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7" name="Shape 1777"/>
        <p:cNvGrpSpPr/>
        <p:nvPr/>
      </p:nvGrpSpPr>
      <p:grpSpPr>
        <a:xfrm>
          <a:off x="0" y="0"/>
          <a:ext cx="0" cy="0"/>
          <a:chOff x="0" y="0"/>
          <a:chExt cx="0" cy="0"/>
        </a:xfrm>
      </p:grpSpPr>
      <p:sp>
        <p:nvSpPr>
          <p:cNvPr id="1778" name="Google Shape;1778;g515b484c76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9" name="Google Shape;1779;g515b484c76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5" name="Shape 1785"/>
        <p:cNvGrpSpPr/>
        <p:nvPr/>
      </p:nvGrpSpPr>
      <p:grpSpPr>
        <a:xfrm>
          <a:off x="0" y="0"/>
          <a:ext cx="0" cy="0"/>
          <a:chOff x="0" y="0"/>
          <a:chExt cx="0" cy="0"/>
        </a:xfrm>
      </p:grpSpPr>
      <p:sp>
        <p:nvSpPr>
          <p:cNvPr id="1786" name="Google Shape;1786;g58e8f3f28b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7" name="Google Shape;1787;g58e8f3f28b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1" name="Shape 1791"/>
        <p:cNvGrpSpPr/>
        <p:nvPr/>
      </p:nvGrpSpPr>
      <p:grpSpPr>
        <a:xfrm>
          <a:off x="0" y="0"/>
          <a:ext cx="0" cy="0"/>
          <a:chOff x="0" y="0"/>
          <a:chExt cx="0" cy="0"/>
        </a:xfrm>
      </p:grpSpPr>
      <p:sp>
        <p:nvSpPr>
          <p:cNvPr id="1792" name="Google Shape;1792;g58e8f3f28b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3" name="Google Shape;1793;g58e8f3f28b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9" name="Shape 1799"/>
        <p:cNvGrpSpPr/>
        <p:nvPr/>
      </p:nvGrpSpPr>
      <p:grpSpPr>
        <a:xfrm>
          <a:off x="0" y="0"/>
          <a:ext cx="0" cy="0"/>
          <a:chOff x="0" y="0"/>
          <a:chExt cx="0" cy="0"/>
        </a:xfrm>
      </p:grpSpPr>
      <p:sp>
        <p:nvSpPr>
          <p:cNvPr id="1800" name="Google Shape;1800;g18f4dec6a3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1" name="Google Shape;1801;g18f4dec6a3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1b6b55896e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1b6b55896e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8" name="Shape 1808"/>
        <p:cNvGrpSpPr/>
        <p:nvPr/>
      </p:nvGrpSpPr>
      <p:grpSpPr>
        <a:xfrm>
          <a:off x="0" y="0"/>
          <a:ext cx="0" cy="0"/>
          <a:chOff x="0" y="0"/>
          <a:chExt cx="0" cy="0"/>
        </a:xfrm>
      </p:grpSpPr>
      <p:sp>
        <p:nvSpPr>
          <p:cNvPr id="1809" name="Google Shape;1809;g18f4dec6a3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0" name="Google Shape;1810;g18f4dec6a3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4" name="Shape 1814"/>
        <p:cNvGrpSpPr/>
        <p:nvPr/>
      </p:nvGrpSpPr>
      <p:grpSpPr>
        <a:xfrm>
          <a:off x="0" y="0"/>
          <a:ext cx="0" cy="0"/>
          <a:chOff x="0" y="0"/>
          <a:chExt cx="0" cy="0"/>
        </a:xfrm>
      </p:grpSpPr>
      <p:sp>
        <p:nvSpPr>
          <p:cNvPr id="1815" name="Google Shape;1815;g5161079e0e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6" name="Google Shape;1816;g5161079e0e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2" name="Shape 1832"/>
        <p:cNvGrpSpPr/>
        <p:nvPr/>
      </p:nvGrpSpPr>
      <p:grpSpPr>
        <a:xfrm>
          <a:off x="0" y="0"/>
          <a:ext cx="0" cy="0"/>
          <a:chOff x="0" y="0"/>
          <a:chExt cx="0" cy="0"/>
        </a:xfrm>
      </p:grpSpPr>
      <p:sp>
        <p:nvSpPr>
          <p:cNvPr id="1833" name="Google Shape;1833;g5696b17d4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4" name="Google Shape;1834;g5696b17d4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1" name="Shape 1841"/>
        <p:cNvGrpSpPr/>
        <p:nvPr/>
      </p:nvGrpSpPr>
      <p:grpSpPr>
        <a:xfrm>
          <a:off x="0" y="0"/>
          <a:ext cx="0" cy="0"/>
          <a:chOff x="0" y="0"/>
          <a:chExt cx="0" cy="0"/>
        </a:xfrm>
      </p:grpSpPr>
      <p:sp>
        <p:nvSpPr>
          <p:cNvPr id="1842" name="Google Shape;1842;g5696b17d4b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3" name="Google Shape;1843;g5696b17d4b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0" name="Shape 1850"/>
        <p:cNvGrpSpPr/>
        <p:nvPr/>
      </p:nvGrpSpPr>
      <p:grpSpPr>
        <a:xfrm>
          <a:off x="0" y="0"/>
          <a:ext cx="0" cy="0"/>
          <a:chOff x="0" y="0"/>
          <a:chExt cx="0" cy="0"/>
        </a:xfrm>
      </p:grpSpPr>
      <p:sp>
        <p:nvSpPr>
          <p:cNvPr id="1851" name="Google Shape;1851;g517a4e31e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2" name="Google Shape;1852;g517a4e31e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8" name="Shape 1858"/>
        <p:cNvGrpSpPr/>
        <p:nvPr/>
      </p:nvGrpSpPr>
      <p:grpSpPr>
        <a:xfrm>
          <a:off x="0" y="0"/>
          <a:ext cx="0" cy="0"/>
          <a:chOff x="0" y="0"/>
          <a:chExt cx="0" cy="0"/>
        </a:xfrm>
      </p:grpSpPr>
      <p:sp>
        <p:nvSpPr>
          <p:cNvPr id="1859" name="Google Shape;1859;g517a4e31e5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0" name="Google Shape;1860;g517a4e31e5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7" name="Shape 1867"/>
        <p:cNvGrpSpPr/>
        <p:nvPr/>
      </p:nvGrpSpPr>
      <p:grpSpPr>
        <a:xfrm>
          <a:off x="0" y="0"/>
          <a:ext cx="0" cy="0"/>
          <a:chOff x="0" y="0"/>
          <a:chExt cx="0" cy="0"/>
        </a:xfrm>
      </p:grpSpPr>
      <p:sp>
        <p:nvSpPr>
          <p:cNvPr id="1868" name="Google Shape;1868;g5161079e0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9" name="Google Shape;1869;g5161079e0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3" name="Shape 1873"/>
        <p:cNvGrpSpPr/>
        <p:nvPr/>
      </p:nvGrpSpPr>
      <p:grpSpPr>
        <a:xfrm>
          <a:off x="0" y="0"/>
          <a:ext cx="0" cy="0"/>
          <a:chOff x="0" y="0"/>
          <a:chExt cx="0" cy="0"/>
        </a:xfrm>
      </p:grpSpPr>
      <p:sp>
        <p:nvSpPr>
          <p:cNvPr id="1874" name="Google Shape;1874;g571d60c43f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5" name="Google Shape;1875;g571d60c43f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5" name="Shape 1885"/>
        <p:cNvGrpSpPr/>
        <p:nvPr/>
      </p:nvGrpSpPr>
      <p:grpSpPr>
        <a:xfrm>
          <a:off x="0" y="0"/>
          <a:ext cx="0" cy="0"/>
          <a:chOff x="0" y="0"/>
          <a:chExt cx="0" cy="0"/>
        </a:xfrm>
      </p:grpSpPr>
      <p:sp>
        <p:nvSpPr>
          <p:cNvPr id="1886" name="Google Shape;1886;g571d60c43f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7" name="Google Shape;1887;g571d60c43f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7" name="Shape 1897"/>
        <p:cNvGrpSpPr/>
        <p:nvPr/>
      </p:nvGrpSpPr>
      <p:grpSpPr>
        <a:xfrm>
          <a:off x="0" y="0"/>
          <a:ext cx="0" cy="0"/>
          <a:chOff x="0" y="0"/>
          <a:chExt cx="0" cy="0"/>
        </a:xfrm>
      </p:grpSpPr>
      <p:sp>
        <p:nvSpPr>
          <p:cNvPr id="1898" name="Google Shape;1898;g571d60c43f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9" name="Google Shape;1899;g571d60c43f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g56a30f1da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g56a30f1da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fb79941c0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fb79941c0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Um importante recursos para a manipulação de duas ou mais strings é o operador de concatenação.</a:t>
            </a:r>
            <a:endParaRPr/>
          </a:p>
          <a:p>
            <a:pPr indent="0" lvl="0" marL="0" rtl="0" algn="l">
              <a:spcBef>
                <a:spcPts val="0"/>
              </a:spcBef>
              <a:spcAft>
                <a:spcPts val="0"/>
              </a:spcAft>
              <a:buNone/>
            </a:pPr>
            <a:r>
              <a:rPr lang="pt-BR"/>
              <a:t>O sinal de ponto no PHP é </a:t>
            </a:r>
            <a:r>
              <a:rPr lang="pt-BR"/>
              <a:t>utilizado</a:t>
            </a:r>
            <a:r>
              <a:rPr lang="pt-BR"/>
              <a:t> com este propósito: permitir a união de uma ou mais strings.</a:t>
            </a:r>
            <a:endParaRPr/>
          </a:p>
          <a:p>
            <a:pPr indent="0" lvl="0" marL="0" rtl="0" algn="l">
              <a:spcBef>
                <a:spcPts val="0"/>
              </a:spcBef>
              <a:spcAft>
                <a:spcPts val="0"/>
              </a:spcAft>
              <a:buNone/>
            </a:pPr>
            <a:r>
              <a:rPr lang="pt-BR"/>
              <a:t>Ele também pode ser utilizado com o </a:t>
            </a:r>
            <a:r>
              <a:rPr lang="pt-BR"/>
              <a:t>símbolo</a:t>
            </a:r>
            <a:r>
              <a:rPr lang="pt-BR"/>
              <a:t> de igual para permitir que o PHP faça a concatenação do conteúdo já presente na variavel a esquerda do ponto com o conteúdo a direita do sinal de igual.</a:t>
            </a:r>
            <a:endParaRPr/>
          </a:p>
        </p:txBody>
      </p:sp>
    </p:spTree>
  </p:cSld>
  <p:clrMapOvr>
    <a:masterClrMapping/>
  </p:clrMapOvr>
</p:notes>
</file>

<file path=ppt/notesSlides/notesSlide2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8" name="Shape 1908"/>
        <p:cNvGrpSpPr/>
        <p:nvPr/>
      </p:nvGrpSpPr>
      <p:grpSpPr>
        <a:xfrm>
          <a:off x="0" y="0"/>
          <a:ext cx="0" cy="0"/>
          <a:chOff x="0" y="0"/>
          <a:chExt cx="0" cy="0"/>
        </a:xfrm>
      </p:grpSpPr>
      <p:sp>
        <p:nvSpPr>
          <p:cNvPr id="1909" name="Google Shape;1909;g517a4e31e5_38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0" name="Google Shape;1910;g517a4e31e5_38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7" name="Shape 1917"/>
        <p:cNvGrpSpPr/>
        <p:nvPr/>
      </p:nvGrpSpPr>
      <p:grpSpPr>
        <a:xfrm>
          <a:off x="0" y="0"/>
          <a:ext cx="0" cy="0"/>
          <a:chOff x="0" y="0"/>
          <a:chExt cx="0" cy="0"/>
        </a:xfrm>
      </p:grpSpPr>
      <p:sp>
        <p:nvSpPr>
          <p:cNvPr id="1918" name="Google Shape;1918;g517a4e31e5_38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9" name="Google Shape;1919;g517a4e31e5_38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4" name="Shape 1924"/>
        <p:cNvGrpSpPr/>
        <p:nvPr/>
      </p:nvGrpSpPr>
      <p:grpSpPr>
        <a:xfrm>
          <a:off x="0" y="0"/>
          <a:ext cx="0" cy="0"/>
          <a:chOff x="0" y="0"/>
          <a:chExt cx="0" cy="0"/>
        </a:xfrm>
      </p:grpSpPr>
      <p:sp>
        <p:nvSpPr>
          <p:cNvPr id="1925" name="Google Shape;1925;g5161079e0e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6" name="Google Shape;1926;g5161079e0e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1" name="Shape 1931"/>
        <p:cNvGrpSpPr/>
        <p:nvPr/>
      </p:nvGrpSpPr>
      <p:grpSpPr>
        <a:xfrm>
          <a:off x="0" y="0"/>
          <a:ext cx="0" cy="0"/>
          <a:chOff x="0" y="0"/>
          <a:chExt cx="0" cy="0"/>
        </a:xfrm>
      </p:grpSpPr>
      <p:sp>
        <p:nvSpPr>
          <p:cNvPr id="1932" name="Google Shape;1932;g5161079e0e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3" name="Google Shape;1933;g5161079e0e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8" name="Shape 1938"/>
        <p:cNvGrpSpPr/>
        <p:nvPr/>
      </p:nvGrpSpPr>
      <p:grpSpPr>
        <a:xfrm>
          <a:off x="0" y="0"/>
          <a:ext cx="0" cy="0"/>
          <a:chOff x="0" y="0"/>
          <a:chExt cx="0" cy="0"/>
        </a:xfrm>
      </p:grpSpPr>
      <p:sp>
        <p:nvSpPr>
          <p:cNvPr id="1939" name="Google Shape;1939;g5161079e0e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0" name="Google Shape;1940;g5161079e0e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5" name="Shape 1945"/>
        <p:cNvGrpSpPr/>
        <p:nvPr/>
      </p:nvGrpSpPr>
      <p:grpSpPr>
        <a:xfrm>
          <a:off x="0" y="0"/>
          <a:ext cx="0" cy="0"/>
          <a:chOff x="0" y="0"/>
          <a:chExt cx="0" cy="0"/>
        </a:xfrm>
      </p:grpSpPr>
      <p:sp>
        <p:nvSpPr>
          <p:cNvPr id="1946" name="Google Shape;1946;g58ded7efbc_2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7" name="Google Shape;1947;g58ded7efbc_2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1" name="Shape 1951"/>
        <p:cNvGrpSpPr/>
        <p:nvPr/>
      </p:nvGrpSpPr>
      <p:grpSpPr>
        <a:xfrm>
          <a:off x="0" y="0"/>
          <a:ext cx="0" cy="0"/>
          <a:chOff x="0" y="0"/>
          <a:chExt cx="0" cy="0"/>
        </a:xfrm>
      </p:grpSpPr>
      <p:sp>
        <p:nvSpPr>
          <p:cNvPr id="1952" name="Google Shape;1952;g583c3fd388_24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3" name="Google Shape;1953;g583c3fd388_24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9" name="Shape 1959"/>
        <p:cNvGrpSpPr/>
        <p:nvPr/>
      </p:nvGrpSpPr>
      <p:grpSpPr>
        <a:xfrm>
          <a:off x="0" y="0"/>
          <a:ext cx="0" cy="0"/>
          <a:chOff x="0" y="0"/>
          <a:chExt cx="0" cy="0"/>
        </a:xfrm>
      </p:grpSpPr>
      <p:sp>
        <p:nvSpPr>
          <p:cNvPr id="1960" name="Google Shape;1960;g50dc3f111d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1" name="Google Shape;1961;g50dc3f111d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5" name="Shape 1975"/>
        <p:cNvGrpSpPr/>
        <p:nvPr/>
      </p:nvGrpSpPr>
      <p:grpSpPr>
        <a:xfrm>
          <a:off x="0" y="0"/>
          <a:ext cx="0" cy="0"/>
          <a:chOff x="0" y="0"/>
          <a:chExt cx="0" cy="0"/>
        </a:xfrm>
      </p:grpSpPr>
      <p:sp>
        <p:nvSpPr>
          <p:cNvPr id="1976" name="Google Shape;1976;g583c3fd388_2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7" name="Google Shape;1977;g583c3fd388_2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2" name="Shape 1982"/>
        <p:cNvGrpSpPr/>
        <p:nvPr/>
      </p:nvGrpSpPr>
      <p:grpSpPr>
        <a:xfrm>
          <a:off x="0" y="0"/>
          <a:ext cx="0" cy="0"/>
          <a:chOff x="0" y="0"/>
          <a:chExt cx="0" cy="0"/>
        </a:xfrm>
      </p:grpSpPr>
      <p:sp>
        <p:nvSpPr>
          <p:cNvPr id="1983" name="Google Shape;1983;g50dc3f111d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4" name="Google Shape;1984;g50dc3f111d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eb02b3e46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eb02b3e46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Outro conjunto de operadores comumente disponível nas linguagens de programação são os operadores aritméticos.</a:t>
            </a:r>
            <a:endParaRPr/>
          </a:p>
          <a:p>
            <a:pPr indent="0" lvl="0" marL="0" rtl="0" algn="l">
              <a:spcBef>
                <a:spcPts val="0"/>
              </a:spcBef>
              <a:spcAft>
                <a:spcPts val="0"/>
              </a:spcAft>
              <a:buNone/>
            </a:pPr>
            <a:r>
              <a:rPr lang="pt-BR"/>
              <a:t>Ressaltando que além das quatro operações básicas da aritmética, no php existe também o operador de módulo, que permite obter o valor da sobra de uma divisão e o operador de exponencial.</a:t>
            </a:r>
            <a:endParaRPr/>
          </a:p>
        </p:txBody>
      </p:sp>
    </p:spTree>
  </p:cSld>
  <p:clrMapOvr>
    <a:masterClrMapping/>
  </p:clrMapOvr>
</p:notes>
</file>

<file path=ppt/notesSlides/notesSlide2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9" name="Shape 1989"/>
        <p:cNvGrpSpPr/>
        <p:nvPr/>
      </p:nvGrpSpPr>
      <p:grpSpPr>
        <a:xfrm>
          <a:off x="0" y="0"/>
          <a:ext cx="0" cy="0"/>
          <a:chOff x="0" y="0"/>
          <a:chExt cx="0" cy="0"/>
        </a:xfrm>
      </p:grpSpPr>
      <p:sp>
        <p:nvSpPr>
          <p:cNvPr id="1990" name="Google Shape;1990;g50dc3f111d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1" name="Google Shape;1991;g50dc3f111d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6" name="Shape 1996"/>
        <p:cNvGrpSpPr/>
        <p:nvPr/>
      </p:nvGrpSpPr>
      <p:grpSpPr>
        <a:xfrm>
          <a:off x="0" y="0"/>
          <a:ext cx="0" cy="0"/>
          <a:chOff x="0" y="0"/>
          <a:chExt cx="0" cy="0"/>
        </a:xfrm>
      </p:grpSpPr>
      <p:sp>
        <p:nvSpPr>
          <p:cNvPr id="1997" name="Google Shape;1997;g50dc3f111d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8" name="Google Shape;1998;g50dc3f111d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3" name="Shape 2003"/>
        <p:cNvGrpSpPr/>
        <p:nvPr/>
      </p:nvGrpSpPr>
      <p:grpSpPr>
        <a:xfrm>
          <a:off x="0" y="0"/>
          <a:ext cx="0" cy="0"/>
          <a:chOff x="0" y="0"/>
          <a:chExt cx="0" cy="0"/>
        </a:xfrm>
      </p:grpSpPr>
      <p:sp>
        <p:nvSpPr>
          <p:cNvPr id="2004" name="Google Shape;2004;g583c3fd388_27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5" name="Google Shape;2005;g583c3fd388_27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0" name="Shape 2010"/>
        <p:cNvGrpSpPr/>
        <p:nvPr/>
      </p:nvGrpSpPr>
      <p:grpSpPr>
        <a:xfrm>
          <a:off x="0" y="0"/>
          <a:ext cx="0" cy="0"/>
          <a:chOff x="0" y="0"/>
          <a:chExt cx="0" cy="0"/>
        </a:xfrm>
      </p:grpSpPr>
      <p:sp>
        <p:nvSpPr>
          <p:cNvPr id="2011" name="Google Shape;2011;g50dc3f111d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2" name="Google Shape;2012;g50dc3f111d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7" name="Shape 2017"/>
        <p:cNvGrpSpPr/>
        <p:nvPr/>
      </p:nvGrpSpPr>
      <p:grpSpPr>
        <a:xfrm>
          <a:off x="0" y="0"/>
          <a:ext cx="0" cy="0"/>
          <a:chOff x="0" y="0"/>
          <a:chExt cx="0" cy="0"/>
        </a:xfrm>
      </p:grpSpPr>
      <p:sp>
        <p:nvSpPr>
          <p:cNvPr id="2018" name="Google Shape;2018;g583c3fd388_24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9" name="Google Shape;2019;g583c3fd388_24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3" name="Shape 2023"/>
        <p:cNvGrpSpPr/>
        <p:nvPr/>
      </p:nvGrpSpPr>
      <p:grpSpPr>
        <a:xfrm>
          <a:off x="0" y="0"/>
          <a:ext cx="0" cy="0"/>
          <a:chOff x="0" y="0"/>
          <a:chExt cx="0" cy="0"/>
        </a:xfrm>
      </p:grpSpPr>
      <p:sp>
        <p:nvSpPr>
          <p:cNvPr id="2024" name="Google Shape;2024;g583c3fd388_24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5" name="Google Shape;2025;g583c3fd388_24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0" name="Shape 2030"/>
        <p:cNvGrpSpPr/>
        <p:nvPr/>
      </p:nvGrpSpPr>
      <p:grpSpPr>
        <a:xfrm>
          <a:off x="0" y="0"/>
          <a:ext cx="0" cy="0"/>
          <a:chOff x="0" y="0"/>
          <a:chExt cx="0" cy="0"/>
        </a:xfrm>
      </p:grpSpPr>
      <p:sp>
        <p:nvSpPr>
          <p:cNvPr id="2031" name="Google Shape;2031;g583c3fd388_27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2" name="Google Shape;2032;g583c3fd388_27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7" name="Shape 2037"/>
        <p:cNvGrpSpPr/>
        <p:nvPr/>
      </p:nvGrpSpPr>
      <p:grpSpPr>
        <a:xfrm>
          <a:off x="0" y="0"/>
          <a:ext cx="0" cy="0"/>
          <a:chOff x="0" y="0"/>
          <a:chExt cx="0" cy="0"/>
        </a:xfrm>
      </p:grpSpPr>
      <p:sp>
        <p:nvSpPr>
          <p:cNvPr id="2038" name="Google Shape;2038;g50dc3f111d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9" name="Google Shape;2039;g50dc3f111d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5" name="Shape 2045"/>
        <p:cNvGrpSpPr/>
        <p:nvPr/>
      </p:nvGrpSpPr>
      <p:grpSpPr>
        <a:xfrm>
          <a:off x="0" y="0"/>
          <a:ext cx="0" cy="0"/>
          <a:chOff x="0" y="0"/>
          <a:chExt cx="0" cy="0"/>
        </a:xfrm>
      </p:grpSpPr>
      <p:sp>
        <p:nvSpPr>
          <p:cNvPr id="2046" name="Google Shape;2046;g583c3fd388_27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7" name="Google Shape;2047;g583c3fd388_27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1" name="Shape 2051"/>
        <p:cNvGrpSpPr/>
        <p:nvPr/>
      </p:nvGrpSpPr>
      <p:grpSpPr>
        <a:xfrm>
          <a:off x="0" y="0"/>
          <a:ext cx="0" cy="0"/>
          <a:chOff x="0" y="0"/>
          <a:chExt cx="0" cy="0"/>
        </a:xfrm>
      </p:grpSpPr>
      <p:sp>
        <p:nvSpPr>
          <p:cNvPr id="2052" name="Google Shape;2052;g583c3fd388_27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3" name="Google Shape;2053;g583c3fd388_27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efd0f2472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efd0f2472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Quando realizamos operações </a:t>
            </a:r>
            <a:r>
              <a:rPr lang="pt-BR"/>
              <a:t>aritméticas</a:t>
            </a:r>
            <a:r>
              <a:rPr lang="pt-BR"/>
              <a:t> no </a:t>
            </a:r>
            <a:r>
              <a:rPr lang="pt-BR">
                <a:solidFill>
                  <a:schemeClr val="dk1"/>
                </a:solidFill>
              </a:rPr>
              <a:t>PHP  </a:t>
            </a:r>
            <a:r>
              <a:rPr lang="pt-BR"/>
              <a:t>devemos atentar para a ordem de precedência entre os operadores. </a:t>
            </a:r>
            <a:br>
              <a:rPr lang="pt-BR"/>
            </a:br>
            <a:r>
              <a:rPr lang="pt-BR"/>
              <a:t>A ordem de precedência utilizada pelo PHP é conhecida como BODMAS onde os parênteses tem precedência sobre o potencia ou raiz, esses possuem precedência sobre a divisão que possui precedência sobre a multiplicação que possui precedência sobre a adicção que possui precedência sobre a subtração.</a:t>
            </a:r>
            <a:endParaRPr/>
          </a:p>
        </p:txBody>
      </p:sp>
    </p:spTree>
  </p:cSld>
  <p:clrMapOvr>
    <a:masterClrMapping/>
  </p:clrMapOvr>
</p:notes>
</file>

<file path=ppt/notesSlides/notesSlide2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1" name="Shape 2061"/>
        <p:cNvGrpSpPr/>
        <p:nvPr/>
      </p:nvGrpSpPr>
      <p:grpSpPr>
        <a:xfrm>
          <a:off x="0" y="0"/>
          <a:ext cx="0" cy="0"/>
          <a:chOff x="0" y="0"/>
          <a:chExt cx="0" cy="0"/>
        </a:xfrm>
      </p:grpSpPr>
      <p:sp>
        <p:nvSpPr>
          <p:cNvPr id="2062" name="Google Shape;2062;g583c3fd388_27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3" name="Google Shape;2063;g583c3fd388_27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9" name="Shape 2069"/>
        <p:cNvGrpSpPr/>
        <p:nvPr/>
      </p:nvGrpSpPr>
      <p:grpSpPr>
        <a:xfrm>
          <a:off x="0" y="0"/>
          <a:ext cx="0" cy="0"/>
          <a:chOff x="0" y="0"/>
          <a:chExt cx="0" cy="0"/>
        </a:xfrm>
      </p:grpSpPr>
      <p:sp>
        <p:nvSpPr>
          <p:cNvPr id="2070" name="Google Shape;2070;g593cab1c44_13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1" name="Google Shape;2071;g593cab1c44_13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7" name="Shape 2077"/>
        <p:cNvGrpSpPr/>
        <p:nvPr/>
      </p:nvGrpSpPr>
      <p:grpSpPr>
        <a:xfrm>
          <a:off x="0" y="0"/>
          <a:ext cx="0" cy="0"/>
          <a:chOff x="0" y="0"/>
          <a:chExt cx="0" cy="0"/>
        </a:xfrm>
      </p:grpSpPr>
      <p:sp>
        <p:nvSpPr>
          <p:cNvPr id="2078" name="Google Shape;2078;gee45e781f_1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9" name="Google Shape;2079;gee45e781f_1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3" name="Shape 2083"/>
        <p:cNvGrpSpPr/>
        <p:nvPr/>
      </p:nvGrpSpPr>
      <p:grpSpPr>
        <a:xfrm>
          <a:off x="0" y="0"/>
          <a:ext cx="0" cy="0"/>
          <a:chOff x="0" y="0"/>
          <a:chExt cx="0" cy="0"/>
        </a:xfrm>
      </p:grpSpPr>
      <p:sp>
        <p:nvSpPr>
          <p:cNvPr id="2084" name="Google Shape;2084;g5894b4dbd5_21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5" name="Google Shape;2085;g5894b4dbd5_21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9" name="Shape 2089"/>
        <p:cNvGrpSpPr/>
        <p:nvPr/>
      </p:nvGrpSpPr>
      <p:grpSpPr>
        <a:xfrm>
          <a:off x="0" y="0"/>
          <a:ext cx="0" cy="0"/>
          <a:chOff x="0" y="0"/>
          <a:chExt cx="0" cy="0"/>
        </a:xfrm>
      </p:grpSpPr>
      <p:sp>
        <p:nvSpPr>
          <p:cNvPr id="2090" name="Google Shape;2090;g5894b4dbd5_21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1" name="Google Shape;2091;g5894b4dbd5_21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5" name="Shape 2095"/>
        <p:cNvGrpSpPr/>
        <p:nvPr/>
      </p:nvGrpSpPr>
      <p:grpSpPr>
        <a:xfrm>
          <a:off x="0" y="0"/>
          <a:ext cx="0" cy="0"/>
          <a:chOff x="0" y="0"/>
          <a:chExt cx="0" cy="0"/>
        </a:xfrm>
      </p:grpSpPr>
      <p:sp>
        <p:nvSpPr>
          <p:cNvPr id="2096" name="Google Shape;2096;g5894b4dbd5_21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7" name="Google Shape;2097;g5894b4dbd5_21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1" name="Shape 2101"/>
        <p:cNvGrpSpPr/>
        <p:nvPr/>
      </p:nvGrpSpPr>
      <p:grpSpPr>
        <a:xfrm>
          <a:off x="0" y="0"/>
          <a:ext cx="0" cy="0"/>
          <a:chOff x="0" y="0"/>
          <a:chExt cx="0" cy="0"/>
        </a:xfrm>
      </p:grpSpPr>
      <p:sp>
        <p:nvSpPr>
          <p:cNvPr id="2102" name="Google Shape;2102;g5894b4dbd5_19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3" name="Google Shape;2103;g5894b4dbd5_19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7" name="Shape 2107"/>
        <p:cNvGrpSpPr/>
        <p:nvPr/>
      </p:nvGrpSpPr>
      <p:grpSpPr>
        <a:xfrm>
          <a:off x="0" y="0"/>
          <a:ext cx="0" cy="0"/>
          <a:chOff x="0" y="0"/>
          <a:chExt cx="0" cy="0"/>
        </a:xfrm>
      </p:grpSpPr>
      <p:sp>
        <p:nvSpPr>
          <p:cNvPr id="2108" name="Google Shape;2108;gdbf35a175_1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9" name="Google Shape;2109;gdbf35a175_1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Descobrir quais são os drivers disponíveis no seu PHP</a:t>
            </a:r>
            <a:endParaRPr/>
          </a:p>
        </p:txBody>
      </p:sp>
    </p:spTree>
  </p:cSld>
  <p:clrMapOvr>
    <a:masterClrMapping/>
  </p:clrMapOvr>
</p:notes>
</file>

<file path=ppt/notesSlides/notesSlide2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4" name="Shape 2114"/>
        <p:cNvGrpSpPr/>
        <p:nvPr/>
      </p:nvGrpSpPr>
      <p:grpSpPr>
        <a:xfrm>
          <a:off x="0" y="0"/>
          <a:ext cx="0" cy="0"/>
          <a:chOff x="0" y="0"/>
          <a:chExt cx="0" cy="0"/>
        </a:xfrm>
      </p:grpSpPr>
      <p:sp>
        <p:nvSpPr>
          <p:cNvPr id="2115" name="Google Shape;2115;g5894b4dbd5_19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6" name="Google Shape;2116;g5894b4dbd5_19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4" name="Shape 2124"/>
        <p:cNvGrpSpPr/>
        <p:nvPr/>
      </p:nvGrpSpPr>
      <p:grpSpPr>
        <a:xfrm>
          <a:off x="0" y="0"/>
          <a:ext cx="0" cy="0"/>
          <a:chOff x="0" y="0"/>
          <a:chExt cx="0" cy="0"/>
        </a:xfrm>
      </p:grpSpPr>
      <p:sp>
        <p:nvSpPr>
          <p:cNvPr id="2125" name="Google Shape;2125;g5894b4dbd5_21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6" name="Google Shape;2126;g5894b4dbd5_21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20b3b6b596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20b3b6b596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O unset remove a variável</a:t>
            </a:r>
            <a:endParaRPr/>
          </a:p>
        </p:txBody>
      </p:sp>
    </p:spTree>
  </p:cSld>
  <p:clrMapOvr>
    <a:masterClrMapping/>
  </p:clrMapOvr>
</p:notes>
</file>

<file path=ppt/notesSlides/notesSlide2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1" name="Shape 2131"/>
        <p:cNvGrpSpPr/>
        <p:nvPr/>
      </p:nvGrpSpPr>
      <p:grpSpPr>
        <a:xfrm>
          <a:off x="0" y="0"/>
          <a:ext cx="0" cy="0"/>
          <a:chOff x="0" y="0"/>
          <a:chExt cx="0" cy="0"/>
        </a:xfrm>
      </p:grpSpPr>
      <p:sp>
        <p:nvSpPr>
          <p:cNvPr id="2132" name="Google Shape;2132;g5894b4dbd5_21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3" name="Google Shape;2133;g5894b4dbd5_21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7" name="Shape 2137"/>
        <p:cNvGrpSpPr/>
        <p:nvPr/>
      </p:nvGrpSpPr>
      <p:grpSpPr>
        <a:xfrm>
          <a:off x="0" y="0"/>
          <a:ext cx="0" cy="0"/>
          <a:chOff x="0" y="0"/>
          <a:chExt cx="0" cy="0"/>
        </a:xfrm>
      </p:grpSpPr>
      <p:sp>
        <p:nvSpPr>
          <p:cNvPr id="2138" name="Google Shape;2138;g51cf4ba783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9" name="Google Shape;2139;g51cf4ba783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9" name="Shape 2149"/>
        <p:cNvGrpSpPr/>
        <p:nvPr/>
      </p:nvGrpSpPr>
      <p:grpSpPr>
        <a:xfrm>
          <a:off x="0" y="0"/>
          <a:ext cx="0" cy="0"/>
          <a:chOff x="0" y="0"/>
          <a:chExt cx="0" cy="0"/>
        </a:xfrm>
      </p:grpSpPr>
      <p:sp>
        <p:nvSpPr>
          <p:cNvPr id="2150" name="Google Shape;2150;g4fe7739778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1" name="Google Shape;2151;g4fe7739778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6" name="Shape 2156"/>
        <p:cNvGrpSpPr/>
        <p:nvPr/>
      </p:nvGrpSpPr>
      <p:grpSpPr>
        <a:xfrm>
          <a:off x="0" y="0"/>
          <a:ext cx="0" cy="0"/>
          <a:chOff x="0" y="0"/>
          <a:chExt cx="0" cy="0"/>
        </a:xfrm>
      </p:grpSpPr>
      <p:sp>
        <p:nvSpPr>
          <p:cNvPr id="2157" name="Google Shape;2157;g5894b4dbd5_2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8" name="Google Shape;2158;g5894b4dbd5_2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3" name="Shape 2163"/>
        <p:cNvGrpSpPr/>
        <p:nvPr/>
      </p:nvGrpSpPr>
      <p:grpSpPr>
        <a:xfrm>
          <a:off x="0" y="0"/>
          <a:ext cx="0" cy="0"/>
          <a:chOff x="0" y="0"/>
          <a:chExt cx="0" cy="0"/>
        </a:xfrm>
      </p:grpSpPr>
      <p:sp>
        <p:nvSpPr>
          <p:cNvPr id="2164" name="Google Shape;2164;g5894b4dbd5_21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5" name="Google Shape;2165;g5894b4dbd5_2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0" name="Shape 2170"/>
        <p:cNvGrpSpPr/>
        <p:nvPr/>
      </p:nvGrpSpPr>
      <p:grpSpPr>
        <a:xfrm>
          <a:off x="0" y="0"/>
          <a:ext cx="0" cy="0"/>
          <a:chOff x="0" y="0"/>
          <a:chExt cx="0" cy="0"/>
        </a:xfrm>
      </p:grpSpPr>
      <p:sp>
        <p:nvSpPr>
          <p:cNvPr id="2171" name="Google Shape;2171;g5894b4dbd5_2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2" name="Google Shape;2172;g5894b4dbd5_2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7" name="Shape 2177"/>
        <p:cNvGrpSpPr/>
        <p:nvPr/>
      </p:nvGrpSpPr>
      <p:grpSpPr>
        <a:xfrm>
          <a:off x="0" y="0"/>
          <a:ext cx="0" cy="0"/>
          <a:chOff x="0" y="0"/>
          <a:chExt cx="0" cy="0"/>
        </a:xfrm>
      </p:grpSpPr>
      <p:sp>
        <p:nvSpPr>
          <p:cNvPr id="2178" name="Google Shape;2178;g593cab1c44_13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9" name="Google Shape;2179;g593cab1c44_13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3" name="Shape 2183"/>
        <p:cNvGrpSpPr/>
        <p:nvPr/>
      </p:nvGrpSpPr>
      <p:grpSpPr>
        <a:xfrm>
          <a:off x="0" y="0"/>
          <a:ext cx="0" cy="0"/>
          <a:chOff x="0" y="0"/>
          <a:chExt cx="0" cy="0"/>
        </a:xfrm>
      </p:grpSpPr>
      <p:sp>
        <p:nvSpPr>
          <p:cNvPr id="2184" name="Google Shape;2184;g593cab1c44_13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5" name="Google Shape;2185;g593cab1c44_13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0" name="Shape 2190"/>
        <p:cNvGrpSpPr/>
        <p:nvPr/>
      </p:nvGrpSpPr>
      <p:grpSpPr>
        <a:xfrm>
          <a:off x="0" y="0"/>
          <a:ext cx="0" cy="0"/>
          <a:chOff x="0" y="0"/>
          <a:chExt cx="0" cy="0"/>
        </a:xfrm>
      </p:grpSpPr>
      <p:sp>
        <p:nvSpPr>
          <p:cNvPr id="2191" name="Google Shape;2191;g593cab1c44_13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2" name="Google Shape;2192;g593cab1c44_13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4" name="Shape 2204"/>
        <p:cNvGrpSpPr/>
        <p:nvPr/>
      </p:nvGrpSpPr>
      <p:grpSpPr>
        <a:xfrm>
          <a:off x="0" y="0"/>
          <a:ext cx="0" cy="0"/>
          <a:chOff x="0" y="0"/>
          <a:chExt cx="0" cy="0"/>
        </a:xfrm>
      </p:grpSpPr>
      <p:sp>
        <p:nvSpPr>
          <p:cNvPr id="2205" name="Google Shape;2205;g58e8f3f28b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6" name="Google Shape;2206;g58e8f3f28b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57e676de88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57e676de88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1" name="Shape 2211"/>
        <p:cNvGrpSpPr/>
        <p:nvPr/>
      </p:nvGrpSpPr>
      <p:grpSpPr>
        <a:xfrm>
          <a:off x="0" y="0"/>
          <a:ext cx="0" cy="0"/>
          <a:chOff x="0" y="0"/>
          <a:chExt cx="0" cy="0"/>
        </a:xfrm>
      </p:grpSpPr>
      <p:sp>
        <p:nvSpPr>
          <p:cNvPr id="2212" name="Google Shape;2212;g54980b93a3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3" name="Google Shape;2213;g54980b93a3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8" name="Shape 2218"/>
        <p:cNvGrpSpPr/>
        <p:nvPr/>
      </p:nvGrpSpPr>
      <p:grpSpPr>
        <a:xfrm>
          <a:off x="0" y="0"/>
          <a:ext cx="0" cy="0"/>
          <a:chOff x="0" y="0"/>
          <a:chExt cx="0" cy="0"/>
        </a:xfrm>
      </p:grpSpPr>
      <p:sp>
        <p:nvSpPr>
          <p:cNvPr id="2219" name="Google Shape;2219;g54980b93a3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0" name="Google Shape;2220;g54980b93a3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5" name="Shape 2225"/>
        <p:cNvGrpSpPr/>
        <p:nvPr/>
      </p:nvGrpSpPr>
      <p:grpSpPr>
        <a:xfrm>
          <a:off x="0" y="0"/>
          <a:ext cx="0" cy="0"/>
          <a:chOff x="0" y="0"/>
          <a:chExt cx="0" cy="0"/>
        </a:xfrm>
      </p:grpSpPr>
      <p:sp>
        <p:nvSpPr>
          <p:cNvPr id="2226" name="Google Shape;2226;g5894b4dbd5_21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7" name="Google Shape;2227;g5894b4dbd5_21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4" name="Shape 2234"/>
        <p:cNvGrpSpPr/>
        <p:nvPr/>
      </p:nvGrpSpPr>
      <p:grpSpPr>
        <a:xfrm>
          <a:off x="0" y="0"/>
          <a:ext cx="0" cy="0"/>
          <a:chOff x="0" y="0"/>
          <a:chExt cx="0" cy="0"/>
        </a:xfrm>
      </p:grpSpPr>
      <p:sp>
        <p:nvSpPr>
          <p:cNvPr id="2235" name="Google Shape;2235;g5894b4dbd5_21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6" name="Google Shape;2236;g5894b4dbd5_21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0" name="Shape 2240"/>
        <p:cNvGrpSpPr/>
        <p:nvPr/>
      </p:nvGrpSpPr>
      <p:grpSpPr>
        <a:xfrm>
          <a:off x="0" y="0"/>
          <a:ext cx="0" cy="0"/>
          <a:chOff x="0" y="0"/>
          <a:chExt cx="0" cy="0"/>
        </a:xfrm>
      </p:grpSpPr>
      <p:sp>
        <p:nvSpPr>
          <p:cNvPr id="2241" name="Google Shape;2241;g4fe7739778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2" name="Google Shape;2242;g4fe7739778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6" name="Shape 2246"/>
        <p:cNvGrpSpPr/>
        <p:nvPr/>
      </p:nvGrpSpPr>
      <p:grpSpPr>
        <a:xfrm>
          <a:off x="0" y="0"/>
          <a:ext cx="0" cy="0"/>
          <a:chOff x="0" y="0"/>
          <a:chExt cx="0" cy="0"/>
        </a:xfrm>
      </p:grpSpPr>
      <p:sp>
        <p:nvSpPr>
          <p:cNvPr id="2247" name="Google Shape;2247;g5894b4dbd5_21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8" name="Google Shape;2248;g5894b4dbd5_21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3" name="Shape 2253"/>
        <p:cNvGrpSpPr/>
        <p:nvPr/>
      </p:nvGrpSpPr>
      <p:grpSpPr>
        <a:xfrm>
          <a:off x="0" y="0"/>
          <a:ext cx="0" cy="0"/>
          <a:chOff x="0" y="0"/>
          <a:chExt cx="0" cy="0"/>
        </a:xfrm>
      </p:grpSpPr>
      <p:sp>
        <p:nvSpPr>
          <p:cNvPr id="2254" name="Google Shape;2254;g583c3fd388_2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5" name="Google Shape;2255;g583c3fd388_2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0" name="Shape 2260"/>
        <p:cNvGrpSpPr/>
        <p:nvPr/>
      </p:nvGrpSpPr>
      <p:grpSpPr>
        <a:xfrm>
          <a:off x="0" y="0"/>
          <a:ext cx="0" cy="0"/>
          <a:chOff x="0" y="0"/>
          <a:chExt cx="0" cy="0"/>
        </a:xfrm>
      </p:grpSpPr>
      <p:sp>
        <p:nvSpPr>
          <p:cNvPr id="2261" name="Google Shape;2261;g5894b4dbd5_21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2" name="Google Shape;2262;g5894b4dbd5_21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7" name="Shape 2267"/>
        <p:cNvGrpSpPr/>
        <p:nvPr/>
      </p:nvGrpSpPr>
      <p:grpSpPr>
        <a:xfrm>
          <a:off x="0" y="0"/>
          <a:ext cx="0" cy="0"/>
          <a:chOff x="0" y="0"/>
          <a:chExt cx="0" cy="0"/>
        </a:xfrm>
      </p:grpSpPr>
      <p:sp>
        <p:nvSpPr>
          <p:cNvPr id="2268" name="Google Shape;2268;g5894b4dbd5_21_2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9" name="Google Shape;2269;g5894b4dbd5_21_2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4" name="Shape 2274"/>
        <p:cNvGrpSpPr/>
        <p:nvPr/>
      </p:nvGrpSpPr>
      <p:grpSpPr>
        <a:xfrm>
          <a:off x="0" y="0"/>
          <a:ext cx="0" cy="0"/>
          <a:chOff x="0" y="0"/>
          <a:chExt cx="0" cy="0"/>
        </a:xfrm>
      </p:grpSpPr>
      <p:sp>
        <p:nvSpPr>
          <p:cNvPr id="2275" name="Google Shape;2275;g593cab1c44_7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6" name="Google Shape;2276;g593cab1c44_7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21ed4385c5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21ed4385c5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Como toda linguagem de alto nível, PHP possui um conjunto estruturas de controle que permite à aplicação reagir a diferentes ações ou resultados. </a:t>
            </a:r>
            <a:br>
              <a:rPr lang="pt-BR"/>
            </a:br>
            <a:r>
              <a:rPr lang="pt-BR"/>
              <a:t>A primeira e mais importante é o If. </a:t>
            </a:r>
            <a:br>
              <a:rPr lang="pt-BR"/>
            </a:br>
            <a:r>
              <a:rPr lang="pt-BR"/>
              <a:t>O if permite testar uma ou mais condições e definir quais serão os códigos para executar caso a condição seja verdadeira ou falsa.</a:t>
            </a:r>
            <a:endParaRPr/>
          </a:p>
          <a:p>
            <a:pPr indent="0" lvl="0" marL="0" rtl="0" algn="l">
              <a:spcBef>
                <a:spcPts val="0"/>
              </a:spcBef>
              <a:spcAft>
                <a:spcPts val="0"/>
              </a:spcAft>
              <a:buNone/>
            </a:pPr>
            <a:r>
              <a:rPr lang="pt-BR"/>
              <a:t>Neste pequeno exemplo testamos se uma determinada </a:t>
            </a:r>
            <a:r>
              <a:rPr lang="pt-BR"/>
              <a:t>variável</a:t>
            </a:r>
            <a:r>
              <a:rPr lang="pt-BR"/>
              <a:t> possui o conteúdo igual a string “85 bits”, se a condição for verdadeira o código </a:t>
            </a:r>
            <a:endParaRPr/>
          </a:p>
        </p:txBody>
      </p:sp>
    </p:spTree>
  </p:cSld>
  <p:clrMapOvr>
    <a:masterClrMapping/>
  </p:clrMapOvr>
</p:notes>
</file>

<file path=ppt/notesSlides/notesSlide2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1" name="Shape 2281"/>
        <p:cNvGrpSpPr/>
        <p:nvPr/>
      </p:nvGrpSpPr>
      <p:grpSpPr>
        <a:xfrm>
          <a:off x="0" y="0"/>
          <a:ext cx="0" cy="0"/>
          <a:chOff x="0" y="0"/>
          <a:chExt cx="0" cy="0"/>
        </a:xfrm>
      </p:grpSpPr>
      <p:sp>
        <p:nvSpPr>
          <p:cNvPr id="2282" name="Google Shape;2282;g593cab1c44_7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3" name="Google Shape;2283;g593cab1c44_7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8" name="Shape 2288"/>
        <p:cNvGrpSpPr/>
        <p:nvPr/>
      </p:nvGrpSpPr>
      <p:grpSpPr>
        <a:xfrm>
          <a:off x="0" y="0"/>
          <a:ext cx="0" cy="0"/>
          <a:chOff x="0" y="0"/>
          <a:chExt cx="0" cy="0"/>
        </a:xfrm>
      </p:grpSpPr>
      <p:sp>
        <p:nvSpPr>
          <p:cNvPr id="2289" name="Google Shape;2289;g593cab1c44_36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0" name="Google Shape;2290;g593cab1c44_3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5" name="Shape 2295"/>
        <p:cNvGrpSpPr/>
        <p:nvPr/>
      </p:nvGrpSpPr>
      <p:grpSpPr>
        <a:xfrm>
          <a:off x="0" y="0"/>
          <a:ext cx="0" cy="0"/>
          <a:chOff x="0" y="0"/>
          <a:chExt cx="0" cy="0"/>
        </a:xfrm>
      </p:grpSpPr>
      <p:sp>
        <p:nvSpPr>
          <p:cNvPr id="2296" name="Google Shape;2296;g593cab1c44_36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7" name="Google Shape;2297;g593cab1c44_36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2" name="Shape 2302"/>
        <p:cNvGrpSpPr/>
        <p:nvPr/>
      </p:nvGrpSpPr>
      <p:grpSpPr>
        <a:xfrm>
          <a:off x="0" y="0"/>
          <a:ext cx="0" cy="0"/>
          <a:chOff x="0" y="0"/>
          <a:chExt cx="0" cy="0"/>
        </a:xfrm>
      </p:grpSpPr>
      <p:sp>
        <p:nvSpPr>
          <p:cNvPr id="2303" name="Google Shape;2303;g593cab1c44_36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4" name="Google Shape;2304;g593cab1c44_36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8" name="Shape 2308"/>
        <p:cNvGrpSpPr/>
        <p:nvPr/>
      </p:nvGrpSpPr>
      <p:grpSpPr>
        <a:xfrm>
          <a:off x="0" y="0"/>
          <a:ext cx="0" cy="0"/>
          <a:chOff x="0" y="0"/>
          <a:chExt cx="0" cy="0"/>
        </a:xfrm>
      </p:grpSpPr>
      <p:sp>
        <p:nvSpPr>
          <p:cNvPr id="2309" name="Google Shape;2309;g593cab1c44_36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0" name="Google Shape;2310;g593cab1c44_36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5" name="Shape 2315"/>
        <p:cNvGrpSpPr/>
        <p:nvPr/>
      </p:nvGrpSpPr>
      <p:grpSpPr>
        <a:xfrm>
          <a:off x="0" y="0"/>
          <a:ext cx="0" cy="0"/>
          <a:chOff x="0" y="0"/>
          <a:chExt cx="0" cy="0"/>
        </a:xfrm>
      </p:grpSpPr>
      <p:sp>
        <p:nvSpPr>
          <p:cNvPr id="2316" name="Google Shape;2316;g5894b4dbd5_21_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7" name="Google Shape;2317;g5894b4dbd5_21_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1" name="Shape 2321"/>
        <p:cNvGrpSpPr/>
        <p:nvPr/>
      </p:nvGrpSpPr>
      <p:grpSpPr>
        <a:xfrm>
          <a:off x="0" y="0"/>
          <a:ext cx="0" cy="0"/>
          <a:chOff x="0" y="0"/>
          <a:chExt cx="0" cy="0"/>
        </a:xfrm>
      </p:grpSpPr>
      <p:sp>
        <p:nvSpPr>
          <p:cNvPr id="2322" name="Google Shape;2322;g5894b4dbd5_21_2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3" name="Google Shape;2323;g5894b4dbd5_21_2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8" name="Shape 2328"/>
        <p:cNvGrpSpPr/>
        <p:nvPr/>
      </p:nvGrpSpPr>
      <p:grpSpPr>
        <a:xfrm>
          <a:off x="0" y="0"/>
          <a:ext cx="0" cy="0"/>
          <a:chOff x="0" y="0"/>
          <a:chExt cx="0" cy="0"/>
        </a:xfrm>
      </p:grpSpPr>
      <p:sp>
        <p:nvSpPr>
          <p:cNvPr id="2329" name="Google Shape;2329;g59aedc71b3_5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0" name="Google Shape;2330;g59aedc71b3_5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5" name="Shape 2335"/>
        <p:cNvGrpSpPr/>
        <p:nvPr/>
      </p:nvGrpSpPr>
      <p:grpSpPr>
        <a:xfrm>
          <a:off x="0" y="0"/>
          <a:ext cx="0" cy="0"/>
          <a:chOff x="0" y="0"/>
          <a:chExt cx="0" cy="0"/>
        </a:xfrm>
      </p:grpSpPr>
      <p:sp>
        <p:nvSpPr>
          <p:cNvPr id="2336" name="Google Shape;2336;g5894b4dbd5_21_2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7" name="Google Shape;2337;g5894b4dbd5_21_2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2" name="Shape 2342"/>
        <p:cNvGrpSpPr/>
        <p:nvPr/>
      </p:nvGrpSpPr>
      <p:grpSpPr>
        <a:xfrm>
          <a:off x="0" y="0"/>
          <a:ext cx="0" cy="0"/>
          <a:chOff x="0" y="0"/>
          <a:chExt cx="0" cy="0"/>
        </a:xfrm>
      </p:grpSpPr>
      <p:sp>
        <p:nvSpPr>
          <p:cNvPr id="2343" name="Google Shape;2343;g5894b4dbd5_21_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4" name="Google Shape;2344;g5894b4dbd5_21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57e676de88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57e676de88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9" name="Shape 2349"/>
        <p:cNvGrpSpPr/>
        <p:nvPr/>
      </p:nvGrpSpPr>
      <p:grpSpPr>
        <a:xfrm>
          <a:off x="0" y="0"/>
          <a:ext cx="0" cy="0"/>
          <a:chOff x="0" y="0"/>
          <a:chExt cx="0" cy="0"/>
        </a:xfrm>
      </p:grpSpPr>
      <p:sp>
        <p:nvSpPr>
          <p:cNvPr id="2350" name="Google Shape;2350;g5894b4dbd5_21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1" name="Google Shape;2351;g5894b4dbd5_21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6" name="Shape 2356"/>
        <p:cNvGrpSpPr/>
        <p:nvPr/>
      </p:nvGrpSpPr>
      <p:grpSpPr>
        <a:xfrm>
          <a:off x="0" y="0"/>
          <a:ext cx="0" cy="0"/>
          <a:chOff x="0" y="0"/>
          <a:chExt cx="0" cy="0"/>
        </a:xfrm>
      </p:grpSpPr>
      <p:sp>
        <p:nvSpPr>
          <p:cNvPr id="2357" name="Google Shape;2357;g593cab1c44_34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8" name="Google Shape;2358;g593cab1c44_34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3" name="Shape 2363"/>
        <p:cNvGrpSpPr/>
        <p:nvPr/>
      </p:nvGrpSpPr>
      <p:grpSpPr>
        <a:xfrm>
          <a:off x="0" y="0"/>
          <a:ext cx="0" cy="0"/>
          <a:chOff x="0" y="0"/>
          <a:chExt cx="0" cy="0"/>
        </a:xfrm>
      </p:grpSpPr>
      <p:sp>
        <p:nvSpPr>
          <p:cNvPr id="2364" name="Google Shape;2364;g59aedc71b3_19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5" name="Google Shape;2365;g59aedc71b3_19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0" name="Shape 2390"/>
        <p:cNvGrpSpPr/>
        <p:nvPr/>
      </p:nvGrpSpPr>
      <p:grpSpPr>
        <a:xfrm>
          <a:off x="0" y="0"/>
          <a:ext cx="0" cy="0"/>
          <a:chOff x="0" y="0"/>
          <a:chExt cx="0" cy="0"/>
        </a:xfrm>
      </p:grpSpPr>
      <p:sp>
        <p:nvSpPr>
          <p:cNvPr id="2391" name="Google Shape;2391;g59aedc71b3_5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2" name="Google Shape;2392;g59aedc71b3_5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7" name="Shape 2397"/>
        <p:cNvGrpSpPr/>
        <p:nvPr/>
      </p:nvGrpSpPr>
      <p:grpSpPr>
        <a:xfrm>
          <a:off x="0" y="0"/>
          <a:ext cx="0" cy="0"/>
          <a:chOff x="0" y="0"/>
          <a:chExt cx="0" cy="0"/>
        </a:xfrm>
      </p:grpSpPr>
      <p:sp>
        <p:nvSpPr>
          <p:cNvPr id="2398" name="Google Shape;2398;g5894b4dbd5_21_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9" name="Google Shape;2399;g5894b4dbd5_21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6" name="Shape 2406"/>
        <p:cNvGrpSpPr/>
        <p:nvPr/>
      </p:nvGrpSpPr>
      <p:grpSpPr>
        <a:xfrm>
          <a:off x="0" y="0"/>
          <a:ext cx="0" cy="0"/>
          <a:chOff x="0" y="0"/>
          <a:chExt cx="0" cy="0"/>
        </a:xfrm>
      </p:grpSpPr>
      <p:sp>
        <p:nvSpPr>
          <p:cNvPr id="2407" name="Google Shape;2407;g5894b4dbd5_21_2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8" name="Google Shape;2408;g5894b4dbd5_21_2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3" name="Shape 2413"/>
        <p:cNvGrpSpPr/>
        <p:nvPr/>
      </p:nvGrpSpPr>
      <p:grpSpPr>
        <a:xfrm>
          <a:off x="0" y="0"/>
          <a:ext cx="0" cy="0"/>
          <a:chOff x="0" y="0"/>
          <a:chExt cx="0" cy="0"/>
        </a:xfrm>
      </p:grpSpPr>
      <p:sp>
        <p:nvSpPr>
          <p:cNvPr id="2414" name="Google Shape;2414;g5894b4dbd5_21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5" name="Google Shape;2415;g5894b4dbd5_21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0" name="Shape 2420"/>
        <p:cNvGrpSpPr/>
        <p:nvPr/>
      </p:nvGrpSpPr>
      <p:grpSpPr>
        <a:xfrm>
          <a:off x="0" y="0"/>
          <a:ext cx="0" cy="0"/>
          <a:chOff x="0" y="0"/>
          <a:chExt cx="0" cy="0"/>
        </a:xfrm>
      </p:grpSpPr>
      <p:sp>
        <p:nvSpPr>
          <p:cNvPr id="2421" name="Google Shape;2421;g5894b4dbd5_21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2" name="Google Shape;2422;g5894b4dbd5_21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7" name="Shape 2427"/>
        <p:cNvGrpSpPr/>
        <p:nvPr/>
      </p:nvGrpSpPr>
      <p:grpSpPr>
        <a:xfrm>
          <a:off x="0" y="0"/>
          <a:ext cx="0" cy="0"/>
          <a:chOff x="0" y="0"/>
          <a:chExt cx="0" cy="0"/>
        </a:xfrm>
      </p:grpSpPr>
      <p:sp>
        <p:nvSpPr>
          <p:cNvPr id="2428" name="Google Shape;2428;g593cab1c44_7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9" name="Google Shape;2429;g593cab1c44_7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3" name="Shape 2433"/>
        <p:cNvGrpSpPr/>
        <p:nvPr/>
      </p:nvGrpSpPr>
      <p:grpSpPr>
        <a:xfrm>
          <a:off x="0" y="0"/>
          <a:ext cx="0" cy="0"/>
          <a:chOff x="0" y="0"/>
          <a:chExt cx="0" cy="0"/>
        </a:xfrm>
      </p:grpSpPr>
      <p:sp>
        <p:nvSpPr>
          <p:cNvPr id="2434" name="Google Shape;2434;g5894b4dbd5_21_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5" name="Google Shape;2435;g5894b4dbd5_21_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ebae04bc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ebae04bc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Como toda linguagem de alto nível, PHP possui um conjunto estruturas de controle que permite à aplicação reagir a diferentes ações ou resultados. </a:t>
            </a:r>
            <a:br>
              <a:rPr lang="pt-BR"/>
            </a:br>
            <a:r>
              <a:rPr lang="pt-BR"/>
              <a:t>A primeira e mais importante é o If. </a:t>
            </a:r>
            <a:br>
              <a:rPr lang="pt-BR"/>
            </a:br>
            <a:r>
              <a:rPr lang="pt-BR"/>
              <a:t>O if permite testar uma ou mais condições e definir quais serão os códigos para executar caso a condição seja verdadeira ou falsa.</a:t>
            </a:r>
            <a:endParaRPr/>
          </a:p>
          <a:p>
            <a:pPr indent="0" lvl="0" marL="0" rtl="0" algn="l">
              <a:spcBef>
                <a:spcPts val="0"/>
              </a:spcBef>
              <a:spcAft>
                <a:spcPts val="0"/>
              </a:spcAft>
              <a:buNone/>
            </a:pPr>
            <a:r>
              <a:rPr lang="pt-BR"/>
              <a:t>Neste pequeno exemplo testamos se uma determinada varíavel possui o conteúdo igual a string “85 bits”, se a condição for verdadeira o código </a:t>
            </a:r>
            <a:endParaRPr/>
          </a:p>
        </p:txBody>
      </p:sp>
    </p:spTree>
  </p:cSld>
  <p:clrMapOvr>
    <a:masterClrMapping/>
  </p:clrMapOvr>
</p:notes>
</file>

<file path=ppt/notesSlides/notesSlide2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3" name="Shape 2443"/>
        <p:cNvGrpSpPr/>
        <p:nvPr/>
      </p:nvGrpSpPr>
      <p:grpSpPr>
        <a:xfrm>
          <a:off x="0" y="0"/>
          <a:ext cx="0" cy="0"/>
          <a:chOff x="0" y="0"/>
          <a:chExt cx="0" cy="0"/>
        </a:xfrm>
      </p:grpSpPr>
      <p:sp>
        <p:nvSpPr>
          <p:cNvPr id="2444" name="Google Shape;2444;g5894b4dbd5_21_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5" name="Google Shape;2445;g5894b4dbd5_21_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0" name="Shape 2450"/>
        <p:cNvGrpSpPr/>
        <p:nvPr/>
      </p:nvGrpSpPr>
      <p:grpSpPr>
        <a:xfrm>
          <a:off x="0" y="0"/>
          <a:ext cx="0" cy="0"/>
          <a:chOff x="0" y="0"/>
          <a:chExt cx="0" cy="0"/>
        </a:xfrm>
      </p:grpSpPr>
      <p:sp>
        <p:nvSpPr>
          <p:cNvPr id="2451" name="Google Shape;2451;g593cab1c44_8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2" name="Google Shape;2452;g593cab1c44_8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8" name="Shape 2458"/>
        <p:cNvGrpSpPr/>
        <p:nvPr/>
      </p:nvGrpSpPr>
      <p:grpSpPr>
        <a:xfrm>
          <a:off x="0" y="0"/>
          <a:ext cx="0" cy="0"/>
          <a:chOff x="0" y="0"/>
          <a:chExt cx="0" cy="0"/>
        </a:xfrm>
      </p:grpSpPr>
      <p:sp>
        <p:nvSpPr>
          <p:cNvPr id="2459" name="Google Shape;2459;g593cab1c44_8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0" name="Google Shape;2460;g593cab1c44_8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4" name="Shape 2464"/>
        <p:cNvGrpSpPr/>
        <p:nvPr/>
      </p:nvGrpSpPr>
      <p:grpSpPr>
        <a:xfrm>
          <a:off x="0" y="0"/>
          <a:ext cx="0" cy="0"/>
          <a:chOff x="0" y="0"/>
          <a:chExt cx="0" cy="0"/>
        </a:xfrm>
      </p:grpSpPr>
      <p:sp>
        <p:nvSpPr>
          <p:cNvPr id="2465" name="Google Shape;2465;g593cab1c44_3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6" name="Google Shape;2466;g593cab1c44_3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1" name="Shape 2471"/>
        <p:cNvGrpSpPr/>
        <p:nvPr/>
      </p:nvGrpSpPr>
      <p:grpSpPr>
        <a:xfrm>
          <a:off x="0" y="0"/>
          <a:ext cx="0" cy="0"/>
          <a:chOff x="0" y="0"/>
          <a:chExt cx="0" cy="0"/>
        </a:xfrm>
      </p:grpSpPr>
      <p:sp>
        <p:nvSpPr>
          <p:cNvPr id="2472" name="Google Shape;2472;g593cab1c44_36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3" name="Google Shape;2473;g593cab1c44_36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8" name="Shape 2478"/>
        <p:cNvGrpSpPr/>
        <p:nvPr/>
      </p:nvGrpSpPr>
      <p:grpSpPr>
        <a:xfrm>
          <a:off x="0" y="0"/>
          <a:ext cx="0" cy="0"/>
          <a:chOff x="0" y="0"/>
          <a:chExt cx="0" cy="0"/>
        </a:xfrm>
      </p:grpSpPr>
      <p:sp>
        <p:nvSpPr>
          <p:cNvPr id="2479" name="Google Shape;2479;g593cab1c44_34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0" name="Google Shape;2480;g593cab1c44_34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7" name="Shape 2487"/>
        <p:cNvGrpSpPr/>
        <p:nvPr/>
      </p:nvGrpSpPr>
      <p:grpSpPr>
        <a:xfrm>
          <a:off x="0" y="0"/>
          <a:ext cx="0" cy="0"/>
          <a:chOff x="0" y="0"/>
          <a:chExt cx="0" cy="0"/>
        </a:xfrm>
      </p:grpSpPr>
      <p:sp>
        <p:nvSpPr>
          <p:cNvPr id="2488" name="Google Shape;2488;g59aedc71b3_5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9" name="Google Shape;2489;g59aedc71b3_5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5" name="Shape 2495"/>
        <p:cNvGrpSpPr/>
        <p:nvPr/>
      </p:nvGrpSpPr>
      <p:grpSpPr>
        <a:xfrm>
          <a:off x="0" y="0"/>
          <a:ext cx="0" cy="0"/>
          <a:chOff x="0" y="0"/>
          <a:chExt cx="0" cy="0"/>
        </a:xfrm>
      </p:grpSpPr>
      <p:sp>
        <p:nvSpPr>
          <p:cNvPr id="2496" name="Google Shape;2496;g583c3fd388_1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7" name="Google Shape;2497;g583c3fd388_1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1" name="Shape 2501"/>
        <p:cNvGrpSpPr/>
        <p:nvPr/>
      </p:nvGrpSpPr>
      <p:grpSpPr>
        <a:xfrm>
          <a:off x="0" y="0"/>
          <a:ext cx="0" cy="0"/>
          <a:chOff x="0" y="0"/>
          <a:chExt cx="0" cy="0"/>
        </a:xfrm>
      </p:grpSpPr>
      <p:sp>
        <p:nvSpPr>
          <p:cNvPr id="2502" name="Google Shape;2502;g5972a05dd7_9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3" name="Google Shape;2503;g5972a05dd7_9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8" name="Shape 2508"/>
        <p:cNvGrpSpPr/>
        <p:nvPr/>
      </p:nvGrpSpPr>
      <p:grpSpPr>
        <a:xfrm>
          <a:off x="0" y="0"/>
          <a:ext cx="0" cy="0"/>
          <a:chOff x="0" y="0"/>
          <a:chExt cx="0" cy="0"/>
        </a:xfrm>
      </p:grpSpPr>
      <p:sp>
        <p:nvSpPr>
          <p:cNvPr id="2509" name="Google Shape;2509;g5894b4dbd5_21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0" name="Google Shape;2510;g5894b4dbd5_21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dbb144743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dbb144743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Nesta tabela é descrito os operadores de comparação disponíveis no PHP. </a:t>
            </a:r>
            <a:endParaRPr/>
          </a:p>
          <a:p>
            <a:pPr indent="0" lvl="0" marL="0" rtl="0" algn="l">
              <a:spcBef>
                <a:spcPts val="0"/>
              </a:spcBef>
              <a:spcAft>
                <a:spcPts val="0"/>
              </a:spcAft>
              <a:buNone/>
            </a:pPr>
            <a:r>
              <a:rPr lang="pt-BR"/>
              <a:t>Apesar da tipagem dinâmica do PHP é possível fazer uma comparação mais criteriosa utilizando os comparadores idêntico e não idênticos onde não apenas os valores são comparados mas o tipo também. </a:t>
            </a:r>
            <a:endParaRPr/>
          </a:p>
        </p:txBody>
      </p:sp>
    </p:spTree>
  </p:cSld>
  <p:clrMapOvr>
    <a:masterClrMapping/>
  </p:clrMapOvr>
</p:notes>
</file>

<file path=ppt/notesSlides/notesSlide2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7" name="Shape 2517"/>
        <p:cNvGrpSpPr/>
        <p:nvPr/>
      </p:nvGrpSpPr>
      <p:grpSpPr>
        <a:xfrm>
          <a:off x="0" y="0"/>
          <a:ext cx="0" cy="0"/>
          <a:chOff x="0" y="0"/>
          <a:chExt cx="0" cy="0"/>
        </a:xfrm>
      </p:grpSpPr>
      <p:sp>
        <p:nvSpPr>
          <p:cNvPr id="2518" name="Google Shape;2518;g5ca3e5ff37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9" name="Google Shape;2519;g5ca3e5ff37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3" name="Shape 2523"/>
        <p:cNvGrpSpPr/>
        <p:nvPr/>
      </p:nvGrpSpPr>
      <p:grpSpPr>
        <a:xfrm>
          <a:off x="0" y="0"/>
          <a:ext cx="0" cy="0"/>
          <a:chOff x="0" y="0"/>
          <a:chExt cx="0" cy="0"/>
        </a:xfrm>
      </p:grpSpPr>
      <p:sp>
        <p:nvSpPr>
          <p:cNvPr id="2524" name="Google Shape;2524;g5ca3e5ff37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5" name="Google Shape;2525;g5ca3e5ff37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0" name="Shape 2530"/>
        <p:cNvGrpSpPr/>
        <p:nvPr/>
      </p:nvGrpSpPr>
      <p:grpSpPr>
        <a:xfrm>
          <a:off x="0" y="0"/>
          <a:ext cx="0" cy="0"/>
          <a:chOff x="0" y="0"/>
          <a:chExt cx="0" cy="0"/>
        </a:xfrm>
      </p:grpSpPr>
      <p:sp>
        <p:nvSpPr>
          <p:cNvPr id="2531" name="Google Shape;2531;g5ca3e5ff37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2" name="Google Shape;2532;g5ca3e5ff37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7" name="Shape 2537"/>
        <p:cNvGrpSpPr/>
        <p:nvPr/>
      </p:nvGrpSpPr>
      <p:grpSpPr>
        <a:xfrm>
          <a:off x="0" y="0"/>
          <a:ext cx="0" cy="0"/>
          <a:chOff x="0" y="0"/>
          <a:chExt cx="0" cy="0"/>
        </a:xfrm>
      </p:grpSpPr>
      <p:sp>
        <p:nvSpPr>
          <p:cNvPr id="2538" name="Google Shape;2538;g5ca3e5ff37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9" name="Google Shape;2539;g5ca3e5ff37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4" name="Shape 2544"/>
        <p:cNvGrpSpPr/>
        <p:nvPr/>
      </p:nvGrpSpPr>
      <p:grpSpPr>
        <a:xfrm>
          <a:off x="0" y="0"/>
          <a:ext cx="0" cy="0"/>
          <a:chOff x="0" y="0"/>
          <a:chExt cx="0" cy="0"/>
        </a:xfrm>
      </p:grpSpPr>
      <p:sp>
        <p:nvSpPr>
          <p:cNvPr id="2545" name="Google Shape;2545;g5ca3e5ff3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6" name="Google Shape;2546;g5ca3e5ff3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1" name="Shape 2551"/>
        <p:cNvGrpSpPr/>
        <p:nvPr/>
      </p:nvGrpSpPr>
      <p:grpSpPr>
        <a:xfrm>
          <a:off x="0" y="0"/>
          <a:ext cx="0" cy="0"/>
          <a:chOff x="0" y="0"/>
          <a:chExt cx="0" cy="0"/>
        </a:xfrm>
      </p:grpSpPr>
      <p:sp>
        <p:nvSpPr>
          <p:cNvPr id="2552" name="Google Shape;2552;g59aedc71b3_5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3" name="Google Shape;2553;g59aedc71b3_5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7" name="Shape 2557"/>
        <p:cNvGrpSpPr/>
        <p:nvPr/>
      </p:nvGrpSpPr>
      <p:grpSpPr>
        <a:xfrm>
          <a:off x="0" y="0"/>
          <a:ext cx="0" cy="0"/>
          <a:chOff x="0" y="0"/>
          <a:chExt cx="0" cy="0"/>
        </a:xfrm>
      </p:grpSpPr>
      <p:sp>
        <p:nvSpPr>
          <p:cNvPr id="2558" name="Google Shape;2558;g5ba991419f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9" name="Google Shape;2559;g5ba991419f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3" name="Shape 2563"/>
        <p:cNvGrpSpPr/>
        <p:nvPr/>
      </p:nvGrpSpPr>
      <p:grpSpPr>
        <a:xfrm>
          <a:off x="0" y="0"/>
          <a:ext cx="0" cy="0"/>
          <a:chOff x="0" y="0"/>
          <a:chExt cx="0" cy="0"/>
        </a:xfrm>
      </p:grpSpPr>
      <p:sp>
        <p:nvSpPr>
          <p:cNvPr id="2564" name="Google Shape;2564;g4fe7739778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5" name="Google Shape;2565;g4fe7739778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0" name="Shape 2570"/>
        <p:cNvGrpSpPr/>
        <p:nvPr/>
      </p:nvGrpSpPr>
      <p:grpSpPr>
        <a:xfrm>
          <a:off x="0" y="0"/>
          <a:ext cx="0" cy="0"/>
          <a:chOff x="0" y="0"/>
          <a:chExt cx="0" cy="0"/>
        </a:xfrm>
      </p:grpSpPr>
      <p:sp>
        <p:nvSpPr>
          <p:cNvPr id="2571" name="Google Shape;2571;g5894b4dbd5_2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2" name="Google Shape;2572;g5894b4dbd5_2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6" name="Shape 2576"/>
        <p:cNvGrpSpPr/>
        <p:nvPr/>
      </p:nvGrpSpPr>
      <p:grpSpPr>
        <a:xfrm>
          <a:off x="0" y="0"/>
          <a:ext cx="0" cy="0"/>
          <a:chOff x="0" y="0"/>
          <a:chExt cx="0" cy="0"/>
        </a:xfrm>
      </p:grpSpPr>
      <p:sp>
        <p:nvSpPr>
          <p:cNvPr id="2577" name="Google Shape;2577;g5894b4dbd5_25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8" name="Google Shape;2578;g5894b4dbd5_25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dbb144743_1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dbb144743_1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spaceship : Retornar 0 se os valores de ambos os lados são iguais</a:t>
            </a:r>
            <a:endParaRPr/>
          </a:p>
          <a:p>
            <a:pPr indent="0" lvl="0" marL="0" rtl="0" algn="l">
              <a:spcBef>
                <a:spcPts val="0"/>
              </a:spcBef>
              <a:spcAft>
                <a:spcPts val="0"/>
              </a:spcAft>
              <a:buClr>
                <a:schemeClr val="dk1"/>
              </a:buClr>
              <a:buSzPts val="1100"/>
              <a:buFont typeface="Arial"/>
              <a:buNone/>
            </a:pPr>
            <a:r>
              <a:rPr lang="pt-BR"/>
              <a:t>Retornar 1 se o valor à esquerda é maior</a:t>
            </a:r>
            <a:endParaRPr/>
          </a:p>
          <a:p>
            <a:pPr indent="0" lvl="0" marL="0" rtl="0" algn="l">
              <a:spcBef>
                <a:spcPts val="0"/>
              </a:spcBef>
              <a:spcAft>
                <a:spcPts val="0"/>
              </a:spcAft>
              <a:buClr>
                <a:schemeClr val="dk1"/>
              </a:buClr>
              <a:buSzPts val="1100"/>
              <a:buFont typeface="Arial"/>
              <a:buNone/>
            </a:pPr>
            <a:r>
              <a:rPr lang="pt-BR"/>
              <a:t>Retornar -1 se o valor da direita é maior</a:t>
            </a:r>
            <a:endParaRPr/>
          </a:p>
          <a:p>
            <a:pPr indent="0" lvl="0" marL="0" rtl="0" algn="l">
              <a:spcBef>
                <a:spcPts val="0"/>
              </a:spcBef>
              <a:spcAft>
                <a:spcPts val="0"/>
              </a:spcAft>
              <a:buNone/>
            </a:pPr>
            <a:r>
              <a:rPr lang="pt-BR"/>
              <a:t>Já o operador diferente ou Null coalescing funciona avaliando as variáveis da esquerda para a direita, e o primeiro valor não nulo será o resultado da comparação..</a:t>
            </a:r>
            <a:endParaRPr/>
          </a:p>
        </p:txBody>
      </p:sp>
    </p:spTree>
  </p:cSld>
  <p:clrMapOvr>
    <a:masterClrMapping/>
  </p:clrMapOvr>
</p:notes>
</file>

<file path=ppt/notesSlides/notesSlide2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2" name="Shape 2582"/>
        <p:cNvGrpSpPr/>
        <p:nvPr/>
      </p:nvGrpSpPr>
      <p:grpSpPr>
        <a:xfrm>
          <a:off x="0" y="0"/>
          <a:ext cx="0" cy="0"/>
          <a:chOff x="0" y="0"/>
          <a:chExt cx="0" cy="0"/>
        </a:xfrm>
      </p:grpSpPr>
      <p:sp>
        <p:nvSpPr>
          <p:cNvPr id="2583" name="Google Shape;2583;g5c8b1986a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4" name="Google Shape;2584;g5c8b1986a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8" name="Shape 2588"/>
        <p:cNvGrpSpPr/>
        <p:nvPr/>
      </p:nvGrpSpPr>
      <p:grpSpPr>
        <a:xfrm>
          <a:off x="0" y="0"/>
          <a:ext cx="0" cy="0"/>
          <a:chOff x="0" y="0"/>
          <a:chExt cx="0" cy="0"/>
        </a:xfrm>
      </p:grpSpPr>
      <p:sp>
        <p:nvSpPr>
          <p:cNvPr id="2589" name="Google Shape;2589;g5c906b9eef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0" name="Google Shape;2590;g5c906b9eef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5" name="Shape 2595"/>
        <p:cNvGrpSpPr/>
        <p:nvPr/>
      </p:nvGrpSpPr>
      <p:grpSpPr>
        <a:xfrm>
          <a:off x="0" y="0"/>
          <a:ext cx="0" cy="0"/>
          <a:chOff x="0" y="0"/>
          <a:chExt cx="0" cy="0"/>
        </a:xfrm>
      </p:grpSpPr>
      <p:sp>
        <p:nvSpPr>
          <p:cNvPr id="2596" name="Google Shape;2596;g5c906b9eef_1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7" name="Google Shape;2597;g5c906b9eef_1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1" name="Shape 2601"/>
        <p:cNvGrpSpPr/>
        <p:nvPr/>
      </p:nvGrpSpPr>
      <p:grpSpPr>
        <a:xfrm>
          <a:off x="0" y="0"/>
          <a:ext cx="0" cy="0"/>
          <a:chOff x="0" y="0"/>
          <a:chExt cx="0" cy="0"/>
        </a:xfrm>
      </p:grpSpPr>
      <p:sp>
        <p:nvSpPr>
          <p:cNvPr id="2602" name="Google Shape;2602;g5c906b9eef_1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3" name="Google Shape;2603;g5c906b9eef_1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8" name="Shape 2608"/>
        <p:cNvGrpSpPr/>
        <p:nvPr/>
      </p:nvGrpSpPr>
      <p:grpSpPr>
        <a:xfrm>
          <a:off x="0" y="0"/>
          <a:ext cx="0" cy="0"/>
          <a:chOff x="0" y="0"/>
          <a:chExt cx="0" cy="0"/>
        </a:xfrm>
      </p:grpSpPr>
      <p:sp>
        <p:nvSpPr>
          <p:cNvPr id="2609" name="Google Shape;2609;g5bbca79db5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0" name="Google Shape;2610;g5bbca79db5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6" name="Shape 2616"/>
        <p:cNvGrpSpPr/>
        <p:nvPr/>
      </p:nvGrpSpPr>
      <p:grpSpPr>
        <a:xfrm>
          <a:off x="0" y="0"/>
          <a:ext cx="0" cy="0"/>
          <a:chOff x="0" y="0"/>
          <a:chExt cx="0" cy="0"/>
        </a:xfrm>
      </p:grpSpPr>
      <p:sp>
        <p:nvSpPr>
          <p:cNvPr id="2617" name="Google Shape;2617;g5bbca79db5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8" name="Google Shape;2618;g5bbca79db5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2" name="Shape 2622"/>
        <p:cNvGrpSpPr/>
        <p:nvPr/>
      </p:nvGrpSpPr>
      <p:grpSpPr>
        <a:xfrm>
          <a:off x="0" y="0"/>
          <a:ext cx="0" cy="0"/>
          <a:chOff x="0" y="0"/>
          <a:chExt cx="0" cy="0"/>
        </a:xfrm>
      </p:grpSpPr>
      <p:sp>
        <p:nvSpPr>
          <p:cNvPr id="2623" name="Google Shape;2623;g5d66e09b1b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4" name="Google Shape;2624;g5d66e09b1b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8" name="Shape 2628"/>
        <p:cNvGrpSpPr/>
        <p:nvPr/>
      </p:nvGrpSpPr>
      <p:grpSpPr>
        <a:xfrm>
          <a:off x="0" y="0"/>
          <a:ext cx="0" cy="0"/>
          <a:chOff x="0" y="0"/>
          <a:chExt cx="0" cy="0"/>
        </a:xfrm>
      </p:grpSpPr>
      <p:sp>
        <p:nvSpPr>
          <p:cNvPr id="2629" name="Google Shape;2629;g5894b4dbd5_21_2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0" name="Google Shape;2630;g5894b4dbd5_21_2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6" name="Shape 2636"/>
        <p:cNvGrpSpPr/>
        <p:nvPr/>
      </p:nvGrpSpPr>
      <p:grpSpPr>
        <a:xfrm>
          <a:off x="0" y="0"/>
          <a:ext cx="0" cy="0"/>
          <a:chOff x="0" y="0"/>
          <a:chExt cx="0" cy="0"/>
        </a:xfrm>
      </p:grpSpPr>
      <p:sp>
        <p:nvSpPr>
          <p:cNvPr id="2637" name="Google Shape;2637;g5972a05dd7_9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8" name="Google Shape;2638;g5972a05dd7_9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3" name="Shape 2643"/>
        <p:cNvGrpSpPr/>
        <p:nvPr/>
      </p:nvGrpSpPr>
      <p:grpSpPr>
        <a:xfrm>
          <a:off x="0" y="0"/>
          <a:ext cx="0" cy="0"/>
          <a:chOff x="0" y="0"/>
          <a:chExt cx="0" cy="0"/>
        </a:xfrm>
      </p:grpSpPr>
      <p:sp>
        <p:nvSpPr>
          <p:cNvPr id="2644" name="Google Shape;2644;g5150694260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5" name="Google Shape;2645;g5150694260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g57e676de88_0_3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57e676de88_0_3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efd0f2472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efd0f2472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Podemos observar que o PHP disponibiliza diferentes operadores lógicos para representar tanto E como OU, a unica diferença entre eles é precedência. </a:t>
            </a:r>
            <a:endParaRPr/>
          </a:p>
        </p:txBody>
      </p:sp>
    </p:spTree>
  </p:cSld>
  <p:clrMapOvr>
    <a:masterClrMapping/>
  </p:clrMapOvr>
</p:notes>
</file>

<file path=ppt/notesSlides/notesSlide3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9" name="Shape 2649"/>
        <p:cNvGrpSpPr/>
        <p:nvPr/>
      </p:nvGrpSpPr>
      <p:grpSpPr>
        <a:xfrm>
          <a:off x="0" y="0"/>
          <a:ext cx="0" cy="0"/>
          <a:chOff x="0" y="0"/>
          <a:chExt cx="0" cy="0"/>
        </a:xfrm>
      </p:grpSpPr>
      <p:sp>
        <p:nvSpPr>
          <p:cNvPr id="2650" name="Google Shape;2650;g58e8f3f28b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1" name="Google Shape;2651;g58e8f3f28b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5" name="Shape 2655"/>
        <p:cNvGrpSpPr/>
        <p:nvPr/>
      </p:nvGrpSpPr>
      <p:grpSpPr>
        <a:xfrm>
          <a:off x="0" y="0"/>
          <a:ext cx="0" cy="0"/>
          <a:chOff x="0" y="0"/>
          <a:chExt cx="0" cy="0"/>
        </a:xfrm>
      </p:grpSpPr>
      <p:sp>
        <p:nvSpPr>
          <p:cNvPr id="2656" name="Google Shape;2656;g583c3fd388_2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7" name="Google Shape;2657;g583c3fd388_2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1" name="Shape 2661"/>
        <p:cNvGrpSpPr/>
        <p:nvPr/>
      </p:nvGrpSpPr>
      <p:grpSpPr>
        <a:xfrm>
          <a:off x="0" y="0"/>
          <a:ext cx="0" cy="0"/>
          <a:chOff x="0" y="0"/>
          <a:chExt cx="0" cy="0"/>
        </a:xfrm>
      </p:grpSpPr>
      <p:sp>
        <p:nvSpPr>
          <p:cNvPr id="2662" name="Google Shape;2662;g5150694260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3" name="Google Shape;2663;g5150694260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7" name="Shape 2667"/>
        <p:cNvGrpSpPr/>
        <p:nvPr/>
      </p:nvGrpSpPr>
      <p:grpSpPr>
        <a:xfrm>
          <a:off x="0" y="0"/>
          <a:ext cx="0" cy="0"/>
          <a:chOff x="0" y="0"/>
          <a:chExt cx="0" cy="0"/>
        </a:xfrm>
      </p:grpSpPr>
      <p:sp>
        <p:nvSpPr>
          <p:cNvPr id="2668" name="Google Shape;2668;g5eef05e4c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9" name="Google Shape;2669;g5eef05e4c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3" name="Shape 2673"/>
        <p:cNvGrpSpPr/>
        <p:nvPr/>
      </p:nvGrpSpPr>
      <p:grpSpPr>
        <a:xfrm>
          <a:off x="0" y="0"/>
          <a:ext cx="0" cy="0"/>
          <a:chOff x="0" y="0"/>
          <a:chExt cx="0" cy="0"/>
        </a:xfrm>
      </p:grpSpPr>
      <p:sp>
        <p:nvSpPr>
          <p:cNvPr id="2674" name="Google Shape;2674;g5eef05e4c1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5" name="Google Shape;2675;g5eef05e4c1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0" name="Shape 2680"/>
        <p:cNvGrpSpPr/>
        <p:nvPr/>
      </p:nvGrpSpPr>
      <p:grpSpPr>
        <a:xfrm>
          <a:off x="0" y="0"/>
          <a:ext cx="0" cy="0"/>
          <a:chOff x="0" y="0"/>
          <a:chExt cx="0" cy="0"/>
        </a:xfrm>
      </p:grpSpPr>
      <p:sp>
        <p:nvSpPr>
          <p:cNvPr id="2681" name="Google Shape;2681;g5eef05e4c1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2" name="Google Shape;2682;g5eef05e4c1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6" name="Shape 2686"/>
        <p:cNvGrpSpPr/>
        <p:nvPr/>
      </p:nvGrpSpPr>
      <p:grpSpPr>
        <a:xfrm>
          <a:off x="0" y="0"/>
          <a:ext cx="0" cy="0"/>
          <a:chOff x="0" y="0"/>
          <a:chExt cx="0" cy="0"/>
        </a:xfrm>
      </p:grpSpPr>
      <p:sp>
        <p:nvSpPr>
          <p:cNvPr id="2687" name="Google Shape;2687;g5eef05e4c1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8" name="Google Shape;2688;g5eef05e4c1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2" name="Shape 2692"/>
        <p:cNvGrpSpPr/>
        <p:nvPr/>
      </p:nvGrpSpPr>
      <p:grpSpPr>
        <a:xfrm>
          <a:off x="0" y="0"/>
          <a:ext cx="0" cy="0"/>
          <a:chOff x="0" y="0"/>
          <a:chExt cx="0" cy="0"/>
        </a:xfrm>
      </p:grpSpPr>
      <p:sp>
        <p:nvSpPr>
          <p:cNvPr id="2693" name="Google Shape;2693;g5eef05e4c1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4" name="Google Shape;2694;g5eef05e4c1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8" name="Shape 2698"/>
        <p:cNvGrpSpPr/>
        <p:nvPr/>
      </p:nvGrpSpPr>
      <p:grpSpPr>
        <a:xfrm>
          <a:off x="0" y="0"/>
          <a:ext cx="0" cy="0"/>
          <a:chOff x="0" y="0"/>
          <a:chExt cx="0" cy="0"/>
        </a:xfrm>
      </p:grpSpPr>
      <p:sp>
        <p:nvSpPr>
          <p:cNvPr id="2699" name="Google Shape;2699;g5d66e09b1b_1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0" name="Google Shape;2700;g5d66e09b1b_1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4" name="Shape 2704"/>
        <p:cNvGrpSpPr/>
        <p:nvPr/>
      </p:nvGrpSpPr>
      <p:grpSpPr>
        <a:xfrm>
          <a:off x="0" y="0"/>
          <a:ext cx="0" cy="0"/>
          <a:chOff x="0" y="0"/>
          <a:chExt cx="0" cy="0"/>
        </a:xfrm>
      </p:grpSpPr>
      <p:sp>
        <p:nvSpPr>
          <p:cNvPr id="2705" name="Google Shape;2705;g6e05365b56505e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6" name="Google Shape;2706;g6e05365b56505e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efd0f2472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efd0f2472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Outro conjunto de operadores do PHP são os operadores lógicos, estes operadores são utilizados para combinar e testar mais de uma condição.</a:t>
            </a:r>
            <a:endParaRPr/>
          </a:p>
          <a:p>
            <a:pPr indent="0" lvl="0" marL="0" rtl="0" algn="l">
              <a:spcBef>
                <a:spcPts val="0"/>
              </a:spcBef>
              <a:spcAft>
                <a:spcPts val="0"/>
              </a:spcAft>
              <a:buNone/>
            </a:pPr>
            <a:r>
              <a:rPr lang="pt-BR"/>
              <a:t>Neste exemplo utilizamos o operador lógico E, representado pelos símbolos duplos de e comercial para testar se ambas as condições são verdadeiras</a:t>
            </a:r>
            <a:endParaRPr/>
          </a:p>
        </p:txBody>
      </p:sp>
    </p:spTree>
  </p:cSld>
  <p:clrMapOvr>
    <a:masterClrMapping/>
  </p:clrMapOvr>
</p:notes>
</file>

<file path=ppt/notesSlides/notesSlide3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1" name="Shape 2711"/>
        <p:cNvGrpSpPr/>
        <p:nvPr/>
      </p:nvGrpSpPr>
      <p:grpSpPr>
        <a:xfrm>
          <a:off x="0" y="0"/>
          <a:ext cx="0" cy="0"/>
          <a:chOff x="0" y="0"/>
          <a:chExt cx="0" cy="0"/>
        </a:xfrm>
      </p:grpSpPr>
      <p:sp>
        <p:nvSpPr>
          <p:cNvPr id="2712" name="Google Shape;2712;g5d66e09b1b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3" name="Google Shape;2713;g5d66e09b1b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8" name="Shape 2718"/>
        <p:cNvGrpSpPr/>
        <p:nvPr/>
      </p:nvGrpSpPr>
      <p:grpSpPr>
        <a:xfrm>
          <a:off x="0" y="0"/>
          <a:ext cx="0" cy="0"/>
          <a:chOff x="0" y="0"/>
          <a:chExt cx="0" cy="0"/>
        </a:xfrm>
      </p:grpSpPr>
      <p:sp>
        <p:nvSpPr>
          <p:cNvPr id="2719" name="Google Shape;2719;g21ed4385c5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0" name="Google Shape;2720;g21ed4385c5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4" name="Shape 2724"/>
        <p:cNvGrpSpPr/>
        <p:nvPr/>
      </p:nvGrpSpPr>
      <p:grpSpPr>
        <a:xfrm>
          <a:off x="0" y="0"/>
          <a:ext cx="0" cy="0"/>
          <a:chOff x="0" y="0"/>
          <a:chExt cx="0" cy="0"/>
        </a:xfrm>
      </p:grpSpPr>
      <p:sp>
        <p:nvSpPr>
          <p:cNvPr id="2725" name="Google Shape;2725;g5d66e09b1b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6" name="Google Shape;2726;g5d66e09b1b_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0" name="Shape 2730"/>
        <p:cNvGrpSpPr/>
        <p:nvPr/>
      </p:nvGrpSpPr>
      <p:grpSpPr>
        <a:xfrm>
          <a:off x="0" y="0"/>
          <a:ext cx="0" cy="0"/>
          <a:chOff x="0" y="0"/>
          <a:chExt cx="0" cy="0"/>
        </a:xfrm>
      </p:grpSpPr>
      <p:sp>
        <p:nvSpPr>
          <p:cNvPr id="2731" name="Google Shape;2731;g20b52d753a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2" name="Google Shape;2732;g20b52d753a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3" name="Shape 2763"/>
        <p:cNvGrpSpPr/>
        <p:nvPr/>
      </p:nvGrpSpPr>
      <p:grpSpPr>
        <a:xfrm>
          <a:off x="0" y="0"/>
          <a:ext cx="0" cy="0"/>
          <a:chOff x="0" y="0"/>
          <a:chExt cx="0" cy="0"/>
        </a:xfrm>
      </p:grpSpPr>
      <p:sp>
        <p:nvSpPr>
          <p:cNvPr id="2764" name="Google Shape;2764;g5d66e09b1b_1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5" name="Google Shape;2765;g5d66e09b1b_1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6" name="Shape 2796"/>
        <p:cNvGrpSpPr/>
        <p:nvPr/>
      </p:nvGrpSpPr>
      <p:grpSpPr>
        <a:xfrm>
          <a:off x="0" y="0"/>
          <a:ext cx="0" cy="0"/>
          <a:chOff x="0" y="0"/>
          <a:chExt cx="0" cy="0"/>
        </a:xfrm>
      </p:grpSpPr>
      <p:sp>
        <p:nvSpPr>
          <p:cNvPr id="2797" name="Google Shape;2797;g5e6d79b18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8" name="Google Shape;2798;g5e6d79b18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6" name="Shape 2856"/>
        <p:cNvGrpSpPr/>
        <p:nvPr/>
      </p:nvGrpSpPr>
      <p:grpSpPr>
        <a:xfrm>
          <a:off x="0" y="0"/>
          <a:ext cx="0" cy="0"/>
          <a:chOff x="0" y="0"/>
          <a:chExt cx="0" cy="0"/>
        </a:xfrm>
      </p:grpSpPr>
      <p:sp>
        <p:nvSpPr>
          <p:cNvPr id="2857" name="Google Shape;2857;g5e6d79b185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8" name="Google Shape;2858;g5e6d79b185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4" name="Shape 2864"/>
        <p:cNvGrpSpPr/>
        <p:nvPr/>
      </p:nvGrpSpPr>
      <p:grpSpPr>
        <a:xfrm>
          <a:off x="0" y="0"/>
          <a:ext cx="0" cy="0"/>
          <a:chOff x="0" y="0"/>
          <a:chExt cx="0" cy="0"/>
        </a:xfrm>
      </p:grpSpPr>
      <p:sp>
        <p:nvSpPr>
          <p:cNvPr id="2865" name="Google Shape;2865;g5e6e5c654f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6" name="Google Shape;2866;g5e6e5c654f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0" name="Shape 2870"/>
        <p:cNvGrpSpPr/>
        <p:nvPr/>
      </p:nvGrpSpPr>
      <p:grpSpPr>
        <a:xfrm>
          <a:off x="0" y="0"/>
          <a:ext cx="0" cy="0"/>
          <a:chOff x="0" y="0"/>
          <a:chExt cx="0" cy="0"/>
        </a:xfrm>
      </p:grpSpPr>
      <p:sp>
        <p:nvSpPr>
          <p:cNvPr id="2871" name="Google Shape;2871;g5e61a5baf3_1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2" name="Google Shape;2872;g5e61a5baf3_1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7" name="Shape 2877"/>
        <p:cNvGrpSpPr/>
        <p:nvPr/>
      </p:nvGrpSpPr>
      <p:grpSpPr>
        <a:xfrm>
          <a:off x="0" y="0"/>
          <a:ext cx="0" cy="0"/>
          <a:chOff x="0" y="0"/>
          <a:chExt cx="0" cy="0"/>
        </a:xfrm>
      </p:grpSpPr>
      <p:sp>
        <p:nvSpPr>
          <p:cNvPr id="2878" name="Google Shape;2878;g5e61a5baf3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9" name="Google Shape;2879;g5e61a5baf3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21ed4385c5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21ed4385c5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4" name="Shape 2884"/>
        <p:cNvGrpSpPr/>
        <p:nvPr/>
      </p:nvGrpSpPr>
      <p:grpSpPr>
        <a:xfrm>
          <a:off x="0" y="0"/>
          <a:ext cx="0" cy="0"/>
          <a:chOff x="0" y="0"/>
          <a:chExt cx="0" cy="0"/>
        </a:xfrm>
      </p:grpSpPr>
      <p:sp>
        <p:nvSpPr>
          <p:cNvPr id="2885" name="Google Shape;2885;g5e61a5baf3_1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6" name="Google Shape;2886;g5e61a5baf3_1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1" name="Shape 2891"/>
        <p:cNvGrpSpPr/>
        <p:nvPr/>
      </p:nvGrpSpPr>
      <p:grpSpPr>
        <a:xfrm>
          <a:off x="0" y="0"/>
          <a:ext cx="0" cy="0"/>
          <a:chOff x="0" y="0"/>
          <a:chExt cx="0" cy="0"/>
        </a:xfrm>
      </p:grpSpPr>
      <p:sp>
        <p:nvSpPr>
          <p:cNvPr id="2892" name="Google Shape;2892;g20b3b6b596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3" name="Google Shape;2893;g20b3b6b596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0" name="Shape 2900"/>
        <p:cNvGrpSpPr/>
        <p:nvPr/>
      </p:nvGrpSpPr>
      <p:grpSpPr>
        <a:xfrm>
          <a:off x="0" y="0"/>
          <a:ext cx="0" cy="0"/>
          <a:chOff x="0" y="0"/>
          <a:chExt cx="0" cy="0"/>
        </a:xfrm>
      </p:grpSpPr>
      <p:sp>
        <p:nvSpPr>
          <p:cNvPr id="2901" name="Google Shape;2901;g20b52d753a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2" name="Google Shape;2902;g20b52d753a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9" name="Shape 2909"/>
        <p:cNvGrpSpPr/>
        <p:nvPr/>
      </p:nvGrpSpPr>
      <p:grpSpPr>
        <a:xfrm>
          <a:off x="0" y="0"/>
          <a:ext cx="0" cy="0"/>
          <a:chOff x="0" y="0"/>
          <a:chExt cx="0" cy="0"/>
        </a:xfrm>
      </p:grpSpPr>
      <p:sp>
        <p:nvSpPr>
          <p:cNvPr id="2910" name="Google Shape;2910;g5e76fd0df2_9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1" name="Google Shape;2911;g5e76fd0df2_9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9" name="Shape 2919"/>
        <p:cNvGrpSpPr/>
        <p:nvPr/>
      </p:nvGrpSpPr>
      <p:grpSpPr>
        <a:xfrm>
          <a:off x="0" y="0"/>
          <a:ext cx="0" cy="0"/>
          <a:chOff x="0" y="0"/>
          <a:chExt cx="0" cy="0"/>
        </a:xfrm>
      </p:grpSpPr>
      <p:sp>
        <p:nvSpPr>
          <p:cNvPr id="2920" name="Google Shape;2920;g5e76fd0df2_6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1" name="Google Shape;2921;g5e76fd0df2_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6" name="Shape 2926"/>
        <p:cNvGrpSpPr/>
        <p:nvPr/>
      </p:nvGrpSpPr>
      <p:grpSpPr>
        <a:xfrm>
          <a:off x="0" y="0"/>
          <a:ext cx="0" cy="0"/>
          <a:chOff x="0" y="0"/>
          <a:chExt cx="0" cy="0"/>
        </a:xfrm>
      </p:grpSpPr>
      <p:sp>
        <p:nvSpPr>
          <p:cNvPr id="2927" name="Google Shape;2927;g20b52d753a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8" name="Google Shape;2928;g20b52d753a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3" name="Shape 2933"/>
        <p:cNvGrpSpPr/>
        <p:nvPr/>
      </p:nvGrpSpPr>
      <p:grpSpPr>
        <a:xfrm>
          <a:off x="0" y="0"/>
          <a:ext cx="0" cy="0"/>
          <a:chOff x="0" y="0"/>
          <a:chExt cx="0" cy="0"/>
        </a:xfrm>
      </p:grpSpPr>
      <p:sp>
        <p:nvSpPr>
          <p:cNvPr id="2934" name="Google Shape;2934;g5e6e5c654f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5" name="Google Shape;2935;g5e6e5c654f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0" name="Shape 2940"/>
        <p:cNvGrpSpPr/>
        <p:nvPr/>
      </p:nvGrpSpPr>
      <p:grpSpPr>
        <a:xfrm>
          <a:off x="0" y="0"/>
          <a:ext cx="0" cy="0"/>
          <a:chOff x="0" y="0"/>
          <a:chExt cx="0" cy="0"/>
        </a:xfrm>
      </p:grpSpPr>
      <p:sp>
        <p:nvSpPr>
          <p:cNvPr id="2941" name="Google Shape;2941;g5e6e5c654f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2" name="Google Shape;2942;g5e6e5c654f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6" name="Shape 2946"/>
        <p:cNvGrpSpPr/>
        <p:nvPr/>
      </p:nvGrpSpPr>
      <p:grpSpPr>
        <a:xfrm>
          <a:off x="0" y="0"/>
          <a:ext cx="0" cy="0"/>
          <a:chOff x="0" y="0"/>
          <a:chExt cx="0" cy="0"/>
        </a:xfrm>
      </p:grpSpPr>
      <p:sp>
        <p:nvSpPr>
          <p:cNvPr id="2947" name="Google Shape;2947;g20b52d753a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8" name="Google Shape;2948;g20b52d753a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3" name="Shape 2953"/>
        <p:cNvGrpSpPr/>
        <p:nvPr/>
      </p:nvGrpSpPr>
      <p:grpSpPr>
        <a:xfrm>
          <a:off x="0" y="0"/>
          <a:ext cx="0" cy="0"/>
          <a:chOff x="0" y="0"/>
          <a:chExt cx="0" cy="0"/>
        </a:xfrm>
      </p:grpSpPr>
      <p:sp>
        <p:nvSpPr>
          <p:cNvPr id="2954" name="Google Shape;2954;g5972a05dd7_1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5" name="Google Shape;2955;g5972a05dd7_1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21ed4385c5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21ed4385c5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1" name="Shape 2961"/>
        <p:cNvGrpSpPr/>
        <p:nvPr/>
      </p:nvGrpSpPr>
      <p:grpSpPr>
        <a:xfrm>
          <a:off x="0" y="0"/>
          <a:ext cx="0" cy="0"/>
          <a:chOff x="0" y="0"/>
          <a:chExt cx="0" cy="0"/>
        </a:xfrm>
      </p:grpSpPr>
      <p:sp>
        <p:nvSpPr>
          <p:cNvPr id="2962" name="Google Shape;2962;g5e6e5c654f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3" name="Google Shape;2963;g5e6e5c654f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7" name="Shape 2967"/>
        <p:cNvGrpSpPr/>
        <p:nvPr/>
      </p:nvGrpSpPr>
      <p:grpSpPr>
        <a:xfrm>
          <a:off x="0" y="0"/>
          <a:ext cx="0" cy="0"/>
          <a:chOff x="0" y="0"/>
          <a:chExt cx="0" cy="0"/>
        </a:xfrm>
      </p:grpSpPr>
      <p:sp>
        <p:nvSpPr>
          <p:cNvPr id="2968" name="Google Shape;2968;g21ed4385c5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9" name="Google Shape;2969;g21ed4385c5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5" name="Shape 2975"/>
        <p:cNvGrpSpPr/>
        <p:nvPr/>
      </p:nvGrpSpPr>
      <p:grpSpPr>
        <a:xfrm>
          <a:off x="0" y="0"/>
          <a:ext cx="0" cy="0"/>
          <a:chOff x="0" y="0"/>
          <a:chExt cx="0" cy="0"/>
        </a:xfrm>
      </p:grpSpPr>
      <p:sp>
        <p:nvSpPr>
          <p:cNvPr id="2976" name="Google Shape;2976;g5150694260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7" name="Google Shape;2977;g5150694260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3" name="Shape 2983"/>
        <p:cNvGrpSpPr/>
        <p:nvPr/>
      </p:nvGrpSpPr>
      <p:grpSpPr>
        <a:xfrm>
          <a:off x="0" y="0"/>
          <a:ext cx="0" cy="0"/>
          <a:chOff x="0" y="0"/>
          <a:chExt cx="0" cy="0"/>
        </a:xfrm>
      </p:grpSpPr>
      <p:sp>
        <p:nvSpPr>
          <p:cNvPr id="2984" name="Google Shape;2984;g59aedc71b3_2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5" name="Google Shape;2985;g59aedc71b3_2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9" name="Shape 2989"/>
        <p:cNvGrpSpPr/>
        <p:nvPr/>
      </p:nvGrpSpPr>
      <p:grpSpPr>
        <a:xfrm>
          <a:off x="0" y="0"/>
          <a:ext cx="0" cy="0"/>
          <a:chOff x="0" y="0"/>
          <a:chExt cx="0" cy="0"/>
        </a:xfrm>
      </p:grpSpPr>
      <p:sp>
        <p:nvSpPr>
          <p:cNvPr id="2990" name="Google Shape;2990;g59aedc71b3_23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1" name="Google Shape;2991;g59aedc71b3_23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6" name="Shape 2996"/>
        <p:cNvGrpSpPr/>
        <p:nvPr/>
      </p:nvGrpSpPr>
      <p:grpSpPr>
        <a:xfrm>
          <a:off x="0" y="0"/>
          <a:ext cx="0" cy="0"/>
          <a:chOff x="0" y="0"/>
          <a:chExt cx="0" cy="0"/>
        </a:xfrm>
      </p:grpSpPr>
      <p:sp>
        <p:nvSpPr>
          <p:cNvPr id="2997" name="Google Shape;2997;g59aedc71b3_23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8" name="Google Shape;2998;g59aedc71b3_23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3" name="Shape 3003"/>
        <p:cNvGrpSpPr/>
        <p:nvPr/>
      </p:nvGrpSpPr>
      <p:grpSpPr>
        <a:xfrm>
          <a:off x="0" y="0"/>
          <a:ext cx="0" cy="0"/>
          <a:chOff x="0" y="0"/>
          <a:chExt cx="0" cy="0"/>
        </a:xfrm>
      </p:grpSpPr>
      <p:sp>
        <p:nvSpPr>
          <p:cNvPr id="3004" name="Google Shape;3004;g33f46d15af_1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5" name="Google Shape;3005;g33f46d15af_1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0" name="Shape 3010"/>
        <p:cNvGrpSpPr/>
        <p:nvPr/>
      </p:nvGrpSpPr>
      <p:grpSpPr>
        <a:xfrm>
          <a:off x="0" y="0"/>
          <a:ext cx="0" cy="0"/>
          <a:chOff x="0" y="0"/>
          <a:chExt cx="0" cy="0"/>
        </a:xfrm>
      </p:grpSpPr>
      <p:sp>
        <p:nvSpPr>
          <p:cNvPr id="3011" name="Google Shape;3011;g33efb9346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2" name="Google Shape;3012;g33efb9346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6" name="Shape 3016"/>
        <p:cNvGrpSpPr/>
        <p:nvPr/>
      </p:nvGrpSpPr>
      <p:grpSpPr>
        <a:xfrm>
          <a:off x="0" y="0"/>
          <a:ext cx="0" cy="0"/>
          <a:chOff x="0" y="0"/>
          <a:chExt cx="0" cy="0"/>
        </a:xfrm>
      </p:grpSpPr>
      <p:sp>
        <p:nvSpPr>
          <p:cNvPr id="3017" name="Google Shape;3017;g33efb93465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8" name="Google Shape;3018;g33efb93465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3" name="Shape 3023"/>
        <p:cNvGrpSpPr/>
        <p:nvPr/>
      </p:nvGrpSpPr>
      <p:grpSpPr>
        <a:xfrm>
          <a:off x="0" y="0"/>
          <a:ext cx="0" cy="0"/>
          <a:chOff x="0" y="0"/>
          <a:chExt cx="0" cy="0"/>
        </a:xfrm>
      </p:grpSpPr>
      <p:sp>
        <p:nvSpPr>
          <p:cNvPr id="3024" name="Google Shape;3024;g33efb93465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5" name="Google Shape;3025;g33efb93465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21ed4385c5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21ed4385c5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0" name="Shape 3030"/>
        <p:cNvGrpSpPr/>
        <p:nvPr/>
      </p:nvGrpSpPr>
      <p:grpSpPr>
        <a:xfrm>
          <a:off x="0" y="0"/>
          <a:ext cx="0" cy="0"/>
          <a:chOff x="0" y="0"/>
          <a:chExt cx="0" cy="0"/>
        </a:xfrm>
      </p:grpSpPr>
      <p:sp>
        <p:nvSpPr>
          <p:cNvPr id="3031" name="Google Shape;3031;g5ff5abf838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2" name="Google Shape;3032;g5ff5abf838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6" name="Shape 3036"/>
        <p:cNvGrpSpPr/>
        <p:nvPr/>
      </p:nvGrpSpPr>
      <p:grpSpPr>
        <a:xfrm>
          <a:off x="0" y="0"/>
          <a:ext cx="0" cy="0"/>
          <a:chOff x="0" y="0"/>
          <a:chExt cx="0" cy="0"/>
        </a:xfrm>
      </p:grpSpPr>
      <p:sp>
        <p:nvSpPr>
          <p:cNvPr id="3037" name="Google Shape;3037;g33efb93465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8" name="Google Shape;3038;g33efb93465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2" name="Shape 3042"/>
        <p:cNvGrpSpPr/>
        <p:nvPr/>
      </p:nvGrpSpPr>
      <p:grpSpPr>
        <a:xfrm>
          <a:off x="0" y="0"/>
          <a:ext cx="0" cy="0"/>
          <a:chOff x="0" y="0"/>
          <a:chExt cx="0" cy="0"/>
        </a:xfrm>
      </p:grpSpPr>
      <p:sp>
        <p:nvSpPr>
          <p:cNvPr id="3043" name="Google Shape;3043;g5ff5abf838_1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4" name="Google Shape;3044;g5ff5abf838_1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8" name="Shape 3048"/>
        <p:cNvGrpSpPr/>
        <p:nvPr/>
      </p:nvGrpSpPr>
      <p:grpSpPr>
        <a:xfrm>
          <a:off x="0" y="0"/>
          <a:ext cx="0" cy="0"/>
          <a:chOff x="0" y="0"/>
          <a:chExt cx="0" cy="0"/>
        </a:xfrm>
      </p:grpSpPr>
      <p:sp>
        <p:nvSpPr>
          <p:cNvPr id="3049" name="Google Shape;3049;g33efb93465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0" name="Google Shape;3050;g33efb93465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4" name="Shape 3054"/>
        <p:cNvGrpSpPr/>
        <p:nvPr/>
      </p:nvGrpSpPr>
      <p:grpSpPr>
        <a:xfrm>
          <a:off x="0" y="0"/>
          <a:ext cx="0" cy="0"/>
          <a:chOff x="0" y="0"/>
          <a:chExt cx="0" cy="0"/>
        </a:xfrm>
      </p:grpSpPr>
      <p:sp>
        <p:nvSpPr>
          <p:cNvPr id="3055" name="Google Shape;3055;g33efb93465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6" name="Google Shape;3056;g33efb93465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0" name="Shape 3060"/>
        <p:cNvGrpSpPr/>
        <p:nvPr/>
      </p:nvGrpSpPr>
      <p:grpSpPr>
        <a:xfrm>
          <a:off x="0" y="0"/>
          <a:ext cx="0" cy="0"/>
          <a:chOff x="0" y="0"/>
          <a:chExt cx="0" cy="0"/>
        </a:xfrm>
      </p:grpSpPr>
      <p:sp>
        <p:nvSpPr>
          <p:cNvPr id="3061" name="Google Shape;3061;g59aedc71b3_23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2" name="Google Shape;3062;g59aedc71b3_23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7" name="Shape 3067"/>
        <p:cNvGrpSpPr/>
        <p:nvPr/>
      </p:nvGrpSpPr>
      <p:grpSpPr>
        <a:xfrm>
          <a:off x="0" y="0"/>
          <a:ext cx="0" cy="0"/>
          <a:chOff x="0" y="0"/>
          <a:chExt cx="0" cy="0"/>
        </a:xfrm>
      </p:grpSpPr>
      <p:sp>
        <p:nvSpPr>
          <p:cNvPr id="3068" name="Google Shape;3068;g5ba52f36e4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9" name="Google Shape;3069;g5ba52f36e4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3" name="Shape 3073"/>
        <p:cNvGrpSpPr/>
        <p:nvPr/>
      </p:nvGrpSpPr>
      <p:grpSpPr>
        <a:xfrm>
          <a:off x="0" y="0"/>
          <a:ext cx="0" cy="0"/>
          <a:chOff x="0" y="0"/>
          <a:chExt cx="0" cy="0"/>
        </a:xfrm>
      </p:grpSpPr>
      <p:sp>
        <p:nvSpPr>
          <p:cNvPr id="3074" name="Google Shape;3074;g614dabaa0e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5" name="Google Shape;3075;g614dabaa0e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9" name="Shape 3079"/>
        <p:cNvGrpSpPr/>
        <p:nvPr/>
      </p:nvGrpSpPr>
      <p:grpSpPr>
        <a:xfrm>
          <a:off x="0" y="0"/>
          <a:ext cx="0" cy="0"/>
          <a:chOff x="0" y="0"/>
          <a:chExt cx="0" cy="0"/>
        </a:xfrm>
      </p:grpSpPr>
      <p:sp>
        <p:nvSpPr>
          <p:cNvPr id="3080" name="Google Shape;3080;g60283a5f42_2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1" name="Google Shape;3081;g60283a5f42_2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6" name="Shape 3086"/>
        <p:cNvGrpSpPr/>
        <p:nvPr/>
      </p:nvGrpSpPr>
      <p:grpSpPr>
        <a:xfrm>
          <a:off x="0" y="0"/>
          <a:ext cx="0" cy="0"/>
          <a:chOff x="0" y="0"/>
          <a:chExt cx="0" cy="0"/>
        </a:xfrm>
      </p:grpSpPr>
      <p:sp>
        <p:nvSpPr>
          <p:cNvPr id="3087" name="Google Shape;3087;g616c6ef19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8" name="Google Shape;3088;g616c6ef19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ebae04bcc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ebae04bcc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Na estrutura de controle IF também é possível definir qual conjunto de códigos será executado se as condições do if nao forem verdadeiras, para isto, podemos utilizar a cláusula “else”.</a:t>
            </a:r>
            <a:endParaRPr/>
          </a:p>
        </p:txBody>
      </p:sp>
    </p:spTree>
  </p:cSld>
  <p:clrMapOvr>
    <a:masterClrMapping/>
  </p:clrMapOvr>
</p:notes>
</file>

<file path=ppt/notesSlides/notesSlide3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2" name="Shape 3092"/>
        <p:cNvGrpSpPr/>
        <p:nvPr/>
      </p:nvGrpSpPr>
      <p:grpSpPr>
        <a:xfrm>
          <a:off x="0" y="0"/>
          <a:ext cx="0" cy="0"/>
          <a:chOff x="0" y="0"/>
          <a:chExt cx="0" cy="0"/>
        </a:xfrm>
      </p:grpSpPr>
      <p:sp>
        <p:nvSpPr>
          <p:cNvPr id="3093" name="Google Shape;3093;g616c6ef193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4" name="Google Shape;3094;g616c6ef193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9" name="Shape 3099"/>
        <p:cNvGrpSpPr/>
        <p:nvPr/>
      </p:nvGrpSpPr>
      <p:grpSpPr>
        <a:xfrm>
          <a:off x="0" y="0"/>
          <a:ext cx="0" cy="0"/>
          <a:chOff x="0" y="0"/>
          <a:chExt cx="0" cy="0"/>
        </a:xfrm>
      </p:grpSpPr>
      <p:sp>
        <p:nvSpPr>
          <p:cNvPr id="3100" name="Google Shape;3100;g616c6ef193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1" name="Google Shape;3101;g616c6ef193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6" name="Shape 3106"/>
        <p:cNvGrpSpPr/>
        <p:nvPr/>
      </p:nvGrpSpPr>
      <p:grpSpPr>
        <a:xfrm>
          <a:off x="0" y="0"/>
          <a:ext cx="0" cy="0"/>
          <a:chOff x="0" y="0"/>
          <a:chExt cx="0" cy="0"/>
        </a:xfrm>
      </p:grpSpPr>
      <p:sp>
        <p:nvSpPr>
          <p:cNvPr id="3107" name="Google Shape;3107;g616c6ef193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8" name="Google Shape;3108;g616c6ef193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3" name="Shape 3113"/>
        <p:cNvGrpSpPr/>
        <p:nvPr/>
      </p:nvGrpSpPr>
      <p:grpSpPr>
        <a:xfrm>
          <a:off x="0" y="0"/>
          <a:ext cx="0" cy="0"/>
          <a:chOff x="0" y="0"/>
          <a:chExt cx="0" cy="0"/>
        </a:xfrm>
      </p:grpSpPr>
      <p:sp>
        <p:nvSpPr>
          <p:cNvPr id="3114" name="Google Shape;3114;g618501a92d_1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5" name="Google Shape;3115;g618501a92d_1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0" name="Shape 3120"/>
        <p:cNvGrpSpPr/>
        <p:nvPr/>
      </p:nvGrpSpPr>
      <p:grpSpPr>
        <a:xfrm>
          <a:off x="0" y="0"/>
          <a:ext cx="0" cy="0"/>
          <a:chOff x="0" y="0"/>
          <a:chExt cx="0" cy="0"/>
        </a:xfrm>
      </p:grpSpPr>
      <p:sp>
        <p:nvSpPr>
          <p:cNvPr id="3121" name="Google Shape;3121;g618501a92d_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2" name="Google Shape;3122;g618501a92d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7" name="Shape 3127"/>
        <p:cNvGrpSpPr/>
        <p:nvPr/>
      </p:nvGrpSpPr>
      <p:grpSpPr>
        <a:xfrm>
          <a:off x="0" y="0"/>
          <a:ext cx="0" cy="0"/>
          <a:chOff x="0" y="0"/>
          <a:chExt cx="0" cy="0"/>
        </a:xfrm>
      </p:grpSpPr>
      <p:sp>
        <p:nvSpPr>
          <p:cNvPr id="3128" name="Google Shape;3128;g618501a92d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9" name="Google Shape;3129;g618501a92d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4" name="Shape 3134"/>
        <p:cNvGrpSpPr/>
        <p:nvPr/>
      </p:nvGrpSpPr>
      <p:grpSpPr>
        <a:xfrm>
          <a:off x="0" y="0"/>
          <a:ext cx="0" cy="0"/>
          <a:chOff x="0" y="0"/>
          <a:chExt cx="0" cy="0"/>
        </a:xfrm>
      </p:grpSpPr>
      <p:sp>
        <p:nvSpPr>
          <p:cNvPr id="3135" name="Google Shape;3135;g618501a92d_1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6" name="Google Shape;3136;g618501a92d_1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1" name="Shape 3141"/>
        <p:cNvGrpSpPr/>
        <p:nvPr/>
      </p:nvGrpSpPr>
      <p:grpSpPr>
        <a:xfrm>
          <a:off x="0" y="0"/>
          <a:ext cx="0" cy="0"/>
          <a:chOff x="0" y="0"/>
          <a:chExt cx="0" cy="0"/>
        </a:xfrm>
      </p:grpSpPr>
      <p:sp>
        <p:nvSpPr>
          <p:cNvPr id="3142" name="Google Shape;3142;g633975c183_7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3" name="Google Shape;3143;g633975c183_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7" name="Shape 3147"/>
        <p:cNvGrpSpPr/>
        <p:nvPr/>
      </p:nvGrpSpPr>
      <p:grpSpPr>
        <a:xfrm>
          <a:off x="0" y="0"/>
          <a:ext cx="0" cy="0"/>
          <a:chOff x="0" y="0"/>
          <a:chExt cx="0" cy="0"/>
        </a:xfrm>
      </p:grpSpPr>
      <p:sp>
        <p:nvSpPr>
          <p:cNvPr id="3148" name="Google Shape;3148;g633975c183_7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9" name="Google Shape;3149;g633975c183_7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3" name="Shape 3153"/>
        <p:cNvGrpSpPr/>
        <p:nvPr/>
      </p:nvGrpSpPr>
      <p:grpSpPr>
        <a:xfrm>
          <a:off x="0" y="0"/>
          <a:ext cx="0" cy="0"/>
          <a:chOff x="0" y="0"/>
          <a:chExt cx="0" cy="0"/>
        </a:xfrm>
      </p:grpSpPr>
      <p:sp>
        <p:nvSpPr>
          <p:cNvPr id="3154" name="Google Shape;3154;g61a5cb033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5" name="Google Shape;3155;g61a5cb033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57e676de88_0_2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57e676de88_0_2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Na estrutura de controle IF também é possível definir qual conjunto de códigos será executado se as condições do if nao forem verdadeiras, para isto, podemos utilizar a cláusula “else”.</a:t>
            </a:r>
            <a:endParaRPr/>
          </a:p>
        </p:txBody>
      </p:sp>
    </p:spTree>
  </p:cSld>
  <p:clrMapOvr>
    <a:masterClrMapping/>
  </p:clrMapOvr>
</p:notes>
</file>

<file path=ppt/notesSlides/notesSlide3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9" name="Shape 3159"/>
        <p:cNvGrpSpPr/>
        <p:nvPr/>
      </p:nvGrpSpPr>
      <p:grpSpPr>
        <a:xfrm>
          <a:off x="0" y="0"/>
          <a:ext cx="0" cy="0"/>
          <a:chOff x="0" y="0"/>
          <a:chExt cx="0" cy="0"/>
        </a:xfrm>
      </p:grpSpPr>
      <p:sp>
        <p:nvSpPr>
          <p:cNvPr id="3160" name="Google Shape;3160;g5ba52f36e4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1" name="Google Shape;3161;g5ba52f36e4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9" name="Shape 3169"/>
        <p:cNvGrpSpPr/>
        <p:nvPr/>
      </p:nvGrpSpPr>
      <p:grpSpPr>
        <a:xfrm>
          <a:off x="0" y="0"/>
          <a:ext cx="0" cy="0"/>
          <a:chOff x="0" y="0"/>
          <a:chExt cx="0" cy="0"/>
        </a:xfrm>
      </p:grpSpPr>
      <p:sp>
        <p:nvSpPr>
          <p:cNvPr id="3170" name="Google Shape;3170;g61a18ad0d6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1" name="Google Shape;3171;g61a18ad0d6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9" name="Shape 3179"/>
        <p:cNvGrpSpPr/>
        <p:nvPr/>
      </p:nvGrpSpPr>
      <p:grpSpPr>
        <a:xfrm>
          <a:off x="0" y="0"/>
          <a:ext cx="0" cy="0"/>
          <a:chOff x="0" y="0"/>
          <a:chExt cx="0" cy="0"/>
        </a:xfrm>
      </p:grpSpPr>
      <p:sp>
        <p:nvSpPr>
          <p:cNvPr id="3180" name="Google Shape;3180;g633975c183_3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1" name="Google Shape;3181;g633975c183_3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6" name="Shape 3186"/>
        <p:cNvGrpSpPr/>
        <p:nvPr/>
      </p:nvGrpSpPr>
      <p:grpSpPr>
        <a:xfrm>
          <a:off x="0" y="0"/>
          <a:ext cx="0" cy="0"/>
          <a:chOff x="0" y="0"/>
          <a:chExt cx="0" cy="0"/>
        </a:xfrm>
      </p:grpSpPr>
      <p:sp>
        <p:nvSpPr>
          <p:cNvPr id="3187" name="Google Shape;3187;g633975c183_3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8" name="Google Shape;3188;g633975c183_3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3" name="Shape 3193"/>
        <p:cNvGrpSpPr/>
        <p:nvPr/>
      </p:nvGrpSpPr>
      <p:grpSpPr>
        <a:xfrm>
          <a:off x="0" y="0"/>
          <a:ext cx="0" cy="0"/>
          <a:chOff x="0" y="0"/>
          <a:chExt cx="0" cy="0"/>
        </a:xfrm>
      </p:grpSpPr>
      <p:sp>
        <p:nvSpPr>
          <p:cNvPr id="3194" name="Google Shape;3194;g5ba52f36e4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5" name="Google Shape;3195;g5ba52f36e4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3" name="Shape 3203"/>
        <p:cNvGrpSpPr/>
        <p:nvPr/>
      </p:nvGrpSpPr>
      <p:grpSpPr>
        <a:xfrm>
          <a:off x="0" y="0"/>
          <a:ext cx="0" cy="0"/>
          <a:chOff x="0" y="0"/>
          <a:chExt cx="0" cy="0"/>
        </a:xfrm>
      </p:grpSpPr>
      <p:sp>
        <p:nvSpPr>
          <p:cNvPr id="3204" name="Google Shape;3204;g63339469e4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5" name="Google Shape;3205;g63339469e4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9" name="Shape 3209"/>
        <p:cNvGrpSpPr/>
        <p:nvPr/>
      </p:nvGrpSpPr>
      <p:grpSpPr>
        <a:xfrm>
          <a:off x="0" y="0"/>
          <a:ext cx="0" cy="0"/>
          <a:chOff x="0" y="0"/>
          <a:chExt cx="0" cy="0"/>
        </a:xfrm>
      </p:grpSpPr>
      <p:sp>
        <p:nvSpPr>
          <p:cNvPr id="3210" name="Google Shape;3210;g63339469e4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1" name="Google Shape;3211;g63339469e4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6" name="Shape 3216"/>
        <p:cNvGrpSpPr/>
        <p:nvPr/>
      </p:nvGrpSpPr>
      <p:grpSpPr>
        <a:xfrm>
          <a:off x="0" y="0"/>
          <a:ext cx="0" cy="0"/>
          <a:chOff x="0" y="0"/>
          <a:chExt cx="0" cy="0"/>
        </a:xfrm>
      </p:grpSpPr>
      <p:sp>
        <p:nvSpPr>
          <p:cNvPr id="3217" name="Google Shape;3217;g5ba52f36e4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8" name="Google Shape;3218;g5ba52f36e4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5" name="Shape 3225"/>
        <p:cNvGrpSpPr/>
        <p:nvPr/>
      </p:nvGrpSpPr>
      <p:grpSpPr>
        <a:xfrm>
          <a:off x="0" y="0"/>
          <a:ext cx="0" cy="0"/>
          <a:chOff x="0" y="0"/>
          <a:chExt cx="0" cy="0"/>
        </a:xfrm>
      </p:grpSpPr>
      <p:sp>
        <p:nvSpPr>
          <p:cNvPr id="3226" name="Google Shape;3226;g5ba52f36e4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7" name="Google Shape;3227;g5ba52f36e4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2" name="Shape 3232"/>
        <p:cNvGrpSpPr/>
        <p:nvPr/>
      </p:nvGrpSpPr>
      <p:grpSpPr>
        <a:xfrm>
          <a:off x="0" y="0"/>
          <a:ext cx="0" cy="0"/>
          <a:chOff x="0" y="0"/>
          <a:chExt cx="0" cy="0"/>
        </a:xfrm>
      </p:grpSpPr>
      <p:sp>
        <p:nvSpPr>
          <p:cNvPr id="3233" name="Google Shape;3233;g616c6ef193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4" name="Google Shape;3234;g616c6ef193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ebae04bcc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ebae04bcc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Também podemos combinar mais uma estrutura de controle if utilizando a cláusula </a:t>
            </a:r>
            <a:r>
              <a:rPr b="1" lang="pt-BR"/>
              <a:t>elseif</a:t>
            </a:r>
            <a:r>
              <a:rPr lang="pt-BR"/>
              <a:t>.</a:t>
            </a:r>
            <a:endParaRPr/>
          </a:p>
          <a:p>
            <a:pPr indent="0" lvl="0" marL="0" rtl="0" algn="l">
              <a:spcBef>
                <a:spcPts val="0"/>
              </a:spcBef>
              <a:spcAft>
                <a:spcPts val="0"/>
              </a:spcAft>
              <a:buNone/>
            </a:pPr>
            <a:r>
              <a:rPr lang="pt-BR"/>
              <a:t>Neste exemplo utilizamos apenas um </a:t>
            </a:r>
            <a:r>
              <a:rPr b="1" lang="pt-BR"/>
              <a:t>elseif </a:t>
            </a:r>
            <a:r>
              <a:rPr lang="pt-BR"/>
              <a:t>mas diversos elseif podem ser usados. </a:t>
            </a:r>
            <a:endParaRPr/>
          </a:p>
        </p:txBody>
      </p:sp>
    </p:spTree>
  </p:cSld>
  <p:clrMapOvr>
    <a:masterClrMapping/>
  </p:clrMapOvr>
</p:notes>
</file>

<file path=ppt/notesSlides/notesSlide3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9" name="Shape 3239"/>
        <p:cNvGrpSpPr/>
        <p:nvPr/>
      </p:nvGrpSpPr>
      <p:grpSpPr>
        <a:xfrm>
          <a:off x="0" y="0"/>
          <a:ext cx="0" cy="0"/>
          <a:chOff x="0" y="0"/>
          <a:chExt cx="0" cy="0"/>
        </a:xfrm>
      </p:grpSpPr>
      <p:sp>
        <p:nvSpPr>
          <p:cNvPr id="3240" name="Google Shape;3240;g6401716e4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1" name="Google Shape;3241;g6401716e4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6" name="Shape 3246"/>
        <p:cNvGrpSpPr/>
        <p:nvPr/>
      </p:nvGrpSpPr>
      <p:grpSpPr>
        <a:xfrm>
          <a:off x="0" y="0"/>
          <a:ext cx="0" cy="0"/>
          <a:chOff x="0" y="0"/>
          <a:chExt cx="0" cy="0"/>
        </a:xfrm>
      </p:grpSpPr>
      <p:sp>
        <p:nvSpPr>
          <p:cNvPr id="3247" name="Google Shape;3247;g6401716e43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8" name="Google Shape;3248;g6401716e43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3" name="Shape 3253"/>
        <p:cNvGrpSpPr/>
        <p:nvPr/>
      </p:nvGrpSpPr>
      <p:grpSpPr>
        <a:xfrm>
          <a:off x="0" y="0"/>
          <a:ext cx="0" cy="0"/>
          <a:chOff x="0" y="0"/>
          <a:chExt cx="0" cy="0"/>
        </a:xfrm>
      </p:grpSpPr>
      <p:sp>
        <p:nvSpPr>
          <p:cNvPr id="3254" name="Google Shape;3254;g5ba52f36e4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5" name="Google Shape;3255;g5ba52f36e4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9" name="Shape 3259"/>
        <p:cNvGrpSpPr/>
        <p:nvPr/>
      </p:nvGrpSpPr>
      <p:grpSpPr>
        <a:xfrm>
          <a:off x="0" y="0"/>
          <a:ext cx="0" cy="0"/>
          <a:chOff x="0" y="0"/>
          <a:chExt cx="0" cy="0"/>
        </a:xfrm>
      </p:grpSpPr>
      <p:sp>
        <p:nvSpPr>
          <p:cNvPr id="3260" name="Google Shape;3260;g5e8181b257b85c9c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1" name="Google Shape;3261;g5e8181b257b85c9c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5" name="Shape 3265"/>
        <p:cNvGrpSpPr/>
        <p:nvPr/>
      </p:nvGrpSpPr>
      <p:grpSpPr>
        <a:xfrm>
          <a:off x="0" y="0"/>
          <a:ext cx="0" cy="0"/>
          <a:chOff x="0" y="0"/>
          <a:chExt cx="0" cy="0"/>
        </a:xfrm>
      </p:grpSpPr>
      <p:sp>
        <p:nvSpPr>
          <p:cNvPr id="3266" name="Google Shape;3266;g5e8181b257b85c9c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7" name="Google Shape;3267;g5e8181b257b85c9c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1" name="Shape 3271"/>
        <p:cNvGrpSpPr/>
        <p:nvPr/>
      </p:nvGrpSpPr>
      <p:grpSpPr>
        <a:xfrm>
          <a:off x="0" y="0"/>
          <a:ext cx="0" cy="0"/>
          <a:chOff x="0" y="0"/>
          <a:chExt cx="0" cy="0"/>
        </a:xfrm>
      </p:grpSpPr>
      <p:sp>
        <p:nvSpPr>
          <p:cNvPr id="3272" name="Google Shape;3272;g5e8181b257b85c9c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3" name="Google Shape;3273;g5e8181b257b85c9c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7" name="Shape 3277"/>
        <p:cNvGrpSpPr/>
        <p:nvPr/>
      </p:nvGrpSpPr>
      <p:grpSpPr>
        <a:xfrm>
          <a:off x="0" y="0"/>
          <a:ext cx="0" cy="0"/>
          <a:chOff x="0" y="0"/>
          <a:chExt cx="0" cy="0"/>
        </a:xfrm>
      </p:grpSpPr>
      <p:sp>
        <p:nvSpPr>
          <p:cNvPr id="3278" name="Google Shape;3278;g64433f25cc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9" name="Google Shape;3279;g64433f25cc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3" name="Shape 3283"/>
        <p:cNvGrpSpPr/>
        <p:nvPr/>
      </p:nvGrpSpPr>
      <p:grpSpPr>
        <a:xfrm>
          <a:off x="0" y="0"/>
          <a:ext cx="0" cy="0"/>
          <a:chOff x="0" y="0"/>
          <a:chExt cx="0" cy="0"/>
        </a:xfrm>
      </p:grpSpPr>
      <p:sp>
        <p:nvSpPr>
          <p:cNvPr id="3284" name="Google Shape;3284;g64433f25c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5" name="Google Shape;3285;g64433f25c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9" name="Shape 3289"/>
        <p:cNvGrpSpPr/>
        <p:nvPr/>
      </p:nvGrpSpPr>
      <p:grpSpPr>
        <a:xfrm>
          <a:off x="0" y="0"/>
          <a:ext cx="0" cy="0"/>
          <a:chOff x="0" y="0"/>
          <a:chExt cx="0" cy="0"/>
        </a:xfrm>
      </p:grpSpPr>
      <p:sp>
        <p:nvSpPr>
          <p:cNvPr id="3290" name="Google Shape;3290;g631af24042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1" name="Google Shape;3291;g631af24042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6" name="Shape 3296"/>
        <p:cNvGrpSpPr/>
        <p:nvPr/>
      </p:nvGrpSpPr>
      <p:grpSpPr>
        <a:xfrm>
          <a:off x="0" y="0"/>
          <a:ext cx="0" cy="0"/>
          <a:chOff x="0" y="0"/>
          <a:chExt cx="0" cy="0"/>
        </a:xfrm>
      </p:grpSpPr>
      <p:sp>
        <p:nvSpPr>
          <p:cNvPr id="3297" name="Google Shape;3297;g5ec6a3377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8" name="Google Shape;3298;g5ec6a3377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fa6c084d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fa6c084d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rPr>
              <a:t>Outra forma de escrita do </a:t>
            </a:r>
            <a:r>
              <a:rPr b="1" lang="pt-BR">
                <a:solidFill>
                  <a:schemeClr val="dk1"/>
                </a:solidFill>
              </a:rPr>
              <a:t>if </a:t>
            </a:r>
            <a:r>
              <a:rPr lang="pt-BR">
                <a:solidFill>
                  <a:schemeClr val="dk1"/>
                </a:solidFill>
              </a:rPr>
              <a:t>no PHP é o operador ternário. Nesta forma simplificada utilizamos o </a:t>
            </a:r>
            <a:r>
              <a:rPr b="1" lang="pt-BR">
                <a:solidFill>
                  <a:schemeClr val="dk1"/>
                </a:solidFill>
              </a:rPr>
              <a:t>sinal de interrogação</a:t>
            </a:r>
            <a:r>
              <a:rPr lang="pt-BR">
                <a:solidFill>
                  <a:schemeClr val="dk1"/>
                </a:solidFill>
              </a:rPr>
              <a:t> para definir bloco do </a:t>
            </a:r>
            <a:r>
              <a:rPr b="1" lang="pt-BR">
                <a:solidFill>
                  <a:schemeClr val="dk1"/>
                </a:solidFill>
              </a:rPr>
              <a:t>então </a:t>
            </a:r>
            <a:r>
              <a:rPr lang="pt-BR">
                <a:solidFill>
                  <a:schemeClr val="dk1"/>
                </a:solidFill>
              </a:rPr>
              <a:t>e o sinal de </a:t>
            </a:r>
            <a:r>
              <a:rPr b="1" lang="pt-BR">
                <a:solidFill>
                  <a:schemeClr val="dk1"/>
                </a:solidFill>
              </a:rPr>
              <a:t>dois pontos</a:t>
            </a:r>
            <a:r>
              <a:rPr lang="pt-BR">
                <a:solidFill>
                  <a:schemeClr val="dk1"/>
                </a:solidFill>
              </a:rPr>
              <a:t> para o </a:t>
            </a:r>
            <a:r>
              <a:rPr b="1" lang="pt-BR">
                <a:solidFill>
                  <a:schemeClr val="dk1"/>
                </a:solidFill>
              </a:rPr>
              <a:t>else</a:t>
            </a:r>
            <a:r>
              <a:rPr lang="pt-BR">
                <a:solidFill>
                  <a:schemeClr val="dk1"/>
                </a:solidFill>
              </a:rPr>
              <a:t>. </a:t>
            </a:r>
            <a:endParaRPr>
              <a:solidFill>
                <a:schemeClr val="dk1"/>
              </a:solidFill>
            </a:endParaRPr>
          </a:p>
          <a:p>
            <a:pPr indent="0" lvl="0" marL="0" rtl="0" algn="l">
              <a:spcBef>
                <a:spcPts val="0"/>
              </a:spcBef>
              <a:spcAft>
                <a:spcPts val="0"/>
              </a:spcAft>
              <a:buClr>
                <a:schemeClr val="dk1"/>
              </a:buClr>
              <a:buSzPts val="1100"/>
              <a:buFont typeface="Arial"/>
              <a:buNone/>
            </a:pPr>
            <a:r>
              <a:rPr lang="pt-BR">
                <a:solidFill>
                  <a:schemeClr val="dk1"/>
                </a:solidFill>
              </a:rPr>
              <a:t>O valor de resultado da operação pode ser impresso ou armazenado em uma variável, conforme fizemos neste exemplo.</a:t>
            </a:r>
            <a:endParaRPr/>
          </a:p>
        </p:txBody>
      </p:sp>
    </p:spTree>
  </p:cSld>
  <p:clrMapOvr>
    <a:masterClrMapping/>
  </p:clrMapOvr>
</p:notes>
</file>

<file path=ppt/notesSlides/notesSlide3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3" name="Shape 3303"/>
        <p:cNvGrpSpPr/>
        <p:nvPr/>
      </p:nvGrpSpPr>
      <p:grpSpPr>
        <a:xfrm>
          <a:off x="0" y="0"/>
          <a:ext cx="0" cy="0"/>
          <a:chOff x="0" y="0"/>
          <a:chExt cx="0" cy="0"/>
        </a:xfrm>
      </p:grpSpPr>
      <p:sp>
        <p:nvSpPr>
          <p:cNvPr id="3304" name="Google Shape;3304;g65714a997f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5" name="Google Shape;3305;g65714a997f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9" name="Shape 3309"/>
        <p:cNvGrpSpPr/>
        <p:nvPr/>
      </p:nvGrpSpPr>
      <p:grpSpPr>
        <a:xfrm>
          <a:off x="0" y="0"/>
          <a:ext cx="0" cy="0"/>
          <a:chOff x="0" y="0"/>
          <a:chExt cx="0" cy="0"/>
        </a:xfrm>
      </p:grpSpPr>
      <p:sp>
        <p:nvSpPr>
          <p:cNvPr id="3310" name="Google Shape;3310;g65625bd1d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1" name="Google Shape;3311;g65625bd1d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5" name="Shape 3315"/>
        <p:cNvGrpSpPr/>
        <p:nvPr/>
      </p:nvGrpSpPr>
      <p:grpSpPr>
        <a:xfrm>
          <a:off x="0" y="0"/>
          <a:ext cx="0" cy="0"/>
          <a:chOff x="0" y="0"/>
          <a:chExt cx="0" cy="0"/>
        </a:xfrm>
      </p:grpSpPr>
      <p:sp>
        <p:nvSpPr>
          <p:cNvPr id="3316" name="Google Shape;3316;g65625bd1d0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7" name="Google Shape;3317;g65625bd1d0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1" name="Shape 3321"/>
        <p:cNvGrpSpPr/>
        <p:nvPr/>
      </p:nvGrpSpPr>
      <p:grpSpPr>
        <a:xfrm>
          <a:off x="0" y="0"/>
          <a:ext cx="0" cy="0"/>
          <a:chOff x="0" y="0"/>
          <a:chExt cx="0" cy="0"/>
        </a:xfrm>
      </p:grpSpPr>
      <p:sp>
        <p:nvSpPr>
          <p:cNvPr id="3322" name="Google Shape;3322;g65625bd1d0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3" name="Google Shape;3323;g65625bd1d0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7" name="Shape 3327"/>
        <p:cNvGrpSpPr/>
        <p:nvPr/>
      </p:nvGrpSpPr>
      <p:grpSpPr>
        <a:xfrm>
          <a:off x="0" y="0"/>
          <a:ext cx="0" cy="0"/>
          <a:chOff x="0" y="0"/>
          <a:chExt cx="0" cy="0"/>
        </a:xfrm>
      </p:grpSpPr>
      <p:sp>
        <p:nvSpPr>
          <p:cNvPr id="3328" name="Google Shape;3328;g65714a997f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9" name="Google Shape;3329;g65714a997f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3" name="Shape 3333"/>
        <p:cNvGrpSpPr/>
        <p:nvPr/>
      </p:nvGrpSpPr>
      <p:grpSpPr>
        <a:xfrm>
          <a:off x="0" y="0"/>
          <a:ext cx="0" cy="0"/>
          <a:chOff x="0" y="0"/>
          <a:chExt cx="0" cy="0"/>
        </a:xfrm>
      </p:grpSpPr>
      <p:sp>
        <p:nvSpPr>
          <p:cNvPr id="3334" name="Google Shape;3334;g65625bd1d0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5" name="Google Shape;3335;g65625bd1d0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9" name="Shape 3339"/>
        <p:cNvGrpSpPr/>
        <p:nvPr/>
      </p:nvGrpSpPr>
      <p:grpSpPr>
        <a:xfrm>
          <a:off x="0" y="0"/>
          <a:ext cx="0" cy="0"/>
          <a:chOff x="0" y="0"/>
          <a:chExt cx="0" cy="0"/>
        </a:xfrm>
      </p:grpSpPr>
      <p:sp>
        <p:nvSpPr>
          <p:cNvPr id="3340" name="Google Shape;3340;g6b253636f1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1" name="Google Shape;3341;g6b253636f1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5" name="Shape 3345"/>
        <p:cNvGrpSpPr/>
        <p:nvPr/>
      </p:nvGrpSpPr>
      <p:grpSpPr>
        <a:xfrm>
          <a:off x="0" y="0"/>
          <a:ext cx="0" cy="0"/>
          <a:chOff x="0" y="0"/>
          <a:chExt cx="0" cy="0"/>
        </a:xfrm>
      </p:grpSpPr>
      <p:sp>
        <p:nvSpPr>
          <p:cNvPr id="3346" name="Google Shape;3346;g65714a997f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7" name="Google Shape;3347;g65714a997f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1" name="Shape 3351"/>
        <p:cNvGrpSpPr/>
        <p:nvPr/>
      </p:nvGrpSpPr>
      <p:grpSpPr>
        <a:xfrm>
          <a:off x="0" y="0"/>
          <a:ext cx="0" cy="0"/>
          <a:chOff x="0" y="0"/>
          <a:chExt cx="0" cy="0"/>
        </a:xfrm>
      </p:grpSpPr>
      <p:sp>
        <p:nvSpPr>
          <p:cNvPr id="3352" name="Google Shape;3352;g65714a997f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3" name="Google Shape;3353;g65714a997f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7" name="Shape 3357"/>
        <p:cNvGrpSpPr/>
        <p:nvPr/>
      </p:nvGrpSpPr>
      <p:grpSpPr>
        <a:xfrm>
          <a:off x="0" y="0"/>
          <a:ext cx="0" cy="0"/>
          <a:chOff x="0" y="0"/>
          <a:chExt cx="0" cy="0"/>
        </a:xfrm>
      </p:grpSpPr>
      <p:sp>
        <p:nvSpPr>
          <p:cNvPr id="3358" name="Google Shape;3358;g659d9f038d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9" name="Google Shape;3359;g659d9f038d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f0ffff10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2" name="Google Shape;402;gf0ffff10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Incremento e decremento são operadores que as linguagens oferecem para que o desenvolvedor possa manipular o valor de uma variável de forma rápida, permitindo que o seu valor acrescido ou subtraído em 1.</a:t>
            </a:r>
            <a:endParaRPr/>
          </a:p>
        </p:txBody>
      </p:sp>
    </p:spTree>
  </p:cSld>
  <p:clrMapOvr>
    <a:masterClrMapping/>
  </p:clrMapOvr>
</p:notes>
</file>

<file path=ppt/notesSlides/notesSlide3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3" name="Shape 3363"/>
        <p:cNvGrpSpPr/>
        <p:nvPr/>
      </p:nvGrpSpPr>
      <p:grpSpPr>
        <a:xfrm>
          <a:off x="0" y="0"/>
          <a:ext cx="0" cy="0"/>
          <a:chOff x="0" y="0"/>
          <a:chExt cx="0" cy="0"/>
        </a:xfrm>
      </p:grpSpPr>
      <p:sp>
        <p:nvSpPr>
          <p:cNvPr id="3364" name="Google Shape;3364;g65a7bf49e8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5" name="Google Shape;3365;g65a7bf49e8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9" name="Shape 3369"/>
        <p:cNvGrpSpPr/>
        <p:nvPr/>
      </p:nvGrpSpPr>
      <p:grpSpPr>
        <a:xfrm>
          <a:off x="0" y="0"/>
          <a:ext cx="0" cy="0"/>
          <a:chOff x="0" y="0"/>
          <a:chExt cx="0" cy="0"/>
        </a:xfrm>
      </p:grpSpPr>
      <p:sp>
        <p:nvSpPr>
          <p:cNvPr id="3370" name="Google Shape;3370;g65a7bf49e8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1" name="Google Shape;3371;g65a7bf49e8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5" name="Shape 3375"/>
        <p:cNvGrpSpPr/>
        <p:nvPr/>
      </p:nvGrpSpPr>
      <p:grpSpPr>
        <a:xfrm>
          <a:off x="0" y="0"/>
          <a:ext cx="0" cy="0"/>
          <a:chOff x="0" y="0"/>
          <a:chExt cx="0" cy="0"/>
        </a:xfrm>
      </p:grpSpPr>
      <p:sp>
        <p:nvSpPr>
          <p:cNvPr id="3376" name="Google Shape;3376;g65a7bf49e8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7" name="Google Shape;3377;g65a7bf49e8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2" name="Shape 3382"/>
        <p:cNvGrpSpPr/>
        <p:nvPr/>
      </p:nvGrpSpPr>
      <p:grpSpPr>
        <a:xfrm>
          <a:off x="0" y="0"/>
          <a:ext cx="0" cy="0"/>
          <a:chOff x="0" y="0"/>
          <a:chExt cx="0" cy="0"/>
        </a:xfrm>
      </p:grpSpPr>
      <p:sp>
        <p:nvSpPr>
          <p:cNvPr id="3383" name="Google Shape;3383;g65714a997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4" name="Google Shape;3384;g65714a997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8" name="Shape 3388"/>
        <p:cNvGrpSpPr/>
        <p:nvPr/>
      </p:nvGrpSpPr>
      <p:grpSpPr>
        <a:xfrm>
          <a:off x="0" y="0"/>
          <a:ext cx="0" cy="0"/>
          <a:chOff x="0" y="0"/>
          <a:chExt cx="0" cy="0"/>
        </a:xfrm>
      </p:grpSpPr>
      <p:sp>
        <p:nvSpPr>
          <p:cNvPr id="3389" name="Google Shape;3389;g65714a997f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0" name="Google Shape;3390;g65714a997f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4" name="Shape 3394"/>
        <p:cNvGrpSpPr/>
        <p:nvPr/>
      </p:nvGrpSpPr>
      <p:grpSpPr>
        <a:xfrm>
          <a:off x="0" y="0"/>
          <a:ext cx="0" cy="0"/>
          <a:chOff x="0" y="0"/>
          <a:chExt cx="0" cy="0"/>
        </a:xfrm>
      </p:grpSpPr>
      <p:sp>
        <p:nvSpPr>
          <p:cNvPr id="3395" name="Google Shape;3395;g6bb561e68a_9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6" name="Google Shape;3396;g6bb561e68a_9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2" name="Shape 3402"/>
        <p:cNvGrpSpPr/>
        <p:nvPr/>
      </p:nvGrpSpPr>
      <p:grpSpPr>
        <a:xfrm>
          <a:off x="0" y="0"/>
          <a:ext cx="0" cy="0"/>
          <a:chOff x="0" y="0"/>
          <a:chExt cx="0" cy="0"/>
        </a:xfrm>
      </p:grpSpPr>
      <p:sp>
        <p:nvSpPr>
          <p:cNvPr id="3403" name="Google Shape;3403;g65714a997f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4" name="Google Shape;3404;g65714a997f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9" name="Shape 3409"/>
        <p:cNvGrpSpPr/>
        <p:nvPr/>
      </p:nvGrpSpPr>
      <p:grpSpPr>
        <a:xfrm>
          <a:off x="0" y="0"/>
          <a:ext cx="0" cy="0"/>
          <a:chOff x="0" y="0"/>
          <a:chExt cx="0" cy="0"/>
        </a:xfrm>
      </p:grpSpPr>
      <p:sp>
        <p:nvSpPr>
          <p:cNvPr id="3410" name="Google Shape;3410;g6bf90eb234_15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1" name="Google Shape;3411;g6bf90eb234_15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5" name="Shape 3415"/>
        <p:cNvGrpSpPr/>
        <p:nvPr/>
      </p:nvGrpSpPr>
      <p:grpSpPr>
        <a:xfrm>
          <a:off x="0" y="0"/>
          <a:ext cx="0" cy="0"/>
          <a:chOff x="0" y="0"/>
          <a:chExt cx="0" cy="0"/>
        </a:xfrm>
      </p:grpSpPr>
      <p:sp>
        <p:nvSpPr>
          <p:cNvPr id="3416" name="Google Shape;3416;g6bf90eb234_15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7" name="Google Shape;3417;g6bf90eb234_15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1" name="Shape 3421"/>
        <p:cNvGrpSpPr/>
        <p:nvPr/>
      </p:nvGrpSpPr>
      <p:grpSpPr>
        <a:xfrm>
          <a:off x="0" y="0"/>
          <a:ext cx="0" cy="0"/>
          <a:chOff x="0" y="0"/>
          <a:chExt cx="0" cy="0"/>
        </a:xfrm>
      </p:grpSpPr>
      <p:sp>
        <p:nvSpPr>
          <p:cNvPr id="3422" name="Google Shape;3422;g6c445db1ed_7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3" name="Google Shape;3423;g6c445db1ed_7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gebae04bcc_1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gebae04bcc_1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gf0ffff10d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9" name="Google Shape;409;gf0ffff10d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Dependendo da posição do operador em relação a variável, o retorno do valor pode ser diferente.</a:t>
            </a:r>
            <a:endParaRPr/>
          </a:p>
          <a:p>
            <a:pPr indent="0" lvl="0" marL="0" rtl="0" algn="l">
              <a:spcBef>
                <a:spcPts val="0"/>
              </a:spcBef>
              <a:spcAft>
                <a:spcPts val="0"/>
              </a:spcAft>
              <a:buNone/>
            </a:pPr>
            <a:r>
              <a:rPr lang="pt-BR"/>
              <a:t>Por exemplo, quando um dos operadores é utilizado antes da variável ele é chamado de pré-incremento, no caso do sinal duplo de mais, ou pré-incremento, enquanto o sinal duplo de subtração é pré-decremento.</a:t>
            </a:r>
            <a:endParaRPr/>
          </a:p>
          <a:p>
            <a:pPr indent="0" lvl="0" marL="0" rtl="0" algn="l">
              <a:spcBef>
                <a:spcPts val="0"/>
              </a:spcBef>
              <a:spcAft>
                <a:spcPts val="0"/>
              </a:spcAft>
              <a:buNone/>
            </a:pPr>
            <a:r>
              <a:rPr lang="pt-BR"/>
              <a:t>Quando utilizamos o pré incremento, a adição de valor a variável é feita antes de seu valor de retorno, isto significa que ao utilizar este operador em um contexto qualquer, neste exemplo, concatenamos o valor de x a uma string, o valor desta váriavel já assumirá seu valor acrescido de 1.</a:t>
            </a:r>
            <a:endParaRPr/>
          </a:p>
          <a:p>
            <a:pPr indent="0" lvl="0" marL="0" rtl="0" algn="l">
              <a:spcBef>
                <a:spcPts val="0"/>
              </a:spcBef>
              <a:spcAft>
                <a:spcPts val="0"/>
              </a:spcAft>
              <a:buNone/>
            </a:pPr>
            <a:r>
              <a:rPr lang="pt-BR"/>
              <a:t>De maneira similar, o pré-decremento subtrai um da variável e retorna o valor subtraído de</a:t>
            </a:r>
            <a:endParaRPr/>
          </a:p>
        </p:txBody>
      </p:sp>
    </p:spTree>
  </p:cSld>
  <p:clrMapOvr>
    <a:masterClrMapping/>
  </p:clrMapOvr>
</p:notes>
</file>

<file path=ppt/notesSlides/notesSlide4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7" name="Shape 3427"/>
        <p:cNvGrpSpPr/>
        <p:nvPr/>
      </p:nvGrpSpPr>
      <p:grpSpPr>
        <a:xfrm>
          <a:off x="0" y="0"/>
          <a:ext cx="0" cy="0"/>
          <a:chOff x="0" y="0"/>
          <a:chExt cx="0" cy="0"/>
        </a:xfrm>
      </p:grpSpPr>
      <p:sp>
        <p:nvSpPr>
          <p:cNvPr id="3428" name="Google Shape;3428;g6c445db1ed_7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9" name="Google Shape;3429;g6c445db1ed_7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3" name="Shape 3433"/>
        <p:cNvGrpSpPr/>
        <p:nvPr/>
      </p:nvGrpSpPr>
      <p:grpSpPr>
        <a:xfrm>
          <a:off x="0" y="0"/>
          <a:ext cx="0" cy="0"/>
          <a:chOff x="0" y="0"/>
          <a:chExt cx="0" cy="0"/>
        </a:xfrm>
      </p:grpSpPr>
      <p:sp>
        <p:nvSpPr>
          <p:cNvPr id="3434" name="Google Shape;3434;g6c445db1ed_7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5" name="Google Shape;3435;g6c445db1ed_7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0" name="Shape 3440"/>
        <p:cNvGrpSpPr/>
        <p:nvPr/>
      </p:nvGrpSpPr>
      <p:grpSpPr>
        <a:xfrm>
          <a:off x="0" y="0"/>
          <a:ext cx="0" cy="0"/>
          <a:chOff x="0" y="0"/>
          <a:chExt cx="0" cy="0"/>
        </a:xfrm>
      </p:grpSpPr>
      <p:sp>
        <p:nvSpPr>
          <p:cNvPr id="3441" name="Google Shape;3441;g6bf90eb234_15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2" name="Google Shape;3442;g6bf90eb234_15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6" name="Shape 3446"/>
        <p:cNvGrpSpPr/>
        <p:nvPr/>
      </p:nvGrpSpPr>
      <p:grpSpPr>
        <a:xfrm>
          <a:off x="0" y="0"/>
          <a:ext cx="0" cy="0"/>
          <a:chOff x="0" y="0"/>
          <a:chExt cx="0" cy="0"/>
        </a:xfrm>
      </p:grpSpPr>
      <p:sp>
        <p:nvSpPr>
          <p:cNvPr id="3447" name="Google Shape;3447;g5ec6a3377f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8" name="Google Shape;3448;g5ec6a3377f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2" name="Shape 3452"/>
        <p:cNvGrpSpPr/>
        <p:nvPr/>
      </p:nvGrpSpPr>
      <p:grpSpPr>
        <a:xfrm>
          <a:off x="0" y="0"/>
          <a:ext cx="0" cy="0"/>
          <a:chOff x="0" y="0"/>
          <a:chExt cx="0" cy="0"/>
        </a:xfrm>
      </p:grpSpPr>
      <p:sp>
        <p:nvSpPr>
          <p:cNvPr id="3453" name="Google Shape;3453;g5ec6a3377f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4" name="Google Shape;3454;g5ec6a3377f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8" name="Shape 3458"/>
        <p:cNvGrpSpPr/>
        <p:nvPr/>
      </p:nvGrpSpPr>
      <p:grpSpPr>
        <a:xfrm>
          <a:off x="0" y="0"/>
          <a:ext cx="0" cy="0"/>
          <a:chOff x="0" y="0"/>
          <a:chExt cx="0" cy="0"/>
        </a:xfrm>
      </p:grpSpPr>
      <p:sp>
        <p:nvSpPr>
          <p:cNvPr id="3459" name="Google Shape;3459;g5ec6a3377f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0" name="Google Shape;3460;g5ec6a3377f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4" name="Shape 3464"/>
        <p:cNvGrpSpPr/>
        <p:nvPr/>
      </p:nvGrpSpPr>
      <p:grpSpPr>
        <a:xfrm>
          <a:off x="0" y="0"/>
          <a:ext cx="0" cy="0"/>
          <a:chOff x="0" y="0"/>
          <a:chExt cx="0" cy="0"/>
        </a:xfrm>
      </p:grpSpPr>
      <p:sp>
        <p:nvSpPr>
          <p:cNvPr id="3465" name="Google Shape;3465;g5ec6a3377f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6" name="Google Shape;3466;g5ec6a3377f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0" name="Shape 3470"/>
        <p:cNvGrpSpPr/>
        <p:nvPr/>
      </p:nvGrpSpPr>
      <p:grpSpPr>
        <a:xfrm>
          <a:off x="0" y="0"/>
          <a:ext cx="0" cy="0"/>
          <a:chOff x="0" y="0"/>
          <a:chExt cx="0" cy="0"/>
        </a:xfrm>
      </p:grpSpPr>
      <p:sp>
        <p:nvSpPr>
          <p:cNvPr id="3471" name="Google Shape;3471;g6c445db1ed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2" name="Google Shape;3472;g6c445db1ed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6" name="Shape 3476"/>
        <p:cNvGrpSpPr/>
        <p:nvPr/>
      </p:nvGrpSpPr>
      <p:grpSpPr>
        <a:xfrm>
          <a:off x="0" y="0"/>
          <a:ext cx="0" cy="0"/>
          <a:chOff x="0" y="0"/>
          <a:chExt cx="0" cy="0"/>
        </a:xfrm>
      </p:grpSpPr>
      <p:sp>
        <p:nvSpPr>
          <p:cNvPr id="3477" name="Google Shape;3477;g6cc57b0963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8" name="Google Shape;3478;g6cc57b0963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2" name="Shape 3482"/>
        <p:cNvGrpSpPr/>
        <p:nvPr/>
      </p:nvGrpSpPr>
      <p:grpSpPr>
        <a:xfrm>
          <a:off x="0" y="0"/>
          <a:ext cx="0" cy="0"/>
          <a:chOff x="0" y="0"/>
          <a:chExt cx="0" cy="0"/>
        </a:xfrm>
      </p:grpSpPr>
      <p:sp>
        <p:nvSpPr>
          <p:cNvPr id="3483" name="Google Shape;3483;g6cc57b0963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4" name="Google Shape;3484;g6cc57b0963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gf0ffff10d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5" name="Google Shape;415;gf0ffff10d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8" name="Shape 3488"/>
        <p:cNvGrpSpPr/>
        <p:nvPr/>
      </p:nvGrpSpPr>
      <p:grpSpPr>
        <a:xfrm>
          <a:off x="0" y="0"/>
          <a:ext cx="0" cy="0"/>
          <a:chOff x="0" y="0"/>
          <a:chExt cx="0" cy="0"/>
        </a:xfrm>
      </p:grpSpPr>
      <p:sp>
        <p:nvSpPr>
          <p:cNvPr id="3489" name="Google Shape;3489;g6cc57b0963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0" name="Google Shape;3490;g6cc57b0963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4" name="Shape 3494"/>
        <p:cNvGrpSpPr/>
        <p:nvPr/>
      </p:nvGrpSpPr>
      <p:grpSpPr>
        <a:xfrm>
          <a:off x="0" y="0"/>
          <a:ext cx="0" cy="0"/>
          <a:chOff x="0" y="0"/>
          <a:chExt cx="0" cy="0"/>
        </a:xfrm>
      </p:grpSpPr>
      <p:sp>
        <p:nvSpPr>
          <p:cNvPr id="3495" name="Google Shape;3495;g5ec6a3377f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6" name="Google Shape;3496;g5ec6a3377f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2" name="Shape 3502"/>
        <p:cNvGrpSpPr/>
        <p:nvPr/>
      </p:nvGrpSpPr>
      <p:grpSpPr>
        <a:xfrm>
          <a:off x="0" y="0"/>
          <a:ext cx="0" cy="0"/>
          <a:chOff x="0" y="0"/>
          <a:chExt cx="0" cy="0"/>
        </a:xfrm>
      </p:grpSpPr>
      <p:sp>
        <p:nvSpPr>
          <p:cNvPr id="3503" name="Google Shape;3503;g6cc57b0963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4" name="Google Shape;3504;g6cc57b0963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8" name="Shape 3508"/>
        <p:cNvGrpSpPr/>
        <p:nvPr/>
      </p:nvGrpSpPr>
      <p:grpSpPr>
        <a:xfrm>
          <a:off x="0" y="0"/>
          <a:ext cx="0" cy="0"/>
          <a:chOff x="0" y="0"/>
          <a:chExt cx="0" cy="0"/>
        </a:xfrm>
      </p:grpSpPr>
      <p:sp>
        <p:nvSpPr>
          <p:cNvPr id="3509" name="Google Shape;3509;g6401716e43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0" name="Google Shape;3510;g6401716e43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4" name="Shape 3514"/>
        <p:cNvGrpSpPr/>
        <p:nvPr/>
      </p:nvGrpSpPr>
      <p:grpSpPr>
        <a:xfrm>
          <a:off x="0" y="0"/>
          <a:ext cx="0" cy="0"/>
          <a:chOff x="0" y="0"/>
          <a:chExt cx="0" cy="0"/>
        </a:xfrm>
      </p:grpSpPr>
      <p:sp>
        <p:nvSpPr>
          <p:cNvPr id="3515" name="Google Shape;3515;g6cc57b0963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6" name="Google Shape;3516;g6cc57b0963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9" name="Shape 3519"/>
        <p:cNvGrpSpPr/>
        <p:nvPr/>
      </p:nvGrpSpPr>
      <p:grpSpPr>
        <a:xfrm>
          <a:off x="0" y="0"/>
          <a:ext cx="0" cy="0"/>
          <a:chOff x="0" y="0"/>
          <a:chExt cx="0" cy="0"/>
        </a:xfrm>
      </p:grpSpPr>
      <p:sp>
        <p:nvSpPr>
          <p:cNvPr id="3520" name="Google Shape;3520;g6cc57b0963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1" name="Google Shape;3521;g6cc57b0963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5" name="Shape 3525"/>
        <p:cNvGrpSpPr/>
        <p:nvPr/>
      </p:nvGrpSpPr>
      <p:grpSpPr>
        <a:xfrm>
          <a:off x="0" y="0"/>
          <a:ext cx="0" cy="0"/>
          <a:chOff x="0" y="0"/>
          <a:chExt cx="0" cy="0"/>
        </a:xfrm>
      </p:grpSpPr>
      <p:sp>
        <p:nvSpPr>
          <p:cNvPr id="3526" name="Google Shape;3526;g6cc57b0963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7" name="Google Shape;3527;g6cc57b0963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1" name="Shape 3531"/>
        <p:cNvGrpSpPr/>
        <p:nvPr/>
      </p:nvGrpSpPr>
      <p:grpSpPr>
        <a:xfrm>
          <a:off x="0" y="0"/>
          <a:ext cx="0" cy="0"/>
          <a:chOff x="0" y="0"/>
          <a:chExt cx="0" cy="0"/>
        </a:xfrm>
      </p:grpSpPr>
      <p:sp>
        <p:nvSpPr>
          <p:cNvPr id="3532" name="Google Shape;3532;g6cc57b0963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3" name="Google Shape;3533;g6cc57b0963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7" name="Shape 3537"/>
        <p:cNvGrpSpPr/>
        <p:nvPr/>
      </p:nvGrpSpPr>
      <p:grpSpPr>
        <a:xfrm>
          <a:off x="0" y="0"/>
          <a:ext cx="0" cy="0"/>
          <a:chOff x="0" y="0"/>
          <a:chExt cx="0" cy="0"/>
        </a:xfrm>
      </p:grpSpPr>
      <p:sp>
        <p:nvSpPr>
          <p:cNvPr id="3538" name="Google Shape;3538;g6cc57b0963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9" name="Google Shape;3539;g6cc57b0963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7" name="Shape 3547"/>
        <p:cNvGrpSpPr/>
        <p:nvPr/>
      </p:nvGrpSpPr>
      <p:grpSpPr>
        <a:xfrm>
          <a:off x="0" y="0"/>
          <a:ext cx="0" cy="0"/>
          <a:chOff x="0" y="0"/>
          <a:chExt cx="0" cy="0"/>
        </a:xfrm>
      </p:grpSpPr>
      <p:sp>
        <p:nvSpPr>
          <p:cNvPr id="3548" name="Google Shape;3548;g6ce7d2d702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9" name="Google Shape;3549;g6ce7d2d702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g57e676de88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1" name="Google Shape;421;g57e676de88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Apesar das facilidades do if muitas vezes nos deparamos com um número grande de possibilidades para uma determinada varíavel, então podemos usar ima outra estrutura de controle chamada de switch. Nela podemos definir um conjunto de rotinas para cada resultado e até um conjunto para se caso nenhum dos resultados for alcançado. É valido ressaltar a importância do uso do break no final de cada bloco pois se nao utilizarmos esta cláusula o PHP continuará testando as outras condições inclusive a default. </a:t>
            </a:r>
            <a:endParaRPr/>
          </a:p>
        </p:txBody>
      </p:sp>
    </p:spTree>
  </p:cSld>
  <p:clrMapOvr>
    <a:masterClrMapping/>
  </p:clrMapOvr>
</p:notes>
</file>

<file path=ppt/notesSlides/notesSlide4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3" name="Shape 3553"/>
        <p:cNvGrpSpPr/>
        <p:nvPr/>
      </p:nvGrpSpPr>
      <p:grpSpPr>
        <a:xfrm>
          <a:off x="0" y="0"/>
          <a:ext cx="0" cy="0"/>
          <a:chOff x="0" y="0"/>
          <a:chExt cx="0" cy="0"/>
        </a:xfrm>
      </p:grpSpPr>
      <p:sp>
        <p:nvSpPr>
          <p:cNvPr id="3554" name="Google Shape;3554;g6ce7d2d702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5" name="Google Shape;3555;g6ce7d2d702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9" name="Shape 3559"/>
        <p:cNvGrpSpPr/>
        <p:nvPr/>
      </p:nvGrpSpPr>
      <p:grpSpPr>
        <a:xfrm>
          <a:off x="0" y="0"/>
          <a:ext cx="0" cy="0"/>
          <a:chOff x="0" y="0"/>
          <a:chExt cx="0" cy="0"/>
        </a:xfrm>
      </p:grpSpPr>
      <p:sp>
        <p:nvSpPr>
          <p:cNvPr id="3560" name="Google Shape;3560;g6e028327d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1" name="Google Shape;3561;g6e028327d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5" name="Shape 3565"/>
        <p:cNvGrpSpPr/>
        <p:nvPr/>
      </p:nvGrpSpPr>
      <p:grpSpPr>
        <a:xfrm>
          <a:off x="0" y="0"/>
          <a:ext cx="0" cy="0"/>
          <a:chOff x="0" y="0"/>
          <a:chExt cx="0" cy="0"/>
        </a:xfrm>
      </p:grpSpPr>
      <p:sp>
        <p:nvSpPr>
          <p:cNvPr id="3566" name="Google Shape;3566;g6d8cfa2fbe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7" name="Google Shape;3567;g6d8cfa2fbe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1" name="Shape 3571"/>
        <p:cNvGrpSpPr/>
        <p:nvPr/>
      </p:nvGrpSpPr>
      <p:grpSpPr>
        <a:xfrm>
          <a:off x="0" y="0"/>
          <a:ext cx="0" cy="0"/>
          <a:chOff x="0" y="0"/>
          <a:chExt cx="0" cy="0"/>
        </a:xfrm>
      </p:grpSpPr>
      <p:sp>
        <p:nvSpPr>
          <p:cNvPr id="3572" name="Google Shape;3572;g6d8cfa2fbe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73" name="Google Shape;3573;g6d8cfa2fbe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7" name="Shape 3577"/>
        <p:cNvGrpSpPr/>
        <p:nvPr/>
      </p:nvGrpSpPr>
      <p:grpSpPr>
        <a:xfrm>
          <a:off x="0" y="0"/>
          <a:ext cx="0" cy="0"/>
          <a:chOff x="0" y="0"/>
          <a:chExt cx="0" cy="0"/>
        </a:xfrm>
      </p:grpSpPr>
      <p:sp>
        <p:nvSpPr>
          <p:cNvPr id="3578" name="Google Shape;3578;g6d12bd68a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79" name="Google Shape;3579;g6d12bd68a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3" name="Shape 3583"/>
        <p:cNvGrpSpPr/>
        <p:nvPr/>
      </p:nvGrpSpPr>
      <p:grpSpPr>
        <a:xfrm>
          <a:off x="0" y="0"/>
          <a:ext cx="0" cy="0"/>
          <a:chOff x="0" y="0"/>
          <a:chExt cx="0" cy="0"/>
        </a:xfrm>
      </p:grpSpPr>
      <p:sp>
        <p:nvSpPr>
          <p:cNvPr id="3584" name="Google Shape;3584;g6d4ba037f7_0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5" name="Google Shape;3585;g6d4ba037f7_0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0" name="Shape 3590"/>
        <p:cNvGrpSpPr/>
        <p:nvPr/>
      </p:nvGrpSpPr>
      <p:grpSpPr>
        <a:xfrm>
          <a:off x="0" y="0"/>
          <a:ext cx="0" cy="0"/>
          <a:chOff x="0" y="0"/>
          <a:chExt cx="0" cy="0"/>
        </a:xfrm>
      </p:grpSpPr>
      <p:sp>
        <p:nvSpPr>
          <p:cNvPr id="3591" name="Google Shape;3591;g6d4ba037f7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2" name="Google Shape;3592;g6d4ba037f7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6" name="Shape 3596"/>
        <p:cNvGrpSpPr/>
        <p:nvPr/>
      </p:nvGrpSpPr>
      <p:grpSpPr>
        <a:xfrm>
          <a:off x="0" y="0"/>
          <a:ext cx="0" cy="0"/>
          <a:chOff x="0" y="0"/>
          <a:chExt cx="0" cy="0"/>
        </a:xfrm>
      </p:grpSpPr>
      <p:sp>
        <p:nvSpPr>
          <p:cNvPr id="3597" name="Google Shape;3597;g6d4ba037f7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8" name="Google Shape;3598;g6d4ba037f7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3" name="Shape 3603"/>
        <p:cNvGrpSpPr/>
        <p:nvPr/>
      </p:nvGrpSpPr>
      <p:grpSpPr>
        <a:xfrm>
          <a:off x="0" y="0"/>
          <a:ext cx="0" cy="0"/>
          <a:chOff x="0" y="0"/>
          <a:chExt cx="0" cy="0"/>
        </a:xfrm>
      </p:grpSpPr>
      <p:sp>
        <p:nvSpPr>
          <p:cNvPr id="3604" name="Google Shape;3604;g6d4ba037f7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5" name="Google Shape;3605;g6d4ba037f7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2" name="Shape 3612"/>
        <p:cNvGrpSpPr/>
        <p:nvPr/>
      </p:nvGrpSpPr>
      <p:grpSpPr>
        <a:xfrm>
          <a:off x="0" y="0"/>
          <a:ext cx="0" cy="0"/>
          <a:chOff x="0" y="0"/>
          <a:chExt cx="0" cy="0"/>
        </a:xfrm>
      </p:grpSpPr>
      <p:sp>
        <p:nvSpPr>
          <p:cNvPr id="3613" name="Google Shape;3613;g6d4ba037f7_0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4" name="Google Shape;3614;g6d4ba037f7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dbf35a175_1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8" name="Google Shape;448;gdbf35a175_1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Apesar das facilidades do if muitas vezes nos deparamos com um número grande de possibilidades para uma determinada varíavel, então podemos usar ima outra estrutura de controle chamada de switch. Nela podemos definir um conjunto de rotinas para cada resultado e até um conjunto para se caso nenhum dos resultados for alcançado. É valido ressaltar a importância do uso do break no final de cada bloco pois se nao utilizarmos esta cláusula o PHP continuará testando as outras condições inclusive a default. </a:t>
            </a:r>
            <a:endParaRPr/>
          </a:p>
        </p:txBody>
      </p:sp>
    </p:spTree>
  </p:cSld>
  <p:clrMapOvr>
    <a:masterClrMapping/>
  </p:clrMapOvr>
</p:notes>
</file>

<file path=ppt/notesSlides/notesSlide4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9" name="Shape 3619"/>
        <p:cNvGrpSpPr/>
        <p:nvPr/>
      </p:nvGrpSpPr>
      <p:grpSpPr>
        <a:xfrm>
          <a:off x="0" y="0"/>
          <a:ext cx="0" cy="0"/>
          <a:chOff x="0" y="0"/>
          <a:chExt cx="0" cy="0"/>
        </a:xfrm>
      </p:grpSpPr>
      <p:sp>
        <p:nvSpPr>
          <p:cNvPr id="3620" name="Google Shape;3620;g6d4ba037f7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1" name="Google Shape;3621;g6d4ba037f7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5" name="Shape 3625"/>
        <p:cNvGrpSpPr/>
        <p:nvPr/>
      </p:nvGrpSpPr>
      <p:grpSpPr>
        <a:xfrm>
          <a:off x="0" y="0"/>
          <a:ext cx="0" cy="0"/>
          <a:chOff x="0" y="0"/>
          <a:chExt cx="0" cy="0"/>
        </a:xfrm>
      </p:grpSpPr>
      <p:sp>
        <p:nvSpPr>
          <p:cNvPr id="3626" name="Google Shape;3626;g6d4ba037f7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7" name="Google Shape;3627;g6d4ba037f7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2" name="Shape 3632"/>
        <p:cNvGrpSpPr/>
        <p:nvPr/>
      </p:nvGrpSpPr>
      <p:grpSpPr>
        <a:xfrm>
          <a:off x="0" y="0"/>
          <a:ext cx="0" cy="0"/>
          <a:chOff x="0" y="0"/>
          <a:chExt cx="0" cy="0"/>
        </a:xfrm>
      </p:grpSpPr>
      <p:sp>
        <p:nvSpPr>
          <p:cNvPr id="3633" name="Google Shape;3633;g6d4ba037f7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34" name="Google Shape;3634;g6d4ba037f7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0" name="Shape 3640"/>
        <p:cNvGrpSpPr/>
        <p:nvPr/>
      </p:nvGrpSpPr>
      <p:grpSpPr>
        <a:xfrm>
          <a:off x="0" y="0"/>
          <a:ext cx="0" cy="0"/>
          <a:chOff x="0" y="0"/>
          <a:chExt cx="0" cy="0"/>
        </a:xfrm>
      </p:grpSpPr>
      <p:sp>
        <p:nvSpPr>
          <p:cNvPr id="3641" name="Google Shape;3641;g6d4ba037f7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2" name="Google Shape;3642;g6d4ba037f7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6" name="Shape 3646"/>
        <p:cNvGrpSpPr/>
        <p:nvPr/>
      </p:nvGrpSpPr>
      <p:grpSpPr>
        <a:xfrm>
          <a:off x="0" y="0"/>
          <a:ext cx="0" cy="0"/>
          <a:chOff x="0" y="0"/>
          <a:chExt cx="0" cy="0"/>
        </a:xfrm>
      </p:grpSpPr>
      <p:sp>
        <p:nvSpPr>
          <p:cNvPr id="3647" name="Google Shape;3647;g6d4ba037f7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8" name="Google Shape;3648;g6d4ba037f7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3" name="Shape 3653"/>
        <p:cNvGrpSpPr/>
        <p:nvPr/>
      </p:nvGrpSpPr>
      <p:grpSpPr>
        <a:xfrm>
          <a:off x="0" y="0"/>
          <a:ext cx="0" cy="0"/>
          <a:chOff x="0" y="0"/>
          <a:chExt cx="0" cy="0"/>
        </a:xfrm>
      </p:grpSpPr>
      <p:sp>
        <p:nvSpPr>
          <p:cNvPr id="3654" name="Google Shape;3654;g6d4ba037f7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5" name="Google Shape;3655;g6d4ba037f7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0" name="Shape 3660"/>
        <p:cNvGrpSpPr/>
        <p:nvPr/>
      </p:nvGrpSpPr>
      <p:grpSpPr>
        <a:xfrm>
          <a:off x="0" y="0"/>
          <a:ext cx="0" cy="0"/>
          <a:chOff x="0" y="0"/>
          <a:chExt cx="0" cy="0"/>
        </a:xfrm>
      </p:grpSpPr>
      <p:sp>
        <p:nvSpPr>
          <p:cNvPr id="3661" name="Google Shape;3661;g6d2248d0b4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2" name="Google Shape;3662;g6d2248d0b4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6" name="Shape 3666"/>
        <p:cNvGrpSpPr/>
        <p:nvPr/>
      </p:nvGrpSpPr>
      <p:grpSpPr>
        <a:xfrm>
          <a:off x="0" y="0"/>
          <a:ext cx="0" cy="0"/>
          <a:chOff x="0" y="0"/>
          <a:chExt cx="0" cy="0"/>
        </a:xfrm>
      </p:grpSpPr>
      <p:sp>
        <p:nvSpPr>
          <p:cNvPr id="3667" name="Google Shape;3667;g6d7b16545f_2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8" name="Google Shape;3668;g6d7b16545f_2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4" name="Shape 3674"/>
        <p:cNvGrpSpPr/>
        <p:nvPr/>
      </p:nvGrpSpPr>
      <p:grpSpPr>
        <a:xfrm>
          <a:off x="0" y="0"/>
          <a:ext cx="0" cy="0"/>
          <a:chOff x="0" y="0"/>
          <a:chExt cx="0" cy="0"/>
        </a:xfrm>
      </p:grpSpPr>
      <p:sp>
        <p:nvSpPr>
          <p:cNvPr id="3675" name="Google Shape;3675;g6d7b16545f_2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6" name="Google Shape;3676;g6d7b16545f_2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2" name="Shape 3682"/>
        <p:cNvGrpSpPr/>
        <p:nvPr/>
      </p:nvGrpSpPr>
      <p:grpSpPr>
        <a:xfrm>
          <a:off x="0" y="0"/>
          <a:ext cx="0" cy="0"/>
          <a:chOff x="0" y="0"/>
          <a:chExt cx="0" cy="0"/>
        </a:xfrm>
      </p:grpSpPr>
      <p:sp>
        <p:nvSpPr>
          <p:cNvPr id="3683" name="Google Shape;3683;g6d7b16545f_2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4" name="Google Shape;3684;g6d7b16545f_2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g57e676de88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8" name="Google Shape;478;g57e676de88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0" name="Shape 3690"/>
        <p:cNvGrpSpPr/>
        <p:nvPr/>
      </p:nvGrpSpPr>
      <p:grpSpPr>
        <a:xfrm>
          <a:off x="0" y="0"/>
          <a:ext cx="0" cy="0"/>
          <a:chOff x="0" y="0"/>
          <a:chExt cx="0" cy="0"/>
        </a:xfrm>
      </p:grpSpPr>
      <p:sp>
        <p:nvSpPr>
          <p:cNvPr id="3691" name="Google Shape;3691;g6d7b16545f_2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2" name="Google Shape;3692;g6d7b16545f_2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7" name="Shape 3697"/>
        <p:cNvGrpSpPr/>
        <p:nvPr/>
      </p:nvGrpSpPr>
      <p:grpSpPr>
        <a:xfrm>
          <a:off x="0" y="0"/>
          <a:ext cx="0" cy="0"/>
          <a:chOff x="0" y="0"/>
          <a:chExt cx="0" cy="0"/>
        </a:xfrm>
      </p:grpSpPr>
      <p:sp>
        <p:nvSpPr>
          <p:cNvPr id="3698" name="Google Shape;3698;g6d7b16545f_2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9" name="Google Shape;3699;g6d7b16545f_2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4" name="Shape 3704"/>
        <p:cNvGrpSpPr/>
        <p:nvPr/>
      </p:nvGrpSpPr>
      <p:grpSpPr>
        <a:xfrm>
          <a:off x="0" y="0"/>
          <a:ext cx="0" cy="0"/>
          <a:chOff x="0" y="0"/>
          <a:chExt cx="0" cy="0"/>
        </a:xfrm>
      </p:grpSpPr>
      <p:sp>
        <p:nvSpPr>
          <p:cNvPr id="3705" name="Google Shape;3705;g6d7b16545f_2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6" name="Google Shape;3706;g6d7b16545f_2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2" name="Shape 3712"/>
        <p:cNvGrpSpPr/>
        <p:nvPr/>
      </p:nvGrpSpPr>
      <p:grpSpPr>
        <a:xfrm>
          <a:off x="0" y="0"/>
          <a:ext cx="0" cy="0"/>
          <a:chOff x="0" y="0"/>
          <a:chExt cx="0" cy="0"/>
        </a:xfrm>
      </p:grpSpPr>
      <p:sp>
        <p:nvSpPr>
          <p:cNvPr id="3713" name="Google Shape;3713;g6d7b16545f_2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14" name="Google Shape;3714;g6d7b16545f_2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8" name="Shape 3718"/>
        <p:cNvGrpSpPr/>
        <p:nvPr/>
      </p:nvGrpSpPr>
      <p:grpSpPr>
        <a:xfrm>
          <a:off x="0" y="0"/>
          <a:ext cx="0" cy="0"/>
          <a:chOff x="0" y="0"/>
          <a:chExt cx="0" cy="0"/>
        </a:xfrm>
      </p:grpSpPr>
      <p:sp>
        <p:nvSpPr>
          <p:cNvPr id="3719" name="Google Shape;3719;g6d4ba037f7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0" name="Google Shape;3720;g6d4ba037f7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6" name="Shape 3726"/>
        <p:cNvGrpSpPr/>
        <p:nvPr/>
      </p:nvGrpSpPr>
      <p:grpSpPr>
        <a:xfrm>
          <a:off x="0" y="0"/>
          <a:ext cx="0" cy="0"/>
          <a:chOff x="0" y="0"/>
          <a:chExt cx="0" cy="0"/>
        </a:xfrm>
      </p:grpSpPr>
      <p:sp>
        <p:nvSpPr>
          <p:cNvPr id="3727" name="Google Shape;3727;g6d4ba037f7_0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8" name="Google Shape;3728;g6d4ba037f7_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2" name="Shape 3732"/>
        <p:cNvGrpSpPr/>
        <p:nvPr/>
      </p:nvGrpSpPr>
      <p:grpSpPr>
        <a:xfrm>
          <a:off x="0" y="0"/>
          <a:ext cx="0" cy="0"/>
          <a:chOff x="0" y="0"/>
          <a:chExt cx="0" cy="0"/>
        </a:xfrm>
      </p:grpSpPr>
      <p:sp>
        <p:nvSpPr>
          <p:cNvPr id="3733" name="Google Shape;3733;g6d7b16545f_2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4" name="Google Shape;3734;g6d7b16545f_2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9" name="Shape 3739"/>
        <p:cNvGrpSpPr/>
        <p:nvPr/>
      </p:nvGrpSpPr>
      <p:grpSpPr>
        <a:xfrm>
          <a:off x="0" y="0"/>
          <a:ext cx="0" cy="0"/>
          <a:chOff x="0" y="0"/>
          <a:chExt cx="0" cy="0"/>
        </a:xfrm>
      </p:grpSpPr>
      <p:sp>
        <p:nvSpPr>
          <p:cNvPr id="3740" name="Google Shape;3740;g6d8cfa2fbe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41" name="Google Shape;3741;g6d8cfa2fbe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5" name="Shape 3745"/>
        <p:cNvGrpSpPr/>
        <p:nvPr/>
      </p:nvGrpSpPr>
      <p:grpSpPr>
        <a:xfrm>
          <a:off x="0" y="0"/>
          <a:ext cx="0" cy="0"/>
          <a:chOff x="0" y="0"/>
          <a:chExt cx="0" cy="0"/>
        </a:xfrm>
      </p:grpSpPr>
      <p:sp>
        <p:nvSpPr>
          <p:cNvPr id="3746" name="Google Shape;3746;g6d7b16545f_2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47" name="Google Shape;3747;g6d7b16545f_2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2" name="Shape 3752"/>
        <p:cNvGrpSpPr/>
        <p:nvPr/>
      </p:nvGrpSpPr>
      <p:grpSpPr>
        <a:xfrm>
          <a:off x="0" y="0"/>
          <a:ext cx="0" cy="0"/>
          <a:chOff x="0" y="0"/>
          <a:chExt cx="0" cy="0"/>
        </a:xfrm>
      </p:grpSpPr>
      <p:sp>
        <p:nvSpPr>
          <p:cNvPr id="3753" name="Google Shape;3753;g6d7b16545f_2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54" name="Google Shape;3754;g6d7b16545f_2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gee3fbccdb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4" name="Google Shape;484;gee3fbccdb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Durante o desenvolvimento de uma aplicação é comum trabalhar com instruções repetitivas, e na maioria das vezes para trabalhar com um conjunto de dados. </a:t>
            </a:r>
            <a:br>
              <a:rPr lang="pt-BR"/>
            </a:br>
            <a:r>
              <a:rPr lang="pt-BR"/>
              <a:t>Para otimizar este tipo de tarefa utilizamos estruturas de controle conhecidas popularmente como “laço” ou loop. </a:t>
            </a:r>
            <a:endParaRPr/>
          </a:p>
          <a:p>
            <a:pPr indent="0" lvl="0" marL="0" rtl="0" algn="l">
              <a:spcBef>
                <a:spcPts val="0"/>
              </a:spcBef>
              <a:spcAft>
                <a:spcPts val="0"/>
              </a:spcAft>
              <a:buNone/>
            </a:pPr>
            <a:r>
              <a:rPr lang="pt-BR"/>
              <a:t>Este fluxograma representa um exemplo de loop onde o primeiro passo é a inicialização, onde muitas vezes uma variável é usada para o controle do loop. Em seguida, uma condição é testada, </a:t>
            </a:r>
            <a:r>
              <a:rPr lang="pt-BR">
                <a:solidFill>
                  <a:schemeClr val="dk1"/>
                </a:solidFill>
              </a:rPr>
              <a:t>e enquanto esta condição for verdadeira todo o bloco do código será executado.</a:t>
            </a:r>
            <a:endParaRPr/>
          </a:p>
          <a:p>
            <a:pPr indent="0" lvl="0" marL="0" rtl="0" algn="l">
              <a:spcBef>
                <a:spcPts val="0"/>
              </a:spcBef>
              <a:spcAft>
                <a:spcPts val="0"/>
              </a:spcAft>
              <a:buNone/>
            </a:pPr>
            <a:r>
              <a:rPr lang="pt-BR"/>
              <a:t>Quando a condição não é mais atendida, o laço é interrompido e as instruções posteriores serão executadas. </a:t>
            </a:r>
            <a:endParaRPr/>
          </a:p>
        </p:txBody>
      </p:sp>
    </p:spTree>
  </p:cSld>
  <p:clrMapOvr>
    <a:masterClrMapping/>
  </p:clrMapOvr>
</p:notes>
</file>

<file path=ppt/notesSlides/notesSlide4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9" name="Shape 3759"/>
        <p:cNvGrpSpPr/>
        <p:nvPr/>
      </p:nvGrpSpPr>
      <p:grpSpPr>
        <a:xfrm>
          <a:off x="0" y="0"/>
          <a:ext cx="0" cy="0"/>
          <a:chOff x="0" y="0"/>
          <a:chExt cx="0" cy="0"/>
        </a:xfrm>
      </p:grpSpPr>
      <p:sp>
        <p:nvSpPr>
          <p:cNvPr id="3760" name="Google Shape;3760;g6d356e67e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61" name="Google Shape;3761;g6d356e67e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6" name="Shape 3766"/>
        <p:cNvGrpSpPr/>
        <p:nvPr/>
      </p:nvGrpSpPr>
      <p:grpSpPr>
        <a:xfrm>
          <a:off x="0" y="0"/>
          <a:ext cx="0" cy="0"/>
          <a:chOff x="0" y="0"/>
          <a:chExt cx="0" cy="0"/>
        </a:xfrm>
      </p:grpSpPr>
      <p:sp>
        <p:nvSpPr>
          <p:cNvPr id="3767" name="Google Shape;3767;g6d8cfa2fbe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68" name="Google Shape;3768;g6d8cfa2fbe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2" name="Shape 3772"/>
        <p:cNvGrpSpPr/>
        <p:nvPr/>
      </p:nvGrpSpPr>
      <p:grpSpPr>
        <a:xfrm>
          <a:off x="0" y="0"/>
          <a:ext cx="0" cy="0"/>
          <a:chOff x="0" y="0"/>
          <a:chExt cx="0" cy="0"/>
        </a:xfrm>
      </p:grpSpPr>
      <p:sp>
        <p:nvSpPr>
          <p:cNvPr id="3773" name="Google Shape;3773;g6e21ec097f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4" name="Google Shape;3774;g6e21ec097f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8" name="Shape 3778"/>
        <p:cNvGrpSpPr/>
        <p:nvPr/>
      </p:nvGrpSpPr>
      <p:grpSpPr>
        <a:xfrm>
          <a:off x="0" y="0"/>
          <a:ext cx="0" cy="0"/>
          <a:chOff x="0" y="0"/>
          <a:chExt cx="0" cy="0"/>
        </a:xfrm>
      </p:grpSpPr>
      <p:sp>
        <p:nvSpPr>
          <p:cNvPr id="3779" name="Google Shape;3779;g6d7b16545f_2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80" name="Google Shape;3780;g6d7b16545f_2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5" name="Shape 3785"/>
        <p:cNvGrpSpPr/>
        <p:nvPr/>
      </p:nvGrpSpPr>
      <p:grpSpPr>
        <a:xfrm>
          <a:off x="0" y="0"/>
          <a:ext cx="0" cy="0"/>
          <a:chOff x="0" y="0"/>
          <a:chExt cx="0" cy="0"/>
        </a:xfrm>
      </p:grpSpPr>
      <p:sp>
        <p:nvSpPr>
          <p:cNvPr id="3786" name="Google Shape;3786;g6d7b16545f_2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87" name="Google Shape;3787;g6d7b16545f_2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2" name="Shape 3792"/>
        <p:cNvGrpSpPr/>
        <p:nvPr/>
      </p:nvGrpSpPr>
      <p:grpSpPr>
        <a:xfrm>
          <a:off x="0" y="0"/>
          <a:ext cx="0" cy="0"/>
          <a:chOff x="0" y="0"/>
          <a:chExt cx="0" cy="0"/>
        </a:xfrm>
      </p:grpSpPr>
      <p:sp>
        <p:nvSpPr>
          <p:cNvPr id="3793" name="Google Shape;3793;g6d8cfa2fb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94" name="Google Shape;3794;g6d8cfa2fb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8" name="Shape 3798"/>
        <p:cNvGrpSpPr/>
        <p:nvPr/>
      </p:nvGrpSpPr>
      <p:grpSpPr>
        <a:xfrm>
          <a:off x="0" y="0"/>
          <a:ext cx="0" cy="0"/>
          <a:chOff x="0" y="0"/>
          <a:chExt cx="0" cy="0"/>
        </a:xfrm>
      </p:grpSpPr>
      <p:sp>
        <p:nvSpPr>
          <p:cNvPr id="3799" name="Google Shape;3799;g6d8cfa2fbe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00" name="Google Shape;3800;g6d8cfa2fbe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5" name="Shape 3805"/>
        <p:cNvGrpSpPr/>
        <p:nvPr/>
      </p:nvGrpSpPr>
      <p:grpSpPr>
        <a:xfrm>
          <a:off x="0" y="0"/>
          <a:ext cx="0" cy="0"/>
          <a:chOff x="0" y="0"/>
          <a:chExt cx="0" cy="0"/>
        </a:xfrm>
      </p:grpSpPr>
      <p:sp>
        <p:nvSpPr>
          <p:cNvPr id="3806" name="Google Shape;3806;g6d12bd68a2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07" name="Google Shape;3807;g6d12bd68a2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1" name="Shape 3811"/>
        <p:cNvGrpSpPr/>
        <p:nvPr/>
      </p:nvGrpSpPr>
      <p:grpSpPr>
        <a:xfrm>
          <a:off x="0" y="0"/>
          <a:ext cx="0" cy="0"/>
          <a:chOff x="0" y="0"/>
          <a:chExt cx="0" cy="0"/>
        </a:xfrm>
      </p:grpSpPr>
      <p:sp>
        <p:nvSpPr>
          <p:cNvPr id="3812" name="Google Shape;3812;g702b8c0fab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3" name="Google Shape;3813;g702b8c0fab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7" name="Shape 3817"/>
        <p:cNvGrpSpPr/>
        <p:nvPr/>
      </p:nvGrpSpPr>
      <p:grpSpPr>
        <a:xfrm>
          <a:off x="0" y="0"/>
          <a:ext cx="0" cy="0"/>
          <a:chOff x="0" y="0"/>
          <a:chExt cx="0" cy="0"/>
        </a:xfrm>
      </p:grpSpPr>
      <p:sp>
        <p:nvSpPr>
          <p:cNvPr id="3818" name="Google Shape;3818;g6fdc4ccd6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9" name="Google Shape;3819;g6fdc4ccd6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gf7cbaebee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2" name="Google Shape;502;gf7cbaebee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Uma das estruturas de controle de laço do PHP é o FOR.</a:t>
            </a:r>
            <a:endParaRPr/>
          </a:p>
          <a:p>
            <a:pPr indent="0" lvl="0" marL="0" rtl="0" algn="l">
              <a:spcBef>
                <a:spcPts val="0"/>
              </a:spcBef>
              <a:spcAft>
                <a:spcPts val="0"/>
              </a:spcAft>
              <a:buNone/>
            </a:pPr>
            <a:r>
              <a:rPr lang="pt-BR"/>
              <a:t>Esta é sintaxe para sua utilização de forma mais básica.</a:t>
            </a:r>
            <a:endParaRPr/>
          </a:p>
        </p:txBody>
      </p:sp>
    </p:spTree>
  </p:cSld>
  <p:clrMapOvr>
    <a:masterClrMapping/>
  </p:clrMapOvr>
</p:notes>
</file>

<file path=ppt/notesSlides/notesSlide4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4" name="Shape 3824"/>
        <p:cNvGrpSpPr/>
        <p:nvPr/>
      </p:nvGrpSpPr>
      <p:grpSpPr>
        <a:xfrm>
          <a:off x="0" y="0"/>
          <a:ext cx="0" cy="0"/>
          <a:chOff x="0" y="0"/>
          <a:chExt cx="0" cy="0"/>
        </a:xfrm>
      </p:grpSpPr>
      <p:sp>
        <p:nvSpPr>
          <p:cNvPr id="3825" name="Google Shape;3825;g7dda733850_9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26" name="Google Shape;3826;g7dda733850_9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1" name="Shape 3831"/>
        <p:cNvGrpSpPr/>
        <p:nvPr/>
      </p:nvGrpSpPr>
      <p:grpSpPr>
        <a:xfrm>
          <a:off x="0" y="0"/>
          <a:ext cx="0" cy="0"/>
          <a:chOff x="0" y="0"/>
          <a:chExt cx="0" cy="0"/>
        </a:xfrm>
      </p:grpSpPr>
      <p:sp>
        <p:nvSpPr>
          <p:cNvPr id="3832" name="Google Shape;3832;g7dda733850_9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3" name="Google Shape;3833;g7dda733850_9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8" name="Shape 3838"/>
        <p:cNvGrpSpPr/>
        <p:nvPr/>
      </p:nvGrpSpPr>
      <p:grpSpPr>
        <a:xfrm>
          <a:off x="0" y="0"/>
          <a:ext cx="0" cy="0"/>
          <a:chOff x="0" y="0"/>
          <a:chExt cx="0" cy="0"/>
        </a:xfrm>
      </p:grpSpPr>
      <p:sp>
        <p:nvSpPr>
          <p:cNvPr id="3839" name="Google Shape;3839;g702b8c0fab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0" name="Google Shape;3840;g702b8c0fab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6" name="Shape 3846"/>
        <p:cNvGrpSpPr/>
        <p:nvPr/>
      </p:nvGrpSpPr>
      <p:grpSpPr>
        <a:xfrm>
          <a:off x="0" y="0"/>
          <a:ext cx="0" cy="0"/>
          <a:chOff x="0" y="0"/>
          <a:chExt cx="0" cy="0"/>
        </a:xfrm>
      </p:grpSpPr>
      <p:sp>
        <p:nvSpPr>
          <p:cNvPr id="3847" name="Google Shape;3847;g6fdc4ccd66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8" name="Google Shape;3848;g6fdc4ccd66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3" name="Shape 3853"/>
        <p:cNvGrpSpPr/>
        <p:nvPr/>
      </p:nvGrpSpPr>
      <p:grpSpPr>
        <a:xfrm>
          <a:off x="0" y="0"/>
          <a:ext cx="0" cy="0"/>
          <a:chOff x="0" y="0"/>
          <a:chExt cx="0" cy="0"/>
        </a:xfrm>
      </p:grpSpPr>
      <p:sp>
        <p:nvSpPr>
          <p:cNvPr id="3854" name="Google Shape;3854;g7dda733850_9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55" name="Google Shape;3855;g7dda733850_9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0" name="Shape 3860"/>
        <p:cNvGrpSpPr/>
        <p:nvPr/>
      </p:nvGrpSpPr>
      <p:grpSpPr>
        <a:xfrm>
          <a:off x="0" y="0"/>
          <a:ext cx="0" cy="0"/>
          <a:chOff x="0" y="0"/>
          <a:chExt cx="0" cy="0"/>
        </a:xfrm>
      </p:grpSpPr>
      <p:sp>
        <p:nvSpPr>
          <p:cNvPr id="3861" name="Google Shape;3861;g6f3661ffb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62" name="Google Shape;3862;g6f3661ffb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7" name="Shape 3867"/>
        <p:cNvGrpSpPr/>
        <p:nvPr/>
      </p:nvGrpSpPr>
      <p:grpSpPr>
        <a:xfrm>
          <a:off x="0" y="0"/>
          <a:ext cx="0" cy="0"/>
          <a:chOff x="0" y="0"/>
          <a:chExt cx="0" cy="0"/>
        </a:xfrm>
      </p:grpSpPr>
      <p:sp>
        <p:nvSpPr>
          <p:cNvPr id="3868" name="Google Shape;3868;g702b8c0fab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69" name="Google Shape;3869;g702b8c0fab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4" name="Shape 3874"/>
        <p:cNvGrpSpPr/>
        <p:nvPr/>
      </p:nvGrpSpPr>
      <p:grpSpPr>
        <a:xfrm>
          <a:off x="0" y="0"/>
          <a:ext cx="0" cy="0"/>
          <a:chOff x="0" y="0"/>
          <a:chExt cx="0" cy="0"/>
        </a:xfrm>
      </p:grpSpPr>
      <p:sp>
        <p:nvSpPr>
          <p:cNvPr id="3875" name="Google Shape;3875;g702b8c0fab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76" name="Google Shape;3876;g702b8c0fab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1" name="Shape 3881"/>
        <p:cNvGrpSpPr/>
        <p:nvPr/>
      </p:nvGrpSpPr>
      <p:grpSpPr>
        <a:xfrm>
          <a:off x="0" y="0"/>
          <a:ext cx="0" cy="0"/>
          <a:chOff x="0" y="0"/>
          <a:chExt cx="0" cy="0"/>
        </a:xfrm>
      </p:grpSpPr>
      <p:sp>
        <p:nvSpPr>
          <p:cNvPr id="3882" name="Google Shape;3882;g6fdc4ccd66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83" name="Google Shape;3883;g6fdc4ccd66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8" name="Shape 3888"/>
        <p:cNvGrpSpPr/>
        <p:nvPr/>
      </p:nvGrpSpPr>
      <p:grpSpPr>
        <a:xfrm>
          <a:off x="0" y="0"/>
          <a:ext cx="0" cy="0"/>
          <a:chOff x="0" y="0"/>
          <a:chExt cx="0" cy="0"/>
        </a:xfrm>
      </p:grpSpPr>
      <p:sp>
        <p:nvSpPr>
          <p:cNvPr id="3889" name="Google Shape;3889;g80a904f04a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0" name="Google Shape;3890;g80a904f04a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g21ed4385c5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0" name="Google Shape;510;g21ed4385c5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Neste pequeno exemplo vamos imprimir na tela uma variavel do número 0 ao número 10.</a:t>
            </a:r>
            <a:endParaRPr/>
          </a:p>
          <a:p>
            <a:pPr indent="0" lvl="0" marL="0" rtl="0" algn="l">
              <a:spcBef>
                <a:spcPts val="0"/>
              </a:spcBef>
              <a:spcAft>
                <a:spcPts val="0"/>
              </a:spcAft>
              <a:buNone/>
            </a:pPr>
            <a:r>
              <a:rPr lang="pt-BR"/>
              <a:t>Vamos utilizar a estrutura de controle FOR para isto, onde, $x será nossa variável de inicialização e controle.</a:t>
            </a:r>
            <a:endParaRPr/>
          </a:p>
        </p:txBody>
      </p:sp>
    </p:spTree>
  </p:cSld>
  <p:clrMapOvr>
    <a:masterClrMapping/>
  </p:clrMapOvr>
</p:notes>
</file>

<file path=ppt/notesSlides/notesSlide4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6" name="Shape 3896"/>
        <p:cNvGrpSpPr/>
        <p:nvPr/>
      </p:nvGrpSpPr>
      <p:grpSpPr>
        <a:xfrm>
          <a:off x="0" y="0"/>
          <a:ext cx="0" cy="0"/>
          <a:chOff x="0" y="0"/>
          <a:chExt cx="0" cy="0"/>
        </a:xfrm>
      </p:grpSpPr>
      <p:sp>
        <p:nvSpPr>
          <p:cNvPr id="3897" name="Google Shape;3897;g702b8c0fab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8" name="Google Shape;3898;g702b8c0fab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3" name="Shape 3903"/>
        <p:cNvGrpSpPr/>
        <p:nvPr/>
      </p:nvGrpSpPr>
      <p:grpSpPr>
        <a:xfrm>
          <a:off x="0" y="0"/>
          <a:ext cx="0" cy="0"/>
          <a:chOff x="0" y="0"/>
          <a:chExt cx="0" cy="0"/>
        </a:xfrm>
      </p:grpSpPr>
      <p:sp>
        <p:nvSpPr>
          <p:cNvPr id="3904" name="Google Shape;3904;g52dacf621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05" name="Google Shape;3905;g52dacf621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0" name="Shape 3910"/>
        <p:cNvGrpSpPr/>
        <p:nvPr/>
      </p:nvGrpSpPr>
      <p:grpSpPr>
        <a:xfrm>
          <a:off x="0" y="0"/>
          <a:ext cx="0" cy="0"/>
          <a:chOff x="0" y="0"/>
          <a:chExt cx="0" cy="0"/>
        </a:xfrm>
      </p:grpSpPr>
      <p:sp>
        <p:nvSpPr>
          <p:cNvPr id="3911" name="Google Shape;3911;g52dacf6217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12" name="Google Shape;3912;g52dacf6217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7" name="Shape 3917"/>
        <p:cNvGrpSpPr/>
        <p:nvPr/>
      </p:nvGrpSpPr>
      <p:grpSpPr>
        <a:xfrm>
          <a:off x="0" y="0"/>
          <a:ext cx="0" cy="0"/>
          <a:chOff x="0" y="0"/>
          <a:chExt cx="0" cy="0"/>
        </a:xfrm>
      </p:grpSpPr>
      <p:sp>
        <p:nvSpPr>
          <p:cNvPr id="3918" name="Google Shape;3918;g52dacf6217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19" name="Google Shape;3919;g52dacf6217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4" name="Shape 3924"/>
        <p:cNvGrpSpPr/>
        <p:nvPr/>
      </p:nvGrpSpPr>
      <p:grpSpPr>
        <a:xfrm>
          <a:off x="0" y="0"/>
          <a:ext cx="0" cy="0"/>
          <a:chOff x="0" y="0"/>
          <a:chExt cx="0" cy="0"/>
        </a:xfrm>
      </p:grpSpPr>
      <p:sp>
        <p:nvSpPr>
          <p:cNvPr id="3925" name="Google Shape;3925;g7328920f79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26" name="Google Shape;3926;g7328920f79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1" name="Shape 3931"/>
        <p:cNvGrpSpPr/>
        <p:nvPr/>
      </p:nvGrpSpPr>
      <p:grpSpPr>
        <a:xfrm>
          <a:off x="0" y="0"/>
          <a:ext cx="0" cy="0"/>
          <a:chOff x="0" y="0"/>
          <a:chExt cx="0" cy="0"/>
        </a:xfrm>
      </p:grpSpPr>
      <p:sp>
        <p:nvSpPr>
          <p:cNvPr id="3932" name="Google Shape;3932;g6d07bdc79f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33" name="Google Shape;3933;g6d07bdc79f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8" name="Shape 3938"/>
        <p:cNvGrpSpPr/>
        <p:nvPr/>
      </p:nvGrpSpPr>
      <p:grpSpPr>
        <a:xfrm>
          <a:off x="0" y="0"/>
          <a:ext cx="0" cy="0"/>
          <a:chOff x="0" y="0"/>
          <a:chExt cx="0" cy="0"/>
        </a:xfrm>
      </p:grpSpPr>
      <p:sp>
        <p:nvSpPr>
          <p:cNvPr id="3939" name="Google Shape;3939;g892a092420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40" name="Google Shape;3940;g892a092420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5" name="Shape 3945"/>
        <p:cNvGrpSpPr/>
        <p:nvPr/>
      </p:nvGrpSpPr>
      <p:grpSpPr>
        <a:xfrm>
          <a:off x="0" y="0"/>
          <a:ext cx="0" cy="0"/>
          <a:chOff x="0" y="0"/>
          <a:chExt cx="0" cy="0"/>
        </a:xfrm>
      </p:grpSpPr>
      <p:sp>
        <p:nvSpPr>
          <p:cNvPr id="3946" name="Google Shape;3946;g73415894f3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47" name="Google Shape;3947;g73415894f3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2" name="Shape 3952"/>
        <p:cNvGrpSpPr/>
        <p:nvPr/>
      </p:nvGrpSpPr>
      <p:grpSpPr>
        <a:xfrm>
          <a:off x="0" y="0"/>
          <a:ext cx="0" cy="0"/>
          <a:chOff x="0" y="0"/>
          <a:chExt cx="0" cy="0"/>
        </a:xfrm>
      </p:grpSpPr>
      <p:sp>
        <p:nvSpPr>
          <p:cNvPr id="3953" name="Google Shape;3953;g8b724a7d57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4" name="Google Shape;3954;g8b724a7d57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9" name="Shape 3959"/>
        <p:cNvGrpSpPr/>
        <p:nvPr/>
      </p:nvGrpSpPr>
      <p:grpSpPr>
        <a:xfrm>
          <a:off x="0" y="0"/>
          <a:ext cx="0" cy="0"/>
          <a:chOff x="0" y="0"/>
          <a:chExt cx="0" cy="0"/>
        </a:xfrm>
      </p:grpSpPr>
      <p:sp>
        <p:nvSpPr>
          <p:cNvPr id="3960" name="Google Shape;3960;g73415894f3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61" name="Google Shape;3961;g73415894f3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g57e676de88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8" name="Google Shape;518;g57e676de88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6" name="Shape 3966"/>
        <p:cNvGrpSpPr/>
        <p:nvPr/>
      </p:nvGrpSpPr>
      <p:grpSpPr>
        <a:xfrm>
          <a:off x="0" y="0"/>
          <a:ext cx="0" cy="0"/>
          <a:chOff x="0" y="0"/>
          <a:chExt cx="0" cy="0"/>
        </a:xfrm>
      </p:grpSpPr>
      <p:sp>
        <p:nvSpPr>
          <p:cNvPr id="3967" name="Google Shape;3967;g8b724a7d57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68" name="Google Shape;3968;g8b724a7d57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3" name="Shape 3973"/>
        <p:cNvGrpSpPr/>
        <p:nvPr/>
      </p:nvGrpSpPr>
      <p:grpSpPr>
        <a:xfrm>
          <a:off x="0" y="0"/>
          <a:ext cx="0" cy="0"/>
          <a:chOff x="0" y="0"/>
          <a:chExt cx="0" cy="0"/>
        </a:xfrm>
      </p:grpSpPr>
      <p:sp>
        <p:nvSpPr>
          <p:cNvPr id="3974" name="Google Shape;3974;g73415894f3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75" name="Google Shape;3975;g73415894f3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0" name="Shape 3980"/>
        <p:cNvGrpSpPr/>
        <p:nvPr/>
      </p:nvGrpSpPr>
      <p:grpSpPr>
        <a:xfrm>
          <a:off x="0" y="0"/>
          <a:ext cx="0" cy="0"/>
          <a:chOff x="0" y="0"/>
          <a:chExt cx="0" cy="0"/>
        </a:xfrm>
      </p:grpSpPr>
      <p:sp>
        <p:nvSpPr>
          <p:cNvPr id="3981" name="Google Shape;3981;g73415894f3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82" name="Google Shape;3982;g73415894f3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7" name="Shape 3987"/>
        <p:cNvGrpSpPr/>
        <p:nvPr/>
      </p:nvGrpSpPr>
      <p:grpSpPr>
        <a:xfrm>
          <a:off x="0" y="0"/>
          <a:ext cx="0" cy="0"/>
          <a:chOff x="0" y="0"/>
          <a:chExt cx="0" cy="0"/>
        </a:xfrm>
      </p:grpSpPr>
      <p:sp>
        <p:nvSpPr>
          <p:cNvPr id="3988" name="Google Shape;3988;g82097cd7c3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89" name="Google Shape;3989;g82097cd7c3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3" name="Shape 3993"/>
        <p:cNvGrpSpPr/>
        <p:nvPr/>
      </p:nvGrpSpPr>
      <p:grpSpPr>
        <a:xfrm>
          <a:off x="0" y="0"/>
          <a:ext cx="0" cy="0"/>
          <a:chOff x="0" y="0"/>
          <a:chExt cx="0" cy="0"/>
        </a:xfrm>
      </p:grpSpPr>
      <p:sp>
        <p:nvSpPr>
          <p:cNvPr id="3994" name="Google Shape;3994;g73415894f3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95" name="Google Shape;3995;g73415894f3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9" name="Shape 3999"/>
        <p:cNvGrpSpPr/>
        <p:nvPr/>
      </p:nvGrpSpPr>
      <p:grpSpPr>
        <a:xfrm>
          <a:off x="0" y="0"/>
          <a:ext cx="0" cy="0"/>
          <a:chOff x="0" y="0"/>
          <a:chExt cx="0" cy="0"/>
        </a:xfrm>
      </p:grpSpPr>
      <p:sp>
        <p:nvSpPr>
          <p:cNvPr id="4000" name="Google Shape;4000;g6fdc4ccd66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01" name="Google Shape;4001;g6fdc4ccd66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6" name="Shape 4006"/>
        <p:cNvGrpSpPr/>
        <p:nvPr/>
      </p:nvGrpSpPr>
      <p:grpSpPr>
        <a:xfrm>
          <a:off x="0" y="0"/>
          <a:ext cx="0" cy="0"/>
          <a:chOff x="0" y="0"/>
          <a:chExt cx="0" cy="0"/>
        </a:xfrm>
      </p:grpSpPr>
      <p:sp>
        <p:nvSpPr>
          <p:cNvPr id="4007" name="Google Shape;4007;g7345e64a1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08" name="Google Shape;4008;g7345e64a1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5" name="Shape 4015"/>
        <p:cNvGrpSpPr/>
        <p:nvPr/>
      </p:nvGrpSpPr>
      <p:grpSpPr>
        <a:xfrm>
          <a:off x="0" y="0"/>
          <a:ext cx="0" cy="0"/>
          <a:chOff x="0" y="0"/>
          <a:chExt cx="0" cy="0"/>
        </a:xfrm>
      </p:grpSpPr>
      <p:sp>
        <p:nvSpPr>
          <p:cNvPr id="4016" name="Google Shape;4016;g7345e64a12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17" name="Google Shape;4017;g7345e64a12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2" name="Shape 4022"/>
        <p:cNvGrpSpPr/>
        <p:nvPr/>
      </p:nvGrpSpPr>
      <p:grpSpPr>
        <a:xfrm>
          <a:off x="0" y="0"/>
          <a:ext cx="0" cy="0"/>
          <a:chOff x="0" y="0"/>
          <a:chExt cx="0" cy="0"/>
        </a:xfrm>
      </p:grpSpPr>
      <p:sp>
        <p:nvSpPr>
          <p:cNvPr id="4023" name="Google Shape;4023;g7345e64a12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24" name="Google Shape;4024;g7345e64a12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9" name="Shape 4029"/>
        <p:cNvGrpSpPr/>
        <p:nvPr/>
      </p:nvGrpSpPr>
      <p:grpSpPr>
        <a:xfrm>
          <a:off x="0" y="0"/>
          <a:ext cx="0" cy="0"/>
          <a:chOff x="0" y="0"/>
          <a:chExt cx="0" cy="0"/>
        </a:xfrm>
      </p:grpSpPr>
      <p:sp>
        <p:nvSpPr>
          <p:cNvPr id="4030" name="Google Shape;4030;g6fdc4ccd66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31" name="Google Shape;4031;g6fdc4ccd66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 name="Shape 532"/>
        <p:cNvGrpSpPr/>
        <p:nvPr/>
      </p:nvGrpSpPr>
      <p:grpSpPr>
        <a:xfrm>
          <a:off x="0" y="0"/>
          <a:ext cx="0" cy="0"/>
          <a:chOff x="0" y="0"/>
          <a:chExt cx="0" cy="0"/>
        </a:xfrm>
      </p:grpSpPr>
      <p:sp>
        <p:nvSpPr>
          <p:cNvPr id="533" name="Google Shape;533;g1b9191afbb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4" name="Google Shape;534;g1b9191afbb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5" name="Shape 4035"/>
        <p:cNvGrpSpPr/>
        <p:nvPr/>
      </p:nvGrpSpPr>
      <p:grpSpPr>
        <a:xfrm>
          <a:off x="0" y="0"/>
          <a:ext cx="0" cy="0"/>
          <a:chOff x="0" y="0"/>
          <a:chExt cx="0" cy="0"/>
        </a:xfrm>
      </p:grpSpPr>
      <p:sp>
        <p:nvSpPr>
          <p:cNvPr id="4036" name="Google Shape;4036;g6fdc4ccd66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37" name="Google Shape;4037;g6fdc4ccd66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2" name="Shape 4042"/>
        <p:cNvGrpSpPr/>
        <p:nvPr/>
      </p:nvGrpSpPr>
      <p:grpSpPr>
        <a:xfrm>
          <a:off x="0" y="0"/>
          <a:ext cx="0" cy="0"/>
          <a:chOff x="0" y="0"/>
          <a:chExt cx="0" cy="0"/>
        </a:xfrm>
      </p:grpSpPr>
      <p:sp>
        <p:nvSpPr>
          <p:cNvPr id="4043" name="Google Shape;4043;g820d8e525c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44" name="Google Shape;4044;g820d8e525c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9" name="Shape 4049"/>
        <p:cNvGrpSpPr/>
        <p:nvPr/>
      </p:nvGrpSpPr>
      <p:grpSpPr>
        <a:xfrm>
          <a:off x="0" y="0"/>
          <a:ext cx="0" cy="0"/>
          <a:chOff x="0" y="0"/>
          <a:chExt cx="0" cy="0"/>
        </a:xfrm>
      </p:grpSpPr>
      <p:sp>
        <p:nvSpPr>
          <p:cNvPr id="4050" name="Google Shape;4050;g8b23a99a89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51" name="Google Shape;4051;g8b23a99a89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6" name="Shape 4056"/>
        <p:cNvGrpSpPr/>
        <p:nvPr/>
      </p:nvGrpSpPr>
      <p:grpSpPr>
        <a:xfrm>
          <a:off x="0" y="0"/>
          <a:ext cx="0" cy="0"/>
          <a:chOff x="0" y="0"/>
          <a:chExt cx="0" cy="0"/>
        </a:xfrm>
      </p:grpSpPr>
      <p:sp>
        <p:nvSpPr>
          <p:cNvPr id="4057" name="Google Shape;4057;g820d8e525c_4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58" name="Google Shape;4058;g820d8e525c_4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3" name="Shape 4063"/>
        <p:cNvGrpSpPr/>
        <p:nvPr/>
      </p:nvGrpSpPr>
      <p:grpSpPr>
        <a:xfrm>
          <a:off x="0" y="0"/>
          <a:ext cx="0" cy="0"/>
          <a:chOff x="0" y="0"/>
          <a:chExt cx="0" cy="0"/>
        </a:xfrm>
      </p:grpSpPr>
      <p:sp>
        <p:nvSpPr>
          <p:cNvPr id="4064" name="Google Shape;4064;g820d8e525c_4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65" name="Google Shape;4065;g820d8e525c_4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0" name="Shape 4070"/>
        <p:cNvGrpSpPr/>
        <p:nvPr/>
      </p:nvGrpSpPr>
      <p:grpSpPr>
        <a:xfrm>
          <a:off x="0" y="0"/>
          <a:ext cx="0" cy="0"/>
          <a:chOff x="0" y="0"/>
          <a:chExt cx="0" cy="0"/>
        </a:xfrm>
      </p:grpSpPr>
      <p:sp>
        <p:nvSpPr>
          <p:cNvPr id="4071" name="Google Shape;4071;g820d8e525c_4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72" name="Google Shape;4072;g820d8e525c_4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7" name="Shape 4077"/>
        <p:cNvGrpSpPr/>
        <p:nvPr/>
      </p:nvGrpSpPr>
      <p:grpSpPr>
        <a:xfrm>
          <a:off x="0" y="0"/>
          <a:ext cx="0" cy="0"/>
          <a:chOff x="0" y="0"/>
          <a:chExt cx="0" cy="0"/>
        </a:xfrm>
      </p:grpSpPr>
      <p:sp>
        <p:nvSpPr>
          <p:cNvPr id="4078" name="Google Shape;4078;g820d8e525c_4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79" name="Google Shape;4079;g820d8e525c_4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4" name="Shape 4084"/>
        <p:cNvGrpSpPr/>
        <p:nvPr/>
      </p:nvGrpSpPr>
      <p:grpSpPr>
        <a:xfrm>
          <a:off x="0" y="0"/>
          <a:ext cx="0" cy="0"/>
          <a:chOff x="0" y="0"/>
          <a:chExt cx="0" cy="0"/>
        </a:xfrm>
      </p:grpSpPr>
      <p:sp>
        <p:nvSpPr>
          <p:cNvPr id="4085" name="Google Shape;4085;g820d8e525c_4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86" name="Google Shape;4086;g820d8e525c_4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1" name="Shape 4091"/>
        <p:cNvGrpSpPr/>
        <p:nvPr/>
      </p:nvGrpSpPr>
      <p:grpSpPr>
        <a:xfrm>
          <a:off x="0" y="0"/>
          <a:ext cx="0" cy="0"/>
          <a:chOff x="0" y="0"/>
          <a:chExt cx="0" cy="0"/>
        </a:xfrm>
      </p:grpSpPr>
      <p:sp>
        <p:nvSpPr>
          <p:cNvPr id="4092" name="Google Shape;4092;g714b3177c6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93" name="Google Shape;4093;g714b3177c6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8" name="Shape 4098"/>
        <p:cNvGrpSpPr/>
        <p:nvPr/>
      </p:nvGrpSpPr>
      <p:grpSpPr>
        <a:xfrm>
          <a:off x="0" y="0"/>
          <a:ext cx="0" cy="0"/>
          <a:chOff x="0" y="0"/>
          <a:chExt cx="0" cy="0"/>
        </a:xfrm>
      </p:grpSpPr>
      <p:sp>
        <p:nvSpPr>
          <p:cNvPr id="4099" name="Google Shape;4099;g8b23a99a89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00" name="Google Shape;4100;g8b23a99a89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100b8fff6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100b8fff6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Olá seja bem vindo a primeira aula do nosso curso de PHP.</a:t>
            </a:r>
            <a:br>
              <a:rPr lang="pt-BR"/>
            </a:br>
            <a:r>
              <a:rPr lang="pt-BR"/>
              <a:t>O conteúdo desta aula visa introduzir o aluno ao PHP bem como abordar os recursos básicos da linguagem.</a:t>
            </a:r>
            <a:endParaRPr/>
          </a:p>
          <a:p>
            <a:pPr indent="0" lvl="0" marL="0" rtl="0" algn="l">
              <a:spcBef>
                <a:spcPts val="0"/>
              </a:spcBef>
              <a:spcAft>
                <a:spcPts val="0"/>
              </a:spcAft>
              <a:buNone/>
            </a:pPr>
            <a:r>
              <a:rPr lang="pt-BR"/>
              <a:t>No final da aula apresentamos alguns exercícios para ajudar na fixação do conteúdo.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 name="Shape 548"/>
        <p:cNvGrpSpPr/>
        <p:nvPr/>
      </p:nvGrpSpPr>
      <p:grpSpPr>
        <a:xfrm>
          <a:off x="0" y="0"/>
          <a:ext cx="0" cy="0"/>
          <a:chOff x="0" y="0"/>
          <a:chExt cx="0" cy="0"/>
        </a:xfrm>
      </p:grpSpPr>
      <p:sp>
        <p:nvSpPr>
          <p:cNvPr id="549" name="Google Shape;549;gebae04bcc_1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0" name="Google Shape;550;gebae04bcc_1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5" name="Shape 4105"/>
        <p:cNvGrpSpPr/>
        <p:nvPr/>
      </p:nvGrpSpPr>
      <p:grpSpPr>
        <a:xfrm>
          <a:off x="0" y="0"/>
          <a:ext cx="0" cy="0"/>
          <a:chOff x="0" y="0"/>
          <a:chExt cx="0" cy="0"/>
        </a:xfrm>
      </p:grpSpPr>
      <p:sp>
        <p:nvSpPr>
          <p:cNvPr id="4106" name="Google Shape;4106;g8b5d4a041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07" name="Google Shape;4107;g8b5d4a041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2" name="Shape 4112"/>
        <p:cNvGrpSpPr/>
        <p:nvPr/>
      </p:nvGrpSpPr>
      <p:grpSpPr>
        <a:xfrm>
          <a:off x="0" y="0"/>
          <a:ext cx="0" cy="0"/>
          <a:chOff x="0" y="0"/>
          <a:chExt cx="0" cy="0"/>
        </a:xfrm>
      </p:grpSpPr>
      <p:sp>
        <p:nvSpPr>
          <p:cNvPr id="4113" name="Google Shape;4113;g8b5d4a0412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14" name="Google Shape;4114;g8b5d4a0412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9" name="Shape 4119"/>
        <p:cNvGrpSpPr/>
        <p:nvPr/>
      </p:nvGrpSpPr>
      <p:grpSpPr>
        <a:xfrm>
          <a:off x="0" y="0"/>
          <a:ext cx="0" cy="0"/>
          <a:chOff x="0" y="0"/>
          <a:chExt cx="0" cy="0"/>
        </a:xfrm>
      </p:grpSpPr>
      <p:sp>
        <p:nvSpPr>
          <p:cNvPr id="4120" name="Google Shape;4120;g8b5d4a0412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21" name="Google Shape;4121;g8b5d4a0412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6" name="Shape 4126"/>
        <p:cNvGrpSpPr/>
        <p:nvPr/>
      </p:nvGrpSpPr>
      <p:grpSpPr>
        <a:xfrm>
          <a:off x="0" y="0"/>
          <a:ext cx="0" cy="0"/>
          <a:chOff x="0" y="0"/>
          <a:chExt cx="0" cy="0"/>
        </a:xfrm>
      </p:grpSpPr>
      <p:sp>
        <p:nvSpPr>
          <p:cNvPr id="4127" name="Google Shape;4127;g8b23a99a89_1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28" name="Google Shape;4128;g8b23a99a89_1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3" name="Shape 4133"/>
        <p:cNvGrpSpPr/>
        <p:nvPr/>
      </p:nvGrpSpPr>
      <p:grpSpPr>
        <a:xfrm>
          <a:off x="0" y="0"/>
          <a:ext cx="0" cy="0"/>
          <a:chOff x="0" y="0"/>
          <a:chExt cx="0" cy="0"/>
        </a:xfrm>
      </p:grpSpPr>
      <p:sp>
        <p:nvSpPr>
          <p:cNvPr id="4134" name="Google Shape;4134;g8b23a99a89_1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35" name="Google Shape;4135;g8b23a99a89_1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0" name="Shape 4140"/>
        <p:cNvGrpSpPr/>
        <p:nvPr/>
      </p:nvGrpSpPr>
      <p:grpSpPr>
        <a:xfrm>
          <a:off x="0" y="0"/>
          <a:ext cx="0" cy="0"/>
          <a:chOff x="0" y="0"/>
          <a:chExt cx="0" cy="0"/>
        </a:xfrm>
      </p:grpSpPr>
      <p:sp>
        <p:nvSpPr>
          <p:cNvPr id="4141" name="Google Shape;4141;g8b23a99a89_1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42" name="Google Shape;4142;g8b23a99a89_1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7" name="Shape 4147"/>
        <p:cNvGrpSpPr/>
        <p:nvPr/>
      </p:nvGrpSpPr>
      <p:grpSpPr>
        <a:xfrm>
          <a:off x="0" y="0"/>
          <a:ext cx="0" cy="0"/>
          <a:chOff x="0" y="0"/>
          <a:chExt cx="0" cy="0"/>
        </a:xfrm>
      </p:grpSpPr>
      <p:sp>
        <p:nvSpPr>
          <p:cNvPr id="4148" name="Google Shape;4148;g714b3177c6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49" name="Google Shape;4149;g714b3177c6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4" name="Shape 4154"/>
        <p:cNvGrpSpPr/>
        <p:nvPr/>
      </p:nvGrpSpPr>
      <p:grpSpPr>
        <a:xfrm>
          <a:off x="0" y="0"/>
          <a:ext cx="0" cy="0"/>
          <a:chOff x="0" y="0"/>
          <a:chExt cx="0" cy="0"/>
        </a:xfrm>
      </p:grpSpPr>
      <p:sp>
        <p:nvSpPr>
          <p:cNvPr id="4155" name="Google Shape;4155;g8b23a99a89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56" name="Google Shape;4156;g8b23a99a89_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1" name="Shape 4161"/>
        <p:cNvGrpSpPr/>
        <p:nvPr/>
      </p:nvGrpSpPr>
      <p:grpSpPr>
        <a:xfrm>
          <a:off x="0" y="0"/>
          <a:ext cx="0" cy="0"/>
          <a:chOff x="0" y="0"/>
          <a:chExt cx="0" cy="0"/>
        </a:xfrm>
      </p:grpSpPr>
      <p:sp>
        <p:nvSpPr>
          <p:cNvPr id="4162" name="Google Shape;4162;g8b23a99a89_1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63" name="Google Shape;4163;g8b23a99a89_1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8" name="Shape 4168"/>
        <p:cNvGrpSpPr/>
        <p:nvPr/>
      </p:nvGrpSpPr>
      <p:grpSpPr>
        <a:xfrm>
          <a:off x="0" y="0"/>
          <a:ext cx="0" cy="0"/>
          <a:chOff x="0" y="0"/>
          <a:chExt cx="0" cy="0"/>
        </a:xfrm>
      </p:grpSpPr>
      <p:sp>
        <p:nvSpPr>
          <p:cNvPr id="4169" name="Google Shape;4169;g8b23a99a89_1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70" name="Google Shape;4170;g8b23a99a89_1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5" name="Shape 565"/>
        <p:cNvGrpSpPr/>
        <p:nvPr/>
      </p:nvGrpSpPr>
      <p:grpSpPr>
        <a:xfrm>
          <a:off x="0" y="0"/>
          <a:ext cx="0" cy="0"/>
          <a:chOff x="0" y="0"/>
          <a:chExt cx="0" cy="0"/>
        </a:xfrm>
      </p:grpSpPr>
      <p:sp>
        <p:nvSpPr>
          <p:cNvPr id="566" name="Google Shape;566;gebae04bcc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7" name="Google Shape;567;gebae04bcc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5" name="Shape 4175"/>
        <p:cNvGrpSpPr/>
        <p:nvPr/>
      </p:nvGrpSpPr>
      <p:grpSpPr>
        <a:xfrm>
          <a:off x="0" y="0"/>
          <a:ext cx="0" cy="0"/>
          <a:chOff x="0" y="0"/>
          <a:chExt cx="0" cy="0"/>
        </a:xfrm>
      </p:grpSpPr>
      <p:sp>
        <p:nvSpPr>
          <p:cNvPr id="4176" name="Google Shape;4176;g8b23a99a89_1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77" name="Google Shape;4177;g8b23a99a89_1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2" name="Shape 4182"/>
        <p:cNvGrpSpPr/>
        <p:nvPr/>
      </p:nvGrpSpPr>
      <p:grpSpPr>
        <a:xfrm>
          <a:off x="0" y="0"/>
          <a:ext cx="0" cy="0"/>
          <a:chOff x="0" y="0"/>
          <a:chExt cx="0" cy="0"/>
        </a:xfrm>
      </p:grpSpPr>
      <p:sp>
        <p:nvSpPr>
          <p:cNvPr id="4183" name="Google Shape;4183;g8b23a99a89_1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84" name="Google Shape;4184;g8b23a99a89_1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9" name="Shape 4189"/>
        <p:cNvGrpSpPr/>
        <p:nvPr/>
      </p:nvGrpSpPr>
      <p:grpSpPr>
        <a:xfrm>
          <a:off x="0" y="0"/>
          <a:ext cx="0" cy="0"/>
          <a:chOff x="0" y="0"/>
          <a:chExt cx="0" cy="0"/>
        </a:xfrm>
      </p:grpSpPr>
      <p:sp>
        <p:nvSpPr>
          <p:cNvPr id="4190" name="Google Shape;4190;g517a4e31e5_53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91" name="Google Shape;4191;g517a4e31e5_53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6" name="Shape 4196"/>
        <p:cNvGrpSpPr/>
        <p:nvPr/>
      </p:nvGrpSpPr>
      <p:grpSpPr>
        <a:xfrm>
          <a:off x="0" y="0"/>
          <a:ext cx="0" cy="0"/>
          <a:chOff x="0" y="0"/>
          <a:chExt cx="0" cy="0"/>
        </a:xfrm>
      </p:grpSpPr>
      <p:sp>
        <p:nvSpPr>
          <p:cNvPr id="4197" name="Google Shape;4197;g8b747d5b9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98" name="Google Shape;4198;g8b747d5b9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3" name="Shape 4203"/>
        <p:cNvGrpSpPr/>
        <p:nvPr/>
      </p:nvGrpSpPr>
      <p:grpSpPr>
        <a:xfrm>
          <a:off x="0" y="0"/>
          <a:ext cx="0" cy="0"/>
          <a:chOff x="0" y="0"/>
          <a:chExt cx="0" cy="0"/>
        </a:xfrm>
      </p:grpSpPr>
      <p:sp>
        <p:nvSpPr>
          <p:cNvPr id="4204" name="Google Shape;4204;g8b747d5b9a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05" name="Google Shape;4205;g8b747d5b9a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0" name="Shape 4210"/>
        <p:cNvGrpSpPr/>
        <p:nvPr/>
      </p:nvGrpSpPr>
      <p:grpSpPr>
        <a:xfrm>
          <a:off x="0" y="0"/>
          <a:ext cx="0" cy="0"/>
          <a:chOff x="0" y="0"/>
          <a:chExt cx="0" cy="0"/>
        </a:xfrm>
      </p:grpSpPr>
      <p:sp>
        <p:nvSpPr>
          <p:cNvPr id="4211" name="Google Shape;4211;g8b4d0fe56b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12" name="Google Shape;4212;g8b4d0fe56b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6" name="Shape 4216"/>
        <p:cNvGrpSpPr/>
        <p:nvPr/>
      </p:nvGrpSpPr>
      <p:grpSpPr>
        <a:xfrm>
          <a:off x="0" y="0"/>
          <a:ext cx="0" cy="0"/>
          <a:chOff x="0" y="0"/>
          <a:chExt cx="0" cy="0"/>
        </a:xfrm>
      </p:grpSpPr>
      <p:sp>
        <p:nvSpPr>
          <p:cNvPr id="4217" name="Google Shape;4217;g8b4d0fe56b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18" name="Google Shape;4218;g8b4d0fe56b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2" name="Shape 4222"/>
        <p:cNvGrpSpPr/>
        <p:nvPr/>
      </p:nvGrpSpPr>
      <p:grpSpPr>
        <a:xfrm>
          <a:off x="0" y="0"/>
          <a:ext cx="0" cy="0"/>
          <a:chOff x="0" y="0"/>
          <a:chExt cx="0" cy="0"/>
        </a:xfrm>
      </p:grpSpPr>
      <p:sp>
        <p:nvSpPr>
          <p:cNvPr id="4223" name="Google Shape;4223;g8b4d0fe56b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24" name="Google Shape;4224;g8b4d0fe56b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8" name="Shape 4228"/>
        <p:cNvGrpSpPr/>
        <p:nvPr/>
      </p:nvGrpSpPr>
      <p:grpSpPr>
        <a:xfrm>
          <a:off x="0" y="0"/>
          <a:ext cx="0" cy="0"/>
          <a:chOff x="0" y="0"/>
          <a:chExt cx="0" cy="0"/>
        </a:xfrm>
      </p:grpSpPr>
      <p:sp>
        <p:nvSpPr>
          <p:cNvPr id="4229" name="Google Shape;4229;g82425e1808_1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30" name="Google Shape;4230;g82425e1808_1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4" name="Shape 4234"/>
        <p:cNvGrpSpPr/>
        <p:nvPr/>
      </p:nvGrpSpPr>
      <p:grpSpPr>
        <a:xfrm>
          <a:off x="0" y="0"/>
          <a:ext cx="0" cy="0"/>
          <a:chOff x="0" y="0"/>
          <a:chExt cx="0" cy="0"/>
        </a:xfrm>
      </p:grpSpPr>
      <p:sp>
        <p:nvSpPr>
          <p:cNvPr id="4235" name="Google Shape;4235;g82425e1808_16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36" name="Google Shape;4236;g82425e1808_16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3" name="Shape 573"/>
        <p:cNvGrpSpPr/>
        <p:nvPr/>
      </p:nvGrpSpPr>
      <p:grpSpPr>
        <a:xfrm>
          <a:off x="0" y="0"/>
          <a:ext cx="0" cy="0"/>
          <a:chOff x="0" y="0"/>
          <a:chExt cx="0" cy="0"/>
        </a:xfrm>
      </p:grpSpPr>
      <p:sp>
        <p:nvSpPr>
          <p:cNvPr id="574" name="Google Shape;574;gf7cbaebee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5" name="Google Shape;575;gf7cbaebee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sz="1350">
                <a:solidFill>
                  <a:srgbClr val="252525"/>
                </a:solidFill>
              </a:rPr>
              <a:t>Uma função é basicamente um bloco de instruções que podem ser utilizados repetidamente num programa.</a:t>
            </a:r>
            <a:endParaRPr sz="1350">
              <a:solidFill>
                <a:srgbClr val="252525"/>
              </a:solidFill>
            </a:endParaRPr>
          </a:p>
          <a:p>
            <a:pPr indent="0" lvl="0" marL="0" rtl="0" algn="l">
              <a:spcBef>
                <a:spcPts val="0"/>
              </a:spcBef>
              <a:spcAft>
                <a:spcPts val="0"/>
              </a:spcAft>
              <a:buNone/>
            </a:pPr>
            <a:r>
              <a:t/>
            </a:r>
            <a:endParaRPr sz="1350">
              <a:solidFill>
                <a:srgbClr val="252525"/>
              </a:solidFill>
            </a:endParaRPr>
          </a:p>
        </p:txBody>
      </p:sp>
    </p:spTree>
  </p:cSld>
  <p:clrMapOvr>
    <a:masterClrMapping/>
  </p:clrMapOvr>
</p:notes>
</file>

<file path=ppt/notesSlides/notesSlide5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0" name="Shape 4240"/>
        <p:cNvGrpSpPr/>
        <p:nvPr/>
      </p:nvGrpSpPr>
      <p:grpSpPr>
        <a:xfrm>
          <a:off x="0" y="0"/>
          <a:ext cx="0" cy="0"/>
          <a:chOff x="0" y="0"/>
          <a:chExt cx="0" cy="0"/>
        </a:xfrm>
      </p:grpSpPr>
      <p:sp>
        <p:nvSpPr>
          <p:cNvPr id="4241" name="Google Shape;4241;g82425e1808_16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42" name="Google Shape;4242;g82425e1808_16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6" name="Shape 4246"/>
        <p:cNvGrpSpPr/>
        <p:nvPr/>
      </p:nvGrpSpPr>
      <p:grpSpPr>
        <a:xfrm>
          <a:off x="0" y="0"/>
          <a:ext cx="0" cy="0"/>
          <a:chOff x="0" y="0"/>
          <a:chExt cx="0" cy="0"/>
        </a:xfrm>
      </p:grpSpPr>
      <p:sp>
        <p:nvSpPr>
          <p:cNvPr id="4247" name="Google Shape;4247;g71447d80f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48" name="Google Shape;4248;g71447d80f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3" name="Shape 4253"/>
        <p:cNvGrpSpPr/>
        <p:nvPr/>
      </p:nvGrpSpPr>
      <p:grpSpPr>
        <a:xfrm>
          <a:off x="0" y="0"/>
          <a:ext cx="0" cy="0"/>
          <a:chOff x="0" y="0"/>
          <a:chExt cx="0" cy="0"/>
        </a:xfrm>
      </p:grpSpPr>
      <p:sp>
        <p:nvSpPr>
          <p:cNvPr id="4254" name="Google Shape;4254;g8b4d0fe56b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55" name="Google Shape;4255;g8b4d0fe56b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0" name="Shape 4260"/>
        <p:cNvGrpSpPr/>
        <p:nvPr/>
      </p:nvGrpSpPr>
      <p:grpSpPr>
        <a:xfrm>
          <a:off x="0" y="0"/>
          <a:ext cx="0" cy="0"/>
          <a:chOff x="0" y="0"/>
          <a:chExt cx="0" cy="0"/>
        </a:xfrm>
      </p:grpSpPr>
      <p:sp>
        <p:nvSpPr>
          <p:cNvPr id="4261" name="Google Shape;4261;g8b4d0fe56b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62" name="Google Shape;4262;g8b4d0fe56b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7" name="Shape 4267"/>
        <p:cNvGrpSpPr/>
        <p:nvPr/>
      </p:nvGrpSpPr>
      <p:grpSpPr>
        <a:xfrm>
          <a:off x="0" y="0"/>
          <a:ext cx="0" cy="0"/>
          <a:chOff x="0" y="0"/>
          <a:chExt cx="0" cy="0"/>
        </a:xfrm>
      </p:grpSpPr>
      <p:sp>
        <p:nvSpPr>
          <p:cNvPr id="4268" name="Google Shape;4268;g8b4d0fe56b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69" name="Google Shape;4269;g8b4d0fe56b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4" name="Shape 4274"/>
        <p:cNvGrpSpPr/>
        <p:nvPr/>
      </p:nvGrpSpPr>
      <p:grpSpPr>
        <a:xfrm>
          <a:off x="0" y="0"/>
          <a:ext cx="0" cy="0"/>
          <a:chOff x="0" y="0"/>
          <a:chExt cx="0" cy="0"/>
        </a:xfrm>
      </p:grpSpPr>
      <p:sp>
        <p:nvSpPr>
          <p:cNvPr id="4275" name="Google Shape;4275;g8b4d0fe56b_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76" name="Google Shape;4276;g8b4d0fe56b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1" name="Shape 4281"/>
        <p:cNvGrpSpPr/>
        <p:nvPr/>
      </p:nvGrpSpPr>
      <p:grpSpPr>
        <a:xfrm>
          <a:off x="0" y="0"/>
          <a:ext cx="0" cy="0"/>
          <a:chOff x="0" y="0"/>
          <a:chExt cx="0" cy="0"/>
        </a:xfrm>
      </p:grpSpPr>
      <p:sp>
        <p:nvSpPr>
          <p:cNvPr id="4282" name="Google Shape;4282;g8be146ae20_2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83" name="Google Shape;4283;g8be146ae20_2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8" name="Shape 4288"/>
        <p:cNvGrpSpPr/>
        <p:nvPr/>
      </p:nvGrpSpPr>
      <p:grpSpPr>
        <a:xfrm>
          <a:off x="0" y="0"/>
          <a:ext cx="0" cy="0"/>
          <a:chOff x="0" y="0"/>
          <a:chExt cx="0" cy="0"/>
        </a:xfrm>
      </p:grpSpPr>
      <p:sp>
        <p:nvSpPr>
          <p:cNvPr id="4289" name="Google Shape;4289;g8b4d0fe56b_1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90" name="Google Shape;4290;g8b4d0fe56b_1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5" name="Shape 4295"/>
        <p:cNvGrpSpPr/>
        <p:nvPr/>
      </p:nvGrpSpPr>
      <p:grpSpPr>
        <a:xfrm>
          <a:off x="0" y="0"/>
          <a:ext cx="0" cy="0"/>
          <a:chOff x="0" y="0"/>
          <a:chExt cx="0" cy="0"/>
        </a:xfrm>
      </p:grpSpPr>
      <p:sp>
        <p:nvSpPr>
          <p:cNvPr id="4296" name="Google Shape;4296;g71447d80f0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97" name="Google Shape;4297;g71447d80f0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2" name="Shape 4302"/>
        <p:cNvGrpSpPr/>
        <p:nvPr/>
      </p:nvGrpSpPr>
      <p:grpSpPr>
        <a:xfrm>
          <a:off x="0" y="0"/>
          <a:ext cx="0" cy="0"/>
          <a:chOff x="0" y="0"/>
          <a:chExt cx="0" cy="0"/>
        </a:xfrm>
      </p:grpSpPr>
      <p:sp>
        <p:nvSpPr>
          <p:cNvPr id="4303" name="Google Shape;4303;g8b4d0fe56b_1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04" name="Google Shape;4304;g8b4d0fe56b_1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 name="Shape 581"/>
        <p:cNvGrpSpPr/>
        <p:nvPr/>
      </p:nvGrpSpPr>
      <p:grpSpPr>
        <a:xfrm>
          <a:off x="0" y="0"/>
          <a:ext cx="0" cy="0"/>
          <a:chOff x="0" y="0"/>
          <a:chExt cx="0" cy="0"/>
        </a:xfrm>
      </p:grpSpPr>
      <p:sp>
        <p:nvSpPr>
          <p:cNvPr id="582" name="Google Shape;582;gf7cbaebee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3" name="Google Shape;583;gf7cbaebee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sz="1350">
                <a:solidFill>
                  <a:srgbClr val="252525"/>
                </a:solidFill>
              </a:rPr>
              <a:t>Diferente das outras instruções básicas, uma função nunca será executada imediatamente quando uma página ou script é carregado. </a:t>
            </a:r>
            <a:endParaRPr sz="1350">
              <a:solidFill>
                <a:srgbClr val="252525"/>
              </a:solidFill>
            </a:endParaRPr>
          </a:p>
          <a:p>
            <a:pPr indent="0" lvl="0" marL="0" rtl="0" algn="l">
              <a:spcBef>
                <a:spcPts val="0"/>
              </a:spcBef>
              <a:spcAft>
                <a:spcPts val="0"/>
              </a:spcAft>
              <a:buClr>
                <a:schemeClr val="dk1"/>
              </a:buClr>
              <a:buSzPts val="1100"/>
              <a:buFont typeface="Arial"/>
              <a:buNone/>
            </a:pPr>
            <a:r>
              <a:rPr lang="pt-BR" sz="1350">
                <a:solidFill>
                  <a:srgbClr val="252525"/>
                </a:solidFill>
              </a:rPr>
              <a:t>Uma função só será executada apenas quando é feito uma chamada</a:t>
            </a:r>
            <a:endParaRPr/>
          </a:p>
        </p:txBody>
      </p:sp>
    </p:spTree>
  </p:cSld>
  <p:clrMapOvr>
    <a:masterClrMapping/>
  </p:clrMapOvr>
</p:notes>
</file>

<file path=ppt/notesSlides/notesSlide5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8" name="Shape 4308"/>
        <p:cNvGrpSpPr/>
        <p:nvPr/>
      </p:nvGrpSpPr>
      <p:grpSpPr>
        <a:xfrm>
          <a:off x="0" y="0"/>
          <a:ext cx="0" cy="0"/>
          <a:chOff x="0" y="0"/>
          <a:chExt cx="0" cy="0"/>
        </a:xfrm>
      </p:grpSpPr>
      <p:sp>
        <p:nvSpPr>
          <p:cNvPr id="4309" name="Google Shape;4309;g82425e1808_16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10" name="Google Shape;4310;g82425e1808_16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5" name="Shape 4315"/>
        <p:cNvGrpSpPr/>
        <p:nvPr/>
      </p:nvGrpSpPr>
      <p:grpSpPr>
        <a:xfrm>
          <a:off x="0" y="0"/>
          <a:ext cx="0" cy="0"/>
          <a:chOff x="0" y="0"/>
          <a:chExt cx="0" cy="0"/>
        </a:xfrm>
      </p:grpSpPr>
      <p:sp>
        <p:nvSpPr>
          <p:cNvPr id="4316" name="Google Shape;4316;g82425e1808_16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17" name="Google Shape;4317;g82425e1808_16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2" name="Shape 4322"/>
        <p:cNvGrpSpPr/>
        <p:nvPr/>
      </p:nvGrpSpPr>
      <p:grpSpPr>
        <a:xfrm>
          <a:off x="0" y="0"/>
          <a:ext cx="0" cy="0"/>
          <a:chOff x="0" y="0"/>
          <a:chExt cx="0" cy="0"/>
        </a:xfrm>
      </p:grpSpPr>
      <p:sp>
        <p:nvSpPr>
          <p:cNvPr id="4323" name="Google Shape;4323;gbc67833228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24" name="Google Shape;4324;gbc67833228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9" name="Shape 4329"/>
        <p:cNvGrpSpPr/>
        <p:nvPr/>
      </p:nvGrpSpPr>
      <p:grpSpPr>
        <a:xfrm>
          <a:off x="0" y="0"/>
          <a:ext cx="0" cy="0"/>
          <a:chOff x="0" y="0"/>
          <a:chExt cx="0" cy="0"/>
        </a:xfrm>
      </p:grpSpPr>
      <p:sp>
        <p:nvSpPr>
          <p:cNvPr id="4330" name="Google Shape;4330;g82425e1808_16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31" name="Google Shape;4331;g82425e1808_16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6" name="Shape 4336"/>
        <p:cNvGrpSpPr/>
        <p:nvPr/>
      </p:nvGrpSpPr>
      <p:grpSpPr>
        <a:xfrm>
          <a:off x="0" y="0"/>
          <a:ext cx="0" cy="0"/>
          <a:chOff x="0" y="0"/>
          <a:chExt cx="0" cy="0"/>
        </a:xfrm>
      </p:grpSpPr>
      <p:sp>
        <p:nvSpPr>
          <p:cNvPr id="4337" name="Google Shape;4337;g82425e1808_16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38" name="Google Shape;4338;g82425e1808_16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3" name="Shape 4343"/>
        <p:cNvGrpSpPr/>
        <p:nvPr/>
      </p:nvGrpSpPr>
      <p:grpSpPr>
        <a:xfrm>
          <a:off x="0" y="0"/>
          <a:ext cx="0" cy="0"/>
          <a:chOff x="0" y="0"/>
          <a:chExt cx="0" cy="0"/>
        </a:xfrm>
      </p:grpSpPr>
      <p:sp>
        <p:nvSpPr>
          <p:cNvPr id="4344" name="Google Shape;4344;g82425e1808_16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45" name="Google Shape;4345;g82425e1808_16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0" name="Shape 4350"/>
        <p:cNvGrpSpPr/>
        <p:nvPr/>
      </p:nvGrpSpPr>
      <p:grpSpPr>
        <a:xfrm>
          <a:off x="0" y="0"/>
          <a:ext cx="0" cy="0"/>
          <a:chOff x="0" y="0"/>
          <a:chExt cx="0" cy="0"/>
        </a:xfrm>
      </p:grpSpPr>
      <p:sp>
        <p:nvSpPr>
          <p:cNvPr id="4351" name="Google Shape;4351;g71447d80f0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52" name="Google Shape;4352;g71447d80f0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7" name="Shape 4357"/>
        <p:cNvGrpSpPr/>
        <p:nvPr/>
      </p:nvGrpSpPr>
      <p:grpSpPr>
        <a:xfrm>
          <a:off x="0" y="0"/>
          <a:ext cx="0" cy="0"/>
          <a:chOff x="0" y="0"/>
          <a:chExt cx="0" cy="0"/>
        </a:xfrm>
      </p:grpSpPr>
      <p:sp>
        <p:nvSpPr>
          <p:cNvPr id="4358" name="Google Shape;4358;g82425e1808_16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59" name="Google Shape;4359;g82425e1808_16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3" name="Shape 4363"/>
        <p:cNvGrpSpPr/>
        <p:nvPr/>
      </p:nvGrpSpPr>
      <p:grpSpPr>
        <a:xfrm>
          <a:off x="0" y="0"/>
          <a:ext cx="0" cy="0"/>
          <a:chOff x="0" y="0"/>
          <a:chExt cx="0" cy="0"/>
        </a:xfrm>
      </p:grpSpPr>
      <p:sp>
        <p:nvSpPr>
          <p:cNvPr id="4364" name="Google Shape;4364;g865df57940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65" name="Google Shape;4365;g865df57940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0" name="Shape 4370"/>
        <p:cNvGrpSpPr/>
        <p:nvPr/>
      </p:nvGrpSpPr>
      <p:grpSpPr>
        <a:xfrm>
          <a:off x="0" y="0"/>
          <a:ext cx="0" cy="0"/>
          <a:chOff x="0" y="0"/>
          <a:chExt cx="0" cy="0"/>
        </a:xfrm>
      </p:grpSpPr>
      <p:sp>
        <p:nvSpPr>
          <p:cNvPr id="4371" name="Google Shape;4371;g8d9180f77b_2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72" name="Google Shape;4372;g8d9180f77b_2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9" name="Shape 589"/>
        <p:cNvGrpSpPr/>
        <p:nvPr/>
      </p:nvGrpSpPr>
      <p:grpSpPr>
        <a:xfrm>
          <a:off x="0" y="0"/>
          <a:ext cx="0" cy="0"/>
          <a:chOff x="0" y="0"/>
          <a:chExt cx="0" cy="0"/>
        </a:xfrm>
      </p:grpSpPr>
      <p:sp>
        <p:nvSpPr>
          <p:cNvPr id="590" name="Google Shape;590;gf7cbaebee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1" name="Google Shape;591;gf7cbaebee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sz="1350">
                <a:solidFill>
                  <a:srgbClr val="252525"/>
                </a:solidFill>
              </a:rPr>
              <a:t>Uma informação pode ser passada para as funções por meio de argumentos. Um argumento é como uma variável (inclusive utilizamos o $ antes do nome) </a:t>
            </a:r>
            <a:endParaRPr sz="1350">
              <a:solidFill>
                <a:srgbClr val="252525"/>
              </a:solidFill>
            </a:endParaRPr>
          </a:p>
          <a:p>
            <a:pPr indent="0" lvl="0" marL="0" rtl="0" algn="l">
              <a:spcBef>
                <a:spcPts val="0"/>
              </a:spcBef>
              <a:spcAft>
                <a:spcPts val="0"/>
              </a:spcAft>
              <a:buNone/>
            </a:pPr>
            <a:r>
              <a:rPr lang="pt-BR" sz="1350">
                <a:solidFill>
                  <a:srgbClr val="252525"/>
                </a:solidFill>
              </a:rPr>
              <a:t>Argumentos são especificados após o nome da função, dentro dos parênteses. </a:t>
            </a:r>
            <a:endParaRPr sz="1350">
              <a:solidFill>
                <a:srgbClr val="252525"/>
              </a:solidFill>
            </a:endParaRPr>
          </a:p>
          <a:p>
            <a:pPr indent="0" lvl="0" marL="0" rtl="0" algn="l">
              <a:spcBef>
                <a:spcPts val="0"/>
              </a:spcBef>
              <a:spcAft>
                <a:spcPts val="0"/>
              </a:spcAft>
              <a:buNone/>
            </a:pPr>
            <a:r>
              <a:t/>
            </a:r>
            <a:endParaRPr/>
          </a:p>
        </p:txBody>
      </p:sp>
    </p:spTree>
  </p:cSld>
  <p:clrMapOvr>
    <a:masterClrMapping/>
  </p:clrMapOvr>
</p:notes>
</file>

<file path=ppt/notesSlides/notesSlide5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7" name="Shape 4377"/>
        <p:cNvGrpSpPr/>
        <p:nvPr/>
      </p:nvGrpSpPr>
      <p:grpSpPr>
        <a:xfrm>
          <a:off x="0" y="0"/>
          <a:ext cx="0" cy="0"/>
          <a:chOff x="0" y="0"/>
          <a:chExt cx="0" cy="0"/>
        </a:xfrm>
      </p:grpSpPr>
      <p:sp>
        <p:nvSpPr>
          <p:cNvPr id="4378" name="Google Shape;4378;g8d9180f77b_2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79" name="Google Shape;4379;g8d9180f77b_2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4" name="Shape 4384"/>
        <p:cNvGrpSpPr/>
        <p:nvPr/>
      </p:nvGrpSpPr>
      <p:grpSpPr>
        <a:xfrm>
          <a:off x="0" y="0"/>
          <a:ext cx="0" cy="0"/>
          <a:chOff x="0" y="0"/>
          <a:chExt cx="0" cy="0"/>
        </a:xfrm>
      </p:grpSpPr>
      <p:sp>
        <p:nvSpPr>
          <p:cNvPr id="4385" name="Google Shape;4385;g8d9180f77b_2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86" name="Google Shape;4386;g8d9180f77b_2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1" name="Shape 4391"/>
        <p:cNvGrpSpPr/>
        <p:nvPr/>
      </p:nvGrpSpPr>
      <p:grpSpPr>
        <a:xfrm>
          <a:off x="0" y="0"/>
          <a:ext cx="0" cy="0"/>
          <a:chOff x="0" y="0"/>
          <a:chExt cx="0" cy="0"/>
        </a:xfrm>
      </p:grpSpPr>
      <p:sp>
        <p:nvSpPr>
          <p:cNvPr id="4392" name="Google Shape;4392;g8d9180f77b_2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93" name="Google Shape;4393;g8d9180f77b_2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8" name="Shape 4398"/>
        <p:cNvGrpSpPr/>
        <p:nvPr/>
      </p:nvGrpSpPr>
      <p:grpSpPr>
        <a:xfrm>
          <a:off x="0" y="0"/>
          <a:ext cx="0" cy="0"/>
          <a:chOff x="0" y="0"/>
          <a:chExt cx="0" cy="0"/>
        </a:xfrm>
      </p:grpSpPr>
      <p:sp>
        <p:nvSpPr>
          <p:cNvPr id="4399" name="Google Shape;4399;g71447d80f0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00" name="Google Shape;4400;g71447d80f0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4" name="Shape 4404"/>
        <p:cNvGrpSpPr/>
        <p:nvPr/>
      </p:nvGrpSpPr>
      <p:grpSpPr>
        <a:xfrm>
          <a:off x="0" y="0"/>
          <a:ext cx="0" cy="0"/>
          <a:chOff x="0" y="0"/>
          <a:chExt cx="0" cy="0"/>
        </a:xfrm>
      </p:grpSpPr>
      <p:sp>
        <p:nvSpPr>
          <p:cNvPr id="4405" name="Google Shape;4405;g71447d80f0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06" name="Google Shape;4406;g71447d80f0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1" name="Shape 4411"/>
        <p:cNvGrpSpPr/>
        <p:nvPr/>
      </p:nvGrpSpPr>
      <p:grpSpPr>
        <a:xfrm>
          <a:off x="0" y="0"/>
          <a:ext cx="0" cy="0"/>
          <a:chOff x="0" y="0"/>
          <a:chExt cx="0" cy="0"/>
        </a:xfrm>
      </p:grpSpPr>
      <p:sp>
        <p:nvSpPr>
          <p:cNvPr id="4412" name="Google Shape;4412;gd275185eb0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13" name="Google Shape;4413;gd275185eb0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7" name="Shape 4417"/>
        <p:cNvGrpSpPr/>
        <p:nvPr/>
      </p:nvGrpSpPr>
      <p:grpSpPr>
        <a:xfrm>
          <a:off x="0" y="0"/>
          <a:ext cx="0" cy="0"/>
          <a:chOff x="0" y="0"/>
          <a:chExt cx="0" cy="0"/>
        </a:xfrm>
      </p:grpSpPr>
      <p:sp>
        <p:nvSpPr>
          <p:cNvPr id="4418" name="Google Shape;4418;g8d9180f77b_2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19" name="Google Shape;4419;g8d9180f77b_2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4" name="Shape 4424"/>
        <p:cNvGrpSpPr/>
        <p:nvPr/>
      </p:nvGrpSpPr>
      <p:grpSpPr>
        <a:xfrm>
          <a:off x="0" y="0"/>
          <a:ext cx="0" cy="0"/>
          <a:chOff x="0" y="0"/>
          <a:chExt cx="0" cy="0"/>
        </a:xfrm>
      </p:grpSpPr>
      <p:sp>
        <p:nvSpPr>
          <p:cNvPr id="4425" name="Google Shape;4425;g8d9180f77b_2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26" name="Google Shape;4426;g8d9180f77b_2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1" name="Shape 4431"/>
        <p:cNvGrpSpPr/>
        <p:nvPr/>
      </p:nvGrpSpPr>
      <p:grpSpPr>
        <a:xfrm>
          <a:off x="0" y="0"/>
          <a:ext cx="0" cy="0"/>
          <a:chOff x="0" y="0"/>
          <a:chExt cx="0" cy="0"/>
        </a:xfrm>
      </p:grpSpPr>
      <p:sp>
        <p:nvSpPr>
          <p:cNvPr id="4432" name="Google Shape;4432;g8d9180f77b_2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33" name="Google Shape;4433;g8d9180f77b_2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8" name="Shape 4438"/>
        <p:cNvGrpSpPr/>
        <p:nvPr/>
      </p:nvGrpSpPr>
      <p:grpSpPr>
        <a:xfrm>
          <a:off x="0" y="0"/>
          <a:ext cx="0" cy="0"/>
          <a:chOff x="0" y="0"/>
          <a:chExt cx="0" cy="0"/>
        </a:xfrm>
      </p:grpSpPr>
      <p:sp>
        <p:nvSpPr>
          <p:cNvPr id="4439" name="Google Shape;4439;g8d9180f77b_2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40" name="Google Shape;4440;g8d9180f77b_2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7" name="Shape 597"/>
        <p:cNvGrpSpPr/>
        <p:nvPr/>
      </p:nvGrpSpPr>
      <p:grpSpPr>
        <a:xfrm>
          <a:off x="0" y="0"/>
          <a:ext cx="0" cy="0"/>
          <a:chOff x="0" y="0"/>
          <a:chExt cx="0" cy="0"/>
        </a:xfrm>
      </p:grpSpPr>
      <p:sp>
        <p:nvSpPr>
          <p:cNvPr id="598" name="Google Shape;598;gf7cbaebee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9" name="Google Shape;599;gf7cbaebee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sz="1350">
                <a:solidFill>
                  <a:srgbClr val="252525"/>
                </a:solidFill>
              </a:rPr>
              <a:t>Podemos adicionar quantos argumentos quisermos, basta separá-los com uma vírgula.</a:t>
            </a:r>
            <a:endParaRPr/>
          </a:p>
        </p:txBody>
      </p:sp>
    </p:spTree>
  </p:cSld>
  <p:clrMapOvr>
    <a:masterClrMapping/>
  </p:clrMapOvr>
</p:notes>
</file>

<file path=ppt/notesSlides/notesSlide5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5" name="Shape 4445"/>
        <p:cNvGrpSpPr/>
        <p:nvPr/>
      </p:nvGrpSpPr>
      <p:grpSpPr>
        <a:xfrm>
          <a:off x="0" y="0"/>
          <a:ext cx="0" cy="0"/>
          <a:chOff x="0" y="0"/>
          <a:chExt cx="0" cy="0"/>
        </a:xfrm>
      </p:grpSpPr>
      <p:sp>
        <p:nvSpPr>
          <p:cNvPr id="4446" name="Google Shape;4446;g8d9180f77b_2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47" name="Google Shape;4447;g8d9180f77b_2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2" name="Shape 4452"/>
        <p:cNvGrpSpPr/>
        <p:nvPr/>
      </p:nvGrpSpPr>
      <p:grpSpPr>
        <a:xfrm>
          <a:off x="0" y="0"/>
          <a:ext cx="0" cy="0"/>
          <a:chOff x="0" y="0"/>
          <a:chExt cx="0" cy="0"/>
        </a:xfrm>
      </p:grpSpPr>
      <p:sp>
        <p:nvSpPr>
          <p:cNvPr id="4453" name="Google Shape;4453;g8d9180f77b_2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54" name="Google Shape;4454;g8d9180f77b_2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9" name="Shape 4459"/>
        <p:cNvGrpSpPr/>
        <p:nvPr/>
      </p:nvGrpSpPr>
      <p:grpSpPr>
        <a:xfrm>
          <a:off x="0" y="0"/>
          <a:ext cx="0" cy="0"/>
          <a:chOff x="0" y="0"/>
          <a:chExt cx="0" cy="0"/>
        </a:xfrm>
      </p:grpSpPr>
      <p:sp>
        <p:nvSpPr>
          <p:cNvPr id="4460" name="Google Shape;4460;g8d9180f77b_2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61" name="Google Shape;4461;g8d9180f77b_2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6" name="Shape 4466"/>
        <p:cNvGrpSpPr/>
        <p:nvPr/>
      </p:nvGrpSpPr>
      <p:grpSpPr>
        <a:xfrm>
          <a:off x="0" y="0"/>
          <a:ext cx="0" cy="0"/>
          <a:chOff x="0" y="0"/>
          <a:chExt cx="0" cy="0"/>
        </a:xfrm>
      </p:grpSpPr>
      <p:sp>
        <p:nvSpPr>
          <p:cNvPr id="4467" name="Google Shape;4467;g8d9180f77b_2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68" name="Google Shape;4468;g8d9180f77b_2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2" name="Shape 4472"/>
        <p:cNvGrpSpPr/>
        <p:nvPr/>
      </p:nvGrpSpPr>
      <p:grpSpPr>
        <a:xfrm>
          <a:off x="0" y="0"/>
          <a:ext cx="0" cy="0"/>
          <a:chOff x="0" y="0"/>
          <a:chExt cx="0" cy="0"/>
        </a:xfrm>
      </p:grpSpPr>
      <p:sp>
        <p:nvSpPr>
          <p:cNvPr id="4473" name="Google Shape;4473;g8d9180f77b_2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74" name="Google Shape;4474;g8d9180f77b_2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8" name="Shape 4478"/>
        <p:cNvGrpSpPr/>
        <p:nvPr/>
      </p:nvGrpSpPr>
      <p:grpSpPr>
        <a:xfrm>
          <a:off x="0" y="0"/>
          <a:ext cx="0" cy="0"/>
          <a:chOff x="0" y="0"/>
          <a:chExt cx="0" cy="0"/>
        </a:xfrm>
      </p:grpSpPr>
      <p:sp>
        <p:nvSpPr>
          <p:cNvPr id="4479" name="Google Shape;4479;g8d9180f77b_2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80" name="Google Shape;4480;g8d9180f77b_2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5" name="Shape 4485"/>
        <p:cNvGrpSpPr/>
        <p:nvPr/>
      </p:nvGrpSpPr>
      <p:grpSpPr>
        <a:xfrm>
          <a:off x="0" y="0"/>
          <a:ext cx="0" cy="0"/>
          <a:chOff x="0" y="0"/>
          <a:chExt cx="0" cy="0"/>
        </a:xfrm>
      </p:grpSpPr>
      <p:sp>
        <p:nvSpPr>
          <p:cNvPr id="4486" name="Google Shape;4486;g71447d80f0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87" name="Google Shape;4487;g71447d80f0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2" name="Shape 4492"/>
        <p:cNvGrpSpPr/>
        <p:nvPr/>
      </p:nvGrpSpPr>
      <p:grpSpPr>
        <a:xfrm>
          <a:off x="0" y="0"/>
          <a:ext cx="0" cy="0"/>
          <a:chOff x="0" y="0"/>
          <a:chExt cx="0" cy="0"/>
        </a:xfrm>
      </p:grpSpPr>
      <p:sp>
        <p:nvSpPr>
          <p:cNvPr id="4493" name="Google Shape;4493;g8c6400600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94" name="Google Shape;4494;g8c6400600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8" name="Shape 4498"/>
        <p:cNvGrpSpPr/>
        <p:nvPr/>
      </p:nvGrpSpPr>
      <p:grpSpPr>
        <a:xfrm>
          <a:off x="0" y="0"/>
          <a:ext cx="0" cy="0"/>
          <a:chOff x="0" y="0"/>
          <a:chExt cx="0" cy="0"/>
        </a:xfrm>
      </p:grpSpPr>
      <p:sp>
        <p:nvSpPr>
          <p:cNvPr id="4499" name="Google Shape;4499;g8c6400600e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00" name="Google Shape;4500;g8c6400600e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4" name="Shape 4504"/>
        <p:cNvGrpSpPr/>
        <p:nvPr/>
      </p:nvGrpSpPr>
      <p:grpSpPr>
        <a:xfrm>
          <a:off x="0" y="0"/>
          <a:ext cx="0" cy="0"/>
          <a:chOff x="0" y="0"/>
          <a:chExt cx="0" cy="0"/>
        </a:xfrm>
      </p:grpSpPr>
      <p:sp>
        <p:nvSpPr>
          <p:cNvPr id="4505" name="Google Shape;4505;g8c6400600e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06" name="Google Shape;4506;g8c6400600e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5" name="Shape 605"/>
        <p:cNvGrpSpPr/>
        <p:nvPr/>
      </p:nvGrpSpPr>
      <p:grpSpPr>
        <a:xfrm>
          <a:off x="0" y="0"/>
          <a:ext cx="0" cy="0"/>
          <a:chOff x="0" y="0"/>
          <a:chExt cx="0" cy="0"/>
        </a:xfrm>
      </p:grpSpPr>
      <p:sp>
        <p:nvSpPr>
          <p:cNvPr id="606" name="Google Shape;606;gf7cbaebee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7" name="Google Shape;607;gf7cbaebee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sz="1400"/>
              <a:t>Muitos vezes é necessários que alguns parâmetros de nossa função sejam opcionais. </a:t>
            </a:r>
            <a:endParaRPr sz="1400"/>
          </a:p>
          <a:p>
            <a:pPr indent="0" lvl="0" marL="0" rtl="0" algn="l">
              <a:spcBef>
                <a:spcPts val="0"/>
              </a:spcBef>
              <a:spcAft>
                <a:spcPts val="0"/>
              </a:spcAft>
              <a:buNone/>
            </a:pPr>
            <a:r>
              <a:rPr lang="pt-BR" sz="1400"/>
              <a:t>Para isso, podemos definir valores padrões para os parâmetros que desejamos que se tornem opcionais.</a:t>
            </a:r>
            <a:endParaRPr sz="1400"/>
          </a:p>
          <a:p>
            <a:pPr indent="0" lvl="0" marL="0" rtl="0" algn="l">
              <a:spcBef>
                <a:spcPts val="0"/>
              </a:spcBef>
              <a:spcAft>
                <a:spcPts val="0"/>
              </a:spcAft>
              <a:buNone/>
            </a:pPr>
            <a:r>
              <a:rPr lang="pt-BR" sz="1400"/>
              <a:t>Esta atribuição é feita através de forma muito similar a atribuição de um valor para uma variável usando o sinal de igual seguido do valor desejado. </a:t>
            </a:r>
            <a:endParaRPr sz="1400"/>
          </a:p>
          <a:p>
            <a:pPr indent="0" lvl="0" marL="0" rtl="0" algn="l">
              <a:spcBef>
                <a:spcPts val="0"/>
              </a:spcBef>
              <a:spcAft>
                <a:spcPts val="0"/>
              </a:spcAft>
              <a:buNone/>
            </a:pPr>
            <a:r>
              <a:t/>
            </a:r>
            <a:endParaRPr/>
          </a:p>
        </p:txBody>
      </p:sp>
    </p:spTree>
  </p:cSld>
  <p:clrMapOvr>
    <a:masterClrMapping/>
  </p:clrMapOvr>
</p:notes>
</file>

<file path=ppt/notesSlides/notesSlide5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0" name="Shape 4510"/>
        <p:cNvGrpSpPr/>
        <p:nvPr/>
      </p:nvGrpSpPr>
      <p:grpSpPr>
        <a:xfrm>
          <a:off x="0" y="0"/>
          <a:ext cx="0" cy="0"/>
          <a:chOff x="0" y="0"/>
          <a:chExt cx="0" cy="0"/>
        </a:xfrm>
      </p:grpSpPr>
      <p:sp>
        <p:nvSpPr>
          <p:cNvPr id="4511" name="Google Shape;4511;g8c6400600e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12" name="Google Shape;4512;g8c6400600e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6" name="Shape 4516"/>
        <p:cNvGrpSpPr/>
        <p:nvPr/>
      </p:nvGrpSpPr>
      <p:grpSpPr>
        <a:xfrm>
          <a:off x="0" y="0"/>
          <a:ext cx="0" cy="0"/>
          <a:chOff x="0" y="0"/>
          <a:chExt cx="0" cy="0"/>
        </a:xfrm>
      </p:grpSpPr>
      <p:sp>
        <p:nvSpPr>
          <p:cNvPr id="4517" name="Google Shape;4517;g8c6400600e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18" name="Google Shape;4518;g8c6400600e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3" name="Shape 4523"/>
        <p:cNvGrpSpPr/>
        <p:nvPr/>
      </p:nvGrpSpPr>
      <p:grpSpPr>
        <a:xfrm>
          <a:off x="0" y="0"/>
          <a:ext cx="0" cy="0"/>
          <a:chOff x="0" y="0"/>
          <a:chExt cx="0" cy="0"/>
        </a:xfrm>
      </p:grpSpPr>
      <p:sp>
        <p:nvSpPr>
          <p:cNvPr id="4524" name="Google Shape;4524;g71447d80f0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25" name="Google Shape;4525;g71447d80f0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0" name="Shape 4530"/>
        <p:cNvGrpSpPr/>
        <p:nvPr/>
      </p:nvGrpSpPr>
      <p:grpSpPr>
        <a:xfrm>
          <a:off x="0" y="0"/>
          <a:ext cx="0" cy="0"/>
          <a:chOff x="0" y="0"/>
          <a:chExt cx="0" cy="0"/>
        </a:xfrm>
      </p:grpSpPr>
      <p:sp>
        <p:nvSpPr>
          <p:cNvPr id="4531" name="Google Shape;4531;gd947d5e936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32" name="Google Shape;4532;gd947d5e936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6" name="Shape 4536"/>
        <p:cNvGrpSpPr/>
        <p:nvPr/>
      </p:nvGrpSpPr>
      <p:grpSpPr>
        <a:xfrm>
          <a:off x="0" y="0"/>
          <a:ext cx="0" cy="0"/>
          <a:chOff x="0" y="0"/>
          <a:chExt cx="0" cy="0"/>
        </a:xfrm>
      </p:grpSpPr>
      <p:sp>
        <p:nvSpPr>
          <p:cNvPr id="4537" name="Google Shape;4537;g8c6400600e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38" name="Google Shape;4538;g8c6400600e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2" name="Shape 4542"/>
        <p:cNvGrpSpPr/>
        <p:nvPr/>
      </p:nvGrpSpPr>
      <p:grpSpPr>
        <a:xfrm>
          <a:off x="0" y="0"/>
          <a:ext cx="0" cy="0"/>
          <a:chOff x="0" y="0"/>
          <a:chExt cx="0" cy="0"/>
        </a:xfrm>
      </p:grpSpPr>
      <p:sp>
        <p:nvSpPr>
          <p:cNvPr id="4543" name="Google Shape;4543;g8c6400600e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44" name="Google Shape;4544;g8c6400600e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8" name="Shape 4548"/>
        <p:cNvGrpSpPr/>
        <p:nvPr/>
      </p:nvGrpSpPr>
      <p:grpSpPr>
        <a:xfrm>
          <a:off x="0" y="0"/>
          <a:ext cx="0" cy="0"/>
          <a:chOff x="0" y="0"/>
          <a:chExt cx="0" cy="0"/>
        </a:xfrm>
      </p:grpSpPr>
      <p:sp>
        <p:nvSpPr>
          <p:cNvPr id="4549" name="Google Shape;4549;g8c6400600e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50" name="Google Shape;4550;g8c6400600e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4" name="Shape 4554"/>
        <p:cNvGrpSpPr/>
        <p:nvPr/>
      </p:nvGrpSpPr>
      <p:grpSpPr>
        <a:xfrm>
          <a:off x="0" y="0"/>
          <a:ext cx="0" cy="0"/>
          <a:chOff x="0" y="0"/>
          <a:chExt cx="0" cy="0"/>
        </a:xfrm>
      </p:grpSpPr>
      <p:sp>
        <p:nvSpPr>
          <p:cNvPr id="4555" name="Google Shape;4555;g8c6400600e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56" name="Google Shape;4556;g8c6400600e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0" name="Shape 4560"/>
        <p:cNvGrpSpPr/>
        <p:nvPr/>
      </p:nvGrpSpPr>
      <p:grpSpPr>
        <a:xfrm>
          <a:off x="0" y="0"/>
          <a:ext cx="0" cy="0"/>
          <a:chOff x="0" y="0"/>
          <a:chExt cx="0" cy="0"/>
        </a:xfrm>
      </p:grpSpPr>
      <p:sp>
        <p:nvSpPr>
          <p:cNvPr id="4561" name="Google Shape;4561;g8c6400600e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62" name="Google Shape;4562;g8c6400600e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6" name="Shape 4566"/>
        <p:cNvGrpSpPr/>
        <p:nvPr/>
      </p:nvGrpSpPr>
      <p:grpSpPr>
        <a:xfrm>
          <a:off x="0" y="0"/>
          <a:ext cx="0" cy="0"/>
          <a:chOff x="0" y="0"/>
          <a:chExt cx="0" cy="0"/>
        </a:xfrm>
      </p:grpSpPr>
      <p:sp>
        <p:nvSpPr>
          <p:cNvPr id="4567" name="Google Shape;4567;g8c6400600e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68" name="Google Shape;4568;g8c6400600e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3" name="Shape 613"/>
        <p:cNvGrpSpPr/>
        <p:nvPr/>
      </p:nvGrpSpPr>
      <p:grpSpPr>
        <a:xfrm>
          <a:off x="0" y="0"/>
          <a:ext cx="0" cy="0"/>
          <a:chOff x="0" y="0"/>
          <a:chExt cx="0" cy="0"/>
        </a:xfrm>
      </p:grpSpPr>
      <p:sp>
        <p:nvSpPr>
          <p:cNvPr id="614" name="Google Shape;614;gf7cbaebee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5" name="Google Shape;615;gf7cbaebee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sz="1400"/>
              <a:t>A partir do PHP 5.6 tornou-se possível incluir o token reticências para indicar uma lista de argumentos e assim informar que a função aceita um número variável de argumentos. </a:t>
            </a:r>
            <a:endParaRPr sz="1400"/>
          </a:p>
          <a:p>
            <a:pPr indent="0" lvl="0" marL="0" rtl="0" algn="l">
              <a:spcBef>
                <a:spcPts val="0"/>
              </a:spcBef>
              <a:spcAft>
                <a:spcPts val="0"/>
              </a:spcAft>
              <a:buNone/>
            </a:pPr>
            <a:r>
              <a:rPr lang="pt-BR" sz="1400"/>
              <a:t>Os argumentos serão passados na forma de um array e por isso, neste exemplo, utilizamos uma função do php chamada array_sum para somar os valores dentro deste array.</a:t>
            </a:r>
            <a:endParaRPr sz="1400"/>
          </a:p>
        </p:txBody>
      </p:sp>
    </p:spTree>
  </p:cSld>
  <p:clrMapOvr>
    <a:masterClrMapping/>
  </p:clrMapOvr>
</p:notes>
</file>

<file path=ppt/notesSlides/notesSlide5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3" name="Shape 4573"/>
        <p:cNvGrpSpPr/>
        <p:nvPr/>
      </p:nvGrpSpPr>
      <p:grpSpPr>
        <a:xfrm>
          <a:off x="0" y="0"/>
          <a:ext cx="0" cy="0"/>
          <a:chOff x="0" y="0"/>
          <a:chExt cx="0" cy="0"/>
        </a:xfrm>
      </p:grpSpPr>
      <p:sp>
        <p:nvSpPr>
          <p:cNvPr id="4574" name="Google Shape;4574;g71447d80f0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75" name="Google Shape;4575;g71447d80f0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0" name="Shape 4580"/>
        <p:cNvGrpSpPr/>
        <p:nvPr/>
      </p:nvGrpSpPr>
      <p:grpSpPr>
        <a:xfrm>
          <a:off x="0" y="0"/>
          <a:ext cx="0" cy="0"/>
          <a:chOff x="0" y="0"/>
          <a:chExt cx="0" cy="0"/>
        </a:xfrm>
      </p:grpSpPr>
      <p:sp>
        <p:nvSpPr>
          <p:cNvPr id="4581" name="Google Shape;4581;g8c6400600e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82" name="Google Shape;4582;g8c6400600e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7" name="Shape 4587"/>
        <p:cNvGrpSpPr/>
        <p:nvPr/>
      </p:nvGrpSpPr>
      <p:grpSpPr>
        <a:xfrm>
          <a:off x="0" y="0"/>
          <a:ext cx="0" cy="0"/>
          <a:chOff x="0" y="0"/>
          <a:chExt cx="0" cy="0"/>
        </a:xfrm>
      </p:grpSpPr>
      <p:sp>
        <p:nvSpPr>
          <p:cNvPr id="4588" name="Google Shape;4588;g8c6400600e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89" name="Google Shape;4589;g8c6400600e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4" name="Shape 4594"/>
        <p:cNvGrpSpPr/>
        <p:nvPr/>
      </p:nvGrpSpPr>
      <p:grpSpPr>
        <a:xfrm>
          <a:off x="0" y="0"/>
          <a:ext cx="0" cy="0"/>
          <a:chOff x="0" y="0"/>
          <a:chExt cx="0" cy="0"/>
        </a:xfrm>
      </p:grpSpPr>
      <p:sp>
        <p:nvSpPr>
          <p:cNvPr id="4595" name="Google Shape;4595;g8c6400600e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96" name="Google Shape;4596;g8c6400600e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1" name="Shape 4601"/>
        <p:cNvGrpSpPr/>
        <p:nvPr/>
      </p:nvGrpSpPr>
      <p:grpSpPr>
        <a:xfrm>
          <a:off x="0" y="0"/>
          <a:ext cx="0" cy="0"/>
          <a:chOff x="0" y="0"/>
          <a:chExt cx="0" cy="0"/>
        </a:xfrm>
      </p:grpSpPr>
      <p:sp>
        <p:nvSpPr>
          <p:cNvPr id="4602" name="Google Shape;4602;g8c6400600e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03" name="Google Shape;4603;g8c6400600e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8" name="Shape 4608"/>
        <p:cNvGrpSpPr/>
        <p:nvPr/>
      </p:nvGrpSpPr>
      <p:grpSpPr>
        <a:xfrm>
          <a:off x="0" y="0"/>
          <a:ext cx="0" cy="0"/>
          <a:chOff x="0" y="0"/>
          <a:chExt cx="0" cy="0"/>
        </a:xfrm>
      </p:grpSpPr>
      <p:sp>
        <p:nvSpPr>
          <p:cNvPr id="4609" name="Google Shape;4609;g8c6400600e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10" name="Google Shape;4610;g8c6400600e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5" name="Shape 4615"/>
        <p:cNvGrpSpPr/>
        <p:nvPr/>
      </p:nvGrpSpPr>
      <p:grpSpPr>
        <a:xfrm>
          <a:off x="0" y="0"/>
          <a:ext cx="0" cy="0"/>
          <a:chOff x="0" y="0"/>
          <a:chExt cx="0" cy="0"/>
        </a:xfrm>
      </p:grpSpPr>
      <p:sp>
        <p:nvSpPr>
          <p:cNvPr id="4616" name="Google Shape;4616;g71447d80f0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17" name="Google Shape;4617;g71447d80f0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2" name="Shape 4622"/>
        <p:cNvGrpSpPr/>
        <p:nvPr/>
      </p:nvGrpSpPr>
      <p:grpSpPr>
        <a:xfrm>
          <a:off x="0" y="0"/>
          <a:ext cx="0" cy="0"/>
          <a:chOff x="0" y="0"/>
          <a:chExt cx="0" cy="0"/>
        </a:xfrm>
      </p:grpSpPr>
      <p:sp>
        <p:nvSpPr>
          <p:cNvPr id="4623" name="Google Shape;4623;g8dcef0a2f9_2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24" name="Google Shape;4624;g8dcef0a2f9_2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8" name="Shape 4628"/>
        <p:cNvGrpSpPr/>
        <p:nvPr/>
      </p:nvGrpSpPr>
      <p:grpSpPr>
        <a:xfrm>
          <a:off x="0" y="0"/>
          <a:ext cx="0" cy="0"/>
          <a:chOff x="0" y="0"/>
          <a:chExt cx="0" cy="0"/>
        </a:xfrm>
      </p:grpSpPr>
      <p:sp>
        <p:nvSpPr>
          <p:cNvPr id="4629" name="Google Shape;4629;g8c773cce8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30" name="Google Shape;4630;g8c773cce8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4" name="Shape 4634"/>
        <p:cNvGrpSpPr/>
        <p:nvPr/>
      </p:nvGrpSpPr>
      <p:grpSpPr>
        <a:xfrm>
          <a:off x="0" y="0"/>
          <a:ext cx="0" cy="0"/>
          <a:chOff x="0" y="0"/>
          <a:chExt cx="0" cy="0"/>
        </a:xfrm>
      </p:grpSpPr>
      <p:sp>
        <p:nvSpPr>
          <p:cNvPr id="4635" name="Google Shape;4635;g8dcef0a2f9_2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36" name="Google Shape;4636;g8dcef0a2f9_2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1" name="Shape 621"/>
        <p:cNvGrpSpPr/>
        <p:nvPr/>
      </p:nvGrpSpPr>
      <p:grpSpPr>
        <a:xfrm>
          <a:off x="0" y="0"/>
          <a:ext cx="0" cy="0"/>
          <a:chOff x="0" y="0"/>
          <a:chExt cx="0" cy="0"/>
        </a:xfrm>
      </p:grpSpPr>
      <p:sp>
        <p:nvSpPr>
          <p:cNvPr id="622" name="Google Shape;622;g1007b831f2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3" name="Google Shape;623;g1007b831f2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Não se preocupe ainda com arrays, pois esse é o tema central da próxima aula</a:t>
            </a:r>
            <a:endParaRPr/>
          </a:p>
        </p:txBody>
      </p:sp>
    </p:spTree>
  </p:cSld>
  <p:clrMapOvr>
    <a:masterClrMapping/>
  </p:clrMapOvr>
</p:notes>
</file>

<file path=ppt/notesSlides/notesSlide5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0" name="Shape 4640"/>
        <p:cNvGrpSpPr/>
        <p:nvPr/>
      </p:nvGrpSpPr>
      <p:grpSpPr>
        <a:xfrm>
          <a:off x="0" y="0"/>
          <a:ext cx="0" cy="0"/>
          <a:chOff x="0" y="0"/>
          <a:chExt cx="0" cy="0"/>
        </a:xfrm>
      </p:grpSpPr>
      <p:sp>
        <p:nvSpPr>
          <p:cNvPr id="4641" name="Google Shape;4641;g8dcef0a2f9_2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42" name="Google Shape;4642;g8dcef0a2f9_2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6" name="Shape 4646"/>
        <p:cNvGrpSpPr/>
        <p:nvPr/>
      </p:nvGrpSpPr>
      <p:grpSpPr>
        <a:xfrm>
          <a:off x="0" y="0"/>
          <a:ext cx="0" cy="0"/>
          <a:chOff x="0" y="0"/>
          <a:chExt cx="0" cy="0"/>
        </a:xfrm>
      </p:grpSpPr>
      <p:sp>
        <p:nvSpPr>
          <p:cNvPr id="4647" name="Google Shape;4647;g8dcef0a2f9_2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48" name="Google Shape;4648;g8dcef0a2f9_2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2" name="Shape 4652"/>
        <p:cNvGrpSpPr/>
        <p:nvPr/>
      </p:nvGrpSpPr>
      <p:grpSpPr>
        <a:xfrm>
          <a:off x="0" y="0"/>
          <a:ext cx="0" cy="0"/>
          <a:chOff x="0" y="0"/>
          <a:chExt cx="0" cy="0"/>
        </a:xfrm>
      </p:grpSpPr>
      <p:sp>
        <p:nvSpPr>
          <p:cNvPr id="4653" name="Google Shape;4653;g8dcef0a2f9_2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54" name="Google Shape;4654;g8dcef0a2f9_2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8" name="Shape 4658"/>
        <p:cNvGrpSpPr/>
        <p:nvPr/>
      </p:nvGrpSpPr>
      <p:grpSpPr>
        <a:xfrm>
          <a:off x="0" y="0"/>
          <a:ext cx="0" cy="0"/>
          <a:chOff x="0" y="0"/>
          <a:chExt cx="0" cy="0"/>
        </a:xfrm>
      </p:grpSpPr>
      <p:sp>
        <p:nvSpPr>
          <p:cNvPr id="4659" name="Google Shape;4659;g8dcef0a2f9_2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60" name="Google Shape;4660;g8dcef0a2f9_2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4" name="Shape 4664"/>
        <p:cNvGrpSpPr/>
        <p:nvPr/>
      </p:nvGrpSpPr>
      <p:grpSpPr>
        <a:xfrm>
          <a:off x="0" y="0"/>
          <a:ext cx="0" cy="0"/>
          <a:chOff x="0" y="0"/>
          <a:chExt cx="0" cy="0"/>
        </a:xfrm>
      </p:grpSpPr>
      <p:sp>
        <p:nvSpPr>
          <p:cNvPr id="4665" name="Google Shape;4665;g8dcef0a2f9_2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66" name="Google Shape;4666;g8dcef0a2f9_2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0" name="Shape 4670"/>
        <p:cNvGrpSpPr/>
        <p:nvPr/>
      </p:nvGrpSpPr>
      <p:grpSpPr>
        <a:xfrm>
          <a:off x="0" y="0"/>
          <a:ext cx="0" cy="0"/>
          <a:chOff x="0" y="0"/>
          <a:chExt cx="0" cy="0"/>
        </a:xfrm>
      </p:grpSpPr>
      <p:sp>
        <p:nvSpPr>
          <p:cNvPr id="4671" name="Google Shape;4671;g71447d80f0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72" name="Google Shape;4672;g71447d80f0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7" name="Shape 4677"/>
        <p:cNvGrpSpPr/>
        <p:nvPr/>
      </p:nvGrpSpPr>
      <p:grpSpPr>
        <a:xfrm>
          <a:off x="0" y="0"/>
          <a:ext cx="0" cy="0"/>
          <a:chOff x="0" y="0"/>
          <a:chExt cx="0" cy="0"/>
        </a:xfrm>
      </p:grpSpPr>
      <p:sp>
        <p:nvSpPr>
          <p:cNvPr id="4678" name="Google Shape;4678;g8ca09bbb7d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79" name="Google Shape;4679;g8ca09bbb7d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3" name="Shape 4683"/>
        <p:cNvGrpSpPr/>
        <p:nvPr/>
      </p:nvGrpSpPr>
      <p:grpSpPr>
        <a:xfrm>
          <a:off x="0" y="0"/>
          <a:ext cx="0" cy="0"/>
          <a:chOff x="0" y="0"/>
          <a:chExt cx="0" cy="0"/>
        </a:xfrm>
      </p:grpSpPr>
      <p:sp>
        <p:nvSpPr>
          <p:cNvPr id="4684" name="Google Shape;4684;g8ca09bbb7d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85" name="Google Shape;4685;g8ca09bbb7d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9" name="Shape 4689"/>
        <p:cNvGrpSpPr/>
        <p:nvPr/>
      </p:nvGrpSpPr>
      <p:grpSpPr>
        <a:xfrm>
          <a:off x="0" y="0"/>
          <a:ext cx="0" cy="0"/>
          <a:chOff x="0" y="0"/>
          <a:chExt cx="0" cy="0"/>
        </a:xfrm>
      </p:grpSpPr>
      <p:sp>
        <p:nvSpPr>
          <p:cNvPr id="4690" name="Google Shape;4690;g8ca09bbb7d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91" name="Google Shape;4691;g8ca09bbb7d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5" name="Shape 4695"/>
        <p:cNvGrpSpPr/>
        <p:nvPr/>
      </p:nvGrpSpPr>
      <p:grpSpPr>
        <a:xfrm>
          <a:off x="0" y="0"/>
          <a:ext cx="0" cy="0"/>
          <a:chOff x="0" y="0"/>
          <a:chExt cx="0" cy="0"/>
        </a:xfrm>
      </p:grpSpPr>
      <p:sp>
        <p:nvSpPr>
          <p:cNvPr id="4696" name="Google Shape;4696;g8ca09bbb7d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97" name="Google Shape;4697;g8ca09bbb7d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9" name="Shape 629"/>
        <p:cNvGrpSpPr/>
        <p:nvPr/>
      </p:nvGrpSpPr>
      <p:grpSpPr>
        <a:xfrm>
          <a:off x="0" y="0"/>
          <a:ext cx="0" cy="0"/>
          <a:chOff x="0" y="0"/>
          <a:chExt cx="0" cy="0"/>
        </a:xfrm>
      </p:grpSpPr>
      <p:sp>
        <p:nvSpPr>
          <p:cNvPr id="630" name="Google Shape;630;gf7cbaebee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1" name="Google Shape;631;gf7cbaebee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1" name="Shape 4701"/>
        <p:cNvGrpSpPr/>
        <p:nvPr/>
      </p:nvGrpSpPr>
      <p:grpSpPr>
        <a:xfrm>
          <a:off x="0" y="0"/>
          <a:ext cx="0" cy="0"/>
          <a:chOff x="0" y="0"/>
          <a:chExt cx="0" cy="0"/>
        </a:xfrm>
      </p:grpSpPr>
      <p:sp>
        <p:nvSpPr>
          <p:cNvPr id="4702" name="Google Shape;4702;g8ca09bbe47_4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03" name="Google Shape;4703;g8ca09bbe47_4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7" name="Shape 4707"/>
        <p:cNvGrpSpPr/>
        <p:nvPr/>
      </p:nvGrpSpPr>
      <p:grpSpPr>
        <a:xfrm>
          <a:off x="0" y="0"/>
          <a:ext cx="0" cy="0"/>
          <a:chOff x="0" y="0"/>
          <a:chExt cx="0" cy="0"/>
        </a:xfrm>
      </p:grpSpPr>
      <p:sp>
        <p:nvSpPr>
          <p:cNvPr id="4708" name="Google Shape;4708;g8ca09bbe47_4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09" name="Google Shape;4709;g8ca09bbe47_4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3" name="Shape 4713"/>
        <p:cNvGrpSpPr/>
        <p:nvPr/>
      </p:nvGrpSpPr>
      <p:grpSpPr>
        <a:xfrm>
          <a:off x="0" y="0"/>
          <a:ext cx="0" cy="0"/>
          <a:chOff x="0" y="0"/>
          <a:chExt cx="0" cy="0"/>
        </a:xfrm>
      </p:grpSpPr>
      <p:sp>
        <p:nvSpPr>
          <p:cNvPr id="4714" name="Google Shape;4714;g8ca09bbe47_4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15" name="Google Shape;4715;g8ca09bbe47_4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9" name="Shape 4719"/>
        <p:cNvGrpSpPr/>
        <p:nvPr/>
      </p:nvGrpSpPr>
      <p:grpSpPr>
        <a:xfrm>
          <a:off x="0" y="0"/>
          <a:ext cx="0" cy="0"/>
          <a:chOff x="0" y="0"/>
          <a:chExt cx="0" cy="0"/>
        </a:xfrm>
      </p:grpSpPr>
      <p:sp>
        <p:nvSpPr>
          <p:cNvPr id="4720" name="Google Shape;4720;g71447d80f0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21" name="Google Shape;4721;g71447d80f0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6" name="Shape 4726"/>
        <p:cNvGrpSpPr/>
        <p:nvPr/>
      </p:nvGrpSpPr>
      <p:grpSpPr>
        <a:xfrm>
          <a:off x="0" y="0"/>
          <a:ext cx="0" cy="0"/>
          <a:chOff x="0" y="0"/>
          <a:chExt cx="0" cy="0"/>
        </a:xfrm>
      </p:grpSpPr>
      <p:sp>
        <p:nvSpPr>
          <p:cNvPr id="4727" name="Google Shape;4727;g8cf00c43b0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28" name="Google Shape;4728;g8cf00c43b0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2" name="Shape 4732"/>
        <p:cNvGrpSpPr/>
        <p:nvPr/>
      </p:nvGrpSpPr>
      <p:grpSpPr>
        <a:xfrm>
          <a:off x="0" y="0"/>
          <a:ext cx="0" cy="0"/>
          <a:chOff x="0" y="0"/>
          <a:chExt cx="0" cy="0"/>
        </a:xfrm>
      </p:grpSpPr>
      <p:sp>
        <p:nvSpPr>
          <p:cNvPr id="4733" name="Google Shape;4733;g8ea976829f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34" name="Google Shape;4734;g8ea976829f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8" name="Shape 4738"/>
        <p:cNvGrpSpPr/>
        <p:nvPr/>
      </p:nvGrpSpPr>
      <p:grpSpPr>
        <a:xfrm>
          <a:off x="0" y="0"/>
          <a:ext cx="0" cy="0"/>
          <a:chOff x="0" y="0"/>
          <a:chExt cx="0" cy="0"/>
        </a:xfrm>
      </p:grpSpPr>
      <p:sp>
        <p:nvSpPr>
          <p:cNvPr id="4739" name="Google Shape;4739;g8ea976829f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40" name="Google Shape;4740;g8ea976829f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4" name="Shape 4744"/>
        <p:cNvGrpSpPr/>
        <p:nvPr/>
      </p:nvGrpSpPr>
      <p:grpSpPr>
        <a:xfrm>
          <a:off x="0" y="0"/>
          <a:ext cx="0" cy="0"/>
          <a:chOff x="0" y="0"/>
          <a:chExt cx="0" cy="0"/>
        </a:xfrm>
      </p:grpSpPr>
      <p:sp>
        <p:nvSpPr>
          <p:cNvPr id="4745" name="Google Shape;4745;g8ea976829f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46" name="Google Shape;4746;g8ea976829f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0" name="Shape 4750"/>
        <p:cNvGrpSpPr/>
        <p:nvPr/>
      </p:nvGrpSpPr>
      <p:grpSpPr>
        <a:xfrm>
          <a:off x="0" y="0"/>
          <a:ext cx="0" cy="0"/>
          <a:chOff x="0" y="0"/>
          <a:chExt cx="0" cy="0"/>
        </a:xfrm>
      </p:grpSpPr>
      <p:sp>
        <p:nvSpPr>
          <p:cNvPr id="4751" name="Google Shape;4751;g8ea976829f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52" name="Google Shape;4752;g8ea976829f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6" name="Shape 4756"/>
        <p:cNvGrpSpPr/>
        <p:nvPr/>
      </p:nvGrpSpPr>
      <p:grpSpPr>
        <a:xfrm>
          <a:off x="0" y="0"/>
          <a:ext cx="0" cy="0"/>
          <a:chOff x="0" y="0"/>
          <a:chExt cx="0" cy="0"/>
        </a:xfrm>
      </p:grpSpPr>
      <p:sp>
        <p:nvSpPr>
          <p:cNvPr id="4757" name="Google Shape;4757;g8ea976829f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58" name="Google Shape;4758;g8ea976829f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eb02b3e4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eb02b3e4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PHP é uma linguagem de scripting projetada para o desenvolvimento web, mas também usado como uma linguagem de programação de propósito geral. Originalmente criado por Rasmus Lerdorf em 1994, a implementação de referência PHP agora é produzido pelo grupo PHP.</a:t>
            </a:r>
            <a:endParaRPr/>
          </a:p>
          <a:p>
            <a:pPr indent="0" lvl="0" marL="0" rtl="0" algn="l">
              <a:spcBef>
                <a:spcPts val="0"/>
              </a:spcBef>
              <a:spcAft>
                <a:spcPts val="0"/>
              </a:spcAft>
              <a:buNone/>
            </a:pPr>
            <a:r>
              <a:rPr lang="pt-BR"/>
              <a:t>O PHP originalmente significava Personal Home </a:t>
            </a:r>
            <a:r>
              <a:rPr lang="pt-BR">
                <a:solidFill>
                  <a:schemeClr val="dk1"/>
                </a:solidFill>
              </a:rPr>
              <a:t>Page</a:t>
            </a:r>
            <a:r>
              <a:rPr lang="pt-BR"/>
              <a:t>, mas agora representa o retro-acronimo PHP: Hypertext Preprocessor.</a:t>
            </a:r>
            <a:endParaRPr/>
          </a:p>
          <a:p>
            <a:pPr indent="0" lvl="0" marL="0" rtl="0" algn="l">
              <a:spcBef>
                <a:spcPts val="0"/>
              </a:spcBef>
              <a:spcAft>
                <a:spcPts val="0"/>
              </a:spcAft>
              <a:buNone/>
            </a:pPr>
            <a:r>
              <a:t/>
            </a:r>
            <a:endParaRPr/>
          </a:p>
          <a:p>
            <a:pPr indent="0" lvl="0" marL="0" rtl="0" algn="l">
              <a:spcBef>
                <a:spcPts val="0"/>
              </a:spcBef>
              <a:spcAft>
                <a:spcPts val="0"/>
              </a:spcAft>
              <a:buNone/>
            </a:pPr>
            <a:r>
              <a:rPr lang="pt-BR"/>
              <a:t>PHP, que significa "PHP: Hypertext Preprocessor", é uma linguagem de programação de ampla utilização, interpretada, que é especialmente interessante para desenvolvimento para a web e pode ser mesclada dentro do código HTML. A sintaxe da linguagem lembra C, Java e Perl, e é fácil de aprender. O objetivo principal da linguagem é permitir a desenvolvedores escreverem páginas que serão geradas dinamicamente rapidamente, mas você pode fazer muito mais do que isso com PHP.</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7" name="Shape 637"/>
        <p:cNvGrpSpPr/>
        <p:nvPr/>
      </p:nvGrpSpPr>
      <p:grpSpPr>
        <a:xfrm>
          <a:off x="0" y="0"/>
          <a:ext cx="0" cy="0"/>
          <a:chOff x="0" y="0"/>
          <a:chExt cx="0" cy="0"/>
        </a:xfrm>
      </p:grpSpPr>
      <p:sp>
        <p:nvSpPr>
          <p:cNvPr id="638" name="Google Shape;638;g57e676de88_0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9" name="Google Shape;639;g57e676de88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2" name="Shape 4762"/>
        <p:cNvGrpSpPr/>
        <p:nvPr/>
      </p:nvGrpSpPr>
      <p:grpSpPr>
        <a:xfrm>
          <a:off x="0" y="0"/>
          <a:ext cx="0" cy="0"/>
          <a:chOff x="0" y="0"/>
          <a:chExt cx="0" cy="0"/>
        </a:xfrm>
      </p:grpSpPr>
      <p:sp>
        <p:nvSpPr>
          <p:cNvPr id="4763" name="Google Shape;4763;g71447d80f0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64" name="Google Shape;4764;g71447d80f0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9" name="Shape 4769"/>
        <p:cNvGrpSpPr/>
        <p:nvPr/>
      </p:nvGrpSpPr>
      <p:grpSpPr>
        <a:xfrm>
          <a:off x="0" y="0"/>
          <a:ext cx="0" cy="0"/>
          <a:chOff x="0" y="0"/>
          <a:chExt cx="0" cy="0"/>
        </a:xfrm>
      </p:grpSpPr>
      <p:sp>
        <p:nvSpPr>
          <p:cNvPr id="4770" name="Google Shape;4770;g8ea976829f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71" name="Google Shape;4771;g8ea976829f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5" name="Shape 4775"/>
        <p:cNvGrpSpPr/>
        <p:nvPr/>
      </p:nvGrpSpPr>
      <p:grpSpPr>
        <a:xfrm>
          <a:off x="0" y="0"/>
          <a:ext cx="0" cy="0"/>
          <a:chOff x="0" y="0"/>
          <a:chExt cx="0" cy="0"/>
        </a:xfrm>
      </p:grpSpPr>
      <p:sp>
        <p:nvSpPr>
          <p:cNvPr id="4776" name="Google Shape;4776;g8ea976829f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77" name="Google Shape;4777;g8ea976829f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1" name="Shape 4781"/>
        <p:cNvGrpSpPr/>
        <p:nvPr/>
      </p:nvGrpSpPr>
      <p:grpSpPr>
        <a:xfrm>
          <a:off x="0" y="0"/>
          <a:ext cx="0" cy="0"/>
          <a:chOff x="0" y="0"/>
          <a:chExt cx="0" cy="0"/>
        </a:xfrm>
      </p:grpSpPr>
      <p:sp>
        <p:nvSpPr>
          <p:cNvPr id="4782" name="Google Shape;4782;g8ea976829f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83" name="Google Shape;4783;g8ea976829f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7" name="Shape 4787"/>
        <p:cNvGrpSpPr/>
        <p:nvPr/>
      </p:nvGrpSpPr>
      <p:grpSpPr>
        <a:xfrm>
          <a:off x="0" y="0"/>
          <a:ext cx="0" cy="0"/>
          <a:chOff x="0" y="0"/>
          <a:chExt cx="0" cy="0"/>
        </a:xfrm>
      </p:grpSpPr>
      <p:sp>
        <p:nvSpPr>
          <p:cNvPr id="4788" name="Google Shape;4788;g8ea976829f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89" name="Google Shape;4789;g8ea976829f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3" name="Shape 4793"/>
        <p:cNvGrpSpPr/>
        <p:nvPr/>
      </p:nvGrpSpPr>
      <p:grpSpPr>
        <a:xfrm>
          <a:off x="0" y="0"/>
          <a:ext cx="0" cy="0"/>
          <a:chOff x="0" y="0"/>
          <a:chExt cx="0" cy="0"/>
        </a:xfrm>
      </p:grpSpPr>
      <p:sp>
        <p:nvSpPr>
          <p:cNvPr id="4794" name="Google Shape;4794;g8ea976829f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95" name="Google Shape;4795;g8ea976829f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9" name="Shape 4799"/>
        <p:cNvGrpSpPr/>
        <p:nvPr/>
      </p:nvGrpSpPr>
      <p:grpSpPr>
        <a:xfrm>
          <a:off x="0" y="0"/>
          <a:ext cx="0" cy="0"/>
          <a:chOff x="0" y="0"/>
          <a:chExt cx="0" cy="0"/>
        </a:xfrm>
      </p:grpSpPr>
      <p:sp>
        <p:nvSpPr>
          <p:cNvPr id="4800" name="Google Shape;4800;g8ea976829f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01" name="Google Shape;4801;g8ea976829f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5" name="Shape 4805"/>
        <p:cNvGrpSpPr/>
        <p:nvPr/>
      </p:nvGrpSpPr>
      <p:grpSpPr>
        <a:xfrm>
          <a:off x="0" y="0"/>
          <a:ext cx="0" cy="0"/>
          <a:chOff x="0" y="0"/>
          <a:chExt cx="0" cy="0"/>
        </a:xfrm>
      </p:grpSpPr>
      <p:sp>
        <p:nvSpPr>
          <p:cNvPr id="4806" name="Google Shape;4806;g8ea976829f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07" name="Google Shape;4807;g8ea976829f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1" name="Shape 4811"/>
        <p:cNvGrpSpPr/>
        <p:nvPr/>
      </p:nvGrpSpPr>
      <p:grpSpPr>
        <a:xfrm>
          <a:off x="0" y="0"/>
          <a:ext cx="0" cy="0"/>
          <a:chOff x="0" y="0"/>
          <a:chExt cx="0" cy="0"/>
        </a:xfrm>
      </p:grpSpPr>
      <p:sp>
        <p:nvSpPr>
          <p:cNvPr id="4812" name="Google Shape;4812;g71608a0a2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13" name="Google Shape;4813;g71608a0a2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8" name="Shape 4818"/>
        <p:cNvGrpSpPr/>
        <p:nvPr/>
      </p:nvGrpSpPr>
      <p:grpSpPr>
        <a:xfrm>
          <a:off x="0" y="0"/>
          <a:ext cx="0" cy="0"/>
          <a:chOff x="0" y="0"/>
          <a:chExt cx="0" cy="0"/>
        </a:xfrm>
      </p:grpSpPr>
      <p:sp>
        <p:nvSpPr>
          <p:cNvPr id="4819" name="Google Shape;4819;g8d0bc1b9f2_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20" name="Google Shape;4820;g8d0bc1b9f2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3" name="Shape 643"/>
        <p:cNvGrpSpPr/>
        <p:nvPr/>
      </p:nvGrpSpPr>
      <p:grpSpPr>
        <a:xfrm>
          <a:off x="0" y="0"/>
          <a:ext cx="0" cy="0"/>
          <a:chOff x="0" y="0"/>
          <a:chExt cx="0" cy="0"/>
        </a:xfrm>
      </p:grpSpPr>
      <p:sp>
        <p:nvSpPr>
          <p:cNvPr id="644" name="Google Shape;644;g254b59aa7f9240b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5" name="Google Shape;645;g254b59aa7f9240b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É basicamente uma função que chama a si mesma. Neste exemplo utilizaremos o resultado de cada iteração para multiplicar este resultado vezes ele mesmo menos 1 em uma cadeia de recursividade que será controlada por um “if” que irá garantir que a recursividade não seja eterna.</a:t>
            </a:r>
            <a:endParaRPr/>
          </a:p>
        </p:txBody>
      </p:sp>
    </p:spTree>
  </p:cSld>
  <p:clrMapOvr>
    <a:masterClrMapping/>
  </p:clrMapOvr>
</p:notes>
</file>

<file path=ppt/notesSlides/notesSlide6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4" name="Shape 4824"/>
        <p:cNvGrpSpPr/>
        <p:nvPr/>
      </p:nvGrpSpPr>
      <p:grpSpPr>
        <a:xfrm>
          <a:off x="0" y="0"/>
          <a:ext cx="0" cy="0"/>
          <a:chOff x="0" y="0"/>
          <a:chExt cx="0" cy="0"/>
        </a:xfrm>
      </p:grpSpPr>
      <p:sp>
        <p:nvSpPr>
          <p:cNvPr id="4825" name="Google Shape;4825;g8d0bc1b9f2_5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26" name="Google Shape;4826;g8d0bc1b9f2_5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0" name="Shape 4830"/>
        <p:cNvGrpSpPr/>
        <p:nvPr/>
      </p:nvGrpSpPr>
      <p:grpSpPr>
        <a:xfrm>
          <a:off x="0" y="0"/>
          <a:ext cx="0" cy="0"/>
          <a:chOff x="0" y="0"/>
          <a:chExt cx="0" cy="0"/>
        </a:xfrm>
      </p:grpSpPr>
      <p:sp>
        <p:nvSpPr>
          <p:cNvPr id="4831" name="Google Shape;4831;g8d0bc1b9f2_5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32" name="Google Shape;4832;g8d0bc1b9f2_5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6" name="Shape 4836"/>
        <p:cNvGrpSpPr/>
        <p:nvPr/>
      </p:nvGrpSpPr>
      <p:grpSpPr>
        <a:xfrm>
          <a:off x="0" y="0"/>
          <a:ext cx="0" cy="0"/>
          <a:chOff x="0" y="0"/>
          <a:chExt cx="0" cy="0"/>
        </a:xfrm>
      </p:grpSpPr>
      <p:sp>
        <p:nvSpPr>
          <p:cNvPr id="4837" name="Google Shape;4837;g8d0bc1b9f2_5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38" name="Google Shape;4838;g8d0bc1b9f2_5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2" name="Shape 4842"/>
        <p:cNvGrpSpPr/>
        <p:nvPr/>
      </p:nvGrpSpPr>
      <p:grpSpPr>
        <a:xfrm>
          <a:off x="0" y="0"/>
          <a:ext cx="0" cy="0"/>
          <a:chOff x="0" y="0"/>
          <a:chExt cx="0" cy="0"/>
        </a:xfrm>
      </p:grpSpPr>
      <p:sp>
        <p:nvSpPr>
          <p:cNvPr id="4843" name="Google Shape;4843;g8d0bc1b9f2_5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44" name="Google Shape;4844;g8d0bc1b9f2_5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8" name="Shape 4848"/>
        <p:cNvGrpSpPr/>
        <p:nvPr/>
      </p:nvGrpSpPr>
      <p:grpSpPr>
        <a:xfrm>
          <a:off x="0" y="0"/>
          <a:ext cx="0" cy="0"/>
          <a:chOff x="0" y="0"/>
          <a:chExt cx="0" cy="0"/>
        </a:xfrm>
      </p:grpSpPr>
      <p:sp>
        <p:nvSpPr>
          <p:cNvPr id="4849" name="Google Shape;4849;g8d0bc1b9f2_5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50" name="Google Shape;4850;g8d0bc1b9f2_5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4" name="Shape 4854"/>
        <p:cNvGrpSpPr/>
        <p:nvPr/>
      </p:nvGrpSpPr>
      <p:grpSpPr>
        <a:xfrm>
          <a:off x="0" y="0"/>
          <a:ext cx="0" cy="0"/>
          <a:chOff x="0" y="0"/>
          <a:chExt cx="0" cy="0"/>
        </a:xfrm>
      </p:grpSpPr>
      <p:sp>
        <p:nvSpPr>
          <p:cNvPr id="4855" name="Google Shape;4855;g71608a0a29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56" name="Google Shape;4856;g71608a0a29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1" name="Shape 4861"/>
        <p:cNvGrpSpPr/>
        <p:nvPr/>
      </p:nvGrpSpPr>
      <p:grpSpPr>
        <a:xfrm>
          <a:off x="0" y="0"/>
          <a:ext cx="0" cy="0"/>
          <a:chOff x="0" y="0"/>
          <a:chExt cx="0" cy="0"/>
        </a:xfrm>
      </p:grpSpPr>
      <p:sp>
        <p:nvSpPr>
          <p:cNvPr id="4862" name="Google Shape;4862;g8d0bc1b9f2_5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63" name="Google Shape;4863;g8d0bc1b9f2_5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7" name="Shape 4867"/>
        <p:cNvGrpSpPr/>
        <p:nvPr/>
      </p:nvGrpSpPr>
      <p:grpSpPr>
        <a:xfrm>
          <a:off x="0" y="0"/>
          <a:ext cx="0" cy="0"/>
          <a:chOff x="0" y="0"/>
          <a:chExt cx="0" cy="0"/>
        </a:xfrm>
      </p:grpSpPr>
      <p:sp>
        <p:nvSpPr>
          <p:cNvPr id="4868" name="Google Shape;4868;g8d2d98a6d4_3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69" name="Google Shape;4869;g8d2d98a6d4_3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3" name="Shape 4873"/>
        <p:cNvGrpSpPr/>
        <p:nvPr/>
      </p:nvGrpSpPr>
      <p:grpSpPr>
        <a:xfrm>
          <a:off x="0" y="0"/>
          <a:ext cx="0" cy="0"/>
          <a:chOff x="0" y="0"/>
          <a:chExt cx="0" cy="0"/>
        </a:xfrm>
      </p:grpSpPr>
      <p:sp>
        <p:nvSpPr>
          <p:cNvPr id="4874" name="Google Shape;4874;g8d2d98a6d4_3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75" name="Google Shape;4875;g8d2d98a6d4_3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9" name="Shape 4879"/>
        <p:cNvGrpSpPr/>
        <p:nvPr/>
      </p:nvGrpSpPr>
      <p:grpSpPr>
        <a:xfrm>
          <a:off x="0" y="0"/>
          <a:ext cx="0" cy="0"/>
          <a:chOff x="0" y="0"/>
          <a:chExt cx="0" cy="0"/>
        </a:xfrm>
      </p:grpSpPr>
      <p:sp>
        <p:nvSpPr>
          <p:cNvPr id="4880" name="Google Shape;4880;g8d2d98a6d4_3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81" name="Google Shape;4881;g8d2d98a6d4_3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0" name="Shape 650"/>
        <p:cNvGrpSpPr/>
        <p:nvPr/>
      </p:nvGrpSpPr>
      <p:grpSpPr>
        <a:xfrm>
          <a:off x="0" y="0"/>
          <a:ext cx="0" cy="0"/>
          <a:chOff x="0" y="0"/>
          <a:chExt cx="0" cy="0"/>
        </a:xfrm>
      </p:grpSpPr>
      <p:sp>
        <p:nvSpPr>
          <p:cNvPr id="651" name="Google Shape;651;g254b59aa7f9240b3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2" name="Google Shape;652;g254b59aa7f9240b3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Apesar do PHP utilizar tipagem dinâmica, desde o PHP 5 a linguagem começou a permitir que os desenvolvedores pudessem definir os tipos de dados em parâmetros de funções e métodos.</a:t>
            </a:r>
            <a:endParaRPr/>
          </a:p>
          <a:p>
            <a:pPr indent="0" lvl="0" marL="0" rtl="0" algn="l">
              <a:spcBef>
                <a:spcPts val="0"/>
              </a:spcBef>
              <a:spcAft>
                <a:spcPts val="0"/>
              </a:spcAft>
              <a:buNone/>
            </a:pPr>
            <a:r>
              <a:rPr lang="pt-BR"/>
              <a:t>No PHP 7 a lista de tipos para fazer estetype hint em parâmetros foi substancialmente ampliada além do</a:t>
            </a:r>
            <a:endParaRPr/>
          </a:p>
        </p:txBody>
      </p:sp>
    </p:spTree>
  </p:cSld>
  <p:clrMapOvr>
    <a:masterClrMapping/>
  </p:clrMapOvr>
</p:notes>
</file>

<file path=ppt/notesSlides/notesSlide6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5" name="Shape 4885"/>
        <p:cNvGrpSpPr/>
        <p:nvPr/>
      </p:nvGrpSpPr>
      <p:grpSpPr>
        <a:xfrm>
          <a:off x="0" y="0"/>
          <a:ext cx="0" cy="0"/>
          <a:chOff x="0" y="0"/>
          <a:chExt cx="0" cy="0"/>
        </a:xfrm>
      </p:grpSpPr>
      <p:sp>
        <p:nvSpPr>
          <p:cNvPr id="4886" name="Google Shape;4886;g8d2d98a6d4_3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87" name="Google Shape;4887;g8d2d98a6d4_3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1" name="Shape 4891"/>
        <p:cNvGrpSpPr/>
        <p:nvPr/>
      </p:nvGrpSpPr>
      <p:grpSpPr>
        <a:xfrm>
          <a:off x="0" y="0"/>
          <a:ext cx="0" cy="0"/>
          <a:chOff x="0" y="0"/>
          <a:chExt cx="0" cy="0"/>
        </a:xfrm>
      </p:grpSpPr>
      <p:sp>
        <p:nvSpPr>
          <p:cNvPr id="4892" name="Google Shape;4892;g8d2d98a6d4_3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93" name="Google Shape;4893;g8d2d98a6d4_3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7" name="Shape 4897"/>
        <p:cNvGrpSpPr/>
        <p:nvPr/>
      </p:nvGrpSpPr>
      <p:grpSpPr>
        <a:xfrm>
          <a:off x="0" y="0"/>
          <a:ext cx="0" cy="0"/>
          <a:chOff x="0" y="0"/>
          <a:chExt cx="0" cy="0"/>
        </a:xfrm>
      </p:grpSpPr>
      <p:sp>
        <p:nvSpPr>
          <p:cNvPr id="4898" name="Google Shape;4898;g8d2d98a6d4_3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99" name="Google Shape;4899;g8d2d98a6d4_3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3" name="Shape 4903"/>
        <p:cNvGrpSpPr/>
        <p:nvPr/>
      </p:nvGrpSpPr>
      <p:grpSpPr>
        <a:xfrm>
          <a:off x="0" y="0"/>
          <a:ext cx="0" cy="0"/>
          <a:chOff x="0" y="0"/>
          <a:chExt cx="0" cy="0"/>
        </a:xfrm>
      </p:grpSpPr>
      <p:sp>
        <p:nvSpPr>
          <p:cNvPr id="4904" name="Google Shape;4904;g71608a0a29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05" name="Google Shape;4905;g71608a0a29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0" name="Shape 4910"/>
        <p:cNvGrpSpPr/>
        <p:nvPr/>
      </p:nvGrpSpPr>
      <p:grpSpPr>
        <a:xfrm>
          <a:off x="0" y="0"/>
          <a:ext cx="0" cy="0"/>
          <a:chOff x="0" y="0"/>
          <a:chExt cx="0" cy="0"/>
        </a:xfrm>
      </p:grpSpPr>
      <p:sp>
        <p:nvSpPr>
          <p:cNvPr id="4911" name="Google Shape;4911;g8d2d98a6d4_3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12" name="Google Shape;4912;g8d2d98a6d4_3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6" name="Shape 4916"/>
        <p:cNvGrpSpPr/>
        <p:nvPr/>
      </p:nvGrpSpPr>
      <p:grpSpPr>
        <a:xfrm>
          <a:off x="0" y="0"/>
          <a:ext cx="0" cy="0"/>
          <a:chOff x="0" y="0"/>
          <a:chExt cx="0" cy="0"/>
        </a:xfrm>
      </p:grpSpPr>
      <p:sp>
        <p:nvSpPr>
          <p:cNvPr id="4917" name="Google Shape;4917;g8d2d98a6d4_3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18" name="Google Shape;4918;g8d2d98a6d4_3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2" name="Shape 4922"/>
        <p:cNvGrpSpPr/>
        <p:nvPr/>
      </p:nvGrpSpPr>
      <p:grpSpPr>
        <a:xfrm>
          <a:off x="0" y="0"/>
          <a:ext cx="0" cy="0"/>
          <a:chOff x="0" y="0"/>
          <a:chExt cx="0" cy="0"/>
        </a:xfrm>
      </p:grpSpPr>
      <p:sp>
        <p:nvSpPr>
          <p:cNvPr id="4923" name="Google Shape;4923;g8d2d98a6d4_3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24" name="Google Shape;4924;g8d2d98a6d4_3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8" name="Shape 4928"/>
        <p:cNvGrpSpPr/>
        <p:nvPr/>
      </p:nvGrpSpPr>
      <p:grpSpPr>
        <a:xfrm>
          <a:off x="0" y="0"/>
          <a:ext cx="0" cy="0"/>
          <a:chOff x="0" y="0"/>
          <a:chExt cx="0" cy="0"/>
        </a:xfrm>
      </p:grpSpPr>
      <p:sp>
        <p:nvSpPr>
          <p:cNvPr id="4929" name="Google Shape;4929;g8d2d98a6d4_3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30" name="Google Shape;4930;g8d2d98a6d4_3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4" name="Shape 4934"/>
        <p:cNvGrpSpPr/>
        <p:nvPr/>
      </p:nvGrpSpPr>
      <p:grpSpPr>
        <a:xfrm>
          <a:off x="0" y="0"/>
          <a:ext cx="0" cy="0"/>
          <a:chOff x="0" y="0"/>
          <a:chExt cx="0" cy="0"/>
        </a:xfrm>
      </p:grpSpPr>
      <p:sp>
        <p:nvSpPr>
          <p:cNvPr id="4935" name="Google Shape;4935;g8d2d98a6d4_3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36" name="Google Shape;4936;g8d2d98a6d4_3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0" name="Shape 4940"/>
        <p:cNvGrpSpPr/>
        <p:nvPr/>
      </p:nvGrpSpPr>
      <p:grpSpPr>
        <a:xfrm>
          <a:off x="0" y="0"/>
          <a:ext cx="0" cy="0"/>
          <a:chOff x="0" y="0"/>
          <a:chExt cx="0" cy="0"/>
        </a:xfrm>
      </p:grpSpPr>
      <p:sp>
        <p:nvSpPr>
          <p:cNvPr id="4941" name="Google Shape;4941;g8d2d98a6d4_3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42" name="Google Shape;4942;g8d2d98a6d4_3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7" name="Shape 657"/>
        <p:cNvGrpSpPr/>
        <p:nvPr/>
      </p:nvGrpSpPr>
      <p:grpSpPr>
        <a:xfrm>
          <a:off x="0" y="0"/>
          <a:ext cx="0" cy="0"/>
          <a:chOff x="0" y="0"/>
          <a:chExt cx="0" cy="0"/>
        </a:xfrm>
      </p:grpSpPr>
      <p:sp>
        <p:nvSpPr>
          <p:cNvPr id="658" name="Google Shape;658;gf13ec96b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9" name="Google Shape;659;gf13ec96b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O type hint ainda pode ser usado em conjunto com o Splat Operator para especificar qual será o tipo dos valores de um determinado conjunto</a:t>
            </a:r>
            <a:endParaRPr/>
          </a:p>
        </p:txBody>
      </p:sp>
    </p:spTree>
  </p:cSld>
  <p:clrMapOvr>
    <a:masterClrMapping/>
  </p:clrMapOvr>
</p:notes>
</file>

<file path=ppt/notesSlides/notesSlide6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6" name="Shape 4946"/>
        <p:cNvGrpSpPr/>
        <p:nvPr/>
      </p:nvGrpSpPr>
      <p:grpSpPr>
        <a:xfrm>
          <a:off x="0" y="0"/>
          <a:ext cx="0" cy="0"/>
          <a:chOff x="0" y="0"/>
          <a:chExt cx="0" cy="0"/>
        </a:xfrm>
      </p:grpSpPr>
      <p:sp>
        <p:nvSpPr>
          <p:cNvPr id="4947" name="Google Shape;4947;g8d2d98a6d4_3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48" name="Google Shape;4948;g8d2d98a6d4_3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2" name="Shape 4952"/>
        <p:cNvGrpSpPr/>
        <p:nvPr/>
      </p:nvGrpSpPr>
      <p:grpSpPr>
        <a:xfrm>
          <a:off x="0" y="0"/>
          <a:ext cx="0" cy="0"/>
          <a:chOff x="0" y="0"/>
          <a:chExt cx="0" cy="0"/>
        </a:xfrm>
      </p:grpSpPr>
      <p:sp>
        <p:nvSpPr>
          <p:cNvPr id="4953" name="Google Shape;4953;g8d2d98a6d4_3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54" name="Google Shape;4954;g8d2d98a6d4_3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8" name="Shape 4958"/>
        <p:cNvGrpSpPr/>
        <p:nvPr/>
      </p:nvGrpSpPr>
      <p:grpSpPr>
        <a:xfrm>
          <a:off x="0" y="0"/>
          <a:ext cx="0" cy="0"/>
          <a:chOff x="0" y="0"/>
          <a:chExt cx="0" cy="0"/>
        </a:xfrm>
      </p:grpSpPr>
      <p:sp>
        <p:nvSpPr>
          <p:cNvPr id="4959" name="Google Shape;4959;g8d2d98a6d4_3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60" name="Google Shape;4960;g8d2d98a6d4_3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4" name="Shape 4964"/>
        <p:cNvGrpSpPr/>
        <p:nvPr/>
      </p:nvGrpSpPr>
      <p:grpSpPr>
        <a:xfrm>
          <a:off x="0" y="0"/>
          <a:ext cx="0" cy="0"/>
          <a:chOff x="0" y="0"/>
          <a:chExt cx="0" cy="0"/>
        </a:xfrm>
      </p:grpSpPr>
      <p:sp>
        <p:nvSpPr>
          <p:cNvPr id="4965" name="Google Shape;4965;g50dc3f111d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66" name="Google Shape;4966;g50dc3f111d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2" name="Shape 4972"/>
        <p:cNvGrpSpPr/>
        <p:nvPr/>
      </p:nvGrpSpPr>
      <p:grpSpPr>
        <a:xfrm>
          <a:off x="0" y="0"/>
          <a:ext cx="0" cy="0"/>
          <a:chOff x="0" y="0"/>
          <a:chExt cx="0" cy="0"/>
        </a:xfrm>
      </p:grpSpPr>
      <p:sp>
        <p:nvSpPr>
          <p:cNvPr id="4973" name="Google Shape;4973;g6ce7d2d702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74" name="Google Shape;4974;g6ce7d2d702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8" name="Shape 4978"/>
        <p:cNvGrpSpPr/>
        <p:nvPr/>
      </p:nvGrpSpPr>
      <p:grpSpPr>
        <a:xfrm>
          <a:off x="0" y="0"/>
          <a:ext cx="0" cy="0"/>
          <a:chOff x="0" y="0"/>
          <a:chExt cx="0" cy="0"/>
        </a:xfrm>
      </p:grpSpPr>
      <p:sp>
        <p:nvSpPr>
          <p:cNvPr id="4979" name="Google Shape;4979;g6ce7d2d702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80" name="Google Shape;4980;g6ce7d2d702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4" name="Shape 4984"/>
        <p:cNvGrpSpPr/>
        <p:nvPr/>
      </p:nvGrpSpPr>
      <p:grpSpPr>
        <a:xfrm>
          <a:off x="0" y="0"/>
          <a:ext cx="0" cy="0"/>
          <a:chOff x="0" y="0"/>
          <a:chExt cx="0" cy="0"/>
        </a:xfrm>
      </p:grpSpPr>
      <p:sp>
        <p:nvSpPr>
          <p:cNvPr id="4985" name="Google Shape;4985;gdade2cc3e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86" name="Google Shape;4986;gdade2cc3e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9" name="Shape 4999"/>
        <p:cNvGrpSpPr/>
        <p:nvPr/>
      </p:nvGrpSpPr>
      <p:grpSpPr>
        <a:xfrm>
          <a:off x="0" y="0"/>
          <a:ext cx="0" cy="0"/>
          <a:chOff x="0" y="0"/>
          <a:chExt cx="0" cy="0"/>
        </a:xfrm>
      </p:grpSpPr>
      <p:sp>
        <p:nvSpPr>
          <p:cNvPr id="5000" name="Google Shape;5000;gdade2cc3ed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01" name="Google Shape;5001;gdade2cc3ed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5" name="Shape 5005"/>
        <p:cNvGrpSpPr/>
        <p:nvPr/>
      </p:nvGrpSpPr>
      <p:grpSpPr>
        <a:xfrm>
          <a:off x="0" y="0"/>
          <a:ext cx="0" cy="0"/>
          <a:chOff x="0" y="0"/>
          <a:chExt cx="0" cy="0"/>
        </a:xfrm>
      </p:grpSpPr>
      <p:sp>
        <p:nvSpPr>
          <p:cNvPr id="5006" name="Google Shape;5006;gdade2cc3ed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07" name="Google Shape;5007;gdade2cc3ed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1" name="Shape 5011"/>
        <p:cNvGrpSpPr/>
        <p:nvPr/>
      </p:nvGrpSpPr>
      <p:grpSpPr>
        <a:xfrm>
          <a:off x="0" y="0"/>
          <a:ext cx="0" cy="0"/>
          <a:chOff x="0" y="0"/>
          <a:chExt cx="0" cy="0"/>
        </a:xfrm>
      </p:grpSpPr>
      <p:sp>
        <p:nvSpPr>
          <p:cNvPr id="5012" name="Google Shape;5012;gdade2cc3ed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13" name="Google Shape;5013;gdade2cc3ed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5" name="Shape 665"/>
        <p:cNvGrpSpPr/>
        <p:nvPr/>
      </p:nvGrpSpPr>
      <p:grpSpPr>
        <a:xfrm>
          <a:off x="0" y="0"/>
          <a:ext cx="0" cy="0"/>
          <a:chOff x="0" y="0"/>
          <a:chExt cx="0" cy="0"/>
        </a:xfrm>
      </p:grpSpPr>
      <p:sp>
        <p:nvSpPr>
          <p:cNvPr id="666" name="Google Shape;666;gf7cbaebee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7" name="Google Shape;667;gf7cbaebee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A partir do PHP 7 também se tornou possível definir o tipo do valor do retorno de uma função. </a:t>
            </a:r>
            <a:endParaRPr/>
          </a:p>
        </p:txBody>
      </p:sp>
    </p:spTree>
  </p:cSld>
  <p:clrMapOvr>
    <a:masterClrMapping/>
  </p:clrMapOvr>
</p:notes>
</file>

<file path=ppt/notesSlides/notesSlide6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7" name="Shape 5017"/>
        <p:cNvGrpSpPr/>
        <p:nvPr/>
      </p:nvGrpSpPr>
      <p:grpSpPr>
        <a:xfrm>
          <a:off x="0" y="0"/>
          <a:ext cx="0" cy="0"/>
          <a:chOff x="0" y="0"/>
          <a:chExt cx="0" cy="0"/>
        </a:xfrm>
      </p:grpSpPr>
      <p:sp>
        <p:nvSpPr>
          <p:cNvPr id="5018" name="Google Shape;5018;gee3fbccdb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19" name="Google Shape;5019;gee3fbccdb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5" name="Shape 5025"/>
        <p:cNvGrpSpPr/>
        <p:nvPr/>
      </p:nvGrpSpPr>
      <p:grpSpPr>
        <a:xfrm>
          <a:off x="0" y="0"/>
          <a:ext cx="0" cy="0"/>
          <a:chOff x="0" y="0"/>
          <a:chExt cx="0" cy="0"/>
        </a:xfrm>
      </p:grpSpPr>
      <p:sp>
        <p:nvSpPr>
          <p:cNvPr id="5026" name="Google Shape;5026;g6d4ba037f7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27" name="Google Shape;5027;g6d4ba037f7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3" name="Shape 673"/>
        <p:cNvGrpSpPr/>
        <p:nvPr/>
      </p:nvGrpSpPr>
      <p:grpSpPr>
        <a:xfrm>
          <a:off x="0" y="0"/>
          <a:ext cx="0" cy="0"/>
          <a:chOff x="0" y="0"/>
          <a:chExt cx="0" cy="0"/>
        </a:xfrm>
      </p:grpSpPr>
      <p:sp>
        <p:nvSpPr>
          <p:cNvPr id="674" name="Google Shape;674;gf09feff6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5" name="Google Shape;675;gf09feff6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No PHP também é possível controlar o nível de restrição do Type Hint, isto é, definir se a restrição estará ligada “1” ou desligada “0”.</a:t>
            </a:r>
            <a:endParaRPr/>
          </a:p>
          <a:p>
            <a:pPr indent="0" lvl="0" marL="0" rtl="0" algn="l">
              <a:spcBef>
                <a:spcPts val="0"/>
              </a:spcBef>
              <a:spcAft>
                <a:spcPts val="0"/>
              </a:spcAft>
              <a:buNone/>
            </a:pPr>
            <a:r>
              <a:rPr lang="pt-BR"/>
              <a:t>Vale a pena salientar que o strict_types precisar ser a primeira instrução no script</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1" name="Shape 681"/>
        <p:cNvGrpSpPr/>
        <p:nvPr/>
      </p:nvGrpSpPr>
      <p:grpSpPr>
        <a:xfrm>
          <a:off x="0" y="0"/>
          <a:ext cx="0" cy="0"/>
          <a:chOff x="0" y="0"/>
          <a:chExt cx="0" cy="0"/>
        </a:xfrm>
      </p:grpSpPr>
      <p:sp>
        <p:nvSpPr>
          <p:cNvPr id="682" name="Google Shape;682;g1ce5ac4051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3" name="Google Shape;683;g1ce5ac4051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9" name="Shape 689"/>
        <p:cNvGrpSpPr/>
        <p:nvPr/>
      </p:nvGrpSpPr>
      <p:grpSpPr>
        <a:xfrm>
          <a:off x="0" y="0"/>
          <a:ext cx="0" cy="0"/>
          <a:chOff x="0" y="0"/>
          <a:chExt cx="0" cy="0"/>
        </a:xfrm>
      </p:grpSpPr>
      <p:sp>
        <p:nvSpPr>
          <p:cNvPr id="690" name="Google Shape;690;g20b3b6b596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1" name="Google Shape;691;g20b3b6b596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7" name="Shape 697"/>
        <p:cNvGrpSpPr/>
        <p:nvPr/>
      </p:nvGrpSpPr>
      <p:grpSpPr>
        <a:xfrm>
          <a:off x="0" y="0"/>
          <a:ext cx="0" cy="0"/>
          <a:chOff x="0" y="0"/>
          <a:chExt cx="0" cy="0"/>
        </a:xfrm>
      </p:grpSpPr>
      <p:sp>
        <p:nvSpPr>
          <p:cNvPr id="698" name="Google Shape;698;g18f4dec6a3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9" name="Google Shape;699;g18f4dec6a3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sz="1200">
                <a:solidFill>
                  <a:srgbClr val="333333"/>
                </a:solidFill>
                <a:highlight>
                  <a:srgbClr val="F2F2F2"/>
                </a:highlight>
              </a:rPr>
              <a:t>Funções anonimas, também conhecidas como </a:t>
            </a:r>
            <a:r>
              <a:rPr i="1" lang="pt-BR" sz="1200">
                <a:solidFill>
                  <a:srgbClr val="333333"/>
                </a:solidFill>
                <a:highlight>
                  <a:srgbClr val="F2F2F2"/>
                </a:highlight>
              </a:rPr>
              <a:t>closures</a:t>
            </a:r>
            <a:r>
              <a:rPr lang="pt-BR" sz="1200">
                <a:solidFill>
                  <a:srgbClr val="333333"/>
                </a:solidFill>
                <a:highlight>
                  <a:srgbClr val="F2F2F2"/>
                </a:highlight>
              </a:rPr>
              <a:t>, permitem a criação de funções que não tem o nome especificado. Elas são mais úteis como o valor de parâmetros </a:t>
            </a:r>
            <a:r>
              <a:rPr lang="pt-BR" sz="1200">
                <a:solidFill>
                  <a:srgbClr val="336699"/>
                </a:solidFill>
                <a:highlight>
                  <a:srgbClr val="F2F2F2"/>
                </a:highlight>
                <a:uFill>
                  <a:noFill/>
                </a:uFill>
                <a:hlinkClick r:id="rId2">
                  <a:extLst>
                    <a:ext uri="{A12FA001-AC4F-418D-AE19-62706E023703}">
                      <ahyp:hlinkClr val="tx"/>
                    </a:ext>
                  </a:extLst>
                </a:hlinkClick>
              </a:rPr>
              <a:t>callback</a:t>
            </a:r>
            <a:r>
              <a:rPr lang="pt-BR" sz="1200">
                <a:solidFill>
                  <a:srgbClr val="333333"/>
                </a:solidFill>
                <a:highlight>
                  <a:srgbClr val="F2F2F2"/>
                </a:highlight>
              </a:rPr>
              <a:t>, mas podem tem vários outros usos.</a:t>
            </a:r>
            <a:endParaRPr sz="1200">
              <a:solidFill>
                <a:srgbClr val="333333"/>
              </a:solidFill>
              <a:highlight>
                <a:srgbClr val="F2F2F2"/>
              </a:highlight>
            </a:endParaRPr>
          </a:p>
          <a:p>
            <a:pPr indent="0" lvl="0" marL="0" rtl="0" algn="l">
              <a:spcBef>
                <a:spcPts val="0"/>
              </a:spcBef>
              <a:spcAft>
                <a:spcPts val="0"/>
              </a:spcAft>
              <a:buNone/>
            </a:pPr>
            <a:r>
              <a:rPr lang="pt-BR" sz="1200">
                <a:solidFill>
                  <a:srgbClr val="333333"/>
                </a:solidFill>
                <a:highlight>
                  <a:srgbClr val="F2F2F2"/>
                </a:highlight>
              </a:rPr>
              <a:t>Vale apena salientar que toda função anônima atribuída a uma variável termina com ponto e virgula</a:t>
            </a:r>
            <a:endParaRPr sz="1200">
              <a:solidFill>
                <a:srgbClr val="333333"/>
              </a:solidFill>
              <a:highlight>
                <a:srgbClr val="F2F2F2"/>
              </a:highlight>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5" name="Shape 705"/>
        <p:cNvGrpSpPr/>
        <p:nvPr/>
      </p:nvGrpSpPr>
      <p:grpSpPr>
        <a:xfrm>
          <a:off x="0" y="0"/>
          <a:ext cx="0" cy="0"/>
          <a:chOff x="0" y="0"/>
          <a:chExt cx="0" cy="0"/>
        </a:xfrm>
      </p:grpSpPr>
      <p:sp>
        <p:nvSpPr>
          <p:cNvPr id="706" name="Google Shape;706;g18f4dec6a3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7" name="Google Shape;707;g18f4dec6a3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A keyword “use” permite a utilização de variáveis externas</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1b309f4f3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1b309f4f3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6" name="Shape 716"/>
        <p:cNvGrpSpPr/>
        <p:nvPr/>
      </p:nvGrpSpPr>
      <p:grpSpPr>
        <a:xfrm>
          <a:off x="0" y="0"/>
          <a:ext cx="0" cy="0"/>
          <a:chOff x="0" y="0"/>
          <a:chExt cx="0" cy="0"/>
        </a:xfrm>
      </p:grpSpPr>
      <p:sp>
        <p:nvSpPr>
          <p:cNvPr id="717" name="Google Shape;717;g18f4dec6a3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8" name="Google Shape;718;g18f4dec6a3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5" name="Shape 725"/>
        <p:cNvGrpSpPr/>
        <p:nvPr/>
      </p:nvGrpSpPr>
      <p:grpSpPr>
        <a:xfrm>
          <a:off x="0" y="0"/>
          <a:ext cx="0" cy="0"/>
          <a:chOff x="0" y="0"/>
          <a:chExt cx="0" cy="0"/>
        </a:xfrm>
      </p:grpSpPr>
      <p:sp>
        <p:nvSpPr>
          <p:cNvPr id="726" name="Google Shape;726;g21ed43843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7" name="Google Shape;727;g21ed43843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4" name="Shape 734"/>
        <p:cNvGrpSpPr/>
        <p:nvPr/>
      </p:nvGrpSpPr>
      <p:grpSpPr>
        <a:xfrm>
          <a:off x="0" y="0"/>
          <a:ext cx="0" cy="0"/>
          <a:chOff x="0" y="0"/>
          <a:chExt cx="0" cy="0"/>
        </a:xfrm>
      </p:grpSpPr>
      <p:sp>
        <p:nvSpPr>
          <p:cNvPr id="735" name="Google Shape;735;g57e676de88_0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6" name="Google Shape;736;g57e676de88_0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0" name="Shape 740"/>
        <p:cNvGrpSpPr/>
        <p:nvPr/>
      </p:nvGrpSpPr>
      <p:grpSpPr>
        <a:xfrm>
          <a:off x="0" y="0"/>
          <a:ext cx="0" cy="0"/>
          <a:chOff x="0" y="0"/>
          <a:chExt cx="0" cy="0"/>
        </a:xfrm>
      </p:grpSpPr>
      <p:sp>
        <p:nvSpPr>
          <p:cNvPr id="741" name="Google Shape;741;g8bad41571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2" name="Google Shape;742;g8bad41571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7" name="Shape 747"/>
        <p:cNvGrpSpPr/>
        <p:nvPr/>
      </p:nvGrpSpPr>
      <p:grpSpPr>
        <a:xfrm>
          <a:off x="0" y="0"/>
          <a:ext cx="0" cy="0"/>
          <a:chOff x="0" y="0"/>
          <a:chExt cx="0" cy="0"/>
        </a:xfrm>
      </p:grpSpPr>
      <p:sp>
        <p:nvSpPr>
          <p:cNvPr id="748" name="Google Shape;748;g100b8fff63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9" name="Google Shape;749;g100b8fff63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Diferente das variáveis, o valor de um constante nunca muda e acessamos seu valor sem o uso do cifrão.</a:t>
            </a:r>
            <a:endParaRPr/>
          </a:p>
          <a:p>
            <a:pPr indent="0" lvl="0" marL="0" rtl="0" algn="l">
              <a:spcBef>
                <a:spcPts val="0"/>
              </a:spcBef>
              <a:spcAft>
                <a:spcPts val="0"/>
              </a:spcAft>
              <a:buNone/>
            </a:pPr>
            <a:r>
              <a:rPr lang="pt-BR"/>
              <a:t>Para definir uma constante utilizamos a função define, onde o primeiro parâmetro será um string com o nome da constante, o segundo parâmetro será o valor da constante e por </a:t>
            </a:r>
            <a:r>
              <a:rPr lang="pt-BR"/>
              <a:t>último</a:t>
            </a:r>
            <a:r>
              <a:rPr lang="pt-BR"/>
              <a:t> podemos definir se a constante será insensível ao case, isto é, se a </a:t>
            </a:r>
            <a:r>
              <a:rPr lang="pt-BR"/>
              <a:t>constante</a:t>
            </a:r>
            <a:r>
              <a:rPr lang="pt-BR"/>
              <a:t> pode ser chamada através de letras maiúsculas ou </a:t>
            </a:r>
            <a:r>
              <a:rPr lang="pt-BR"/>
              <a:t>minúsculas</a:t>
            </a:r>
            <a:r>
              <a:rPr lang="pt-BR"/>
              <a:t> independente de como foi definido.</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4" name="Shape 754"/>
        <p:cNvGrpSpPr/>
        <p:nvPr/>
      </p:nvGrpSpPr>
      <p:grpSpPr>
        <a:xfrm>
          <a:off x="0" y="0"/>
          <a:ext cx="0" cy="0"/>
          <a:chOff x="0" y="0"/>
          <a:chExt cx="0" cy="0"/>
        </a:xfrm>
      </p:grpSpPr>
      <p:sp>
        <p:nvSpPr>
          <p:cNvPr id="755" name="Google Shape;755;g1b8f6bce53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6" name="Google Shape;756;g1b8f6bce53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2" name="Shape 762"/>
        <p:cNvGrpSpPr/>
        <p:nvPr/>
      </p:nvGrpSpPr>
      <p:grpSpPr>
        <a:xfrm>
          <a:off x="0" y="0"/>
          <a:ext cx="0" cy="0"/>
          <a:chOff x="0" y="0"/>
          <a:chExt cx="0" cy="0"/>
        </a:xfrm>
      </p:grpSpPr>
      <p:sp>
        <p:nvSpPr>
          <p:cNvPr id="763" name="Google Shape;763;gee3fbccdb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4" name="Google Shape;764;gee3fbccdb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8" name="Shape 768"/>
        <p:cNvGrpSpPr/>
        <p:nvPr/>
      </p:nvGrpSpPr>
      <p:grpSpPr>
        <a:xfrm>
          <a:off x="0" y="0"/>
          <a:ext cx="0" cy="0"/>
          <a:chOff x="0" y="0"/>
          <a:chExt cx="0" cy="0"/>
        </a:xfrm>
      </p:grpSpPr>
      <p:sp>
        <p:nvSpPr>
          <p:cNvPr id="769" name="Google Shape;769;gf834dca66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0" name="Google Shape;770;gf834dca66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No primeiro exemplo é feito utilizando a sintaxe tradicional do php até 5.3</a:t>
            </a:r>
            <a:endParaRPr/>
          </a:p>
          <a:p>
            <a:pPr indent="0" lvl="0" marL="0" rtl="0" algn="l">
              <a:spcBef>
                <a:spcPts val="0"/>
              </a:spcBef>
              <a:spcAft>
                <a:spcPts val="0"/>
              </a:spcAft>
              <a:buNone/>
            </a:pPr>
            <a:r>
              <a:rPr lang="pt-BR"/>
              <a:t>A partir do php 5.4 é possível utilizar esta sintaxe simplificada conforme o segundo exemplo</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5" name="Shape 775"/>
        <p:cNvGrpSpPr/>
        <p:nvPr/>
      </p:nvGrpSpPr>
      <p:grpSpPr>
        <a:xfrm>
          <a:off x="0" y="0"/>
          <a:ext cx="0" cy="0"/>
          <a:chOff x="0" y="0"/>
          <a:chExt cx="0" cy="0"/>
        </a:xfrm>
      </p:grpSpPr>
      <p:sp>
        <p:nvSpPr>
          <p:cNvPr id="776" name="Google Shape;776;gfe5331353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7" name="Google Shape;777;gfe5331353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3" name="Shape 783"/>
        <p:cNvGrpSpPr/>
        <p:nvPr/>
      </p:nvGrpSpPr>
      <p:grpSpPr>
        <a:xfrm>
          <a:off x="0" y="0"/>
          <a:ext cx="0" cy="0"/>
          <a:chOff x="0" y="0"/>
          <a:chExt cx="0" cy="0"/>
        </a:xfrm>
      </p:grpSpPr>
      <p:sp>
        <p:nvSpPr>
          <p:cNvPr id="784" name="Google Shape;784;gf834dca66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5" name="Google Shape;785;gf834dca66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ebae04bcc_1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ebae04bcc_1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Neste slide listamos algumas sugestões de ferramentas que podem ser utilizadas para o desenvolvimento e aprendizagem do PHP. No caso das ferramentas web, as mesmas podem ser acessadas de qualquer navegador sem a necessidade de nenhum tipo de instalação de software. </a:t>
            </a:r>
            <a:endParaRPr/>
          </a:p>
          <a:p>
            <a:pPr indent="0" lvl="0" marL="0" rtl="0" algn="l">
              <a:spcBef>
                <a:spcPts val="0"/>
              </a:spcBef>
              <a:spcAft>
                <a:spcPts val="0"/>
              </a:spcAft>
              <a:buNone/>
            </a:pPr>
            <a:r>
              <a:rPr lang="pt-BR"/>
              <a:t>Já para o desenvolvimento mais avançado do PHP é recomendado a instalação das ferramentas desktop.</a:t>
            </a:r>
            <a:endParaRPr/>
          </a:p>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4" name="Shape 794"/>
        <p:cNvGrpSpPr/>
        <p:nvPr/>
      </p:nvGrpSpPr>
      <p:grpSpPr>
        <a:xfrm>
          <a:off x="0" y="0"/>
          <a:ext cx="0" cy="0"/>
          <a:chOff x="0" y="0"/>
          <a:chExt cx="0" cy="0"/>
        </a:xfrm>
      </p:grpSpPr>
      <p:sp>
        <p:nvSpPr>
          <p:cNvPr id="795" name="Google Shape;795;gdbf35a175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6" name="Google Shape;796;gdbf35a175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5" name="Shape 805"/>
        <p:cNvGrpSpPr/>
        <p:nvPr/>
      </p:nvGrpSpPr>
      <p:grpSpPr>
        <a:xfrm>
          <a:off x="0" y="0"/>
          <a:ext cx="0" cy="0"/>
          <a:chOff x="0" y="0"/>
          <a:chExt cx="0" cy="0"/>
        </a:xfrm>
      </p:grpSpPr>
      <p:sp>
        <p:nvSpPr>
          <p:cNvPr id="806" name="Google Shape;806;gee3fbccdb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7" name="Google Shape;807;gee3fbccdb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A função count()</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1" name="Shape 811"/>
        <p:cNvGrpSpPr/>
        <p:nvPr/>
      </p:nvGrpSpPr>
      <p:grpSpPr>
        <a:xfrm>
          <a:off x="0" y="0"/>
          <a:ext cx="0" cy="0"/>
          <a:chOff x="0" y="0"/>
          <a:chExt cx="0" cy="0"/>
        </a:xfrm>
      </p:grpSpPr>
      <p:sp>
        <p:nvSpPr>
          <p:cNvPr id="812" name="Google Shape;812;gee3fbccdb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3" name="Google Shape;813;gee3fbccdb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7" name="Shape 817"/>
        <p:cNvGrpSpPr/>
        <p:nvPr/>
      </p:nvGrpSpPr>
      <p:grpSpPr>
        <a:xfrm>
          <a:off x="0" y="0"/>
          <a:ext cx="0" cy="0"/>
          <a:chOff x="0" y="0"/>
          <a:chExt cx="0" cy="0"/>
        </a:xfrm>
      </p:grpSpPr>
      <p:sp>
        <p:nvSpPr>
          <p:cNvPr id="818" name="Google Shape;818;gee3fbccdb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9" name="Google Shape;819;gee3fbccdb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3" name="Shape 823"/>
        <p:cNvGrpSpPr/>
        <p:nvPr/>
      </p:nvGrpSpPr>
      <p:grpSpPr>
        <a:xfrm>
          <a:off x="0" y="0"/>
          <a:ext cx="0" cy="0"/>
          <a:chOff x="0" y="0"/>
          <a:chExt cx="0" cy="0"/>
        </a:xfrm>
      </p:grpSpPr>
      <p:sp>
        <p:nvSpPr>
          <p:cNvPr id="824" name="Google Shape;824;gee3fbccdb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5" name="Google Shape;825;gee3fbccdb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9" name="Shape 829"/>
        <p:cNvGrpSpPr/>
        <p:nvPr/>
      </p:nvGrpSpPr>
      <p:grpSpPr>
        <a:xfrm>
          <a:off x="0" y="0"/>
          <a:ext cx="0" cy="0"/>
          <a:chOff x="0" y="0"/>
          <a:chExt cx="0" cy="0"/>
        </a:xfrm>
      </p:grpSpPr>
      <p:sp>
        <p:nvSpPr>
          <p:cNvPr id="830" name="Google Shape;830;gee3fbccdb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1" name="Google Shape;831;gee3fbccdb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0" name="Shape 840"/>
        <p:cNvGrpSpPr/>
        <p:nvPr/>
      </p:nvGrpSpPr>
      <p:grpSpPr>
        <a:xfrm>
          <a:off x="0" y="0"/>
          <a:ext cx="0" cy="0"/>
          <a:chOff x="0" y="0"/>
          <a:chExt cx="0" cy="0"/>
        </a:xfrm>
      </p:grpSpPr>
      <p:sp>
        <p:nvSpPr>
          <p:cNvPr id="841" name="Google Shape;841;gfe5331353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2" name="Google Shape;842;gfe5331353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Atentar ao “duplo” foreach para acessar o segundo array</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6" name="Shape 846"/>
        <p:cNvGrpSpPr/>
        <p:nvPr/>
      </p:nvGrpSpPr>
      <p:grpSpPr>
        <a:xfrm>
          <a:off x="0" y="0"/>
          <a:ext cx="0" cy="0"/>
          <a:chOff x="0" y="0"/>
          <a:chExt cx="0" cy="0"/>
        </a:xfrm>
      </p:grpSpPr>
      <p:sp>
        <p:nvSpPr>
          <p:cNvPr id="847" name="Google Shape;847;gdbf35a175_1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8" name="Google Shape;848;gdbf35a175_1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2" name="Shape 852"/>
        <p:cNvGrpSpPr/>
        <p:nvPr/>
      </p:nvGrpSpPr>
      <p:grpSpPr>
        <a:xfrm>
          <a:off x="0" y="0"/>
          <a:ext cx="0" cy="0"/>
          <a:chOff x="0" y="0"/>
          <a:chExt cx="0" cy="0"/>
        </a:xfrm>
      </p:grpSpPr>
      <p:sp>
        <p:nvSpPr>
          <p:cNvPr id="853" name="Google Shape;853;gfe215deb9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4" name="Google Shape;854;gfe215deb9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3" name="Shape 863"/>
        <p:cNvGrpSpPr/>
        <p:nvPr/>
      </p:nvGrpSpPr>
      <p:grpSpPr>
        <a:xfrm>
          <a:off x="0" y="0"/>
          <a:ext cx="0" cy="0"/>
          <a:chOff x="0" y="0"/>
          <a:chExt cx="0" cy="0"/>
        </a:xfrm>
      </p:grpSpPr>
      <p:sp>
        <p:nvSpPr>
          <p:cNvPr id="864" name="Google Shape;864;gfe215deb9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5" name="Google Shape;865;gfe215deb9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fe533135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fe533135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Este é um exemplo de arquitetura utilizando o PHP na web. </a:t>
            </a:r>
            <a:endParaRPr/>
          </a:p>
          <a:p>
            <a:pPr indent="0" lvl="0" marL="0" rtl="0" algn="l">
              <a:spcBef>
                <a:spcPts val="0"/>
              </a:spcBef>
              <a:spcAft>
                <a:spcPts val="0"/>
              </a:spcAft>
              <a:buNone/>
            </a:pPr>
            <a:r>
              <a:rPr lang="pt-BR"/>
              <a:t>O acesso começa quando o cliente solicita a página web desejada através de seu navegador.</a:t>
            </a:r>
            <a:br>
              <a:rPr lang="pt-BR"/>
            </a:br>
            <a:r>
              <a:rPr lang="pt-BR"/>
              <a:t>O navegador por sua vez faz uma requisição HTTP ao servidor web. Neste exemplo, o serviço web é oferecido pelo servidor Apache Http Server. </a:t>
            </a:r>
            <a:br>
              <a:rPr lang="pt-BR"/>
            </a:br>
            <a:r>
              <a:rPr lang="pt-BR"/>
              <a:t>O apache então localiza a página solicitada em seus arquivos e passa para o php, que atuará como um módulo para interpretar as instruções PHP da página. </a:t>
            </a:r>
            <a:br>
              <a:rPr lang="pt-BR"/>
            </a:br>
            <a:r>
              <a:rPr lang="pt-BR"/>
              <a:t>Esta página pode conter dados armazenados em um banco de dados, então o php utiliza uma de suas interfaces de conexão com este banco e lê os dados necessários para então retornar a página para o servidor web que, responde ao navegador do usuário com todo o código em HTML.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9" name="Shape 869"/>
        <p:cNvGrpSpPr/>
        <p:nvPr/>
      </p:nvGrpSpPr>
      <p:grpSpPr>
        <a:xfrm>
          <a:off x="0" y="0"/>
          <a:ext cx="0" cy="0"/>
          <a:chOff x="0" y="0"/>
          <a:chExt cx="0" cy="0"/>
        </a:xfrm>
      </p:grpSpPr>
      <p:sp>
        <p:nvSpPr>
          <p:cNvPr id="870" name="Google Shape;870;gfe215deb9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1" name="Google Shape;871;gfe215deb9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5" name="Shape 875"/>
        <p:cNvGrpSpPr/>
        <p:nvPr/>
      </p:nvGrpSpPr>
      <p:grpSpPr>
        <a:xfrm>
          <a:off x="0" y="0"/>
          <a:ext cx="0" cy="0"/>
          <a:chOff x="0" y="0"/>
          <a:chExt cx="0" cy="0"/>
        </a:xfrm>
      </p:grpSpPr>
      <p:sp>
        <p:nvSpPr>
          <p:cNvPr id="876" name="Google Shape;876;gee3fbccd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7" name="Google Shape;877;gee3fbccd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1" name="Shape 881"/>
        <p:cNvGrpSpPr/>
        <p:nvPr/>
      </p:nvGrpSpPr>
      <p:grpSpPr>
        <a:xfrm>
          <a:off x="0" y="0"/>
          <a:ext cx="0" cy="0"/>
          <a:chOff x="0" y="0"/>
          <a:chExt cx="0" cy="0"/>
        </a:xfrm>
      </p:grpSpPr>
      <p:sp>
        <p:nvSpPr>
          <p:cNvPr id="882" name="Google Shape;882;gee45e781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3" name="Google Shape;883;gee45e781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7" name="Shape 887"/>
        <p:cNvGrpSpPr/>
        <p:nvPr/>
      </p:nvGrpSpPr>
      <p:grpSpPr>
        <a:xfrm>
          <a:off x="0" y="0"/>
          <a:ext cx="0" cy="0"/>
          <a:chOff x="0" y="0"/>
          <a:chExt cx="0" cy="0"/>
        </a:xfrm>
      </p:grpSpPr>
      <p:sp>
        <p:nvSpPr>
          <p:cNvPr id="888" name="Google Shape;888;gee45e781f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9" name="Google Shape;889;gee45e781f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3" name="Shape 893"/>
        <p:cNvGrpSpPr/>
        <p:nvPr/>
      </p:nvGrpSpPr>
      <p:grpSpPr>
        <a:xfrm>
          <a:off x="0" y="0"/>
          <a:ext cx="0" cy="0"/>
          <a:chOff x="0" y="0"/>
          <a:chExt cx="0" cy="0"/>
        </a:xfrm>
      </p:grpSpPr>
      <p:sp>
        <p:nvSpPr>
          <p:cNvPr id="894" name="Google Shape;894;gee45e781f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5" name="Google Shape;895;gee45e781f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9" name="Shape 899"/>
        <p:cNvGrpSpPr/>
        <p:nvPr/>
      </p:nvGrpSpPr>
      <p:grpSpPr>
        <a:xfrm>
          <a:off x="0" y="0"/>
          <a:ext cx="0" cy="0"/>
          <a:chOff x="0" y="0"/>
          <a:chExt cx="0" cy="0"/>
        </a:xfrm>
      </p:grpSpPr>
      <p:sp>
        <p:nvSpPr>
          <p:cNvPr id="900" name="Google Shape;900;gee45e781f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1" name="Google Shape;901;gee45e781f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5" name="Shape 905"/>
        <p:cNvGrpSpPr/>
        <p:nvPr/>
      </p:nvGrpSpPr>
      <p:grpSpPr>
        <a:xfrm>
          <a:off x="0" y="0"/>
          <a:ext cx="0" cy="0"/>
          <a:chOff x="0" y="0"/>
          <a:chExt cx="0" cy="0"/>
        </a:xfrm>
      </p:grpSpPr>
      <p:sp>
        <p:nvSpPr>
          <p:cNvPr id="906" name="Google Shape;906;g20b3b6b596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7" name="Google Shape;907;g20b3b6b596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3" name="Shape 913"/>
        <p:cNvGrpSpPr/>
        <p:nvPr/>
      </p:nvGrpSpPr>
      <p:grpSpPr>
        <a:xfrm>
          <a:off x="0" y="0"/>
          <a:ext cx="0" cy="0"/>
          <a:chOff x="0" y="0"/>
          <a:chExt cx="0" cy="0"/>
        </a:xfrm>
      </p:grpSpPr>
      <p:sp>
        <p:nvSpPr>
          <p:cNvPr id="914" name="Google Shape;914;g57e676de88_0_1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5" name="Google Shape;915;g57e676de88_0_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9" name="Shape 919"/>
        <p:cNvGrpSpPr/>
        <p:nvPr/>
      </p:nvGrpSpPr>
      <p:grpSpPr>
        <a:xfrm>
          <a:off x="0" y="0"/>
          <a:ext cx="0" cy="0"/>
          <a:chOff x="0" y="0"/>
          <a:chExt cx="0" cy="0"/>
        </a:xfrm>
      </p:grpSpPr>
      <p:sp>
        <p:nvSpPr>
          <p:cNvPr id="920" name="Google Shape;920;gee45e781f_1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1" name="Google Shape;921;gee45e781f_1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5" name="Shape 925"/>
        <p:cNvGrpSpPr/>
        <p:nvPr/>
      </p:nvGrpSpPr>
      <p:grpSpPr>
        <a:xfrm>
          <a:off x="0" y="0"/>
          <a:ext cx="0" cy="0"/>
          <a:chOff x="0" y="0"/>
          <a:chExt cx="0" cy="0"/>
        </a:xfrm>
      </p:grpSpPr>
      <p:sp>
        <p:nvSpPr>
          <p:cNvPr id="926" name="Google Shape;926;g1bb21fd95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7" name="Google Shape;927;g1bb21fd95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pt-BR"/>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7.png"/><Relationship Id="rId4" Type="http://schemas.openxmlformats.org/officeDocument/2006/relationships/image" Target="../media/image1.gif"/><Relationship Id="rId5" Type="http://schemas.openxmlformats.org/officeDocument/2006/relationships/image" Target="../media/image1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8.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0.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5.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8.xml"/><Relationship Id="rId3" Type="http://schemas.openxmlformats.org/officeDocument/2006/relationships/image" Target="../media/image12.jp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0.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1.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4.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5.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8.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9.xml"/><Relationship Id="rId3"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0.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1.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3.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4.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5.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6.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8.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0.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1.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3.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4.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5.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6.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8.xml"/><Relationship Id="rId3" Type="http://schemas.openxmlformats.org/officeDocument/2006/relationships/image" Target="../media/image13.png"/></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0.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1.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3.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4.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5.xml"/><Relationship Id="rId3" Type="http://schemas.openxmlformats.org/officeDocument/2006/relationships/image" Target="../media/image14.png"/></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6.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8.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0.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1.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3.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4.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5.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6.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8.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0.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1.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3.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4.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5.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6.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8.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0.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1.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3.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4.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5.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6.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8.xml"/><Relationship Id="rId3" Type="http://schemas.openxmlformats.org/officeDocument/2006/relationships/image" Target="../media/image16.png"/></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0.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1.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3.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4.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5.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6.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8.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hyperlink" Target="https://www.youtube.com/channel/UC0aGMws3O0PEhxng-CxwLFg" TargetMode="External"/><Relationship Id="rId4" Type="http://schemas.openxmlformats.org/officeDocument/2006/relationships/image" Target="../media/image9.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0.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1.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3.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4.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5.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6.xml"/><Relationship Id="rId3" Type="http://schemas.openxmlformats.org/officeDocument/2006/relationships/image" Target="../media/image18.png"/><Relationship Id="rId4" Type="http://schemas.openxmlformats.org/officeDocument/2006/relationships/hyperlink" Target="http://asika.windspeaker.co/post/3503-php-exceptions" TargetMode="Externa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8.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0.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1.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3.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4.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5.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6.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8.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0.png"/></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0.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1.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3.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4.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5.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6.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8.xml"/><Relationship Id="rId3" Type="http://schemas.openxmlformats.org/officeDocument/2006/relationships/hyperlink" Target="https://docs.microsoft.com/pt-br/sql/connect/php/system-requirements-for-the-php-sql-driver?view=sql-server-2017" TargetMode="External"/><Relationship Id="rId4" Type="http://schemas.openxmlformats.org/officeDocument/2006/relationships/hyperlink" Target="https://docs.microsoft.com/pt-br/sql/connect/odbc/download-odbc-driver-for-sql-server" TargetMode="External"/><Relationship Id="rId9" Type="http://schemas.openxmlformats.org/officeDocument/2006/relationships/image" Target="../media/image23.png"/><Relationship Id="rId5" Type="http://schemas.openxmlformats.org/officeDocument/2006/relationships/hyperlink" Target="https://www.oracle.com/database/technologies/instant-client/downloads.html" TargetMode="External"/><Relationship Id="rId6" Type="http://schemas.openxmlformats.org/officeDocument/2006/relationships/image" Target="../media/image19.png"/><Relationship Id="rId7" Type="http://schemas.openxmlformats.org/officeDocument/2006/relationships/image" Target="../media/image17.png"/><Relationship Id="rId8" Type="http://schemas.openxmlformats.org/officeDocument/2006/relationships/image" Target="../media/image22.png"/></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0.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1.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3.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4.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5.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6.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7.xml"/><Relationship Id="rId3" Type="http://schemas.openxmlformats.org/officeDocument/2006/relationships/image" Target="../media/image20.png"/><Relationship Id="rId4" Type="http://schemas.openxmlformats.org/officeDocument/2006/relationships/image" Target="../media/image21.png"/></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8.xml"/><Relationship Id="rId3" Type="http://schemas.openxmlformats.org/officeDocument/2006/relationships/hyperlink" Target="https://gist.github.com/celsowm/9d0ffd735e92dc4fdff854f8847fcd39" TargetMode="External"/><Relationship Id="rId4" Type="http://schemas.openxmlformats.org/officeDocument/2006/relationships/hyperlink" Target="https://gist.github.com/celsowm/067fe51dfa612697895c8ec3b5cb436d" TargetMode="External"/><Relationship Id="rId10" Type="http://schemas.openxmlformats.org/officeDocument/2006/relationships/image" Target="../media/image19.png"/><Relationship Id="rId9" Type="http://schemas.openxmlformats.org/officeDocument/2006/relationships/image" Target="../media/image23.png"/><Relationship Id="rId5" Type="http://schemas.openxmlformats.org/officeDocument/2006/relationships/image" Target="../media/image17.png"/><Relationship Id="rId6" Type="http://schemas.openxmlformats.org/officeDocument/2006/relationships/hyperlink" Target="https://gist.github.com/celsowm/b139713d65d6c42df084269b3f150a2d" TargetMode="External"/><Relationship Id="rId7" Type="http://schemas.openxmlformats.org/officeDocument/2006/relationships/image" Target="../media/image22.png"/><Relationship Id="rId8" Type="http://schemas.openxmlformats.org/officeDocument/2006/relationships/hyperlink" Target="https://gist.github.com/celsowm/219c130a18289b9378fa7642508c473b" TargetMode="Externa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0.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1.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2.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3.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4.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5.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6.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8.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0.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1.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2.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3.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4.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5.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6.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8.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0.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1.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2.xml"/><Relationship Id="rId3" Type="http://schemas.openxmlformats.org/officeDocument/2006/relationships/image" Target="../media/image25.png"/></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3.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4.xml"/><Relationship Id="rId3" Type="http://schemas.openxmlformats.org/officeDocument/2006/relationships/image" Target="../media/image24.jpg"/></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5.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6.xml"/><Relationship Id="rId3" Type="http://schemas.openxmlformats.org/officeDocument/2006/relationships/slide" Target="/ppt/slides/slide251.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8.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0.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1.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2.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3.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4.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5.xml"/><Relationship Id="rId3" Type="http://schemas.openxmlformats.org/officeDocument/2006/relationships/image" Target="../media/image24.jpg"/></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6.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8.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9.xml"/><Relationship Id="rId3" Type="http://schemas.openxmlformats.org/officeDocument/2006/relationships/image" Target="../media/image24.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0.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1.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2.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3.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4.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5.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6.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8.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0.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1.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2.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3.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4.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5.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6.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8.xml"/><Relationship Id="rId3" Type="http://schemas.openxmlformats.org/officeDocument/2006/relationships/slide" Target="/ppt/slides/slide181.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hyperlink" Target="https://www.linkedin.com/in/celsowm/" TargetMode="External"/><Relationship Id="rId4" Type="http://schemas.openxmlformats.org/officeDocument/2006/relationships/hyperlink" Target="mailto:celsowm@gmail.com"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0.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1.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2.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3.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4.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5.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6.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8.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0.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1.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2.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3.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4.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5.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6.xml"/><Relationship Id="rId3" Type="http://schemas.openxmlformats.org/officeDocument/2006/relationships/image" Target="../media/image41.gif"/></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8.xml"/><Relationship Id="rId3" Type="http://schemas.openxmlformats.org/officeDocument/2006/relationships/image" Target="../media/image32.gif"/></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9.xml"/><Relationship Id="rId3" Type="http://schemas.openxmlformats.org/officeDocument/2006/relationships/image" Target="../media/image28.gi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0.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1.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2.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3.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4.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5.xml"/><Relationship Id="rId3" Type="http://schemas.openxmlformats.org/officeDocument/2006/relationships/image" Target="../media/image29.gif"/></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6.xml"/><Relationship Id="rId3" Type="http://schemas.openxmlformats.org/officeDocument/2006/relationships/image" Target="../media/image27.gif"/></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8.xml"/><Relationship Id="rId3" Type="http://schemas.openxmlformats.org/officeDocument/2006/relationships/image" Target="../media/image34.png"/></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9.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0.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1.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2.xml"/><Relationship Id="rId3" Type="http://schemas.openxmlformats.org/officeDocument/2006/relationships/hyperlink" Target="https://github.com/ducks-project/spl-types" TargetMode="Externa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3.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4.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5.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6.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8.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0.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1.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2.xml"/><Relationship Id="rId3" Type="http://schemas.openxmlformats.org/officeDocument/2006/relationships/image" Target="../media/image50.png"/></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3.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4.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5.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6.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8.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9.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0.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1.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2.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3.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4.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5.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6.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8.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9.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0.xml"/><Relationship Id="rId3" Type="http://schemas.openxmlformats.org/officeDocument/2006/relationships/image" Target="../media/image31.png"/><Relationship Id="rId4" Type="http://schemas.openxmlformats.org/officeDocument/2006/relationships/image" Target="../media/image33.png"/><Relationship Id="rId5" Type="http://schemas.openxmlformats.org/officeDocument/2006/relationships/image" Target="../media/image35.png"/></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1.xml"/><Relationship Id="rId3" Type="http://schemas.openxmlformats.org/officeDocument/2006/relationships/image" Target="../media/image36.png"/><Relationship Id="rId4" Type="http://schemas.openxmlformats.org/officeDocument/2006/relationships/image" Target="../media/image30.png"/></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2.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3.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4.xml"/><Relationship Id="rId3" Type="http://schemas.openxmlformats.org/officeDocument/2006/relationships/image" Target="../media/image38.png"/><Relationship Id="rId4" Type="http://schemas.openxmlformats.org/officeDocument/2006/relationships/image" Target="../media/image42.png"/><Relationship Id="rId5" Type="http://schemas.openxmlformats.org/officeDocument/2006/relationships/image" Target="../media/image37.png"/></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5.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6.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7.xml"/><Relationship Id="rId3" Type="http://schemas.openxmlformats.org/officeDocument/2006/relationships/image" Target="../media/image40.png"/><Relationship Id="rId4" Type="http://schemas.openxmlformats.org/officeDocument/2006/relationships/image" Target="../media/image39.png"/></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8.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9.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0.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1.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2.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3.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4.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5.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6.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8.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9.xml"/><Relationship Id="rId3" Type="http://schemas.openxmlformats.org/officeDocument/2006/relationships/image" Target="../media/image4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0.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1.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2.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3.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4.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5.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6.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8.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9.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0.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1.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2.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3.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4.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5.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6.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8.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0.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1.xml"/><Relationship Id="rId3" Type="http://schemas.openxmlformats.org/officeDocument/2006/relationships/image" Target="../media/image44.png"/></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2.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3.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4.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5.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6.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8.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9.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0.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1.xml"/><Relationship Id="rId3" Type="http://schemas.openxmlformats.org/officeDocument/2006/relationships/image" Target="../media/image48.png"/><Relationship Id="rId4" Type="http://schemas.openxmlformats.org/officeDocument/2006/relationships/image" Target="../media/image47.png"/><Relationship Id="rId5" Type="http://schemas.openxmlformats.org/officeDocument/2006/relationships/image" Target="../media/image52.png"/></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2.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3.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4.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5.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6.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8.xml"/><Relationship Id="rId3" Type="http://schemas.openxmlformats.org/officeDocument/2006/relationships/image" Target="../media/image55.gif"/><Relationship Id="rId4" Type="http://schemas.openxmlformats.org/officeDocument/2006/relationships/image" Target="../media/image46.png"/></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9.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0.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1.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2.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3.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4.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5.xml"/><Relationship Id="rId3" Type="http://schemas.openxmlformats.org/officeDocument/2006/relationships/image" Target="../media/image62.png"/></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6.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8.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9.xml"/><Relationship Id="rId3" Type="http://schemas.openxmlformats.org/officeDocument/2006/relationships/image" Target="../media/image6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0.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1.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2.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3.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4.xml"/><Relationship Id="rId3" Type="http://schemas.openxmlformats.org/officeDocument/2006/relationships/image" Target="../media/image53.png"/></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5.xml"/><Relationship Id="rId3" Type="http://schemas.openxmlformats.org/officeDocument/2006/relationships/image" Target="../media/image45.png"/></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6.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8.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9.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0.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1.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2.xml"/><Relationship Id="rId3" Type="http://schemas.openxmlformats.org/officeDocument/2006/relationships/hyperlink" Target="https://glot.io/snippets/fjvlo0amqf" TargetMode="Externa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3.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4.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5.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6.xml"/><Relationship Id="rId3" Type="http://schemas.openxmlformats.org/officeDocument/2006/relationships/image" Target="../media/image51.png"/></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8.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9.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0.xml"/><Relationship Id="rId3" Type="http://schemas.openxmlformats.org/officeDocument/2006/relationships/image" Target="../media/image58.png"/></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1.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2.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3.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4.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5.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6.xml"/><Relationship Id="rId3" Type="http://schemas.openxmlformats.org/officeDocument/2006/relationships/image" Target="../media/image49.png"/></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8.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9.xml"/><Relationship Id="rId3" Type="http://schemas.openxmlformats.org/officeDocument/2006/relationships/image" Target="../media/image60.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0.xml"/><Relationship Id="rId3" Type="http://schemas.openxmlformats.org/officeDocument/2006/relationships/image" Target="../media/image59.jpg"/></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1.xml"/><Relationship Id="rId3" Type="http://schemas.openxmlformats.org/officeDocument/2006/relationships/image" Target="../media/image56.jpg"/></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2.xml"/><Relationship Id="rId3" Type="http://schemas.openxmlformats.org/officeDocument/2006/relationships/image" Target="../media/image56.jpg"/></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3.xml"/><Relationship Id="rId3" Type="http://schemas.openxmlformats.org/officeDocument/2006/relationships/image" Target="../media/image54.png"/></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4.xml"/><Relationship Id="rId3" Type="http://schemas.openxmlformats.org/officeDocument/2006/relationships/image" Target="../media/image57.jpg"/></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5.xml"/><Relationship Id="rId3" Type="http://schemas.openxmlformats.org/officeDocument/2006/relationships/image" Target="../media/image70.jpg"/></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6.xml"/><Relationship Id="rId3" Type="http://schemas.openxmlformats.org/officeDocument/2006/relationships/image" Target="../media/image70.jpg"/></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8.xml"/><Relationship Id="rId3" Type="http://schemas.openxmlformats.org/officeDocument/2006/relationships/image" Target="../media/image63.png"/></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9.xml"/><Relationship Id="rId3" Type="http://schemas.openxmlformats.org/officeDocument/2006/relationships/image" Target="../media/image64.png"/><Relationship Id="rId4" Type="http://schemas.openxmlformats.org/officeDocument/2006/relationships/image" Target="../media/image74.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0.xml"/><Relationship Id="rId3" Type="http://schemas.openxmlformats.org/officeDocument/2006/relationships/image" Target="../media/image71.png"/></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1.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2.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3.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4.xml"/><Relationship Id="rId3" Type="http://schemas.openxmlformats.org/officeDocument/2006/relationships/hyperlink" Target="https://gist.github.com/celsowm/45a9e92eb29c4580f971d528a0b61ab9" TargetMode="External"/><Relationship Id="rId4" Type="http://schemas.openxmlformats.org/officeDocument/2006/relationships/hyperlink" Target="https://gist.github.com/celsowm/4ad318f0217953e550e9694baab8aa37" TargetMode="External"/><Relationship Id="rId5" Type="http://schemas.openxmlformats.org/officeDocument/2006/relationships/image" Target="../media/image72.jpg"/></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5.xml"/><Relationship Id="rId3" Type="http://schemas.openxmlformats.org/officeDocument/2006/relationships/image" Target="../media/image68.png"/></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6.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8.xml"/><Relationship Id="rId3" Type="http://schemas.openxmlformats.org/officeDocument/2006/relationships/image" Target="../media/image66.jpg"/></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9.xml"/><Relationship Id="rId3" Type="http://schemas.openxmlformats.org/officeDocument/2006/relationships/image" Target="../media/image67.jp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0.xml"/><Relationship Id="rId3" Type="http://schemas.openxmlformats.org/officeDocument/2006/relationships/image" Target="../media/image67.jpg"/></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1.xml"/><Relationship Id="rId3" Type="http://schemas.openxmlformats.org/officeDocument/2006/relationships/image" Target="../media/image65.jpg"/></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2.xml"/><Relationship Id="rId3" Type="http://schemas.openxmlformats.org/officeDocument/2006/relationships/image" Target="../media/image65.jpg"/></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3.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4.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5.xml"/><Relationship Id="rId3" Type="http://schemas.openxmlformats.org/officeDocument/2006/relationships/image" Target="../media/image69.png"/></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6.xml"/><Relationship Id="rId3" Type="http://schemas.openxmlformats.org/officeDocument/2006/relationships/image" Target="../media/image75.jpg"/></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7.xml"/><Relationship Id="rId3" Type="http://schemas.openxmlformats.org/officeDocument/2006/relationships/image" Target="../media/image80.jpg"/></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8.xml"/><Relationship Id="rId3" Type="http://schemas.openxmlformats.org/officeDocument/2006/relationships/image" Target="../media/image80.jpg"/></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9.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0.xml"/><Relationship Id="rId3" Type="http://schemas.openxmlformats.org/officeDocument/2006/relationships/image" Target="../media/image73.png"/></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1.xml"/><Relationship Id="rId3" Type="http://schemas.openxmlformats.org/officeDocument/2006/relationships/image" Target="../media/image76.jpg"/></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2.xml"/><Relationship Id="rId3" Type="http://schemas.openxmlformats.org/officeDocument/2006/relationships/image" Target="../media/image78.jpg"/></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3.xml"/><Relationship Id="rId3" Type="http://schemas.openxmlformats.org/officeDocument/2006/relationships/image" Target="../media/image77.jpg"/></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4.xml"/><Relationship Id="rId3" Type="http://schemas.openxmlformats.org/officeDocument/2006/relationships/image" Target="../media/image90.jpg"/></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5.xml"/><Relationship Id="rId3" Type="http://schemas.openxmlformats.org/officeDocument/2006/relationships/image" Target="../media/image79.jpg"/></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6.xml"/><Relationship Id="rId3" Type="http://schemas.openxmlformats.org/officeDocument/2006/relationships/image" Target="../media/image81.jpg"/></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7.xml"/><Relationship Id="rId3" Type="http://schemas.openxmlformats.org/officeDocument/2006/relationships/image" Target="../media/image81.jpg"/></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8.xml"/><Relationship Id="rId3" Type="http://schemas.openxmlformats.org/officeDocument/2006/relationships/image" Target="../media/image85.png"/></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9.xml"/><Relationship Id="rId3" Type="http://schemas.openxmlformats.org/officeDocument/2006/relationships/image" Target="../media/image88.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0.xml"/><Relationship Id="rId3" Type="http://schemas.openxmlformats.org/officeDocument/2006/relationships/image" Target="../media/image84.jpg"/></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1.xml"/><Relationship Id="rId3" Type="http://schemas.openxmlformats.org/officeDocument/2006/relationships/image" Target="../media/image84.jpg"/></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2.xml"/><Relationship Id="rId3" Type="http://schemas.openxmlformats.org/officeDocument/2006/relationships/image" Target="../media/image83.jpg"/></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3.xml"/><Relationship Id="rId3" Type="http://schemas.openxmlformats.org/officeDocument/2006/relationships/image" Target="../media/image94.jpg"/></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4.xml"/><Relationship Id="rId3" Type="http://schemas.openxmlformats.org/officeDocument/2006/relationships/image" Target="../media/image86.jpg"/></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5.xml"/><Relationship Id="rId3" Type="http://schemas.openxmlformats.org/officeDocument/2006/relationships/image" Target="../media/image82.jpg"/></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6.xml"/><Relationship Id="rId3" Type="http://schemas.openxmlformats.org/officeDocument/2006/relationships/image" Target="../media/image87.png"/></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7.xml"/><Relationship Id="rId3" Type="http://schemas.openxmlformats.org/officeDocument/2006/relationships/image" Target="../media/image89.jpg"/></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8.xml"/><Relationship Id="rId3" Type="http://schemas.openxmlformats.org/officeDocument/2006/relationships/image" Target="../media/image89.jpg"/></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9.xml"/><Relationship Id="rId3" Type="http://schemas.openxmlformats.org/officeDocument/2006/relationships/image" Target="../media/image92.jp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0.xml"/><Relationship Id="rId3" Type="http://schemas.openxmlformats.org/officeDocument/2006/relationships/image" Target="../media/image92.jpg"/></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1.xml"/><Relationship Id="rId3" Type="http://schemas.openxmlformats.org/officeDocument/2006/relationships/image" Target="../media/image92.jpg"/></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2.xml"/><Relationship Id="rId3" Type="http://schemas.openxmlformats.org/officeDocument/2006/relationships/image" Target="../media/image91.png"/></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3.xml"/><Relationship Id="rId3" Type="http://schemas.openxmlformats.org/officeDocument/2006/relationships/image" Target="../media/image93.jpg"/></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4.xml"/><Relationship Id="rId3" Type="http://schemas.openxmlformats.org/officeDocument/2006/relationships/image" Target="../media/image93.jpg"/></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5.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6.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8.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9.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0.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1.xml"/><Relationship Id="rId3" Type="http://schemas.openxmlformats.org/officeDocument/2006/relationships/image" Target="../media/image95.png"/></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2.xml"/><Relationship Id="rId3" Type="http://schemas.openxmlformats.org/officeDocument/2006/relationships/image" Target="../media/image96.jpg"/></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3.xml"/><Relationship Id="rId3" Type="http://schemas.openxmlformats.org/officeDocument/2006/relationships/image" Target="../media/image96.jpg"/></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4.xml"/><Relationship Id="rId3" Type="http://schemas.openxmlformats.org/officeDocument/2006/relationships/image" Target="../media/image98.jpg"/></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5.xml"/><Relationship Id="rId3" Type="http://schemas.openxmlformats.org/officeDocument/2006/relationships/image" Target="../media/image98.jpg"/></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6.xml"/><Relationship Id="rId3" Type="http://schemas.openxmlformats.org/officeDocument/2006/relationships/image" Target="../media/image98.jpg"/></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7.xml"/><Relationship Id="rId3" Type="http://schemas.openxmlformats.org/officeDocument/2006/relationships/image" Target="../media/image98.jpg"/></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8.xml"/><Relationship Id="rId3" Type="http://schemas.openxmlformats.org/officeDocument/2006/relationships/image" Target="../media/image101.png"/></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9.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0.xml"/><Relationship Id="rId3" Type="http://schemas.openxmlformats.org/officeDocument/2006/relationships/image" Target="../media/image97.jpg"/></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1.xml"/><Relationship Id="rId3" Type="http://schemas.openxmlformats.org/officeDocument/2006/relationships/image" Target="../media/image97.jpg"/></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2.xml"/><Relationship Id="rId3" Type="http://schemas.openxmlformats.org/officeDocument/2006/relationships/image" Target="../media/image97.jpg"/></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3.xml"/><Relationship Id="rId3" Type="http://schemas.openxmlformats.org/officeDocument/2006/relationships/image" Target="../media/image100.jpg"/></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4.xml"/><Relationship Id="rId3" Type="http://schemas.openxmlformats.org/officeDocument/2006/relationships/image" Target="../media/image100.jpg"/></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5.xml"/><Relationship Id="rId3" Type="http://schemas.openxmlformats.org/officeDocument/2006/relationships/image" Target="../media/image100.jpg"/></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6.xml"/><Relationship Id="rId3" Type="http://schemas.openxmlformats.org/officeDocument/2006/relationships/image" Target="../media/image102.png"/></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8.xml"/><Relationship Id="rId3" Type="http://schemas.openxmlformats.org/officeDocument/2006/relationships/image" Target="../media/image99.jpg"/></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9.xml"/><Relationship Id="rId3" Type="http://schemas.openxmlformats.org/officeDocument/2006/relationships/image" Target="../media/image99.jp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0.xml"/><Relationship Id="rId3" Type="http://schemas.openxmlformats.org/officeDocument/2006/relationships/image" Target="../media/image99.jpg"/></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1.xml"/><Relationship Id="rId3" Type="http://schemas.openxmlformats.org/officeDocument/2006/relationships/image" Target="../media/image105.jpg"/></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2.xml"/><Relationship Id="rId3" Type="http://schemas.openxmlformats.org/officeDocument/2006/relationships/image" Target="../media/image105.jpg"/></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3.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4.xml"/><Relationship Id="rId3" Type="http://schemas.openxmlformats.org/officeDocument/2006/relationships/image" Target="../media/image106.png"/></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5.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6.xml"/><Relationship Id="rId3" Type="http://schemas.openxmlformats.org/officeDocument/2006/relationships/image" Target="../media/image104.jpg"/></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7.xml"/><Relationship Id="rId3" Type="http://schemas.openxmlformats.org/officeDocument/2006/relationships/image" Target="../media/image104.jpg"/></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8.xml"/><Relationship Id="rId3" Type="http://schemas.openxmlformats.org/officeDocument/2006/relationships/image" Target="../media/image104.jpg"/></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9.xml"/><Relationship Id="rId3" Type="http://schemas.openxmlformats.org/officeDocument/2006/relationships/image" Target="../media/image104.jp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0.xml"/><Relationship Id="rId3" Type="http://schemas.openxmlformats.org/officeDocument/2006/relationships/image" Target="../media/image110.jpg"/></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1.xml"/><Relationship Id="rId3" Type="http://schemas.openxmlformats.org/officeDocument/2006/relationships/image" Target="../media/image110.jpg"/></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2.xml"/><Relationship Id="rId3" Type="http://schemas.openxmlformats.org/officeDocument/2006/relationships/image" Target="../media/image110.jpg"/></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3.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4.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5.xml"/><Relationship Id="rId3" Type="http://schemas.openxmlformats.org/officeDocument/2006/relationships/image" Target="../media/image103.jpg"/></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6.xml"/><Relationship Id="rId3" Type="http://schemas.openxmlformats.org/officeDocument/2006/relationships/image" Target="../media/image109.png"/></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8.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9.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0.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1.xml"/><Relationship Id="rId3" Type="http://schemas.openxmlformats.org/officeDocument/2006/relationships/image" Target="../media/image108.jpg"/></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2.xml"/><Relationship Id="rId3" Type="http://schemas.openxmlformats.org/officeDocument/2006/relationships/image" Target="../media/image113.png"/></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3.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4.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5.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6.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8.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9.xml"/><Relationship Id="rId3" Type="http://schemas.openxmlformats.org/officeDocument/2006/relationships/image" Target="../media/image115.jp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0.xml"/><Relationship Id="rId3" Type="http://schemas.openxmlformats.org/officeDocument/2006/relationships/image" Target="../media/image107.png"/></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1.xml"/><Relationship Id="rId3" Type="http://schemas.openxmlformats.org/officeDocument/2006/relationships/image" Target="../media/image112.jpg"/></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2.xml"/><Relationship Id="rId3" Type="http://schemas.openxmlformats.org/officeDocument/2006/relationships/image" Target="../media/image112.jpg"/></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3.xml"/><Relationship Id="rId3" Type="http://schemas.openxmlformats.org/officeDocument/2006/relationships/image" Target="../media/image111.jpg"/></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4.xml"/><Relationship Id="rId3" Type="http://schemas.openxmlformats.org/officeDocument/2006/relationships/image" Target="../media/image111.jpg"/></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5.xml"/><Relationship Id="rId3" Type="http://schemas.openxmlformats.org/officeDocument/2006/relationships/image" Target="../media/image111.jpg"/></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6.xml"/><Relationship Id="rId3" Type="http://schemas.openxmlformats.org/officeDocument/2006/relationships/image" Target="../media/image122.png"/></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8.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9.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0.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1.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2.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3.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4.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5.xml"/><Relationship Id="rId3" Type="http://schemas.openxmlformats.org/officeDocument/2006/relationships/image" Target="../media/image118.png"/></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6.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8.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9.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0.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1.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2.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3.xml"/><Relationship Id="rId3" Type="http://schemas.openxmlformats.org/officeDocument/2006/relationships/image" Target="../media/image116.png"/></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4.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5.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6.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8.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0.xml"/><Relationship Id="rId3" Type="http://schemas.openxmlformats.org/officeDocument/2006/relationships/image" Target="../media/image117.png"/></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1.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2.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3.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4.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5.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6.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8.xml"/><Relationship Id="rId3" Type="http://schemas.openxmlformats.org/officeDocument/2006/relationships/image" Target="../media/image114.png"/></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9.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0.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1.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2.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3.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4.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5.xml"/><Relationship Id="rId3" Type="http://schemas.openxmlformats.org/officeDocument/2006/relationships/image" Target="../media/image120.png"/></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6.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8.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9.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0.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1.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2.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3.xml"/><Relationship Id="rId3" Type="http://schemas.openxmlformats.org/officeDocument/2006/relationships/image" Target="../media/image123.png"/></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4.xml"/><Relationship Id="rId3" Type="http://schemas.openxmlformats.org/officeDocument/2006/relationships/hyperlink" Target="https://ideone.com/PDthf0" TargetMode="External"/><Relationship Id="rId4" Type="http://schemas.openxmlformats.org/officeDocument/2006/relationships/hyperlink" Target="https://ideone.com/JChjkM" TargetMode="Externa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5.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6.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8.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9.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0.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1.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2.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3.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4.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5.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6.xml"/><Relationship Id="rId3" Type="http://schemas.openxmlformats.org/officeDocument/2006/relationships/image" Target="../media/image119.png"/><Relationship Id="rId4" Type="http://schemas.openxmlformats.org/officeDocument/2006/relationships/image" Target="../media/image124.png"/><Relationship Id="rId5" Type="http://schemas.openxmlformats.org/officeDocument/2006/relationships/image" Target="../media/image121.png"/><Relationship Id="rId6" Type="http://schemas.openxmlformats.org/officeDocument/2006/relationships/image" Target="../media/image125.png"/></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8.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9.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0.xml"/><Relationship Id="rId3" Type="http://schemas.openxmlformats.org/officeDocument/2006/relationships/hyperlink" Target="http://pt.slideshare.net/patrick.allaert/php-data-structures-and-the-impact-of-php-7-on-them-php-days-2015" TargetMode="External"/><Relationship Id="rId4" Type="http://schemas.openxmlformats.org/officeDocument/2006/relationships/hyperlink" Target="https://docs.microsoft.com/pt-br/dotnet/standard/base-types/anchors-in-regular-expressions" TargetMode="External"/><Relationship Id="rId11" Type="http://schemas.openxmlformats.org/officeDocument/2006/relationships/hyperlink" Target="http://www.cs.utah.edu/~germain/PPS/Topics/variables.html" TargetMode="External"/><Relationship Id="rId10" Type="http://schemas.openxmlformats.org/officeDocument/2006/relationships/hyperlink" Target="https://dzone.com/articles/simple-example-illustrates" TargetMode="External"/><Relationship Id="rId9" Type="http://schemas.openxmlformats.org/officeDocument/2006/relationships/hyperlink" Target="https://marcobaccaro.wordpress.com/2011/11/22/specification-pattern/" TargetMode="External"/><Relationship Id="rId5" Type="http://schemas.openxmlformats.org/officeDocument/2006/relationships/hyperlink" Target="https://wiki.c2.com/?PatternsMisconceptions" TargetMode="External"/><Relationship Id="rId6" Type="http://schemas.openxmlformats.org/officeDocument/2006/relationships/hyperlink" Target="https://dzone.com/articles/abstract-factory-design-pattern" TargetMode="External"/><Relationship Id="rId7" Type="http://schemas.openxmlformats.org/officeDocument/2006/relationships/hyperlink" Target="https://www.geany.org/manual/gtk/glib/glib-regex-syntax.html" TargetMode="External"/><Relationship Id="rId8" Type="http://schemas.openxmlformats.org/officeDocument/2006/relationships/hyperlink" Target="https://pt.slideshare.net/felipernb/spl-datastructures" TargetMode="Externa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1.xml"/><Relationship Id="rId3" Type="http://schemas.openxmlformats.org/officeDocument/2006/relationships/hyperlink" Target="http://www.cse.yorku.ca/~burton/teaching/2009W/April_22.ppt&amp;prev=search" TargetMode="External"/><Relationship Id="rId4" Type="http://schemas.openxmlformats.org/officeDocument/2006/relationships/hyperlink" Target="http://www.kathrynpieplow.pwrfaculty.org/wp-content/uploads/2010/01/Ralph-Wand-definition-design.pdf" TargetMode="External"/><Relationship Id="rId5" Type="http://schemas.openxmlformats.org/officeDocument/2006/relationships/hyperlink" Target="https://softwareengineering.stackexchange.com/questions/32727/what-are-invariants-how-can-they-be-used-and-have-you-ever-used-it-in-your-pro" TargetMode="Externa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 Id="rId3" Type="http://schemas.openxmlformats.org/officeDocument/2006/relationships/hyperlink" Target="http://php.net/manual/pt_BR/language.pseudo-types.php#language.types.callback" TargetMode="Externa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4.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hyperlink" Target="http://ideone.com/" TargetMode="External"/><Relationship Id="rId4" Type="http://schemas.openxmlformats.org/officeDocument/2006/relationships/hyperlink" Target="https://3v4l.org/" TargetMode="External"/><Relationship Id="rId9" Type="http://schemas.openxmlformats.org/officeDocument/2006/relationships/hyperlink" Target="https://netbeans.org/" TargetMode="External"/><Relationship Id="rId5" Type="http://schemas.openxmlformats.org/officeDocument/2006/relationships/hyperlink" Target="http://phpfiddle.org/" TargetMode="External"/><Relationship Id="rId6" Type="http://schemas.openxmlformats.org/officeDocument/2006/relationships/hyperlink" Target="http://phptester.net/" TargetMode="External"/><Relationship Id="rId7" Type="http://schemas.openxmlformats.org/officeDocument/2006/relationships/hyperlink" Target="http://www.wampserver.com/" TargetMode="External"/><Relationship Id="rId8" Type="http://schemas.openxmlformats.org/officeDocument/2006/relationships/hyperlink" Target="https://notepad-plus-plus.org/" TargetMode="Externa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5.png"/><Relationship Id="rId4" Type="http://schemas.openxmlformats.org/officeDocument/2006/relationships/image" Target="../media/image8.png"/><Relationship Id="rId5" Type="http://schemas.openxmlformats.org/officeDocument/2006/relationships/image" Target="../media/image2.png"/><Relationship Id="rId6" Type="http://schemas.openxmlformats.org/officeDocument/2006/relationships/image" Target="../media/image3.png"/><Relationship Id="rId7" Type="http://schemas.openxmlformats.org/officeDocument/2006/relationships/image" Target="../media/image6.png"/><Relationship Id="rId8" Type="http://schemas.openxmlformats.org/officeDocument/2006/relationships/image" Target="../media/image26.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pic>
        <p:nvPicPr>
          <p:cNvPr id="54" name="Google Shape;54;p13"/>
          <p:cNvPicPr preferRelativeResize="0"/>
          <p:nvPr/>
        </p:nvPicPr>
        <p:blipFill>
          <a:blip r:embed="rId3">
            <a:alphaModFix/>
          </a:blip>
          <a:stretch>
            <a:fillRect/>
          </a:stretch>
        </p:blipFill>
        <p:spPr>
          <a:xfrm>
            <a:off x="0" y="1042"/>
            <a:ext cx="9144001" cy="5141416"/>
          </a:xfrm>
          <a:prstGeom prst="rect">
            <a:avLst/>
          </a:prstGeom>
          <a:noFill/>
          <a:ln>
            <a:noFill/>
          </a:ln>
        </p:spPr>
      </p:pic>
      <p:pic>
        <p:nvPicPr>
          <p:cNvPr id="55" name="Google Shape;55;p13"/>
          <p:cNvPicPr preferRelativeResize="0"/>
          <p:nvPr/>
        </p:nvPicPr>
        <p:blipFill>
          <a:blip r:embed="rId4">
            <a:alphaModFix/>
          </a:blip>
          <a:stretch>
            <a:fillRect/>
          </a:stretch>
        </p:blipFill>
        <p:spPr>
          <a:xfrm>
            <a:off x="1578700" y="1213675"/>
            <a:ext cx="5986600" cy="2597499"/>
          </a:xfrm>
          <a:prstGeom prst="rect">
            <a:avLst/>
          </a:prstGeom>
          <a:noFill/>
          <a:ln>
            <a:noFill/>
          </a:ln>
        </p:spPr>
      </p:pic>
      <p:pic>
        <p:nvPicPr>
          <p:cNvPr id="56" name="Google Shape;56;p13"/>
          <p:cNvPicPr preferRelativeResize="0"/>
          <p:nvPr/>
        </p:nvPicPr>
        <p:blipFill>
          <a:blip r:embed="rId5">
            <a:alphaModFix/>
          </a:blip>
          <a:stretch>
            <a:fillRect/>
          </a:stretch>
        </p:blipFill>
        <p:spPr>
          <a:xfrm>
            <a:off x="6533450" y="3675075"/>
            <a:ext cx="2610552" cy="1468425"/>
          </a:xfrm>
          <a:prstGeom prst="rect">
            <a:avLst/>
          </a:prstGeom>
          <a:noFill/>
          <a:ln>
            <a:noFill/>
          </a:ln>
        </p:spPr>
      </p:pic>
      <p:sp>
        <p:nvSpPr>
          <p:cNvPr id="57" name="Google Shape;57;p13"/>
          <p:cNvSpPr txBox="1"/>
          <p:nvPr/>
        </p:nvSpPr>
        <p:spPr>
          <a:xfrm>
            <a:off x="0" y="498225"/>
            <a:ext cx="9144000" cy="7155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ctr">
              <a:spcBef>
                <a:spcPts val="0"/>
              </a:spcBef>
              <a:spcAft>
                <a:spcPts val="0"/>
              </a:spcAft>
              <a:buNone/>
            </a:pPr>
            <a:r>
              <a:rPr lang="pt-BR" sz="3800">
                <a:latin typeface="Comfortaa Medium"/>
                <a:ea typeface="Comfortaa Medium"/>
                <a:cs typeface="Comfortaa Medium"/>
                <a:sym typeface="Comfortaa Medium"/>
              </a:rPr>
              <a:t>CURSO COMPLETO DE</a:t>
            </a:r>
            <a:endParaRPr sz="3800">
              <a:latin typeface="Comfortaa Medium"/>
              <a:ea typeface="Comfortaa Medium"/>
              <a:cs typeface="Comfortaa Medium"/>
              <a:sym typeface="Comfortaa Medium"/>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2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Arquite</a:t>
            </a:r>
            <a:r>
              <a:rPr lang="pt-BR"/>
              <a:t>tura PHP</a:t>
            </a:r>
            <a:endParaRPr/>
          </a:p>
        </p:txBody>
      </p:sp>
      <p:sp>
        <p:nvSpPr>
          <p:cNvPr id="130" name="Google Shape;130;p2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pt-BR"/>
              <a:t>Ex</a:t>
            </a:r>
            <a:r>
              <a:rPr lang="pt-BR"/>
              <a:t>ecutável que interpreta e executa scripts PHP</a:t>
            </a:r>
            <a:endParaRPr/>
          </a:p>
          <a:p>
            <a:pPr indent="-342900" lvl="0" marL="457200" rtl="0" algn="l">
              <a:spcBef>
                <a:spcPts val="0"/>
              </a:spcBef>
              <a:spcAft>
                <a:spcPts val="0"/>
              </a:spcAft>
              <a:buSzPts val="1800"/>
              <a:buChar char="●"/>
            </a:pPr>
            <a:r>
              <a:rPr lang="pt-BR"/>
              <a:t>Suport</a:t>
            </a:r>
            <a:r>
              <a:rPr lang="pt-BR"/>
              <a:t>a extensões escritas em C</a:t>
            </a:r>
            <a:endParaRPr/>
          </a:p>
          <a:p>
            <a:pPr indent="-317500" lvl="1" marL="914400" rtl="0" algn="l">
              <a:spcBef>
                <a:spcPts val="0"/>
              </a:spcBef>
              <a:spcAft>
                <a:spcPts val="0"/>
              </a:spcAft>
              <a:buSzPts val="1400"/>
              <a:buChar char="○"/>
            </a:pPr>
            <a:r>
              <a:rPr lang="pt-BR"/>
              <a:t>Projetos  PECL (PHP Extension Community Library) outros</a:t>
            </a:r>
            <a:endParaRPr/>
          </a:p>
          <a:p>
            <a:pPr indent="-342900" lvl="0" marL="457200" rtl="0" algn="l">
              <a:spcBef>
                <a:spcPts val="0"/>
              </a:spcBef>
              <a:spcAft>
                <a:spcPts val="0"/>
              </a:spcAft>
              <a:buSzPts val="1800"/>
              <a:buChar char="●"/>
            </a:pPr>
            <a:r>
              <a:rPr lang="pt-BR"/>
              <a:t>Pode utilizar bibliotecas de terceiros escritas em PHP</a:t>
            </a:r>
            <a:endParaRPr/>
          </a:p>
          <a:p>
            <a:pPr indent="-317500" lvl="1" marL="914400" rtl="0" algn="l">
              <a:spcBef>
                <a:spcPts val="0"/>
              </a:spcBef>
              <a:spcAft>
                <a:spcPts val="0"/>
              </a:spcAft>
              <a:buSzPts val="1400"/>
              <a:buChar char="○"/>
            </a:pPr>
            <a:r>
              <a:rPr lang="pt-BR"/>
              <a:t>Projeto PEAR PHP Extension and Application Repository) e outros </a:t>
            </a:r>
            <a:endParaRPr/>
          </a:p>
          <a:p>
            <a:pPr indent="-342900" lvl="0" marL="457200" rtl="0" algn="l">
              <a:spcBef>
                <a:spcPts val="0"/>
              </a:spcBef>
              <a:spcAft>
                <a:spcPts val="0"/>
              </a:spcAft>
              <a:buSzPts val="1800"/>
              <a:buChar char="●"/>
            </a:pPr>
            <a:r>
              <a:rPr lang="pt-BR"/>
              <a:t>Precisa, normalmente, de um serviço HTTP para responder requisições Web</a:t>
            </a:r>
            <a:endParaRPr/>
          </a:p>
          <a:p>
            <a:pPr indent="0" lvl="0" marL="457200" rtl="0" algn="l">
              <a:spcBef>
                <a:spcPts val="1600"/>
              </a:spcBef>
              <a:spcAft>
                <a:spcPts val="1600"/>
              </a:spcAft>
              <a:buNone/>
            </a:pPr>
            <a:r>
              <a:t/>
            </a:r>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4" name="Shape 934"/>
        <p:cNvGrpSpPr/>
        <p:nvPr/>
      </p:nvGrpSpPr>
      <p:grpSpPr>
        <a:xfrm>
          <a:off x="0" y="0"/>
          <a:ext cx="0" cy="0"/>
          <a:chOff x="0" y="0"/>
          <a:chExt cx="0" cy="0"/>
        </a:xfrm>
      </p:grpSpPr>
      <p:sp>
        <p:nvSpPr>
          <p:cNvPr id="935" name="Google Shape;935;p11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Array collumn (recuperar dados por key)</a:t>
            </a:r>
            <a:endParaRPr/>
          </a:p>
        </p:txBody>
      </p:sp>
      <p:sp>
        <p:nvSpPr>
          <p:cNvPr id="936" name="Google Shape;936;p112"/>
          <p:cNvSpPr txBox="1"/>
          <p:nvPr>
            <p:ph idx="1" type="body"/>
          </p:nvPr>
        </p:nvSpPr>
        <p:spPr>
          <a:xfrm>
            <a:off x="311700" y="1152475"/>
            <a:ext cx="2719500" cy="3416400"/>
          </a:xfrm>
          <a:prstGeom prst="rect">
            <a:avLst/>
          </a:prstGeom>
        </p:spPr>
        <p:txBody>
          <a:bodyPr anchorCtr="0" anchor="t" bIns="91425" lIns="91425" spcFirstLastPara="1" rIns="91425" wrap="square" tIns="91425">
            <a:noAutofit/>
          </a:bodyPr>
          <a:lstStyle/>
          <a:p>
            <a:pPr indent="0" lvl="0" marL="0" rtl="0" algn="l">
              <a:lnSpc>
                <a:spcPct val="125000"/>
              </a:lnSpc>
              <a:spcBef>
                <a:spcPts val="0"/>
              </a:spcBef>
              <a:spcAft>
                <a:spcPts val="0"/>
              </a:spcAft>
              <a:buClr>
                <a:schemeClr val="dk1"/>
              </a:buClr>
              <a:buSzPts val="1100"/>
              <a:buFont typeface="Arial"/>
              <a:buNone/>
            </a:pPr>
            <a:r>
              <a:rPr lang="pt-BR" sz="1100">
                <a:solidFill>
                  <a:srgbClr val="557799"/>
                </a:solidFill>
              </a:rPr>
              <a:t>&lt;?php</a:t>
            </a:r>
            <a:br>
              <a:rPr lang="pt-BR" sz="1100">
                <a:solidFill>
                  <a:schemeClr val="dk1"/>
                </a:solidFill>
              </a:rPr>
            </a:br>
            <a:r>
              <a:rPr lang="pt-BR" sz="1100">
                <a:solidFill>
                  <a:srgbClr val="996633"/>
                </a:solidFill>
              </a:rPr>
              <a:t>$pessoas</a:t>
            </a:r>
            <a:r>
              <a:rPr lang="pt-BR" sz="1100">
                <a:solidFill>
                  <a:schemeClr val="dk1"/>
                </a:solidFill>
              </a:rPr>
              <a:t> </a:t>
            </a:r>
            <a:r>
              <a:rPr lang="pt-BR" sz="1100">
                <a:solidFill>
                  <a:srgbClr val="333333"/>
                </a:solidFill>
              </a:rPr>
              <a:t>=</a:t>
            </a:r>
            <a:r>
              <a:rPr lang="pt-BR" sz="1100">
                <a:solidFill>
                  <a:schemeClr val="dk1"/>
                </a:solidFill>
              </a:rPr>
              <a:t> [</a:t>
            </a:r>
            <a:br>
              <a:rPr lang="pt-BR" sz="1100">
                <a:solidFill>
                  <a:schemeClr val="dk1"/>
                </a:solidFill>
              </a:rPr>
            </a:br>
            <a:r>
              <a:rPr lang="pt-BR" sz="1100">
                <a:solidFill>
                  <a:schemeClr val="dk1"/>
                </a:solidFill>
              </a:rPr>
              <a:t>    [</a:t>
            </a:r>
            <a:br>
              <a:rPr lang="pt-BR" sz="1100">
                <a:solidFill>
                  <a:schemeClr val="dk1"/>
                </a:solidFill>
              </a:rPr>
            </a:br>
            <a:r>
              <a:rPr lang="pt-BR" sz="1100">
                <a:solidFill>
                  <a:schemeClr val="dk1"/>
                </a:solidFill>
              </a:rPr>
              <a:t>        </a:t>
            </a:r>
            <a:r>
              <a:rPr lang="pt-BR" sz="1100">
                <a:solidFill>
                  <a:schemeClr val="dk1"/>
                </a:solidFill>
                <a:highlight>
                  <a:srgbClr val="FFF0F0"/>
                </a:highlight>
              </a:rPr>
              <a:t>'id'</a:t>
            </a:r>
            <a:r>
              <a:rPr lang="pt-BR" sz="1100">
                <a:solidFill>
                  <a:schemeClr val="dk1"/>
                </a:solidFill>
              </a:rPr>
              <a:t> </a:t>
            </a:r>
            <a:r>
              <a:rPr lang="pt-BR" sz="1100">
                <a:solidFill>
                  <a:srgbClr val="333333"/>
                </a:solidFill>
              </a:rPr>
              <a:t>=&gt;</a:t>
            </a:r>
            <a:r>
              <a:rPr lang="pt-BR" sz="1100">
                <a:solidFill>
                  <a:schemeClr val="dk1"/>
                </a:solidFill>
              </a:rPr>
              <a:t> </a:t>
            </a:r>
            <a:r>
              <a:rPr b="1" lang="pt-BR" sz="1100">
                <a:solidFill>
                  <a:srgbClr val="0000DD"/>
                </a:solidFill>
              </a:rPr>
              <a:t>1</a:t>
            </a:r>
            <a:r>
              <a:rPr lang="pt-BR" sz="1100">
                <a:solidFill>
                  <a:schemeClr val="dk1"/>
                </a:solidFill>
              </a:rPr>
              <a:t>,</a:t>
            </a:r>
            <a:br>
              <a:rPr lang="pt-BR" sz="1100">
                <a:solidFill>
                  <a:schemeClr val="dk1"/>
                </a:solidFill>
              </a:rPr>
            </a:br>
            <a:r>
              <a:rPr lang="pt-BR" sz="1100">
                <a:solidFill>
                  <a:schemeClr val="dk1"/>
                </a:solidFill>
              </a:rPr>
              <a:t>        </a:t>
            </a:r>
            <a:r>
              <a:rPr lang="pt-BR" sz="1100">
                <a:solidFill>
                  <a:schemeClr val="dk1"/>
                </a:solidFill>
                <a:highlight>
                  <a:srgbClr val="FFF0F0"/>
                </a:highlight>
              </a:rPr>
              <a:t>'nome'</a:t>
            </a:r>
            <a:r>
              <a:rPr lang="pt-BR" sz="1100">
                <a:solidFill>
                  <a:schemeClr val="dk1"/>
                </a:solidFill>
              </a:rPr>
              <a:t> </a:t>
            </a:r>
            <a:r>
              <a:rPr lang="pt-BR" sz="1100">
                <a:solidFill>
                  <a:srgbClr val="333333"/>
                </a:solidFill>
              </a:rPr>
              <a:t>=&gt;</a:t>
            </a:r>
            <a:r>
              <a:rPr lang="pt-BR" sz="1100">
                <a:solidFill>
                  <a:schemeClr val="dk1"/>
                </a:solidFill>
              </a:rPr>
              <a:t> </a:t>
            </a:r>
            <a:r>
              <a:rPr lang="pt-BR" sz="1100">
                <a:solidFill>
                  <a:schemeClr val="dk1"/>
                </a:solidFill>
                <a:highlight>
                  <a:srgbClr val="FFF0F0"/>
                </a:highlight>
              </a:rPr>
              <a:t>'João'</a:t>
            </a:r>
            <a:r>
              <a:rPr lang="pt-BR" sz="1100">
                <a:solidFill>
                  <a:schemeClr val="dk1"/>
                </a:solidFill>
              </a:rPr>
              <a:t>,</a:t>
            </a:r>
            <a:br>
              <a:rPr lang="pt-BR" sz="1100">
                <a:solidFill>
                  <a:schemeClr val="dk1"/>
                </a:solidFill>
              </a:rPr>
            </a:br>
            <a:r>
              <a:rPr lang="pt-BR" sz="1100">
                <a:solidFill>
                  <a:schemeClr val="dk1"/>
                </a:solidFill>
              </a:rPr>
              <a:t>        </a:t>
            </a:r>
            <a:r>
              <a:rPr lang="pt-BR" sz="1100">
                <a:solidFill>
                  <a:schemeClr val="dk1"/>
                </a:solidFill>
                <a:highlight>
                  <a:srgbClr val="FFF0F0"/>
                </a:highlight>
              </a:rPr>
              <a:t>'idade'</a:t>
            </a:r>
            <a:r>
              <a:rPr lang="pt-BR" sz="1100">
                <a:solidFill>
                  <a:schemeClr val="dk1"/>
                </a:solidFill>
              </a:rPr>
              <a:t> </a:t>
            </a:r>
            <a:r>
              <a:rPr lang="pt-BR" sz="1100">
                <a:solidFill>
                  <a:srgbClr val="333333"/>
                </a:solidFill>
              </a:rPr>
              <a:t>=&gt;</a:t>
            </a:r>
            <a:r>
              <a:rPr lang="pt-BR" sz="1100">
                <a:solidFill>
                  <a:schemeClr val="dk1"/>
                </a:solidFill>
              </a:rPr>
              <a:t> </a:t>
            </a:r>
            <a:r>
              <a:rPr b="1" lang="pt-BR" sz="1100">
                <a:solidFill>
                  <a:srgbClr val="0000DD"/>
                </a:solidFill>
              </a:rPr>
              <a:t>34</a:t>
            </a:r>
            <a:r>
              <a:rPr lang="pt-BR" sz="1100">
                <a:solidFill>
                  <a:schemeClr val="dk1"/>
                </a:solidFill>
              </a:rPr>
              <a:t>,</a:t>
            </a:r>
            <a:br>
              <a:rPr lang="pt-BR" sz="1100">
                <a:solidFill>
                  <a:schemeClr val="dk1"/>
                </a:solidFill>
              </a:rPr>
            </a:br>
            <a:r>
              <a:rPr lang="pt-BR" sz="1100">
                <a:solidFill>
                  <a:schemeClr val="dk1"/>
                </a:solidFill>
              </a:rPr>
              <a:t>    ],</a:t>
            </a:r>
            <a:br>
              <a:rPr lang="pt-BR" sz="1100">
                <a:solidFill>
                  <a:schemeClr val="dk1"/>
                </a:solidFill>
              </a:rPr>
            </a:br>
            <a:r>
              <a:rPr lang="pt-BR" sz="1100">
                <a:solidFill>
                  <a:schemeClr val="dk1"/>
                </a:solidFill>
              </a:rPr>
              <a:t>    [</a:t>
            </a:r>
            <a:br>
              <a:rPr lang="pt-BR" sz="1100">
                <a:solidFill>
                  <a:schemeClr val="dk1"/>
                </a:solidFill>
              </a:rPr>
            </a:br>
            <a:r>
              <a:rPr lang="pt-BR" sz="1100">
                <a:solidFill>
                  <a:schemeClr val="dk1"/>
                </a:solidFill>
              </a:rPr>
              <a:t>        </a:t>
            </a:r>
            <a:r>
              <a:rPr lang="pt-BR" sz="1100">
                <a:solidFill>
                  <a:schemeClr val="dk1"/>
                </a:solidFill>
                <a:highlight>
                  <a:srgbClr val="FFF0F0"/>
                </a:highlight>
              </a:rPr>
              <a:t>'id'</a:t>
            </a:r>
            <a:r>
              <a:rPr lang="pt-BR" sz="1100">
                <a:solidFill>
                  <a:schemeClr val="dk1"/>
                </a:solidFill>
              </a:rPr>
              <a:t> </a:t>
            </a:r>
            <a:r>
              <a:rPr lang="pt-BR" sz="1100">
                <a:solidFill>
                  <a:srgbClr val="333333"/>
                </a:solidFill>
              </a:rPr>
              <a:t>=&gt;</a:t>
            </a:r>
            <a:r>
              <a:rPr lang="pt-BR" sz="1100">
                <a:solidFill>
                  <a:schemeClr val="dk1"/>
                </a:solidFill>
              </a:rPr>
              <a:t> </a:t>
            </a:r>
            <a:r>
              <a:rPr b="1" lang="pt-BR" sz="1100">
                <a:solidFill>
                  <a:srgbClr val="0000DD"/>
                </a:solidFill>
              </a:rPr>
              <a:t>2</a:t>
            </a:r>
            <a:r>
              <a:rPr lang="pt-BR" sz="1100">
                <a:solidFill>
                  <a:schemeClr val="dk1"/>
                </a:solidFill>
              </a:rPr>
              <a:t>,</a:t>
            </a:r>
            <a:br>
              <a:rPr lang="pt-BR" sz="1100">
                <a:solidFill>
                  <a:schemeClr val="dk1"/>
                </a:solidFill>
              </a:rPr>
            </a:br>
            <a:r>
              <a:rPr lang="pt-BR" sz="1100">
                <a:solidFill>
                  <a:schemeClr val="dk1"/>
                </a:solidFill>
              </a:rPr>
              <a:t>        </a:t>
            </a:r>
            <a:r>
              <a:rPr lang="pt-BR" sz="1100">
                <a:solidFill>
                  <a:schemeClr val="dk1"/>
                </a:solidFill>
                <a:highlight>
                  <a:srgbClr val="FFF0F0"/>
                </a:highlight>
              </a:rPr>
              <a:t>'nome'</a:t>
            </a:r>
            <a:r>
              <a:rPr lang="pt-BR" sz="1100">
                <a:solidFill>
                  <a:schemeClr val="dk1"/>
                </a:solidFill>
              </a:rPr>
              <a:t> </a:t>
            </a:r>
            <a:r>
              <a:rPr lang="pt-BR" sz="1100">
                <a:solidFill>
                  <a:srgbClr val="333333"/>
                </a:solidFill>
              </a:rPr>
              <a:t>=&gt;</a:t>
            </a:r>
            <a:r>
              <a:rPr lang="pt-BR" sz="1100">
                <a:solidFill>
                  <a:schemeClr val="dk1"/>
                </a:solidFill>
              </a:rPr>
              <a:t> </a:t>
            </a:r>
            <a:r>
              <a:rPr lang="pt-BR" sz="1100">
                <a:solidFill>
                  <a:schemeClr val="dk1"/>
                </a:solidFill>
                <a:highlight>
                  <a:srgbClr val="FFF0F0"/>
                </a:highlight>
              </a:rPr>
              <a:t>'Maria'</a:t>
            </a:r>
            <a:r>
              <a:rPr lang="pt-BR" sz="1100">
                <a:solidFill>
                  <a:schemeClr val="dk1"/>
                </a:solidFill>
              </a:rPr>
              <a:t>,</a:t>
            </a:r>
            <a:br>
              <a:rPr lang="pt-BR" sz="1100">
                <a:solidFill>
                  <a:schemeClr val="dk1"/>
                </a:solidFill>
              </a:rPr>
            </a:br>
            <a:r>
              <a:rPr lang="pt-BR" sz="1100">
                <a:solidFill>
                  <a:schemeClr val="dk1"/>
                </a:solidFill>
              </a:rPr>
              <a:t>        </a:t>
            </a:r>
            <a:r>
              <a:rPr lang="pt-BR" sz="1100">
                <a:solidFill>
                  <a:schemeClr val="dk1"/>
                </a:solidFill>
                <a:highlight>
                  <a:srgbClr val="FFF0F0"/>
                </a:highlight>
              </a:rPr>
              <a:t>'idade'</a:t>
            </a:r>
            <a:r>
              <a:rPr lang="pt-BR" sz="1100">
                <a:solidFill>
                  <a:schemeClr val="dk1"/>
                </a:solidFill>
              </a:rPr>
              <a:t> </a:t>
            </a:r>
            <a:r>
              <a:rPr lang="pt-BR" sz="1100">
                <a:solidFill>
                  <a:srgbClr val="333333"/>
                </a:solidFill>
              </a:rPr>
              <a:t>=&gt;</a:t>
            </a:r>
            <a:r>
              <a:rPr lang="pt-BR" sz="1100">
                <a:solidFill>
                  <a:schemeClr val="dk1"/>
                </a:solidFill>
              </a:rPr>
              <a:t> </a:t>
            </a:r>
            <a:r>
              <a:rPr b="1" lang="pt-BR" sz="1100">
                <a:solidFill>
                  <a:srgbClr val="0000DD"/>
                </a:solidFill>
              </a:rPr>
              <a:t>22</a:t>
            </a:r>
            <a:r>
              <a:rPr lang="pt-BR" sz="1100">
                <a:solidFill>
                  <a:schemeClr val="dk1"/>
                </a:solidFill>
              </a:rPr>
              <a:t>,</a:t>
            </a:r>
            <a:br>
              <a:rPr lang="pt-BR" sz="1100">
                <a:solidFill>
                  <a:schemeClr val="dk1"/>
                </a:solidFill>
              </a:rPr>
            </a:br>
            <a:r>
              <a:rPr lang="pt-BR" sz="1100">
                <a:solidFill>
                  <a:schemeClr val="dk1"/>
                </a:solidFill>
              </a:rPr>
              <a:t>    ],</a:t>
            </a:r>
            <a:br>
              <a:rPr lang="pt-BR" sz="1100">
                <a:solidFill>
                  <a:schemeClr val="dk1"/>
                </a:solidFill>
              </a:rPr>
            </a:br>
            <a:r>
              <a:rPr lang="pt-BR" sz="1100">
                <a:solidFill>
                  <a:schemeClr val="dk1"/>
                </a:solidFill>
              </a:rPr>
              <a:t>    [</a:t>
            </a:r>
            <a:br>
              <a:rPr lang="pt-BR" sz="1100">
                <a:solidFill>
                  <a:schemeClr val="dk1"/>
                </a:solidFill>
              </a:rPr>
            </a:br>
            <a:r>
              <a:rPr lang="pt-BR" sz="1100">
                <a:solidFill>
                  <a:schemeClr val="dk1"/>
                </a:solidFill>
              </a:rPr>
              <a:t>        </a:t>
            </a:r>
            <a:r>
              <a:rPr lang="pt-BR" sz="1100">
                <a:solidFill>
                  <a:schemeClr val="dk1"/>
                </a:solidFill>
                <a:highlight>
                  <a:srgbClr val="FFF0F0"/>
                </a:highlight>
              </a:rPr>
              <a:t>'id'</a:t>
            </a:r>
            <a:r>
              <a:rPr lang="pt-BR" sz="1100">
                <a:solidFill>
                  <a:schemeClr val="dk1"/>
                </a:solidFill>
              </a:rPr>
              <a:t> </a:t>
            </a:r>
            <a:r>
              <a:rPr lang="pt-BR" sz="1100">
                <a:solidFill>
                  <a:srgbClr val="333333"/>
                </a:solidFill>
              </a:rPr>
              <a:t>=&gt;</a:t>
            </a:r>
            <a:r>
              <a:rPr lang="pt-BR" sz="1100">
                <a:solidFill>
                  <a:schemeClr val="dk1"/>
                </a:solidFill>
              </a:rPr>
              <a:t> </a:t>
            </a:r>
            <a:r>
              <a:rPr b="1" lang="pt-BR" sz="1100">
                <a:solidFill>
                  <a:srgbClr val="0000DD"/>
                </a:solidFill>
              </a:rPr>
              <a:t>3</a:t>
            </a:r>
            <a:r>
              <a:rPr lang="pt-BR" sz="1100">
                <a:solidFill>
                  <a:schemeClr val="dk1"/>
                </a:solidFill>
              </a:rPr>
              <a:t>,</a:t>
            </a:r>
            <a:br>
              <a:rPr lang="pt-BR" sz="1100">
                <a:solidFill>
                  <a:schemeClr val="dk1"/>
                </a:solidFill>
              </a:rPr>
            </a:br>
            <a:r>
              <a:rPr lang="pt-BR" sz="1100">
                <a:solidFill>
                  <a:schemeClr val="dk1"/>
                </a:solidFill>
              </a:rPr>
              <a:t>        </a:t>
            </a:r>
            <a:r>
              <a:rPr lang="pt-BR" sz="1100">
                <a:solidFill>
                  <a:schemeClr val="dk1"/>
                </a:solidFill>
                <a:highlight>
                  <a:srgbClr val="FFF0F0"/>
                </a:highlight>
              </a:rPr>
              <a:t>'nome'</a:t>
            </a:r>
            <a:r>
              <a:rPr lang="pt-BR" sz="1100">
                <a:solidFill>
                  <a:schemeClr val="dk1"/>
                </a:solidFill>
              </a:rPr>
              <a:t> </a:t>
            </a:r>
            <a:r>
              <a:rPr lang="pt-BR" sz="1100">
                <a:solidFill>
                  <a:srgbClr val="333333"/>
                </a:solidFill>
              </a:rPr>
              <a:t>=&gt;</a:t>
            </a:r>
            <a:r>
              <a:rPr lang="pt-BR" sz="1100">
                <a:solidFill>
                  <a:schemeClr val="dk1"/>
                </a:solidFill>
              </a:rPr>
              <a:t> </a:t>
            </a:r>
            <a:r>
              <a:rPr lang="pt-BR" sz="1100">
                <a:solidFill>
                  <a:schemeClr val="dk1"/>
                </a:solidFill>
                <a:highlight>
                  <a:srgbClr val="FFF0F0"/>
                </a:highlight>
              </a:rPr>
              <a:t>'Lucas'</a:t>
            </a:r>
            <a:r>
              <a:rPr lang="pt-BR" sz="1100">
                <a:solidFill>
                  <a:schemeClr val="dk1"/>
                </a:solidFill>
              </a:rPr>
              <a:t>,</a:t>
            </a:r>
            <a:br>
              <a:rPr lang="pt-BR" sz="1100">
                <a:solidFill>
                  <a:schemeClr val="dk1"/>
                </a:solidFill>
              </a:rPr>
            </a:br>
            <a:r>
              <a:rPr lang="pt-BR" sz="1100">
                <a:solidFill>
                  <a:schemeClr val="dk1"/>
                </a:solidFill>
              </a:rPr>
              <a:t>        </a:t>
            </a:r>
            <a:r>
              <a:rPr lang="pt-BR" sz="1100">
                <a:solidFill>
                  <a:schemeClr val="dk1"/>
                </a:solidFill>
                <a:highlight>
                  <a:srgbClr val="FFF0F0"/>
                </a:highlight>
              </a:rPr>
              <a:t>'idade'</a:t>
            </a:r>
            <a:r>
              <a:rPr lang="pt-BR" sz="1100">
                <a:solidFill>
                  <a:schemeClr val="dk1"/>
                </a:solidFill>
              </a:rPr>
              <a:t> </a:t>
            </a:r>
            <a:r>
              <a:rPr lang="pt-BR" sz="1100">
                <a:solidFill>
                  <a:srgbClr val="333333"/>
                </a:solidFill>
              </a:rPr>
              <a:t>=&gt;</a:t>
            </a:r>
            <a:r>
              <a:rPr lang="pt-BR" sz="1100">
                <a:solidFill>
                  <a:schemeClr val="dk1"/>
                </a:solidFill>
              </a:rPr>
              <a:t> </a:t>
            </a:r>
            <a:r>
              <a:rPr b="1" lang="pt-BR" sz="1100">
                <a:solidFill>
                  <a:srgbClr val="0000DD"/>
                </a:solidFill>
              </a:rPr>
              <a:t>60</a:t>
            </a:r>
            <a:r>
              <a:rPr lang="pt-BR" sz="1100">
                <a:solidFill>
                  <a:schemeClr val="dk1"/>
                </a:solidFill>
              </a:rPr>
              <a:t>,</a:t>
            </a:r>
            <a:br>
              <a:rPr lang="pt-BR" sz="1100">
                <a:solidFill>
                  <a:schemeClr val="dk1"/>
                </a:solidFill>
              </a:rPr>
            </a:br>
            <a:r>
              <a:rPr lang="pt-BR" sz="1100">
                <a:solidFill>
                  <a:schemeClr val="dk1"/>
                </a:solidFill>
              </a:rPr>
              <a:t>    ]</a:t>
            </a:r>
            <a:br>
              <a:rPr lang="pt-BR" sz="1100">
                <a:solidFill>
                  <a:schemeClr val="dk1"/>
                </a:solidFill>
              </a:rPr>
            </a:br>
            <a:r>
              <a:rPr lang="pt-BR" sz="1100">
                <a:solidFill>
                  <a:schemeClr val="dk1"/>
                </a:solidFill>
              </a:rPr>
              <a:t>];</a:t>
            </a:r>
            <a:br>
              <a:rPr lang="pt-BR" sz="1100">
                <a:solidFill>
                  <a:schemeClr val="dk1"/>
                </a:solidFill>
              </a:rPr>
            </a:br>
            <a:r>
              <a:rPr lang="pt-BR" sz="1100">
                <a:solidFill>
                  <a:schemeClr val="dk1"/>
                </a:solidFill>
              </a:rPr>
              <a:t> </a:t>
            </a:r>
            <a:br>
              <a:rPr lang="pt-BR" sz="1100">
                <a:solidFill>
                  <a:schemeClr val="dk1"/>
                </a:solidFill>
              </a:rPr>
            </a:br>
            <a:endParaRPr sz="1100">
              <a:solidFill>
                <a:schemeClr val="dk1"/>
              </a:solidFill>
            </a:endParaRPr>
          </a:p>
          <a:p>
            <a:pPr indent="0" lvl="0" marL="0" rtl="0" algn="l">
              <a:spcBef>
                <a:spcPts val="0"/>
              </a:spcBef>
              <a:spcAft>
                <a:spcPts val="1600"/>
              </a:spcAft>
              <a:buNone/>
            </a:pPr>
            <a:r>
              <a:t/>
            </a:r>
            <a:endParaRPr/>
          </a:p>
        </p:txBody>
      </p:sp>
      <p:sp>
        <p:nvSpPr>
          <p:cNvPr id="937" name="Google Shape;937;p112"/>
          <p:cNvSpPr txBox="1"/>
          <p:nvPr/>
        </p:nvSpPr>
        <p:spPr>
          <a:xfrm>
            <a:off x="4167675" y="1250300"/>
            <a:ext cx="3000000" cy="3000000"/>
          </a:xfrm>
          <a:prstGeom prst="rect">
            <a:avLst/>
          </a:prstGeom>
          <a:noFill/>
          <a:ln>
            <a:noFill/>
          </a:ln>
        </p:spPr>
        <p:txBody>
          <a:bodyPr anchorCtr="0" anchor="t" bIns="91425" lIns="91425" spcFirstLastPara="1" rIns="91425" wrap="square" tIns="91425">
            <a:noAutofit/>
          </a:bodyPr>
          <a:lstStyle/>
          <a:p>
            <a:pPr indent="0" lvl="0" marL="0" rtl="0" algn="l">
              <a:lnSpc>
                <a:spcPct val="125000"/>
              </a:lnSpc>
              <a:spcBef>
                <a:spcPts val="0"/>
              </a:spcBef>
              <a:spcAft>
                <a:spcPts val="0"/>
              </a:spcAft>
              <a:buNone/>
            </a:pPr>
            <a:r>
              <a:rPr lang="pt-BR" sz="1100">
                <a:solidFill>
                  <a:srgbClr val="996633"/>
                </a:solidFill>
              </a:rPr>
              <a:t>$nomes</a:t>
            </a:r>
            <a:r>
              <a:rPr lang="pt-BR" sz="1100">
                <a:solidFill>
                  <a:schemeClr val="dk1"/>
                </a:solidFill>
              </a:rPr>
              <a:t> </a:t>
            </a:r>
            <a:r>
              <a:rPr lang="pt-BR" sz="1100">
                <a:solidFill>
                  <a:srgbClr val="333333"/>
                </a:solidFill>
              </a:rPr>
              <a:t>=</a:t>
            </a:r>
            <a:r>
              <a:rPr lang="pt-BR" sz="1100">
                <a:solidFill>
                  <a:schemeClr val="dk1"/>
                </a:solidFill>
              </a:rPr>
              <a:t> array_column(</a:t>
            </a:r>
            <a:r>
              <a:rPr lang="pt-BR" sz="1100">
                <a:solidFill>
                  <a:srgbClr val="996633"/>
                </a:solidFill>
              </a:rPr>
              <a:t>$pessoas</a:t>
            </a:r>
            <a:r>
              <a:rPr lang="pt-BR" sz="1100">
                <a:solidFill>
                  <a:schemeClr val="dk1"/>
                </a:solidFill>
              </a:rPr>
              <a:t>, </a:t>
            </a:r>
            <a:r>
              <a:rPr lang="pt-BR" sz="1100">
                <a:solidFill>
                  <a:schemeClr val="dk1"/>
                </a:solidFill>
                <a:highlight>
                  <a:srgbClr val="FFF0F0"/>
                </a:highlight>
              </a:rPr>
              <a:t>'nome'</a:t>
            </a:r>
            <a:r>
              <a:rPr lang="pt-BR" sz="1100">
                <a:solidFill>
                  <a:schemeClr val="dk1"/>
                </a:solidFill>
              </a:rPr>
              <a:t>);</a:t>
            </a:r>
            <a:br>
              <a:rPr lang="pt-BR" sz="1100">
                <a:solidFill>
                  <a:schemeClr val="dk1"/>
                </a:solidFill>
              </a:rPr>
            </a:br>
            <a:r>
              <a:rPr lang="pt-BR" sz="1100">
                <a:solidFill>
                  <a:srgbClr val="007020"/>
                </a:solidFill>
              </a:rPr>
              <a:t>print_r</a:t>
            </a:r>
            <a:r>
              <a:rPr lang="pt-BR" sz="1100">
                <a:solidFill>
                  <a:schemeClr val="dk1"/>
                </a:solidFill>
              </a:rPr>
              <a:t>(</a:t>
            </a:r>
            <a:r>
              <a:rPr lang="pt-BR" sz="1100">
                <a:solidFill>
                  <a:srgbClr val="996633"/>
                </a:solidFill>
              </a:rPr>
              <a:t>$nomes</a:t>
            </a:r>
            <a:r>
              <a:rPr lang="pt-BR" sz="1100">
                <a:solidFill>
                  <a:schemeClr val="dk1"/>
                </a:solidFill>
              </a:rPr>
              <a:t>);</a:t>
            </a:r>
            <a:endParaRPr/>
          </a:p>
        </p:txBody>
      </p:sp>
      <p:graphicFrame>
        <p:nvGraphicFramePr>
          <p:cNvPr id="938" name="Google Shape;938;p112"/>
          <p:cNvGraphicFramePr/>
          <p:nvPr/>
        </p:nvGraphicFramePr>
        <p:xfrm>
          <a:off x="3602525" y="2597350"/>
          <a:ext cx="3000000" cy="3000000"/>
        </p:xfrm>
        <a:graphic>
          <a:graphicData uri="http://schemas.openxmlformats.org/drawingml/2006/table">
            <a:tbl>
              <a:tblPr>
                <a:noFill/>
                <a:tableStyleId>{8ED720D8-957E-45B1-B2B7-954EC8CC9E5F}</a:tableStyleId>
              </a:tblPr>
              <a:tblGrid>
                <a:gridCol w="1533050"/>
                <a:gridCol w="1533050"/>
                <a:gridCol w="1533050"/>
              </a:tblGrid>
              <a:tr h="381000">
                <a:tc>
                  <a:txBody>
                    <a:bodyPr/>
                    <a:lstStyle/>
                    <a:p>
                      <a:pPr indent="0" lvl="0" marL="0" rtl="0" algn="l">
                        <a:spcBef>
                          <a:spcPts val="0"/>
                        </a:spcBef>
                        <a:spcAft>
                          <a:spcPts val="0"/>
                        </a:spcAft>
                        <a:buNone/>
                      </a:pPr>
                      <a:r>
                        <a:rPr lang="pt-BR"/>
                        <a:t>0</a:t>
                      </a:r>
                      <a:endParaRPr/>
                    </a:p>
                  </a:txBody>
                  <a:tcPr marT="91425" marB="91425" marR="91425" marL="91425">
                    <a:solidFill>
                      <a:srgbClr val="D9D9D9"/>
                    </a:solidFill>
                  </a:tcPr>
                </a:tc>
                <a:tc>
                  <a:txBody>
                    <a:bodyPr/>
                    <a:lstStyle/>
                    <a:p>
                      <a:pPr indent="0" lvl="0" marL="0" rtl="0" algn="l">
                        <a:spcBef>
                          <a:spcPts val="0"/>
                        </a:spcBef>
                        <a:spcAft>
                          <a:spcPts val="0"/>
                        </a:spcAft>
                        <a:buNone/>
                      </a:pPr>
                      <a:r>
                        <a:rPr lang="pt-BR"/>
                        <a:t>1</a:t>
                      </a:r>
                      <a:endParaRPr/>
                    </a:p>
                  </a:txBody>
                  <a:tcPr marT="91425" marB="91425" marR="91425" marL="91425">
                    <a:solidFill>
                      <a:srgbClr val="D9D9D9"/>
                    </a:solidFill>
                  </a:tcPr>
                </a:tc>
                <a:tc>
                  <a:txBody>
                    <a:bodyPr/>
                    <a:lstStyle/>
                    <a:p>
                      <a:pPr indent="0" lvl="0" marL="0" rtl="0" algn="l">
                        <a:spcBef>
                          <a:spcPts val="0"/>
                        </a:spcBef>
                        <a:spcAft>
                          <a:spcPts val="0"/>
                        </a:spcAft>
                        <a:buNone/>
                      </a:pPr>
                      <a:r>
                        <a:rPr lang="pt-BR"/>
                        <a:t>2</a:t>
                      </a:r>
                      <a:endParaRPr/>
                    </a:p>
                  </a:txBody>
                  <a:tcPr marT="91425" marB="91425" marR="91425" marL="91425">
                    <a:solidFill>
                      <a:srgbClr val="D9D9D9"/>
                    </a:solidFill>
                  </a:tcPr>
                </a:tc>
              </a:tr>
              <a:tr h="381000">
                <a:tc>
                  <a:txBody>
                    <a:bodyPr/>
                    <a:lstStyle/>
                    <a:p>
                      <a:pPr indent="0" lvl="0" marL="0" rtl="0" algn="l">
                        <a:spcBef>
                          <a:spcPts val="0"/>
                        </a:spcBef>
                        <a:spcAft>
                          <a:spcPts val="0"/>
                        </a:spcAft>
                        <a:buNone/>
                      </a:pPr>
                      <a:r>
                        <a:rPr lang="pt-BR"/>
                        <a:t>“João”</a:t>
                      </a:r>
                      <a:endParaRPr/>
                    </a:p>
                  </a:txBody>
                  <a:tcPr marT="91425" marB="91425" marR="91425" marL="91425"/>
                </a:tc>
                <a:tc>
                  <a:txBody>
                    <a:bodyPr/>
                    <a:lstStyle/>
                    <a:p>
                      <a:pPr indent="0" lvl="0" marL="0" rtl="0" algn="l">
                        <a:spcBef>
                          <a:spcPts val="0"/>
                        </a:spcBef>
                        <a:spcAft>
                          <a:spcPts val="0"/>
                        </a:spcAft>
                        <a:buNone/>
                      </a:pPr>
                      <a:r>
                        <a:rPr lang="pt-BR"/>
                        <a:t>“Maria”</a:t>
                      </a:r>
                      <a:endParaRPr/>
                    </a:p>
                  </a:txBody>
                  <a:tcPr marT="91425" marB="91425" marR="91425" marL="91425"/>
                </a:tc>
                <a:tc>
                  <a:txBody>
                    <a:bodyPr/>
                    <a:lstStyle/>
                    <a:p>
                      <a:pPr indent="0" lvl="0" marL="0" rtl="0" algn="l">
                        <a:spcBef>
                          <a:spcPts val="0"/>
                        </a:spcBef>
                        <a:spcAft>
                          <a:spcPts val="0"/>
                        </a:spcAft>
                        <a:buNone/>
                      </a:pPr>
                      <a:r>
                        <a:rPr lang="pt-BR"/>
                        <a:t>“Lucas”</a:t>
                      </a:r>
                      <a:endParaRPr/>
                    </a:p>
                  </a:txBody>
                  <a:tcPr marT="91425" marB="91425" marR="91425" marL="91425"/>
                </a:tc>
              </a:tr>
            </a:tbl>
          </a:graphicData>
        </a:graphic>
      </p:graphicFrame>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2" name="Shape 942"/>
        <p:cNvGrpSpPr/>
        <p:nvPr/>
      </p:nvGrpSpPr>
      <p:grpSpPr>
        <a:xfrm>
          <a:off x="0" y="0"/>
          <a:ext cx="0" cy="0"/>
          <a:chOff x="0" y="0"/>
          <a:chExt cx="0" cy="0"/>
        </a:xfrm>
      </p:grpSpPr>
      <p:sp>
        <p:nvSpPr>
          <p:cNvPr id="943" name="Google Shape;943;p11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Array collumn (recuperar dados por key com index)</a:t>
            </a:r>
            <a:endParaRPr/>
          </a:p>
        </p:txBody>
      </p:sp>
      <p:sp>
        <p:nvSpPr>
          <p:cNvPr id="944" name="Google Shape;944;p113"/>
          <p:cNvSpPr txBox="1"/>
          <p:nvPr>
            <p:ph idx="1" type="body"/>
          </p:nvPr>
        </p:nvSpPr>
        <p:spPr>
          <a:xfrm>
            <a:off x="311700" y="1152475"/>
            <a:ext cx="2719500" cy="3416400"/>
          </a:xfrm>
          <a:prstGeom prst="rect">
            <a:avLst/>
          </a:prstGeom>
        </p:spPr>
        <p:txBody>
          <a:bodyPr anchorCtr="0" anchor="t" bIns="91425" lIns="91425" spcFirstLastPara="1" rIns="91425" wrap="square" tIns="91425">
            <a:noAutofit/>
          </a:bodyPr>
          <a:lstStyle/>
          <a:p>
            <a:pPr indent="0" lvl="0" marL="0" rtl="0" algn="l">
              <a:lnSpc>
                <a:spcPct val="125000"/>
              </a:lnSpc>
              <a:spcBef>
                <a:spcPts val="0"/>
              </a:spcBef>
              <a:spcAft>
                <a:spcPts val="0"/>
              </a:spcAft>
              <a:buNone/>
            </a:pPr>
            <a:r>
              <a:rPr lang="pt-BR" sz="1100">
                <a:solidFill>
                  <a:srgbClr val="557799"/>
                </a:solidFill>
              </a:rPr>
              <a:t>&lt;?php</a:t>
            </a:r>
            <a:br>
              <a:rPr lang="pt-BR" sz="1100">
                <a:solidFill>
                  <a:schemeClr val="dk1"/>
                </a:solidFill>
              </a:rPr>
            </a:br>
            <a:r>
              <a:rPr lang="pt-BR" sz="1100">
                <a:solidFill>
                  <a:srgbClr val="996633"/>
                </a:solidFill>
              </a:rPr>
              <a:t>$pessoas</a:t>
            </a:r>
            <a:r>
              <a:rPr lang="pt-BR" sz="1100">
                <a:solidFill>
                  <a:schemeClr val="dk1"/>
                </a:solidFill>
              </a:rPr>
              <a:t> </a:t>
            </a:r>
            <a:r>
              <a:rPr lang="pt-BR" sz="1100">
                <a:solidFill>
                  <a:srgbClr val="333333"/>
                </a:solidFill>
              </a:rPr>
              <a:t>=</a:t>
            </a:r>
            <a:r>
              <a:rPr lang="pt-BR" sz="1100">
                <a:solidFill>
                  <a:schemeClr val="dk1"/>
                </a:solidFill>
              </a:rPr>
              <a:t> [</a:t>
            </a:r>
            <a:br>
              <a:rPr lang="pt-BR" sz="1100">
                <a:solidFill>
                  <a:schemeClr val="dk1"/>
                </a:solidFill>
              </a:rPr>
            </a:br>
            <a:r>
              <a:rPr lang="pt-BR" sz="1100">
                <a:solidFill>
                  <a:schemeClr val="dk1"/>
                </a:solidFill>
              </a:rPr>
              <a:t>    [</a:t>
            </a:r>
            <a:br>
              <a:rPr lang="pt-BR" sz="1100">
                <a:solidFill>
                  <a:schemeClr val="dk1"/>
                </a:solidFill>
              </a:rPr>
            </a:br>
            <a:r>
              <a:rPr lang="pt-BR" sz="1100">
                <a:solidFill>
                  <a:schemeClr val="dk1"/>
                </a:solidFill>
              </a:rPr>
              <a:t>        </a:t>
            </a:r>
            <a:r>
              <a:rPr lang="pt-BR" sz="1100">
                <a:solidFill>
                  <a:schemeClr val="dk1"/>
                </a:solidFill>
                <a:highlight>
                  <a:srgbClr val="FFF0F0"/>
                </a:highlight>
              </a:rPr>
              <a:t>'id'</a:t>
            </a:r>
            <a:r>
              <a:rPr lang="pt-BR" sz="1100">
                <a:solidFill>
                  <a:schemeClr val="dk1"/>
                </a:solidFill>
              </a:rPr>
              <a:t> </a:t>
            </a:r>
            <a:r>
              <a:rPr lang="pt-BR" sz="1100">
                <a:solidFill>
                  <a:srgbClr val="333333"/>
                </a:solidFill>
              </a:rPr>
              <a:t>=&gt;</a:t>
            </a:r>
            <a:r>
              <a:rPr lang="pt-BR" sz="1100">
                <a:solidFill>
                  <a:schemeClr val="dk1"/>
                </a:solidFill>
              </a:rPr>
              <a:t> </a:t>
            </a:r>
            <a:r>
              <a:rPr b="1" lang="pt-BR" sz="1100">
                <a:solidFill>
                  <a:srgbClr val="0000DD"/>
                </a:solidFill>
              </a:rPr>
              <a:t>6789</a:t>
            </a:r>
            <a:r>
              <a:rPr lang="pt-BR" sz="1100">
                <a:solidFill>
                  <a:schemeClr val="dk1"/>
                </a:solidFill>
              </a:rPr>
              <a:t>,</a:t>
            </a:r>
            <a:br>
              <a:rPr lang="pt-BR" sz="1100">
                <a:solidFill>
                  <a:schemeClr val="dk1"/>
                </a:solidFill>
              </a:rPr>
            </a:br>
            <a:r>
              <a:rPr lang="pt-BR" sz="1100">
                <a:solidFill>
                  <a:schemeClr val="dk1"/>
                </a:solidFill>
              </a:rPr>
              <a:t>        </a:t>
            </a:r>
            <a:r>
              <a:rPr lang="pt-BR" sz="1100">
                <a:solidFill>
                  <a:schemeClr val="dk1"/>
                </a:solidFill>
                <a:highlight>
                  <a:srgbClr val="FFF0F0"/>
                </a:highlight>
              </a:rPr>
              <a:t>'nome'</a:t>
            </a:r>
            <a:r>
              <a:rPr lang="pt-BR" sz="1100">
                <a:solidFill>
                  <a:schemeClr val="dk1"/>
                </a:solidFill>
              </a:rPr>
              <a:t> </a:t>
            </a:r>
            <a:r>
              <a:rPr lang="pt-BR" sz="1100">
                <a:solidFill>
                  <a:srgbClr val="333333"/>
                </a:solidFill>
              </a:rPr>
              <a:t>=&gt;</a:t>
            </a:r>
            <a:r>
              <a:rPr lang="pt-BR" sz="1100">
                <a:solidFill>
                  <a:schemeClr val="dk1"/>
                </a:solidFill>
              </a:rPr>
              <a:t> </a:t>
            </a:r>
            <a:r>
              <a:rPr lang="pt-BR" sz="1100">
                <a:solidFill>
                  <a:schemeClr val="dk1"/>
                </a:solidFill>
                <a:highlight>
                  <a:srgbClr val="FFF0F0"/>
                </a:highlight>
              </a:rPr>
              <a:t>'João'</a:t>
            </a:r>
            <a:r>
              <a:rPr lang="pt-BR" sz="1100">
                <a:solidFill>
                  <a:schemeClr val="dk1"/>
                </a:solidFill>
              </a:rPr>
              <a:t>,</a:t>
            </a:r>
            <a:br>
              <a:rPr lang="pt-BR" sz="1100">
                <a:solidFill>
                  <a:schemeClr val="dk1"/>
                </a:solidFill>
              </a:rPr>
            </a:br>
            <a:r>
              <a:rPr lang="pt-BR" sz="1100">
                <a:solidFill>
                  <a:schemeClr val="dk1"/>
                </a:solidFill>
              </a:rPr>
              <a:t>        </a:t>
            </a:r>
            <a:r>
              <a:rPr lang="pt-BR" sz="1100">
                <a:solidFill>
                  <a:schemeClr val="dk1"/>
                </a:solidFill>
                <a:highlight>
                  <a:srgbClr val="FFF0F0"/>
                </a:highlight>
              </a:rPr>
              <a:t>'idade'</a:t>
            </a:r>
            <a:r>
              <a:rPr lang="pt-BR" sz="1100">
                <a:solidFill>
                  <a:schemeClr val="dk1"/>
                </a:solidFill>
              </a:rPr>
              <a:t> </a:t>
            </a:r>
            <a:r>
              <a:rPr lang="pt-BR" sz="1100">
                <a:solidFill>
                  <a:srgbClr val="333333"/>
                </a:solidFill>
              </a:rPr>
              <a:t>=&gt;</a:t>
            </a:r>
            <a:r>
              <a:rPr lang="pt-BR" sz="1100">
                <a:solidFill>
                  <a:schemeClr val="dk1"/>
                </a:solidFill>
              </a:rPr>
              <a:t> </a:t>
            </a:r>
            <a:r>
              <a:rPr b="1" lang="pt-BR" sz="1100">
                <a:solidFill>
                  <a:srgbClr val="0000DD"/>
                </a:solidFill>
              </a:rPr>
              <a:t>34</a:t>
            </a:r>
            <a:r>
              <a:rPr lang="pt-BR" sz="1100">
                <a:solidFill>
                  <a:schemeClr val="dk1"/>
                </a:solidFill>
              </a:rPr>
              <a:t>,</a:t>
            </a:r>
            <a:br>
              <a:rPr lang="pt-BR" sz="1100">
                <a:solidFill>
                  <a:schemeClr val="dk1"/>
                </a:solidFill>
              </a:rPr>
            </a:br>
            <a:r>
              <a:rPr lang="pt-BR" sz="1100">
                <a:solidFill>
                  <a:schemeClr val="dk1"/>
                </a:solidFill>
              </a:rPr>
              <a:t>    ],</a:t>
            </a:r>
            <a:br>
              <a:rPr lang="pt-BR" sz="1100">
                <a:solidFill>
                  <a:schemeClr val="dk1"/>
                </a:solidFill>
              </a:rPr>
            </a:br>
            <a:r>
              <a:rPr lang="pt-BR" sz="1100">
                <a:solidFill>
                  <a:schemeClr val="dk1"/>
                </a:solidFill>
              </a:rPr>
              <a:t>    [</a:t>
            </a:r>
            <a:br>
              <a:rPr lang="pt-BR" sz="1100">
                <a:solidFill>
                  <a:schemeClr val="dk1"/>
                </a:solidFill>
              </a:rPr>
            </a:br>
            <a:r>
              <a:rPr lang="pt-BR" sz="1100">
                <a:solidFill>
                  <a:schemeClr val="dk1"/>
                </a:solidFill>
              </a:rPr>
              <a:t>        </a:t>
            </a:r>
            <a:r>
              <a:rPr lang="pt-BR" sz="1100">
                <a:solidFill>
                  <a:schemeClr val="dk1"/>
                </a:solidFill>
                <a:highlight>
                  <a:srgbClr val="FFF0F0"/>
                </a:highlight>
              </a:rPr>
              <a:t>'id'</a:t>
            </a:r>
            <a:r>
              <a:rPr lang="pt-BR" sz="1100">
                <a:solidFill>
                  <a:schemeClr val="dk1"/>
                </a:solidFill>
              </a:rPr>
              <a:t> </a:t>
            </a:r>
            <a:r>
              <a:rPr lang="pt-BR" sz="1100">
                <a:solidFill>
                  <a:srgbClr val="333333"/>
                </a:solidFill>
              </a:rPr>
              <a:t>=&gt;</a:t>
            </a:r>
            <a:r>
              <a:rPr lang="pt-BR" sz="1100">
                <a:solidFill>
                  <a:schemeClr val="dk1"/>
                </a:solidFill>
              </a:rPr>
              <a:t> </a:t>
            </a:r>
            <a:r>
              <a:rPr b="1" lang="pt-BR" sz="1100">
                <a:solidFill>
                  <a:srgbClr val="0000DD"/>
                </a:solidFill>
              </a:rPr>
              <a:t>7089</a:t>
            </a:r>
            <a:r>
              <a:rPr lang="pt-BR" sz="1100">
                <a:solidFill>
                  <a:schemeClr val="dk1"/>
                </a:solidFill>
              </a:rPr>
              <a:t>,</a:t>
            </a:r>
            <a:br>
              <a:rPr lang="pt-BR" sz="1100">
                <a:solidFill>
                  <a:schemeClr val="dk1"/>
                </a:solidFill>
              </a:rPr>
            </a:br>
            <a:r>
              <a:rPr lang="pt-BR" sz="1100">
                <a:solidFill>
                  <a:schemeClr val="dk1"/>
                </a:solidFill>
              </a:rPr>
              <a:t>        </a:t>
            </a:r>
            <a:r>
              <a:rPr lang="pt-BR" sz="1100">
                <a:solidFill>
                  <a:schemeClr val="dk1"/>
                </a:solidFill>
                <a:highlight>
                  <a:srgbClr val="FFF0F0"/>
                </a:highlight>
              </a:rPr>
              <a:t>'nome'</a:t>
            </a:r>
            <a:r>
              <a:rPr lang="pt-BR" sz="1100">
                <a:solidFill>
                  <a:schemeClr val="dk1"/>
                </a:solidFill>
              </a:rPr>
              <a:t> </a:t>
            </a:r>
            <a:r>
              <a:rPr lang="pt-BR" sz="1100">
                <a:solidFill>
                  <a:srgbClr val="333333"/>
                </a:solidFill>
              </a:rPr>
              <a:t>=&gt;</a:t>
            </a:r>
            <a:r>
              <a:rPr lang="pt-BR" sz="1100">
                <a:solidFill>
                  <a:schemeClr val="dk1"/>
                </a:solidFill>
              </a:rPr>
              <a:t> </a:t>
            </a:r>
            <a:r>
              <a:rPr lang="pt-BR" sz="1100">
                <a:solidFill>
                  <a:schemeClr val="dk1"/>
                </a:solidFill>
                <a:highlight>
                  <a:srgbClr val="FFF0F0"/>
                </a:highlight>
              </a:rPr>
              <a:t>'Maria'</a:t>
            </a:r>
            <a:r>
              <a:rPr lang="pt-BR" sz="1100">
                <a:solidFill>
                  <a:schemeClr val="dk1"/>
                </a:solidFill>
              </a:rPr>
              <a:t>,</a:t>
            </a:r>
            <a:br>
              <a:rPr lang="pt-BR" sz="1100">
                <a:solidFill>
                  <a:schemeClr val="dk1"/>
                </a:solidFill>
              </a:rPr>
            </a:br>
            <a:r>
              <a:rPr lang="pt-BR" sz="1100">
                <a:solidFill>
                  <a:schemeClr val="dk1"/>
                </a:solidFill>
              </a:rPr>
              <a:t>        </a:t>
            </a:r>
            <a:r>
              <a:rPr lang="pt-BR" sz="1100">
                <a:solidFill>
                  <a:schemeClr val="dk1"/>
                </a:solidFill>
                <a:highlight>
                  <a:srgbClr val="FFF0F0"/>
                </a:highlight>
              </a:rPr>
              <a:t>'idade'</a:t>
            </a:r>
            <a:r>
              <a:rPr lang="pt-BR" sz="1100">
                <a:solidFill>
                  <a:schemeClr val="dk1"/>
                </a:solidFill>
              </a:rPr>
              <a:t> </a:t>
            </a:r>
            <a:r>
              <a:rPr lang="pt-BR" sz="1100">
                <a:solidFill>
                  <a:srgbClr val="333333"/>
                </a:solidFill>
              </a:rPr>
              <a:t>=&gt;</a:t>
            </a:r>
            <a:r>
              <a:rPr lang="pt-BR" sz="1100">
                <a:solidFill>
                  <a:schemeClr val="dk1"/>
                </a:solidFill>
              </a:rPr>
              <a:t> </a:t>
            </a:r>
            <a:r>
              <a:rPr b="1" lang="pt-BR" sz="1100">
                <a:solidFill>
                  <a:srgbClr val="0000DD"/>
                </a:solidFill>
              </a:rPr>
              <a:t>22</a:t>
            </a:r>
            <a:r>
              <a:rPr lang="pt-BR" sz="1100">
                <a:solidFill>
                  <a:schemeClr val="dk1"/>
                </a:solidFill>
              </a:rPr>
              <a:t>,</a:t>
            </a:r>
            <a:br>
              <a:rPr lang="pt-BR" sz="1100">
                <a:solidFill>
                  <a:schemeClr val="dk1"/>
                </a:solidFill>
              </a:rPr>
            </a:br>
            <a:r>
              <a:rPr lang="pt-BR" sz="1100">
                <a:solidFill>
                  <a:schemeClr val="dk1"/>
                </a:solidFill>
              </a:rPr>
              <a:t>    ],</a:t>
            </a:r>
            <a:br>
              <a:rPr lang="pt-BR" sz="1100">
                <a:solidFill>
                  <a:schemeClr val="dk1"/>
                </a:solidFill>
              </a:rPr>
            </a:br>
            <a:r>
              <a:rPr lang="pt-BR" sz="1100">
                <a:solidFill>
                  <a:schemeClr val="dk1"/>
                </a:solidFill>
              </a:rPr>
              <a:t>    [</a:t>
            </a:r>
            <a:br>
              <a:rPr lang="pt-BR" sz="1100">
                <a:solidFill>
                  <a:schemeClr val="dk1"/>
                </a:solidFill>
              </a:rPr>
            </a:br>
            <a:r>
              <a:rPr lang="pt-BR" sz="1100">
                <a:solidFill>
                  <a:schemeClr val="dk1"/>
                </a:solidFill>
              </a:rPr>
              <a:t>        </a:t>
            </a:r>
            <a:r>
              <a:rPr lang="pt-BR" sz="1100">
                <a:solidFill>
                  <a:schemeClr val="dk1"/>
                </a:solidFill>
                <a:highlight>
                  <a:srgbClr val="FFF0F0"/>
                </a:highlight>
              </a:rPr>
              <a:t>'id'</a:t>
            </a:r>
            <a:r>
              <a:rPr lang="pt-BR" sz="1100">
                <a:solidFill>
                  <a:schemeClr val="dk1"/>
                </a:solidFill>
              </a:rPr>
              <a:t> </a:t>
            </a:r>
            <a:r>
              <a:rPr lang="pt-BR" sz="1100">
                <a:solidFill>
                  <a:srgbClr val="333333"/>
                </a:solidFill>
              </a:rPr>
              <a:t>=&gt;</a:t>
            </a:r>
            <a:r>
              <a:rPr lang="pt-BR" sz="1100">
                <a:solidFill>
                  <a:schemeClr val="dk1"/>
                </a:solidFill>
              </a:rPr>
              <a:t> </a:t>
            </a:r>
            <a:r>
              <a:rPr b="1" lang="pt-BR" sz="1100">
                <a:solidFill>
                  <a:srgbClr val="0000DD"/>
                </a:solidFill>
              </a:rPr>
              <a:t>3000</a:t>
            </a:r>
            <a:r>
              <a:rPr lang="pt-BR" sz="1100">
                <a:solidFill>
                  <a:schemeClr val="dk1"/>
                </a:solidFill>
              </a:rPr>
              <a:t>,</a:t>
            </a:r>
            <a:br>
              <a:rPr lang="pt-BR" sz="1100">
                <a:solidFill>
                  <a:schemeClr val="dk1"/>
                </a:solidFill>
              </a:rPr>
            </a:br>
            <a:r>
              <a:rPr lang="pt-BR" sz="1100">
                <a:solidFill>
                  <a:schemeClr val="dk1"/>
                </a:solidFill>
              </a:rPr>
              <a:t>        </a:t>
            </a:r>
            <a:r>
              <a:rPr lang="pt-BR" sz="1100">
                <a:solidFill>
                  <a:schemeClr val="dk1"/>
                </a:solidFill>
                <a:highlight>
                  <a:srgbClr val="FFF0F0"/>
                </a:highlight>
              </a:rPr>
              <a:t>'nome'</a:t>
            </a:r>
            <a:r>
              <a:rPr lang="pt-BR" sz="1100">
                <a:solidFill>
                  <a:schemeClr val="dk1"/>
                </a:solidFill>
              </a:rPr>
              <a:t> </a:t>
            </a:r>
            <a:r>
              <a:rPr lang="pt-BR" sz="1100">
                <a:solidFill>
                  <a:srgbClr val="333333"/>
                </a:solidFill>
              </a:rPr>
              <a:t>=&gt;</a:t>
            </a:r>
            <a:r>
              <a:rPr lang="pt-BR" sz="1100">
                <a:solidFill>
                  <a:schemeClr val="dk1"/>
                </a:solidFill>
              </a:rPr>
              <a:t> </a:t>
            </a:r>
            <a:r>
              <a:rPr lang="pt-BR" sz="1100">
                <a:solidFill>
                  <a:schemeClr val="dk1"/>
                </a:solidFill>
                <a:highlight>
                  <a:srgbClr val="FFF0F0"/>
                </a:highlight>
              </a:rPr>
              <a:t>'Lucas'</a:t>
            </a:r>
            <a:r>
              <a:rPr lang="pt-BR" sz="1100">
                <a:solidFill>
                  <a:schemeClr val="dk1"/>
                </a:solidFill>
              </a:rPr>
              <a:t>,</a:t>
            </a:r>
            <a:br>
              <a:rPr lang="pt-BR" sz="1100">
                <a:solidFill>
                  <a:schemeClr val="dk1"/>
                </a:solidFill>
              </a:rPr>
            </a:br>
            <a:r>
              <a:rPr lang="pt-BR" sz="1100">
                <a:solidFill>
                  <a:schemeClr val="dk1"/>
                </a:solidFill>
              </a:rPr>
              <a:t>        </a:t>
            </a:r>
            <a:r>
              <a:rPr lang="pt-BR" sz="1100">
                <a:solidFill>
                  <a:schemeClr val="dk1"/>
                </a:solidFill>
                <a:highlight>
                  <a:srgbClr val="FFF0F0"/>
                </a:highlight>
              </a:rPr>
              <a:t>'idade'</a:t>
            </a:r>
            <a:r>
              <a:rPr lang="pt-BR" sz="1100">
                <a:solidFill>
                  <a:schemeClr val="dk1"/>
                </a:solidFill>
              </a:rPr>
              <a:t> </a:t>
            </a:r>
            <a:r>
              <a:rPr lang="pt-BR" sz="1100">
                <a:solidFill>
                  <a:srgbClr val="333333"/>
                </a:solidFill>
              </a:rPr>
              <a:t>=&gt;</a:t>
            </a:r>
            <a:r>
              <a:rPr lang="pt-BR" sz="1100">
                <a:solidFill>
                  <a:schemeClr val="dk1"/>
                </a:solidFill>
              </a:rPr>
              <a:t> </a:t>
            </a:r>
            <a:r>
              <a:rPr b="1" lang="pt-BR" sz="1100">
                <a:solidFill>
                  <a:srgbClr val="0000DD"/>
                </a:solidFill>
              </a:rPr>
              <a:t>60</a:t>
            </a:r>
            <a:r>
              <a:rPr lang="pt-BR" sz="1100">
                <a:solidFill>
                  <a:schemeClr val="dk1"/>
                </a:solidFill>
              </a:rPr>
              <a:t>,</a:t>
            </a:r>
            <a:br>
              <a:rPr lang="pt-BR" sz="1100">
                <a:solidFill>
                  <a:schemeClr val="dk1"/>
                </a:solidFill>
              </a:rPr>
            </a:br>
            <a:r>
              <a:rPr lang="pt-BR" sz="1100">
                <a:solidFill>
                  <a:schemeClr val="dk1"/>
                </a:solidFill>
              </a:rPr>
              <a:t>    ]</a:t>
            </a:r>
            <a:br>
              <a:rPr lang="pt-BR" sz="1100">
                <a:solidFill>
                  <a:schemeClr val="dk1"/>
                </a:solidFill>
              </a:rPr>
            </a:br>
            <a:r>
              <a:rPr lang="pt-BR" sz="1100">
                <a:solidFill>
                  <a:schemeClr val="dk1"/>
                </a:solidFill>
              </a:rPr>
              <a:t>];</a:t>
            </a:r>
            <a:br>
              <a:rPr lang="pt-BR" sz="1100">
                <a:solidFill>
                  <a:schemeClr val="dk1"/>
                </a:solidFill>
              </a:rPr>
            </a:br>
            <a:r>
              <a:rPr lang="pt-BR" sz="1100">
                <a:solidFill>
                  <a:schemeClr val="dk1"/>
                </a:solidFill>
              </a:rPr>
              <a:t> </a:t>
            </a:r>
            <a:br>
              <a:rPr lang="pt-BR" sz="1100">
                <a:solidFill>
                  <a:schemeClr val="dk1"/>
                </a:solidFill>
              </a:rPr>
            </a:br>
            <a:endParaRPr sz="1100">
              <a:solidFill>
                <a:schemeClr val="dk1"/>
              </a:solidFill>
            </a:endParaRPr>
          </a:p>
          <a:p>
            <a:pPr indent="0" lvl="0" marL="0" rtl="0" algn="l">
              <a:spcBef>
                <a:spcPts val="0"/>
              </a:spcBef>
              <a:spcAft>
                <a:spcPts val="1600"/>
              </a:spcAft>
              <a:buNone/>
            </a:pPr>
            <a:r>
              <a:t/>
            </a:r>
            <a:endParaRPr/>
          </a:p>
        </p:txBody>
      </p:sp>
      <p:sp>
        <p:nvSpPr>
          <p:cNvPr id="945" name="Google Shape;945;p113"/>
          <p:cNvSpPr txBox="1"/>
          <p:nvPr/>
        </p:nvSpPr>
        <p:spPr>
          <a:xfrm>
            <a:off x="3163350" y="1250300"/>
            <a:ext cx="6048300" cy="1276800"/>
          </a:xfrm>
          <a:prstGeom prst="rect">
            <a:avLst/>
          </a:prstGeom>
          <a:noFill/>
          <a:ln>
            <a:noFill/>
          </a:ln>
        </p:spPr>
        <p:txBody>
          <a:bodyPr anchorCtr="0" anchor="t" bIns="91425" lIns="91425" spcFirstLastPara="1" rIns="91425" wrap="square" tIns="91425">
            <a:noAutofit/>
          </a:bodyPr>
          <a:lstStyle/>
          <a:p>
            <a:pPr indent="0" lvl="0" marL="0" rtl="0" algn="l">
              <a:lnSpc>
                <a:spcPct val="125000"/>
              </a:lnSpc>
              <a:spcBef>
                <a:spcPts val="0"/>
              </a:spcBef>
              <a:spcAft>
                <a:spcPts val="0"/>
              </a:spcAft>
              <a:buNone/>
            </a:pPr>
            <a:r>
              <a:rPr lang="pt-BR" sz="1800">
                <a:solidFill>
                  <a:srgbClr val="996633"/>
                </a:solidFill>
              </a:rPr>
              <a:t>$nomes</a:t>
            </a:r>
            <a:r>
              <a:rPr lang="pt-BR" sz="1800">
                <a:solidFill>
                  <a:schemeClr val="dk1"/>
                </a:solidFill>
              </a:rPr>
              <a:t> </a:t>
            </a:r>
            <a:r>
              <a:rPr lang="pt-BR" sz="1800">
                <a:solidFill>
                  <a:srgbClr val="333333"/>
                </a:solidFill>
              </a:rPr>
              <a:t>=</a:t>
            </a:r>
            <a:r>
              <a:rPr lang="pt-BR" sz="1800">
                <a:solidFill>
                  <a:schemeClr val="dk1"/>
                </a:solidFill>
              </a:rPr>
              <a:t> array_column(</a:t>
            </a:r>
            <a:r>
              <a:rPr lang="pt-BR" sz="1800">
                <a:solidFill>
                  <a:srgbClr val="996633"/>
                </a:solidFill>
              </a:rPr>
              <a:t>$pessoas</a:t>
            </a:r>
            <a:r>
              <a:rPr lang="pt-BR" sz="1800">
                <a:solidFill>
                  <a:schemeClr val="dk1"/>
                </a:solidFill>
              </a:rPr>
              <a:t>, </a:t>
            </a:r>
            <a:r>
              <a:rPr lang="pt-BR" sz="1800">
                <a:solidFill>
                  <a:schemeClr val="dk1"/>
                </a:solidFill>
                <a:highlight>
                  <a:srgbClr val="FFF0F0"/>
                </a:highlight>
              </a:rPr>
              <a:t>'nome', ‘id’</a:t>
            </a:r>
            <a:r>
              <a:rPr lang="pt-BR" sz="1800">
                <a:solidFill>
                  <a:schemeClr val="dk1"/>
                </a:solidFill>
              </a:rPr>
              <a:t>);</a:t>
            </a:r>
            <a:br>
              <a:rPr lang="pt-BR" sz="1800">
                <a:solidFill>
                  <a:schemeClr val="dk1"/>
                </a:solidFill>
              </a:rPr>
            </a:br>
            <a:r>
              <a:rPr lang="pt-BR" sz="1800">
                <a:solidFill>
                  <a:srgbClr val="007020"/>
                </a:solidFill>
              </a:rPr>
              <a:t>print_r</a:t>
            </a:r>
            <a:r>
              <a:rPr lang="pt-BR" sz="1800">
                <a:solidFill>
                  <a:schemeClr val="dk1"/>
                </a:solidFill>
              </a:rPr>
              <a:t>(</a:t>
            </a:r>
            <a:r>
              <a:rPr lang="pt-BR" sz="1800">
                <a:solidFill>
                  <a:srgbClr val="996633"/>
                </a:solidFill>
              </a:rPr>
              <a:t>$nomes</a:t>
            </a:r>
            <a:r>
              <a:rPr lang="pt-BR" sz="1800">
                <a:solidFill>
                  <a:schemeClr val="dk1"/>
                </a:solidFill>
              </a:rPr>
              <a:t>);</a:t>
            </a:r>
            <a:endParaRPr sz="1800"/>
          </a:p>
        </p:txBody>
      </p:sp>
      <p:graphicFrame>
        <p:nvGraphicFramePr>
          <p:cNvPr id="946" name="Google Shape;946;p113"/>
          <p:cNvGraphicFramePr/>
          <p:nvPr/>
        </p:nvGraphicFramePr>
        <p:xfrm>
          <a:off x="3602525" y="2597350"/>
          <a:ext cx="3000000" cy="3000000"/>
        </p:xfrm>
        <a:graphic>
          <a:graphicData uri="http://schemas.openxmlformats.org/drawingml/2006/table">
            <a:tbl>
              <a:tblPr>
                <a:noFill/>
                <a:tableStyleId>{8ED720D8-957E-45B1-B2B7-954EC8CC9E5F}</a:tableStyleId>
              </a:tblPr>
              <a:tblGrid>
                <a:gridCol w="1533050"/>
                <a:gridCol w="1533050"/>
                <a:gridCol w="1533050"/>
              </a:tblGrid>
              <a:tr h="381000">
                <a:tc>
                  <a:txBody>
                    <a:bodyPr/>
                    <a:lstStyle/>
                    <a:p>
                      <a:pPr indent="0" lvl="0" marL="0" rtl="0" algn="l">
                        <a:spcBef>
                          <a:spcPts val="0"/>
                        </a:spcBef>
                        <a:spcAft>
                          <a:spcPts val="0"/>
                        </a:spcAft>
                        <a:buNone/>
                      </a:pPr>
                      <a:r>
                        <a:rPr lang="pt-BR"/>
                        <a:t>6789</a:t>
                      </a:r>
                      <a:endParaRPr/>
                    </a:p>
                  </a:txBody>
                  <a:tcPr marT="91425" marB="91425" marR="91425" marL="91425">
                    <a:solidFill>
                      <a:srgbClr val="D9D9D9"/>
                    </a:solidFill>
                  </a:tcPr>
                </a:tc>
                <a:tc>
                  <a:txBody>
                    <a:bodyPr/>
                    <a:lstStyle/>
                    <a:p>
                      <a:pPr indent="0" lvl="0" marL="0" rtl="0" algn="l">
                        <a:spcBef>
                          <a:spcPts val="0"/>
                        </a:spcBef>
                        <a:spcAft>
                          <a:spcPts val="0"/>
                        </a:spcAft>
                        <a:buNone/>
                      </a:pPr>
                      <a:r>
                        <a:rPr lang="pt-BR"/>
                        <a:t>7089</a:t>
                      </a:r>
                      <a:endParaRPr/>
                    </a:p>
                  </a:txBody>
                  <a:tcPr marT="91425" marB="91425" marR="91425" marL="91425">
                    <a:solidFill>
                      <a:srgbClr val="D9D9D9"/>
                    </a:solidFill>
                  </a:tcPr>
                </a:tc>
                <a:tc>
                  <a:txBody>
                    <a:bodyPr/>
                    <a:lstStyle/>
                    <a:p>
                      <a:pPr indent="0" lvl="0" marL="0" rtl="0" algn="l">
                        <a:spcBef>
                          <a:spcPts val="0"/>
                        </a:spcBef>
                        <a:spcAft>
                          <a:spcPts val="0"/>
                        </a:spcAft>
                        <a:buNone/>
                      </a:pPr>
                      <a:r>
                        <a:rPr lang="pt-BR"/>
                        <a:t>3000</a:t>
                      </a:r>
                      <a:endParaRPr/>
                    </a:p>
                  </a:txBody>
                  <a:tcPr marT="91425" marB="91425" marR="91425" marL="91425">
                    <a:solidFill>
                      <a:srgbClr val="D9D9D9"/>
                    </a:solidFill>
                  </a:tcPr>
                </a:tc>
              </a:tr>
              <a:tr h="381000">
                <a:tc>
                  <a:txBody>
                    <a:bodyPr/>
                    <a:lstStyle/>
                    <a:p>
                      <a:pPr indent="0" lvl="0" marL="0" rtl="0" algn="l">
                        <a:spcBef>
                          <a:spcPts val="0"/>
                        </a:spcBef>
                        <a:spcAft>
                          <a:spcPts val="0"/>
                        </a:spcAft>
                        <a:buNone/>
                      </a:pPr>
                      <a:r>
                        <a:rPr lang="pt-BR"/>
                        <a:t>“João”</a:t>
                      </a:r>
                      <a:endParaRPr/>
                    </a:p>
                  </a:txBody>
                  <a:tcPr marT="91425" marB="91425" marR="91425" marL="91425"/>
                </a:tc>
                <a:tc>
                  <a:txBody>
                    <a:bodyPr/>
                    <a:lstStyle/>
                    <a:p>
                      <a:pPr indent="0" lvl="0" marL="0" rtl="0" algn="l">
                        <a:spcBef>
                          <a:spcPts val="0"/>
                        </a:spcBef>
                        <a:spcAft>
                          <a:spcPts val="0"/>
                        </a:spcAft>
                        <a:buNone/>
                      </a:pPr>
                      <a:r>
                        <a:rPr lang="pt-BR"/>
                        <a:t>“Maria”</a:t>
                      </a:r>
                      <a:endParaRPr/>
                    </a:p>
                  </a:txBody>
                  <a:tcPr marT="91425" marB="91425" marR="91425" marL="91425"/>
                </a:tc>
                <a:tc>
                  <a:txBody>
                    <a:bodyPr/>
                    <a:lstStyle/>
                    <a:p>
                      <a:pPr indent="0" lvl="0" marL="0" rtl="0" algn="l">
                        <a:spcBef>
                          <a:spcPts val="0"/>
                        </a:spcBef>
                        <a:spcAft>
                          <a:spcPts val="0"/>
                        </a:spcAft>
                        <a:buNone/>
                      </a:pPr>
                      <a:r>
                        <a:rPr lang="pt-BR"/>
                        <a:t>“Lucas”</a:t>
                      </a:r>
                      <a:endParaRPr/>
                    </a:p>
                  </a:txBody>
                  <a:tcPr marT="91425" marB="91425" marR="91425" marL="91425"/>
                </a:tc>
              </a:tr>
            </a:tbl>
          </a:graphicData>
        </a:graphic>
      </p:graphicFrame>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0" name="Shape 950"/>
        <p:cNvGrpSpPr/>
        <p:nvPr/>
      </p:nvGrpSpPr>
      <p:grpSpPr>
        <a:xfrm>
          <a:off x="0" y="0"/>
          <a:ext cx="0" cy="0"/>
          <a:chOff x="0" y="0"/>
          <a:chExt cx="0" cy="0"/>
        </a:xfrm>
      </p:grpSpPr>
      <p:sp>
        <p:nvSpPr>
          <p:cNvPr id="951" name="Google Shape;951;p11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Array como Pilha (array_push &amp; array_pop)</a:t>
            </a:r>
            <a:endParaRPr/>
          </a:p>
        </p:txBody>
      </p:sp>
      <p:sp>
        <p:nvSpPr>
          <p:cNvPr id="952" name="Google Shape;952;p114"/>
          <p:cNvSpPr txBox="1"/>
          <p:nvPr>
            <p:ph idx="1" type="body"/>
          </p:nvPr>
        </p:nvSpPr>
        <p:spPr>
          <a:xfrm>
            <a:off x="311700" y="1152475"/>
            <a:ext cx="42648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sz="1400">
                <a:solidFill>
                  <a:srgbClr val="5F5035"/>
                </a:solidFill>
                <a:highlight>
                  <a:srgbClr val="FFFFE8"/>
                </a:highlight>
              </a:rPr>
              <a:t>&lt;?php</a:t>
            </a:r>
            <a:br>
              <a:rPr lang="pt-BR" sz="1400">
                <a:solidFill>
                  <a:schemeClr val="dk1"/>
                </a:solidFill>
                <a:highlight>
                  <a:srgbClr val="FFFFFF"/>
                </a:highlight>
              </a:rPr>
            </a:br>
            <a:br>
              <a:rPr lang="pt-BR" sz="1400">
                <a:solidFill>
                  <a:schemeClr val="dk1"/>
                </a:solidFill>
                <a:highlight>
                  <a:srgbClr val="FFFFFF"/>
                </a:highlight>
              </a:rPr>
            </a:br>
            <a:r>
              <a:rPr lang="pt-BR" sz="1400">
                <a:solidFill>
                  <a:srgbClr val="797997"/>
                </a:solidFill>
                <a:highlight>
                  <a:srgbClr val="FFFFE8"/>
                </a:highlight>
              </a:rPr>
              <a:t>$alunos</a:t>
            </a:r>
            <a:r>
              <a:rPr lang="pt-BR" sz="1400">
                <a:solidFill>
                  <a:schemeClr val="dk1"/>
                </a:solidFill>
                <a:highlight>
                  <a:srgbClr val="FFFFE8"/>
                </a:highlight>
              </a:rPr>
              <a:t> </a:t>
            </a:r>
            <a:r>
              <a:rPr lang="pt-BR" sz="1400">
                <a:solidFill>
                  <a:srgbClr val="808030"/>
                </a:solidFill>
                <a:highlight>
                  <a:srgbClr val="FFFFE8"/>
                </a:highlight>
              </a:rPr>
              <a:t>=</a:t>
            </a:r>
            <a:r>
              <a:rPr lang="pt-BR" sz="1400">
                <a:solidFill>
                  <a:schemeClr val="dk1"/>
                </a:solidFill>
                <a:highlight>
                  <a:srgbClr val="FFFFE8"/>
                </a:highlight>
              </a:rPr>
              <a:t> </a:t>
            </a:r>
            <a:r>
              <a:rPr b="1" lang="pt-BR">
                <a:solidFill>
                  <a:srgbClr val="800000"/>
                </a:solidFill>
                <a:highlight>
                  <a:srgbClr val="FFFFE8"/>
                </a:highlight>
              </a:rPr>
              <a:t>[</a:t>
            </a:r>
            <a:r>
              <a:rPr lang="pt-BR" sz="1400">
                <a:solidFill>
                  <a:srgbClr val="0000E6"/>
                </a:solidFill>
                <a:highlight>
                  <a:srgbClr val="FFFFE8"/>
                </a:highlight>
              </a:rPr>
              <a:t>"Maria"</a:t>
            </a:r>
            <a:r>
              <a:rPr lang="pt-BR" sz="1400">
                <a:solidFill>
                  <a:srgbClr val="808030"/>
                </a:solidFill>
                <a:highlight>
                  <a:srgbClr val="FFFFE8"/>
                </a:highlight>
              </a:rPr>
              <a:t>,</a:t>
            </a:r>
            <a:r>
              <a:rPr lang="pt-BR" sz="1400">
                <a:solidFill>
                  <a:schemeClr val="dk1"/>
                </a:solidFill>
                <a:highlight>
                  <a:srgbClr val="FFFFE8"/>
                </a:highlight>
              </a:rPr>
              <a:t> </a:t>
            </a:r>
            <a:r>
              <a:rPr lang="pt-BR" sz="1400">
                <a:solidFill>
                  <a:srgbClr val="0000E6"/>
                </a:solidFill>
                <a:highlight>
                  <a:srgbClr val="FFFFE8"/>
                </a:highlight>
              </a:rPr>
              <a:t>"João"</a:t>
            </a:r>
            <a:r>
              <a:rPr b="1" lang="pt-BR">
                <a:solidFill>
                  <a:srgbClr val="800000"/>
                </a:solidFill>
                <a:highlight>
                  <a:srgbClr val="FFFFE8"/>
                </a:highlight>
              </a:rPr>
              <a:t>]</a:t>
            </a:r>
            <a:r>
              <a:rPr lang="pt-BR" sz="1400">
                <a:solidFill>
                  <a:srgbClr val="800080"/>
                </a:solidFill>
                <a:highlight>
                  <a:srgbClr val="FFFFE8"/>
                </a:highlight>
              </a:rPr>
              <a:t>; //1</a:t>
            </a:r>
            <a:br>
              <a:rPr lang="pt-BR" sz="1400">
                <a:solidFill>
                  <a:schemeClr val="dk1"/>
                </a:solidFill>
                <a:highlight>
                  <a:srgbClr val="FFFFFF"/>
                </a:highlight>
              </a:rPr>
            </a:br>
            <a:br>
              <a:rPr lang="pt-BR" sz="1400">
                <a:solidFill>
                  <a:schemeClr val="dk1"/>
                </a:solidFill>
                <a:highlight>
                  <a:srgbClr val="FFFFFF"/>
                </a:highlight>
              </a:rPr>
            </a:br>
            <a:r>
              <a:rPr lang="pt-BR" sz="1400">
                <a:solidFill>
                  <a:srgbClr val="400000"/>
                </a:solidFill>
                <a:highlight>
                  <a:srgbClr val="FFFFE8"/>
                </a:highlight>
              </a:rPr>
              <a:t>array_push</a:t>
            </a:r>
            <a:r>
              <a:rPr lang="pt-BR" sz="1400">
                <a:solidFill>
                  <a:srgbClr val="808030"/>
                </a:solidFill>
                <a:highlight>
                  <a:srgbClr val="FFFFE8"/>
                </a:highlight>
              </a:rPr>
              <a:t>(</a:t>
            </a:r>
            <a:r>
              <a:rPr lang="pt-BR" sz="1400">
                <a:solidFill>
                  <a:srgbClr val="797997"/>
                </a:solidFill>
                <a:highlight>
                  <a:srgbClr val="FFFFE8"/>
                </a:highlight>
              </a:rPr>
              <a:t>$alunos</a:t>
            </a:r>
            <a:r>
              <a:rPr lang="pt-BR" sz="1400">
                <a:solidFill>
                  <a:srgbClr val="808030"/>
                </a:solidFill>
                <a:highlight>
                  <a:srgbClr val="FFFFE8"/>
                </a:highlight>
              </a:rPr>
              <a:t>,</a:t>
            </a:r>
            <a:r>
              <a:rPr lang="pt-BR" sz="1400">
                <a:solidFill>
                  <a:srgbClr val="0000E6"/>
                </a:solidFill>
                <a:highlight>
                  <a:srgbClr val="FFFFE8"/>
                </a:highlight>
              </a:rPr>
              <a:t>"Carlos"</a:t>
            </a:r>
            <a:r>
              <a:rPr lang="pt-BR" sz="1400">
                <a:solidFill>
                  <a:srgbClr val="808030"/>
                </a:solidFill>
                <a:highlight>
                  <a:srgbClr val="FFFFE8"/>
                </a:highlight>
              </a:rPr>
              <a:t>,</a:t>
            </a:r>
            <a:r>
              <a:rPr lang="pt-BR" sz="1400">
                <a:solidFill>
                  <a:schemeClr val="dk1"/>
                </a:solidFill>
                <a:highlight>
                  <a:srgbClr val="FFFFE8"/>
                </a:highlight>
              </a:rPr>
              <a:t> </a:t>
            </a:r>
            <a:r>
              <a:rPr lang="pt-BR" sz="1400">
                <a:solidFill>
                  <a:srgbClr val="0000E6"/>
                </a:solidFill>
                <a:highlight>
                  <a:srgbClr val="FFFFE8"/>
                </a:highlight>
              </a:rPr>
              <a:t>"Lucas"</a:t>
            </a:r>
            <a:r>
              <a:rPr lang="pt-BR" sz="1400">
                <a:solidFill>
                  <a:srgbClr val="808030"/>
                </a:solidFill>
                <a:highlight>
                  <a:srgbClr val="FFFFE8"/>
                </a:highlight>
              </a:rPr>
              <a:t>)</a:t>
            </a:r>
            <a:r>
              <a:rPr lang="pt-BR" sz="1400">
                <a:solidFill>
                  <a:srgbClr val="800080"/>
                </a:solidFill>
                <a:highlight>
                  <a:srgbClr val="FFFFE8"/>
                </a:highlight>
              </a:rPr>
              <a:t>;  //2</a:t>
            </a:r>
            <a:br>
              <a:rPr lang="pt-BR" sz="1400">
                <a:solidFill>
                  <a:schemeClr val="dk1"/>
                </a:solidFill>
                <a:highlight>
                  <a:srgbClr val="FFFFFF"/>
                </a:highlight>
              </a:rPr>
            </a:br>
            <a:r>
              <a:rPr lang="pt-BR" sz="1400">
                <a:solidFill>
                  <a:srgbClr val="400000"/>
                </a:solidFill>
                <a:highlight>
                  <a:srgbClr val="FFFFE8"/>
                </a:highlight>
              </a:rPr>
              <a:t>print_r</a:t>
            </a:r>
            <a:r>
              <a:rPr lang="pt-BR" sz="1400">
                <a:solidFill>
                  <a:srgbClr val="808030"/>
                </a:solidFill>
                <a:highlight>
                  <a:srgbClr val="FFFFE8"/>
                </a:highlight>
              </a:rPr>
              <a:t>(</a:t>
            </a:r>
            <a:r>
              <a:rPr lang="pt-BR" sz="1400">
                <a:solidFill>
                  <a:srgbClr val="797997"/>
                </a:solidFill>
                <a:highlight>
                  <a:srgbClr val="FFFFE8"/>
                </a:highlight>
              </a:rPr>
              <a:t>$alunos</a:t>
            </a:r>
            <a:r>
              <a:rPr lang="pt-BR" sz="1400">
                <a:solidFill>
                  <a:srgbClr val="808030"/>
                </a:solidFill>
                <a:highlight>
                  <a:srgbClr val="FFFFE8"/>
                </a:highlight>
              </a:rPr>
              <a:t>)</a:t>
            </a:r>
            <a:r>
              <a:rPr lang="pt-BR" sz="1400">
                <a:solidFill>
                  <a:srgbClr val="800080"/>
                </a:solidFill>
                <a:highlight>
                  <a:srgbClr val="FFFFE8"/>
                </a:highlight>
              </a:rPr>
              <a:t>;</a:t>
            </a:r>
            <a:br>
              <a:rPr lang="pt-BR" sz="1400">
                <a:solidFill>
                  <a:schemeClr val="dk1"/>
                </a:solidFill>
                <a:highlight>
                  <a:srgbClr val="FFFFFF"/>
                </a:highlight>
              </a:rPr>
            </a:br>
            <a:br>
              <a:rPr lang="pt-BR" sz="1400">
                <a:solidFill>
                  <a:schemeClr val="dk1"/>
                </a:solidFill>
                <a:highlight>
                  <a:srgbClr val="FFFFFF"/>
                </a:highlight>
              </a:rPr>
            </a:br>
            <a:r>
              <a:rPr lang="pt-BR" sz="1400">
                <a:solidFill>
                  <a:srgbClr val="400000"/>
                </a:solidFill>
                <a:highlight>
                  <a:srgbClr val="FFFFE8"/>
                </a:highlight>
              </a:rPr>
              <a:t>array_pop</a:t>
            </a:r>
            <a:r>
              <a:rPr lang="pt-BR" sz="1400">
                <a:solidFill>
                  <a:srgbClr val="808030"/>
                </a:solidFill>
                <a:highlight>
                  <a:srgbClr val="FFFFE8"/>
                </a:highlight>
              </a:rPr>
              <a:t>(</a:t>
            </a:r>
            <a:r>
              <a:rPr lang="pt-BR" sz="1400">
                <a:solidFill>
                  <a:srgbClr val="797997"/>
                </a:solidFill>
                <a:highlight>
                  <a:srgbClr val="FFFFE8"/>
                </a:highlight>
              </a:rPr>
              <a:t>$alunos</a:t>
            </a:r>
            <a:r>
              <a:rPr lang="pt-BR" sz="1400">
                <a:solidFill>
                  <a:srgbClr val="808030"/>
                </a:solidFill>
                <a:highlight>
                  <a:srgbClr val="FFFFE8"/>
                </a:highlight>
              </a:rPr>
              <a:t>)</a:t>
            </a:r>
            <a:r>
              <a:rPr lang="pt-BR" sz="1400">
                <a:solidFill>
                  <a:srgbClr val="800080"/>
                </a:solidFill>
                <a:highlight>
                  <a:srgbClr val="FFFFE8"/>
                </a:highlight>
              </a:rPr>
              <a:t>; //3</a:t>
            </a:r>
            <a:br>
              <a:rPr lang="pt-BR" sz="1400">
                <a:solidFill>
                  <a:schemeClr val="dk1"/>
                </a:solidFill>
                <a:highlight>
                  <a:srgbClr val="FFFFFF"/>
                </a:highlight>
              </a:rPr>
            </a:br>
            <a:r>
              <a:rPr lang="pt-BR" sz="1400">
                <a:solidFill>
                  <a:srgbClr val="400000"/>
                </a:solidFill>
                <a:highlight>
                  <a:srgbClr val="FFFFE8"/>
                </a:highlight>
              </a:rPr>
              <a:t>print_r</a:t>
            </a:r>
            <a:r>
              <a:rPr lang="pt-BR" sz="1400">
                <a:solidFill>
                  <a:srgbClr val="808030"/>
                </a:solidFill>
                <a:highlight>
                  <a:srgbClr val="FFFFE8"/>
                </a:highlight>
              </a:rPr>
              <a:t>(</a:t>
            </a:r>
            <a:r>
              <a:rPr lang="pt-BR" sz="1400">
                <a:solidFill>
                  <a:srgbClr val="797997"/>
                </a:solidFill>
                <a:highlight>
                  <a:srgbClr val="FFFFE8"/>
                </a:highlight>
              </a:rPr>
              <a:t>$alunos</a:t>
            </a:r>
            <a:r>
              <a:rPr lang="pt-BR" sz="1400">
                <a:solidFill>
                  <a:srgbClr val="808030"/>
                </a:solidFill>
                <a:highlight>
                  <a:srgbClr val="FFFFE8"/>
                </a:highlight>
              </a:rPr>
              <a:t>)</a:t>
            </a:r>
            <a:r>
              <a:rPr lang="pt-BR" sz="1400">
                <a:solidFill>
                  <a:srgbClr val="800080"/>
                </a:solidFill>
                <a:highlight>
                  <a:srgbClr val="FFFFE8"/>
                </a:highlight>
              </a:rPr>
              <a:t>;</a:t>
            </a:r>
            <a:endParaRPr sz="1400">
              <a:solidFill>
                <a:srgbClr val="800080"/>
              </a:solidFill>
              <a:highlight>
                <a:srgbClr val="FFFFE8"/>
              </a:highlight>
            </a:endParaRPr>
          </a:p>
          <a:p>
            <a:pPr indent="0" lvl="0" marL="0" rtl="0" algn="l">
              <a:spcBef>
                <a:spcPts val="1600"/>
              </a:spcBef>
              <a:spcAft>
                <a:spcPts val="1600"/>
              </a:spcAft>
              <a:buNone/>
            </a:pPr>
            <a:r>
              <a:t/>
            </a:r>
            <a:endParaRPr/>
          </a:p>
        </p:txBody>
      </p:sp>
      <p:sp>
        <p:nvSpPr>
          <p:cNvPr id="953" name="Google Shape;953;p114"/>
          <p:cNvSpPr/>
          <p:nvPr/>
        </p:nvSpPr>
        <p:spPr>
          <a:xfrm>
            <a:off x="5255200" y="3864775"/>
            <a:ext cx="960600" cy="960600"/>
          </a:xfrm>
          <a:prstGeom prst="cube">
            <a:avLst>
              <a:gd fmla="val 25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pt-BR"/>
              <a:t>Maria</a:t>
            </a:r>
            <a:endParaRPr/>
          </a:p>
        </p:txBody>
      </p:sp>
      <p:sp>
        <p:nvSpPr>
          <p:cNvPr id="954" name="Google Shape;954;p114"/>
          <p:cNvSpPr/>
          <p:nvPr/>
        </p:nvSpPr>
        <p:spPr>
          <a:xfrm>
            <a:off x="5255200" y="3085550"/>
            <a:ext cx="960600" cy="960600"/>
          </a:xfrm>
          <a:prstGeom prst="cube">
            <a:avLst>
              <a:gd fmla="val 25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pt-BR"/>
              <a:t>João</a:t>
            </a:r>
            <a:endParaRPr/>
          </a:p>
        </p:txBody>
      </p:sp>
      <p:sp>
        <p:nvSpPr>
          <p:cNvPr id="955" name="Google Shape;955;p114"/>
          <p:cNvSpPr/>
          <p:nvPr/>
        </p:nvSpPr>
        <p:spPr>
          <a:xfrm>
            <a:off x="6480025" y="3823775"/>
            <a:ext cx="960600" cy="960600"/>
          </a:xfrm>
          <a:prstGeom prst="cube">
            <a:avLst>
              <a:gd fmla="val 25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pt-BR"/>
              <a:t>Maria</a:t>
            </a:r>
            <a:endParaRPr/>
          </a:p>
        </p:txBody>
      </p:sp>
      <p:sp>
        <p:nvSpPr>
          <p:cNvPr id="956" name="Google Shape;956;p114"/>
          <p:cNvSpPr/>
          <p:nvPr/>
        </p:nvSpPr>
        <p:spPr>
          <a:xfrm>
            <a:off x="6480025" y="3058200"/>
            <a:ext cx="960600" cy="960600"/>
          </a:xfrm>
          <a:prstGeom prst="cube">
            <a:avLst>
              <a:gd fmla="val 25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pt-BR"/>
              <a:t>João</a:t>
            </a:r>
            <a:endParaRPr/>
          </a:p>
        </p:txBody>
      </p:sp>
      <p:sp>
        <p:nvSpPr>
          <p:cNvPr id="957" name="Google Shape;957;p114"/>
          <p:cNvSpPr/>
          <p:nvPr/>
        </p:nvSpPr>
        <p:spPr>
          <a:xfrm>
            <a:off x="6480025" y="2294050"/>
            <a:ext cx="960600" cy="960600"/>
          </a:xfrm>
          <a:prstGeom prst="cube">
            <a:avLst>
              <a:gd fmla="val 25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pt-BR"/>
              <a:t>Carlos</a:t>
            </a:r>
            <a:endParaRPr/>
          </a:p>
        </p:txBody>
      </p:sp>
      <p:sp>
        <p:nvSpPr>
          <p:cNvPr id="958" name="Google Shape;958;p114"/>
          <p:cNvSpPr/>
          <p:nvPr/>
        </p:nvSpPr>
        <p:spPr>
          <a:xfrm>
            <a:off x="6480025" y="1529700"/>
            <a:ext cx="960600" cy="960600"/>
          </a:xfrm>
          <a:prstGeom prst="cube">
            <a:avLst>
              <a:gd fmla="val 25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pt-BR"/>
              <a:t>Lucas</a:t>
            </a:r>
            <a:endParaRPr/>
          </a:p>
        </p:txBody>
      </p:sp>
      <p:sp>
        <p:nvSpPr>
          <p:cNvPr id="959" name="Google Shape;959;p114"/>
          <p:cNvSpPr txBox="1"/>
          <p:nvPr/>
        </p:nvSpPr>
        <p:spPr>
          <a:xfrm>
            <a:off x="5487250" y="2611450"/>
            <a:ext cx="496500" cy="3258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1600"/>
              </a:spcAft>
              <a:buNone/>
            </a:pPr>
            <a:r>
              <a:rPr lang="pt-BR">
                <a:solidFill>
                  <a:srgbClr val="800080"/>
                </a:solidFill>
                <a:highlight>
                  <a:srgbClr val="FFFFE8"/>
                </a:highlight>
              </a:rPr>
              <a:t>//1</a:t>
            </a:r>
            <a:endParaRPr/>
          </a:p>
        </p:txBody>
      </p:sp>
      <p:sp>
        <p:nvSpPr>
          <p:cNvPr id="960" name="Google Shape;960;p114"/>
          <p:cNvSpPr txBox="1"/>
          <p:nvPr/>
        </p:nvSpPr>
        <p:spPr>
          <a:xfrm>
            <a:off x="6739400" y="1090325"/>
            <a:ext cx="496500" cy="3258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1600"/>
              </a:spcAft>
              <a:buNone/>
            </a:pPr>
            <a:r>
              <a:rPr lang="pt-BR">
                <a:solidFill>
                  <a:srgbClr val="800080"/>
                </a:solidFill>
                <a:highlight>
                  <a:srgbClr val="FFFFE8"/>
                </a:highlight>
              </a:rPr>
              <a:t>//2</a:t>
            </a:r>
            <a:endParaRPr/>
          </a:p>
        </p:txBody>
      </p:sp>
      <p:sp>
        <p:nvSpPr>
          <p:cNvPr id="961" name="Google Shape;961;p114"/>
          <p:cNvSpPr txBox="1"/>
          <p:nvPr/>
        </p:nvSpPr>
        <p:spPr>
          <a:xfrm>
            <a:off x="8032525" y="1203900"/>
            <a:ext cx="496500" cy="3258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1600"/>
              </a:spcAft>
              <a:buNone/>
            </a:pPr>
            <a:r>
              <a:rPr lang="pt-BR">
                <a:solidFill>
                  <a:srgbClr val="800080"/>
                </a:solidFill>
                <a:highlight>
                  <a:srgbClr val="FFFFE8"/>
                </a:highlight>
              </a:rPr>
              <a:t>//3</a:t>
            </a:r>
            <a:endParaRPr/>
          </a:p>
        </p:txBody>
      </p:sp>
      <p:sp>
        <p:nvSpPr>
          <p:cNvPr id="962" name="Google Shape;962;p114"/>
          <p:cNvSpPr/>
          <p:nvPr/>
        </p:nvSpPr>
        <p:spPr>
          <a:xfrm>
            <a:off x="7871700" y="3823775"/>
            <a:ext cx="960600" cy="960600"/>
          </a:xfrm>
          <a:prstGeom prst="cube">
            <a:avLst>
              <a:gd fmla="val 25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pt-BR"/>
              <a:t>Maria</a:t>
            </a:r>
            <a:endParaRPr/>
          </a:p>
        </p:txBody>
      </p:sp>
      <p:sp>
        <p:nvSpPr>
          <p:cNvPr id="963" name="Google Shape;963;p114"/>
          <p:cNvSpPr/>
          <p:nvPr/>
        </p:nvSpPr>
        <p:spPr>
          <a:xfrm>
            <a:off x="7871700" y="3058200"/>
            <a:ext cx="960600" cy="960600"/>
          </a:xfrm>
          <a:prstGeom prst="cube">
            <a:avLst>
              <a:gd fmla="val 25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pt-BR"/>
              <a:t>João</a:t>
            </a:r>
            <a:endParaRPr/>
          </a:p>
        </p:txBody>
      </p:sp>
      <p:sp>
        <p:nvSpPr>
          <p:cNvPr id="964" name="Google Shape;964;p114"/>
          <p:cNvSpPr/>
          <p:nvPr/>
        </p:nvSpPr>
        <p:spPr>
          <a:xfrm>
            <a:off x="7871700" y="2294050"/>
            <a:ext cx="960600" cy="960600"/>
          </a:xfrm>
          <a:prstGeom prst="cube">
            <a:avLst>
              <a:gd fmla="val 25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pt-BR"/>
              <a:t>Carlos</a:t>
            </a:r>
            <a:endParaRPr/>
          </a:p>
        </p:txBody>
      </p:sp>
      <p:sp>
        <p:nvSpPr>
          <p:cNvPr id="965" name="Google Shape;965;p114"/>
          <p:cNvSpPr/>
          <p:nvPr/>
        </p:nvSpPr>
        <p:spPr>
          <a:xfrm>
            <a:off x="7871700" y="1529700"/>
            <a:ext cx="960600" cy="960600"/>
          </a:xfrm>
          <a:prstGeom prst="cube">
            <a:avLst>
              <a:gd fmla="val 25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pt-BR"/>
              <a:t>Lucas</a:t>
            </a:r>
            <a:endParaRPr/>
          </a:p>
        </p:txBody>
      </p:sp>
      <p:sp>
        <p:nvSpPr>
          <p:cNvPr id="966" name="Google Shape;966;p114"/>
          <p:cNvSpPr txBox="1"/>
          <p:nvPr/>
        </p:nvSpPr>
        <p:spPr>
          <a:xfrm>
            <a:off x="8082725" y="1953575"/>
            <a:ext cx="259500" cy="45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a:solidFill>
                  <a:srgbClr val="CC4125"/>
                </a:solidFill>
              </a:rPr>
              <a:t>X</a:t>
            </a:r>
            <a:endParaRPr>
              <a:solidFill>
                <a:srgbClr val="CC4125"/>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53"/>
                                        </p:tgtEl>
                                        <p:attrNameLst>
                                          <p:attrName>style.visibility</p:attrName>
                                        </p:attrNameLst>
                                      </p:cBhvr>
                                      <p:to>
                                        <p:strVal val="visible"/>
                                      </p:to>
                                    </p:set>
                                    <p:animEffect filter="fade" transition="in">
                                      <p:cBhvr>
                                        <p:cTn dur="1000"/>
                                        <p:tgtEl>
                                          <p:spTgt spid="95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54"/>
                                        </p:tgtEl>
                                        <p:attrNameLst>
                                          <p:attrName>style.visibility</p:attrName>
                                        </p:attrNameLst>
                                      </p:cBhvr>
                                      <p:to>
                                        <p:strVal val="visible"/>
                                      </p:to>
                                    </p:set>
                                    <p:animEffect filter="fade" transition="in">
                                      <p:cBhvr>
                                        <p:cTn dur="1000"/>
                                        <p:tgtEl>
                                          <p:spTgt spid="95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55"/>
                                        </p:tgtEl>
                                        <p:attrNameLst>
                                          <p:attrName>style.visibility</p:attrName>
                                        </p:attrNameLst>
                                      </p:cBhvr>
                                      <p:to>
                                        <p:strVal val="visible"/>
                                      </p:to>
                                    </p:set>
                                    <p:animEffect filter="fade" transition="in">
                                      <p:cBhvr>
                                        <p:cTn dur="1000"/>
                                        <p:tgtEl>
                                          <p:spTgt spid="955"/>
                                        </p:tgtEl>
                                      </p:cBhvr>
                                    </p:animEffect>
                                  </p:childTnLst>
                                </p:cTn>
                              </p:par>
                              <p:par>
                                <p:cTn fill="hold" nodeType="withEffect" presetClass="entr" presetID="10" presetSubtype="0">
                                  <p:stCondLst>
                                    <p:cond delay="0"/>
                                  </p:stCondLst>
                                  <p:childTnLst>
                                    <p:set>
                                      <p:cBhvr>
                                        <p:cTn dur="1" fill="hold">
                                          <p:stCondLst>
                                            <p:cond delay="0"/>
                                          </p:stCondLst>
                                        </p:cTn>
                                        <p:tgtEl>
                                          <p:spTgt spid="956"/>
                                        </p:tgtEl>
                                        <p:attrNameLst>
                                          <p:attrName>style.visibility</p:attrName>
                                        </p:attrNameLst>
                                      </p:cBhvr>
                                      <p:to>
                                        <p:strVal val="visible"/>
                                      </p:to>
                                    </p:set>
                                    <p:animEffect filter="fade" transition="in">
                                      <p:cBhvr>
                                        <p:cTn dur="1000"/>
                                        <p:tgtEl>
                                          <p:spTgt spid="95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57"/>
                                        </p:tgtEl>
                                        <p:attrNameLst>
                                          <p:attrName>style.visibility</p:attrName>
                                        </p:attrNameLst>
                                      </p:cBhvr>
                                      <p:to>
                                        <p:strVal val="visible"/>
                                      </p:to>
                                    </p:set>
                                    <p:animEffect filter="fade" transition="in">
                                      <p:cBhvr>
                                        <p:cTn dur="1000"/>
                                        <p:tgtEl>
                                          <p:spTgt spid="95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58"/>
                                        </p:tgtEl>
                                        <p:attrNameLst>
                                          <p:attrName>style.visibility</p:attrName>
                                        </p:attrNameLst>
                                      </p:cBhvr>
                                      <p:to>
                                        <p:strVal val="visible"/>
                                      </p:to>
                                    </p:set>
                                    <p:animEffect filter="fade" transition="in">
                                      <p:cBhvr>
                                        <p:cTn dur="1000"/>
                                        <p:tgtEl>
                                          <p:spTgt spid="95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62"/>
                                        </p:tgtEl>
                                        <p:attrNameLst>
                                          <p:attrName>style.visibility</p:attrName>
                                        </p:attrNameLst>
                                      </p:cBhvr>
                                      <p:to>
                                        <p:strVal val="visible"/>
                                      </p:to>
                                    </p:set>
                                    <p:animEffect filter="fade" transition="in">
                                      <p:cBhvr>
                                        <p:cTn dur="1000"/>
                                        <p:tgtEl>
                                          <p:spTgt spid="962"/>
                                        </p:tgtEl>
                                      </p:cBhvr>
                                    </p:animEffect>
                                  </p:childTnLst>
                                </p:cTn>
                              </p:par>
                              <p:par>
                                <p:cTn fill="hold" nodeType="withEffect" presetClass="entr" presetID="10" presetSubtype="0">
                                  <p:stCondLst>
                                    <p:cond delay="0"/>
                                  </p:stCondLst>
                                  <p:childTnLst>
                                    <p:set>
                                      <p:cBhvr>
                                        <p:cTn dur="1" fill="hold">
                                          <p:stCondLst>
                                            <p:cond delay="0"/>
                                          </p:stCondLst>
                                        </p:cTn>
                                        <p:tgtEl>
                                          <p:spTgt spid="963"/>
                                        </p:tgtEl>
                                        <p:attrNameLst>
                                          <p:attrName>style.visibility</p:attrName>
                                        </p:attrNameLst>
                                      </p:cBhvr>
                                      <p:to>
                                        <p:strVal val="visible"/>
                                      </p:to>
                                    </p:set>
                                    <p:animEffect filter="fade" transition="in">
                                      <p:cBhvr>
                                        <p:cTn dur="1000"/>
                                        <p:tgtEl>
                                          <p:spTgt spid="963"/>
                                        </p:tgtEl>
                                      </p:cBhvr>
                                    </p:animEffect>
                                  </p:childTnLst>
                                </p:cTn>
                              </p:par>
                              <p:par>
                                <p:cTn fill="hold" nodeType="withEffect" presetClass="entr" presetID="10" presetSubtype="0">
                                  <p:stCondLst>
                                    <p:cond delay="0"/>
                                  </p:stCondLst>
                                  <p:childTnLst>
                                    <p:set>
                                      <p:cBhvr>
                                        <p:cTn dur="1" fill="hold">
                                          <p:stCondLst>
                                            <p:cond delay="0"/>
                                          </p:stCondLst>
                                        </p:cTn>
                                        <p:tgtEl>
                                          <p:spTgt spid="964"/>
                                        </p:tgtEl>
                                        <p:attrNameLst>
                                          <p:attrName>style.visibility</p:attrName>
                                        </p:attrNameLst>
                                      </p:cBhvr>
                                      <p:to>
                                        <p:strVal val="visible"/>
                                      </p:to>
                                    </p:set>
                                    <p:animEffect filter="fade" transition="in">
                                      <p:cBhvr>
                                        <p:cTn dur="1000"/>
                                        <p:tgtEl>
                                          <p:spTgt spid="964"/>
                                        </p:tgtEl>
                                      </p:cBhvr>
                                    </p:animEffect>
                                  </p:childTnLst>
                                </p:cTn>
                              </p:par>
                              <p:par>
                                <p:cTn fill="hold" nodeType="withEffect" presetClass="entr" presetID="10" presetSubtype="0">
                                  <p:stCondLst>
                                    <p:cond delay="0"/>
                                  </p:stCondLst>
                                  <p:childTnLst>
                                    <p:set>
                                      <p:cBhvr>
                                        <p:cTn dur="1" fill="hold">
                                          <p:stCondLst>
                                            <p:cond delay="0"/>
                                          </p:stCondLst>
                                        </p:cTn>
                                        <p:tgtEl>
                                          <p:spTgt spid="965"/>
                                        </p:tgtEl>
                                        <p:attrNameLst>
                                          <p:attrName>style.visibility</p:attrName>
                                        </p:attrNameLst>
                                      </p:cBhvr>
                                      <p:to>
                                        <p:strVal val="visible"/>
                                      </p:to>
                                    </p:set>
                                    <p:animEffect filter="fade" transition="in">
                                      <p:cBhvr>
                                        <p:cTn dur="1000"/>
                                        <p:tgtEl>
                                          <p:spTgt spid="96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2" presetSubtype="1">
                                  <p:stCondLst>
                                    <p:cond delay="0"/>
                                  </p:stCondLst>
                                  <p:childTnLst>
                                    <p:anim calcmode="lin" valueType="num">
                                      <p:cBhvr additive="base">
                                        <p:cTn dur="1000"/>
                                        <p:tgtEl>
                                          <p:spTgt spid="965"/>
                                        </p:tgtEl>
                                        <p:attrNameLst>
                                          <p:attrName>ppt_y</p:attrName>
                                        </p:attrNameLst>
                                      </p:cBhvr>
                                      <p:tavLst>
                                        <p:tav fmla="" tm="0">
                                          <p:val>
                                            <p:strVal val="#ppt_y"/>
                                          </p:val>
                                        </p:tav>
                                        <p:tav fmla="" tm="100000">
                                          <p:val>
                                            <p:strVal val="#ppt_y-1"/>
                                          </p:val>
                                        </p:tav>
                                      </p:tavLst>
                                    </p:anim>
                                    <p:set>
                                      <p:cBhvr>
                                        <p:cTn dur="1" fill="hold">
                                          <p:stCondLst>
                                            <p:cond delay="1000"/>
                                          </p:stCondLst>
                                        </p:cTn>
                                        <p:tgtEl>
                                          <p:spTgt spid="965"/>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66"/>
                                        </p:tgtEl>
                                        <p:attrNameLst>
                                          <p:attrName>style.visibility</p:attrName>
                                        </p:attrNameLst>
                                      </p:cBhvr>
                                      <p:to>
                                        <p:strVal val="visible"/>
                                      </p:to>
                                    </p:set>
                                    <p:animEffect filter="fade" transition="in">
                                      <p:cBhvr>
                                        <p:cTn dur="1000"/>
                                        <p:tgtEl>
                                          <p:spTgt spid="96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0" name="Shape 970"/>
        <p:cNvGrpSpPr/>
        <p:nvPr/>
      </p:nvGrpSpPr>
      <p:grpSpPr>
        <a:xfrm>
          <a:off x="0" y="0"/>
          <a:ext cx="0" cy="0"/>
          <a:chOff x="0" y="0"/>
          <a:chExt cx="0" cy="0"/>
        </a:xfrm>
      </p:grpSpPr>
      <p:sp>
        <p:nvSpPr>
          <p:cNvPr id="971" name="Google Shape;971;p11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Array como Fila (</a:t>
            </a:r>
            <a:r>
              <a:rPr lang="pt-BR"/>
              <a:t>array_shift)</a:t>
            </a:r>
            <a:endParaRPr/>
          </a:p>
        </p:txBody>
      </p:sp>
      <p:sp>
        <p:nvSpPr>
          <p:cNvPr id="972" name="Google Shape;972;p115"/>
          <p:cNvSpPr txBox="1"/>
          <p:nvPr>
            <p:ph idx="1" type="body"/>
          </p:nvPr>
        </p:nvSpPr>
        <p:spPr>
          <a:xfrm>
            <a:off x="311700" y="1152475"/>
            <a:ext cx="42648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sz="1400">
                <a:solidFill>
                  <a:srgbClr val="5F5035"/>
                </a:solidFill>
                <a:highlight>
                  <a:srgbClr val="FFFFE8"/>
                </a:highlight>
              </a:rPr>
              <a:t>&lt;?php</a:t>
            </a:r>
            <a:br>
              <a:rPr lang="pt-BR" sz="1400">
                <a:solidFill>
                  <a:schemeClr val="dk1"/>
                </a:solidFill>
                <a:highlight>
                  <a:srgbClr val="FFFFFF"/>
                </a:highlight>
              </a:rPr>
            </a:br>
            <a:br>
              <a:rPr lang="pt-BR" sz="1400">
                <a:solidFill>
                  <a:schemeClr val="dk1"/>
                </a:solidFill>
                <a:highlight>
                  <a:srgbClr val="FFFFFF"/>
                </a:highlight>
              </a:rPr>
            </a:br>
            <a:r>
              <a:rPr lang="pt-BR" sz="1400">
                <a:solidFill>
                  <a:srgbClr val="797997"/>
                </a:solidFill>
                <a:highlight>
                  <a:srgbClr val="FFFFE8"/>
                </a:highlight>
              </a:rPr>
              <a:t>$alunos</a:t>
            </a:r>
            <a:r>
              <a:rPr lang="pt-BR" sz="1400">
                <a:solidFill>
                  <a:schemeClr val="dk1"/>
                </a:solidFill>
                <a:highlight>
                  <a:srgbClr val="FFFFE8"/>
                </a:highlight>
              </a:rPr>
              <a:t> </a:t>
            </a:r>
            <a:r>
              <a:rPr lang="pt-BR" sz="1400">
                <a:solidFill>
                  <a:srgbClr val="808030"/>
                </a:solidFill>
                <a:highlight>
                  <a:srgbClr val="FFFFE8"/>
                </a:highlight>
              </a:rPr>
              <a:t>=</a:t>
            </a:r>
            <a:r>
              <a:rPr lang="pt-BR" sz="1400">
                <a:solidFill>
                  <a:schemeClr val="dk1"/>
                </a:solidFill>
                <a:highlight>
                  <a:srgbClr val="FFFFE8"/>
                </a:highlight>
              </a:rPr>
              <a:t> </a:t>
            </a:r>
            <a:r>
              <a:rPr b="1" lang="pt-BR">
                <a:solidFill>
                  <a:srgbClr val="800000"/>
                </a:solidFill>
                <a:highlight>
                  <a:srgbClr val="FFFFE8"/>
                </a:highlight>
              </a:rPr>
              <a:t>[</a:t>
            </a:r>
            <a:r>
              <a:rPr lang="pt-BR" sz="1400">
                <a:solidFill>
                  <a:srgbClr val="0000E6"/>
                </a:solidFill>
                <a:highlight>
                  <a:srgbClr val="FFFFE8"/>
                </a:highlight>
              </a:rPr>
              <a:t>"Maria"</a:t>
            </a:r>
            <a:r>
              <a:rPr lang="pt-BR" sz="1400">
                <a:solidFill>
                  <a:srgbClr val="808030"/>
                </a:solidFill>
                <a:highlight>
                  <a:srgbClr val="FFFFE8"/>
                </a:highlight>
              </a:rPr>
              <a:t>,</a:t>
            </a:r>
            <a:r>
              <a:rPr lang="pt-BR" sz="1400">
                <a:solidFill>
                  <a:schemeClr val="dk1"/>
                </a:solidFill>
                <a:highlight>
                  <a:srgbClr val="FFFFE8"/>
                </a:highlight>
              </a:rPr>
              <a:t> </a:t>
            </a:r>
            <a:r>
              <a:rPr lang="pt-BR" sz="1400">
                <a:solidFill>
                  <a:srgbClr val="0000E6"/>
                </a:solidFill>
                <a:highlight>
                  <a:srgbClr val="FFFFE8"/>
                </a:highlight>
              </a:rPr>
              <a:t>"João"</a:t>
            </a:r>
            <a:r>
              <a:rPr b="1" lang="pt-BR">
                <a:solidFill>
                  <a:srgbClr val="800000"/>
                </a:solidFill>
                <a:highlight>
                  <a:srgbClr val="FFFFE8"/>
                </a:highlight>
              </a:rPr>
              <a:t>]</a:t>
            </a:r>
            <a:r>
              <a:rPr lang="pt-BR" sz="1400">
                <a:solidFill>
                  <a:srgbClr val="800080"/>
                </a:solidFill>
                <a:highlight>
                  <a:srgbClr val="FFFFE8"/>
                </a:highlight>
              </a:rPr>
              <a:t>;</a:t>
            </a:r>
            <a:br>
              <a:rPr lang="pt-BR" sz="1400">
                <a:solidFill>
                  <a:schemeClr val="dk1"/>
                </a:solidFill>
                <a:highlight>
                  <a:srgbClr val="FFFFFF"/>
                </a:highlight>
              </a:rPr>
            </a:br>
            <a:br>
              <a:rPr lang="pt-BR" sz="1400">
                <a:solidFill>
                  <a:schemeClr val="dk1"/>
                </a:solidFill>
                <a:highlight>
                  <a:srgbClr val="FFFFFF"/>
                </a:highlight>
              </a:rPr>
            </a:br>
            <a:r>
              <a:rPr lang="pt-BR" sz="1400">
                <a:solidFill>
                  <a:srgbClr val="400000"/>
                </a:solidFill>
                <a:highlight>
                  <a:srgbClr val="FFFFE8"/>
                </a:highlight>
              </a:rPr>
              <a:t>array_push</a:t>
            </a:r>
            <a:r>
              <a:rPr lang="pt-BR" sz="1400">
                <a:solidFill>
                  <a:srgbClr val="808030"/>
                </a:solidFill>
                <a:highlight>
                  <a:srgbClr val="FFFFE8"/>
                </a:highlight>
              </a:rPr>
              <a:t>(</a:t>
            </a:r>
            <a:r>
              <a:rPr lang="pt-BR" sz="1400">
                <a:solidFill>
                  <a:srgbClr val="797997"/>
                </a:solidFill>
                <a:highlight>
                  <a:srgbClr val="FFFFE8"/>
                </a:highlight>
              </a:rPr>
              <a:t>$alunos</a:t>
            </a:r>
            <a:r>
              <a:rPr lang="pt-BR" sz="1400">
                <a:solidFill>
                  <a:srgbClr val="808030"/>
                </a:solidFill>
                <a:highlight>
                  <a:srgbClr val="FFFFE8"/>
                </a:highlight>
              </a:rPr>
              <a:t>,</a:t>
            </a:r>
            <a:r>
              <a:rPr lang="pt-BR" sz="1400">
                <a:solidFill>
                  <a:srgbClr val="0000E6"/>
                </a:solidFill>
                <a:highlight>
                  <a:srgbClr val="FFFFE8"/>
                </a:highlight>
              </a:rPr>
              <a:t>"Carlos"</a:t>
            </a:r>
            <a:r>
              <a:rPr lang="pt-BR" sz="1400">
                <a:solidFill>
                  <a:srgbClr val="808030"/>
                </a:solidFill>
                <a:highlight>
                  <a:srgbClr val="FFFFE8"/>
                </a:highlight>
              </a:rPr>
              <a:t>,</a:t>
            </a:r>
            <a:r>
              <a:rPr lang="pt-BR" sz="1400">
                <a:solidFill>
                  <a:schemeClr val="dk1"/>
                </a:solidFill>
                <a:highlight>
                  <a:srgbClr val="FFFFE8"/>
                </a:highlight>
              </a:rPr>
              <a:t> </a:t>
            </a:r>
            <a:r>
              <a:rPr lang="pt-BR" sz="1400">
                <a:solidFill>
                  <a:srgbClr val="0000E6"/>
                </a:solidFill>
                <a:highlight>
                  <a:srgbClr val="FFFFE8"/>
                </a:highlight>
              </a:rPr>
              <a:t>"Lucas"</a:t>
            </a:r>
            <a:r>
              <a:rPr lang="pt-BR" sz="1400">
                <a:solidFill>
                  <a:srgbClr val="808030"/>
                </a:solidFill>
                <a:highlight>
                  <a:srgbClr val="FFFFE8"/>
                </a:highlight>
              </a:rPr>
              <a:t>)</a:t>
            </a:r>
            <a:r>
              <a:rPr lang="pt-BR" sz="1400">
                <a:solidFill>
                  <a:srgbClr val="800080"/>
                </a:solidFill>
                <a:highlight>
                  <a:srgbClr val="FFFFE8"/>
                </a:highlight>
              </a:rPr>
              <a:t>;</a:t>
            </a:r>
            <a:br>
              <a:rPr lang="pt-BR" sz="1400">
                <a:solidFill>
                  <a:schemeClr val="dk1"/>
                </a:solidFill>
                <a:highlight>
                  <a:srgbClr val="FFFFFF"/>
                </a:highlight>
              </a:rPr>
            </a:br>
            <a:r>
              <a:rPr lang="pt-BR" sz="1400">
                <a:solidFill>
                  <a:srgbClr val="400000"/>
                </a:solidFill>
                <a:highlight>
                  <a:srgbClr val="FFFFE8"/>
                </a:highlight>
              </a:rPr>
              <a:t>print_r</a:t>
            </a:r>
            <a:r>
              <a:rPr lang="pt-BR" sz="1400">
                <a:solidFill>
                  <a:srgbClr val="808030"/>
                </a:solidFill>
                <a:highlight>
                  <a:srgbClr val="FFFFE8"/>
                </a:highlight>
              </a:rPr>
              <a:t>(</a:t>
            </a:r>
            <a:r>
              <a:rPr lang="pt-BR" sz="1400">
                <a:solidFill>
                  <a:srgbClr val="797997"/>
                </a:solidFill>
                <a:highlight>
                  <a:srgbClr val="FFFFE8"/>
                </a:highlight>
              </a:rPr>
              <a:t>$alunos</a:t>
            </a:r>
            <a:r>
              <a:rPr lang="pt-BR" sz="1400">
                <a:solidFill>
                  <a:srgbClr val="808030"/>
                </a:solidFill>
                <a:highlight>
                  <a:srgbClr val="FFFFE8"/>
                </a:highlight>
              </a:rPr>
              <a:t>)</a:t>
            </a:r>
            <a:r>
              <a:rPr lang="pt-BR" sz="1400">
                <a:solidFill>
                  <a:srgbClr val="800080"/>
                </a:solidFill>
                <a:highlight>
                  <a:srgbClr val="FFFFE8"/>
                </a:highlight>
              </a:rPr>
              <a:t>;</a:t>
            </a:r>
            <a:br>
              <a:rPr lang="pt-BR" sz="1400">
                <a:solidFill>
                  <a:schemeClr val="dk1"/>
                </a:solidFill>
                <a:highlight>
                  <a:srgbClr val="FFFFFF"/>
                </a:highlight>
              </a:rPr>
            </a:br>
            <a:br>
              <a:rPr lang="pt-BR" sz="1400">
                <a:solidFill>
                  <a:schemeClr val="dk1"/>
                </a:solidFill>
                <a:highlight>
                  <a:srgbClr val="FFFFFF"/>
                </a:highlight>
              </a:rPr>
            </a:br>
            <a:r>
              <a:rPr lang="pt-BR" sz="1400">
                <a:solidFill>
                  <a:srgbClr val="400000"/>
                </a:solidFill>
                <a:highlight>
                  <a:srgbClr val="FFFFE8"/>
                </a:highlight>
              </a:rPr>
              <a:t>array_shift</a:t>
            </a:r>
            <a:r>
              <a:rPr lang="pt-BR" sz="1400">
                <a:solidFill>
                  <a:srgbClr val="808030"/>
                </a:solidFill>
                <a:highlight>
                  <a:srgbClr val="FFFFE8"/>
                </a:highlight>
              </a:rPr>
              <a:t>(</a:t>
            </a:r>
            <a:r>
              <a:rPr lang="pt-BR" sz="1400">
                <a:solidFill>
                  <a:srgbClr val="797997"/>
                </a:solidFill>
                <a:highlight>
                  <a:srgbClr val="FFFFE8"/>
                </a:highlight>
              </a:rPr>
              <a:t>$alunos</a:t>
            </a:r>
            <a:r>
              <a:rPr lang="pt-BR" sz="1400">
                <a:solidFill>
                  <a:srgbClr val="808030"/>
                </a:solidFill>
                <a:highlight>
                  <a:srgbClr val="FFFFE8"/>
                </a:highlight>
              </a:rPr>
              <a:t>)</a:t>
            </a:r>
            <a:r>
              <a:rPr lang="pt-BR" sz="1400">
                <a:solidFill>
                  <a:srgbClr val="800080"/>
                </a:solidFill>
                <a:highlight>
                  <a:srgbClr val="FFFFE8"/>
                </a:highlight>
              </a:rPr>
              <a:t>;</a:t>
            </a:r>
            <a:br>
              <a:rPr lang="pt-BR" sz="1400">
                <a:solidFill>
                  <a:schemeClr val="dk1"/>
                </a:solidFill>
                <a:highlight>
                  <a:srgbClr val="FFFFFF"/>
                </a:highlight>
              </a:rPr>
            </a:br>
            <a:r>
              <a:rPr lang="pt-BR" sz="1400">
                <a:solidFill>
                  <a:srgbClr val="400000"/>
                </a:solidFill>
                <a:highlight>
                  <a:srgbClr val="FFFFE8"/>
                </a:highlight>
              </a:rPr>
              <a:t>print_r</a:t>
            </a:r>
            <a:r>
              <a:rPr lang="pt-BR" sz="1400">
                <a:solidFill>
                  <a:srgbClr val="808030"/>
                </a:solidFill>
                <a:highlight>
                  <a:srgbClr val="FFFFE8"/>
                </a:highlight>
              </a:rPr>
              <a:t>(</a:t>
            </a:r>
            <a:r>
              <a:rPr lang="pt-BR" sz="1400">
                <a:solidFill>
                  <a:srgbClr val="797997"/>
                </a:solidFill>
                <a:highlight>
                  <a:srgbClr val="FFFFE8"/>
                </a:highlight>
              </a:rPr>
              <a:t>$alunos</a:t>
            </a:r>
            <a:r>
              <a:rPr lang="pt-BR" sz="1400">
                <a:solidFill>
                  <a:srgbClr val="808030"/>
                </a:solidFill>
                <a:highlight>
                  <a:srgbClr val="FFFFE8"/>
                </a:highlight>
              </a:rPr>
              <a:t>)</a:t>
            </a:r>
            <a:r>
              <a:rPr lang="pt-BR" sz="1400">
                <a:solidFill>
                  <a:srgbClr val="800080"/>
                </a:solidFill>
                <a:highlight>
                  <a:srgbClr val="FFFFE8"/>
                </a:highlight>
              </a:rPr>
              <a:t>;</a:t>
            </a:r>
            <a:endParaRPr sz="1400">
              <a:solidFill>
                <a:srgbClr val="800080"/>
              </a:solidFill>
              <a:highlight>
                <a:srgbClr val="FFFFE8"/>
              </a:highlight>
            </a:endParaRPr>
          </a:p>
          <a:p>
            <a:pPr indent="0" lvl="0" marL="0" rtl="0" algn="l">
              <a:spcBef>
                <a:spcPts val="1600"/>
              </a:spcBef>
              <a:spcAft>
                <a:spcPts val="1600"/>
              </a:spcAft>
              <a:buNone/>
            </a:pPr>
            <a:r>
              <a:t/>
            </a:r>
            <a:endParaRPr/>
          </a:p>
        </p:txBody>
      </p:sp>
      <p:sp>
        <p:nvSpPr>
          <p:cNvPr id="973" name="Google Shape;973;p115"/>
          <p:cNvSpPr/>
          <p:nvPr/>
        </p:nvSpPr>
        <p:spPr>
          <a:xfrm>
            <a:off x="4683550" y="1433050"/>
            <a:ext cx="960600" cy="960600"/>
          </a:xfrm>
          <a:prstGeom prst="cube">
            <a:avLst>
              <a:gd fmla="val 25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pt-BR"/>
              <a:t>Maria</a:t>
            </a:r>
            <a:endParaRPr/>
          </a:p>
        </p:txBody>
      </p:sp>
      <p:sp>
        <p:nvSpPr>
          <p:cNvPr id="974" name="Google Shape;974;p115"/>
          <p:cNvSpPr/>
          <p:nvPr/>
        </p:nvSpPr>
        <p:spPr>
          <a:xfrm>
            <a:off x="5496400" y="1433050"/>
            <a:ext cx="960600" cy="960600"/>
          </a:xfrm>
          <a:prstGeom prst="cube">
            <a:avLst>
              <a:gd fmla="val 25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pt-BR"/>
              <a:t>João</a:t>
            </a:r>
            <a:endParaRPr/>
          </a:p>
        </p:txBody>
      </p:sp>
      <p:sp>
        <p:nvSpPr>
          <p:cNvPr id="975" name="Google Shape;975;p115"/>
          <p:cNvSpPr/>
          <p:nvPr/>
        </p:nvSpPr>
        <p:spPr>
          <a:xfrm>
            <a:off x="4683550" y="2589550"/>
            <a:ext cx="960600" cy="960600"/>
          </a:xfrm>
          <a:prstGeom prst="cube">
            <a:avLst>
              <a:gd fmla="val 25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pt-BR"/>
              <a:t>Maria</a:t>
            </a:r>
            <a:endParaRPr/>
          </a:p>
        </p:txBody>
      </p:sp>
      <p:sp>
        <p:nvSpPr>
          <p:cNvPr id="976" name="Google Shape;976;p115"/>
          <p:cNvSpPr/>
          <p:nvPr/>
        </p:nvSpPr>
        <p:spPr>
          <a:xfrm>
            <a:off x="5496400" y="2589550"/>
            <a:ext cx="960600" cy="960600"/>
          </a:xfrm>
          <a:prstGeom prst="cube">
            <a:avLst>
              <a:gd fmla="val 25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pt-BR"/>
              <a:t>João</a:t>
            </a:r>
            <a:endParaRPr/>
          </a:p>
        </p:txBody>
      </p:sp>
      <p:sp>
        <p:nvSpPr>
          <p:cNvPr id="977" name="Google Shape;977;p115"/>
          <p:cNvSpPr/>
          <p:nvPr/>
        </p:nvSpPr>
        <p:spPr>
          <a:xfrm>
            <a:off x="6309250" y="2589550"/>
            <a:ext cx="960600" cy="960600"/>
          </a:xfrm>
          <a:prstGeom prst="cube">
            <a:avLst>
              <a:gd fmla="val 25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pt-BR"/>
              <a:t>Carlos</a:t>
            </a:r>
            <a:endParaRPr/>
          </a:p>
        </p:txBody>
      </p:sp>
      <p:sp>
        <p:nvSpPr>
          <p:cNvPr id="978" name="Google Shape;978;p115"/>
          <p:cNvSpPr/>
          <p:nvPr/>
        </p:nvSpPr>
        <p:spPr>
          <a:xfrm>
            <a:off x="7149450" y="2589550"/>
            <a:ext cx="960600" cy="960600"/>
          </a:xfrm>
          <a:prstGeom prst="cube">
            <a:avLst>
              <a:gd fmla="val 25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pt-BR"/>
              <a:t>Lucas</a:t>
            </a:r>
            <a:endParaRPr/>
          </a:p>
        </p:txBody>
      </p:sp>
      <p:sp>
        <p:nvSpPr>
          <p:cNvPr id="979" name="Google Shape;979;p115"/>
          <p:cNvSpPr/>
          <p:nvPr/>
        </p:nvSpPr>
        <p:spPr>
          <a:xfrm>
            <a:off x="4683550" y="3862175"/>
            <a:ext cx="960600" cy="960600"/>
          </a:xfrm>
          <a:prstGeom prst="cube">
            <a:avLst>
              <a:gd fmla="val 25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pt-BR"/>
              <a:t>Maria</a:t>
            </a:r>
            <a:endParaRPr/>
          </a:p>
        </p:txBody>
      </p:sp>
      <p:sp>
        <p:nvSpPr>
          <p:cNvPr id="980" name="Google Shape;980;p115"/>
          <p:cNvSpPr/>
          <p:nvPr/>
        </p:nvSpPr>
        <p:spPr>
          <a:xfrm>
            <a:off x="5496400" y="3862175"/>
            <a:ext cx="960600" cy="960600"/>
          </a:xfrm>
          <a:prstGeom prst="cube">
            <a:avLst>
              <a:gd fmla="val 25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pt-BR"/>
              <a:t>João</a:t>
            </a:r>
            <a:endParaRPr/>
          </a:p>
        </p:txBody>
      </p:sp>
      <p:sp>
        <p:nvSpPr>
          <p:cNvPr id="981" name="Google Shape;981;p115"/>
          <p:cNvSpPr/>
          <p:nvPr/>
        </p:nvSpPr>
        <p:spPr>
          <a:xfrm>
            <a:off x="6309250" y="3862175"/>
            <a:ext cx="960600" cy="960600"/>
          </a:xfrm>
          <a:prstGeom prst="cube">
            <a:avLst>
              <a:gd fmla="val 25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pt-BR"/>
              <a:t>Carlos</a:t>
            </a:r>
            <a:endParaRPr/>
          </a:p>
        </p:txBody>
      </p:sp>
      <p:sp>
        <p:nvSpPr>
          <p:cNvPr id="982" name="Google Shape;982;p115"/>
          <p:cNvSpPr/>
          <p:nvPr/>
        </p:nvSpPr>
        <p:spPr>
          <a:xfrm>
            <a:off x="7149450" y="3862175"/>
            <a:ext cx="960600" cy="960600"/>
          </a:xfrm>
          <a:prstGeom prst="cube">
            <a:avLst>
              <a:gd fmla="val 25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pt-BR"/>
              <a:t>Lucas</a:t>
            </a:r>
            <a:endParaRPr/>
          </a:p>
        </p:txBody>
      </p:sp>
      <p:sp>
        <p:nvSpPr>
          <p:cNvPr id="983" name="Google Shape;983;p115"/>
          <p:cNvSpPr txBox="1"/>
          <p:nvPr/>
        </p:nvSpPr>
        <p:spPr>
          <a:xfrm>
            <a:off x="4080000" y="1750450"/>
            <a:ext cx="496500" cy="3258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1600"/>
              </a:spcAft>
              <a:buNone/>
            </a:pPr>
            <a:r>
              <a:rPr lang="pt-BR">
                <a:solidFill>
                  <a:srgbClr val="800080"/>
                </a:solidFill>
                <a:highlight>
                  <a:srgbClr val="FFFFE8"/>
                </a:highlight>
              </a:rPr>
              <a:t>//1</a:t>
            </a:r>
            <a:endParaRPr/>
          </a:p>
        </p:txBody>
      </p:sp>
      <p:sp>
        <p:nvSpPr>
          <p:cNvPr id="984" name="Google Shape;984;p115"/>
          <p:cNvSpPr txBox="1"/>
          <p:nvPr/>
        </p:nvSpPr>
        <p:spPr>
          <a:xfrm>
            <a:off x="4080000" y="4063450"/>
            <a:ext cx="496500" cy="3258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1600"/>
              </a:spcAft>
              <a:buNone/>
            </a:pPr>
            <a:r>
              <a:rPr lang="pt-BR">
                <a:solidFill>
                  <a:srgbClr val="800080"/>
                </a:solidFill>
                <a:highlight>
                  <a:srgbClr val="FFFFE8"/>
                </a:highlight>
              </a:rPr>
              <a:t>//3</a:t>
            </a:r>
            <a:endParaRPr/>
          </a:p>
        </p:txBody>
      </p:sp>
      <p:sp>
        <p:nvSpPr>
          <p:cNvPr id="985" name="Google Shape;985;p115"/>
          <p:cNvSpPr txBox="1"/>
          <p:nvPr/>
        </p:nvSpPr>
        <p:spPr>
          <a:xfrm>
            <a:off x="4080000" y="2906950"/>
            <a:ext cx="496500" cy="3258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1600"/>
              </a:spcAft>
              <a:buNone/>
            </a:pPr>
            <a:r>
              <a:rPr lang="pt-BR">
                <a:solidFill>
                  <a:srgbClr val="800080"/>
                </a:solidFill>
                <a:highlight>
                  <a:srgbClr val="FFFFE8"/>
                </a:highlight>
              </a:rPr>
              <a:t>//2</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73"/>
                                        </p:tgtEl>
                                        <p:attrNameLst>
                                          <p:attrName>style.visibility</p:attrName>
                                        </p:attrNameLst>
                                      </p:cBhvr>
                                      <p:to>
                                        <p:strVal val="visible"/>
                                      </p:to>
                                    </p:set>
                                    <p:animEffect filter="fade" transition="in">
                                      <p:cBhvr>
                                        <p:cTn dur="1000"/>
                                        <p:tgtEl>
                                          <p:spTgt spid="97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74"/>
                                        </p:tgtEl>
                                        <p:attrNameLst>
                                          <p:attrName>style.visibility</p:attrName>
                                        </p:attrNameLst>
                                      </p:cBhvr>
                                      <p:to>
                                        <p:strVal val="visible"/>
                                      </p:to>
                                    </p:set>
                                    <p:animEffect filter="fade" transition="in">
                                      <p:cBhvr>
                                        <p:cTn dur="1000"/>
                                        <p:tgtEl>
                                          <p:spTgt spid="97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75"/>
                                        </p:tgtEl>
                                        <p:attrNameLst>
                                          <p:attrName>style.visibility</p:attrName>
                                        </p:attrNameLst>
                                      </p:cBhvr>
                                      <p:to>
                                        <p:strVal val="visible"/>
                                      </p:to>
                                    </p:set>
                                    <p:animEffect filter="fade" transition="in">
                                      <p:cBhvr>
                                        <p:cTn dur="1000"/>
                                        <p:tgtEl>
                                          <p:spTgt spid="975"/>
                                        </p:tgtEl>
                                      </p:cBhvr>
                                    </p:animEffect>
                                  </p:childTnLst>
                                </p:cTn>
                              </p:par>
                              <p:par>
                                <p:cTn fill="hold" nodeType="withEffect" presetClass="entr" presetID="10" presetSubtype="0">
                                  <p:stCondLst>
                                    <p:cond delay="0"/>
                                  </p:stCondLst>
                                  <p:childTnLst>
                                    <p:set>
                                      <p:cBhvr>
                                        <p:cTn dur="1" fill="hold">
                                          <p:stCondLst>
                                            <p:cond delay="0"/>
                                          </p:stCondLst>
                                        </p:cTn>
                                        <p:tgtEl>
                                          <p:spTgt spid="976"/>
                                        </p:tgtEl>
                                        <p:attrNameLst>
                                          <p:attrName>style.visibility</p:attrName>
                                        </p:attrNameLst>
                                      </p:cBhvr>
                                      <p:to>
                                        <p:strVal val="visible"/>
                                      </p:to>
                                    </p:set>
                                    <p:animEffect filter="fade" transition="in">
                                      <p:cBhvr>
                                        <p:cTn dur="1000"/>
                                        <p:tgtEl>
                                          <p:spTgt spid="97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77"/>
                                        </p:tgtEl>
                                        <p:attrNameLst>
                                          <p:attrName>style.visibility</p:attrName>
                                        </p:attrNameLst>
                                      </p:cBhvr>
                                      <p:to>
                                        <p:strVal val="visible"/>
                                      </p:to>
                                    </p:set>
                                    <p:animEffect filter="fade" transition="in">
                                      <p:cBhvr>
                                        <p:cTn dur="1000"/>
                                        <p:tgtEl>
                                          <p:spTgt spid="97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78"/>
                                        </p:tgtEl>
                                        <p:attrNameLst>
                                          <p:attrName>style.visibility</p:attrName>
                                        </p:attrNameLst>
                                      </p:cBhvr>
                                      <p:to>
                                        <p:strVal val="visible"/>
                                      </p:to>
                                    </p:set>
                                    <p:animEffect filter="fade" transition="in">
                                      <p:cBhvr>
                                        <p:cTn dur="1000"/>
                                        <p:tgtEl>
                                          <p:spTgt spid="97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79"/>
                                        </p:tgtEl>
                                        <p:attrNameLst>
                                          <p:attrName>style.visibility</p:attrName>
                                        </p:attrNameLst>
                                      </p:cBhvr>
                                      <p:to>
                                        <p:strVal val="visible"/>
                                      </p:to>
                                    </p:set>
                                    <p:animEffect filter="fade" transition="in">
                                      <p:cBhvr>
                                        <p:cTn dur="1000"/>
                                        <p:tgtEl>
                                          <p:spTgt spid="979"/>
                                        </p:tgtEl>
                                      </p:cBhvr>
                                    </p:animEffect>
                                  </p:childTnLst>
                                </p:cTn>
                              </p:par>
                              <p:par>
                                <p:cTn fill="hold" nodeType="withEffect" presetClass="entr" presetID="10" presetSubtype="0">
                                  <p:stCondLst>
                                    <p:cond delay="0"/>
                                  </p:stCondLst>
                                  <p:childTnLst>
                                    <p:set>
                                      <p:cBhvr>
                                        <p:cTn dur="1" fill="hold">
                                          <p:stCondLst>
                                            <p:cond delay="0"/>
                                          </p:stCondLst>
                                        </p:cTn>
                                        <p:tgtEl>
                                          <p:spTgt spid="980"/>
                                        </p:tgtEl>
                                        <p:attrNameLst>
                                          <p:attrName>style.visibility</p:attrName>
                                        </p:attrNameLst>
                                      </p:cBhvr>
                                      <p:to>
                                        <p:strVal val="visible"/>
                                      </p:to>
                                    </p:set>
                                    <p:animEffect filter="fade" transition="in">
                                      <p:cBhvr>
                                        <p:cTn dur="1000"/>
                                        <p:tgtEl>
                                          <p:spTgt spid="980"/>
                                        </p:tgtEl>
                                      </p:cBhvr>
                                    </p:animEffect>
                                  </p:childTnLst>
                                </p:cTn>
                              </p:par>
                              <p:par>
                                <p:cTn fill="hold" nodeType="withEffect" presetClass="entr" presetID="10" presetSubtype="0">
                                  <p:stCondLst>
                                    <p:cond delay="0"/>
                                  </p:stCondLst>
                                  <p:childTnLst>
                                    <p:set>
                                      <p:cBhvr>
                                        <p:cTn dur="1" fill="hold">
                                          <p:stCondLst>
                                            <p:cond delay="0"/>
                                          </p:stCondLst>
                                        </p:cTn>
                                        <p:tgtEl>
                                          <p:spTgt spid="981"/>
                                        </p:tgtEl>
                                        <p:attrNameLst>
                                          <p:attrName>style.visibility</p:attrName>
                                        </p:attrNameLst>
                                      </p:cBhvr>
                                      <p:to>
                                        <p:strVal val="visible"/>
                                      </p:to>
                                    </p:set>
                                    <p:animEffect filter="fade" transition="in">
                                      <p:cBhvr>
                                        <p:cTn dur="1000"/>
                                        <p:tgtEl>
                                          <p:spTgt spid="981"/>
                                        </p:tgtEl>
                                      </p:cBhvr>
                                    </p:animEffect>
                                  </p:childTnLst>
                                </p:cTn>
                              </p:par>
                              <p:par>
                                <p:cTn fill="hold" nodeType="withEffect" presetClass="entr" presetID="10" presetSubtype="0">
                                  <p:stCondLst>
                                    <p:cond delay="0"/>
                                  </p:stCondLst>
                                  <p:childTnLst>
                                    <p:set>
                                      <p:cBhvr>
                                        <p:cTn dur="1" fill="hold">
                                          <p:stCondLst>
                                            <p:cond delay="0"/>
                                          </p:stCondLst>
                                        </p:cTn>
                                        <p:tgtEl>
                                          <p:spTgt spid="982"/>
                                        </p:tgtEl>
                                        <p:attrNameLst>
                                          <p:attrName>style.visibility</p:attrName>
                                        </p:attrNameLst>
                                      </p:cBhvr>
                                      <p:to>
                                        <p:strVal val="visible"/>
                                      </p:to>
                                    </p:set>
                                    <p:animEffect filter="fade" transition="in">
                                      <p:cBhvr>
                                        <p:cTn dur="1000"/>
                                        <p:tgtEl>
                                          <p:spTgt spid="98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2" presetSubtype="8">
                                  <p:stCondLst>
                                    <p:cond delay="0"/>
                                  </p:stCondLst>
                                  <p:childTnLst>
                                    <p:anim calcmode="lin" valueType="num">
                                      <p:cBhvr additive="base">
                                        <p:cTn dur="1000"/>
                                        <p:tgtEl>
                                          <p:spTgt spid="979"/>
                                        </p:tgtEl>
                                        <p:attrNameLst>
                                          <p:attrName>ppt_x</p:attrName>
                                        </p:attrNameLst>
                                      </p:cBhvr>
                                      <p:tavLst>
                                        <p:tav fmla="" tm="0">
                                          <p:val>
                                            <p:strVal val="#ppt_x"/>
                                          </p:val>
                                        </p:tav>
                                        <p:tav fmla="" tm="100000">
                                          <p:val>
                                            <p:strVal val="#ppt_x-1"/>
                                          </p:val>
                                        </p:tav>
                                      </p:tavLst>
                                    </p:anim>
                                    <p:set>
                                      <p:cBhvr>
                                        <p:cTn dur="1" fill="hold">
                                          <p:stCondLst>
                                            <p:cond delay="1000"/>
                                          </p:stCondLst>
                                        </p:cTn>
                                        <p:tgtEl>
                                          <p:spTgt spid="979"/>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9" name="Shape 989"/>
        <p:cNvGrpSpPr/>
        <p:nvPr/>
      </p:nvGrpSpPr>
      <p:grpSpPr>
        <a:xfrm>
          <a:off x="0" y="0"/>
          <a:ext cx="0" cy="0"/>
          <a:chOff x="0" y="0"/>
          <a:chExt cx="0" cy="0"/>
        </a:xfrm>
      </p:grpSpPr>
      <p:sp>
        <p:nvSpPr>
          <p:cNvPr id="990" name="Google Shape;990;p1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PHP OO</a:t>
            </a:r>
            <a:endParaRPr/>
          </a:p>
        </p:txBody>
      </p:sp>
      <p:sp>
        <p:nvSpPr>
          <p:cNvPr id="991" name="Google Shape;991;p11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just">
              <a:spcBef>
                <a:spcPts val="0"/>
              </a:spcBef>
              <a:spcAft>
                <a:spcPts val="0"/>
              </a:spcAft>
              <a:buSzPts val="1800"/>
              <a:buChar char="●"/>
            </a:pPr>
            <a:r>
              <a:rPr lang="pt-BR"/>
              <a:t>A programação orientada a objetos (POO) é um paradigma baseado no conceito de "objetos", que podem conter dados, na forma de campos (atributos/propriedades) e instruções de código, na forma de funções (métodos). </a:t>
            </a:r>
            <a:endParaRPr/>
          </a:p>
          <a:p>
            <a:pPr indent="-342900" lvl="0" marL="457200" rtl="0" algn="just">
              <a:spcBef>
                <a:spcPts val="0"/>
              </a:spcBef>
              <a:spcAft>
                <a:spcPts val="0"/>
              </a:spcAft>
              <a:buSzPts val="1800"/>
              <a:buChar char="●"/>
            </a:pPr>
            <a:r>
              <a:rPr lang="pt-BR"/>
              <a:t>Consolidado no PHP 5, os recursos de Orientação a Objetos suportados pela linguagem estão a inclusão de visibilidade, classes e métodos abstratos e final, métodos mágicos, interfaces, clonagem e </a:t>
            </a:r>
            <a:r>
              <a:rPr i="1" lang="pt-BR"/>
              <a:t>type hint</a:t>
            </a:r>
            <a:r>
              <a:rPr lang="pt-BR"/>
              <a:t>. </a:t>
            </a:r>
            <a:endParaRPr/>
          </a:p>
          <a:p>
            <a:pPr indent="-342900" lvl="0" marL="457200" rtl="0" algn="just">
              <a:spcBef>
                <a:spcPts val="0"/>
              </a:spcBef>
              <a:spcAft>
                <a:spcPts val="0"/>
              </a:spcAft>
              <a:buSzPts val="1800"/>
              <a:buChar char="●"/>
            </a:pPr>
            <a:r>
              <a:rPr lang="pt-BR"/>
              <a:t>O PHP trata objetos da mesma maneira que </a:t>
            </a:r>
            <a:r>
              <a:rPr lang="pt-BR"/>
              <a:t>referências</a:t>
            </a:r>
            <a:r>
              <a:rPr lang="pt-BR"/>
              <a:t> ou manipuladores, onde cada variável contém uma </a:t>
            </a:r>
            <a:r>
              <a:rPr lang="pt-BR"/>
              <a:t>referência</a:t>
            </a:r>
            <a:r>
              <a:rPr lang="pt-BR"/>
              <a:t> a um objeto ao invés de uma cópia de todo o objeto.</a:t>
            </a:r>
            <a:endParaRP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5" name="Shape 995"/>
        <p:cNvGrpSpPr/>
        <p:nvPr/>
      </p:nvGrpSpPr>
      <p:grpSpPr>
        <a:xfrm>
          <a:off x="0" y="0"/>
          <a:ext cx="0" cy="0"/>
          <a:chOff x="0" y="0"/>
          <a:chExt cx="0" cy="0"/>
        </a:xfrm>
      </p:grpSpPr>
      <p:sp>
        <p:nvSpPr>
          <p:cNvPr id="996" name="Google Shape;996;p1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Classe</a:t>
            </a:r>
            <a:endParaRPr/>
          </a:p>
        </p:txBody>
      </p:sp>
      <p:sp>
        <p:nvSpPr>
          <p:cNvPr id="997" name="Google Shape;997;p117"/>
          <p:cNvSpPr txBox="1"/>
          <p:nvPr>
            <p:ph idx="1" type="body"/>
          </p:nvPr>
        </p:nvSpPr>
        <p:spPr>
          <a:xfrm>
            <a:off x="311700" y="1152475"/>
            <a:ext cx="1731900" cy="1198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1155CC"/>
              </a:buClr>
              <a:buSzPts val="1800"/>
              <a:buChar char="●"/>
            </a:pPr>
            <a:r>
              <a:rPr b="1" lang="pt-BR">
                <a:solidFill>
                  <a:srgbClr val="1155CC"/>
                </a:solidFill>
              </a:rPr>
              <a:t>nome</a:t>
            </a:r>
            <a:endParaRPr b="1">
              <a:solidFill>
                <a:srgbClr val="1155CC"/>
              </a:solidFill>
            </a:endParaRPr>
          </a:p>
          <a:p>
            <a:pPr indent="-342900" lvl="0" marL="457200" rtl="0" algn="l">
              <a:spcBef>
                <a:spcPts val="0"/>
              </a:spcBef>
              <a:spcAft>
                <a:spcPts val="0"/>
              </a:spcAft>
              <a:buClr>
                <a:srgbClr val="6AA84F"/>
              </a:buClr>
              <a:buSzPts val="1800"/>
              <a:buChar char="●"/>
            </a:pPr>
            <a:r>
              <a:rPr lang="pt-BR">
                <a:solidFill>
                  <a:srgbClr val="6AA84F"/>
                </a:solidFill>
              </a:rPr>
              <a:t>atributos</a:t>
            </a:r>
            <a:endParaRPr>
              <a:solidFill>
                <a:srgbClr val="6AA84F"/>
              </a:solidFill>
            </a:endParaRPr>
          </a:p>
          <a:p>
            <a:pPr indent="-342900" lvl="0" marL="457200" rtl="0" algn="l">
              <a:spcBef>
                <a:spcPts val="0"/>
              </a:spcBef>
              <a:spcAft>
                <a:spcPts val="0"/>
              </a:spcAft>
              <a:buClr>
                <a:srgbClr val="BF9000"/>
              </a:buClr>
              <a:buSzPts val="1800"/>
              <a:buChar char="●"/>
            </a:pPr>
            <a:r>
              <a:rPr lang="pt-BR">
                <a:solidFill>
                  <a:srgbClr val="BF9000"/>
                </a:solidFill>
              </a:rPr>
              <a:t>métodos</a:t>
            </a:r>
            <a:endParaRPr>
              <a:solidFill>
                <a:srgbClr val="BF9000"/>
              </a:solidFill>
            </a:endParaRPr>
          </a:p>
        </p:txBody>
      </p:sp>
      <p:grpSp>
        <p:nvGrpSpPr>
          <p:cNvPr id="998" name="Google Shape;998;p117"/>
          <p:cNvGrpSpPr/>
          <p:nvPr/>
        </p:nvGrpSpPr>
        <p:grpSpPr>
          <a:xfrm>
            <a:off x="5444875" y="1131000"/>
            <a:ext cx="2649600" cy="2978400"/>
            <a:chOff x="5299400" y="402025"/>
            <a:chExt cx="2649600" cy="2978400"/>
          </a:xfrm>
        </p:grpSpPr>
        <p:sp>
          <p:nvSpPr>
            <p:cNvPr id="999" name="Google Shape;999;p117"/>
            <p:cNvSpPr/>
            <p:nvPr/>
          </p:nvSpPr>
          <p:spPr>
            <a:xfrm>
              <a:off x="5299400" y="810625"/>
              <a:ext cx="2649600" cy="1943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330200" lvl="0" marL="457200" rtl="0" algn="l">
                <a:spcBef>
                  <a:spcPts val="0"/>
                </a:spcBef>
                <a:spcAft>
                  <a:spcPts val="0"/>
                </a:spcAft>
                <a:buClr>
                  <a:srgbClr val="38761D"/>
                </a:buClr>
                <a:buSzPts val="1600"/>
                <a:buChar char="+"/>
              </a:pPr>
              <a:r>
                <a:rPr lang="pt-BR" sz="1600">
                  <a:solidFill>
                    <a:srgbClr val="38761D"/>
                  </a:solidFill>
                </a:rPr>
                <a:t>nome</a:t>
              </a:r>
              <a:endParaRPr sz="1600">
                <a:solidFill>
                  <a:srgbClr val="38761D"/>
                </a:solidFill>
              </a:endParaRPr>
            </a:p>
            <a:p>
              <a:pPr indent="-330200" lvl="0" marL="457200" rtl="0" algn="l">
                <a:spcBef>
                  <a:spcPts val="0"/>
                </a:spcBef>
                <a:spcAft>
                  <a:spcPts val="0"/>
                </a:spcAft>
                <a:buClr>
                  <a:srgbClr val="38761D"/>
                </a:buClr>
                <a:buSzPts val="1600"/>
                <a:buChar char="+"/>
              </a:pPr>
              <a:r>
                <a:rPr lang="pt-BR" sz="1600">
                  <a:solidFill>
                    <a:srgbClr val="38761D"/>
                  </a:solidFill>
                </a:rPr>
                <a:t>sobrenome</a:t>
              </a:r>
              <a:endParaRPr sz="1600">
                <a:solidFill>
                  <a:srgbClr val="38761D"/>
                </a:solidFill>
              </a:endParaRPr>
            </a:p>
            <a:p>
              <a:pPr indent="-330200" lvl="0" marL="457200" rtl="0" algn="l">
                <a:spcBef>
                  <a:spcPts val="0"/>
                </a:spcBef>
                <a:spcAft>
                  <a:spcPts val="0"/>
                </a:spcAft>
                <a:buClr>
                  <a:srgbClr val="38761D"/>
                </a:buClr>
                <a:buSzPts val="1600"/>
                <a:buChar char="+"/>
              </a:pPr>
              <a:r>
                <a:rPr lang="pt-BR" sz="1600">
                  <a:solidFill>
                    <a:srgbClr val="38761D"/>
                  </a:solidFill>
                </a:rPr>
                <a:t>dataNascimento</a:t>
              </a:r>
              <a:endParaRPr sz="1600">
                <a:solidFill>
                  <a:srgbClr val="38761D"/>
                </a:solidFill>
              </a:endParaRPr>
            </a:p>
            <a:p>
              <a:pPr indent="-330200" lvl="0" marL="457200" rtl="0" algn="l">
                <a:spcBef>
                  <a:spcPts val="0"/>
                </a:spcBef>
                <a:spcAft>
                  <a:spcPts val="0"/>
                </a:spcAft>
                <a:buClr>
                  <a:srgbClr val="38761D"/>
                </a:buClr>
                <a:buSzPts val="1600"/>
                <a:buChar char="+"/>
              </a:pPr>
              <a:r>
                <a:rPr lang="pt-BR" sz="1600">
                  <a:solidFill>
                    <a:srgbClr val="38761D"/>
                  </a:solidFill>
                </a:rPr>
                <a:t>cpf</a:t>
              </a:r>
              <a:endParaRPr sz="1600">
                <a:solidFill>
                  <a:srgbClr val="38761D"/>
                </a:solidFill>
              </a:endParaRPr>
            </a:p>
          </p:txBody>
        </p:sp>
        <p:sp>
          <p:nvSpPr>
            <p:cNvPr id="1000" name="Google Shape;1000;p117"/>
            <p:cNvSpPr/>
            <p:nvPr/>
          </p:nvSpPr>
          <p:spPr>
            <a:xfrm>
              <a:off x="5299400" y="402025"/>
              <a:ext cx="2649600" cy="408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pt-BR">
                  <a:solidFill>
                    <a:srgbClr val="1155CC"/>
                  </a:solidFill>
                </a:rPr>
                <a:t>Pessoa</a:t>
              </a:r>
              <a:endParaRPr b="1">
                <a:solidFill>
                  <a:srgbClr val="1155CC"/>
                </a:solidFill>
              </a:endParaRPr>
            </a:p>
          </p:txBody>
        </p:sp>
        <p:sp>
          <p:nvSpPr>
            <p:cNvPr id="1001" name="Google Shape;1001;p117"/>
            <p:cNvSpPr/>
            <p:nvPr/>
          </p:nvSpPr>
          <p:spPr>
            <a:xfrm>
              <a:off x="5299400" y="2753725"/>
              <a:ext cx="2649600" cy="626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330200" lvl="0" marL="457200" rtl="0" algn="l">
                <a:spcBef>
                  <a:spcPts val="0"/>
                </a:spcBef>
                <a:spcAft>
                  <a:spcPts val="0"/>
                </a:spcAft>
                <a:buClr>
                  <a:srgbClr val="BF9000"/>
                </a:buClr>
                <a:buSzPts val="1600"/>
                <a:buChar char="+"/>
              </a:pPr>
              <a:r>
                <a:rPr lang="pt-BR" sz="1600">
                  <a:solidFill>
                    <a:srgbClr val="BF9000"/>
                  </a:solidFill>
                </a:rPr>
                <a:t>nomeCompleto()</a:t>
              </a:r>
              <a:endParaRPr sz="1600">
                <a:solidFill>
                  <a:srgbClr val="BF9000"/>
                </a:solidFill>
              </a:endParaRPr>
            </a:p>
            <a:p>
              <a:pPr indent="-330200" lvl="0" marL="457200" rtl="0" algn="l">
                <a:spcBef>
                  <a:spcPts val="0"/>
                </a:spcBef>
                <a:spcAft>
                  <a:spcPts val="0"/>
                </a:spcAft>
                <a:buClr>
                  <a:srgbClr val="BF9000"/>
                </a:buClr>
                <a:buSzPts val="1600"/>
                <a:buChar char="+"/>
              </a:pPr>
              <a:r>
                <a:rPr lang="pt-BR" sz="1600">
                  <a:solidFill>
                    <a:srgbClr val="BF9000"/>
                  </a:solidFill>
                </a:rPr>
                <a:t>idade()</a:t>
              </a:r>
              <a:endParaRPr sz="1600">
                <a:solidFill>
                  <a:srgbClr val="BF9000"/>
                </a:solidFill>
              </a:endParaRPr>
            </a:p>
          </p:txBody>
        </p:sp>
      </p:grpSp>
      <p:cxnSp>
        <p:nvCxnSpPr>
          <p:cNvPr id="1002" name="Google Shape;1002;p117"/>
          <p:cNvCxnSpPr>
            <a:endCxn id="1000" idx="1"/>
          </p:cNvCxnSpPr>
          <p:nvPr/>
        </p:nvCxnSpPr>
        <p:spPr>
          <a:xfrm flipH="1" rot="10800000">
            <a:off x="1847875" y="1335300"/>
            <a:ext cx="3597000" cy="91500"/>
          </a:xfrm>
          <a:prstGeom prst="straightConnector1">
            <a:avLst/>
          </a:prstGeom>
          <a:noFill/>
          <a:ln cap="flat" cmpd="sng" w="9525">
            <a:solidFill>
              <a:schemeClr val="dk2"/>
            </a:solidFill>
            <a:prstDash val="solid"/>
            <a:round/>
            <a:headEnd len="med" w="med" type="none"/>
            <a:tailEnd len="med" w="med" type="triangle"/>
          </a:ln>
        </p:spPr>
      </p:cxnSp>
      <p:cxnSp>
        <p:nvCxnSpPr>
          <p:cNvPr id="1003" name="Google Shape;1003;p117"/>
          <p:cNvCxnSpPr>
            <a:endCxn id="1001" idx="1"/>
          </p:cNvCxnSpPr>
          <p:nvPr/>
        </p:nvCxnSpPr>
        <p:spPr>
          <a:xfrm>
            <a:off x="1900975" y="2119350"/>
            <a:ext cx="3543900" cy="1676700"/>
          </a:xfrm>
          <a:prstGeom prst="straightConnector1">
            <a:avLst/>
          </a:prstGeom>
          <a:noFill/>
          <a:ln cap="flat" cmpd="sng" w="9525">
            <a:solidFill>
              <a:schemeClr val="dk2"/>
            </a:solidFill>
            <a:prstDash val="solid"/>
            <a:round/>
            <a:headEnd len="med" w="med" type="none"/>
            <a:tailEnd len="med" w="med" type="triangle"/>
          </a:ln>
        </p:spPr>
      </p:cxnSp>
      <p:cxnSp>
        <p:nvCxnSpPr>
          <p:cNvPr id="1004" name="Google Shape;1004;p117"/>
          <p:cNvCxnSpPr/>
          <p:nvPr/>
        </p:nvCxnSpPr>
        <p:spPr>
          <a:xfrm>
            <a:off x="1875575" y="1772275"/>
            <a:ext cx="3553800" cy="7446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8" name="Shape 1008"/>
        <p:cNvGrpSpPr/>
        <p:nvPr/>
      </p:nvGrpSpPr>
      <p:grpSpPr>
        <a:xfrm>
          <a:off x="0" y="0"/>
          <a:ext cx="0" cy="0"/>
          <a:chOff x="0" y="0"/>
          <a:chExt cx="0" cy="0"/>
        </a:xfrm>
      </p:grpSpPr>
      <p:sp>
        <p:nvSpPr>
          <p:cNvPr id="1009" name="Google Shape;1009;p1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Classe PHP </a:t>
            </a:r>
            <a:endParaRPr/>
          </a:p>
        </p:txBody>
      </p:sp>
      <p:sp>
        <p:nvSpPr>
          <p:cNvPr id="1010" name="Google Shape;1010;p118"/>
          <p:cNvSpPr txBox="1"/>
          <p:nvPr>
            <p:ph idx="1" type="body"/>
          </p:nvPr>
        </p:nvSpPr>
        <p:spPr>
          <a:xfrm>
            <a:off x="311700" y="1152475"/>
            <a:ext cx="42810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sz="1400">
                <a:solidFill>
                  <a:srgbClr val="5F5035"/>
                </a:solidFill>
                <a:highlight>
                  <a:srgbClr val="FFFFE8"/>
                </a:highlight>
              </a:rPr>
              <a:t>&lt;?php</a:t>
            </a:r>
            <a:br>
              <a:rPr lang="pt-BR" sz="1400">
                <a:solidFill>
                  <a:schemeClr val="dk1"/>
                </a:solidFill>
                <a:highlight>
                  <a:srgbClr val="FFFFFF"/>
                </a:highlight>
              </a:rPr>
            </a:br>
            <a:r>
              <a:rPr b="1" lang="pt-BR" sz="1400">
                <a:solidFill>
                  <a:srgbClr val="800000"/>
                </a:solidFill>
                <a:highlight>
                  <a:srgbClr val="FFFFE8"/>
                </a:highlight>
              </a:rPr>
              <a:t>class</a:t>
            </a:r>
            <a:r>
              <a:rPr lang="pt-BR" sz="1400">
                <a:solidFill>
                  <a:schemeClr val="dk1"/>
                </a:solidFill>
                <a:highlight>
                  <a:srgbClr val="FFFFE8"/>
                </a:highlight>
              </a:rPr>
              <a:t> Pessoa </a:t>
            </a:r>
            <a:r>
              <a:rPr lang="pt-BR" sz="1400">
                <a:solidFill>
                  <a:srgbClr val="800080"/>
                </a:solidFill>
                <a:highlight>
                  <a:srgbClr val="FFFFE8"/>
                </a:highlight>
              </a:rPr>
              <a:t>{</a:t>
            </a:r>
            <a:br>
              <a:rPr lang="pt-BR" sz="1400">
                <a:solidFill>
                  <a:schemeClr val="dk1"/>
                </a:solidFill>
                <a:highlight>
                  <a:srgbClr val="FFFFFF"/>
                </a:highlight>
              </a:rPr>
            </a:br>
            <a:r>
              <a:rPr lang="pt-BR" sz="1400">
                <a:solidFill>
                  <a:schemeClr val="dk1"/>
                </a:solidFill>
                <a:highlight>
                  <a:srgbClr val="FFFFE8"/>
                </a:highlight>
              </a:rPr>
              <a:t>	</a:t>
            </a:r>
            <a:br>
              <a:rPr lang="pt-BR" sz="1400">
                <a:solidFill>
                  <a:schemeClr val="dk1"/>
                </a:solidFill>
                <a:highlight>
                  <a:srgbClr val="FFFFFF"/>
                </a:highlight>
              </a:rPr>
            </a:br>
            <a:r>
              <a:rPr lang="pt-BR" sz="1400">
                <a:solidFill>
                  <a:schemeClr val="dk1"/>
                </a:solidFill>
                <a:highlight>
                  <a:srgbClr val="FFFFE8"/>
                </a:highlight>
              </a:rPr>
              <a:t>    </a:t>
            </a:r>
            <a:r>
              <a:rPr b="1" lang="pt-BR" sz="1400">
                <a:solidFill>
                  <a:srgbClr val="800000"/>
                </a:solidFill>
                <a:highlight>
                  <a:srgbClr val="FFFFE8"/>
                </a:highlight>
              </a:rPr>
              <a:t>public</a:t>
            </a:r>
            <a:r>
              <a:rPr lang="pt-BR" sz="1400">
                <a:solidFill>
                  <a:schemeClr val="dk1"/>
                </a:solidFill>
                <a:highlight>
                  <a:srgbClr val="FFFFE8"/>
                </a:highlight>
              </a:rPr>
              <a:t> </a:t>
            </a:r>
            <a:r>
              <a:rPr lang="pt-BR" sz="1400">
                <a:solidFill>
                  <a:srgbClr val="797997"/>
                </a:solidFill>
                <a:highlight>
                  <a:srgbClr val="FFFFE8"/>
                </a:highlight>
              </a:rPr>
              <a:t>$nome</a:t>
            </a:r>
            <a:r>
              <a:rPr lang="pt-BR" sz="1400">
                <a:solidFill>
                  <a:srgbClr val="800080"/>
                </a:solidFill>
                <a:highlight>
                  <a:srgbClr val="FFFFE8"/>
                </a:highlight>
              </a:rPr>
              <a:t>;</a:t>
            </a:r>
            <a:br>
              <a:rPr lang="pt-BR" sz="1400">
                <a:solidFill>
                  <a:schemeClr val="dk1"/>
                </a:solidFill>
                <a:highlight>
                  <a:srgbClr val="FFFFFF"/>
                </a:highlight>
              </a:rPr>
            </a:br>
            <a:r>
              <a:rPr lang="pt-BR" sz="1400">
                <a:solidFill>
                  <a:schemeClr val="dk1"/>
                </a:solidFill>
                <a:highlight>
                  <a:srgbClr val="FFFFE8"/>
                </a:highlight>
              </a:rPr>
              <a:t>    </a:t>
            </a:r>
            <a:r>
              <a:rPr b="1" lang="pt-BR" sz="1400">
                <a:solidFill>
                  <a:srgbClr val="800000"/>
                </a:solidFill>
                <a:highlight>
                  <a:srgbClr val="FFFFE8"/>
                </a:highlight>
              </a:rPr>
              <a:t>public</a:t>
            </a:r>
            <a:r>
              <a:rPr lang="pt-BR" sz="1400">
                <a:solidFill>
                  <a:schemeClr val="dk1"/>
                </a:solidFill>
                <a:highlight>
                  <a:srgbClr val="FFFFE8"/>
                </a:highlight>
              </a:rPr>
              <a:t> </a:t>
            </a:r>
            <a:r>
              <a:rPr lang="pt-BR" sz="1400">
                <a:solidFill>
                  <a:srgbClr val="797997"/>
                </a:solidFill>
                <a:highlight>
                  <a:srgbClr val="FFFFE8"/>
                </a:highlight>
              </a:rPr>
              <a:t>$sobrenome</a:t>
            </a:r>
            <a:r>
              <a:rPr lang="pt-BR" sz="1400">
                <a:solidFill>
                  <a:srgbClr val="800080"/>
                </a:solidFill>
                <a:highlight>
                  <a:srgbClr val="FFFFE8"/>
                </a:highlight>
              </a:rPr>
              <a:t>;</a:t>
            </a:r>
            <a:br>
              <a:rPr lang="pt-BR" sz="1400">
                <a:solidFill>
                  <a:schemeClr val="dk1"/>
                </a:solidFill>
                <a:highlight>
                  <a:srgbClr val="FFFFFF"/>
                </a:highlight>
              </a:rPr>
            </a:br>
            <a:r>
              <a:rPr lang="pt-BR" sz="1400">
                <a:solidFill>
                  <a:schemeClr val="dk1"/>
                </a:solidFill>
                <a:highlight>
                  <a:srgbClr val="FFFFE8"/>
                </a:highlight>
              </a:rPr>
              <a:t>    </a:t>
            </a:r>
            <a:r>
              <a:rPr b="1" lang="pt-BR" sz="1400">
                <a:solidFill>
                  <a:srgbClr val="800000"/>
                </a:solidFill>
                <a:highlight>
                  <a:srgbClr val="FFFFE8"/>
                </a:highlight>
              </a:rPr>
              <a:t>public</a:t>
            </a:r>
            <a:r>
              <a:rPr lang="pt-BR" sz="1400">
                <a:solidFill>
                  <a:schemeClr val="dk1"/>
                </a:solidFill>
                <a:highlight>
                  <a:srgbClr val="FFFFE8"/>
                </a:highlight>
              </a:rPr>
              <a:t> </a:t>
            </a:r>
            <a:r>
              <a:rPr lang="pt-BR" sz="1400">
                <a:solidFill>
                  <a:srgbClr val="797997"/>
                </a:solidFill>
                <a:highlight>
                  <a:srgbClr val="FFFFE8"/>
                </a:highlight>
              </a:rPr>
              <a:t>$dataNascimento</a:t>
            </a:r>
            <a:r>
              <a:rPr lang="pt-BR" sz="1400">
                <a:solidFill>
                  <a:srgbClr val="800080"/>
                </a:solidFill>
                <a:highlight>
                  <a:srgbClr val="FFFFE8"/>
                </a:highlight>
              </a:rPr>
              <a:t>;</a:t>
            </a:r>
            <a:br>
              <a:rPr lang="pt-BR" sz="1400">
                <a:solidFill>
                  <a:schemeClr val="dk1"/>
                </a:solidFill>
                <a:highlight>
                  <a:srgbClr val="FFFFFF"/>
                </a:highlight>
              </a:rPr>
            </a:br>
            <a:r>
              <a:rPr lang="pt-BR" sz="1400">
                <a:solidFill>
                  <a:schemeClr val="dk1"/>
                </a:solidFill>
                <a:highlight>
                  <a:srgbClr val="FFFFE8"/>
                </a:highlight>
              </a:rPr>
              <a:t>    </a:t>
            </a:r>
            <a:r>
              <a:rPr b="1" lang="pt-BR" sz="1400">
                <a:solidFill>
                  <a:srgbClr val="800000"/>
                </a:solidFill>
                <a:highlight>
                  <a:srgbClr val="FFFFE8"/>
                </a:highlight>
              </a:rPr>
              <a:t>public</a:t>
            </a:r>
            <a:r>
              <a:rPr lang="pt-BR" sz="1400">
                <a:solidFill>
                  <a:schemeClr val="dk1"/>
                </a:solidFill>
                <a:highlight>
                  <a:srgbClr val="FFFFE8"/>
                </a:highlight>
              </a:rPr>
              <a:t> </a:t>
            </a:r>
            <a:r>
              <a:rPr lang="pt-BR" sz="1400">
                <a:solidFill>
                  <a:srgbClr val="797997"/>
                </a:solidFill>
                <a:highlight>
                  <a:srgbClr val="FFFFE8"/>
                </a:highlight>
              </a:rPr>
              <a:t>$cpf</a:t>
            </a:r>
            <a:r>
              <a:rPr lang="pt-BR" sz="1400">
                <a:solidFill>
                  <a:srgbClr val="800080"/>
                </a:solidFill>
                <a:highlight>
                  <a:srgbClr val="FFFFE8"/>
                </a:highlight>
              </a:rPr>
              <a:t>;</a:t>
            </a:r>
            <a:br>
              <a:rPr lang="pt-BR" sz="1400">
                <a:solidFill>
                  <a:schemeClr val="dk1"/>
                </a:solidFill>
                <a:highlight>
                  <a:srgbClr val="FFFFFF"/>
                </a:highlight>
              </a:rPr>
            </a:br>
            <a:r>
              <a:rPr lang="pt-BR" sz="1400">
                <a:solidFill>
                  <a:schemeClr val="dk1"/>
                </a:solidFill>
                <a:highlight>
                  <a:srgbClr val="FFFFE8"/>
                </a:highlight>
              </a:rPr>
              <a:t>        </a:t>
            </a:r>
            <a:br>
              <a:rPr lang="pt-BR" sz="1400">
                <a:solidFill>
                  <a:schemeClr val="dk1"/>
                </a:solidFill>
                <a:highlight>
                  <a:srgbClr val="FFFFFF"/>
                </a:highlight>
              </a:rPr>
            </a:br>
            <a:r>
              <a:rPr lang="pt-BR" sz="1400">
                <a:solidFill>
                  <a:schemeClr val="dk1"/>
                </a:solidFill>
                <a:highlight>
                  <a:srgbClr val="FFFFE8"/>
                </a:highlight>
              </a:rPr>
              <a:t>    </a:t>
            </a:r>
            <a:r>
              <a:rPr b="1" lang="pt-BR" sz="1400">
                <a:solidFill>
                  <a:srgbClr val="800000"/>
                </a:solidFill>
                <a:highlight>
                  <a:srgbClr val="FFFFE8"/>
                </a:highlight>
              </a:rPr>
              <a:t>public</a:t>
            </a:r>
            <a:r>
              <a:rPr lang="pt-BR" sz="1400">
                <a:solidFill>
                  <a:schemeClr val="dk1"/>
                </a:solidFill>
                <a:highlight>
                  <a:srgbClr val="FFFFE8"/>
                </a:highlight>
              </a:rPr>
              <a:t> </a:t>
            </a:r>
            <a:r>
              <a:rPr b="1" lang="pt-BR" sz="1400">
                <a:solidFill>
                  <a:srgbClr val="800000"/>
                </a:solidFill>
                <a:highlight>
                  <a:srgbClr val="FFFFE8"/>
                </a:highlight>
              </a:rPr>
              <a:t>function</a:t>
            </a:r>
            <a:r>
              <a:rPr lang="pt-BR" sz="1400">
                <a:solidFill>
                  <a:schemeClr val="dk1"/>
                </a:solidFill>
                <a:highlight>
                  <a:srgbClr val="FFFFE8"/>
                </a:highlight>
              </a:rPr>
              <a:t> nomeCompleto</a:t>
            </a:r>
            <a:r>
              <a:rPr lang="pt-BR" sz="1400">
                <a:solidFill>
                  <a:srgbClr val="808030"/>
                </a:solidFill>
                <a:highlight>
                  <a:srgbClr val="FFFFE8"/>
                </a:highlight>
              </a:rPr>
              <a:t>()</a:t>
            </a:r>
            <a:r>
              <a:rPr lang="pt-BR" sz="1400">
                <a:solidFill>
                  <a:srgbClr val="800080"/>
                </a:solidFill>
                <a:highlight>
                  <a:srgbClr val="FFFFE8"/>
                </a:highlight>
              </a:rPr>
              <a:t>{</a:t>
            </a:r>
            <a:br>
              <a:rPr lang="pt-BR" sz="1400">
                <a:solidFill>
                  <a:schemeClr val="dk1"/>
                </a:solidFill>
                <a:highlight>
                  <a:srgbClr val="FFFFFF"/>
                </a:highlight>
              </a:rPr>
            </a:br>
            <a:r>
              <a:rPr lang="pt-BR" sz="1400">
                <a:solidFill>
                  <a:schemeClr val="dk1"/>
                </a:solidFill>
                <a:highlight>
                  <a:srgbClr val="FFFFE8"/>
                </a:highlight>
              </a:rPr>
              <a:t>    	</a:t>
            </a:r>
            <a:br>
              <a:rPr lang="pt-BR" sz="1400">
                <a:solidFill>
                  <a:schemeClr val="dk1"/>
                </a:solidFill>
                <a:highlight>
                  <a:srgbClr val="FFFFFF"/>
                </a:highlight>
              </a:rPr>
            </a:br>
            <a:r>
              <a:rPr lang="pt-BR" sz="1400">
                <a:solidFill>
                  <a:schemeClr val="dk1"/>
                </a:solidFill>
                <a:highlight>
                  <a:srgbClr val="FFFFE8"/>
                </a:highlight>
              </a:rPr>
              <a:t>    	</a:t>
            </a:r>
            <a:r>
              <a:rPr b="1" lang="pt-BR" sz="1400">
                <a:solidFill>
                  <a:srgbClr val="800000"/>
                </a:solidFill>
                <a:highlight>
                  <a:srgbClr val="FFFFE8"/>
                </a:highlight>
              </a:rPr>
              <a:t>return</a:t>
            </a:r>
            <a:r>
              <a:rPr lang="pt-BR" sz="1400">
                <a:solidFill>
                  <a:schemeClr val="dk1"/>
                </a:solidFill>
                <a:highlight>
                  <a:srgbClr val="FFFFE8"/>
                </a:highlight>
              </a:rPr>
              <a:t> </a:t>
            </a:r>
            <a:r>
              <a:rPr lang="pt-BR" sz="1400">
                <a:solidFill>
                  <a:srgbClr val="797997"/>
                </a:solidFill>
                <a:highlight>
                  <a:srgbClr val="FFFFE8"/>
                </a:highlight>
              </a:rPr>
              <a:t>$</a:t>
            </a:r>
            <a:r>
              <a:rPr b="1" lang="pt-BR" sz="1400">
                <a:solidFill>
                  <a:srgbClr val="800000"/>
                </a:solidFill>
                <a:highlight>
                  <a:srgbClr val="FFFFE8"/>
                </a:highlight>
              </a:rPr>
              <a:t>this</a:t>
            </a:r>
            <a:r>
              <a:rPr lang="pt-BR" sz="1400">
                <a:solidFill>
                  <a:srgbClr val="808030"/>
                </a:solidFill>
                <a:highlight>
                  <a:srgbClr val="FFFFE8"/>
                </a:highlight>
              </a:rPr>
              <a:t>-&gt;</a:t>
            </a:r>
            <a:r>
              <a:rPr lang="pt-BR" sz="1400">
                <a:solidFill>
                  <a:srgbClr val="797997"/>
                </a:solidFill>
                <a:highlight>
                  <a:srgbClr val="FFFFE8"/>
                </a:highlight>
              </a:rPr>
              <a:t>nome</a:t>
            </a:r>
            <a:r>
              <a:rPr lang="pt-BR" sz="1400">
                <a:solidFill>
                  <a:srgbClr val="808030"/>
                </a:solidFill>
                <a:highlight>
                  <a:srgbClr val="FFFFE8"/>
                </a:highlight>
              </a:rPr>
              <a:t>.</a:t>
            </a:r>
            <a:r>
              <a:rPr lang="pt-BR" sz="1400">
                <a:solidFill>
                  <a:srgbClr val="0000E6"/>
                </a:solidFill>
                <a:highlight>
                  <a:srgbClr val="FFFFE8"/>
                </a:highlight>
              </a:rPr>
              <a:t>" "</a:t>
            </a:r>
            <a:r>
              <a:rPr lang="pt-BR" sz="1400">
                <a:solidFill>
                  <a:srgbClr val="808030"/>
                </a:solidFill>
                <a:highlight>
                  <a:srgbClr val="FFFFE8"/>
                </a:highlight>
              </a:rPr>
              <a:t>.</a:t>
            </a:r>
            <a:r>
              <a:rPr lang="pt-BR" sz="1400">
                <a:solidFill>
                  <a:srgbClr val="797997"/>
                </a:solidFill>
                <a:highlight>
                  <a:srgbClr val="FFFFE8"/>
                </a:highlight>
              </a:rPr>
              <a:t>$</a:t>
            </a:r>
            <a:r>
              <a:rPr b="1" lang="pt-BR" sz="1400">
                <a:solidFill>
                  <a:srgbClr val="800000"/>
                </a:solidFill>
                <a:highlight>
                  <a:srgbClr val="FFFFE8"/>
                </a:highlight>
              </a:rPr>
              <a:t>this</a:t>
            </a:r>
            <a:r>
              <a:rPr lang="pt-BR" sz="1400">
                <a:solidFill>
                  <a:srgbClr val="808030"/>
                </a:solidFill>
                <a:highlight>
                  <a:srgbClr val="FFFFE8"/>
                </a:highlight>
              </a:rPr>
              <a:t>-&gt;</a:t>
            </a:r>
            <a:r>
              <a:rPr lang="pt-BR" sz="1400">
                <a:solidFill>
                  <a:srgbClr val="797997"/>
                </a:solidFill>
                <a:highlight>
                  <a:srgbClr val="FFFFE8"/>
                </a:highlight>
              </a:rPr>
              <a:t>sobrenome</a:t>
            </a:r>
            <a:r>
              <a:rPr lang="pt-BR" sz="1400">
                <a:solidFill>
                  <a:srgbClr val="800080"/>
                </a:solidFill>
                <a:highlight>
                  <a:srgbClr val="FFFFE8"/>
                </a:highlight>
              </a:rPr>
              <a:t>;</a:t>
            </a:r>
            <a:br>
              <a:rPr lang="pt-BR" sz="1400">
                <a:solidFill>
                  <a:schemeClr val="dk1"/>
                </a:solidFill>
                <a:highlight>
                  <a:srgbClr val="FFFFFF"/>
                </a:highlight>
              </a:rPr>
            </a:br>
            <a:r>
              <a:rPr lang="pt-BR" sz="1400">
                <a:solidFill>
                  <a:schemeClr val="dk1"/>
                </a:solidFill>
                <a:highlight>
                  <a:srgbClr val="FFFFE8"/>
                </a:highlight>
              </a:rPr>
              <a:t>    	</a:t>
            </a:r>
            <a:br>
              <a:rPr lang="pt-BR" sz="1400">
                <a:solidFill>
                  <a:schemeClr val="dk1"/>
                </a:solidFill>
                <a:highlight>
                  <a:srgbClr val="FFFFFF"/>
                </a:highlight>
              </a:rPr>
            </a:br>
            <a:r>
              <a:rPr lang="pt-BR" sz="1400">
                <a:solidFill>
                  <a:schemeClr val="dk1"/>
                </a:solidFill>
                <a:highlight>
                  <a:srgbClr val="FFFFE8"/>
                </a:highlight>
              </a:rPr>
              <a:t>    </a:t>
            </a:r>
            <a:r>
              <a:rPr lang="pt-BR" sz="1400">
                <a:solidFill>
                  <a:srgbClr val="800080"/>
                </a:solidFill>
                <a:highlight>
                  <a:srgbClr val="FFFFE8"/>
                </a:highlight>
              </a:rPr>
              <a:t>}</a:t>
            </a:r>
            <a:br>
              <a:rPr lang="pt-BR" sz="1400">
                <a:solidFill>
                  <a:schemeClr val="dk1"/>
                </a:solidFill>
                <a:highlight>
                  <a:srgbClr val="FFFFFF"/>
                </a:highlight>
              </a:rPr>
            </a:br>
            <a:br>
              <a:rPr lang="pt-BR" sz="1400">
                <a:solidFill>
                  <a:schemeClr val="dk1"/>
                </a:solidFill>
                <a:highlight>
                  <a:srgbClr val="FFFFFF"/>
                </a:highlight>
              </a:rPr>
            </a:br>
            <a:r>
              <a:rPr lang="pt-BR" sz="1400">
                <a:solidFill>
                  <a:srgbClr val="800080"/>
                </a:solidFill>
                <a:highlight>
                  <a:srgbClr val="FFFFE8"/>
                </a:highlight>
              </a:rPr>
              <a:t>}</a:t>
            </a:r>
            <a:endParaRPr sz="1400">
              <a:solidFill>
                <a:srgbClr val="800080"/>
              </a:solidFill>
              <a:highlight>
                <a:srgbClr val="FFFFE8"/>
              </a:highlight>
            </a:endParaRPr>
          </a:p>
          <a:p>
            <a:pPr indent="0" lvl="0" marL="0" rtl="0" algn="l">
              <a:spcBef>
                <a:spcPts val="1600"/>
              </a:spcBef>
              <a:spcAft>
                <a:spcPts val="1600"/>
              </a:spcAft>
              <a:buNone/>
            </a:pPr>
            <a:r>
              <a:t/>
            </a:r>
            <a:endParaRPr sz="1400"/>
          </a:p>
        </p:txBody>
      </p:sp>
      <p:grpSp>
        <p:nvGrpSpPr>
          <p:cNvPr id="1011" name="Google Shape;1011;p118"/>
          <p:cNvGrpSpPr/>
          <p:nvPr/>
        </p:nvGrpSpPr>
        <p:grpSpPr>
          <a:xfrm>
            <a:off x="5444875" y="1131000"/>
            <a:ext cx="2649600" cy="2881500"/>
            <a:chOff x="5299400" y="402025"/>
            <a:chExt cx="2649600" cy="2881500"/>
          </a:xfrm>
        </p:grpSpPr>
        <p:sp>
          <p:nvSpPr>
            <p:cNvPr id="1012" name="Google Shape;1012;p118"/>
            <p:cNvSpPr/>
            <p:nvPr/>
          </p:nvSpPr>
          <p:spPr>
            <a:xfrm>
              <a:off x="5299400" y="810625"/>
              <a:ext cx="2649600" cy="1943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317500" lvl="0" marL="457200" rtl="0" algn="l">
                <a:spcBef>
                  <a:spcPts val="0"/>
                </a:spcBef>
                <a:spcAft>
                  <a:spcPts val="0"/>
                </a:spcAft>
                <a:buSzPts val="1400"/>
                <a:buChar char="+"/>
              </a:pPr>
              <a:r>
                <a:rPr lang="pt-BR"/>
                <a:t>nome</a:t>
              </a:r>
              <a:endParaRPr/>
            </a:p>
            <a:p>
              <a:pPr indent="-317500" lvl="0" marL="457200" rtl="0" algn="l">
                <a:spcBef>
                  <a:spcPts val="0"/>
                </a:spcBef>
                <a:spcAft>
                  <a:spcPts val="0"/>
                </a:spcAft>
                <a:buSzPts val="1400"/>
                <a:buChar char="+"/>
              </a:pPr>
              <a:r>
                <a:rPr lang="pt-BR"/>
                <a:t>sobrenome</a:t>
              </a:r>
              <a:endParaRPr/>
            </a:p>
            <a:p>
              <a:pPr indent="-317500" lvl="0" marL="457200" rtl="0" algn="l">
                <a:spcBef>
                  <a:spcPts val="0"/>
                </a:spcBef>
                <a:spcAft>
                  <a:spcPts val="0"/>
                </a:spcAft>
                <a:buSzPts val="1400"/>
                <a:buChar char="+"/>
              </a:pPr>
              <a:r>
                <a:rPr lang="pt-BR"/>
                <a:t>dataNascimento</a:t>
              </a:r>
              <a:endParaRPr/>
            </a:p>
            <a:p>
              <a:pPr indent="-317500" lvl="0" marL="457200" rtl="0" algn="l">
                <a:spcBef>
                  <a:spcPts val="0"/>
                </a:spcBef>
                <a:spcAft>
                  <a:spcPts val="0"/>
                </a:spcAft>
                <a:buSzPts val="1400"/>
                <a:buChar char="+"/>
              </a:pPr>
              <a:r>
                <a:rPr lang="pt-BR"/>
                <a:t>cpf</a:t>
              </a:r>
              <a:endParaRPr/>
            </a:p>
          </p:txBody>
        </p:sp>
        <p:sp>
          <p:nvSpPr>
            <p:cNvPr id="1013" name="Google Shape;1013;p118"/>
            <p:cNvSpPr/>
            <p:nvPr/>
          </p:nvSpPr>
          <p:spPr>
            <a:xfrm>
              <a:off x="5299400" y="402025"/>
              <a:ext cx="2649600" cy="408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pt-BR"/>
                <a:t>Pessoa</a:t>
              </a:r>
              <a:endParaRPr b="1"/>
            </a:p>
          </p:txBody>
        </p:sp>
        <p:sp>
          <p:nvSpPr>
            <p:cNvPr id="1014" name="Google Shape;1014;p118"/>
            <p:cNvSpPr/>
            <p:nvPr/>
          </p:nvSpPr>
          <p:spPr>
            <a:xfrm>
              <a:off x="5299400" y="2753725"/>
              <a:ext cx="2649600" cy="529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317500" lvl="0" marL="457200" rtl="0" algn="l">
                <a:spcBef>
                  <a:spcPts val="0"/>
                </a:spcBef>
                <a:spcAft>
                  <a:spcPts val="0"/>
                </a:spcAft>
                <a:buSzPts val="1400"/>
                <a:buChar char="+"/>
              </a:pPr>
              <a:r>
                <a:rPr lang="pt-BR"/>
                <a:t>nomeCompleto()</a:t>
              </a:r>
              <a:endParaRPr/>
            </a:p>
          </p:txBody>
        </p:sp>
      </p:gr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8" name="Shape 1018"/>
        <p:cNvGrpSpPr/>
        <p:nvPr/>
      </p:nvGrpSpPr>
      <p:grpSpPr>
        <a:xfrm>
          <a:off x="0" y="0"/>
          <a:ext cx="0" cy="0"/>
          <a:chOff x="0" y="0"/>
          <a:chExt cx="0" cy="0"/>
        </a:xfrm>
      </p:grpSpPr>
      <p:sp>
        <p:nvSpPr>
          <p:cNvPr id="1019" name="Google Shape;1019;p1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Instanciando (new)</a:t>
            </a:r>
            <a:endParaRPr/>
          </a:p>
        </p:txBody>
      </p:sp>
      <p:sp>
        <p:nvSpPr>
          <p:cNvPr id="1020" name="Google Shape;1020;p119"/>
          <p:cNvSpPr txBox="1"/>
          <p:nvPr>
            <p:ph idx="1" type="body"/>
          </p:nvPr>
        </p:nvSpPr>
        <p:spPr>
          <a:xfrm>
            <a:off x="311700" y="1152475"/>
            <a:ext cx="42633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rgbClr val="5F5035"/>
                </a:solidFill>
                <a:highlight>
                  <a:srgbClr val="FFFFE8"/>
                </a:highlight>
              </a:rPr>
              <a:t>&lt;?php</a:t>
            </a:r>
            <a:br>
              <a:rPr lang="pt-BR">
                <a:solidFill>
                  <a:schemeClr val="dk1"/>
                </a:solidFill>
                <a:highlight>
                  <a:srgbClr val="FFFFFF"/>
                </a:highlight>
              </a:rPr>
            </a:br>
            <a:br>
              <a:rPr lang="pt-BR">
                <a:solidFill>
                  <a:schemeClr val="dk1"/>
                </a:solidFill>
                <a:highlight>
                  <a:srgbClr val="FFFFFF"/>
                </a:highlight>
              </a:rPr>
            </a:br>
            <a:r>
              <a:rPr b="1" lang="pt-BR">
                <a:solidFill>
                  <a:srgbClr val="800000"/>
                </a:solidFill>
                <a:highlight>
                  <a:srgbClr val="FFFFE8"/>
                </a:highlight>
              </a:rPr>
              <a:t>class</a:t>
            </a:r>
            <a:r>
              <a:rPr lang="pt-BR">
                <a:solidFill>
                  <a:schemeClr val="dk1"/>
                </a:solidFill>
                <a:highlight>
                  <a:srgbClr val="FFFFE8"/>
                </a:highlight>
              </a:rPr>
              <a:t> Pessoa </a:t>
            </a:r>
            <a:r>
              <a:rPr lang="pt-BR">
                <a:solidFill>
                  <a:srgbClr val="800080"/>
                </a:solidFill>
                <a:highlight>
                  <a:srgbClr val="FFFFE8"/>
                </a:highlight>
              </a:rPr>
              <a:t>{</a:t>
            </a:r>
            <a:br>
              <a:rPr lang="pt-BR">
                <a:solidFill>
                  <a:schemeClr val="dk1"/>
                </a:solidFill>
                <a:highlight>
                  <a:srgbClr val="FFFFFF"/>
                </a:highlight>
              </a:rPr>
            </a:br>
            <a:br>
              <a:rPr lang="pt-BR">
                <a:solidFill>
                  <a:schemeClr val="dk1"/>
                </a:solidFill>
                <a:highlight>
                  <a:srgbClr val="FFFFFF"/>
                </a:highlight>
              </a:rPr>
            </a:br>
            <a:r>
              <a:rPr lang="pt-BR">
                <a:solidFill>
                  <a:schemeClr val="dk1"/>
                </a:solidFill>
                <a:highlight>
                  <a:srgbClr val="FFFFE8"/>
                </a:highlight>
              </a:rPr>
              <a:t>	</a:t>
            </a:r>
            <a:r>
              <a:rPr b="1" lang="pt-BR">
                <a:solidFill>
                  <a:srgbClr val="800000"/>
                </a:solidFill>
                <a:highlight>
                  <a:srgbClr val="FFFFE8"/>
                </a:highlight>
              </a:rPr>
              <a:t>public</a:t>
            </a:r>
            <a:r>
              <a:rPr lang="pt-BR">
                <a:solidFill>
                  <a:schemeClr val="dk1"/>
                </a:solidFill>
                <a:highlight>
                  <a:srgbClr val="FFFFE8"/>
                </a:highlight>
              </a:rPr>
              <a:t> </a:t>
            </a:r>
            <a:r>
              <a:rPr lang="pt-BR">
                <a:solidFill>
                  <a:srgbClr val="797997"/>
                </a:solidFill>
                <a:highlight>
                  <a:srgbClr val="FFFFE8"/>
                </a:highlight>
              </a:rPr>
              <a:t>$cpf</a:t>
            </a:r>
            <a:r>
              <a:rPr lang="pt-BR">
                <a:solidFill>
                  <a:srgbClr val="800080"/>
                </a:solidFill>
                <a:highlight>
                  <a:srgbClr val="FFFFE8"/>
                </a:highlight>
              </a:rPr>
              <a:t>;</a:t>
            </a:r>
            <a:br>
              <a:rPr lang="pt-BR">
                <a:solidFill>
                  <a:schemeClr val="dk1"/>
                </a:solidFill>
                <a:highlight>
                  <a:srgbClr val="FFFFFF"/>
                </a:highlight>
              </a:rPr>
            </a:br>
            <a:r>
              <a:rPr lang="pt-BR">
                <a:solidFill>
                  <a:schemeClr val="dk1"/>
                </a:solidFill>
                <a:highlight>
                  <a:srgbClr val="FFFFE8"/>
                </a:highlight>
              </a:rPr>
              <a:t>	</a:t>
            </a:r>
            <a:r>
              <a:rPr b="1" lang="pt-BR">
                <a:solidFill>
                  <a:srgbClr val="800000"/>
                </a:solidFill>
                <a:highlight>
                  <a:srgbClr val="FFFFE8"/>
                </a:highlight>
              </a:rPr>
              <a:t>public</a:t>
            </a:r>
            <a:r>
              <a:rPr lang="pt-BR">
                <a:solidFill>
                  <a:schemeClr val="dk1"/>
                </a:solidFill>
                <a:highlight>
                  <a:srgbClr val="FFFFE8"/>
                </a:highlight>
              </a:rPr>
              <a:t> </a:t>
            </a:r>
            <a:r>
              <a:rPr lang="pt-BR">
                <a:solidFill>
                  <a:srgbClr val="797997"/>
                </a:solidFill>
                <a:highlight>
                  <a:srgbClr val="FFFFE8"/>
                </a:highlight>
              </a:rPr>
              <a:t>$nome</a:t>
            </a:r>
            <a:r>
              <a:rPr lang="pt-BR">
                <a:solidFill>
                  <a:srgbClr val="800080"/>
                </a:solidFill>
                <a:highlight>
                  <a:srgbClr val="FFFFE8"/>
                </a:highlight>
              </a:rPr>
              <a:t>;</a:t>
            </a:r>
            <a:br>
              <a:rPr lang="pt-BR">
                <a:solidFill>
                  <a:schemeClr val="dk1"/>
                </a:solidFill>
                <a:highlight>
                  <a:srgbClr val="FFFFFF"/>
                </a:highlight>
              </a:rPr>
            </a:br>
            <a:r>
              <a:rPr lang="pt-BR">
                <a:solidFill>
                  <a:schemeClr val="dk1"/>
                </a:solidFill>
                <a:highlight>
                  <a:srgbClr val="FFFFE8"/>
                </a:highlight>
              </a:rPr>
              <a:t>	</a:t>
            </a:r>
            <a:br>
              <a:rPr lang="pt-BR">
                <a:solidFill>
                  <a:schemeClr val="dk1"/>
                </a:solidFill>
                <a:highlight>
                  <a:srgbClr val="FFFFFF"/>
                </a:highlight>
              </a:rPr>
            </a:br>
            <a:r>
              <a:rPr lang="pt-BR">
                <a:solidFill>
                  <a:srgbClr val="800080"/>
                </a:solidFill>
                <a:highlight>
                  <a:srgbClr val="FFFFE8"/>
                </a:highlight>
              </a:rPr>
              <a:t>}</a:t>
            </a:r>
            <a:br>
              <a:rPr lang="pt-BR">
                <a:solidFill>
                  <a:schemeClr val="dk1"/>
                </a:solidFill>
                <a:highlight>
                  <a:srgbClr val="FFFFFF"/>
                </a:highlight>
              </a:rPr>
            </a:br>
            <a:br>
              <a:rPr lang="pt-BR">
                <a:solidFill>
                  <a:schemeClr val="dk1"/>
                </a:solidFill>
                <a:highlight>
                  <a:srgbClr val="FFFFFF"/>
                </a:highlight>
              </a:rPr>
            </a:br>
            <a:r>
              <a:rPr lang="pt-BR">
                <a:solidFill>
                  <a:srgbClr val="797997"/>
                </a:solidFill>
                <a:highlight>
                  <a:srgbClr val="FFFFE8"/>
                </a:highlight>
              </a:rPr>
              <a:t>$pessoa</a:t>
            </a:r>
            <a:r>
              <a:rPr lang="pt-BR">
                <a:solidFill>
                  <a:schemeClr val="dk1"/>
                </a:solidFill>
                <a:highlight>
                  <a:srgbClr val="FFFFE8"/>
                </a:highlight>
              </a:rPr>
              <a:t> </a:t>
            </a:r>
            <a:r>
              <a:rPr lang="pt-BR">
                <a:solidFill>
                  <a:srgbClr val="808030"/>
                </a:solidFill>
                <a:highlight>
                  <a:srgbClr val="FFFFE8"/>
                </a:highlight>
              </a:rPr>
              <a:t>=</a:t>
            </a:r>
            <a:r>
              <a:rPr lang="pt-BR">
                <a:solidFill>
                  <a:schemeClr val="dk1"/>
                </a:solidFill>
                <a:highlight>
                  <a:srgbClr val="FFFFE8"/>
                </a:highlight>
              </a:rPr>
              <a:t> </a:t>
            </a:r>
            <a:r>
              <a:rPr b="1" lang="pt-BR">
                <a:solidFill>
                  <a:srgbClr val="800000"/>
                </a:solidFill>
                <a:highlight>
                  <a:srgbClr val="FFFFE8"/>
                </a:highlight>
              </a:rPr>
              <a:t>new</a:t>
            </a:r>
            <a:r>
              <a:rPr lang="pt-BR">
                <a:solidFill>
                  <a:schemeClr val="dk1"/>
                </a:solidFill>
                <a:highlight>
                  <a:srgbClr val="FFFFE8"/>
                </a:highlight>
              </a:rPr>
              <a:t> Pessoa</a:t>
            </a:r>
            <a:r>
              <a:rPr lang="pt-BR">
                <a:solidFill>
                  <a:srgbClr val="808030"/>
                </a:solidFill>
                <a:highlight>
                  <a:srgbClr val="FFFFE8"/>
                </a:highlight>
              </a:rPr>
              <a:t>()</a:t>
            </a:r>
            <a:r>
              <a:rPr lang="pt-BR">
                <a:solidFill>
                  <a:srgbClr val="800080"/>
                </a:solidFill>
                <a:highlight>
                  <a:srgbClr val="FFFFE8"/>
                </a:highlight>
              </a:rPr>
              <a:t>;</a:t>
            </a:r>
            <a:endParaRPr>
              <a:solidFill>
                <a:srgbClr val="800080"/>
              </a:solidFill>
              <a:highlight>
                <a:srgbClr val="FFFFE8"/>
              </a:highlight>
            </a:endParaRPr>
          </a:p>
          <a:p>
            <a:pPr indent="0" lvl="0" marL="0" rtl="0" algn="l">
              <a:spcBef>
                <a:spcPts val="1600"/>
              </a:spcBef>
              <a:spcAft>
                <a:spcPts val="1600"/>
              </a:spcAft>
              <a:buNone/>
            </a:pPr>
            <a:r>
              <a:t/>
            </a:r>
            <a:endParaRPr/>
          </a:p>
        </p:txBody>
      </p:sp>
      <p:sp>
        <p:nvSpPr>
          <p:cNvPr id="1021" name="Google Shape;1021;p119"/>
          <p:cNvSpPr txBox="1"/>
          <p:nvPr/>
        </p:nvSpPr>
        <p:spPr>
          <a:xfrm>
            <a:off x="5996325" y="3401175"/>
            <a:ext cx="1155000" cy="34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sz="1800">
                <a:solidFill>
                  <a:srgbClr val="797997"/>
                </a:solidFill>
              </a:rPr>
              <a:t>$pessoa</a:t>
            </a:r>
            <a:endParaRPr/>
          </a:p>
        </p:txBody>
      </p:sp>
      <p:cxnSp>
        <p:nvCxnSpPr>
          <p:cNvPr id="1022" name="Google Shape;1022;p119"/>
          <p:cNvCxnSpPr>
            <a:stCxn id="1021" idx="0"/>
            <a:endCxn id="1023" idx="4"/>
          </p:cNvCxnSpPr>
          <p:nvPr/>
        </p:nvCxnSpPr>
        <p:spPr>
          <a:xfrm flipH="1" rot="10800000">
            <a:off x="6573825" y="2763375"/>
            <a:ext cx="155400" cy="637800"/>
          </a:xfrm>
          <a:prstGeom prst="straightConnector1">
            <a:avLst/>
          </a:prstGeom>
          <a:noFill/>
          <a:ln cap="flat" cmpd="sng" w="9525">
            <a:solidFill>
              <a:schemeClr val="dk2"/>
            </a:solidFill>
            <a:prstDash val="solid"/>
            <a:round/>
            <a:headEnd len="med" w="med" type="none"/>
            <a:tailEnd len="med" w="med" type="triangle"/>
          </a:ln>
        </p:spPr>
      </p:cxnSp>
      <p:grpSp>
        <p:nvGrpSpPr>
          <p:cNvPr id="1024" name="Google Shape;1024;p119"/>
          <p:cNvGrpSpPr/>
          <p:nvPr/>
        </p:nvGrpSpPr>
        <p:grpSpPr>
          <a:xfrm>
            <a:off x="5866825" y="1495563"/>
            <a:ext cx="1725000" cy="1267800"/>
            <a:chOff x="3480950" y="883225"/>
            <a:chExt cx="1725000" cy="1267800"/>
          </a:xfrm>
        </p:grpSpPr>
        <p:sp>
          <p:nvSpPr>
            <p:cNvPr id="1023" name="Google Shape;1023;p119"/>
            <p:cNvSpPr/>
            <p:nvPr/>
          </p:nvSpPr>
          <p:spPr>
            <a:xfrm>
              <a:off x="3480950" y="883225"/>
              <a:ext cx="1725000" cy="1267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pt-BR" u="sng"/>
                <a:t>#1: </a:t>
              </a:r>
              <a:r>
                <a:rPr b="1" lang="pt-BR" u="sng">
                  <a:solidFill>
                    <a:srgbClr val="800000"/>
                  </a:solidFill>
                </a:rPr>
                <a:t>Pessoa</a:t>
              </a:r>
              <a:br>
                <a:rPr lang="pt-BR"/>
              </a:br>
              <a:br>
                <a:rPr lang="pt-BR"/>
              </a:br>
              <a:r>
                <a:rPr lang="pt-BR">
                  <a:solidFill>
                    <a:srgbClr val="797997"/>
                  </a:solidFill>
                </a:rPr>
                <a:t>nome</a:t>
              </a:r>
              <a:r>
                <a:rPr lang="pt-BR"/>
                <a:t>: null</a:t>
              </a:r>
              <a:endParaRPr/>
            </a:p>
            <a:p>
              <a:pPr indent="0" lvl="0" marL="0" rtl="0" algn="ctr">
                <a:spcBef>
                  <a:spcPts val="0"/>
                </a:spcBef>
                <a:spcAft>
                  <a:spcPts val="0"/>
                </a:spcAft>
                <a:buNone/>
              </a:pPr>
              <a:r>
                <a:rPr lang="pt-BR"/>
                <a:t>    </a:t>
              </a:r>
              <a:r>
                <a:rPr lang="pt-BR">
                  <a:solidFill>
                    <a:srgbClr val="797997"/>
                  </a:solidFill>
                </a:rPr>
                <a:t>cpf</a:t>
              </a:r>
              <a:r>
                <a:rPr lang="pt-BR"/>
                <a:t>: null</a:t>
              </a:r>
              <a:br>
                <a:rPr lang="pt-BR"/>
              </a:br>
              <a:endParaRPr/>
            </a:p>
          </p:txBody>
        </p:sp>
        <p:cxnSp>
          <p:nvCxnSpPr>
            <p:cNvPr id="1025" name="Google Shape;1025;p119"/>
            <p:cNvCxnSpPr/>
            <p:nvPr/>
          </p:nvCxnSpPr>
          <p:spPr>
            <a:xfrm>
              <a:off x="3543300" y="1246900"/>
              <a:ext cx="1589700" cy="0"/>
            </a:xfrm>
            <a:prstGeom prst="straightConnector1">
              <a:avLst/>
            </a:prstGeom>
            <a:noFill/>
            <a:ln cap="flat" cmpd="sng" w="9525">
              <a:solidFill>
                <a:schemeClr val="dk2"/>
              </a:solidFill>
              <a:prstDash val="solid"/>
              <a:round/>
              <a:headEnd len="med" w="med" type="none"/>
              <a:tailEnd len="med" w="med" type="none"/>
            </a:ln>
          </p:spPr>
        </p:cxnSp>
      </p:gr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9" name="Shape 1029"/>
        <p:cNvGrpSpPr/>
        <p:nvPr/>
      </p:nvGrpSpPr>
      <p:grpSpPr>
        <a:xfrm>
          <a:off x="0" y="0"/>
          <a:ext cx="0" cy="0"/>
          <a:chOff x="0" y="0"/>
          <a:chExt cx="0" cy="0"/>
        </a:xfrm>
      </p:grpSpPr>
      <p:sp>
        <p:nvSpPr>
          <p:cNvPr id="1030" name="Google Shape;1030;p1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Object Operator (arrow) “-&gt;”</a:t>
            </a:r>
            <a:endParaRPr/>
          </a:p>
        </p:txBody>
      </p:sp>
      <p:sp>
        <p:nvSpPr>
          <p:cNvPr id="1031" name="Google Shape;1031;p12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sz="1600">
                <a:solidFill>
                  <a:srgbClr val="5F5035"/>
                </a:solidFill>
                <a:highlight>
                  <a:srgbClr val="FFFFE8"/>
                </a:highlight>
              </a:rPr>
              <a:t>&lt;?php</a:t>
            </a:r>
            <a:br>
              <a:rPr lang="pt-BR" sz="1600">
                <a:solidFill>
                  <a:schemeClr val="dk1"/>
                </a:solidFill>
                <a:highlight>
                  <a:srgbClr val="FFFFFF"/>
                </a:highlight>
              </a:rPr>
            </a:br>
            <a:br>
              <a:rPr lang="pt-BR" sz="1600">
                <a:solidFill>
                  <a:schemeClr val="dk1"/>
                </a:solidFill>
                <a:highlight>
                  <a:srgbClr val="FFFFFF"/>
                </a:highlight>
              </a:rPr>
            </a:br>
            <a:r>
              <a:rPr b="1" lang="pt-BR" sz="1600">
                <a:solidFill>
                  <a:srgbClr val="800000"/>
                </a:solidFill>
                <a:highlight>
                  <a:srgbClr val="FFFFE8"/>
                </a:highlight>
              </a:rPr>
              <a:t>class</a:t>
            </a:r>
            <a:r>
              <a:rPr lang="pt-BR" sz="1600">
                <a:solidFill>
                  <a:schemeClr val="dk1"/>
                </a:solidFill>
                <a:highlight>
                  <a:srgbClr val="FFFFE8"/>
                </a:highlight>
              </a:rPr>
              <a:t> Pessoa </a:t>
            </a:r>
            <a:r>
              <a:rPr lang="pt-BR" sz="1600">
                <a:solidFill>
                  <a:srgbClr val="800080"/>
                </a:solidFill>
                <a:highlight>
                  <a:srgbClr val="FFFFE8"/>
                </a:highlight>
              </a:rPr>
              <a:t>{</a:t>
            </a:r>
            <a:br>
              <a:rPr lang="pt-BR" sz="1600">
                <a:solidFill>
                  <a:schemeClr val="dk1"/>
                </a:solidFill>
                <a:highlight>
                  <a:srgbClr val="FFFFFF"/>
                </a:highlight>
              </a:rPr>
            </a:br>
            <a:br>
              <a:rPr lang="pt-BR" sz="1600">
                <a:solidFill>
                  <a:schemeClr val="dk1"/>
                </a:solidFill>
                <a:highlight>
                  <a:srgbClr val="FFFFFF"/>
                </a:highlight>
              </a:rPr>
            </a:br>
            <a:r>
              <a:rPr lang="pt-BR" sz="1600">
                <a:solidFill>
                  <a:schemeClr val="dk1"/>
                </a:solidFill>
                <a:highlight>
                  <a:srgbClr val="FFFFE8"/>
                </a:highlight>
              </a:rPr>
              <a:t>	</a:t>
            </a:r>
            <a:r>
              <a:rPr b="1" lang="pt-BR" sz="1600">
                <a:solidFill>
                  <a:srgbClr val="800000"/>
                </a:solidFill>
                <a:highlight>
                  <a:srgbClr val="FFFFE8"/>
                </a:highlight>
              </a:rPr>
              <a:t>public</a:t>
            </a:r>
            <a:r>
              <a:rPr lang="pt-BR" sz="1600">
                <a:solidFill>
                  <a:schemeClr val="dk1"/>
                </a:solidFill>
                <a:highlight>
                  <a:srgbClr val="FFFFE8"/>
                </a:highlight>
              </a:rPr>
              <a:t> </a:t>
            </a:r>
            <a:r>
              <a:rPr lang="pt-BR" sz="1600">
                <a:solidFill>
                  <a:srgbClr val="797997"/>
                </a:solidFill>
                <a:highlight>
                  <a:srgbClr val="FFFFE8"/>
                </a:highlight>
              </a:rPr>
              <a:t>$cpf</a:t>
            </a:r>
            <a:r>
              <a:rPr lang="pt-BR" sz="1600">
                <a:solidFill>
                  <a:srgbClr val="800080"/>
                </a:solidFill>
                <a:highlight>
                  <a:srgbClr val="FFFFE8"/>
                </a:highlight>
              </a:rPr>
              <a:t>;</a:t>
            </a:r>
            <a:br>
              <a:rPr lang="pt-BR" sz="1600">
                <a:solidFill>
                  <a:schemeClr val="dk1"/>
                </a:solidFill>
                <a:highlight>
                  <a:srgbClr val="FFFFFF"/>
                </a:highlight>
              </a:rPr>
            </a:br>
            <a:r>
              <a:rPr lang="pt-BR" sz="1600">
                <a:solidFill>
                  <a:schemeClr val="dk1"/>
                </a:solidFill>
                <a:highlight>
                  <a:srgbClr val="FFFFE8"/>
                </a:highlight>
              </a:rPr>
              <a:t>	</a:t>
            </a:r>
            <a:r>
              <a:rPr b="1" lang="pt-BR" sz="1600">
                <a:solidFill>
                  <a:srgbClr val="800000"/>
                </a:solidFill>
                <a:highlight>
                  <a:srgbClr val="FFFFE8"/>
                </a:highlight>
              </a:rPr>
              <a:t>public</a:t>
            </a:r>
            <a:r>
              <a:rPr lang="pt-BR" sz="1600">
                <a:solidFill>
                  <a:schemeClr val="dk1"/>
                </a:solidFill>
                <a:highlight>
                  <a:srgbClr val="FFFFE8"/>
                </a:highlight>
              </a:rPr>
              <a:t> </a:t>
            </a:r>
            <a:r>
              <a:rPr lang="pt-BR" sz="1600">
                <a:solidFill>
                  <a:srgbClr val="797997"/>
                </a:solidFill>
                <a:highlight>
                  <a:srgbClr val="FFFFE8"/>
                </a:highlight>
              </a:rPr>
              <a:t>$nome</a:t>
            </a:r>
            <a:r>
              <a:rPr lang="pt-BR" sz="1600">
                <a:solidFill>
                  <a:srgbClr val="800080"/>
                </a:solidFill>
                <a:highlight>
                  <a:srgbClr val="FFFFE8"/>
                </a:highlight>
              </a:rPr>
              <a:t>;</a:t>
            </a:r>
            <a:r>
              <a:rPr lang="pt-BR" sz="1600">
                <a:solidFill>
                  <a:schemeClr val="dk1"/>
                </a:solidFill>
                <a:highlight>
                  <a:srgbClr val="FFFFE8"/>
                </a:highlight>
              </a:rPr>
              <a:t>	</a:t>
            </a:r>
            <a:br>
              <a:rPr lang="pt-BR" sz="1600">
                <a:solidFill>
                  <a:schemeClr val="dk1"/>
                </a:solidFill>
                <a:highlight>
                  <a:srgbClr val="FFFFFF"/>
                </a:highlight>
              </a:rPr>
            </a:br>
            <a:r>
              <a:rPr lang="pt-BR" sz="1600">
                <a:solidFill>
                  <a:srgbClr val="800080"/>
                </a:solidFill>
                <a:highlight>
                  <a:srgbClr val="FFFFE8"/>
                </a:highlight>
              </a:rPr>
              <a:t>}</a:t>
            </a:r>
            <a:br>
              <a:rPr lang="pt-BR" sz="1600">
                <a:solidFill>
                  <a:srgbClr val="800080"/>
                </a:solidFill>
                <a:highlight>
                  <a:srgbClr val="FFFFE8"/>
                </a:highlight>
              </a:rPr>
            </a:br>
            <a:br>
              <a:rPr lang="pt-BR" sz="1600">
                <a:solidFill>
                  <a:schemeClr val="dk1"/>
                </a:solidFill>
                <a:highlight>
                  <a:srgbClr val="FFFFFF"/>
                </a:highlight>
              </a:rPr>
            </a:br>
            <a:r>
              <a:rPr lang="pt-BR" sz="1600">
                <a:solidFill>
                  <a:srgbClr val="797997"/>
                </a:solidFill>
                <a:highlight>
                  <a:srgbClr val="FFFFE8"/>
                </a:highlight>
              </a:rPr>
              <a:t>$pessoa</a:t>
            </a:r>
            <a:r>
              <a:rPr lang="pt-BR" sz="1600">
                <a:solidFill>
                  <a:schemeClr val="dk1"/>
                </a:solidFill>
                <a:highlight>
                  <a:srgbClr val="FFFFE8"/>
                </a:highlight>
              </a:rPr>
              <a:t> </a:t>
            </a:r>
            <a:r>
              <a:rPr lang="pt-BR" sz="1600">
                <a:solidFill>
                  <a:srgbClr val="808030"/>
                </a:solidFill>
                <a:highlight>
                  <a:srgbClr val="FFFFE8"/>
                </a:highlight>
              </a:rPr>
              <a:t>=</a:t>
            </a:r>
            <a:r>
              <a:rPr lang="pt-BR" sz="1600">
                <a:solidFill>
                  <a:schemeClr val="dk1"/>
                </a:solidFill>
                <a:highlight>
                  <a:srgbClr val="FFFFE8"/>
                </a:highlight>
              </a:rPr>
              <a:t> </a:t>
            </a:r>
            <a:r>
              <a:rPr b="1" lang="pt-BR" sz="1600">
                <a:solidFill>
                  <a:srgbClr val="800000"/>
                </a:solidFill>
                <a:highlight>
                  <a:srgbClr val="FFFFE8"/>
                </a:highlight>
              </a:rPr>
              <a:t>new</a:t>
            </a:r>
            <a:r>
              <a:rPr lang="pt-BR" sz="1600">
                <a:solidFill>
                  <a:schemeClr val="dk1"/>
                </a:solidFill>
                <a:highlight>
                  <a:srgbClr val="FFFFE8"/>
                </a:highlight>
              </a:rPr>
              <a:t> Pessoa</a:t>
            </a:r>
            <a:r>
              <a:rPr lang="pt-BR" sz="1600">
                <a:solidFill>
                  <a:srgbClr val="808030"/>
                </a:solidFill>
                <a:highlight>
                  <a:srgbClr val="FFFFE8"/>
                </a:highlight>
              </a:rPr>
              <a:t>()</a:t>
            </a:r>
            <a:r>
              <a:rPr lang="pt-BR" sz="1600">
                <a:solidFill>
                  <a:srgbClr val="800080"/>
                </a:solidFill>
                <a:highlight>
                  <a:srgbClr val="FFFFE8"/>
                </a:highlight>
              </a:rPr>
              <a:t>;</a:t>
            </a:r>
            <a:br>
              <a:rPr lang="pt-BR" sz="1600">
                <a:solidFill>
                  <a:schemeClr val="dk1"/>
                </a:solidFill>
                <a:highlight>
                  <a:srgbClr val="FFFFFF"/>
                </a:highlight>
              </a:rPr>
            </a:br>
            <a:br>
              <a:rPr lang="pt-BR" sz="1600">
                <a:solidFill>
                  <a:schemeClr val="dk1"/>
                </a:solidFill>
                <a:highlight>
                  <a:srgbClr val="FFFFFF"/>
                </a:highlight>
              </a:rPr>
            </a:br>
            <a:r>
              <a:rPr lang="pt-BR" sz="1600">
                <a:solidFill>
                  <a:srgbClr val="797997"/>
                </a:solidFill>
                <a:highlight>
                  <a:srgbClr val="FFFFE8"/>
                </a:highlight>
              </a:rPr>
              <a:t>$pessoa</a:t>
            </a:r>
            <a:r>
              <a:rPr lang="pt-BR">
                <a:solidFill>
                  <a:srgbClr val="808030"/>
                </a:solidFill>
                <a:highlight>
                  <a:srgbClr val="FFFFE8"/>
                </a:highlight>
              </a:rPr>
              <a:t>-&gt;</a:t>
            </a:r>
            <a:r>
              <a:rPr lang="pt-BR" sz="1600">
                <a:solidFill>
                  <a:srgbClr val="797997"/>
                </a:solidFill>
                <a:highlight>
                  <a:srgbClr val="FFFFE8"/>
                </a:highlight>
              </a:rPr>
              <a:t>nome</a:t>
            </a:r>
            <a:r>
              <a:rPr lang="pt-BR" sz="1600">
                <a:solidFill>
                  <a:schemeClr val="dk1"/>
                </a:solidFill>
                <a:highlight>
                  <a:srgbClr val="FFFFE8"/>
                </a:highlight>
              </a:rPr>
              <a:t> </a:t>
            </a:r>
            <a:r>
              <a:rPr lang="pt-BR" sz="1600">
                <a:solidFill>
                  <a:srgbClr val="808030"/>
                </a:solidFill>
                <a:highlight>
                  <a:srgbClr val="FFFFE8"/>
                </a:highlight>
              </a:rPr>
              <a:t>=</a:t>
            </a:r>
            <a:r>
              <a:rPr lang="pt-BR" sz="1600">
                <a:solidFill>
                  <a:schemeClr val="dk1"/>
                </a:solidFill>
                <a:highlight>
                  <a:srgbClr val="FFFFE8"/>
                </a:highlight>
              </a:rPr>
              <a:t> </a:t>
            </a:r>
            <a:r>
              <a:rPr lang="pt-BR" sz="1600">
                <a:solidFill>
                  <a:srgbClr val="0000E6"/>
                </a:solidFill>
                <a:highlight>
                  <a:srgbClr val="FFFFE8"/>
                </a:highlight>
              </a:rPr>
              <a:t>'maria'</a:t>
            </a:r>
            <a:r>
              <a:rPr lang="pt-BR" sz="1600">
                <a:solidFill>
                  <a:srgbClr val="800080"/>
                </a:solidFill>
                <a:highlight>
                  <a:srgbClr val="FFFFE8"/>
                </a:highlight>
              </a:rPr>
              <a:t>;</a:t>
            </a:r>
            <a:br>
              <a:rPr lang="pt-BR" sz="1600">
                <a:solidFill>
                  <a:schemeClr val="dk1"/>
                </a:solidFill>
                <a:highlight>
                  <a:srgbClr val="FFFFFF"/>
                </a:highlight>
              </a:rPr>
            </a:br>
            <a:r>
              <a:rPr lang="pt-BR" sz="1600">
                <a:solidFill>
                  <a:srgbClr val="797997"/>
                </a:solidFill>
                <a:highlight>
                  <a:srgbClr val="FFFFE8"/>
                </a:highlight>
              </a:rPr>
              <a:t>$pessoa</a:t>
            </a:r>
            <a:r>
              <a:rPr lang="pt-BR">
                <a:solidFill>
                  <a:srgbClr val="808030"/>
                </a:solidFill>
                <a:highlight>
                  <a:srgbClr val="FFFFE8"/>
                </a:highlight>
              </a:rPr>
              <a:t>-&gt;</a:t>
            </a:r>
            <a:r>
              <a:rPr lang="pt-BR" sz="1600">
                <a:solidFill>
                  <a:srgbClr val="797997"/>
                </a:solidFill>
                <a:highlight>
                  <a:srgbClr val="FFFFE8"/>
                </a:highlight>
              </a:rPr>
              <a:t>cpf</a:t>
            </a:r>
            <a:r>
              <a:rPr lang="pt-BR" sz="1600">
                <a:solidFill>
                  <a:schemeClr val="dk1"/>
                </a:solidFill>
                <a:highlight>
                  <a:srgbClr val="FFFFE8"/>
                </a:highlight>
              </a:rPr>
              <a:t>  </a:t>
            </a:r>
            <a:r>
              <a:rPr lang="pt-BR" sz="1600">
                <a:solidFill>
                  <a:srgbClr val="808030"/>
                </a:solidFill>
                <a:highlight>
                  <a:srgbClr val="FFFFE8"/>
                </a:highlight>
              </a:rPr>
              <a:t>=</a:t>
            </a:r>
            <a:r>
              <a:rPr lang="pt-BR" sz="1600">
                <a:solidFill>
                  <a:schemeClr val="dk1"/>
                </a:solidFill>
                <a:highlight>
                  <a:srgbClr val="FFFFE8"/>
                </a:highlight>
              </a:rPr>
              <a:t> </a:t>
            </a:r>
            <a:r>
              <a:rPr lang="pt-BR" sz="1600">
                <a:solidFill>
                  <a:srgbClr val="0000E6"/>
                </a:solidFill>
                <a:highlight>
                  <a:srgbClr val="FFFFE8"/>
                </a:highlight>
              </a:rPr>
              <a:t>'123'</a:t>
            </a:r>
            <a:r>
              <a:rPr lang="pt-BR" sz="1600">
                <a:solidFill>
                  <a:srgbClr val="800080"/>
                </a:solidFill>
                <a:highlight>
                  <a:srgbClr val="FFFFE8"/>
                </a:highlight>
              </a:rPr>
              <a:t>;</a:t>
            </a:r>
            <a:endParaRPr sz="1600">
              <a:solidFill>
                <a:srgbClr val="800080"/>
              </a:solidFill>
              <a:highlight>
                <a:srgbClr val="FFFFE8"/>
              </a:highlight>
            </a:endParaRPr>
          </a:p>
          <a:p>
            <a:pPr indent="0" lvl="0" marL="0" rtl="0" algn="l">
              <a:spcBef>
                <a:spcPts val="1600"/>
              </a:spcBef>
              <a:spcAft>
                <a:spcPts val="1600"/>
              </a:spcAft>
              <a:buNone/>
            </a:pPr>
            <a:r>
              <a:t/>
            </a:r>
            <a:endParaRPr sz="1600"/>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5" name="Shape 1035"/>
        <p:cNvGrpSpPr/>
        <p:nvPr/>
      </p:nvGrpSpPr>
      <p:grpSpPr>
        <a:xfrm>
          <a:off x="0" y="0"/>
          <a:ext cx="0" cy="0"/>
          <a:chOff x="0" y="0"/>
          <a:chExt cx="0" cy="0"/>
        </a:xfrm>
      </p:grpSpPr>
      <p:sp>
        <p:nvSpPr>
          <p:cNvPr id="1036" name="Google Shape;1036;p1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Objetos (Instâncias)</a:t>
            </a:r>
            <a:endParaRPr/>
          </a:p>
        </p:txBody>
      </p:sp>
      <p:grpSp>
        <p:nvGrpSpPr>
          <p:cNvPr id="1037" name="Google Shape;1037;p121"/>
          <p:cNvGrpSpPr/>
          <p:nvPr/>
        </p:nvGrpSpPr>
        <p:grpSpPr>
          <a:xfrm>
            <a:off x="4312225" y="1340425"/>
            <a:ext cx="1725000" cy="1267800"/>
            <a:chOff x="3480950" y="883225"/>
            <a:chExt cx="1725000" cy="1267800"/>
          </a:xfrm>
        </p:grpSpPr>
        <p:sp>
          <p:nvSpPr>
            <p:cNvPr id="1038" name="Google Shape;1038;p121"/>
            <p:cNvSpPr/>
            <p:nvPr/>
          </p:nvSpPr>
          <p:spPr>
            <a:xfrm>
              <a:off x="3480950" y="883225"/>
              <a:ext cx="1725000" cy="1267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pt-BR" u="sng"/>
                <a:t>#1: </a:t>
              </a:r>
              <a:r>
                <a:rPr b="1" lang="pt-BR" u="sng">
                  <a:solidFill>
                    <a:srgbClr val="800000"/>
                  </a:solidFill>
                </a:rPr>
                <a:t>Pessoa</a:t>
              </a:r>
              <a:br>
                <a:rPr lang="pt-BR"/>
              </a:br>
              <a:br>
                <a:rPr lang="pt-BR"/>
              </a:br>
              <a:r>
                <a:rPr lang="pt-BR"/>
                <a:t>nome: maria</a:t>
              </a:r>
              <a:endParaRPr/>
            </a:p>
            <a:p>
              <a:pPr indent="0" lvl="0" marL="0" rtl="0" algn="l">
                <a:spcBef>
                  <a:spcPts val="0"/>
                </a:spcBef>
                <a:spcAft>
                  <a:spcPts val="0"/>
                </a:spcAft>
                <a:buNone/>
              </a:pPr>
              <a:r>
                <a:rPr lang="pt-BR"/>
                <a:t> cpf: 123</a:t>
              </a:r>
              <a:br>
                <a:rPr lang="pt-BR"/>
              </a:br>
              <a:endParaRPr/>
            </a:p>
          </p:txBody>
        </p:sp>
        <p:cxnSp>
          <p:nvCxnSpPr>
            <p:cNvPr id="1039" name="Google Shape;1039;p121"/>
            <p:cNvCxnSpPr/>
            <p:nvPr/>
          </p:nvCxnSpPr>
          <p:spPr>
            <a:xfrm>
              <a:off x="3543300" y="1246900"/>
              <a:ext cx="1589700" cy="0"/>
            </a:xfrm>
            <a:prstGeom prst="straightConnector1">
              <a:avLst/>
            </a:prstGeom>
            <a:noFill/>
            <a:ln cap="flat" cmpd="sng" w="9525">
              <a:solidFill>
                <a:schemeClr val="dk2"/>
              </a:solidFill>
              <a:prstDash val="solid"/>
              <a:round/>
              <a:headEnd len="med" w="med" type="none"/>
              <a:tailEnd len="med" w="med" type="none"/>
            </a:ln>
          </p:spPr>
        </p:cxnSp>
      </p:grpSp>
      <p:grpSp>
        <p:nvGrpSpPr>
          <p:cNvPr id="1040" name="Google Shape;1040;p121"/>
          <p:cNvGrpSpPr/>
          <p:nvPr/>
        </p:nvGrpSpPr>
        <p:grpSpPr>
          <a:xfrm>
            <a:off x="6345400" y="931700"/>
            <a:ext cx="1725000" cy="1267800"/>
            <a:chOff x="3480950" y="883225"/>
            <a:chExt cx="1725000" cy="1267800"/>
          </a:xfrm>
        </p:grpSpPr>
        <p:sp>
          <p:nvSpPr>
            <p:cNvPr id="1041" name="Google Shape;1041;p121"/>
            <p:cNvSpPr/>
            <p:nvPr/>
          </p:nvSpPr>
          <p:spPr>
            <a:xfrm>
              <a:off x="3480950" y="883225"/>
              <a:ext cx="1725000" cy="1267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pt-BR" u="sng"/>
                <a:t>#2: </a:t>
              </a:r>
              <a:r>
                <a:rPr b="1" lang="pt-BR" u="sng">
                  <a:solidFill>
                    <a:srgbClr val="800000"/>
                  </a:solidFill>
                </a:rPr>
                <a:t>Pessoa</a:t>
              </a:r>
              <a:br>
                <a:rPr lang="pt-BR"/>
              </a:br>
              <a:br>
                <a:rPr lang="pt-BR"/>
              </a:br>
              <a:r>
                <a:rPr lang="pt-BR"/>
                <a:t>nome: joão</a:t>
              </a:r>
              <a:endParaRPr/>
            </a:p>
            <a:p>
              <a:pPr indent="0" lvl="0" marL="0" rtl="0" algn="l">
                <a:spcBef>
                  <a:spcPts val="0"/>
                </a:spcBef>
                <a:spcAft>
                  <a:spcPts val="0"/>
                </a:spcAft>
                <a:buNone/>
              </a:pPr>
              <a:r>
                <a:rPr lang="pt-BR"/>
                <a:t>  cpf: 567</a:t>
              </a:r>
              <a:br>
                <a:rPr lang="pt-BR"/>
              </a:br>
              <a:endParaRPr/>
            </a:p>
          </p:txBody>
        </p:sp>
        <p:cxnSp>
          <p:nvCxnSpPr>
            <p:cNvPr id="1042" name="Google Shape;1042;p121"/>
            <p:cNvCxnSpPr/>
            <p:nvPr/>
          </p:nvCxnSpPr>
          <p:spPr>
            <a:xfrm>
              <a:off x="3543300" y="1246900"/>
              <a:ext cx="1589700" cy="0"/>
            </a:xfrm>
            <a:prstGeom prst="straightConnector1">
              <a:avLst/>
            </a:prstGeom>
            <a:noFill/>
            <a:ln cap="flat" cmpd="sng" w="9525">
              <a:solidFill>
                <a:schemeClr val="dk2"/>
              </a:solidFill>
              <a:prstDash val="solid"/>
              <a:round/>
              <a:headEnd len="med" w="med" type="none"/>
              <a:tailEnd len="med" w="med" type="none"/>
            </a:ln>
          </p:spPr>
        </p:cxnSp>
      </p:grpSp>
      <p:sp>
        <p:nvSpPr>
          <p:cNvPr id="1043" name="Google Shape;1043;p121"/>
          <p:cNvSpPr txBox="1"/>
          <p:nvPr/>
        </p:nvSpPr>
        <p:spPr>
          <a:xfrm>
            <a:off x="4460725" y="3149900"/>
            <a:ext cx="446700" cy="34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a:t>$x</a:t>
            </a:r>
            <a:endParaRPr/>
          </a:p>
        </p:txBody>
      </p:sp>
      <p:sp>
        <p:nvSpPr>
          <p:cNvPr id="1044" name="Google Shape;1044;p121"/>
          <p:cNvSpPr txBox="1"/>
          <p:nvPr/>
        </p:nvSpPr>
        <p:spPr>
          <a:xfrm>
            <a:off x="6094850" y="2957925"/>
            <a:ext cx="446700" cy="34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a:t>$y</a:t>
            </a:r>
            <a:endParaRPr/>
          </a:p>
        </p:txBody>
      </p:sp>
      <p:sp>
        <p:nvSpPr>
          <p:cNvPr id="1045" name="Google Shape;1045;p121"/>
          <p:cNvSpPr txBox="1"/>
          <p:nvPr/>
        </p:nvSpPr>
        <p:spPr>
          <a:xfrm>
            <a:off x="7788875" y="3149900"/>
            <a:ext cx="446700" cy="34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a:t>$z</a:t>
            </a:r>
            <a:endParaRPr/>
          </a:p>
        </p:txBody>
      </p:sp>
      <p:cxnSp>
        <p:nvCxnSpPr>
          <p:cNvPr id="1046" name="Google Shape;1046;p121"/>
          <p:cNvCxnSpPr>
            <a:endCxn id="1038" idx="4"/>
          </p:cNvCxnSpPr>
          <p:nvPr/>
        </p:nvCxnSpPr>
        <p:spPr>
          <a:xfrm flipH="1" rot="10800000">
            <a:off x="4770625" y="2608225"/>
            <a:ext cx="404100" cy="637800"/>
          </a:xfrm>
          <a:prstGeom prst="straightConnector1">
            <a:avLst/>
          </a:prstGeom>
          <a:noFill/>
          <a:ln cap="flat" cmpd="sng" w="9525">
            <a:solidFill>
              <a:schemeClr val="dk2"/>
            </a:solidFill>
            <a:prstDash val="solid"/>
            <a:round/>
            <a:headEnd len="med" w="med" type="none"/>
            <a:tailEnd len="med" w="med" type="triangle"/>
          </a:ln>
        </p:spPr>
      </p:cxnSp>
      <p:cxnSp>
        <p:nvCxnSpPr>
          <p:cNvPr id="1047" name="Google Shape;1047;p121"/>
          <p:cNvCxnSpPr>
            <a:stCxn id="1044" idx="3"/>
            <a:endCxn id="1041" idx="4"/>
          </p:cNvCxnSpPr>
          <p:nvPr/>
        </p:nvCxnSpPr>
        <p:spPr>
          <a:xfrm flipH="1" rot="10800000">
            <a:off x="6541550" y="2199375"/>
            <a:ext cx="666300" cy="930000"/>
          </a:xfrm>
          <a:prstGeom prst="straightConnector1">
            <a:avLst/>
          </a:prstGeom>
          <a:noFill/>
          <a:ln cap="flat" cmpd="sng" w="9525">
            <a:solidFill>
              <a:schemeClr val="dk2"/>
            </a:solidFill>
            <a:prstDash val="solid"/>
            <a:round/>
            <a:headEnd len="med" w="med" type="none"/>
            <a:tailEnd len="med" w="med" type="triangle"/>
          </a:ln>
        </p:spPr>
      </p:cxnSp>
      <p:cxnSp>
        <p:nvCxnSpPr>
          <p:cNvPr id="1048" name="Google Shape;1048;p121"/>
          <p:cNvCxnSpPr>
            <a:endCxn id="1041" idx="4"/>
          </p:cNvCxnSpPr>
          <p:nvPr/>
        </p:nvCxnSpPr>
        <p:spPr>
          <a:xfrm rot="10800000">
            <a:off x="7207900" y="2199500"/>
            <a:ext cx="716100" cy="950400"/>
          </a:xfrm>
          <a:prstGeom prst="straightConnector1">
            <a:avLst/>
          </a:prstGeom>
          <a:noFill/>
          <a:ln cap="flat" cmpd="sng" w="9525">
            <a:solidFill>
              <a:schemeClr val="dk2"/>
            </a:solidFill>
            <a:prstDash val="solid"/>
            <a:round/>
            <a:headEnd len="med" w="med" type="none"/>
            <a:tailEnd len="med" w="med" type="triangle"/>
          </a:ln>
        </p:spPr>
      </p:cxnSp>
      <p:sp>
        <p:nvSpPr>
          <p:cNvPr id="1049" name="Google Shape;1049;p121"/>
          <p:cNvSpPr txBox="1"/>
          <p:nvPr/>
        </p:nvSpPr>
        <p:spPr>
          <a:xfrm>
            <a:off x="311700" y="1115775"/>
            <a:ext cx="2575500" cy="396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sz="1500">
                <a:solidFill>
                  <a:srgbClr val="5F5035"/>
                </a:solidFill>
                <a:highlight>
                  <a:srgbClr val="FFFFE8"/>
                </a:highlight>
              </a:rPr>
              <a:t>&lt;?php</a:t>
            </a:r>
            <a:br>
              <a:rPr lang="pt-BR" sz="1500">
                <a:solidFill>
                  <a:schemeClr val="dk1"/>
                </a:solidFill>
                <a:highlight>
                  <a:srgbClr val="FFFFFF"/>
                </a:highlight>
              </a:rPr>
            </a:br>
            <a:r>
              <a:rPr lang="pt-BR" sz="1500">
                <a:solidFill>
                  <a:schemeClr val="dk1"/>
                </a:solidFill>
                <a:highlight>
                  <a:srgbClr val="FFFFE8"/>
                </a:highlight>
              </a:rPr>
              <a:t> </a:t>
            </a:r>
            <a:r>
              <a:rPr b="1" lang="pt-BR" sz="1500">
                <a:solidFill>
                  <a:srgbClr val="800000"/>
                </a:solidFill>
                <a:highlight>
                  <a:srgbClr val="FFFFE8"/>
                </a:highlight>
              </a:rPr>
              <a:t>class</a:t>
            </a:r>
            <a:r>
              <a:rPr lang="pt-BR" sz="1500">
                <a:solidFill>
                  <a:schemeClr val="dk1"/>
                </a:solidFill>
                <a:highlight>
                  <a:srgbClr val="FFFFE8"/>
                </a:highlight>
              </a:rPr>
              <a:t> Pessoa </a:t>
            </a:r>
            <a:r>
              <a:rPr lang="pt-BR" sz="1500">
                <a:solidFill>
                  <a:srgbClr val="800080"/>
                </a:solidFill>
                <a:highlight>
                  <a:srgbClr val="FFFFE8"/>
                </a:highlight>
              </a:rPr>
              <a:t>{</a:t>
            </a:r>
            <a:br>
              <a:rPr lang="pt-BR" sz="1500">
                <a:solidFill>
                  <a:schemeClr val="dk1"/>
                </a:solidFill>
                <a:highlight>
                  <a:srgbClr val="FFFFFF"/>
                </a:highlight>
              </a:rPr>
            </a:br>
            <a:r>
              <a:rPr lang="pt-BR" sz="1500">
                <a:solidFill>
                  <a:schemeClr val="dk1"/>
                </a:solidFill>
                <a:highlight>
                  <a:srgbClr val="FFFFE8"/>
                </a:highlight>
              </a:rPr>
              <a:t>	</a:t>
            </a:r>
            <a:r>
              <a:rPr b="1" lang="pt-BR" sz="1500">
                <a:solidFill>
                  <a:srgbClr val="800000"/>
                </a:solidFill>
                <a:highlight>
                  <a:srgbClr val="FFFFE8"/>
                </a:highlight>
              </a:rPr>
              <a:t>public</a:t>
            </a:r>
            <a:r>
              <a:rPr lang="pt-BR" sz="1500">
                <a:solidFill>
                  <a:schemeClr val="dk1"/>
                </a:solidFill>
                <a:highlight>
                  <a:srgbClr val="FFFFE8"/>
                </a:highlight>
              </a:rPr>
              <a:t> </a:t>
            </a:r>
            <a:r>
              <a:rPr lang="pt-BR" sz="1500">
                <a:solidFill>
                  <a:srgbClr val="797997"/>
                </a:solidFill>
                <a:highlight>
                  <a:srgbClr val="FFFFE8"/>
                </a:highlight>
              </a:rPr>
              <a:t>$cpf</a:t>
            </a:r>
            <a:r>
              <a:rPr lang="pt-BR" sz="1500">
                <a:solidFill>
                  <a:srgbClr val="800080"/>
                </a:solidFill>
                <a:highlight>
                  <a:srgbClr val="FFFFE8"/>
                </a:highlight>
              </a:rPr>
              <a:t>;</a:t>
            </a:r>
            <a:br>
              <a:rPr lang="pt-BR" sz="1500">
                <a:solidFill>
                  <a:schemeClr val="dk1"/>
                </a:solidFill>
                <a:highlight>
                  <a:srgbClr val="FFFFFF"/>
                </a:highlight>
              </a:rPr>
            </a:br>
            <a:r>
              <a:rPr lang="pt-BR" sz="1500">
                <a:solidFill>
                  <a:schemeClr val="dk1"/>
                </a:solidFill>
                <a:highlight>
                  <a:srgbClr val="FFFFE8"/>
                </a:highlight>
              </a:rPr>
              <a:t>	</a:t>
            </a:r>
            <a:r>
              <a:rPr b="1" lang="pt-BR" sz="1500">
                <a:solidFill>
                  <a:srgbClr val="800000"/>
                </a:solidFill>
                <a:highlight>
                  <a:srgbClr val="FFFFE8"/>
                </a:highlight>
              </a:rPr>
              <a:t>public</a:t>
            </a:r>
            <a:r>
              <a:rPr lang="pt-BR" sz="1500">
                <a:solidFill>
                  <a:schemeClr val="dk1"/>
                </a:solidFill>
                <a:highlight>
                  <a:srgbClr val="FFFFE8"/>
                </a:highlight>
              </a:rPr>
              <a:t> </a:t>
            </a:r>
            <a:r>
              <a:rPr lang="pt-BR" sz="1500">
                <a:solidFill>
                  <a:srgbClr val="797997"/>
                </a:solidFill>
                <a:highlight>
                  <a:srgbClr val="FFFFE8"/>
                </a:highlight>
              </a:rPr>
              <a:t>$nome</a:t>
            </a:r>
            <a:r>
              <a:rPr lang="pt-BR" sz="1500">
                <a:solidFill>
                  <a:srgbClr val="800080"/>
                </a:solidFill>
                <a:highlight>
                  <a:srgbClr val="FFFFE8"/>
                </a:highlight>
              </a:rPr>
              <a:t>;</a:t>
            </a:r>
            <a:r>
              <a:rPr lang="pt-BR" sz="1500">
                <a:solidFill>
                  <a:schemeClr val="dk1"/>
                </a:solidFill>
                <a:highlight>
                  <a:srgbClr val="FFFFFF"/>
                </a:highlight>
              </a:rPr>
              <a:t> </a:t>
            </a:r>
            <a:endParaRPr sz="1500">
              <a:solidFill>
                <a:schemeClr val="dk1"/>
              </a:solidFill>
              <a:highlight>
                <a:srgbClr val="FFFFFF"/>
              </a:highlight>
            </a:endParaRPr>
          </a:p>
          <a:p>
            <a:pPr indent="0" lvl="0" marL="0" rtl="0" algn="l">
              <a:spcBef>
                <a:spcPts val="0"/>
              </a:spcBef>
              <a:spcAft>
                <a:spcPts val="0"/>
              </a:spcAft>
              <a:buClr>
                <a:schemeClr val="dk1"/>
              </a:buClr>
              <a:buSzPts val="1100"/>
              <a:buFont typeface="Arial"/>
              <a:buNone/>
            </a:pPr>
            <a:r>
              <a:rPr lang="pt-BR" sz="1500">
                <a:solidFill>
                  <a:srgbClr val="800080"/>
                </a:solidFill>
                <a:highlight>
                  <a:srgbClr val="FFFFE8"/>
                </a:highlight>
              </a:rPr>
              <a:t>}</a:t>
            </a:r>
            <a:br>
              <a:rPr lang="pt-BR" sz="1500">
                <a:solidFill>
                  <a:schemeClr val="dk1"/>
                </a:solidFill>
                <a:highlight>
                  <a:srgbClr val="FFFFFF"/>
                </a:highlight>
              </a:rPr>
            </a:br>
            <a:r>
              <a:rPr lang="pt-BR" sz="1500">
                <a:solidFill>
                  <a:schemeClr val="dk1"/>
                </a:solidFill>
                <a:highlight>
                  <a:srgbClr val="FFFFE8"/>
                </a:highlight>
              </a:rPr>
              <a:t> </a:t>
            </a:r>
            <a:br>
              <a:rPr lang="pt-BR" sz="1500">
                <a:solidFill>
                  <a:schemeClr val="dk1"/>
                </a:solidFill>
                <a:highlight>
                  <a:srgbClr val="FFFFFF"/>
                </a:highlight>
              </a:rPr>
            </a:br>
            <a:r>
              <a:rPr lang="pt-BR" sz="1500">
                <a:solidFill>
                  <a:srgbClr val="797997"/>
                </a:solidFill>
                <a:highlight>
                  <a:srgbClr val="FFFFE8"/>
                </a:highlight>
              </a:rPr>
              <a:t>$x</a:t>
            </a:r>
            <a:r>
              <a:rPr lang="pt-BR" sz="1500">
                <a:solidFill>
                  <a:schemeClr val="dk1"/>
                </a:solidFill>
                <a:highlight>
                  <a:srgbClr val="FFFFE8"/>
                </a:highlight>
              </a:rPr>
              <a:t> </a:t>
            </a:r>
            <a:r>
              <a:rPr lang="pt-BR" sz="1500">
                <a:solidFill>
                  <a:srgbClr val="808030"/>
                </a:solidFill>
                <a:highlight>
                  <a:srgbClr val="FFFFE8"/>
                </a:highlight>
              </a:rPr>
              <a:t>=</a:t>
            </a:r>
            <a:r>
              <a:rPr lang="pt-BR" sz="1500">
                <a:solidFill>
                  <a:schemeClr val="dk1"/>
                </a:solidFill>
                <a:highlight>
                  <a:srgbClr val="FFFFE8"/>
                </a:highlight>
              </a:rPr>
              <a:t> </a:t>
            </a:r>
            <a:r>
              <a:rPr b="1" lang="pt-BR" sz="1500">
                <a:solidFill>
                  <a:srgbClr val="800000"/>
                </a:solidFill>
                <a:highlight>
                  <a:srgbClr val="FFFFE8"/>
                </a:highlight>
              </a:rPr>
              <a:t>new</a:t>
            </a:r>
            <a:r>
              <a:rPr lang="pt-BR" sz="1500">
                <a:solidFill>
                  <a:schemeClr val="dk1"/>
                </a:solidFill>
                <a:highlight>
                  <a:srgbClr val="FFFFE8"/>
                </a:highlight>
              </a:rPr>
              <a:t> Pessoa</a:t>
            </a:r>
            <a:r>
              <a:rPr lang="pt-BR" sz="1500">
                <a:solidFill>
                  <a:srgbClr val="808030"/>
                </a:solidFill>
                <a:highlight>
                  <a:srgbClr val="FFFFE8"/>
                </a:highlight>
              </a:rPr>
              <a:t>()</a:t>
            </a:r>
            <a:r>
              <a:rPr lang="pt-BR" sz="1500">
                <a:solidFill>
                  <a:srgbClr val="800080"/>
                </a:solidFill>
                <a:highlight>
                  <a:srgbClr val="FFFFE8"/>
                </a:highlight>
              </a:rPr>
              <a:t>;</a:t>
            </a:r>
            <a:br>
              <a:rPr lang="pt-BR" sz="1500">
                <a:solidFill>
                  <a:schemeClr val="dk1"/>
                </a:solidFill>
                <a:highlight>
                  <a:srgbClr val="FFFFFF"/>
                </a:highlight>
              </a:rPr>
            </a:br>
            <a:r>
              <a:rPr lang="pt-BR" sz="1500">
                <a:solidFill>
                  <a:srgbClr val="797997"/>
                </a:solidFill>
                <a:highlight>
                  <a:srgbClr val="FFFFE8"/>
                </a:highlight>
              </a:rPr>
              <a:t>$y</a:t>
            </a:r>
            <a:r>
              <a:rPr lang="pt-BR" sz="1500">
                <a:solidFill>
                  <a:schemeClr val="dk1"/>
                </a:solidFill>
                <a:highlight>
                  <a:srgbClr val="FFFFE8"/>
                </a:highlight>
              </a:rPr>
              <a:t> </a:t>
            </a:r>
            <a:r>
              <a:rPr lang="pt-BR" sz="1500">
                <a:solidFill>
                  <a:srgbClr val="808030"/>
                </a:solidFill>
                <a:highlight>
                  <a:srgbClr val="FFFFE8"/>
                </a:highlight>
              </a:rPr>
              <a:t>=</a:t>
            </a:r>
            <a:r>
              <a:rPr lang="pt-BR" sz="1500">
                <a:solidFill>
                  <a:schemeClr val="dk1"/>
                </a:solidFill>
                <a:highlight>
                  <a:srgbClr val="FFFFE8"/>
                </a:highlight>
              </a:rPr>
              <a:t> </a:t>
            </a:r>
            <a:r>
              <a:rPr b="1" lang="pt-BR" sz="1500">
                <a:solidFill>
                  <a:srgbClr val="800000"/>
                </a:solidFill>
                <a:highlight>
                  <a:srgbClr val="FFFFE8"/>
                </a:highlight>
              </a:rPr>
              <a:t>new</a:t>
            </a:r>
            <a:r>
              <a:rPr lang="pt-BR" sz="1500">
                <a:solidFill>
                  <a:schemeClr val="dk1"/>
                </a:solidFill>
                <a:highlight>
                  <a:srgbClr val="FFFFE8"/>
                </a:highlight>
              </a:rPr>
              <a:t> Pessoa</a:t>
            </a:r>
            <a:r>
              <a:rPr lang="pt-BR" sz="1500">
                <a:solidFill>
                  <a:srgbClr val="808030"/>
                </a:solidFill>
                <a:highlight>
                  <a:srgbClr val="FFFFE8"/>
                </a:highlight>
              </a:rPr>
              <a:t>()</a:t>
            </a:r>
            <a:r>
              <a:rPr lang="pt-BR" sz="1500">
                <a:solidFill>
                  <a:srgbClr val="800080"/>
                </a:solidFill>
                <a:highlight>
                  <a:srgbClr val="FFFFE8"/>
                </a:highlight>
              </a:rPr>
              <a:t>;</a:t>
            </a:r>
            <a:br>
              <a:rPr lang="pt-BR" sz="1500">
                <a:solidFill>
                  <a:schemeClr val="dk1"/>
                </a:solidFill>
                <a:highlight>
                  <a:srgbClr val="FFFFFF"/>
                </a:highlight>
              </a:rPr>
            </a:br>
            <a:r>
              <a:rPr lang="pt-BR" sz="1500">
                <a:solidFill>
                  <a:schemeClr val="dk1"/>
                </a:solidFill>
                <a:highlight>
                  <a:srgbClr val="FFFFE8"/>
                </a:highlight>
              </a:rPr>
              <a:t> </a:t>
            </a:r>
            <a:br>
              <a:rPr lang="pt-BR" sz="1500">
                <a:solidFill>
                  <a:schemeClr val="dk1"/>
                </a:solidFill>
                <a:highlight>
                  <a:srgbClr val="FFFFFF"/>
                </a:highlight>
              </a:rPr>
            </a:br>
            <a:r>
              <a:rPr lang="pt-BR" sz="1500">
                <a:solidFill>
                  <a:srgbClr val="797997"/>
                </a:solidFill>
                <a:highlight>
                  <a:srgbClr val="FFFFE8"/>
                </a:highlight>
              </a:rPr>
              <a:t>$x</a:t>
            </a:r>
            <a:r>
              <a:rPr lang="pt-BR" sz="1500">
                <a:solidFill>
                  <a:srgbClr val="808030"/>
                </a:solidFill>
                <a:highlight>
                  <a:srgbClr val="FFFFE8"/>
                </a:highlight>
              </a:rPr>
              <a:t>-&gt;</a:t>
            </a:r>
            <a:r>
              <a:rPr lang="pt-BR" sz="1500">
                <a:solidFill>
                  <a:srgbClr val="797997"/>
                </a:solidFill>
                <a:highlight>
                  <a:srgbClr val="FFFFE8"/>
                </a:highlight>
              </a:rPr>
              <a:t>nome</a:t>
            </a:r>
            <a:r>
              <a:rPr lang="pt-BR" sz="1500">
                <a:solidFill>
                  <a:schemeClr val="dk1"/>
                </a:solidFill>
                <a:highlight>
                  <a:srgbClr val="FFFFE8"/>
                </a:highlight>
              </a:rPr>
              <a:t> </a:t>
            </a:r>
            <a:r>
              <a:rPr lang="pt-BR" sz="1500">
                <a:solidFill>
                  <a:srgbClr val="808030"/>
                </a:solidFill>
                <a:highlight>
                  <a:srgbClr val="FFFFE8"/>
                </a:highlight>
              </a:rPr>
              <a:t>=</a:t>
            </a:r>
            <a:r>
              <a:rPr lang="pt-BR" sz="1500">
                <a:solidFill>
                  <a:schemeClr val="dk1"/>
                </a:solidFill>
                <a:highlight>
                  <a:srgbClr val="FFFFE8"/>
                </a:highlight>
              </a:rPr>
              <a:t> </a:t>
            </a:r>
            <a:r>
              <a:rPr lang="pt-BR" sz="1500">
                <a:solidFill>
                  <a:srgbClr val="0000E6"/>
                </a:solidFill>
                <a:highlight>
                  <a:srgbClr val="FFFFE8"/>
                </a:highlight>
              </a:rPr>
              <a:t>'maria'</a:t>
            </a:r>
            <a:r>
              <a:rPr lang="pt-BR" sz="1500">
                <a:solidFill>
                  <a:srgbClr val="800080"/>
                </a:solidFill>
                <a:highlight>
                  <a:srgbClr val="FFFFE8"/>
                </a:highlight>
              </a:rPr>
              <a:t>;</a:t>
            </a:r>
            <a:br>
              <a:rPr lang="pt-BR" sz="1500">
                <a:solidFill>
                  <a:schemeClr val="dk1"/>
                </a:solidFill>
                <a:highlight>
                  <a:srgbClr val="FFFFFF"/>
                </a:highlight>
              </a:rPr>
            </a:br>
            <a:r>
              <a:rPr lang="pt-BR" sz="1500">
                <a:solidFill>
                  <a:srgbClr val="797997"/>
                </a:solidFill>
                <a:highlight>
                  <a:srgbClr val="FFFFE8"/>
                </a:highlight>
              </a:rPr>
              <a:t>$x</a:t>
            </a:r>
            <a:r>
              <a:rPr lang="pt-BR" sz="1500">
                <a:solidFill>
                  <a:srgbClr val="808030"/>
                </a:solidFill>
                <a:highlight>
                  <a:srgbClr val="FFFFE8"/>
                </a:highlight>
              </a:rPr>
              <a:t>-&gt;</a:t>
            </a:r>
            <a:r>
              <a:rPr lang="pt-BR" sz="1500">
                <a:solidFill>
                  <a:srgbClr val="797997"/>
                </a:solidFill>
                <a:highlight>
                  <a:srgbClr val="FFFFE8"/>
                </a:highlight>
              </a:rPr>
              <a:t>cpf</a:t>
            </a:r>
            <a:r>
              <a:rPr lang="pt-BR" sz="1500">
                <a:solidFill>
                  <a:schemeClr val="dk1"/>
                </a:solidFill>
                <a:highlight>
                  <a:srgbClr val="FFFFE8"/>
                </a:highlight>
              </a:rPr>
              <a:t>     </a:t>
            </a:r>
            <a:r>
              <a:rPr lang="pt-BR" sz="1500">
                <a:solidFill>
                  <a:srgbClr val="808030"/>
                </a:solidFill>
                <a:highlight>
                  <a:srgbClr val="FFFFE8"/>
                </a:highlight>
              </a:rPr>
              <a:t>=</a:t>
            </a:r>
            <a:r>
              <a:rPr lang="pt-BR" sz="1500">
                <a:solidFill>
                  <a:schemeClr val="dk1"/>
                </a:solidFill>
                <a:highlight>
                  <a:srgbClr val="FFFFE8"/>
                </a:highlight>
              </a:rPr>
              <a:t> </a:t>
            </a:r>
            <a:r>
              <a:rPr lang="pt-BR" sz="1500">
                <a:solidFill>
                  <a:srgbClr val="0000E6"/>
                </a:solidFill>
                <a:highlight>
                  <a:srgbClr val="FFFFE8"/>
                </a:highlight>
              </a:rPr>
              <a:t>'123'</a:t>
            </a:r>
            <a:r>
              <a:rPr lang="pt-BR" sz="1500">
                <a:solidFill>
                  <a:srgbClr val="800080"/>
                </a:solidFill>
                <a:highlight>
                  <a:srgbClr val="FFFFE8"/>
                </a:highlight>
              </a:rPr>
              <a:t>;</a:t>
            </a:r>
            <a:br>
              <a:rPr lang="pt-BR" sz="1500">
                <a:solidFill>
                  <a:srgbClr val="800080"/>
                </a:solidFill>
                <a:highlight>
                  <a:srgbClr val="FFFFE8"/>
                </a:highlight>
              </a:rPr>
            </a:br>
            <a:br>
              <a:rPr lang="pt-BR" sz="1500">
                <a:solidFill>
                  <a:schemeClr val="dk1"/>
                </a:solidFill>
                <a:highlight>
                  <a:srgbClr val="FFFFFF"/>
                </a:highlight>
              </a:rPr>
            </a:br>
            <a:r>
              <a:rPr lang="pt-BR" sz="1500">
                <a:solidFill>
                  <a:srgbClr val="797997"/>
                </a:solidFill>
                <a:highlight>
                  <a:srgbClr val="FFFFE8"/>
                </a:highlight>
              </a:rPr>
              <a:t>$y</a:t>
            </a:r>
            <a:r>
              <a:rPr lang="pt-BR" sz="1500">
                <a:solidFill>
                  <a:srgbClr val="808030"/>
                </a:solidFill>
                <a:highlight>
                  <a:srgbClr val="FFFFE8"/>
                </a:highlight>
              </a:rPr>
              <a:t>-&gt;</a:t>
            </a:r>
            <a:r>
              <a:rPr lang="pt-BR" sz="1500">
                <a:solidFill>
                  <a:srgbClr val="797997"/>
                </a:solidFill>
                <a:highlight>
                  <a:srgbClr val="FFFFE8"/>
                </a:highlight>
              </a:rPr>
              <a:t>nome</a:t>
            </a:r>
            <a:r>
              <a:rPr lang="pt-BR" sz="1500">
                <a:solidFill>
                  <a:schemeClr val="dk1"/>
                </a:solidFill>
                <a:highlight>
                  <a:srgbClr val="FFFFE8"/>
                </a:highlight>
              </a:rPr>
              <a:t> </a:t>
            </a:r>
            <a:r>
              <a:rPr lang="pt-BR" sz="1500">
                <a:solidFill>
                  <a:srgbClr val="808030"/>
                </a:solidFill>
                <a:highlight>
                  <a:srgbClr val="FFFFE8"/>
                </a:highlight>
              </a:rPr>
              <a:t>=</a:t>
            </a:r>
            <a:r>
              <a:rPr lang="pt-BR" sz="1500">
                <a:solidFill>
                  <a:schemeClr val="dk1"/>
                </a:solidFill>
                <a:highlight>
                  <a:srgbClr val="FFFFE8"/>
                </a:highlight>
              </a:rPr>
              <a:t> </a:t>
            </a:r>
            <a:r>
              <a:rPr lang="pt-BR" sz="1500">
                <a:solidFill>
                  <a:srgbClr val="0000E6"/>
                </a:solidFill>
                <a:highlight>
                  <a:srgbClr val="FFFFE8"/>
                </a:highlight>
              </a:rPr>
              <a:t>'joão'</a:t>
            </a:r>
            <a:r>
              <a:rPr lang="pt-BR" sz="1500">
                <a:solidFill>
                  <a:srgbClr val="800080"/>
                </a:solidFill>
                <a:highlight>
                  <a:srgbClr val="FFFFE8"/>
                </a:highlight>
              </a:rPr>
              <a:t>;</a:t>
            </a:r>
            <a:br>
              <a:rPr lang="pt-BR" sz="1500">
                <a:solidFill>
                  <a:schemeClr val="dk1"/>
                </a:solidFill>
                <a:highlight>
                  <a:srgbClr val="FFFFFF"/>
                </a:highlight>
              </a:rPr>
            </a:br>
            <a:r>
              <a:rPr lang="pt-BR" sz="1500">
                <a:solidFill>
                  <a:srgbClr val="797997"/>
                </a:solidFill>
                <a:highlight>
                  <a:srgbClr val="FFFFE8"/>
                </a:highlight>
              </a:rPr>
              <a:t>$y</a:t>
            </a:r>
            <a:r>
              <a:rPr lang="pt-BR" sz="1500">
                <a:solidFill>
                  <a:srgbClr val="808030"/>
                </a:solidFill>
                <a:highlight>
                  <a:srgbClr val="FFFFE8"/>
                </a:highlight>
              </a:rPr>
              <a:t>-&gt;</a:t>
            </a:r>
            <a:r>
              <a:rPr lang="pt-BR" sz="1500">
                <a:solidFill>
                  <a:srgbClr val="797997"/>
                </a:solidFill>
                <a:highlight>
                  <a:srgbClr val="FFFFE8"/>
                </a:highlight>
              </a:rPr>
              <a:t>cpf</a:t>
            </a:r>
            <a:r>
              <a:rPr lang="pt-BR" sz="1500">
                <a:solidFill>
                  <a:schemeClr val="dk1"/>
                </a:solidFill>
                <a:highlight>
                  <a:srgbClr val="FFFFE8"/>
                </a:highlight>
              </a:rPr>
              <a:t>     </a:t>
            </a:r>
            <a:r>
              <a:rPr lang="pt-BR" sz="1500">
                <a:solidFill>
                  <a:srgbClr val="808030"/>
                </a:solidFill>
                <a:highlight>
                  <a:srgbClr val="FFFFE8"/>
                </a:highlight>
              </a:rPr>
              <a:t>=</a:t>
            </a:r>
            <a:r>
              <a:rPr lang="pt-BR" sz="1500">
                <a:solidFill>
                  <a:schemeClr val="dk1"/>
                </a:solidFill>
                <a:highlight>
                  <a:srgbClr val="FFFFE8"/>
                </a:highlight>
              </a:rPr>
              <a:t> </a:t>
            </a:r>
            <a:r>
              <a:rPr lang="pt-BR" sz="1500">
                <a:solidFill>
                  <a:srgbClr val="0000E6"/>
                </a:solidFill>
                <a:highlight>
                  <a:srgbClr val="FFFFE8"/>
                </a:highlight>
              </a:rPr>
              <a:t>'345'</a:t>
            </a:r>
            <a:r>
              <a:rPr lang="pt-BR" sz="1500">
                <a:solidFill>
                  <a:srgbClr val="800080"/>
                </a:solidFill>
                <a:highlight>
                  <a:srgbClr val="FFFFE8"/>
                </a:highlight>
              </a:rPr>
              <a:t>;</a:t>
            </a:r>
            <a:br>
              <a:rPr lang="pt-BR" sz="1500">
                <a:solidFill>
                  <a:schemeClr val="dk1"/>
                </a:solidFill>
                <a:highlight>
                  <a:srgbClr val="FFFFFF"/>
                </a:highlight>
              </a:rPr>
            </a:br>
            <a:r>
              <a:rPr lang="pt-BR" sz="1500">
                <a:solidFill>
                  <a:schemeClr val="dk1"/>
                </a:solidFill>
                <a:highlight>
                  <a:srgbClr val="FFFFE8"/>
                </a:highlight>
              </a:rPr>
              <a:t> </a:t>
            </a:r>
            <a:br>
              <a:rPr lang="pt-BR" sz="1500">
                <a:solidFill>
                  <a:schemeClr val="dk1"/>
                </a:solidFill>
                <a:highlight>
                  <a:srgbClr val="FFFFFF"/>
                </a:highlight>
              </a:rPr>
            </a:br>
            <a:r>
              <a:rPr lang="pt-BR" sz="1500">
                <a:solidFill>
                  <a:srgbClr val="797997"/>
                </a:solidFill>
                <a:highlight>
                  <a:srgbClr val="FFFFE8"/>
                </a:highlight>
              </a:rPr>
              <a:t>$z</a:t>
            </a:r>
            <a:r>
              <a:rPr lang="pt-BR" sz="1500">
                <a:solidFill>
                  <a:schemeClr val="dk1"/>
                </a:solidFill>
                <a:highlight>
                  <a:srgbClr val="FFFFE8"/>
                </a:highlight>
              </a:rPr>
              <a:t> </a:t>
            </a:r>
            <a:r>
              <a:rPr lang="pt-BR" sz="1500">
                <a:solidFill>
                  <a:srgbClr val="808030"/>
                </a:solidFill>
                <a:highlight>
                  <a:srgbClr val="FFFFE8"/>
                </a:highlight>
              </a:rPr>
              <a:t>=</a:t>
            </a:r>
            <a:r>
              <a:rPr lang="pt-BR" sz="1500">
                <a:solidFill>
                  <a:schemeClr val="dk1"/>
                </a:solidFill>
                <a:highlight>
                  <a:srgbClr val="FFFFE8"/>
                </a:highlight>
              </a:rPr>
              <a:t> </a:t>
            </a:r>
            <a:r>
              <a:rPr lang="pt-BR" sz="1500">
                <a:solidFill>
                  <a:srgbClr val="797997"/>
                </a:solidFill>
                <a:highlight>
                  <a:srgbClr val="FFFFE8"/>
                </a:highlight>
              </a:rPr>
              <a:t>$y</a:t>
            </a:r>
            <a:r>
              <a:rPr lang="pt-BR" sz="1500">
                <a:solidFill>
                  <a:srgbClr val="800080"/>
                </a:solidFill>
                <a:highlight>
                  <a:srgbClr val="FFFFE8"/>
                </a:highlight>
              </a:rPr>
              <a:t>;</a:t>
            </a:r>
            <a:br>
              <a:rPr lang="pt-BR" sz="1500">
                <a:solidFill>
                  <a:schemeClr val="dk1"/>
                </a:solidFill>
                <a:highlight>
                  <a:srgbClr val="FFFFFF"/>
                </a:highlight>
              </a:rPr>
            </a:br>
            <a:r>
              <a:rPr lang="pt-BR" sz="1500">
                <a:solidFill>
                  <a:srgbClr val="797997"/>
                </a:solidFill>
                <a:highlight>
                  <a:srgbClr val="FFFFE8"/>
                </a:highlight>
              </a:rPr>
              <a:t>$z</a:t>
            </a:r>
            <a:r>
              <a:rPr lang="pt-BR" sz="1500">
                <a:solidFill>
                  <a:srgbClr val="808030"/>
                </a:solidFill>
                <a:highlight>
                  <a:srgbClr val="FFFFE8"/>
                </a:highlight>
              </a:rPr>
              <a:t>-&gt;</a:t>
            </a:r>
            <a:r>
              <a:rPr lang="pt-BR" sz="1500">
                <a:solidFill>
                  <a:srgbClr val="797997"/>
                </a:solidFill>
                <a:highlight>
                  <a:srgbClr val="FFFFE8"/>
                </a:highlight>
              </a:rPr>
              <a:t>cpf</a:t>
            </a:r>
            <a:r>
              <a:rPr lang="pt-BR" sz="1500">
                <a:solidFill>
                  <a:schemeClr val="dk1"/>
                </a:solidFill>
                <a:highlight>
                  <a:srgbClr val="FFFFE8"/>
                </a:highlight>
              </a:rPr>
              <a:t>  </a:t>
            </a:r>
            <a:r>
              <a:rPr lang="pt-BR" sz="1500">
                <a:solidFill>
                  <a:srgbClr val="808030"/>
                </a:solidFill>
                <a:highlight>
                  <a:srgbClr val="FFFFE8"/>
                </a:highlight>
              </a:rPr>
              <a:t>=</a:t>
            </a:r>
            <a:r>
              <a:rPr lang="pt-BR" sz="1500">
                <a:solidFill>
                  <a:schemeClr val="dk1"/>
                </a:solidFill>
                <a:highlight>
                  <a:srgbClr val="FFFFE8"/>
                </a:highlight>
              </a:rPr>
              <a:t> </a:t>
            </a:r>
            <a:r>
              <a:rPr lang="pt-BR" sz="1500">
                <a:solidFill>
                  <a:srgbClr val="0000E6"/>
                </a:solidFill>
                <a:highlight>
                  <a:srgbClr val="FFFFE8"/>
                </a:highlight>
              </a:rPr>
              <a:t>'567'</a:t>
            </a:r>
            <a:r>
              <a:rPr lang="pt-BR" sz="1500">
                <a:solidFill>
                  <a:srgbClr val="800080"/>
                </a:solidFill>
                <a:highlight>
                  <a:srgbClr val="FFFFE8"/>
                </a:highlight>
              </a:rPr>
              <a:t>;</a:t>
            </a:r>
            <a:br>
              <a:rPr lang="pt-BR" sz="1100">
                <a:solidFill>
                  <a:schemeClr val="dk1"/>
                </a:solidFill>
                <a:highlight>
                  <a:srgbClr val="FFFFFF"/>
                </a:highlight>
              </a:rPr>
            </a:br>
            <a:r>
              <a:rPr lang="pt-BR" sz="1100">
                <a:solidFill>
                  <a:schemeClr val="dk1"/>
                </a:solidFill>
                <a:highlight>
                  <a:srgbClr val="FFFFE8"/>
                </a:highlight>
              </a:rPr>
              <a:t> </a:t>
            </a:r>
            <a:br>
              <a:rPr lang="pt-BR" sz="1100">
                <a:solidFill>
                  <a:schemeClr val="dk1"/>
                </a:solidFill>
                <a:highlight>
                  <a:srgbClr val="FFFFFF"/>
                </a:highlight>
              </a:rPr>
            </a:br>
            <a:r>
              <a:rPr lang="pt-BR" sz="1100">
                <a:solidFill>
                  <a:schemeClr val="dk1"/>
                </a:solidFill>
                <a:highlight>
                  <a:srgbClr val="FFFFE8"/>
                </a:highlight>
              </a:rPr>
              <a:t> </a:t>
            </a:r>
            <a:br>
              <a:rPr lang="pt-BR" sz="1100">
                <a:solidFill>
                  <a:schemeClr val="dk1"/>
                </a:solidFill>
                <a:highlight>
                  <a:srgbClr val="FFFFFF"/>
                </a:highlight>
              </a:rPr>
            </a:br>
            <a:endParaRPr sz="1100">
              <a:solidFill>
                <a:srgbClr val="800080"/>
              </a:solidFill>
              <a:highlight>
                <a:srgbClr val="FFFFE8"/>
              </a:highlight>
            </a:endParaRPr>
          </a:p>
          <a:p>
            <a:pPr indent="0" lvl="0" marL="0" rtl="0" algn="l">
              <a:spcBef>
                <a:spcPts val="0"/>
              </a:spcBef>
              <a:spcAft>
                <a:spcPts val="0"/>
              </a:spcAft>
              <a:buNone/>
            </a:pPr>
            <a:r>
              <a:t/>
            </a:r>
            <a:endParaRPr/>
          </a:p>
        </p:txBody>
      </p:sp>
      <p:sp>
        <p:nvSpPr>
          <p:cNvPr id="1050" name="Google Shape;1050;p121"/>
          <p:cNvSpPr txBox="1"/>
          <p:nvPr/>
        </p:nvSpPr>
        <p:spPr>
          <a:xfrm>
            <a:off x="5374475" y="3571125"/>
            <a:ext cx="1794300" cy="1400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pt-BR" sz="1800">
                <a:solidFill>
                  <a:srgbClr val="400000"/>
                </a:solidFill>
                <a:highlight>
                  <a:srgbClr val="FFFFE8"/>
                </a:highlight>
              </a:rPr>
              <a:t>var_dump</a:t>
            </a:r>
            <a:r>
              <a:rPr lang="pt-BR" sz="1800">
                <a:solidFill>
                  <a:srgbClr val="808030"/>
                </a:solidFill>
                <a:highlight>
                  <a:srgbClr val="FFFFE8"/>
                </a:highlight>
              </a:rPr>
              <a:t>(</a:t>
            </a:r>
            <a:r>
              <a:rPr lang="pt-BR" sz="1800">
                <a:solidFill>
                  <a:srgbClr val="797997"/>
                </a:solidFill>
                <a:highlight>
                  <a:srgbClr val="FFFFE8"/>
                </a:highlight>
              </a:rPr>
              <a:t>$x</a:t>
            </a:r>
            <a:r>
              <a:rPr lang="pt-BR" sz="1800">
                <a:solidFill>
                  <a:srgbClr val="808030"/>
                </a:solidFill>
                <a:highlight>
                  <a:srgbClr val="FFFFE8"/>
                </a:highlight>
              </a:rPr>
              <a:t>)</a:t>
            </a:r>
            <a:r>
              <a:rPr lang="pt-BR" sz="1800">
                <a:solidFill>
                  <a:srgbClr val="800080"/>
                </a:solidFill>
                <a:highlight>
                  <a:srgbClr val="FFFFE8"/>
                </a:highlight>
              </a:rPr>
              <a:t>;</a:t>
            </a:r>
            <a:br>
              <a:rPr lang="pt-BR" sz="1800">
                <a:solidFill>
                  <a:schemeClr val="dk1"/>
                </a:solidFill>
                <a:highlight>
                  <a:srgbClr val="FFFFFF"/>
                </a:highlight>
              </a:rPr>
            </a:br>
            <a:r>
              <a:rPr lang="pt-BR" sz="1800">
                <a:solidFill>
                  <a:srgbClr val="400000"/>
                </a:solidFill>
                <a:highlight>
                  <a:srgbClr val="FFFFE8"/>
                </a:highlight>
              </a:rPr>
              <a:t>var_dump</a:t>
            </a:r>
            <a:r>
              <a:rPr lang="pt-BR" sz="1800">
                <a:solidFill>
                  <a:srgbClr val="808030"/>
                </a:solidFill>
                <a:highlight>
                  <a:srgbClr val="FFFFE8"/>
                </a:highlight>
              </a:rPr>
              <a:t>(</a:t>
            </a:r>
            <a:r>
              <a:rPr lang="pt-BR" sz="1800">
                <a:solidFill>
                  <a:srgbClr val="797997"/>
                </a:solidFill>
                <a:highlight>
                  <a:srgbClr val="FFFFE8"/>
                </a:highlight>
              </a:rPr>
              <a:t>$y</a:t>
            </a:r>
            <a:r>
              <a:rPr lang="pt-BR" sz="1800">
                <a:solidFill>
                  <a:srgbClr val="808030"/>
                </a:solidFill>
                <a:highlight>
                  <a:srgbClr val="FFFFE8"/>
                </a:highlight>
              </a:rPr>
              <a:t>)</a:t>
            </a:r>
            <a:r>
              <a:rPr lang="pt-BR" sz="1800">
                <a:solidFill>
                  <a:srgbClr val="800080"/>
                </a:solidFill>
                <a:highlight>
                  <a:srgbClr val="FFFFE8"/>
                </a:highlight>
              </a:rPr>
              <a:t>;</a:t>
            </a:r>
            <a:br>
              <a:rPr lang="pt-BR" sz="1800">
                <a:solidFill>
                  <a:schemeClr val="dk1"/>
                </a:solidFill>
                <a:highlight>
                  <a:srgbClr val="FFFFFF"/>
                </a:highlight>
              </a:rPr>
            </a:br>
            <a:r>
              <a:rPr lang="pt-BR" sz="1800">
                <a:solidFill>
                  <a:srgbClr val="400000"/>
                </a:solidFill>
                <a:highlight>
                  <a:srgbClr val="FFFFE8"/>
                </a:highlight>
              </a:rPr>
              <a:t>var_dump</a:t>
            </a:r>
            <a:r>
              <a:rPr lang="pt-BR" sz="1800">
                <a:solidFill>
                  <a:srgbClr val="808030"/>
                </a:solidFill>
                <a:highlight>
                  <a:srgbClr val="FFFFE8"/>
                </a:highlight>
              </a:rPr>
              <a:t>(</a:t>
            </a:r>
            <a:r>
              <a:rPr lang="pt-BR" sz="1800">
                <a:solidFill>
                  <a:srgbClr val="797997"/>
                </a:solidFill>
                <a:highlight>
                  <a:srgbClr val="FFFFE8"/>
                </a:highlight>
              </a:rPr>
              <a:t>$z</a:t>
            </a:r>
            <a:r>
              <a:rPr lang="pt-BR" sz="1800">
                <a:solidFill>
                  <a:srgbClr val="808030"/>
                </a:solidFill>
                <a:highlight>
                  <a:srgbClr val="FFFFE8"/>
                </a:highlight>
              </a:rPr>
              <a:t>)</a:t>
            </a:r>
            <a:r>
              <a:rPr lang="pt-BR" sz="1800">
                <a:solidFill>
                  <a:srgbClr val="800080"/>
                </a:solidFill>
                <a:highlight>
                  <a:srgbClr val="FFFFE8"/>
                </a:highlight>
              </a:rPr>
              <a:t>;</a:t>
            </a:r>
            <a:endParaRPr sz="18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2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Sintaxe básica (HTML5 + PHP)</a:t>
            </a:r>
            <a:endParaRPr/>
          </a:p>
        </p:txBody>
      </p:sp>
      <p:sp>
        <p:nvSpPr>
          <p:cNvPr id="136" name="Google Shape;136;p23"/>
          <p:cNvSpPr txBox="1"/>
          <p:nvPr>
            <p:ph idx="1" type="body"/>
          </p:nvPr>
        </p:nvSpPr>
        <p:spPr>
          <a:xfrm>
            <a:off x="311700" y="1152475"/>
            <a:ext cx="49455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rgbClr val="004A43"/>
                </a:solidFill>
                <a:highlight>
                  <a:srgbClr val="FFFFFF"/>
                </a:highlight>
              </a:rPr>
              <a:t>&lt;!DOCTYPE html&gt;</a:t>
            </a:r>
            <a:br>
              <a:rPr lang="pt-BR">
                <a:solidFill>
                  <a:schemeClr val="dk1"/>
                </a:solidFill>
                <a:highlight>
                  <a:srgbClr val="FFFFFF"/>
                </a:highlight>
              </a:rPr>
            </a:br>
            <a:r>
              <a:rPr lang="pt-BR">
                <a:solidFill>
                  <a:srgbClr val="A65700"/>
                </a:solidFill>
                <a:highlight>
                  <a:srgbClr val="FFFFFF"/>
                </a:highlight>
              </a:rPr>
              <a:t>&lt;</a:t>
            </a:r>
            <a:r>
              <a:rPr b="1" lang="pt-BR">
                <a:solidFill>
                  <a:srgbClr val="800000"/>
                </a:solidFill>
                <a:highlight>
                  <a:srgbClr val="FFFFFF"/>
                </a:highlight>
              </a:rPr>
              <a:t>html</a:t>
            </a:r>
            <a:r>
              <a:rPr lang="pt-BR">
                <a:solidFill>
                  <a:srgbClr val="A65700"/>
                </a:solidFill>
                <a:highlight>
                  <a:srgbClr val="FFFFFF"/>
                </a:highlight>
              </a:rPr>
              <a:t>&gt;</a:t>
            </a:r>
            <a:br>
              <a:rPr lang="pt-BR">
                <a:solidFill>
                  <a:schemeClr val="dk1"/>
                </a:solidFill>
                <a:highlight>
                  <a:srgbClr val="FFFFFF"/>
                </a:highlight>
              </a:rPr>
            </a:br>
            <a:r>
              <a:rPr lang="pt-BR">
                <a:solidFill>
                  <a:schemeClr val="dk1"/>
                </a:solidFill>
                <a:highlight>
                  <a:srgbClr val="FFFFFF"/>
                </a:highlight>
              </a:rPr>
              <a:t>    </a:t>
            </a:r>
            <a:r>
              <a:rPr lang="pt-BR">
                <a:solidFill>
                  <a:srgbClr val="A65700"/>
                </a:solidFill>
                <a:highlight>
                  <a:srgbClr val="FFFFFF"/>
                </a:highlight>
              </a:rPr>
              <a:t>&lt;</a:t>
            </a:r>
            <a:r>
              <a:rPr b="1" lang="pt-BR">
                <a:solidFill>
                  <a:srgbClr val="800000"/>
                </a:solidFill>
                <a:highlight>
                  <a:srgbClr val="FFFFFF"/>
                </a:highlight>
              </a:rPr>
              <a:t>head</a:t>
            </a:r>
            <a:r>
              <a:rPr lang="pt-BR">
                <a:solidFill>
                  <a:srgbClr val="A65700"/>
                </a:solidFill>
                <a:highlight>
                  <a:srgbClr val="FFFFFF"/>
                </a:highlight>
              </a:rPr>
              <a:t>&gt;</a:t>
            </a:r>
            <a:br>
              <a:rPr lang="pt-BR">
                <a:solidFill>
                  <a:schemeClr val="dk1"/>
                </a:solidFill>
                <a:highlight>
                  <a:srgbClr val="FFFFFF"/>
                </a:highlight>
              </a:rPr>
            </a:br>
            <a:r>
              <a:rPr lang="pt-BR">
                <a:solidFill>
                  <a:schemeClr val="dk1"/>
                </a:solidFill>
                <a:highlight>
                  <a:srgbClr val="FFFFFF"/>
                </a:highlight>
              </a:rPr>
              <a:t>        </a:t>
            </a:r>
            <a:r>
              <a:rPr lang="pt-BR">
                <a:solidFill>
                  <a:srgbClr val="A65700"/>
                </a:solidFill>
                <a:highlight>
                  <a:srgbClr val="FFFFFF"/>
                </a:highlight>
              </a:rPr>
              <a:t>&lt;</a:t>
            </a:r>
            <a:r>
              <a:rPr b="1" lang="pt-BR">
                <a:solidFill>
                  <a:srgbClr val="800000"/>
                </a:solidFill>
                <a:highlight>
                  <a:srgbClr val="FFFFFF"/>
                </a:highlight>
              </a:rPr>
              <a:t>title</a:t>
            </a:r>
            <a:r>
              <a:rPr lang="pt-BR">
                <a:solidFill>
                  <a:srgbClr val="A65700"/>
                </a:solidFill>
                <a:highlight>
                  <a:srgbClr val="FFFFFF"/>
                </a:highlight>
              </a:rPr>
              <a:t>&gt;</a:t>
            </a:r>
            <a:r>
              <a:rPr lang="pt-BR">
                <a:solidFill>
                  <a:schemeClr val="dk1"/>
                </a:solidFill>
                <a:highlight>
                  <a:srgbClr val="FFFFFF"/>
                </a:highlight>
              </a:rPr>
              <a:t>PHP Test</a:t>
            </a:r>
            <a:r>
              <a:rPr lang="pt-BR">
                <a:solidFill>
                  <a:srgbClr val="A65700"/>
                </a:solidFill>
                <a:highlight>
                  <a:srgbClr val="FFFFFF"/>
                </a:highlight>
              </a:rPr>
              <a:t>&lt;/</a:t>
            </a:r>
            <a:r>
              <a:rPr b="1" lang="pt-BR">
                <a:solidFill>
                  <a:srgbClr val="800000"/>
                </a:solidFill>
                <a:highlight>
                  <a:srgbClr val="FFFFFF"/>
                </a:highlight>
              </a:rPr>
              <a:t>title</a:t>
            </a:r>
            <a:r>
              <a:rPr lang="pt-BR">
                <a:solidFill>
                  <a:srgbClr val="A65700"/>
                </a:solidFill>
                <a:highlight>
                  <a:srgbClr val="FFFFFF"/>
                </a:highlight>
              </a:rPr>
              <a:t>&gt;</a:t>
            </a:r>
            <a:br>
              <a:rPr lang="pt-BR">
                <a:solidFill>
                  <a:schemeClr val="dk1"/>
                </a:solidFill>
                <a:highlight>
                  <a:srgbClr val="FFFFFF"/>
                </a:highlight>
              </a:rPr>
            </a:br>
            <a:r>
              <a:rPr lang="pt-BR">
                <a:solidFill>
                  <a:schemeClr val="dk1"/>
                </a:solidFill>
                <a:highlight>
                  <a:srgbClr val="FFFFFF"/>
                </a:highlight>
              </a:rPr>
              <a:t>    </a:t>
            </a:r>
            <a:r>
              <a:rPr lang="pt-BR">
                <a:solidFill>
                  <a:srgbClr val="A65700"/>
                </a:solidFill>
                <a:highlight>
                  <a:srgbClr val="FFFFFF"/>
                </a:highlight>
              </a:rPr>
              <a:t>&lt;/</a:t>
            </a:r>
            <a:r>
              <a:rPr b="1" lang="pt-BR">
                <a:solidFill>
                  <a:srgbClr val="800000"/>
                </a:solidFill>
                <a:highlight>
                  <a:srgbClr val="FFFFFF"/>
                </a:highlight>
              </a:rPr>
              <a:t>head</a:t>
            </a:r>
            <a:r>
              <a:rPr lang="pt-BR">
                <a:solidFill>
                  <a:srgbClr val="A65700"/>
                </a:solidFill>
                <a:highlight>
                  <a:srgbClr val="FFFFFF"/>
                </a:highlight>
              </a:rPr>
              <a:t>&gt;</a:t>
            </a:r>
            <a:br>
              <a:rPr lang="pt-BR">
                <a:solidFill>
                  <a:schemeClr val="dk1"/>
                </a:solidFill>
                <a:highlight>
                  <a:srgbClr val="FFFFFF"/>
                </a:highlight>
              </a:rPr>
            </a:br>
            <a:r>
              <a:rPr lang="pt-BR">
                <a:solidFill>
                  <a:schemeClr val="dk1"/>
                </a:solidFill>
                <a:highlight>
                  <a:srgbClr val="FFFFFF"/>
                </a:highlight>
              </a:rPr>
              <a:t>    </a:t>
            </a:r>
            <a:r>
              <a:rPr lang="pt-BR">
                <a:solidFill>
                  <a:srgbClr val="A65700"/>
                </a:solidFill>
                <a:highlight>
                  <a:srgbClr val="FFFFFF"/>
                </a:highlight>
              </a:rPr>
              <a:t>&lt;</a:t>
            </a:r>
            <a:r>
              <a:rPr b="1" lang="pt-BR">
                <a:solidFill>
                  <a:srgbClr val="800000"/>
                </a:solidFill>
                <a:highlight>
                  <a:srgbClr val="FFFFFF"/>
                </a:highlight>
              </a:rPr>
              <a:t>body</a:t>
            </a:r>
            <a:r>
              <a:rPr lang="pt-BR">
                <a:solidFill>
                  <a:srgbClr val="A65700"/>
                </a:solidFill>
                <a:highlight>
                  <a:srgbClr val="FFFFFF"/>
                </a:highlight>
              </a:rPr>
              <a:t>&gt;</a:t>
            </a:r>
            <a:br>
              <a:rPr lang="pt-BR">
                <a:solidFill>
                  <a:schemeClr val="dk1"/>
                </a:solidFill>
                <a:highlight>
                  <a:srgbClr val="FFFFFF"/>
                </a:highlight>
              </a:rPr>
            </a:br>
            <a:r>
              <a:rPr lang="pt-BR">
                <a:solidFill>
                  <a:schemeClr val="dk1"/>
                </a:solidFill>
                <a:highlight>
                  <a:srgbClr val="FFFFFF"/>
                </a:highlight>
              </a:rPr>
              <a:t>        </a:t>
            </a:r>
            <a:r>
              <a:rPr lang="pt-BR">
                <a:solidFill>
                  <a:srgbClr val="5F5035"/>
                </a:solidFill>
                <a:highlight>
                  <a:srgbClr val="FFFFE8"/>
                </a:highlight>
              </a:rPr>
              <a:t>&lt;?php</a:t>
            </a:r>
            <a:r>
              <a:rPr lang="pt-BR">
                <a:solidFill>
                  <a:schemeClr val="dk1"/>
                </a:solidFill>
                <a:highlight>
                  <a:srgbClr val="FFFFE8"/>
                </a:highlight>
              </a:rPr>
              <a:t> </a:t>
            </a:r>
            <a:r>
              <a:rPr b="1" lang="pt-BR">
                <a:solidFill>
                  <a:srgbClr val="800000"/>
                </a:solidFill>
                <a:highlight>
                  <a:srgbClr val="FFFFE8"/>
                </a:highlight>
              </a:rPr>
              <a:t>echo</a:t>
            </a:r>
            <a:r>
              <a:rPr lang="pt-BR">
                <a:solidFill>
                  <a:schemeClr val="dk1"/>
                </a:solidFill>
                <a:highlight>
                  <a:srgbClr val="FFFFE8"/>
                </a:highlight>
              </a:rPr>
              <a:t> </a:t>
            </a:r>
            <a:r>
              <a:rPr lang="pt-BR">
                <a:solidFill>
                  <a:srgbClr val="0000E6"/>
                </a:solidFill>
                <a:highlight>
                  <a:srgbClr val="FFFFE8"/>
                </a:highlight>
              </a:rPr>
              <a:t>'&lt;p&gt;Hello World&lt;/p&gt;'</a:t>
            </a:r>
            <a:r>
              <a:rPr lang="pt-BR">
                <a:solidFill>
                  <a:srgbClr val="800080"/>
                </a:solidFill>
                <a:highlight>
                  <a:srgbClr val="FFFFE8"/>
                </a:highlight>
              </a:rPr>
              <a:t>;</a:t>
            </a:r>
            <a:r>
              <a:rPr lang="pt-BR">
                <a:solidFill>
                  <a:schemeClr val="dk1"/>
                </a:solidFill>
                <a:highlight>
                  <a:srgbClr val="FFFFE8"/>
                </a:highlight>
              </a:rPr>
              <a:t> </a:t>
            </a:r>
            <a:r>
              <a:rPr lang="pt-BR">
                <a:solidFill>
                  <a:srgbClr val="5F5035"/>
                </a:solidFill>
                <a:highlight>
                  <a:srgbClr val="FFFFE8"/>
                </a:highlight>
              </a:rPr>
              <a:t>?&gt;</a:t>
            </a:r>
            <a:br>
              <a:rPr lang="pt-BR">
                <a:solidFill>
                  <a:schemeClr val="dk1"/>
                </a:solidFill>
                <a:highlight>
                  <a:srgbClr val="FFFFFF"/>
                </a:highlight>
              </a:rPr>
            </a:br>
            <a:r>
              <a:rPr lang="pt-BR">
                <a:solidFill>
                  <a:schemeClr val="dk1"/>
                </a:solidFill>
                <a:highlight>
                  <a:srgbClr val="FFFFFF"/>
                </a:highlight>
              </a:rPr>
              <a:t>    </a:t>
            </a:r>
            <a:r>
              <a:rPr lang="pt-BR">
                <a:solidFill>
                  <a:srgbClr val="A65700"/>
                </a:solidFill>
                <a:highlight>
                  <a:srgbClr val="FFFFFF"/>
                </a:highlight>
              </a:rPr>
              <a:t>&lt;/</a:t>
            </a:r>
            <a:r>
              <a:rPr b="1" lang="pt-BR">
                <a:solidFill>
                  <a:srgbClr val="800000"/>
                </a:solidFill>
                <a:highlight>
                  <a:srgbClr val="FFFFFF"/>
                </a:highlight>
              </a:rPr>
              <a:t>body</a:t>
            </a:r>
            <a:r>
              <a:rPr lang="pt-BR">
                <a:solidFill>
                  <a:srgbClr val="A65700"/>
                </a:solidFill>
                <a:highlight>
                  <a:srgbClr val="FFFFFF"/>
                </a:highlight>
              </a:rPr>
              <a:t>&gt;</a:t>
            </a:r>
            <a:br>
              <a:rPr lang="pt-BR">
                <a:solidFill>
                  <a:schemeClr val="dk1"/>
                </a:solidFill>
                <a:highlight>
                  <a:srgbClr val="FFFFFF"/>
                </a:highlight>
              </a:rPr>
            </a:br>
            <a:r>
              <a:rPr lang="pt-BR">
                <a:solidFill>
                  <a:srgbClr val="A65700"/>
                </a:solidFill>
                <a:highlight>
                  <a:srgbClr val="FFFFFF"/>
                </a:highlight>
              </a:rPr>
              <a:t>&lt;/</a:t>
            </a:r>
            <a:r>
              <a:rPr b="1" lang="pt-BR">
                <a:solidFill>
                  <a:srgbClr val="800000"/>
                </a:solidFill>
                <a:highlight>
                  <a:srgbClr val="FFFFFF"/>
                </a:highlight>
              </a:rPr>
              <a:t>html</a:t>
            </a:r>
            <a:r>
              <a:rPr lang="pt-BR">
                <a:solidFill>
                  <a:srgbClr val="A65700"/>
                </a:solidFill>
                <a:highlight>
                  <a:srgbClr val="FFFFFF"/>
                </a:highlight>
              </a:rPr>
              <a:t>&gt;</a:t>
            </a:r>
            <a:endParaRPr>
              <a:solidFill>
                <a:srgbClr val="A65700"/>
              </a:solidFill>
              <a:highlight>
                <a:srgbClr val="FFFFFF"/>
              </a:highlight>
            </a:endParaRPr>
          </a:p>
          <a:p>
            <a:pPr indent="0" lvl="0" marL="0" rtl="0" algn="l">
              <a:spcBef>
                <a:spcPts val="1600"/>
              </a:spcBef>
              <a:spcAft>
                <a:spcPts val="1600"/>
              </a:spcAft>
              <a:buNone/>
            </a:pPr>
            <a:r>
              <a:t/>
            </a:r>
            <a:endParaRPr/>
          </a:p>
        </p:txBody>
      </p:sp>
      <p:sp>
        <p:nvSpPr>
          <p:cNvPr id="137" name="Google Shape;137;p23"/>
          <p:cNvSpPr txBox="1"/>
          <p:nvPr/>
        </p:nvSpPr>
        <p:spPr>
          <a:xfrm>
            <a:off x="5368500" y="1213125"/>
            <a:ext cx="3463800" cy="34164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just">
              <a:spcBef>
                <a:spcPts val="0"/>
              </a:spcBef>
              <a:spcAft>
                <a:spcPts val="0"/>
              </a:spcAft>
              <a:buNone/>
            </a:pPr>
            <a:r>
              <a:rPr lang="pt-BR">
                <a:solidFill>
                  <a:schemeClr val="dk1"/>
                </a:solidFill>
              </a:rPr>
              <a:t>O objetivo final da maioria dos documentos web </a:t>
            </a:r>
            <a:r>
              <a:rPr lang="pt-BR" u="sng">
                <a:solidFill>
                  <a:schemeClr val="dk1"/>
                </a:solidFill>
              </a:rPr>
              <a:t>PHP</a:t>
            </a:r>
            <a:r>
              <a:rPr lang="pt-BR">
                <a:solidFill>
                  <a:schemeClr val="dk1"/>
                </a:solidFill>
              </a:rPr>
              <a:t> será exibir dinamicamente algum conteúdo </a:t>
            </a:r>
            <a:r>
              <a:rPr lang="pt-BR" u="sng">
                <a:solidFill>
                  <a:schemeClr val="dk1"/>
                </a:solidFill>
              </a:rPr>
              <a:t>HTML</a:t>
            </a:r>
            <a:r>
              <a:rPr lang="pt-BR">
                <a:solidFill>
                  <a:schemeClr val="dk1"/>
                </a:solidFill>
              </a:rPr>
              <a:t>, pois esta é a linguagem de marcação utilizada pelos navegadores para exibição e formatação dos elementos de uma </a:t>
            </a:r>
            <a:r>
              <a:rPr lang="pt-BR">
                <a:solidFill>
                  <a:schemeClr val="dk1"/>
                </a:solidFill>
              </a:rPr>
              <a:t>página</a:t>
            </a:r>
            <a:r>
              <a:rPr lang="pt-BR">
                <a:solidFill>
                  <a:schemeClr val="dk1"/>
                </a:solidFill>
              </a:rPr>
              <a:t> web. </a:t>
            </a:r>
            <a:endParaRPr>
              <a:solidFill>
                <a:schemeClr val="dk1"/>
              </a:solidFill>
            </a:endParaRPr>
          </a:p>
          <a:p>
            <a:pPr indent="0" lvl="0" marL="0" rtl="0" algn="just">
              <a:spcBef>
                <a:spcPts val="0"/>
              </a:spcBef>
              <a:spcAft>
                <a:spcPts val="0"/>
              </a:spcAft>
              <a:buNone/>
            </a:pPr>
            <a:r>
              <a:t/>
            </a:r>
            <a:endParaRPr>
              <a:solidFill>
                <a:schemeClr val="dk1"/>
              </a:solidFill>
            </a:endParaRPr>
          </a:p>
          <a:p>
            <a:pPr indent="0" lvl="0" marL="0" rtl="0" algn="just">
              <a:spcBef>
                <a:spcPts val="0"/>
              </a:spcBef>
              <a:spcAft>
                <a:spcPts val="0"/>
              </a:spcAft>
              <a:buNone/>
            </a:pPr>
            <a:r>
              <a:rPr lang="pt-BR">
                <a:solidFill>
                  <a:schemeClr val="dk1"/>
                </a:solidFill>
              </a:rPr>
              <a:t>Este é um exemplo de uma página web em HTML5 com um trecho de instruções para interpretação do PHP.</a:t>
            </a:r>
            <a:endParaRPr>
              <a:solidFill>
                <a:schemeClr val="dk1"/>
              </a:solidFill>
            </a:endParaRPr>
          </a:p>
          <a:p>
            <a:pPr indent="0" lvl="0" marL="0" rtl="0" algn="just">
              <a:spcBef>
                <a:spcPts val="0"/>
              </a:spcBef>
              <a:spcAft>
                <a:spcPts val="0"/>
              </a:spcAft>
              <a:buNone/>
            </a:pPr>
            <a:r>
              <a:t/>
            </a:r>
            <a:endParaRPr>
              <a:solidFill>
                <a:schemeClr val="dk1"/>
              </a:solidFill>
            </a:endParaRPr>
          </a:p>
          <a:p>
            <a:pPr indent="0" lvl="0" marL="0" rtl="0" algn="just">
              <a:spcBef>
                <a:spcPts val="0"/>
              </a:spcBef>
              <a:spcAft>
                <a:spcPts val="0"/>
              </a:spcAft>
              <a:buNone/>
            </a:pPr>
            <a:r>
              <a:rPr lang="pt-BR">
                <a:solidFill>
                  <a:schemeClr val="dk1"/>
                </a:solidFill>
              </a:rPr>
              <a:t>O cliente não terá acesso ao código PHP, apenas ao conteúdo final escrito pelo mesmo.</a:t>
            </a:r>
            <a:endParaRPr/>
          </a:p>
        </p:txBody>
      </p:sp>
      <p:cxnSp>
        <p:nvCxnSpPr>
          <p:cNvPr id="138" name="Google Shape;138;p23"/>
          <p:cNvCxnSpPr/>
          <p:nvPr/>
        </p:nvCxnSpPr>
        <p:spPr>
          <a:xfrm>
            <a:off x="4965150" y="1356825"/>
            <a:ext cx="0" cy="32265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4" name="Shape 1054"/>
        <p:cNvGrpSpPr/>
        <p:nvPr/>
      </p:nvGrpSpPr>
      <p:grpSpPr>
        <a:xfrm>
          <a:off x="0" y="0"/>
          <a:ext cx="0" cy="0"/>
          <a:chOff x="0" y="0"/>
          <a:chExt cx="0" cy="0"/>
        </a:xfrm>
      </p:grpSpPr>
      <p:sp>
        <p:nvSpPr>
          <p:cNvPr id="1055" name="Google Shape;1055;p12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clone</a:t>
            </a:r>
            <a:endParaRPr/>
          </a:p>
        </p:txBody>
      </p:sp>
      <p:sp>
        <p:nvSpPr>
          <p:cNvPr id="1056" name="Google Shape;1056;p122"/>
          <p:cNvSpPr txBox="1"/>
          <p:nvPr/>
        </p:nvSpPr>
        <p:spPr>
          <a:xfrm>
            <a:off x="347950" y="1152000"/>
            <a:ext cx="4182900" cy="3388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pt-BR" sz="1800">
                <a:solidFill>
                  <a:srgbClr val="5F5035"/>
                </a:solidFill>
                <a:highlight>
                  <a:srgbClr val="FFFFE8"/>
                </a:highlight>
              </a:rPr>
              <a:t>&lt;?php</a:t>
            </a:r>
            <a:br>
              <a:rPr lang="pt-BR" sz="1800">
                <a:solidFill>
                  <a:schemeClr val="dk1"/>
                </a:solidFill>
                <a:highlight>
                  <a:srgbClr val="FFFFFF"/>
                </a:highlight>
              </a:rPr>
            </a:br>
            <a:br>
              <a:rPr lang="pt-BR" sz="1800">
                <a:solidFill>
                  <a:schemeClr val="dk1"/>
                </a:solidFill>
                <a:highlight>
                  <a:srgbClr val="FFFFFF"/>
                </a:highlight>
              </a:rPr>
            </a:br>
            <a:r>
              <a:rPr b="1" lang="pt-BR" sz="1800">
                <a:solidFill>
                  <a:srgbClr val="800000"/>
                </a:solidFill>
                <a:highlight>
                  <a:srgbClr val="FFFFE8"/>
                </a:highlight>
              </a:rPr>
              <a:t>class</a:t>
            </a:r>
            <a:r>
              <a:rPr lang="pt-BR" sz="1800">
                <a:solidFill>
                  <a:schemeClr val="dk1"/>
                </a:solidFill>
                <a:highlight>
                  <a:srgbClr val="FFFFE8"/>
                </a:highlight>
              </a:rPr>
              <a:t> Aluno </a:t>
            </a:r>
            <a:r>
              <a:rPr lang="pt-BR" sz="1800">
                <a:solidFill>
                  <a:srgbClr val="800080"/>
                </a:solidFill>
                <a:highlight>
                  <a:srgbClr val="FFFFE8"/>
                </a:highlight>
              </a:rPr>
              <a:t>{</a:t>
            </a:r>
            <a:r>
              <a:rPr lang="pt-BR" sz="1800">
                <a:solidFill>
                  <a:schemeClr val="dk1"/>
                </a:solidFill>
                <a:highlight>
                  <a:srgbClr val="FFFFE8"/>
                </a:highlight>
              </a:rPr>
              <a:t>   </a:t>
            </a:r>
            <a:br>
              <a:rPr lang="pt-BR" sz="1800">
                <a:solidFill>
                  <a:schemeClr val="dk1"/>
                </a:solidFill>
                <a:highlight>
                  <a:srgbClr val="FFFFFF"/>
                </a:highlight>
              </a:rPr>
            </a:br>
            <a:r>
              <a:rPr lang="pt-BR" sz="1800">
                <a:solidFill>
                  <a:schemeClr val="dk1"/>
                </a:solidFill>
                <a:highlight>
                  <a:srgbClr val="FFFFE8"/>
                </a:highlight>
              </a:rPr>
              <a:t>    </a:t>
            </a:r>
            <a:r>
              <a:rPr b="1" lang="pt-BR" sz="1800">
                <a:solidFill>
                  <a:srgbClr val="800000"/>
                </a:solidFill>
                <a:highlight>
                  <a:srgbClr val="FFFFE8"/>
                </a:highlight>
              </a:rPr>
              <a:t>public</a:t>
            </a:r>
            <a:r>
              <a:rPr lang="pt-BR" sz="1800">
                <a:solidFill>
                  <a:schemeClr val="dk1"/>
                </a:solidFill>
                <a:highlight>
                  <a:srgbClr val="FFFFE8"/>
                </a:highlight>
              </a:rPr>
              <a:t> </a:t>
            </a:r>
            <a:r>
              <a:rPr lang="pt-BR" sz="1800">
                <a:solidFill>
                  <a:srgbClr val="797997"/>
                </a:solidFill>
                <a:highlight>
                  <a:srgbClr val="FFFFE8"/>
                </a:highlight>
              </a:rPr>
              <a:t>$nome</a:t>
            </a:r>
            <a:r>
              <a:rPr lang="pt-BR" sz="1800">
                <a:solidFill>
                  <a:srgbClr val="800080"/>
                </a:solidFill>
                <a:highlight>
                  <a:srgbClr val="FFFFE8"/>
                </a:highlight>
              </a:rPr>
              <a:t>;</a:t>
            </a:r>
            <a:r>
              <a:rPr lang="pt-BR" sz="1800">
                <a:solidFill>
                  <a:schemeClr val="dk1"/>
                </a:solidFill>
                <a:highlight>
                  <a:srgbClr val="FFFFE8"/>
                </a:highlight>
              </a:rPr>
              <a:t>   </a:t>
            </a:r>
            <a:br>
              <a:rPr lang="pt-BR" sz="1800">
                <a:solidFill>
                  <a:schemeClr val="dk1"/>
                </a:solidFill>
                <a:highlight>
                  <a:srgbClr val="FFFFFF"/>
                </a:highlight>
              </a:rPr>
            </a:br>
            <a:r>
              <a:rPr lang="pt-BR" sz="1800">
                <a:solidFill>
                  <a:schemeClr val="dk1"/>
                </a:solidFill>
                <a:highlight>
                  <a:srgbClr val="FFFFE8"/>
                </a:highlight>
              </a:rPr>
              <a:t>    </a:t>
            </a:r>
            <a:r>
              <a:rPr b="1" lang="pt-BR" sz="1800">
                <a:solidFill>
                  <a:srgbClr val="800000"/>
                </a:solidFill>
                <a:highlight>
                  <a:srgbClr val="FFFFE8"/>
                </a:highlight>
              </a:rPr>
              <a:t>public</a:t>
            </a:r>
            <a:r>
              <a:rPr lang="pt-BR" sz="1800">
                <a:solidFill>
                  <a:schemeClr val="dk1"/>
                </a:solidFill>
                <a:highlight>
                  <a:srgbClr val="FFFFE8"/>
                </a:highlight>
              </a:rPr>
              <a:t> </a:t>
            </a:r>
            <a:r>
              <a:rPr lang="pt-BR" sz="1800">
                <a:solidFill>
                  <a:srgbClr val="797997"/>
                </a:solidFill>
                <a:highlight>
                  <a:srgbClr val="FFFFE8"/>
                </a:highlight>
              </a:rPr>
              <a:t>$turma</a:t>
            </a:r>
            <a:r>
              <a:rPr lang="pt-BR" sz="1800">
                <a:solidFill>
                  <a:srgbClr val="800080"/>
                </a:solidFill>
                <a:highlight>
                  <a:srgbClr val="FFFFE8"/>
                </a:highlight>
              </a:rPr>
              <a:t>;</a:t>
            </a:r>
            <a:r>
              <a:rPr lang="pt-BR" sz="1800">
                <a:solidFill>
                  <a:schemeClr val="dk1"/>
                </a:solidFill>
                <a:highlight>
                  <a:srgbClr val="FFFFE8"/>
                </a:highlight>
              </a:rPr>
              <a:t> </a:t>
            </a:r>
            <a:br>
              <a:rPr lang="pt-BR" sz="1800">
                <a:solidFill>
                  <a:schemeClr val="dk1"/>
                </a:solidFill>
                <a:highlight>
                  <a:srgbClr val="FFFFFF"/>
                </a:highlight>
              </a:rPr>
            </a:br>
            <a:r>
              <a:rPr lang="pt-BR" sz="1800">
                <a:solidFill>
                  <a:srgbClr val="800080"/>
                </a:solidFill>
                <a:highlight>
                  <a:srgbClr val="FFFFE8"/>
                </a:highlight>
              </a:rPr>
              <a:t>}</a:t>
            </a:r>
            <a:r>
              <a:rPr lang="pt-BR" sz="1800">
                <a:solidFill>
                  <a:schemeClr val="dk1"/>
                </a:solidFill>
                <a:highlight>
                  <a:srgbClr val="FFFFE8"/>
                </a:highlight>
              </a:rPr>
              <a:t> </a:t>
            </a:r>
            <a:br>
              <a:rPr lang="pt-BR" sz="1800">
                <a:solidFill>
                  <a:schemeClr val="dk1"/>
                </a:solidFill>
                <a:highlight>
                  <a:srgbClr val="FFFFFF"/>
                </a:highlight>
              </a:rPr>
            </a:br>
            <a:r>
              <a:rPr lang="pt-BR" sz="1800">
                <a:solidFill>
                  <a:srgbClr val="797997"/>
                </a:solidFill>
                <a:highlight>
                  <a:srgbClr val="FFFFE8"/>
                </a:highlight>
              </a:rPr>
              <a:t>$a</a:t>
            </a:r>
            <a:r>
              <a:rPr lang="pt-BR" sz="1800">
                <a:solidFill>
                  <a:schemeClr val="dk1"/>
                </a:solidFill>
                <a:highlight>
                  <a:srgbClr val="FFFFE8"/>
                </a:highlight>
              </a:rPr>
              <a:t> </a:t>
            </a:r>
            <a:r>
              <a:rPr lang="pt-BR" sz="1800">
                <a:solidFill>
                  <a:srgbClr val="808030"/>
                </a:solidFill>
                <a:highlight>
                  <a:srgbClr val="FFFFE8"/>
                </a:highlight>
              </a:rPr>
              <a:t>=</a:t>
            </a:r>
            <a:r>
              <a:rPr lang="pt-BR" sz="1800">
                <a:solidFill>
                  <a:schemeClr val="dk1"/>
                </a:solidFill>
                <a:highlight>
                  <a:srgbClr val="FFFFE8"/>
                </a:highlight>
              </a:rPr>
              <a:t> </a:t>
            </a:r>
            <a:r>
              <a:rPr b="1" lang="pt-BR" sz="1800">
                <a:solidFill>
                  <a:srgbClr val="800000"/>
                </a:solidFill>
                <a:highlight>
                  <a:srgbClr val="FFFFE8"/>
                </a:highlight>
              </a:rPr>
              <a:t>new</a:t>
            </a:r>
            <a:r>
              <a:rPr lang="pt-BR" sz="1800">
                <a:solidFill>
                  <a:schemeClr val="dk1"/>
                </a:solidFill>
                <a:highlight>
                  <a:srgbClr val="FFFFE8"/>
                </a:highlight>
              </a:rPr>
              <a:t> Aluno</a:t>
            </a:r>
            <a:r>
              <a:rPr lang="pt-BR" sz="1800">
                <a:solidFill>
                  <a:srgbClr val="808030"/>
                </a:solidFill>
                <a:highlight>
                  <a:srgbClr val="FFFFE8"/>
                </a:highlight>
              </a:rPr>
              <a:t>()</a:t>
            </a:r>
            <a:r>
              <a:rPr lang="pt-BR" sz="1800">
                <a:solidFill>
                  <a:schemeClr val="dk1"/>
                </a:solidFill>
                <a:highlight>
                  <a:srgbClr val="FFFFE8"/>
                </a:highlight>
              </a:rPr>
              <a:t> </a:t>
            </a:r>
            <a:r>
              <a:rPr lang="pt-BR" sz="1800">
                <a:solidFill>
                  <a:srgbClr val="800080"/>
                </a:solidFill>
                <a:highlight>
                  <a:srgbClr val="FFFFE8"/>
                </a:highlight>
              </a:rPr>
              <a:t>;</a:t>
            </a:r>
            <a:r>
              <a:rPr lang="pt-BR" sz="1800">
                <a:solidFill>
                  <a:schemeClr val="dk1"/>
                </a:solidFill>
                <a:highlight>
                  <a:srgbClr val="FFFFE8"/>
                </a:highlight>
              </a:rPr>
              <a:t> </a:t>
            </a:r>
            <a:br>
              <a:rPr lang="pt-BR" sz="1800">
                <a:solidFill>
                  <a:schemeClr val="dk1"/>
                </a:solidFill>
                <a:highlight>
                  <a:srgbClr val="FFFFFF"/>
                </a:highlight>
              </a:rPr>
            </a:br>
            <a:r>
              <a:rPr lang="pt-BR" sz="1800">
                <a:solidFill>
                  <a:srgbClr val="797997"/>
                </a:solidFill>
                <a:highlight>
                  <a:srgbClr val="FFFFE8"/>
                </a:highlight>
              </a:rPr>
              <a:t>$a</a:t>
            </a:r>
            <a:r>
              <a:rPr lang="pt-BR" sz="1800">
                <a:solidFill>
                  <a:srgbClr val="808030"/>
                </a:solidFill>
                <a:highlight>
                  <a:srgbClr val="FFFFE8"/>
                </a:highlight>
              </a:rPr>
              <a:t>-&gt;</a:t>
            </a:r>
            <a:r>
              <a:rPr lang="pt-BR" sz="1800">
                <a:solidFill>
                  <a:srgbClr val="797997"/>
                </a:solidFill>
                <a:highlight>
                  <a:srgbClr val="FFFFE8"/>
                </a:highlight>
              </a:rPr>
              <a:t>nome</a:t>
            </a:r>
            <a:r>
              <a:rPr lang="pt-BR" sz="1800">
                <a:solidFill>
                  <a:schemeClr val="dk1"/>
                </a:solidFill>
                <a:highlight>
                  <a:srgbClr val="FFFFE8"/>
                </a:highlight>
              </a:rPr>
              <a:t> </a:t>
            </a:r>
            <a:r>
              <a:rPr lang="pt-BR" sz="1800">
                <a:solidFill>
                  <a:srgbClr val="808030"/>
                </a:solidFill>
                <a:highlight>
                  <a:srgbClr val="FFFFE8"/>
                </a:highlight>
              </a:rPr>
              <a:t>=</a:t>
            </a:r>
            <a:r>
              <a:rPr lang="pt-BR" sz="1800">
                <a:solidFill>
                  <a:schemeClr val="dk1"/>
                </a:solidFill>
                <a:highlight>
                  <a:srgbClr val="FFFFE8"/>
                </a:highlight>
              </a:rPr>
              <a:t> </a:t>
            </a:r>
            <a:r>
              <a:rPr lang="pt-BR" sz="1800">
                <a:solidFill>
                  <a:srgbClr val="0000E6"/>
                </a:solidFill>
                <a:highlight>
                  <a:srgbClr val="FFFFE8"/>
                </a:highlight>
              </a:rPr>
              <a:t>'Maria'</a:t>
            </a:r>
            <a:r>
              <a:rPr lang="pt-BR" sz="1800">
                <a:solidFill>
                  <a:srgbClr val="800080"/>
                </a:solidFill>
                <a:highlight>
                  <a:srgbClr val="FFFFE8"/>
                </a:highlight>
              </a:rPr>
              <a:t>;</a:t>
            </a:r>
            <a:r>
              <a:rPr lang="pt-BR" sz="1800">
                <a:solidFill>
                  <a:schemeClr val="dk1"/>
                </a:solidFill>
                <a:highlight>
                  <a:srgbClr val="FFFFE8"/>
                </a:highlight>
              </a:rPr>
              <a:t> </a:t>
            </a:r>
            <a:br>
              <a:rPr lang="pt-BR" sz="1800">
                <a:solidFill>
                  <a:schemeClr val="dk1"/>
                </a:solidFill>
                <a:highlight>
                  <a:srgbClr val="FFFFFF"/>
                </a:highlight>
              </a:rPr>
            </a:br>
            <a:r>
              <a:rPr lang="pt-BR" sz="1800">
                <a:solidFill>
                  <a:srgbClr val="797997"/>
                </a:solidFill>
                <a:highlight>
                  <a:srgbClr val="FFFFE8"/>
                </a:highlight>
              </a:rPr>
              <a:t>$a</a:t>
            </a:r>
            <a:r>
              <a:rPr lang="pt-BR" sz="1800">
                <a:solidFill>
                  <a:srgbClr val="808030"/>
                </a:solidFill>
                <a:highlight>
                  <a:srgbClr val="FFFFE8"/>
                </a:highlight>
              </a:rPr>
              <a:t>-&gt;</a:t>
            </a:r>
            <a:r>
              <a:rPr lang="pt-BR" sz="1800">
                <a:solidFill>
                  <a:srgbClr val="797997"/>
                </a:solidFill>
                <a:highlight>
                  <a:srgbClr val="FFFFE8"/>
                </a:highlight>
              </a:rPr>
              <a:t>turma</a:t>
            </a:r>
            <a:r>
              <a:rPr lang="pt-BR" sz="1800">
                <a:solidFill>
                  <a:schemeClr val="dk1"/>
                </a:solidFill>
                <a:highlight>
                  <a:srgbClr val="FFFFE8"/>
                </a:highlight>
              </a:rPr>
              <a:t> </a:t>
            </a:r>
            <a:r>
              <a:rPr lang="pt-BR" sz="1800">
                <a:solidFill>
                  <a:srgbClr val="808030"/>
                </a:solidFill>
                <a:highlight>
                  <a:srgbClr val="FFFFE8"/>
                </a:highlight>
              </a:rPr>
              <a:t>=</a:t>
            </a:r>
            <a:r>
              <a:rPr lang="pt-BR" sz="1800">
                <a:solidFill>
                  <a:schemeClr val="dk1"/>
                </a:solidFill>
                <a:highlight>
                  <a:srgbClr val="FFFFE8"/>
                </a:highlight>
              </a:rPr>
              <a:t> </a:t>
            </a:r>
            <a:r>
              <a:rPr lang="pt-BR" sz="1800">
                <a:solidFill>
                  <a:srgbClr val="0000E6"/>
                </a:solidFill>
                <a:highlight>
                  <a:srgbClr val="FFFFE8"/>
                </a:highlight>
              </a:rPr>
              <a:t>'PHP'</a:t>
            </a:r>
            <a:r>
              <a:rPr lang="pt-BR" sz="1800">
                <a:solidFill>
                  <a:srgbClr val="800080"/>
                </a:solidFill>
                <a:highlight>
                  <a:srgbClr val="FFFFE8"/>
                </a:highlight>
              </a:rPr>
              <a:t>;</a:t>
            </a:r>
            <a:r>
              <a:rPr lang="pt-BR" sz="1800">
                <a:solidFill>
                  <a:schemeClr val="dk1"/>
                </a:solidFill>
                <a:highlight>
                  <a:srgbClr val="FFFFE8"/>
                </a:highlight>
              </a:rPr>
              <a:t> </a:t>
            </a:r>
            <a:br>
              <a:rPr lang="pt-BR" sz="1800">
                <a:solidFill>
                  <a:schemeClr val="dk1"/>
                </a:solidFill>
                <a:highlight>
                  <a:srgbClr val="FFFFFF"/>
                </a:highlight>
              </a:rPr>
            </a:br>
            <a:endParaRPr sz="1800">
              <a:solidFill>
                <a:srgbClr val="800080"/>
              </a:solidFill>
              <a:highlight>
                <a:srgbClr val="FFFFE8"/>
              </a:highlight>
            </a:endParaRPr>
          </a:p>
        </p:txBody>
      </p:sp>
      <p:sp>
        <p:nvSpPr>
          <p:cNvPr id="1057" name="Google Shape;1057;p122"/>
          <p:cNvSpPr txBox="1"/>
          <p:nvPr/>
        </p:nvSpPr>
        <p:spPr>
          <a:xfrm>
            <a:off x="5279675" y="1346400"/>
            <a:ext cx="3000000" cy="300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pt-BR" sz="1800">
                <a:solidFill>
                  <a:srgbClr val="797997"/>
                </a:solidFill>
                <a:highlight>
                  <a:srgbClr val="FFFFE8"/>
                </a:highlight>
              </a:rPr>
              <a:t>$b</a:t>
            </a:r>
            <a:r>
              <a:rPr lang="pt-BR" sz="1800">
                <a:solidFill>
                  <a:schemeClr val="dk1"/>
                </a:solidFill>
                <a:highlight>
                  <a:srgbClr val="FFFFE8"/>
                </a:highlight>
              </a:rPr>
              <a:t> </a:t>
            </a:r>
            <a:r>
              <a:rPr lang="pt-BR" sz="1800">
                <a:solidFill>
                  <a:srgbClr val="808030"/>
                </a:solidFill>
                <a:highlight>
                  <a:srgbClr val="FFFFE8"/>
                </a:highlight>
              </a:rPr>
              <a:t>=</a:t>
            </a:r>
            <a:r>
              <a:rPr lang="pt-BR" sz="1800">
                <a:solidFill>
                  <a:schemeClr val="dk1"/>
                </a:solidFill>
                <a:highlight>
                  <a:srgbClr val="FFFFE8"/>
                </a:highlight>
              </a:rPr>
              <a:t> </a:t>
            </a:r>
            <a:r>
              <a:rPr b="1" lang="pt-BR" sz="1800">
                <a:solidFill>
                  <a:srgbClr val="800000"/>
                </a:solidFill>
                <a:highlight>
                  <a:srgbClr val="FFFFE8"/>
                </a:highlight>
              </a:rPr>
              <a:t>clone</a:t>
            </a:r>
            <a:r>
              <a:rPr lang="pt-BR" sz="1800">
                <a:solidFill>
                  <a:schemeClr val="dk1"/>
                </a:solidFill>
                <a:highlight>
                  <a:srgbClr val="FFFFE8"/>
                </a:highlight>
              </a:rPr>
              <a:t> </a:t>
            </a:r>
            <a:r>
              <a:rPr lang="pt-BR" sz="1800">
                <a:solidFill>
                  <a:srgbClr val="797997"/>
                </a:solidFill>
                <a:highlight>
                  <a:srgbClr val="FFFFE8"/>
                </a:highlight>
              </a:rPr>
              <a:t>$a</a:t>
            </a:r>
            <a:r>
              <a:rPr lang="pt-BR" sz="1800">
                <a:solidFill>
                  <a:srgbClr val="800080"/>
                </a:solidFill>
                <a:highlight>
                  <a:srgbClr val="FFFFE8"/>
                </a:highlight>
              </a:rPr>
              <a:t>;</a:t>
            </a:r>
            <a:r>
              <a:rPr lang="pt-BR" sz="1800">
                <a:solidFill>
                  <a:schemeClr val="dk1"/>
                </a:solidFill>
                <a:highlight>
                  <a:srgbClr val="FFFFE8"/>
                </a:highlight>
              </a:rPr>
              <a:t> </a:t>
            </a:r>
            <a:br>
              <a:rPr lang="pt-BR" sz="1800">
                <a:solidFill>
                  <a:schemeClr val="dk1"/>
                </a:solidFill>
                <a:highlight>
                  <a:srgbClr val="FFFFFF"/>
                </a:highlight>
              </a:rPr>
            </a:br>
            <a:r>
              <a:rPr lang="pt-BR" sz="1800">
                <a:solidFill>
                  <a:srgbClr val="797997"/>
                </a:solidFill>
                <a:highlight>
                  <a:srgbClr val="FFFFE8"/>
                </a:highlight>
              </a:rPr>
              <a:t>$b</a:t>
            </a:r>
            <a:r>
              <a:rPr lang="pt-BR" sz="1800">
                <a:solidFill>
                  <a:srgbClr val="808030"/>
                </a:solidFill>
                <a:highlight>
                  <a:srgbClr val="FFFFE8"/>
                </a:highlight>
              </a:rPr>
              <a:t>-&gt;</a:t>
            </a:r>
            <a:r>
              <a:rPr lang="pt-BR" sz="1800">
                <a:solidFill>
                  <a:srgbClr val="797997"/>
                </a:solidFill>
                <a:highlight>
                  <a:srgbClr val="FFFFE8"/>
                </a:highlight>
              </a:rPr>
              <a:t>nome</a:t>
            </a:r>
            <a:r>
              <a:rPr lang="pt-BR" sz="1800">
                <a:solidFill>
                  <a:schemeClr val="dk1"/>
                </a:solidFill>
                <a:highlight>
                  <a:srgbClr val="FFFFE8"/>
                </a:highlight>
              </a:rPr>
              <a:t> </a:t>
            </a:r>
            <a:r>
              <a:rPr lang="pt-BR" sz="1800">
                <a:solidFill>
                  <a:srgbClr val="808030"/>
                </a:solidFill>
                <a:highlight>
                  <a:srgbClr val="FFFFE8"/>
                </a:highlight>
              </a:rPr>
              <a:t>=</a:t>
            </a:r>
            <a:r>
              <a:rPr lang="pt-BR" sz="1800">
                <a:solidFill>
                  <a:schemeClr val="dk1"/>
                </a:solidFill>
                <a:highlight>
                  <a:srgbClr val="FFFFE8"/>
                </a:highlight>
              </a:rPr>
              <a:t> </a:t>
            </a:r>
            <a:r>
              <a:rPr lang="pt-BR" sz="1800">
                <a:solidFill>
                  <a:srgbClr val="0000E6"/>
                </a:solidFill>
                <a:highlight>
                  <a:srgbClr val="FFFFE8"/>
                </a:highlight>
              </a:rPr>
              <a:t>'Juliana'</a:t>
            </a:r>
            <a:r>
              <a:rPr lang="pt-BR" sz="1800">
                <a:solidFill>
                  <a:srgbClr val="800080"/>
                </a:solidFill>
                <a:highlight>
                  <a:srgbClr val="FFFFE8"/>
                </a:highlight>
              </a:rPr>
              <a:t>;</a:t>
            </a:r>
            <a:endParaRPr sz="1800">
              <a:solidFill>
                <a:srgbClr val="800080"/>
              </a:solidFill>
              <a:highlight>
                <a:srgbClr val="FFFFE8"/>
              </a:highlight>
            </a:endParaRPr>
          </a:p>
          <a:p>
            <a:pPr indent="0" lvl="0" marL="0" rtl="0" algn="l">
              <a:spcBef>
                <a:spcPts val="0"/>
              </a:spcBef>
              <a:spcAft>
                <a:spcPts val="0"/>
              </a:spcAft>
              <a:buNone/>
            </a:pPr>
            <a:r>
              <a:rPr lang="pt-BR" sz="1800">
                <a:solidFill>
                  <a:schemeClr val="dk1"/>
                </a:solidFill>
                <a:highlight>
                  <a:srgbClr val="FFFFE8"/>
                </a:highlight>
              </a:rPr>
              <a:t> </a:t>
            </a:r>
            <a:br>
              <a:rPr lang="pt-BR" sz="1800">
                <a:solidFill>
                  <a:schemeClr val="dk1"/>
                </a:solidFill>
                <a:highlight>
                  <a:srgbClr val="FFFFFF"/>
                </a:highlight>
              </a:rPr>
            </a:br>
            <a:r>
              <a:rPr lang="pt-BR" sz="1800">
                <a:solidFill>
                  <a:srgbClr val="400000"/>
                </a:solidFill>
                <a:highlight>
                  <a:srgbClr val="FFFFE8"/>
                </a:highlight>
              </a:rPr>
              <a:t>var_dump</a:t>
            </a:r>
            <a:r>
              <a:rPr lang="pt-BR" sz="1800">
                <a:solidFill>
                  <a:srgbClr val="808030"/>
                </a:solidFill>
                <a:highlight>
                  <a:srgbClr val="FFFFE8"/>
                </a:highlight>
              </a:rPr>
              <a:t>(</a:t>
            </a:r>
            <a:r>
              <a:rPr lang="pt-BR" sz="1800">
                <a:solidFill>
                  <a:srgbClr val="797997"/>
                </a:solidFill>
                <a:highlight>
                  <a:srgbClr val="FFFFE8"/>
                </a:highlight>
              </a:rPr>
              <a:t>$a</a:t>
            </a:r>
            <a:r>
              <a:rPr lang="pt-BR" sz="1800">
                <a:solidFill>
                  <a:srgbClr val="808030"/>
                </a:solidFill>
                <a:highlight>
                  <a:srgbClr val="FFFFE8"/>
                </a:highlight>
              </a:rPr>
              <a:t>)</a:t>
            </a:r>
            <a:r>
              <a:rPr lang="pt-BR" sz="1800">
                <a:solidFill>
                  <a:srgbClr val="800080"/>
                </a:solidFill>
                <a:highlight>
                  <a:srgbClr val="FFFFE8"/>
                </a:highlight>
              </a:rPr>
              <a:t>;</a:t>
            </a:r>
            <a:r>
              <a:rPr lang="pt-BR" sz="1800">
                <a:solidFill>
                  <a:schemeClr val="dk1"/>
                </a:solidFill>
                <a:highlight>
                  <a:srgbClr val="FFFFE8"/>
                </a:highlight>
              </a:rPr>
              <a:t> </a:t>
            </a:r>
            <a:br>
              <a:rPr lang="pt-BR" sz="1800">
                <a:solidFill>
                  <a:schemeClr val="dk1"/>
                </a:solidFill>
                <a:highlight>
                  <a:srgbClr val="FFFFFF"/>
                </a:highlight>
              </a:rPr>
            </a:br>
            <a:r>
              <a:rPr lang="pt-BR" sz="1800">
                <a:solidFill>
                  <a:srgbClr val="400000"/>
                </a:solidFill>
                <a:highlight>
                  <a:srgbClr val="FFFFE8"/>
                </a:highlight>
              </a:rPr>
              <a:t>var_dump</a:t>
            </a:r>
            <a:r>
              <a:rPr lang="pt-BR" sz="1800">
                <a:solidFill>
                  <a:srgbClr val="808030"/>
                </a:solidFill>
                <a:highlight>
                  <a:srgbClr val="FFFFE8"/>
                </a:highlight>
              </a:rPr>
              <a:t>(</a:t>
            </a:r>
            <a:r>
              <a:rPr lang="pt-BR" sz="1800">
                <a:solidFill>
                  <a:srgbClr val="797997"/>
                </a:solidFill>
                <a:highlight>
                  <a:srgbClr val="FFFFE8"/>
                </a:highlight>
              </a:rPr>
              <a:t>$b</a:t>
            </a:r>
            <a:r>
              <a:rPr lang="pt-BR" sz="1800">
                <a:solidFill>
                  <a:srgbClr val="808030"/>
                </a:solidFill>
                <a:highlight>
                  <a:srgbClr val="FFFFE8"/>
                </a:highlight>
              </a:rPr>
              <a:t>)</a:t>
            </a:r>
            <a:r>
              <a:rPr lang="pt-BR" sz="1800">
                <a:solidFill>
                  <a:srgbClr val="800080"/>
                </a:solidFill>
                <a:highlight>
                  <a:srgbClr val="FFFFE8"/>
                </a:highlight>
              </a:rPr>
              <a:t>;</a:t>
            </a:r>
            <a:endParaRPr/>
          </a:p>
        </p:txBody>
      </p:sp>
      <p:cxnSp>
        <p:nvCxnSpPr>
          <p:cNvPr id="1058" name="Google Shape;1058;p122"/>
          <p:cNvCxnSpPr/>
          <p:nvPr/>
        </p:nvCxnSpPr>
        <p:spPr>
          <a:xfrm>
            <a:off x="4644275" y="1240500"/>
            <a:ext cx="0" cy="35625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2" name="Shape 1062"/>
        <p:cNvGrpSpPr/>
        <p:nvPr/>
      </p:nvGrpSpPr>
      <p:grpSpPr>
        <a:xfrm>
          <a:off x="0" y="0"/>
          <a:ext cx="0" cy="0"/>
          <a:chOff x="0" y="0"/>
          <a:chExt cx="0" cy="0"/>
        </a:xfrm>
      </p:grpSpPr>
      <p:sp>
        <p:nvSpPr>
          <p:cNvPr id="1063" name="Google Shape;1063;p12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Métodos</a:t>
            </a:r>
            <a:endParaRPr/>
          </a:p>
        </p:txBody>
      </p:sp>
      <p:sp>
        <p:nvSpPr>
          <p:cNvPr id="1064" name="Google Shape;1064;p12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sz="1400">
                <a:solidFill>
                  <a:srgbClr val="5F5035"/>
                </a:solidFill>
                <a:highlight>
                  <a:srgbClr val="FFFFE8"/>
                </a:highlight>
              </a:rPr>
              <a:t>&lt;?php</a:t>
            </a:r>
            <a:br>
              <a:rPr lang="pt-BR" sz="1400">
                <a:solidFill>
                  <a:schemeClr val="dk1"/>
                </a:solidFill>
                <a:highlight>
                  <a:srgbClr val="FFFFFF"/>
                </a:highlight>
              </a:rPr>
            </a:br>
            <a:br>
              <a:rPr lang="pt-BR" sz="1400">
                <a:solidFill>
                  <a:schemeClr val="dk1"/>
                </a:solidFill>
                <a:highlight>
                  <a:srgbClr val="FFFFFF"/>
                </a:highlight>
              </a:rPr>
            </a:br>
            <a:r>
              <a:rPr b="1" lang="pt-BR" sz="1400">
                <a:solidFill>
                  <a:srgbClr val="800000"/>
                </a:solidFill>
                <a:highlight>
                  <a:srgbClr val="FFFFE8"/>
                </a:highlight>
              </a:rPr>
              <a:t>class</a:t>
            </a:r>
            <a:r>
              <a:rPr lang="pt-BR" sz="1400">
                <a:solidFill>
                  <a:schemeClr val="dk1"/>
                </a:solidFill>
                <a:highlight>
                  <a:srgbClr val="FFFFE8"/>
                </a:highlight>
              </a:rPr>
              <a:t> Pessoa </a:t>
            </a:r>
            <a:r>
              <a:rPr lang="pt-BR" sz="1400">
                <a:solidFill>
                  <a:srgbClr val="800080"/>
                </a:solidFill>
                <a:highlight>
                  <a:srgbClr val="FFFFE8"/>
                </a:highlight>
              </a:rPr>
              <a:t>{</a:t>
            </a:r>
            <a:br>
              <a:rPr lang="pt-BR" sz="1400">
                <a:solidFill>
                  <a:schemeClr val="dk1"/>
                </a:solidFill>
                <a:highlight>
                  <a:srgbClr val="FFFFFF"/>
                </a:highlight>
              </a:rPr>
            </a:br>
            <a:br>
              <a:rPr lang="pt-BR" sz="1400">
                <a:solidFill>
                  <a:schemeClr val="dk1"/>
                </a:solidFill>
                <a:highlight>
                  <a:srgbClr val="FFFFFF"/>
                </a:highlight>
              </a:rPr>
            </a:br>
            <a:r>
              <a:rPr lang="pt-BR" sz="1400">
                <a:solidFill>
                  <a:schemeClr val="dk1"/>
                </a:solidFill>
                <a:highlight>
                  <a:srgbClr val="FFFFE8"/>
                </a:highlight>
              </a:rPr>
              <a:t>	</a:t>
            </a:r>
            <a:r>
              <a:rPr b="1" lang="pt-BR" sz="1400">
                <a:solidFill>
                  <a:srgbClr val="800000"/>
                </a:solidFill>
                <a:highlight>
                  <a:srgbClr val="FFFFE8"/>
                </a:highlight>
              </a:rPr>
              <a:t>public</a:t>
            </a:r>
            <a:r>
              <a:rPr lang="pt-BR" sz="1400">
                <a:solidFill>
                  <a:schemeClr val="dk1"/>
                </a:solidFill>
                <a:highlight>
                  <a:srgbClr val="FFFFE8"/>
                </a:highlight>
              </a:rPr>
              <a:t> </a:t>
            </a:r>
            <a:r>
              <a:rPr lang="pt-BR" sz="1400">
                <a:solidFill>
                  <a:srgbClr val="797997"/>
                </a:solidFill>
                <a:highlight>
                  <a:srgbClr val="FFFFE8"/>
                </a:highlight>
              </a:rPr>
              <a:t>$cpf</a:t>
            </a:r>
            <a:r>
              <a:rPr lang="pt-BR" sz="1400">
                <a:solidFill>
                  <a:srgbClr val="800080"/>
                </a:solidFill>
                <a:highlight>
                  <a:srgbClr val="FFFFE8"/>
                </a:highlight>
              </a:rPr>
              <a:t>;</a:t>
            </a:r>
            <a:br>
              <a:rPr lang="pt-BR" sz="1400">
                <a:solidFill>
                  <a:schemeClr val="dk1"/>
                </a:solidFill>
                <a:highlight>
                  <a:srgbClr val="FFFFFF"/>
                </a:highlight>
              </a:rPr>
            </a:br>
            <a:r>
              <a:rPr lang="pt-BR" sz="1400">
                <a:solidFill>
                  <a:schemeClr val="dk1"/>
                </a:solidFill>
                <a:highlight>
                  <a:srgbClr val="FFFFE8"/>
                </a:highlight>
              </a:rPr>
              <a:t>	</a:t>
            </a:r>
            <a:r>
              <a:rPr b="1" lang="pt-BR" sz="1400">
                <a:solidFill>
                  <a:srgbClr val="800000"/>
                </a:solidFill>
                <a:highlight>
                  <a:srgbClr val="FFFFE8"/>
                </a:highlight>
              </a:rPr>
              <a:t>public</a:t>
            </a:r>
            <a:r>
              <a:rPr lang="pt-BR" sz="1400">
                <a:solidFill>
                  <a:schemeClr val="dk1"/>
                </a:solidFill>
                <a:highlight>
                  <a:srgbClr val="FFFFE8"/>
                </a:highlight>
              </a:rPr>
              <a:t> </a:t>
            </a:r>
            <a:r>
              <a:rPr lang="pt-BR" sz="1400">
                <a:solidFill>
                  <a:srgbClr val="797997"/>
                </a:solidFill>
                <a:highlight>
                  <a:srgbClr val="FFFFE8"/>
                </a:highlight>
              </a:rPr>
              <a:t>$nome</a:t>
            </a:r>
            <a:r>
              <a:rPr lang="pt-BR" sz="1400">
                <a:solidFill>
                  <a:srgbClr val="800080"/>
                </a:solidFill>
                <a:highlight>
                  <a:srgbClr val="FFFFE8"/>
                </a:highlight>
              </a:rPr>
              <a:t>;</a:t>
            </a:r>
            <a:br>
              <a:rPr lang="pt-BR" sz="1400">
                <a:solidFill>
                  <a:schemeClr val="dk1"/>
                </a:solidFill>
                <a:highlight>
                  <a:srgbClr val="FFFFFF"/>
                </a:highlight>
              </a:rPr>
            </a:br>
            <a:r>
              <a:rPr lang="pt-BR" sz="1400">
                <a:solidFill>
                  <a:schemeClr val="dk1"/>
                </a:solidFill>
                <a:highlight>
                  <a:srgbClr val="FFFFE8"/>
                </a:highlight>
              </a:rPr>
              <a:t>	</a:t>
            </a:r>
            <a:br>
              <a:rPr lang="pt-BR" sz="1400">
                <a:solidFill>
                  <a:schemeClr val="dk1"/>
                </a:solidFill>
                <a:highlight>
                  <a:srgbClr val="FFFFFF"/>
                </a:highlight>
              </a:rPr>
            </a:br>
            <a:r>
              <a:rPr lang="pt-BR" sz="1400">
                <a:solidFill>
                  <a:schemeClr val="dk1"/>
                </a:solidFill>
                <a:highlight>
                  <a:srgbClr val="FFFFE8"/>
                </a:highlight>
              </a:rPr>
              <a:t>	</a:t>
            </a:r>
            <a:r>
              <a:rPr b="1" lang="pt-BR" sz="1400">
                <a:solidFill>
                  <a:srgbClr val="800000"/>
                </a:solidFill>
                <a:highlight>
                  <a:srgbClr val="FFFFE8"/>
                </a:highlight>
              </a:rPr>
              <a:t>function</a:t>
            </a:r>
            <a:r>
              <a:rPr lang="pt-BR" sz="1400">
                <a:solidFill>
                  <a:schemeClr val="dk1"/>
                </a:solidFill>
                <a:highlight>
                  <a:srgbClr val="FFFFE8"/>
                </a:highlight>
              </a:rPr>
              <a:t> exemplo</a:t>
            </a:r>
            <a:r>
              <a:rPr lang="pt-BR" sz="1400">
                <a:solidFill>
                  <a:srgbClr val="808030"/>
                </a:solidFill>
                <a:highlight>
                  <a:srgbClr val="FFFFE8"/>
                </a:highlight>
              </a:rPr>
              <a:t>() </a:t>
            </a:r>
            <a:r>
              <a:rPr lang="pt-BR" sz="1400">
                <a:solidFill>
                  <a:srgbClr val="800080"/>
                </a:solidFill>
                <a:highlight>
                  <a:srgbClr val="FFFFE8"/>
                </a:highlight>
              </a:rPr>
              <a:t>{</a:t>
            </a:r>
            <a:br>
              <a:rPr lang="pt-BR" sz="1400">
                <a:solidFill>
                  <a:schemeClr val="dk1"/>
                </a:solidFill>
                <a:highlight>
                  <a:srgbClr val="FFFFFF"/>
                </a:highlight>
              </a:rPr>
            </a:br>
            <a:r>
              <a:rPr lang="pt-BR" sz="1400">
                <a:solidFill>
                  <a:schemeClr val="dk1"/>
                </a:solidFill>
                <a:highlight>
                  <a:srgbClr val="FFFFE8"/>
                </a:highlight>
              </a:rPr>
              <a:t>		</a:t>
            </a:r>
            <a:r>
              <a:rPr b="1" lang="pt-BR" sz="1400">
                <a:solidFill>
                  <a:srgbClr val="800000"/>
                </a:solidFill>
                <a:highlight>
                  <a:srgbClr val="FFFFE8"/>
                </a:highlight>
              </a:rPr>
              <a:t>return</a:t>
            </a:r>
            <a:r>
              <a:rPr lang="pt-BR" sz="1400">
                <a:solidFill>
                  <a:schemeClr val="dk1"/>
                </a:solidFill>
                <a:highlight>
                  <a:srgbClr val="FFFFE8"/>
                </a:highlight>
              </a:rPr>
              <a:t> </a:t>
            </a:r>
            <a:r>
              <a:rPr lang="pt-BR" sz="1400">
                <a:solidFill>
                  <a:srgbClr val="0000E6"/>
                </a:solidFill>
                <a:highlight>
                  <a:srgbClr val="FFFFE8"/>
                </a:highlight>
              </a:rPr>
              <a:t>'olá mundooo!'</a:t>
            </a:r>
            <a:r>
              <a:rPr lang="pt-BR" sz="1400">
                <a:solidFill>
                  <a:srgbClr val="800080"/>
                </a:solidFill>
                <a:highlight>
                  <a:srgbClr val="FFFFE8"/>
                </a:highlight>
              </a:rPr>
              <a:t>;</a:t>
            </a:r>
            <a:br>
              <a:rPr lang="pt-BR" sz="1400">
                <a:solidFill>
                  <a:schemeClr val="dk1"/>
                </a:solidFill>
                <a:highlight>
                  <a:srgbClr val="FFFFFF"/>
                </a:highlight>
              </a:rPr>
            </a:br>
            <a:r>
              <a:rPr lang="pt-BR" sz="1400">
                <a:solidFill>
                  <a:schemeClr val="dk1"/>
                </a:solidFill>
                <a:highlight>
                  <a:srgbClr val="FFFFE8"/>
                </a:highlight>
              </a:rPr>
              <a:t>	</a:t>
            </a:r>
            <a:r>
              <a:rPr lang="pt-BR" sz="1400">
                <a:solidFill>
                  <a:srgbClr val="800080"/>
                </a:solidFill>
                <a:highlight>
                  <a:srgbClr val="FFFFE8"/>
                </a:highlight>
              </a:rPr>
              <a:t>}</a:t>
            </a:r>
            <a:br>
              <a:rPr lang="pt-BR" sz="1400">
                <a:solidFill>
                  <a:schemeClr val="dk1"/>
                </a:solidFill>
                <a:highlight>
                  <a:srgbClr val="FFFFFF"/>
                </a:highlight>
              </a:rPr>
            </a:br>
            <a:r>
              <a:rPr lang="pt-BR" sz="1400">
                <a:solidFill>
                  <a:srgbClr val="800080"/>
                </a:solidFill>
                <a:highlight>
                  <a:srgbClr val="FFFFE8"/>
                </a:highlight>
              </a:rPr>
              <a:t>}</a:t>
            </a:r>
            <a:br>
              <a:rPr lang="pt-BR" sz="1400">
                <a:solidFill>
                  <a:schemeClr val="dk1"/>
                </a:solidFill>
                <a:highlight>
                  <a:srgbClr val="FFFFFF"/>
                </a:highlight>
              </a:rPr>
            </a:br>
            <a:br>
              <a:rPr lang="pt-BR" sz="1400">
                <a:solidFill>
                  <a:schemeClr val="dk1"/>
                </a:solidFill>
                <a:highlight>
                  <a:srgbClr val="FFFFFF"/>
                </a:highlight>
              </a:rPr>
            </a:br>
            <a:r>
              <a:rPr lang="pt-BR" sz="1400">
                <a:solidFill>
                  <a:srgbClr val="797997"/>
                </a:solidFill>
                <a:highlight>
                  <a:srgbClr val="FFFFE8"/>
                </a:highlight>
              </a:rPr>
              <a:t>$pessoa</a:t>
            </a:r>
            <a:r>
              <a:rPr lang="pt-BR" sz="1400">
                <a:solidFill>
                  <a:schemeClr val="dk1"/>
                </a:solidFill>
                <a:highlight>
                  <a:srgbClr val="FFFFE8"/>
                </a:highlight>
              </a:rPr>
              <a:t> </a:t>
            </a:r>
            <a:r>
              <a:rPr lang="pt-BR" sz="1400">
                <a:solidFill>
                  <a:srgbClr val="808030"/>
                </a:solidFill>
                <a:highlight>
                  <a:srgbClr val="FFFFE8"/>
                </a:highlight>
              </a:rPr>
              <a:t>=</a:t>
            </a:r>
            <a:r>
              <a:rPr lang="pt-BR" sz="1400">
                <a:solidFill>
                  <a:schemeClr val="dk1"/>
                </a:solidFill>
                <a:highlight>
                  <a:srgbClr val="FFFFE8"/>
                </a:highlight>
              </a:rPr>
              <a:t> </a:t>
            </a:r>
            <a:r>
              <a:rPr b="1" lang="pt-BR" sz="1400">
                <a:solidFill>
                  <a:srgbClr val="800000"/>
                </a:solidFill>
                <a:highlight>
                  <a:srgbClr val="FFFFE8"/>
                </a:highlight>
              </a:rPr>
              <a:t>new</a:t>
            </a:r>
            <a:r>
              <a:rPr lang="pt-BR" sz="1400">
                <a:solidFill>
                  <a:schemeClr val="dk1"/>
                </a:solidFill>
                <a:highlight>
                  <a:srgbClr val="FFFFE8"/>
                </a:highlight>
              </a:rPr>
              <a:t> Pessoa</a:t>
            </a:r>
            <a:r>
              <a:rPr lang="pt-BR" sz="1400">
                <a:solidFill>
                  <a:srgbClr val="808030"/>
                </a:solidFill>
                <a:highlight>
                  <a:srgbClr val="FFFFE8"/>
                </a:highlight>
              </a:rPr>
              <a:t>()</a:t>
            </a:r>
            <a:r>
              <a:rPr lang="pt-BR" sz="1400">
                <a:solidFill>
                  <a:srgbClr val="800080"/>
                </a:solidFill>
                <a:highlight>
                  <a:srgbClr val="FFFFE8"/>
                </a:highlight>
              </a:rPr>
              <a:t>;</a:t>
            </a:r>
            <a:br>
              <a:rPr lang="pt-BR" sz="1400">
                <a:solidFill>
                  <a:srgbClr val="800080"/>
                </a:solidFill>
                <a:highlight>
                  <a:srgbClr val="FFFFE8"/>
                </a:highlight>
              </a:rPr>
            </a:br>
            <a:br>
              <a:rPr lang="pt-BR" sz="1400">
                <a:solidFill>
                  <a:schemeClr val="dk1"/>
                </a:solidFill>
                <a:highlight>
                  <a:srgbClr val="FFFFFF"/>
                </a:highlight>
              </a:rPr>
            </a:br>
            <a:r>
              <a:rPr b="1" lang="pt-BR" sz="1400">
                <a:solidFill>
                  <a:srgbClr val="800000"/>
                </a:solidFill>
                <a:highlight>
                  <a:srgbClr val="FFFFE8"/>
                </a:highlight>
              </a:rPr>
              <a:t>echo</a:t>
            </a:r>
            <a:r>
              <a:rPr lang="pt-BR" sz="1400">
                <a:solidFill>
                  <a:schemeClr val="dk1"/>
                </a:solidFill>
                <a:highlight>
                  <a:srgbClr val="FFFFE8"/>
                </a:highlight>
              </a:rPr>
              <a:t> </a:t>
            </a:r>
            <a:r>
              <a:rPr lang="pt-BR" sz="1400">
                <a:solidFill>
                  <a:srgbClr val="797997"/>
                </a:solidFill>
                <a:highlight>
                  <a:srgbClr val="FFFFE8"/>
                </a:highlight>
              </a:rPr>
              <a:t>$pessoa</a:t>
            </a:r>
            <a:r>
              <a:rPr lang="pt-BR" sz="1400">
                <a:solidFill>
                  <a:srgbClr val="808030"/>
                </a:solidFill>
                <a:highlight>
                  <a:srgbClr val="FFFFE8"/>
                </a:highlight>
              </a:rPr>
              <a:t>-&gt;</a:t>
            </a:r>
            <a:r>
              <a:rPr lang="pt-BR" sz="1400">
                <a:solidFill>
                  <a:schemeClr val="dk1"/>
                </a:solidFill>
                <a:highlight>
                  <a:srgbClr val="FFFFE8"/>
                </a:highlight>
              </a:rPr>
              <a:t>exemplo</a:t>
            </a:r>
            <a:r>
              <a:rPr lang="pt-BR" sz="1400">
                <a:solidFill>
                  <a:srgbClr val="808030"/>
                </a:solidFill>
                <a:highlight>
                  <a:srgbClr val="FFFFE8"/>
                </a:highlight>
              </a:rPr>
              <a:t>()</a:t>
            </a:r>
            <a:r>
              <a:rPr lang="pt-BR" sz="1400">
                <a:solidFill>
                  <a:srgbClr val="800080"/>
                </a:solidFill>
                <a:highlight>
                  <a:srgbClr val="FFFFE8"/>
                </a:highlight>
              </a:rPr>
              <a:t>;</a:t>
            </a:r>
            <a:endParaRPr sz="1400">
              <a:solidFill>
                <a:srgbClr val="800080"/>
              </a:solidFill>
              <a:highlight>
                <a:srgbClr val="FFFFE8"/>
              </a:highlight>
            </a:endParaRPr>
          </a:p>
          <a:p>
            <a:pPr indent="0" lvl="0" marL="0" rtl="0" algn="l">
              <a:spcBef>
                <a:spcPts val="1600"/>
              </a:spcBef>
              <a:spcAft>
                <a:spcPts val="1600"/>
              </a:spcAft>
              <a:buNone/>
            </a:pPr>
            <a:r>
              <a:t/>
            </a:r>
            <a:endParaRPr/>
          </a:p>
        </p:txBody>
      </p:sp>
      <p:grpSp>
        <p:nvGrpSpPr>
          <p:cNvPr id="1065" name="Google Shape;1065;p123"/>
          <p:cNvGrpSpPr/>
          <p:nvPr/>
        </p:nvGrpSpPr>
        <p:grpSpPr>
          <a:xfrm>
            <a:off x="5444875" y="1131000"/>
            <a:ext cx="2649600" cy="2881500"/>
            <a:chOff x="5299400" y="402025"/>
            <a:chExt cx="2649600" cy="2881500"/>
          </a:xfrm>
        </p:grpSpPr>
        <p:sp>
          <p:nvSpPr>
            <p:cNvPr id="1066" name="Google Shape;1066;p123"/>
            <p:cNvSpPr/>
            <p:nvPr/>
          </p:nvSpPr>
          <p:spPr>
            <a:xfrm>
              <a:off x="5299400" y="810625"/>
              <a:ext cx="2649600" cy="1943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317500" lvl="0" marL="457200" rtl="0" algn="l">
                <a:spcBef>
                  <a:spcPts val="0"/>
                </a:spcBef>
                <a:spcAft>
                  <a:spcPts val="0"/>
                </a:spcAft>
                <a:buSzPts val="1400"/>
                <a:buChar char="+"/>
              </a:pPr>
              <a:r>
                <a:rPr lang="pt-BR"/>
                <a:t>cpf</a:t>
              </a:r>
              <a:endParaRPr/>
            </a:p>
            <a:p>
              <a:pPr indent="-317500" lvl="0" marL="457200" rtl="0" algn="l">
                <a:spcBef>
                  <a:spcPts val="0"/>
                </a:spcBef>
                <a:spcAft>
                  <a:spcPts val="0"/>
                </a:spcAft>
                <a:buSzPts val="1400"/>
                <a:buChar char="+"/>
              </a:pPr>
              <a:r>
                <a:rPr lang="pt-BR"/>
                <a:t>nome</a:t>
              </a:r>
              <a:endParaRPr/>
            </a:p>
          </p:txBody>
        </p:sp>
        <p:sp>
          <p:nvSpPr>
            <p:cNvPr id="1067" name="Google Shape;1067;p123"/>
            <p:cNvSpPr/>
            <p:nvPr/>
          </p:nvSpPr>
          <p:spPr>
            <a:xfrm>
              <a:off x="5299400" y="402025"/>
              <a:ext cx="2649600" cy="408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pt-BR"/>
                <a:t>Pessoa</a:t>
              </a:r>
              <a:endParaRPr b="1"/>
            </a:p>
          </p:txBody>
        </p:sp>
        <p:sp>
          <p:nvSpPr>
            <p:cNvPr id="1068" name="Google Shape;1068;p123"/>
            <p:cNvSpPr/>
            <p:nvPr/>
          </p:nvSpPr>
          <p:spPr>
            <a:xfrm>
              <a:off x="5299400" y="2753725"/>
              <a:ext cx="2649600" cy="529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317500" lvl="0" marL="457200" rtl="0" algn="l">
                <a:spcBef>
                  <a:spcPts val="0"/>
                </a:spcBef>
                <a:spcAft>
                  <a:spcPts val="0"/>
                </a:spcAft>
                <a:buSzPts val="1400"/>
                <a:buChar char="+"/>
              </a:pPr>
              <a:r>
                <a:rPr lang="pt-BR"/>
                <a:t>exemplo()</a:t>
              </a:r>
              <a:endParaRPr/>
            </a:p>
          </p:txBody>
        </p:sp>
      </p:grp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2" name="Shape 1072"/>
        <p:cNvGrpSpPr/>
        <p:nvPr/>
      </p:nvGrpSpPr>
      <p:grpSpPr>
        <a:xfrm>
          <a:off x="0" y="0"/>
          <a:ext cx="0" cy="0"/>
          <a:chOff x="0" y="0"/>
          <a:chExt cx="0" cy="0"/>
        </a:xfrm>
      </p:grpSpPr>
      <p:sp>
        <p:nvSpPr>
          <p:cNvPr id="1073" name="Google Shape;1073;p12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Referência ao Objeto ($this)</a:t>
            </a:r>
            <a:endParaRPr/>
          </a:p>
        </p:txBody>
      </p:sp>
      <p:sp>
        <p:nvSpPr>
          <p:cNvPr id="1074" name="Google Shape;1074;p124"/>
          <p:cNvSpPr txBox="1"/>
          <p:nvPr>
            <p:ph idx="1" type="body"/>
          </p:nvPr>
        </p:nvSpPr>
        <p:spPr>
          <a:xfrm>
            <a:off x="311700" y="1152475"/>
            <a:ext cx="47034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pt-BR" sz="1400">
                <a:solidFill>
                  <a:srgbClr val="5F5035"/>
                </a:solidFill>
                <a:highlight>
                  <a:srgbClr val="FFFFE8"/>
                </a:highlight>
              </a:rPr>
              <a:t>&lt;?php</a:t>
            </a:r>
            <a:br>
              <a:rPr lang="pt-BR" sz="1400">
                <a:solidFill>
                  <a:schemeClr val="dk1"/>
                </a:solidFill>
                <a:highlight>
                  <a:srgbClr val="FFFFFF"/>
                </a:highlight>
              </a:rPr>
            </a:br>
            <a:br>
              <a:rPr lang="pt-BR" sz="1400">
                <a:solidFill>
                  <a:schemeClr val="dk1"/>
                </a:solidFill>
                <a:highlight>
                  <a:srgbClr val="FFFFFF"/>
                </a:highlight>
              </a:rPr>
            </a:br>
            <a:r>
              <a:rPr b="1" lang="pt-BR" sz="1400">
                <a:solidFill>
                  <a:srgbClr val="800000"/>
                </a:solidFill>
                <a:highlight>
                  <a:srgbClr val="FFFFE8"/>
                </a:highlight>
              </a:rPr>
              <a:t>class</a:t>
            </a:r>
            <a:r>
              <a:rPr lang="pt-BR" sz="1400">
                <a:solidFill>
                  <a:schemeClr val="dk1"/>
                </a:solidFill>
                <a:highlight>
                  <a:srgbClr val="FFFFE8"/>
                </a:highlight>
              </a:rPr>
              <a:t> Pessoa </a:t>
            </a:r>
            <a:r>
              <a:rPr lang="pt-BR" sz="1400">
                <a:solidFill>
                  <a:srgbClr val="800080"/>
                </a:solidFill>
                <a:highlight>
                  <a:srgbClr val="FFFFE8"/>
                </a:highlight>
              </a:rPr>
              <a:t>{</a:t>
            </a:r>
            <a:br>
              <a:rPr lang="pt-BR" sz="1400">
                <a:solidFill>
                  <a:schemeClr val="dk1"/>
                </a:solidFill>
                <a:highlight>
                  <a:srgbClr val="FFFFFF"/>
                </a:highlight>
              </a:rPr>
            </a:br>
            <a:br>
              <a:rPr lang="pt-BR" sz="1400">
                <a:solidFill>
                  <a:schemeClr val="dk1"/>
                </a:solidFill>
                <a:highlight>
                  <a:srgbClr val="FFFFFF"/>
                </a:highlight>
              </a:rPr>
            </a:br>
            <a:r>
              <a:rPr lang="pt-BR" sz="1400">
                <a:solidFill>
                  <a:schemeClr val="dk1"/>
                </a:solidFill>
                <a:highlight>
                  <a:srgbClr val="FFFFE8"/>
                </a:highlight>
              </a:rPr>
              <a:t>	</a:t>
            </a:r>
            <a:r>
              <a:rPr b="1" lang="pt-BR" sz="1400">
                <a:solidFill>
                  <a:srgbClr val="800000"/>
                </a:solidFill>
                <a:highlight>
                  <a:srgbClr val="FFFFE8"/>
                </a:highlight>
              </a:rPr>
              <a:t>public</a:t>
            </a:r>
            <a:r>
              <a:rPr lang="pt-BR" sz="1400">
                <a:solidFill>
                  <a:schemeClr val="dk1"/>
                </a:solidFill>
                <a:highlight>
                  <a:srgbClr val="FFFFE8"/>
                </a:highlight>
              </a:rPr>
              <a:t> </a:t>
            </a:r>
            <a:r>
              <a:rPr lang="pt-BR" sz="1400">
                <a:solidFill>
                  <a:srgbClr val="797997"/>
                </a:solidFill>
                <a:highlight>
                  <a:srgbClr val="FFFFE8"/>
                </a:highlight>
              </a:rPr>
              <a:t>$cpf</a:t>
            </a:r>
            <a:r>
              <a:rPr lang="pt-BR" sz="1400">
                <a:solidFill>
                  <a:srgbClr val="800080"/>
                </a:solidFill>
                <a:highlight>
                  <a:srgbClr val="FFFFE8"/>
                </a:highlight>
              </a:rPr>
              <a:t>;</a:t>
            </a:r>
            <a:br>
              <a:rPr lang="pt-BR" sz="1400">
                <a:solidFill>
                  <a:schemeClr val="dk1"/>
                </a:solidFill>
                <a:highlight>
                  <a:srgbClr val="FFFFFF"/>
                </a:highlight>
              </a:rPr>
            </a:br>
            <a:r>
              <a:rPr lang="pt-BR" sz="1400">
                <a:solidFill>
                  <a:schemeClr val="dk1"/>
                </a:solidFill>
                <a:highlight>
                  <a:srgbClr val="FFFFE8"/>
                </a:highlight>
              </a:rPr>
              <a:t>	</a:t>
            </a:r>
            <a:r>
              <a:rPr b="1" lang="pt-BR" sz="1400">
                <a:solidFill>
                  <a:srgbClr val="800000"/>
                </a:solidFill>
                <a:highlight>
                  <a:srgbClr val="FFFFE8"/>
                </a:highlight>
              </a:rPr>
              <a:t>public</a:t>
            </a:r>
            <a:r>
              <a:rPr lang="pt-BR" sz="1400">
                <a:solidFill>
                  <a:schemeClr val="dk1"/>
                </a:solidFill>
                <a:highlight>
                  <a:srgbClr val="FFFFE8"/>
                </a:highlight>
              </a:rPr>
              <a:t> </a:t>
            </a:r>
            <a:r>
              <a:rPr lang="pt-BR" sz="1400">
                <a:solidFill>
                  <a:srgbClr val="797997"/>
                </a:solidFill>
                <a:highlight>
                  <a:srgbClr val="FFFFE8"/>
                </a:highlight>
              </a:rPr>
              <a:t>$nome</a:t>
            </a:r>
            <a:r>
              <a:rPr lang="pt-BR" sz="1400">
                <a:solidFill>
                  <a:srgbClr val="800080"/>
                </a:solidFill>
                <a:highlight>
                  <a:srgbClr val="FFFFE8"/>
                </a:highlight>
              </a:rPr>
              <a:t>;</a:t>
            </a:r>
            <a:br>
              <a:rPr lang="pt-BR" sz="1400">
                <a:solidFill>
                  <a:schemeClr val="dk1"/>
                </a:solidFill>
                <a:highlight>
                  <a:srgbClr val="FFFFFF"/>
                </a:highlight>
              </a:rPr>
            </a:br>
            <a:r>
              <a:rPr lang="pt-BR" sz="1400">
                <a:solidFill>
                  <a:schemeClr val="dk1"/>
                </a:solidFill>
                <a:highlight>
                  <a:srgbClr val="FFFFE8"/>
                </a:highlight>
              </a:rPr>
              <a:t>	</a:t>
            </a:r>
            <a:r>
              <a:rPr b="1" lang="pt-BR" sz="1400">
                <a:solidFill>
                  <a:srgbClr val="800000"/>
                </a:solidFill>
                <a:highlight>
                  <a:srgbClr val="FFFFE8"/>
                </a:highlight>
              </a:rPr>
              <a:t>public</a:t>
            </a:r>
            <a:r>
              <a:rPr lang="pt-BR" sz="1400">
                <a:solidFill>
                  <a:schemeClr val="dk1"/>
                </a:solidFill>
                <a:highlight>
                  <a:srgbClr val="FFFFE8"/>
                </a:highlight>
              </a:rPr>
              <a:t> </a:t>
            </a:r>
            <a:r>
              <a:rPr lang="pt-BR" sz="1400">
                <a:solidFill>
                  <a:srgbClr val="797997"/>
                </a:solidFill>
                <a:highlight>
                  <a:srgbClr val="FFFFE8"/>
                </a:highlight>
              </a:rPr>
              <a:t>$sobreNome</a:t>
            </a:r>
            <a:r>
              <a:rPr lang="pt-BR" sz="1400">
                <a:solidFill>
                  <a:srgbClr val="800080"/>
                </a:solidFill>
                <a:highlight>
                  <a:srgbClr val="FFFFE8"/>
                </a:highlight>
              </a:rPr>
              <a:t>;</a:t>
            </a:r>
            <a:br>
              <a:rPr lang="pt-BR" sz="1400">
                <a:solidFill>
                  <a:schemeClr val="dk1"/>
                </a:solidFill>
                <a:highlight>
                  <a:srgbClr val="FFFFFF"/>
                </a:highlight>
              </a:rPr>
            </a:br>
            <a:r>
              <a:rPr lang="pt-BR" sz="1400">
                <a:solidFill>
                  <a:schemeClr val="dk1"/>
                </a:solidFill>
                <a:highlight>
                  <a:srgbClr val="FFFFE8"/>
                </a:highlight>
              </a:rPr>
              <a:t>	</a:t>
            </a:r>
            <a:br>
              <a:rPr lang="pt-BR" sz="1400">
                <a:solidFill>
                  <a:schemeClr val="dk1"/>
                </a:solidFill>
                <a:highlight>
                  <a:srgbClr val="FFFFFF"/>
                </a:highlight>
              </a:rPr>
            </a:br>
            <a:r>
              <a:rPr lang="pt-BR" sz="1400">
                <a:solidFill>
                  <a:schemeClr val="dk1"/>
                </a:solidFill>
                <a:highlight>
                  <a:srgbClr val="FFFFE8"/>
                </a:highlight>
              </a:rPr>
              <a:t>	</a:t>
            </a:r>
            <a:r>
              <a:rPr b="1" lang="pt-BR" sz="1400">
                <a:solidFill>
                  <a:srgbClr val="800000"/>
                </a:solidFill>
                <a:highlight>
                  <a:srgbClr val="FFFFE8"/>
                </a:highlight>
              </a:rPr>
              <a:t>function</a:t>
            </a:r>
            <a:r>
              <a:rPr lang="pt-BR" sz="1400">
                <a:solidFill>
                  <a:schemeClr val="dk1"/>
                </a:solidFill>
                <a:highlight>
                  <a:srgbClr val="FFFFE8"/>
                </a:highlight>
              </a:rPr>
              <a:t> nomeCompleto</a:t>
            </a:r>
            <a:r>
              <a:rPr lang="pt-BR" sz="1400">
                <a:solidFill>
                  <a:srgbClr val="808030"/>
                </a:solidFill>
                <a:highlight>
                  <a:srgbClr val="FFFFE8"/>
                </a:highlight>
              </a:rPr>
              <a:t>()</a:t>
            </a:r>
            <a:r>
              <a:rPr lang="pt-BR" sz="1400">
                <a:solidFill>
                  <a:srgbClr val="800080"/>
                </a:solidFill>
                <a:highlight>
                  <a:srgbClr val="FFFFE8"/>
                </a:highlight>
              </a:rPr>
              <a:t>{</a:t>
            </a:r>
            <a:br>
              <a:rPr lang="pt-BR" sz="1400">
                <a:solidFill>
                  <a:schemeClr val="dk1"/>
                </a:solidFill>
                <a:highlight>
                  <a:srgbClr val="FFFFFF"/>
                </a:highlight>
              </a:rPr>
            </a:br>
            <a:r>
              <a:rPr lang="pt-BR" sz="1400">
                <a:solidFill>
                  <a:schemeClr val="dk1"/>
                </a:solidFill>
                <a:highlight>
                  <a:srgbClr val="FFFFE8"/>
                </a:highlight>
              </a:rPr>
              <a:t>		</a:t>
            </a:r>
            <a:r>
              <a:rPr b="1" lang="pt-BR" sz="1400">
                <a:solidFill>
                  <a:srgbClr val="800000"/>
                </a:solidFill>
                <a:highlight>
                  <a:srgbClr val="FFFFE8"/>
                </a:highlight>
              </a:rPr>
              <a:t>return</a:t>
            </a:r>
            <a:r>
              <a:rPr lang="pt-BR" sz="1400">
                <a:solidFill>
                  <a:schemeClr val="dk1"/>
                </a:solidFill>
                <a:highlight>
                  <a:srgbClr val="FFFFE8"/>
                </a:highlight>
              </a:rPr>
              <a:t> </a:t>
            </a:r>
            <a:r>
              <a:rPr lang="pt-BR" sz="1400">
                <a:solidFill>
                  <a:srgbClr val="797997"/>
                </a:solidFill>
                <a:highlight>
                  <a:srgbClr val="FFFFE8"/>
                </a:highlight>
              </a:rPr>
              <a:t>$</a:t>
            </a:r>
            <a:r>
              <a:rPr b="1" lang="pt-BR" sz="1400">
                <a:solidFill>
                  <a:srgbClr val="800000"/>
                </a:solidFill>
                <a:highlight>
                  <a:srgbClr val="FFFFE8"/>
                </a:highlight>
              </a:rPr>
              <a:t>this</a:t>
            </a:r>
            <a:r>
              <a:rPr lang="pt-BR" sz="1400">
                <a:solidFill>
                  <a:srgbClr val="808030"/>
                </a:solidFill>
                <a:highlight>
                  <a:srgbClr val="FFFFE8"/>
                </a:highlight>
              </a:rPr>
              <a:t>-&gt;</a:t>
            </a:r>
            <a:r>
              <a:rPr lang="pt-BR" sz="1400">
                <a:solidFill>
                  <a:srgbClr val="797997"/>
                </a:solidFill>
                <a:highlight>
                  <a:srgbClr val="FFFFE8"/>
                </a:highlight>
              </a:rPr>
              <a:t>nome</a:t>
            </a:r>
            <a:r>
              <a:rPr lang="pt-BR" sz="1400">
                <a:solidFill>
                  <a:srgbClr val="808030"/>
                </a:solidFill>
                <a:highlight>
                  <a:srgbClr val="FFFFE8"/>
                </a:highlight>
              </a:rPr>
              <a:t>.</a:t>
            </a:r>
            <a:r>
              <a:rPr lang="pt-BR" sz="1400">
                <a:solidFill>
                  <a:srgbClr val="0000E6"/>
                </a:solidFill>
                <a:highlight>
                  <a:srgbClr val="FFFFE8"/>
                </a:highlight>
              </a:rPr>
              <a:t>" "</a:t>
            </a:r>
            <a:r>
              <a:rPr lang="pt-BR" sz="1400">
                <a:solidFill>
                  <a:srgbClr val="808030"/>
                </a:solidFill>
                <a:highlight>
                  <a:srgbClr val="FFFFE8"/>
                </a:highlight>
              </a:rPr>
              <a:t>.</a:t>
            </a:r>
            <a:r>
              <a:rPr lang="pt-BR" sz="1400">
                <a:solidFill>
                  <a:srgbClr val="797997"/>
                </a:solidFill>
                <a:highlight>
                  <a:srgbClr val="FFFFE8"/>
                </a:highlight>
              </a:rPr>
              <a:t>$</a:t>
            </a:r>
            <a:r>
              <a:rPr b="1" lang="pt-BR" sz="1400">
                <a:solidFill>
                  <a:srgbClr val="800000"/>
                </a:solidFill>
                <a:highlight>
                  <a:srgbClr val="FFFFE8"/>
                </a:highlight>
              </a:rPr>
              <a:t>this</a:t>
            </a:r>
            <a:r>
              <a:rPr lang="pt-BR" sz="1400">
                <a:solidFill>
                  <a:srgbClr val="808030"/>
                </a:solidFill>
                <a:highlight>
                  <a:srgbClr val="FFFFE8"/>
                </a:highlight>
              </a:rPr>
              <a:t>-&gt;</a:t>
            </a:r>
            <a:r>
              <a:rPr lang="pt-BR" sz="1400">
                <a:solidFill>
                  <a:srgbClr val="797997"/>
                </a:solidFill>
                <a:highlight>
                  <a:srgbClr val="FFFFE8"/>
                </a:highlight>
              </a:rPr>
              <a:t>sobreNome</a:t>
            </a:r>
            <a:r>
              <a:rPr lang="pt-BR" sz="1400">
                <a:solidFill>
                  <a:srgbClr val="800080"/>
                </a:solidFill>
                <a:highlight>
                  <a:srgbClr val="FFFFE8"/>
                </a:highlight>
              </a:rPr>
              <a:t>;</a:t>
            </a:r>
            <a:br>
              <a:rPr lang="pt-BR" sz="1400">
                <a:solidFill>
                  <a:schemeClr val="dk1"/>
                </a:solidFill>
                <a:highlight>
                  <a:srgbClr val="FFFFFF"/>
                </a:highlight>
              </a:rPr>
            </a:br>
            <a:r>
              <a:rPr lang="pt-BR" sz="1400">
                <a:solidFill>
                  <a:schemeClr val="dk1"/>
                </a:solidFill>
                <a:highlight>
                  <a:srgbClr val="FFFFE8"/>
                </a:highlight>
              </a:rPr>
              <a:t>	</a:t>
            </a:r>
            <a:r>
              <a:rPr lang="pt-BR" sz="1400">
                <a:solidFill>
                  <a:srgbClr val="800080"/>
                </a:solidFill>
                <a:highlight>
                  <a:srgbClr val="FFFFE8"/>
                </a:highlight>
              </a:rPr>
              <a:t>}</a:t>
            </a:r>
            <a:br>
              <a:rPr lang="pt-BR" sz="1400">
                <a:solidFill>
                  <a:schemeClr val="dk1"/>
                </a:solidFill>
                <a:highlight>
                  <a:srgbClr val="FFFFFF"/>
                </a:highlight>
              </a:rPr>
            </a:br>
            <a:r>
              <a:rPr lang="pt-BR" sz="1400">
                <a:solidFill>
                  <a:srgbClr val="800080"/>
                </a:solidFill>
                <a:highlight>
                  <a:srgbClr val="FFFFE8"/>
                </a:highlight>
              </a:rPr>
              <a:t>}</a:t>
            </a:r>
            <a:br>
              <a:rPr lang="pt-BR" sz="1100">
                <a:solidFill>
                  <a:schemeClr val="dk1"/>
                </a:solidFill>
                <a:highlight>
                  <a:srgbClr val="FFFFFF"/>
                </a:highlight>
              </a:rPr>
            </a:br>
            <a:br>
              <a:rPr lang="pt-BR" sz="1100">
                <a:solidFill>
                  <a:schemeClr val="dk1"/>
                </a:solidFill>
                <a:highlight>
                  <a:srgbClr val="FFFFFF"/>
                </a:highlight>
              </a:rPr>
            </a:br>
            <a:endParaRPr/>
          </a:p>
        </p:txBody>
      </p:sp>
      <p:sp>
        <p:nvSpPr>
          <p:cNvPr id="1075" name="Google Shape;1075;p124"/>
          <p:cNvSpPr txBox="1"/>
          <p:nvPr/>
        </p:nvSpPr>
        <p:spPr>
          <a:xfrm>
            <a:off x="5147475" y="1152475"/>
            <a:ext cx="3000000" cy="30000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pt-BR">
                <a:solidFill>
                  <a:srgbClr val="797997"/>
                </a:solidFill>
                <a:highlight>
                  <a:srgbClr val="FFFFE8"/>
                </a:highlight>
              </a:rPr>
              <a:t>$pessoa</a:t>
            </a:r>
            <a:r>
              <a:rPr lang="pt-BR">
                <a:solidFill>
                  <a:schemeClr val="dk1"/>
                </a:solidFill>
                <a:highlight>
                  <a:srgbClr val="FFFFE8"/>
                </a:highlight>
              </a:rPr>
              <a:t> </a:t>
            </a:r>
            <a:r>
              <a:rPr lang="pt-BR">
                <a:solidFill>
                  <a:srgbClr val="808030"/>
                </a:solidFill>
                <a:highlight>
                  <a:srgbClr val="FFFFE8"/>
                </a:highlight>
              </a:rPr>
              <a:t>=</a:t>
            </a:r>
            <a:r>
              <a:rPr lang="pt-BR">
                <a:solidFill>
                  <a:schemeClr val="dk1"/>
                </a:solidFill>
                <a:highlight>
                  <a:srgbClr val="FFFFE8"/>
                </a:highlight>
              </a:rPr>
              <a:t> </a:t>
            </a:r>
            <a:r>
              <a:rPr b="1" lang="pt-BR">
                <a:solidFill>
                  <a:srgbClr val="800000"/>
                </a:solidFill>
                <a:highlight>
                  <a:srgbClr val="FFFFE8"/>
                </a:highlight>
              </a:rPr>
              <a:t>new</a:t>
            </a:r>
            <a:r>
              <a:rPr lang="pt-BR">
                <a:solidFill>
                  <a:schemeClr val="dk1"/>
                </a:solidFill>
                <a:highlight>
                  <a:srgbClr val="FFFFE8"/>
                </a:highlight>
              </a:rPr>
              <a:t> Pessoa</a:t>
            </a:r>
            <a:r>
              <a:rPr lang="pt-BR">
                <a:solidFill>
                  <a:srgbClr val="808030"/>
                </a:solidFill>
                <a:highlight>
                  <a:srgbClr val="FFFFE8"/>
                </a:highlight>
              </a:rPr>
              <a:t>()</a:t>
            </a:r>
            <a:r>
              <a:rPr lang="pt-BR">
                <a:solidFill>
                  <a:srgbClr val="800080"/>
                </a:solidFill>
                <a:highlight>
                  <a:srgbClr val="FFFFE8"/>
                </a:highlight>
              </a:rPr>
              <a:t>;</a:t>
            </a:r>
            <a:br>
              <a:rPr lang="pt-BR">
                <a:solidFill>
                  <a:schemeClr val="dk1"/>
                </a:solidFill>
                <a:highlight>
                  <a:srgbClr val="FFFFFF"/>
                </a:highlight>
              </a:rPr>
            </a:br>
            <a:r>
              <a:rPr lang="pt-BR">
                <a:solidFill>
                  <a:srgbClr val="797997"/>
                </a:solidFill>
                <a:highlight>
                  <a:srgbClr val="FFFFE8"/>
                </a:highlight>
              </a:rPr>
              <a:t>$pessoa</a:t>
            </a:r>
            <a:r>
              <a:rPr lang="pt-BR">
                <a:solidFill>
                  <a:srgbClr val="808030"/>
                </a:solidFill>
                <a:highlight>
                  <a:srgbClr val="FFFFE8"/>
                </a:highlight>
              </a:rPr>
              <a:t>-&gt;</a:t>
            </a:r>
            <a:r>
              <a:rPr lang="pt-BR">
                <a:solidFill>
                  <a:srgbClr val="797997"/>
                </a:solidFill>
                <a:highlight>
                  <a:srgbClr val="FFFFE8"/>
                </a:highlight>
              </a:rPr>
              <a:t>nome</a:t>
            </a:r>
            <a:r>
              <a:rPr lang="pt-BR">
                <a:solidFill>
                  <a:schemeClr val="dk1"/>
                </a:solidFill>
                <a:highlight>
                  <a:srgbClr val="FFFFE8"/>
                </a:highlight>
              </a:rPr>
              <a:t>           </a:t>
            </a:r>
            <a:r>
              <a:rPr lang="pt-BR">
                <a:solidFill>
                  <a:srgbClr val="808030"/>
                </a:solidFill>
                <a:highlight>
                  <a:srgbClr val="FFFFE8"/>
                </a:highlight>
              </a:rPr>
              <a:t>=</a:t>
            </a:r>
            <a:r>
              <a:rPr lang="pt-BR">
                <a:solidFill>
                  <a:schemeClr val="dk1"/>
                </a:solidFill>
                <a:highlight>
                  <a:srgbClr val="FFFFE8"/>
                </a:highlight>
              </a:rPr>
              <a:t> </a:t>
            </a:r>
            <a:r>
              <a:rPr lang="pt-BR">
                <a:solidFill>
                  <a:srgbClr val="0000E6"/>
                </a:solidFill>
                <a:highlight>
                  <a:srgbClr val="FFFFE8"/>
                </a:highlight>
              </a:rPr>
              <a:t>'João'</a:t>
            </a:r>
            <a:r>
              <a:rPr lang="pt-BR">
                <a:solidFill>
                  <a:srgbClr val="800080"/>
                </a:solidFill>
                <a:highlight>
                  <a:srgbClr val="FFFFE8"/>
                </a:highlight>
              </a:rPr>
              <a:t>;</a:t>
            </a:r>
            <a:br>
              <a:rPr lang="pt-BR">
                <a:solidFill>
                  <a:schemeClr val="dk1"/>
                </a:solidFill>
                <a:highlight>
                  <a:srgbClr val="FFFFFF"/>
                </a:highlight>
              </a:rPr>
            </a:br>
            <a:r>
              <a:rPr lang="pt-BR">
                <a:solidFill>
                  <a:srgbClr val="797997"/>
                </a:solidFill>
                <a:highlight>
                  <a:srgbClr val="FFFFE8"/>
                </a:highlight>
              </a:rPr>
              <a:t>$pessoa</a:t>
            </a:r>
            <a:r>
              <a:rPr lang="pt-BR">
                <a:solidFill>
                  <a:srgbClr val="808030"/>
                </a:solidFill>
                <a:highlight>
                  <a:srgbClr val="FFFFE8"/>
                </a:highlight>
              </a:rPr>
              <a:t>-&gt;</a:t>
            </a:r>
            <a:r>
              <a:rPr lang="pt-BR">
                <a:solidFill>
                  <a:srgbClr val="797997"/>
                </a:solidFill>
                <a:highlight>
                  <a:srgbClr val="FFFFE8"/>
                </a:highlight>
              </a:rPr>
              <a:t>sobreNome</a:t>
            </a:r>
            <a:r>
              <a:rPr lang="pt-BR">
                <a:solidFill>
                  <a:schemeClr val="dk1"/>
                </a:solidFill>
                <a:highlight>
                  <a:srgbClr val="FFFFE8"/>
                </a:highlight>
              </a:rPr>
              <a:t> </a:t>
            </a:r>
            <a:r>
              <a:rPr lang="pt-BR">
                <a:solidFill>
                  <a:srgbClr val="808030"/>
                </a:solidFill>
                <a:highlight>
                  <a:srgbClr val="FFFFE8"/>
                </a:highlight>
              </a:rPr>
              <a:t>=</a:t>
            </a:r>
            <a:r>
              <a:rPr lang="pt-BR">
                <a:solidFill>
                  <a:schemeClr val="dk1"/>
                </a:solidFill>
                <a:highlight>
                  <a:srgbClr val="FFFFE8"/>
                </a:highlight>
              </a:rPr>
              <a:t> </a:t>
            </a:r>
            <a:r>
              <a:rPr lang="pt-BR">
                <a:solidFill>
                  <a:srgbClr val="0000E6"/>
                </a:solidFill>
                <a:highlight>
                  <a:srgbClr val="FFFFE8"/>
                </a:highlight>
              </a:rPr>
              <a:t>'da Silva'</a:t>
            </a:r>
            <a:r>
              <a:rPr lang="pt-BR">
                <a:solidFill>
                  <a:srgbClr val="800080"/>
                </a:solidFill>
                <a:highlight>
                  <a:srgbClr val="FFFFE8"/>
                </a:highlight>
              </a:rPr>
              <a:t>;</a:t>
            </a:r>
            <a:endParaRPr>
              <a:solidFill>
                <a:srgbClr val="800080"/>
              </a:solidFill>
              <a:highlight>
                <a:srgbClr val="FFFFE8"/>
              </a:highlight>
            </a:endParaRPr>
          </a:p>
          <a:p>
            <a:pPr indent="0" lvl="0" marL="0" rtl="0" algn="l">
              <a:lnSpc>
                <a:spcPct val="115000"/>
              </a:lnSpc>
              <a:spcBef>
                <a:spcPts val="1600"/>
              </a:spcBef>
              <a:spcAft>
                <a:spcPts val="1600"/>
              </a:spcAft>
              <a:buNone/>
            </a:pPr>
            <a:br>
              <a:rPr lang="pt-BR">
                <a:solidFill>
                  <a:schemeClr val="dk1"/>
                </a:solidFill>
                <a:highlight>
                  <a:srgbClr val="FFFFFF"/>
                </a:highlight>
              </a:rPr>
            </a:br>
            <a:r>
              <a:rPr b="1" lang="pt-BR">
                <a:solidFill>
                  <a:srgbClr val="800000"/>
                </a:solidFill>
                <a:highlight>
                  <a:srgbClr val="FFFFE8"/>
                </a:highlight>
              </a:rPr>
              <a:t>echo</a:t>
            </a:r>
            <a:r>
              <a:rPr lang="pt-BR">
                <a:solidFill>
                  <a:schemeClr val="dk1"/>
                </a:solidFill>
                <a:highlight>
                  <a:srgbClr val="FFFFE8"/>
                </a:highlight>
              </a:rPr>
              <a:t> </a:t>
            </a:r>
            <a:r>
              <a:rPr lang="pt-BR">
                <a:solidFill>
                  <a:srgbClr val="797997"/>
                </a:solidFill>
                <a:highlight>
                  <a:srgbClr val="FFFFE8"/>
                </a:highlight>
              </a:rPr>
              <a:t>$pessoa</a:t>
            </a:r>
            <a:r>
              <a:rPr lang="pt-BR">
                <a:solidFill>
                  <a:srgbClr val="808030"/>
                </a:solidFill>
                <a:highlight>
                  <a:srgbClr val="FFFFE8"/>
                </a:highlight>
              </a:rPr>
              <a:t>-&gt;</a:t>
            </a:r>
            <a:r>
              <a:rPr lang="pt-BR">
                <a:solidFill>
                  <a:schemeClr val="dk1"/>
                </a:solidFill>
                <a:highlight>
                  <a:srgbClr val="FFFFE8"/>
                </a:highlight>
              </a:rPr>
              <a:t>nomeCompleto</a:t>
            </a:r>
            <a:r>
              <a:rPr lang="pt-BR">
                <a:solidFill>
                  <a:srgbClr val="808030"/>
                </a:solidFill>
                <a:highlight>
                  <a:srgbClr val="FFFFE8"/>
                </a:highlight>
              </a:rPr>
              <a:t>()</a:t>
            </a:r>
            <a:r>
              <a:rPr lang="pt-BR">
                <a:solidFill>
                  <a:srgbClr val="800080"/>
                </a:solidFill>
                <a:highlight>
                  <a:srgbClr val="FFFFE8"/>
                </a:highlight>
              </a:rPr>
              <a:t>;</a:t>
            </a:r>
            <a:endParaRPr>
              <a:solidFill>
                <a:srgbClr val="800080"/>
              </a:solidFill>
              <a:highlight>
                <a:srgbClr val="FFFFE8"/>
              </a:highlight>
            </a:endParaRPr>
          </a:p>
        </p:txBody>
      </p:sp>
      <p:cxnSp>
        <p:nvCxnSpPr>
          <p:cNvPr id="1076" name="Google Shape;1076;p124"/>
          <p:cNvCxnSpPr/>
          <p:nvPr/>
        </p:nvCxnSpPr>
        <p:spPr>
          <a:xfrm flipH="1">
            <a:off x="5041450" y="1208325"/>
            <a:ext cx="10200" cy="35106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0" name="Shape 1080"/>
        <p:cNvGrpSpPr/>
        <p:nvPr/>
      </p:nvGrpSpPr>
      <p:grpSpPr>
        <a:xfrm>
          <a:off x="0" y="0"/>
          <a:ext cx="0" cy="0"/>
          <a:chOff x="0" y="0"/>
          <a:chExt cx="0" cy="0"/>
        </a:xfrm>
      </p:grpSpPr>
      <p:sp>
        <p:nvSpPr>
          <p:cNvPr id="1081" name="Google Shape;1081;p12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Método Construtor (__construct)</a:t>
            </a:r>
            <a:endParaRPr/>
          </a:p>
        </p:txBody>
      </p:sp>
      <p:sp>
        <p:nvSpPr>
          <p:cNvPr id="1082" name="Google Shape;1082;p125"/>
          <p:cNvSpPr txBox="1"/>
          <p:nvPr>
            <p:ph idx="1" type="body"/>
          </p:nvPr>
        </p:nvSpPr>
        <p:spPr>
          <a:xfrm>
            <a:off x="311700" y="1152475"/>
            <a:ext cx="42723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pt-BR">
                <a:solidFill>
                  <a:srgbClr val="5F5035"/>
                </a:solidFill>
                <a:highlight>
                  <a:srgbClr val="FFFFE8"/>
                </a:highlight>
              </a:rPr>
              <a:t>&lt;?php</a:t>
            </a:r>
            <a:br>
              <a:rPr lang="pt-BR">
                <a:solidFill>
                  <a:schemeClr val="dk1"/>
                </a:solidFill>
                <a:highlight>
                  <a:srgbClr val="FFFFFF"/>
                </a:highlight>
              </a:rPr>
            </a:br>
            <a:r>
              <a:rPr b="1" lang="pt-BR">
                <a:solidFill>
                  <a:srgbClr val="800000"/>
                </a:solidFill>
                <a:highlight>
                  <a:srgbClr val="FFFFE8"/>
                </a:highlight>
              </a:rPr>
              <a:t>class</a:t>
            </a:r>
            <a:r>
              <a:rPr lang="pt-BR">
                <a:solidFill>
                  <a:schemeClr val="dk1"/>
                </a:solidFill>
                <a:highlight>
                  <a:srgbClr val="FFFFE8"/>
                </a:highlight>
              </a:rPr>
              <a:t> Pessoa </a:t>
            </a:r>
            <a:r>
              <a:rPr lang="pt-BR">
                <a:solidFill>
                  <a:srgbClr val="800080"/>
                </a:solidFill>
                <a:highlight>
                  <a:srgbClr val="FFFFE8"/>
                </a:highlight>
              </a:rPr>
              <a:t>{</a:t>
            </a:r>
            <a:br>
              <a:rPr lang="pt-BR">
                <a:solidFill>
                  <a:schemeClr val="dk1"/>
                </a:solidFill>
                <a:highlight>
                  <a:srgbClr val="FFFFFF"/>
                </a:highlight>
              </a:rPr>
            </a:br>
            <a:br>
              <a:rPr lang="pt-BR">
                <a:solidFill>
                  <a:schemeClr val="dk1"/>
                </a:solidFill>
                <a:highlight>
                  <a:srgbClr val="FFFFFF"/>
                </a:highlight>
              </a:rPr>
            </a:br>
            <a:r>
              <a:rPr lang="pt-BR">
                <a:solidFill>
                  <a:schemeClr val="dk1"/>
                </a:solidFill>
                <a:highlight>
                  <a:srgbClr val="FFFFE8"/>
                </a:highlight>
              </a:rPr>
              <a:t>	</a:t>
            </a:r>
            <a:r>
              <a:rPr b="1" lang="pt-BR">
                <a:solidFill>
                  <a:srgbClr val="800000"/>
                </a:solidFill>
                <a:highlight>
                  <a:srgbClr val="FFFFE8"/>
                </a:highlight>
              </a:rPr>
              <a:t>public</a:t>
            </a:r>
            <a:r>
              <a:rPr lang="pt-BR">
                <a:solidFill>
                  <a:schemeClr val="dk1"/>
                </a:solidFill>
                <a:highlight>
                  <a:srgbClr val="FFFFE8"/>
                </a:highlight>
              </a:rPr>
              <a:t> </a:t>
            </a:r>
            <a:r>
              <a:rPr lang="pt-BR">
                <a:solidFill>
                  <a:srgbClr val="797997"/>
                </a:solidFill>
                <a:highlight>
                  <a:srgbClr val="FFFFE8"/>
                </a:highlight>
              </a:rPr>
              <a:t>$cpf</a:t>
            </a:r>
            <a:r>
              <a:rPr lang="pt-BR">
                <a:solidFill>
                  <a:srgbClr val="800080"/>
                </a:solidFill>
                <a:highlight>
                  <a:srgbClr val="FFFFE8"/>
                </a:highlight>
              </a:rPr>
              <a:t>;</a:t>
            </a:r>
            <a:br>
              <a:rPr lang="pt-BR">
                <a:solidFill>
                  <a:schemeClr val="dk1"/>
                </a:solidFill>
                <a:highlight>
                  <a:srgbClr val="FFFFFF"/>
                </a:highlight>
              </a:rPr>
            </a:br>
            <a:r>
              <a:rPr lang="pt-BR">
                <a:solidFill>
                  <a:schemeClr val="dk1"/>
                </a:solidFill>
                <a:highlight>
                  <a:srgbClr val="FFFFE8"/>
                </a:highlight>
              </a:rPr>
              <a:t>	</a:t>
            </a:r>
            <a:r>
              <a:rPr b="1" lang="pt-BR">
                <a:solidFill>
                  <a:srgbClr val="800000"/>
                </a:solidFill>
                <a:highlight>
                  <a:srgbClr val="FFFFE8"/>
                </a:highlight>
              </a:rPr>
              <a:t>public</a:t>
            </a:r>
            <a:r>
              <a:rPr lang="pt-BR">
                <a:solidFill>
                  <a:schemeClr val="dk1"/>
                </a:solidFill>
                <a:highlight>
                  <a:srgbClr val="FFFFE8"/>
                </a:highlight>
              </a:rPr>
              <a:t> </a:t>
            </a:r>
            <a:r>
              <a:rPr lang="pt-BR">
                <a:solidFill>
                  <a:srgbClr val="797997"/>
                </a:solidFill>
                <a:highlight>
                  <a:srgbClr val="FFFFE8"/>
                </a:highlight>
              </a:rPr>
              <a:t>$nome</a:t>
            </a:r>
            <a:r>
              <a:rPr lang="pt-BR">
                <a:solidFill>
                  <a:srgbClr val="800080"/>
                </a:solidFill>
                <a:highlight>
                  <a:srgbClr val="FFFFE8"/>
                </a:highlight>
              </a:rPr>
              <a:t>;</a:t>
            </a:r>
            <a:br>
              <a:rPr lang="pt-BR">
                <a:solidFill>
                  <a:schemeClr val="dk1"/>
                </a:solidFill>
                <a:highlight>
                  <a:srgbClr val="FFFFFF"/>
                </a:highlight>
              </a:rPr>
            </a:br>
            <a:r>
              <a:rPr lang="pt-BR">
                <a:solidFill>
                  <a:schemeClr val="dk1"/>
                </a:solidFill>
                <a:highlight>
                  <a:srgbClr val="FFFFE8"/>
                </a:highlight>
              </a:rPr>
              <a:t>	</a:t>
            </a:r>
            <a:br>
              <a:rPr lang="pt-BR">
                <a:solidFill>
                  <a:schemeClr val="dk1"/>
                </a:solidFill>
                <a:highlight>
                  <a:srgbClr val="FFFFFF"/>
                </a:highlight>
              </a:rPr>
            </a:br>
            <a:r>
              <a:rPr lang="pt-BR">
                <a:solidFill>
                  <a:schemeClr val="dk1"/>
                </a:solidFill>
                <a:highlight>
                  <a:srgbClr val="FFFFE8"/>
                </a:highlight>
              </a:rPr>
              <a:t>	</a:t>
            </a:r>
            <a:r>
              <a:rPr b="1" lang="pt-BR">
                <a:solidFill>
                  <a:srgbClr val="800000"/>
                </a:solidFill>
                <a:highlight>
                  <a:srgbClr val="FFFFE8"/>
                </a:highlight>
              </a:rPr>
              <a:t>function</a:t>
            </a:r>
            <a:r>
              <a:rPr lang="pt-BR">
                <a:solidFill>
                  <a:schemeClr val="dk1"/>
                </a:solidFill>
                <a:highlight>
                  <a:srgbClr val="FFFFE8"/>
                </a:highlight>
              </a:rPr>
              <a:t> </a:t>
            </a:r>
            <a:r>
              <a:rPr lang="pt-BR">
                <a:solidFill>
                  <a:srgbClr val="400000"/>
                </a:solidFill>
                <a:highlight>
                  <a:srgbClr val="FFFFE8"/>
                </a:highlight>
              </a:rPr>
              <a:t>__construct</a:t>
            </a:r>
            <a:r>
              <a:rPr lang="pt-BR">
                <a:solidFill>
                  <a:srgbClr val="808030"/>
                </a:solidFill>
                <a:highlight>
                  <a:srgbClr val="FFFFE8"/>
                </a:highlight>
              </a:rPr>
              <a:t>()</a:t>
            </a:r>
            <a:r>
              <a:rPr lang="pt-BR">
                <a:solidFill>
                  <a:schemeClr val="dk1"/>
                </a:solidFill>
                <a:highlight>
                  <a:srgbClr val="FFFFE8"/>
                </a:highlight>
              </a:rPr>
              <a:t> </a:t>
            </a:r>
            <a:r>
              <a:rPr lang="pt-BR">
                <a:solidFill>
                  <a:srgbClr val="800080"/>
                </a:solidFill>
                <a:highlight>
                  <a:srgbClr val="FFFFE8"/>
                </a:highlight>
              </a:rPr>
              <a:t>{</a:t>
            </a:r>
            <a:br>
              <a:rPr lang="pt-BR">
                <a:solidFill>
                  <a:schemeClr val="dk1"/>
                </a:solidFill>
                <a:highlight>
                  <a:srgbClr val="FFFFFF"/>
                </a:highlight>
              </a:rPr>
            </a:br>
            <a:r>
              <a:rPr lang="pt-BR">
                <a:solidFill>
                  <a:schemeClr val="dk1"/>
                </a:solidFill>
                <a:highlight>
                  <a:srgbClr val="FFFFE8"/>
                </a:highlight>
              </a:rPr>
              <a:t>       		</a:t>
            </a:r>
            <a:r>
              <a:rPr b="1" lang="pt-BR">
                <a:solidFill>
                  <a:srgbClr val="800000"/>
                </a:solidFill>
                <a:highlight>
                  <a:srgbClr val="FFFFE8"/>
                </a:highlight>
              </a:rPr>
              <a:t>echo</a:t>
            </a:r>
            <a:r>
              <a:rPr lang="pt-BR">
                <a:solidFill>
                  <a:schemeClr val="dk1"/>
                </a:solidFill>
                <a:highlight>
                  <a:srgbClr val="FFFFE8"/>
                </a:highlight>
              </a:rPr>
              <a:t> </a:t>
            </a:r>
            <a:r>
              <a:rPr lang="pt-BR">
                <a:solidFill>
                  <a:srgbClr val="0000E6"/>
                </a:solidFill>
                <a:highlight>
                  <a:srgbClr val="FFFFE8"/>
                </a:highlight>
              </a:rPr>
              <a:t>"nova pessoa"</a:t>
            </a:r>
            <a:r>
              <a:rPr lang="pt-BR">
                <a:solidFill>
                  <a:srgbClr val="800080"/>
                </a:solidFill>
                <a:highlight>
                  <a:srgbClr val="FFFFE8"/>
                </a:highlight>
              </a:rPr>
              <a:t>;</a:t>
            </a:r>
            <a:br>
              <a:rPr lang="pt-BR">
                <a:solidFill>
                  <a:schemeClr val="dk1"/>
                </a:solidFill>
                <a:highlight>
                  <a:srgbClr val="FFFFFF"/>
                </a:highlight>
              </a:rPr>
            </a:br>
            <a:r>
              <a:rPr lang="pt-BR">
                <a:solidFill>
                  <a:schemeClr val="dk1"/>
                </a:solidFill>
                <a:highlight>
                  <a:srgbClr val="FFFFE8"/>
                </a:highlight>
              </a:rPr>
              <a:t>   	</a:t>
            </a:r>
            <a:r>
              <a:rPr lang="pt-BR">
                <a:solidFill>
                  <a:srgbClr val="800080"/>
                </a:solidFill>
                <a:highlight>
                  <a:srgbClr val="FFFFE8"/>
                </a:highlight>
              </a:rPr>
              <a:t>}</a:t>
            </a:r>
            <a:br>
              <a:rPr lang="pt-BR">
                <a:solidFill>
                  <a:schemeClr val="dk1"/>
                </a:solidFill>
                <a:highlight>
                  <a:srgbClr val="FFFFFF"/>
                </a:highlight>
              </a:rPr>
            </a:br>
            <a:r>
              <a:rPr lang="pt-BR">
                <a:solidFill>
                  <a:srgbClr val="800080"/>
                </a:solidFill>
                <a:highlight>
                  <a:srgbClr val="FFFFE8"/>
                </a:highlight>
              </a:rPr>
              <a:t>}</a:t>
            </a:r>
            <a:br>
              <a:rPr lang="pt-BR">
                <a:solidFill>
                  <a:schemeClr val="dk1"/>
                </a:solidFill>
                <a:highlight>
                  <a:srgbClr val="FFFFFF"/>
                </a:highlight>
              </a:rPr>
            </a:br>
            <a:br>
              <a:rPr lang="pt-BR" sz="1400">
                <a:solidFill>
                  <a:schemeClr val="dk1"/>
                </a:solidFill>
                <a:highlight>
                  <a:srgbClr val="FFFFFF"/>
                </a:highlight>
              </a:rPr>
            </a:br>
            <a:endParaRPr sz="1400">
              <a:solidFill>
                <a:srgbClr val="5F5035"/>
              </a:solidFill>
              <a:highlight>
                <a:srgbClr val="FFFFE8"/>
              </a:highlight>
            </a:endParaRPr>
          </a:p>
        </p:txBody>
      </p:sp>
      <p:sp>
        <p:nvSpPr>
          <p:cNvPr id="1083" name="Google Shape;1083;p125"/>
          <p:cNvSpPr txBox="1"/>
          <p:nvPr/>
        </p:nvSpPr>
        <p:spPr>
          <a:xfrm>
            <a:off x="5186100" y="1360675"/>
            <a:ext cx="3000000" cy="30000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1600"/>
              </a:spcAft>
              <a:buNone/>
            </a:pPr>
            <a:r>
              <a:rPr lang="pt-BR" sz="1800">
                <a:solidFill>
                  <a:srgbClr val="797997"/>
                </a:solidFill>
                <a:highlight>
                  <a:srgbClr val="FFFFE8"/>
                </a:highlight>
              </a:rPr>
              <a:t>$pessoa</a:t>
            </a:r>
            <a:r>
              <a:rPr lang="pt-BR" sz="1800">
                <a:solidFill>
                  <a:schemeClr val="dk1"/>
                </a:solidFill>
                <a:highlight>
                  <a:srgbClr val="FFFFE8"/>
                </a:highlight>
              </a:rPr>
              <a:t> </a:t>
            </a:r>
            <a:r>
              <a:rPr lang="pt-BR" sz="1800">
                <a:solidFill>
                  <a:srgbClr val="808030"/>
                </a:solidFill>
                <a:highlight>
                  <a:srgbClr val="FFFFE8"/>
                </a:highlight>
              </a:rPr>
              <a:t>=</a:t>
            </a:r>
            <a:r>
              <a:rPr lang="pt-BR" sz="1800">
                <a:solidFill>
                  <a:schemeClr val="dk1"/>
                </a:solidFill>
                <a:highlight>
                  <a:srgbClr val="FFFFE8"/>
                </a:highlight>
              </a:rPr>
              <a:t> </a:t>
            </a:r>
            <a:r>
              <a:rPr b="1" lang="pt-BR" sz="1800">
                <a:solidFill>
                  <a:srgbClr val="800000"/>
                </a:solidFill>
                <a:highlight>
                  <a:srgbClr val="FFFFE8"/>
                </a:highlight>
              </a:rPr>
              <a:t>new</a:t>
            </a:r>
            <a:r>
              <a:rPr lang="pt-BR" sz="1800">
                <a:solidFill>
                  <a:schemeClr val="dk1"/>
                </a:solidFill>
                <a:highlight>
                  <a:srgbClr val="FFFFE8"/>
                </a:highlight>
              </a:rPr>
              <a:t> Pessoa</a:t>
            </a:r>
            <a:r>
              <a:rPr lang="pt-BR" sz="1800">
                <a:solidFill>
                  <a:srgbClr val="808030"/>
                </a:solidFill>
                <a:highlight>
                  <a:srgbClr val="FFFFE8"/>
                </a:highlight>
              </a:rPr>
              <a:t>()</a:t>
            </a:r>
            <a:r>
              <a:rPr lang="pt-BR" sz="1800">
                <a:solidFill>
                  <a:srgbClr val="800080"/>
                </a:solidFill>
                <a:highlight>
                  <a:srgbClr val="FFFFE8"/>
                </a:highlight>
              </a:rPr>
              <a:t>;</a:t>
            </a:r>
            <a:br>
              <a:rPr lang="pt-BR" sz="1800">
                <a:solidFill>
                  <a:schemeClr val="dk1"/>
                </a:solidFill>
                <a:highlight>
                  <a:srgbClr val="FFFFFF"/>
                </a:highlight>
              </a:rPr>
            </a:br>
            <a:r>
              <a:rPr lang="pt-BR" sz="1800">
                <a:solidFill>
                  <a:srgbClr val="797997"/>
                </a:solidFill>
                <a:highlight>
                  <a:srgbClr val="FFFFE8"/>
                </a:highlight>
              </a:rPr>
              <a:t>$pessoa</a:t>
            </a:r>
            <a:r>
              <a:rPr lang="pt-BR" sz="1800">
                <a:solidFill>
                  <a:srgbClr val="808030"/>
                </a:solidFill>
                <a:highlight>
                  <a:srgbClr val="FFFFE8"/>
                </a:highlight>
              </a:rPr>
              <a:t>-&gt;</a:t>
            </a:r>
            <a:r>
              <a:rPr lang="pt-BR" sz="1800">
                <a:solidFill>
                  <a:srgbClr val="797997"/>
                </a:solidFill>
                <a:highlight>
                  <a:srgbClr val="FFFFE8"/>
                </a:highlight>
              </a:rPr>
              <a:t>nome</a:t>
            </a:r>
            <a:r>
              <a:rPr lang="pt-BR" sz="1800">
                <a:solidFill>
                  <a:schemeClr val="dk1"/>
                </a:solidFill>
                <a:highlight>
                  <a:srgbClr val="FFFFE8"/>
                </a:highlight>
              </a:rPr>
              <a:t> </a:t>
            </a:r>
            <a:r>
              <a:rPr lang="pt-BR" sz="1800">
                <a:solidFill>
                  <a:srgbClr val="808030"/>
                </a:solidFill>
                <a:highlight>
                  <a:srgbClr val="FFFFE8"/>
                </a:highlight>
              </a:rPr>
              <a:t>=</a:t>
            </a:r>
            <a:r>
              <a:rPr lang="pt-BR" sz="1800">
                <a:solidFill>
                  <a:schemeClr val="dk1"/>
                </a:solidFill>
                <a:highlight>
                  <a:srgbClr val="FFFFE8"/>
                </a:highlight>
              </a:rPr>
              <a:t> </a:t>
            </a:r>
            <a:r>
              <a:rPr lang="pt-BR" sz="1800">
                <a:solidFill>
                  <a:srgbClr val="0000E6"/>
                </a:solidFill>
                <a:highlight>
                  <a:srgbClr val="FFFFE8"/>
                </a:highlight>
              </a:rPr>
              <a:t>'maria'</a:t>
            </a:r>
            <a:r>
              <a:rPr lang="pt-BR" sz="1800">
                <a:solidFill>
                  <a:srgbClr val="800080"/>
                </a:solidFill>
                <a:highlight>
                  <a:srgbClr val="FFFFE8"/>
                </a:highlight>
              </a:rPr>
              <a:t>;</a:t>
            </a:r>
            <a:br>
              <a:rPr lang="pt-BR" sz="1800">
                <a:solidFill>
                  <a:schemeClr val="dk1"/>
                </a:solidFill>
                <a:highlight>
                  <a:srgbClr val="FFFFFF"/>
                </a:highlight>
              </a:rPr>
            </a:br>
            <a:r>
              <a:rPr lang="pt-BR" sz="1800">
                <a:solidFill>
                  <a:srgbClr val="797997"/>
                </a:solidFill>
                <a:highlight>
                  <a:srgbClr val="FFFFE8"/>
                </a:highlight>
              </a:rPr>
              <a:t>$pessoa</a:t>
            </a:r>
            <a:r>
              <a:rPr lang="pt-BR" sz="1800">
                <a:solidFill>
                  <a:srgbClr val="808030"/>
                </a:solidFill>
                <a:highlight>
                  <a:srgbClr val="FFFFE8"/>
                </a:highlight>
              </a:rPr>
              <a:t>-&gt;</a:t>
            </a:r>
            <a:r>
              <a:rPr lang="pt-BR" sz="1800">
                <a:solidFill>
                  <a:srgbClr val="797997"/>
                </a:solidFill>
                <a:highlight>
                  <a:srgbClr val="FFFFE8"/>
                </a:highlight>
              </a:rPr>
              <a:t>cpf</a:t>
            </a:r>
            <a:r>
              <a:rPr lang="pt-BR" sz="1800">
                <a:solidFill>
                  <a:schemeClr val="dk1"/>
                </a:solidFill>
                <a:highlight>
                  <a:srgbClr val="FFFFE8"/>
                </a:highlight>
              </a:rPr>
              <a:t>  </a:t>
            </a:r>
            <a:r>
              <a:rPr lang="pt-BR" sz="1800">
                <a:solidFill>
                  <a:srgbClr val="808030"/>
                </a:solidFill>
                <a:highlight>
                  <a:srgbClr val="FFFFE8"/>
                </a:highlight>
              </a:rPr>
              <a:t>=</a:t>
            </a:r>
            <a:r>
              <a:rPr lang="pt-BR" sz="1800">
                <a:solidFill>
                  <a:schemeClr val="dk1"/>
                </a:solidFill>
                <a:highlight>
                  <a:srgbClr val="FFFFE8"/>
                </a:highlight>
              </a:rPr>
              <a:t> </a:t>
            </a:r>
            <a:r>
              <a:rPr lang="pt-BR" sz="1800">
                <a:solidFill>
                  <a:srgbClr val="0000E6"/>
                </a:solidFill>
                <a:highlight>
                  <a:srgbClr val="FFFFE8"/>
                </a:highlight>
              </a:rPr>
              <a:t>'123'</a:t>
            </a:r>
            <a:r>
              <a:rPr lang="pt-BR" sz="1800">
                <a:solidFill>
                  <a:srgbClr val="800080"/>
                </a:solidFill>
                <a:highlight>
                  <a:srgbClr val="FFFFE8"/>
                </a:highlight>
              </a:rPr>
              <a:t>;</a:t>
            </a:r>
            <a:br>
              <a:rPr lang="pt-BR" sz="1800">
                <a:solidFill>
                  <a:schemeClr val="dk1"/>
                </a:solidFill>
                <a:highlight>
                  <a:srgbClr val="FFFFFF"/>
                </a:highlight>
              </a:rPr>
            </a:br>
            <a:r>
              <a:rPr b="1" lang="pt-BR" sz="1800">
                <a:solidFill>
                  <a:srgbClr val="800000"/>
                </a:solidFill>
                <a:highlight>
                  <a:srgbClr val="FFFFE8"/>
                </a:highlight>
              </a:rPr>
              <a:t>print</a:t>
            </a:r>
            <a:r>
              <a:rPr lang="pt-BR" sz="1800">
                <a:solidFill>
                  <a:schemeClr val="dk1"/>
                </a:solidFill>
                <a:highlight>
                  <a:srgbClr val="FFFFE8"/>
                </a:highlight>
              </a:rPr>
              <a:t> </a:t>
            </a:r>
            <a:r>
              <a:rPr lang="pt-BR" sz="1800">
                <a:solidFill>
                  <a:srgbClr val="797997"/>
                </a:solidFill>
                <a:highlight>
                  <a:srgbClr val="FFFFE8"/>
                </a:highlight>
              </a:rPr>
              <a:t>$pessoa</a:t>
            </a:r>
            <a:r>
              <a:rPr lang="pt-BR" sz="1800">
                <a:solidFill>
                  <a:srgbClr val="808030"/>
                </a:solidFill>
                <a:highlight>
                  <a:srgbClr val="FFFFE8"/>
                </a:highlight>
              </a:rPr>
              <a:t>-&gt;</a:t>
            </a:r>
            <a:r>
              <a:rPr lang="pt-BR" sz="1800">
                <a:solidFill>
                  <a:srgbClr val="797997"/>
                </a:solidFill>
                <a:highlight>
                  <a:srgbClr val="FFFFE8"/>
                </a:highlight>
              </a:rPr>
              <a:t>nome</a:t>
            </a:r>
            <a:r>
              <a:rPr lang="pt-BR" sz="1800">
                <a:solidFill>
                  <a:srgbClr val="800080"/>
                </a:solidFill>
                <a:highlight>
                  <a:srgbClr val="FFFFE8"/>
                </a:highlight>
              </a:rPr>
              <a:t>;</a:t>
            </a:r>
            <a:endParaRPr sz="1800">
              <a:solidFill>
                <a:srgbClr val="800080"/>
              </a:solidFill>
              <a:highlight>
                <a:srgbClr val="FFFFE8"/>
              </a:highlight>
            </a:endParaRPr>
          </a:p>
        </p:txBody>
      </p:sp>
      <p:cxnSp>
        <p:nvCxnSpPr>
          <p:cNvPr id="1084" name="Google Shape;1084;p125"/>
          <p:cNvCxnSpPr/>
          <p:nvPr/>
        </p:nvCxnSpPr>
        <p:spPr>
          <a:xfrm>
            <a:off x="4551600" y="1422625"/>
            <a:ext cx="0" cy="32757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8" name="Shape 1088"/>
        <p:cNvGrpSpPr/>
        <p:nvPr/>
      </p:nvGrpSpPr>
      <p:grpSpPr>
        <a:xfrm>
          <a:off x="0" y="0"/>
          <a:ext cx="0" cy="0"/>
          <a:chOff x="0" y="0"/>
          <a:chExt cx="0" cy="0"/>
        </a:xfrm>
      </p:grpSpPr>
      <p:sp>
        <p:nvSpPr>
          <p:cNvPr id="1089" name="Google Shape;1089;p1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Método Construtor com parâmetros (__construct)</a:t>
            </a:r>
            <a:endParaRPr/>
          </a:p>
        </p:txBody>
      </p:sp>
      <p:sp>
        <p:nvSpPr>
          <p:cNvPr id="1090" name="Google Shape;1090;p126"/>
          <p:cNvSpPr txBox="1"/>
          <p:nvPr>
            <p:ph idx="1" type="body"/>
          </p:nvPr>
        </p:nvSpPr>
        <p:spPr>
          <a:xfrm>
            <a:off x="311700" y="1152475"/>
            <a:ext cx="42723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sz="1400">
                <a:solidFill>
                  <a:srgbClr val="5F5035"/>
                </a:solidFill>
                <a:highlight>
                  <a:srgbClr val="FFFFE8"/>
                </a:highlight>
              </a:rPr>
              <a:t>&lt;?php</a:t>
            </a:r>
            <a:br>
              <a:rPr lang="pt-BR" sz="1400">
                <a:solidFill>
                  <a:schemeClr val="dk1"/>
                </a:solidFill>
                <a:highlight>
                  <a:srgbClr val="FFFFFF"/>
                </a:highlight>
              </a:rPr>
            </a:br>
            <a:br>
              <a:rPr lang="pt-BR" sz="1400">
                <a:solidFill>
                  <a:schemeClr val="dk1"/>
                </a:solidFill>
                <a:highlight>
                  <a:srgbClr val="FFFFFF"/>
                </a:highlight>
              </a:rPr>
            </a:br>
            <a:r>
              <a:rPr b="1" lang="pt-BR" sz="1400">
                <a:solidFill>
                  <a:srgbClr val="800000"/>
                </a:solidFill>
                <a:highlight>
                  <a:srgbClr val="FFFFE8"/>
                </a:highlight>
              </a:rPr>
              <a:t>class</a:t>
            </a:r>
            <a:r>
              <a:rPr lang="pt-BR" sz="1400">
                <a:solidFill>
                  <a:schemeClr val="dk1"/>
                </a:solidFill>
                <a:highlight>
                  <a:srgbClr val="FFFFE8"/>
                </a:highlight>
              </a:rPr>
              <a:t> Pessoa </a:t>
            </a:r>
            <a:r>
              <a:rPr lang="pt-BR" sz="1400">
                <a:solidFill>
                  <a:srgbClr val="800080"/>
                </a:solidFill>
                <a:highlight>
                  <a:srgbClr val="FFFFE8"/>
                </a:highlight>
              </a:rPr>
              <a:t>{</a:t>
            </a:r>
            <a:br>
              <a:rPr lang="pt-BR" sz="1400">
                <a:solidFill>
                  <a:schemeClr val="dk1"/>
                </a:solidFill>
                <a:highlight>
                  <a:srgbClr val="FFFFFF"/>
                </a:highlight>
              </a:rPr>
            </a:br>
            <a:br>
              <a:rPr lang="pt-BR" sz="1400">
                <a:solidFill>
                  <a:schemeClr val="dk1"/>
                </a:solidFill>
                <a:highlight>
                  <a:srgbClr val="FFFFFF"/>
                </a:highlight>
              </a:rPr>
            </a:br>
            <a:r>
              <a:rPr lang="pt-BR" sz="1400">
                <a:solidFill>
                  <a:schemeClr val="dk1"/>
                </a:solidFill>
                <a:highlight>
                  <a:srgbClr val="FFFFE8"/>
                </a:highlight>
              </a:rPr>
              <a:t>	</a:t>
            </a:r>
            <a:r>
              <a:rPr b="1" lang="pt-BR" sz="1400">
                <a:solidFill>
                  <a:srgbClr val="800000"/>
                </a:solidFill>
                <a:highlight>
                  <a:srgbClr val="FFFFE8"/>
                </a:highlight>
              </a:rPr>
              <a:t>public</a:t>
            </a:r>
            <a:r>
              <a:rPr lang="pt-BR" sz="1400">
                <a:solidFill>
                  <a:schemeClr val="dk1"/>
                </a:solidFill>
                <a:highlight>
                  <a:srgbClr val="FFFFE8"/>
                </a:highlight>
              </a:rPr>
              <a:t> </a:t>
            </a:r>
            <a:r>
              <a:rPr lang="pt-BR" sz="1400">
                <a:solidFill>
                  <a:srgbClr val="797997"/>
                </a:solidFill>
                <a:highlight>
                  <a:srgbClr val="FFFFE8"/>
                </a:highlight>
              </a:rPr>
              <a:t>$cpf</a:t>
            </a:r>
            <a:r>
              <a:rPr lang="pt-BR" sz="1400">
                <a:solidFill>
                  <a:srgbClr val="800080"/>
                </a:solidFill>
                <a:highlight>
                  <a:srgbClr val="FFFFE8"/>
                </a:highlight>
              </a:rPr>
              <a:t>;</a:t>
            </a:r>
            <a:br>
              <a:rPr lang="pt-BR" sz="1400">
                <a:solidFill>
                  <a:schemeClr val="dk1"/>
                </a:solidFill>
                <a:highlight>
                  <a:srgbClr val="FFFFFF"/>
                </a:highlight>
              </a:rPr>
            </a:br>
            <a:r>
              <a:rPr lang="pt-BR" sz="1400">
                <a:solidFill>
                  <a:schemeClr val="dk1"/>
                </a:solidFill>
                <a:highlight>
                  <a:srgbClr val="FFFFE8"/>
                </a:highlight>
              </a:rPr>
              <a:t>	</a:t>
            </a:r>
            <a:r>
              <a:rPr b="1" lang="pt-BR" sz="1400">
                <a:solidFill>
                  <a:srgbClr val="800000"/>
                </a:solidFill>
                <a:highlight>
                  <a:srgbClr val="FFFFE8"/>
                </a:highlight>
              </a:rPr>
              <a:t>public</a:t>
            </a:r>
            <a:r>
              <a:rPr lang="pt-BR" sz="1400">
                <a:solidFill>
                  <a:schemeClr val="dk1"/>
                </a:solidFill>
                <a:highlight>
                  <a:srgbClr val="FFFFE8"/>
                </a:highlight>
              </a:rPr>
              <a:t> </a:t>
            </a:r>
            <a:r>
              <a:rPr lang="pt-BR" sz="1400">
                <a:solidFill>
                  <a:srgbClr val="797997"/>
                </a:solidFill>
                <a:highlight>
                  <a:srgbClr val="FFFFE8"/>
                </a:highlight>
              </a:rPr>
              <a:t>$nome</a:t>
            </a:r>
            <a:r>
              <a:rPr lang="pt-BR" sz="1400">
                <a:solidFill>
                  <a:srgbClr val="800080"/>
                </a:solidFill>
                <a:highlight>
                  <a:srgbClr val="FFFFE8"/>
                </a:highlight>
              </a:rPr>
              <a:t>;</a:t>
            </a:r>
            <a:br>
              <a:rPr lang="pt-BR" sz="1400">
                <a:solidFill>
                  <a:schemeClr val="dk1"/>
                </a:solidFill>
                <a:highlight>
                  <a:srgbClr val="FFFFFF"/>
                </a:highlight>
              </a:rPr>
            </a:br>
            <a:r>
              <a:rPr lang="pt-BR" sz="1400">
                <a:solidFill>
                  <a:schemeClr val="dk1"/>
                </a:solidFill>
                <a:highlight>
                  <a:srgbClr val="FFFFE8"/>
                </a:highlight>
              </a:rPr>
              <a:t>	</a:t>
            </a:r>
            <a:br>
              <a:rPr lang="pt-BR" sz="1400">
                <a:solidFill>
                  <a:schemeClr val="dk1"/>
                </a:solidFill>
                <a:highlight>
                  <a:srgbClr val="FFFFFF"/>
                </a:highlight>
              </a:rPr>
            </a:br>
            <a:r>
              <a:rPr lang="pt-BR" sz="1400">
                <a:solidFill>
                  <a:schemeClr val="dk1"/>
                </a:solidFill>
                <a:highlight>
                  <a:srgbClr val="FFFFE8"/>
                </a:highlight>
              </a:rPr>
              <a:t>	</a:t>
            </a:r>
            <a:r>
              <a:rPr b="1" lang="pt-BR" sz="1400">
                <a:solidFill>
                  <a:srgbClr val="800000"/>
                </a:solidFill>
                <a:highlight>
                  <a:srgbClr val="FFFFE8"/>
                </a:highlight>
              </a:rPr>
              <a:t>function</a:t>
            </a:r>
            <a:r>
              <a:rPr lang="pt-BR" sz="1400">
                <a:solidFill>
                  <a:schemeClr val="dk1"/>
                </a:solidFill>
                <a:highlight>
                  <a:srgbClr val="FFFFE8"/>
                </a:highlight>
              </a:rPr>
              <a:t> </a:t>
            </a:r>
            <a:r>
              <a:rPr lang="pt-BR" sz="1400">
                <a:solidFill>
                  <a:srgbClr val="400000"/>
                </a:solidFill>
                <a:highlight>
                  <a:srgbClr val="FFFFE8"/>
                </a:highlight>
              </a:rPr>
              <a:t>__construct</a:t>
            </a:r>
            <a:r>
              <a:rPr lang="pt-BR" sz="1400">
                <a:solidFill>
                  <a:srgbClr val="808030"/>
                </a:solidFill>
                <a:highlight>
                  <a:srgbClr val="FFFFE8"/>
                </a:highlight>
              </a:rPr>
              <a:t>(</a:t>
            </a:r>
            <a:r>
              <a:rPr lang="pt-BR" sz="1400">
                <a:solidFill>
                  <a:srgbClr val="797997"/>
                </a:solidFill>
                <a:highlight>
                  <a:srgbClr val="FFFFE8"/>
                </a:highlight>
              </a:rPr>
              <a:t>$cpf</a:t>
            </a:r>
            <a:r>
              <a:rPr lang="pt-BR" sz="1400">
                <a:solidFill>
                  <a:srgbClr val="808030"/>
                </a:solidFill>
                <a:highlight>
                  <a:srgbClr val="FFFFE8"/>
                </a:highlight>
              </a:rPr>
              <a:t>,</a:t>
            </a:r>
            <a:r>
              <a:rPr lang="pt-BR" sz="1400">
                <a:solidFill>
                  <a:schemeClr val="dk1"/>
                </a:solidFill>
                <a:highlight>
                  <a:srgbClr val="FFFFE8"/>
                </a:highlight>
              </a:rPr>
              <a:t> </a:t>
            </a:r>
            <a:r>
              <a:rPr lang="pt-BR" sz="1400">
                <a:solidFill>
                  <a:srgbClr val="797997"/>
                </a:solidFill>
                <a:highlight>
                  <a:srgbClr val="FFFFE8"/>
                </a:highlight>
              </a:rPr>
              <a:t>$nome</a:t>
            </a:r>
            <a:r>
              <a:rPr lang="pt-BR" sz="1400">
                <a:solidFill>
                  <a:srgbClr val="808030"/>
                </a:solidFill>
                <a:highlight>
                  <a:srgbClr val="FFFFE8"/>
                </a:highlight>
              </a:rPr>
              <a:t>)</a:t>
            </a:r>
            <a:r>
              <a:rPr lang="pt-BR" sz="1400">
                <a:solidFill>
                  <a:srgbClr val="800080"/>
                </a:solidFill>
                <a:highlight>
                  <a:srgbClr val="FFFFE8"/>
                </a:highlight>
              </a:rPr>
              <a:t>{</a:t>
            </a:r>
            <a:br>
              <a:rPr lang="pt-BR" sz="1400">
                <a:solidFill>
                  <a:schemeClr val="dk1"/>
                </a:solidFill>
                <a:highlight>
                  <a:srgbClr val="FFFFFF"/>
                </a:highlight>
              </a:rPr>
            </a:br>
            <a:r>
              <a:rPr lang="pt-BR" sz="1400">
                <a:solidFill>
                  <a:schemeClr val="dk1"/>
                </a:solidFill>
                <a:highlight>
                  <a:srgbClr val="FFFFE8"/>
                </a:highlight>
              </a:rPr>
              <a:t>		</a:t>
            </a:r>
            <a:r>
              <a:rPr lang="pt-BR" sz="1400">
                <a:solidFill>
                  <a:srgbClr val="797997"/>
                </a:solidFill>
                <a:highlight>
                  <a:srgbClr val="FFFFE8"/>
                </a:highlight>
              </a:rPr>
              <a:t>$</a:t>
            </a:r>
            <a:r>
              <a:rPr b="1" lang="pt-BR" sz="1400">
                <a:solidFill>
                  <a:srgbClr val="800000"/>
                </a:solidFill>
                <a:highlight>
                  <a:srgbClr val="FFFFE8"/>
                </a:highlight>
              </a:rPr>
              <a:t>this</a:t>
            </a:r>
            <a:r>
              <a:rPr lang="pt-BR" sz="1400">
                <a:solidFill>
                  <a:srgbClr val="808030"/>
                </a:solidFill>
                <a:highlight>
                  <a:srgbClr val="FFFFE8"/>
                </a:highlight>
              </a:rPr>
              <a:t>-&gt;</a:t>
            </a:r>
            <a:r>
              <a:rPr lang="pt-BR" sz="1400">
                <a:solidFill>
                  <a:srgbClr val="797997"/>
                </a:solidFill>
                <a:highlight>
                  <a:srgbClr val="FFFFE8"/>
                </a:highlight>
              </a:rPr>
              <a:t>cpf</a:t>
            </a:r>
            <a:r>
              <a:rPr lang="pt-BR" sz="1400">
                <a:solidFill>
                  <a:schemeClr val="dk1"/>
                </a:solidFill>
                <a:highlight>
                  <a:srgbClr val="FFFFE8"/>
                </a:highlight>
              </a:rPr>
              <a:t>  </a:t>
            </a:r>
            <a:r>
              <a:rPr lang="pt-BR" sz="1400">
                <a:solidFill>
                  <a:srgbClr val="808030"/>
                </a:solidFill>
                <a:highlight>
                  <a:srgbClr val="FFFFE8"/>
                </a:highlight>
              </a:rPr>
              <a:t>=</a:t>
            </a:r>
            <a:r>
              <a:rPr lang="pt-BR" sz="1400">
                <a:solidFill>
                  <a:schemeClr val="dk1"/>
                </a:solidFill>
                <a:highlight>
                  <a:srgbClr val="FFFFE8"/>
                </a:highlight>
              </a:rPr>
              <a:t> </a:t>
            </a:r>
            <a:r>
              <a:rPr lang="pt-BR" sz="1400">
                <a:solidFill>
                  <a:srgbClr val="797997"/>
                </a:solidFill>
                <a:highlight>
                  <a:srgbClr val="FFFFE8"/>
                </a:highlight>
              </a:rPr>
              <a:t>$cpf</a:t>
            </a:r>
            <a:r>
              <a:rPr lang="pt-BR" sz="1400">
                <a:solidFill>
                  <a:srgbClr val="800080"/>
                </a:solidFill>
                <a:highlight>
                  <a:srgbClr val="FFFFE8"/>
                </a:highlight>
              </a:rPr>
              <a:t>;</a:t>
            </a:r>
            <a:br>
              <a:rPr lang="pt-BR" sz="1400">
                <a:solidFill>
                  <a:schemeClr val="dk1"/>
                </a:solidFill>
                <a:highlight>
                  <a:srgbClr val="FFFFFF"/>
                </a:highlight>
              </a:rPr>
            </a:br>
            <a:r>
              <a:rPr lang="pt-BR" sz="1400">
                <a:solidFill>
                  <a:schemeClr val="dk1"/>
                </a:solidFill>
                <a:highlight>
                  <a:srgbClr val="FFFFE8"/>
                </a:highlight>
              </a:rPr>
              <a:t>		</a:t>
            </a:r>
            <a:r>
              <a:rPr lang="pt-BR" sz="1400">
                <a:solidFill>
                  <a:srgbClr val="797997"/>
                </a:solidFill>
                <a:highlight>
                  <a:srgbClr val="FFFFE8"/>
                </a:highlight>
              </a:rPr>
              <a:t>$</a:t>
            </a:r>
            <a:r>
              <a:rPr b="1" lang="pt-BR" sz="1400">
                <a:solidFill>
                  <a:srgbClr val="800000"/>
                </a:solidFill>
                <a:highlight>
                  <a:srgbClr val="FFFFE8"/>
                </a:highlight>
              </a:rPr>
              <a:t>this</a:t>
            </a:r>
            <a:r>
              <a:rPr lang="pt-BR" sz="1400">
                <a:solidFill>
                  <a:srgbClr val="808030"/>
                </a:solidFill>
                <a:highlight>
                  <a:srgbClr val="FFFFE8"/>
                </a:highlight>
              </a:rPr>
              <a:t>-&gt;</a:t>
            </a:r>
            <a:r>
              <a:rPr lang="pt-BR" sz="1400">
                <a:solidFill>
                  <a:srgbClr val="797997"/>
                </a:solidFill>
                <a:highlight>
                  <a:srgbClr val="FFFFE8"/>
                </a:highlight>
              </a:rPr>
              <a:t>nome</a:t>
            </a:r>
            <a:r>
              <a:rPr lang="pt-BR" sz="1400">
                <a:solidFill>
                  <a:schemeClr val="dk1"/>
                </a:solidFill>
                <a:highlight>
                  <a:srgbClr val="FFFFE8"/>
                </a:highlight>
              </a:rPr>
              <a:t> </a:t>
            </a:r>
            <a:r>
              <a:rPr lang="pt-BR" sz="1400">
                <a:solidFill>
                  <a:srgbClr val="808030"/>
                </a:solidFill>
                <a:highlight>
                  <a:srgbClr val="FFFFE8"/>
                </a:highlight>
              </a:rPr>
              <a:t>=</a:t>
            </a:r>
            <a:r>
              <a:rPr lang="pt-BR" sz="1400">
                <a:solidFill>
                  <a:schemeClr val="dk1"/>
                </a:solidFill>
                <a:highlight>
                  <a:srgbClr val="FFFFE8"/>
                </a:highlight>
              </a:rPr>
              <a:t> </a:t>
            </a:r>
            <a:r>
              <a:rPr lang="pt-BR" sz="1400">
                <a:solidFill>
                  <a:srgbClr val="797997"/>
                </a:solidFill>
                <a:highlight>
                  <a:srgbClr val="FFFFE8"/>
                </a:highlight>
              </a:rPr>
              <a:t>$nome</a:t>
            </a:r>
            <a:r>
              <a:rPr lang="pt-BR" sz="1400">
                <a:solidFill>
                  <a:srgbClr val="800080"/>
                </a:solidFill>
                <a:highlight>
                  <a:srgbClr val="FFFFE8"/>
                </a:highlight>
              </a:rPr>
              <a:t>;</a:t>
            </a:r>
            <a:br>
              <a:rPr lang="pt-BR" sz="1400">
                <a:solidFill>
                  <a:schemeClr val="dk1"/>
                </a:solidFill>
                <a:highlight>
                  <a:srgbClr val="FFFFFF"/>
                </a:highlight>
              </a:rPr>
            </a:br>
            <a:r>
              <a:rPr lang="pt-BR" sz="1400">
                <a:solidFill>
                  <a:schemeClr val="dk1"/>
                </a:solidFill>
                <a:highlight>
                  <a:srgbClr val="FFFFE8"/>
                </a:highlight>
              </a:rPr>
              <a:t>	</a:t>
            </a:r>
            <a:r>
              <a:rPr lang="pt-BR" sz="1400">
                <a:solidFill>
                  <a:srgbClr val="800080"/>
                </a:solidFill>
                <a:highlight>
                  <a:srgbClr val="FFFFE8"/>
                </a:highlight>
              </a:rPr>
              <a:t>}</a:t>
            </a:r>
            <a:br>
              <a:rPr lang="pt-BR" sz="1400">
                <a:solidFill>
                  <a:schemeClr val="dk1"/>
                </a:solidFill>
                <a:highlight>
                  <a:srgbClr val="FFFFFF"/>
                </a:highlight>
              </a:rPr>
            </a:br>
            <a:r>
              <a:rPr lang="pt-BR" sz="1400">
                <a:solidFill>
                  <a:srgbClr val="800080"/>
                </a:solidFill>
                <a:highlight>
                  <a:srgbClr val="FFFFE8"/>
                </a:highlight>
              </a:rPr>
              <a:t>}</a:t>
            </a:r>
            <a:endParaRPr sz="1400">
              <a:solidFill>
                <a:srgbClr val="800080"/>
              </a:solidFill>
              <a:highlight>
                <a:srgbClr val="FFFFE8"/>
              </a:highlight>
            </a:endParaRPr>
          </a:p>
          <a:p>
            <a:pPr indent="0" lvl="0" marL="0" rtl="0" algn="l">
              <a:spcBef>
                <a:spcPts val="1600"/>
              </a:spcBef>
              <a:spcAft>
                <a:spcPts val="1600"/>
              </a:spcAft>
              <a:buNone/>
            </a:pPr>
            <a:br>
              <a:rPr lang="pt-BR" sz="1400">
                <a:solidFill>
                  <a:schemeClr val="dk1"/>
                </a:solidFill>
                <a:highlight>
                  <a:srgbClr val="FFFFFF"/>
                </a:highlight>
              </a:rPr>
            </a:br>
            <a:br>
              <a:rPr lang="pt-BR" sz="1400">
                <a:solidFill>
                  <a:schemeClr val="dk1"/>
                </a:solidFill>
                <a:highlight>
                  <a:srgbClr val="FFFFFF"/>
                </a:highlight>
              </a:rPr>
            </a:br>
            <a:endParaRPr sz="1400">
              <a:solidFill>
                <a:srgbClr val="5F5035"/>
              </a:solidFill>
              <a:highlight>
                <a:srgbClr val="FFFFE8"/>
              </a:highlight>
            </a:endParaRPr>
          </a:p>
        </p:txBody>
      </p:sp>
      <p:sp>
        <p:nvSpPr>
          <p:cNvPr id="1091" name="Google Shape;1091;p126"/>
          <p:cNvSpPr txBox="1"/>
          <p:nvPr/>
        </p:nvSpPr>
        <p:spPr>
          <a:xfrm>
            <a:off x="4706450" y="1360675"/>
            <a:ext cx="4308300" cy="30000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1600"/>
              </a:spcAft>
              <a:buNone/>
            </a:pPr>
            <a:r>
              <a:rPr lang="pt-BR" sz="1800">
                <a:solidFill>
                  <a:srgbClr val="797997"/>
                </a:solidFill>
                <a:highlight>
                  <a:srgbClr val="FFFFE8"/>
                </a:highlight>
              </a:rPr>
              <a:t>$pessoa</a:t>
            </a:r>
            <a:r>
              <a:rPr lang="pt-BR" sz="1800">
                <a:solidFill>
                  <a:schemeClr val="dk1"/>
                </a:solidFill>
                <a:highlight>
                  <a:srgbClr val="FFFFE8"/>
                </a:highlight>
              </a:rPr>
              <a:t> </a:t>
            </a:r>
            <a:r>
              <a:rPr lang="pt-BR" sz="1800">
                <a:solidFill>
                  <a:srgbClr val="808030"/>
                </a:solidFill>
                <a:highlight>
                  <a:srgbClr val="FFFFE8"/>
                </a:highlight>
              </a:rPr>
              <a:t>=</a:t>
            </a:r>
            <a:r>
              <a:rPr lang="pt-BR" sz="1800">
                <a:solidFill>
                  <a:schemeClr val="dk1"/>
                </a:solidFill>
                <a:highlight>
                  <a:srgbClr val="FFFFE8"/>
                </a:highlight>
              </a:rPr>
              <a:t> </a:t>
            </a:r>
            <a:r>
              <a:rPr b="1" lang="pt-BR" sz="1800">
                <a:solidFill>
                  <a:srgbClr val="800000"/>
                </a:solidFill>
                <a:highlight>
                  <a:srgbClr val="FFFFE8"/>
                </a:highlight>
              </a:rPr>
              <a:t>new</a:t>
            </a:r>
            <a:r>
              <a:rPr lang="pt-BR" sz="1800">
                <a:solidFill>
                  <a:schemeClr val="dk1"/>
                </a:solidFill>
                <a:highlight>
                  <a:srgbClr val="FFFFE8"/>
                </a:highlight>
              </a:rPr>
              <a:t> Pessoa</a:t>
            </a:r>
            <a:r>
              <a:rPr lang="pt-BR" sz="1800">
                <a:solidFill>
                  <a:srgbClr val="808030"/>
                </a:solidFill>
                <a:highlight>
                  <a:srgbClr val="FFFFE8"/>
                </a:highlight>
              </a:rPr>
              <a:t>(</a:t>
            </a:r>
            <a:r>
              <a:rPr lang="pt-BR" sz="1800">
                <a:solidFill>
                  <a:srgbClr val="0000E6"/>
                </a:solidFill>
                <a:highlight>
                  <a:srgbClr val="FFFFE8"/>
                </a:highlight>
              </a:rPr>
              <a:t>'123'</a:t>
            </a:r>
            <a:r>
              <a:rPr lang="pt-BR" sz="1800">
                <a:solidFill>
                  <a:srgbClr val="808030"/>
                </a:solidFill>
                <a:highlight>
                  <a:srgbClr val="FFFFE8"/>
                </a:highlight>
              </a:rPr>
              <a:t>,</a:t>
            </a:r>
            <a:r>
              <a:rPr lang="pt-BR" sz="1800">
                <a:solidFill>
                  <a:srgbClr val="0000E6"/>
                </a:solidFill>
                <a:highlight>
                  <a:srgbClr val="FFFFE8"/>
                </a:highlight>
              </a:rPr>
              <a:t>'João'</a:t>
            </a:r>
            <a:r>
              <a:rPr lang="pt-BR" sz="1800">
                <a:solidFill>
                  <a:srgbClr val="808030"/>
                </a:solidFill>
                <a:highlight>
                  <a:srgbClr val="FFFFE8"/>
                </a:highlight>
              </a:rPr>
              <a:t>)</a:t>
            </a:r>
            <a:r>
              <a:rPr lang="pt-BR" sz="1800">
                <a:solidFill>
                  <a:srgbClr val="800080"/>
                </a:solidFill>
                <a:highlight>
                  <a:srgbClr val="FFFFE8"/>
                </a:highlight>
              </a:rPr>
              <a:t>;</a:t>
            </a:r>
            <a:br>
              <a:rPr lang="pt-BR" sz="1800">
                <a:solidFill>
                  <a:schemeClr val="dk1"/>
                </a:solidFill>
                <a:highlight>
                  <a:srgbClr val="FFFFFF"/>
                </a:highlight>
              </a:rPr>
            </a:br>
            <a:r>
              <a:rPr b="1" lang="pt-BR" sz="1800">
                <a:solidFill>
                  <a:srgbClr val="800000"/>
                </a:solidFill>
                <a:highlight>
                  <a:srgbClr val="FFFFE8"/>
                </a:highlight>
              </a:rPr>
              <a:t>echo</a:t>
            </a:r>
            <a:r>
              <a:rPr lang="pt-BR" sz="1800">
                <a:solidFill>
                  <a:schemeClr val="dk1"/>
                </a:solidFill>
                <a:highlight>
                  <a:srgbClr val="FFFFE8"/>
                </a:highlight>
              </a:rPr>
              <a:t> </a:t>
            </a:r>
            <a:r>
              <a:rPr lang="pt-BR" sz="1800">
                <a:solidFill>
                  <a:srgbClr val="797997"/>
                </a:solidFill>
                <a:highlight>
                  <a:srgbClr val="FFFFE8"/>
                </a:highlight>
              </a:rPr>
              <a:t>$pessoa</a:t>
            </a:r>
            <a:r>
              <a:rPr lang="pt-BR" sz="1800">
                <a:solidFill>
                  <a:srgbClr val="808030"/>
                </a:solidFill>
                <a:highlight>
                  <a:srgbClr val="FFFFE8"/>
                </a:highlight>
              </a:rPr>
              <a:t>-&gt;</a:t>
            </a:r>
            <a:r>
              <a:rPr lang="pt-BR" sz="1800">
                <a:solidFill>
                  <a:srgbClr val="797997"/>
                </a:solidFill>
                <a:highlight>
                  <a:srgbClr val="FFFFE8"/>
                </a:highlight>
              </a:rPr>
              <a:t>cpf</a:t>
            </a:r>
            <a:r>
              <a:rPr lang="pt-BR" sz="1800">
                <a:solidFill>
                  <a:srgbClr val="800080"/>
                </a:solidFill>
                <a:highlight>
                  <a:srgbClr val="FFFFE8"/>
                </a:highlight>
              </a:rPr>
              <a:t>;</a:t>
            </a:r>
            <a:br>
              <a:rPr lang="pt-BR" sz="1800">
                <a:solidFill>
                  <a:schemeClr val="dk1"/>
                </a:solidFill>
                <a:highlight>
                  <a:srgbClr val="FFFFFF"/>
                </a:highlight>
              </a:rPr>
            </a:br>
            <a:r>
              <a:rPr b="1" lang="pt-BR" sz="1800">
                <a:solidFill>
                  <a:srgbClr val="800000"/>
                </a:solidFill>
                <a:highlight>
                  <a:srgbClr val="FFFFE8"/>
                </a:highlight>
              </a:rPr>
              <a:t>echo</a:t>
            </a:r>
            <a:r>
              <a:rPr lang="pt-BR" sz="1800">
                <a:solidFill>
                  <a:schemeClr val="dk1"/>
                </a:solidFill>
                <a:highlight>
                  <a:srgbClr val="FFFFE8"/>
                </a:highlight>
              </a:rPr>
              <a:t> </a:t>
            </a:r>
            <a:r>
              <a:rPr lang="pt-BR" sz="1800">
                <a:solidFill>
                  <a:srgbClr val="797997"/>
                </a:solidFill>
                <a:highlight>
                  <a:srgbClr val="FFFFE8"/>
                </a:highlight>
              </a:rPr>
              <a:t>$pessoa</a:t>
            </a:r>
            <a:r>
              <a:rPr lang="pt-BR" sz="1800">
                <a:solidFill>
                  <a:srgbClr val="808030"/>
                </a:solidFill>
                <a:highlight>
                  <a:srgbClr val="FFFFE8"/>
                </a:highlight>
              </a:rPr>
              <a:t>-&gt;</a:t>
            </a:r>
            <a:r>
              <a:rPr lang="pt-BR" sz="1800">
                <a:solidFill>
                  <a:srgbClr val="797997"/>
                </a:solidFill>
                <a:highlight>
                  <a:srgbClr val="FFFFE8"/>
                </a:highlight>
              </a:rPr>
              <a:t>nome</a:t>
            </a:r>
            <a:r>
              <a:rPr lang="pt-BR" sz="1800">
                <a:solidFill>
                  <a:srgbClr val="800080"/>
                </a:solidFill>
                <a:highlight>
                  <a:srgbClr val="FFFFE8"/>
                </a:highlight>
              </a:rPr>
              <a:t>;</a:t>
            </a:r>
            <a:endParaRPr sz="1800">
              <a:solidFill>
                <a:srgbClr val="800080"/>
              </a:solidFill>
              <a:highlight>
                <a:srgbClr val="FFFFE8"/>
              </a:highlight>
            </a:endParaRPr>
          </a:p>
        </p:txBody>
      </p:sp>
      <p:cxnSp>
        <p:nvCxnSpPr>
          <p:cNvPr id="1092" name="Google Shape;1092;p126"/>
          <p:cNvCxnSpPr/>
          <p:nvPr/>
        </p:nvCxnSpPr>
        <p:spPr>
          <a:xfrm>
            <a:off x="4429125" y="1463425"/>
            <a:ext cx="0" cy="32757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6" name="Shape 1096"/>
        <p:cNvGrpSpPr/>
        <p:nvPr/>
      </p:nvGrpSpPr>
      <p:grpSpPr>
        <a:xfrm>
          <a:off x="0" y="0"/>
          <a:ext cx="0" cy="0"/>
          <a:chOff x="0" y="0"/>
          <a:chExt cx="0" cy="0"/>
        </a:xfrm>
      </p:grpSpPr>
      <p:sp>
        <p:nvSpPr>
          <p:cNvPr id="1097" name="Google Shape;1097;p12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Método Destrutor (__destruct)</a:t>
            </a:r>
            <a:endParaRPr/>
          </a:p>
        </p:txBody>
      </p:sp>
      <p:sp>
        <p:nvSpPr>
          <p:cNvPr id="1098" name="Google Shape;1098;p127"/>
          <p:cNvSpPr txBox="1"/>
          <p:nvPr>
            <p:ph idx="1" type="body"/>
          </p:nvPr>
        </p:nvSpPr>
        <p:spPr>
          <a:xfrm>
            <a:off x="311700" y="1152475"/>
            <a:ext cx="42543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sz="1400">
                <a:solidFill>
                  <a:srgbClr val="5F5035"/>
                </a:solidFill>
                <a:highlight>
                  <a:srgbClr val="FFFFE8"/>
                </a:highlight>
              </a:rPr>
              <a:t>&lt;?php</a:t>
            </a:r>
            <a:br>
              <a:rPr lang="pt-BR" sz="1400">
                <a:solidFill>
                  <a:schemeClr val="dk1"/>
                </a:solidFill>
                <a:highlight>
                  <a:srgbClr val="FFFFFF"/>
                </a:highlight>
              </a:rPr>
            </a:br>
            <a:r>
              <a:rPr b="1" lang="pt-BR" sz="1400">
                <a:solidFill>
                  <a:srgbClr val="800000"/>
                </a:solidFill>
                <a:highlight>
                  <a:srgbClr val="FFFFE8"/>
                </a:highlight>
              </a:rPr>
              <a:t>class</a:t>
            </a:r>
            <a:r>
              <a:rPr lang="pt-BR" sz="1400">
                <a:solidFill>
                  <a:schemeClr val="dk1"/>
                </a:solidFill>
                <a:highlight>
                  <a:srgbClr val="FFFFE8"/>
                </a:highlight>
              </a:rPr>
              <a:t> Pessoa </a:t>
            </a:r>
            <a:r>
              <a:rPr lang="pt-BR" sz="1400">
                <a:solidFill>
                  <a:srgbClr val="800080"/>
                </a:solidFill>
                <a:highlight>
                  <a:srgbClr val="FFFFE8"/>
                </a:highlight>
              </a:rPr>
              <a:t>{</a:t>
            </a:r>
            <a:br>
              <a:rPr lang="pt-BR" sz="1400">
                <a:solidFill>
                  <a:schemeClr val="dk1"/>
                </a:solidFill>
                <a:highlight>
                  <a:srgbClr val="FFFFFF"/>
                </a:highlight>
              </a:rPr>
            </a:br>
            <a:br>
              <a:rPr lang="pt-BR" sz="1400">
                <a:solidFill>
                  <a:schemeClr val="dk1"/>
                </a:solidFill>
                <a:highlight>
                  <a:srgbClr val="FFFFFF"/>
                </a:highlight>
              </a:rPr>
            </a:br>
            <a:r>
              <a:rPr lang="pt-BR" sz="1400">
                <a:solidFill>
                  <a:schemeClr val="dk1"/>
                </a:solidFill>
                <a:highlight>
                  <a:srgbClr val="FFFFE8"/>
                </a:highlight>
              </a:rPr>
              <a:t>	</a:t>
            </a:r>
            <a:r>
              <a:rPr b="1" lang="pt-BR" sz="1400">
                <a:solidFill>
                  <a:srgbClr val="800000"/>
                </a:solidFill>
                <a:highlight>
                  <a:srgbClr val="FFFFE8"/>
                </a:highlight>
              </a:rPr>
              <a:t>public</a:t>
            </a:r>
            <a:r>
              <a:rPr lang="pt-BR" sz="1400">
                <a:solidFill>
                  <a:schemeClr val="dk1"/>
                </a:solidFill>
                <a:highlight>
                  <a:srgbClr val="FFFFE8"/>
                </a:highlight>
              </a:rPr>
              <a:t> </a:t>
            </a:r>
            <a:r>
              <a:rPr lang="pt-BR" sz="1400">
                <a:solidFill>
                  <a:srgbClr val="797997"/>
                </a:solidFill>
                <a:highlight>
                  <a:srgbClr val="FFFFE8"/>
                </a:highlight>
              </a:rPr>
              <a:t>$cpf</a:t>
            </a:r>
            <a:r>
              <a:rPr lang="pt-BR" sz="1400">
                <a:solidFill>
                  <a:srgbClr val="800080"/>
                </a:solidFill>
                <a:highlight>
                  <a:srgbClr val="FFFFE8"/>
                </a:highlight>
              </a:rPr>
              <a:t>;</a:t>
            </a:r>
            <a:br>
              <a:rPr lang="pt-BR" sz="1400">
                <a:solidFill>
                  <a:schemeClr val="dk1"/>
                </a:solidFill>
                <a:highlight>
                  <a:srgbClr val="FFFFFF"/>
                </a:highlight>
              </a:rPr>
            </a:br>
            <a:r>
              <a:rPr lang="pt-BR" sz="1400">
                <a:solidFill>
                  <a:schemeClr val="dk1"/>
                </a:solidFill>
                <a:highlight>
                  <a:srgbClr val="FFFFE8"/>
                </a:highlight>
              </a:rPr>
              <a:t>	</a:t>
            </a:r>
            <a:r>
              <a:rPr b="1" lang="pt-BR" sz="1400">
                <a:solidFill>
                  <a:srgbClr val="800000"/>
                </a:solidFill>
                <a:highlight>
                  <a:srgbClr val="FFFFE8"/>
                </a:highlight>
              </a:rPr>
              <a:t>public</a:t>
            </a:r>
            <a:r>
              <a:rPr lang="pt-BR" sz="1400">
                <a:solidFill>
                  <a:schemeClr val="dk1"/>
                </a:solidFill>
                <a:highlight>
                  <a:srgbClr val="FFFFE8"/>
                </a:highlight>
              </a:rPr>
              <a:t> </a:t>
            </a:r>
            <a:r>
              <a:rPr lang="pt-BR" sz="1400">
                <a:solidFill>
                  <a:srgbClr val="797997"/>
                </a:solidFill>
                <a:highlight>
                  <a:srgbClr val="FFFFE8"/>
                </a:highlight>
              </a:rPr>
              <a:t>$nome</a:t>
            </a:r>
            <a:r>
              <a:rPr lang="pt-BR" sz="1400">
                <a:solidFill>
                  <a:srgbClr val="800080"/>
                </a:solidFill>
                <a:highlight>
                  <a:srgbClr val="FFFFE8"/>
                </a:highlight>
              </a:rPr>
              <a:t>;</a:t>
            </a:r>
            <a:br>
              <a:rPr lang="pt-BR" sz="1400">
                <a:solidFill>
                  <a:schemeClr val="dk1"/>
                </a:solidFill>
                <a:highlight>
                  <a:srgbClr val="FFFFFF"/>
                </a:highlight>
              </a:rPr>
            </a:br>
            <a:r>
              <a:rPr lang="pt-BR" sz="1400">
                <a:solidFill>
                  <a:schemeClr val="dk1"/>
                </a:solidFill>
                <a:highlight>
                  <a:srgbClr val="FFFFE8"/>
                </a:highlight>
              </a:rPr>
              <a:t>	</a:t>
            </a:r>
            <a:br>
              <a:rPr lang="pt-BR" sz="1400">
                <a:solidFill>
                  <a:schemeClr val="dk1"/>
                </a:solidFill>
                <a:highlight>
                  <a:srgbClr val="FFFFFF"/>
                </a:highlight>
              </a:rPr>
            </a:br>
            <a:r>
              <a:rPr lang="pt-BR" sz="1400">
                <a:solidFill>
                  <a:schemeClr val="dk1"/>
                </a:solidFill>
                <a:highlight>
                  <a:srgbClr val="FFFFE8"/>
                </a:highlight>
              </a:rPr>
              <a:t>	</a:t>
            </a:r>
            <a:r>
              <a:rPr b="1" lang="pt-BR" sz="1400">
                <a:solidFill>
                  <a:srgbClr val="800000"/>
                </a:solidFill>
                <a:highlight>
                  <a:srgbClr val="FFFFE8"/>
                </a:highlight>
              </a:rPr>
              <a:t>function</a:t>
            </a:r>
            <a:r>
              <a:rPr lang="pt-BR" sz="1400">
                <a:solidFill>
                  <a:schemeClr val="dk1"/>
                </a:solidFill>
                <a:highlight>
                  <a:srgbClr val="FFFFE8"/>
                </a:highlight>
              </a:rPr>
              <a:t> </a:t>
            </a:r>
            <a:r>
              <a:rPr lang="pt-BR" sz="1400">
                <a:solidFill>
                  <a:srgbClr val="400000"/>
                </a:solidFill>
                <a:highlight>
                  <a:srgbClr val="FFFFE8"/>
                </a:highlight>
              </a:rPr>
              <a:t>__construct</a:t>
            </a:r>
            <a:r>
              <a:rPr lang="pt-BR" sz="1400">
                <a:solidFill>
                  <a:srgbClr val="808030"/>
                </a:solidFill>
                <a:highlight>
                  <a:srgbClr val="FFFFE8"/>
                </a:highlight>
              </a:rPr>
              <a:t>()</a:t>
            </a:r>
            <a:r>
              <a:rPr lang="pt-BR" sz="1400">
                <a:solidFill>
                  <a:schemeClr val="dk1"/>
                </a:solidFill>
                <a:highlight>
                  <a:srgbClr val="FFFFE8"/>
                </a:highlight>
              </a:rPr>
              <a:t> </a:t>
            </a:r>
            <a:r>
              <a:rPr lang="pt-BR" sz="1400">
                <a:solidFill>
                  <a:srgbClr val="800080"/>
                </a:solidFill>
                <a:highlight>
                  <a:srgbClr val="FFFFE8"/>
                </a:highlight>
              </a:rPr>
              <a:t>{</a:t>
            </a:r>
            <a:br>
              <a:rPr lang="pt-BR" sz="1400">
                <a:solidFill>
                  <a:schemeClr val="dk1"/>
                </a:solidFill>
                <a:highlight>
                  <a:srgbClr val="FFFFFF"/>
                </a:highlight>
              </a:rPr>
            </a:br>
            <a:r>
              <a:rPr lang="pt-BR" sz="1400">
                <a:solidFill>
                  <a:schemeClr val="dk1"/>
                </a:solidFill>
                <a:highlight>
                  <a:srgbClr val="FFFFE8"/>
                </a:highlight>
              </a:rPr>
              <a:t>       		</a:t>
            </a:r>
            <a:r>
              <a:rPr b="1" lang="pt-BR" sz="1400">
                <a:solidFill>
                  <a:srgbClr val="800000"/>
                </a:solidFill>
                <a:highlight>
                  <a:srgbClr val="FFFFE8"/>
                </a:highlight>
              </a:rPr>
              <a:t>echo</a:t>
            </a:r>
            <a:r>
              <a:rPr lang="pt-BR" sz="1400">
                <a:solidFill>
                  <a:schemeClr val="dk1"/>
                </a:solidFill>
                <a:highlight>
                  <a:srgbClr val="FFFFE8"/>
                </a:highlight>
              </a:rPr>
              <a:t> </a:t>
            </a:r>
            <a:r>
              <a:rPr lang="pt-BR" sz="1400">
                <a:solidFill>
                  <a:srgbClr val="0000E6"/>
                </a:solidFill>
                <a:highlight>
                  <a:srgbClr val="FFFFE8"/>
                </a:highlight>
              </a:rPr>
              <a:t>"nova pessoa"</a:t>
            </a:r>
            <a:r>
              <a:rPr lang="pt-BR" sz="1400">
                <a:solidFill>
                  <a:srgbClr val="800080"/>
                </a:solidFill>
                <a:highlight>
                  <a:srgbClr val="FFFFE8"/>
                </a:highlight>
              </a:rPr>
              <a:t>;</a:t>
            </a:r>
            <a:br>
              <a:rPr lang="pt-BR" sz="1400">
                <a:solidFill>
                  <a:schemeClr val="dk1"/>
                </a:solidFill>
                <a:highlight>
                  <a:srgbClr val="FFFFFF"/>
                </a:highlight>
              </a:rPr>
            </a:br>
            <a:r>
              <a:rPr lang="pt-BR" sz="1400">
                <a:solidFill>
                  <a:schemeClr val="dk1"/>
                </a:solidFill>
                <a:highlight>
                  <a:srgbClr val="FFFFE8"/>
                </a:highlight>
              </a:rPr>
              <a:t>   	</a:t>
            </a:r>
            <a:r>
              <a:rPr lang="pt-BR" sz="1400">
                <a:solidFill>
                  <a:srgbClr val="800080"/>
                </a:solidFill>
                <a:highlight>
                  <a:srgbClr val="FFFFE8"/>
                </a:highlight>
              </a:rPr>
              <a:t>}</a:t>
            </a:r>
            <a:endParaRPr sz="1400">
              <a:solidFill>
                <a:srgbClr val="800080"/>
              </a:solidFill>
              <a:highlight>
                <a:srgbClr val="FFFFE8"/>
              </a:highlight>
            </a:endParaRPr>
          </a:p>
          <a:p>
            <a:pPr indent="457200" lvl="0" marL="0" rtl="0" algn="l">
              <a:spcBef>
                <a:spcPts val="1600"/>
              </a:spcBef>
              <a:spcAft>
                <a:spcPts val="1600"/>
              </a:spcAft>
              <a:buNone/>
            </a:pPr>
            <a:r>
              <a:rPr b="1" lang="pt-BR" sz="1400">
                <a:solidFill>
                  <a:srgbClr val="800000"/>
                </a:solidFill>
                <a:highlight>
                  <a:srgbClr val="FFFFE8"/>
                </a:highlight>
              </a:rPr>
              <a:t>function</a:t>
            </a:r>
            <a:r>
              <a:rPr lang="pt-BR" sz="1400">
                <a:solidFill>
                  <a:schemeClr val="dk1"/>
                </a:solidFill>
                <a:highlight>
                  <a:srgbClr val="FFFFE8"/>
                </a:highlight>
              </a:rPr>
              <a:t> </a:t>
            </a:r>
            <a:r>
              <a:rPr lang="pt-BR" sz="1400">
                <a:solidFill>
                  <a:srgbClr val="400000"/>
                </a:solidFill>
                <a:highlight>
                  <a:srgbClr val="FFFFE8"/>
                </a:highlight>
              </a:rPr>
              <a:t>__destruct</a:t>
            </a:r>
            <a:r>
              <a:rPr lang="pt-BR" sz="1400">
                <a:solidFill>
                  <a:srgbClr val="808030"/>
                </a:solidFill>
                <a:highlight>
                  <a:srgbClr val="FFFFE8"/>
                </a:highlight>
              </a:rPr>
              <a:t>()</a:t>
            </a:r>
            <a:r>
              <a:rPr lang="pt-BR" sz="1400">
                <a:solidFill>
                  <a:schemeClr val="dk1"/>
                </a:solidFill>
                <a:highlight>
                  <a:srgbClr val="FFFFE8"/>
                </a:highlight>
              </a:rPr>
              <a:t> </a:t>
            </a:r>
            <a:r>
              <a:rPr lang="pt-BR" sz="1400">
                <a:solidFill>
                  <a:srgbClr val="800080"/>
                </a:solidFill>
                <a:highlight>
                  <a:srgbClr val="FFFFE8"/>
                </a:highlight>
              </a:rPr>
              <a:t>{</a:t>
            </a:r>
            <a:br>
              <a:rPr lang="pt-BR" sz="1400">
                <a:solidFill>
                  <a:schemeClr val="dk1"/>
                </a:solidFill>
                <a:highlight>
                  <a:srgbClr val="FFFFFF"/>
                </a:highlight>
              </a:rPr>
            </a:br>
            <a:r>
              <a:rPr lang="pt-BR" sz="1400">
                <a:solidFill>
                  <a:schemeClr val="dk1"/>
                </a:solidFill>
                <a:highlight>
                  <a:srgbClr val="FFFFE8"/>
                </a:highlight>
              </a:rPr>
              <a:t>      		 </a:t>
            </a:r>
            <a:r>
              <a:rPr b="1" lang="pt-BR" sz="1400">
                <a:solidFill>
                  <a:srgbClr val="800000"/>
                </a:solidFill>
                <a:highlight>
                  <a:srgbClr val="FFFFE8"/>
                </a:highlight>
              </a:rPr>
              <a:t>echo</a:t>
            </a:r>
            <a:r>
              <a:rPr lang="pt-BR" sz="1400">
                <a:solidFill>
                  <a:schemeClr val="dk1"/>
                </a:solidFill>
                <a:highlight>
                  <a:srgbClr val="FFFFE8"/>
                </a:highlight>
              </a:rPr>
              <a:t> </a:t>
            </a:r>
            <a:r>
              <a:rPr lang="pt-BR" sz="1400">
                <a:solidFill>
                  <a:srgbClr val="0000E6"/>
                </a:solidFill>
                <a:highlight>
                  <a:srgbClr val="FFFFE8"/>
                </a:highlight>
              </a:rPr>
              <a:t>"objeto removido"</a:t>
            </a:r>
            <a:r>
              <a:rPr lang="pt-BR" sz="1400">
                <a:solidFill>
                  <a:srgbClr val="800080"/>
                </a:solidFill>
                <a:highlight>
                  <a:srgbClr val="FFFFE8"/>
                </a:highlight>
              </a:rPr>
              <a:t>;</a:t>
            </a:r>
            <a:br>
              <a:rPr lang="pt-BR" sz="1400">
                <a:solidFill>
                  <a:schemeClr val="dk1"/>
                </a:solidFill>
                <a:highlight>
                  <a:srgbClr val="FFFFFF"/>
                </a:highlight>
              </a:rPr>
            </a:br>
            <a:r>
              <a:rPr lang="pt-BR" sz="1400">
                <a:solidFill>
                  <a:schemeClr val="dk1"/>
                </a:solidFill>
                <a:highlight>
                  <a:srgbClr val="FFFFE8"/>
                </a:highlight>
              </a:rPr>
              <a:t>   	</a:t>
            </a:r>
            <a:r>
              <a:rPr lang="pt-BR" sz="1400">
                <a:solidFill>
                  <a:srgbClr val="800080"/>
                </a:solidFill>
                <a:highlight>
                  <a:srgbClr val="FFFFE8"/>
                </a:highlight>
              </a:rPr>
              <a:t>}</a:t>
            </a:r>
            <a:br>
              <a:rPr lang="pt-BR" sz="1400">
                <a:solidFill>
                  <a:schemeClr val="dk1"/>
                </a:solidFill>
                <a:highlight>
                  <a:srgbClr val="FFFFFF"/>
                </a:highlight>
              </a:rPr>
            </a:br>
            <a:r>
              <a:rPr lang="pt-BR" sz="1400">
                <a:solidFill>
                  <a:srgbClr val="800080"/>
                </a:solidFill>
                <a:highlight>
                  <a:srgbClr val="FFFFE8"/>
                </a:highlight>
              </a:rPr>
              <a:t>}</a:t>
            </a:r>
            <a:endParaRPr sz="1400">
              <a:solidFill>
                <a:srgbClr val="5F5035"/>
              </a:solidFill>
              <a:highlight>
                <a:srgbClr val="FFFFE8"/>
              </a:highlight>
            </a:endParaRPr>
          </a:p>
        </p:txBody>
      </p:sp>
      <p:sp>
        <p:nvSpPr>
          <p:cNvPr id="1099" name="Google Shape;1099;p127"/>
          <p:cNvSpPr txBox="1"/>
          <p:nvPr/>
        </p:nvSpPr>
        <p:spPr>
          <a:xfrm>
            <a:off x="5025250" y="1360675"/>
            <a:ext cx="3000000" cy="30000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1600"/>
              </a:spcAft>
              <a:buNone/>
            </a:pPr>
            <a:r>
              <a:rPr lang="pt-BR" sz="1800">
                <a:solidFill>
                  <a:srgbClr val="797997"/>
                </a:solidFill>
                <a:highlight>
                  <a:srgbClr val="FFFFE8"/>
                </a:highlight>
              </a:rPr>
              <a:t>$pessoa</a:t>
            </a:r>
            <a:r>
              <a:rPr lang="pt-BR" sz="1800">
                <a:solidFill>
                  <a:schemeClr val="dk1"/>
                </a:solidFill>
                <a:highlight>
                  <a:srgbClr val="FFFFE8"/>
                </a:highlight>
              </a:rPr>
              <a:t> </a:t>
            </a:r>
            <a:r>
              <a:rPr lang="pt-BR" sz="1800">
                <a:solidFill>
                  <a:srgbClr val="808030"/>
                </a:solidFill>
                <a:highlight>
                  <a:srgbClr val="FFFFE8"/>
                </a:highlight>
              </a:rPr>
              <a:t>=</a:t>
            </a:r>
            <a:r>
              <a:rPr lang="pt-BR" sz="1800">
                <a:solidFill>
                  <a:schemeClr val="dk1"/>
                </a:solidFill>
                <a:highlight>
                  <a:srgbClr val="FFFFE8"/>
                </a:highlight>
              </a:rPr>
              <a:t> </a:t>
            </a:r>
            <a:r>
              <a:rPr b="1" lang="pt-BR" sz="1800">
                <a:solidFill>
                  <a:srgbClr val="800000"/>
                </a:solidFill>
                <a:highlight>
                  <a:srgbClr val="FFFFE8"/>
                </a:highlight>
              </a:rPr>
              <a:t>new</a:t>
            </a:r>
            <a:r>
              <a:rPr lang="pt-BR" sz="1800">
                <a:solidFill>
                  <a:schemeClr val="dk1"/>
                </a:solidFill>
                <a:highlight>
                  <a:srgbClr val="FFFFE8"/>
                </a:highlight>
              </a:rPr>
              <a:t> Pessoa</a:t>
            </a:r>
            <a:r>
              <a:rPr lang="pt-BR" sz="1800">
                <a:solidFill>
                  <a:srgbClr val="808030"/>
                </a:solidFill>
                <a:highlight>
                  <a:srgbClr val="FFFFE8"/>
                </a:highlight>
              </a:rPr>
              <a:t>()</a:t>
            </a:r>
            <a:r>
              <a:rPr lang="pt-BR" sz="1800">
                <a:solidFill>
                  <a:srgbClr val="800080"/>
                </a:solidFill>
                <a:highlight>
                  <a:srgbClr val="FFFFE8"/>
                </a:highlight>
              </a:rPr>
              <a:t>;</a:t>
            </a:r>
            <a:br>
              <a:rPr lang="pt-BR" sz="1800">
                <a:solidFill>
                  <a:schemeClr val="dk1"/>
                </a:solidFill>
                <a:highlight>
                  <a:srgbClr val="FFFFFF"/>
                </a:highlight>
              </a:rPr>
            </a:br>
            <a:r>
              <a:rPr lang="pt-BR" sz="1800">
                <a:solidFill>
                  <a:srgbClr val="797997"/>
                </a:solidFill>
                <a:highlight>
                  <a:srgbClr val="FFFFE8"/>
                </a:highlight>
              </a:rPr>
              <a:t>$pessoa</a:t>
            </a:r>
            <a:r>
              <a:rPr lang="pt-BR" sz="1800">
                <a:solidFill>
                  <a:srgbClr val="808030"/>
                </a:solidFill>
                <a:highlight>
                  <a:srgbClr val="FFFFE8"/>
                </a:highlight>
              </a:rPr>
              <a:t>-&gt;</a:t>
            </a:r>
            <a:r>
              <a:rPr lang="pt-BR" sz="1800">
                <a:solidFill>
                  <a:srgbClr val="797997"/>
                </a:solidFill>
                <a:highlight>
                  <a:srgbClr val="FFFFE8"/>
                </a:highlight>
              </a:rPr>
              <a:t>nome</a:t>
            </a:r>
            <a:r>
              <a:rPr lang="pt-BR" sz="1800">
                <a:solidFill>
                  <a:schemeClr val="dk1"/>
                </a:solidFill>
                <a:highlight>
                  <a:srgbClr val="FFFFE8"/>
                </a:highlight>
              </a:rPr>
              <a:t> </a:t>
            </a:r>
            <a:r>
              <a:rPr lang="pt-BR" sz="1800">
                <a:solidFill>
                  <a:srgbClr val="808030"/>
                </a:solidFill>
                <a:highlight>
                  <a:srgbClr val="FFFFE8"/>
                </a:highlight>
              </a:rPr>
              <a:t>=</a:t>
            </a:r>
            <a:r>
              <a:rPr lang="pt-BR" sz="1800">
                <a:solidFill>
                  <a:schemeClr val="dk1"/>
                </a:solidFill>
                <a:highlight>
                  <a:srgbClr val="FFFFE8"/>
                </a:highlight>
              </a:rPr>
              <a:t> </a:t>
            </a:r>
            <a:r>
              <a:rPr lang="pt-BR" sz="1800">
                <a:solidFill>
                  <a:srgbClr val="0000E6"/>
                </a:solidFill>
                <a:highlight>
                  <a:srgbClr val="FFFFE8"/>
                </a:highlight>
              </a:rPr>
              <a:t>'maria'</a:t>
            </a:r>
            <a:r>
              <a:rPr lang="pt-BR" sz="1800">
                <a:solidFill>
                  <a:srgbClr val="800080"/>
                </a:solidFill>
                <a:highlight>
                  <a:srgbClr val="FFFFE8"/>
                </a:highlight>
              </a:rPr>
              <a:t>;</a:t>
            </a:r>
            <a:br>
              <a:rPr lang="pt-BR" sz="1800">
                <a:solidFill>
                  <a:schemeClr val="dk1"/>
                </a:solidFill>
                <a:highlight>
                  <a:srgbClr val="FFFFFF"/>
                </a:highlight>
              </a:rPr>
            </a:br>
            <a:r>
              <a:rPr lang="pt-BR" sz="1800">
                <a:solidFill>
                  <a:srgbClr val="797997"/>
                </a:solidFill>
                <a:highlight>
                  <a:srgbClr val="FFFFE8"/>
                </a:highlight>
              </a:rPr>
              <a:t>$pessoa</a:t>
            </a:r>
            <a:r>
              <a:rPr lang="pt-BR" sz="1800">
                <a:solidFill>
                  <a:srgbClr val="808030"/>
                </a:solidFill>
                <a:highlight>
                  <a:srgbClr val="FFFFE8"/>
                </a:highlight>
              </a:rPr>
              <a:t>-&gt;</a:t>
            </a:r>
            <a:r>
              <a:rPr lang="pt-BR" sz="1800">
                <a:solidFill>
                  <a:srgbClr val="797997"/>
                </a:solidFill>
                <a:highlight>
                  <a:srgbClr val="FFFFE8"/>
                </a:highlight>
              </a:rPr>
              <a:t>cpf</a:t>
            </a:r>
            <a:r>
              <a:rPr lang="pt-BR" sz="1800">
                <a:solidFill>
                  <a:schemeClr val="dk1"/>
                </a:solidFill>
                <a:highlight>
                  <a:srgbClr val="FFFFE8"/>
                </a:highlight>
              </a:rPr>
              <a:t>  </a:t>
            </a:r>
            <a:r>
              <a:rPr lang="pt-BR" sz="1800">
                <a:solidFill>
                  <a:srgbClr val="808030"/>
                </a:solidFill>
                <a:highlight>
                  <a:srgbClr val="FFFFE8"/>
                </a:highlight>
              </a:rPr>
              <a:t>=</a:t>
            </a:r>
            <a:r>
              <a:rPr lang="pt-BR" sz="1800">
                <a:solidFill>
                  <a:schemeClr val="dk1"/>
                </a:solidFill>
                <a:highlight>
                  <a:srgbClr val="FFFFE8"/>
                </a:highlight>
              </a:rPr>
              <a:t> </a:t>
            </a:r>
            <a:r>
              <a:rPr lang="pt-BR" sz="1800">
                <a:solidFill>
                  <a:srgbClr val="0000E6"/>
                </a:solidFill>
                <a:highlight>
                  <a:srgbClr val="FFFFE8"/>
                </a:highlight>
              </a:rPr>
              <a:t>'123'</a:t>
            </a:r>
            <a:r>
              <a:rPr lang="pt-BR" sz="1800">
                <a:solidFill>
                  <a:srgbClr val="800080"/>
                </a:solidFill>
                <a:highlight>
                  <a:srgbClr val="FFFFE8"/>
                </a:highlight>
              </a:rPr>
              <a:t>;</a:t>
            </a:r>
            <a:br>
              <a:rPr lang="pt-BR" sz="1800">
                <a:solidFill>
                  <a:schemeClr val="dk1"/>
                </a:solidFill>
                <a:highlight>
                  <a:srgbClr val="FFFFFF"/>
                </a:highlight>
              </a:rPr>
            </a:br>
            <a:r>
              <a:rPr b="1" lang="pt-BR" sz="1800">
                <a:solidFill>
                  <a:srgbClr val="800000"/>
                </a:solidFill>
                <a:highlight>
                  <a:srgbClr val="FFFFE8"/>
                </a:highlight>
              </a:rPr>
              <a:t>print</a:t>
            </a:r>
            <a:r>
              <a:rPr lang="pt-BR" sz="1800">
                <a:solidFill>
                  <a:schemeClr val="dk1"/>
                </a:solidFill>
                <a:highlight>
                  <a:srgbClr val="FFFFE8"/>
                </a:highlight>
              </a:rPr>
              <a:t> </a:t>
            </a:r>
            <a:r>
              <a:rPr lang="pt-BR" sz="1800">
                <a:solidFill>
                  <a:srgbClr val="797997"/>
                </a:solidFill>
                <a:highlight>
                  <a:srgbClr val="FFFFE8"/>
                </a:highlight>
              </a:rPr>
              <a:t>$pessoa</a:t>
            </a:r>
            <a:r>
              <a:rPr lang="pt-BR" sz="1800">
                <a:solidFill>
                  <a:srgbClr val="808030"/>
                </a:solidFill>
                <a:highlight>
                  <a:srgbClr val="FFFFE8"/>
                </a:highlight>
              </a:rPr>
              <a:t>-&gt;</a:t>
            </a:r>
            <a:r>
              <a:rPr lang="pt-BR" sz="1800">
                <a:solidFill>
                  <a:srgbClr val="797997"/>
                </a:solidFill>
                <a:highlight>
                  <a:srgbClr val="FFFFE8"/>
                </a:highlight>
              </a:rPr>
              <a:t>nome</a:t>
            </a:r>
            <a:r>
              <a:rPr lang="pt-BR" sz="1800">
                <a:solidFill>
                  <a:srgbClr val="800080"/>
                </a:solidFill>
                <a:highlight>
                  <a:srgbClr val="FFFFE8"/>
                </a:highlight>
              </a:rPr>
              <a:t>;</a:t>
            </a:r>
            <a:endParaRPr sz="1800">
              <a:solidFill>
                <a:srgbClr val="800080"/>
              </a:solidFill>
              <a:highlight>
                <a:srgbClr val="FFFFE8"/>
              </a:highlight>
            </a:endParaRPr>
          </a:p>
        </p:txBody>
      </p:sp>
      <p:cxnSp>
        <p:nvCxnSpPr>
          <p:cNvPr id="1100" name="Google Shape;1100;p127"/>
          <p:cNvCxnSpPr/>
          <p:nvPr/>
        </p:nvCxnSpPr>
        <p:spPr>
          <a:xfrm>
            <a:off x="4429125" y="1463425"/>
            <a:ext cx="0" cy="32757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4" name="Shape 1104"/>
        <p:cNvGrpSpPr/>
        <p:nvPr/>
      </p:nvGrpSpPr>
      <p:grpSpPr>
        <a:xfrm>
          <a:off x="0" y="0"/>
          <a:ext cx="0" cy="0"/>
          <a:chOff x="0" y="0"/>
          <a:chExt cx="0" cy="0"/>
        </a:xfrm>
      </p:grpSpPr>
      <p:sp>
        <p:nvSpPr>
          <p:cNvPr id="1105" name="Google Shape;1105;p12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Herança (extends) </a:t>
            </a:r>
            <a:endParaRPr/>
          </a:p>
        </p:txBody>
      </p:sp>
      <p:sp>
        <p:nvSpPr>
          <p:cNvPr id="1106" name="Google Shape;1106;p128"/>
          <p:cNvSpPr txBox="1"/>
          <p:nvPr>
            <p:ph idx="1" type="body"/>
          </p:nvPr>
        </p:nvSpPr>
        <p:spPr>
          <a:xfrm>
            <a:off x="311700" y="1152475"/>
            <a:ext cx="42690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sz="1400">
                <a:solidFill>
                  <a:srgbClr val="5F5035"/>
                </a:solidFill>
                <a:highlight>
                  <a:srgbClr val="FFFFE8"/>
                </a:highlight>
              </a:rPr>
              <a:t>&lt;?php</a:t>
            </a:r>
            <a:br>
              <a:rPr lang="pt-BR" sz="1400">
                <a:solidFill>
                  <a:schemeClr val="dk1"/>
                </a:solidFill>
                <a:highlight>
                  <a:srgbClr val="FFFFFF"/>
                </a:highlight>
              </a:rPr>
            </a:br>
            <a:r>
              <a:rPr b="1" lang="pt-BR" sz="1400">
                <a:solidFill>
                  <a:srgbClr val="800000"/>
                </a:solidFill>
                <a:highlight>
                  <a:srgbClr val="FFFFE8"/>
                </a:highlight>
              </a:rPr>
              <a:t>class</a:t>
            </a:r>
            <a:r>
              <a:rPr lang="pt-BR" sz="1400">
                <a:solidFill>
                  <a:schemeClr val="dk1"/>
                </a:solidFill>
                <a:highlight>
                  <a:srgbClr val="FFFFE8"/>
                </a:highlight>
              </a:rPr>
              <a:t> Pessoa </a:t>
            </a:r>
            <a:r>
              <a:rPr lang="pt-BR" sz="1400">
                <a:solidFill>
                  <a:srgbClr val="800080"/>
                </a:solidFill>
                <a:highlight>
                  <a:srgbClr val="FFFFE8"/>
                </a:highlight>
              </a:rPr>
              <a:t>{</a:t>
            </a:r>
            <a:br>
              <a:rPr lang="pt-BR" sz="1400">
                <a:solidFill>
                  <a:schemeClr val="dk1"/>
                </a:solidFill>
                <a:highlight>
                  <a:srgbClr val="FFFFFF"/>
                </a:highlight>
              </a:rPr>
            </a:br>
            <a:r>
              <a:rPr lang="pt-BR" sz="1400">
                <a:solidFill>
                  <a:schemeClr val="dk1"/>
                </a:solidFill>
                <a:highlight>
                  <a:srgbClr val="FFFFE8"/>
                </a:highlight>
              </a:rPr>
              <a:t>  </a:t>
            </a:r>
            <a:r>
              <a:rPr b="1" lang="pt-BR" sz="1400">
                <a:solidFill>
                  <a:srgbClr val="800000"/>
                </a:solidFill>
                <a:highlight>
                  <a:srgbClr val="FFFFE8"/>
                </a:highlight>
              </a:rPr>
              <a:t>public</a:t>
            </a:r>
            <a:r>
              <a:rPr lang="pt-BR" sz="1400">
                <a:solidFill>
                  <a:schemeClr val="dk1"/>
                </a:solidFill>
                <a:highlight>
                  <a:srgbClr val="FFFFE8"/>
                </a:highlight>
              </a:rPr>
              <a:t> </a:t>
            </a:r>
            <a:r>
              <a:rPr lang="pt-BR" sz="1400">
                <a:solidFill>
                  <a:srgbClr val="797997"/>
                </a:solidFill>
                <a:highlight>
                  <a:srgbClr val="FFFFE8"/>
                </a:highlight>
              </a:rPr>
              <a:t>$nome</a:t>
            </a:r>
            <a:r>
              <a:rPr lang="pt-BR" sz="1400">
                <a:solidFill>
                  <a:srgbClr val="800080"/>
                </a:solidFill>
                <a:highlight>
                  <a:srgbClr val="FFFFE8"/>
                </a:highlight>
              </a:rPr>
              <a:t>;</a:t>
            </a:r>
            <a:br>
              <a:rPr lang="pt-BR" sz="1400">
                <a:solidFill>
                  <a:schemeClr val="dk1"/>
                </a:solidFill>
                <a:highlight>
                  <a:srgbClr val="FFFFFF"/>
                </a:highlight>
              </a:rPr>
            </a:br>
            <a:r>
              <a:rPr lang="pt-BR" sz="1400">
                <a:solidFill>
                  <a:srgbClr val="800080"/>
                </a:solidFill>
                <a:highlight>
                  <a:srgbClr val="FFFFE8"/>
                </a:highlight>
              </a:rPr>
              <a:t>}</a:t>
            </a:r>
            <a:r>
              <a:rPr lang="pt-BR" sz="1400">
                <a:solidFill>
                  <a:schemeClr val="dk1"/>
                </a:solidFill>
                <a:highlight>
                  <a:srgbClr val="FFFFE8"/>
                </a:highlight>
              </a:rPr>
              <a:t> </a:t>
            </a:r>
            <a:br>
              <a:rPr lang="pt-BR" sz="1400">
                <a:solidFill>
                  <a:schemeClr val="dk1"/>
                </a:solidFill>
                <a:highlight>
                  <a:srgbClr val="FFFFFF"/>
                </a:highlight>
              </a:rPr>
            </a:br>
            <a:br>
              <a:rPr lang="pt-BR" sz="1400">
                <a:solidFill>
                  <a:schemeClr val="dk1"/>
                </a:solidFill>
                <a:highlight>
                  <a:srgbClr val="FFFFFF"/>
                </a:highlight>
              </a:rPr>
            </a:br>
            <a:r>
              <a:rPr b="1" lang="pt-BR" sz="1400">
                <a:solidFill>
                  <a:srgbClr val="800000"/>
                </a:solidFill>
                <a:highlight>
                  <a:srgbClr val="FFFFE8"/>
                </a:highlight>
              </a:rPr>
              <a:t>class</a:t>
            </a:r>
            <a:r>
              <a:rPr lang="pt-BR" sz="1400">
                <a:solidFill>
                  <a:schemeClr val="dk1"/>
                </a:solidFill>
                <a:highlight>
                  <a:srgbClr val="FFFFE8"/>
                </a:highlight>
              </a:rPr>
              <a:t> PessoaFisica </a:t>
            </a:r>
            <a:r>
              <a:rPr b="1" lang="pt-BR" sz="1400">
                <a:solidFill>
                  <a:srgbClr val="800000"/>
                </a:solidFill>
                <a:highlight>
                  <a:srgbClr val="FFFFE8"/>
                </a:highlight>
              </a:rPr>
              <a:t>extends</a:t>
            </a:r>
            <a:r>
              <a:rPr lang="pt-BR" sz="1400">
                <a:solidFill>
                  <a:schemeClr val="dk1"/>
                </a:solidFill>
                <a:highlight>
                  <a:srgbClr val="FFFFE8"/>
                </a:highlight>
              </a:rPr>
              <a:t> Pessoa </a:t>
            </a:r>
            <a:r>
              <a:rPr lang="pt-BR" sz="1400">
                <a:solidFill>
                  <a:srgbClr val="800080"/>
                </a:solidFill>
                <a:highlight>
                  <a:srgbClr val="FFFFE8"/>
                </a:highlight>
              </a:rPr>
              <a:t>{</a:t>
            </a:r>
            <a:br>
              <a:rPr lang="pt-BR" sz="1400">
                <a:solidFill>
                  <a:schemeClr val="dk1"/>
                </a:solidFill>
                <a:highlight>
                  <a:srgbClr val="FFFFFF"/>
                </a:highlight>
              </a:rPr>
            </a:br>
            <a:r>
              <a:rPr lang="pt-BR" sz="1400">
                <a:solidFill>
                  <a:schemeClr val="dk1"/>
                </a:solidFill>
                <a:highlight>
                  <a:srgbClr val="FFFFE8"/>
                </a:highlight>
              </a:rPr>
              <a:t>   </a:t>
            </a:r>
            <a:r>
              <a:rPr b="1" lang="pt-BR" sz="1400">
                <a:solidFill>
                  <a:srgbClr val="800000"/>
                </a:solidFill>
                <a:highlight>
                  <a:srgbClr val="FFFFE8"/>
                </a:highlight>
              </a:rPr>
              <a:t>public</a:t>
            </a:r>
            <a:r>
              <a:rPr lang="pt-BR" sz="1400">
                <a:solidFill>
                  <a:schemeClr val="dk1"/>
                </a:solidFill>
                <a:highlight>
                  <a:srgbClr val="FFFFE8"/>
                </a:highlight>
              </a:rPr>
              <a:t> </a:t>
            </a:r>
            <a:r>
              <a:rPr lang="pt-BR" sz="1400">
                <a:solidFill>
                  <a:srgbClr val="797997"/>
                </a:solidFill>
                <a:highlight>
                  <a:srgbClr val="FFFFE8"/>
                </a:highlight>
              </a:rPr>
              <a:t>$cpf</a:t>
            </a:r>
            <a:r>
              <a:rPr lang="pt-BR" sz="1400">
                <a:solidFill>
                  <a:srgbClr val="800080"/>
                </a:solidFill>
                <a:highlight>
                  <a:srgbClr val="FFFFE8"/>
                </a:highlight>
              </a:rPr>
              <a:t>;</a:t>
            </a:r>
            <a:br>
              <a:rPr lang="pt-BR" sz="1400">
                <a:solidFill>
                  <a:schemeClr val="dk1"/>
                </a:solidFill>
                <a:highlight>
                  <a:srgbClr val="FFFFFF"/>
                </a:highlight>
              </a:rPr>
            </a:br>
            <a:r>
              <a:rPr lang="pt-BR" sz="1400">
                <a:solidFill>
                  <a:srgbClr val="800080"/>
                </a:solidFill>
                <a:highlight>
                  <a:srgbClr val="FFFFE8"/>
                </a:highlight>
              </a:rPr>
              <a:t>}</a:t>
            </a:r>
            <a:r>
              <a:rPr lang="pt-BR" sz="1400">
                <a:solidFill>
                  <a:schemeClr val="dk1"/>
                </a:solidFill>
                <a:highlight>
                  <a:srgbClr val="FFFFE8"/>
                </a:highlight>
              </a:rPr>
              <a:t> </a:t>
            </a:r>
            <a:br>
              <a:rPr lang="pt-BR" sz="1400">
                <a:solidFill>
                  <a:schemeClr val="dk1"/>
                </a:solidFill>
                <a:highlight>
                  <a:srgbClr val="FFFFFF"/>
                </a:highlight>
              </a:rPr>
            </a:br>
            <a:br>
              <a:rPr lang="pt-BR" sz="1400">
                <a:solidFill>
                  <a:schemeClr val="dk1"/>
                </a:solidFill>
                <a:highlight>
                  <a:srgbClr val="FFFFFF"/>
                </a:highlight>
              </a:rPr>
            </a:br>
            <a:br>
              <a:rPr lang="pt-BR" sz="1400">
                <a:solidFill>
                  <a:schemeClr val="dk1"/>
                </a:solidFill>
                <a:highlight>
                  <a:srgbClr val="FFFFFF"/>
                </a:highlight>
              </a:rPr>
            </a:br>
            <a:r>
              <a:rPr lang="pt-BR" sz="1400">
                <a:solidFill>
                  <a:srgbClr val="797997"/>
                </a:solidFill>
                <a:highlight>
                  <a:srgbClr val="FFFFE8"/>
                </a:highlight>
              </a:rPr>
              <a:t>$a</a:t>
            </a:r>
            <a:r>
              <a:rPr lang="pt-BR" sz="1400">
                <a:solidFill>
                  <a:schemeClr val="dk1"/>
                </a:solidFill>
                <a:highlight>
                  <a:srgbClr val="FFFFE8"/>
                </a:highlight>
              </a:rPr>
              <a:t> </a:t>
            </a:r>
            <a:r>
              <a:rPr lang="pt-BR" sz="1400">
                <a:solidFill>
                  <a:srgbClr val="808030"/>
                </a:solidFill>
                <a:highlight>
                  <a:srgbClr val="FFFFE8"/>
                </a:highlight>
              </a:rPr>
              <a:t>=</a:t>
            </a:r>
            <a:r>
              <a:rPr lang="pt-BR" sz="1400">
                <a:solidFill>
                  <a:schemeClr val="dk1"/>
                </a:solidFill>
                <a:highlight>
                  <a:srgbClr val="FFFFE8"/>
                </a:highlight>
              </a:rPr>
              <a:t> </a:t>
            </a:r>
            <a:r>
              <a:rPr b="1" lang="pt-BR" sz="1400">
                <a:solidFill>
                  <a:srgbClr val="800000"/>
                </a:solidFill>
                <a:highlight>
                  <a:srgbClr val="FFFFE8"/>
                </a:highlight>
              </a:rPr>
              <a:t>new</a:t>
            </a:r>
            <a:r>
              <a:rPr lang="pt-BR" sz="1400">
                <a:solidFill>
                  <a:schemeClr val="dk1"/>
                </a:solidFill>
                <a:highlight>
                  <a:srgbClr val="FFFFE8"/>
                </a:highlight>
              </a:rPr>
              <a:t> PessoaFisica</a:t>
            </a:r>
            <a:r>
              <a:rPr lang="pt-BR" sz="1400">
                <a:solidFill>
                  <a:srgbClr val="808030"/>
                </a:solidFill>
                <a:highlight>
                  <a:srgbClr val="FFFFE8"/>
                </a:highlight>
              </a:rPr>
              <a:t>()</a:t>
            </a:r>
            <a:r>
              <a:rPr lang="pt-BR" sz="1400">
                <a:solidFill>
                  <a:schemeClr val="dk1"/>
                </a:solidFill>
                <a:highlight>
                  <a:srgbClr val="FFFFE8"/>
                </a:highlight>
              </a:rPr>
              <a:t> </a:t>
            </a:r>
            <a:r>
              <a:rPr lang="pt-BR" sz="1400">
                <a:solidFill>
                  <a:srgbClr val="800080"/>
                </a:solidFill>
                <a:highlight>
                  <a:srgbClr val="FFFFE8"/>
                </a:highlight>
              </a:rPr>
              <a:t>;</a:t>
            </a:r>
            <a:br>
              <a:rPr lang="pt-BR" sz="1400">
                <a:solidFill>
                  <a:schemeClr val="dk1"/>
                </a:solidFill>
                <a:highlight>
                  <a:srgbClr val="FFFFFF"/>
                </a:highlight>
              </a:rPr>
            </a:br>
            <a:r>
              <a:rPr lang="pt-BR" sz="1400">
                <a:solidFill>
                  <a:srgbClr val="797997"/>
                </a:solidFill>
                <a:highlight>
                  <a:srgbClr val="FFFFE8"/>
                </a:highlight>
              </a:rPr>
              <a:t>$a</a:t>
            </a:r>
            <a:r>
              <a:rPr lang="pt-BR" sz="1400">
                <a:solidFill>
                  <a:srgbClr val="808030"/>
                </a:solidFill>
                <a:highlight>
                  <a:srgbClr val="FFFFE8"/>
                </a:highlight>
              </a:rPr>
              <a:t>-&gt;</a:t>
            </a:r>
            <a:r>
              <a:rPr lang="pt-BR" sz="1400">
                <a:solidFill>
                  <a:srgbClr val="797997"/>
                </a:solidFill>
                <a:highlight>
                  <a:srgbClr val="FFFFE8"/>
                </a:highlight>
              </a:rPr>
              <a:t>nome</a:t>
            </a:r>
            <a:r>
              <a:rPr lang="pt-BR" sz="1400">
                <a:solidFill>
                  <a:schemeClr val="dk1"/>
                </a:solidFill>
                <a:highlight>
                  <a:srgbClr val="FFFFE8"/>
                </a:highlight>
              </a:rPr>
              <a:t> </a:t>
            </a:r>
            <a:r>
              <a:rPr lang="pt-BR" sz="1400">
                <a:solidFill>
                  <a:srgbClr val="808030"/>
                </a:solidFill>
                <a:highlight>
                  <a:srgbClr val="FFFFE8"/>
                </a:highlight>
              </a:rPr>
              <a:t>=</a:t>
            </a:r>
            <a:r>
              <a:rPr lang="pt-BR" sz="1400">
                <a:solidFill>
                  <a:schemeClr val="dk1"/>
                </a:solidFill>
                <a:highlight>
                  <a:srgbClr val="FFFFE8"/>
                </a:highlight>
              </a:rPr>
              <a:t> </a:t>
            </a:r>
            <a:r>
              <a:rPr lang="pt-BR" sz="1400">
                <a:solidFill>
                  <a:srgbClr val="0000E6"/>
                </a:solidFill>
                <a:highlight>
                  <a:srgbClr val="FFFFE8"/>
                </a:highlight>
              </a:rPr>
              <a:t>'Maria'</a:t>
            </a:r>
            <a:r>
              <a:rPr lang="pt-BR" sz="1400">
                <a:solidFill>
                  <a:srgbClr val="800080"/>
                </a:solidFill>
                <a:highlight>
                  <a:srgbClr val="FFFFE8"/>
                </a:highlight>
              </a:rPr>
              <a:t>;</a:t>
            </a:r>
            <a:br>
              <a:rPr lang="pt-BR" sz="1400">
                <a:solidFill>
                  <a:schemeClr val="dk1"/>
                </a:solidFill>
                <a:highlight>
                  <a:srgbClr val="FFFFFF"/>
                </a:highlight>
              </a:rPr>
            </a:br>
            <a:r>
              <a:rPr lang="pt-BR" sz="1400">
                <a:solidFill>
                  <a:srgbClr val="797997"/>
                </a:solidFill>
                <a:highlight>
                  <a:srgbClr val="FFFFE8"/>
                </a:highlight>
              </a:rPr>
              <a:t>$a</a:t>
            </a:r>
            <a:r>
              <a:rPr lang="pt-BR" sz="1400">
                <a:solidFill>
                  <a:srgbClr val="808030"/>
                </a:solidFill>
                <a:highlight>
                  <a:srgbClr val="FFFFE8"/>
                </a:highlight>
              </a:rPr>
              <a:t>-&gt;</a:t>
            </a:r>
            <a:r>
              <a:rPr lang="pt-BR" sz="1400">
                <a:solidFill>
                  <a:srgbClr val="797997"/>
                </a:solidFill>
                <a:highlight>
                  <a:srgbClr val="FFFFE8"/>
                </a:highlight>
              </a:rPr>
              <a:t>cpf</a:t>
            </a:r>
            <a:r>
              <a:rPr lang="pt-BR" sz="1400">
                <a:solidFill>
                  <a:schemeClr val="dk1"/>
                </a:solidFill>
                <a:highlight>
                  <a:srgbClr val="FFFFE8"/>
                </a:highlight>
              </a:rPr>
              <a:t> </a:t>
            </a:r>
            <a:r>
              <a:rPr lang="pt-BR" sz="1400">
                <a:solidFill>
                  <a:srgbClr val="808030"/>
                </a:solidFill>
                <a:highlight>
                  <a:srgbClr val="FFFFE8"/>
                </a:highlight>
              </a:rPr>
              <a:t>=</a:t>
            </a:r>
            <a:r>
              <a:rPr lang="pt-BR" sz="1400">
                <a:solidFill>
                  <a:schemeClr val="dk1"/>
                </a:solidFill>
                <a:highlight>
                  <a:srgbClr val="FFFFE8"/>
                </a:highlight>
              </a:rPr>
              <a:t> </a:t>
            </a:r>
            <a:r>
              <a:rPr lang="pt-BR" sz="1400">
                <a:solidFill>
                  <a:srgbClr val="008C00"/>
                </a:solidFill>
                <a:highlight>
                  <a:srgbClr val="FFFFE8"/>
                </a:highlight>
              </a:rPr>
              <a:t>123</a:t>
            </a:r>
            <a:r>
              <a:rPr lang="pt-BR" sz="1400">
                <a:solidFill>
                  <a:srgbClr val="800080"/>
                </a:solidFill>
                <a:highlight>
                  <a:srgbClr val="FFFFE8"/>
                </a:highlight>
              </a:rPr>
              <a:t>;</a:t>
            </a:r>
            <a:br>
              <a:rPr lang="pt-BR" sz="1400">
                <a:solidFill>
                  <a:schemeClr val="dk1"/>
                </a:solidFill>
                <a:highlight>
                  <a:srgbClr val="FFFFFF"/>
                </a:highlight>
              </a:rPr>
            </a:br>
            <a:br>
              <a:rPr lang="pt-BR" sz="1400">
                <a:solidFill>
                  <a:schemeClr val="dk1"/>
                </a:solidFill>
                <a:highlight>
                  <a:srgbClr val="FFFFFF"/>
                </a:highlight>
              </a:rPr>
            </a:br>
            <a:r>
              <a:rPr lang="pt-BR" sz="1400">
                <a:solidFill>
                  <a:srgbClr val="400000"/>
                </a:solidFill>
                <a:highlight>
                  <a:srgbClr val="FFFFE8"/>
                </a:highlight>
              </a:rPr>
              <a:t>var_dump</a:t>
            </a:r>
            <a:r>
              <a:rPr lang="pt-BR" sz="1400">
                <a:solidFill>
                  <a:srgbClr val="808030"/>
                </a:solidFill>
                <a:highlight>
                  <a:srgbClr val="FFFFE8"/>
                </a:highlight>
              </a:rPr>
              <a:t>(</a:t>
            </a:r>
            <a:r>
              <a:rPr lang="pt-BR" sz="1400">
                <a:solidFill>
                  <a:srgbClr val="797997"/>
                </a:solidFill>
                <a:highlight>
                  <a:srgbClr val="FFFFE8"/>
                </a:highlight>
              </a:rPr>
              <a:t>$a</a:t>
            </a:r>
            <a:r>
              <a:rPr lang="pt-BR" sz="1400">
                <a:solidFill>
                  <a:srgbClr val="808030"/>
                </a:solidFill>
                <a:highlight>
                  <a:srgbClr val="FFFFE8"/>
                </a:highlight>
              </a:rPr>
              <a:t>)</a:t>
            </a:r>
            <a:r>
              <a:rPr lang="pt-BR" sz="1400">
                <a:solidFill>
                  <a:srgbClr val="800080"/>
                </a:solidFill>
                <a:highlight>
                  <a:srgbClr val="FFFFE8"/>
                </a:highlight>
              </a:rPr>
              <a:t>;</a:t>
            </a:r>
            <a:endParaRPr sz="1400">
              <a:solidFill>
                <a:srgbClr val="800080"/>
              </a:solidFill>
              <a:highlight>
                <a:srgbClr val="FFFFE8"/>
              </a:highlight>
            </a:endParaRPr>
          </a:p>
          <a:p>
            <a:pPr indent="0" lvl="0" marL="0" rtl="0" algn="l">
              <a:spcBef>
                <a:spcPts val="1600"/>
              </a:spcBef>
              <a:spcAft>
                <a:spcPts val="1600"/>
              </a:spcAft>
              <a:buNone/>
            </a:pPr>
            <a:br>
              <a:rPr lang="pt-BR" sz="1400"/>
            </a:br>
            <a:endParaRPr sz="1400"/>
          </a:p>
        </p:txBody>
      </p:sp>
      <p:sp>
        <p:nvSpPr>
          <p:cNvPr id="1107" name="Google Shape;1107;p128"/>
          <p:cNvSpPr/>
          <p:nvPr/>
        </p:nvSpPr>
        <p:spPr>
          <a:xfrm>
            <a:off x="5419925" y="1017725"/>
            <a:ext cx="1629000" cy="1095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128"/>
          <p:cNvSpPr/>
          <p:nvPr/>
        </p:nvSpPr>
        <p:spPr>
          <a:xfrm>
            <a:off x="5419925" y="2868150"/>
            <a:ext cx="1629000" cy="1095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128"/>
          <p:cNvSpPr/>
          <p:nvPr/>
        </p:nvSpPr>
        <p:spPr>
          <a:xfrm>
            <a:off x="6081425" y="2113625"/>
            <a:ext cx="306000" cy="246900"/>
          </a:xfrm>
          <a:prstGeom prst="triangle">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10" name="Google Shape;1110;p128"/>
          <p:cNvCxnSpPr>
            <a:stCxn id="1109" idx="3"/>
            <a:endCxn id="1108" idx="0"/>
          </p:cNvCxnSpPr>
          <p:nvPr/>
        </p:nvCxnSpPr>
        <p:spPr>
          <a:xfrm>
            <a:off x="6234425" y="2360525"/>
            <a:ext cx="0" cy="507600"/>
          </a:xfrm>
          <a:prstGeom prst="straightConnector1">
            <a:avLst/>
          </a:prstGeom>
          <a:noFill/>
          <a:ln cap="flat" cmpd="sng" w="9525">
            <a:solidFill>
              <a:schemeClr val="dk2"/>
            </a:solidFill>
            <a:prstDash val="solid"/>
            <a:round/>
            <a:headEnd len="med" w="med" type="none"/>
            <a:tailEnd len="med" w="med" type="none"/>
          </a:ln>
        </p:spPr>
      </p:cxnSp>
      <p:cxnSp>
        <p:nvCxnSpPr>
          <p:cNvPr id="1111" name="Google Shape;1111;p128"/>
          <p:cNvCxnSpPr/>
          <p:nvPr/>
        </p:nvCxnSpPr>
        <p:spPr>
          <a:xfrm>
            <a:off x="5432582" y="1273525"/>
            <a:ext cx="1619100" cy="0"/>
          </a:xfrm>
          <a:prstGeom prst="straightConnector1">
            <a:avLst/>
          </a:prstGeom>
          <a:noFill/>
          <a:ln cap="flat" cmpd="sng" w="9525">
            <a:solidFill>
              <a:schemeClr val="dk2"/>
            </a:solidFill>
            <a:prstDash val="solid"/>
            <a:round/>
            <a:headEnd len="med" w="med" type="none"/>
            <a:tailEnd len="med" w="med" type="none"/>
          </a:ln>
        </p:spPr>
      </p:cxnSp>
      <p:cxnSp>
        <p:nvCxnSpPr>
          <p:cNvPr id="1112" name="Google Shape;1112;p128"/>
          <p:cNvCxnSpPr/>
          <p:nvPr/>
        </p:nvCxnSpPr>
        <p:spPr>
          <a:xfrm>
            <a:off x="5424875" y="3153600"/>
            <a:ext cx="1619100" cy="0"/>
          </a:xfrm>
          <a:prstGeom prst="straightConnector1">
            <a:avLst/>
          </a:prstGeom>
          <a:noFill/>
          <a:ln cap="flat" cmpd="sng" w="9525">
            <a:solidFill>
              <a:schemeClr val="dk2"/>
            </a:solidFill>
            <a:prstDash val="solid"/>
            <a:round/>
            <a:headEnd len="med" w="med" type="none"/>
            <a:tailEnd len="med" w="med" type="none"/>
          </a:ln>
        </p:spPr>
      </p:cxnSp>
      <p:sp>
        <p:nvSpPr>
          <p:cNvPr id="1113" name="Google Shape;1113;p128"/>
          <p:cNvSpPr txBox="1"/>
          <p:nvPr/>
        </p:nvSpPr>
        <p:spPr>
          <a:xfrm>
            <a:off x="5795025" y="1004650"/>
            <a:ext cx="908400" cy="31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a:t>Pessoa</a:t>
            </a:r>
            <a:endParaRPr/>
          </a:p>
        </p:txBody>
      </p:sp>
      <p:sp>
        <p:nvSpPr>
          <p:cNvPr id="1114" name="Google Shape;1114;p128"/>
          <p:cNvSpPr txBox="1"/>
          <p:nvPr/>
        </p:nvSpPr>
        <p:spPr>
          <a:xfrm>
            <a:off x="5568000" y="2868150"/>
            <a:ext cx="1362300" cy="31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a:t>PessoaFisica</a:t>
            </a:r>
            <a:endParaRPr/>
          </a:p>
        </p:txBody>
      </p:sp>
      <p:sp>
        <p:nvSpPr>
          <p:cNvPr id="1115" name="Google Shape;1115;p128"/>
          <p:cNvSpPr txBox="1"/>
          <p:nvPr/>
        </p:nvSpPr>
        <p:spPr>
          <a:xfrm>
            <a:off x="5568000" y="1385450"/>
            <a:ext cx="1313400" cy="6633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pt-BR"/>
              <a:t>nome</a:t>
            </a:r>
            <a:endParaRPr/>
          </a:p>
        </p:txBody>
      </p:sp>
      <p:sp>
        <p:nvSpPr>
          <p:cNvPr id="1116" name="Google Shape;1116;p128"/>
          <p:cNvSpPr txBox="1"/>
          <p:nvPr/>
        </p:nvSpPr>
        <p:spPr>
          <a:xfrm>
            <a:off x="5568000" y="3200613"/>
            <a:ext cx="1086000" cy="6633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pt-BR"/>
              <a:t>cpf</a:t>
            </a:r>
            <a:endParaRPr/>
          </a:p>
        </p:txBody>
      </p:sp>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0" name="Shape 1120"/>
        <p:cNvGrpSpPr/>
        <p:nvPr/>
      </p:nvGrpSpPr>
      <p:grpSpPr>
        <a:xfrm>
          <a:off x="0" y="0"/>
          <a:ext cx="0" cy="0"/>
          <a:chOff x="0" y="0"/>
          <a:chExt cx="0" cy="0"/>
        </a:xfrm>
      </p:grpSpPr>
      <p:sp>
        <p:nvSpPr>
          <p:cNvPr id="1121" name="Google Shape;1121;p12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Method Overriding e Parent</a:t>
            </a:r>
            <a:endParaRPr/>
          </a:p>
        </p:txBody>
      </p:sp>
      <p:sp>
        <p:nvSpPr>
          <p:cNvPr id="1122" name="Google Shape;1122;p129"/>
          <p:cNvSpPr txBox="1"/>
          <p:nvPr>
            <p:ph idx="1" type="body"/>
          </p:nvPr>
        </p:nvSpPr>
        <p:spPr>
          <a:xfrm>
            <a:off x="4647376" y="1227375"/>
            <a:ext cx="4260300" cy="34164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pt-BR" sz="1300"/>
              <a:t>A substituição de métodos (method overriding), em é um recurso que permite que uma subclasse ou classe filha forneça uma implementação específica de um método que já é fornecido por uma de suas superclasses ou classes pai.</a:t>
            </a:r>
            <a:br>
              <a:rPr lang="pt-BR" sz="1300"/>
            </a:br>
            <a:r>
              <a:rPr lang="pt-BR" sz="1300"/>
              <a:t> </a:t>
            </a:r>
            <a:br>
              <a:rPr lang="pt-BR" sz="1300"/>
            </a:br>
            <a:r>
              <a:rPr lang="pt-BR" sz="1300"/>
              <a:t>A implementação na subclasse substitui (override) a implementação da superclasse, fornecendo um método que possui o mesmo nome, mesmos parâmetros ou assinatura, e o mesmo tipo de retorno que o método na classe pai.</a:t>
            </a:r>
            <a:endParaRPr sz="1300"/>
          </a:p>
          <a:p>
            <a:pPr indent="0" lvl="0" marL="0" rtl="0" algn="just">
              <a:spcBef>
                <a:spcPts val="1600"/>
              </a:spcBef>
              <a:spcAft>
                <a:spcPts val="1600"/>
              </a:spcAft>
              <a:buNone/>
            </a:pPr>
            <a:r>
              <a:rPr lang="pt-BR" sz="1300"/>
              <a:t>Apesar do recurso de overriding, ainda é possível que a classe filha “execute” um método da classe pai através do recurso </a:t>
            </a:r>
            <a:r>
              <a:rPr b="1" lang="pt-BR" sz="1300"/>
              <a:t>parent</a:t>
            </a:r>
            <a:r>
              <a:rPr lang="pt-BR" sz="1300"/>
              <a:t>.</a:t>
            </a:r>
            <a:endParaRPr sz="1300"/>
          </a:p>
        </p:txBody>
      </p:sp>
      <p:sp>
        <p:nvSpPr>
          <p:cNvPr id="1123" name="Google Shape;1123;p129"/>
          <p:cNvSpPr txBox="1"/>
          <p:nvPr/>
        </p:nvSpPr>
        <p:spPr>
          <a:xfrm>
            <a:off x="430750" y="1289300"/>
            <a:ext cx="3057300" cy="341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sz="1200">
                <a:solidFill>
                  <a:srgbClr val="0000BB"/>
                </a:solidFill>
              </a:rPr>
              <a:t>&lt;?php</a:t>
            </a:r>
            <a:endParaRPr sz="1200">
              <a:solidFill>
                <a:srgbClr val="0000BB"/>
              </a:solidFill>
            </a:endParaRPr>
          </a:p>
          <a:p>
            <a:pPr indent="0" lvl="0" marL="0" rtl="0" algn="l">
              <a:spcBef>
                <a:spcPts val="0"/>
              </a:spcBef>
              <a:spcAft>
                <a:spcPts val="0"/>
              </a:spcAft>
              <a:buNone/>
            </a:pPr>
            <a:r>
              <a:rPr lang="pt-BR" sz="1200">
                <a:solidFill>
                  <a:srgbClr val="007700"/>
                </a:solidFill>
              </a:rPr>
              <a:t>class </a:t>
            </a:r>
            <a:r>
              <a:rPr lang="pt-BR" sz="1200">
                <a:solidFill>
                  <a:srgbClr val="0000BB"/>
                </a:solidFill>
              </a:rPr>
              <a:t>Pai </a:t>
            </a:r>
            <a:r>
              <a:rPr lang="pt-BR" sz="1200">
                <a:solidFill>
                  <a:srgbClr val="007700"/>
                </a:solidFill>
              </a:rPr>
              <a:t>{</a:t>
            </a:r>
            <a:endParaRPr sz="1200">
              <a:solidFill>
                <a:srgbClr val="007700"/>
              </a:solidFill>
            </a:endParaRPr>
          </a:p>
          <a:p>
            <a:pPr indent="0" lvl="0" marL="0" rtl="0" algn="l">
              <a:spcBef>
                <a:spcPts val="0"/>
              </a:spcBef>
              <a:spcAft>
                <a:spcPts val="0"/>
              </a:spcAft>
              <a:buNone/>
            </a:pPr>
            <a:r>
              <a:t/>
            </a:r>
            <a:endParaRPr sz="1200">
              <a:solidFill>
                <a:srgbClr val="007700"/>
              </a:solidFill>
            </a:endParaRPr>
          </a:p>
          <a:p>
            <a:pPr indent="0" lvl="0" marL="0" rtl="0" algn="l">
              <a:spcBef>
                <a:spcPts val="0"/>
              </a:spcBef>
              <a:spcAft>
                <a:spcPts val="0"/>
              </a:spcAft>
              <a:buNone/>
            </a:pPr>
            <a:r>
              <a:rPr lang="pt-BR" sz="1200">
                <a:solidFill>
                  <a:srgbClr val="007700"/>
                </a:solidFill>
              </a:rPr>
              <a:t>    public function </a:t>
            </a:r>
            <a:r>
              <a:rPr lang="pt-BR" sz="1200">
                <a:solidFill>
                  <a:srgbClr val="0000BB"/>
                </a:solidFill>
              </a:rPr>
              <a:t>falar</a:t>
            </a:r>
            <a:r>
              <a:rPr lang="pt-BR" sz="1200">
                <a:solidFill>
                  <a:srgbClr val="007700"/>
                </a:solidFill>
              </a:rPr>
              <a:t>() {</a:t>
            </a:r>
            <a:endParaRPr sz="1200">
              <a:solidFill>
                <a:srgbClr val="007700"/>
              </a:solidFill>
            </a:endParaRPr>
          </a:p>
          <a:p>
            <a:pPr indent="0" lvl="0" marL="0" rtl="0" algn="l">
              <a:spcBef>
                <a:spcPts val="0"/>
              </a:spcBef>
              <a:spcAft>
                <a:spcPts val="0"/>
              </a:spcAft>
              <a:buNone/>
            </a:pPr>
            <a:r>
              <a:rPr lang="pt-BR" sz="1200">
                <a:solidFill>
                  <a:srgbClr val="007700"/>
                </a:solidFill>
              </a:rPr>
              <a:t>        echo </a:t>
            </a:r>
            <a:r>
              <a:rPr lang="pt-BR" sz="1200">
                <a:solidFill>
                  <a:srgbClr val="DD0000"/>
                </a:solidFill>
              </a:rPr>
              <a:t>'sou seu pai! '</a:t>
            </a:r>
            <a:r>
              <a:rPr lang="pt-BR" sz="1200">
                <a:solidFill>
                  <a:srgbClr val="007700"/>
                </a:solidFill>
              </a:rPr>
              <a:t>;</a:t>
            </a:r>
            <a:endParaRPr sz="1200">
              <a:solidFill>
                <a:srgbClr val="007700"/>
              </a:solidFill>
            </a:endParaRPr>
          </a:p>
          <a:p>
            <a:pPr indent="0" lvl="0" marL="0" rtl="0" algn="l">
              <a:spcBef>
                <a:spcPts val="0"/>
              </a:spcBef>
              <a:spcAft>
                <a:spcPts val="0"/>
              </a:spcAft>
              <a:buNone/>
            </a:pPr>
            <a:r>
              <a:rPr lang="pt-BR" sz="1200">
                <a:solidFill>
                  <a:srgbClr val="007700"/>
                </a:solidFill>
              </a:rPr>
              <a:t>    }</a:t>
            </a:r>
            <a:endParaRPr sz="1200">
              <a:solidFill>
                <a:srgbClr val="007700"/>
              </a:solidFill>
            </a:endParaRPr>
          </a:p>
          <a:p>
            <a:pPr indent="0" lvl="0" marL="0" rtl="0" algn="l">
              <a:spcBef>
                <a:spcPts val="0"/>
              </a:spcBef>
              <a:spcAft>
                <a:spcPts val="0"/>
              </a:spcAft>
              <a:buNone/>
            </a:pPr>
            <a:r>
              <a:t/>
            </a:r>
            <a:endParaRPr sz="1200">
              <a:solidFill>
                <a:srgbClr val="007700"/>
              </a:solidFill>
            </a:endParaRPr>
          </a:p>
          <a:p>
            <a:pPr indent="0" lvl="0" marL="0" rtl="0" algn="l">
              <a:spcBef>
                <a:spcPts val="0"/>
              </a:spcBef>
              <a:spcAft>
                <a:spcPts val="0"/>
              </a:spcAft>
              <a:buNone/>
            </a:pPr>
            <a:r>
              <a:rPr lang="pt-BR" sz="1200">
                <a:solidFill>
                  <a:srgbClr val="007700"/>
                </a:solidFill>
              </a:rPr>
              <a:t>}</a:t>
            </a:r>
            <a:endParaRPr sz="1200">
              <a:solidFill>
                <a:srgbClr val="007700"/>
              </a:solidFill>
            </a:endParaRPr>
          </a:p>
          <a:p>
            <a:pPr indent="0" lvl="0" marL="0" rtl="0" algn="l">
              <a:spcBef>
                <a:spcPts val="0"/>
              </a:spcBef>
              <a:spcAft>
                <a:spcPts val="0"/>
              </a:spcAft>
              <a:buNone/>
            </a:pPr>
            <a:r>
              <a:rPr lang="pt-BR" sz="1200">
                <a:solidFill>
                  <a:srgbClr val="007700"/>
                </a:solidFill>
              </a:rPr>
              <a:t>class </a:t>
            </a:r>
            <a:r>
              <a:rPr lang="pt-BR" sz="1200">
                <a:solidFill>
                  <a:srgbClr val="0000BB"/>
                </a:solidFill>
              </a:rPr>
              <a:t>Filho </a:t>
            </a:r>
            <a:r>
              <a:rPr lang="pt-BR" sz="1200">
                <a:solidFill>
                  <a:srgbClr val="007700"/>
                </a:solidFill>
              </a:rPr>
              <a:t>extends </a:t>
            </a:r>
            <a:r>
              <a:rPr lang="pt-BR" sz="1200">
                <a:solidFill>
                  <a:srgbClr val="0000BB"/>
                </a:solidFill>
              </a:rPr>
              <a:t>Pai</a:t>
            </a:r>
            <a:r>
              <a:rPr lang="pt-BR" sz="1200">
                <a:solidFill>
                  <a:srgbClr val="007700"/>
                </a:solidFill>
              </a:rPr>
              <a:t>{</a:t>
            </a:r>
            <a:endParaRPr sz="1200">
              <a:solidFill>
                <a:srgbClr val="007700"/>
              </a:solidFill>
            </a:endParaRPr>
          </a:p>
          <a:p>
            <a:pPr indent="0" lvl="0" marL="0" rtl="0" algn="l">
              <a:spcBef>
                <a:spcPts val="0"/>
              </a:spcBef>
              <a:spcAft>
                <a:spcPts val="0"/>
              </a:spcAft>
              <a:buNone/>
            </a:pPr>
            <a:r>
              <a:t/>
            </a:r>
            <a:endParaRPr sz="1200">
              <a:solidFill>
                <a:srgbClr val="007700"/>
              </a:solidFill>
            </a:endParaRPr>
          </a:p>
          <a:p>
            <a:pPr indent="0" lvl="0" marL="0" rtl="0" algn="l">
              <a:spcBef>
                <a:spcPts val="0"/>
              </a:spcBef>
              <a:spcAft>
                <a:spcPts val="0"/>
              </a:spcAft>
              <a:buNone/>
            </a:pPr>
            <a:r>
              <a:rPr lang="pt-BR" sz="1200">
                <a:solidFill>
                  <a:srgbClr val="007700"/>
                </a:solidFill>
              </a:rPr>
              <a:t>    public function </a:t>
            </a:r>
            <a:r>
              <a:rPr lang="pt-BR" sz="1200">
                <a:solidFill>
                  <a:srgbClr val="0000BB"/>
                </a:solidFill>
              </a:rPr>
              <a:t>falar</a:t>
            </a:r>
            <a:r>
              <a:rPr lang="pt-BR" sz="1200">
                <a:solidFill>
                  <a:srgbClr val="007700"/>
                </a:solidFill>
              </a:rPr>
              <a:t>() {</a:t>
            </a:r>
            <a:endParaRPr sz="1200">
              <a:solidFill>
                <a:srgbClr val="007700"/>
              </a:solidFill>
            </a:endParaRPr>
          </a:p>
          <a:p>
            <a:pPr indent="0" lvl="0" marL="0" rtl="0" algn="l">
              <a:spcBef>
                <a:spcPts val="0"/>
              </a:spcBef>
              <a:spcAft>
                <a:spcPts val="0"/>
              </a:spcAft>
              <a:buNone/>
            </a:pPr>
            <a:r>
              <a:rPr lang="pt-BR" sz="1200">
                <a:solidFill>
                  <a:srgbClr val="007700"/>
                </a:solidFill>
              </a:rPr>
              <a:t>        </a:t>
            </a:r>
            <a:r>
              <a:rPr lang="pt-BR" sz="1200">
                <a:solidFill>
                  <a:srgbClr val="0000BB"/>
                </a:solidFill>
              </a:rPr>
              <a:t>parent</a:t>
            </a:r>
            <a:r>
              <a:rPr lang="pt-BR" sz="1200">
                <a:solidFill>
                  <a:srgbClr val="007700"/>
                </a:solidFill>
              </a:rPr>
              <a:t>::</a:t>
            </a:r>
            <a:r>
              <a:rPr lang="pt-BR" sz="1200">
                <a:solidFill>
                  <a:srgbClr val="0000BB"/>
                </a:solidFill>
              </a:rPr>
              <a:t>falar</a:t>
            </a:r>
            <a:r>
              <a:rPr lang="pt-BR" sz="1200">
                <a:solidFill>
                  <a:srgbClr val="007700"/>
                </a:solidFill>
              </a:rPr>
              <a:t>();</a:t>
            </a:r>
            <a:endParaRPr sz="1200">
              <a:solidFill>
                <a:srgbClr val="007700"/>
              </a:solidFill>
            </a:endParaRPr>
          </a:p>
          <a:p>
            <a:pPr indent="0" lvl="0" marL="0" rtl="0" algn="l">
              <a:spcBef>
                <a:spcPts val="0"/>
              </a:spcBef>
              <a:spcAft>
                <a:spcPts val="0"/>
              </a:spcAft>
              <a:buNone/>
            </a:pPr>
            <a:r>
              <a:rPr lang="pt-BR" sz="1200">
                <a:solidFill>
                  <a:srgbClr val="007700"/>
                </a:solidFill>
              </a:rPr>
              <a:t>        echo </a:t>
            </a:r>
            <a:r>
              <a:rPr lang="pt-BR" sz="1200">
                <a:solidFill>
                  <a:srgbClr val="DD0000"/>
                </a:solidFill>
              </a:rPr>
              <a:t>'nãooooooooo'</a:t>
            </a:r>
            <a:r>
              <a:rPr lang="pt-BR" sz="1200">
                <a:solidFill>
                  <a:srgbClr val="007700"/>
                </a:solidFill>
              </a:rPr>
              <a:t>;</a:t>
            </a:r>
            <a:endParaRPr sz="1200">
              <a:solidFill>
                <a:srgbClr val="007700"/>
              </a:solidFill>
            </a:endParaRPr>
          </a:p>
          <a:p>
            <a:pPr indent="0" lvl="0" marL="0" rtl="0" algn="l">
              <a:spcBef>
                <a:spcPts val="0"/>
              </a:spcBef>
              <a:spcAft>
                <a:spcPts val="0"/>
              </a:spcAft>
              <a:buNone/>
            </a:pPr>
            <a:r>
              <a:rPr lang="pt-BR" sz="1200">
                <a:solidFill>
                  <a:srgbClr val="007700"/>
                </a:solidFill>
              </a:rPr>
              <a:t>    }</a:t>
            </a:r>
            <a:endParaRPr sz="1200">
              <a:solidFill>
                <a:srgbClr val="007700"/>
              </a:solidFill>
            </a:endParaRPr>
          </a:p>
          <a:p>
            <a:pPr indent="0" lvl="0" marL="0" rtl="0" algn="l">
              <a:spcBef>
                <a:spcPts val="0"/>
              </a:spcBef>
              <a:spcAft>
                <a:spcPts val="0"/>
              </a:spcAft>
              <a:buNone/>
            </a:pPr>
            <a:r>
              <a:t/>
            </a:r>
            <a:endParaRPr sz="1200">
              <a:solidFill>
                <a:srgbClr val="007700"/>
              </a:solidFill>
            </a:endParaRPr>
          </a:p>
          <a:p>
            <a:pPr indent="0" lvl="0" marL="0" rtl="0" algn="l">
              <a:spcBef>
                <a:spcPts val="0"/>
              </a:spcBef>
              <a:spcAft>
                <a:spcPts val="0"/>
              </a:spcAft>
              <a:buNone/>
            </a:pPr>
            <a:r>
              <a:rPr lang="pt-BR" sz="1200">
                <a:solidFill>
                  <a:srgbClr val="007700"/>
                </a:solidFill>
              </a:rPr>
              <a:t>}</a:t>
            </a:r>
            <a:endParaRPr sz="1200">
              <a:solidFill>
                <a:srgbClr val="007700"/>
              </a:solidFill>
            </a:endParaRPr>
          </a:p>
          <a:p>
            <a:pPr indent="0" lvl="0" marL="0" rtl="0" algn="l">
              <a:spcBef>
                <a:spcPts val="0"/>
              </a:spcBef>
              <a:spcAft>
                <a:spcPts val="0"/>
              </a:spcAft>
              <a:buNone/>
            </a:pPr>
            <a:r>
              <a:t/>
            </a:r>
            <a:endParaRPr sz="1200">
              <a:solidFill>
                <a:srgbClr val="007700"/>
              </a:solidFill>
            </a:endParaRPr>
          </a:p>
          <a:p>
            <a:pPr indent="0" lvl="0" marL="0" rtl="0" algn="l">
              <a:spcBef>
                <a:spcPts val="0"/>
              </a:spcBef>
              <a:spcAft>
                <a:spcPts val="0"/>
              </a:spcAft>
              <a:buNone/>
            </a:pPr>
            <a:r>
              <a:rPr lang="pt-BR" sz="1200">
                <a:solidFill>
                  <a:srgbClr val="0000BB"/>
                </a:solidFill>
              </a:rPr>
              <a:t>$filho1 </a:t>
            </a:r>
            <a:r>
              <a:rPr lang="pt-BR" sz="1200">
                <a:solidFill>
                  <a:srgbClr val="007700"/>
                </a:solidFill>
              </a:rPr>
              <a:t>= new </a:t>
            </a:r>
            <a:r>
              <a:rPr lang="pt-BR" sz="1200">
                <a:solidFill>
                  <a:srgbClr val="0000BB"/>
                </a:solidFill>
              </a:rPr>
              <a:t>Filho</a:t>
            </a:r>
            <a:r>
              <a:rPr lang="pt-BR" sz="1200">
                <a:solidFill>
                  <a:srgbClr val="007700"/>
                </a:solidFill>
              </a:rPr>
              <a:t>();</a:t>
            </a:r>
            <a:endParaRPr sz="1200">
              <a:solidFill>
                <a:srgbClr val="007700"/>
              </a:solidFill>
            </a:endParaRPr>
          </a:p>
          <a:p>
            <a:pPr indent="0" lvl="0" marL="0" rtl="0" algn="l">
              <a:spcBef>
                <a:spcPts val="0"/>
              </a:spcBef>
              <a:spcAft>
                <a:spcPts val="0"/>
              </a:spcAft>
              <a:buNone/>
            </a:pPr>
            <a:r>
              <a:rPr lang="pt-BR" sz="1200">
                <a:solidFill>
                  <a:srgbClr val="007700"/>
                </a:solidFill>
              </a:rPr>
              <a:t>echo </a:t>
            </a:r>
            <a:r>
              <a:rPr lang="pt-BR" sz="1200">
                <a:solidFill>
                  <a:srgbClr val="0000BB"/>
                </a:solidFill>
              </a:rPr>
              <a:t>$filho1</a:t>
            </a:r>
            <a:r>
              <a:rPr lang="pt-BR" sz="1200">
                <a:solidFill>
                  <a:srgbClr val="007700"/>
                </a:solidFill>
              </a:rPr>
              <a:t>-&gt;</a:t>
            </a:r>
            <a:r>
              <a:rPr lang="pt-BR" sz="1200">
                <a:solidFill>
                  <a:srgbClr val="0000BB"/>
                </a:solidFill>
              </a:rPr>
              <a:t>falar</a:t>
            </a:r>
            <a:r>
              <a:rPr lang="pt-BR" sz="1200">
                <a:solidFill>
                  <a:srgbClr val="007700"/>
                </a:solidFill>
              </a:rPr>
              <a:t>();</a:t>
            </a:r>
            <a:r>
              <a:rPr lang="pt-BR" sz="1200">
                <a:solidFill>
                  <a:schemeClr val="dk1"/>
                </a:solidFill>
              </a:rPr>
              <a:t> </a:t>
            </a:r>
            <a:endParaRPr sz="1200"/>
          </a:p>
        </p:txBody>
      </p:sp>
      <p:cxnSp>
        <p:nvCxnSpPr>
          <p:cNvPr id="1124" name="Google Shape;1124;p129"/>
          <p:cNvCxnSpPr/>
          <p:nvPr/>
        </p:nvCxnSpPr>
        <p:spPr>
          <a:xfrm>
            <a:off x="4311950" y="1506200"/>
            <a:ext cx="0" cy="30690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8" name="Shape 1128"/>
        <p:cNvGrpSpPr/>
        <p:nvPr/>
      </p:nvGrpSpPr>
      <p:grpSpPr>
        <a:xfrm>
          <a:off x="0" y="0"/>
          <a:ext cx="0" cy="0"/>
          <a:chOff x="0" y="0"/>
          <a:chExt cx="0" cy="0"/>
        </a:xfrm>
      </p:grpSpPr>
      <p:sp>
        <p:nvSpPr>
          <p:cNvPr id="1129" name="Google Shape;1129;p13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PHP OO (visibilidade)</a:t>
            </a:r>
            <a:endParaRPr/>
          </a:p>
        </p:txBody>
      </p:sp>
      <p:sp>
        <p:nvSpPr>
          <p:cNvPr id="1130" name="Google Shape;1130;p130"/>
          <p:cNvSpPr txBox="1"/>
          <p:nvPr/>
        </p:nvSpPr>
        <p:spPr>
          <a:xfrm>
            <a:off x="311697" y="960773"/>
            <a:ext cx="3922200" cy="3000000"/>
          </a:xfrm>
          <a:prstGeom prst="rect">
            <a:avLst/>
          </a:prstGeom>
          <a:noFill/>
          <a:ln>
            <a:noFill/>
          </a:ln>
        </p:spPr>
        <p:txBody>
          <a:bodyPr anchorCtr="0" anchor="ctr" bIns="91425" lIns="91425" spcFirstLastPara="1" rIns="91425" wrap="square" tIns="91425">
            <a:noAutofit/>
          </a:bodyPr>
          <a:lstStyle/>
          <a:p>
            <a:pPr indent="0" lvl="0" marL="0" rtl="0" algn="just">
              <a:spcBef>
                <a:spcPts val="0"/>
              </a:spcBef>
              <a:spcAft>
                <a:spcPts val="0"/>
              </a:spcAft>
              <a:buNone/>
            </a:pPr>
            <a:r>
              <a:rPr b="1" lang="pt-BR"/>
              <a:t>public:</a:t>
            </a:r>
            <a:r>
              <a:rPr lang="pt-BR"/>
              <a:t> torna uma variável / método disponível de qualquer lugar, outras classes e instâncias do objeto.</a:t>
            </a:r>
            <a:endParaRPr/>
          </a:p>
          <a:p>
            <a:pPr indent="0" lvl="0" marL="0" rtl="0" algn="just">
              <a:spcBef>
                <a:spcPts val="0"/>
              </a:spcBef>
              <a:spcAft>
                <a:spcPts val="0"/>
              </a:spcAft>
              <a:buNone/>
            </a:pPr>
            <a:r>
              <a:t/>
            </a:r>
            <a:endParaRPr/>
          </a:p>
          <a:p>
            <a:pPr indent="0" lvl="0" marL="0" rtl="0" algn="just">
              <a:spcBef>
                <a:spcPts val="0"/>
              </a:spcBef>
              <a:spcAft>
                <a:spcPts val="0"/>
              </a:spcAft>
              <a:buNone/>
            </a:pPr>
            <a:r>
              <a:rPr b="1" lang="pt-BR">
                <a:solidFill>
                  <a:schemeClr val="dk1"/>
                </a:solidFill>
              </a:rPr>
              <a:t>protected:</a:t>
            </a:r>
            <a:r>
              <a:rPr lang="pt-BR">
                <a:solidFill>
                  <a:schemeClr val="dk1"/>
                </a:solidFill>
              </a:rPr>
              <a:t> escopo quando você quiser fazer o seu / função variável visível em todas as classes que estendem a classe atual, incluindo a classe pai.</a:t>
            </a:r>
            <a:endParaRPr>
              <a:solidFill>
                <a:schemeClr val="dk1"/>
              </a:solidFill>
            </a:endParaRPr>
          </a:p>
          <a:p>
            <a:pPr indent="0" lvl="0" marL="0" rtl="0" algn="just">
              <a:spcBef>
                <a:spcPts val="0"/>
              </a:spcBef>
              <a:spcAft>
                <a:spcPts val="0"/>
              </a:spcAft>
              <a:buNone/>
            </a:pPr>
            <a:br>
              <a:rPr lang="pt-BR"/>
            </a:br>
            <a:r>
              <a:rPr b="1" lang="pt-BR"/>
              <a:t>private: </a:t>
            </a:r>
            <a:r>
              <a:rPr lang="pt-BR"/>
              <a:t>escopo quando você quer que seu / função variável a ser visível apenas em sua própria classe.</a:t>
            </a:r>
            <a:endParaRPr/>
          </a:p>
        </p:txBody>
      </p:sp>
      <p:pic>
        <p:nvPicPr>
          <p:cNvPr id="1131" name="Google Shape;1131;p130"/>
          <p:cNvPicPr preferRelativeResize="0"/>
          <p:nvPr/>
        </p:nvPicPr>
        <p:blipFill>
          <a:blip r:embed="rId3">
            <a:alphaModFix/>
          </a:blip>
          <a:stretch>
            <a:fillRect/>
          </a:stretch>
        </p:blipFill>
        <p:spPr>
          <a:xfrm>
            <a:off x="4765113" y="1017721"/>
            <a:ext cx="4067175" cy="2886075"/>
          </a:xfrm>
          <a:prstGeom prst="rect">
            <a:avLst/>
          </a:prstGeom>
          <a:noFill/>
          <a:ln>
            <a:noFill/>
          </a:ln>
        </p:spPr>
      </p:pic>
      <p:sp>
        <p:nvSpPr>
          <p:cNvPr id="1132" name="Google Shape;1132;p130"/>
          <p:cNvSpPr txBox="1"/>
          <p:nvPr/>
        </p:nvSpPr>
        <p:spPr>
          <a:xfrm>
            <a:off x="311700" y="4535026"/>
            <a:ext cx="7980300" cy="21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a:t>http://stackoverflow.com/questions/4361553/php-public-private-protected</a:t>
            </a:r>
            <a:endParaRPr/>
          </a:p>
        </p:txBody>
      </p:sp>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6" name="Shape 1136"/>
        <p:cNvGrpSpPr/>
        <p:nvPr/>
      </p:nvGrpSpPr>
      <p:grpSpPr>
        <a:xfrm>
          <a:off x="0" y="0"/>
          <a:ext cx="0" cy="0"/>
          <a:chOff x="0" y="0"/>
          <a:chExt cx="0" cy="0"/>
        </a:xfrm>
      </p:grpSpPr>
      <p:sp>
        <p:nvSpPr>
          <p:cNvPr id="1137" name="Google Shape;1137;p131"/>
          <p:cNvSpPr txBox="1"/>
          <p:nvPr>
            <p:ph idx="1" type="body"/>
          </p:nvPr>
        </p:nvSpPr>
        <p:spPr>
          <a:xfrm>
            <a:off x="4493925" y="1017725"/>
            <a:ext cx="4251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pt-BR" sz="1800"/>
              <a:t>Mesma classe que foi declarada</a:t>
            </a:r>
            <a:endParaRPr sz="1800"/>
          </a:p>
          <a:p>
            <a:pPr indent="-342900" lvl="0" marL="457200" rtl="0" algn="l">
              <a:spcBef>
                <a:spcPts val="0"/>
              </a:spcBef>
              <a:spcAft>
                <a:spcPts val="0"/>
              </a:spcAft>
              <a:buSzPts val="1800"/>
              <a:buChar char="●"/>
            </a:pPr>
            <a:r>
              <a:rPr lang="pt-BR" sz="1800"/>
              <a:t>Classes que herdam </a:t>
            </a:r>
            <a:endParaRPr sz="1800"/>
          </a:p>
          <a:p>
            <a:pPr indent="-342900" lvl="0" marL="457200" rtl="0" algn="l">
              <a:spcBef>
                <a:spcPts val="0"/>
              </a:spcBef>
              <a:spcAft>
                <a:spcPts val="0"/>
              </a:spcAft>
              <a:buSzPts val="1800"/>
              <a:buChar char="●"/>
            </a:pPr>
            <a:r>
              <a:rPr lang="pt-BR" sz="1800"/>
              <a:t>As classes que herdam a classe declarada acima.</a:t>
            </a:r>
            <a:endParaRPr sz="1800"/>
          </a:p>
          <a:p>
            <a:pPr indent="-342900" lvl="0" marL="457200" rtl="0" algn="l">
              <a:spcBef>
                <a:spcPts val="0"/>
              </a:spcBef>
              <a:spcAft>
                <a:spcPts val="0"/>
              </a:spcAft>
              <a:buClr>
                <a:srgbClr val="777777"/>
              </a:buClr>
              <a:buSzPts val="1800"/>
              <a:buChar char="●"/>
            </a:pPr>
            <a:r>
              <a:rPr lang="pt-BR" sz="1800">
                <a:solidFill>
                  <a:srgbClr val="777777"/>
                </a:solidFill>
              </a:rPr>
              <a:t>Quaisquer elementos estrangeiros fora dessa classe também podem acessar estes elementos</a:t>
            </a:r>
            <a:endParaRPr sz="1800"/>
          </a:p>
        </p:txBody>
      </p:sp>
      <p:sp>
        <p:nvSpPr>
          <p:cNvPr id="1138" name="Google Shape;1138;p13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Public (Visibilidade) </a:t>
            </a:r>
            <a:endParaRPr/>
          </a:p>
        </p:txBody>
      </p:sp>
      <p:sp>
        <p:nvSpPr>
          <p:cNvPr id="1139" name="Google Shape;1139;p131"/>
          <p:cNvSpPr txBox="1"/>
          <p:nvPr/>
        </p:nvSpPr>
        <p:spPr>
          <a:xfrm>
            <a:off x="385025" y="1360675"/>
            <a:ext cx="3533700" cy="3448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pt-BR">
                <a:solidFill>
                  <a:srgbClr val="5F5035"/>
                </a:solidFill>
                <a:highlight>
                  <a:srgbClr val="FFFFE8"/>
                </a:highlight>
              </a:rPr>
              <a:t>&lt;?php</a:t>
            </a:r>
            <a:br>
              <a:rPr lang="pt-BR">
                <a:solidFill>
                  <a:schemeClr val="dk1"/>
                </a:solidFill>
                <a:highlight>
                  <a:srgbClr val="FFFFFF"/>
                </a:highlight>
              </a:rPr>
            </a:br>
            <a:r>
              <a:rPr b="1" lang="pt-BR">
                <a:solidFill>
                  <a:srgbClr val="800000"/>
                </a:solidFill>
                <a:highlight>
                  <a:srgbClr val="FFFFE8"/>
                </a:highlight>
              </a:rPr>
              <a:t>class</a:t>
            </a:r>
            <a:r>
              <a:rPr lang="pt-BR">
                <a:solidFill>
                  <a:schemeClr val="dk1"/>
                </a:solidFill>
                <a:highlight>
                  <a:srgbClr val="FFFFE8"/>
                </a:highlight>
              </a:rPr>
              <a:t> Pai </a:t>
            </a:r>
            <a:r>
              <a:rPr lang="pt-BR">
                <a:solidFill>
                  <a:srgbClr val="800080"/>
                </a:solidFill>
                <a:highlight>
                  <a:srgbClr val="FFFFE8"/>
                </a:highlight>
              </a:rPr>
              <a:t>{</a:t>
            </a:r>
            <a:br>
              <a:rPr lang="pt-BR">
                <a:solidFill>
                  <a:schemeClr val="dk1"/>
                </a:solidFill>
                <a:highlight>
                  <a:srgbClr val="FFFFFF"/>
                </a:highlight>
              </a:rPr>
            </a:br>
            <a:r>
              <a:rPr lang="pt-BR">
                <a:solidFill>
                  <a:schemeClr val="dk1"/>
                </a:solidFill>
                <a:highlight>
                  <a:srgbClr val="FFFFE8"/>
                </a:highlight>
              </a:rPr>
              <a:t>	</a:t>
            </a:r>
            <a:r>
              <a:rPr b="1" lang="pt-BR">
                <a:solidFill>
                  <a:srgbClr val="800000"/>
                </a:solidFill>
                <a:highlight>
                  <a:srgbClr val="FFFFE8"/>
                </a:highlight>
              </a:rPr>
              <a:t>public</a:t>
            </a:r>
            <a:r>
              <a:rPr lang="pt-BR">
                <a:solidFill>
                  <a:schemeClr val="dk1"/>
                </a:solidFill>
                <a:highlight>
                  <a:srgbClr val="FFFFE8"/>
                </a:highlight>
              </a:rPr>
              <a:t>       </a:t>
            </a:r>
            <a:r>
              <a:rPr lang="pt-BR">
                <a:solidFill>
                  <a:srgbClr val="797997"/>
                </a:solidFill>
                <a:highlight>
                  <a:srgbClr val="FFFFE8"/>
                </a:highlight>
              </a:rPr>
              <a:t>$publico</a:t>
            </a:r>
            <a:r>
              <a:rPr lang="pt-BR">
                <a:solidFill>
                  <a:srgbClr val="800080"/>
                </a:solidFill>
                <a:highlight>
                  <a:srgbClr val="FFFFE8"/>
                </a:highlight>
              </a:rPr>
              <a:t>;</a:t>
            </a:r>
            <a:br>
              <a:rPr lang="pt-BR">
                <a:solidFill>
                  <a:schemeClr val="dk1"/>
                </a:solidFill>
                <a:highlight>
                  <a:srgbClr val="FFFFFF"/>
                </a:highlight>
              </a:rPr>
            </a:br>
            <a:r>
              <a:rPr lang="pt-BR">
                <a:solidFill>
                  <a:schemeClr val="dk1"/>
                </a:solidFill>
                <a:highlight>
                  <a:srgbClr val="FFFFE8"/>
                </a:highlight>
              </a:rPr>
              <a:t>	</a:t>
            </a:r>
            <a:r>
              <a:rPr b="1" lang="pt-BR">
                <a:solidFill>
                  <a:srgbClr val="800000"/>
                </a:solidFill>
                <a:highlight>
                  <a:srgbClr val="FFFFE8"/>
                </a:highlight>
              </a:rPr>
              <a:t>protected</a:t>
            </a:r>
            <a:r>
              <a:rPr lang="pt-BR">
                <a:solidFill>
                  <a:schemeClr val="dk1"/>
                </a:solidFill>
                <a:highlight>
                  <a:srgbClr val="FFFFE8"/>
                </a:highlight>
              </a:rPr>
              <a:t> </a:t>
            </a:r>
            <a:r>
              <a:rPr lang="pt-BR">
                <a:solidFill>
                  <a:srgbClr val="797997"/>
                </a:solidFill>
                <a:highlight>
                  <a:srgbClr val="FFFFE8"/>
                </a:highlight>
              </a:rPr>
              <a:t>$protegido</a:t>
            </a:r>
            <a:r>
              <a:rPr lang="pt-BR">
                <a:solidFill>
                  <a:srgbClr val="800080"/>
                </a:solidFill>
                <a:highlight>
                  <a:srgbClr val="FFFFE8"/>
                </a:highlight>
              </a:rPr>
              <a:t>;</a:t>
            </a:r>
            <a:br>
              <a:rPr lang="pt-BR">
                <a:solidFill>
                  <a:schemeClr val="dk1"/>
                </a:solidFill>
                <a:highlight>
                  <a:srgbClr val="FFFFFF"/>
                </a:highlight>
              </a:rPr>
            </a:br>
            <a:r>
              <a:rPr lang="pt-BR">
                <a:solidFill>
                  <a:schemeClr val="dk1"/>
                </a:solidFill>
                <a:highlight>
                  <a:srgbClr val="FFFFE8"/>
                </a:highlight>
              </a:rPr>
              <a:t>	</a:t>
            </a:r>
            <a:r>
              <a:rPr b="1" lang="pt-BR">
                <a:solidFill>
                  <a:srgbClr val="800000"/>
                </a:solidFill>
                <a:highlight>
                  <a:srgbClr val="FFFFE8"/>
                </a:highlight>
              </a:rPr>
              <a:t>private</a:t>
            </a:r>
            <a:r>
              <a:rPr lang="pt-BR">
                <a:solidFill>
                  <a:schemeClr val="dk1"/>
                </a:solidFill>
                <a:highlight>
                  <a:srgbClr val="FFFFE8"/>
                </a:highlight>
              </a:rPr>
              <a:t>      </a:t>
            </a:r>
            <a:r>
              <a:rPr lang="pt-BR">
                <a:solidFill>
                  <a:srgbClr val="797997"/>
                </a:solidFill>
                <a:highlight>
                  <a:srgbClr val="FFFFE8"/>
                </a:highlight>
              </a:rPr>
              <a:t>$privado</a:t>
            </a:r>
            <a:r>
              <a:rPr lang="pt-BR">
                <a:solidFill>
                  <a:srgbClr val="800080"/>
                </a:solidFill>
                <a:highlight>
                  <a:srgbClr val="FFFFE8"/>
                </a:highlight>
              </a:rPr>
              <a:t>;</a:t>
            </a:r>
            <a:br>
              <a:rPr lang="pt-BR">
                <a:solidFill>
                  <a:schemeClr val="dk1"/>
                </a:solidFill>
                <a:highlight>
                  <a:srgbClr val="FFFFFF"/>
                </a:highlight>
              </a:rPr>
            </a:br>
            <a:r>
              <a:rPr lang="pt-BR">
                <a:solidFill>
                  <a:srgbClr val="800080"/>
                </a:solidFill>
                <a:highlight>
                  <a:srgbClr val="FFFFE8"/>
                </a:highlight>
              </a:rPr>
              <a:t>}</a:t>
            </a:r>
            <a:br>
              <a:rPr lang="pt-BR">
                <a:solidFill>
                  <a:schemeClr val="dk1"/>
                </a:solidFill>
                <a:highlight>
                  <a:srgbClr val="FFFFFF"/>
                </a:highlight>
              </a:rPr>
            </a:br>
            <a:br>
              <a:rPr lang="pt-BR">
                <a:solidFill>
                  <a:schemeClr val="dk1"/>
                </a:solidFill>
                <a:highlight>
                  <a:srgbClr val="FFFFFF"/>
                </a:highlight>
              </a:rPr>
            </a:br>
            <a:r>
              <a:rPr b="1" lang="pt-BR">
                <a:solidFill>
                  <a:srgbClr val="800000"/>
                </a:solidFill>
                <a:highlight>
                  <a:srgbClr val="FFFFE8"/>
                </a:highlight>
              </a:rPr>
              <a:t>class</a:t>
            </a:r>
            <a:r>
              <a:rPr lang="pt-BR">
                <a:solidFill>
                  <a:schemeClr val="dk1"/>
                </a:solidFill>
                <a:highlight>
                  <a:srgbClr val="FFFFE8"/>
                </a:highlight>
              </a:rPr>
              <a:t> Filho </a:t>
            </a:r>
            <a:r>
              <a:rPr b="1" lang="pt-BR">
                <a:solidFill>
                  <a:srgbClr val="800000"/>
                </a:solidFill>
                <a:highlight>
                  <a:srgbClr val="FFFFE8"/>
                </a:highlight>
              </a:rPr>
              <a:t>extends</a:t>
            </a:r>
            <a:r>
              <a:rPr lang="pt-BR">
                <a:solidFill>
                  <a:schemeClr val="dk1"/>
                </a:solidFill>
                <a:highlight>
                  <a:srgbClr val="FFFFE8"/>
                </a:highlight>
              </a:rPr>
              <a:t> Pai </a:t>
            </a:r>
            <a:r>
              <a:rPr lang="pt-BR">
                <a:solidFill>
                  <a:srgbClr val="800080"/>
                </a:solidFill>
                <a:highlight>
                  <a:srgbClr val="FFFFE8"/>
                </a:highlight>
              </a:rPr>
              <a:t>{}</a:t>
            </a:r>
            <a:br>
              <a:rPr lang="pt-BR">
                <a:solidFill>
                  <a:schemeClr val="dk1"/>
                </a:solidFill>
                <a:highlight>
                  <a:srgbClr val="FFFFFF"/>
                </a:highlight>
              </a:rPr>
            </a:br>
            <a:br>
              <a:rPr lang="pt-BR">
                <a:solidFill>
                  <a:schemeClr val="dk1"/>
                </a:solidFill>
                <a:highlight>
                  <a:srgbClr val="FFFFFF"/>
                </a:highlight>
              </a:rPr>
            </a:br>
            <a:r>
              <a:rPr lang="pt-BR">
                <a:solidFill>
                  <a:srgbClr val="797997"/>
                </a:solidFill>
                <a:highlight>
                  <a:srgbClr val="FFFFE8"/>
                </a:highlight>
              </a:rPr>
              <a:t>$pai</a:t>
            </a:r>
            <a:r>
              <a:rPr lang="pt-BR">
                <a:solidFill>
                  <a:schemeClr val="dk1"/>
                </a:solidFill>
                <a:highlight>
                  <a:srgbClr val="FFFFE8"/>
                </a:highlight>
              </a:rPr>
              <a:t>   </a:t>
            </a:r>
            <a:r>
              <a:rPr lang="pt-BR">
                <a:solidFill>
                  <a:srgbClr val="808030"/>
                </a:solidFill>
                <a:highlight>
                  <a:srgbClr val="FFFFE8"/>
                </a:highlight>
              </a:rPr>
              <a:t>=</a:t>
            </a:r>
            <a:r>
              <a:rPr lang="pt-BR">
                <a:solidFill>
                  <a:schemeClr val="dk1"/>
                </a:solidFill>
                <a:highlight>
                  <a:srgbClr val="FFFFE8"/>
                </a:highlight>
              </a:rPr>
              <a:t> </a:t>
            </a:r>
            <a:r>
              <a:rPr b="1" lang="pt-BR">
                <a:solidFill>
                  <a:srgbClr val="800000"/>
                </a:solidFill>
                <a:highlight>
                  <a:srgbClr val="FFFFE8"/>
                </a:highlight>
              </a:rPr>
              <a:t>new</a:t>
            </a:r>
            <a:r>
              <a:rPr lang="pt-BR">
                <a:solidFill>
                  <a:schemeClr val="dk1"/>
                </a:solidFill>
                <a:highlight>
                  <a:srgbClr val="FFFFE8"/>
                </a:highlight>
              </a:rPr>
              <a:t> Pai</a:t>
            </a:r>
            <a:r>
              <a:rPr lang="pt-BR">
                <a:solidFill>
                  <a:srgbClr val="808030"/>
                </a:solidFill>
                <a:highlight>
                  <a:srgbClr val="FFFFE8"/>
                </a:highlight>
              </a:rPr>
              <a:t>()</a:t>
            </a:r>
            <a:r>
              <a:rPr lang="pt-BR">
                <a:solidFill>
                  <a:srgbClr val="800080"/>
                </a:solidFill>
                <a:highlight>
                  <a:srgbClr val="FFFFE8"/>
                </a:highlight>
              </a:rPr>
              <a:t>;</a:t>
            </a:r>
            <a:br>
              <a:rPr lang="pt-BR">
                <a:solidFill>
                  <a:schemeClr val="dk1"/>
                </a:solidFill>
                <a:highlight>
                  <a:srgbClr val="FFFFFF"/>
                </a:highlight>
              </a:rPr>
            </a:br>
            <a:r>
              <a:rPr lang="pt-BR">
                <a:solidFill>
                  <a:srgbClr val="797997"/>
                </a:solidFill>
                <a:highlight>
                  <a:srgbClr val="FFFFE8"/>
                </a:highlight>
              </a:rPr>
              <a:t>$filho</a:t>
            </a:r>
            <a:r>
              <a:rPr lang="pt-BR">
                <a:solidFill>
                  <a:schemeClr val="dk1"/>
                </a:solidFill>
                <a:highlight>
                  <a:srgbClr val="FFFFE8"/>
                </a:highlight>
              </a:rPr>
              <a:t> </a:t>
            </a:r>
            <a:r>
              <a:rPr lang="pt-BR">
                <a:solidFill>
                  <a:srgbClr val="808030"/>
                </a:solidFill>
                <a:highlight>
                  <a:srgbClr val="FFFFE8"/>
                </a:highlight>
              </a:rPr>
              <a:t>=</a:t>
            </a:r>
            <a:r>
              <a:rPr lang="pt-BR">
                <a:solidFill>
                  <a:schemeClr val="dk1"/>
                </a:solidFill>
                <a:highlight>
                  <a:srgbClr val="FFFFE8"/>
                </a:highlight>
              </a:rPr>
              <a:t> </a:t>
            </a:r>
            <a:r>
              <a:rPr b="1" lang="pt-BR">
                <a:solidFill>
                  <a:srgbClr val="800000"/>
                </a:solidFill>
                <a:highlight>
                  <a:srgbClr val="FFFFE8"/>
                </a:highlight>
              </a:rPr>
              <a:t>new</a:t>
            </a:r>
            <a:r>
              <a:rPr lang="pt-BR">
                <a:solidFill>
                  <a:schemeClr val="dk1"/>
                </a:solidFill>
                <a:highlight>
                  <a:srgbClr val="FFFFE8"/>
                </a:highlight>
              </a:rPr>
              <a:t> Filho</a:t>
            </a:r>
            <a:r>
              <a:rPr lang="pt-BR">
                <a:solidFill>
                  <a:srgbClr val="808030"/>
                </a:solidFill>
                <a:highlight>
                  <a:srgbClr val="FFFFE8"/>
                </a:highlight>
              </a:rPr>
              <a:t>()</a:t>
            </a:r>
            <a:r>
              <a:rPr lang="pt-BR">
                <a:solidFill>
                  <a:srgbClr val="800080"/>
                </a:solidFill>
                <a:highlight>
                  <a:srgbClr val="FFFFE8"/>
                </a:highlight>
              </a:rPr>
              <a:t>;</a:t>
            </a:r>
            <a:br>
              <a:rPr lang="pt-BR">
                <a:solidFill>
                  <a:schemeClr val="dk1"/>
                </a:solidFill>
                <a:highlight>
                  <a:srgbClr val="FFFFFF"/>
                </a:highlight>
              </a:rPr>
            </a:br>
            <a:r>
              <a:rPr lang="pt-BR">
                <a:solidFill>
                  <a:srgbClr val="797997"/>
                </a:solidFill>
                <a:highlight>
                  <a:srgbClr val="FFFFE8"/>
                </a:highlight>
              </a:rPr>
              <a:t>$pai</a:t>
            </a:r>
            <a:r>
              <a:rPr lang="pt-BR">
                <a:solidFill>
                  <a:srgbClr val="808030"/>
                </a:solidFill>
                <a:highlight>
                  <a:srgbClr val="FFFFE8"/>
                </a:highlight>
              </a:rPr>
              <a:t>-&gt;</a:t>
            </a:r>
            <a:r>
              <a:rPr lang="pt-BR">
                <a:solidFill>
                  <a:srgbClr val="797997"/>
                </a:solidFill>
                <a:highlight>
                  <a:srgbClr val="FFFFE8"/>
                </a:highlight>
              </a:rPr>
              <a:t>publico</a:t>
            </a:r>
            <a:r>
              <a:rPr lang="pt-BR">
                <a:solidFill>
                  <a:schemeClr val="dk1"/>
                </a:solidFill>
                <a:highlight>
                  <a:srgbClr val="FFFFE8"/>
                </a:highlight>
              </a:rPr>
              <a:t> </a:t>
            </a:r>
            <a:r>
              <a:rPr lang="pt-BR">
                <a:solidFill>
                  <a:srgbClr val="808030"/>
                </a:solidFill>
                <a:highlight>
                  <a:srgbClr val="FFFFE8"/>
                </a:highlight>
              </a:rPr>
              <a:t>=</a:t>
            </a:r>
            <a:r>
              <a:rPr lang="pt-BR">
                <a:solidFill>
                  <a:schemeClr val="dk1"/>
                </a:solidFill>
                <a:highlight>
                  <a:srgbClr val="FFFFE8"/>
                </a:highlight>
              </a:rPr>
              <a:t> </a:t>
            </a:r>
            <a:r>
              <a:rPr lang="pt-BR">
                <a:solidFill>
                  <a:srgbClr val="0000E6"/>
                </a:solidFill>
                <a:highlight>
                  <a:srgbClr val="FFFFE8"/>
                </a:highlight>
              </a:rPr>
              <a:t>'abc'</a:t>
            </a:r>
            <a:r>
              <a:rPr lang="pt-BR">
                <a:solidFill>
                  <a:srgbClr val="800080"/>
                </a:solidFill>
                <a:highlight>
                  <a:srgbClr val="FFFFE8"/>
                </a:highlight>
              </a:rPr>
              <a:t>;</a:t>
            </a:r>
            <a:br>
              <a:rPr lang="pt-BR">
                <a:solidFill>
                  <a:schemeClr val="dk1"/>
                </a:solidFill>
                <a:highlight>
                  <a:srgbClr val="FFFFFF"/>
                </a:highlight>
              </a:rPr>
            </a:br>
            <a:r>
              <a:rPr lang="pt-BR">
                <a:solidFill>
                  <a:srgbClr val="797997"/>
                </a:solidFill>
                <a:highlight>
                  <a:srgbClr val="FFFFE8"/>
                </a:highlight>
              </a:rPr>
              <a:t>$filho</a:t>
            </a:r>
            <a:r>
              <a:rPr lang="pt-BR">
                <a:solidFill>
                  <a:srgbClr val="808030"/>
                </a:solidFill>
                <a:highlight>
                  <a:srgbClr val="FFFFE8"/>
                </a:highlight>
              </a:rPr>
              <a:t>-&gt;</a:t>
            </a:r>
            <a:r>
              <a:rPr lang="pt-BR">
                <a:solidFill>
                  <a:srgbClr val="797997"/>
                </a:solidFill>
                <a:highlight>
                  <a:srgbClr val="FFFFE8"/>
                </a:highlight>
              </a:rPr>
              <a:t>publico</a:t>
            </a:r>
            <a:r>
              <a:rPr lang="pt-BR">
                <a:solidFill>
                  <a:schemeClr val="dk1"/>
                </a:solidFill>
                <a:highlight>
                  <a:srgbClr val="FFFFE8"/>
                </a:highlight>
              </a:rPr>
              <a:t> </a:t>
            </a:r>
            <a:r>
              <a:rPr lang="pt-BR">
                <a:solidFill>
                  <a:srgbClr val="808030"/>
                </a:solidFill>
                <a:highlight>
                  <a:srgbClr val="FFFFE8"/>
                </a:highlight>
              </a:rPr>
              <a:t>=</a:t>
            </a:r>
            <a:r>
              <a:rPr lang="pt-BR">
                <a:solidFill>
                  <a:schemeClr val="dk1"/>
                </a:solidFill>
                <a:highlight>
                  <a:srgbClr val="FFFFE8"/>
                </a:highlight>
              </a:rPr>
              <a:t> </a:t>
            </a:r>
            <a:r>
              <a:rPr lang="pt-BR">
                <a:solidFill>
                  <a:srgbClr val="008C00"/>
                </a:solidFill>
                <a:highlight>
                  <a:srgbClr val="FFFFE8"/>
                </a:highlight>
              </a:rPr>
              <a:t>123</a:t>
            </a:r>
            <a:r>
              <a:rPr lang="pt-BR">
                <a:solidFill>
                  <a:srgbClr val="800080"/>
                </a:solidFill>
                <a:highlight>
                  <a:srgbClr val="FFFFE8"/>
                </a:highlight>
              </a:rPr>
              <a:t>;</a:t>
            </a:r>
            <a:br>
              <a:rPr lang="pt-BR">
                <a:solidFill>
                  <a:schemeClr val="dk1"/>
                </a:solidFill>
                <a:highlight>
                  <a:srgbClr val="FFFFFF"/>
                </a:highlight>
              </a:rPr>
            </a:br>
            <a:br>
              <a:rPr lang="pt-BR">
                <a:solidFill>
                  <a:schemeClr val="dk1"/>
                </a:solidFill>
                <a:highlight>
                  <a:srgbClr val="FFFFFF"/>
                </a:highlight>
              </a:rPr>
            </a:br>
            <a:r>
              <a:rPr lang="pt-BR">
                <a:solidFill>
                  <a:srgbClr val="400000"/>
                </a:solidFill>
                <a:highlight>
                  <a:srgbClr val="FFFFE8"/>
                </a:highlight>
              </a:rPr>
              <a:t>var_dump</a:t>
            </a:r>
            <a:r>
              <a:rPr lang="pt-BR">
                <a:solidFill>
                  <a:srgbClr val="808030"/>
                </a:solidFill>
                <a:highlight>
                  <a:srgbClr val="FFFFE8"/>
                </a:highlight>
              </a:rPr>
              <a:t>(</a:t>
            </a:r>
            <a:r>
              <a:rPr lang="pt-BR">
                <a:solidFill>
                  <a:srgbClr val="797997"/>
                </a:solidFill>
                <a:highlight>
                  <a:srgbClr val="FFFFE8"/>
                </a:highlight>
              </a:rPr>
              <a:t>$pai</a:t>
            </a:r>
            <a:r>
              <a:rPr lang="pt-BR">
                <a:solidFill>
                  <a:srgbClr val="808030"/>
                </a:solidFill>
                <a:highlight>
                  <a:srgbClr val="FFFFE8"/>
                </a:highlight>
              </a:rPr>
              <a:t>)</a:t>
            </a:r>
            <a:r>
              <a:rPr lang="pt-BR">
                <a:solidFill>
                  <a:srgbClr val="800080"/>
                </a:solidFill>
                <a:highlight>
                  <a:srgbClr val="FFFFE8"/>
                </a:highlight>
              </a:rPr>
              <a:t>;</a:t>
            </a:r>
            <a:br>
              <a:rPr lang="pt-BR">
                <a:solidFill>
                  <a:schemeClr val="dk1"/>
                </a:solidFill>
                <a:highlight>
                  <a:srgbClr val="FFFFFF"/>
                </a:highlight>
              </a:rPr>
            </a:br>
            <a:r>
              <a:rPr lang="pt-BR">
                <a:solidFill>
                  <a:srgbClr val="400000"/>
                </a:solidFill>
                <a:highlight>
                  <a:srgbClr val="FFFFE8"/>
                </a:highlight>
              </a:rPr>
              <a:t>var_dump</a:t>
            </a:r>
            <a:r>
              <a:rPr lang="pt-BR">
                <a:solidFill>
                  <a:srgbClr val="808030"/>
                </a:solidFill>
                <a:highlight>
                  <a:srgbClr val="FFFFE8"/>
                </a:highlight>
              </a:rPr>
              <a:t>(</a:t>
            </a:r>
            <a:r>
              <a:rPr lang="pt-BR">
                <a:solidFill>
                  <a:srgbClr val="797997"/>
                </a:solidFill>
                <a:highlight>
                  <a:srgbClr val="FFFFE8"/>
                </a:highlight>
              </a:rPr>
              <a:t>$filho</a:t>
            </a:r>
            <a:r>
              <a:rPr lang="pt-BR">
                <a:solidFill>
                  <a:srgbClr val="808030"/>
                </a:solidFill>
                <a:highlight>
                  <a:srgbClr val="FFFFE8"/>
                </a:highlight>
              </a:rPr>
              <a:t>)</a:t>
            </a:r>
            <a:r>
              <a:rPr lang="pt-BR">
                <a:solidFill>
                  <a:srgbClr val="800080"/>
                </a:solidFill>
                <a:highlight>
                  <a:srgbClr val="FFFFE8"/>
                </a:highlight>
              </a:rPr>
              <a:t>;</a:t>
            </a:r>
            <a:endParaRPr>
              <a:solidFill>
                <a:srgbClr val="800080"/>
              </a:solidFill>
              <a:highlight>
                <a:srgbClr val="FFFFE8"/>
              </a:highlight>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Separação de instruções (; ?&gt; )</a:t>
            </a:r>
            <a:endParaRPr/>
          </a:p>
        </p:txBody>
      </p:sp>
      <p:sp>
        <p:nvSpPr>
          <p:cNvPr id="144" name="Google Shape;144;p24"/>
          <p:cNvSpPr txBox="1"/>
          <p:nvPr>
            <p:ph idx="1" type="body"/>
          </p:nvPr>
        </p:nvSpPr>
        <p:spPr>
          <a:xfrm>
            <a:off x="311700" y="1152475"/>
            <a:ext cx="4925400" cy="3416400"/>
          </a:xfrm>
          <a:prstGeom prst="rect">
            <a:avLst/>
          </a:prstGeom>
        </p:spPr>
        <p:txBody>
          <a:bodyPr anchorCtr="0" anchor="t" bIns="91425" lIns="91425" spcFirstLastPara="1" rIns="91425" wrap="square" tIns="91425">
            <a:noAutofit/>
          </a:bodyPr>
          <a:lstStyle/>
          <a:p>
            <a:pPr indent="0" lvl="0" marL="0" rtl="0" algn="l">
              <a:lnSpc>
                <a:spcPct val="171428"/>
              </a:lnSpc>
              <a:spcBef>
                <a:spcPts val="0"/>
              </a:spcBef>
              <a:spcAft>
                <a:spcPts val="0"/>
              </a:spcAft>
              <a:buClr>
                <a:schemeClr val="dk1"/>
              </a:buClr>
              <a:buSzPts val="1100"/>
              <a:buFont typeface="Arial"/>
              <a:buNone/>
            </a:pPr>
            <a:r>
              <a:rPr lang="pt-BR">
                <a:solidFill>
                  <a:srgbClr val="0000BB"/>
                </a:solidFill>
                <a:highlight>
                  <a:srgbClr val="FFFFFF"/>
                </a:highlight>
                <a:latin typeface="Source Code Pro"/>
                <a:ea typeface="Source Code Pro"/>
                <a:cs typeface="Source Code Pro"/>
                <a:sym typeface="Source Code Pro"/>
              </a:rPr>
              <a:t>&lt;?php</a:t>
            </a:r>
            <a:endParaRPr>
              <a:solidFill>
                <a:srgbClr val="0000BB"/>
              </a:solidFill>
              <a:highlight>
                <a:srgbClr val="FFFFFF"/>
              </a:highlight>
              <a:latin typeface="Source Code Pro"/>
              <a:ea typeface="Source Code Pro"/>
              <a:cs typeface="Source Code Pro"/>
              <a:sym typeface="Source Code Pro"/>
            </a:endParaRPr>
          </a:p>
          <a:p>
            <a:pPr indent="0" lvl="0" marL="0" rtl="0" algn="l">
              <a:lnSpc>
                <a:spcPct val="171428"/>
              </a:lnSpc>
              <a:spcBef>
                <a:spcPts val="0"/>
              </a:spcBef>
              <a:spcAft>
                <a:spcPts val="0"/>
              </a:spcAft>
              <a:buClr>
                <a:schemeClr val="dk1"/>
              </a:buClr>
              <a:buSzPts val="1100"/>
              <a:buFont typeface="Arial"/>
              <a:buNone/>
            </a:pPr>
            <a:r>
              <a:rPr lang="pt-BR">
                <a:solidFill>
                  <a:srgbClr val="0000BB"/>
                </a:solidFill>
                <a:highlight>
                  <a:srgbClr val="FFFFFF"/>
                </a:highlight>
                <a:latin typeface="Source Code Pro"/>
                <a:ea typeface="Source Code Pro"/>
                <a:cs typeface="Source Code Pro"/>
                <a:sym typeface="Source Code Pro"/>
              </a:rPr>
              <a:t>    </a:t>
            </a:r>
            <a:r>
              <a:rPr lang="pt-BR">
                <a:solidFill>
                  <a:srgbClr val="007700"/>
                </a:solidFill>
                <a:highlight>
                  <a:srgbClr val="FFFFFF"/>
                </a:highlight>
                <a:latin typeface="Source Code Pro"/>
                <a:ea typeface="Source Code Pro"/>
                <a:cs typeface="Source Code Pro"/>
                <a:sym typeface="Source Code Pro"/>
              </a:rPr>
              <a:t>echo </a:t>
            </a:r>
            <a:r>
              <a:rPr lang="pt-BR">
                <a:solidFill>
                  <a:srgbClr val="DD0000"/>
                </a:solidFill>
                <a:highlight>
                  <a:srgbClr val="FFFFFF"/>
                </a:highlight>
                <a:latin typeface="Source Code Pro"/>
                <a:ea typeface="Source Code Pro"/>
                <a:cs typeface="Source Code Pro"/>
                <a:sym typeface="Source Code Pro"/>
              </a:rPr>
              <a:t>'Isto é um teste'</a:t>
            </a:r>
            <a:r>
              <a:rPr b="1" lang="pt-BR">
                <a:solidFill>
                  <a:srgbClr val="007700"/>
                </a:solidFill>
                <a:highlight>
                  <a:srgbClr val="FFFFFF"/>
                </a:highlight>
                <a:latin typeface="Source Code Pro"/>
                <a:ea typeface="Source Code Pro"/>
                <a:cs typeface="Source Code Pro"/>
                <a:sym typeface="Source Code Pro"/>
              </a:rPr>
              <a:t>;</a:t>
            </a:r>
            <a:endParaRPr b="1">
              <a:solidFill>
                <a:srgbClr val="007700"/>
              </a:solidFill>
              <a:highlight>
                <a:srgbClr val="FFFFFF"/>
              </a:highlight>
              <a:latin typeface="Source Code Pro"/>
              <a:ea typeface="Source Code Pro"/>
              <a:cs typeface="Source Code Pro"/>
              <a:sym typeface="Source Code Pro"/>
            </a:endParaRPr>
          </a:p>
          <a:p>
            <a:pPr indent="0" lvl="0" marL="0" rtl="0" algn="l">
              <a:lnSpc>
                <a:spcPct val="171428"/>
              </a:lnSpc>
              <a:spcBef>
                <a:spcPts val="0"/>
              </a:spcBef>
              <a:spcAft>
                <a:spcPts val="0"/>
              </a:spcAft>
              <a:buClr>
                <a:schemeClr val="dk1"/>
              </a:buClr>
              <a:buSzPts val="1100"/>
              <a:buFont typeface="Arial"/>
              <a:buNone/>
            </a:pPr>
            <a:r>
              <a:rPr lang="pt-BR">
                <a:solidFill>
                  <a:srgbClr val="0000BB"/>
                </a:solidFill>
                <a:highlight>
                  <a:srgbClr val="FFFFFF"/>
                </a:highlight>
                <a:latin typeface="Source Code Pro"/>
                <a:ea typeface="Source Code Pro"/>
                <a:cs typeface="Source Code Pro"/>
                <a:sym typeface="Source Code Pro"/>
              </a:rPr>
              <a:t>?&gt;</a:t>
            </a:r>
            <a:endParaRPr>
              <a:solidFill>
                <a:srgbClr val="0000BB"/>
              </a:solidFill>
              <a:highlight>
                <a:srgbClr val="FFFFFF"/>
              </a:highlight>
              <a:latin typeface="Source Code Pro"/>
              <a:ea typeface="Source Code Pro"/>
              <a:cs typeface="Source Code Pro"/>
              <a:sym typeface="Source Code Pro"/>
            </a:endParaRPr>
          </a:p>
          <a:p>
            <a:pPr indent="0" lvl="0" marL="0" rtl="0" algn="l">
              <a:spcBef>
                <a:spcPts val="0"/>
              </a:spcBef>
              <a:spcAft>
                <a:spcPts val="0"/>
              </a:spcAft>
              <a:buClr>
                <a:schemeClr val="dk1"/>
              </a:buClr>
              <a:buSzPts val="1100"/>
              <a:buFont typeface="Arial"/>
              <a:buNone/>
            </a:pPr>
            <a:r>
              <a:t/>
            </a:r>
            <a:endParaRPr>
              <a:solidFill>
                <a:srgbClr val="0000BB"/>
              </a:solidFill>
              <a:highlight>
                <a:srgbClr val="FFFFFF"/>
              </a:highlight>
              <a:latin typeface="Source Code Pro"/>
              <a:ea typeface="Source Code Pro"/>
              <a:cs typeface="Source Code Pro"/>
              <a:sym typeface="Source Code Pro"/>
            </a:endParaRPr>
          </a:p>
          <a:p>
            <a:pPr indent="0" lvl="0" marL="0" rtl="0" algn="l">
              <a:lnSpc>
                <a:spcPct val="171428"/>
              </a:lnSpc>
              <a:spcBef>
                <a:spcPts val="0"/>
              </a:spcBef>
              <a:spcAft>
                <a:spcPts val="0"/>
              </a:spcAft>
              <a:buClr>
                <a:schemeClr val="dk1"/>
              </a:buClr>
              <a:buSzPts val="1100"/>
              <a:buFont typeface="Arial"/>
              <a:buNone/>
            </a:pPr>
            <a:r>
              <a:rPr lang="pt-BR">
                <a:solidFill>
                  <a:srgbClr val="0000BB"/>
                </a:solidFill>
                <a:highlight>
                  <a:srgbClr val="FFFFFF"/>
                </a:highlight>
                <a:latin typeface="Source Code Pro"/>
                <a:ea typeface="Source Code Pro"/>
                <a:cs typeface="Source Code Pro"/>
                <a:sym typeface="Source Code Pro"/>
              </a:rPr>
              <a:t>&lt;?php </a:t>
            </a:r>
            <a:r>
              <a:rPr lang="pt-BR">
                <a:solidFill>
                  <a:srgbClr val="007700"/>
                </a:solidFill>
                <a:highlight>
                  <a:srgbClr val="FFFFFF"/>
                </a:highlight>
                <a:latin typeface="Source Code Pro"/>
                <a:ea typeface="Source Code Pro"/>
                <a:cs typeface="Source Code Pro"/>
                <a:sym typeface="Source Code Pro"/>
              </a:rPr>
              <a:t>echo </a:t>
            </a:r>
            <a:r>
              <a:rPr lang="pt-BR">
                <a:solidFill>
                  <a:srgbClr val="DD0000"/>
                </a:solidFill>
                <a:highlight>
                  <a:srgbClr val="FFFFFF"/>
                </a:highlight>
                <a:latin typeface="Source Code Pro"/>
                <a:ea typeface="Source Code Pro"/>
                <a:cs typeface="Source Code Pro"/>
                <a:sym typeface="Source Code Pro"/>
              </a:rPr>
              <a:t>'Isto é um teste' </a:t>
            </a:r>
            <a:r>
              <a:rPr b="1" lang="pt-BR">
                <a:solidFill>
                  <a:srgbClr val="0000BB"/>
                </a:solidFill>
                <a:highlight>
                  <a:srgbClr val="FFFFFF"/>
                </a:highlight>
                <a:latin typeface="Source Code Pro"/>
                <a:ea typeface="Source Code Pro"/>
                <a:cs typeface="Source Code Pro"/>
                <a:sym typeface="Source Code Pro"/>
              </a:rPr>
              <a:t>?&gt;</a:t>
            </a:r>
            <a:endParaRPr b="1">
              <a:solidFill>
                <a:srgbClr val="0000BB"/>
              </a:solidFill>
              <a:highlight>
                <a:srgbClr val="FFFFFF"/>
              </a:highlight>
              <a:latin typeface="Source Code Pro"/>
              <a:ea typeface="Source Code Pro"/>
              <a:cs typeface="Source Code Pro"/>
              <a:sym typeface="Source Code Pro"/>
            </a:endParaRPr>
          </a:p>
          <a:p>
            <a:pPr indent="0" lvl="0" marL="0" rtl="0" algn="l">
              <a:spcBef>
                <a:spcPts val="0"/>
              </a:spcBef>
              <a:spcAft>
                <a:spcPts val="0"/>
              </a:spcAft>
              <a:buClr>
                <a:schemeClr val="dk1"/>
              </a:buClr>
              <a:buSzPts val="1100"/>
              <a:buFont typeface="Arial"/>
              <a:buNone/>
            </a:pPr>
            <a:r>
              <a:t/>
            </a:r>
            <a:endParaRPr>
              <a:solidFill>
                <a:srgbClr val="0000BB"/>
              </a:solidFill>
              <a:highlight>
                <a:srgbClr val="FFFFFF"/>
              </a:highlight>
              <a:latin typeface="Source Code Pro"/>
              <a:ea typeface="Source Code Pro"/>
              <a:cs typeface="Source Code Pro"/>
              <a:sym typeface="Source Code Pro"/>
            </a:endParaRPr>
          </a:p>
          <a:p>
            <a:pPr indent="0" lvl="0" marL="0" rtl="0" algn="l">
              <a:spcBef>
                <a:spcPts val="0"/>
              </a:spcBef>
              <a:spcAft>
                <a:spcPts val="1600"/>
              </a:spcAft>
              <a:buNone/>
            </a:pPr>
            <a:r>
              <a:rPr lang="pt-BR">
                <a:solidFill>
                  <a:srgbClr val="0000BB"/>
                </a:solidFill>
                <a:highlight>
                  <a:srgbClr val="FFFFFF"/>
                </a:highlight>
                <a:latin typeface="Source Code Pro"/>
                <a:ea typeface="Source Code Pro"/>
                <a:cs typeface="Source Code Pro"/>
                <a:sym typeface="Source Code Pro"/>
              </a:rPr>
              <a:t>&lt;?php </a:t>
            </a:r>
            <a:r>
              <a:rPr lang="pt-BR">
                <a:solidFill>
                  <a:srgbClr val="007700"/>
                </a:solidFill>
                <a:highlight>
                  <a:srgbClr val="FFFFFF"/>
                </a:highlight>
                <a:latin typeface="Source Code Pro"/>
                <a:ea typeface="Source Code Pro"/>
                <a:cs typeface="Source Code Pro"/>
                <a:sym typeface="Source Code Pro"/>
              </a:rPr>
              <a:t>echo </a:t>
            </a:r>
            <a:r>
              <a:rPr lang="pt-BR">
                <a:solidFill>
                  <a:srgbClr val="DD0000"/>
                </a:solidFill>
                <a:highlight>
                  <a:srgbClr val="FFFFFF"/>
                </a:highlight>
                <a:latin typeface="Source Code Pro"/>
                <a:ea typeface="Source Code Pro"/>
                <a:cs typeface="Source Code Pro"/>
                <a:sym typeface="Source Code Pro"/>
              </a:rPr>
              <a:t>'Nós omitimos a última tag de fechamento'</a:t>
            </a:r>
            <a:r>
              <a:rPr b="1" lang="pt-BR">
                <a:solidFill>
                  <a:srgbClr val="007700"/>
                </a:solidFill>
                <a:highlight>
                  <a:srgbClr val="FFFFFF"/>
                </a:highlight>
                <a:latin typeface="Source Code Pro"/>
                <a:ea typeface="Source Code Pro"/>
                <a:cs typeface="Source Code Pro"/>
                <a:sym typeface="Source Code Pro"/>
              </a:rPr>
              <a:t>;</a:t>
            </a:r>
            <a:endParaRPr b="1"/>
          </a:p>
        </p:txBody>
      </p:sp>
      <p:sp>
        <p:nvSpPr>
          <p:cNvPr id="145" name="Google Shape;145;p24"/>
          <p:cNvSpPr txBox="1"/>
          <p:nvPr/>
        </p:nvSpPr>
        <p:spPr>
          <a:xfrm>
            <a:off x="5832300" y="1086525"/>
            <a:ext cx="3094500" cy="37452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just">
              <a:spcBef>
                <a:spcPts val="0"/>
              </a:spcBef>
              <a:spcAft>
                <a:spcPts val="0"/>
              </a:spcAft>
              <a:buNone/>
            </a:pPr>
            <a:r>
              <a:rPr lang="pt-BR">
                <a:solidFill>
                  <a:schemeClr val="dk1"/>
                </a:solidFill>
              </a:rPr>
              <a:t>Basicamente um código </a:t>
            </a:r>
            <a:r>
              <a:rPr b="1" i="1" lang="pt-BR">
                <a:solidFill>
                  <a:schemeClr val="dk1"/>
                </a:solidFill>
              </a:rPr>
              <a:t>PHP </a:t>
            </a:r>
            <a:r>
              <a:rPr lang="pt-BR">
                <a:solidFill>
                  <a:schemeClr val="dk1"/>
                </a:solidFill>
              </a:rPr>
              <a:t>começa com o símbolo de menor seguido de um sinal de interrogação e o termo </a:t>
            </a:r>
            <a:r>
              <a:rPr b="1" i="1" lang="pt-BR">
                <a:solidFill>
                  <a:schemeClr val="dk1"/>
                </a:solidFill>
              </a:rPr>
              <a:t>PHP</a:t>
            </a:r>
            <a:r>
              <a:rPr lang="pt-BR">
                <a:solidFill>
                  <a:schemeClr val="dk1"/>
                </a:solidFill>
              </a:rPr>
              <a:t>.</a:t>
            </a:r>
            <a:endParaRPr>
              <a:solidFill>
                <a:schemeClr val="dk1"/>
              </a:solidFill>
            </a:endParaRPr>
          </a:p>
          <a:p>
            <a:pPr indent="0" lvl="0" marL="0" rtl="0" algn="just">
              <a:spcBef>
                <a:spcPts val="0"/>
              </a:spcBef>
              <a:spcAft>
                <a:spcPts val="0"/>
              </a:spcAft>
              <a:buNone/>
            </a:pPr>
            <a:br>
              <a:rPr lang="pt-BR">
                <a:solidFill>
                  <a:schemeClr val="dk1"/>
                </a:solidFill>
              </a:rPr>
            </a:br>
            <a:r>
              <a:rPr lang="pt-BR">
                <a:solidFill>
                  <a:schemeClr val="dk1"/>
                </a:solidFill>
              </a:rPr>
              <a:t>Cada instrução é separada pelo caractere ponto e vírgula.</a:t>
            </a:r>
            <a:endParaRPr>
              <a:solidFill>
                <a:schemeClr val="dk1"/>
              </a:solidFill>
            </a:endParaRPr>
          </a:p>
          <a:p>
            <a:pPr indent="0" lvl="0" marL="0" rtl="0" algn="just">
              <a:spcBef>
                <a:spcPts val="0"/>
              </a:spcBef>
              <a:spcAft>
                <a:spcPts val="0"/>
              </a:spcAft>
              <a:buNone/>
            </a:pPr>
            <a:r>
              <a:t/>
            </a:r>
            <a:endParaRPr>
              <a:solidFill>
                <a:schemeClr val="dk1"/>
              </a:solidFill>
            </a:endParaRPr>
          </a:p>
          <a:p>
            <a:pPr indent="0" lvl="0" marL="0" rtl="0" algn="just">
              <a:spcBef>
                <a:spcPts val="0"/>
              </a:spcBef>
              <a:spcAft>
                <a:spcPts val="0"/>
              </a:spcAft>
              <a:buNone/>
            </a:pPr>
            <a:r>
              <a:rPr lang="pt-BR">
                <a:solidFill>
                  <a:schemeClr val="dk1"/>
                </a:solidFill>
              </a:rPr>
              <a:t>Para fechar um bloco de códigos </a:t>
            </a:r>
            <a:r>
              <a:rPr b="1" i="1" lang="pt-BR">
                <a:solidFill>
                  <a:schemeClr val="dk1"/>
                </a:solidFill>
              </a:rPr>
              <a:t>PHP </a:t>
            </a:r>
            <a:r>
              <a:rPr lang="pt-BR">
                <a:solidFill>
                  <a:schemeClr val="dk1"/>
                </a:solidFill>
              </a:rPr>
              <a:t>utilizamos o símbolo de interrogação e o sinal de menor.</a:t>
            </a:r>
            <a:endParaRPr>
              <a:solidFill>
                <a:schemeClr val="dk1"/>
              </a:solidFill>
            </a:endParaRPr>
          </a:p>
          <a:p>
            <a:pPr indent="0" lvl="0" marL="0" rtl="0" algn="just">
              <a:spcBef>
                <a:spcPts val="0"/>
              </a:spcBef>
              <a:spcAft>
                <a:spcPts val="0"/>
              </a:spcAft>
              <a:buNone/>
            </a:pPr>
            <a:r>
              <a:t/>
            </a:r>
            <a:endParaRPr>
              <a:solidFill>
                <a:schemeClr val="dk1"/>
              </a:solidFill>
            </a:endParaRPr>
          </a:p>
          <a:p>
            <a:pPr indent="0" lvl="0" marL="0" rtl="0" algn="just">
              <a:spcBef>
                <a:spcPts val="0"/>
              </a:spcBef>
              <a:spcAft>
                <a:spcPts val="0"/>
              </a:spcAft>
              <a:buNone/>
            </a:pPr>
            <a:r>
              <a:rPr lang="pt-BR">
                <a:solidFill>
                  <a:schemeClr val="dk1"/>
                </a:solidFill>
              </a:rPr>
              <a:t>É </a:t>
            </a:r>
            <a:r>
              <a:rPr lang="pt-BR">
                <a:solidFill>
                  <a:schemeClr val="dk1"/>
                </a:solidFill>
              </a:rPr>
              <a:t>válido</a:t>
            </a:r>
            <a:r>
              <a:rPr lang="pt-BR">
                <a:solidFill>
                  <a:schemeClr val="dk1"/>
                </a:solidFill>
              </a:rPr>
              <a:t> salientar que a instrução de fechamento do </a:t>
            </a:r>
            <a:r>
              <a:rPr b="1" i="1" lang="pt-BR">
                <a:solidFill>
                  <a:schemeClr val="dk1"/>
                </a:solidFill>
              </a:rPr>
              <a:t>PHP </a:t>
            </a:r>
            <a:r>
              <a:rPr lang="pt-BR">
                <a:solidFill>
                  <a:schemeClr val="dk1"/>
                </a:solidFill>
              </a:rPr>
              <a:t>é opcional quando não existe nenhum outro tipo de código após o bloco de instruções</a:t>
            </a:r>
            <a:endParaRPr>
              <a:solidFill>
                <a:schemeClr val="dk1"/>
              </a:solidFill>
            </a:endParaRPr>
          </a:p>
        </p:txBody>
      </p:sp>
      <p:cxnSp>
        <p:nvCxnSpPr>
          <p:cNvPr id="146" name="Google Shape;146;p24"/>
          <p:cNvCxnSpPr/>
          <p:nvPr/>
        </p:nvCxnSpPr>
        <p:spPr>
          <a:xfrm>
            <a:off x="5450400" y="1442575"/>
            <a:ext cx="0" cy="31410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3" name="Shape 1143"/>
        <p:cNvGrpSpPr/>
        <p:nvPr/>
      </p:nvGrpSpPr>
      <p:grpSpPr>
        <a:xfrm>
          <a:off x="0" y="0"/>
          <a:ext cx="0" cy="0"/>
          <a:chOff x="0" y="0"/>
          <a:chExt cx="0" cy="0"/>
        </a:xfrm>
      </p:grpSpPr>
      <p:sp>
        <p:nvSpPr>
          <p:cNvPr id="1144" name="Google Shape;1144;p13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Protected (Visibilidade) </a:t>
            </a:r>
            <a:endParaRPr/>
          </a:p>
        </p:txBody>
      </p:sp>
      <p:sp>
        <p:nvSpPr>
          <p:cNvPr id="1145" name="Google Shape;1145;p132"/>
          <p:cNvSpPr txBox="1"/>
          <p:nvPr>
            <p:ph idx="1" type="body"/>
          </p:nvPr>
        </p:nvSpPr>
        <p:spPr>
          <a:xfrm>
            <a:off x="4570900" y="1152475"/>
            <a:ext cx="4261500" cy="34164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Clr>
                <a:schemeClr val="dk1"/>
              </a:buClr>
              <a:buSzPts val="1100"/>
              <a:buFont typeface="Arial"/>
              <a:buNone/>
            </a:pPr>
            <a:r>
              <a:rPr lang="pt-BR"/>
              <a:t>Quando você declara um método (função) ou uma propriedade (atributo) como protegido, esses métodos e propriedades podem ser acessados por a mesma classe que declarou isso.</a:t>
            </a:r>
            <a:endParaRPr/>
          </a:p>
          <a:p>
            <a:pPr indent="0" lvl="0" marL="0" rtl="0" algn="just">
              <a:spcBef>
                <a:spcPts val="1600"/>
              </a:spcBef>
              <a:spcAft>
                <a:spcPts val="0"/>
              </a:spcAft>
              <a:buClr>
                <a:schemeClr val="dk1"/>
              </a:buClr>
              <a:buSzPts val="1100"/>
              <a:buFont typeface="Arial"/>
              <a:buNone/>
            </a:pPr>
            <a:r>
              <a:rPr lang="pt-BR"/>
              <a:t>     As classes que herdam a classe declarada acima. Os membros de outsiders não podem acessar essas variáveis. "Outsiders" no sentido de que eles não são instâncias de objetos da própria classe declarada.</a:t>
            </a:r>
            <a:endParaRPr/>
          </a:p>
          <a:p>
            <a:pPr indent="0" lvl="0" marL="0" rtl="0" algn="l">
              <a:spcBef>
                <a:spcPts val="1600"/>
              </a:spcBef>
              <a:spcAft>
                <a:spcPts val="1600"/>
              </a:spcAft>
              <a:buNone/>
            </a:pPr>
            <a:r>
              <a:t/>
            </a:r>
            <a:endParaRPr/>
          </a:p>
        </p:txBody>
      </p:sp>
      <p:sp>
        <p:nvSpPr>
          <p:cNvPr id="1146" name="Google Shape;1146;p132"/>
          <p:cNvSpPr txBox="1"/>
          <p:nvPr/>
        </p:nvSpPr>
        <p:spPr>
          <a:xfrm>
            <a:off x="434375" y="1431500"/>
            <a:ext cx="4136400" cy="321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pt-BR" sz="1200">
                <a:solidFill>
                  <a:srgbClr val="5F5035"/>
                </a:solidFill>
                <a:highlight>
                  <a:srgbClr val="FFFFE8"/>
                </a:highlight>
              </a:rPr>
              <a:t>&lt;?php</a:t>
            </a:r>
            <a:br>
              <a:rPr lang="pt-BR" sz="1200">
                <a:solidFill>
                  <a:schemeClr val="dk1"/>
                </a:solidFill>
                <a:highlight>
                  <a:srgbClr val="FFFFFF"/>
                </a:highlight>
              </a:rPr>
            </a:br>
            <a:r>
              <a:rPr b="1" lang="pt-BR" sz="1200">
                <a:solidFill>
                  <a:srgbClr val="800000"/>
                </a:solidFill>
                <a:highlight>
                  <a:srgbClr val="FFFFE8"/>
                </a:highlight>
              </a:rPr>
              <a:t>class</a:t>
            </a:r>
            <a:r>
              <a:rPr lang="pt-BR" sz="1200">
                <a:solidFill>
                  <a:schemeClr val="dk1"/>
                </a:solidFill>
                <a:highlight>
                  <a:srgbClr val="FFFFE8"/>
                </a:highlight>
              </a:rPr>
              <a:t> Pai </a:t>
            </a:r>
            <a:r>
              <a:rPr lang="pt-BR" sz="1200">
                <a:solidFill>
                  <a:srgbClr val="800080"/>
                </a:solidFill>
                <a:highlight>
                  <a:srgbClr val="FFFFE8"/>
                </a:highlight>
              </a:rPr>
              <a:t>{</a:t>
            </a:r>
            <a:br>
              <a:rPr lang="pt-BR" sz="1200">
                <a:solidFill>
                  <a:schemeClr val="dk1"/>
                </a:solidFill>
                <a:highlight>
                  <a:srgbClr val="FFFFFF"/>
                </a:highlight>
              </a:rPr>
            </a:br>
            <a:r>
              <a:rPr lang="pt-BR" sz="1200">
                <a:solidFill>
                  <a:schemeClr val="dk1"/>
                </a:solidFill>
                <a:highlight>
                  <a:srgbClr val="FFFFE8"/>
                </a:highlight>
              </a:rPr>
              <a:t>	</a:t>
            </a:r>
            <a:r>
              <a:rPr b="1" lang="pt-BR" sz="1200">
                <a:solidFill>
                  <a:srgbClr val="800000"/>
                </a:solidFill>
                <a:highlight>
                  <a:srgbClr val="FFFFE8"/>
                </a:highlight>
              </a:rPr>
              <a:t>public</a:t>
            </a:r>
            <a:r>
              <a:rPr lang="pt-BR" sz="1200">
                <a:solidFill>
                  <a:schemeClr val="dk1"/>
                </a:solidFill>
                <a:highlight>
                  <a:srgbClr val="FFFFE8"/>
                </a:highlight>
              </a:rPr>
              <a:t>    </a:t>
            </a:r>
            <a:r>
              <a:rPr lang="pt-BR" sz="1200">
                <a:solidFill>
                  <a:srgbClr val="797997"/>
                </a:solidFill>
                <a:highlight>
                  <a:srgbClr val="FFFFE8"/>
                </a:highlight>
              </a:rPr>
              <a:t>$publico</a:t>
            </a:r>
            <a:r>
              <a:rPr lang="pt-BR" sz="1200">
                <a:solidFill>
                  <a:srgbClr val="800080"/>
                </a:solidFill>
                <a:highlight>
                  <a:srgbClr val="FFFFE8"/>
                </a:highlight>
              </a:rPr>
              <a:t>;</a:t>
            </a:r>
            <a:br>
              <a:rPr lang="pt-BR" sz="1200">
                <a:solidFill>
                  <a:schemeClr val="dk1"/>
                </a:solidFill>
                <a:highlight>
                  <a:srgbClr val="FFFFFF"/>
                </a:highlight>
              </a:rPr>
            </a:br>
            <a:r>
              <a:rPr lang="pt-BR" sz="1200">
                <a:solidFill>
                  <a:schemeClr val="dk1"/>
                </a:solidFill>
                <a:highlight>
                  <a:srgbClr val="FFFFE8"/>
                </a:highlight>
              </a:rPr>
              <a:t>	</a:t>
            </a:r>
            <a:r>
              <a:rPr b="1" lang="pt-BR" sz="1200">
                <a:solidFill>
                  <a:srgbClr val="800000"/>
                </a:solidFill>
                <a:highlight>
                  <a:srgbClr val="FFFFE8"/>
                </a:highlight>
              </a:rPr>
              <a:t>protected</a:t>
            </a:r>
            <a:r>
              <a:rPr lang="pt-BR" sz="1200">
                <a:solidFill>
                  <a:schemeClr val="dk1"/>
                </a:solidFill>
                <a:highlight>
                  <a:srgbClr val="FFFFE8"/>
                </a:highlight>
              </a:rPr>
              <a:t> </a:t>
            </a:r>
            <a:r>
              <a:rPr lang="pt-BR" sz="1200">
                <a:solidFill>
                  <a:srgbClr val="797997"/>
                </a:solidFill>
                <a:highlight>
                  <a:srgbClr val="FFFFE8"/>
                </a:highlight>
              </a:rPr>
              <a:t>$protegido</a:t>
            </a:r>
            <a:r>
              <a:rPr lang="pt-BR" sz="1200">
                <a:solidFill>
                  <a:srgbClr val="800080"/>
                </a:solidFill>
                <a:highlight>
                  <a:srgbClr val="FFFFE8"/>
                </a:highlight>
              </a:rPr>
              <a:t>;</a:t>
            </a:r>
            <a:br>
              <a:rPr lang="pt-BR" sz="1200">
                <a:solidFill>
                  <a:schemeClr val="dk1"/>
                </a:solidFill>
                <a:highlight>
                  <a:srgbClr val="FFFFFF"/>
                </a:highlight>
              </a:rPr>
            </a:br>
            <a:r>
              <a:rPr lang="pt-BR" sz="1200">
                <a:solidFill>
                  <a:schemeClr val="dk1"/>
                </a:solidFill>
                <a:highlight>
                  <a:srgbClr val="FFFFE8"/>
                </a:highlight>
              </a:rPr>
              <a:t>	</a:t>
            </a:r>
            <a:r>
              <a:rPr b="1" lang="pt-BR" sz="1200">
                <a:solidFill>
                  <a:srgbClr val="800000"/>
                </a:solidFill>
                <a:highlight>
                  <a:srgbClr val="FFFFE8"/>
                </a:highlight>
              </a:rPr>
              <a:t>private</a:t>
            </a:r>
            <a:r>
              <a:rPr lang="pt-BR" sz="1200">
                <a:solidFill>
                  <a:schemeClr val="dk1"/>
                </a:solidFill>
                <a:highlight>
                  <a:srgbClr val="FFFFE8"/>
                </a:highlight>
              </a:rPr>
              <a:t>   </a:t>
            </a:r>
            <a:r>
              <a:rPr lang="pt-BR" sz="1200">
                <a:solidFill>
                  <a:srgbClr val="797997"/>
                </a:solidFill>
                <a:highlight>
                  <a:srgbClr val="FFFFE8"/>
                </a:highlight>
              </a:rPr>
              <a:t>$privado</a:t>
            </a:r>
            <a:r>
              <a:rPr lang="pt-BR" sz="1200">
                <a:solidFill>
                  <a:srgbClr val="800080"/>
                </a:solidFill>
                <a:highlight>
                  <a:srgbClr val="FFFFE8"/>
                </a:highlight>
              </a:rPr>
              <a:t>;</a:t>
            </a:r>
            <a:br>
              <a:rPr lang="pt-BR" sz="1200">
                <a:solidFill>
                  <a:schemeClr val="dk1"/>
                </a:solidFill>
                <a:highlight>
                  <a:srgbClr val="FFFFFF"/>
                </a:highlight>
              </a:rPr>
            </a:br>
            <a:r>
              <a:rPr lang="pt-BR" sz="1200">
                <a:solidFill>
                  <a:srgbClr val="800080"/>
                </a:solidFill>
                <a:highlight>
                  <a:srgbClr val="FFFFE8"/>
                </a:highlight>
              </a:rPr>
              <a:t>}</a:t>
            </a:r>
            <a:br>
              <a:rPr lang="pt-BR" sz="1200">
                <a:solidFill>
                  <a:schemeClr val="dk1"/>
                </a:solidFill>
                <a:highlight>
                  <a:srgbClr val="FFFFFF"/>
                </a:highlight>
              </a:rPr>
            </a:br>
            <a:br>
              <a:rPr lang="pt-BR" sz="1200">
                <a:solidFill>
                  <a:schemeClr val="dk1"/>
                </a:solidFill>
                <a:highlight>
                  <a:srgbClr val="FFFFFF"/>
                </a:highlight>
              </a:rPr>
            </a:br>
            <a:r>
              <a:rPr b="1" lang="pt-BR" sz="1200">
                <a:solidFill>
                  <a:srgbClr val="800000"/>
                </a:solidFill>
                <a:highlight>
                  <a:srgbClr val="FFFFE8"/>
                </a:highlight>
              </a:rPr>
              <a:t>class</a:t>
            </a:r>
            <a:r>
              <a:rPr lang="pt-BR" sz="1200">
                <a:solidFill>
                  <a:schemeClr val="dk1"/>
                </a:solidFill>
                <a:highlight>
                  <a:srgbClr val="FFFFE8"/>
                </a:highlight>
              </a:rPr>
              <a:t> Filho </a:t>
            </a:r>
            <a:r>
              <a:rPr b="1" lang="pt-BR" sz="1200">
                <a:solidFill>
                  <a:srgbClr val="800000"/>
                </a:solidFill>
                <a:highlight>
                  <a:srgbClr val="FFFFE8"/>
                </a:highlight>
              </a:rPr>
              <a:t>extends</a:t>
            </a:r>
            <a:r>
              <a:rPr lang="pt-BR" sz="1200">
                <a:solidFill>
                  <a:schemeClr val="dk1"/>
                </a:solidFill>
                <a:highlight>
                  <a:srgbClr val="FFFFE8"/>
                </a:highlight>
              </a:rPr>
              <a:t> Pai </a:t>
            </a:r>
            <a:r>
              <a:rPr lang="pt-BR" sz="1200">
                <a:solidFill>
                  <a:srgbClr val="800080"/>
                </a:solidFill>
                <a:highlight>
                  <a:srgbClr val="FFFFE8"/>
                </a:highlight>
              </a:rPr>
              <a:t>{</a:t>
            </a:r>
            <a:br>
              <a:rPr lang="pt-BR" sz="1200">
                <a:solidFill>
                  <a:schemeClr val="dk1"/>
                </a:solidFill>
                <a:highlight>
                  <a:srgbClr val="FFFFFF"/>
                </a:highlight>
              </a:rPr>
            </a:br>
            <a:r>
              <a:rPr lang="pt-BR" sz="1200">
                <a:solidFill>
                  <a:schemeClr val="dk1"/>
                </a:solidFill>
                <a:highlight>
                  <a:srgbClr val="FFFFE8"/>
                </a:highlight>
              </a:rPr>
              <a:t>	</a:t>
            </a:r>
            <a:r>
              <a:rPr b="1" lang="pt-BR" sz="1200">
                <a:solidFill>
                  <a:srgbClr val="800000"/>
                </a:solidFill>
                <a:highlight>
                  <a:srgbClr val="FFFFE8"/>
                </a:highlight>
              </a:rPr>
              <a:t>public</a:t>
            </a:r>
            <a:r>
              <a:rPr lang="pt-BR" sz="1200">
                <a:solidFill>
                  <a:schemeClr val="dk1"/>
                </a:solidFill>
                <a:highlight>
                  <a:srgbClr val="FFFFE8"/>
                </a:highlight>
              </a:rPr>
              <a:t> </a:t>
            </a:r>
            <a:r>
              <a:rPr b="1" lang="pt-BR" sz="1200">
                <a:solidFill>
                  <a:srgbClr val="800000"/>
                </a:solidFill>
                <a:highlight>
                  <a:srgbClr val="FFFFE8"/>
                </a:highlight>
              </a:rPr>
              <a:t>function</a:t>
            </a:r>
            <a:r>
              <a:rPr lang="pt-BR" sz="1200">
                <a:solidFill>
                  <a:schemeClr val="dk1"/>
                </a:solidFill>
                <a:highlight>
                  <a:srgbClr val="FFFFE8"/>
                </a:highlight>
              </a:rPr>
              <a:t> alteraProtegido</a:t>
            </a:r>
            <a:r>
              <a:rPr lang="pt-BR" sz="1200">
                <a:solidFill>
                  <a:srgbClr val="808030"/>
                </a:solidFill>
                <a:highlight>
                  <a:srgbClr val="FFFFE8"/>
                </a:highlight>
              </a:rPr>
              <a:t>(</a:t>
            </a:r>
            <a:r>
              <a:rPr lang="pt-BR" sz="1200">
                <a:solidFill>
                  <a:srgbClr val="797997"/>
                </a:solidFill>
                <a:highlight>
                  <a:srgbClr val="FFFFE8"/>
                </a:highlight>
              </a:rPr>
              <a:t>$valor</a:t>
            </a:r>
            <a:r>
              <a:rPr lang="pt-BR" sz="1200">
                <a:solidFill>
                  <a:srgbClr val="808030"/>
                </a:solidFill>
                <a:highlight>
                  <a:srgbClr val="FFFFE8"/>
                </a:highlight>
              </a:rPr>
              <a:t>)</a:t>
            </a:r>
            <a:r>
              <a:rPr lang="pt-BR" sz="1200">
                <a:solidFill>
                  <a:srgbClr val="800080"/>
                </a:solidFill>
                <a:highlight>
                  <a:srgbClr val="FFFFE8"/>
                </a:highlight>
              </a:rPr>
              <a:t>{</a:t>
            </a:r>
            <a:br>
              <a:rPr lang="pt-BR" sz="1200">
                <a:solidFill>
                  <a:schemeClr val="dk1"/>
                </a:solidFill>
                <a:highlight>
                  <a:srgbClr val="FFFFFF"/>
                </a:highlight>
              </a:rPr>
            </a:br>
            <a:r>
              <a:rPr lang="pt-BR" sz="1200">
                <a:solidFill>
                  <a:schemeClr val="dk1"/>
                </a:solidFill>
                <a:highlight>
                  <a:srgbClr val="FFFFE8"/>
                </a:highlight>
              </a:rPr>
              <a:t>		</a:t>
            </a:r>
            <a:r>
              <a:rPr lang="pt-BR" sz="1200">
                <a:solidFill>
                  <a:srgbClr val="797997"/>
                </a:solidFill>
                <a:highlight>
                  <a:srgbClr val="FFFFE8"/>
                </a:highlight>
              </a:rPr>
              <a:t>$</a:t>
            </a:r>
            <a:r>
              <a:rPr b="1" lang="pt-BR" sz="1200">
                <a:solidFill>
                  <a:srgbClr val="800000"/>
                </a:solidFill>
                <a:highlight>
                  <a:srgbClr val="FFFFE8"/>
                </a:highlight>
              </a:rPr>
              <a:t>this</a:t>
            </a:r>
            <a:r>
              <a:rPr lang="pt-BR" sz="1200">
                <a:solidFill>
                  <a:srgbClr val="808030"/>
                </a:solidFill>
                <a:highlight>
                  <a:srgbClr val="FFFFE8"/>
                </a:highlight>
              </a:rPr>
              <a:t>-&gt;</a:t>
            </a:r>
            <a:r>
              <a:rPr lang="pt-BR" sz="1200">
                <a:solidFill>
                  <a:srgbClr val="797997"/>
                </a:solidFill>
                <a:highlight>
                  <a:srgbClr val="FFFFE8"/>
                </a:highlight>
              </a:rPr>
              <a:t>protegido</a:t>
            </a:r>
            <a:r>
              <a:rPr lang="pt-BR" sz="1200">
                <a:solidFill>
                  <a:schemeClr val="dk1"/>
                </a:solidFill>
                <a:highlight>
                  <a:srgbClr val="FFFFE8"/>
                </a:highlight>
              </a:rPr>
              <a:t> </a:t>
            </a:r>
            <a:r>
              <a:rPr lang="pt-BR" sz="1200">
                <a:solidFill>
                  <a:srgbClr val="808030"/>
                </a:solidFill>
                <a:highlight>
                  <a:srgbClr val="FFFFE8"/>
                </a:highlight>
              </a:rPr>
              <a:t>=</a:t>
            </a:r>
            <a:r>
              <a:rPr lang="pt-BR" sz="1200">
                <a:solidFill>
                  <a:schemeClr val="dk1"/>
                </a:solidFill>
                <a:highlight>
                  <a:srgbClr val="FFFFE8"/>
                </a:highlight>
              </a:rPr>
              <a:t> </a:t>
            </a:r>
            <a:r>
              <a:rPr lang="pt-BR" sz="1200">
                <a:solidFill>
                  <a:srgbClr val="797997"/>
                </a:solidFill>
                <a:highlight>
                  <a:srgbClr val="FFFFE8"/>
                </a:highlight>
              </a:rPr>
              <a:t>$valor</a:t>
            </a:r>
            <a:r>
              <a:rPr lang="pt-BR" sz="1200">
                <a:solidFill>
                  <a:srgbClr val="800080"/>
                </a:solidFill>
                <a:highlight>
                  <a:srgbClr val="FFFFE8"/>
                </a:highlight>
              </a:rPr>
              <a:t>;</a:t>
            </a:r>
            <a:br>
              <a:rPr lang="pt-BR" sz="1200">
                <a:solidFill>
                  <a:schemeClr val="dk1"/>
                </a:solidFill>
                <a:highlight>
                  <a:srgbClr val="FFFFFF"/>
                </a:highlight>
              </a:rPr>
            </a:br>
            <a:r>
              <a:rPr lang="pt-BR" sz="1200">
                <a:solidFill>
                  <a:schemeClr val="dk1"/>
                </a:solidFill>
                <a:highlight>
                  <a:srgbClr val="FFFFE8"/>
                </a:highlight>
              </a:rPr>
              <a:t>	</a:t>
            </a:r>
            <a:r>
              <a:rPr lang="pt-BR" sz="1200">
                <a:solidFill>
                  <a:srgbClr val="800080"/>
                </a:solidFill>
                <a:highlight>
                  <a:srgbClr val="FFFFE8"/>
                </a:highlight>
              </a:rPr>
              <a:t>}</a:t>
            </a:r>
            <a:br>
              <a:rPr lang="pt-BR" sz="1200">
                <a:solidFill>
                  <a:schemeClr val="dk1"/>
                </a:solidFill>
                <a:highlight>
                  <a:srgbClr val="FFFFFF"/>
                </a:highlight>
              </a:rPr>
            </a:br>
            <a:r>
              <a:rPr lang="pt-BR" sz="1200">
                <a:solidFill>
                  <a:srgbClr val="800080"/>
                </a:solidFill>
                <a:highlight>
                  <a:srgbClr val="FFFFE8"/>
                </a:highlight>
              </a:rPr>
              <a:t>}</a:t>
            </a:r>
            <a:br>
              <a:rPr lang="pt-BR" sz="1200">
                <a:solidFill>
                  <a:schemeClr val="dk1"/>
                </a:solidFill>
                <a:highlight>
                  <a:srgbClr val="FFFFFF"/>
                </a:highlight>
              </a:rPr>
            </a:br>
            <a:br>
              <a:rPr lang="pt-BR" sz="1200">
                <a:solidFill>
                  <a:schemeClr val="dk1"/>
                </a:solidFill>
                <a:highlight>
                  <a:srgbClr val="FFFFFF"/>
                </a:highlight>
              </a:rPr>
            </a:br>
            <a:r>
              <a:rPr lang="pt-BR" sz="1200">
                <a:solidFill>
                  <a:srgbClr val="797997"/>
                </a:solidFill>
                <a:highlight>
                  <a:srgbClr val="FFFFE8"/>
                </a:highlight>
              </a:rPr>
              <a:t>$pai</a:t>
            </a:r>
            <a:r>
              <a:rPr lang="pt-BR" sz="1200">
                <a:solidFill>
                  <a:schemeClr val="dk1"/>
                </a:solidFill>
                <a:highlight>
                  <a:srgbClr val="FFFFE8"/>
                </a:highlight>
              </a:rPr>
              <a:t> </a:t>
            </a:r>
            <a:r>
              <a:rPr lang="pt-BR" sz="1200">
                <a:solidFill>
                  <a:srgbClr val="808030"/>
                </a:solidFill>
                <a:highlight>
                  <a:srgbClr val="FFFFE8"/>
                </a:highlight>
              </a:rPr>
              <a:t>=</a:t>
            </a:r>
            <a:r>
              <a:rPr lang="pt-BR" sz="1200">
                <a:solidFill>
                  <a:schemeClr val="dk1"/>
                </a:solidFill>
                <a:highlight>
                  <a:srgbClr val="FFFFE8"/>
                </a:highlight>
              </a:rPr>
              <a:t> </a:t>
            </a:r>
            <a:r>
              <a:rPr b="1" lang="pt-BR" sz="1200">
                <a:solidFill>
                  <a:srgbClr val="800000"/>
                </a:solidFill>
                <a:highlight>
                  <a:srgbClr val="FFFFE8"/>
                </a:highlight>
              </a:rPr>
              <a:t>new</a:t>
            </a:r>
            <a:r>
              <a:rPr lang="pt-BR" sz="1200">
                <a:solidFill>
                  <a:schemeClr val="dk1"/>
                </a:solidFill>
                <a:highlight>
                  <a:srgbClr val="FFFFE8"/>
                </a:highlight>
              </a:rPr>
              <a:t> Pai</a:t>
            </a:r>
            <a:r>
              <a:rPr lang="pt-BR" sz="1200">
                <a:solidFill>
                  <a:srgbClr val="808030"/>
                </a:solidFill>
                <a:highlight>
                  <a:srgbClr val="FFFFE8"/>
                </a:highlight>
              </a:rPr>
              <a:t>()</a:t>
            </a:r>
            <a:r>
              <a:rPr lang="pt-BR" sz="1200">
                <a:solidFill>
                  <a:srgbClr val="800080"/>
                </a:solidFill>
                <a:highlight>
                  <a:srgbClr val="FFFFE8"/>
                </a:highlight>
              </a:rPr>
              <a:t>;</a:t>
            </a:r>
            <a:br>
              <a:rPr lang="pt-BR" sz="1200">
                <a:solidFill>
                  <a:schemeClr val="dk1"/>
                </a:solidFill>
                <a:highlight>
                  <a:srgbClr val="FFFFFF"/>
                </a:highlight>
              </a:rPr>
            </a:br>
            <a:r>
              <a:rPr lang="pt-BR" sz="1200">
                <a:solidFill>
                  <a:srgbClr val="797997"/>
                </a:solidFill>
                <a:highlight>
                  <a:srgbClr val="FFFFE8"/>
                </a:highlight>
              </a:rPr>
              <a:t>$filho</a:t>
            </a:r>
            <a:r>
              <a:rPr lang="pt-BR" sz="1200">
                <a:solidFill>
                  <a:schemeClr val="dk1"/>
                </a:solidFill>
                <a:highlight>
                  <a:srgbClr val="FFFFE8"/>
                </a:highlight>
              </a:rPr>
              <a:t> </a:t>
            </a:r>
            <a:r>
              <a:rPr lang="pt-BR" sz="1200">
                <a:solidFill>
                  <a:srgbClr val="808030"/>
                </a:solidFill>
                <a:highlight>
                  <a:srgbClr val="FFFFE8"/>
                </a:highlight>
              </a:rPr>
              <a:t>=</a:t>
            </a:r>
            <a:r>
              <a:rPr lang="pt-BR" sz="1200">
                <a:solidFill>
                  <a:schemeClr val="dk1"/>
                </a:solidFill>
                <a:highlight>
                  <a:srgbClr val="FFFFE8"/>
                </a:highlight>
              </a:rPr>
              <a:t> </a:t>
            </a:r>
            <a:r>
              <a:rPr b="1" lang="pt-BR" sz="1200">
                <a:solidFill>
                  <a:srgbClr val="800000"/>
                </a:solidFill>
                <a:highlight>
                  <a:srgbClr val="FFFFE8"/>
                </a:highlight>
              </a:rPr>
              <a:t>new</a:t>
            </a:r>
            <a:r>
              <a:rPr lang="pt-BR" sz="1200">
                <a:solidFill>
                  <a:schemeClr val="dk1"/>
                </a:solidFill>
                <a:highlight>
                  <a:srgbClr val="FFFFE8"/>
                </a:highlight>
              </a:rPr>
              <a:t> Filho</a:t>
            </a:r>
            <a:r>
              <a:rPr lang="pt-BR" sz="1200">
                <a:solidFill>
                  <a:srgbClr val="808030"/>
                </a:solidFill>
                <a:highlight>
                  <a:srgbClr val="FFFFE8"/>
                </a:highlight>
              </a:rPr>
              <a:t>()</a:t>
            </a:r>
            <a:r>
              <a:rPr lang="pt-BR" sz="1200">
                <a:solidFill>
                  <a:srgbClr val="800080"/>
                </a:solidFill>
                <a:highlight>
                  <a:srgbClr val="FFFFE8"/>
                </a:highlight>
              </a:rPr>
              <a:t>;</a:t>
            </a:r>
            <a:br>
              <a:rPr lang="pt-BR" sz="1200">
                <a:solidFill>
                  <a:schemeClr val="dk1"/>
                </a:solidFill>
                <a:highlight>
                  <a:srgbClr val="FFFFFF"/>
                </a:highlight>
              </a:rPr>
            </a:br>
            <a:br>
              <a:rPr lang="pt-BR" sz="1200">
                <a:solidFill>
                  <a:schemeClr val="dk1"/>
                </a:solidFill>
                <a:highlight>
                  <a:srgbClr val="FFFFFF"/>
                </a:highlight>
              </a:rPr>
            </a:br>
            <a:r>
              <a:rPr lang="pt-BR" sz="1200">
                <a:solidFill>
                  <a:srgbClr val="696969"/>
                </a:solidFill>
                <a:highlight>
                  <a:srgbClr val="FFFFE8"/>
                </a:highlight>
              </a:rPr>
              <a:t>//$pai-&gt;protegido = 'xyz'; //Erro !</a:t>
            </a:r>
            <a:br>
              <a:rPr lang="pt-BR" sz="1200">
                <a:solidFill>
                  <a:schemeClr val="dk1"/>
                </a:solidFill>
                <a:highlight>
                  <a:srgbClr val="FFFFFF"/>
                </a:highlight>
              </a:rPr>
            </a:br>
            <a:r>
              <a:rPr lang="pt-BR" sz="1200">
                <a:solidFill>
                  <a:srgbClr val="696969"/>
                </a:solidFill>
                <a:highlight>
                  <a:srgbClr val="FFFFE8"/>
                </a:highlight>
              </a:rPr>
              <a:t>//$filho-&gt;protegido = 456; //Erro !</a:t>
            </a:r>
            <a:br>
              <a:rPr lang="pt-BR" sz="1200">
                <a:solidFill>
                  <a:schemeClr val="dk1"/>
                </a:solidFill>
                <a:highlight>
                  <a:srgbClr val="FFFFFF"/>
                </a:highlight>
              </a:rPr>
            </a:br>
            <a:br>
              <a:rPr lang="pt-BR" sz="1200">
                <a:solidFill>
                  <a:schemeClr val="dk1"/>
                </a:solidFill>
                <a:highlight>
                  <a:srgbClr val="FFFFFF"/>
                </a:highlight>
              </a:rPr>
            </a:br>
            <a:r>
              <a:rPr lang="pt-BR" sz="1200">
                <a:solidFill>
                  <a:srgbClr val="797997"/>
                </a:solidFill>
                <a:highlight>
                  <a:srgbClr val="FFFFE8"/>
                </a:highlight>
              </a:rPr>
              <a:t>$filho</a:t>
            </a:r>
            <a:r>
              <a:rPr lang="pt-BR" sz="1200">
                <a:solidFill>
                  <a:srgbClr val="808030"/>
                </a:solidFill>
                <a:highlight>
                  <a:srgbClr val="FFFFE8"/>
                </a:highlight>
              </a:rPr>
              <a:t>-&gt;</a:t>
            </a:r>
            <a:r>
              <a:rPr lang="pt-BR" sz="1200">
                <a:solidFill>
                  <a:schemeClr val="dk1"/>
                </a:solidFill>
                <a:highlight>
                  <a:srgbClr val="FFFFE8"/>
                </a:highlight>
              </a:rPr>
              <a:t>alteraProtegido</a:t>
            </a:r>
            <a:r>
              <a:rPr lang="pt-BR" sz="1200">
                <a:solidFill>
                  <a:srgbClr val="808030"/>
                </a:solidFill>
                <a:highlight>
                  <a:srgbClr val="FFFFE8"/>
                </a:highlight>
              </a:rPr>
              <a:t>(</a:t>
            </a:r>
            <a:r>
              <a:rPr lang="pt-BR" sz="1200">
                <a:solidFill>
                  <a:srgbClr val="008C00"/>
                </a:solidFill>
                <a:highlight>
                  <a:srgbClr val="FFFFE8"/>
                </a:highlight>
              </a:rPr>
              <a:t>456</a:t>
            </a:r>
            <a:r>
              <a:rPr lang="pt-BR" sz="1200">
                <a:solidFill>
                  <a:srgbClr val="808030"/>
                </a:solidFill>
                <a:highlight>
                  <a:srgbClr val="FFFFE8"/>
                </a:highlight>
              </a:rPr>
              <a:t>)</a:t>
            </a:r>
            <a:r>
              <a:rPr lang="pt-BR" sz="1200">
                <a:solidFill>
                  <a:srgbClr val="800080"/>
                </a:solidFill>
                <a:highlight>
                  <a:srgbClr val="FFFFE8"/>
                </a:highlight>
              </a:rPr>
              <a:t>;</a:t>
            </a:r>
            <a:br>
              <a:rPr lang="pt-BR" sz="1200">
                <a:solidFill>
                  <a:schemeClr val="dk1"/>
                </a:solidFill>
                <a:highlight>
                  <a:srgbClr val="FFFFFF"/>
                </a:highlight>
              </a:rPr>
            </a:br>
            <a:br>
              <a:rPr lang="pt-BR" sz="1200">
                <a:solidFill>
                  <a:schemeClr val="dk1"/>
                </a:solidFill>
                <a:highlight>
                  <a:srgbClr val="FFFFFF"/>
                </a:highlight>
              </a:rPr>
            </a:br>
            <a:r>
              <a:rPr lang="pt-BR" sz="1200">
                <a:solidFill>
                  <a:srgbClr val="400000"/>
                </a:solidFill>
                <a:highlight>
                  <a:srgbClr val="FFFFE8"/>
                </a:highlight>
              </a:rPr>
              <a:t>var_dump</a:t>
            </a:r>
            <a:r>
              <a:rPr lang="pt-BR" sz="1200">
                <a:solidFill>
                  <a:srgbClr val="808030"/>
                </a:solidFill>
                <a:highlight>
                  <a:srgbClr val="FFFFE8"/>
                </a:highlight>
              </a:rPr>
              <a:t>(</a:t>
            </a:r>
            <a:r>
              <a:rPr lang="pt-BR" sz="1200">
                <a:solidFill>
                  <a:srgbClr val="797997"/>
                </a:solidFill>
                <a:highlight>
                  <a:srgbClr val="FFFFE8"/>
                </a:highlight>
              </a:rPr>
              <a:t>$filho</a:t>
            </a:r>
            <a:r>
              <a:rPr lang="pt-BR" sz="1200">
                <a:solidFill>
                  <a:srgbClr val="808030"/>
                </a:solidFill>
                <a:highlight>
                  <a:srgbClr val="FFFFE8"/>
                </a:highlight>
              </a:rPr>
              <a:t>)</a:t>
            </a:r>
            <a:r>
              <a:rPr lang="pt-BR" sz="1200">
                <a:solidFill>
                  <a:srgbClr val="800080"/>
                </a:solidFill>
                <a:highlight>
                  <a:srgbClr val="FFFFE8"/>
                </a:highlight>
              </a:rPr>
              <a:t>;</a:t>
            </a:r>
            <a:endParaRPr sz="1200">
              <a:solidFill>
                <a:srgbClr val="800080"/>
              </a:solidFill>
              <a:highlight>
                <a:srgbClr val="FFFFE8"/>
              </a:highlight>
            </a:endParaRPr>
          </a:p>
        </p:txBody>
      </p:sp>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0" name="Shape 1150"/>
        <p:cNvGrpSpPr/>
        <p:nvPr/>
      </p:nvGrpSpPr>
      <p:grpSpPr>
        <a:xfrm>
          <a:off x="0" y="0"/>
          <a:ext cx="0" cy="0"/>
          <a:chOff x="0" y="0"/>
          <a:chExt cx="0" cy="0"/>
        </a:xfrm>
      </p:grpSpPr>
      <p:sp>
        <p:nvSpPr>
          <p:cNvPr id="1151" name="Google Shape;1151;p13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Private (Visibilidade) </a:t>
            </a:r>
            <a:endParaRPr/>
          </a:p>
        </p:txBody>
      </p:sp>
      <p:sp>
        <p:nvSpPr>
          <p:cNvPr id="1152" name="Google Shape;1152;p133"/>
          <p:cNvSpPr txBox="1"/>
          <p:nvPr>
            <p:ph idx="1" type="body"/>
          </p:nvPr>
        </p:nvSpPr>
        <p:spPr>
          <a:xfrm>
            <a:off x="4570900" y="2143075"/>
            <a:ext cx="4261500" cy="1738500"/>
          </a:xfrm>
          <a:prstGeom prst="rect">
            <a:avLst/>
          </a:prstGeom>
        </p:spPr>
        <p:txBody>
          <a:bodyPr anchorCtr="0" anchor="t" bIns="91425" lIns="91425" spcFirstLastPara="1" rIns="91425" wrap="square" tIns="91425">
            <a:noAutofit/>
          </a:bodyPr>
          <a:lstStyle/>
          <a:p>
            <a:pPr indent="0" lvl="0" marL="0" rtl="0" algn="just">
              <a:spcBef>
                <a:spcPts val="0"/>
              </a:spcBef>
              <a:spcAft>
                <a:spcPts val="1600"/>
              </a:spcAft>
              <a:buClr>
                <a:schemeClr val="dk1"/>
              </a:buClr>
              <a:buSzPts val="1100"/>
              <a:buFont typeface="Arial"/>
              <a:buNone/>
            </a:pPr>
            <a:r>
              <a:rPr lang="pt-BR"/>
              <a:t>Quando você declara um método (função) ou uma propriedade (variável) como privada, esses métodos e propriedades podem ser acessados por a mesma classe que declarou isso.</a:t>
            </a:r>
            <a:endParaRPr/>
          </a:p>
        </p:txBody>
      </p:sp>
      <p:sp>
        <p:nvSpPr>
          <p:cNvPr id="1153" name="Google Shape;1153;p133"/>
          <p:cNvSpPr txBox="1"/>
          <p:nvPr/>
        </p:nvSpPr>
        <p:spPr>
          <a:xfrm>
            <a:off x="311700" y="1568875"/>
            <a:ext cx="3824700" cy="300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pt-BR" sz="1300">
                <a:solidFill>
                  <a:srgbClr val="5F5035"/>
                </a:solidFill>
                <a:highlight>
                  <a:srgbClr val="FFFFE8"/>
                </a:highlight>
              </a:rPr>
              <a:t>&lt;?php</a:t>
            </a:r>
            <a:br>
              <a:rPr lang="pt-BR" sz="1300">
                <a:solidFill>
                  <a:schemeClr val="dk1"/>
                </a:solidFill>
                <a:highlight>
                  <a:srgbClr val="FFFFFF"/>
                </a:highlight>
              </a:rPr>
            </a:br>
            <a:r>
              <a:rPr b="1" lang="pt-BR" sz="1300">
                <a:solidFill>
                  <a:srgbClr val="800000"/>
                </a:solidFill>
                <a:highlight>
                  <a:srgbClr val="FFFFE8"/>
                </a:highlight>
              </a:rPr>
              <a:t>class</a:t>
            </a:r>
            <a:r>
              <a:rPr lang="pt-BR" sz="1300">
                <a:solidFill>
                  <a:schemeClr val="dk1"/>
                </a:solidFill>
                <a:highlight>
                  <a:srgbClr val="FFFFE8"/>
                </a:highlight>
              </a:rPr>
              <a:t> Pai </a:t>
            </a:r>
            <a:r>
              <a:rPr lang="pt-BR" sz="1300">
                <a:solidFill>
                  <a:srgbClr val="800080"/>
                </a:solidFill>
                <a:highlight>
                  <a:srgbClr val="FFFFE8"/>
                </a:highlight>
              </a:rPr>
              <a:t>{</a:t>
            </a:r>
            <a:br>
              <a:rPr lang="pt-BR" sz="1300">
                <a:solidFill>
                  <a:schemeClr val="dk1"/>
                </a:solidFill>
                <a:highlight>
                  <a:srgbClr val="FFFFFF"/>
                </a:highlight>
              </a:rPr>
            </a:br>
            <a:r>
              <a:rPr lang="pt-BR" sz="1300">
                <a:solidFill>
                  <a:schemeClr val="dk1"/>
                </a:solidFill>
                <a:highlight>
                  <a:srgbClr val="FFFFE8"/>
                </a:highlight>
              </a:rPr>
              <a:t>	</a:t>
            </a:r>
            <a:r>
              <a:rPr b="1" lang="pt-BR" sz="1300">
                <a:solidFill>
                  <a:srgbClr val="800000"/>
                </a:solidFill>
                <a:highlight>
                  <a:srgbClr val="FFFFE8"/>
                </a:highlight>
              </a:rPr>
              <a:t>public</a:t>
            </a:r>
            <a:r>
              <a:rPr lang="pt-BR" sz="1300">
                <a:solidFill>
                  <a:schemeClr val="dk1"/>
                </a:solidFill>
                <a:highlight>
                  <a:srgbClr val="FFFFE8"/>
                </a:highlight>
              </a:rPr>
              <a:t>       </a:t>
            </a:r>
            <a:r>
              <a:rPr lang="pt-BR" sz="1300">
                <a:solidFill>
                  <a:srgbClr val="797997"/>
                </a:solidFill>
                <a:highlight>
                  <a:srgbClr val="FFFFE8"/>
                </a:highlight>
              </a:rPr>
              <a:t>$publico</a:t>
            </a:r>
            <a:r>
              <a:rPr lang="pt-BR" sz="1300">
                <a:solidFill>
                  <a:srgbClr val="800080"/>
                </a:solidFill>
                <a:highlight>
                  <a:srgbClr val="FFFFE8"/>
                </a:highlight>
              </a:rPr>
              <a:t>;</a:t>
            </a:r>
            <a:br>
              <a:rPr lang="pt-BR" sz="1300">
                <a:solidFill>
                  <a:schemeClr val="dk1"/>
                </a:solidFill>
                <a:highlight>
                  <a:srgbClr val="FFFFFF"/>
                </a:highlight>
              </a:rPr>
            </a:br>
            <a:r>
              <a:rPr lang="pt-BR" sz="1300">
                <a:solidFill>
                  <a:schemeClr val="dk1"/>
                </a:solidFill>
                <a:highlight>
                  <a:srgbClr val="FFFFE8"/>
                </a:highlight>
              </a:rPr>
              <a:t>	</a:t>
            </a:r>
            <a:r>
              <a:rPr b="1" lang="pt-BR" sz="1300">
                <a:solidFill>
                  <a:srgbClr val="800000"/>
                </a:solidFill>
                <a:highlight>
                  <a:srgbClr val="FFFFE8"/>
                </a:highlight>
              </a:rPr>
              <a:t>protected</a:t>
            </a:r>
            <a:r>
              <a:rPr lang="pt-BR" sz="1300">
                <a:solidFill>
                  <a:schemeClr val="dk1"/>
                </a:solidFill>
                <a:highlight>
                  <a:srgbClr val="FFFFE8"/>
                </a:highlight>
              </a:rPr>
              <a:t> </a:t>
            </a:r>
            <a:r>
              <a:rPr lang="pt-BR" sz="1300">
                <a:solidFill>
                  <a:srgbClr val="797997"/>
                </a:solidFill>
                <a:highlight>
                  <a:srgbClr val="FFFFE8"/>
                </a:highlight>
              </a:rPr>
              <a:t>$protegido</a:t>
            </a:r>
            <a:r>
              <a:rPr lang="pt-BR" sz="1300">
                <a:solidFill>
                  <a:srgbClr val="800080"/>
                </a:solidFill>
                <a:highlight>
                  <a:srgbClr val="FFFFE8"/>
                </a:highlight>
              </a:rPr>
              <a:t>;</a:t>
            </a:r>
            <a:br>
              <a:rPr lang="pt-BR" sz="1300">
                <a:solidFill>
                  <a:schemeClr val="dk1"/>
                </a:solidFill>
                <a:highlight>
                  <a:srgbClr val="FFFFFF"/>
                </a:highlight>
              </a:rPr>
            </a:br>
            <a:r>
              <a:rPr lang="pt-BR" sz="1300">
                <a:solidFill>
                  <a:schemeClr val="dk1"/>
                </a:solidFill>
                <a:highlight>
                  <a:srgbClr val="FFFFE8"/>
                </a:highlight>
              </a:rPr>
              <a:t>	</a:t>
            </a:r>
            <a:r>
              <a:rPr b="1" lang="pt-BR" sz="1300">
                <a:solidFill>
                  <a:srgbClr val="800000"/>
                </a:solidFill>
                <a:highlight>
                  <a:srgbClr val="FFFFE8"/>
                </a:highlight>
              </a:rPr>
              <a:t>private</a:t>
            </a:r>
            <a:r>
              <a:rPr lang="pt-BR" sz="1300">
                <a:solidFill>
                  <a:schemeClr val="dk1"/>
                </a:solidFill>
                <a:highlight>
                  <a:srgbClr val="FFFFE8"/>
                </a:highlight>
              </a:rPr>
              <a:t>     </a:t>
            </a:r>
            <a:r>
              <a:rPr lang="pt-BR" sz="1300">
                <a:solidFill>
                  <a:srgbClr val="797997"/>
                </a:solidFill>
                <a:highlight>
                  <a:srgbClr val="FFFFE8"/>
                </a:highlight>
              </a:rPr>
              <a:t>$privado</a:t>
            </a:r>
            <a:r>
              <a:rPr lang="pt-BR" sz="1300">
                <a:solidFill>
                  <a:srgbClr val="800080"/>
                </a:solidFill>
                <a:highlight>
                  <a:srgbClr val="FFFFE8"/>
                </a:highlight>
              </a:rPr>
              <a:t>;</a:t>
            </a:r>
            <a:br>
              <a:rPr lang="pt-BR" sz="1300">
                <a:solidFill>
                  <a:schemeClr val="dk1"/>
                </a:solidFill>
                <a:highlight>
                  <a:srgbClr val="FFFFFF"/>
                </a:highlight>
              </a:rPr>
            </a:br>
            <a:r>
              <a:rPr lang="pt-BR" sz="1300">
                <a:solidFill>
                  <a:schemeClr val="dk1"/>
                </a:solidFill>
                <a:highlight>
                  <a:srgbClr val="FFFFE8"/>
                </a:highlight>
              </a:rPr>
              <a:t>	</a:t>
            </a:r>
            <a:br>
              <a:rPr lang="pt-BR" sz="1300">
                <a:solidFill>
                  <a:schemeClr val="dk1"/>
                </a:solidFill>
                <a:highlight>
                  <a:srgbClr val="FFFFFF"/>
                </a:highlight>
              </a:rPr>
            </a:br>
            <a:r>
              <a:rPr lang="pt-BR" sz="1300">
                <a:solidFill>
                  <a:schemeClr val="dk1"/>
                </a:solidFill>
                <a:highlight>
                  <a:srgbClr val="FFFFE8"/>
                </a:highlight>
              </a:rPr>
              <a:t>	</a:t>
            </a:r>
            <a:r>
              <a:rPr b="1" lang="pt-BR" sz="1300">
                <a:solidFill>
                  <a:srgbClr val="800000"/>
                </a:solidFill>
                <a:highlight>
                  <a:srgbClr val="FFFFE8"/>
                </a:highlight>
              </a:rPr>
              <a:t>public</a:t>
            </a:r>
            <a:r>
              <a:rPr lang="pt-BR" sz="1300">
                <a:solidFill>
                  <a:schemeClr val="dk1"/>
                </a:solidFill>
                <a:highlight>
                  <a:srgbClr val="FFFFE8"/>
                </a:highlight>
              </a:rPr>
              <a:t> </a:t>
            </a:r>
            <a:r>
              <a:rPr b="1" lang="pt-BR" sz="1300">
                <a:solidFill>
                  <a:srgbClr val="800000"/>
                </a:solidFill>
                <a:highlight>
                  <a:srgbClr val="FFFFE8"/>
                </a:highlight>
              </a:rPr>
              <a:t>function</a:t>
            </a:r>
            <a:r>
              <a:rPr lang="pt-BR" sz="1300">
                <a:solidFill>
                  <a:schemeClr val="dk1"/>
                </a:solidFill>
                <a:highlight>
                  <a:srgbClr val="FFFFE8"/>
                </a:highlight>
              </a:rPr>
              <a:t> exibePrivado</a:t>
            </a:r>
            <a:r>
              <a:rPr lang="pt-BR" sz="1300">
                <a:solidFill>
                  <a:srgbClr val="808030"/>
                </a:solidFill>
                <a:highlight>
                  <a:srgbClr val="FFFFE8"/>
                </a:highlight>
              </a:rPr>
              <a:t>()</a:t>
            </a:r>
            <a:r>
              <a:rPr lang="pt-BR" sz="1300">
                <a:solidFill>
                  <a:srgbClr val="800080"/>
                </a:solidFill>
                <a:highlight>
                  <a:srgbClr val="FFFFE8"/>
                </a:highlight>
              </a:rPr>
              <a:t>{</a:t>
            </a:r>
            <a:br>
              <a:rPr lang="pt-BR" sz="1300">
                <a:solidFill>
                  <a:schemeClr val="dk1"/>
                </a:solidFill>
                <a:highlight>
                  <a:srgbClr val="FFFFFF"/>
                </a:highlight>
              </a:rPr>
            </a:br>
            <a:r>
              <a:rPr lang="pt-BR" sz="1300">
                <a:solidFill>
                  <a:schemeClr val="dk1"/>
                </a:solidFill>
                <a:highlight>
                  <a:srgbClr val="FFFFE8"/>
                </a:highlight>
              </a:rPr>
              <a:t>		</a:t>
            </a:r>
            <a:r>
              <a:rPr b="1" lang="pt-BR" sz="1300">
                <a:solidFill>
                  <a:srgbClr val="800000"/>
                </a:solidFill>
                <a:highlight>
                  <a:srgbClr val="FFFFE8"/>
                </a:highlight>
              </a:rPr>
              <a:t>return</a:t>
            </a:r>
            <a:r>
              <a:rPr lang="pt-BR" sz="1300">
                <a:solidFill>
                  <a:schemeClr val="dk1"/>
                </a:solidFill>
                <a:highlight>
                  <a:srgbClr val="FFFFE8"/>
                </a:highlight>
              </a:rPr>
              <a:t> </a:t>
            </a:r>
            <a:r>
              <a:rPr lang="pt-BR" sz="1300">
                <a:solidFill>
                  <a:srgbClr val="797997"/>
                </a:solidFill>
                <a:highlight>
                  <a:srgbClr val="FFFFE8"/>
                </a:highlight>
              </a:rPr>
              <a:t>$</a:t>
            </a:r>
            <a:r>
              <a:rPr b="1" lang="pt-BR" sz="1300">
                <a:solidFill>
                  <a:srgbClr val="800000"/>
                </a:solidFill>
                <a:highlight>
                  <a:srgbClr val="FFFFE8"/>
                </a:highlight>
              </a:rPr>
              <a:t>this</a:t>
            </a:r>
            <a:r>
              <a:rPr lang="pt-BR" sz="1300">
                <a:solidFill>
                  <a:srgbClr val="808030"/>
                </a:solidFill>
                <a:highlight>
                  <a:srgbClr val="FFFFE8"/>
                </a:highlight>
              </a:rPr>
              <a:t>-&gt;</a:t>
            </a:r>
            <a:r>
              <a:rPr lang="pt-BR" sz="1300">
                <a:solidFill>
                  <a:srgbClr val="797997"/>
                </a:solidFill>
                <a:highlight>
                  <a:srgbClr val="FFFFE8"/>
                </a:highlight>
              </a:rPr>
              <a:t>privado</a:t>
            </a:r>
            <a:r>
              <a:rPr lang="pt-BR" sz="1300">
                <a:solidFill>
                  <a:srgbClr val="800080"/>
                </a:solidFill>
                <a:highlight>
                  <a:srgbClr val="FFFFE8"/>
                </a:highlight>
              </a:rPr>
              <a:t>;</a:t>
            </a:r>
            <a:br>
              <a:rPr lang="pt-BR" sz="1300">
                <a:solidFill>
                  <a:schemeClr val="dk1"/>
                </a:solidFill>
                <a:highlight>
                  <a:srgbClr val="FFFFFF"/>
                </a:highlight>
              </a:rPr>
            </a:br>
            <a:r>
              <a:rPr lang="pt-BR" sz="1300">
                <a:solidFill>
                  <a:schemeClr val="dk1"/>
                </a:solidFill>
                <a:highlight>
                  <a:srgbClr val="FFFFE8"/>
                </a:highlight>
              </a:rPr>
              <a:t>	</a:t>
            </a:r>
            <a:r>
              <a:rPr lang="pt-BR" sz="1300">
                <a:solidFill>
                  <a:srgbClr val="800080"/>
                </a:solidFill>
                <a:highlight>
                  <a:srgbClr val="FFFFE8"/>
                </a:highlight>
              </a:rPr>
              <a:t>}</a:t>
            </a:r>
            <a:br>
              <a:rPr lang="pt-BR" sz="1300">
                <a:solidFill>
                  <a:schemeClr val="dk1"/>
                </a:solidFill>
                <a:highlight>
                  <a:srgbClr val="FFFFFF"/>
                </a:highlight>
              </a:rPr>
            </a:br>
            <a:r>
              <a:rPr lang="pt-BR" sz="1300">
                <a:solidFill>
                  <a:schemeClr val="dk1"/>
                </a:solidFill>
                <a:highlight>
                  <a:srgbClr val="FFFFE8"/>
                </a:highlight>
              </a:rPr>
              <a:t>	</a:t>
            </a:r>
            <a:r>
              <a:rPr b="1" lang="pt-BR" sz="1300">
                <a:solidFill>
                  <a:srgbClr val="800000"/>
                </a:solidFill>
                <a:highlight>
                  <a:srgbClr val="FFFFE8"/>
                </a:highlight>
              </a:rPr>
              <a:t>public</a:t>
            </a:r>
            <a:r>
              <a:rPr lang="pt-BR" sz="1300">
                <a:solidFill>
                  <a:schemeClr val="dk1"/>
                </a:solidFill>
                <a:highlight>
                  <a:srgbClr val="FFFFE8"/>
                </a:highlight>
              </a:rPr>
              <a:t> </a:t>
            </a:r>
            <a:r>
              <a:rPr b="1" lang="pt-BR" sz="1300">
                <a:solidFill>
                  <a:srgbClr val="800000"/>
                </a:solidFill>
                <a:highlight>
                  <a:srgbClr val="FFFFE8"/>
                </a:highlight>
              </a:rPr>
              <a:t>function</a:t>
            </a:r>
            <a:r>
              <a:rPr lang="pt-BR" sz="1300">
                <a:solidFill>
                  <a:schemeClr val="dk1"/>
                </a:solidFill>
                <a:highlight>
                  <a:srgbClr val="FFFFE8"/>
                </a:highlight>
              </a:rPr>
              <a:t> alteraPrivado</a:t>
            </a:r>
            <a:r>
              <a:rPr lang="pt-BR" sz="1300">
                <a:solidFill>
                  <a:srgbClr val="808030"/>
                </a:solidFill>
                <a:highlight>
                  <a:srgbClr val="FFFFE8"/>
                </a:highlight>
              </a:rPr>
              <a:t>(</a:t>
            </a:r>
            <a:r>
              <a:rPr lang="pt-BR" sz="1300">
                <a:solidFill>
                  <a:srgbClr val="797997"/>
                </a:solidFill>
                <a:highlight>
                  <a:srgbClr val="FFFFE8"/>
                </a:highlight>
              </a:rPr>
              <a:t>$valor</a:t>
            </a:r>
            <a:r>
              <a:rPr lang="pt-BR" sz="1300">
                <a:solidFill>
                  <a:srgbClr val="808030"/>
                </a:solidFill>
                <a:highlight>
                  <a:srgbClr val="FFFFE8"/>
                </a:highlight>
              </a:rPr>
              <a:t>)</a:t>
            </a:r>
            <a:r>
              <a:rPr lang="pt-BR" sz="1300">
                <a:solidFill>
                  <a:srgbClr val="800080"/>
                </a:solidFill>
                <a:highlight>
                  <a:srgbClr val="FFFFE8"/>
                </a:highlight>
              </a:rPr>
              <a:t>{</a:t>
            </a:r>
            <a:br>
              <a:rPr lang="pt-BR" sz="1300">
                <a:solidFill>
                  <a:schemeClr val="dk1"/>
                </a:solidFill>
                <a:highlight>
                  <a:srgbClr val="FFFFFF"/>
                </a:highlight>
              </a:rPr>
            </a:br>
            <a:r>
              <a:rPr lang="pt-BR" sz="1300">
                <a:solidFill>
                  <a:schemeClr val="dk1"/>
                </a:solidFill>
                <a:highlight>
                  <a:srgbClr val="FFFFE8"/>
                </a:highlight>
              </a:rPr>
              <a:t>		</a:t>
            </a:r>
            <a:r>
              <a:rPr lang="pt-BR" sz="1300">
                <a:solidFill>
                  <a:srgbClr val="797997"/>
                </a:solidFill>
                <a:highlight>
                  <a:srgbClr val="FFFFE8"/>
                </a:highlight>
              </a:rPr>
              <a:t>$</a:t>
            </a:r>
            <a:r>
              <a:rPr b="1" lang="pt-BR" sz="1300">
                <a:solidFill>
                  <a:srgbClr val="800000"/>
                </a:solidFill>
                <a:highlight>
                  <a:srgbClr val="FFFFE8"/>
                </a:highlight>
              </a:rPr>
              <a:t>this</a:t>
            </a:r>
            <a:r>
              <a:rPr lang="pt-BR" sz="1300">
                <a:solidFill>
                  <a:srgbClr val="808030"/>
                </a:solidFill>
                <a:highlight>
                  <a:srgbClr val="FFFFE8"/>
                </a:highlight>
              </a:rPr>
              <a:t>-&gt;</a:t>
            </a:r>
            <a:r>
              <a:rPr lang="pt-BR" sz="1300">
                <a:solidFill>
                  <a:srgbClr val="797997"/>
                </a:solidFill>
                <a:highlight>
                  <a:srgbClr val="FFFFE8"/>
                </a:highlight>
              </a:rPr>
              <a:t>privado</a:t>
            </a:r>
            <a:r>
              <a:rPr lang="pt-BR" sz="1300">
                <a:solidFill>
                  <a:schemeClr val="dk1"/>
                </a:solidFill>
                <a:highlight>
                  <a:srgbClr val="FFFFE8"/>
                </a:highlight>
              </a:rPr>
              <a:t> </a:t>
            </a:r>
            <a:r>
              <a:rPr lang="pt-BR" sz="1300">
                <a:solidFill>
                  <a:srgbClr val="808030"/>
                </a:solidFill>
                <a:highlight>
                  <a:srgbClr val="FFFFE8"/>
                </a:highlight>
              </a:rPr>
              <a:t>=</a:t>
            </a:r>
            <a:r>
              <a:rPr lang="pt-BR" sz="1300">
                <a:solidFill>
                  <a:schemeClr val="dk1"/>
                </a:solidFill>
                <a:highlight>
                  <a:srgbClr val="FFFFE8"/>
                </a:highlight>
              </a:rPr>
              <a:t> </a:t>
            </a:r>
            <a:r>
              <a:rPr lang="pt-BR" sz="1300">
                <a:solidFill>
                  <a:srgbClr val="797997"/>
                </a:solidFill>
                <a:highlight>
                  <a:srgbClr val="FFFFE8"/>
                </a:highlight>
              </a:rPr>
              <a:t>$valor</a:t>
            </a:r>
            <a:r>
              <a:rPr lang="pt-BR" sz="1300">
                <a:solidFill>
                  <a:srgbClr val="800080"/>
                </a:solidFill>
                <a:highlight>
                  <a:srgbClr val="FFFFE8"/>
                </a:highlight>
              </a:rPr>
              <a:t>;</a:t>
            </a:r>
            <a:br>
              <a:rPr lang="pt-BR" sz="1300">
                <a:solidFill>
                  <a:schemeClr val="dk1"/>
                </a:solidFill>
                <a:highlight>
                  <a:srgbClr val="FFFFFF"/>
                </a:highlight>
              </a:rPr>
            </a:br>
            <a:r>
              <a:rPr lang="pt-BR" sz="1300">
                <a:solidFill>
                  <a:schemeClr val="dk1"/>
                </a:solidFill>
                <a:highlight>
                  <a:srgbClr val="FFFFE8"/>
                </a:highlight>
              </a:rPr>
              <a:t>	</a:t>
            </a:r>
            <a:r>
              <a:rPr lang="pt-BR" sz="1300">
                <a:solidFill>
                  <a:srgbClr val="800080"/>
                </a:solidFill>
                <a:highlight>
                  <a:srgbClr val="FFFFE8"/>
                </a:highlight>
              </a:rPr>
              <a:t>}</a:t>
            </a:r>
            <a:br>
              <a:rPr lang="pt-BR" sz="1300">
                <a:solidFill>
                  <a:schemeClr val="dk1"/>
                </a:solidFill>
                <a:highlight>
                  <a:srgbClr val="FFFFFF"/>
                </a:highlight>
              </a:rPr>
            </a:br>
            <a:r>
              <a:rPr lang="pt-BR" sz="1300">
                <a:solidFill>
                  <a:srgbClr val="800080"/>
                </a:solidFill>
                <a:highlight>
                  <a:srgbClr val="FFFFE8"/>
                </a:highlight>
              </a:rPr>
              <a:t>}</a:t>
            </a:r>
            <a:br>
              <a:rPr lang="pt-BR" sz="1300">
                <a:solidFill>
                  <a:schemeClr val="dk1"/>
                </a:solidFill>
                <a:highlight>
                  <a:srgbClr val="FFFFFF"/>
                </a:highlight>
              </a:rPr>
            </a:br>
            <a:br>
              <a:rPr lang="pt-BR" sz="1300">
                <a:solidFill>
                  <a:schemeClr val="dk1"/>
                </a:solidFill>
                <a:highlight>
                  <a:srgbClr val="FFFFFF"/>
                </a:highlight>
              </a:rPr>
            </a:br>
            <a:r>
              <a:rPr b="1" lang="pt-BR" sz="1300">
                <a:solidFill>
                  <a:srgbClr val="800000"/>
                </a:solidFill>
                <a:highlight>
                  <a:srgbClr val="FFFFE8"/>
                </a:highlight>
              </a:rPr>
              <a:t>class</a:t>
            </a:r>
            <a:r>
              <a:rPr lang="pt-BR" sz="1300">
                <a:solidFill>
                  <a:schemeClr val="dk1"/>
                </a:solidFill>
                <a:highlight>
                  <a:srgbClr val="FFFFE8"/>
                </a:highlight>
              </a:rPr>
              <a:t> Filho </a:t>
            </a:r>
            <a:r>
              <a:rPr b="1" lang="pt-BR" sz="1300">
                <a:solidFill>
                  <a:srgbClr val="800000"/>
                </a:solidFill>
                <a:highlight>
                  <a:srgbClr val="FFFFE8"/>
                </a:highlight>
              </a:rPr>
              <a:t>extends</a:t>
            </a:r>
            <a:r>
              <a:rPr lang="pt-BR" sz="1300">
                <a:solidFill>
                  <a:schemeClr val="dk1"/>
                </a:solidFill>
                <a:highlight>
                  <a:srgbClr val="FFFFE8"/>
                </a:highlight>
              </a:rPr>
              <a:t> Pai </a:t>
            </a:r>
            <a:r>
              <a:rPr lang="pt-BR" sz="1300">
                <a:solidFill>
                  <a:srgbClr val="800080"/>
                </a:solidFill>
                <a:highlight>
                  <a:srgbClr val="FFFFE8"/>
                </a:highlight>
              </a:rPr>
              <a:t>{}</a:t>
            </a:r>
            <a:br>
              <a:rPr lang="pt-BR" sz="1300">
                <a:solidFill>
                  <a:schemeClr val="dk1"/>
                </a:solidFill>
                <a:highlight>
                  <a:srgbClr val="FFFFFF"/>
                </a:highlight>
              </a:rPr>
            </a:br>
            <a:br>
              <a:rPr lang="pt-BR" sz="1300">
                <a:solidFill>
                  <a:schemeClr val="dk1"/>
                </a:solidFill>
                <a:highlight>
                  <a:srgbClr val="FFFFFF"/>
                </a:highlight>
              </a:rPr>
            </a:br>
            <a:r>
              <a:rPr lang="pt-BR" sz="1300">
                <a:solidFill>
                  <a:srgbClr val="797997"/>
                </a:solidFill>
                <a:highlight>
                  <a:srgbClr val="FFFFE8"/>
                </a:highlight>
              </a:rPr>
              <a:t>$filho</a:t>
            </a:r>
            <a:r>
              <a:rPr lang="pt-BR" sz="1300">
                <a:solidFill>
                  <a:schemeClr val="dk1"/>
                </a:solidFill>
                <a:highlight>
                  <a:srgbClr val="FFFFE8"/>
                </a:highlight>
              </a:rPr>
              <a:t> </a:t>
            </a:r>
            <a:r>
              <a:rPr lang="pt-BR" sz="1300">
                <a:solidFill>
                  <a:srgbClr val="808030"/>
                </a:solidFill>
                <a:highlight>
                  <a:srgbClr val="FFFFE8"/>
                </a:highlight>
              </a:rPr>
              <a:t>=</a:t>
            </a:r>
            <a:r>
              <a:rPr lang="pt-BR" sz="1300">
                <a:solidFill>
                  <a:schemeClr val="dk1"/>
                </a:solidFill>
                <a:highlight>
                  <a:srgbClr val="FFFFE8"/>
                </a:highlight>
              </a:rPr>
              <a:t> </a:t>
            </a:r>
            <a:r>
              <a:rPr b="1" lang="pt-BR" sz="1300">
                <a:solidFill>
                  <a:srgbClr val="800000"/>
                </a:solidFill>
                <a:highlight>
                  <a:srgbClr val="FFFFE8"/>
                </a:highlight>
              </a:rPr>
              <a:t>new</a:t>
            </a:r>
            <a:r>
              <a:rPr lang="pt-BR" sz="1300">
                <a:solidFill>
                  <a:schemeClr val="dk1"/>
                </a:solidFill>
                <a:highlight>
                  <a:srgbClr val="FFFFE8"/>
                </a:highlight>
              </a:rPr>
              <a:t> Filho</a:t>
            </a:r>
            <a:r>
              <a:rPr lang="pt-BR" sz="1300">
                <a:solidFill>
                  <a:srgbClr val="808030"/>
                </a:solidFill>
                <a:highlight>
                  <a:srgbClr val="FFFFE8"/>
                </a:highlight>
              </a:rPr>
              <a:t>()</a:t>
            </a:r>
            <a:r>
              <a:rPr lang="pt-BR" sz="1300">
                <a:solidFill>
                  <a:srgbClr val="800080"/>
                </a:solidFill>
                <a:highlight>
                  <a:srgbClr val="FFFFE8"/>
                </a:highlight>
              </a:rPr>
              <a:t>;</a:t>
            </a:r>
            <a:br>
              <a:rPr lang="pt-BR" sz="1300">
                <a:solidFill>
                  <a:schemeClr val="dk1"/>
                </a:solidFill>
                <a:highlight>
                  <a:srgbClr val="FFFFFF"/>
                </a:highlight>
              </a:rPr>
            </a:br>
            <a:r>
              <a:rPr lang="pt-BR" sz="1300">
                <a:solidFill>
                  <a:srgbClr val="797997"/>
                </a:solidFill>
                <a:highlight>
                  <a:srgbClr val="FFFFE8"/>
                </a:highlight>
              </a:rPr>
              <a:t>$filho</a:t>
            </a:r>
            <a:r>
              <a:rPr lang="pt-BR" sz="1300">
                <a:solidFill>
                  <a:srgbClr val="808030"/>
                </a:solidFill>
                <a:highlight>
                  <a:srgbClr val="FFFFE8"/>
                </a:highlight>
              </a:rPr>
              <a:t>-&gt;</a:t>
            </a:r>
            <a:r>
              <a:rPr lang="pt-BR" sz="1300">
                <a:solidFill>
                  <a:schemeClr val="dk1"/>
                </a:solidFill>
                <a:highlight>
                  <a:srgbClr val="FFFFE8"/>
                </a:highlight>
              </a:rPr>
              <a:t>alteraPrivado</a:t>
            </a:r>
            <a:r>
              <a:rPr lang="pt-BR" sz="1300">
                <a:solidFill>
                  <a:srgbClr val="808030"/>
                </a:solidFill>
                <a:highlight>
                  <a:srgbClr val="FFFFE8"/>
                </a:highlight>
              </a:rPr>
              <a:t>(</a:t>
            </a:r>
            <a:r>
              <a:rPr lang="pt-BR" sz="1300">
                <a:solidFill>
                  <a:srgbClr val="008C00"/>
                </a:solidFill>
                <a:highlight>
                  <a:srgbClr val="FFFFE8"/>
                </a:highlight>
              </a:rPr>
              <a:t>789</a:t>
            </a:r>
            <a:r>
              <a:rPr lang="pt-BR" sz="1300">
                <a:solidFill>
                  <a:srgbClr val="808030"/>
                </a:solidFill>
                <a:highlight>
                  <a:srgbClr val="FFFFE8"/>
                </a:highlight>
              </a:rPr>
              <a:t>)</a:t>
            </a:r>
            <a:r>
              <a:rPr lang="pt-BR" sz="1300">
                <a:solidFill>
                  <a:srgbClr val="800080"/>
                </a:solidFill>
                <a:highlight>
                  <a:srgbClr val="FFFFE8"/>
                </a:highlight>
              </a:rPr>
              <a:t>;</a:t>
            </a:r>
            <a:br>
              <a:rPr lang="pt-BR" sz="1300">
                <a:solidFill>
                  <a:schemeClr val="dk1"/>
                </a:solidFill>
                <a:highlight>
                  <a:srgbClr val="FFFFFF"/>
                </a:highlight>
              </a:rPr>
            </a:br>
            <a:br>
              <a:rPr lang="pt-BR" sz="1300">
                <a:solidFill>
                  <a:schemeClr val="dk1"/>
                </a:solidFill>
                <a:highlight>
                  <a:srgbClr val="FFFFFF"/>
                </a:highlight>
              </a:rPr>
            </a:br>
            <a:r>
              <a:rPr b="1" lang="pt-BR" sz="1300">
                <a:solidFill>
                  <a:srgbClr val="800000"/>
                </a:solidFill>
                <a:highlight>
                  <a:srgbClr val="FFFFE8"/>
                </a:highlight>
              </a:rPr>
              <a:t>echo</a:t>
            </a:r>
            <a:r>
              <a:rPr lang="pt-BR" sz="1300">
                <a:solidFill>
                  <a:schemeClr val="dk1"/>
                </a:solidFill>
                <a:highlight>
                  <a:srgbClr val="FFFFE8"/>
                </a:highlight>
              </a:rPr>
              <a:t> </a:t>
            </a:r>
            <a:r>
              <a:rPr lang="pt-BR" sz="1300">
                <a:solidFill>
                  <a:srgbClr val="797997"/>
                </a:solidFill>
                <a:highlight>
                  <a:srgbClr val="FFFFE8"/>
                </a:highlight>
              </a:rPr>
              <a:t>$filho</a:t>
            </a:r>
            <a:r>
              <a:rPr lang="pt-BR" sz="1300">
                <a:solidFill>
                  <a:srgbClr val="808030"/>
                </a:solidFill>
                <a:highlight>
                  <a:srgbClr val="FFFFE8"/>
                </a:highlight>
              </a:rPr>
              <a:t>-&gt;</a:t>
            </a:r>
            <a:r>
              <a:rPr lang="pt-BR" sz="1300">
                <a:solidFill>
                  <a:schemeClr val="dk1"/>
                </a:solidFill>
                <a:highlight>
                  <a:srgbClr val="FFFFE8"/>
                </a:highlight>
              </a:rPr>
              <a:t>exibePrivado</a:t>
            </a:r>
            <a:r>
              <a:rPr lang="pt-BR" sz="1300">
                <a:solidFill>
                  <a:srgbClr val="808030"/>
                </a:solidFill>
                <a:highlight>
                  <a:srgbClr val="FFFFE8"/>
                </a:highlight>
              </a:rPr>
              <a:t>()</a:t>
            </a:r>
            <a:r>
              <a:rPr lang="pt-BR" sz="1300">
                <a:solidFill>
                  <a:srgbClr val="800080"/>
                </a:solidFill>
                <a:highlight>
                  <a:srgbClr val="FFFFE8"/>
                </a:highlight>
              </a:rPr>
              <a:t>;</a:t>
            </a:r>
            <a:endParaRPr sz="1300">
              <a:solidFill>
                <a:srgbClr val="800080"/>
              </a:solidFill>
              <a:highlight>
                <a:srgbClr val="FFFFE8"/>
              </a:highlight>
            </a:endParaRPr>
          </a:p>
        </p:txBody>
      </p:sp>
      <p:cxnSp>
        <p:nvCxnSpPr>
          <p:cNvPr id="1154" name="Google Shape;1154;p133"/>
          <p:cNvCxnSpPr/>
          <p:nvPr/>
        </p:nvCxnSpPr>
        <p:spPr>
          <a:xfrm>
            <a:off x="4330075" y="1408375"/>
            <a:ext cx="0" cy="32319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8" name="Shape 1158"/>
        <p:cNvGrpSpPr/>
        <p:nvPr/>
      </p:nvGrpSpPr>
      <p:grpSpPr>
        <a:xfrm>
          <a:off x="0" y="0"/>
          <a:ext cx="0" cy="0"/>
          <a:chOff x="0" y="0"/>
          <a:chExt cx="0" cy="0"/>
        </a:xfrm>
      </p:grpSpPr>
      <p:sp>
        <p:nvSpPr>
          <p:cNvPr id="1159" name="Google Shape;1159;p13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Atributos Estáticos </a:t>
            </a:r>
            <a:endParaRPr/>
          </a:p>
        </p:txBody>
      </p:sp>
      <p:sp>
        <p:nvSpPr>
          <p:cNvPr id="1160" name="Google Shape;1160;p134"/>
          <p:cNvSpPr txBox="1"/>
          <p:nvPr>
            <p:ph idx="1" type="body"/>
          </p:nvPr>
        </p:nvSpPr>
        <p:spPr>
          <a:xfrm>
            <a:off x="311700" y="1152475"/>
            <a:ext cx="32373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pt-BR" sz="1400">
                <a:solidFill>
                  <a:srgbClr val="5F5035"/>
                </a:solidFill>
                <a:highlight>
                  <a:srgbClr val="FFFFE8"/>
                </a:highlight>
              </a:rPr>
              <a:t>&lt;?php</a:t>
            </a:r>
            <a:br>
              <a:rPr lang="pt-BR" sz="1400">
                <a:solidFill>
                  <a:schemeClr val="dk1"/>
                </a:solidFill>
                <a:highlight>
                  <a:srgbClr val="FFFFFF"/>
                </a:highlight>
              </a:rPr>
            </a:br>
            <a:r>
              <a:rPr b="1" lang="pt-BR" sz="1400">
                <a:solidFill>
                  <a:srgbClr val="800000"/>
                </a:solidFill>
                <a:highlight>
                  <a:srgbClr val="FFFFE8"/>
                </a:highlight>
              </a:rPr>
              <a:t>class</a:t>
            </a:r>
            <a:r>
              <a:rPr lang="pt-BR" sz="1400">
                <a:solidFill>
                  <a:schemeClr val="dk1"/>
                </a:solidFill>
                <a:highlight>
                  <a:srgbClr val="FFFFE8"/>
                </a:highlight>
              </a:rPr>
              <a:t> Teste </a:t>
            </a:r>
            <a:r>
              <a:rPr lang="pt-BR" sz="1400">
                <a:solidFill>
                  <a:srgbClr val="800080"/>
                </a:solidFill>
                <a:highlight>
                  <a:srgbClr val="FFFFE8"/>
                </a:highlight>
              </a:rPr>
              <a:t>{</a:t>
            </a:r>
            <a:br>
              <a:rPr lang="pt-BR" sz="1400">
                <a:solidFill>
                  <a:schemeClr val="dk1"/>
                </a:solidFill>
                <a:highlight>
                  <a:srgbClr val="FFFFFF"/>
                </a:highlight>
              </a:rPr>
            </a:br>
            <a:r>
              <a:rPr lang="pt-BR" sz="1400">
                <a:solidFill>
                  <a:schemeClr val="dk1"/>
                </a:solidFill>
                <a:highlight>
                  <a:srgbClr val="FFFFE8"/>
                </a:highlight>
              </a:rPr>
              <a:t>	</a:t>
            </a:r>
            <a:br>
              <a:rPr lang="pt-BR" sz="1400">
                <a:solidFill>
                  <a:schemeClr val="dk1"/>
                </a:solidFill>
                <a:highlight>
                  <a:srgbClr val="FFFFFF"/>
                </a:highlight>
              </a:rPr>
            </a:br>
            <a:r>
              <a:rPr lang="pt-BR" sz="1400">
                <a:solidFill>
                  <a:schemeClr val="dk1"/>
                </a:solidFill>
                <a:highlight>
                  <a:srgbClr val="FFFFE8"/>
                </a:highlight>
              </a:rPr>
              <a:t>         </a:t>
            </a:r>
            <a:r>
              <a:rPr b="1" lang="pt-BR" sz="1400">
                <a:solidFill>
                  <a:srgbClr val="800000"/>
                </a:solidFill>
                <a:highlight>
                  <a:srgbClr val="FFFFE8"/>
                </a:highlight>
              </a:rPr>
              <a:t>public</a:t>
            </a:r>
            <a:r>
              <a:rPr lang="pt-BR" sz="1400">
                <a:solidFill>
                  <a:schemeClr val="dk1"/>
                </a:solidFill>
                <a:highlight>
                  <a:srgbClr val="FFFFE8"/>
                </a:highlight>
              </a:rPr>
              <a:t> </a:t>
            </a:r>
            <a:r>
              <a:rPr b="1" lang="pt-BR" sz="1400">
                <a:solidFill>
                  <a:srgbClr val="800000"/>
                </a:solidFill>
                <a:highlight>
                  <a:srgbClr val="FFFFE8"/>
                </a:highlight>
              </a:rPr>
              <a:t>static</a:t>
            </a:r>
            <a:r>
              <a:rPr lang="pt-BR" sz="1400">
                <a:solidFill>
                  <a:schemeClr val="dk1"/>
                </a:solidFill>
                <a:highlight>
                  <a:srgbClr val="FFFFE8"/>
                </a:highlight>
              </a:rPr>
              <a:t> </a:t>
            </a:r>
            <a:r>
              <a:rPr lang="pt-BR" sz="1400">
                <a:solidFill>
                  <a:srgbClr val="797997"/>
                </a:solidFill>
                <a:highlight>
                  <a:srgbClr val="FFFFE8"/>
                </a:highlight>
              </a:rPr>
              <a:t>$status</a:t>
            </a:r>
            <a:r>
              <a:rPr lang="pt-BR" sz="1400">
                <a:solidFill>
                  <a:schemeClr val="dk1"/>
                </a:solidFill>
                <a:highlight>
                  <a:srgbClr val="FFFFE8"/>
                </a:highlight>
              </a:rPr>
              <a:t> </a:t>
            </a:r>
            <a:r>
              <a:rPr lang="pt-BR" sz="1400">
                <a:solidFill>
                  <a:srgbClr val="808030"/>
                </a:solidFill>
                <a:highlight>
                  <a:srgbClr val="FFFFE8"/>
                </a:highlight>
              </a:rPr>
              <a:t>=</a:t>
            </a:r>
            <a:r>
              <a:rPr lang="pt-BR" sz="1400">
                <a:solidFill>
                  <a:schemeClr val="dk1"/>
                </a:solidFill>
                <a:highlight>
                  <a:srgbClr val="FFFFE8"/>
                </a:highlight>
              </a:rPr>
              <a:t> </a:t>
            </a:r>
            <a:r>
              <a:rPr lang="pt-BR" sz="1400">
                <a:solidFill>
                  <a:srgbClr val="0000E6"/>
                </a:solidFill>
                <a:highlight>
                  <a:srgbClr val="FFFFE8"/>
                </a:highlight>
              </a:rPr>
              <a:t>'online'</a:t>
            </a:r>
            <a:r>
              <a:rPr lang="pt-BR" sz="1400">
                <a:solidFill>
                  <a:srgbClr val="800080"/>
                </a:solidFill>
                <a:highlight>
                  <a:srgbClr val="FFFFE8"/>
                </a:highlight>
              </a:rPr>
              <a:t>;</a:t>
            </a:r>
            <a:br>
              <a:rPr lang="pt-BR" sz="1400">
                <a:solidFill>
                  <a:schemeClr val="dk1"/>
                </a:solidFill>
                <a:highlight>
                  <a:srgbClr val="FFFFFF"/>
                </a:highlight>
              </a:rPr>
            </a:br>
            <a:r>
              <a:rPr lang="pt-BR" sz="1400">
                <a:solidFill>
                  <a:schemeClr val="dk1"/>
                </a:solidFill>
                <a:highlight>
                  <a:srgbClr val="FFFFE8"/>
                </a:highlight>
              </a:rPr>
              <a:t>	</a:t>
            </a:r>
            <a:r>
              <a:rPr b="1" lang="pt-BR" sz="1400">
                <a:solidFill>
                  <a:srgbClr val="800000"/>
                </a:solidFill>
                <a:highlight>
                  <a:srgbClr val="FFFFE8"/>
                </a:highlight>
              </a:rPr>
              <a:t>public</a:t>
            </a:r>
            <a:r>
              <a:rPr lang="pt-BR" sz="1400">
                <a:solidFill>
                  <a:schemeClr val="dk1"/>
                </a:solidFill>
                <a:highlight>
                  <a:srgbClr val="FFFFE8"/>
                </a:highlight>
              </a:rPr>
              <a:t> </a:t>
            </a:r>
            <a:r>
              <a:rPr lang="pt-BR" sz="1400">
                <a:solidFill>
                  <a:srgbClr val="797997"/>
                </a:solidFill>
                <a:highlight>
                  <a:srgbClr val="FFFFE8"/>
                </a:highlight>
              </a:rPr>
              <a:t>$nome</a:t>
            </a:r>
            <a:r>
              <a:rPr lang="pt-BR" sz="1400">
                <a:solidFill>
                  <a:srgbClr val="800080"/>
                </a:solidFill>
                <a:highlight>
                  <a:srgbClr val="FFFFE8"/>
                </a:highlight>
              </a:rPr>
              <a:t>;</a:t>
            </a:r>
            <a:br>
              <a:rPr lang="pt-BR" sz="1400">
                <a:solidFill>
                  <a:schemeClr val="dk1"/>
                </a:solidFill>
                <a:highlight>
                  <a:srgbClr val="FFFFFF"/>
                </a:highlight>
              </a:rPr>
            </a:br>
            <a:r>
              <a:rPr lang="pt-BR" sz="1400">
                <a:solidFill>
                  <a:srgbClr val="800080"/>
                </a:solidFill>
                <a:highlight>
                  <a:srgbClr val="FFFFE8"/>
                </a:highlight>
              </a:rPr>
              <a:t>}</a:t>
            </a:r>
            <a:br>
              <a:rPr lang="pt-BR" sz="1400">
                <a:solidFill>
                  <a:schemeClr val="dk1"/>
                </a:solidFill>
                <a:highlight>
                  <a:srgbClr val="FFFFFF"/>
                </a:highlight>
              </a:rPr>
            </a:br>
            <a:br>
              <a:rPr lang="pt-BR" sz="1400">
                <a:solidFill>
                  <a:schemeClr val="dk1"/>
                </a:solidFill>
                <a:highlight>
                  <a:srgbClr val="FFFFFF"/>
                </a:highlight>
              </a:rPr>
            </a:br>
            <a:r>
              <a:rPr lang="pt-BR" sz="1400">
                <a:solidFill>
                  <a:srgbClr val="797997"/>
                </a:solidFill>
                <a:highlight>
                  <a:srgbClr val="FFFFE8"/>
                </a:highlight>
              </a:rPr>
              <a:t>$t1</a:t>
            </a:r>
            <a:r>
              <a:rPr lang="pt-BR" sz="1400">
                <a:solidFill>
                  <a:schemeClr val="dk1"/>
                </a:solidFill>
                <a:highlight>
                  <a:srgbClr val="FFFFE8"/>
                </a:highlight>
              </a:rPr>
              <a:t> </a:t>
            </a:r>
            <a:r>
              <a:rPr lang="pt-BR" sz="1400">
                <a:solidFill>
                  <a:srgbClr val="808030"/>
                </a:solidFill>
                <a:highlight>
                  <a:srgbClr val="FFFFE8"/>
                </a:highlight>
              </a:rPr>
              <a:t>=</a:t>
            </a:r>
            <a:r>
              <a:rPr lang="pt-BR" sz="1400">
                <a:solidFill>
                  <a:schemeClr val="dk1"/>
                </a:solidFill>
                <a:highlight>
                  <a:srgbClr val="FFFFE8"/>
                </a:highlight>
              </a:rPr>
              <a:t> </a:t>
            </a:r>
            <a:r>
              <a:rPr b="1" lang="pt-BR" sz="1400">
                <a:solidFill>
                  <a:srgbClr val="800000"/>
                </a:solidFill>
                <a:highlight>
                  <a:srgbClr val="FFFFE8"/>
                </a:highlight>
              </a:rPr>
              <a:t>new</a:t>
            </a:r>
            <a:r>
              <a:rPr lang="pt-BR" sz="1400">
                <a:solidFill>
                  <a:schemeClr val="dk1"/>
                </a:solidFill>
                <a:highlight>
                  <a:srgbClr val="FFFFE8"/>
                </a:highlight>
              </a:rPr>
              <a:t> Teste</a:t>
            </a:r>
            <a:r>
              <a:rPr lang="pt-BR" sz="1400">
                <a:solidFill>
                  <a:srgbClr val="808030"/>
                </a:solidFill>
                <a:highlight>
                  <a:srgbClr val="FFFFE8"/>
                </a:highlight>
              </a:rPr>
              <a:t>()</a:t>
            </a:r>
            <a:r>
              <a:rPr lang="pt-BR" sz="1400">
                <a:solidFill>
                  <a:srgbClr val="800080"/>
                </a:solidFill>
                <a:highlight>
                  <a:srgbClr val="FFFFE8"/>
                </a:highlight>
              </a:rPr>
              <a:t>;</a:t>
            </a:r>
            <a:br>
              <a:rPr lang="pt-BR" sz="1400">
                <a:solidFill>
                  <a:schemeClr val="dk1"/>
                </a:solidFill>
                <a:highlight>
                  <a:srgbClr val="FFFFFF"/>
                </a:highlight>
              </a:rPr>
            </a:br>
            <a:r>
              <a:rPr lang="pt-BR" sz="1400">
                <a:solidFill>
                  <a:srgbClr val="797997"/>
                </a:solidFill>
                <a:highlight>
                  <a:srgbClr val="FFFFE8"/>
                </a:highlight>
              </a:rPr>
              <a:t>$t1</a:t>
            </a:r>
            <a:r>
              <a:rPr lang="pt-BR" sz="1400">
                <a:solidFill>
                  <a:srgbClr val="808030"/>
                </a:solidFill>
                <a:highlight>
                  <a:srgbClr val="FFFFE8"/>
                </a:highlight>
              </a:rPr>
              <a:t>-&gt;</a:t>
            </a:r>
            <a:r>
              <a:rPr lang="pt-BR" sz="1400">
                <a:solidFill>
                  <a:srgbClr val="797997"/>
                </a:solidFill>
                <a:highlight>
                  <a:srgbClr val="FFFFE8"/>
                </a:highlight>
              </a:rPr>
              <a:t>nome</a:t>
            </a:r>
            <a:r>
              <a:rPr lang="pt-BR" sz="1400">
                <a:solidFill>
                  <a:schemeClr val="dk1"/>
                </a:solidFill>
                <a:highlight>
                  <a:srgbClr val="FFFFE8"/>
                </a:highlight>
              </a:rPr>
              <a:t> </a:t>
            </a:r>
            <a:r>
              <a:rPr lang="pt-BR" sz="1400">
                <a:solidFill>
                  <a:srgbClr val="808030"/>
                </a:solidFill>
                <a:highlight>
                  <a:srgbClr val="FFFFE8"/>
                </a:highlight>
              </a:rPr>
              <a:t>=</a:t>
            </a:r>
            <a:r>
              <a:rPr lang="pt-BR" sz="1400">
                <a:solidFill>
                  <a:schemeClr val="dk1"/>
                </a:solidFill>
                <a:highlight>
                  <a:srgbClr val="FFFFE8"/>
                </a:highlight>
              </a:rPr>
              <a:t> </a:t>
            </a:r>
            <a:r>
              <a:rPr lang="pt-BR" sz="1400">
                <a:solidFill>
                  <a:srgbClr val="0000E6"/>
                </a:solidFill>
                <a:highlight>
                  <a:srgbClr val="FFFFE8"/>
                </a:highlight>
              </a:rPr>
              <a:t>'Teste 1'</a:t>
            </a:r>
            <a:r>
              <a:rPr lang="pt-BR" sz="1400">
                <a:solidFill>
                  <a:srgbClr val="800080"/>
                </a:solidFill>
                <a:highlight>
                  <a:srgbClr val="FFFFE8"/>
                </a:highlight>
              </a:rPr>
              <a:t>;</a:t>
            </a:r>
            <a:br>
              <a:rPr lang="pt-BR" sz="1400">
                <a:solidFill>
                  <a:schemeClr val="dk1"/>
                </a:solidFill>
                <a:highlight>
                  <a:srgbClr val="FFFFFF"/>
                </a:highlight>
              </a:rPr>
            </a:br>
            <a:r>
              <a:rPr lang="pt-BR" sz="1400">
                <a:solidFill>
                  <a:schemeClr val="dk1"/>
                </a:solidFill>
                <a:highlight>
                  <a:srgbClr val="FFFFE8"/>
                </a:highlight>
              </a:rPr>
              <a:t>Teste</a:t>
            </a:r>
            <a:r>
              <a:rPr lang="pt-BR" sz="1400">
                <a:solidFill>
                  <a:srgbClr val="800080"/>
                </a:solidFill>
                <a:highlight>
                  <a:srgbClr val="FFFFE8"/>
                </a:highlight>
              </a:rPr>
              <a:t>::</a:t>
            </a:r>
            <a:r>
              <a:rPr lang="pt-BR" sz="1400">
                <a:solidFill>
                  <a:srgbClr val="797997"/>
                </a:solidFill>
                <a:highlight>
                  <a:srgbClr val="FFFFE8"/>
                </a:highlight>
              </a:rPr>
              <a:t>$status</a:t>
            </a:r>
            <a:r>
              <a:rPr lang="pt-BR" sz="1400">
                <a:solidFill>
                  <a:schemeClr val="dk1"/>
                </a:solidFill>
                <a:highlight>
                  <a:srgbClr val="FFFFE8"/>
                </a:highlight>
              </a:rPr>
              <a:t> </a:t>
            </a:r>
            <a:r>
              <a:rPr lang="pt-BR" sz="1400">
                <a:solidFill>
                  <a:srgbClr val="808030"/>
                </a:solidFill>
                <a:highlight>
                  <a:srgbClr val="FFFFE8"/>
                </a:highlight>
              </a:rPr>
              <a:t>=</a:t>
            </a:r>
            <a:r>
              <a:rPr lang="pt-BR" sz="1400">
                <a:solidFill>
                  <a:schemeClr val="dk1"/>
                </a:solidFill>
                <a:highlight>
                  <a:srgbClr val="FFFFE8"/>
                </a:highlight>
              </a:rPr>
              <a:t> </a:t>
            </a:r>
            <a:r>
              <a:rPr lang="pt-BR" sz="1400">
                <a:solidFill>
                  <a:srgbClr val="0000E6"/>
                </a:solidFill>
                <a:highlight>
                  <a:srgbClr val="FFFFE8"/>
                </a:highlight>
              </a:rPr>
              <a:t>'offline'</a:t>
            </a:r>
            <a:r>
              <a:rPr lang="pt-BR" sz="1400">
                <a:solidFill>
                  <a:srgbClr val="800080"/>
                </a:solidFill>
                <a:highlight>
                  <a:srgbClr val="FFFFE8"/>
                </a:highlight>
              </a:rPr>
              <a:t>;</a:t>
            </a:r>
            <a:br>
              <a:rPr lang="pt-BR" sz="1400">
                <a:solidFill>
                  <a:schemeClr val="dk1"/>
                </a:solidFill>
                <a:highlight>
                  <a:srgbClr val="FFFFFF"/>
                </a:highlight>
              </a:rPr>
            </a:br>
            <a:br>
              <a:rPr lang="pt-BR" sz="1400">
                <a:solidFill>
                  <a:schemeClr val="dk1"/>
                </a:solidFill>
                <a:highlight>
                  <a:srgbClr val="FFFFFF"/>
                </a:highlight>
              </a:rPr>
            </a:br>
            <a:r>
              <a:rPr lang="pt-BR" sz="1400">
                <a:solidFill>
                  <a:srgbClr val="400000"/>
                </a:solidFill>
                <a:highlight>
                  <a:srgbClr val="FFFFE8"/>
                </a:highlight>
              </a:rPr>
              <a:t>var_dump</a:t>
            </a:r>
            <a:r>
              <a:rPr lang="pt-BR" sz="1400">
                <a:solidFill>
                  <a:srgbClr val="808030"/>
                </a:solidFill>
                <a:highlight>
                  <a:srgbClr val="FFFFE8"/>
                </a:highlight>
              </a:rPr>
              <a:t>(</a:t>
            </a:r>
            <a:r>
              <a:rPr lang="pt-BR" sz="1400">
                <a:solidFill>
                  <a:srgbClr val="797997"/>
                </a:solidFill>
                <a:highlight>
                  <a:srgbClr val="FFFFE8"/>
                </a:highlight>
              </a:rPr>
              <a:t>$t1</a:t>
            </a:r>
            <a:r>
              <a:rPr lang="pt-BR" sz="1400">
                <a:solidFill>
                  <a:srgbClr val="808030"/>
                </a:solidFill>
                <a:highlight>
                  <a:srgbClr val="FFFFE8"/>
                </a:highlight>
              </a:rPr>
              <a:t>)</a:t>
            </a:r>
            <a:r>
              <a:rPr lang="pt-BR" sz="1400">
                <a:solidFill>
                  <a:srgbClr val="800080"/>
                </a:solidFill>
                <a:highlight>
                  <a:srgbClr val="FFFFE8"/>
                </a:highlight>
              </a:rPr>
              <a:t>;</a:t>
            </a:r>
            <a:br>
              <a:rPr lang="pt-BR" sz="1400">
                <a:solidFill>
                  <a:schemeClr val="dk1"/>
                </a:solidFill>
                <a:highlight>
                  <a:srgbClr val="FFFFFF"/>
                </a:highlight>
              </a:rPr>
            </a:br>
            <a:r>
              <a:rPr lang="pt-BR" sz="1400">
                <a:solidFill>
                  <a:srgbClr val="400000"/>
                </a:solidFill>
                <a:highlight>
                  <a:srgbClr val="FFFFE8"/>
                </a:highlight>
              </a:rPr>
              <a:t>var_dump</a:t>
            </a:r>
            <a:r>
              <a:rPr lang="pt-BR" sz="1400">
                <a:solidFill>
                  <a:srgbClr val="808030"/>
                </a:solidFill>
                <a:highlight>
                  <a:srgbClr val="FFFFE8"/>
                </a:highlight>
              </a:rPr>
              <a:t>(</a:t>
            </a:r>
            <a:r>
              <a:rPr lang="pt-BR" sz="1400">
                <a:solidFill>
                  <a:schemeClr val="dk1"/>
                </a:solidFill>
                <a:highlight>
                  <a:srgbClr val="FFFFE8"/>
                </a:highlight>
              </a:rPr>
              <a:t>Teste</a:t>
            </a:r>
            <a:r>
              <a:rPr lang="pt-BR" sz="1400">
                <a:solidFill>
                  <a:srgbClr val="800080"/>
                </a:solidFill>
                <a:highlight>
                  <a:srgbClr val="FFFFE8"/>
                </a:highlight>
              </a:rPr>
              <a:t>::</a:t>
            </a:r>
            <a:r>
              <a:rPr lang="pt-BR" sz="1400">
                <a:solidFill>
                  <a:srgbClr val="797997"/>
                </a:solidFill>
                <a:highlight>
                  <a:srgbClr val="FFFFE8"/>
                </a:highlight>
              </a:rPr>
              <a:t>$status</a:t>
            </a:r>
            <a:r>
              <a:rPr lang="pt-BR" sz="1400">
                <a:solidFill>
                  <a:srgbClr val="808030"/>
                </a:solidFill>
                <a:highlight>
                  <a:srgbClr val="FFFFE8"/>
                </a:highlight>
              </a:rPr>
              <a:t>)</a:t>
            </a:r>
            <a:r>
              <a:rPr lang="pt-BR" sz="1400">
                <a:solidFill>
                  <a:srgbClr val="800080"/>
                </a:solidFill>
                <a:highlight>
                  <a:srgbClr val="FFFFE8"/>
                </a:highlight>
              </a:rPr>
              <a:t>;</a:t>
            </a:r>
            <a:endParaRPr sz="1400"/>
          </a:p>
        </p:txBody>
      </p:sp>
      <p:grpSp>
        <p:nvGrpSpPr>
          <p:cNvPr id="1161" name="Google Shape;1161;p134"/>
          <p:cNvGrpSpPr/>
          <p:nvPr/>
        </p:nvGrpSpPr>
        <p:grpSpPr>
          <a:xfrm>
            <a:off x="5995650" y="1152475"/>
            <a:ext cx="1631757" cy="1108975"/>
            <a:chOff x="6011825" y="1963950"/>
            <a:chExt cx="1631757" cy="1108975"/>
          </a:xfrm>
        </p:grpSpPr>
        <p:cxnSp>
          <p:nvCxnSpPr>
            <p:cNvPr id="1162" name="Google Shape;1162;p134"/>
            <p:cNvCxnSpPr/>
            <p:nvPr/>
          </p:nvCxnSpPr>
          <p:spPr>
            <a:xfrm>
              <a:off x="6024482" y="2279850"/>
              <a:ext cx="1619100" cy="0"/>
            </a:xfrm>
            <a:prstGeom prst="straightConnector1">
              <a:avLst/>
            </a:prstGeom>
            <a:noFill/>
            <a:ln cap="flat" cmpd="sng" w="9525">
              <a:solidFill>
                <a:schemeClr val="dk2"/>
              </a:solidFill>
              <a:prstDash val="solid"/>
              <a:round/>
              <a:headEnd len="med" w="med" type="none"/>
              <a:tailEnd len="med" w="med" type="none"/>
            </a:ln>
          </p:spPr>
        </p:cxnSp>
        <p:grpSp>
          <p:nvGrpSpPr>
            <p:cNvPr id="1163" name="Google Shape;1163;p134"/>
            <p:cNvGrpSpPr/>
            <p:nvPr/>
          </p:nvGrpSpPr>
          <p:grpSpPr>
            <a:xfrm>
              <a:off x="6011825" y="1963950"/>
              <a:ext cx="1631750" cy="1108975"/>
              <a:chOff x="6011825" y="1963950"/>
              <a:chExt cx="1631750" cy="1108975"/>
            </a:xfrm>
          </p:grpSpPr>
          <p:sp>
            <p:nvSpPr>
              <p:cNvPr id="1164" name="Google Shape;1164;p134"/>
              <p:cNvSpPr/>
              <p:nvPr/>
            </p:nvSpPr>
            <p:spPr>
              <a:xfrm>
                <a:off x="6011825" y="1977025"/>
                <a:ext cx="1629000" cy="1095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134"/>
              <p:cNvSpPr txBox="1"/>
              <p:nvPr/>
            </p:nvSpPr>
            <p:spPr>
              <a:xfrm>
                <a:off x="6024475" y="1963950"/>
                <a:ext cx="1619100" cy="315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pt-BR"/>
                  <a:t>Teste</a:t>
                </a:r>
                <a:endParaRPr/>
              </a:p>
            </p:txBody>
          </p:sp>
          <p:cxnSp>
            <p:nvCxnSpPr>
              <p:cNvPr id="1166" name="Google Shape;1166;p134"/>
              <p:cNvCxnSpPr/>
              <p:nvPr/>
            </p:nvCxnSpPr>
            <p:spPr>
              <a:xfrm>
                <a:off x="6024475" y="2279850"/>
                <a:ext cx="1619100" cy="0"/>
              </a:xfrm>
              <a:prstGeom prst="straightConnector1">
                <a:avLst/>
              </a:prstGeom>
              <a:noFill/>
              <a:ln cap="flat" cmpd="sng" w="9525">
                <a:solidFill>
                  <a:schemeClr val="dk2"/>
                </a:solidFill>
                <a:prstDash val="solid"/>
                <a:round/>
                <a:headEnd len="med" w="med" type="none"/>
                <a:tailEnd len="med" w="med" type="none"/>
              </a:ln>
            </p:spPr>
          </p:cxnSp>
        </p:grpSp>
        <p:sp>
          <p:nvSpPr>
            <p:cNvPr id="1167" name="Google Shape;1167;p134"/>
            <p:cNvSpPr txBox="1"/>
            <p:nvPr/>
          </p:nvSpPr>
          <p:spPr>
            <a:xfrm>
              <a:off x="6159900" y="2344750"/>
              <a:ext cx="1313400" cy="6633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pt-BR" u="sng"/>
                <a:t>status</a:t>
              </a:r>
              <a:endParaRPr u="sng"/>
            </a:p>
            <a:p>
              <a:pPr indent="-317500" lvl="0" marL="457200" rtl="0" algn="l">
                <a:spcBef>
                  <a:spcPts val="0"/>
                </a:spcBef>
                <a:spcAft>
                  <a:spcPts val="0"/>
                </a:spcAft>
                <a:buSzPts val="1400"/>
                <a:buChar char="+"/>
              </a:pPr>
              <a:r>
                <a:rPr lang="pt-BR"/>
                <a:t>nome</a:t>
              </a:r>
              <a:endParaRPr/>
            </a:p>
          </p:txBody>
        </p:sp>
      </p:grpSp>
      <p:cxnSp>
        <p:nvCxnSpPr>
          <p:cNvPr id="1168" name="Google Shape;1168;p134"/>
          <p:cNvCxnSpPr/>
          <p:nvPr/>
        </p:nvCxnSpPr>
        <p:spPr>
          <a:xfrm>
            <a:off x="4406275" y="1152475"/>
            <a:ext cx="0" cy="3360300"/>
          </a:xfrm>
          <a:prstGeom prst="straightConnector1">
            <a:avLst/>
          </a:prstGeom>
          <a:noFill/>
          <a:ln cap="flat" cmpd="sng" w="9525">
            <a:solidFill>
              <a:schemeClr val="dk2"/>
            </a:solidFill>
            <a:prstDash val="solid"/>
            <a:round/>
            <a:headEnd len="med" w="med" type="none"/>
            <a:tailEnd len="med" w="med" type="none"/>
          </a:ln>
        </p:spPr>
      </p:cxnSp>
      <p:sp>
        <p:nvSpPr>
          <p:cNvPr id="1169" name="Google Shape;1169;p134"/>
          <p:cNvSpPr txBox="1"/>
          <p:nvPr/>
        </p:nvSpPr>
        <p:spPr>
          <a:xfrm>
            <a:off x="4554175" y="2506600"/>
            <a:ext cx="4514700" cy="11091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pt-BR"/>
              <a:t>Na programação orientada a objetos, atributo estático é conhecido como "variável de classe". Um atributo estático de uma determinada classe tem seus valores compartilhados em todas as instâncias (objetos) ou diretamente na classe utilizando o operador ::</a:t>
            </a:r>
            <a:endParaRPr/>
          </a:p>
        </p:txBody>
      </p:sp>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3" name="Shape 1173"/>
        <p:cNvGrpSpPr/>
        <p:nvPr/>
      </p:nvGrpSpPr>
      <p:grpSpPr>
        <a:xfrm>
          <a:off x="0" y="0"/>
          <a:ext cx="0" cy="0"/>
          <a:chOff x="0" y="0"/>
          <a:chExt cx="0" cy="0"/>
        </a:xfrm>
      </p:grpSpPr>
      <p:sp>
        <p:nvSpPr>
          <p:cNvPr id="1174" name="Google Shape;1174;p13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Métodos Estáticos</a:t>
            </a:r>
            <a:endParaRPr/>
          </a:p>
        </p:txBody>
      </p:sp>
      <p:cxnSp>
        <p:nvCxnSpPr>
          <p:cNvPr id="1175" name="Google Shape;1175;p135"/>
          <p:cNvCxnSpPr/>
          <p:nvPr/>
        </p:nvCxnSpPr>
        <p:spPr>
          <a:xfrm>
            <a:off x="4208150" y="936875"/>
            <a:ext cx="0" cy="3626100"/>
          </a:xfrm>
          <a:prstGeom prst="straightConnector1">
            <a:avLst/>
          </a:prstGeom>
          <a:noFill/>
          <a:ln cap="flat" cmpd="sng" w="9525">
            <a:solidFill>
              <a:schemeClr val="dk2"/>
            </a:solidFill>
            <a:prstDash val="solid"/>
            <a:round/>
            <a:headEnd len="med" w="med" type="none"/>
            <a:tailEnd len="med" w="med" type="none"/>
          </a:ln>
        </p:spPr>
      </p:cxnSp>
      <p:sp>
        <p:nvSpPr>
          <p:cNvPr id="1176" name="Google Shape;1176;p135"/>
          <p:cNvSpPr txBox="1"/>
          <p:nvPr/>
        </p:nvSpPr>
        <p:spPr>
          <a:xfrm>
            <a:off x="394350" y="1174425"/>
            <a:ext cx="37806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sz="1800">
                <a:solidFill>
                  <a:srgbClr val="0000BB"/>
                </a:solidFill>
              </a:rPr>
              <a:t>&lt;</a:t>
            </a:r>
            <a:r>
              <a:rPr lang="pt-BR" sz="1800">
                <a:solidFill>
                  <a:srgbClr val="0000BB"/>
                </a:solidFill>
              </a:rPr>
              <a:t>?php</a:t>
            </a:r>
            <a:endParaRPr sz="1800">
              <a:solidFill>
                <a:srgbClr val="0000BB"/>
              </a:solidFill>
            </a:endParaRPr>
          </a:p>
          <a:p>
            <a:pPr indent="0" lvl="0" marL="0" rtl="0" algn="l">
              <a:spcBef>
                <a:spcPts val="0"/>
              </a:spcBef>
              <a:spcAft>
                <a:spcPts val="0"/>
              </a:spcAft>
              <a:buNone/>
            </a:pPr>
            <a:r>
              <a:t/>
            </a:r>
            <a:endParaRPr sz="1800">
              <a:solidFill>
                <a:srgbClr val="0000BB"/>
              </a:solidFill>
            </a:endParaRPr>
          </a:p>
          <a:p>
            <a:pPr indent="0" lvl="0" marL="0" rtl="0" algn="l">
              <a:spcBef>
                <a:spcPts val="0"/>
              </a:spcBef>
              <a:spcAft>
                <a:spcPts val="0"/>
              </a:spcAft>
              <a:buNone/>
            </a:pPr>
            <a:r>
              <a:rPr lang="pt-BR" sz="1800">
                <a:solidFill>
                  <a:srgbClr val="007700"/>
                </a:solidFill>
              </a:rPr>
              <a:t>class </a:t>
            </a:r>
            <a:r>
              <a:rPr lang="pt-BR" sz="1800">
                <a:solidFill>
                  <a:srgbClr val="0000BB"/>
                </a:solidFill>
              </a:rPr>
              <a:t>Util </a:t>
            </a:r>
            <a:r>
              <a:rPr lang="pt-BR" sz="1800">
                <a:solidFill>
                  <a:srgbClr val="007700"/>
                </a:solidFill>
              </a:rPr>
              <a:t>{</a:t>
            </a:r>
            <a:endParaRPr sz="1800">
              <a:solidFill>
                <a:srgbClr val="007700"/>
              </a:solidFill>
            </a:endParaRPr>
          </a:p>
          <a:p>
            <a:pPr indent="0" lvl="0" marL="0" rtl="0" algn="l">
              <a:spcBef>
                <a:spcPts val="0"/>
              </a:spcBef>
              <a:spcAft>
                <a:spcPts val="0"/>
              </a:spcAft>
              <a:buNone/>
            </a:pPr>
            <a:r>
              <a:rPr lang="pt-BR" sz="1800">
                <a:solidFill>
                  <a:srgbClr val="007700"/>
                </a:solidFill>
              </a:rPr>
              <a:t>    </a:t>
            </a:r>
            <a:endParaRPr sz="1800">
              <a:solidFill>
                <a:srgbClr val="007700"/>
              </a:solidFill>
            </a:endParaRPr>
          </a:p>
          <a:p>
            <a:pPr indent="0" lvl="0" marL="0" rtl="0" algn="l">
              <a:spcBef>
                <a:spcPts val="0"/>
              </a:spcBef>
              <a:spcAft>
                <a:spcPts val="0"/>
              </a:spcAft>
              <a:buNone/>
            </a:pPr>
            <a:r>
              <a:rPr lang="pt-BR" sz="1800">
                <a:solidFill>
                  <a:srgbClr val="007700"/>
                </a:solidFill>
              </a:rPr>
              <a:t>    public static function </a:t>
            </a:r>
            <a:r>
              <a:rPr lang="pt-BR" sz="1800">
                <a:solidFill>
                  <a:srgbClr val="0000BB"/>
                </a:solidFill>
              </a:rPr>
              <a:t>hoje</a:t>
            </a:r>
            <a:r>
              <a:rPr lang="pt-BR" sz="1800">
                <a:solidFill>
                  <a:srgbClr val="007700"/>
                </a:solidFill>
              </a:rPr>
              <a:t>() {</a:t>
            </a:r>
            <a:endParaRPr sz="1800">
              <a:solidFill>
                <a:srgbClr val="007700"/>
              </a:solidFill>
            </a:endParaRPr>
          </a:p>
          <a:p>
            <a:pPr indent="0" lvl="0" marL="0" rtl="0" algn="l">
              <a:spcBef>
                <a:spcPts val="0"/>
              </a:spcBef>
              <a:spcAft>
                <a:spcPts val="0"/>
              </a:spcAft>
              <a:buNone/>
            </a:pPr>
            <a:r>
              <a:rPr lang="pt-BR" sz="1800">
                <a:solidFill>
                  <a:srgbClr val="007700"/>
                </a:solidFill>
              </a:rPr>
              <a:t>        return </a:t>
            </a:r>
            <a:r>
              <a:rPr lang="pt-BR" sz="1800">
                <a:solidFill>
                  <a:srgbClr val="0000BB"/>
                </a:solidFill>
              </a:rPr>
              <a:t>date</a:t>
            </a:r>
            <a:r>
              <a:rPr lang="pt-BR" sz="1800">
                <a:solidFill>
                  <a:srgbClr val="007700"/>
                </a:solidFill>
              </a:rPr>
              <a:t>(</a:t>
            </a:r>
            <a:r>
              <a:rPr lang="pt-BR" sz="1800">
                <a:solidFill>
                  <a:srgbClr val="DD0000"/>
                </a:solidFill>
              </a:rPr>
              <a:t>'d/m/y'</a:t>
            </a:r>
            <a:r>
              <a:rPr lang="pt-BR" sz="1800">
                <a:solidFill>
                  <a:srgbClr val="007700"/>
                </a:solidFill>
              </a:rPr>
              <a:t>);</a:t>
            </a:r>
            <a:endParaRPr sz="1800">
              <a:solidFill>
                <a:srgbClr val="007700"/>
              </a:solidFill>
            </a:endParaRPr>
          </a:p>
          <a:p>
            <a:pPr indent="0" lvl="0" marL="0" rtl="0" algn="l">
              <a:spcBef>
                <a:spcPts val="0"/>
              </a:spcBef>
              <a:spcAft>
                <a:spcPts val="0"/>
              </a:spcAft>
              <a:buNone/>
            </a:pPr>
            <a:r>
              <a:rPr lang="pt-BR" sz="1800">
                <a:solidFill>
                  <a:srgbClr val="007700"/>
                </a:solidFill>
              </a:rPr>
              <a:t>    }</a:t>
            </a:r>
            <a:endParaRPr sz="1800">
              <a:solidFill>
                <a:srgbClr val="007700"/>
              </a:solidFill>
            </a:endParaRPr>
          </a:p>
          <a:p>
            <a:pPr indent="0" lvl="0" marL="0" rtl="0" algn="l">
              <a:spcBef>
                <a:spcPts val="0"/>
              </a:spcBef>
              <a:spcAft>
                <a:spcPts val="0"/>
              </a:spcAft>
              <a:buNone/>
            </a:pPr>
            <a:r>
              <a:rPr lang="pt-BR" sz="1800">
                <a:solidFill>
                  <a:srgbClr val="007700"/>
                </a:solidFill>
              </a:rPr>
              <a:t>}</a:t>
            </a:r>
            <a:endParaRPr sz="1800">
              <a:solidFill>
                <a:srgbClr val="007700"/>
              </a:solidFill>
            </a:endParaRPr>
          </a:p>
          <a:p>
            <a:pPr indent="0" lvl="0" marL="0" rtl="0" algn="l">
              <a:spcBef>
                <a:spcPts val="0"/>
              </a:spcBef>
              <a:spcAft>
                <a:spcPts val="0"/>
              </a:spcAft>
              <a:buNone/>
            </a:pPr>
            <a:r>
              <a:t/>
            </a:r>
            <a:endParaRPr sz="1800">
              <a:solidFill>
                <a:srgbClr val="007700"/>
              </a:solidFill>
            </a:endParaRPr>
          </a:p>
          <a:p>
            <a:pPr indent="0" lvl="0" marL="0" rtl="0" algn="l">
              <a:spcBef>
                <a:spcPts val="0"/>
              </a:spcBef>
              <a:spcAft>
                <a:spcPts val="0"/>
              </a:spcAft>
              <a:buNone/>
            </a:pPr>
            <a:r>
              <a:t/>
            </a:r>
            <a:endParaRPr sz="1800">
              <a:solidFill>
                <a:srgbClr val="007700"/>
              </a:solidFill>
            </a:endParaRPr>
          </a:p>
          <a:p>
            <a:pPr indent="0" lvl="0" marL="0" rtl="0" algn="l">
              <a:spcBef>
                <a:spcPts val="0"/>
              </a:spcBef>
              <a:spcAft>
                <a:spcPts val="0"/>
              </a:spcAft>
              <a:buNone/>
            </a:pPr>
            <a:r>
              <a:rPr lang="pt-BR" sz="1800">
                <a:solidFill>
                  <a:srgbClr val="007700"/>
                </a:solidFill>
              </a:rPr>
              <a:t>echo </a:t>
            </a:r>
            <a:r>
              <a:rPr lang="pt-BR" sz="1800">
                <a:solidFill>
                  <a:srgbClr val="0000BB"/>
                </a:solidFill>
              </a:rPr>
              <a:t>Util</a:t>
            </a:r>
            <a:r>
              <a:rPr lang="pt-BR" sz="1800">
                <a:solidFill>
                  <a:srgbClr val="007700"/>
                </a:solidFill>
              </a:rPr>
              <a:t>::</a:t>
            </a:r>
            <a:r>
              <a:rPr lang="pt-BR" sz="1800">
                <a:solidFill>
                  <a:srgbClr val="0000BB"/>
                </a:solidFill>
              </a:rPr>
              <a:t>hoje</a:t>
            </a:r>
            <a:r>
              <a:rPr lang="pt-BR" sz="1800">
                <a:solidFill>
                  <a:srgbClr val="007700"/>
                </a:solidFill>
              </a:rPr>
              <a:t>();</a:t>
            </a:r>
            <a:endParaRPr sz="1800">
              <a:solidFill>
                <a:srgbClr val="007700"/>
              </a:solidFill>
            </a:endParaRPr>
          </a:p>
          <a:p>
            <a:pPr indent="0" lvl="0" marL="0" rtl="0" algn="l">
              <a:spcBef>
                <a:spcPts val="0"/>
              </a:spcBef>
              <a:spcAft>
                <a:spcPts val="0"/>
              </a:spcAft>
              <a:buNone/>
            </a:pPr>
            <a:r>
              <a:rPr lang="pt-BR" sz="1800">
                <a:solidFill>
                  <a:srgbClr val="0000BB"/>
                </a:solidFill>
              </a:rPr>
              <a:t>$util </a:t>
            </a:r>
            <a:r>
              <a:rPr lang="pt-BR" sz="1800">
                <a:solidFill>
                  <a:srgbClr val="007700"/>
                </a:solidFill>
              </a:rPr>
              <a:t>= new </a:t>
            </a:r>
            <a:r>
              <a:rPr lang="pt-BR" sz="1800">
                <a:solidFill>
                  <a:srgbClr val="0000BB"/>
                </a:solidFill>
              </a:rPr>
              <a:t>Util</a:t>
            </a:r>
            <a:r>
              <a:rPr lang="pt-BR" sz="1800">
                <a:solidFill>
                  <a:srgbClr val="007700"/>
                </a:solidFill>
              </a:rPr>
              <a:t>();</a:t>
            </a:r>
            <a:endParaRPr sz="1800">
              <a:solidFill>
                <a:srgbClr val="007700"/>
              </a:solidFill>
            </a:endParaRPr>
          </a:p>
          <a:p>
            <a:pPr indent="0" lvl="0" marL="0" rtl="0" algn="l">
              <a:spcBef>
                <a:spcPts val="0"/>
              </a:spcBef>
              <a:spcAft>
                <a:spcPts val="0"/>
              </a:spcAft>
              <a:buNone/>
            </a:pPr>
            <a:r>
              <a:rPr lang="pt-BR" sz="1800">
                <a:solidFill>
                  <a:srgbClr val="007700"/>
                </a:solidFill>
              </a:rPr>
              <a:t>echo </a:t>
            </a:r>
            <a:r>
              <a:rPr lang="pt-BR" sz="1800">
                <a:solidFill>
                  <a:srgbClr val="0000BB"/>
                </a:solidFill>
              </a:rPr>
              <a:t>$util</a:t>
            </a:r>
            <a:r>
              <a:rPr lang="pt-BR" sz="1800">
                <a:solidFill>
                  <a:srgbClr val="007700"/>
                </a:solidFill>
              </a:rPr>
              <a:t>-&gt;</a:t>
            </a:r>
            <a:r>
              <a:rPr lang="pt-BR" sz="1800">
                <a:solidFill>
                  <a:srgbClr val="0000BB"/>
                </a:solidFill>
              </a:rPr>
              <a:t>hoje</a:t>
            </a:r>
            <a:r>
              <a:rPr lang="pt-BR" sz="1800">
                <a:solidFill>
                  <a:srgbClr val="007700"/>
                </a:solidFill>
              </a:rPr>
              <a:t>();</a:t>
            </a:r>
            <a:endParaRPr sz="1800"/>
          </a:p>
        </p:txBody>
      </p:sp>
      <p:grpSp>
        <p:nvGrpSpPr>
          <p:cNvPr id="1177" name="Google Shape;1177;p135"/>
          <p:cNvGrpSpPr/>
          <p:nvPr/>
        </p:nvGrpSpPr>
        <p:grpSpPr>
          <a:xfrm>
            <a:off x="5919450" y="1152475"/>
            <a:ext cx="1631757" cy="1108975"/>
            <a:chOff x="6011825" y="1963950"/>
            <a:chExt cx="1631757" cy="1108975"/>
          </a:xfrm>
        </p:grpSpPr>
        <p:cxnSp>
          <p:nvCxnSpPr>
            <p:cNvPr id="1178" name="Google Shape;1178;p135"/>
            <p:cNvCxnSpPr/>
            <p:nvPr/>
          </p:nvCxnSpPr>
          <p:spPr>
            <a:xfrm>
              <a:off x="6024482" y="2279850"/>
              <a:ext cx="1619100" cy="0"/>
            </a:xfrm>
            <a:prstGeom prst="straightConnector1">
              <a:avLst/>
            </a:prstGeom>
            <a:noFill/>
            <a:ln cap="flat" cmpd="sng" w="9525">
              <a:solidFill>
                <a:schemeClr val="dk2"/>
              </a:solidFill>
              <a:prstDash val="solid"/>
              <a:round/>
              <a:headEnd len="med" w="med" type="none"/>
              <a:tailEnd len="med" w="med" type="none"/>
            </a:ln>
          </p:spPr>
        </p:cxnSp>
        <p:grpSp>
          <p:nvGrpSpPr>
            <p:cNvPr id="1179" name="Google Shape;1179;p135"/>
            <p:cNvGrpSpPr/>
            <p:nvPr/>
          </p:nvGrpSpPr>
          <p:grpSpPr>
            <a:xfrm>
              <a:off x="6011825" y="1963950"/>
              <a:ext cx="1631750" cy="1108975"/>
              <a:chOff x="6011825" y="1963950"/>
              <a:chExt cx="1631750" cy="1108975"/>
            </a:xfrm>
          </p:grpSpPr>
          <p:sp>
            <p:nvSpPr>
              <p:cNvPr id="1180" name="Google Shape;1180;p135"/>
              <p:cNvSpPr/>
              <p:nvPr/>
            </p:nvSpPr>
            <p:spPr>
              <a:xfrm>
                <a:off x="6011825" y="1977025"/>
                <a:ext cx="1629000" cy="1095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135"/>
              <p:cNvSpPr txBox="1"/>
              <p:nvPr/>
            </p:nvSpPr>
            <p:spPr>
              <a:xfrm>
                <a:off x="6024475" y="1963950"/>
                <a:ext cx="1619100" cy="315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pt-BR"/>
                  <a:t>Util</a:t>
                </a:r>
                <a:endParaRPr/>
              </a:p>
            </p:txBody>
          </p:sp>
          <p:cxnSp>
            <p:nvCxnSpPr>
              <p:cNvPr id="1182" name="Google Shape;1182;p135"/>
              <p:cNvCxnSpPr/>
              <p:nvPr/>
            </p:nvCxnSpPr>
            <p:spPr>
              <a:xfrm>
                <a:off x="6024475" y="2279850"/>
                <a:ext cx="1619100" cy="0"/>
              </a:xfrm>
              <a:prstGeom prst="straightConnector1">
                <a:avLst/>
              </a:prstGeom>
              <a:noFill/>
              <a:ln cap="flat" cmpd="sng" w="9525">
                <a:solidFill>
                  <a:schemeClr val="dk2"/>
                </a:solidFill>
                <a:prstDash val="solid"/>
                <a:round/>
                <a:headEnd len="med" w="med" type="none"/>
                <a:tailEnd len="med" w="med" type="none"/>
              </a:ln>
            </p:spPr>
          </p:cxnSp>
        </p:grpSp>
      </p:grpSp>
      <p:cxnSp>
        <p:nvCxnSpPr>
          <p:cNvPr id="1183" name="Google Shape;1183;p135"/>
          <p:cNvCxnSpPr/>
          <p:nvPr/>
        </p:nvCxnSpPr>
        <p:spPr>
          <a:xfrm>
            <a:off x="5924550" y="1898900"/>
            <a:ext cx="1628700" cy="0"/>
          </a:xfrm>
          <a:prstGeom prst="straightConnector1">
            <a:avLst/>
          </a:prstGeom>
          <a:noFill/>
          <a:ln cap="flat" cmpd="sng" w="9525">
            <a:solidFill>
              <a:schemeClr val="dk2"/>
            </a:solidFill>
            <a:prstDash val="solid"/>
            <a:round/>
            <a:headEnd len="med" w="med" type="none"/>
            <a:tailEnd len="med" w="med" type="none"/>
          </a:ln>
        </p:spPr>
      </p:cxnSp>
      <p:sp>
        <p:nvSpPr>
          <p:cNvPr id="1184" name="Google Shape;1184;p135"/>
          <p:cNvSpPr txBox="1"/>
          <p:nvPr/>
        </p:nvSpPr>
        <p:spPr>
          <a:xfrm>
            <a:off x="5939900" y="1898900"/>
            <a:ext cx="1611300" cy="3627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pt-BR" u="sng"/>
              <a:t>hoje()</a:t>
            </a:r>
            <a:endParaRPr u="sng"/>
          </a:p>
        </p:txBody>
      </p:sp>
      <p:sp>
        <p:nvSpPr>
          <p:cNvPr id="1185" name="Google Shape;1185;p135"/>
          <p:cNvSpPr txBox="1"/>
          <p:nvPr/>
        </p:nvSpPr>
        <p:spPr>
          <a:xfrm>
            <a:off x="4477975" y="2506600"/>
            <a:ext cx="4514700" cy="11091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pt-BR"/>
              <a:t>De maneira similar, um método estático é “procedimento da classe”</a:t>
            </a:r>
            <a:r>
              <a:rPr lang="pt-BR"/>
              <a:t>. Um método estático de uma determinada classe pode ser acessado em todas as instâncias (objetos) </a:t>
            </a:r>
            <a:r>
              <a:rPr lang="pt-BR">
                <a:solidFill>
                  <a:schemeClr val="dk1"/>
                </a:solidFill>
              </a:rPr>
              <a:t>ou diretamente na classe utilizando o operador ::</a:t>
            </a:r>
            <a:endParaRPr>
              <a:solidFill>
                <a:schemeClr val="dk1"/>
              </a:solidFill>
            </a:endParaRPr>
          </a:p>
          <a:p>
            <a:pPr indent="0" lvl="0" marL="0" rtl="0" algn="just">
              <a:spcBef>
                <a:spcPts val="0"/>
              </a:spcBef>
              <a:spcAft>
                <a:spcPts val="0"/>
              </a:spcAft>
              <a:buNone/>
            </a:pPr>
            <a:r>
              <a:t/>
            </a:r>
            <a:endParaRPr>
              <a:solidFill>
                <a:schemeClr val="dk1"/>
              </a:solidFill>
            </a:endParaRPr>
          </a:p>
          <a:p>
            <a:pPr indent="0" lvl="0" marL="0" rtl="0" algn="just">
              <a:spcBef>
                <a:spcPts val="0"/>
              </a:spcBef>
              <a:spcAft>
                <a:spcPts val="0"/>
              </a:spcAft>
              <a:buNone/>
            </a:pPr>
            <a:r>
              <a:rPr lang="pt-BR">
                <a:solidFill>
                  <a:schemeClr val="dk1"/>
                </a:solidFill>
              </a:rPr>
              <a:t>É válido salientar que é </a:t>
            </a:r>
            <a:r>
              <a:rPr b="1" lang="pt-BR">
                <a:solidFill>
                  <a:schemeClr val="dk1"/>
                </a:solidFill>
              </a:rPr>
              <a:t>proibido </a:t>
            </a:r>
            <a:r>
              <a:rPr lang="pt-BR">
                <a:solidFill>
                  <a:schemeClr val="dk1"/>
                </a:solidFill>
              </a:rPr>
              <a:t>utilizar o </a:t>
            </a:r>
            <a:r>
              <a:rPr b="1" lang="pt-BR">
                <a:solidFill>
                  <a:schemeClr val="dk1"/>
                </a:solidFill>
              </a:rPr>
              <a:t>$this</a:t>
            </a:r>
            <a:r>
              <a:rPr lang="pt-BR">
                <a:solidFill>
                  <a:schemeClr val="dk1"/>
                </a:solidFill>
              </a:rPr>
              <a:t> dentro (no contexto) de um método estático.</a:t>
            </a:r>
            <a:endParaRPr>
              <a:solidFill>
                <a:schemeClr val="dk1"/>
              </a:solidFill>
            </a:endParaRPr>
          </a:p>
        </p:txBody>
      </p:sp>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9" name="Shape 1189"/>
        <p:cNvGrpSpPr/>
        <p:nvPr/>
      </p:nvGrpSpPr>
      <p:grpSpPr>
        <a:xfrm>
          <a:off x="0" y="0"/>
          <a:ext cx="0" cy="0"/>
          <a:chOff x="0" y="0"/>
          <a:chExt cx="0" cy="0"/>
        </a:xfrm>
      </p:grpSpPr>
      <p:sp>
        <p:nvSpPr>
          <p:cNvPr id="1190" name="Google Shape;1190;p13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Class Constants</a:t>
            </a:r>
            <a:endParaRPr/>
          </a:p>
        </p:txBody>
      </p:sp>
      <p:sp>
        <p:nvSpPr>
          <p:cNvPr id="1191" name="Google Shape;1191;p136"/>
          <p:cNvSpPr txBox="1"/>
          <p:nvPr>
            <p:ph idx="1" type="body"/>
          </p:nvPr>
        </p:nvSpPr>
        <p:spPr>
          <a:xfrm>
            <a:off x="311700" y="1152475"/>
            <a:ext cx="3288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pt-BR">
                <a:solidFill>
                  <a:srgbClr val="5F5035"/>
                </a:solidFill>
                <a:highlight>
                  <a:srgbClr val="FFFFE8"/>
                </a:highlight>
              </a:rPr>
              <a:t>&lt;?php</a:t>
            </a:r>
            <a:br>
              <a:rPr lang="pt-BR">
                <a:solidFill>
                  <a:schemeClr val="dk1"/>
                </a:solidFill>
                <a:highlight>
                  <a:srgbClr val="FFFFFF"/>
                </a:highlight>
              </a:rPr>
            </a:br>
            <a:br>
              <a:rPr lang="pt-BR">
                <a:solidFill>
                  <a:schemeClr val="dk1"/>
                </a:solidFill>
                <a:highlight>
                  <a:srgbClr val="FFFFFF"/>
                </a:highlight>
              </a:rPr>
            </a:br>
            <a:r>
              <a:rPr b="1" lang="pt-BR">
                <a:solidFill>
                  <a:srgbClr val="800000"/>
                </a:solidFill>
                <a:highlight>
                  <a:srgbClr val="FFFFE8"/>
                </a:highlight>
              </a:rPr>
              <a:t>class</a:t>
            </a:r>
            <a:r>
              <a:rPr lang="pt-BR">
                <a:solidFill>
                  <a:schemeClr val="dk1"/>
                </a:solidFill>
                <a:highlight>
                  <a:srgbClr val="FFFFE8"/>
                </a:highlight>
              </a:rPr>
              <a:t> Matematica</a:t>
            </a:r>
            <a:br>
              <a:rPr lang="pt-BR">
                <a:solidFill>
                  <a:schemeClr val="dk1"/>
                </a:solidFill>
                <a:highlight>
                  <a:srgbClr val="FFFFFF"/>
                </a:highlight>
              </a:rPr>
            </a:br>
            <a:r>
              <a:rPr lang="pt-BR">
                <a:solidFill>
                  <a:srgbClr val="800080"/>
                </a:solidFill>
                <a:highlight>
                  <a:srgbClr val="FFFFE8"/>
                </a:highlight>
              </a:rPr>
              <a:t>{</a:t>
            </a:r>
            <a:br>
              <a:rPr lang="pt-BR">
                <a:solidFill>
                  <a:schemeClr val="dk1"/>
                </a:solidFill>
                <a:highlight>
                  <a:srgbClr val="FFFFFF"/>
                </a:highlight>
              </a:rPr>
            </a:br>
            <a:r>
              <a:rPr lang="pt-BR">
                <a:solidFill>
                  <a:schemeClr val="dk1"/>
                </a:solidFill>
                <a:highlight>
                  <a:srgbClr val="FFFFE8"/>
                </a:highlight>
              </a:rPr>
              <a:t>    </a:t>
            </a:r>
            <a:r>
              <a:rPr b="1" lang="pt-BR">
                <a:solidFill>
                  <a:srgbClr val="800000"/>
                </a:solidFill>
                <a:highlight>
                  <a:srgbClr val="FFFFE8"/>
                </a:highlight>
              </a:rPr>
              <a:t>const</a:t>
            </a:r>
            <a:r>
              <a:rPr lang="pt-BR">
                <a:solidFill>
                  <a:schemeClr val="dk1"/>
                </a:solidFill>
                <a:highlight>
                  <a:srgbClr val="FFFFE8"/>
                </a:highlight>
              </a:rPr>
              <a:t> </a:t>
            </a:r>
            <a:r>
              <a:rPr lang="pt-BR">
                <a:solidFill>
                  <a:srgbClr val="400000"/>
                </a:solidFill>
                <a:highlight>
                  <a:srgbClr val="FFFFE8"/>
                </a:highlight>
              </a:rPr>
              <a:t>PI</a:t>
            </a:r>
            <a:r>
              <a:rPr lang="pt-BR">
                <a:solidFill>
                  <a:schemeClr val="dk1"/>
                </a:solidFill>
                <a:highlight>
                  <a:srgbClr val="FFFFE8"/>
                </a:highlight>
              </a:rPr>
              <a:t> </a:t>
            </a:r>
            <a:r>
              <a:rPr lang="pt-BR">
                <a:solidFill>
                  <a:srgbClr val="808030"/>
                </a:solidFill>
                <a:highlight>
                  <a:srgbClr val="FFFFE8"/>
                </a:highlight>
              </a:rPr>
              <a:t>=</a:t>
            </a:r>
            <a:r>
              <a:rPr lang="pt-BR">
                <a:solidFill>
                  <a:schemeClr val="dk1"/>
                </a:solidFill>
                <a:highlight>
                  <a:srgbClr val="FFFFE8"/>
                </a:highlight>
              </a:rPr>
              <a:t> </a:t>
            </a:r>
            <a:r>
              <a:rPr lang="pt-BR">
                <a:solidFill>
                  <a:srgbClr val="008000"/>
                </a:solidFill>
                <a:highlight>
                  <a:srgbClr val="FFFFE8"/>
                </a:highlight>
              </a:rPr>
              <a:t>3.14</a:t>
            </a:r>
            <a:r>
              <a:rPr lang="pt-BR">
                <a:solidFill>
                  <a:srgbClr val="800080"/>
                </a:solidFill>
                <a:highlight>
                  <a:srgbClr val="FFFFE8"/>
                </a:highlight>
              </a:rPr>
              <a:t>;</a:t>
            </a:r>
            <a:br>
              <a:rPr lang="pt-BR">
                <a:solidFill>
                  <a:schemeClr val="dk1"/>
                </a:solidFill>
                <a:highlight>
                  <a:srgbClr val="FFFFFF"/>
                </a:highlight>
              </a:rPr>
            </a:br>
            <a:br>
              <a:rPr lang="pt-BR">
                <a:solidFill>
                  <a:schemeClr val="dk1"/>
                </a:solidFill>
                <a:highlight>
                  <a:srgbClr val="FFFFFF"/>
                </a:highlight>
              </a:rPr>
            </a:br>
            <a:r>
              <a:rPr lang="pt-BR">
                <a:solidFill>
                  <a:schemeClr val="dk1"/>
                </a:solidFill>
                <a:highlight>
                  <a:srgbClr val="FFFFE8"/>
                </a:highlight>
              </a:rPr>
              <a:t>    </a:t>
            </a:r>
            <a:r>
              <a:rPr b="1" lang="pt-BR">
                <a:solidFill>
                  <a:srgbClr val="800000"/>
                </a:solidFill>
                <a:highlight>
                  <a:srgbClr val="FFFFE8"/>
                </a:highlight>
              </a:rPr>
              <a:t>function</a:t>
            </a:r>
            <a:r>
              <a:rPr lang="pt-BR">
                <a:solidFill>
                  <a:schemeClr val="dk1"/>
                </a:solidFill>
                <a:highlight>
                  <a:srgbClr val="FFFFE8"/>
                </a:highlight>
              </a:rPr>
              <a:t> valorDePi</a:t>
            </a:r>
            <a:r>
              <a:rPr lang="pt-BR">
                <a:solidFill>
                  <a:srgbClr val="808030"/>
                </a:solidFill>
                <a:highlight>
                  <a:srgbClr val="FFFFE8"/>
                </a:highlight>
              </a:rPr>
              <a:t>()</a:t>
            </a:r>
            <a:r>
              <a:rPr lang="pt-BR">
                <a:solidFill>
                  <a:schemeClr val="dk1"/>
                </a:solidFill>
                <a:highlight>
                  <a:srgbClr val="FFFFE8"/>
                </a:highlight>
              </a:rPr>
              <a:t> </a:t>
            </a:r>
            <a:r>
              <a:rPr lang="pt-BR">
                <a:solidFill>
                  <a:srgbClr val="800080"/>
                </a:solidFill>
                <a:highlight>
                  <a:srgbClr val="FFFFE8"/>
                </a:highlight>
              </a:rPr>
              <a:t>{</a:t>
            </a:r>
            <a:br>
              <a:rPr lang="pt-BR">
                <a:solidFill>
                  <a:schemeClr val="dk1"/>
                </a:solidFill>
                <a:highlight>
                  <a:srgbClr val="FFFFFF"/>
                </a:highlight>
              </a:rPr>
            </a:br>
            <a:r>
              <a:rPr lang="pt-BR">
                <a:solidFill>
                  <a:schemeClr val="dk1"/>
                </a:solidFill>
                <a:highlight>
                  <a:srgbClr val="FFFFE8"/>
                </a:highlight>
              </a:rPr>
              <a:t>        </a:t>
            </a:r>
            <a:r>
              <a:rPr b="1" lang="pt-BR">
                <a:solidFill>
                  <a:srgbClr val="800000"/>
                </a:solidFill>
                <a:highlight>
                  <a:srgbClr val="FFFFE8"/>
                </a:highlight>
              </a:rPr>
              <a:t>echo</a:t>
            </a:r>
            <a:r>
              <a:rPr lang="pt-BR">
                <a:solidFill>
                  <a:schemeClr val="dk1"/>
                </a:solidFill>
                <a:highlight>
                  <a:srgbClr val="FFFFE8"/>
                </a:highlight>
              </a:rPr>
              <a:t>  </a:t>
            </a:r>
            <a:r>
              <a:rPr b="1" lang="pt-BR">
                <a:solidFill>
                  <a:srgbClr val="800000"/>
                </a:solidFill>
                <a:highlight>
                  <a:srgbClr val="FFFFE8"/>
                </a:highlight>
              </a:rPr>
              <a:t>self</a:t>
            </a:r>
            <a:r>
              <a:rPr lang="pt-BR">
                <a:solidFill>
                  <a:srgbClr val="800080"/>
                </a:solidFill>
                <a:highlight>
                  <a:srgbClr val="FFFFE8"/>
                </a:highlight>
              </a:rPr>
              <a:t>::</a:t>
            </a:r>
            <a:r>
              <a:rPr lang="pt-BR">
                <a:solidFill>
                  <a:srgbClr val="400000"/>
                </a:solidFill>
                <a:highlight>
                  <a:srgbClr val="FFFFE8"/>
                </a:highlight>
              </a:rPr>
              <a:t>PI</a:t>
            </a:r>
            <a:r>
              <a:rPr lang="pt-BR">
                <a:solidFill>
                  <a:schemeClr val="dk1"/>
                </a:solidFill>
                <a:highlight>
                  <a:srgbClr val="FFFFE8"/>
                </a:highlight>
              </a:rPr>
              <a:t> </a:t>
            </a:r>
            <a:r>
              <a:rPr lang="pt-BR">
                <a:solidFill>
                  <a:srgbClr val="808030"/>
                </a:solidFill>
                <a:highlight>
                  <a:srgbClr val="FFFFE8"/>
                </a:highlight>
              </a:rPr>
              <a:t>.</a:t>
            </a:r>
            <a:r>
              <a:rPr lang="pt-BR">
                <a:solidFill>
                  <a:schemeClr val="dk1"/>
                </a:solidFill>
                <a:highlight>
                  <a:srgbClr val="FFFFE8"/>
                </a:highlight>
              </a:rPr>
              <a:t> </a:t>
            </a:r>
            <a:r>
              <a:rPr lang="pt-BR">
                <a:solidFill>
                  <a:srgbClr val="0000E6"/>
                </a:solidFill>
                <a:highlight>
                  <a:srgbClr val="FFFFE8"/>
                </a:highlight>
              </a:rPr>
              <a:t>"</a:t>
            </a:r>
            <a:r>
              <a:rPr lang="pt-BR">
                <a:solidFill>
                  <a:srgbClr val="0F69FF"/>
                </a:solidFill>
                <a:highlight>
                  <a:srgbClr val="FFFFE8"/>
                </a:highlight>
              </a:rPr>
              <a:t>\n</a:t>
            </a:r>
            <a:r>
              <a:rPr lang="pt-BR">
                <a:solidFill>
                  <a:srgbClr val="0000E6"/>
                </a:solidFill>
                <a:highlight>
                  <a:srgbClr val="FFFFE8"/>
                </a:highlight>
              </a:rPr>
              <a:t>"</a:t>
            </a:r>
            <a:r>
              <a:rPr lang="pt-BR">
                <a:solidFill>
                  <a:srgbClr val="800080"/>
                </a:solidFill>
                <a:highlight>
                  <a:srgbClr val="FFFFE8"/>
                </a:highlight>
              </a:rPr>
              <a:t>;</a:t>
            </a:r>
            <a:br>
              <a:rPr lang="pt-BR">
                <a:solidFill>
                  <a:schemeClr val="dk1"/>
                </a:solidFill>
                <a:highlight>
                  <a:srgbClr val="FFFFFF"/>
                </a:highlight>
              </a:rPr>
            </a:br>
            <a:r>
              <a:rPr lang="pt-BR">
                <a:solidFill>
                  <a:schemeClr val="dk1"/>
                </a:solidFill>
                <a:highlight>
                  <a:srgbClr val="FFFFE8"/>
                </a:highlight>
              </a:rPr>
              <a:t>    </a:t>
            </a:r>
            <a:r>
              <a:rPr lang="pt-BR">
                <a:solidFill>
                  <a:srgbClr val="800080"/>
                </a:solidFill>
                <a:highlight>
                  <a:srgbClr val="FFFFE8"/>
                </a:highlight>
              </a:rPr>
              <a:t>}</a:t>
            </a:r>
            <a:br>
              <a:rPr lang="pt-BR">
                <a:solidFill>
                  <a:schemeClr val="dk1"/>
                </a:solidFill>
                <a:highlight>
                  <a:srgbClr val="FFFFFF"/>
                </a:highlight>
              </a:rPr>
            </a:br>
            <a:r>
              <a:rPr lang="pt-BR">
                <a:solidFill>
                  <a:srgbClr val="800080"/>
                </a:solidFill>
                <a:highlight>
                  <a:srgbClr val="FFFFE8"/>
                </a:highlight>
              </a:rPr>
              <a:t>}</a:t>
            </a:r>
            <a:endParaRPr/>
          </a:p>
        </p:txBody>
      </p:sp>
      <p:sp>
        <p:nvSpPr>
          <p:cNvPr id="1192" name="Google Shape;1192;p136"/>
          <p:cNvSpPr txBox="1"/>
          <p:nvPr/>
        </p:nvSpPr>
        <p:spPr>
          <a:xfrm>
            <a:off x="5043339" y="1017725"/>
            <a:ext cx="3000000" cy="30000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1600"/>
              </a:spcAft>
              <a:buNone/>
            </a:pPr>
            <a:r>
              <a:rPr b="1" lang="pt-BR" sz="1800">
                <a:solidFill>
                  <a:srgbClr val="800000"/>
                </a:solidFill>
                <a:highlight>
                  <a:srgbClr val="FFFFE8"/>
                </a:highlight>
              </a:rPr>
              <a:t>echo</a:t>
            </a:r>
            <a:r>
              <a:rPr lang="pt-BR" sz="1800">
                <a:solidFill>
                  <a:schemeClr val="dk1"/>
                </a:solidFill>
                <a:highlight>
                  <a:srgbClr val="FFFFE8"/>
                </a:highlight>
              </a:rPr>
              <a:t> Matematica</a:t>
            </a:r>
            <a:r>
              <a:rPr lang="pt-BR" sz="1800">
                <a:solidFill>
                  <a:srgbClr val="800080"/>
                </a:solidFill>
                <a:highlight>
                  <a:srgbClr val="FFFFE8"/>
                </a:highlight>
              </a:rPr>
              <a:t>::</a:t>
            </a:r>
            <a:r>
              <a:rPr lang="pt-BR" sz="1800">
                <a:solidFill>
                  <a:srgbClr val="400000"/>
                </a:solidFill>
                <a:highlight>
                  <a:srgbClr val="FFFFE8"/>
                </a:highlight>
              </a:rPr>
              <a:t>PI</a:t>
            </a:r>
            <a:r>
              <a:rPr lang="pt-BR" sz="1800">
                <a:solidFill>
                  <a:schemeClr val="dk1"/>
                </a:solidFill>
                <a:highlight>
                  <a:srgbClr val="FFFFE8"/>
                </a:highlight>
              </a:rPr>
              <a:t> </a:t>
            </a:r>
            <a:r>
              <a:rPr lang="pt-BR" sz="1800">
                <a:solidFill>
                  <a:srgbClr val="808030"/>
                </a:solidFill>
                <a:highlight>
                  <a:srgbClr val="FFFFE8"/>
                </a:highlight>
              </a:rPr>
              <a:t>.</a:t>
            </a:r>
            <a:r>
              <a:rPr lang="pt-BR" sz="1800">
                <a:solidFill>
                  <a:schemeClr val="dk1"/>
                </a:solidFill>
                <a:highlight>
                  <a:srgbClr val="FFFFE8"/>
                </a:highlight>
              </a:rPr>
              <a:t> </a:t>
            </a:r>
            <a:r>
              <a:rPr lang="pt-BR" sz="1800">
                <a:solidFill>
                  <a:srgbClr val="0000E6"/>
                </a:solidFill>
                <a:highlight>
                  <a:srgbClr val="FFFFE8"/>
                </a:highlight>
              </a:rPr>
              <a:t>"</a:t>
            </a:r>
            <a:r>
              <a:rPr lang="pt-BR" sz="1800">
                <a:solidFill>
                  <a:srgbClr val="0F69FF"/>
                </a:solidFill>
                <a:highlight>
                  <a:srgbClr val="FFFFE8"/>
                </a:highlight>
              </a:rPr>
              <a:t>\n</a:t>
            </a:r>
            <a:r>
              <a:rPr lang="pt-BR" sz="1800">
                <a:solidFill>
                  <a:srgbClr val="0000E6"/>
                </a:solidFill>
                <a:highlight>
                  <a:srgbClr val="FFFFE8"/>
                </a:highlight>
              </a:rPr>
              <a:t>"</a:t>
            </a:r>
            <a:r>
              <a:rPr lang="pt-BR" sz="1800">
                <a:solidFill>
                  <a:srgbClr val="800080"/>
                </a:solidFill>
                <a:highlight>
                  <a:srgbClr val="FFFFE8"/>
                </a:highlight>
              </a:rPr>
              <a:t>;</a:t>
            </a:r>
            <a:br>
              <a:rPr lang="pt-BR" sz="1800">
                <a:solidFill>
                  <a:schemeClr val="dk1"/>
                </a:solidFill>
                <a:highlight>
                  <a:srgbClr val="FFFFFF"/>
                </a:highlight>
              </a:rPr>
            </a:br>
            <a:br>
              <a:rPr lang="pt-BR" sz="1800">
                <a:solidFill>
                  <a:schemeClr val="dk1"/>
                </a:solidFill>
                <a:highlight>
                  <a:srgbClr val="FFFFFF"/>
                </a:highlight>
              </a:rPr>
            </a:br>
            <a:r>
              <a:rPr lang="pt-BR" sz="1800">
                <a:solidFill>
                  <a:srgbClr val="797997"/>
                </a:solidFill>
                <a:highlight>
                  <a:srgbClr val="FFFFE8"/>
                </a:highlight>
              </a:rPr>
              <a:t>$mat</a:t>
            </a:r>
            <a:r>
              <a:rPr lang="pt-BR" sz="1800">
                <a:solidFill>
                  <a:schemeClr val="dk1"/>
                </a:solidFill>
                <a:highlight>
                  <a:srgbClr val="FFFFE8"/>
                </a:highlight>
              </a:rPr>
              <a:t> </a:t>
            </a:r>
            <a:r>
              <a:rPr lang="pt-BR" sz="1800">
                <a:solidFill>
                  <a:srgbClr val="808030"/>
                </a:solidFill>
                <a:highlight>
                  <a:srgbClr val="FFFFE8"/>
                </a:highlight>
              </a:rPr>
              <a:t>=</a:t>
            </a:r>
            <a:r>
              <a:rPr lang="pt-BR" sz="1800">
                <a:solidFill>
                  <a:schemeClr val="dk1"/>
                </a:solidFill>
                <a:highlight>
                  <a:srgbClr val="FFFFE8"/>
                </a:highlight>
              </a:rPr>
              <a:t> </a:t>
            </a:r>
            <a:r>
              <a:rPr b="1" lang="pt-BR" sz="1800">
                <a:solidFill>
                  <a:srgbClr val="800000"/>
                </a:solidFill>
                <a:highlight>
                  <a:srgbClr val="FFFFE8"/>
                </a:highlight>
              </a:rPr>
              <a:t>new</a:t>
            </a:r>
            <a:r>
              <a:rPr lang="pt-BR" sz="1800">
                <a:solidFill>
                  <a:schemeClr val="dk1"/>
                </a:solidFill>
                <a:highlight>
                  <a:srgbClr val="FFFFE8"/>
                </a:highlight>
              </a:rPr>
              <a:t> Matematica</a:t>
            </a:r>
            <a:r>
              <a:rPr lang="pt-BR" sz="1800">
                <a:solidFill>
                  <a:srgbClr val="808030"/>
                </a:solidFill>
                <a:highlight>
                  <a:srgbClr val="FFFFE8"/>
                </a:highlight>
              </a:rPr>
              <a:t>()</a:t>
            </a:r>
            <a:r>
              <a:rPr lang="pt-BR" sz="1800">
                <a:solidFill>
                  <a:srgbClr val="800080"/>
                </a:solidFill>
                <a:highlight>
                  <a:srgbClr val="FFFFE8"/>
                </a:highlight>
              </a:rPr>
              <a:t>;</a:t>
            </a:r>
            <a:br>
              <a:rPr lang="pt-BR" sz="1800">
                <a:solidFill>
                  <a:schemeClr val="dk1"/>
                </a:solidFill>
                <a:highlight>
                  <a:srgbClr val="FFFFFF"/>
                </a:highlight>
              </a:rPr>
            </a:br>
            <a:r>
              <a:rPr lang="pt-BR" sz="1800">
                <a:solidFill>
                  <a:srgbClr val="797997"/>
                </a:solidFill>
                <a:highlight>
                  <a:srgbClr val="FFFFE8"/>
                </a:highlight>
              </a:rPr>
              <a:t>$mat</a:t>
            </a:r>
            <a:r>
              <a:rPr lang="pt-BR" sz="1800">
                <a:solidFill>
                  <a:srgbClr val="808030"/>
                </a:solidFill>
                <a:highlight>
                  <a:srgbClr val="FFFFE8"/>
                </a:highlight>
              </a:rPr>
              <a:t>-&gt;</a:t>
            </a:r>
            <a:r>
              <a:rPr lang="pt-BR" sz="1800">
                <a:solidFill>
                  <a:schemeClr val="dk1"/>
                </a:solidFill>
                <a:highlight>
                  <a:srgbClr val="FFFFE8"/>
                </a:highlight>
              </a:rPr>
              <a:t>valorDePi</a:t>
            </a:r>
            <a:r>
              <a:rPr lang="pt-BR" sz="1800">
                <a:solidFill>
                  <a:srgbClr val="808030"/>
                </a:solidFill>
                <a:highlight>
                  <a:srgbClr val="FFFFE8"/>
                </a:highlight>
              </a:rPr>
              <a:t>()</a:t>
            </a:r>
            <a:r>
              <a:rPr lang="pt-BR" sz="1800">
                <a:solidFill>
                  <a:srgbClr val="800080"/>
                </a:solidFill>
                <a:highlight>
                  <a:srgbClr val="FFFFE8"/>
                </a:highlight>
              </a:rPr>
              <a:t>;</a:t>
            </a:r>
            <a:endParaRPr sz="1800">
              <a:solidFill>
                <a:srgbClr val="800080"/>
              </a:solidFill>
              <a:highlight>
                <a:srgbClr val="FFFFE8"/>
              </a:highlight>
            </a:endParaRPr>
          </a:p>
        </p:txBody>
      </p:sp>
      <p:cxnSp>
        <p:nvCxnSpPr>
          <p:cNvPr id="1193" name="Google Shape;1193;p136"/>
          <p:cNvCxnSpPr/>
          <p:nvPr/>
        </p:nvCxnSpPr>
        <p:spPr>
          <a:xfrm>
            <a:off x="4257675" y="1187900"/>
            <a:ext cx="0" cy="3408600"/>
          </a:xfrm>
          <a:prstGeom prst="straightConnector1">
            <a:avLst/>
          </a:prstGeom>
          <a:noFill/>
          <a:ln cap="flat" cmpd="sng" w="9525">
            <a:solidFill>
              <a:schemeClr val="dk2"/>
            </a:solidFill>
            <a:prstDash val="solid"/>
            <a:round/>
            <a:headEnd len="med" w="med" type="none"/>
            <a:tailEnd len="med" w="med" type="none"/>
          </a:ln>
        </p:spPr>
      </p:cxnSp>
      <p:sp>
        <p:nvSpPr>
          <p:cNvPr id="1194" name="Google Shape;1194;p136"/>
          <p:cNvSpPr txBox="1"/>
          <p:nvPr/>
        </p:nvSpPr>
        <p:spPr>
          <a:xfrm>
            <a:off x="5112175" y="3488550"/>
            <a:ext cx="3608700" cy="14346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pt-BR"/>
              <a:t>Similar as constantes usando o define(), o valor de uma constante nunca pode ser alterado.</a:t>
            </a:r>
            <a:endParaRPr/>
          </a:p>
          <a:p>
            <a:pPr indent="0" lvl="0" marL="0" rtl="0" algn="l">
              <a:spcBef>
                <a:spcPts val="0"/>
              </a:spcBef>
              <a:spcAft>
                <a:spcPts val="0"/>
              </a:spcAft>
              <a:buNone/>
            </a:pPr>
            <a:r>
              <a:rPr lang="pt-BR"/>
              <a:t>O acesso é similar aos atributos estáticos, utilizando o :: porém sem o $.</a:t>
            </a:r>
            <a:endParaRPr/>
          </a:p>
        </p:txBody>
      </p:sp>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8" name="Shape 1198"/>
        <p:cNvGrpSpPr/>
        <p:nvPr/>
      </p:nvGrpSpPr>
      <p:grpSpPr>
        <a:xfrm>
          <a:off x="0" y="0"/>
          <a:ext cx="0" cy="0"/>
          <a:chOff x="0" y="0"/>
          <a:chExt cx="0" cy="0"/>
        </a:xfrm>
      </p:grpSpPr>
      <p:sp>
        <p:nvSpPr>
          <p:cNvPr id="1199" name="Google Shape;1199;p13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Class Constants (visibilidade)</a:t>
            </a:r>
            <a:endParaRPr/>
          </a:p>
        </p:txBody>
      </p:sp>
      <p:sp>
        <p:nvSpPr>
          <p:cNvPr id="1200" name="Google Shape;1200;p13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sz="1400">
                <a:solidFill>
                  <a:srgbClr val="5F5035"/>
                </a:solidFill>
                <a:highlight>
                  <a:srgbClr val="FFFFE8"/>
                </a:highlight>
              </a:rPr>
              <a:t>&lt;?php</a:t>
            </a:r>
            <a:br>
              <a:rPr lang="pt-BR" sz="1400">
                <a:solidFill>
                  <a:schemeClr val="dk1"/>
                </a:solidFill>
                <a:highlight>
                  <a:srgbClr val="FFFFFF"/>
                </a:highlight>
              </a:rPr>
            </a:br>
            <a:br>
              <a:rPr lang="pt-BR" sz="1400">
                <a:solidFill>
                  <a:schemeClr val="dk1"/>
                </a:solidFill>
                <a:highlight>
                  <a:srgbClr val="FFFFFF"/>
                </a:highlight>
              </a:rPr>
            </a:br>
            <a:r>
              <a:rPr b="1" lang="pt-BR" sz="1400">
                <a:solidFill>
                  <a:srgbClr val="800000"/>
                </a:solidFill>
                <a:highlight>
                  <a:srgbClr val="FFFFE8"/>
                </a:highlight>
              </a:rPr>
              <a:t>class</a:t>
            </a:r>
            <a:r>
              <a:rPr lang="pt-BR" sz="1400">
                <a:solidFill>
                  <a:schemeClr val="dk1"/>
                </a:solidFill>
                <a:highlight>
                  <a:srgbClr val="FFFFE8"/>
                </a:highlight>
              </a:rPr>
              <a:t> Matematica</a:t>
            </a:r>
            <a:br>
              <a:rPr lang="pt-BR" sz="1400">
                <a:solidFill>
                  <a:schemeClr val="dk1"/>
                </a:solidFill>
                <a:highlight>
                  <a:srgbClr val="FFFFFF"/>
                </a:highlight>
              </a:rPr>
            </a:br>
            <a:r>
              <a:rPr lang="pt-BR" sz="1400">
                <a:solidFill>
                  <a:srgbClr val="800080"/>
                </a:solidFill>
                <a:highlight>
                  <a:srgbClr val="FFFFE8"/>
                </a:highlight>
              </a:rPr>
              <a:t>{</a:t>
            </a:r>
            <a:br>
              <a:rPr lang="pt-BR" sz="1400">
                <a:solidFill>
                  <a:schemeClr val="dk1"/>
                </a:solidFill>
                <a:highlight>
                  <a:srgbClr val="FFFFFF"/>
                </a:highlight>
              </a:rPr>
            </a:br>
            <a:r>
              <a:rPr lang="pt-BR" sz="1400">
                <a:solidFill>
                  <a:schemeClr val="dk1"/>
                </a:solidFill>
                <a:highlight>
                  <a:srgbClr val="FFFFE8"/>
                </a:highlight>
              </a:rPr>
              <a:t>    </a:t>
            </a:r>
            <a:r>
              <a:rPr b="1" lang="pt-BR" sz="1400">
                <a:solidFill>
                  <a:srgbClr val="800000"/>
                </a:solidFill>
                <a:highlight>
                  <a:srgbClr val="FFFFE8"/>
                </a:highlight>
              </a:rPr>
              <a:t>private</a:t>
            </a:r>
            <a:r>
              <a:rPr lang="pt-BR" sz="1400">
                <a:solidFill>
                  <a:schemeClr val="dk1"/>
                </a:solidFill>
                <a:highlight>
                  <a:srgbClr val="FFFFE8"/>
                </a:highlight>
              </a:rPr>
              <a:t> </a:t>
            </a:r>
            <a:r>
              <a:rPr b="1" lang="pt-BR" sz="1400">
                <a:solidFill>
                  <a:srgbClr val="800000"/>
                </a:solidFill>
                <a:highlight>
                  <a:srgbClr val="FFFFE8"/>
                </a:highlight>
              </a:rPr>
              <a:t>const</a:t>
            </a:r>
            <a:r>
              <a:rPr lang="pt-BR" sz="1400">
                <a:solidFill>
                  <a:schemeClr val="dk1"/>
                </a:solidFill>
                <a:highlight>
                  <a:srgbClr val="FFFFE8"/>
                </a:highlight>
              </a:rPr>
              <a:t> </a:t>
            </a:r>
            <a:r>
              <a:rPr lang="pt-BR" sz="1400">
                <a:solidFill>
                  <a:srgbClr val="400000"/>
                </a:solidFill>
                <a:highlight>
                  <a:srgbClr val="FFFFE8"/>
                </a:highlight>
              </a:rPr>
              <a:t>PI</a:t>
            </a:r>
            <a:r>
              <a:rPr lang="pt-BR" sz="1400">
                <a:solidFill>
                  <a:schemeClr val="dk1"/>
                </a:solidFill>
                <a:highlight>
                  <a:srgbClr val="FFFFE8"/>
                </a:highlight>
              </a:rPr>
              <a:t> </a:t>
            </a:r>
            <a:r>
              <a:rPr lang="pt-BR" sz="1400">
                <a:solidFill>
                  <a:srgbClr val="808030"/>
                </a:solidFill>
                <a:highlight>
                  <a:srgbClr val="FFFFE8"/>
                </a:highlight>
              </a:rPr>
              <a:t>=</a:t>
            </a:r>
            <a:r>
              <a:rPr lang="pt-BR" sz="1400">
                <a:solidFill>
                  <a:schemeClr val="dk1"/>
                </a:solidFill>
                <a:highlight>
                  <a:srgbClr val="FFFFE8"/>
                </a:highlight>
              </a:rPr>
              <a:t> </a:t>
            </a:r>
            <a:r>
              <a:rPr lang="pt-BR" sz="1400">
                <a:solidFill>
                  <a:srgbClr val="008000"/>
                </a:solidFill>
                <a:highlight>
                  <a:srgbClr val="FFFFE8"/>
                </a:highlight>
              </a:rPr>
              <a:t>3.14</a:t>
            </a:r>
            <a:r>
              <a:rPr lang="pt-BR" sz="1400">
                <a:solidFill>
                  <a:srgbClr val="800080"/>
                </a:solidFill>
                <a:highlight>
                  <a:srgbClr val="FFFFE8"/>
                </a:highlight>
              </a:rPr>
              <a:t>; </a:t>
            </a:r>
            <a:r>
              <a:rPr lang="pt-BR" sz="1400">
                <a:solidFill>
                  <a:srgbClr val="696969"/>
                </a:solidFill>
                <a:highlight>
                  <a:srgbClr val="FFFFE8"/>
                </a:highlight>
              </a:rPr>
              <a:t>//disponível </a:t>
            </a:r>
            <a:r>
              <a:rPr lang="pt-BR" sz="1400">
                <a:solidFill>
                  <a:srgbClr val="696969"/>
                </a:solidFill>
                <a:highlight>
                  <a:srgbClr val="FFFFE8"/>
                </a:highlight>
              </a:rPr>
              <a:t>a partir</a:t>
            </a:r>
            <a:r>
              <a:rPr lang="pt-BR" sz="1400">
                <a:solidFill>
                  <a:srgbClr val="696969"/>
                </a:solidFill>
                <a:highlight>
                  <a:srgbClr val="FFFFE8"/>
                </a:highlight>
              </a:rPr>
              <a:t> do PHP 7.1</a:t>
            </a:r>
            <a:br>
              <a:rPr lang="pt-BR" sz="1400">
                <a:solidFill>
                  <a:schemeClr val="dk1"/>
                </a:solidFill>
                <a:highlight>
                  <a:srgbClr val="FFFFFF"/>
                </a:highlight>
              </a:rPr>
            </a:br>
            <a:br>
              <a:rPr lang="pt-BR" sz="1400">
                <a:solidFill>
                  <a:schemeClr val="dk1"/>
                </a:solidFill>
                <a:highlight>
                  <a:srgbClr val="FFFFFF"/>
                </a:highlight>
              </a:rPr>
            </a:br>
            <a:r>
              <a:rPr lang="pt-BR" sz="1400">
                <a:solidFill>
                  <a:schemeClr val="dk1"/>
                </a:solidFill>
                <a:highlight>
                  <a:srgbClr val="FFFFE8"/>
                </a:highlight>
              </a:rPr>
              <a:t>    </a:t>
            </a:r>
            <a:r>
              <a:rPr b="1" lang="pt-BR" sz="1400">
                <a:solidFill>
                  <a:srgbClr val="800000"/>
                </a:solidFill>
                <a:highlight>
                  <a:srgbClr val="FFFFE8"/>
                </a:highlight>
              </a:rPr>
              <a:t>function</a:t>
            </a:r>
            <a:r>
              <a:rPr lang="pt-BR" sz="1400">
                <a:solidFill>
                  <a:schemeClr val="dk1"/>
                </a:solidFill>
                <a:highlight>
                  <a:srgbClr val="FFFFE8"/>
                </a:highlight>
              </a:rPr>
              <a:t> valorDePi</a:t>
            </a:r>
            <a:r>
              <a:rPr lang="pt-BR" sz="1400">
                <a:solidFill>
                  <a:srgbClr val="808030"/>
                </a:solidFill>
                <a:highlight>
                  <a:srgbClr val="FFFFE8"/>
                </a:highlight>
              </a:rPr>
              <a:t>()</a:t>
            </a:r>
            <a:r>
              <a:rPr lang="pt-BR" sz="1400">
                <a:solidFill>
                  <a:schemeClr val="dk1"/>
                </a:solidFill>
                <a:highlight>
                  <a:srgbClr val="FFFFE8"/>
                </a:highlight>
              </a:rPr>
              <a:t> </a:t>
            </a:r>
            <a:r>
              <a:rPr lang="pt-BR" sz="1400">
                <a:solidFill>
                  <a:srgbClr val="800080"/>
                </a:solidFill>
                <a:highlight>
                  <a:srgbClr val="FFFFE8"/>
                </a:highlight>
              </a:rPr>
              <a:t>{</a:t>
            </a:r>
            <a:br>
              <a:rPr lang="pt-BR" sz="1400">
                <a:solidFill>
                  <a:schemeClr val="dk1"/>
                </a:solidFill>
                <a:highlight>
                  <a:srgbClr val="FFFFFF"/>
                </a:highlight>
              </a:rPr>
            </a:br>
            <a:r>
              <a:rPr lang="pt-BR" sz="1400">
                <a:solidFill>
                  <a:schemeClr val="dk1"/>
                </a:solidFill>
                <a:highlight>
                  <a:srgbClr val="FFFFE8"/>
                </a:highlight>
              </a:rPr>
              <a:t>        </a:t>
            </a:r>
            <a:r>
              <a:rPr b="1" lang="pt-BR" sz="1400">
                <a:solidFill>
                  <a:srgbClr val="800000"/>
                </a:solidFill>
                <a:highlight>
                  <a:srgbClr val="FFFFE8"/>
                </a:highlight>
              </a:rPr>
              <a:t>echo</a:t>
            </a:r>
            <a:r>
              <a:rPr lang="pt-BR" sz="1400">
                <a:solidFill>
                  <a:schemeClr val="dk1"/>
                </a:solidFill>
                <a:highlight>
                  <a:srgbClr val="FFFFE8"/>
                </a:highlight>
              </a:rPr>
              <a:t>  </a:t>
            </a:r>
            <a:r>
              <a:rPr b="1" lang="pt-BR" sz="1400">
                <a:solidFill>
                  <a:srgbClr val="800000"/>
                </a:solidFill>
                <a:highlight>
                  <a:srgbClr val="FFFFE8"/>
                </a:highlight>
              </a:rPr>
              <a:t>self</a:t>
            </a:r>
            <a:r>
              <a:rPr lang="pt-BR" sz="1400">
                <a:solidFill>
                  <a:srgbClr val="800080"/>
                </a:solidFill>
                <a:highlight>
                  <a:srgbClr val="FFFFE8"/>
                </a:highlight>
              </a:rPr>
              <a:t>::</a:t>
            </a:r>
            <a:r>
              <a:rPr lang="pt-BR" sz="1400">
                <a:solidFill>
                  <a:srgbClr val="400000"/>
                </a:solidFill>
                <a:highlight>
                  <a:srgbClr val="FFFFE8"/>
                </a:highlight>
              </a:rPr>
              <a:t>PI</a:t>
            </a:r>
            <a:r>
              <a:rPr lang="pt-BR" sz="1400">
                <a:solidFill>
                  <a:schemeClr val="dk1"/>
                </a:solidFill>
                <a:highlight>
                  <a:srgbClr val="FFFFE8"/>
                </a:highlight>
              </a:rPr>
              <a:t> </a:t>
            </a:r>
            <a:r>
              <a:rPr lang="pt-BR" sz="1400">
                <a:solidFill>
                  <a:srgbClr val="808030"/>
                </a:solidFill>
                <a:highlight>
                  <a:srgbClr val="FFFFE8"/>
                </a:highlight>
              </a:rPr>
              <a:t>.</a:t>
            </a:r>
            <a:r>
              <a:rPr lang="pt-BR" sz="1400">
                <a:solidFill>
                  <a:schemeClr val="dk1"/>
                </a:solidFill>
                <a:highlight>
                  <a:srgbClr val="FFFFE8"/>
                </a:highlight>
              </a:rPr>
              <a:t> </a:t>
            </a:r>
            <a:r>
              <a:rPr lang="pt-BR" sz="1400">
                <a:solidFill>
                  <a:srgbClr val="0000E6"/>
                </a:solidFill>
                <a:highlight>
                  <a:srgbClr val="FFFFE8"/>
                </a:highlight>
              </a:rPr>
              <a:t>"</a:t>
            </a:r>
            <a:r>
              <a:rPr lang="pt-BR" sz="1400">
                <a:solidFill>
                  <a:srgbClr val="0F69FF"/>
                </a:solidFill>
                <a:highlight>
                  <a:srgbClr val="FFFFE8"/>
                </a:highlight>
              </a:rPr>
              <a:t>\n</a:t>
            </a:r>
            <a:r>
              <a:rPr lang="pt-BR" sz="1400">
                <a:solidFill>
                  <a:srgbClr val="0000E6"/>
                </a:solidFill>
                <a:highlight>
                  <a:srgbClr val="FFFFE8"/>
                </a:highlight>
              </a:rPr>
              <a:t>"</a:t>
            </a:r>
            <a:r>
              <a:rPr lang="pt-BR" sz="1400">
                <a:solidFill>
                  <a:srgbClr val="800080"/>
                </a:solidFill>
                <a:highlight>
                  <a:srgbClr val="FFFFE8"/>
                </a:highlight>
              </a:rPr>
              <a:t>;</a:t>
            </a:r>
            <a:br>
              <a:rPr lang="pt-BR" sz="1400">
                <a:solidFill>
                  <a:schemeClr val="dk1"/>
                </a:solidFill>
                <a:highlight>
                  <a:srgbClr val="FFFFFF"/>
                </a:highlight>
              </a:rPr>
            </a:br>
            <a:r>
              <a:rPr lang="pt-BR" sz="1400">
                <a:solidFill>
                  <a:schemeClr val="dk1"/>
                </a:solidFill>
                <a:highlight>
                  <a:srgbClr val="FFFFE8"/>
                </a:highlight>
              </a:rPr>
              <a:t>    </a:t>
            </a:r>
            <a:r>
              <a:rPr lang="pt-BR" sz="1400">
                <a:solidFill>
                  <a:srgbClr val="800080"/>
                </a:solidFill>
                <a:highlight>
                  <a:srgbClr val="FFFFE8"/>
                </a:highlight>
              </a:rPr>
              <a:t>}</a:t>
            </a:r>
            <a:br>
              <a:rPr lang="pt-BR" sz="1400">
                <a:solidFill>
                  <a:schemeClr val="dk1"/>
                </a:solidFill>
                <a:highlight>
                  <a:srgbClr val="FFFFFF"/>
                </a:highlight>
              </a:rPr>
            </a:br>
            <a:r>
              <a:rPr lang="pt-BR" sz="1400">
                <a:solidFill>
                  <a:srgbClr val="800080"/>
                </a:solidFill>
                <a:highlight>
                  <a:srgbClr val="FFFFE8"/>
                </a:highlight>
              </a:rPr>
              <a:t>}</a:t>
            </a:r>
            <a:br>
              <a:rPr lang="pt-BR" sz="1400">
                <a:solidFill>
                  <a:schemeClr val="dk1"/>
                </a:solidFill>
                <a:highlight>
                  <a:srgbClr val="FFFFFF"/>
                </a:highlight>
              </a:rPr>
            </a:br>
            <a:br>
              <a:rPr lang="pt-BR" sz="1400">
                <a:solidFill>
                  <a:schemeClr val="dk1"/>
                </a:solidFill>
                <a:highlight>
                  <a:srgbClr val="FFFFFF"/>
                </a:highlight>
              </a:rPr>
            </a:br>
            <a:r>
              <a:rPr lang="pt-BR" sz="1400">
                <a:solidFill>
                  <a:srgbClr val="696969"/>
                </a:solidFill>
                <a:highlight>
                  <a:srgbClr val="FFFFE8"/>
                </a:highlight>
              </a:rPr>
              <a:t>//echo Matematica::PI . "\n"; erro !</a:t>
            </a:r>
            <a:br>
              <a:rPr lang="pt-BR" sz="1400">
                <a:solidFill>
                  <a:schemeClr val="dk1"/>
                </a:solidFill>
                <a:highlight>
                  <a:srgbClr val="FFFFFF"/>
                </a:highlight>
              </a:rPr>
            </a:br>
            <a:br>
              <a:rPr lang="pt-BR" sz="1400">
                <a:solidFill>
                  <a:schemeClr val="dk1"/>
                </a:solidFill>
                <a:highlight>
                  <a:srgbClr val="FFFFFF"/>
                </a:highlight>
              </a:rPr>
            </a:br>
            <a:r>
              <a:rPr lang="pt-BR" sz="1400">
                <a:solidFill>
                  <a:srgbClr val="797997"/>
                </a:solidFill>
                <a:highlight>
                  <a:srgbClr val="FFFFE8"/>
                </a:highlight>
              </a:rPr>
              <a:t>$mat</a:t>
            </a:r>
            <a:r>
              <a:rPr lang="pt-BR" sz="1400">
                <a:solidFill>
                  <a:schemeClr val="dk1"/>
                </a:solidFill>
                <a:highlight>
                  <a:srgbClr val="FFFFE8"/>
                </a:highlight>
              </a:rPr>
              <a:t> </a:t>
            </a:r>
            <a:r>
              <a:rPr lang="pt-BR" sz="1400">
                <a:solidFill>
                  <a:srgbClr val="808030"/>
                </a:solidFill>
                <a:highlight>
                  <a:srgbClr val="FFFFE8"/>
                </a:highlight>
              </a:rPr>
              <a:t>=</a:t>
            </a:r>
            <a:r>
              <a:rPr lang="pt-BR" sz="1400">
                <a:solidFill>
                  <a:schemeClr val="dk1"/>
                </a:solidFill>
                <a:highlight>
                  <a:srgbClr val="FFFFE8"/>
                </a:highlight>
              </a:rPr>
              <a:t> </a:t>
            </a:r>
            <a:r>
              <a:rPr b="1" lang="pt-BR" sz="1400">
                <a:solidFill>
                  <a:srgbClr val="800000"/>
                </a:solidFill>
                <a:highlight>
                  <a:srgbClr val="FFFFE8"/>
                </a:highlight>
              </a:rPr>
              <a:t>new</a:t>
            </a:r>
            <a:r>
              <a:rPr lang="pt-BR" sz="1400">
                <a:solidFill>
                  <a:schemeClr val="dk1"/>
                </a:solidFill>
                <a:highlight>
                  <a:srgbClr val="FFFFE8"/>
                </a:highlight>
              </a:rPr>
              <a:t> Matematica</a:t>
            </a:r>
            <a:r>
              <a:rPr lang="pt-BR" sz="1400">
                <a:solidFill>
                  <a:srgbClr val="808030"/>
                </a:solidFill>
                <a:highlight>
                  <a:srgbClr val="FFFFE8"/>
                </a:highlight>
              </a:rPr>
              <a:t>()</a:t>
            </a:r>
            <a:r>
              <a:rPr lang="pt-BR" sz="1400">
                <a:solidFill>
                  <a:srgbClr val="800080"/>
                </a:solidFill>
                <a:highlight>
                  <a:srgbClr val="FFFFE8"/>
                </a:highlight>
              </a:rPr>
              <a:t>;</a:t>
            </a:r>
            <a:br>
              <a:rPr lang="pt-BR" sz="1400">
                <a:solidFill>
                  <a:schemeClr val="dk1"/>
                </a:solidFill>
                <a:highlight>
                  <a:srgbClr val="FFFFFF"/>
                </a:highlight>
              </a:rPr>
            </a:br>
            <a:r>
              <a:rPr lang="pt-BR" sz="1400">
                <a:solidFill>
                  <a:srgbClr val="797997"/>
                </a:solidFill>
                <a:highlight>
                  <a:srgbClr val="FFFFE8"/>
                </a:highlight>
              </a:rPr>
              <a:t>$mat</a:t>
            </a:r>
            <a:r>
              <a:rPr lang="pt-BR" sz="1400">
                <a:solidFill>
                  <a:srgbClr val="808030"/>
                </a:solidFill>
                <a:highlight>
                  <a:srgbClr val="FFFFE8"/>
                </a:highlight>
              </a:rPr>
              <a:t>-&gt;</a:t>
            </a:r>
            <a:r>
              <a:rPr lang="pt-BR" sz="1400">
                <a:solidFill>
                  <a:schemeClr val="dk1"/>
                </a:solidFill>
                <a:highlight>
                  <a:srgbClr val="FFFFE8"/>
                </a:highlight>
              </a:rPr>
              <a:t>valorDePi</a:t>
            </a:r>
            <a:r>
              <a:rPr lang="pt-BR" sz="1400">
                <a:solidFill>
                  <a:srgbClr val="808030"/>
                </a:solidFill>
                <a:highlight>
                  <a:srgbClr val="FFFFE8"/>
                </a:highlight>
              </a:rPr>
              <a:t>()</a:t>
            </a:r>
            <a:r>
              <a:rPr lang="pt-BR" sz="1400">
                <a:solidFill>
                  <a:srgbClr val="800080"/>
                </a:solidFill>
                <a:highlight>
                  <a:srgbClr val="FFFFE8"/>
                </a:highlight>
              </a:rPr>
              <a:t>;</a:t>
            </a:r>
            <a:endParaRPr sz="1400">
              <a:solidFill>
                <a:srgbClr val="800080"/>
              </a:solidFill>
              <a:highlight>
                <a:srgbClr val="FFFFE8"/>
              </a:highlight>
            </a:endParaRPr>
          </a:p>
          <a:p>
            <a:pPr indent="0" lvl="0" marL="0" rtl="0" algn="l">
              <a:spcBef>
                <a:spcPts val="1600"/>
              </a:spcBef>
              <a:spcAft>
                <a:spcPts val="0"/>
              </a:spcAft>
              <a:buNone/>
            </a:pPr>
            <a:r>
              <a:t/>
            </a:r>
            <a:endParaRPr sz="1400">
              <a:solidFill>
                <a:srgbClr val="5F5035"/>
              </a:solidFill>
              <a:highlight>
                <a:srgbClr val="FFFFE8"/>
              </a:highlight>
            </a:endParaRPr>
          </a:p>
          <a:p>
            <a:pPr indent="0" lvl="0" marL="0" rtl="0" algn="l">
              <a:spcBef>
                <a:spcPts val="1600"/>
              </a:spcBef>
              <a:spcAft>
                <a:spcPts val="1600"/>
              </a:spcAft>
              <a:buNone/>
            </a:pPr>
            <a:r>
              <a:t/>
            </a:r>
            <a:endParaRPr sz="1400"/>
          </a:p>
        </p:txBody>
      </p:sp>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4" name="Shape 1204"/>
        <p:cNvGrpSpPr/>
        <p:nvPr/>
      </p:nvGrpSpPr>
      <p:grpSpPr>
        <a:xfrm>
          <a:off x="0" y="0"/>
          <a:ext cx="0" cy="0"/>
          <a:chOff x="0" y="0"/>
          <a:chExt cx="0" cy="0"/>
        </a:xfrm>
      </p:grpSpPr>
      <p:sp>
        <p:nvSpPr>
          <p:cNvPr id="1205" name="Google Shape;1205;p13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Final Method</a:t>
            </a:r>
            <a:endParaRPr/>
          </a:p>
        </p:txBody>
      </p:sp>
      <p:sp>
        <p:nvSpPr>
          <p:cNvPr id="1206" name="Google Shape;1206;p138"/>
          <p:cNvSpPr txBox="1"/>
          <p:nvPr>
            <p:ph idx="1" type="body"/>
          </p:nvPr>
        </p:nvSpPr>
        <p:spPr>
          <a:xfrm>
            <a:off x="311700" y="1152475"/>
            <a:ext cx="36648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sz="1400">
                <a:solidFill>
                  <a:srgbClr val="5F5035"/>
                </a:solidFill>
                <a:highlight>
                  <a:srgbClr val="FFFFE8"/>
                </a:highlight>
              </a:rPr>
              <a:t>&lt;?php</a:t>
            </a:r>
            <a:br>
              <a:rPr lang="pt-BR" sz="1400">
                <a:solidFill>
                  <a:schemeClr val="dk1"/>
                </a:solidFill>
                <a:highlight>
                  <a:srgbClr val="FFFFFF"/>
                </a:highlight>
              </a:rPr>
            </a:br>
            <a:r>
              <a:rPr b="1" lang="pt-BR" sz="1400">
                <a:solidFill>
                  <a:srgbClr val="800000"/>
                </a:solidFill>
                <a:highlight>
                  <a:srgbClr val="FFFFE8"/>
                </a:highlight>
              </a:rPr>
              <a:t>class</a:t>
            </a:r>
            <a:r>
              <a:rPr lang="pt-BR" sz="1400">
                <a:solidFill>
                  <a:schemeClr val="dk1"/>
                </a:solidFill>
                <a:highlight>
                  <a:srgbClr val="FFFFE8"/>
                </a:highlight>
              </a:rPr>
              <a:t> ClasseBase </a:t>
            </a:r>
            <a:r>
              <a:rPr lang="pt-BR" sz="1400">
                <a:solidFill>
                  <a:srgbClr val="800080"/>
                </a:solidFill>
                <a:highlight>
                  <a:srgbClr val="FFFFE8"/>
                </a:highlight>
              </a:rPr>
              <a:t>{</a:t>
            </a:r>
            <a:br>
              <a:rPr lang="pt-BR" sz="1400">
                <a:solidFill>
                  <a:schemeClr val="dk1"/>
                </a:solidFill>
                <a:highlight>
                  <a:srgbClr val="FFFFFF"/>
                </a:highlight>
              </a:rPr>
            </a:br>
            <a:r>
              <a:rPr lang="pt-BR" sz="1400">
                <a:solidFill>
                  <a:schemeClr val="dk1"/>
                </a:solidFill>
                <a:highlight>
                  <a:srgbClr val="FFFFE8"/>
                </a:highlight>
              </a:rPr>
              <a:t>   </a:t>
            </a:r>
            <a:r>
              <a:rPr b="1" lang="pt-BR" sz="1400">
                <a:solidFill>
                  <a:srgbClr val="800000"/>
                </a:solidFill>
                <a:highlight>
                  <a:srgbClr val="FFFFE8"/>
                </a:highlight>
              </a:rPr>
              <a:t>public</a:t>
            </a:r>
            <a:r>
              <a:rPr lang="pt-BR" sz="1400">
                <a:solidFill>
                  <a:schemeClr val="dk1"/>
                </a:solidFill>
                <a:highlight>
                  <a:srgbClr val="FFFFE8"/>
                </a:highlight>
              </a:rPr>
              <a:t> </a:t>
            </a:r>
            <a:r>
              <a:rPr b="1" lang="pt-BR" sz="1400">
                <a:solidFill>
                  <a:srgbClr val="800000"/>
                </a:solidFill>
                <a:highlight>
                  <a:srgbClr val="FFFFE8"/>
                </a:highlight>
              </a:rPr>
              <a:t>function</a:t>
            </a:r>
            <a:r>
              <a:rPr lang="pt-BR" sz="1400">
                <a:solidFill>
                  <a:schemeClr val="dk1"/>
                </a:solidFill>
                <a:highlight>
                  <a:srgbClr val="FFFFE8"/>
                </a:highlight>
              </a:rPr>
              <a:t> teste</a:t>
            </a:r>
            <a:r>
              <a:rPr lang="pt-BR" sz="1400">
                <a:solidFill>
                  <a:srgbClr val="808030"/>
                </a:solidFill>
                <a:highlight>
                  <a:srgbClr val="FFFFE8"/>
                </a:highlight>
              </a:rPr>
              <a:t>()</a:t>
            </a:r>
            <a:r>
              <a:rPr lang="pt-BR" sz="1400">
                <a:solidFill>
                  <a:schemeClr val="dk1"/>
                </a:solidFill>
                <a:highlight>
                  <a:srgbClr val="FFFFE8"/>
                </a:highlight>
              </a:rPr>
              <a:t> </a:t>
            </a:r>
            <a:r>
              <a:rPr lang="pt-BR" sz="1400">
                <a:solidFill>
                  <a:srgbClr val="800080"/>
                </a:solidFill>
                <a:highlight>
                  <a:srgbClr val="FFFFE8"/>
                </a:highlight>
              </a:rPr>
              <a:t>{</a:t>
            </a:r>
            <a:br>
              <a:rPr lang="pt-BR" sz="1400">
                <a:solidFill>
                  <a:schemeClr val="dk1"/>
                </a:solidFill>
                <a:highlight>
                  <a:srgbClr val="FFFFFF"/>
                </a:highlight>
              </a:rPr>
            </a:br>
            <a:r>
              <a:rPr lang="pt-BR" sz="1400">
                <a:solidFill>
                  <a:schemeClr val="dk1"/>
                </a:solidFill>
                <a:highlight>
                  <a:srgbClr val="FFFFE8"/>
                </a:highlight>
              </a:rPr>
              <a:t>       </a:t>
            </a:r>
            <a:r>
              <a:rPr b="1" lang="pt-BR" sz="1400">
                <a:solidFill>
                  <a:srgbClr val="800000"/>
                </a:solidFill>
                <a:highlight>
                  <a:srgbClr val="FFFFE8"/>
                </a:highlight>
              </a:rPr>
              <a:t>echo</a:t>
            </a:r>
            <a:r>
              <a:rPr lang="pt-BR" sz="1400">
                <a:solidFill>
                  <a:schemeClr val="dk1"/>
                </a:solidFill>
                <a:highlight>
                  <a:srgbClr val="FFFFE8"/>
                </a:highlight>
              </a:rPr>
              <a:t> </a:t>
            </a:r>
            <a:r>
              <a:rPr lang="pt-BR" sz="1400">
                <a:solidFill>
                  <a:srgbClr val="0000E6"/>
                </a:solidFill>
                <a:highlight>
                  <a:srgbClr val="FFFFE8"/>
                </a:highlight>
              </a:rPr>
              <a:t>"teste"</a:t>
            </a:r>
            <a:r>
              <a:rPr lang="pt-BR" sz="1400">
                <a:solidFill>
                  <a:srgbClr val="800080"/>
                </a:solidFill>
                <a:highlight>
                  <a:srgbClr val="FFFFE8"/>
                </a:highlight>
              </a:rPr>
              <a:t>;</a:t>
            </a:r>
            <a:br>
              <a:rPr lang="pt-BR" sz="1400">
                <a:solidFill>
                  <a:schemeClr val="dk1"/>
                </a:solidFill>
                <a:highlight>
                  <a:srgbClr val="FFFFFF"/>
                </a:highlight>
              </a:rPr>
            </a:br>
            <a:r>
              <a:rPr lang="pt-BR" sz="1400">
                <a:solidFill>
                  <a:schemeClr val="dk1"/>
                </a:solidFill>
                <a:highlight>
                  <a:srgbClr val="FFFFE8"/>
                </a:highlight>
              </a:rPr>
              <a:t>   </a:t>
            </a:r>
            <a:r>
              <a:rPr lang="pt-BR" sz="1400">
                <a:solidFill>
                  <a:srgbClr val="800080"/>
                </a:solidFill>
                <a:highlight>
                  <a:srgbClr val="FFFFE8"/>
                </a:highlight>
              </a:rPr>
              <a:t>}</a:t>
            </a:r>
            <a:br>
              <a:rPr lang="pt-BR" sz="1400">
                <a:solidFill>
                  <a:schemeClr val="dk1"/>
                </a:solidFill>
                <a:highlight>
                  <a:srgbClr val="FFFFFF"/>
                </a:highlight>
              </a:rPr>
            </a:br>
            <a:r>
              <a:rPr lang="pt-BR" sz="1400">
                <a:solidFill>
                  <a:schemeClr val="dk1"/>
                </a:solidFill>
                <a:highlight>
                  <a:srgbClr val="FFFFE8"/>
                </a:highlight>
              </a:rPr>
              <a:t>   </a:t>
            </a:r>
            <a:r>
              <a:rPr b="1" lang="pt-BR" sz="1400">
                <a:solidFill>
                  <a:srgbClr val="800000"/>
                </a:solidFill>
                <a:highlight>
                  <a:srgbClr val="FFFFE8"/>
                </a:highlight>
              </a:rPr>
              <a:t>final</a:t>
            </a:r>
            <a:r>
              <a:rPr lang="pt-BR" sz="1400">
                <a:solidFill>
                  <a:schemeClr val="dk1"/>
                </a:solidFill>
                <a:highlight>
                  <a:srgbClr val="FFFFE8"/>
                </a:highlight>
              </a:rPr>
              <a:t> </a:t>
            </a:r>
            <a:r>
              <a:rPr b="1" lang="pt-BR" sz="1400">
                <a:solidFill>
                  <a:srgbClr val="800000"/>
                </a:solidFill>
                <a:highlight>
                  <a:srgbClr val="FFFFE8"/>
                </a:highlight>
              </a:rPr>
              <a:t>public</a:t>
            </a:r>
            <a:r>
              <a:rPr lang="pt-BR" sz="1400">
                <a:solidFill>
                  <a:schemeClr val="dk1"/>
                </a:solidFill>
                <a:highlight>
                  <a:srgbClr val="FFFFE8"/>
                </a:highlight>
              </a:rPr>
              <a:t> </a:t>
            </a:r>
            <a:r>
              <a:rPr b="1" lang="pt-BR" sz="1400">
                <a:solidFill>
                  <a:srgbClr val="800000"/>
                </a:solidFill>
                <a:highlight>
                  <a:srgbClr val="FFFFE8"/>
                </a:highlight>
              </a:rPr>
              <a:t>function</a:t>
            </a:r>
            <a:r>
              <a:rPr lang="pt-BR" sz="1400">
                <a:solidFill>
                  <a:schemeClr val="dk1"/>
                </a:solidFill>
                <a:highlight>
                  <a:srgbClr val="FFFFE8"/>
                </a:highlight>
              </a:rPr>
              <a:t> maisTeste</a:t>
            </a:r>
            <a:r>
              <a:rPr lang="pt-BR" sz="1400">
                <a:solidFill>
                  <a:srgbClr val="808030"/>
                </a:solidFill>
                <a:highlight>
                  <a:srgbClr val="FFFFE8"/>
                </a:highlight>
              </a:rPr>
              <a:t>()</a:t>
            </a:r>
            <a:r>
              <a:rPr lang="pt-BR" sz="1400">
                <a:solidFill>
                  <a:schemeClr val="dk1"/>
                </a:solidFill>
                <a:highlight>
                  <a:srgbClr val="FFFFE8"/>
                </a:highlight>
              </a:rPr>
              <a:t> </a:t>
            </a:r>
            <a:r>
              <a:rPr lang="pt-BR" sz="1400">
                <a:solidFill>
                  <a:srgbClr val="800080"/>
                </a:solidFill>
                <a:highlight>
                  <a:srgbClr val="FFFFE8"/>
                </a:highlight>
              </a:rPr>
              <a:t>{</a:t>
            </a:r>
            <a:br>
              <a:rPr lang="pt-BR" sz="1400">
                <a:solidFill>
                  <a:schemeClr val="dk1"/>
                </a:solidFill>
                <a:highlight>
                  <a:srgbClr val="FFFFFF"/>
                </a:highlight>
              </a:rPr>
            </a:br>
            <a:r>
              <a:rPr lang="pt-BR" sz="1400">
                <a:solidFill>
                  <a:schemeClr val="dk1"/>
                </a:solidFill>
                <a:highlight>
                  <a:srgbClr val="FFFFE8"/>
                </a:highlight>
              </a:rPr>
              <a:t>       </a:t>
            </a:r>
            <a:r>
              <a:rPr b="1" lang="pt-BR" sz="1400">
                <a:solidFill>
                  <a:srgbClr val="800000"/>
                </a:solidFill>
                <a:highlight>
                  <a:srgbClr val="FFFFE8"/>
                </a:highlight>
              </a:rPr>
              <a:t>echo</a:t>
            </a:r>
            <a:r>
              <a:rPr lang="pt-BR" sz="1400">
                <a:solidFill>
                  <a:schemeClr val="dk1"/>
                </a:solidFill>
                <a:highlight>
                  <a:srgbClr val="FFFFE8"/>
                </a:highlight>
              </a:rPr>
              <a:t> </a:t>
            </a:r>
            <a:r>
              <a:rPr lang="pt-BR" sz="1400">
                <a:solidFill>
                  <a:srgbClr val="0000E6"/>
                </a:solidFill>
                <a:highlight>
                  <a:srgbClr val="FFFFE8"/>
                </a:highlight>
              </a:rPr>
              <a:t>"teste"</a:t>
            </a:r>
            <a:r>
              <a:rPr lang="pt-BR" sz="1400">
                <a:solidFill>
                  <a:srgbClr val="800080"/>
                </a:solidFill>
                <a:highlight>
                  <a:srgbClr val="FFFFE8"/>
                </a:highlight>
              </a:rPr>
              <a:t>;</a:t>
            </a:r>
            <a:br>
              <a:rPr lang="pt-BR" sz="1400">
                <a:solidFill>
                  <a:schemeClr val="dk1"/>
                </a:solidFill>
                <a:highlight>
                  <a:srgbClr val="FFFFFF"/>
                </a:highlight>
              </a:rPr>
            </a:br>
            <a:r>
              <a:rPr lang="pt-BR" sz="1400">
                <a:solidFill>
                  <a:schemeClr val="dk1"/>
                </a:solidFill>
                <a:highlight>
                  <a:srgbClr val="FFFFE8"/>
                </a:highlight>
              </a:rPr>
              <a:t>   </a:t>
            </a:r>
            <a:r>
              <a:rPr lang="pt-BR" sz="1400">
                <a:solidFill>
                  <a:srgbClr val="800080"/>
                </a:solidFill>
                <a:highlight>
                  <a:srgbClr val="FFFFE8"/>
                </a:highlight>
              </a:rPr>
              <a:t>}</a:t>
            </a:r>
            <a:br>
              <a:rPr lang="pt-BR" sz="1400">
                <a:solidFill>
                  <a:schemeClr val="dk1"/>
                </a:solidFill>
                <a:highlight>
                  <a:srgbClr val="FFFFFF"/>
                </a:highlight>
              </a:rPr>
            </a:br>
            <a:r>
              <a:rPr lang="pt-BR" sz="1400">
                <a:solidFill>
                  <a:srgbClr val="800080"/>
                </a:solidFill>
                <a:highlight>
                  <a:srgbClr val="FFFFE8"/>
                </a:highlight>
              </a:rPr>
              <a:t>}</a:t>
            </a:r>
            <a:br>
              <a:rPr lang="pt-BR" sz="1400">
                <a:solidFill>
                  <a:schemeClr val="dk1"/>
                </a:solidFill>
                <a:highlight>
                  <a:srgbClr val="FFFFFF"/>
                </a:highlight>
              </a:rPr>
            </a:br>
            <a:br>
              <a:rPr lang="pt-BR" sz="1400">
                <a:solidFill>
                  <a:schemeClr val="dk1"/>
                </a:solidFill>
                <a:highlight>
                  <a:srgbClr val="FFFFFF"/>
                </a:highlight>
              </a:rPr>
            </a:br>
            <a:r>
              <a:rPr b="1" lang="pt-BR" sz="1400">
                <a:solidFill>
                  <a:srgbClr val="800000"/>
                </a:solidFill>
                <a:highlight>
                  <a:srgbClr val="FFFFE8"/>
                </a:highlight>
              </a:rPr>
              <a:t>class</a:t>
            </a:r>
            <a:r>
              <a:rPr lang="pt-BR" sz="1400">
                <a:solidFill>
                  <a:schemeClr val="dk1"/>
                </a:solidFill>
                <a:highlight>
                  <a:srgbClr val="FFFFE8"/>
                </a:highlight>
              </a:rPr>
              <a:t> ClasseFilha </a:t>
            </a:r>
            <a:r>
              <a:rPr b="1" lang="pt-BR" sz="1400">
                <a:solidFill>
                  <a:srgbClr val="800000"/>
                </a:solidFill>
                <a:highlight>
                  <a:srgbClr val="FFFFE8"/>
                </a:highlight>
              </a:rPr>
              <a:t>extends</a:t>
            </a:r>
            <a:r>
              <a:rPr lang="pt-BR" sz="1400">
                <a:solidFill>
                  <a:schemeClr val="dk1"/>
                </a:solidFill>
                <a:highlight>
                  <a:srgbClr val="FFFFE8"/>
                </a:highlight>
              </a:rPr>
              <a:t> ClasseBase </a:t>
            </a:r>
            <a:r>
              <a:rPr lang="pt-BR" sz="1400">
                <a:solidFill>
                  <a:srgbClr val="800080"/>
                </a:solidFill>
                <a:highlight>
                  <a:srgbClr val="FFFFE8"/>
                </a:highlight>
              </a:rPr>
              <a:t>{</a:t>
            </a:r>
            <a:endParaRPr sz="1400">
              <a:solidFill>
                <a:srgbClr val="800080"/>
              </a:solidFill>
              <a:highlight>
                <a:srgbClr val="FFFFE8"/>
              </a:highlight>
            </a:endParaRPr>
          </a:p>
          <a:p>
            <a:pPr indent="0" lvl="0" marL="0" rtl="0" algn="l">
              <a:spcBef>
                <a:spcPts val="1600"/>
              </a:spcBef>
              <a:spcAft>
                <a:spcPts val="0"/>
              </a:spcAft>
              <a:buClr>
                <a:schemeClr val="dk1"/>
              </a:buClr>
              <a:buSzPts val="1100"/>
              <a:buFont typeface="Arial"/>
              <a:buNone/>
            </a:pPr>
            <a:r>
              <a:rPr lang="pt-BR" sz="1400">
                <a:solidFill>
                  <a:srgbClr val="FF8000"/>
                </a:solidFill>
              </a:rPr>
              <a:t>//erro:</a:t>
            </a:r>
            <a:br>
              <a:rPr lang="pt-BR" sz="1400">
                <a:solidFill>
                  <a:schemeClr val="dk1"/>
                </a:solidFill>
                <a:highlight>
                  <a:srgbClr val="FFFFFF"/>
                </a:highlight>
              </a:rPr>
            </a:br>
            <a:r>
              <a:rPr lang="pt-BR" sz="1400">
                <a:solidFill>
                  <a:schemeClr val="dk1"/>
                </a:solidFill>
                <a:highlight>
                  <a:srgbClr val="FFFFE8"/>
                </a:highlight>
              </a:rPr>
              <a:t>   </a:t>
            </a:r>
            <a:r>
              <a:rPr b="1" lang="pt-BR" sz="1400">
                <a:solidFill>
                  <a:srgbClr val="800000"/>
                </a:solidFill>
                <a:highlight>
                  <a:srgbClr val="FFFFE8"/>
                </a:highlight>
              </a:rPr>
              <a:t>public</a:t>
            </a:r>
            <a:r>
              <a:rPr lang="pt-BR" sz="1400">
                <a:solidFill>
                  <a:schemeClr val="dk1"/>
                </a:solidFill>
                <a:highlight>
                  <a:srgbClr val="FFFFE8"/>
                </a:highlight>
              </a:rPr>
              <a:t> </a:t>
            </a:r>
            <a:r>
              <a:rPr b="1" lang="pt-BR" sz="1400">
                <a:solidFill>
                  <a:srgbClr val="800000"/>
                </a:solidFill>
                <a:highlight>
                  <a:srgbClr val="FFFFE8"/>
                </a:highlight>
              </a:rPr>
              <a:t>function</a:t>
            </a:r>
            <a:r>
              <a:rPr lang="pt-BR" sz="1400">
                <a:solidFill>
                  <a:schemeClr val="dk1"/>
                </a:solidFill>
                <a:highlight>
                  <a:srgbClr val="FFFFE8"/>
                </a:highlight>
              </a:rPr>
              <a:t> maisTeste</a:t>
            </a:r>
            <a:r>
              <a:rPr lang="pt-BR" sz="1400">
                <a:solidFill>
                  <a:srgbClr val="808030"/>
                </a:solidFill>
                <a:highlight>
                  <a:srgbClr val="FFFFE8"/>
                </a:highlight>
              </a:rPr>
              <a:t>()</a:t>
            </a:r>
            <a:r>
              <a:rPr lang="pt-BR" sz="1400">
                <a:solidFill>
                  <a:schemeClr val="dk1"/>
                </a:solidFill>
                <a:highlight>
                  <a:srgbClr val="FFFFE8"/>
                </a:highlight>
              </a:rPr>
              <a:t> </a:t>
            </a:r>
            <a:r>
              <a:rPr lang="pt-BR" sz="1400">
                <a:solidFill>
                  <a:srgbClr val="800080"/>
                </a:solidFill>
                <a:highlight>
                  <a:srgbClr val="FFFFE8"/>
                </a:highlight>
              </a:rPr>
              <a:t>{</a:t>
            </a:r>
            <a:br>
              <a:rPr lang="pt-BR" sz="1400">
                <a:solidFill>
                  <a:schemeClr val="dk1"/>
                </a:solidFill>
                <a:highlight>
                  <a:srgbClr val="FFFFFF"/>
                </a:highlight>
              </a:rPr>
            </a:br>
            <a:r>
              <a:rPr lang="pt-BR" sz="1400">
                <a:solidFill>
                  <a:schemeClr val="dk1"/>
                </a:solidFill>
                <a:highlight>
                  <a:srgbClr val="FFFFE8"/>
                </a:highlight>
              </a:rPr>
              <a:t>       </a:t>
            </a:r>
            <a:r>
              <a:rPr b="1" lang="pt-BR" sz="1400">
                <a:solidFill>
                  <a:srgbClr val="800000"/>
                </a:solidFill>
                <a:highlight>
                  <a:srgbClr val="FFFFE8"/>
                </a:highlight>
              </a:rPr>
              <a:t>echo</a:t>
            </a:r>
            <a:r>
              <a:rPr lang="pt-BR" sz="1400">
                <a:solidFill>
                  <a:schemeClr val="dk1"/>
                </a:solidFill>
                <a:highlight>
                  <a:srgbClr val="FFFFE8"/>
                </a:highlight>
              </a:rPr>
              <a:t> </a:t>
            </a:r>
            <a:r>
              <a:rPr lang="pt-BR" sz="1400">
                <a:solidFill>
                  <a:srgbClr val="0000E6"/>
                </a:solidFill>
                <a:highlight>
                  <a:srgbClr val="FFFFE8"/>
                </a:highlight>
              </a:rPr>
              <a:t>"mais teste"</a:t>
            </a:r>
            <a:r>
              <a:rPr lang="pt-BR" sz="1400">
                <a:solidFill>
                  <a:srgbClr val="800080"/>
                </a:solidFill>
                <a:highlight>
                  <a:srgbClr val="FFFFE8"/>
                </a:highlight>
              </a:rPr>
              <a:t>;</a:t>
            </a:r>
            <a:br>
              <a:rPr lang="pt-BR" sz="1400">
                <a:solidFill>
                  <a:schemeClr val="dk1"/>
                </a:solidFill>
                <a:highlight>
                  <a:srgbClr val="FFFFFF"/>
                </a:highlight>
              </a:rPr>
            </a:br>
            <a:r>
              <a:rPr lang="pt-BR" sz="1400">
                <a:solidFill>
                  <a:schemeClr val="dk1"/>
                </a:solidFill>
                <a:highlight>
                  <a:srgbClr val="FFFFE8"/>
                </a:highlight>
              </a:rPr>
              <a:t>   </a:t>
            </a:r>
            <a:r>
              <a:rPr lang="pt-BR" sz="1400">
                <a:solidFill>
                  <a:srgbClr val="800080"/>
                </a:solidFill>
                <a:highlight>
                  <a:srgbClr val="FFFFE8"/>
                </a:highlight>
              </a:rPr>
              <a:t>}</a:t>
            </a:r>
            <a:br>
              <a:rPr lang="pt-BR" sz="1400">
                <a:solidFill>
                  <a:schemeClr val="dk1"/>
                </a:solidFill>
                <a:highlight>
                  <a:srgbClr val="FFFFFF"/>
                </a:highlight>
              </a:rPr>
            </a:br>
            <a:r>
              <a:rPr lang="pt-BR" sz="1400">
                <a:solidFill>
                  <a:srgbClr val="800080"/>
                </a:solidFill>
                <a:highlight>
                  <a:srgbClr val="FFFFE8"/>
                </a:highlight>
              </a:rPr>
              <a:t>}</a:t>
            </a:r>
            <a:endParaRPr sz="1400">
              <a:solidFill>
                <a:srgbClr val="800080"/>
              </a:solidFill>
              <a:highlight>
                <a:srgbClr val="FFFFE8"/>
              </a:highlight>
            </a:endParaRPr>
          </a:p>
          <a:p>
            <a:pPr indent="0" lvl="0" marL="0" rtl="0" algn="l">
              <a:spcBef>
                <a:spcPts val="1600"/>
              </a:spcBef>
              <a:spcAft>
                <a:spcPts val="1600"/>
              </a:spcAft>
              <a:buNone/>
            </a:pPr>
            <a:r>
              <a:t/>
            </a:r>
            <a:endParaRPr/>
          </a:p>
        </p:txBody>
      </p:sp>
      <p:sp>
        <p:nvSpPr>
          <p:cNvPr id="1207" name="Google Shape;1207;p138"/>
          <p:cNvSpPr txBox="1"/>
          <p:nvPr/>
        </p:nvSpPr>
        <p:spPr>
          <a:xfrm>
            <a:off x="4670775" y="1757550"/>
            <a:ext cx="4230900" cy="17058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pt-BR" sz="1800">
                <a:solidFill>
                  <a:srgbClr val="333333"/>
                </a:solidFill>
              </a:rPr>
              <a:t>O PHP 5 introduziu a palavra-chave final, que previne que classes filhas </a:t>
            </a:r>
            <a:r>
              <a:rPr i="1" lang="pt-BR" sz="1800">
                <a:solidFill>
                  <a:srgbClr val="333333"/>
                </a:solidFill>
              </a:rPr>
              <a:t>sobrescrevam </a:t>
            </a:r>
            <a:r>
              <a:rPr lang="pt-BR" sz="1800">
                <a:solidFill>
                  <a:srgbClr val="333333"/>
                </a:solidFill>
              </a:rPr>
              <a:t>um método que esteja prefixado em sua definição com a palavra </a:t>
            </a:r>
            <a:r>
              <a:rPr i="1" lang="pt-BR" sz="1800">
                <a:solidFill>
                  <a:srgbClr val="333333"/>
                </a:solidFill>
              </a:rPr>
              <a:t>final</a:t>
            </a:r>
            <a:r>
              <a:rPr lang="pt-BR" sz="1800">
                <a:solidFill>
                  <a:srgbClr val="333333"/>
                </a:solidFill>
              </a:rPr>
              <a:t>. </a:t>
            </a:r>
            <a:endParaRPr sz="1800"/>
          </a:p>
        </p:txBody>
      </p:sp>
      <p:cxnSp>
        <p:nvCxnSpPr>
          <p:cNvPr id="1208" name="Google Shape;1208;p138"/>
          <p:cNvCxnSpPr/>
          <p:nvPr/>
        </p:nvCxnSpPr>
        <p:spPr>
          <a:xfrm>
            <a:off x="4303500" y="1223475"/>
            <a:ext cx="0" cy="32262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2" name="Shape 1212"/>
        <p:cNvGrpSpPr/>
        <p:nvPr/>
      </p:nvGrpSpPr>
      <p:grpSpPr>
        <a:xfrm>
          <a:off x="0" y="0"/>
          <a:ext cx="0" cy="0"/>
          <a:chOff x="0" y="0"/>
          <a:chExt cx="0" cy="0"/>
        </a:xfrm>
      </p:grpSpPr>
      <p:sp>
        <p:nvSpPr>
          <p:cNvPr id="1213" name="Google Shape;1213;p13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Final Class</a:t>
            </a:r>
            <a:endParaRPr/>
          </a:p>
        </p:txBody>
      </p:sp>
      <p:sp>
        <p:nvSpPr>
          <p:cNvPr id="1214" name="Google Shape;1214;p139"/>
          <p:cNvSpPr txBox="1"/>
          <p:nvPr/>
        </p:nvSpPr>
        <p:spPr>
          <a:xfrm>
            <a:off x="411475" y="1277300"/>
            <a:ext cx="38835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a:solidFill>
                  <a:srgbClr val="0000BB"/>
                </a:solidFill>
              </a:rPr>
              <a:t>&lt;?php</a:t>
            </a:r>
            <a:endParaRPr>
              <a:solidFill>
                <a:srgbClr val="0000BB"/>
              </a:solidFill>
            </a:endParaRPr>
          </a:p>
          <a:p>
            <a:pPr indent="0" lvl="0" marL="0" rtl="0" algn="l">
              <a:spcBef>
                <a:spcPts val="0"/>
              </a:spcBef>
              <a:spcAft>
                <a:spcPts val="0"/>
              </a:spcAft>
              <a:buNone/>
            </a:pPr>
            <a:r>
              <a:t/>
            </a:r>
            <a:endParaRPr>
              <a:solidFill>
                <a:srgbClr val="0000BB"/>
              </a:solidFill>
            </a:endParaRPr>
          </a:p>
          <a:p>
            <a:pPr indent="0" lvl="0" marL="0" rtl="0" algn="l">
              <a:spcBef>
                <a:spcPts val="0"/>
              </a:spcBef>
              <a:spcAft>
                <a:spcPts val="0"/>
              </a:spcAft>
              <a:buNone/>
            </a:pPr>
            <a:r>
              <a:rPr lang="pt-BR">
                <a:solidFill>
                  <a:srgbClr val="007700"/>
                </a:solidFill>
              </a:rPr>
              <a:t>class </a:t>
            </a:r>
            <a:r>
              <a:rPr lang="pt-BR">
                <a:solidFill>
                  <a:srgbClr val="0000BB"/>
                </a:solidFill>
              </a:rPr>
              <a:t>Pessoa </a:t>
            </a:r>
            <a:r>
              <a:rPr lang="pt-BR">
                <a:solidFill>
                  <a:srgbClr val="007700"/>
                </a:solidFill>
              </a:rPr>
              <a:t>{</a:t>
            </a:r>
            <a:endParaRPr>
              <a:solidFill>
                <a:srgbClr val="007700"/>
              </a:solidFill>
            </a:endParaRPr>
          </a:p>
          <a:p>
            <a:pPr indent="0" lvl="0" marL="0" rtl="0" algn="l">
              <a:spcBef>
                <a:spcPts val="0"/>
              </a:spcBef>
              <a:spcAft>
                <a:spcPts val="0"/>
              </a:spcAft>
              <a:buNone/>
            </a:pPr>
            <a:r>
              <a:rPr lang="pt-BR">
                <a:solidFill>
                  <a:srgbClr val="007700"/>
                </a:solidFill>
              </a:rPr>
              <a:t>    public </a:t>
            </a:r>
            <a:r>
              <a:rPr lang="pt-BR">
                <a:solidFill>
                  <a:srgbClr val="0000BB"/>
                </a:solidFill>
              </a:rPr>
              <a:t>$nome</a:t>
            </a:r>
            <a:r>
              <a:rPr lang="pt-BR">
                <a:solidFill>
                  <a:srgbClr val="007700"/>
                </a:solidFill>
              </a:rPr>
              <a:t>;</a:t>
            </a:r>
            <a:endParaRPr>
              <a:solidFill>
                <a:srgbClr val="007700"/>
              </a:solidFill>
            </a:endParaRPr>
          </a:p>
          <a:p>
            <a:pPr indent="0" lvl="0" marL="0" rtl="0" algn="l">
              <a:spcBef>
                <a:spcPts val="0"/>
              </a:spcBef>
              <a:spcAft>
                <a:spcPts val="0"/>
              </a:spcAft>
              <a:buNone/>
            </a:pPr>
            <a:r>
              <a:rPr lang="pt-BR">
                <a:solidFill>
                  <a:srgbClr val="007700"/>
                </a:solidFill>
              </a:rPr>
              <a:t>}</a:t>
            </a:r>
            <a:endParaRPr>
              <a:solidFill>
                <a:srgbClr val="007700"/>
              </a:solidFill>
            </a:endParaRPr>
          </a:p>
          <a:p>
            <a:pPr indent="0" lvl="0" marL="0" rtl="0" algn="l">
              <a:spcBef>
                <a:spcPts val="0"/>
              </a:spcBef>
              <a:spcAft>
                <a:spcPts val="0"/>
              </a:spcAft>
              <a:buNone/>
            </a:pPr>
            <a:r>
              <a:t/>
            </a:r>
            <a:endParaRPr>
              <a:solidFill>
                <a:srgbClr val="007700"/>
              </a:solidFill>
            </a:endParaRPr>
          </a:p>
          <a:p>
            <a:pPr indent="0" lvl="0" marL="0" rtl="0" algn="l">
              <a:spcBef>
                <a:spcPts val="0"/>
              </a:spcBef>
              <a:spcAft>
                <a:spcPts val="0"/>
              </a:spcAft>
              <a:buNone/>
            </a:pPr>
            <a:r>
              <a:rPr b="1" lang="pt-BR">
                <a:solidFill>
                  <a:srgbClr val="007700"/>
                </a:solidFill>
              </a:rPr>
              <a:t>final </a:t>
            </a:r>
            <a:r>
              <a:rPr lang="pt-BR">
                <a:solidFill>
                  <a:srgbClr val="007700"/>
                </a:solidFill>
              </a:rPr>
              <a:t>class </a:t>
            </a:r>
            <a:r>
              <a:rPr lang="pt-BR">
                <a:solidFill>
                  <a:srgbClr val="0000BB"/>
                </a:solidFill>
              </a:rPr>
              <a:t>Professor </a:t>
            </a:r>
            <a:r>
              <a:rPr lang="pt-BR">
                <a:solidFill>
                  <a:srgbClr val="007700"/>
                </a:solidFill>
              </a:rPr>
              <a:t>extends </a:t>
            </a:r>
            <a:r>
              <a:rPr lang="pt-BR">
                <a:solidFill>
                  <a:srgbClr val="0000BB"/>
                </a:solidFill>
              </a:rPr>
              <a:t>Pessoa </a:t>
            </a:r>
            <a:r>
              <a:rPr lang="pt-BR">
                <a:solidFill>
                  <a:srgbClr val="007700"/>
                </a:solidFill>
              </a:rPr>
              <a:t>{</a:t>
            </a:r>
            <a:endParaRPr>
              <a:solidFill>
                <a:srgbClr val="007700"/>
              </a:solidFill>
            </a:endParaRPr>
          </a:p>
          <a:p>
            <a:pPr indent="0" lvl="0" marL="0" rtl="0" algn="l">
              <a:spcBef>
                <a:spcPts val="0"/>
              </a:spcBef>
              <a:spcAft>
                <a:spcPts val="0"/>
              </a:spcAft>
              <a:buNone/>
            </a:pPr>
            <a:r>
              <a:rPr lang="pt-BR">
                <a:solidFill>
                  <a:srgbClr val="007700"/>
                </a:solidFill>
              </a:rPr>
              <a:t>    public </a:t>
            </a:r>
            <a:r>
              <a:rPr lang="pt-BR">
                <a:solidFill>
                  <a:srgbClr val="0000BB"/>
                </a:solidFill>
              </a:rPr>
              <a:t>$matricula</a:t>
            </a:r>
            <a:r>
              <a:rPr lang="pt-BR">
                <a:solidFill>
                  <a:srgbClr val="007700"/>
                </a:solidFill>
              </a:rPr>
              <a:t>;</a:t>
            </a:r>
            <a:endParaRPr>
              <a:solidFill>
                <a:srgbClr val="007700"/>
              </a:solidFill>
            </a:endParaRPr>
          </a:p>
          <a:p>
            <a:pPr indent="0" lvl="0" marL="0" rtl="0" algn="l">
              <a:spcBef>
                <a:spcPts val="0"/>
              </a:spcBef>
              <a:spcAft>
                <a:spcPts val="0"/>
              </a:spcAft>
              <a:buNone/>
            </a:pPr>
            <a:r>
              <a:rPr lang="pt-BR">
                <a:solidFill>
                  <a:srgbClr val="007700"/>
                </a:solidFill>
              </a:rPr>
              <a:t>}</a:t>
            </a:r>
            <a:endParaRPr>
              <a:solidFill>
                <a:srgbClr val="007700"/>
              </a:solidFill>
            </a:endParaRPr>
          </a:p>
          <a:p>
            <a:pPr indent="0" lvl="0" marL="0" rtl="0" algn="l">
              <a:spcBef>
                <a:spcPts val="0"/>
              </a:spcBef>
              <a:spcAft>
                <a:spcPts val="0"/>
              </a:spcAft>
              <a:buNone/>
            </a:pPr>
            <a:r>
              <a:t/>
            </a:r>
            <a:endParaRPr>
              <a:solidFill>
                <a:srgbClr val="007700"/>
              </a:solidFill>
            </a:endParaRPr>
          </a:p>
          <a:p>
            <a:pPr indent="0" lvl="0" marL="0" rtl="0" algn="l">
              <a:spcBef>
                <a:spcPts val="0"/>
              </a:spcBef>
              <a:spcAft>
                <a:spcPts val="0"/>
              </a:spcAft>
              <a:buNone/>
            </a:pPr>
            <a:r>
              <a:rPr lang="pt-BR">
                <a:solidFill>
                  <a:srgbClr val="FF8000"/>
                </a:solidFill>
              </a:rPr>
              <a:t>//erro:</a:t>
            </a:r>
            <a:endParaRPr>
              <a:solidFill>
                <a:srgbClr val="FF8000"/>
              </a:solidFill>
            </a:endParaRPr>
          </a:p>
          <a:p>
            <a:pPr indent="0" lvl="0" marL="0" rtl="0" algn="l">
              <a:spcBef>
                <a:spcPts val="0"/>
              </a:spcBef>
              <a:spcAft>
                <a:spcPts val="0"/>
              </a:spcAft>
              <a:buNone/>
            </a:pPr>
            <a:r>
              <a:rPr lang="pt-BR">
                <a:solidFill>
                  <a:srgbClr val="007700"/>
                </a:solidFill>
              </a:rPr>
              <a:t>class </a:t>
            </a:r>
            <a:r>
              <a:rPr lang="pt-BR">
                <a:solidFill>
                  <a:srgbClr val="0000BB"/>
                </a:solidFill>
              </a:rPr>
              <a:t>ProfessorSubstituto </a:t>
            </a:r>
            <a:r>
              <a:rPr lang="pt-BR">
                <a:solidFill>
                  <a:srgbClr val="007700"/>
                </a:solidFill>
              </a:rPr>
              <a:t>extends </a:t>
            </a:r>
            <a:r>
              <a:rPr lang="pt-BR">
                <a:solidFill>
                  <a:srgbClr val="0000BB"/>
                </a:solidFill>
              </a:rPr>
              <a:t>Professor </a:t>
            </a:r>
            <a:r>
              <a:rPr lang="pt-BR">
                <a:solidFill>
                  <a:srgbClr val="007700"/>
                </a:solidFill>
              </a:rPr>
              <a:t>{}</a:t>
            </a:r>
            <a:endParaRPr>
              <a:solidFill>
                <a:srgbClr val="007700"/>
              </a:solidFill>
            </a:endParaRPr>
          </a:p>
          <a:p>
            <a:pPr indent="0" lvl="0" marL="0" rtl="0" algn="l">
              <a:spcBef>
                <a:spcPts val="0"/>
              </a:spcBef>
              <a:spcAft>
                <a:spcPts val="0"/>
              </a:spcAft>
              <a:buNone/>
            </a:pPr>
            <a:r>
              <a:rPr lang="pt-BR">
                <a:solidFill>
                  <a:srgbClr val="007700"/>
                </a:solidFill>
              </a:rPr>
              <a:t>   </a:t>
            </a:r>
            <a:endParaRPr/>
          </a:p>
        </p:txBody>
      </p:sp>
      <p:sp>
        <p:nvSpPr>
          <p:cNvPr id="1215" name="Google Shape;1215;p139"/>
          <p:cNvSpPr txBox="1"/>
          <p:nvPr/>
        </p:nvSpPr>
        <p:spPr>
          <a:xfrm>
            <a:off x="5754050" y="2192650"/>
            <a:ext cx="3000000" cy="11337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pt-BR" sz="1800">
                <a:solidFill>
                  <a:srgbClr val="333333"/>
                </a:solidFill>
              </a:rPr>
              <a:t>Se a própria classe estiver definida como </a:t>
            </a:r>
            <a:r>
              <a:rPr b="1" lang="pt-BR" sz="1800">
                <a:solidFill>
                  <a:srgbClr val="333333"/>
                </a:solidFill>
              </a:rPr>
              <a:t>final</a:t>
            </a:r>
            <a:r>
              <a:rPr lang="pt-BR" sz="1800">
                <a:solidFill>
                  <a:srgbClr val="333333"/>
                </a:solidFill>
              </a:rPr>
              <a:t>, ela não pode ser estendida.</a:t>
            </a:r>
            <a:endParaRPr/>
          </a:p>
        </p:txBody>
      </p:sp>
      <p:cxnSp>
        <p:nvCxnSpPr>
          <p:cNvPr id="1216" name="Google Shape;1216;p139"/>
          <p:cNvCxnSpPr/>
          <p:nvPr/>
        </p:nvCxnSpPr>
        <p:spPr>
          <a:xfrm>
            <a:off x="5103500" y="1082125"/>
            <a:ext cx="0" cy="34290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0" name="Shape 1220"/>
        <p:cNvGrpSpPr/>
        <p:nvPr/>
      </p:nvGrpSpPr>
      <p:grpSpPr>
        <a:xfrm>
          <a:off x="0" y="0"/>
          <a:ext cx="0" cy="0"/>
          <a:chOff x="0" y="0"/>
          <a:chExt cx="0" cy="0"/>
        </a:xfrm>
      </p:grpSpPr>
      <p:sp>
        <p:nvSpPr>
          <p:cNvPr id="1221" name="Google Shape;1221;p14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Classe Abstrata</a:t>
            </a:r>
            <a:endParaRPr/>
          </a:p>
        </p:txBody>
      </p:sp>
      <p:sp>
        <p:nvSpPr>
          <p:cNvPr id="1222" name="Google Shape;1222;p140"/>
          <p:cNvSpPr txBox="1"/>
          <p:nvPr>
            <p:ph idx="1" type="body"/>
          </p:nvPr>
        </p:nvSpPr>
        <p:spPr>
          <a:xfrm>
            <a:off x="311700" y="1152475"/>
            <a:ext cx="4278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sz="1300">
                <a:solidFill>
                  <a:srgbClr val="5F5035"/>
                </a:solidFill>
                <a:highlight>
                  <a:srgbClr val="FFFFE8"/>
                </a:highlight>
              </a:rPr>
              <a:t>&lt;?php</a:t>
            </a:r>
            <a:br>
              <a:rPr lang="pt-BR" sz="1300">
                <a:solidFill>
                  <a:schemeClr val="dk1"/>
                </a:solidFill>
                <a:highlight>
                  <a:srgbClr val="FFFFFF"/>
                </a:highlight>
              </a:rPr>
            </a:br>
            <a:r>
              <a:rPr b="1" lang="pt-BR" sz="1300">
                <a:solidFill>
                  <a:srgbClr val="800000"/>
                </a:solidFill>
                <a:highlight>
                  <a:srgbClr val="FFFFE8"/>
                </a:highlight>
              </a:rPr>
              <a:t>abstract</a:t>
            </a:r>
            <a:r>
              <a:rPr lang="pt-BR" sz="1300">
                <a:solidFill>
                  <a:schemeClr val="dk1"/>
                </a:solidFill>
                <a:highlight>
                  <a:srgbClr val="FFFFE8"/>
                </a:highlight>
              </a:rPr>
              <a:t> </a:t>
            </a:r>
            <a:r>
              <a:rPr b="1" lang="pt-BR" sz="1300">
                <a:solidFill>
                  <a:srgbClr val="800000"/>
                </a:solidFill>
                <a:highlight>
                  <a:srgbClr val="FFFFE8"/>
                </a:highlight>
              </a:rPr>
              <a:t>class</a:t>
            </a:r>
            <a:r>
              <a:rPr lang="pt-BR" sz="1300">
                <a:solidFill>
                  <a:schemeClr val="dk1"/>
                </a:solidFill>
                <a:highlight>
                  <a:srgbClr val="FFFFE8"/>
                </a:highlight>
              </a:rPr>
              <a:t> Pessoa </a:t>
            </a:r>
            <a:r>
              <a:rPr lang="pt-BR" sz="1300">
                <a:solidFill>
                  <a:srgbClr val="800080"/>
                </a:solidFill>
                <a:highlight>
                  <a:srgbClr val="FFFFE8"/>
                </a:highlight>
              </a:rPr>
              <a:t>{</a:t>
            </a:r>
            <a:br>
              <a:rPr lang="pt-BR" sz="1300">
                <a:solidFill>
                  <a:schemeClr val="dk1"/>
                </a:solidFill>
                <a:highlight>
                  <a:srgbClr val="FFFFFF"/>
                </a:highlight>
              </a:rPr>
            </a:br>
            <a:r>
              <a:rPr lang="pt-BR" sz="1300">
                <a:solidFill>
                  <a:schemeClr val="dk1"/>
                </a:solidFill>
                <a:highlight>
                  <a:srgbClr val="FFFFE8"/>
                </a:highlight>
              </a:rPr>
              <a:t>	</a:t>
            </a:r>
            <a:r>
              <a:rPr b="1" lang="pt-BR" sz="1300">
                <a:solidFill>
                  <a:srgbClr val="800000"/>
                </a:solidFill>
                <a:highlight>
                  <a:srgbClr val="FFFFE8"/>
                </a:highlight>
              </a:rPr>
              <a:t>public</a:t>
            </a:r>
            <a:r>
              <a:rPr lang="pt-BR" sz="1300">
                <a:solidFill>
                  <a:schemeClr val="dk1"/>
                </a:solidFill>
                <a:highlight>
                  <a:srgbClr val="FFFFE8"/>
                </a:highlight>
              </a:rPr>
              <a:t> </a:t>
            </a:r>
            <a:r>
              <a:rPr lang="pt-BR" sz="1300">
                <a:solidFill>
                  <a:srgbClr val="797997"/>
                </a:solidFill>
                <a:highlight>
                  <a:srgbClr val="FFFFE8"/>
                </a:highlight>
              </a:rPr>
              <a:t>$nome</a:t>
            </a:r>
            <a:r>
              <a:rPr lang="pt-BR" sz="1300">
                <a:solidFill>
                  <a:srgbClr val="800080"/>
                </a:solidFill>
                <a:highlight>
                  <a:srgbClr val="FFFFE8"/>
                </a:highlight>
              </a:rPr>
              <a:t>;</a:t>
            </a:r>
            <a:br>
              <a:rPr lang="pt-BR" sz="1300">
                <a:solidFill>
                  <a:schemeClr val="dk1"/>
                </a:solidFill>
                <a:highlight>
                  <a:srgbClr val="FFFFFF"/>
                </a:highlight>
              </a:rPr>
            </a:br>
            <a:r>
              <a:rPr lang="pt-BR" sz="1300">
                <a:solidFill>
                  <a:srgbClr val="800080"/>
                </a:solidFill>
                <a:highlight>
                  <a:srgbClr val="FFFFE8"/>
                </a:highlight>
              </a:rPr>
              <a:t>}</a:t>
            </a:r>
            <a:br>
              <a:rPr lang="pt-BR" sz="1300">
                <a:solidFill>
                  <a:schemeClr val="dk1"/>
                </a:solidFill>
                <a:highlight>
                  <a:srgbClr val="FFFFFF"/>
                </a:highlight>
              </a:rPr>
            </a:br>
            <a:br>
              <a:rPr lang="pt-BR" sz="1300">
                <a:solidFill>
                  <a:schemeClr val="dk1"/>
                </a:solidFill>
                <a:highlight>
                  <a:srgbClr val="FFFFFF"/>
                </a:highlight>
              </a:rPr>
            </a:br>
            <a:r>
              <a:rPr b="1" lang="pt-BR" sz="1300">
                <a:solidFill>
                  <a:srgbClr val="800000"/>
                </a:solidFill>
                <a:highlight>
                  <a:srgbClr val="FFFFE8"/>
                </a:highlight>
              </a:rPr>
              <a:t>class</a:t>
            </a:r>
            <a:r>
              <a:rPr lang="pt-BR" sz="1300">
                <a:solidFill>
                  <a:schemeClr val="dk1"/>
                </a:solidFill>
                <a:highlight>
                  <a:srgbClr val="FFFFE8"/>
                </a:highlight>
              </a:rPr>
              <a:t> PessoaFisica </a:t>
            </a:r>
            <a:r>
              <a:rPr b="1" lang="pt-BR" sz="1300">
                <a:solidFill>
                  <a:srgbClr val="800000"/>
                </a:solidFill>
                <a:highlight>
                  <a:srgbClr val="FFFFE8"/>
                </a:highlight>
              </a:rPr>
              <a:t>extends </a:t>
            </a:r>
            <a:r>
              <a:rPr lang="pt-BR" sz="1300">
                <a:solidFill>
                  <a:schemeClr val="dk1"/>
                </a:solidFill>
                <a:highlight>
                  <a:srgbClr val="FFFFE8"/>
                </a:highlight>
              </a:rPr>
              <a:t>Pessoa </a:t>
            </a:r>
            <a:r>
              <a:rPr lang="pt-BR" sz="1300">
                <a:solidFill>
                  <a:srgbClr val="800080"/>
                </a:solidFill>
                <a:highlight>
                  <a:srgbClr val="FFFFE8"/>
                </a:highlight>
              </a:rPr>
              <a:t>{</a:t>
            </a:r>
            <a:br>
              <a:rPr lang="pt-BR" sz="1300">
                <a:solidFill>
                  <a:schemeClr val="dk1"/>
                </a:solidFill>
                <a:highlight>
                  <a:srgbClr val="FFFFFF"/>
                </a:highlight>
              </a:rPr>
            </a:br>
            <a:r>
              <a:rPr lang="pt-BR" sz="1300">
                <a:solidFill>
                  <a:schemeClr val="dk1"/>
                </a:solidFill>
                <a:highlight>
                  <a:srgbClr val="FFFFE8"/>
                </a:highlight>
              </a:rPr>
              <a:t>	</a:t>
            </a:r>
            <a:r>
              <a:rPr b="1" lang="pt-BR" sz="1300">
                <a:solidFill>
                  <a:srgbClr val="800000"/>
                </a:solidFill>
                <a:highlight>
                  <a:srgbClr val="FFFFE8"/>
                </a:highlight>
              </a:rPr>
              <a:t>public</a:t>
            </a:r>
            <a:r>
              <a:rPr lang="pt-BR" sz="1300">
                <a:solidFill>
                  <a:schemeClr val="dk1"/>
                </a:solidFill>
                <a:highlight>
                  <a:srgbClr val="FFFFE8"/>
                </a:highlight>
              </a:rPr>
              <a:t> </a:t>
            </a:r>
            <a:r>
              <a:rPr lang="pt-BR" sz="1300">
                <a:solidFill>
                  <a:srgbClr val="797997"/>
                </a:solidFill>
                <a:highlight>
                  <a:srgbClr val="FFFFE8"/>
                </a:highlight>
              </a:rPr>
              <a:t>$cpf</a:t>
            </a:r>
            <a:r>
              <a:rPr lang="pt-BR" sz="1300">
                <a:solidFill>
                  <a:srgbClr val="800080"/>
                </a:solidFill>
                <a:highlight>
                  <a:srgbClr val="FFFFE8"/>
                </a:highlight>
              </a:rPr>
              <a:t>;</a:t>
            </a:r>
            <a:br>
              <a:rPr lang="pt-BR" sz="1300">
                <a:solidFill>
                  <a:schemeClr val="dk1"/>
                </a:solidFill>
                <a:highlight>
                  <a:srgbClr val="FFFFFF"/>
                </a:highlight>
              </a:rPr>
            </a:br>
            <a:r>
              <a:rPr lang="pt-BR" sz="1300">
                <a:solidFill>
                  <a:srgbClr val="800080"/>
                </a:solidFill>
                <a:highlight>
                  <a:srgbClr val="FFFFE8"/>
                </a:highlight>
              </a:rPr>
              <a:t>}</a:t>
            </a:r>
            <a:br>
              <a:rPr lang="pt-BR" sz="1300">
                <a:solidFill>
                  <a:schemeClr val="dk1"/>
                </a:solidFill>
                <a:highlight>
                  <a:srgbClr val="FFFFFF"/>
                </a:highlight>
              </a:rPr>
            </a:br>
            <a:br>
              <a:rPr lang="pt-BR" sz="1300">
                <a:solidFill>
                  <a:schemeClr val="dk1"/>
                </a:solidFill>
                <a:highlight>
                  <a:srgbClr val="FFFFFF"/>
                </a:highlight>
              </a:rPr>
            </a:br>
            <a:r>
              <a:rPr b="1" lang="pt-BR" sz="1300">
                <a:solidFill>
                  <a:srgbClr val="800000"/>
                </a:solidFill>
                <a:highlight>
                  <a:srgbClr val="FFFFE8"/>
                </a:highlight>
              </a:rPr>
              <a:t>class</a:t>
            </a:r>
            <a:r>
              <a:rPr lang="pt-BR" sz="1300">
                <a:solidFill>
                  <a:schemeClr val="dk1"/>
                </a:solidFill>
                <a:highlight>
                  <a:srgbClr val="FFFFE8"/>
                </a:highlight>
              </a:rPr>
              <a:t> PessoaJuridica </a:t>
            </a:r>
            <a:r>
              <a:rPr b="1" lang="pt-BR" sz="1300">
                <a:solidFill>
                  <a:srgbClr val="800000"/>
                </a:solidFill>
                <a:highlight>
                  <a:srgbClr val="FFFFE8"/>
                </a:highlight>
              </a:rPr>
              <a:t>extends </a:t>
            </a:r>
            <a:r>
              <a:rPr lang="pt-BR" sz="1300">
                <a:solidFill>
                  <a:schemeClr val="dk1"/>
                </a:solidFill>
                <a:highlight>
                  <a:srgbClr val="FFFFE8"/>
                </a:highlight>
              </a:rPr>
              <a:t>Pessoa </a:t>
            </a:r>
            <a:r>
              <a:rPr lang="pt-BR" sz="1300">
                <a:solidFill>
                  <a:srgbClr val="800080"/>
                </a:solidFill>
                <a:highlight>
                  <a:srgbClr val="FFFFE8"/>
                </a:highlight>
              </a:rPr>
              <a:t>{</a:t>
            </a:r>
            <a:br>
              <a:rPr lang="pt-BR" sz="1300">
                <a:solidFill>
                  <a:schemeClr val="dk1"/>
                </a:solidFill>
                <a:highlight>
                  <a:srgbClr val="FFFFFF"/>
                </a:highlight>
              </a:rPr>
            </a:br>
            <a:r>
              <a:rPr lang="pt-BR" sz="1300">
                <a:solidFill>
                  <a:schemeClr val="dk1"/>
                </a:solidFill>
                <a:highlight>
                  <a:srgbClr val="FFFFE8"/>
                </a:highlight>
              </a:rPr>
              <a:t>	</a:t>
            </a:r>
            <a:r>
              <a:rPr b="1" lang="pt-BR" sz="1300">
                <a:solidFill>
                  <a:srgbClr val="800000"/>
                </a:solidFill>
                <a:highlight>
                  <a:srgbClr val="FFFFE8"/>
                </a:highlight>
              </a:rPr>
              <a:t>public</a:t>
            </a:r>
            <a:r>
              <a:rPr lang="pt-BR" sz="1300">
                <a:solidFill>
                  <a:schemeClr val="dk1"/>
                </a:solidFill>
                <a:highlight>
                  <a:srgbClr val="FFFFE8"/>
                </a:highlight>
              </a:rPr>
              <a:t> </a:t>
            </a:r>
            <a:r>
              <a:rPr lang="pt-BR" sz="1300">
                <a:solidFill>
                  <a:srgbClr val="797997"/>
                </a:solidFill>
                <a:highlight>
                  <a:srgbClr val="FFFFE8"/>
                </a:highlight>
              </a:rPr>
              <a:t>$cnpj</a:t>
            </a:r>
            <a:r>
              <a:rPr lang="pt-BR" sz="1300">
                <a:solidFill>
                  <a:srgbClr val="800080"/>
                </a:solidFill>
                <a:highlight>
                  <a:srgbClr val="FFFFE8"/>
                </a:highlight>
              </a:rPr>
              <a:t>;</a:t>
            </a:r>
            <a:br>
              <a:rPr lang="pt-BR" sz="1300">
                <a:solidFill>
                  <a:schemeClr val="dk1"/>
                </a:solidFill>
                <a:highlight>
                  <a:srgbClr val="FFFFFF"/>
                </a:highlight>
              </a:rPr>
            </a:br>
            <a:r>
              <a:rPr lang="pt-BR" sz="1300">
                <a:solidFill>
                  <a:srgbClr val="800080"/>
                </a:solidFill>
                <a:highlight>
                  <a:srgbClr val="FFFFE8"/>
                </a:highlight>
              </a:rPr>
              <a:t>}</a:t>
            </a:r>
            <a:br>
              <a:rPr lang="pt-BR" sz="1300">
                <a:solidFill>
                  <a:schemeClr val="dk1"/>
                </a:solidFill>
                <a:highlight>
                  <a:srgbClr val="FFFFFF"/>
                </a:highlight>
              </a:rPr>
            </a:br>
            <a:br>
              <a:rPr lang="pt-BR" sz="1300">
                <a:solidFill>
                  <a:schemeClr val="dk1"/>
                </a:solidFill>
                <a:highlight>
                  <a:srgbClr val="FFFFFF"/>
                </a:highlight>
              </a:rPr>
            </a:br>
            <a:r>
              <a:rPr lang="pt-BR" sz="1300">
                <a:solidFill>
                  <a:srgbClr val="797997"/>
                </a:solidFill>
                <a:highlight>
                  <a:srgbClr val="FFFFE8"/>
                </a:highlight>
              </a:rPr>
              <a:t>$pf</a:t>
            </a:r>
            <a:r>
              <a:rPr lang="pt-BR" sz="1300">
                <a:solidFill>
                  <a:schemeClr val="dk1"/>
                </a:solidFill>
                <a:highlight>
                  <a:srgbClr val="FFFFE8"/>
                </a:highlight>
              </a:rPr>
              <a:t> </a:t>
            </a:r>
            <a:r>
              <a:rPr lang="pt-BR" sz="1300">
                <a:solidFill>
                  <a:srgbClr val="808030"/>
                </a:solidFill>
                <a:highlight>
                  <a:srgbClr val="FFFFE8"/>
                </a:highlight>
              </a:rPr>
              <a:t>=</a:t>
            </a:r>
            <a:r>
              <a:rPr lang="pt-BR" sz="1300">
                <a:solidFill>
                  <a:schemeClr val="dk1"/>
                </a:solidFill>
                <a:highlight>
                  <a:srgbClr val="FFFFE8"/>
                </a:highlight>
              </a:rPr>
              <a:t> </a:t>
            </a:r>
            <a:r>
              <a:rPr b="1" lang="pt-BR" sz="1300">
                <a:solidFill>
                  <a:srgbClr val="800000"/>
                </a:solidFill>
                <a:highlight>
                  <a:srgbClr val="FFFFE8"/>
                </a:highlight>
              </a:rPr>
              <a:t>new</a:t>
            </a:r>
            <a:r>
              <a:rPr lang="pt-BR" sz="1300">
                <a:solidFill>
                  <a:schemeClr val="dk1"/>
                </a:solidFill>
                <a:highlight>
                  <a:srgbClr val="FFFFE8"/>
                </a:highlight>
              </a:rPr>
              <a:t> PessoaFisica</a:t>
            </a:r>
            <a:r>
              <a:rPr lang="pt-BR" sz="1300">
                <a:solidFill>
                  <a:srgbClr val="808030"/>
                </a:solidFill>
                <a:highlight>
                  <a:srgbClr val="FFFFE8"/>
                </a:highlight>
              </a:rPr>
              <a:t>()</a:t>
            </a:r>
            <a:r>
              <a:rPr lang="pt-BR" sz="1300">
                <a:solidFill>
                  <a:srgbClr val="800080"/>
                </a:solidFill>
                <a:highlight>
                  <a:srgbClr val="FFFFE8"/>
                </a:highlight>
              </a:rPr>
              <a:t>;</a:t>
            </a:r>
            <a:br>
              <a:rPr lang="pt-BR" sz="1300">
                <a:solidFill>
                  <a:schemeClr val="dk1"/>
                </a:solidFill>
                <a:highlight>
                  <a:srgbClr val="FFFFFF"/>
                </a:highlight>
              </a:rPr>
            </a:br>
            <a:r>
              <a:rPr lang="pt-BR" sz="1300">
                <a:solidFill>
                  <a:srgbClr val="797997"/>
                </a:solidFill>
                <a:highlight>
                  <a:srgbClr val="FFFFE8"/>
                </a:highlight>
              </a:rPr>
              <a:t>$pj</a:t>
            </a:r>
            <a:r>
              <a:rPr lang="pt-BR" sz="1300">
                <a:solidFill>
                  <a:schemeClr val="dk1"/>
                </a:solidFill>
                <a:highlight>
                  <a:srgbClr val="FFFFE8"/>
                </a:highlight>
              </a:rPr>
              <a:t> </a:t>
            </a:r>
            <a:r>
              <a:rPr lang="pt-BR" sz="1300">
                <a:solidFill>
                  <a:srgbClr val="808030"/>
                </a:solidFill>
                <a:highlight>
                  <a:srgbClr val="FFFFE8"/>
                </a:highlight>
              </a:rPr>
              <a:t>=</a:t>
            </a:r>
            <a:r>
              <a:rPr lang="pt-BR" sz="1300">
                <a:solidFill>
                  <a:schemeClr val="dk1"/>
                </a:solidFill>
                <a:highlight>
                  <a:srgbClr val="FFFFE8"/>
                </a:highlight>
              </a:rPr>
              <a:t> </a:t>
            </a:r>
            <a:r>
              <a:rPr b="1" lang="pt-BR" sz="1300">
                <a:solidFill>
                  <a:srgbClr val="800000"/>
                </a:solidFill>
                <a:highlight>
                  <a:srgbClr val="FFFFE8"/>
                </a:highlight>
              </a:rPr>
              <a:t>new</a:t>
            </a:r>
            <a:r>
              <a:rPr lang="pt-BR" sz="1300">
                <a:solidFill>
                  <a:schemeClr val="dk1"/>
                </a:solidFill>
                <a:highlight>
                  <a:srgbClr val="FFFFE8"/>
                </a:highlight>
              </a:rPr>
              <a:t> PessoaJuridica</a:t>
            </a:r>
            <a:r>
              <a:rPr lang="pt-BR" sz="1300">
                <a:solidFill>
                  <a:srgbClr val="808030"/>
                </a:solidFill>
                <a:highlight>
                  <a:srgbClr val="FFFFE8"/>
                </a:highlight>
              </a:rPr>
              <a:t>()</a:t>
            </a:r>
            <a:r>
              <a:rPr lang="pt-BR" sz="1300">
                <a:solidFill>
                  <a:srgbClr val="800080"/>
                </a:solidFill>
                <a:highlight>
                  <a:srgbClr val="FFFFE8"/>
                </a:highlight>
              </a:rPr>
              <a:t>;</a:t>
            </a:r>
            <a:br>
              <a:rPr lang="pt-BR" sz="1300">
                <a:solidFill>
                  <a:schemeClr val="dk1"/>
                </a:solidFill>
                <a:highlight>
                  <a:srgbClr val="FFFFFF"/>
                </a:highlight>
              </a:rPr>
            </a:br>
            <a:r>
              <a:rPr lang="pt-BR" sz="1300">
                <a:solidFill>
                  <a:srgbClr val="696969"/>
                </a:solidFill>
                <a:highlight>
                  <a:srgbClr val="FFFFE8"/>
                </a:highlight>
              </a:rPr>
              <a:t>//</a:t>
            </a:r>
            <a:r>
              <a:rPr lang="pt-BR" sz="1300">
                <a:solidFill>
                  <a:srgbClr val="696969"/>
                </a:solidFill>
                <a:highlight>
                  <a:srgbClr val="FFFFE8"/>
                </a:highlight>
              </a:rPr>
              <a:t>$p = new Pessoa(); //erro !</a:t>
            </a:r>
            <a:endParaRPr sz="1300">
              <a:solidFill>
                <a:srgbClr val="696969"/>
              </a:solidFill>
              <a:highlight>
                <a:srgbClr val="FFFFE8"/>
              </a:highlight>
            </a:endParaRPr>
          </a:p>
          <a:p>
            <a:pPr indent="0" lvl="0" marL="0" rtl="0" algn="l">
              <a:spcBef>
                <a:spcPts val="1600"/>
              </a:spcBef>
              <a:spcAft>
                <a:spcPts val="1600"/>
              </a:spcAft>
              <a:buNone/>
            </a:pPr>
            <a:r>
              <a:t/>
            </a:r>
            <a:endParaRPr sz="1300"/>
          </a:p>
        </p:txBody>
      </p:sp>
      <p:sp>
        <p:nvSpPr>
          <p:cNvPr id="1223" name="Google Shape;1223;p140"/>
          <p:cNvSpPr/>
          <p:nvPr/>
        </p:nvSpPr>
        <p:spPr>
          <a:xfrm>
            <a:off x="5419925" y="1017725"/>
            <a:ext cx="1629000" cy="1095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140"/>
          <p:cNvSpPr/>
          <p:nvPr/>
        </p:nvSpPr>
        <p:spPr>
          <a:xfrm>
            <a:off x="6081425" y="2113625"/>
            <a:ext cx="306000" cy="246900"/>
          </a:xfrm>
          <a:prstGeom prst="triangle">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25" name="Google Shape;1225;p140"/>
          <p:cNvCxnSpPr>
            <a:endCxn id="1226" idx="0"/>
          </p:cNvCxnSpPr>
          <p:nvPr/>
        </p:nvCxnSpPr>
        <p:spPr>
          <a:xfrm flipH="1">
            <a:off x="4985475" y="2547125"/>
            <a:ext cx="9900" cy="321000"/>
          </a:xfrm>
          <a:prstGeom prst="straightConnector1">
            <a:avLst/>
          </a:prstGeom>
          <a:noFill/>
          <a:ln cap="flat" cmpd="sng" w="9525">
            <a:solidFill>
              <a:schemeClr val="dk2"/>
            </a:solidFill>
            <a:prstDash val="solid"/>
            <a:round/>
            <a:headEnd len="med" w="med" type="none"/>
            <a:tailEnd len="med" w="med" type="none"/>
          </a:ln>
        </p:spPr>
      </p:cxnSp>
      <p:sp>
        <p:nvSpPr>
          <p:cNvPr id="1227" name="Google Shape;1227;p140"/>
          <p:cNvSpPr txBox="1"/>
          <p:nvPr/>
        </p:nvSpPr>
        <p:spPr>
          <a:xfrm>
            <a:off x="5840450" y="957625"/>
            <a:ext cx="908400" cy="31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pt-BR"/>
              <a:t>Pessoa</a:t>
            </a:r>
            <a:endParaRPr i="1"/>
          </a:p>
        </p:txBody>
      </p:sp>
      <p:sp>
        <p:nvSpPr>
          <p:cNvPr id="1228" name="Google Shape;1228;p140"/>
          <p:cNvSpPr txBox="1"/>
          <p:nvPr/>
        </p:nvSpPr>
        <p:spPr>
          <a:xfrm>
            <a:off x="5568000" y="1385450"/>
            <a:ext cx="1313400" cy="6633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pt-BR"/>
              <a:t>nome</a:t>
            </a:r>
            <a:endParaRPr/>
          </a:p>
        </p:txBody>
      </p:sp>
      <p:cxnSp>
        <p:nvCxnSpPr>
          <p:cNvPr id="1229" name="Google Shape;1229;p140"/>
          <p:cNvCxnSpPr/>
          <p:nvPr/>
        </p:nvCxnSpPr>
        <p:spPr>
          <a:xfrm>
            <a:off x="5432582" y="1273525"/>
            <a:ext cx="1619100" cy="0"/>
          </a:xfrm>
          <a:prstGeom prst="straightConnector1">
            <a:avLst/>
          </a:prstGeom>
          <a:noFill/>
          <a:ln cap="flat" cmpd="sng" w="9525">
            <a:solidFill>
              <a:schemeClr val="dk2"/>
            </a:solidFill>
            <a:prstDash val="solid"/>
            <a:round/>
            <a:headEnd len="med" w="med" type="none"/>
            <a:tailEnd len="med" w="med" type="none"/>
          </a:ln>
        </p:spPr>
      </p:cxnSp>
      <p:grpSp>
        <p:nvGrpSpPr>
          <p:cNvPr id="1230" name="Google Shape;1230;p140"/>
          <p:cNvGrpSpPr/>
          <p:nvPr/>
        </p:nvGrpSpPr>
        <p:grpSpPr>
          <a:xfrm>
            <a:off x="4156250" y="2868125"/>
            <a:ext cx="1638782" cy="1095900"/>
            <a:chOff x="5419925" y="2868150"/>
            <a:chExt cx="1638782" cy="1095900"/>
          </a:xfrm>
        </p:grpSpPr>
        <p:grpSp>
          <p:nvGrpSpPr>
            <p:cNvPr id="1231" name="Google Shape;1231;p140"/>
            <p:cNvGrpSpPr/>
            <p:nvPr/>
          </p:nvGrpSpPr>
          <p:grpSpPr>
            <a:xfrm>
              <a:off x="5419925" y="2868150"/>
              <a:ext cx="1629000" cy="1095900"/>
              <a:chOff x="5419925" y="2868150"/>
              <a:chExt cx="1629000" cy="1095900"/>
            </a:xfrm>
          </p:grpSpPr>
          <p:sp>
            <p:nvSpPr>
              <p:cNvPr id="1232" name="Google Shape;1232;p140"/>
              <p:cNvSpPr/>
              <p:nvPr/>
            </p:nvSpPr>
            <p:spPr>
              <a:xfrm>
                <a:off x="5419925" y="2868150"/>
                <a:ext cx="1629000" cy="1095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140"/>
              <p:cNvSpPr txBox="1"/>
              <p:nvPr/>
            </p:nvSpPr>
            <p:spPr>
              <a:xfrm>
                <a:off x="5568000" y="2868150"/>
                <a:ext cx="1362300" cy="31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a:t>PessoaFisica</a:t>
                </a:r>
                <a:endParaRPr/>
              </a:p>
            </p:txBody>
          </p:sp>
          <p:sp>
            <p:nvSpPr>
              <p:cNvPr id="1233" name="Google Shape;1233;p140"/>
              <p:cNvSpPr txBox="1"/>
              <p:nvPr/>
            </p:nvSpPr>
            <p:spPr>
              <a:xfrm>
                <a:off x="5568000" y="3200613"/>
                <a:ext cx="1086000" cy="6633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pt-BR"/>
                  <a:t>cpf</a:t>
                </a:r>
                <a:endParaRPr/>
              </a:p>
            </p:txBody>
          </p:sp>
        </p:grpSp>
        <p:cxnSp>
          <p:nvCxnSpPr>
            <p:cNvPr id="1234" name="Google Shape;1234;p140"/>
            <p:cNvCxnSpPr/>
            <p:nvPr/>
          </p:nvCxnSpPr>
          <p:spPr>
            <a:xfrm>
              <a:off x="5439607" y="3200625"/>
              <a:ext cx="1619100" cy="0"/>
            </a:xfrm>
            <a:prstGeom prst="straightConnector1">
              <a:avLst/>
            </a:prstGeom>
            <a:noFill/>
            <a:ln cap="flat" cmpd="sng" w="9525">
              <a:solidFill>
                <a:schemeClr val="dk2"/>
              </a:solidFill>
              <a:prstDash val="solid"/>
              <a:round/>
              <a:headEnd len="med" w="med" type="none"/>
              <a:tailEnd len="med" w="med" type="none"/>
            </a:ln>
          </p:spPr>
        </p:cxnSp>
      </p:grpSp>
      <p:grpSp>
        <p:nvGrpSpPr>
          <p:cNvPr id="1235" name="Google Shape;1235;p140"/>
          <p:cNvGrpSpPr/>
          <p:nvPr/>
        </p:nvGrpSpPr>
        <p:grpSpPr>
          <a:xfrm>
            <a:off x="6387301" y="2868125"/>
            <a:ext cx="1846087" cy="1095900"/>
            <a:chOff x="5419925" y="2868150"/>
            <a:chExt cx="1638782" cy="1095900"/>
          </a:xfrm>
        </p:grpSpPr>
        <p:grpSp>
          <p:nvGrpSpPr>
            <p:cNvPr id="1236" name="Google Shape;1236;p140"/>
            <p:cNvGrpSpPr/>
            <p:nvPr/>
          </p:nvGrpSpPr>
          <p:grpSpPr>
            <a:xfrm>
              <a:off x="5419925" y="2868150"/>
              <a:ext cx="1629000" cy="1095900"/>
              <a:chOff x="5419925" y="2868150"/>
              <a:chExt cx="1629000" cy="1095900"/>
            </a:xfrm>
          </p:grpSpPr>
          <p:sp>
            <p:nvSpPr>
              <p:cNvPr id="1237" name="Google Shape;1237;p140"/>
              <p:cNvSpPr/>
              <p:nvPr/>
            </p:nvSpPr>
            <p:spPr>
              <a:xfrm>
                <a:off x="5419925" y="2868150"/>
                <a:ext cx="1629000" cy="1095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140"/>
              <p:cNvSpPr txBox="1"/>
              <p:nvPr/>
            </p:nvSpPr>
            <p:spPr>
              <a:xfrm>
                <a:off x="5568000" y="2868150"/>
                <a:ext cx="1362300" cy="31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a:t>PessoaJuridica</a:t>
                </a:r>
                <a:endParaRPr/>
              </a:p>
            </p:txBody>
          </p:sp>
          <p:sp>
            <p:nvSpPr>
              <p:cNvPr id="1239" name="Google Shape;1239;p140"/>
              <p:cNvSpPr txBox="1"/>
              <p:nvPr/>
            </p:nvSpPr>
            <p:spPr>
              <a:xfrm>
                <a:off x="5568000" y="3200613"/>
                <a:ext cx="1086000" cy="6633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pt-BR"/>
                  <a:t>cnpj</a:t>
                </a:r>
                <a:endParaRPr/>
              </a:p>
            </p:txBody>
          </p:sp>
        </p:grpSp>
        <p:cxnSp>
          <p:nvCxnSpPr>
            <p:cNvPr id="1240" name="Google Shape;1240;p140"/>
            <p:cNvCxnSpPr/>
            <p:nvPr/>
          </p:nvCxnSpPr>
          <p:spPr>
            <a:xfrm>
              <a:off x="5439607" y="3200625"/>
              <a:ext cx="1619100" cy="0"/>
            </a:xfrm>
            <a:prstGeom prst="straightConnector1">
              <a:avLst/>
            </a:prstGeom>
            <a:noFill/>
            <a:ln cap="flat" cmpd="sng" w="9525">
              <a:solidFill>
                <a:schemeClr val="dk2"/>
              </a:solidFill>
              <a:prstDash val="solid"/>
              <a:round/>
              <a:headEnd len="med" w="med" type="none"/>
              <a:tailEnd len="med" w="med" type="none"/>
            </a:ln>
          </p:spPr>
        </p:cxnSp>
      </p:grpSp>
      <p:cxnSp>
        <p:nvCxnSpPr>
          <p:cNvPr id="1241" name="Google Shape;1241;p140"/>
          <p:cNvCxnSpPr/>
          <p:nvPr/>
        </p:nvCxnSpPr>
        <p:spPr>
          <a:xfrm>
            <a:off x="6248075" y="2360525"/>
            <a:ext cx="0" cy="195000"/>
          </a:xfrm>
          <a:prstGeom prst="straightConnector1">
            <a:avLst/>
          </a:prstGeom>
          <a:noFill/>
          <a:ln cap="flat" cmpd="sng" w="9525">
            <a:solidFill>
              <a:schemeClr val="dk2"/>
            </a:solidFill>
            <a:prstDash val="solid"/>
            <a:round/>
            <a:headEnd len="med" w="med" type="none"/>
            <a:tailEnd len="med" w="med" type="none"/>
          </a:ln>
        </p:spPr>
      </p:cxnSp>
      <p:cxnSp>
        <p:nvCxnSpPr>
          <p:cNvPr id="1242" name="Google Shape;1242;p140"/>
          <p:cNvCxnSpPr/>
          <p:nvPr/>
        </p:nvCxnSpPr>
        <p:spPr>
          <a:xfrm>
            <a:off x="7541750" y="2555425"/>
            <a:ext cx="10200" cy="326700"/>
          </a:xfrm>
          <a:prstGeom prst="straightConnector1">
            <a:avLst/>
          </a:prstGeom>
          <a:noFill/>
          <a:ln cap="flat" cmpd="sng" w="9525">
            <a:solidFill>
              <a:schemeClr val="dk2"/>
            </a:solidFill>
            <a:prstDash val="solid"/>
            <a:round/>
            <a:headEnd len="med" w="med" type="none"/>
            <a:tailEnd len="med" w="med" type="none"/>
          </a:ln>
        </p:spPr>
      </p:cxnSp>
      <p:cxnSp>
        <p:nvCxnSpPr>
          <p:cNvPr id="1243" name="Google Shape;1243;p140"/>
          <p:cNvCxnSpPr/>
          <p:nvPr/>
        </p:nvCxnSpPr>
        <p:spPr>
          <a:xfrm rot="10800000">
            <a:off x="5000600" y="2565600"/>
            <a:ext cx="2547900" cy="111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7" name="Shape 1247"/>
        <p:cNvGrpSpPr/>
        <p:nvPr/>
      </p:nvGrpSpPr>
      <p:grpSpPr>
        <a:xfrm>
          <a:off x="0" y="0"/>
          <a:ext cx="0" cy="0"/>
          <a:chOff x="0" y="0"/>
          <a:chExt cx="0" cy="0"/>
        </a:xfrm>
      </p:grpSpPr>
      <p:sp>
        <p:nvSpPr>
          <p:cNvPr id="1248" name="Google Shape;1248;p141"/>
          <p:cNvSpPr/>
          <p:nvPr/>
        </p:nvSpPr>
        <p:spPr>
          <a:xfrm>
            <a:off x="4930900" y="3818475"/>
            <a:ext cx="3901500" cy="685800"/>
          </a:xfrm>
          <a:prstGeom prst="rect">
            <a:avLst/>
          </a:prstGeom>
          <a:solidFill>
            <a:schemeClr val="lt2"/>
          </a:solidFill>
          <a:ln cap="flat" cmpd="sng" w="9525">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14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Método Abstrato</a:t>
            </a:r>
            <a:endParaRPr/>
          </a:p>
        </p:txBody>
      </p:sp>
      <p:sp>
        <p:nvSpPr>
          <p:cNvPr id="1250" name="Google Shape;1250;p141"/>
          <p:cNvSpPr txBox="1"/>
          <p:nvPr>
            <p:ph idx="1" type="body"/>
          </p:nvPr>
        </p:nvSpPr>
        <p:spPr>
          <a:xfrm>
            <a:off x="311700" y="1152475"/>
            <a:ext cx="42720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sz="1400">
                <a:solidFill>
                  <a:srgbClr val="5F5035"/>
                </a:solidFill>
                <a:highlight>
                  <a:srgbClr val="FFFFE8"/>
                </a:highlight>
              </a:rPr>
              <a:t>&lt;?php</a:t>
            </a:r>
            <a:br>
              <a:rPr lang="pt-BR" sz="1400">
                <a:solidFill>
                  <a:schemeClr val="dk1"/>
                </a:solidFill>
                <a:highlight>
                  <a:srgbClr val="FFFFFF"/>
                </a:highlight>
              </a:rPr>
            </a:br>
            <a:br>
              <a:rPr lang="pt-BR" sz="1400">
                <a:solidFill>
                  <a:schemeClr val="dk1"/>
                </a:solidFill>
                <a:highlight>
                  <a:srgbClr val="FFFFFF"/>
                </a:highlight>
              </a:rPr>
            </a:br>
            <a:r>
              <a:rPr b="1" lang="pt-BR" sz="1400">
                <a:solidFill>
                  <a:srgbClr val="800000"/>
                </a:solidFill>
                <a:highlight>
                  <a:srgbClr val="FFFFE8"/>
                </a:highlight>
              </a:rPr>
              <a:t>abstract</a:t>
            </a:r>
            <a:r>
              <a:rPr lang="pt-BR" sz="1400">
                <a:solidFill>
                  <a:schemeClr val="dk1"/>
                </a:solidFill>
                <a:highlight>
                  <a:srgbClr val="FFFFE8"/>
                </a:highlight>
              </a:rPr>
              <a:t> </a:t>
            </a:r>
            <a:r>
              <a:rPr b="1" lang="pt-BR" sz="1400">
                <a:solidFill>
                  <a:srgbClr val="800000"/>
                </a:solidFill>
                <a:highlight>
                  <a:srgbClr val="FFFFE8"/>
                </a:highlight>
              </a:rPr>
              <a:t>class</a:t>
            </a:r>
            <a:r>
              <a:rPr lang="pt-BR" sz="1400">
                <a:solidFill>
                  <a:schemeClr val="dk1"/>
                </a:solidFill>
                <a:highlight>
                  <a:srgbClr val="FFFFE8"/>
                </a:highlight>
              </a:rPr>
              <a:t> Pessoa</a:t>
            </a:r>
            <a:r>
              <a:rPr lang="pt-BR" sz="1400">
                <a:solidFill>
                  <a:srgbClr val="800080"/>
                </a:solidFill>
                <a:highlight>
                  <a:srgbClr val="FFFFE8"/>
                </a:highlight>
              </a:rPr>
              <a:t>{</a:t>
            </a:r>
            <a:br>
              <a:rPr lang="pt-BR" sz="1400">
                <a:solidFill>
                  <a:schemeClr val="dk1"/>
                </a:solidFill>
                <a:highlight>
                  <a:srgbClr val="FFFFFF"/>
                </a:highlight>
              </a:rPr>
            </a:br>
            <a:r>
              <a:rPr lang="pt-BR" sz="1400">
                <a:solidFill>
                  <a:schemeClr val="dk1"/>
                </a:solidFill>
                <a:highlight>
                  <a:srgbClr val="FFFFE8"/>
                </a:highlight>
              </a:rPr>
              <a:t>	</a:t>
            </a:r>
            <a:r>
              <a:rPr b="1" lang="pt-BR" sz="1400">
                <a:solidFill>
                  <a:srgbClr val="800000"/>
                </a:solidFill>
                <a:highlight>
                  <a:srgbClr val="FFFFE8"/>
                </a:highlight>
              </a:rPr>
              <a:t>public</a:t>
            </a:r>
            <a:r>
              <a:rPr lang="pt-BR" sz="1400">
                <a:solidFill>
                  <a:schemeClr val="dk1"/>
                </a:solidFill>
                <a:highlight>
                  <a:srgbClr val="FFFFE8"/>
                </a:highlight>
              </a:rPr>
              <a:t> </a:t>
            </a:r>
            <a:r>
              <a:rPr lang="pt-BR" sz="1400">
                <a:solidFill>
                  <a:srgbClr val="797997"/>
                </a:solidFill>
                <a:highlight>
                  <a:srgbClr val="FFFFE8"/>
                </a:highlight>
              </a:rPr>
              <a:t>$nome</a:t>
            </a:r>
            <a:r>
              <a:rPr lang="pt-BR" sz="1400">
                <a:solidFill>
                  <a:srgbClr val="800080"/>
                </a:solidFill>
                <a:highlight>
                  <a:srgbClr val="FFFFE8"/>
                </a:highlight>
              </a:rPr>
              <a:t>;</a:t>
            </a:r>
            <a:br>
              <a:rPr lang="pt-BR" sz="1400">
                <a:solidFill>
                  <a:schemeClr val="dk1"/>
                </a:solidFill>
                <a:highlight>
                  <a:srgbClr val="FFFFFF"/>
                </a:highlight>
              </a:rPr>
            </a:br>
            <a:r>
              <a:rPr lang="pt-BR" sz="1400">
                <a:solidFill>
                  <a:schemeClr val="dk1"/>
                </a:solidFill>
                <a:highlight>
                  <a:srgbClr val="FFFFE8"/>
                </a:highlight>
              </a:rPr>
              <a:t>	</a:t>
            </a:r>
            <a:r>
              <a:rPr b="1" lang="pt-BR" sz="1400">
                <a:solidFill>
                  <a:srgbClr val="800000"/>
                </a:solidFill>
                <a:highlight>
                  <a:srgbClr val="FFFFE8"/>
                </a:highlight>
              </a:rPr>
              <a:t>abstract</a:t>
            </a:r>
            <a:r>
              <a:rPr lang="pt-BR" sz="1400">
                <a:solidFill>
                  <a:schemeClr val="dk1"/>
                </a:solidFill>
                <a:highlight>
                  <a:srgbClr val="FFFFE8"/>
                </a:highlight>
              </a:rPr>
              <a:t> </a:t>
            </a:r>
            <a:r>
              <a:rPr b="1" lang="pt-BR" sz="1400">
                <a:solidFill>
                  <a:srgbClr val="800000"/>
                </a:solidFill>
                <a:highlight>
                  <a:srgbClr val="FFFFE8"/>
                </a:highlight>
              </a:rPr>
              <a:t>function</a:t>
            </a:r>
            <a:r>
              <a:rPr lang="pt-BR" sz="1400">
                <a:solidFill>
                  <a:schemeClr val="dk1"/>
                </a:solidFill>
                <a:highlight>
                  <a:srgbClr val="FFFFE8"/>
                </a:highlight>
              </a:rPr>
              <a:t> exibirDocumento</a:t>
            </a:r>
            <a:r>
              <a:rPr lang="pt-BR" sz="1400">
                <a:solidFill>
                  <a:srgbClr val="808030"/>
                </a:solidFill>
                <a:highlight>
                  <a:srgbClr val="FFFFE8"/>
                </a:highlight>
              </a:rPr>
              <a:t>()</a:t>
            </a:r>
            <a:r>
              <a:rPr lang="pt-BR" sz="1400">
                <a:solidFill>
                  <a:srgbClr val="800080"/>
                </a:solidFill>
                <a:highlight>
                  <a:srgbClr val="FFFFE8"/>
                </a:highlight>
              </a:rPr>
              <a:t>;</a:t>
            </a:r>
            <a:br>
              <a:rPr lang="pt-BR" sz="1400">
                <a:solidFill>
                  <a:schemeClr val="dk1"/>
                </a:solidFill>
                <a:highlight>
                  <a:srgbClr val="FFFFFF"/>
                </a:highlight>
              </a:rPr>
            </a:br>
            <a:r>
              <a:rPr lang="pt-BR" sz="1400">
                <a:solidFill>
                  <a:srgbClr val="800080"/>
                </a:solidFill>
                <a:highlight>
                  <a:srgbClr val="FFFFE8"/>
                </a:highlight>
              </a:rPr>
              <a:t>}</a:t>
            </a:r>
            <a:br>
              <a:rPr lang="pt-BR" sz="1400">
                <a:solidFill>
                  <a:schemeClr val="dk1"/>
                </a:solidFill>
                <a:highlight>
                  <a:srgbClr val="FFFFFF"/>
                </a:highlight>
              </a:rPr>
            </a:br>
            <a:br>
              <a:rPr lang="pt-BR" sz="1400">
                <a:solidFill>
                  <a:schemeClr val="dk1"/>
                </a:solidFill>
                <a:highlight>
                  <a:srgbClr val="FFFFFF"/>
                </a:highlight>
              </a:rPr>
            </a:br>
            <a:r>
              <a:rPr b="1" lang="pt-BR" sz="1400">
                <a:solidFill>
                  <a:srgbClr val="800000"/>
                </a:solidFill>
                <a:highlight>
                  <a:srgbClr val="FFFFE8"/>
                </a:highlight>
              </a:rPr>
              <a:t>class</a:t>
            </a:r>
            <a:r>
              <a:rPr lang="pt-BR" sz="1400">
                <a:solidFill>
                  <a:schemeClr val="dk1"/>
                </a:solidFill>
                <a:highlight>
                  <a:srgbClr val="FFFFE8"/>
                </a:highlight>
              </a:rPr>
              <a:t> PessoaFisica </a:t>
            </a:r>
            <a:r>
              <a:rPr b="1" lang="pt-BR" sz="1400">
                <a:solidFill>
                  <a:srgbClr val="800000"/>
                </a:solidFill>
                <a:highlight>
                  <a:srgbClr val="FFFFE8"/>
                </a:highlight>
              </a:rPr>
              <a:t>extends</a:t>
            </a:r>
            <a:r>
              <a:rPr lang="pt-BR" sz="1400">
                <a:solidFill>
                  <a:schemeClr val="dk1"/>
                </a:solidFill>
                <a:highlight>
                  <a:srgbClr val="FFFFE8"/>
                </a:highlight>
              </a:rPr>
              <a:t> Pessoa </a:t>
            </a:r>
            <a:r>
              <a:rPr lang="pt-BR" sz="1400">
                <a:solidFill>
                  <a:srgbClr val="800080"/>
                </a:solidFill>
                <a:highlight>
                  <a:srgbClr val="FFFFE8"/>
                </a:highlight>
              </a:rPr>
              <a:t>{</a:t>
            </a:r>
            <a:br>
              <a:rPr lang="pt-BR" sz="1400">
                <a:solidFill>
                  <a:schemeClr val="dk1"/>
                </a:solidFill>
                <a:highlight>
                  <a:srgbClr val="FFFFFF"/>
                </a:highlight>
              </a:rPr>
            </a:br>
            <a:r>
              <a:rPr lang="pt-BR" sz="1400">
                <a:solidFill>
                  <a:schemeClr val="dk1"/>
                </a:solidFill>
                <a:highlight>
                  <a:srgbClr val="FFFFE8"/>
                </a:highlight>
              </a:rPr>
              <a:t>	</a:t>
            </a:r>
            <a:r>
              <a:rPr b="1" lang="pt-BR" sz="1400">
                <a:solidFill>
                  <a:srgbClr val="800000"/>
                </a:solidFill>
                <a:highlight>
                  <a:srgbClr val="FFFFE8"/>
                </a:highlight>
              </a:rPr>
              <a:t>public</a:t>
            </a:r>
            <a:r>
              <a:rPr lang="pt-BR" sz="1400">
                <a:solidFill>
                  <a:schemeClr val="dk1"/>
                </a:solidFill>
                <a:highlight>
                  <a:srgbClr val="FFFFE8"/>
                </a:highlight>
              </a:rPr>
              <a:t> </a:t>
            </a:r>
            <a:r>
              <a:rPr lang="pt-BR" sz="1400">
                <a:solidFill>
                  <a:srgbClr val="797997"/>
                </a:solidFill>
                <a:highlight>
                  <a:srgbClr val="FFFFE8"/>
                </a:highlight>
              </a:rPr>
              <a:t>$cpf</a:t>
            </a:r>
            <a:r>
              <a:rPr lang="pt-BR" sz="1400">
                <a:solidFill>
                  <a:srgbClr val="800080"/>
                </a:solidFill>
                <a:highlight>
                  <a:srgbClr val="FFFFE8"/>
                </a:highlight>
              </a:rPr>
              <a:t>;</a:t>
            </a:r>
            <a:endParaRPr sz="1400">
              <a:solidFill>
                <a:srgbClr val="800080"/>
              </a:solidFill>
              <a:highlight>
                <a:srgbClr val="FFFFE8"/>
              </a:highlight>
            </a:endParaRPr>
          </a:p>
          <a:p>
            <a:pPr indent="457200" lvl="0" marL="0" rtl="0" algn="l">
              <a:spcBef>
                <a:spcPts val="1600"/>
              </a:spcBef>
              <a:spcAft>
                <a:spcPts val="0"/>
              </a:spcAft>
              <a:buClr>
                <a:schemeClr val="dk1"/>
              </a:buClr>
              <a:buSzPts val="1100"/>
              <a:buFont typeface="Arial"/>
              <a:buNone/>
            </a:pPr>
            <a:r>
              <a:rPr lang="pt-BR" sz="900">
                <a:solidFill>
                  <a:srgbClr val="999999"/>
                </a:solidFill>
                <a:highlight>
                  <a:srgbClr val="FFFFFF"/>
                </a:highlight>
              </a:rPr>
              <a:t>//</a:t>
            </a:r>
            <a:r>
              <a:rPr lang="pt-BR" sz="900">
                <a:solidFill>
                  <a:srgbClr val="999999"/>
                </a:solidFill>
              </a:rPr>
              <a:t>Métodos abstratos precisam ser implementados nas classes filhas</a:t>
            </a:r>
            <a:br>
              <a:rPr lang="pt-BR" sz="1400">
                <a:solidFill>
                  <a:schemeClr val="dk1"/>
                </a:solidFill>
                <a:highlight>
                  <a:srgbClr val="FFFFFF"/>
                </a:highlight>
              </a:rPr>
            </a:br>
            <a:r>
              <a:rPr lang="pt-BR" sz="1400">
                <a:solidFill>
                  <a:schemeClr val="dk1"/>
                </a:solidFill>
                <a:highlight>
                  <a:srgbClr val="FFFFE8"/>
                </a:highlight>
              </a:rPr>
              <a:t>	</a:t>
            </a:r>
            <a:r>
              <a:rPr b="1" lang="pt-BR" sz="1400">
                <a:solidFill>
                  <a:srgbClr val="800000"/>
                </a:solidFill>
                <a:highlight>
                  <a:srgbClr val="FFFFE8"/>
                </a:highlight>
              </a:rPr>
              <a:t>public</a:t>
            </a:r>
            <a:r>
              <a:rPr lang="pt-BR" sz="1400">
                <a:solidFill>
                  <a:schemeClr val="dk1"/>
                </a:solidFill>
                <a:highlight>
                  <a:srgbClr val="FFFFE8"/>
                </a:highlight>
              </a:rPr>
              <a:t> </a:t>
            </a:r>
            <a:r>
              <a:rPr b="1" lang="pt-BR" sz="1400">
                <a:solidFill>
                  <a:srgbClr val="800000"/>
                </a:solidFill>
                <a:highlight>
                  <a:srgbClr val="FFFFE8"/>
                </a:highlight>
              </a:rPr>
              <a:t>function</a:t>
            </a:r>
            <a:r>
              <a:rPr lang="pt-BR" sz="1400">
                <a:solidFill>
                  <a:schemeClr val="dk1"/>
                </a:solidFill>
                <a:highlight>
                  <a:srgbClr val="FFFFE8"/>
                </a:highlight>
              </a:rPr>
              <a:t> exibirDocumento</a:t>
            </a:r>
            <a:r>
              <a:rPr lang="pt-BR" sz="1400">
                <a:solidFill>
                  <a:srgbClr val="808030"/>
                </a:solidFill>
                <a:highlight>
                  <a:srgbClr val="FFFFE8"/>
                </a:highlight>
              </a:rPr>
              <a:t>()</a:t>
            </a:r>
            <a:r>
              <a:rPr lang="pt-BR" sz="1400">
                <a:solidFill>
                  <a:srgbClr val="800080"/>
                </a:solidFill>
                <a:highlight>
                  <a:srgbClr val="FFFFE8"/>
                </a:highlight>
              </a:rPr>
              <a:t>{</a:t>
            </a:r>
            <a:br>
              <a:rPr lang="pt-BR" sz="1400">
                <a:solidFill>
                  <a:schemeClr val="dk1"/>
                </a:solidFill>
                <a:highlight>
                  <a:srgbClr val="FFFFFF"/>
                </a:highlight>
              </a:rPr>
            </a:br>
            <a:r>
              <a:rPr lang="pt-BR" sz="1400">
                <a:solidFill>
                  <a:schemeClr val="dk1"/>
                </a:solidFill>
                <a:highlight>
                  <a:srgbClr val="FFFFE8"/>
                </a:highlight>
              </a:rPr>
              <a:t>		</a:t>
            </a:r>
            <a:r>
              <a:rPr b="1" lang="pt-BR" sz="1400">
                <a:solidFill>
                  <a:srgbClr val="800000"/>
                </a:solidFill>
                <a:highlight>
                  <a:srgbClr val="FFFFE8"/>
                </a:highlight>
              </a:rPr>
              <a:t>return</a:t>
            </a:r>
            <a:r>
              <a:rPr lang="pt-BR" sz="1400">
                <a:solidFill>
                  <a:schemeClr val="dk1"/>
                </a:solidFill>
                <a:highlight>
                  <a:srgbClr val="FFFFE8"/>
                </a:highlight>
              </a:rPr>
              <a:t> </a:t>
            </a:r>
            <a:r>
              <a:rPr lang="pt-BR" sz="1400">
                <a:solidFill>
                  <a:srgbClr val="797997"/>
                </a:solidFill>
                <a:highlight>
                  <a:srgbClr val="FFFFE8"/>
                </a:highlight>
              </a:rPr>
              <a:t>$</a:t>
            </a:r>
            <a:r>
              <a:rPr b="1" lang="pt-BR" sz="1400">
                <a:solidFill>
                  <a:srgbClr val="800000"/>
                </a:solidFill>
                <a:highlight>
                  <a:srgbClr val="FFFFE8"/>
                </a:highlight>
              </a:rPr>
              <a:t>this</a:t>
            </a:r>
            <a:r>
              <a:rPr lang="pt-BR" sz="1400">
                <a:solidFill>
                  <a:srgbClr val="808030"/>
                </a:solidFill>
                <a:highlight>
                  <a:srgbClr val="FFFFE8"/>
                </a:highlight>
              </a:rPr>
              <a:t>-&gt;</a:t>
            </a:r>
            <a:r>
              <a:rPr lang="pt-BR" sz="1400">
                <a:solidFill>
                  <a:srgbClr val="797997"/>
                </a:solidFill>
                <a:highlight>
                  <a:srgbClr val="FFFFE8"/>
                </a:highlight>
              </a:rPr>
              <a:t>cpf</a:t>
            </a:r>
            <a:r>
              <a:rPr lang="pt-BR" sz="1400">
                <a:solidFill>
                  <a:srgbClr val="800080"/>
                </a:solidFill>
                <a:highlight>
                  <a:srgbClr val="FFFFE8"/>
                </a:highlight>
              </a:rPr>
              <a:t>;</a:t>
            </a:r>
            <a:br>
              <a:rPr lang="pt-BR" sz="1400">
                <a:solidFill>
                  <a:schemeClr val="dk1"/>
                </a:solidFill>
                <a:highlight>
                  <a:srgbClr val="FFFFFF"/>
                </a:highlight>
              </a:rPr>
            </a:br>
            <a:r>
              <a:rPr lang="pt-BR" sz="1400">
                <a:solidFill>
                  <a:schemeClr val="dk1"/>
                </a:solidFill>
                <a:highlight>
                  <a:srgbClr val="FFFFE8"/>
                </a:highlight>
              </a:rPr>
              <a:t>	</a:t>
            </a:r>
            <a:r>
              <a:rPr lang="pt-BR" sz="1400">
                <a:solidFill>
                  <a:srgbClr val="800080"/>
                </a:solidFill>
                <a:highlight>
                  <a:srgbClr val="FFFFE8"/>
                </a:highlight>
              </a:rPr>
              <a:t>}</a:t>
            </a:r>
            <a:br>
              <a:rPr lang="pt-BR" sz="1400">
                <a:solidFill>
                  <a:schemeClr val="dk1"/>
                </a:solidFill>
                <a:highlight>
                  <a:srgbClr val="FFFFFF"/>
                </a:highlight>
              </a:rPr>
            </a:br>
            <a:r>
              <a:rPr lang="pt-BR" sz="1400">
                <a:solidFill>
                  <a:srgbClr val="800080"/>
                </a:solidFill>
                <a:highlight>
                  <a:srgbClr val="FFFFE8"/>
                </a:highlight>
              </a:rPr>
              <a:t>}</a:t>
            </a:r>
            <a:br>
              <a:rPr lang="pt-BR" sz="1400">
                <a:solidFill>
                  <a:schemeClr val="dk1"/>
                </a:solidFill>
                <a:highlight>
                  <a:srgbClr val="FFFFFF"/>
                </a:highlight>
              </a:rPr>
            </a:br>
            <a:br>
              <a:rPr lang="pt-BR" sz="1400">
                <a:solidFill>
                  <a:schemeClr val="dk1"/>
                </a:solidFill>
                <a:highlight>
                  <a:srgbClr val="FFFFFF"/>
                </a:highlight>
              </a:rPr>
            </a:br>
            <a:endParaRPr sz="1400">
              <a:solidFill>
                <a:srgbClr val="800080"/>
              </a:solidFill>
              <a:highlight>
                <a:srgbClr val="FFFFE8"/>
              </a:highlight>
            </a:endParaRPr>
          </a:p>
          <a:p>
            <a:pPr indent="0" lvl="0" marL="0" rtl="0" algn="l">
              <a:spcBef>
                <a:spcPts val="1600"/>
              </a:spcBef>
              <a:spcAft>
                <a:spcPts val="1600"/>
              </a:spcAft>
              <a:buNone/>
            </a:pPr>
            <a:r>
              <a:t/>
            </a:r>
            <a:endParaRPr sz="1400"/>
          </a:p>
        </p:txBody>
      </p:sp>
      <p:sp>
        <p:nvSpPr>
          <p:cNvPr id="1251" name="Google Shape;1251;p141"/>
          <p:cNvSpPr txBox="1"/>
          <p:nvPr/>
        </p:nvSpPr>
        <p:spPr>
          <a:xfrm>
            <a:off x="4940875" y="1214625"/>
            <a:ext cx="3804900" cy="30000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1600"/>
              </a:spcAft>
              <a:buNone/>
            </a:pPr>
            <a:r>
              <a:rPr lang="pt-BR" sz="1800">
                <a:solidFill>
                  <a:srgbClr val="797997"/>
                </a:solidFill>
                <a:highlight>
                  <a:srgbClr val="FFFFE8"/>
                </a:highlight>
              </a:rPr>
              <a:t>$pf</a:t>
            </a:r>
            <a:r>
              <a:rPr lang="pt-BR" sz="1800">
                <a:solidFill>
                  <a:schemeClr val="dk1"/>
                </a:solidFill>
                <a:highlight>
                  <a:srgbClr val="FFFFE8"/>
                </a:highlight>
              </a:rPr>
              <a:t> </a:t>
            </a:r>
            <a:r>
              <a:rPr lang="pt-BR" sz="1800">
                <a:solidFill>
                  <a:srgbClr val="808030"/>
                </a:solidFill>
                <a:highlight>
                  <a:srgbClr val="FFFFE8"/>
                </a:highlight>
              </a:rPr>
              <a:t>=</a:t>
            </a:r>
            <a:r>
              <a:rPr lang="pt-BR" sz="1800">
                <a:solidFill>
                  <a:schemeClr val="dk1"/>
                </a:solidFill>
                <a:highlight>
                  <a:srgbClr val="FFFFE8"/>
                </a:highlight>
              </a:rPr>
              <a:t> </a:t>
            </a:r>
            <a:r>
              <a:rPr b="1" lang="pt-BR" sz="1800">
                <a:solidFill>
                  <a:srgbClr val="800000"/>
                </a:solidFill>
                <a:highlight>
                  <a:srgbClr val="FFFFE8"/>
                </a:highlight>
              </a:rPr>
              <a:t>new</a:t>
            </a:r>
            <a:r>
              <a:rPr lang="pt-BR" sz="1800">
                <a:solidFill>
                  <a:schemeClr val="dk1"/>
                </a:solidFill>
                <a:highlight>
                  <a:srgbClr val="FFFFE8"/>
                </a:highlight>
              </a:rPr>
              <a:t> PessoaFisica</a:t>
            </a:r>
            <a:r>
              <a:rPr lang="pt-BR" sz="1800">
                <a:solidFill>
                  <a:srgbClr val="808030"/>
                </a:solidFill>
                <a:highlight>
                  <a:srgbClr val="FFFFE8"/>
                </a:highlight>
              </a:rPr>
              <a:t>()</a:t>
            </a:r>
            <a:r>
              <a:rPr lang="pt-BR" sz="1800">
                <a:solidFill>
                  <a:srgbClr val="800080"/>
                </a:solidFill>
                <a:highlight>
                  <a:srgbClr val="FFFFE8"/>
                </a:highlight>
              </a:rPr>
              <a:t>;</a:t>
            </a:r>
            <a:br>
              <a:rPr lang="pt-BR" sz="1800">
                <a:solidFill>
                  <a:schemeClr val="dk1"/>
                </a:solidFill>
                <a:highlight>
                  <a:schemeClr val="lt1"/>
                </a:highlight>
              </a:rPr>
            </a:br>
            <a:r>
              <a:rPr lang="pt-BR" sz="1800">
                <a:solidFill>
                  <a:srgbClr val="797997"/>
                </a:solidFill>
                <a:highlight>
                  <a:srgbClr val="FFFFE8"/>
                </a:highlight>
              </a:rPr>
              <a:t>$pf</a:t>
            </a:r>
            <a:r>
              <a:rPr lang="pt-BR" sz="1800">
                <a:solidFill>
                  <a:srgbClr val="808030"/>
                </a:solidFill>
                <a:highlight>
                  <a:srgbClr val="FFFFE8"/>
                </a:highlight>
              </a:rPr>
              <a:t>-&gt;</a:t>
            </a:r>
            <a:r>
              <a:rPr lang="pt-BR" sz="1800">
                <a:solidFill>
                  <a:srgbClr val="797997"/>
                </a:solidFill>
                <a:highlight>
                  <a:srgbClr val="FFFFE8"/>
                </a:highlight>
              </a:rPr>
              <a:t>cpf</a:t>
            </a:r>
            <a:r>
              <a:rPr lang="pt-BR" sz="1800">
                <a:solidFill>
                  <a:schemeClr val="dk1"/>
                </a:solidFill>
                <a:highlight>
                  <a:srgbClr val="FFFFE8"/>
                </a:highlight>
              </a:rPr>
              <a:t> </a:t>
            </a:r>
            <a:r>
              <a:rPr lang="pt-BR" sz="1800">
                <a:solidFill>
                  <a:srgbClr val="808030"/>
                </a:solidFill>
                <a:highlight>
                  <a:srgbClr val="FFFFE8"/>
                </a:highlight>
              </a:rPr>
              <a:t>=</a:t>
            </a:r>
            <a:r>
              <a:rPr lang="pt-BR" sz="1800">
                <a:solidFill>
                  <a:schemeClr val="dk1"/>
                </a:solidFill>
                <a:highlight>
                  <a:srgbClr val="FFFFE8"/>
                </a:highlight>
              </a:rPr>
              <a:t> </a:t>
            </a:r>
            <a:r>
              <a:rPr lang="pt-BR" sz="1800">
                <a:solidFill>
                  <a:srgbClr val="008C00"/>
                </a:solidFill>
                <a:highlight>
                  <a:srgbClr val="FFFFE8"/>
                </a:highlight>
              </a:rPr>
              <a:t>123</a:t>
            </a:r>
            <a:r>
              <a:rPr lang="pt-BR" sz="1800">
                <a:solidFill>
                  <a:srgbClr val="800080"/>
                </a:solidFill>
                <a:highlight>
                  <a:srgbClr val="FFFFE8"/>
                </a:highlight>
              </a:rPr>
              <a:t>;</a:t>
            </a:r>
            <a:br>
              <a:rPr lang="pt-BR" sz="1800">
                <a:solidFill>
                  <a:schemeClr val="dk1"/>
                </a:solidFill>
                <a:highlight>
                  <a:schemeClr val="lt1"/>
                </a:highlight>
              </a:rPr>
            </a:br>
            <a:r>
              <a:rPr b="1" lang="pt-BR" sz="1800">
                <a:solidFill>
                  <a:srgbClr val="800000"/>
                </a:solidFill>
                <a:highlight>
                  <a:srgbClr val="FFFFE8"/>
                </a:highlight>
              </a:rPr>
              <a:t>echo</a:t>
            </a:r>
            <a:r>
              <a:rPr lang="pt-BR" sz="1800">
                <a:solidFill>
                  <a:schemeClr val="dk1"/>
                </a:solidFill>
                <a:highlight>
                  <a:srgbClr val="FFFFE8"/>
                </a:highlight>
              </a:rPr>
              <a:t> </a:t>
            </a:r>
            <a:r>
              <a:rPr lang="pt-BR" sz="1800">
                <a:solidFill>
                  <a:srgbClr val="797997"/>
                </a:solidFill>
                <a:highlight>
                  <a:srgbClr val="FFFFE8"/>
                </a:highlight>
              </a:rPr>
              <a:t>$pf</a:t>
            </a:r>
            <a:r>
              <a:rPr lang="pt-BR" sz="1800">
                <a:solidFill>
                  <a:srgbClr val="808030"/>
                </a:solidFill>
                <a:highlight>
                  <a:srgbClr val="FFFFE8"/>
                </a:highlight>
              </a:rPr>
              <a:t>-&gt;</a:t>
            </a:r>
            <a:r>
              <a:rPr lang="pt-BR" sz="1800">
                <a:solidFill>
                  <a:schemeClr val="dk1"/>
                </a:solidFill>
                <a:highlight>
                  <a:srgbClr val="FFFFE8"/>
                </a:highlight>
              </a:rPr>
              <a:t>exibirDocumento</a:t>
            </a:r>
            <a:r>
              <a:rPr lang="pt-BR" sz="1800">
                <a:solidFill>
                  <a:srgbClr val="808030"/>
                </a:solidFill>
                <a:highlight>
                  <a:srgbClr val="FFFFE8"/>
                </a:highlight>
              </a:rPr>
              <a:t>()</a:t>
            </a:r>
            <a:r>
              <a:rPr lang="pt-BR" sz="1800">
                <a:solidFill>
                  <a:srgbClr val="800080"/>
                </a:solidFill>
                <a:highlight>
                  <a:srgbClr val="FFFFE8"/>
                </a:highlight>
              </a:rPr>
              <a:t>;</a:t>
            </a:r>
            <a:endParaRPr sz="1800"/>
          </a:p>
        </p:txBody>
      </p:sp>
      <p:cxnSp>
        <p:nvCxnSpPr>
          <p:cNvPr id="1252" name="Google Shape;1252;p141"/>
          <p:cNvCxnSpPr/>
          <p:nvPr/>
        </p:nvCxnSpPr>
        <p:spPr>
          <a:xfrm>
            <a:off x="4592400" y="1351200"/>
            <a:ext cx="0" cy="3327000"/>
          </a:xfrm>
          <a:prstGeom prst="straightConnector1">
            <a:avLst/>
          </a:prstGeom>
          <a:noFill/>
          <a:ln cap="flat" cmpd="sng" w="9525">
            <a:solidFill>
              <a:schemeClr val="dk2"/>
            </a:solidFill>
            <a:prstDash val="solid"/>
            <a:round/>
            <a:headEnd len="med" w="med" type="none"/>
            <a:tailEnd len="med" w="med" type="none"/>
          </a:ln>
        </p:spPr>
      </p:cxnSp>
      <p:sp>
        <p:nvSpPr>
          <p:cNvPr id="1253" name="Google Shape;1253;p141"/>
          <p:cNvSpPr txBox="1"/>
          <p:nvPr/>
        </p:nvSpPr>
        <p:spPr>
          <a:xfrm>
            <a:off x="5469250" y="3860075"/>
            <a:ext cx="3276600" cy="5760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pt-BR"/>
              <a:t>Métodos abstratos precisam ser implementados nas classes filhas.</a:t>
            </a:r>
            <a:endParaRPr/>
          </a:p>
        </p:txBody>
      </p:sp>
      <p:pic>
        <p:nvPicPr>
          <p:cNvPr id="1254" name="Google Shape;1254;p141"/>
          <p:cNvPicPr preferRelativeResize="0"/>
          <p:nvPr/>
        </p:nvPicPr>
        <p:blipFill>
          <a:blip r:embed="rId3">
            <a:alphaModFix/>
          </a:blip>
          <a:stretch>
            <a:fillRect/>
          </a:stretch>
        </p:blipFill>
        <p:spPr>
          <a:xfrm>
            <a:off x="5015850" y="3960400"/>
            <a:ext cx="401950" cy="4019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Comentários (</a:t>
            </a:r>
            <a:r>
              <a:rPr lang="pt-BR"/>
              <a:t> //, /* */, </a:t>
            </a:r>
            <a:r>
              <a:rPr lang="pt-BR"/>
              <a:t>#)</a:t>
            </a:r>
            <a:endParaRPr/>
          </a:p>
        </p:txBody>
      </p:sp>
      <p:sp>
        <p:nvSpPr>
          <p:cNvPr id="152" name="Google Shape;152;p25"/>
          <p:cNvSpPr txBox="1"/>
          <p:nvPr>
            <p:ph idx="1" type="body"/>
          </p:nvPr>
        </p:nvSpPr>
        <p:spPr>
          <a:xfrm>
            <a:off x="311700" y="1152475"/>
            <a:ext cx="5504700" cy="3416400"/>
          </a:xfrm>
          <a:prstGeom prst="rect">
            <a:avLst/>
          </a:prstGeom>
        </p:spPr>
        <p:txBody>
          <a:bodyPr anchorCtr="0" anchor="t" bIns="91425" lIns="91425" spcFirstLastPara="1" rIns="91425" wrap="square" tIns="91425">
            <a:noAutofit/>
          </a:bodyPr>
          <a:lstStyle/>
          <a:p>
            <a:pPr indent="0" lvl="0" marL="0" rtl="0" algn="l">
              <a:lnSpc>
                <a:spcPct val="171428"/>
              </a:lnSpc>
              <a:spcBef>
                <a:spcPts val="0"/>
              </a:spcBef>
              <a:spcAft>
                <a:spcPts val="0"/>
              </a:spcAft>
              <a:buClr>
                <a:schemeClr val="dk1"/>
              </a:buClr>
              <a:buSzPts val="1100"/>
              <a:buFont typeface="Arial"/>
              <a:buNone/>
            </a:pPr>
            <a:r>
              <a:rPr lang="pt-BR" sz="1400">
                <a:solidFill>
                  <a:srgbClr val="0000BB"/>
                </a:solidFill>
                <a:highlight>
                  <a:srgbClr val="FFFFFF"/>
                </a:highlight>
                <a:latin typeface="Source Code Pro"/>
                <a:ea typeface="Source Code Pro"/>
                <a:cs typeface="Source Code Pro"/>
                <a:sym typeface="Source Code Pro"/>
              </a:rPr>
              <a:t>&lt;?php</a:t>
            </a:r>
            <a:endParaRPr sz="1400">
              <a:solidFill>
                <a:srgbClr val="0000BB"/>
              </a:solidFill>
              <a:highlight>
                <a:srgbClr val="FFFFFF"/>
              </a:highlight>
              <a:latin typeface="Source Code Pro"/>
              <a:ea typeface="Source Code Pro"/>
              <a:cs typeface="Source Code Pro"/>
              <a:sym typeface="Source Code Pro"/>
            </a:endParaRPr>
          </a:p>
          <a:p>
            <a:pPr indent="0" lvl="0" marL="0" rtl="0" algn="l">
              <a:lnSpc>
                <a:spcPct val="171428"/>
              </a:lnSpc>
              <a:spcBef>
                <a:spcPts val="0"/>
              </a:spcBef>
              <a:spcAft>
                <a:spcPts val="0"/>
              </a:spcAft>
              <a:buClr>
                <a:schemeClr val="dk1"/>
              </a:buClr>
              <a:buSzPts val="1100"/>
              <a:buFont typeface="Arial"/>
              <a:buNone/>
            </a:pPr>
            <a:r>
              <a:rPr lang="pt-BR" sz="1400">
                <a:solidFill>
                  <a:srgbClr val="0000BB"/>
                </a:solidFill>
                <a:highlight>
                  <a:srgbClr val="FFFFFF"/>
                </a:highlight>
                <a:latin typeface="Source Code Pro"/>
                <a:ea typeface="Source Code Pro"/>
                <a:cs typeface="Source Code Pro"/>
                <a:sym typeface="Source Code Pro"/>
              </a:rPr>
              <a:t>    </a:t>
            </a:r>
            <a:r>
              <a:rPr lang="pt-BR" sz="1400">
                <a:solidFill>
                  <a:srgbClr val="007700"/>
                </a:solidFill>
                <a:highlight>
                  <a:srgbClr val="FFFFFF"/>
                </a:highlight>
                <a:latin typeface="Source Code Pro"/>
                <a:ea typeface="Source Code Pro"/>
                <a:cs typeface="Source Code Pro"/>
                <a:sym typeface="Source Code Pro"/>
              </a:rPr>
              <a:t>echo </a:t>
            </a:r>
            <a:r>
              <a:rPr lang="pt-BR" sz="1400">
                <a:solidFill>
                  <a:srgbClr val="DD0000"/>
                </a:solidFill>
                <a:highlight>
                  <a:srgbClr val="FFFFFF"/>
                </a:highlight>
                <a:latin typeface="Source Code Pro"/>
                <a:ea typeface="Source Code Pro"/>
                <a:cs typeface="Source Code Pro"/>
                <a:sym typeface="Source Code Pro"/>
              </a:rPr>
              <a:t>'Isto é um teste'</a:t>
            </a:r>
            <a:r>
              <a:rPr lang="pt-BR" sz="1400">
                <a:solidFill>
                  <a:srgbClr val="007700"/>
                </a:solidFill>
                <a:highlight>
                  <a:srgbClr val="FFFFFF"/>
                </a:highlight>
                <a:latin typeface="Source Code Pro"/>
                <a:ea typeface="Source Code Pro"/>
                <a:cs typeface="Source Code Pro"/>
                <a:sym typeface="Source Code Pro"/>
              </a:rPr>
              <a:t>; </a:t>
            </a:r>
            <a:r>
              <a:rPr lang="pt-BR" sz="1400">
                <a:solidFill>
                  <a:srgbClr val="FF8000"/>
                </a:solidFill>
                <a:highlight>
                  <a:srgbClr val="FFFFFF"/>
                </a:highlight>
                <a:latin typeface="Source Code Pro"/>
                <a:ea typeface="Source Code Pro"/>
                <a:cs typeface="Source Code Pro"/>
                <a:sym typeface="Source Code Pro"/>
              </a:rPr>
              <a:t>// Estilo de comentário de uma linha em  c++</a:t>
            </a:r>
            <a:endParaRPr sz="1400">
              <a:solidFill>
                <a:srgbClr val="FF8000"/>
              </a:solidFill>
              <a:highlight>
                <a:srgbClr val="FFFFFF"/>
              </a:highlight>
              <a:latin typeface="Source Code Pro"/>
              <a:ea typeface="Source Code Pro"/>
              <a:cs typeface="Source Code Pro"/>
              <a:sym typeface="Source Code Pro"/>
            </a:endParaRPr>
          </a:p>
          <a:p>
            <a:pPr indent="0" lvl="0" marL="0" rtl="0" algn="l">
              <a:lnSpc>
                <a:spcPct val="171428"/>
              </a:lnSpc>
              <a:spcBef>
                <a:spcPts val="0"/>
              </a:spcBef>
              <a:spcAft>
                <a:spcPts val="0"/>
              </a:spcAft>
              <a:buClr>
                <a:schemeClr val="dk1"/>
              </a:buClr>
              <a:buSzPts val="1100"/>
              <a:buFont typeface="Arial"/>
              <a:buNone/>
            </a:pPr>
            <a:r>
              <a:rPr lang="pt-BR" sz="1400">
                <a:solidFill>
                  <a:srgbClr val="FF8000"/>
                </a:solidFill>
                <a:highlight>
                  <a:srgbClr val="FFFFFF"/>
                </a:highlight>
                <a:latin typeface="Source Code Pro"/>
                <a:ea typeface="Source Code Pro"/>
                <a:cs typeface="Source Code Pro"/>
                <a:sym typeface="Source Code Pro"/>
              </a:rPr>
              <a:t>    /* Este é um comentário de múltiplas linhas</a:t>
            </a:r>
            <a:endParaRPr sz="1400">
              <a:solidFill>
                <a:srgbClr val="FF8000"/>
              </a:solidFill>
              <a:highlight>
                <a:srgbClr val="FFFFFF"/>
              </a:highlight>
              <a:latin typeface="Source Code Pro"/>
              <a:ea typeface="Source Code Pro"/>
              <a:cs typeface="Source Code Pro"/>
              <a:sym typeface="Source Code Pro"/>
            </a:endParaRPr>
          </a:p>
          <a:p>
            <a:pPr indent="0" lvl="0" marL="0" rtl="0" algn="l">
              <a:lnSpc>
                <a:spcPct val="171428"/>
              </a:lnSpc>
              <a:spcBef>
                <a:spcPts val="0"/>
              </a:spcBef>
              <a:spcAft>
                <a:spcPts val="0"/>
              </a:spcAft>
              <a:buClr>
                <a:schemeClr val="dk1"/>
              </a:buClr>
              <a:buSzPts val="1100"/>
              <a:buFont typeface="Arial"/>
              <a:buNone/>
            </a:pPr>
            <a:r>
              <a:rPr lang="pt-BR" sz="1400">
                <a:solidFill>
                  <a:srgbClr val="FF8000"/>
                </a:solidFill>
                <a:highlight>
                  <a:srgbClr val="FFFFFF"/>
                </a:highlight>
                <a:latin typeface="Source Code Pro"/>
                <a:ea typeface="Source Code Pro"/>
                <a:cs typeface="Source Code Pro"/>
                <a:sym typeface="Source Code Pro"/>
              </a:rPr>
              <a:t>       ainda outra linha de comentário */</a:t>
            </a:r>
            <a:endParaRPr sz="1400">
              <a:solidFill>
                <a:srgbClr val="FF8000"/>
              </a:solidFill>
              <a:highlight>
                <a:srgbClr val="FFFFFF"/>
              </a:highlight>
              <a:latin typeface="Source Code Pro"/>
              <a:ea typeface="Source Code Pro"/>
              <a:cs typeface="Source Code Pro"/>
              <a:sym typeface="Source Code Pro"/>
            </a:endParaRPr>
          </a:p>
          <a:p>
            <a:pPr indent="0" lvl="0" marL="0" rtl="0" algn="l">
              <a:lnSpc>
                <a:spcPct val="171428"/>
              </a:lnSpc>
              <a:spcBef>
                <a:spcPts val="0"/>
              </a:spcBef>
              <a:spcAft>
                <a:spcPts val="0"/>
              </a:spcAft>
              <a:buClr>
                <a:schemeClr val="dk1"/>
              </a:buClr>
              <a:buSzPts val="1100"/>
              <a:buFont typeface="Arial"/>
              <a:buNone/>
            </a:pPr>
            <a:r>
              <a:rPr lang="pt-BR" sz="1400">
                <a:solidFill>
                  <a:srgbClr val="FF8000"/>
                </a:solidFill>
                <a:highlight>
                  <a:srgbClr val="FFFFFF"/>
                </a:highlight>
                <a:latin typeface="Source Code Pro"/>
                <a:ea typeface="Source Code Pro"/>
                <a:cs typeface="Source Code Pro"/>
                <a:sym typeface="Source Code Pro"/>
              </a:rPr>
              <a:t>    </a:t>
            </a:r>
            <a:r>
              <a:rPr lang="pt-BR" sz="1400">
                <a:solidFill>
                  <a:srgbClr val="007700"/>
                </a:solidFill>
                <a:highlight>
                  <a:srgbClr val="FFFFFF"/>
                </a:highlight>
                <a:latin typeface="Source Code Pro"/>
                <a:ea typeface="Source Code Pro"/>
                <a:cs typeface="Source Code Pro"/>
                <a:sym typeface="Source Code Pro"/>
              </a:rPr>
              <a:t>echo </a:t>
            </a:r>
            <a:r>
              <a:rPr lang="pt-BR" sz="1400">
                <a:solidFill>
                  <a:srgbClr val="DD0000"/>
                </a:solidFill>
                <a:highlight>
                  <a:srgbClr val="FFFFFF"/>
                </a:highlight>
                <a:latin typeface="Source Code Pro"/>
                <a:ea typeface="Source Code Pro"/>
                <a:cs typeface="Source Code Pro"/>
                <a:sym typeface="Source Code Pro"/>
              </a:rPr>
              <a:t>'Isto é ainda outro teste'</a:t>
            </a:r>
            <a:r>
              <a:rPr lang="pt-BR" sz="1400">
                <a:solidFill>
                  <a:srgbClr val="007700"/>
                </a:solidFill>
                <a:highlight>
                  <a:srgbClr val="FFFFFF"/>
                </a:highlight>
                <a:latin typeface="Source Code Pro"/>
                <a:ea typeface="Source Code Pro"/>
                <a:cs typeface="Source Code Pro"/>
                <a:sym typeface="Source Code Pro"/>
              </a:rPr>
              <a:t>;</a:t>
            </a:r>
            <a:endParaRPr sz="1400">
              <a:solidFill>
                <a:srgbClr val="007700"/>
              </a:solidFill>
              <a:highlight>
                <a:srgbClr val="FFFFFF"/>
              </a:highlight>
              <a:latin typeface="Source Code Pro"/>
              <a:ea typeface="Source Code Pro"/>
              <a:cs typeface="Source Code Pro"/>
              <a:sym typeface="Source Code Pro"/>
            </a:endParaRPr>
          </a:p>
          <a:p>
            <a:pPr indent="0" lvl="0" marL="0" rtl="0" algn="l">
              <a:lnSpc>
                <a:spcPct val="171428"/>
              </a:lnSpc>
              <a:spcBef>
                <a:spcPts val="0"/>
              </a:spcBef>
              <a:spcAft>
                <a:spcPts val="0"/>
              </a:spcAft>
              <a:buClr>
                <a:schemeClr val="dk1"/>
              </a:buClr>
              <a:buSzPts val="1100"/>
              <a:buFont typeface="Arial"/>
              <a:buNone/>
            </a:pPr>
            <a:r>
              <a:rPr lang="pt-BR" sz="1400">
                <a:solidFill>
                  <a:srgbClr val="007700"/>
                </a:solidFill>
                <a:highlight>
                  <a:srgbClr val="FFFFFF"/>
                </a:highlight>
                <a:latin typeface="Source Code Pro"/>
                <a:ea typeface="Source Code Pro"/>
                <a:cs typeface="Source Code Pro"/>
                <a:sym typeface="Source Code Pro"/>
              </a:rPr>
              <a:t>    echo </a:t>
            </a:r>
            <a:r>
              <a:rPr lang="pt-BR" sz="1400">
                <a:solidFill>
                  <a:srgbClr val="DD0000"/>
                </a:solidFill>
                <a:highlight>
                  <a:srgbClr val="FFFFFF"/>
                </a:highlight>
                <a:latin typeface="Source Code Pro"/>
                <a:ea typeface="Source Code Pro"/>
                <a:cs typeface="Source Code Pro"/>
                <a:sym typeface="Source Code Pro"/>
              </a:rPr>
              <a:t>'Um teste final'</a:t>
            </a:r>
            <a:r>
              <a:rPr lang="pt-BR" sz="1400">
                <a:solidFill>
                  <a:srgbClr val="007700"/>
                </a:solidFill>
                <a:highlight>
                  <a:srgbClr val="FFFFFF"/>
                </a:highlight>
                <a:latin typeface="Source Code Pro"/>
                <a:ea typeface="Source Code Pro"/>
                <a:cs typeface="Source Code Pro"/>
                <a:sym typeface="Source Code Pro"/>
              </a:rPr>
              <a:t>; </a:t>
            </a:r>
            <a:r>
              <a:rPr lang="pt-BR" sz="1400">
                <a:solidFill>
                  <a:srgbClr val="FF8000"/>
                </a:solidFill>
                <a:highlight>
                  <a:srgbClr val="FFFFFF"/>
                </a:highlight>
                <a:latin typeface="Source Code Pro"/>
                <a:ea typeface="Source Code Pro"/>
                <a:cs typeface="Source Code Pro"/>
                <a:sym typeface="Source Code Pro"/>
              </a:rPr>
              <a:t># Este é um comentário de uma linha no estilo shell</a:t>
            </a:r>
            <a:endParaRPr sz="1400">
              <a:solidFill>
                <a:srgbClr val="FF8000"/>
              </a:solidFill>
              <a:highlight>
                <a:srgbClr val="FFFFFF"/>
              </a:highlight>
              <a:latin typeface="Source Code Pro"/>
              <a:ea typeface="Source Code Pro"/>
              <a:cs typeface="Source Code Pro"/>
              <a:sym typeface="Source Code Pro"/>
            </a:endParaRPr>
          </a:p>
          <a:p>
            <a:pPr indent="0" lvl="0" marL="0" rtl="0" algn="l">
              <a:spcBef>
                <a:spcPts val="0"/>
              </a:spcBef>
              <a:spcAft>
                <a:spcPts val="1600"/>
              </a:spcAft>
              <a:buNone/>
            </a:pPr>
            <a:r>
              <a:rPr lang="pt-BR" sz="1400">
                <a:solidFill>
                  <a:srgbClr val="0000BB"/>
                </a:solidFill>
                <a:highlight>
                  <a:srgbClr val="FFFFFF"/>
                </a:highlight>
                <a:latin typeface="Source Code Pro"/>
                <a:ea typeface="Source Code Pro"/>
                <a:cs typeface="Source Code Pro"/>
                <a:sym typeface="Source Code Pro"/>
              </a:rPr>
              <a:t>?&gt;</a:t>
            </a:r>
            <a:endParaRPr sz="1400"/>
          </a:p>
        </p:txBody>
      </p:sp>
      <p:sp>
        <p:nvSpPr>
          <p:cNvPr id="153" name="Google Shape;153;p25"/>
          <p:cNvSpPr txBox="1"/>
          <p:nvPr/>
        </p:nvSpPr>
        <p:spPr>
          <a:xfrm>
            <a:off x="5999275" y="1802525"/>
            <a:ext cx="3000000" cy="2129400"/>
          </a:xfrm>
          <a:prstGeom prst="rect">
            <a:avLst/>
          </a:prstGeom>
          <a:noFill/>
          <a:ln cap="flat" cmpd="sng" w="9525">
            <a:solidFill>
              <a:srgbClr val="000000"/>
            </a:solidFill>
            <a:prstDash val="dashDot"/>
            <a:round/>
            <a:headEnd len="sm" w="sm" type="none"/>
            <a:tailEnd len="sm" w="sm" type="none"/>
          </a:ln>
        </p:spPr>
        <p:txBody>
          <a:bodyPr anchorCtr="0" anchor="t" bIns="91425" lIns="91425" spcFirstLastPara="1" rIns="91425" wrap="square" tIns="91425">
            <a:noAutofit/>
          </a:bodyPr>
          <a:lstStyle/>
          <a:p>
            <a:pPr indent="0" lvl="0" marL="0" rtl="0" algn="just">
              <a:spcBef>
                <a:spcPts val="0"/>
              </a:spcBef>
              <a:spcAft>
                <a:spcPts val="0"/>
              </a:spcAft>
              <a:buNone/>
            </a:pPr>
            <a:r>
              <a:rPr lang="pt-BR">
                <a:solidFill>
                  <a:schemeClr val="dk1"/>
                </a:solidFill>
              </a:rPr>
              <a:t>Assim como outras linguagens, o PHP permite a escrita de comentários, que permitem ao desenvolvedor escrever textos que possam explicar a outros desenvolvedores o que significa aquele código ou até documentar de forma estruturada elementos da aplicação através do PHPdoc.</a:t>
            </a:r>
            <a:endParaRPr/>
          </a:p>
        </p:txBody>
      </p:sp>
      <p:cxnSp>
        <p:nvCxnSpPr>
          <p:cNvPr id="154" name="Google Shape;154;p25"/>
          <p:cNvCxnSpPr/>
          <p:nvPr/>
        </p:nvCxnSpPr>
        <p:spPr>
          <a:xfrm>
            <a:off x="5841800" y="1290175"/>
            <a:ext cx="0" cy="31410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8" name="Shape 1258"/>
        <p:cNvGrpSpPr/>
        <p:nvPr/>
      </p:nvGrpSpPr>
      <p:grpSpPr>
        <a:xfrm>
          <a:off x="0" y="0"/>
          <a:ext cx="0" cy="0"/>
          <a:chOff x="0" y="0"/>
          <a:chExt cx="0" cy="0"/>
        </a:xfrm>
      </p:grpSpPr>
      <p:sp>
        <p:nvSpPr>
          <p:cNvPr id="1259" name="Google Shape;1259;p14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Interface</a:t>
            </a:r>
            <a:endParaRPr/>
          </a:p>
        </p:txBody>
      </p:sp>
      <p:sp>
        <p:nvSpPr>
          <p:cNvPr id="1260" name="Google Shape;1260;p14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Char char="●"/>
            </a:pPr>
            <a:r>
              <a:rPr lang="pt-BR">
                <a:solidFill>
                  <a:schemeClr val="dk1"/>
                </a:solidFill>
              </a:rPr>
              <a:t>Interfaces permitem a criação de códigos que especificam quais métodos uma classe deve implementar, sem definir como esses métodos serão tratados.</a:t>
            </a:r>
            <a:endParaRPr>
              <a:solidFill>
                <a:schemeClr val="dk1"/>
              </a:solidFill>
            </a:endParaRPr>
          </a:p>
          <a:p>
            <a:pPr indent="-342900" lvl="0" marL="457200" rtl="0" algn="l">
              <a:spcBef>
                <a:spcPts val="0"/>
              </a:spcBef>
              <a:spcAft>
                <a:spcPts val="0"/>
              </a:spcAft>
              <a:buClr>
                <a:schemeClr val="dk1"/>
              </a:buClr>
              <a:buSzPts val="1800"/>
              <a:buChar char="●"/>
            </a:pPr>
            <a:r>
              <a:rPr lang="pt-BR">
                <a:solidFill>
                  <a:schemeClr val="dk1"/>
                </a:solidFill>
              </a:rPr>
              <a:t>Interfaces permitem também que classes de diferentes hierarquias possam ter comportamentos similares.</a:t>
            </a:r>
            <a:endParaRPr>
              <a:solidFill>
                <a:schemeClr val="dk1"/>
              </a:solidFill>
            </a:endParaRPr>
          </a:p>
          <a:p>
            <a:pPr indent="-342900" lvl="0" marL="457200" rtl="0" algn="l">
              <a:spcBef>
                <a:spcPts val="0"/>
              </a:spcBef>
              <a:spcAft>
                <a:spcPts val="0"/>
              </a:spcAft>
              <a:buClr>
                <a:schemeClr val="dk1"/>
              </a:buClr>
              <a:buSzPts val="1800"/>
              <a:buChar char="●"/>
            </a:pPr>
            <a:r>
              <a:rPr lang="pt-BR">
                <a:solidFill>
                  <a:schemeClr val="dk1"/>
                </a:solidFill>
              </a:rPr>
              <a:t>Interfaces são definidas da mesma forma que classes, mas com a palavra-chave </a:t>
            </a:r>
            <a:r>
              <a:rPr b="1" i="1" lang="pt-BR">
                <a:solidFill>
                  <a:schemeClr val="dk1"/>
                </a:solidFill>
              </a:rPr>
              <a:t>interface</a:t>
            </a:r>
            <a:r>
              <a:rPr b="1" lang="pt-BR">
                <a:solidFill>
                  <a:schemeClr val="dk1"/>
                </a:solidFill>
              </a:rPr>
              <a:t> </a:t>
            </a:r>
            <a:r>
              <a:rPr lang="pt-BR">
                <a:solidFill>
                  <a:schemeClr val="dk1"/>
                </a:solidFill>
              </a:rPr>
              <a:t>substituindo </a:t>
            </a:r>
            <a:r>
              <a:rPr i="1" lang="pt-BR">
                <a:solidFill>
                  <a:schemeClr val="dk1"/>
                </a:solidFill>
              </a:rPr>
              <a:t>class</a:t>
            </a:r>
            <a:r>
              <a:rPr lang="pt-BR">
                <a:solidFill>
                  <a:schemeClr val="dk1"/>
                </a:solidFill>
              </a:rPr>
              <a:t> e com nenhum dos métodos tendo seu conteúdo definido.</a:t>
            </a:r>
            <a:endParaRPr>
              <a:solidFill>
                <a:schemeClr val="dk1"/>
              </a:solidFill>
            </a:endParaRPr>
          </a:p>
          <a:p>
            <a:pPr indent="-342900" lvl="0" marL="457200" rtl="0" algn="l">
              <a:spcBef>
                <a:spcPts val="0"/>
              </a:spcBef>
              <a:spcAft>
                <a:spcPts val="0"/>
              </a:spcAft>
              <a:buClr>
                <a:schemeClr val="dk1"/>
              </a:buClr>
              <a:buSzPts val="1800"/>
              <a:buChar char="●"/>
            </a:pPr>
            <a:r>
              <a:rPr lang="pt-BR">
                <a:solidFill>
                  <a:schemeClr val="dk1"/>
                </a:solidFill>
              </a:rPr>
              <a:t>Todos os métodos declarados em uma interface devem ser públicos, essa é a natureza de uma interface.</a:t>
            </a:r>
            <a:endParaRPr>
              <a:solidFill>
                <a:schemeClr val="dk1"/>
              </a:solidFill>
            </a:endParaRPr>
          </a:p>
          <a:p>
            <a:pPr indent="-342900" lvl="0" marL="457200" rtl="0" algn="l">
              <a:spcBef>
                <a:spcPts val="0"/>
              </a:spcBef>
              <a:spcAft>
                <a:spcPts val="0"/>
              </a:spcAft>
              <a:buClr>
                <a:schemeClr val="dk1"/>
              </a:buClr>
              <a:buSzPts val="1800"/>
              <a:buChar char="●"/>
            </a:pPr>
            <a:r>
              <a:rPr lang="pt-BR">
                <a:solidFill>
                  <a:schemeClr val="dk1"/>
                </a:solidFill>
              </a:rPr>
              <a:t>Interfaces PHP suportam </a:t>
            </a:r>
            <a:r>
              <a:rPr i="1" lang="pt-BR" u="sng">
                <a:solidFill>
                  <a:schemeClr val="dk1"/>
                </a:solidFill>
              </a:rPr>
              <a:t>herança </a:t>
            </a:r>
            <a:r>
              <a:rPr i="1" lang="pt-BR" u="sng">
                <a:solidFill>
                  <a:schemeClr val="dk1"/>
                </a:solidFill>
              </a:rPr>
              <a:t>múltipla</a:t>
            </a:r>
            <a:r>
              <a:rPr lang="pt-BR">
                <a:solidFill>
                  <a:schemeClr val="dk1"/>
                </a:solidFill>
              </a:rPr>
              <a:t> e </a:t>
            </a:r>
            <a:r>
              <a:rPr i="1" lang="pt-BR" u="sng">
                <a:solidFill>
                  <a:schemeClr val="dk1"/>
                </a:solidFill>
              </a:rPr>
              <a:t>constantes</a:t>
            </a:r>
            <a:endParaRPr i="1" u="sng">
              <a:solidFill>
                <a:schemeClr val="dk1"/>
              </a:solidFill>
            </a:endParaRPr>
          </a:p>
          <a:p>
            <a:pPr indent="0" lvl="0" marL="0" rtl="0" algn="l">
              <a:spcBef>
                <a:spcPts val="1600"/>
              </a:spcBef>
              <a:spcAft>
                <a:spcPts val="1600"/>
              </a:spcAft>
              <a:buNone/>
            </a:pPr>
            <a:r>
              <a:t/>
            </a:r>
            <a:endParaRPr/>
          </a:p>
        </p:txBody>
      </p:sp>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4" name="Shape 1264"/>
        <p:cNvGrpSpPr/>
        <p:nvPr/>
      </p:nvGrpSpPr>
      <p:grpSpPr>
        <a:xfrm>
          <a:off x="0" y="0"/>
          <a:ext cx="0" cy="0"/>
          <a:chOff x="0" y="0"/>
          <a:chExt cx="0" cy="0"/>
        </a:xfrm>
      </p:grpSpPr>
      <p:sp>
        <p:nvSpPr>
          <p:cNvPr id="1265" name="Google Shape;1265;p14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Interface</a:t>
            </a:r>
            <a:endParaRPr/>
          </a:p>
        </p:txBody>
      </p:sp>
      <p:sp>
        <p:nvSpPr>
          <p:cNvPr id="1266" name="Google Shape;1266;p143"/>
          <p:cNvSpPr/>
          <p:nvPr/>
        </p:nvSpPr>
        <p:spPr>
          <a:xfrm>
            <a:off x="6491475" y="2053850"/>
            <a:ext cx="1629000" cy="1095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143"/>
          <p:cNvSpPr txBox="1"/>
          <p:nvPr/>
        </p:nvSpPr>
        <p:spPr>
          <a:xfrm>
            <a:off x="6507000" y="1993750"/>
            <a:ext cx="1619100" cy="315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pt-BR"/>
              <a:t>&lt;&lt;interface&gt;&gt;</a:t>
            </a:r>
            <a:endParaRPr/>
          </a:p>
        </p:txBody>
      </p:sp>
      <p:cxnSp>
        <p:nvCxnSpPr>
          <p:cNvPr id="1268" name="Google Shape;1268;p143"/>
          <p:cNvCxnSpPr/>
          <p:nvPr/>
        </p:nvCxnSpPr>
        <p:spPr>
          <a:xfrm>
            <a:off x="6507007" y="2601800"/>
            <a:ext cx="1619100" cy="0"/>
          </a:xfrm>
          <a:prstGeom prst="straightConnector1">
            <a:avLst/>
          </a:prstGeom>
          <a:noFill/>
          <a:ln cap="flat" cmpd="sng" w="9525">
            <a:solidFill>
              <a:schemeClr val="dk2"/>
            </a:solidFill>
            <a:prstDash val="solid"/>
            <a:round/>
            <a:headEnd len="med" w="med" type="none"/>
            <a:tailEnd len="med" w="med" type="none"/>
          </a:ln>
        </p:spPr>
      </p:cxnSp>
      <p:sp>
        <p:nvSpPr>
          <p:cNvPr id="1269" name="Google Shape;1269;p143"/>
          <p:cNvSpPr txBox="1"/>
          <p:nvPr/>
        </p:nvSpPr>
        <p:spPr>
          <a:xfrm>
            <a:off x="6496425" y="2188588"/>
            <a:ext cx="1619100" cy="315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pt-BR"/>
              <a:t>Fomatador</a:t>
            </a:r>
            <a:endParaRPr/>
          </a:p>
        </p:txBody>
      </p:sp>
      <p:cxnSp>
        <p:nvCxnSpPr>
          <p:cNvPr id="1270" name="Google Shape;1270;p143"/>
          <p:cNvCxnSpPr/>
          <p:nvPr/>
        </p:nvCxnSpPr>
        <p:spPr>
          <a:xfrm>
            <a:off x="6496432" y="2728425"/>
            <a:ext cx="1619100" cy="0"/>
          </a:xfrm>
          <a:prstGeom prst="straightConnector1">
            <a:avLst/>
          </a:prstGeom>
          <a:noFill/>
          <a:ln cap="flat" cmpd="sng" w="9525">
            <a:solidFill>
              <a:schemeClr val="dk2"/>
            </a:solidFill>
            <a:prstDash val="solid"/>
            <a:round/>
            <a:headEnd len="med" w="med" type="none"/>
            <a:tailEnd len="med" w="med" type="none"/>
          </a:ln>
        </p:spPr>
      </p:cxnSp>
      <p:sp>
        <p:nvSpPr>
          <p:cNvPr id="1271" name="Google Shape;1271;p143"/>
          <p:cNvSpPr txBox="1"/>
          <p:nvPr/>
        </p:nvSpPr>
        <p:spPr>
          <a:xfrm>
            <a:off x="6496425" y="2682775"/>
            <a:ext cx="1619100" cy="315900"/>
          </a:xfrm>
          <a:prstGeom prst="rect">
            <a:avLst/>
          </a:prstGeom>
          <a:noFill/>
          <a:ln>
            <a:noFill/>
          </a:ln>
        </p:spPr>
        <p:txBody>
          <a:bodyPr anchorCtr="0" anchor="t" bIns="91425" lIns="91425" spcFirstLastPara="1" rIns="91425" wrap="square" tIns="91425">
            <a:noAutofit/>
          </a:bodyPr>
          <a:lstStyle/>
          <a:p>
            <a:pPr indent="-317500" lvl="0" marL="457200" rtl="0" algn="ctr">
              <a:spcBef>
                <a:spcPts val="0"/>
              </a:spcBef>
              <a:spcAft>
                <a:spcPts val="0"/>
              </a:spcAft>
              <a:buSzPts val="1400"/>
              <a:buChar char="+"/>
            </a:pPr>
            <a:r>
              <a:rPr lang="pt-BR"/>
              <a:t>formatar()</a:t>
            </a:r>
            <a:endParaRPr/>
          </a:p>
        </p:txBody>
      </p:sp>
      <p:sp>
        <p:nvSpPr>
          <p:cNvPr id="1272" name="Google Shape;1272;p143"/>
          <p:cNvSpPr txBox="1"/>
          <p:nvPr/>
        </p:nvSpPr>
        <p:spPr>
          <a:xfrm>
            <a:off x="399650" y="1366300"/>
            <a:ext cx="5035800" cy="300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pt-BR">
                <a:solidFill>
                  <a:srgbClr val="5F5035"/>
                </a:solidFill>
                <a:highlight>
                  <a:srgbClr val="FFFFE8"/>
                </a:highlight>
              </a:rPr>
              <a:t>&lt;?php</a:t>
            </a:r>
            <a:br>
              <a:rPr lang="pt-BR">
                <a:solidFill>
                  <a:schemeClr val="dk1"/>
                </a:solidFill>
                <a:highlight>
                  <a:srgbClr val="FFFFFF"/>
                </a:highlight>
              </a:rPr>
            </a:br>
            <a:br>
              <a:rPr lang="pt-BR">
                <a:solidFill>
                  <a:schemeClr val="dk1"/>
                </a:solidFill>
                <a:highlight>
                  <a:srgbClr val="FFFFFF"/>
                </a:highlight>
              </a:rPr>
            </a:br>
            <a:r>
              <a:rPr b="1" lang="pt-BR">
                <a:solidFill>
                  <a:srgbClr val="800000"/>
                </a:solidFill>
                <a:highlight>
                  <a:srgbClr val="FFFFE8"/>
                </a:highlight>
              </a:rPr>
              <a:t>interface</a:t>
            </a:r>
            <a:r>
              <a:rPr lang="pt-BR">
                <a:solidFill>
                  <a:schemeClr val="dk1"/>
                </a:solidFill>
                <a:highlight>
                  <a:srgbClr val="FFFFE8"/>
                </a:highlight>
              </a:rPr>
              <a:t> Formatador </a:t>
            </a:r>
            <a:r>
              <a:rPr lang="pt-BR">
                <a:solidFill>
                  <a:srgbClr val="800080"/>
                </a:solidFill>
                <a:highlight>
                  <a:srgbClr val="FFFFE8"/>
                </a:highlight>
              </a:rPr>
              <a:t>{</a:t>
            </a:r>
            <a:br>
              <a:rPr lang="pt-BR">
                <a:solidFill>
                  <a:schemeClr val="dk1"/>
                </a:solidFill>
                <a:highlight>
                  <a:srgbClr val="FFFFFF"/>
                </a:highlight>
              </a:rPr>
            </a:br>
            <a:r>
              <a:rPr lang="pt-BR">
                <a:solidFill>
                  <a:schemeClr val="dk1"/>
                </a:solidFill>
                <a:highlight>
                  <a:srgbClr val="FFFFE8"/>
                </a:highlight>
              </a:rPr>
              <a:t>    </a:t>
            </a:r>
            <a:br>
              <a:rPr lang="pt-BR">
                <a:solidFill>
                  <a:schemeClr val="dk1"/>
                </a:solidFill>
                <a:highlight>
                  <a:srgbClr val="FFFFFF"/>
                </a:highlight>
              </a:rPr>
            </a:br>
            <a:r>
              <a:rPr lang="pt-BR">
                <a:solidFill>
                  <a:schemeClr val="dk1"/>
                </a:solidFill>
                <a:highlight>
                  <a:srgbClr val="FFFFE8"/>
                </a:highlight>
              </a:rPr>
              <a:t>    </a:t>
            </a:r>
            <a:r>
              <a:rPr b="1" lang="pt-BR">
                <a:solidFill>
                  <a:srgbClr val="800000"/>
                </a:solidFill>
                <a:highlight>
                  <a:srgbClr val="FFFFE8"/>
                </a:highlight>
              </a:rPr>
              <a:t>public</a:t>
            </a:r>
            <a:r>
              <a:rPr lang="pt-BR">
                <a:solidFill>
                  <a:schemeClr val="dk1"/>
                </a:solidFill>
                <a:highlight>
                  <a:srgbClr val="FFFFE8"/>
                </a:highlight>
              </a:rPr>
              <a:t> </a:t>
            </a:r>
            <a:r>
              <a:rPr b="1" lang="pt-BR">
                <a:solidFill>
                  <a:srgbClr val="800000"/>
                </a:solidFill>
                <a:highlight>
                  <a:srgbClr val="FFFFE8"/>
                </a:highlight>
              </a:rPr>
              <a:t>function</a:t>
            </a:r>
            <a:r>
              <a:rPr lang="pt-BR">
                <a:solidFill>
                  <a:schemeClr val="dk1"/>
                </a:solidFill>
                <a:highlight>
                  <a:srgbClr val="FFFFE8"/>
                </a:highlight>
              </a:rPr>
              <a:t> formatar</a:t>
            </a:r>
            <a:r>
              <a:rPr lang="pt-BR">
                <a:solidFill>
                  <a:srgbClr val="808030"/>
                </a:solidFill>
                <a:highlight>
                  <a:srgbClr val="FFFFE8"/>
                </a:highlight>
              </a:rPr>
              <a:t>()</a:t>
            </a:r>
            <a:r>
              <a:rPr lang="pt-BR">
                <a:solidFill>
                  <a:srgbClr val="800080"/>
                </a:solidFill>
                <a:highlight>
                  <a:srgbClr val="FFFFE8"/>
                </a:highlight>
              </a:rPr>
              <a:t>;</a:t>
            </a:r>
            <a:br>
              <a:rPr lang="pt-BR">
                <a:solidFill>
                  <a:schemeClr val="dk1"/>
                </a:solidFill>
                <a:highlight>
                  <a:srgbClr val="FFFFFF"/>
                </a:highlight>
              </a:rPr>
            </a:br>
            <a:r>
              <a:rPr lang="pt-BR">
                <a:solidFill>
                  <a:schemeClr val="dk1"/>
                </a:solidFill>
                <a:highlight>
                  <a:srgbClr val="FFFFE8"/>
                </a:highlight>
              </a:rPr>
              <a:t>    </a:t>
            </a:r>
            <a:br>
              <a:rPr lang="pt-BR">
                <a:solidFill>
                  <a:schemeClr val="dk1"/>
                </a:solidFill>
                <a:highlight>
                  <a:srgbClr val="FFFFFF"/>
                </a:highlight>
              </a:rPr>
            </a:br>
            <a:r>
              <a:rPr lang="pt-BR">
                <a:solidFill>
                  <a:srgbClr val="800080"/>
                </a:solidFill>
                <a:highlight>
                  <a:srgbClr val="FFFFE8"/>
                </a:highlight>
              </a:rPr>
              <a:t>}</a:t>
            </a:r>
            <a:br>
              <a:rPr lang="pt-BR">
                <a:solidFill>
                  <a:schemeClr val="dk1"/>
                </a:solidFill>
                <a:highlight>
                  <a:srgbClr val="FFFFFF"/>
                </a:highlight>
              </a:rPr>
            </a:br>
            <a:br>
              <a:rPr lang="pt-BR">
                <a:solidFill>
                  <a:schemeClr val="dk1"/>
                </a:solidFill>
                <a:highlight>
                  <a:srgbClr val="FFFFFF"/>
                </a:highlight>
              </a:rPr>
            </a:br>
            <a:r>
              <a:rPr b="1" lang="pt-BR">
                <a:solidFill>
                  <a:srgbClr val="800000"/>
                </a:solidFill>
                <a:highlight>
                  <a:srgbClr val="FFFFE8"/>
                </a:highlight>
              </a:rPr>
              <a:t>class</a:t>
            </a:r>
            <a:r>
              <a:rPr lang="pt-BR">
                <a:solidFill>
                  <a:schemeClr val="dk1"/>
                </a:solidFill>
                <a:highlight>
                  <a:srgbClr val="FFFFE8"/>
                </a:highlight>
              </a:rPr>
              <a:t> Html </a:t>
            </a:r>
            <a:r>
              <a:rPr b="1" lang="pt-BR">
                <a:solidFill>
                  <a:srgbClr val="800000"/>
                </a:solidFill>
                <a:highlight>
                  <a:srgbClr val="FFFFE8"/>
                </a:highlight>
              </a:rPr>
              <a:t>implements</a:t>
            </a:r>
            <a:r>
              <a:rPr lang="pt-BR">
                <a:solidFill>
                  <a:schemeClr val="dk1"/>
                </a:solidFill>
                <a:highlight>
                  <a:srgbClr val="FFFFE8"/>
                </a:highlight>
              </a:rPr>
              <a:t> Formatador </a:t>
            </a:r>
            <a:r>
              <a:rPr lang="pt-BR">
                <a:solidFill>
                  <a:srgbClr val="800080"/>
                </a:solidFill>
                <a:highlight>
                  <a:srgbClr val="FFFFE8"/>
                </a:highlight>
              </a:rPr>
              <a:t>{</a:t>
            </a:r>
            <a:br>
              <a:rPr lang="pt-BR">
                <a:solidFill>
                  <a:schemeClr val="dk1"/>
                </a:solidFill>
                <a:highlight>
                  <a:srgbClr val="FFFFFF"/>
                </a:highlight>
              </a:rPr>
            </a:br>
            <a:br>
              <a:rPr lang="pt-BR">
                <a:solidFill>
                  <a:schemeClr val="dk1"/>
                </a:solidFill>
                <a:highlight>
                  <a:srgbClr val="FFFFFF"/>
                </a:highlight>
              </a:rPr>
            </a:br>
            <a:r>
              <a:rPr lang="pt-BR">
                <a:solidFill>
                  <a:schemeClr val="dk1"/>
                </a:solidFill>
                <a:highlight>
                  <a:srgbClr val="FFFFE8"/>
                </a:highlight>
              </a:rPr>
              <a:t>    </a:t>
            </a:r>
            <a:r>
              <a:rPr lang="pt-BR">
                <a:solidFill>
                  <a:srgbClr val="696969"/>
                </a:solidFill>
                <a:highlight>
                  <a:srgbClr val="FFFFE8"/>
                </a:highlight>
              </a:rPr>
              <a:t>//erro: é obrigatório implementar </a:t>
            </a:r>
            <a:r>
              <a:rPr lang="pt-BR">
                <a:solidFill>
                  <a:srgbClr val="696969"/>
                </a:solidFill>
                <a:highlight>
                  <a:srgbClr val="FFFFE8"/>
                </a:highlight>
              </a:rPr>
              <a:t>o método formatar !</a:t>
            </a:r>
            <a:endParaRPr>
              <a:solidFill>
                <a:srgbClr val="696969"/>
              </a:solidFill>
              <a:highlight>
                <a:srgbClr val="FFFFE8"/>
              </a:highlight>
            </a:endParaRPr>
          </a:p>
          <a:p>
            <a:pPr indent="0" lvl="0" marL="0" rtl="0" algn="l">
              <a:spcBef>
                <a:spcPts val="0"/>
              </a:spcBef>
              <a:spcAft>
                <a:spcPts val="0"/>
              </a:spcAft>
              <a:buNone/>
            </a:pPr>
            <a:r>
              <a:rPr lang="pt-BR">
                <a:solidFill>
                  <a:srgbClr val="696969"/>
                </a:solidFill>
                <a:highlight>
                  <a:srgbClr val="FFFFE8"/>
                </a:highlight>
              </a:rPr>
              <a:t>    //obs.: exceção se a classe Html fosse abstrata</a:t>
            </a:r>
            <a:br>
              <a:rPr lang="pt-BR">
                <a:solidFill>
                  <a:srgbClr val="696969"/>
                </a:solidFill>
                <a:highlight>
                  <a:srgbClr val="FFFFE8"/>
                </a:highlight>
              </a:rPr>
            </a:br>
            <a:r>
              <a:rPr lang="pt-BR">
                <a:solidFill>
                  <a:schemeClr val="dk1"/>
                </a:solidFill>
                <a:highlight>
                  <a:srgbClr val="FFFFE8"/>
                </a:highlight>
              </a:rPr>
              <a:t>    </a:t>
            </a:r>
            <a:br>
              <a:rPr lang="pt-BR">
                <a:solidFill>
                  <a:schemeClr val="dk1"/>
                </a:solidFill>
                <a:highlight>
                  <a:srgbClr val="FFFFFF"/>
                </a:highlight>
              </a:rPr>
            </a:br>
            <a:r>
              <a:rPr lang="pt-BR">
                <a:solidFill>
                  <a:srgbClr val="800080"/>
                </a:solidFill>
                <a:highlight>
                  <a:srgbClr val="FFFFE8"/>
                </a:highlight>
              </a:rPr>
              <a:t>}</a:t>
            </a:r>
            <a:endParaRPr>
              <a:solidFill>
                <a:srgbClr val="800080"/>
              </a:solidFill>
              <a:highlight>
                <a:srgbClr val="FFFFE8"/>
              </a:highlight>
            </a:endParaRPr>
          </a:p>
        </p:txBody>
      </p:sp>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6" name="Shape 1276"/>
        <p:cNvGrpSpPr/>
        <p:nvPr/>
      </p:nvGrpSpPr>
      <p:grpSpPr>
        <a:xfrm>
          <a:off x="0" y="0"/>
          <a:ext cx="0" cy="0"/>
          <a:chOff x="0" y="0"/>
          <a:chExt cx="0" cy="0"/>
        </a:xfrm>
      </p:grpSpPr>
      <p:sp>
        <p:nvSpPr>
          <p:cNvPr id="1277" name="Google Shape;1277;p14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Interface (herança </a:t>
            </a:r>
            <a:r>
              <a:rPr lang="pt-BR"/>
              <a:t>múltipla</a:t>
            </a:r>
            <a:r>
              <a:rPr lang="pt-BR"/>
              <a:t>)</a:t>
            </a:r>
            <a:endParaRPr/>
          </a:p>
        </p:txBody>
      </p:sp>
      <p:sp>
        <p:nvSpPr>
          <p:cNvPr id="1278" name="Google Shape;1278;p144"/>
          <p:cNvSpPr txBox="1"/>
          <p:nvPr/>
        </p:nvSpPr>
        <p:spPr>
          <a:xfrm>
            <a:off x="311700" y="1405875"/>
            <a:ext cx="46602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a:solidFill>
                  <a:srgbClr val="0000BB"/>
                </a:solidFill>
              </a:rPr>
              <a:t>&lt;?php</a:t>
            </a:r>
            <a:endParaRPr>
              <a:solidFill>
                <a:srgbClr val="0000BB"/>
              </a:solidFill>
            </a:endParaRPr>
          </a:p>
          <a:p>
            <a:pPr indent="0" lvl="0" marL="0" rtl="0" algn="l">
              <a:spcBef>
                <a:spcPts val="0"/>
              </a:spcBef>
              <a:spcAft>
                <a:spcPts val="0"/>
              </a:spcAft>
              <a:buNone/>
            </a:pPr>
            <a:r>
              <a:t/>
            </a:r>
            <a:endParaRPr>
              <a:solidFill>
                <a:srgbClr val="0000BB"/>
              </a:solidFill>
            </a:endParaRPr>
          </a:p>
          <a:p>
            <a:pPr indent="0" lvl="0" marL="0" rtl="0" algn="l">
              <a:spcBef>
                <a:spcPts val="0"/>
              </a:spcBef>
              <a:spcAft>
                <a:spcPts val="0"/>
              </a:spcAft>
              <a:buNone/>
            </a:pPr>
            <a:r>
              <a:rPr lang="pt-BR">
                <a:solidFill>
                  <a:srgbClr val="007700"/>
                </a:solidFill>
              </a:rPr>
              <a:t>interface </a:t>
            </a:r>
            <a:r>
              <a:rPr lang="pt-BR">
                <a:solidFill>
                  <a:srgbClr val="0000BB"/>
                </a:solidFill>
              </a:rPr>
              <a:t>Paginador</a:t>
            </a:r>
            <a:r>
              <a:rPr lang="pt-BR">
                <a:solidFill>
                  <a:srgbClr val="007700"/>
                </a:solidFill>
              </a:rPr>
              <a:t>{</a:t>
            </a:r>
            <a:endParaRPr>
              <a:solidFill>
                <a:srgbClr val="007700"/>
              </a:solidFill>
            </a:endParaRPr>
          </a:p>
          <a:p>
            <a:pPr indent="0" lvl="0" marL="0" rtl="0" algn="l">
              <a:spcBef>
                <a:spcPts val="0"/>
              </a:spcBef>
              <a:spcAft>
                <a:spcPts val="0"/>
              </a:spcAft>
              <a:buNone/>
            </a:pPr>
            <a:r>
              <a:rPr lang="pt-BR">
                <a:solidFill>
                  <a:srgbClr val="007700"/>
                </a:solidFill>
              </a:rPr>
              <a:t>    public function </a:t>
            </a:r>
            <a:r>
              <a:rPr lang="pt-BR">
                <a:solidFill>
                  <a:srgbClr val="0000BB"/>
                </a:solidFill>
              </a:rPr>
              <a:t>paginar</a:t>
            </a:r>
            <a:r>
              <a:rPr lang="pt-BR">
                <a:solidFill>
                  <a:srgbClr val="007700"/>
                </a:solidFill>
              </a:rPr>
              <a:t>();</a:t>
            </a:r>
            <a:endParaRPr>
              <a:solidFill>
                <a:srgbClr val="007700"/>
              </a:solidFill>
            </a:endParaRPr>
          </a:p>
          <a:p>
            <a:pPr indent="0" lvl="0" marL="0" rtl="0" algn="l">
              <a:spcBef>
                <a:spcPts val="0"/>
              </a:spcBef>
              <a:spcAft>
                <a:spcPts val="0"/>
              </a:spcAft>
              <a:buNone/>
            </a:pPr>
            <a:r>
              <a:rPr lang="pt-BR">
                <a:solidFill>
                  <a:srgbClr val="007700"/>
                </a:solidFill>
              </a:rPr>
              <a:t>}</a:t>
            </a:r>
            <a:endParaRPr>
              <a:solidFill>
                <a:srgbClr val="007700"/>
              </a:solidFill>
            </a:endParaRPr>
          </a:p>
          <a:p>
            <a:pPr indent="0" lvl="0" marL="0" rtl="0" algn="l">
              <a:spcBef>
                <a:spcPts val="0"/>
              </a:spcBef>
              <a:spcAft>
                <a:spcPts val="0"/>
              </a:spcAft>
              <a:buNone/>
            </a:pPr>
            <a:r>
              <a:t/>
            </a:r>
            <a:endParaRPr>
              <a:solidFill>
                <a:srgbClr val="007700"/>
              </a:solidFill>
            </a:endParaRPr>
          </a:p>
          <a:p>
            <a:pPr indent="0" lvl="0" marL="0" rtl="0" algn="l">
              <a:spcBef>
                <a:spcPts val="0"/>
              </a:spcBef>
              <a:spcAft>
                <a:spcPts val="0"/>
              </a:spcAft>
              <a:buNone/>
            </a:pPr>
            <a:r>
              <a:rPr lang="pt-BR">
                <a:solidFill>
                  <a:srgbClr val="007700"/>
                </a:solidFill>
              </a:rPr>
              <a:t>interface </a:t>
            </a:r>
            <a:r>
              <a:rPr lang="pt-BR">
                <a:solidFill>
                  <a:srgbClr val="0000BB"/>
                </a:solidFill>
              </a:rPr>
              <a:t>Arvore</a:t>
            </a:r>
            <a:r>
              <a:rPr lang="pt-BR">
                <a:solidFill>
                  <a:srgbClr val="007700"/>
                </a:solidFill>
              </a:rPr>
              <a:t>{</a:t>
            </a:r>
            <a:endParaRPr>
              <a:solidFill>
                <a:srgbClr val="007700"/>
              </a:solidFill>
            </a:endParaRPr>
          </a:p>
          <a:p>
            <a:pPr indent="0" lvl="0" marL="0" rtl="0" algn="l">
              <a:spcBef>
                <a:spcPts val="0"/>
              </a:spcBef>
              <a:spcAft>
                <a:spcPts val="0"/>
              </a:spcAft>
              <a:buNone/>
            </a:pPr>
            <a:r>
              <a:rPr lang="pt-BR">
                <a:solidFill>
                  <a:srgbClr val="007700"/>
                </a:solidFill>
              </a:rPr>
              <a:t>    public function </a:t>
            </a:r>
            <a:r>
              <a:rPr lang="pt-BR">
                <a:solidFill>
                  <a:srgbClr val="0000BB"/>
                </a:solidFill>
              </a:rPr>
              <a:t>getNoRaiz</a:t>
            </a:r>
            <a:r>
              <a:rPr lang="pt-BR">
                <a:solidFill>
                  <a:srgbClr val="007700"/>
                </a:solidFill>
              </a:rPr>
              <a:t>();</a:t>
            </a:r>
            <a:endParaRPr>
              <a:solidFill>
                <a:srgbClr val="007700"/>
              </a:solidFill>
            </a:endParaRPr>
          </a:p>
          <a:p>
            <a:pPr indent="0" lvl="0" marL="0" rtl="0" algn="l">
              <a:spcBef>
                <a:spcPts val="0"/>
              </a:spcBef>
              <a:spcAft>
                <a:spcPts val="0"/>
              </a:spcAft>
              <a:buNone/>
            </a:pPr>
            <a:r>
              <a:rPr lang="pt-BR">
                <a:solidFill>
                  <a:srgbClr val="007700"/>
                </a:solidFill>
              </a:rPr>
              <a:t>}</a:t>
            </a:r>
            <a:endParaRPr>
              <a:solidFill>
                <a:srgbClr val="007700"/>
              </a:solidFill>
            </a:endParaRPr>
          </a:p>
          <a:p>
            <a:pPr indent="0" lvl="0" marL="0" rtl="0" algn="l">
              <a:spcBef>
                <a:spcPts val="0"/>
              </a:spcBef>
              <a:spcAft>
                <a:spcPts val="0"/>
              </a:spcAft>
              <a:buNone/>
            </a:pPr>
            <a:r>
              <a:t/>
            </a:r>
            <a:endParaRPr>
              <a:solidFill>
                <a:srgbClr val="007700"/>
              </a:solidFill>
            </a:endParaRPr>
          </a:p>
          <a:p>
            <a:pPr indent="0" lvl="0" marL="0" rtl="0" algn="l">
              <a:spcBef>
                <a:spcPts val="0"/>
              </a:spcBef>
              <a:spcAft>
                <a:spcPts val="0"/>
              </a:spcAft>
              <a:buNone/>
            </a:pPr>
            <a:r>
              <a:rPr lang="pt-BR">
                <a:solidFill>
                  <a:srgbClr val="007700"/>
                </a:solidFill>
              </a:rPr>
              <a:t>interface </a:t>
            </a:r>
            <a:r>
              <a:rPr lang="pt-BR">
                <a:solidFill>
                  <a:srgbClr val="0000BB"/>
                </a:solidFill>
              </a:rPr>
              <a:t>ArvorePaginavel </a:t>
            </a:r>
            <a:r>
              <a:rPr b="1" lang="pt-BR">
                <a:solidFill>
                  <a:srgbClr val="007700"/>
                </a:solidFill>
              </a:rPr>
              <a:t>extends </a:t>
            </a:r>
            <a:r>
              <a:rPr b="1" lang="pt-BR">
                <a:solidFill>
                  <a:srgbClr val="0000BB"/>
                </a:solidFill>
              </a:rPr>
              <a:t>Paginador</a:t>
            </a:r>
            <a:r>
              <a:rPr b="1" lang="pt-BR">
                <a:solidFill>
                  <a:srgbClr val="007700"/>
                </a:solidFill>
              </a:rPr>
              <a:t>, </a:t>
            </a:r>
            <a:r>
              <a:rPr b="1" lang="pt-BR">
                <a:solidFill>
                  <a:srgbClr val="0000BB"/>
                </a:solidFill>
              </a:rPr>
              <a:t>Arvore </a:t>
            </a:r>
            <a:r>
              <a:rPr lang="pt-BR">
                <a:solidFill>
                  <a:srgbClr val="007700"/>
                </a:solidFill>
              </a:rPr>
              <a:t>{</a:t>
            </a:r>
            <a:endParaRPr>
              <a:solidFill>
                <a:srgbClr val="007700"/>
              </a:solidFill>
            </a:endParaRPr>
          </a:p>
          <a:p>
            <a:pPr indent="0" lvl="0" marL="0" rtl="0" algn="l">
              <a:spcBef>
                <a:spcPts val="0"/>
              </a:spcBef>
              <a:spcAft>
                <a:spcPts val="0"/>
              </a:spcAft>
              <a:buNone/>
            </a:pPr>
            <a:r>
              <a:rPr lang="pt-BR">
                <a:solidFill>
                  <a:srgbClr val="007700"/>
                </a:solidFill>
              </a:rPr>
              <a:t>    </a:t>
            </a:r>
            <a:endParaRPr>
              <a:solidFill>
                <a:srgbClr val="007700"/>
              </a:solidFill>
            </a:endParaRPr>
          </a:p>
          <a:p>
            <a:pPr indent="0" lvl="0" marL="0" rtl="0" algn="l">
              <a:spcBef>
                <a:spcPts val="0"/>
              </a:spcBef>
              <a:spcAft>
                <a:spcPts val="0"/>
              </a:spcAft>
              <a:buNone/>
            </a:pPr>
            <a:r>
              <a:rPr lang="pt-BR">
                <a:solidFill>
                  <a:srgbClr val="007700"/>
                </a:solidFill>
              </a:rPr>
              <a:t>}</a:t>
            </a:r>
            <a:endParaRPr>
              <a:solidFill>
                <a:srgbClr val="007700"/>
              </a:solidFill>
            </a:endParaRPr>
          </a:p>
          <a:p>
            <a:pPr indent="0" lvl="0" marL="0" rtl="0" algn="l">
              <a:spcBef>
                <a:spcPts val="0"/>
              </a:spcBef>
              <a:spcAft>
                <a:spcPts val="0"/>
              </a:spcAft>
              <a:buNone/>
            </a:pPr>
            <a:r>
              <a:t/>
            </a:r>
            <a:endParaRPr>
              <a:solidFill>
                <a:srgbClr val="007700"/>
              </a:solidFill>
            </a:endParaRPr>
          </a:p>
          <a:p>
            <a:pPr indent="0" lvl="0" marL="0" rtl="0" algn="l">
              <a:spcBef>
                <a:spcPts val="0"/>
              </a:spcBef>
              <a:spcAft>
                <a:spcPts val="0"/>
              </a:spcAft>
              <a:buNone/>
            </a:pPr>
            <a:r>
              <a:t/>
            </a:r>
            <a:endParaRPr/>
          </a:p>
        </p:txBody>
      </p:sp>
      <p:sp>
        <p:nvSpPr>
          <p:cNvPr id="1279" name="Google Shape;1279;p144"/>
          <p:cNvSpPr txBox="1"/>
          <p:nvPr/>
        </p:nvSpPr>
        <p:spPr>
          <a:xfrm>
            <a:off x="5229150" y="2203125"/>
            <a:ext cx="3431700" cy="124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sz="1100">
                <a:solidFill>
                  <a:srgbClr val="007700"/>
                </a:solidFill>
              </a:rPr>
              <a:t>class </a:t>
            </a:r>
            <a:r>
              <a:rPr lang="pt-BR" sz="1100">
                <a:solidFill>
                  <a:srgbClr val="0000BB"/>
                </a:solidFill>
              </a:rPr>
              <a:t>TabelaPessoa </a:t>
            </a:r>
            <a:r>
              <a:rPr lang="pt-BR" sz="1100">
                <a:solidFill>
                  <a:srgbClr val="007700"/>
                </a:solidFill>
              </a:rPr>
              <a:t>implements </a:t>
            </a:r>
            <a:r>
              <a:rPr lang="pt-BR" sz="1100">
                <a:solidFill>
                  <a:srgbClr val="0000BB"/>
                </a:solidFill>
              </a:rPr>
              <a:t>ArvorePaginavel</a:t>
            </a:r>
            <a:endParaRPr sz="1100">
              <a:solidFill>
                <a:srgbClr val="0000BB"/>
              </a:solidFill>
            </a:endParaRPr>
          </a:p>
          <a:p>
            <a:pPr indent="0" lvl="0" marL="0" rtl="0" algn="l">
              <a:spcBef>
                <a:spcPts val="0"/>
              </a:spcBef>
              <a:spcAft>
                <a:spcPts val="0"/>
              </a:spcAft>
              <a:buNone/>
            </a:pPr>
            <a:r>
              <a:rPr lang="pt-BR" sz="1100">
                <a:solidFill>
                  <a:srgbClr val="007700"/>
                </a:solidFill>
              </a:rPr>
              <a:t>{</a:t>
            </a:r>
            <a:endParaRPr sz="1100">
              <a:solidFill>
                <a:srgbClr val="007700"/>
              </a:solidFill>
            </a:endParaRPr>
          </a:p>
          <a:p>
            <a:pPr indent="0" lvl="0" marL="0" rtl="0" algn="l">
              <a:spcBef>
                <a:spcPts val="0"/>
              </a:spcBef>
              <a:spcAft>
                <a:spcPts val="0"/>
              </a:spcAft>
              <a:buNone/>
            </a:pPr>
            <a:r>
              <a:rPr lang="pt-BR" sz="1100">
                <a:solidFill>
                  <a:srgbClr val="007700"/>
                </a:solidFill>
              </a:rPr>
              <a:t>    </a:t>
            </a:r>
            <a:r>
              <a:rPr lang="pt-BR" sz="1100">
                <a:solidFill>
                  <a:srgbClr val="FF8000"/>
                </a:solidFill>
              </a:rPr>
              <a:t>//deverá implementar dois métodos</a:t>
            </a:r>
            <a:endParaRPr sz="1100">
              <a:solidFill>
                <a:srgbClr val="FF8000"/>
              </a:solidFill>
            </a:endParaRPr>
          </a:p>
          <a:p>
            <a:pPr indent="0" lvl="0" marL="0" rtl="0" algn="l">
              <a:spcBef>
                <a:spcPts val="0"/>
              </a:spcBef>
              <a:spcAft>
                <a:spcPts val="0"/>
              </a:spcAft>
              <a:buNone/>
            </a:pPr>
            <a:r>
              <a:rPr lang="pt-BR" sz="1100">
                <a:solidFill>
                  <a:srgbClr val="007700"/>
                </a:solidFill>
              </a:rPr>
              <a:t>}</a:t>
            </a:r>
            <a:r>
              <a:rPr lang="pt-BR" sz="1100">
                <a:solidFill>
                  <a:schemeClr val="dk1"/>
                </a:solidFill>
              </a:rPr>
              <a:t> </a:t>
            </a:r>
            <a:endParaRPr>
              <a:solidFill>
                <a:schemeClr val="dk1"/>
              </a:solidFill>
            </a:endParaRPr>
          </a:p>
        </p:txBody>
      </p:sp>
      <p:cxnSp>
        <p:nvCxnSpPr>
          <p:cNvPr id="1280" name="Google Shape;1280;p144"/>
          <p:cNvCxnSpPr/>
          <p:nvPr/>
        </p:nvCxnSpPr>
        <p:spPr>
          <a:xfrm>
            <a:off x="5126350" y="1485050"/>
            <a:ext cx="0" cy="31461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4" name="Shape 1284"/>
        <p:cNvGrpSpPr/>
        <p:nvPr/>
      </p:nvGrpSpPr>
      <p:grpSpPr>
        <a:xfrm>
          <a:off x="0" y="0"/>
          <a:ext cx="0" cy="0"/>
          <a:chOff x="0" y="0"/>
          <a:chExt cx="0" cy="0"/>
        </a:xfrm>
      </p:grpSpPr>
      <p:sp>
        <p:nvSpPr>
          <p:cNvPr id="1285" name="Google Shape;1285;p14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Interface (usando typehint)</a:t>
            </a:r>
            <a:endParaRPr/>
          </a:p>
        </p:txBody>
      </p:sp>
      <p:sp>
        <p:nvSpPr>
          <p:cNvPr id="1286" name="Google Shape;1286;p145"/>
          <p:cNvSpPr txBox="1"/>
          <p:nvPr/>
        </p:nvSpPr>
        <p:spPr>
          <a:xfrm>
            <a:off x="311700" y="1042025"/>
            <a:ext cx="48135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sz="1200">
                <a:solidFill>
                  <a:srgbClr val="557799"/>
                </a:solidFill>
              </a:rPr>
              <a:t>&lt;?php</a:t>
            </a:r>
            <a:endParaRPr sz="1200">
              <a:solidFill>
                <a:schemeClr val="dk1"/>
              </a:solidFill>
            </a:endParaRPr>
          </a:p>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rPr b="1" lang="pt-BR" sz="1200">
                <a:solidFill>
                  <a:srgbClr val="008800"/>
                </a:solidFill>
              </a:rPr>
              <a:t>interface</a:t>
            </a:r>
            <a:r>
              <a:rPr lang="pt-BR" sz="1200">
                <a:solidFill>
                  <a:schemeClr val="dk1"/>
                </a:solidFill>
              </a:rPr>
              <a:t> Sepultavel {</a:t>
            </a:r>
            <a:endParaRPr sz="1200">
              <a:solidFill>
                <a:schemeClr val="dk1"/>
              </a:solidFill>
            </a:endParaRPr>
          </a:p>
          <a:p>
            <a:pPr indent="0" lvl="0" marL="0" rtl="0" algn="l">
              <a:spcBef>
                <a:spcPts val="0"/>
              </a:spcBef>
              <a:spcAft>
                <a:spcPts val="0"/>
              </a:spcAft>
              <a:buNone/>
            </a:pPr>
            <a:r>
              <a:rPr lang="pt-BR" sz="1200">
                <a:solidFill>
                  <a:schemeClr val="dk1"/>
                </a:solidFill>
              </a:rPr>
              <a:t>    </a:t>
            </a:r>
            <a:r>
              <a:rPr b="1" lang="pt-BR" sz="1200">
                <a:solidFill>
                  <a:srgbClr val="008800"/>
                </a:solidFill>
              </a:rPr>
              <a:t>public</a:t>
            </a:r>
            <a:r>
              <a:rPr lang="pt-BR" sz="1200">
                <a:solidFill>
                  <a:schemeClr val="dk1"/>
                </a:solidFill>
              </a:rPr>
              <a:t> </a:t>
            </a:r>
            <a:r>
              <a:rPr b="1" lang="pt-BR" sz="1200">
                <a:solidFill>
                  <a:srgbClr val="008800"/>
                </a:solidFill>
              </a:rPr>
              <a:t>function</a:t>
            </a:r>
            <a:r>
              <a:rPr lang="pt-BR" sz="1200">
                <a:solidFill>
                  <a:schemeClr val="dk1"/>
                </a:solidFill>
              </a:rPr>
              <a:t> </a:t>
            </a:r>
            <a:r>
              <a:rPr b="1" lang="pt-BR" sz="1200">
                <a:solidFill>
                  <a:srgbClr val="0066BB"/>
                </a:solidFill>
              </a:rPr>
              <a:t>calcularValorDoCaixao</a:t>
            </a:r>
            <a:r>
              <a:rPr lang="pt-BR" sz="1200">
                <a:solidFill>
                  <a:schemeClr val="dk1"/>
                </a:solidFill>
              </a:rPr>
              <a:t>(float </a:t>
            </a:r>
            <a:r>
              <a:rPr lang="pt-BR" sz="1200">
                <a:solidFill>
                  <a:srgbClr val="996633"/>
                </a:solidFill>
              </a:rPr>
              <a:t>$valor</a:t>
            </a:r>
            <a:r>
              <a:rPr lang="pt-BR" sz="1200">
                <a:solidFill>
                  <a:schemeClr val="dk1"/>
                </a:solidFill>
              </a:rPr>
              <a:t>)</a:t>
            </a:r>
            <a:r>
              <a:rPr lang="pt-BR" sz="1200">
                <a:solidFill>
                  <a:srgbClr val="333333"/>
                </a:solidFill>
              </a:rPr>
              <a:t>:</a:t>
            </a:r>
            <a:r>
              <a:rPr lang="pt-BR" sz="1200">
                <a:solidFill>
                  <a:schemeClr val="dk1"/>
                </a:solidFill>
              </a:rPr>
              <a:t> float;</a:t>
            </a:r>
            <a:endParaRPr sz="1200">
              <a:solidFill>
                <a:schemeClr val="dk1"/>
              </a:solidFill>
            </a:endParaRPr>
          </a:p>
          <a:p>
            <a:pPr indent="0" lvl="0" marL="0" rtl="0" algn="l">
              <a:spcBef>
                <a:spcPts val="0"/>
              </a:spcBef>
              <a:spcAft>
                <a:spcPts val="0"/>
              </a:spcAft>
              <a:buNone/>
            </a:pPr>
            <a:r>
              <a:rPr lang="pt-BR" sz="1200">
                <a:solidFill>
                  <a:schemeClr val="dk1"/>
                </a:solidFill>
              </a:rPr>
              <a:t>}</a:t>
            </a:r>
            <a:endParaRPr sz="1200">
              <a:solidFill>
                <a:schemeClr val="dk1"/>
              </a:solidFill>
            </a:endParaRPr>
          </a:p>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rPr b="1" lang="pt-BR" sz="1200">
                <a:solidFill>
                  <a:srgbClr val="008800"/>
                </a:solidFill>
              </a:rPr>
              <a:t>class</a:t>
            </a:r>
            <a:r>
              <a:rPr lang="pt-BR" sz="1200">
                <a:solidFill>
                  <a:schemeClr val="dk1"/>
                </a:solidFill>
              </a:rPr>
              <a:t> </a:t>
            </a:r>
            <a:r>
              <a:rPr b="1" lang="pt-BR" sz="1200">
                <a:solidFill>
                  <a:srgbClr val="BB0066"/>
                </a:solidFill>
              </a:rPr>
              <a:t>Felino</a:t>
            </a:r>
            <a:r>
              <a:rPr lang="pt-BR" sz="1200">
                <a:solidFill>
                  <a:schemeClr val="dk1"/>
                </a:solidFill>
              </a:rPr>
              <a:t> </a:t>
            </a:r>
            <a:r>
              <a:rPr b="1" lang="pt-BR" sz="1200">
                <a:solidFill>
                  <a:srgbClr val="008800"/>
                </a:solidFill>
              </a:rPr>
              <a:t>implements</a:t>
            </a:r>
            <a:r>
              <a:rPr lang="pt-BR" sz="1200">
                <a:solidFill>
                  <a:schemeClr val="dk1"/>
                </a:solidFill>
              </a:rPr>
              <a:t> Sepultavel {</a:t>
            </a:r>
            <a:endParaRPr sz="1200">
              <a:solidFill>
                <a:schemeClr val="dk1"/>
              </a:solidFill>
            </a:endParaRPr>
          </a:p>
          <a:p>
            <a:pPr indent="0" lvl="0" marL="0" rtl="0" algn="l">
              <a:spcBef>
                <a:spcPts val="0"/>
              </a:spcBef>
              <a:spcAft>
                <a:spcPts val="0"/>
              </a:spcAft>
              <a:buNone/>
            </a:pPr>
            <a:r>
              <a:rPr lang="pt-BR" sz="1200">
                <a:solidFill>
                  <a:schemeClr val="dk1"/>
                </a:solidFill>
              </a:rPr>
              <a:t>    </a:t>
            </a:r>
            <a:r>
              <a:rPr b="1" lang="pt-BR" sz="1200">
                <a:solidFill>
                  <a:srgbClr val="008800"/>
                </a:solidFill>
              </a:rPr>
              <a:t>public</a:t>
            </a:r>
            <a:r>
              <a:rPr lang="pt-BR" sz="1200">
                <a:solidFill>
                  <a:schemeClr val="dk1"/>
                </a:solidFill>
              </a:rPr>
              <a:t> </a:t>
            </a:r>
            <a:r>
              <a:rPr lang="pt-BR" sz="1200">
                <a:solidFill>
                  <a:srgbClr val="996633"/>
                </a:solidFill>
              </a:rPr>
              <a:t>$peso</a:t>
            </a:r>
            <a:r>
              <a:rPr lang="pt-BR" sz="1200">
                <a:solidFill>
                  <a:schemeClr val="dk1"/>
                </a:solidFill>
              </a:rPr>
              <a:t>;</a:t>
            </a:r>
            <a:endParaRPr sz="1200">
              <a:solidFill>
                <a:schemeClr val="dk1"/>
              </a:solidFill>
            </a:endParaRPr>
          </a:p>
          <a:p>
            <a:pPr indent="0" lvl="0" marL="0" rtl="0" algn="l">
              <a:spcBef>
                <a:spcPts val="0"/>
              </a:spcBef>
              <a:spcAft>
                <a:spcPts val="0"/>
              </a:spcAft>
              <a:buNone/>
            </a:pPr>
            <a:r>
              <a:rPr lang="pt-BR" sz="1200">
                <a:solidFill>
                  <a:schemeClr val="dk1"/>
                </a:solidFill>
              </a:rPr>
              <a:t>    </a:t>
            </a:r>
            <a:r>
              <a:rPr b="1" lang="pt-BR" sz="1200">
                <a:solidFill>
                  <a:srgbClr val="008800"/>
                </a:solidFill>
              </a:rPr>
              <a:t>public</a:t>
            </a:r>
            <a:r>
              <a:rPr lang="pt-BR" sz="1200">
                <a:solidFill>
                  <a:schemeClr val="dk1"/>
                </a:solidFill>
              </a:rPr>
              <a:t> </a:t>
            </a:r>
            <a:r>
              <a:rPr b="1" lang="pt-BR" sz="1200">
                <a:solidFill>
                  <a:srgbClr val="008800"/>
                </a:solidFill>
              </a:rPr>
              <a:t>function</a:t>
            </a:r>
            <a:r>
              <a:rPr lang="pt-BR" sz="1200">
                <a:solidFill>
                  <a:schemeClr val="dk1"/>
                </a:solidFill>
              </a:rPr>
              <a:t> </a:t>
            </a:r>
            <a:r>
              <a:rPr b="1" lang="pt-BR" sz="1200">
                <a:solidFill>
                  <a:srgbClr val="0066BB"/>
                </a:solidFill>
              </a:rPr>
              <a:t>calcularValorDoCaixao</a:t>
            </a:r>
            <a:r>
              <a:rPr lang="pt-BR" sz="1200">
                <a:solidFill>
                  <a:schemeClr val="dk1"/>
                </a:solidFill>
              </a:rPr>
              <a:t>(float </a:t>
            </a:r>
            <a:r>
              <a:rPr lang="pt-BR" sz="1200">
                <a:solidFill>
                  <a:srgbClr val="996633"/>
                </a:solidFill>
              </a:rPr>
              <a:t>$valor</a:t>
            </a:r>
            <a:r>
              <a:rPr lang="pt-BR" sz="1200">
                <a:solidFill>
                  <a:schemeClr val="dk1"/>
                </a:solidFill>
              </a:rPr>
              <a:t>)</a:t>
            </a:r>
            <a:r>
              <a:rPr lang="pt-BR" sz="1200">
                <a:solidFill>
                  <a:srgbClr val="333333"/>
                </a:solidFill>
              </a:rPr>
              <a:t>:</a:t>
            </a:r>
            <a:r>
              <a:rPr lang="pt-BR" sz="1200">
                <a:solidFill>
                  <a:schemeClr val="dk1"/>
                </a:solidFill>
              </a:rPr>
              <a:t> float{</a:t>
            </a:r>
            <a:endParaRPr sz="1200">
              <a:solidFill>
                <a:schemeClr val="dk1"/>
              </a:solidFill>
            </a:endParaRPr>
          </a:p>
          <a:p>
            <a:pPr indent="0" lvl="0" marL="0" rtl="0" algn="l">
              <a:spcBef>
                <a:spcPts val="0"/>
              </a:spcBef>
              <a:spcAft>
                <a:spcPts val="0"/>
              </a:spcAft>
              <a:buNone/>
            </a:pPr>
            <a:r>
              <a:rPr lang="pt-BR" sz="1200">
                <a:solidFill>
                  <a:schemeClr val="dk1"/>
                </a:solidFill>
              </a:rPr>
              <a:t>        </a:t>
            </a:r>
            <a:r>
              <a:rPr b="1" lang="pt-BR" sz="1200">
                <a:solidFill>
                  <a:srgbClr val="008800"/>
                </a:solidFill>
              </a:rPr>
              <a:t>return</a:t>
            </a:r>
            <a:r>
              <a:rPr lang="pt-BR" sz="1200">
                <a:solidFill>
                  <a:schemeClr val="dk1"/>
                </a:solidFill>
              </a:rPr>
              <a:t> </a:t>
            </a:r>
            <a:r>
              <a:rPr lang="pt-BR" sz="1200">
                <a:solidFill>
                  <a:srgbClr val="996633"/>
                </a:solidFill>
              </a:rPr>
              <a:t>$valor</a:t>
            </a:r>
            <a:r>
              <a:rPr lang="pt-BR" sz="1200">
                <a:solidFill>
                  <a:schemeClr val="dk1"/>
                </a:solidFill>
              </a:rPr>
              <a:t> </a:t>
            </a:r>
            <a:r>
              <a:rPr lang="pt-BR" sz="1200">
                <a:solidFill>
                  <a:srgbClr val="333333"/>
                </a:solidFill>
              </a:rPr>
              <a:t>*</a:t>
            </a:r>
            <a:r>
              <a:rPr lang="pt-BR" sz="1200">
                <a:solidFill>
                  <a:schemeClr val="dk1"/>
                </a:solidFill>
              </a:rPr>
              <a:t> (</a:t>
            </a:r>
            <a:r>
              <a:rPr lang="pt-BR" sz="1200">
                <a:solidFill>
                  <a:srgbClr val="996633"/>
                </a:solidFill>
              </a:rPr>
              <a:t>$this</a:t>
            </a:r>
            <a:r>
              <a:rPr lang="pt-BR" sz="1200">
                <a:solidFill>
                  <a:srgbClr val="333333"/>
                </a:solidFill>
              </a:rPr>
              <a:t>-&gt;</a:t>
            </a:r>
            <a:r>
              <a:rPr lang="pt-BR" sz="1200">
                <a:solidFill>
                  <a:srgbClr val="0000CC"/>
                </a:solidFill>
              </a:rPr>
              <a:t>peso</a:t>
            </a:r>
            <a:r>
              <a:rPr lang="pt-BR" sz="1200">
                <a:solidFill>
                  <a:schemeClr val="dk1"/>
                </a:solidFill>
              </a:rPr>
              <a:t> </a:t>
            </a:r>
            <a:r>
              <a:rPr lang="pt-BR" sz="1200">
                <a:solidFill>
                  <a:srgbClr val="333333"/>
                </a:solidFill>
              </a:rPr>
              <a:t>*</a:t>
            </a:r>
            <a:r>
              <a:rPr lang="pt-BR" sz="1200">
                <a:solidFill>
                  <a:schemeClr val="dk1"/>
                </a:solidFill>
              </a:rPr>
              <a:t> </a:t>
            </a:r>
            <a:r>
              <a:rPr b="1" lang="pt-BR" sz="1200">
                <a:solidFill>
                  <a:srgbClr val="6600EE"/>
                </a:solidFill>
              </a:rPr>
              <a:t>0.3</a:t>
            </a:r>
            <a:r>
              <a:rPr lang="pt-BR" sz="1200">
                <a:solidFill>
                  <a:schemeClr val="dk1"/>
                </a:solidFill>
              </a:rPr>
              <a:t>);</a:t>
            </a:r>
            <a:endParaRPr sz="1200">
              <a:solidFill>
                <a:schemeClr val="dk1"/>
              </a:solidFill>
            </a:endParaRPr>
          </a:p>
          <a:p>
            <a:pPr indent="0" lvl="0" marL="0" rtl="0" algn="l">
              <a:spcBef>
                <a:spcPts val="0"/>
              </a:spcBef>
              <a:spcAft>
                <a:spcPts val="0"/>
              </a:spcAft>
              <a:buNone/>
            </a:pPr>
            <a:r>
              <a:rPr lang="pt-BR" sz="1200">
                <a:solidFill>
                  <a:schemeClr val="dk1"/>
                </a:solidFill>
              </a:rPr>
              <a:t>    }</a:t>
            </a:r>
            <a:endParaRPr sz="1200">
              <a:solidFill>
                <a:schemeClr val="dk1"/>
              </a:solidFill>
            </a:endParaRPr>
          </a:p>
          <a:p>
            <a:pPr indent="0" lvl="0" marL="0" rtl="0" algn="l">
              <a:spcBef>
                <a:spcPts val="0"/>
              </a:spcBef>
              <a:spcAft>
                <a:spcPts val="0"/>
              </a:spcAft>
              <a:buNone/>
            </a:pPr>
            <a:r>
              <a:rPr lang="pt-BR" sz="1200">
                <a:solidFill>
                  <a:schemeClr val="dk1"/>
                </a:solidFill>
              </a:rPr>
              <a:t>}</a:t>
            </a:r>
            <a:endParaRPr sz="1200">
              <a:solidFill>
                <a:schemeClr val="dk1"/>
              </a:solidFill>
            </a:endParaRPr>
          </a:p>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rPr b="1" lang="pt-BR" sz="1200">
                <a:solidFill>
                  <a:srgbClr val="008800"/>
                </a:solidFill>
              </a:rPr>
              <a:t>class</a:t>
            </a:r>
            <a:r>
              <a:rPr lang="pt-BR" sz="1200">
                <a:solidFill>
                  <a:schemeClr val="dk1"/>
                </a:solidFill>
              </a:rPr>
              <a:t> </a:t>
            </a:r>
            <a:r>
              <a:rPr b="1" lang="pt-BR" sz="1200">
                <a:solidFill>
                  <a:srgbClr val="BB0066"/>
                </a:solidFill>
              </a:rPr>
              <a:t>Pessoa</a:t>
            </a:r>
            <a:r>
              <a:rPr lang="pt-BR" sz="1200">
                <a:solidFill>
                  <a:schemeClr val="dk1"/>
                </a:solidFill>
              </a:rPr>
              <a:t> </a:t>
            </a:r>
            <a:r>
              <a:rPr b="1" lang="pt-BR" sz="1200">
                <a:solidFill>
                  <a:srgbClr val="008800"/>
                </a:solidFill>
              </a:rPr>
              <a:t>implements</a:t>
            </a:r>
            <a:r>
              <a:rPr lang="pt-BR" sz="1200">
                <a:solidFill>
                  <a:schemeClr val="dk1"/>
                </a:solidFill>
              </a:rPr>
              <a:t> Sepultavel {</a:t>
            </a:r>
            <a:endParaRPr sz="1200">
              <a:solidFill>
                <a:schemeClr val="dk1"/>
              </a:solidFill>
            </a:endParaRPr>
          </a:p>
          <a:p>
            <a:pPr indent="0" lvl="0" marL="0" rtl="0" algn="l">
              <a:spcBef>
                <a:spcPts val="0"/>
              </a:spcBef>
              <a:spcAft>
                <a:spcPts val="0"/>
              </a:spcAft>
              <a:buNone/>
            </a:pPr>
            <a:r>
              <a:rPr lang="pt-BR" sz="1200">
                <a:solidFill>
                  <a:schemeClr val="dk1"/>
                </a:solidFill>
              </a:rPr>
              <a:t>    </a:t>
            </a:r>
            <a:r>
              <a:rPr b="1" lang="pt-BR" sz="1200">
                <a:solidFill>
                  <a:srgbClr val="008800"/>
                </a:solidFill>
              </a:rPr>
              <a:t>public</a:t>
            </a:r>
            <a:r>
              <a:rPr lang="pt-BR" sz="1200">
                <a:solidFill>
                  <a:schemeClr val="dk1"/>
                </a:solidFill>
              </a:rPr>
              <a:t> </a:t>
            </a:r>
            <a:r>
              <a:rPr lang="pt-BR" sz="1200">
                <a:solidFill>
                  <a:srgbClr val="996633"/>
                </a:solidFill>
              </a:rPr>
              <a:t>$altura</a:t>
            </a:r>
            <a:r>
              <a:rPr lang="pt-BR" sz="1200">
                <a:solidFill>
                  <a:schemeClr val="dk1"/>
                </a:solidFill>
              </a:rPr>
              <a:t>;</a:t>
            </a:r>
            <a:endParaRPr sz="1200">
              <a:solidFill>
                <a:schemeClr val="dk1"/>
              </a:solidFill>
            </a:endParaRPr>
          </a:p>
          <a:p>
            <a:pPr indent="0" lvl="0" marL="0" rtl="0" algn="l">
              <a:spcBef>
                <a:spcPts val="0"/>
              </a:spcBef>
              <a:spcAft>
                <a:spcPts val="0"/>
              </a:spcAft>
              <a:buNone/>
            </a:pPr>
            <a:r>
              <a:rPr lang="pt-BR" sz="1200">
                <a:solidFill>
                  <a:schemeClr val="dk1"/>
                </a:solidFill>
              </a:rPr>
              <a:t>    </a:t>
            </a:r>
            <a:r>
              <a:rPr b="1" lang="pt-BR" sz="1200">
                <a:solidFill>
                  <a:srgbClr val="008800"/>
                </a:solidFill>
              </a:rPr>
              <a:t>public</a:t>
            </a:r>
            <a:r>
              <a:rPr lang="pt-BR" sz="1200">
                <a:solidFill>
                  <a:schemeClr val="dk1"/>
                </a:solidFill>
              </a:rPr>
              <a:t> </a:t>
            </a:r>
            <a:r>
              <a:rPr lang="pt-BR" sz="1200">
                <a:solidFill>
                  <a:srgbClr val="996633"/>
                </a:solidFill>
              </a:rPr>
              <a:t>$peso</a:t>
            </a:r>
            <a:r>
              <a:rPr lang="pt-BR" sz="1200">
                <a:solidFill>
                  <a:schemeClr val="dk1"/>
                </a:solidFill>
              </a:rPr>
              <a:t>;</a:t>
            </a:r>
            <a:endParaRPr sz="1200">
              <a:solidFill>
                <a:schemeClr val="dk1"/>
              </a:solidFill>
            </a:endParaRPr>
          </a:p>
          <a:p>
            <a:pPr indent="0" lvl="0" marL="0" rtl="0" algn="l">
              <a:spcBef>
                <a:spcPts val="0"/>
              </a:spcBef>
              <a:spcAft>
                <a:spcPts val="0"/>
              </a:spcAft>
              <a:buNone/>
            </a:pPr>
            <a:r>
              <a:rPr lang="pt-BR" sz="1200">
                <a:solidFill>
                  <a:schemeClr val="dk1"/>
                </a:solidFill>
              </a:rPr>
              <a:t>    </a:t>
            </a:r>
            <a:r>
              <a:rPr b="1" lang="pt-BR" sz="1200">
                <a:solidFill>
                  <a:srgbClr val="008800"/>
                </a:solidFill>
              </a:rPr>
              <a:t>public</a:t>
            </a:r>
            <a:r>
              <a:rPr lang="pt-BR" sz="1200">
                <a:solidFill>
                  <a:schemeClr val="dk1"/>
                </a:solidFill>
              </a:rPr>
              <a:t> </a:t>
            </a:r>
            <a:r>
              <a:rPr lang="pt-BR" sz="1200">
                <a:solidFill>
                  <a:srgbClr val="996633"/>
                </a:solidFill>
              </a:rPr>
              <a:t>$circunferenciaAbdominal</a:t>
            </a:r>
            <a:r>
              <a:rPr lang="pt-BR" sz="1200">
                <a:solidFill>
                  <a:schemeClr val="dk1"/>
                </a:solidFill>
              </a:rPr>
              <a:t>;</a:t>
            </a:r>
            <a:endParaRPr sz="1200">
              <a:solidFill>
                <a:schemeClr val="dk1"/>
              </a:solidFill>
            </a:endParaRPr>
          </a:p>
          <a:p>
            <a:pPr indent="0" lvl="0" marL="0" rtl="0" algn="l">
              <a:spcBef>
                <a:spcPts val="0"/>
              </a:spcBef>
              <a:spcAft>
                <a:spcPts val="0"/>
              </a:spcAft>
              <a:buNone/>
            </a:pPr>
            <a:r>
              <a:rPr lang="pt-BR" sz="1200">
                <a:solidFill>
                  <a:schemeClr val="dk1"/>
                </a:solidFill>
              </a:rPr>
              <a:t>    </a:t>
            </a:r>
            <a:r>
              <a:rPr b="1" lang="pt-BR" sz="1200">
                <a:solidFill>
                  <a:srgbClr val="008800"/>
                </a:solidFill>
              </a:rPr>
              <a:t>public</a:t>
            </a:r>
            <a:r>
              <a:rPr lang="pt-BR" sz="1200">
                <a:solidFill>
                  <a:schemeClr val="dk1"/>
                </a:solidFill>
              </a:rPr>
              <a:t> </a:t>
            </a:r>
            <a:r>
              <a:rPr b="1" lang="pt-BR" sz="1200">
                <a:solidFill>
                  <a:srgbClr val="008800"/>
                </a:solidFill>
              </a:rPr>
              <a:t>function</a:t>
            </a:r>
            <a:r>
              <a:rPr lang="pt-BR" sz="1200">
                <a:solidFill>
                  <a:schemeClr val="dk1"/>
                </a:solidFill>
              </a:rPr>
              <a:t> </a:t>
            </a:r>
            <a:r>
              <a:rPr b="1" lang="pt-BR" sz="1200">
                <a:solidFill>
                  <a:srgbClr val="0066BB"/>
                </a:solidFill>
              </a:rPr>
              <a:t>calcularValorDoCaixao</a:t>
            </a:r>
            <a:r>
              <a:rPr lang="pt-BR" sz="1200">
                <a:solidFill>
                  <a:schemeClr val="dk1"/>
                </a:solidFill>
              </a:rPr>
              <a:t>(float </a:t>
            </a:r>
            <a:r>
              <a:rPr lang="pt-BR" sz="1200">
                <a:solidFill>
                  <a:srgbClr val="996633"/>
                </a:solidFill>
              </a:rPr>
              <a:t>$valor</a:t>
            </a:r>
            <a:r>
              <a:rPr lang="pt-BR" sz="1200">
                <a:solidFill>
                  <a:schemeClr val="dk1"/>
                </a:solidFill>
              </a:rPr>
              <a:t>)</a:t>
            </a:r>
            <a:r>
              <a:rPr lang="pt-BR" sz="1200">
                <a:solidFill>
                  <a:srgbClr val="333333"/>
                </a:solidFill>
              </a:rPr>
              <a:t>:</a:t>
            </a:r>
            <a:r>
              <a:rPr lang="pt-BR" sz="1200">
                <a:solidFill>
                  <a:schemeClr val="dk1"/>
                </a:solidFill>
              </a:rPr>
              <a:t> float{</a:t>
            </a:r>
            <a:endParaRPr sz="1200">
              <a:solidFill>
                <a:schemeClr val="dk1"/>
              </a:solidFill>
            </a:endParaRPr>
          </a:p>
          <a:p>
            <a:pPr indent="0" lvl="0" marL="0" rtl="0" algn="l">
              <a:spcBef>
                <a:spcPts val="0"/>
              </a:spcBef>
              <a:spcAft>
                <a:spcPts val="0"/>
              </a:spcAft>
              <a:buNone/>
            </a:pPr>
            <a:r>
              <a:rPr lang="pt-BR" sz="1200">
                <a:solidFill>
                  <a:schemeClr val="dk1"/>
                </a:solidFill>
              </a:rPr>
              <a:t>        </a:t>
            </a:r>
            <a:r>
              <a:rPr b="1" lang="pt-BR" sz="1200">
                <a:solidFill>
                  <a:srgbClr val="008800"/>
                </a:solidFill>
              </a:rPr>
              <a:t>return</a:t>
            </a:r>
            <a:r>
              <a:rPr lang="pt-BR" sz="1200">
                <a:solidFill>
                  <a:schemeClr val="dk1"/>
                </a:solidFill>
              </a:rPr>
              <a:t> </a:t>
            </a:r>
            <a:r>
              <a:rPr lang="pt-BR" sz="1200">
                <a:solidFill>
                  <a:srgbClr val="996633"/>
                </a:solidFill>
              </a:rPr>
              <a:t>$valor</a:t>
            </a:r>
            <a:r>
              <a:rPr lang="pt-BR" sz="1200">
                <a:solidFill>
                  <a:schemeClr val="dk1"/>
                </a:solidFill>
              </a:rPr>
              <a:t> </a:t>
            </a:r>
            <a:r>
              <a:rPr lang="pt-BR" sz="1200">
                <a:solidFill>
                  <a:srgbClr val="333333"/>
                </a:solidFill>
              </a:rPr>
              <a:t>*</a:t>
            </a:r>
            <a:r>
              <a:rPr lang="pt-BR" sz="1200">
                <a:solidFill>
                  <a:schemeClr val="dk1"/>
                </a:solidFill>
              </a:rPr>
              <a:t> ((</a:t>
            </a:r>
            <a:r>
              <a:rPr lang="pt-BR" sz="1200">
                <a:solidFill>
                  <a:srgbClr val="996633"/>
                </a:solidFill>
              </a:rPr>
              <a:t>$this</a:t>
            </a:r>
            <a:r>
              <a:rPr lang="pt-BR" sz="1200">
                <a:solidFill>
                  <a:srgbClr val="333333"/>
                </a:solidFill>
              </a:rPr>
              <a:t>-&gt;</a:t>
            </a:r>
            <a:r>
              <a:rPr lang="pt-BR" sz="1200">
                <a:solidFill>
                  <a:srgbClr val="0000CC"/>
                </a:solidFill>
              </a:rPr>
              <a:t>altura</a:t>
            </a:r>
            <a:r>
              <a:rPr lang="pt-BR" sz="1200">
                <a:solidFill>
                  <a:schemeClr val="dk1"/>
                </a:solidFill>
              </a:rPr>
              <a:t> </a:t>
            </a:r>
            <a:r>
              <a:rPr lang="pt-BR" sz="1200">
                <a:solidFill>
                  <a:srgbClr val="333333"/>
                </a:solidFill>
              </a:rPr>
              <a:t>*</a:t>
            </a:r>
            <a:r>
              <a:rPr lang="pt-BR" sz="1200">
                <a:solidFill>
                  <a:schemeClr val="dk1"/>
                </a:solidFill>
              </a:rPr>
              <a:t> </a:t>
            </a:r>
            <a:r>
              <a:rPr lang="pt-BR" sz="1200">
                <a:solidFill>
                  <a:srgbClr val="996633"/>
                </a:solidFill>
              </a:rPr>
              <a:t>$this</a:t>
            </a:r>
            <a:r>
              <a:rPr lang="pt-BR" sz="1200">
                <a:solidFill>
                  <a:srgbClr val="333333"/>
                </a:solidFill>
              </a:rPr>
              <a:t>-&gt;</a:t>
            </a:r>
            <a:r>
              <a:rPr lang="pt-BR" sz="1200">
                <a:solidFill>
                  <a:srgbClr val="0000CC"/>
                </a:solidFill>
              </a:rPr>
              <a:t>peso</a:t>
            </a:r>
            <a:r>
              <a:rPr lang="pt-BR" sz="1200">
                <a:solidFill>
                  <a:schemeClr val="dk1"/>
                </a:solidFill>
              </a:rPr>
              <a:t>) </a:t>
            </a:r>
            <a:r>
              <a:rPr lang="pt-BR" sz="1200">
                <a:solidFill>
                  <a:srgbClr val="333333"/>
                </a:solidFill>
              </a:rPr>
              <a:t>/</a:t>
            </a:r>
            <a:r>
              <a:rPr lang="pt-BR" sz="1200">
                <a:solidFill>
                  <a:schemeClr val="dk1"/>
                </a:solidFill>
              </a:rPr>
              <a:t> </a:t>
            </a:r>
            <a:r>
              <a:rPr b="1" lang="pt-BR" sz="1200">
                <a:solidFill>
                  <a:srgbClr val="0000DD"/>
                </a:solidFill>
              </a:rPr>
              <a:t>2</a:t>
            </a:r>
            <a:r>
              <a:rPr lang="pt-BR" sz="1200">
                <a:solidFill>
                  <a:schemeClr val="dk1"/>
                </a:solidFill>
              </a:rPr>
              <a:t> </a:t>
            </a:r>
            <a:r>
              <a:rPr lang="pt-BR" sz="1200">
                <a:solidFill>
                  <a:srgbClr val="333333"/>
                </a:solidFill>
              </a:rPr>
              <a:t>+</a:t>
            </a:r>
            <a:r>
              <a:rPr lang="pt-BR" sz="1200">
                <a:solidFill>
                  <a:schemeClr val="dk1"/>
                </a:solidFill>
              </a:rPr>
              <a:t> </a:t>
            </a:r>
            <a:endParaRPr sz="1200">
              <a:solidFill>
                <a:schemeClr val="dk1"/>
              </a:solidFill>
            </a:endParaRPr>
          </a:p>
          <a:p>
            <a:pPr indent="457200" lvl="0" marL="914400" rtl="0" algn="l">
              <a:spcBef>
                <a:spcPts val="0"/>
              </a:spcBef>
              <a:spcAft>
                <a:spcPts val="0"/>
              </a:spcAft>
              <a:buNone/>
            </a:pPr>
            <a:r>
              <a:rPr lang="pt-BR" sz="1200">
                <a:solidFill>
                  <a:srgbClr val="996633"/>
                </a:solidFill>
              </a:rPr>
              <a:t>$this</a:t>
            </a:r>
            <a:r>
              <a:rPr lang="pt-BR" sz="1200">
                <a:solidFill>
                  <a:srgbClr val="333333"/>
                </a:solidFill>
              </a:rPr>
              <a:t>-&gt;</a:t>
            </a:r>
            <a:r>
              <a:rPr lang="pt-BR" sz="1200">
                <a:solidFill>
                  <a:srgbClr val="0000CC"/>
                </a:solidFill>
              </a:rPr>
              <a:t>circunferenciaAbdominal</a:t>
            </a:r>
            <a:r>
              <a:rPr lang="pt-BR" sz="1200">
                <a:solidFill>
                  <a:schemeClr val="dk1"/>
                </a:solidFill>
              </a:rPr>
              <a:t>);</a:t>
            </a:r>
            <a:endParaRPr sz="1200">
              <a:solidFill>
                <a:schemeClr val="dk1"/>
              </a:solidFill>
            </a:endParaRPr>
          </a:p>
          <a:p>
            <a:pPr indent="0" lvl="0" marL="0" rtl="0" algn="l">
              <a:spcBef>
                <a:spcPts val="0"/>
              </a:spcBef>
              <a:spcAft>
                <a:spcPts val="0"/>
              </a:spcAft>
              <a:buNone/>
            </a:pPr>
            <a:r>
              <a:rPr lang="pt-BR" sz="1200">
                <a:solidFill>
                  <a:schemeClr val="dk1"/>
                </a:solidFill>
              </a:rPr>
              <a:t>    }</a:t>
            </a:r>
            <a:endParaRPr sz="1200">
              <a:solidFill>
                <a:schemeClr val="dk1"/>
              </a:solidFill>
            </a:endParaRPr>
          </a:p>
          <a:p>
            <a:pPr indent="0" lvl="0" marL="0" rtl="0" algn="l">
              <a:lnSpc>
                <a:spcPct val="125000"/>
              </a:lnSpc>
              <a:spcBef>
                <a:spcPts val="0"/>
              </a:spcBef>
              <a:spcAft>
                <a:spcPts val="0"/>
              </a:spcAft>
              <a:buNone/>
            </a:pPr>
            <a:r>
              <a:rPr lang="pt-BR" sz="1200">
                <a:solidFill>
                  <a:schemeClr val="dk1"/>
                </a:solidFill>
              </a:rPr>
              <a:t>}</a:t>
            </a:r>
            <a:endParaRPr sz="1200">
              <a:solidFill>
                <a:schemeClr val="dk1"/>
              </a:solidFill>
            </a:endParaRPr>
          </a:p>
        </p:txBody>
      </p:sp>
      <p:sp>
        <p:nvSpPr>
          <p:cNvPr id="1287" name="Google Shape;1287;p145"/>
          <p:cNvSpPr txBox="1"/>
          <p:nvPr/>
        </p:nvSpPr>
        <p:spPr>
          <a:xfrm>
            <a:off x="5853000" y="1734150"/>
            <a:ext cx="3028200" cy="27429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pt-BR" sz="1800"/>
              <a:t>Neste exemplo, classes de diferentes Taxonomias implementam uma mesma Interface</a:t>
            </a:r>
            <a:endParaRPr sz="1800"/>
          </a:p>
        </p:txBody>
      </p:sp>
      <p:cxnSp>
        <p:nvCxnSpPr>
          <p:cNvPr id="1288" name="Google Shape;1288;p145"/>
          <p:cNvCxnSpPr/>
          <p:nvPr/>
        </p:nvCxnSpPr>
        <p:spPr>
          <a:xfrm>
            <a:off x="5489100" y="1264875"/>
            <a:ext cx="0" cy="30393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2" name="Shape 1292"/>
        <p:cNvGrpSpPr/>
        <p:nvPr/>
      </p:nvGrpSpPr>
      <p:grpSpPr>
        <a:xfrm>
          <a:off x="0" y="0"/>
          <a:ext cx="0" cy="0"/>
          <a:chOff x="0" y="0"/>
          <a:chExt cx="0" cy="0"/>
        </a:xfrm>
      </p:grpSpPr>
      <p:sp>
        <p:nvSpPr>
          <p:cNvPr id="1293" name="Google Shape;1293;p14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Interface (usando typehint - parte 2)</a:t>
            </a:r>
            <a:endParaRPr/>
          </a:p>
        </p:txBody>
      </p:sp>
      <p:sp>
        <p:nvSpPr>
          <p:cNvPr id="1294" name="Google Shape;1294;p146"/>
          <p:cNvSpPr txBox="1"/>
          <p:nvPr/>
        </p:nvSpPr>
        <p:spPr>
          <a:xfrm>
            <a:off x="498075" y="1372275"/>
            <a:ext cx="49422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rgbClr val="557799"/>
                </a:solidFill>
              </a:rPr>
              <a:t>&lt;?php</a:t>
            </a:r>
            <a:endParaRPr>
              <a:solidFill>
                <a:schemeClr val="dk1"/>
              </a:solidFill>
            </a:endParaRPr>
          </a:p>
          <a:p>
            <a:pPr indent="0" lvl="0" marL="0" rtl="0" algn="l">
              <a:spcBef>
                <a:spcPts val="0"/>
              </a:spcBef>
              <a:spcAft>
                <a:spcPts val="0"/>
              </a:spcAft>
              <a:buNone/>
            </a:pPr>
            <a:r>
              <a:t/>
            </a:r>
            <a:endParaRPr b="1">
              <a:solidFill>
                <a:srgbClr val="008800"/>
              </a:solidFill>
            </a:endParaRPr>
          </a:p>
          <a:p>
            <a:pPr indent="0" lvl="0" marL="0" rtl="0" algn="l">
              <a:spcBef>
                <a:spcPts val="0"/>
              </a:spcBef>
              <a:spcAft>
                <a:spcPts val="0"/>
              </a:spcAft>
              <a:buNone/>
            </a:pPr>
            <a:r>
              <a:rPr b="1" lang="pt-BR">
                <a:solidFill>
                  <a:srgbClr val="008800"/>
                </a:solidFill>
              </a:rPr>
              <a:t>class</a:t>
            </a:r>
            <a:r>
              <a:rPr lang="pt-BR">
                <a:solidFill>
                  <a:schemeClr val="dk1"/>
                </a:solidFill>
              </a:rPr>
              <a:t> </a:t>
            </a:r>
            <a:r>
              <a:rPr b="1" lang="pt-BR">
                <a:solidFill>
                  <a:srgbClr val="BB0066"/>
                </a:solidFill>
              </a:rPr>
              <a:t>Sepultamento</a:t>
            </a:r>
            <a:r>
              <a:rPr lang="pt-BR">
                <a:solidFill>
                  <a:schemeClr val="dk1"/>
                </a:solidFill>
              </a:rPr>
              <a:t> {</a:t>
            </a:r>
            <a:endParaRPr>
              <a:solidFill>
                <a:schemeClr val="dk1"/>
              </a:solidFill>
            </a:endParaRPr>
          </a:p>
          <a:p>
            <a:pPr indent="0" lvl="0" marL="0" rtl="0" algn="l">
              <a:spcBef>
                <a:spcPts val="0"/>
              </a:spcBef>
              <a:spcAft>
                <a:spcPts val="0"/>
              </a:spcAft>
              <a:buNone/>
            </a:pPr>
            <a:r>
              <a:rPr lang="pt-BR">
                <a:solidFill>
                  <a:schemeClr val="dk1"/>
                </a:solidFill>
              </a:rPr>
              <a:t>    </a:t>
            </a:r>
            <a:endParaRPr>
              <a:solidFill>
                <a:schemeClr val="dk1"/>
              </a:solidFill>
            </a:endParaRPr>
          </a:p>
          <a:p>
            <a:pPr indent="0" lvl="0" marL="0" rtl="0" algn="l">
              <a:spcBef>
                <a:spcPts val="0"/>
              </a:spcBef>
              <a:spcAft>
                <a:spcPts val="0"/>
              </a:spcAft>
              <a:buNone/>
            </a:pPr>
            <a:r>
              <a:rPr lang="pt-BR">
                <a:solidFill>
                  <a:schemeClr val="dk1"/>
                </a:solidFill>
              </a:rPr>
              <a:t>    </a:t>
            </a:r>
            <a:r>
              <a:rPr b="1" lang="pt-BR">
                <a:solidFill>
                  <a:srgbClr val="008800"/>
                </a:solidFill>
              </a:rPr>
              <a:t>public</a:t>
            </a:r>
            <a:r>
              <a:rPr lang="pt-BR">
                <a:solidFill>
                  <a:schemeClr val="dk1"/>
                </a:solidFill>
              </a:rPr>
              <a:t> </a:t>
            </a:r>
            <a:r>
              <a:rPr lang="pt-BR">
                <a:solidFill>
                  <a:srgbClr val="996633"/>
                </a:solidFill>
              </a:rPr>
              <a:t>$cotacao</a:t>
            </a:r>
            <a:r>
              <a:rPr lang="pt-BR">
                <a:solidFill>
                  <a:schemeClr val="dk1"/>
                </a:solidFill>
              </a:rPr>
              <a:t> </a:t>
            </a:r>
            <a:r>
              <a:rPr lang="pt-BR">
                <a:solidFill>
                  <a:srgbClr val="333333"/>
                </a:solidFill>
              </a:rPr>
              <a:t>=</a:t>
            </a:r>
            <a:r>
              <a:rPr lang="pt-BR">
                <a:solidFill>
                  <a:schemeClr val="dk1"/>
                </a:solidFill>
              </a:rPr>
              <a:t> </a:t>
            </a:r>
            <a:r>
              <a:rPr lang="pt-BR">
                <a:solidFill>
                  <a:schemeClr val="dk1"/>
                </a:solidFill>
                <a:highlight>
                  <a:srgbClr val="FFF0F0"/>
                </a:highlight>
              </a:rPr>
              <a:t>'4.05'</a:t>
            </a:r>
            <a:r>
              <a:rPr lang="pt-BR">
                <a:solidFill>
                  <a:schemeClr val="dk1"/>
                </a:solidFill>
              </a:rPr>
              <a:t>;</a:t>
            </a:r>
            <a:br>
              <a:rPr lang="pt-BR">
                <a:solidFill>
                  <a:schemeClr val="dk1"/>
                </a:solidFill>
              </a:rPr>
            </a:br>
            <a:endParaRPr>
              <a:solidFill>
                <a:schemeClr val="dk1"/>
              </a:solidFill>
            </a:endParaRPr>
          </a:p>
          <a:p>
            <a:pPr indent="0" lvl="0" marL="0" rtl="0" algn="l">
              <a:spcBef>
                <a:spcPts val="0"/>
              </a:spcBef>
              <a:spcAft>
                <a:spcPts val="0"/>
              </a:spcAft>
              <a:buNone/>
            </a:pPr>
            <a:r>
              <a:rPr lang="pt-BR">
                <a:solidFill>
                  <a:schemeClr val="dk1"/>
                </a:solidFill>
              </a:rPr>
              <a:t>    </a:t>
            </a:r>
            <a:r>
              <a:rPr b="1" lang="pt-BR">
                <a:solidFill>
                  <a:srgbClr val="008800"/>
                </a:solidFill>
              </a:rPr>
              <a:t>public</a:t>
            </a:r>
            <a:r>
              <a:rPr lang="pt-BR">
                <a:solidFill>
                  <a:schemeClr val="dk1"/>
                </a:solidFill>
              </a:rPr>
              <a:t> </a:t>
            </a:r>
            <a:r>
              <a:rPr b="1" lang="pt-BR">
                <a:solidFill>
                  <a:srgbClr val="008800"/>
                </a:solidFill>
              </a:rPr>
              <a:t>function</a:t>
            </a:r>
            <a:r>
              <a:rPr lang="pt-BR">
                <a:solidFill>
                  <a:schemeClr val="dk1"/>
                </a:solidFill>
              </a:rPr>
              <a:t> </a:t>
            </a:r>
            <a:r>
              <a:rPr b="1" lang="pt-BR">
                <a:solidFill>
                  <a:srgbClr val="0066BB"/>
                </a:solidFill>
              </a:rPr>
              <a:t>enterrar</a:t>
            </a:r>
            <a:r>
              <a:rPr lang="pt-BR">
                <a:solidFill>
                  <a:schemeClr val="dk1"/>
                </a:solidFill>
              </a:rPr>
              <a:t>(Sepultavel </a:t>
            </a:r>
            <a:r>
              <a:rPr lang="pt-BR">
                <a:solidFill>
                  <a:srgbClr val="996633"/>
                </a:solidFill>
              </a:rPr>
              <a:t>$sepultavel</a:t>
            </a:r>
            <a:r>
              <a:rPr lang="pt-BR">
                <a:solidFill>
                  <a:schemeClr val="dk1"/>
                </a:solidFill>
              </a:rPr>
              <a:t>)</a:t>
            </a:r>
            <a:r>
              <a:rPr lang="pt-BR">
                <a:solidFill>
                  <a:srgbClr val="333333"/>
                </a:solidFill>
              </a:rPr>
              <a:t>:</a:t>
            </a:r>
            <a:r>
              <a:rPr lang="pt-BR">
                <a:solidFill>
                  <a:schemeClr val="dk1"/>
                </a:solidFill>
              </a:rPr>
              <a:t> float{</a:t>
            </a:r>
            <a:endParaRPr>
              <a:solidFill>
                <a:schemeClr val="dk1"/>
              </a:solidFill>
            </a:endParaRPr>
          </a:p>
          <a:p>
            <a:pPr indent="0" lvl="0" marL="0" rtl="0" algn="l">
              <a:spcBef>
                <a:spcPts val="0"/>
              </a:spcBef>
              <a:spcAft>
                <a:spcPts val="0"/>
              </a:spcAft>
              <a:buNone/>
            </a:pPr>
            <a:r>
              <a:rPr lang="pt-BR">
                <a:solidFill>
                  <a:schemeClr val="dk1"/>
                </a:solidFill>
              </a:rPr>
              <a:t>        </a:t>
            </a:r>
            <a:r>
              <a:rPr b="1" lang="pt-BR">
                <a:solidFill>
                  <a:srgbClr val="008800"/>
                </a:solidFill>
              </a:rPr>
              <a:t>return</a:t>
            </a:r>
            <a:r>
              <a:rPr lang="pt-BR">
                <a:solidFill>
                  <a:schemeClr val="dk1"/>
                </a:solidFill>
              </a:rPr>
              <a:t>   </a:t>
            </a:r>
            <a:r>
              <a:rPr lang="pt-BR">
                <a:solidFill>
                  <a:srgbClr val="996633"/>
                </a:solidFill>
              </a:rPr>
              <a:t>$sepultavel</a:t>
            </a:r>
            <a:r>
              <a:rPr lang="pt-BR">
                <a:solidFill>
                  <a:srgbClr val="333333"/>
                </a:solidFill>
              </a:rPr>
              <a:t>-&gt;</a:t>
            </a:r>
            <a:r>
              <a:rPr lang="pt-BR">
                <a:solidFill>
                  <a:srgbClr val="0000CC"/>
                </a:solidFill>
              </a:rPr>
              <a:t>calcularValorDoCaixao</a:t>
            </a:r>
            <a:r>
              <a:rPr lang="pt-BR">
                <a:solidFill>
                  <a:schemeClr val="dk1"/>
                </a:solidFill>
              </a:rPr>
              <a:t>(</a:t>
            </a:r>
            <a:r>
              <a:rPr lang="pt-BR">
                <a:solidFill>
                  <a:srgbClr val="996633"/>
                </a:solidFill>
              </a:rPr>
              <a:t>$this</a:t>
            </a:r>
            <a:r>
              <a:rPr lang="pt-BR">
                <a:solidFill>
                  <a:srgbClr val="333333"/>
                </a:solidFill>
              </a:rPr>
              <a:t>-&gt;</a:t>
            </a:r>
            <a:r>
              <a:rPr lang="pt-BR">
                <a:solidFill>
                  <a:srgbClr val="0000CC"/>
                </a:solidFill>
              </a:rPr>
              <a:t>cotacao</a:t>
            </a:r>
            <a:r>
              <a:rPr lang="pt-BR">
                <a:solidFill>
                  <a:schemeClr val="dk1"/>
                </a:solidFill>
              </a:rPr>
              <a:t>);</a:t>
            </a:r>
            <a:endParaRPr>
              <a:solidFill>
                <a:schemeClr val="dk1"/>
              </a:solidFill>
            </a:endParaRPr>
          </a:p>
          <a:p>
            <a:pPr indent="0" lvl="0" marL="0" rtl="0" algn="l">
              <a:spcBef>
                <a:spcPts val="0"/>
              </a:spcBef>
              <a:spcAft>
                <a:spcPts val="0"/>
              </a:spcAft>
              <a:buNone/>
            </a:pPr>
            <a:r>
              <a:rPr lang="pt-BR">
                <a:solidFill>
                  <a:schemeClr val="dk1"/>
                </a:solidFill>
              </a:rPr>
              <a:t>    }</a:t>
            </a:r>
            <a:endParaRPr>
              <a:solidFill>
                <a:schemeClr val="dk1"/>
              </a:solidFill>
            </a:endParaRPr>
          </a:p>
          <a:p>
            <a:pPr indent="0" lvl="0" marL="0" rtl="0" algn="l">
              <a:spcBef>
                <a:spcPts val="0"/>
              </a:spcBef>
              <a:spcAft>
                <a:spcPts val="0"/>
              </a:spcAft>
              <a:buNone/>
            </a:pPr>
            <a:r>
              <a:rPr lang="pt-BR">
                <a:solidFill>
                  <a:schemeClr val="dk1"/>
                </a:solidFill>
              </a:rPr>
              <a:t>    </a:t>
            </a:r>
            <a:endParaRPr>
              <a:solidFill>
                <a:schemeClr val="dk1"/>
              </a:solidFill>
            </a:endParaRPr>
          </a:p>
          <a:p>
            <a:pPr indent="0" lvl="0" marL="0" rtl="0" algn="l">
              <a:lnSpc>
                <a:spcPct val="125000"/>
              </a:lnSpc>
              <a:spcBef>
                <a:spcPts val="0"/>
              </a:spcBef>
              <a:spcAft>
                <a:spcPts val="0"/>
              </a:spcAft>
              <a:buNone/>
            </a:pPr>
            <a:r>
              <a:rPr lang="pt-BR">
                <a:solidFill>
                  <a:schemeClr val="dk1"/>
                </a:solidFill>
              </a:rPr>
              <a:t>}</a:t>
            </a:r>
            <a:endParaRPr>
              <a:solidFill>
                <a:schemeClr val="dk1"/>
              </a:solidFill>
            </a:endParaRPr>
          </a:p>
          <a:p>
            <a:pPr indent="0" lvl="0" marL="0" rtl="0" algn="l">
              <a:spcBef>
                <a:spcPts val="0"/>
              </a:spcBef>
              <a:spcAft>
                <a:spcPts val="0"/>
              </a:spcAft>
              <a:buNone/>
            </a:pPr>
            <a:r>
              <a:rPr lang="pt-BR">
                <a:solidFill>
                  <a:srgbClr val="996633"/>
                </a:solidFill>
              </a:rPr>
              <a:t>$gato</a:t>
            </a:r>
            <a:r>
              <a:rPr lang="pt-BR">
                <a:solidFill>
                  <a:schemeClr val="dk1"/>
                </a:solidFill>
              </a:rPr>
              <a:t> </a:t>
            </a:r>
            <a:r>
              <a:rPr lang="pt-BR">
                <a:solidFill>
                  <a:srgbClr val="333333"/>
                </a:solidFill>
              </a:rPr>
              <a:t>=</a:t>
            </a:r>
            <a:r>
              <a:rPr lang="pt-BR">
                <a:solidFill>
                  <a:schemeClr val="dk1"/>
                </a:solidFill>
              </a:rPr>
              <a:t> </a:t>
            </a:r>
            <a:r>
              <a:rPr b="1" lang="pt-BR">
                <a:solidFill>
                  <a:srgbClr val="008800"/>
                </a:solidFill>
              </a:rPr>
              <a:t>new</a:t>
            </a:r>
            <a:r>
              <a:rPr lang="pt-BR">
                <a:solidFill>
                  <a:schemeClr val="dk1"/>
                </a:solidFill>
              </a:rPr>
              <a:t> Felino();</a:t>
            </a:r>
            <a:endParaRPr>
              <a:solidFill>
                <a:schemeClr val="dk1"/>
              </a:solidFill>
            </a:endParaRPr>
          </a:p>
          <a:p>
            <a:pPr indent="0" lvl="0" marL="0" rtl="0" algn="l">
              <a:spcBef>
                <a:spcPts val="0"/>
              </a:spcBef>
              <a:spcAft>
                <a:spcPts val="0"/>
              </a:spcAft>
              <a:buNone/>
            </a:pPr>
            <a:r>
              <a:rPr lang="pt-BR">
                <a:solidFill>
                  <a:srgbClr val="996633"/>
                </a:solidFill>
              </a:rPr>
              <a:t>$gato</a:t>
            </a:r>
            <a:r>
              <a:rPr lang="pt-BR">
                <a:solidFill>
                  <a:srgbClr val="333333"/>
                </a:solidFill>
              </a:rPr>
              <a:t>-&gt;</a:t>
            </a:r>
            <a:r>
              <a:rPr lang="pt-BR">
                <a:solidFill>
                  <a:srgbClr val="0000CC"/>
                </a:solidFill>
              </a:rPr>
              <a:t>peso</a:t>
            </a:r>
            <a:r>
              <a:rPr lang="pt-BR">
                <a:solidFill>
                  <a:schemeClr val="dk1"/>
                </a:solidFill>
              </a:rPr>
              <a:t> </a:t>
            </a:r>
            <a:r>
              <a:rPr lang="pt-BR">
                <a:solidFill>
                  <a:srgbClr val="333333"/>
                </a:solidFill>
              </a:rPr>
              <a:t>=</a:t>
            </a:r>
            <a:r>
              <a:rPr lang="pt-BR">
                <a:solidFill>
                  <a:schemeClr val="dk1"/>
                </a:solidFill>
              </a:rPr>
              <a:t> </a:t>
            </a:r>
            <a:r>
              <a:rPr b="1" lang="pt-BR">
                <a:solidFill>
                  <a:srgbClr val="6600EE"/>
                </a:solidFill>
              </a:rPr>
              <a:t>3.4</a:t>
            </a:r>
            <a:r>
              <a:rPr lang="pt-BR">
                <a:solidFill>
                  <a:schemeClr val="dk1"/>
                </a:solidFill>
              </a:rPr>
              <a:t>;</a:t>
            </a:r>
            <a:endParaRPr>
              <a:solidFill>
                <a:schemeClr val="dk1"/>
              </a:solidFill>
            </a:endParaRPr>
          </a:p>
          <a:p>
            <a:pPr indent="0" lvl="0" marL="0" rtl="0" algn="l">
              <a:spcBef>
                <a:spcPts val="0"/>
              </a:spcBef>
              <a:spcAft>
                <a:spcPts val="0"/>
              </a:spcAft>
              <a:buNone/>
            </a:pPr>
            <a:r>
              <a:rPr lang="pt-BR">
                <a:solidFill>
                  <a:srgbClr val="996633"/>
                </a:solidFill>
              </a:rPr>
              <a:t>$s</a:t>
            </a:r>
            <a:r>
              <a:rPr lang="pt-BR">
                <a:solidFill>
                  <a:schemeClr val="dk1"/>
                </a:solidFill>
              </a:rPr>
              <a:t> </a:t>
            </a:r>
            <a:r>
              <a:rPr lang="pt-BR">
                <a:solidFill>
                  <a:srgbClr val="333333"/>
                </a:solidFill>
              </a:rPr>
              <a:t>=</a:t>
            </a:r>
            <a:r>
              <a:rPr lang="pt-BR">
                <a:solidFill>
                  <a:schemeClr val="dk1"/>
                </a:solidFill>
              </a:rPr>
              <a:t> </a:t>
            </a:r>
            <a:r>
              <a:rPr b="1" lang="pt-BR">
                <a:solidFill>
                  <a:srgbClr val="008800"/>
                </a:solidFill>
              </a:rPr>
              <a:t>new</a:t>
            </a:r>
            <a:r>
              <a:rPr lang="pt-BR">
                <a:solidFill>
                  <a:schemeClr val="dk1"/>
                </a:solidFill>
              </a:rPr>
              <a:t> Sepultamento();</a:t>
            </a:r>
            <a:endParaRPr>
              <a:solidFill>
                <a:schemeClr val="dk1"/>
              </a:solidFill>
            </a:endParaRPr>
          </a:p>
          <a:p>
            <a:pPr indent="0" lvl="0" marL="0" rtl="0" algn="l">
              <a:lnSpc>
                <a:spcPct val="125000"/>
              </a:lnSpc>
              <a:spcBef>
                <a:spcPts val="0"/>
              </a:spcBef>
              <a:spcAft>
                <a:spcPts val="0"/>
              </a:spcAft>
              <a:buNone/>
            </a:pPr>
            <a:r>
              <a:rPr b="1" lang="pt-BR">
                <a:solidFill>
                  <a:srgbClr val="008800"/>
                </a:solidFill>
              </a:rPr>
              <a:t>echo</a:t>
            </a:r>
            <a:r>
              <a:rPr lang="pt-BR">
                <a:solidFill>
                  <a:schemeClr val="dk1"/>
                </a:solidFill>
              </a:rPr>
              <a:t> </a:t>
            </a:r>
            <a:r>
              <a:rPr lang="pt-BR">
                <a:solidFill>
                  <a:srgbClr val="996633"/>
                </a:solidFill>
              </a:rPr>
              <a:t>$s</a:t>
            </a:r>
            <a:r>
              <a:rPr lang="pt-BR">
                <a:solidFill>
                  <a:srgbClr val="333333"/>
                </a:solidFill>
              </a:rPr>
              <a:t>-&gt;</a:t>
            </a:r>
            <a:r>
              <a:rPr lang="pt-BR">
                <a:solidFill>
                  <a:srgbClr val="0000CC"/>
                </a:solidFill>
              </a:rPr>
              <a:t>enterrar</a:t>
            </a:r>
            <a:r>
              <a:rPr lang="pt-BR">
                <a:solidFill>
                  <a:schemeClr val="dk1"/>
                </a:solidFill>
              </a:rPr>
              <a:t>(</a:t>
            </a:r>
            <a:r>
              <a:rPr lang="pt-BR">
                <a:solidFill>
                  <a:srgbClr val="996633"/>
                </a:solidFill>
              </a:rPr>
              <a:t>$gato</a:t>
            </a:r>
            <a:r>
              <a:rPr lang="pt-BR">
                <a:solidFill>
                  <a:schemeClr val="dk1"/>
                </a:solidFill>
              </a:rPr>
              <a:t>);</a:t>
            </a:r>
            <a:endParaRPr>
              <a:solidFill>
                <a:schemeClr val="dk1"/>
              </a:solidFill>
            </a:endParaRPr>
          </a:p>
        </p:txBody>
      </p:sp>
      <p:sp>
        <p:nvSpPr>
          <p:cNvPr id="1295" name="Google Shape;1295;p146"/>
          <p:cNvSpPr txBox="1"/>
          <p:nvPr/>
        </p:nvSpPr>
        <p:spPr>
          <a:xfrm>
            <a:off x="5763550" y="1629375"/>
            <a:ext cx="3068700" cy="27429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pt-BR"/>
              <a:t>Um método de uma classe (ou uma função) pode usar o type int com o nome de uma interface para que seja garantido que os comportamentos de um objeto (que implementam esta interface) possam ser evocados.</a:t>
            </a:r>
            <a:endParaRPr/>
          </a:p>
        </p:txBody>
      </p:sp>
      <p:cxnSp>
        <p:nvCxnSpPr>
          <p:cNvPr id="1296" name="Google Shape;1296;p146"/>
          <p:cNvCxnSpPr/>
          <p:nvPr/>
        </p:nvCxnSpPr>
        <p:spPr>
          <a:xfrm>
            <a:off x="5489100" y="1264875"/>
            <a:ext cx="0" cy="30393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0" name="Shape 1300"/>
        <p:cNvGrpSpPr/>
        <p:nvPr/>
      </p:nvGrpSpPr>
      <p:grpSpPr>
        <a:xfrm>
          <a:off x="0" y="0"/>
          <a:ext cx="0" cy="0"/>
          <a:chOff x="0" y="0"/>
          <a:chExt cx="0" cy="0"/>
        </a:xfrm>
      </p:grpSpPr>
      <p:sp>
        <p:nvSpPr>
          <p:cNvPr id="1301" name="Google Shape;1301;p14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Trait</a:t>
            </a:r>
            <a:endParaRPr/>
          </a:p>
        </p:txBody>
      </p:sp>
      <p:sp>
        <p:nvSpPr>
          <p:cNvPr id="1302" name="Google Shape;1302;p14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just">
              <a:lnSpc>
                <a:spcPct val="100000"/>
              </a:lnSpc>
              <a:spcBef>
                <a:spcPts val="0"/>
              </a:spcBef>
              <a:spcAft>
                <a:spcPts val="0"/>
              </a:spcAft>
              <a:buClr>
                <a:schemeClr val="dk1"/>
              </a:buClr>
              <a:buSzPts val="1800"/>
              <a:buChar char="●"/>
            </a:pPr>
            <a:r>
              <a:rPr lang="pt-BR">
                <a:solidFill>
                  <a:schemeClr val="dk1"/>
                </a:solidFill>
              </a:rPr>
              <a:t>Traits são mecanismos para reutilização de código em linguagens de herança únicas, como PHP. </a:t>
            </a:r>
            <a:endParaRPr>
              <a:solidFill>
                <a:schemeClr val="dk1"/>
              </a:solidFill>
            </a:endParaRPr>
          </a:p>
          <a:p>
            <a:pPr indent="-342900" lvl="0" marL="457200" rtl="0" algn="just">
              <a:lnSpc>
                <a:spcPct val="100000"/>
              </a:lnSpc>
              <a:spcBef>
                <a:spcPts val="0"/>
              </a:spcBef>
              <a:spcAft>
                <a:spcPts val="0"/>
              </a:spcAft>
              <a:buClr>
                <a:schemeClr val="dk1"/>
              </a:buClr>
              <a:buSzPts val="1800"/>
              <a:buChar char="●"/>
            </a:pPr>
            <a:r>
              <a:rPr lang="pt-BR">
                <a:solidFill>
                  <a:schemeClr val="dk1"/>
                </a:solidFill>
              </a:rPr>
              <a:t>Uma Trait destina-se a reduzir algumas limitações de herança única, permitindo que um desenvolvedor reutilizar conjuntos de métodos livremente em várias classes independentes que podem viver em diferentes taxonomias de classes.</a:t>
            </a:r>
            <a:endParaRPr>
              <a:solidFill>
                <a:schemeClr val="dk1"/>
              </a:solidFill>
            </a:endParaRPr>
          </a:p>
          <a:p>
            <a:pPr indent="-342900" lvl="0" marL="457200" rtl="0" algn="just">
              <a:lnSpc>
                <a:spcPct val="100000"/>
              </a:lnSpc>
              <a:spcBef>
                <a:spcPts val="0"/>
              </a:spcBef>
              <a:spcAft>
                <a:spcPts val="0"/>
              </a:spcAft>
              <a:buClr>
                <a:schemeClr val="dk1"/>
              </a:buClr>
              <a:buSzPts val="1800"/>
              <a:buChar char="●"/>
            </a:pPr>
            <a:r>
              <a:rPr lang="pt-BR">
                <a:solidFill>
                  <a:schemeClr val="dk1"/>
                </a:solidFill>
              </a:rPr>
              <a:t>Não é possível instanciar um Trait por conta própria. </a:t>
            </a:r>
            <a:endParaRPr>
              <a:solidFill>
                <a:schemeClr val="dk1"/>
              </a:solidFill>
            </a:endParaRPr>
          </a:p>
          <a:p>
            <a:pPr indent="-342900" lvl="0" marL="457200" rtl="0" algn="just">
              <a:lnSpc>
                <a:spcPct val="100000"/>
              </a:lnSpc>
              <a:spcBef>
                <a:spcPts val="0"/>
              </a:spcBef>
              <a:spcAft>
                <a:spcPts val="0"/>
              </a:spcAft>
              <a:buClr>
                <a:schemeClr val="dk1"/>
              </a:buClr>
              <a:buSzPts val="1800"/>
              <a:buChar char="●"/>
            </a:pPr>
            <a:r>
              <a:rPr lang="pt-BR">
                <a:solidFill>
                  <a:schemeClr val="dk1"/>
                </a:solidFill>
              </a:rPr>
              <a:t>É uma adição à herança tradicional e permite a composição horizontal do comportamento, isto é, a aplicação de membros de classe sem exigir herança.</a:t>
            </a:r>
            <a:endParaRPr>
              <a:solidFill>
                <a:schemeClr val="dk1"/>
              </a:solidFill>
            </a:endParaRPr>
          </a:p>
          <a:p>
            <a:pPr indent="-342900" lvl="0" marL="457200" rtl="0" algn="just">
              <a:lnSpc>
                <a:spcPct val="100000"/>
              </a:lnSpc>
              <a:spcBef>
                <a:spcPts val="0"/>
              </a:spcBef>
              <a:spcAft>
                <a:spcPts val="0"/>
              </a:spcAft>
              <a:buClr>
                <a:schemeClr val="dk1"/>
              </a:buClr>
              <a:buSzPts val="1800"/>
              <a:buChar char="●"/>
            </a:pPr>
            <a:r>
              <a:rPr lang="pt-BR">
                <a:solidFill>
                  <a:schemeClr val="dk1"/>
                </a:solidFill>
              </a:rPr>
              <a:t>Traits podem conter métodos abstratos</a:t>
            </a:r>
            <a:endParaRPr>
              <a:solidFill>
                <a:schemeClr val="dk1"/>
              </a:solidFill>
            </a:endParaRPr>
          </a:p>
        </p:txBody>
      </p:sp>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6" name="Shape 1306"/>
        <p:cNvGrpSpPr/>
        <p:nvPr/>
      </p:nvGrpSpPr>
      <p:grpSpPr>
        <a:xfrm>
          <a:off x="0" y="0"/>
          <a:ext cx="0" cy="0"/>
          <a:chOff x="0" y="0"/>
          <a:chExt cx="0" cy="0"/>
        </a:xfrm>
      </p:grpSpPr>
      <p:sp>
        <p:nvSpPr>
          <p:cNvPr id="1307" name="Google Shape;1307;p14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Trait</a:t>
            </a:r>
            <a:endParaRPr/>
          </a:p>
        </p:txBody>
      </p:sp>
      <p:sp>
        <p:nvSpPr>
          <p:cNvPr id="1308" name="Google Shape;1308;p148"/>
          <p:cNvSpPr txBox="1"/>
          <p:nvPr>
            <p:ph idx="1" type="body"/>
          </p:nvPr>
        </p:nvSpPr>
        <p:spPr>
          <a:xfrm>
            <a:off x="311700" y="1152475"/>
            <a:ext cx="42717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sz="1400">
                <a:solidFill>
                  <a:srgbClr val="5F5035"/>
                </a:solidFill>
                <a:highlight>
                  <a:srgbClr val="FFFFE8"/>
                </a:highlight>
              </a:rPr>
              <a:t>&lt;?php</a:t>
            </a:r>
            <a:br>
              <a:rPr lang="pt-BR" sz="1400">
                <a:solidFill>
                  <a:schemeClr val="dk1"/>
                </a:solidFill>
                <a:highlight>
                  <a:srgbClr val="FFFFFF"/>
                </a:highlight>
              </a:rPr>
            </a:br>
            <a:r>
              <a:rPr b="1" lang="pt-BR" sz="1400">
                <a:solidFill>
                  <a:srgbClr val="800000"/>
                </a:solidFill>
                <a:highlight>
                  <a:srgbClr val="FFFFE8"/>
                </a:highlight>
              </a:rPr>
              <a:t>trait</a:t>
            </a:r>
            <a:r>
              <a:rPr lang="pt-BR" sz="1400">
                <a:solidFill>
                  <a:schemeClr val="dk1"/>
                </a:solidFill>
                <a:highlight>
                  <a:srgbClr val="FFFFE8"/>
                </a:highlight>
              </a:rPr>
              <a:t> MinhaTrait </a:t>
            </a:r>
            <a:r>
              <a:rPr lang="pt-BR" sz="1400">
                <a:solidFill>
                  <a:srgbClr val="800080"/>
                </a:solidFill>
                <a:highlight>
                  <a:srgbClr val="FFFFE8"/>
                </a:highlight>
              </a:rPr>
              <a:t>{</a:t>
            </a:r>
            <a:br>
              <a:rPr lang="pt-BR" sz="1400">
                <a:solidFill>
                  <a:schemeClr val="dk1"/>
                </a:solidFill>
                <a:highlight>
                  <a:srgbClr val="FFFFFF"/>
                </a:highlight>
              </a:rPr>
            </a:br>
            <a:r>
              <a:rPr lang="pt-BR" sz="1400">
                <a:solidFill>
                  <a:schemeClr val="dk1"/>
                </a:solidFill>
                <a:highlight>
                  <a:srgbClr val="FFFFE8"/>
                </a:highlight>
              </a:rPr>
              <a:t>    </a:t>
            </a:r>
            <a:r>
              <a:rPr b="1" lang="pt-BR" sz="1400">
                <a:solidFill>
                  <a:srgbClr val="800000"/>
                </a:solidFill>
                <a:highlight>
                  <a:srgbClr val="FFFFE8"/>
                </a:highlight>
              </a:rPr>
              <a:t>public</a:t>
            </a:r>
            <a:r>
              <a:rPr lang="pt-BR" sz="1400">
                <a:solidFill>
                  <a:schemeClr val="dk1"/>
                </a:solidFill>
                <a:highlight>
                  <a:srgbClr val="FFFFE8"/>
                </a:highlight>
              </a:rPr>
              <a:t> </a:t>
            </a:r>
            <a:r>
              <a:rPr lang="pt-BR" sz="1400">
                <a:solidFill>
                  <a:srgbClr val="797997"/>
                </a:solidFill>
                <a:highlight>
                  <a:srgbClr val="FFFFE8"/>
                </a:highlight>
              </a:rPr>
              <a:t>$nome</a:t>
            </a:r>
            <a:r>
              <a:rPr lang="pt-BR" sz="1400">
                <a:solidFill>
                  <a:schemeClr val="dk1"/>
                </a:solidFill>
                <a:highlight>
                  <a:srgbClr val="FFFFE8"/>
                </a:highlight>
              </a:rPr>
              <a:t> </a:t>
            </a:r>
            <a:r>
              <a:rPr lang="pt-BR" sz="1400">
                <a:solidFill>
                  <a:srgbClr val="808030"/>
                </a:solidFill>
                <a:highlight>
                  <a:srgbClr val="FFFFE8"/>
                </a:highlight>
              </a:rPr>
              <a:t>=</a:t>
            </a:r>
            <a:r>
              <a:rPr lang="pt-BR" sz="1400">
                <a:solidFill>
                  <a:schemeClr val="dk1"/>
                </a:solidFill>
                <a:highlight>
                  <a:srgbClr val="FFFFE8"/>
                </a:highlight>
              </a:rPr>
              <a:t> </a:t>
            </a:r>
            <a:r>
              <a:rPr lang="pt-BR" sz="1400">
                <a:solidFill>
                  <a:srgbClr val="0000E6"/>
                </a:solidFill>
                <a:highlight>
                  <a:srgbClr val="FFFFE8"/>
                </a:highlight>
              </a:rPr>
              <a:t>'trait'</a:t>
            </a:r>
            <a:r>
              <a:rPr lang="pt-BR" sz="1400">
                <a:solidFill>
                  <a:srgbClr val="800080"/>
                </a:solidFill>
                <a:highlight>
                  <a:srgbClr val="FFFFE8"/>
                </a:highlight>
              </a:rPr>
              <a:t>;</a:t>
            </a:r>
            <a:br>
              <a:rPr lang="pt-BR" sz="1400">
                <a:solidFill>
                  <a:schemeClr val="dk1"/>
                </a:solidFill>
                <a:highlight>
                  <a:srgbClr val="FFFFFF"/>
                </a:highlight>
              </a:rPr>
            </a:br>
            <a:r>
              <a:rPr lang="pt-BR" sz="1400">
                <a:solidFill>
                  <a:schemeClr val="dk1"/>
                </a:solidFill>
                <a:highlight>
                  <a:srgbClr val="FFFFE8"/>
                </a:highlight>
              </a:rPr>
              <a:t>    </a:t>
            </a:r>
            <a:r>
              <a:rPr b="1" lang="pt-BR" sz="1400">
                <a:solidFill>
                  <a:srgbClr val="800000"/>
                </a:solidFill>
                <a:highlight>
                  <a:srgbClr val="FFFFE8"/>
                </a:highlight>
              </a:rPr>
              <a:t>public</a:t>
            </a:r>
            <a:r>
              <a:rPr lang="pt-BR" sz="1400">
                <a:solidFill>
                  <a:schemeClr val="dk1"/>
                </a:solidFill>
                <a:highlight>
                  <a:srgbClr val="FFFFE8"/>
                </a:highlight>
              </a:rPr>
              <a:t> </a:t>
            </a:r>
            <a:r>
              <a:rPr b="1" lang="pt-BR" sz="1400">
                <a:solidFill>
                  <a:srgbClr val="800000"/>
                </a:solidFill>
                <a:highlight>
                  <a:srgbClr val="FFFFE8"/>
                </a:highlight>
              </a:rPr>
              <a:t>function</a:t>
            </a:r>
            <a:r>
              <a:rPr lang="pt-BR" sz="1400">
                <a:solidFill>
                  <a:schemeClr val="dk1"/>
                </a:solidFill>
                <a:highlight>
                  <a:srgbClr val="FFFFE8"/>
                </a:highlight>
              </a:rPr>
              <a:t> ola</a:t>
            </a:r>
            <a:r>
              <a:rPr lang="pt-BR" sz="1400">
                <a:solidFill>
                  <a:srgbClr val="808030"/>
                </a:solidFill>
                <a:highlight>
                  <a:srgbClr val="FFFFE8"/>
                </a:highlight>
              </a:rPr>
              <a:t>()</a:t>
            </a:r>
            <a:r>
              <a:rPr lang="pt-BR" sz="1400">
                <a:solidFill>
                  <a:schemeClr val="dk1"/>
                </a:solidFill>
                <a:highlight>
                  <a:srgbClr val="FFFFE8"/>
                </a:highlight>
              </a:rPr>
              <a:t> </a:t>
            </a:r>
            <a:r>
              <a:rPr lang="pt-BR" sz="1400">
                <a:solidFill>
                  <a:srgbClr val="800080"/>
                </a:solidFill>
                <a:highlight>
                  <a:srgbClr val="FFFFE8"/>
                </a:highlight>
              </a:rPr>
              <a:t>{</a:t>
            </a:r>
            <a:br>
              <a:rPr lang="pt-BR" sz="1400">
                <a:solidFill>
                  <a:schemeClr val="dk1"/>
                </a:solidFill>
                <a:highlight>
                  <a:srgbClr val="FFFFFF"/>
                </a:highlight>
              </a:rPr>
            </a:br>
            <a:r>
              <a:rPr lang="pt-BR" sz="1400">
                <a:solidFill>
                  <a:schemeClr val="dk1"/>
                </a:solidFill>
                <a:highlight>
                  <a:srgbClr val="FFFFE8"/>
                </a:highlight>
              </a:rPr>
              <a:t>        </a:t>
            </a:r>
            <a:r>
              <a:rPr b="1" lang="pt-BR" sz="1400">
                <a:solidFill>
                  <a:srgbClr val="800000"/>
                </a:solidFill>
                <a:highlight>
                  <a:srgbClr val="FFFFE8"/>
                </a:highlight>
              </a:rPr>
              <a:t>return</a:t>
            </a:r>
            <a:r>
              <a:rPr lang="pt-BR" sz="1400">
                <a:solidFill>
                  <a:schemeClr val="dk1"/>
                </a:solidFill>
                <a:highlight>
                  <a:srgbClr val="FFFFE8"/>
                </a:highlight>
              </a:rPr>
              <a:t> </a:t>
            </a:r>
            <a:r>
              <a:rPr lang="pt-BR" sz="1400">
                <a:solidFill>
                  <a:srgbClr val="0000E6"/>
                </a:solidFill>
                <a:highlight>
                  <a:srgbClr val="FFFFE8"/>
                </a:highlight>
              </a:rPr>
              <a:t>'ola '</a:t>
            </a:r>
            <a:r>
              <a:rPr lang="pt-BR" sz="1400">
                <a:solidFill>
                  <a:srgbClr val="808030"/>
                </a:solidFill>
                <a:highlight>
                  <a:srgbClr val="FFFFE8"/>
                </a:highlight>
              </a:rPr>
              <a:t>.</a:t>
            </a:r>
            <a:r>
              <a:rPr lang="pt-BR" sz="1400">
                <a:solidFill>
                  <a:srgbClr val="797997"/>
                </a:solidFill>
                <a:highlight>
                  <a:srgbClr val="FFFFE8"/>
                </a:highlight>
              </a:rPr>
              <a:t>$</a:t>
            </a:r>
            <a:r>
              <a:rPr b="1" lang="pt-BR" sz="1400">
                <a:solidFill>
                  <a:srgbClr val="800000"/>
                </a:solidFill>
                <a:highlight>
                  <a:srgbClr val="FFFFE8"/>
                </a:highlight>
              </a:rPr>
              <a:t>this</a:t>
            </a:r>
            <a:r>
              <a:rPr lang="pt-BR" sz="1400">
                <a:solidFill>
                  <a:srgbClr val="808030"/>
                </a:solidFill>
                <a:highlight>
                  <a:srgbClr val="FFFFE8"/>
                </a:highlight>
              </a:rPr>
              <a:t>-&gt;</a:t>
            </a:r>
            <a:r>
              <a:rPr lang="pt-BR" sz="1400">
                <a:solidFill>
                  <a:srgbClr val="797997"/>
                </a:solidFill>
                <a:highlight>
                  <a:srgbClr val="FFFFE8"/>
                </a:highlight>
              </a:rPr>
              <a:t>nome</a:t>
            </a:r>
            <a:r>
              <a:rPr lang="pt-BR" sz="1400">
                <a:solidFill>
                  <a:srgbClr val="808030"/>
                </a:solidFill>
                <a:highlight>
                  <a:srgbClr val="FFFFE8"/>
                </a:highlight>
              </a:rPr>
              <a:t>.</a:t>
            </a:r>
            <a:r>
              <a:rPr lang="pt-BR" sz="1400">
                <a:solidFill>
                  <a:srgbClr val="0000E6"/>
                </a:solidFill>
                <a:highlight>
                  <a:srgbClr val="FFFFE8"/>
                </a:highlight>
              </a:rPr>
              <a:t>"</a:t>
            </a:r>
            <a:r>
              <a:rPr lang="pt-BR" sz="1400">
                <a:solidFill>
                  <a:srgbClr val="800000"/>
                </a:solidFill>
                <a:highlight>
                  <a:srgbClr val="FFFFE8"/>
                </a:highlight>
              </a:rPr>
              <a:t>!</a:t>
            </a:r>
            <a:r>
              <a:rPr lang="pt-BR" sz="1400">
                <a:solidFill>
                  <a:srgbClr val="0000E6"/>
                </a:solidFill>
                <a:highlight>
                  <a:srgbClr val="FFFFE8"/>
                </a:highlight>
              </a:rPr>
              <a:t>!</a:t>
            </a:r>
            <a:r>
              <a:rPr lang="pt-BR" sz="1400">
                <a:solidFill>
                  <a:srgbClr val="800000"/>
                </a:solidFill>
                <a:highlight>
                  <a:srgbClr val="FFFFE8"/>
                </a:highlight>
              </a:rPr>
              <a:t>!</a:t>
            </a:r>
            <a:r>
              <a:rPr lang="pt-BR" sz="1400">
                <a:solidFill>
                  <a:srgbClr val="0000E6"/>
                </a:solidFill>
                <a:highlight>
                  <a:srgbClr val="FFFFE8"/>
                </a:highlight>
              </a:rPr>
              <a:t>"</a:t>
            </a:r>
            <a:r>
              <a:rPr lang="pt-BR" sz="1400">
                <a:solidFill>
                  <a:srgbClr val="800080"/>
                </a:solidFill>
                <a:highlight>
                  <a:srgbClr val="FFFFE8"/>
                </a:highlight>
              </a:rPr>
              <a:t>;</a:t>
            </a:r>
            <a:br>
              <a:rPr lang="pt-BR" sz="1400">
                <a:solidFill>
                  <a:schemeClr val="dk1"/>
                </a:solidFill>
                <a:highlight>
                  <a:srgbClr val="FFFFFF"/>
                </a:highlight>
              </a:rPr>
            </a:br>
            <a:r>
              <a:rPr lang="pt-BR" sz="1400">
                <a:solidFill>
                  <a:schemeClr val="dk1"/>
                </a:solidFill>
                <a:highlight>
                  <a:srgbClr val="FFFFE8"/>
                </a:highlight>
              </a:rPr>
              <a:t>    </a:t>
            </a:r>
            <a:r>
              <a:rPr lang="pt-BR" sz="1400">
                <a:solidFill>
                  <a:srgbClr val="800080"/>
                </a:solidFill>
                <a:highlight>
                  <a:srgbClr val="FFFFE8"/>
                </a:highlight>
              </a:rPr>
              <a:t>}</a:t>
            </a:r>
            <a:br>
              <a:rPr lang="pt-BR" sz="1400">
                <a:solidFill>
                  <a:schemeClr val="dk1"/>
                </a:solidFill>
                <a:highlight>
                  <a:srgbClr val="FFFFFF"/>
                </a:highlight>
              </a:rPr>
            </a:br>
            <a:r>
              <a:rPr lang="pt-BR" sz="1400">
                <a:solidFill>
                  <a:srgbClr val="800080"/>
                </a:solidFill>
                <a:highlight>
                  <a:srgbClr val="FFFFE8"/>
                </a:highlight>
              </a:rPr>
              <a:t>}</a:t>
            </a:r>
            <a:br>
              <a:rPr lang="pt-BR" sz="1400">
                <a:solidFill>
                  <a:schemeClr val="dk1"/>
                </a:solidFill>
                <a:highlight>
                  <a:srgbClr val="FFFFFF"/>
                </a:highlight>
              </a:rPr>
            </a:br>
            <a:br>
              <a:rPr lang="pt-BR" sz="1400">
                <a:solidFill>
                  <a:schemeClr val="dk1"/>
                </a:solidFill>
                <a:highlight>
                  <a:srgbClr val="FFFFFF"/>
                </a:highlight>
              </a:rPr>
            </a:br>
            <a:r>
              <a:rPr b="1" lang="pt-BR" sz="1400">
                <a:solidFill>
                  <a:srgbClr val="800000"/>
                </a:solidFill>
                <a:highlight>
                  <a:srgbClr val="FFFFE8"/>
                </a:highlight>
              </a:rPr>
              <a:t>class</a:t>
            </a:r>
            <a:r>
              <a:rPr lang="pt-BR" sz="1400">
                <a:solidFill>
                  <a:schemeClr val="dk1"/>
                </a:solidFill>
                <a:highlight>
                  <a:srgbClr val="FFFFE8"/>
                </a:highlight>
              </a:rPr>
              <a:t> Teste </a:t>
            </a:r>
            <a:r>
              <a:rPr lang="pt-BR" sz="1400">
                <a:solidFill>
                  <a:srgbClr val="800080"/>
                </a:solidFill>
                <a:highlight>
                  <a:srgbClr val="FFFFE8"/>
                </a:highlight>
              </a:rPr>
              <a:t>{</a:t>
            </a:r>
            <a:br>
              <a:rPr lang="pt-BR" sz="1400">
                <a:solidFill>
                  <a:schemeClr val="dk1"/>
                </a:solidFill>
                <a:highlight>
                  <a:srgbClr val="FFFFFF"/>
                </a:highlight>
              </a:rPr>
            </a:br>
            <a:r>
              <a:rPr lang="pt-BR" sz="1400">
                <a:solidFill>
                  <a:schemeClr val="dk1"/>
                </a:solidFill>
                <a:highlight>
                  <a:srgbClr val="FFFFE8"/>
                </a:highlight>
              </a:rPr>
              <a:t>    </a:t>
            </a:r>
            <a:r>
              <a:rPr b="1" lang="pt-BR" sz="1400">
                <a:solidFill>
                  <a:srgbClr val="800000"/>
                </a:solidFill>
                <a:highlight>
                  <a:srgbClr val="FFFFE8"/>
                </a:highlight>
              </a:rPr>
              <a:t>use</a:t>
            </a:r>
            <a:r>
              <a:rPr lang="pt-BR" sz="1400">
                <a:solidFill>
                  <a:schemeClr val="dk1"/>
                </a:solidFill>
                <a:highlight>
                  <a:srgbClr val="FFFFE8"/>
                </a:highlight>
              </a:rPr>
              <a:t> MinhaTrait</a:t>
            </a:r>
            <a:r>
              <a:rPr lang="pt-BR" sz="1400">
                <a:solidFill>
                  <a:srgbClr val="800080"/>
                </a:solidFill>
                <a:highlight>
                  <a:srgbClr val="FFFFE8"/>
                </a:highlight>
              </a:rPr>
              <a:t>;</a:t>
            </a:r>
            <a:br>
              <a:rPr lang="pt-BR" sz="1400">
                <a:solidFill>
                  <a:schemeClr val="dk1"/>
                </a:solidFill>
                <a:highlight>
                  <a:srgbClr val="FFFFFF"/>
                </a:highlight>
              </a:rPr>
            </a:br>
            <a:r>
              <a:rPr lang="pt-BR" sz="1400">
                <a:solidFill>
                  <a:srgbClr val="800080"/>
                </a:solidFill>
                <a:highlight>
                  <a:srgbClr val="FFFFE8"/>
                </a:highlight>
              </a:rPr>
              <a:t>}</a:t>
            </a:r>
            <a:br>
              <a:rPr lang="pt-BR" sz="1400">
                <a:solidFill>
                  <a:schemeClr val="dk1"/>
                </a:solidFill>
                <a:highlight>
                  <a:srgbClr val="FFFFFF"/>
                </a:highlight>
              </a:rPr>
            </a:br>
            <a:br>
              <a:rPr lang="pt-BR" sz="1400">
                <a:solidFill>
                  <a:schemeClr val="dk1"/>
                </a:solidFill>
                <a:highlight>
                  <a:srgbClr val="FFFFFF"/>
                </a:highlight>
              </a:rPr>
            </a:br>
            <a:endParaRPr sz="1400">
              <a:solidFill>
                <a:srgbClr val="800080"/>
              </a:solidFill>
              <a:highlight>
                <a:srgbClr val="FFFFE8"/>
              </a:highlight>
            </a:endParaRPr>
          </a:p>
          <a:p>
            <a:pPr indent="0" lvl="0" marL="0" rtl="0" algn="l">
              <a:spcBef>
                <a:spcPts val="1600"/>
              </a:spcBef>
              <a:spcAft>
                <a:spcPts val="1600"/>
              </a:spcAft>
              <a:buNone/>
            </a:pPr>
            <a:r>
              <a:t/>
            </a:r>
            <a:endParaRPr sz="800"/>
          </a:p>
        </p:txBody>
      </p:sp>
      <p:sp>
        <p:nvSpPr>
          <p:cNvPr id="1309" name="Google Shape;1309;p148"/>
          <p:cNvSpPr txBox="1"/>
          <p:nvPr/>
        </p:nvSpPr>
        <p:spPr>
          <a:xfrm>
            <a:off x="3688800" y="1125150"/>
            <a:ext cx="5375400" cy="30000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pt-BR">
                <a:solidFill>
                  <a:srgbClr val="797997"/>
                </a:solidFill>
                <a:highlight>
                  <a:srgbClr val="FFFFE8"/>
                </a:highlight>
              </a:rPr>
              <a:t>$x</a:t>
            </a:r>
            <a:r>
              <a:rPr lang="pt-BR">
                <a:solidFill>
                  <a:schemeClr val="dk1"/>
                </a:solidFill>
                <a:highlight>
                  <a:srgbClr val="FFFFE8"/>
                </a:highlight>
              </a:rPr>
              <a:t> </a:t>
            </a:r>
            <a:r>
              <a:rPr lang="pt-BR">
                <a:solidFill>
                  <a:srgbClr val="808030"/>
                </a:solidFill>
                <a:highlight>
                  <a:srgbClr val="FFFFE8"/>
                </a:highlight>
              </a:rPr>
              <a:t>=</a:t>
            </a:r>
            <a:r>
              <a:rPr lang="pt-BR">
                <a:solidFill>
                  <a:schemeClr val="dk1"/>
                </a:solidFill>
                <a:highlight>
                  <a:srgbClr val="FFFFE8"/>
                </a:highlight>
              </a:rPr>
              <a:t> </a:t>
            </a:r>
            <a:r>
              <a:rPr b="1" lang="pt-BR">
                <a:solidFill>
                  <a:srgbClr val="800000"/>
                </a:solidFill>
                <a:highlight>
                  <a:srgbClr val="FFFFE8"/>
                </a:highlight>
              </a:rPr>
              <a:t>new</a:t>
            </a:r>
            <a:r>
              <a:rPr lang="pt-BR">
                <a:solidFill>
                  <a:schemeClr val="dk1"/>
                </a:solidFill>
                <a:highlight>
                  <a:srgbClr val="FFFFE8"/>
                </a:highlight>
              </a:rPr>
              <a:t> Teste</a:t>
            </a:r>
            <a:r>
              <a:rPr lang="pt-BR">
                <a:solidFill>
                  <a:srgbClr val="808030"/>
                </a:solidFill>
                <a:highlight>
                  <a:srgbClr val="FFFFE8"/>
                </a:highlight>
              </a:rPr>
              <a:t>()</a:t>
            </a:r>
            <a:r>
              <a:rPr lang="pt-BR">
                <a:solidFill>
                  <a:srgbClr val="800080"/>
                </a:solidFill>
                <a:highlight>
                  <a:srgbClr val="FFFFE8"/>
                </a:highlight>
              </a:rPr>
              <a:t>;</a:t>
            </a:r>
            <a:br>
              <a:rPr lang="pt-BR">
                <a:solidFill>
                  <a:schemeClr val="dk1"/>
                </a:solidFill>
                <a:highlight>
                  <a:srgbClr val="FFFFFF"/>
                </a:highlight>
              </a:rPr>
            </a:br>
            <a:r>
              <a:rPr b="1" lang="pt-BR">
                <a:solidFill>
                  <a:srgbClr val="800000"/>
                </a:solidFill>
                <a:highlight>
                  <a:srgbClr val="FFFFE8"/>
                </a:highlight>
              </a:rPr>
              <a:t>echo</a:t>
            </a:r>
            <a:r>
              <a:rPr lang="pt-BR">
                <a:solidFill>
                  <a:schemeClr val="dk1"/>
                </a:solidFill>
                <a:highlight>
                  <a:srgbClr val="FFFFE8"/>
                </a:highlight>
              </a:rPr>
              <a:t> </a:t>
            </a:r>
            <a:r>
              <a:rPr lang="pt-BR">
                <a:solidFill>
                  <a:srgbClr val="797997"/>
                </a:solidFill>
                <a:highlight>
                  <a:srgbClr val="FFFFE8"/>
                </a:highlight>
              </a:rPr>
              <a:t>$x</a:t>
            </a:r>
            <a:r>
              <a:rPr lang="pt-BR">
                <a:solidFill>
                  <a:srgbClr val="808030"/>
                </a:solidFill>
                <a:highlight>
                  <a:srgbClr val="FFFFE8"/>
                </a:highlight>
              </a:rPr>
              <a:t>-&gt;</a:t>
            </a:r>
            <a:r>
              <a:rPr lang="pt-BR">
                <a:solidFill>
                  <a:srgbClr val="797997"/>
                </a:solidFill>
                <a:highlight>
                  <a:srgbClr val="FFFFE8"/>
                </a:highlight>
              </a:rPr>
              <a:t>nome</a:t>
            </a:r>
            <a:r>
              <a:rPr lang="pt-BR">
                <a:solidFill>
                  <a:srgbClr val="800080"/>
                </a:solidFill>
                <a:highlight>
                  <a:srgbClr val="FFFFE8"/>
                </a:highlight>
              </a:rPr>
              <a:t>;</a:t>
            </a:r>
            <a:br>
              <a:rPr lang="pt-BR">
                <a:solidFill>
                  <a:schemeClr val="dk1"/>
                </a:solidFill>
                <a:highlight>
                  <a:srgbClr val="FFFFFF"/>
                </a:highlight>
              </a:rPr>
            </a:br>
            <a:r>
              <a:rPr b="1" lang="pt-BR">
                <a:solidFill>
                  <a:srgbClr val="800000"/>
                </a:solidFill>
                <a:highlight>
                  <a:srgbClr val="FFFFE8"/>
                </a:highlight>
              </a:rPr>
              <a:t>echo</a:t>
            </a:r>
            <a:r>
              <a:rPr lang="pt-BR">
                <a:solidFill>
                  <a:schemeClr val="dk1"/>
                </a:solidFill>
                <a:highlight>
                  <a:srgbClr val="FFFFE8"/>
                </a:highlight>
              </a:rPr>
              <a:t> </a:t>
            </a:r>
            <a:r>
              <a:rPr lang="pt-BR">
                <a:solidFill>
                  <a:srgbClr val="797997"/>
                </a:solidFill>
                <a:highlight>
                  <a:srgbClr val="FFFFE8"/>
                </a:highlight>
              </a:rPr>
              <a:t>$x</a:t>
            </a:r>
            <a:r>
              <a:rPr lang="pt-BR">
                <a:solidFill>
                  <a:srgbClr val="808030"/>
                </a:solidFill>
                <a:highlight>
                  <a:srgbClr val="FFFFE8"/>
                </a:highlight>
              </a:rPr>
              <a:t>-&gt;</a:t>
            </a:r>
            <a:r>
              <a:rPr lang="pt-BR">
                <a:solidFill>
                  <a:schemeClr val="dk1"/>
                </a:solidFill>
                <a:highlight>
                  <a:srgbClr val="FFFFE8"/>
                </a:highlight>
              </a:rPr>
              <a:t>ola</a:t>
            </a:r>
            <a:r>
              <a:rPr lang="pt-BR">
                <a:solidFill>
                  <a:srgbClr val="808030"/>
                </a:solidFill>
                <a:highlight>
                  <a:srgbClr val="FFFFE8"/>
                </a:highlight>
              </a:rPr>
              <a:t>()</a:t>
            </a:r>
            <a:r>
              <a:rPr lang="pt-BR">
                <a:solidFill>
                  <a:srgbClr val="800080"/>
                </a:solidFill>
                <a:highlight>
                  <a:srgbClr val="FFFFE8"/>
                </a:highlight>
              </a:rPr>
              <a:t>;</a:t>
            </a:r>
            <a:endParaRPr>
              <a:solidFill>
                <a:srgbClr val="800080"/>
              </a:solidFill>
              <a:highlight>
                <a:srgbClr val="FFFFE8"/>
              </a:highlight>
            </a:endParaRPr>
          </a:p>
          <a:p>
            <a:pPr indent="0" lvl="0" marL="0" rtl="0" algn="l">
              <a:lnSpc>
                <a:spcPct val="115000"/>
              </a:lnSpc>
              <a:spcBef>
                <a:spcPts val="1600"/>
              </a:spcBef>
              <a:spcAft>
                <a:spcPts val="1600"/>
              </a:spcAft>
              <a:buNone/>
            </a:pPr>
            <a:r>
              <a:rPr lang="pt-BR">
                <a:solidFill>
                  <a:srgbClr val="797997"/>
                </a:solidFill>
                <a:highlight>
                  <a:srgbClr val="FFFFE8"/>
                </a:highlight>
              </a:rPr>
              <a:t>$y</a:t>
            </a:r>
            <a:r>
              <a:rPr lang="pt-BR">
                <a:solidFill>
                  <a:schemeClr val="dk1"/>
                </a:solidFill>
                <a:highlight>
                  <a:srgbClr val="FFFFE8"/>
                </a:highlight>
              </a:rPr>
              <a:t> </a:t>
            </a:r>
            <a:r>
              <a:rPr lang="pt-BR">
                <a:solidFill>
                  <a:srgbClr val="808030"/>
                </a:solidFill>
                <a:highlight>
                  <a:srgbClr val="FFFFE8"/>
                </a:highlight>
              </a:rPr>
              <a:t>=</a:t>
            </a:r>
            <a:r>
              <a:rPr lang="pt-BR">
                <a:solidFill>
                  <a:schemeClr val="dk1"/>
                </a:solidFill>
                <a:highlight>
                  <a:srgbClr val="FFFFE8"/>
                </a:highlight>
              </a:rPr>
              <a:t> </a:t>
            </a:r>
            <a:r>
              <a:rPr b="1" lang="pt-BR">
                <a:solidFill>
                  <a:srgbClr val="800000"/>
                </a:solidFill>
                <a:highlight>
                  <a:srgbClr val="FFFFE8"/>
                </a:highlight>
              </a:rPr>
              <a:t>new</a:t>
            </a:r>
            <a:r>
              <a:rPr lang="pt-BR">
                <a:solidFill>
                  <a:schemeClr val="dk1"/>
                </a:solidFill>
                <a:highlight>
                  <a:srgbClr val="FFFFE8"/>
                </a:highlight>
              </a:rPr>
              <a:t> MinhaTrait</a:t>
            </a:r>
            <a:r>
              <a:rPr lang="pt-BR">
                <a:solidFill>
                  <a:srgbClr val="808030"/>
                </a:solidFill>
                <a:highlight>
                  <a:srgbClr val="FFFFE8"/>
                </a:highlight>
              </a:rPr>
              <a:t>()</a:t>
            </a:r>
            <a:r>
              <a:rPr lang="pt-BR">
                <a:solidFill>
                  <a:srgbClr val="800080"/>
                </a:solidFill>
                <a:highlight>
                  <a:srgbClr val="FFFFE8"/>
                </a:highlight>
              </a:rPr>
              <a:t>;</a:t>
            </a:r>
            <a:r>
              <a:rPr lang="pt-BR">
                <a:solidFill>
                  <a:schemeClr val="dk1"/>
                </a:solidFill>
                <a:highlight>
                  <a:srgbClr val="FFFFE8"/>
                </a:highlight>
              </a:rPr>
              <a:t> </a:t>
            </a:r>
            <a:r>
              <a:rPr lang="pt-BR">
                <a:solidFill>
                  <a:srgbClr val="696969"/>
                </a:solidFill>
                <a:highlight>
                  <a:srgbClr val="FFFFE8"/>
                </a:highlight>
              </a:rPr>
              <a:t>//Erro! Não é possível instanciar uma Trait</a:t>
            </a:r>
            <a:endParaRPr>
              <a:solidFill>
                <a:srgbClr val="696969"/>
              </a:solidFill>
              <a:highlight>
                <a:srgbClr val="FFFFE8"/>
              </a:highlight>
            </a:endParaRPr>
          </a:p>
        </p:txBody>
      </p:sp>
      <p:cxnSp>
        <p:nvCxnSpPr>
          <p:cNvPr id="1310" name="Google Shape;1310;p148"/>
          <p:cNvCxnSpPr/>
          <p:nvPr/>
        </p:nvCxnSpPr>
        <p:spPr>
          <a:xfrm flipH="1">
            <a:off x="3462825" y="1125150"/>
            <a:ext cx="10200" cy="36126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4" name="Shape 1314"/>
        <p:cNvGrpSpPr/>
        <p:nvPr/>
      </p:nvGrpSpPr>
      <p:grpSpPr>
        <a:xfrm>
          <a:off x="0" y="0"/>
          <a:ext cx="0" cy="0"/>
          <a:chOff x="0" y="0"/>
          <a:chExt cx="0" cy="0"/>
        </a:xfrm>
      </p:grpSpPr>
      <p:sp>
        <p:nvSpPr>
          <p:cNvPr id="1315" name="Google Shape;1315;p14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Trait - (m</a:t>
            </a:r>
            <a:r>
              <a:rPr lang="pt-BR"/>
              <a:t>últiplo uso)</a:t>
            </a:r>
            <a:endParaRPr/>
          </a:p>
        </p:txBody>
      </p:sp>
      <p:sp>
        <p:nvSpPr>
          <p:cNvPr id="1316" name="Google Shape;1316;p149"/>
          <p:cNvSpPr txBox="1"/>
          <p:nvPr>
            <p:ph idx="1" type="body"/>
          </p:nvPr>
        </p:nvSpPr>
        <p:spPr>
          <a:xfrm>
            <a:off x="311700" y="1152475"/>
            <a:ext cx="3831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sz="1400">
                <a:solidFill>
                  <a:srgbClr val="5F5035"/>
                </a:solidFill>
                <a:highlight>
                  <a:srgbClr val="FFFFE8"/>
                </a:highlight>
              </a:rPr>
              <a:t>&lt;?php</a:t>
            </a:r>
            <a:br>
              <a:rPr lang="pt-BR" sz="1400">
                <a:solidFill>
                  <a:schemeClr val="dk1"/>
                </a:solidFill>
                <a:highlight>
                  <a:srgbClr val="FFFFFF"/>
                </a:highlight>
              </a:rPr>
            </a:br>
            <a:br>
              <a:rPr lang="pt-BR" sz="1400">
                <a:solidFill>
                  <a:schemeClr val="dk1"/>
                </a:solidFill>
                <a:highlight>
                  <a:srgbClr val="FFFFFF"/>
                </a:highlight>
              </a:rPr>
            </a:br>
            <a:r>
              <a:rPr b="1" lang="pt-BR" sz="1400">
                <a:solidFill>
                  <a:srgbClr val="800000"/>
                </a:solidFill>
                <a:highlight>
                  <a:srgbClr val="FFFFE8"/>
                </a:highlight>
              </a:rPr>
              <a:t>trait</a:t>
            </a:r>
            <a:r>
              <a:rPr lang="pt-BR" sz="1400">
                <a:solidFill>
                  <a:schemeClr val="dk1"/>
                </a:solidFill>
                <a:highlight>
                  <a:srgbClr val="FFFFE8"/>
                </a:highlight>
              </a:rPr>
              <a:t> Telefone </a:t>
            </a:r>
            <a:r>
              <a:rPr lang="pt-BR" sz="1400">
                <a:solidFill>
                  <a:srgbClr val="800080"/>
                </a:solidFill>
                <a:highlight>
                  <a:srgbClr val="FFFFE8"/>
                </a:highlight>
              </a:rPr>
              <a:t>{</a:t>
            </a:r>
            <a:br>
              <a:rPr lang="pt-BR" sz="1400">
                <a:solidFill>
                  <a:schemeClr val="dk1"/>
                </a:solidFill>
                <a:highlight>
                  <a:srgbClr val="FFFFFF"/>
                </a:highlight>
              </a:rPr>
            </a:br>
            <a:r>
              <a:rPr lang="pt-BR" sz="1400">
                <a:solidFill>
                  <a:schemeClr val="dk1"/>
                </a:solidFill>
                <a:highlight>
                  <a:srgbClr val="FFFFE8"/>
                </a:highlight>
              </a:rPr>
              <a:t>    </a:t>
            </a:r>
            <a:r>
              <a:rPr b="1" lang="pt-BR" sz="1400">
                <a:solidFill>
                  <a:srgbClr val="800000"/>
                </a:solidFill>
                <a:highlight>
                  <a:srgbClr val="FFFFE8"/>
                </a:highlight>
              </a:rPr>
              <a:t>public</a:t>
            </a:r>
            <a:r>
              <a:rPr lang="pt-BR" sz="1400">
                <a:solidFill>
                  <a:schemeClr val="dk1"/>
                </a:solidFill>
                <a:highlight>
                  <a:srgbClr val="FFFFE8"/>
                </a:highlight>
              </a:rPr>
              <a:t> </a:t>
            </a:r>
            <a:r>
              <a:rPr b="1" lang="pt-BR" sz="1400">
                <a:solidFill>
                  <a:srgbClr val="800000"/>
                </a:solidFill>
                <a:highlight>
                  <a:srgbClr val="FFFFE8"/>
                </a:highlight>
              </a:rPr>
              <a:t>function</a:t>
            </a:r>
            <a:r>
              <a:rPr lang="pt-BR" sz="1400">
                <a:solidFill>
                  <a:schemeClr val="dk1"/>
                </a:solidFill>
                <a:highlight>
                  <a:srgbClr val="FFFFE8"/>
                </a:highlight>
              </a:rPr>
              <a:t> ligar</a:t>
            </a:r>
            <a:r>
              <a:rPr lang="pt-BR" sz="1400">
                <a:solidFill>
                  <a:srgbClr val="808030"/>
                </a:solidFill>
                <a:highlight>
                  <a:srgbClr val="FFFFE8"/>
                </a:highlight>
              </a:rPr>
              <a:t>()</a:t>
            </a:r>
            <a:r>
              <a:rPr lang="pt-BR" sz="1400">
                <a:solidFill>
                  <a:schemeClr val="dk1"/>
                </a:solidFill>
                <a:highlight>
                  <a:srgbClr val="FFFFE8"/>
                </a:highlight>
              </a:rPr>
              <a:t> </a:t>
            </a:r>
            <a:r>
              <a:rPr lang="pt-BR" sz="1400">
                <a:solidFill>
                  <a:srgbClr val="800080"/>
                </a:solidFill>
                <a:highlight>
                  <a:srgbClr val="FFFFE8"/>
                </a:highlight>
              </a:rPr>
              <a:t>{</a:t>
            </a:r>
            <a:br>
              <a:rPr lang="pt-BR" sz="1400">
                <a:solidFill>
                  <a:schemeClr val="dk1"/>
                </a:solidFill>
                <a:highlight>
                  <a:srgbClr val="FFFFFF"/>
                </a:highlight>
              </a:rPr>
            </a:br>
            <a:r>
              <a:rPr lang="pt-BR" sz="1400">
                <a:solidFill>
                  <a:schemeClr val="dk1"/>
                </a:solidFill>
                <a:highlight>
                  <a:srgbClr val="FFFFE8"/>
                </a:highlight>
              </a:rPr>
              <a:t>        </a:t>
            </a:r>
            <a:r>
              <a:rPr b="1" lang="pt-BR" sz="1400">
                <a:solidFill>
                  <a:srgbClr val="800000"/>
                </a:solidFill>
                <a:highlight>
                  <a:srgbClr val="FFFFE8"/>
                </a:highlight>
              </a:rPr>
              <a:t>echo</a:t>
            </a:r>
            <a:r>
              <a:rPr lang="pt-BR" sz="1400">
                <a:solidFill>
                  <a:schemeClr val="dk1"/>
                </a:solidFill>
                <a:highlight>
                  <a:srgbClr val="FFFFE8"/>
                </a:highlight>
              </a:rPr>
              <a:t> </a:t>
            </a:r>
            <a:r>
              <a:rPr lang="pt-BR" sz="1400">
                <a:solidFill>
                  <a:srgbClr val="0000E6"/>
                </a:solidFill>
                <a:highlight>
                  <a:srgbClr val="FFFFE8"/>
                </a:highlight>
              </a:rPr>
              <a:t>'alo…'</a:t>
            </a:r>
            <a:r>
              <a:rPr lang="pt-BR" sz="1400">
                <a:solidFill>
                  <a:srgbClr val="800080"/>
                </a:solidFill>
                <a:highlight>
                  <a:srgbClr val="FFFFE8"/>
                </a:highlight>
              </a:rPr>
              <a:t>;</a:t>
            </a:r>
            <a:br>
              <a:rPr lang="pt-BR" sz="1400">
                <a:solidFill>
                  <a:schemeClr val="dk1"/>
                </a:solidFill>
                <a:highlight>
                  <a:srgbClr val="FFFFFF"/>
                </a:highlight>
              </a:rPr>
            </a:br>
            <a:r>
              <a:rPr lang="pt-BR" sz="1400">
                <a:solidFill>
                  <a:schemeClr val="dk1"/>
                </a:solidFill>
                <a:highlight>
                  <a:srgbClr val="FFFFE8"/>
                </a:highlight>
              </a:rPr>
              <a:t>    </a:t>
            </a:r>
            <a:r>
              <a:rPr lang="pt-BR" sz="1400">
                <a:solidFill>
                  <a:srgbClr val="800080"/>
                </a:solidFill>
                <a:highlight>
                  <a:srgbClr val="FFFFE8"/>
                </a:highlight>
              </a:rPr>
              <a:t>}</a:t>
            </a:r>
            <a:br>
              <a:rPr lang="pt-BR" sz="1400">
                <a:solidFill>
                  <a:schemeClr val="dk1"/>
                </a:solidFill>
                <a:highlight>
                  <a:srgbClr val="FFFFFF"/>
                </a:highlight>
              </a:rPr>
            </a:br>
            <a:r>
              <a:rPr lang="pt-BR" sz="1400">
                <a:solidFill>
                  <a:srgbClr val="800080"/>
                </a:solidFill>
                <a:highlight>
                  <a:srgbClr val="FFFFE8"/>
                </a:highlight>
              </a:rPr>
              <a:t>}</a:t>
            </a:r>
            <a:br>
              <a:rPr lang="pt-BR" sz="1400">
                <a:solidFill>
                  <a:schemeClr val="dk1"/>
                </a:solidFill>
                <a:highlight>
                  <a:srgbClr val="FFFFFF"/>
                </a:highlight>
              </a:rPr>
            </a:br>
            <a:br>
              <a:rPr lang="pt-BR" sz="1400">
                <a:solidFill>
                  <a:schemeClr val="dk1"/>
                </a:solidFill>
                <a:highlight>
                  <a:srgbClr val="FFFFFF"/>
                </a:highlight>
              </a:rPr>
            </a:br>
            <a:r>
              <a:rPr b="1" lang="pt-BR" sz="1400">
                <a:solidFill>
                  <a:srgbClr val="800000"/>
                </a:solidFill>
                <a:highlight>
                  <a:srgbClr val="FFFFE8"/>
                </a:highlight>
              </a:rPr>
              <a:t>trait</a:t>
            </a:r>
            <a:r>
              <a:rPr lang="pt-BR" sz="1400">
                <a:solidFill>
                  <a:schemeClr val="dk1"/>
                </a:solidFill>
                <a:highlight>
                  <a:srgbClr val="FFFFE8"/>
                </a:highlight>
              </a:rPr>
              <a:t> Camera </a:t>
            </a:r>
            <a:r>
              <a:rPr lang="pt-BR" sz="1400">
                <a:solidFill>
                  <a:srgbClr val="800080"/>
                </a:solidFill>
                <a:highlight>
                  <a:srgbClr val="FFFFE8"/>
                </a:highlight>
              </a:rPr>
              <a:t>{</a:t>
            </a:r>
            <a:br>
              <a:rPr lang="pt-BR" sz="1400">
                <a:solidFill>
                  <a:schemeClr val="dk1"/>
                </a:solidFill>
                <a:highlight>
                  <a:srgbClr val="FFFFFF"/>
                </a:highlight>
              </a:rPr>
            </a:br>
            <a:r>
              <a:rPr lang="pt-BR" sz="1400">
                <a:solidFill>
                  <a:schemeClr val="dk1"/>
                </a:solidFill>
                <a:highlight>
                  <a:srgbClr val="FFFFE8"/>
                </a:highlight>
              </a:rPr>
              <a:t>    </a:t>
            </a:r>
            <a:r>
              <a:rPr b="1" lang="pt-BR" sz="1400">
                <a:solidFill>
                  <a:srgbClr val="800000"/>
                </a:solidFill>
                <a:highlight>
                  <a:srgbClr val="FFFFE8"/>
                </a:highlight>
              </a:rPr>
              <a:t>public</a:t>
            </a:r>
            <a:r>
              <a:rPr lang="pt-BR" sz="1400">
                <a:solidFill>
                  <a:schemeClr val="dk1"/>
                </a:solidFill>
                <a:highlight>
                  <a:srgbClr val="FFFFE8"/>
                </a:highlight>
              </a:rPr>
              <a:t> </a:t>
            </a:r>
            <a:r>
              <a:rPr b="1" lang="pt-BR" sz="1400">
                <a:solidFill>
                  <a:srgbClr val="800000"/>
                </a:solidFill>
                <a:highlight>
                  <a:srgbClr val="FFFFE8"/>
                </a:highlight>
              </a:rPr>
              <a:t>function</a:t>
            </a:r>
            <a:r>
              <a:rPr lang="pt-BR" sz="1400">
                <a:solidFill>
                  <a:schemeClr val="dk1"/>
                </a:solidFill>
                <a:highlight>
                  <a:srgbClr val="FFFFE8"/>
                </a:highlight>
              </a:rPr>
              <a:t> filmar</a:t>
            </a:r>
            <a:r>
              <a:rPr lang="pt-BR" sz="1400">
                <a:solidFill>
                  <a:srgbClr val="808030"/>
                </a:solidFill>
                <a:highlight>
                  <a:srgbClr val="FFFFE8"/>
                </a:highlight>
              </a:rPr>
              <a:t>()</a:t>
            </a:r>
            <a:r>
              <a:rPr lang="pt-BR" sz="1400">
                <a:solidFill>
                  <a:schemeClr val="dk1"/>
                </a:solidFill>
                <a:highlight>
                  <a:srgbClr val="FFFFE8"/>
                </a:highlight>
              </a:rPr>
              <a:t> </a:t>
            </a:r>
            <a:r>
              <a:rPr lang="pt-BR" sz="1400">
                <a:solidFill>
                  <a:srgbClr val="800080"/>
                </a:solidFill>
                <a:highlight>
                  <a:srgbClr val="FFFFE8"/>
                </a:highlight>
              </a:rPr>
              <a:t>{</a:t>
            </a:r>
            <a:br>
              <a:rPr lang="pt-BR" sz="1400">
                <a:solidFill>
                  <a:schemeClr val="dk1"/>
                </a:solidFill>
                <a:highlight>
                  <a:srgbClr val="FFFFFF"/>
                </a:highlight>
              </a:rPr>
            </a:br>
            <a:r>
              <a:rPr lang="pt-BR" sz="1400">
                <a:solidFill>
                  <a:schemeClr val="dk1"/>
                </a:solidFill>
                <a:highlight>
                  <a:srgbClr val="FFFFE8"/>
                </a:highlight>
              </a:rPr>
              <a:t>        </a:t>
            </a:r>
            <a:r>
              <a:rPr b="1" lang="pt-BR" sz="1400">
                <a:solidFill>
                  <a:srgbClr val="800000"/>
                </a:solidFill>
                <a:highlight>
                  <a:srgbClr val="FFFFE8"/>
                </a:highlight>
              </a:rPr>
              <a:t>echo</a:t>
            </a:r>
            <a:r>
              <a:rPr lang="pt-BR" sz="1400">
                <a:solidFill>
                  <a:schemeClr val="dk1"/>
                </a:solidFill>
                <a:highlight>
                  <a:srgbClr val="FFFFE8"/>
                </a:highlight>
              </a:rPr>
              <a:t> </a:t>
            </a:r>
            <a:r>
              <a:rPr lang="pt-BR" sz="1400">
                <a:solidFill>
                  <a:srgbClr val="0000E6"/>
                </a:solidFill>
                <a:highlight>
                  <a:srgbClr val="FFFFE8"/>
                </a:highlight>
              </a:rPr>
              <a:t>'</a:t>
            </a:r>
            <a:r>
              <a:rPr lang="pt-BR" sz="1400">
                <a:solidFill>
                  <a:srgbClr val="0000E6"/>
                </a:solidFill>
                <a:highlight>
                  <a:srgbClr val="FFFFE8"/>
                </a:highlight>
              </a:rPr>
              <a:t>gravando…'</a:t>
            </a:r>
            <a:r>
              <a:rPr lang="pt-BR" sz="1400">
                <a:solidFill>
                  <a:srgbClr val="800080"/>
                </a:solidFill>
                <a:highlight>
                  <a:srgbClr val="FFFFE8"/>
                </a:highlight>
              </a:rPr>
              <a:t>;</a:t>
            </a:r>
            <a:br>
              <a:rPr lang="pt-BR" sz="1400">
                <a:solidFill>
                  <a:schemeClr val="dk1"/>
                </a:solidFill>
                <a:highlight>
                  <a:srgbClr val="FFFFFF"/>
                </a:highlight>
              </a:rPr>
            </a:br>
            <a:r>
              <a:rPr lang="pt-BR" sz="1400">
                <a:solidFill>
                  <a:schemeClr val="dk1"/>
                </a:solidFill>
                <a:highlight>
                  <a:srgbClr val="FFFFE8"/>
                </a:highlight>
              </a:rPr>
              <a:t>    </a:t>
            </a:r>
            <a:r>
              <a:rPr lang="pt-BR" sz="1400">
                <a:solidFill>
                  <a:srgbClr val="800080"/>
                </a:solidFill>
                <a:highlight>
                  <a:srgbClr val="FFFFE8"/>
                </a:highlight>
              </a:rPr>
              <a:t>}</a:t>
            </a:r>
            <a:br>
              <a:rPr lang="pt-BR" sz="1400">
                <a:solidFill>
                  <a:schemeClr val="dk1"/>
                </a:solidFill>
                <a:highlight>
                  <a:srgbClr val="FFFFFF"/>
                </a:highlight>
              </a:rPr>
            </a:br>
            <a:r>
              <a:rPr lang="pt-BR" sz="1400">
                <a:solidFill>
                  <a:srgbClr val="800080"/>
                </a:solidFill>
                <a:highlight>
                  <a:srgbClr val="FFFFE8"/>
                </a:highlight>
              </a:rPr>
              <a:t>}</a:t>
            </a:r>
            <a:br>
              <a:rPr lang="pt-BR" sz="1400">
                <a:solidFill>
                  <a:schemeClr val="dk1"/>
                </a:solidFill>
                <a:highlight>
                  <a:srgbClr val="FFFFFF"/>
                </a:highlight>
              </a:rPr>
            </a:br>
            <a:br>
              <a:rPr lang="pt-BR" sz="1400">
                <a:solidFill>
                  <a:schemeClr val="dk1"/>
                </a:solidFill>
                <a:highlight>
                  <a:srgbClr val="FFFFFF"/>
                </a:highlight>
              </a:rPr>
            </a:br>
            <a:endParaRPr sz="1400"/>
          </a:p>
          <a:p>
            <a:pPr indent="0" lvl="0" marL="0" rtl="0" algn="l">
              <a:spcBef>
                <a:spcPts val="1600"/>
              </a:spcBef>
              <a:spcAft>
                <a:spcPts val="1600"/>
              </a:spcAft>
              <a:buNone/>
            </a:pPr>
            <a:r>
              <a:t/>
            </a:r>
            <a:endParaRPr sz="1400"/>
          </a:p>
        </p:txBody>
      </p:sp>
      <p:sp>
        <p:nvSpPr>
          <p:cNvPr id="1317" name="Google Shape;1317;p149"/>
          <p:cNvSpPr txBox="1"/>
          <p:nvPr/>
        </p:nvSpPr>
        <p:spPr>
          <a:xfrm>
            <a:off x="4527125" y="1453375"/>
            <a:ext cx="4371900" cy="30000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1600"/>
              </a:spcAft>
              <a:buNone/>
            </a:pPr>
            <a:r>
              <a:rPr b="1" lang="pt-BR">
                <a:solidFill>
                  <a:srgbClr val="800000"/>
                </a:solidFill>
                <a:highlight>
                  <a:srgbClr val="FFFFE8"/>
                </a:highlight>
              </a:rPr>
              <a:t>class</a:t>
            </a:r>
            <a:r>
              <a:rPr lang="pt-BR">
                <a:solidFill>
                  <a:schemeClr val="dk1"/>
                </a:solidFill>
                <a:highlight>
                  <a:srgbClr val="FFFFE8"/>
                </a:highlight>
              </a:rPr>
              <a:t> Smartphone </a:t>
            </a:r>
            <a:r>
              <a:rPr lang="pt-BR">
                <a:solidFill>
                  <a:srgbClr val="800080"/>
                </a:solidFill>
                <a:highlight>
                  <a:srgbClr val="FFFFE8"/>
                </a:highlight>
              </a:rPr>
              <a:t>{</a:t>
            </a:r>
            <a:br>
              <a:rPr lang="pt-BR">
                <a:solidFill>
                  <a:schemeClr val="dk1"/>
                </a:solidFill>
                <a:highlight>
                  <a:srgbClr val="FFFFFF"/>
                </a:highlight>
              </a:rPr>
            </a:br>
            <a:r>
              <a:rPr lang="pt-BR">
                <a:solidFill>
                  <a:schemeClr val="dk1"/>
                </a:solidFill>
                <a:highlight>
                  <a:srgbClr val="FFFFE8"/>
                </a:highlight>
              </a:rPr>
              <a:t>    </a:t>
            </a:r>
            <a:r>
              <a:rPr b="1" lang="pt-BR">
                <a:solidFill>
                  <a:srgbClr val="800000"/>
                </a:solidFill>
                <a:highlight>
                  <a:srgbClr val="FFFFE8"/>
                </a:highlight>
              </a:rPr>
              <a:t>use</a:t>
            </a:r>
            <a:r>
              <a:rPr lang="pt-BR">
                <a:solidFill>
                  <a:schemeClr val="dk1"/>
                </a:solidFill>
                <a:highlight>
                  <a:srgbClr val="FFFFE8"/>
                </a:highlight>
              </a:rPr>
              <a:t> Telefone</a:t>
            </a:r>
            <a:r>
              <a:rPr lang="pt-BR">
                <a:solidFill>
                  <a:srgbClr val="808030"/>
                </a:solidFill>
                <a:highlight>
                  <a:srgbClr val="FFFFE8"/>
                </a:highlight>
              </a:rPr>
              <a:t>,</a:t>
            </a:r>
            <a:r>
              <a:rPr lang="pt-BR">
                <a:solidFill>
                  <a:schemeClr val="dk1"/>
                </a:solidFill>
                <a:highlight>
                  <a:srgbClr val="FFFFE8"/>
                </a:highlight>
              </a:rPr>
              <a:t> Camera</a:t>
            </a:r>
            <a:r>
              <a:rPr lang="pt-BR">
                <a:solidFill>
                  <a:srgbClr val="800080"/>
                </a:solidFill>
                <a:highlight>
                  <a:srgbClr val="FFFFE8"/>
                </a:highlight>
              </a:rPr>
              <a:t>;</a:t>
            </a:r>
            <a:br>
              <a:rPr lang="pt-BR">
                <a:solidFill>
                  <a:schemeClr val="dk1"/>
                </a:solidFill>
                <a:highlight>
                  <a:srgbClr val="FFFFFF"/>
                </a:highlight>
              </a:rPr>
            </a:br>
            <a:r>
              <a:rPr lang="pt-BR">
                <a:solidFill>
                  <a:schemeClr val="dk1"/>
                </a:solidFill>
                <a:highlight>
                  <a:srgbClr val="FFFFE8"/>
                </a:highlight>
              </a:rPr>
              <a:t>    </a:t>
            </a:r>
            <a:r>
              <a:rPr b="1" lang="pt-BR">
                <a:solidFill>
                  <a:srgbClr val="800000"/>
                </a:solidFill>
                <a:highlight>
                  <a:srgbClr val="FFFFE8"/>
                </a:highlight>
              </a:rPr>
              <a:t>public</a:t>
            </a:r>
            <a:r>
              <a:rPr lang="pt-BR">
                <a:solidFill>
                  <a:schemeClr val="dk1"/>
                </a:solidFill>
                <a:highlight>
                  <a:srgbClr val="FFFFE8"/>
                </a:highlight>
              </a:rPr>
              <a:t> </a:t>
            </a:r>
            <a:r>
              <a:rPr b="1" lang="pt-BR">
                <a:solidFill>
                  <a:srgbClr val="800000"/>
                </a:solidFill>
                <a:highlight>
                  <a:srgbClr val="FFFFE8"/>
                </a:highlight>
              </a:rPr>
              <a:t>function</a:t>
            </a:r>
            <a:r>
              <a:rPr lang="pt-BR">
                <a:solidFill>
                  <a:schemeClr val="dk1"/>
                </a:solidFill>
                <a:highlight>
                  <a:srgbClr val="FFFFE8"/>
                </a:highlight>
              </a:rPr>
              <a:t> videoChamada</a:t>
            </a:r>
            <a:r>
              <a:rPr lang="pt-BR">
                <a:solidFill>
                  <a:srgbClr val="808030"/>
                </a:solidFill>
                <a:highlight>
                  <a:srgbClr val="FFFFE8"/>
                </a:highlight>
              </a:rPr>
              <a:t>()</a:t>
            </a:r>
            <a:r>
              <a:rPr lang="pt-BR">
                <a:solidFill>
                  <a:schemeClr val="dk1"/>
                </a:solidFill>
                <a:highlight>
                  <a:srgbClr val="FFFFE8"/>
                </a:highlight>
              </a:rPr>
              <a:t> </a:t>
            </a:r>
            <a:r>
              <a:rPr lang="pt-BR">
                <a:solidFill>
                  <a:srgbClr val="800080"/>
                </a:solidFill>
                <a:highlight>
                  <a:srgbClr val="FFFFE8"/>
                </a:highlight>
              </a:rPr>
              <a:t>{</a:t>
            </a:r>
            <a:br>
              <a:rPr lang="pt-BR">
                <a:solidFill>
                  <a:schemeClr val="dk1"/>
                </a:solidFill>
                <a:highlight>
                  <a:srgbClr val="FFFFFF"/>
                </a:highlight>
              </a:rPr>
            </a:br>
            <a:r>
              <a:rPr lang="pt-BR">
                <a:solidFill>
                  <a:schemeClr val="dk1"/>
                </a:solidFill>
                <a:highlight>
                  <a:srgbClr val="FFFFE8"/>
                </a:highlight>
              </a:rPr>
              <a:t>        echo </a:t>
            </a:r>
            <a:r>
              <a:rPr lang="pt-BR">
                <a:solidFill>
                  <a:srgbClr val="797997"/>
                </a:solidFill>
                <a:highlight>
                  <a:srgbClr val="FFFFE8"/>
                </a:highlight>
              </a:rPr>
              <a:t>$</a:t>
            </a:r>
            <a:r>
              <a:rPr b="1" lang="pt-BR">
                <a:solidFill>
                  <a:srgbClr val="800000"/>
                </a:solidFill>
                <a:highlight>
                  <a:srgbClr val="FFFFE8"/>
                </a:highlight>
              </a:rPr>
              <a:t>this</a:t>
            </a:r>
            <a:r>
              <a:rPr lang="pt-BR">
                <a:solidFill>
                  <a:srgbClr val="808030"/>
                </a:solidFill>
                <a:highlight>
                  <a:srgbClr val="FFFFE8"/>
                </a:highlight>
              </a:rPr>
              <a:t>-&gt;</a:t>
            </a:r>
            <a:r>
              <a:rPr lang="pt-BR">
                <a:solidFill>
                  <a:schemeClr val="dk1"/>
                </a:solidFill>
                <a:highlight>
                  <a:srgbClr val="FFFFE8"/>
                </a:highlight>
              </a:rPr>
              <a:t>filmar</a:t>
            </a:r>
            <a:r>
              <a:rPr lang="pt-BR">
                <a:solidFill>
                  <a:srgbClr val="808030"/>
                </a:solidFill>
                <a:highlight>
                  <a:srgbClr val="FFFFE8"/>
                </a:highlight>
              </a:rPr>
              <a:t>()</a:t>
            </a:r>
            <a:r>
              <a:rPr lang="pt-BR">
                <a:solidFill>
                  <a:srgbClr val="800080"/>
                </a:solidFill>
                <a:highlight>
                  <a:srgbClr val="FFFFE8"/>
                </a:highlight>
              </a:rPr>
              <a:t>.</a:t>
            </a:r>
            <a:r>
              <a:rPr lang="pt-BR">
                <a:solidFill>
                  <a:srgbClr val="797997"/>
                </a:solidFill>
                <a:highlight>
                  <a:srgbClr val="FFFFE8"/>
                </a:highlight>
              </a:rPr>
              <a:t>$</a:t>
            </a:r>
            <a:r>
              <a:rPr b="1" lang="pt-BR">
                <a:solidFill>
                  <a:srgbClr val="800000"/>
                </a:solidFill>
                <a:highlight>
                  <a:srgbClr val="FFFFE8"/>
                </a:highlight>
              </a:rPr>
              <a:t>this</a:t>
            </a:r>
            <a:r>
              <a:rPr lang="pt-BR">
                <a:solidFill>
                  <a:srgbClr val="808030"/>
                </a:solidFill>
                <a:highlight>
                  <a:srgbClr val="FFFFE8"/>
                </a:highlight>
              </a:rPr>
              <a:t>-&gt;</a:t>
            </a:r>
            <a:r>
              <a:rPr lang="pt-BR">
                <a:solidFill>
                  <a:schemeClr val="dk1"/>
                </a:solidFill>
                <a:highlight>
                  <a:srgbClr val="FFFFE8"/>
                </a:highlight>
              </a:rPr>
              <a:t>ligar</a:t>
            </a:r>
            <a:r>
              <a:rPr lang="pt-BR">
                <a:solidFill>
                  <a:srgbClr val="808030"/>
                </a:solidFill>
                <a:highlight>
                  <a:srgbClr val="FFFFE8"/>
                </a:highlight>
              </a:rPr>
              <a:t>()</a:t>
            </a:r>
            <a:r>
              <a:rPr lang="pt-BR">
                <a:solidFill>
                  <a:srgbClr val="800080"/>
                </a:solidFill>
                <a:highlight>
                  <a:srgbClr val="FFFFE8"/>
                </a:highlight>
              </a:rPr>
              <a:t>;</a:t>
            </a:r>
            <a:br>
              <a:rPr lang="pt-BR">
                <a:solidFill>
                  <a:schemeClr val="dk1"/>
                </a:solidFill>
                <a:highlight>
                  <a:srgbClr val="FFFFFF"/>
                </a:highlight>
              </a:rPr>
            </a:br>
            <a:r>
              <a:rPr lang="pt-BR">
                <a:solidFill>
                  <a:schemeClr val="dk1"/>
                </a:solidFill>
                <a:highlight>
                  <a:srgbClr val="FFFFE8"/>
                </a:highlight>
              </a:rPr>
              <a:t>    </a:t>
            </a:r>
            <a:r>
              <a:rPr lang="pt-BR">
                <a:solidFill>
                  <a:srgbClr val="800080"/>
                </a:solidFill>
                <a:highlight>
                  <a:srgbClr val="FFFFE8"/>
                </a:highlight>
              </a:rPr>
              <a:t>}</a:t>
            </a:r>
            <a:br>
              <a:rPr lang="pt-BR">
                <a:solidFill>
                  <a:schemeClr val="dk1"/>
                </a:solidFill>
                <a:highlight>
                  <a:srgbClr val="FFFFFF"/>
                </a:highlight>
              </a:rPr>
            </a:br>
            <a:r>
              <a:rPr lang="pt-BR">
                <a:solidFill>
                  <a:srgbClr val="800080"/>
                </a:solidFill>
                <a:highlight>
                  <a:srgbClr val="FFFFE8"/>
                </a:highlight>
              </a:rPr>
              <a:t>}</a:t>
            </a:r>
            <a:br>
              <a:rPr lang="pt-BR">
                <a:solidFill>
                  <a:schemeClr val="dk1"/>
                </a:solidFill>
                <a:highlight>
                  <a:srgbClr val="FFFFFF"/>
                </a:highlight>
              </a:rPr>
            </a:br>
            <a:br>
              <a:rPr lang="pt-BR">
                <a:solidFill>
                  <a:schemeClr val="dk1"/>
                </a:solidFill>
                <a:highlight>
                  <a:srgbClr val="FFFFFF"/>
                </a:highlight>
              </a:rPr>
            </a:br>
            <a:r>
              <a:rPr lang="pt-BR">
                <a:solidFill>
                  <a:srgbClr val="797997"/>
                </a:solidFill>
                <a:highlight>
                  <a:srgbClr val="FFFFE8"/>
                </a:highlight>
              </a:rPr>
              <a:t>$o</a:t>
            </a:r>
            <a:r>
              <a:rPr lang="pt-BR">
                <a:solidFill>
                  <a:schemeClr val="dk1"/>
                </a:solidFill>
                <a:highlight>
                  <a:srgbClr val="FFFFE8"/>
                </a:highlight>
              </a:rPr>
              <a:t> </a:t>
            </a:r>
            <a:r>
              <a:rPr lang="pt-BR">
                <a:solidFill>
                  <a:srgbClr val="808030"/>
                </a:solidFill>
                <a:highlight>
                  <a:srgbClr val="FFFFE8"/>
                </a:highlight>
              </a:rPr>
              <a:t>=</a:t>
            </a:r>
            <a:r>
              <a:rPr lang="pt-BR">
                <a:solidFill>
                  <a:schemeClr val="dk1"/>
                </a:solidFill>
                <a:highlight>
                  <a:srgbClr val="FFFFE8"/>
                </a:highlight>
              </a:rPr>
              <a:t> </a:t>
            </a:r>
            <a:r>
              <a:rPr b="1" lang="pt-BR">
                <a:solidFill>
                  <a:srgbClr val="800000"/>
                </a:solidFill>
                <a:highlight>
                  <a:srgbClr val="FFFFE8"/>
                </a:highlight>
              </a:rPr>
              <a:t>new</a:t>
            </a:r>
            <a:r>
              <a:rPr lang="pt-BR">
                <a:solidFill>
                  <a:schemeClr val="dk1"/>
                </a:solidFill>
                <a:highlight>
                  <a:srgbClr val="FFFFE8"/>
                </a:highlight>
              </a:rPr>
              <a:t> </a:t>
            </a:r>
            <a:r>
              <a:rPr lang="pt-BR">
                <a:solidFill>
                  <a:schemeClr val="dk1"/>
                </a:solidFill>
                <a:highlight>
                  <a:srgbClr val="FFFFE8"/>
                </a:highlight>
              </a:rPr>
              <a:t>Smartphone</a:t>
            </a:r>
            <a:r>
              <a:rPr lang="pt-BR">
                <a:solidFill>
                  <a:srgbClr val="808030"/>
                </a:solidFill>
                <a:highlight>
                  <a:srgbClr val="FFFFE8"/>
                </a:highlight>
              </a:rPr>
              <a:t>()</a:t>
            </a:r>
            <a:r>
              <a:rPr lang="pt-BR">
                <a:solidFill>
                  <a:srgbClr val="800080"/>
                </a:solidFill>
                <a:highlight>
                  <a:srgbClr val="FFFFE8"/>
                </a:highlight>
              </a:rPr>
              <a:t>;</a:t>
            </a:r>
            <a:br>
              <a:rPr lang="pt-BR">
                <a:solidFill>
                  <a:schemeClr val="dk1"/>
                </a:solidFill>
                <a:highlight>
                  <a:srgbClr val="FFFFFF"/>
                </a:highlight>
              </a:rPr>
            </a:br>
            <a:r>
              <a:rPr lang="pt-BR">
                <a:solidFill>
                  <a:srgbClr val="797997"/>
                </a:solidFill>
                <a:highlight>
                  <a:srgbClr val="FFFFE8"/>
                </a:highlight>
              </a:rPr>
              <a:t>$o</a:t>
            </a:r>
            <a:r>
              <a:rPr lang="pt-BR">
                <a:solidFill>
                  <a:srgbClr val="808030"/>
                </a:solidFill>
                <a:highlight>
                  <a:srgbClr val="FFFFE8"/>
                </a:highlight>
              </a:rPr>
              <a:t>-&gt;</a:t>
            </a:r>
            <a:r>
              <a:rPr lang="pt-BR" sz="1300">
                <a:solidFill>
                  <a:schemeClr val="dk1"/>
                </a:solidFill>
                <a:highlight>
                  <a:srgbClr val="FFFFE8"/>
                </a:highlight>
              </a:rPr>
              <a:t>ligar</a:t>
            </a:r>
            <a:r>
              <a:rPr lang="pt-BR">
                <a:solidFill>
                  <a:srgbClr val="808030"/>
                </a:solidFill>
                <a:highlight>
                  <a:srgbClr val="FFFFE8"/>
                </a:highlight>
              </a:rPr>
              <a:t>()</a:t>
            </a:r>
            <a:r>
              <a:rPr lang="pt-BR">
                <a:solidFill>
                  <a:srgbClr val="800080"/>
                </a:solidFill>
                <a:highlight>
                  <a:srgbClr val="FFFFE8"/>
                </a:highlight>
              </a:rPr>
              <a:t>;</a:t>
            </a:r>
            <a:br>
              <a:rPr lang="pt-BR">
                <a:solidFill>
                  <a:schemeClr val="dk1"/>
                </a:solidFill>
                <a:highlight>
                  <a:srgbClr val="FFFFFF"/>
                </a:highlight>
              </a:rPr>
            </a:br>
            <a:r>
              <a:rPr lang="pt-BR">
                <a:solidFill>
                  <a:srgbClr val="797997"/>
                </a:solidFill>
                <a:highlight>
                  <a:srgbClr val="FFFFE8"/>
                </a:highlight>
              </a:rPr>
              <a:t>$o</a:t>
            </a:r>
            <a:r>
              <a:rPr lang="pt-BR">
                <a:solidFill>
                  <a:srgbClr val="808030"/>
                </a:solidFill>
                <a:highlight>
                  <a:srgbClr val="FFFFE8"/>
                </a:highlight>
              </a:rPr>
              <a:t>-&gt;</a:t>
            </a:r>
            <a:r>
              <a:rPr lang="pt-BR" sz="1300">
                <a:solidFill>
                  <a:schemeClr val="dk1"/>
                </a:solidFill>
                <a:highlight>
                  <a:srgbClr val="FFFFE8"/>
                </a:highlight>
              </a:rPr>
              <a:t>filmar</a:t>
            </a:r>
            <a:r>
              <a:rPr lang="pt-BR">
                <a:solidFill>
                  <a:srgbClr val="808030"/>
                </a:solidFill>
                <a:highlight>
                  <a:srgbClr val="FFFFE8"/>
                </a:highlight>
              </a:rPr>
              <a:t>()</a:t>
            </a:r>
            <a:r>
              <a:rPr lang="pt-BR">
                <a:solidFill>
                  <a:srgbClr val="800080"/>
                </a:solidFill>
                <a:highlight>
                  <a:srgbClr val="FFFFE8"/>
                </a:highlight>
              </a:rPr>
              <a:t>;</a:t>
            </a:r>
            <a:br>
              <a:rPr lang="pt-BR">
                <a:solidFill>
                  <a:schemeClr val="dk1"/>
                </a:solidFill>
                <a:highlight>
                  <a:srgbClr val="FFFFFF"/>
                </a:highlight>
              </a:rPr>
            </a:br>
            <a:r>
              <a:rPr lang="pt-BR">
                <a:solidFill>
                  <a:srgbClr val="797997"/>
                </a:solidFill>
                <a:highlight>
                  <a:srgbClr val="FFFFE8"/>
                </a:highlight>
              </a:rPr>
              <a:t>$o</a:t>
            </a:r>
            <a:r>
              <a:rPr lang="pt-BR">
                <a:solidFill>
                  <a:srgbClr val="808030"/>
                </a:solidFill>
                <a:highlight>
                  <a:srgbClr val="FFFFE8"/>
                </a:highlight>
              </a:rPr>
              <a:t>-&gt;</a:t>
            </a:r>
            <a:r>
              <a:rPr lang="pt-BR">
                <a:solidFill>
                  <a:schemeClr val="dk1"/>
                </a:solidFill>
                <a:highlight>
                  <a:srgbClr val="FFFFE8"/>
                </a:highlight>
              </a:rPr>
              <a:t>videoChamada</a:t>
            </a:r>
            <a:r>
              <a:rPr lang="pt-BR">
                <a:solidFill>
                  <a:srgbClr val="808030"/>
                </a:solidFill>
                <a:highlight>
                  <a:srgbClr val="FFFFE8"/>
                </a:highlight>
              </a:rPr>
              <a:t>()</a:t>
            </a:r>
            <a:r>
              <a:rPr lang="pt-BR">
                <a:solidFill>
                  <a:srgbClr val="800080"/>
                </a:solidFill>
                <a:highlight>
                  <a:srgbClr val="FFFFE8"/>
                </a:highlight>
              </a:rPr>
              <a:t>;</a:t>
            </a:r>
            <a:endParaRPr>
              <a:solidFill>
                <a:srgbClr val="800080"/>
              </a:solidFill>
              <a:highlight>
                <a:srgbClr val="FFFFE8"/>
              </a:highlight>
            </a:endParaRPr>
          </a:p>
        </p:txBody>
      </p:sp>
      <p:cxnSp>
        <p:nvCxnSpPr>
          <p:cNvPr id="1318" name="Google Shape;1318;p149"/>
          <p:cNvCxnSpPr/>
          <p:nvPr/>
        </p:nvCxnSpPr>
        <p:spPr>
          <a:xfrm flipH="1">
            <a:off x="4200550" y="1218500"/>
            <a:ext cx="10200" cy="36126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2" name="Shape 1322"/>
        <p:cNvGrpSpPr/>
        <p:nvPr/>
      </p:nvGrpSpPr>
      <p:grpSpPr>
        <a:xfrm>
          <a:off x="0" y="0"/>
          <a:ext cx="0" cy="0"/>
          <a:chOff x="0" y="0"/>
          <a:chExt cx="0" cy="0"/>
        </a:xfrm>
      </p:grpSpPr>
      <p:sp>
        <p:nvSpPr>
          <p:cNvPr id="1323" name="Google Shape;1323;p15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Trait (precedência/instead of)</a:t>
            </a:r>
            <a:endParaRPr/>
          </a:p>
        </p:txBody>
      </p:sp>
      <p:sp>
        <p:nvSpPr>
          <p:cNvPr id="1324" name="Google Shape;1324;p150"/>
          <p:cNvSpPr txBox="1"/>
          <p:nvPr/>
        </p:nvSpPr>
        <p:spPr>
          <a:xfrm>
            <a:off x="311700" y="1329775"/>
            <a:ext cx="3844800" cy="300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pt-BR">
                <a:solidFill>
                  <a:srgbClr val="5F5035"/>
                </a:solidFill>
                <a:highlight>
                  <a:srgbClr val="FFFFE8"/>
                </a:highlight>
              </a:rPr>
              <a:t>&lt;?php</a:t>
            </a:r>
            <a:br>
              <a:rPr lang="pt-BR">
                <a:solidFill>
                  <a:schemeClr val="dk1"/>
                </a:solidFill>
                <a:highlight>
                  <a:srgbClr val="FFFFFF"/>
                </a:highlight>
              </a:rPr>
            </a:br>
            <a:br>
              <a:rPr lang="pt-BR">
                <a:solidFill>
                  <a:schemeClr val="dk1"/>
                </a:solidFill>
                <a:highlight>
                  <a:srgbClr val="FFFFFF"/>
                </a:highlight>
              </a:rPr>
            </a:br>
            <a:r>
              <a:rPr b="1" lang="pt-BR">
                <a:solidFill>
                  <a:srgbClr val="800000"/>
                </a:solidFill>
                <a:highlight>
                  <a:srgbClr val="FFFFE8"/>
                </a:highlight>
              </a:rPr>
              <a:t>trait</a:t>
            </a:r>
            <a:r>
              <a:rPr lang="pt-BR">
                <a:solidFill>
                  <a:schemeClr val="dk1"/>
                </a:solidFill>
                <a:highlight>
                  <a:srgbClr val="FFFFE8"/>
                </a:highlight>
              </a:rPr>
              <a:t> Video </a:t>
            </a:r>
            <a:r>
              <a:rPr lang="pt-BR">
                <a:solidFill>
                  <a:srgbClr val="800080"/>
                </a:solidFill>
                <a:highlight>
                  <a:srgbClr val="FFFFE8"/>
                </a:highlight>
              </a:rPr>
              <a:t>{</a:t>
            </a:r>
            <a:br>
              <a:rPr lang="pt-BR">
                <a:solidFill>
                  <a:schemeClr val="dk1"/>
                </a:solidFill>
                <a:highlight>
                  <a:srgbClr val="FFFFFF"/>
                </a:highlight>
              </a:rPr>
            </a:br>
            <a:r>
              <a:rPr lang="pt-BR">
                <a:solidFill>
                  <a:schemeClr val="dk1"/>
                </a:solidFill>
                <a:highlight>
                  <a:srgbClr val="FFFFE8"/>
                </a:highlight>
              </a:rPr>
              <a:t>    </a:t>
            </a:r>
            <a:r>
              <a:rPr b="1" lang="pt-BR">
                <a:solidFill>
                  <a:srgbClr val="800000"/>
                </a:solidFill>
                <a:highlight>
                  <a:srgbClr val="FFFFE8"/>
                </a:highlight>
              </a:rPr>
              <a:t>public</a:t>
            </a:r>
            <a:r>
              <a:rPr lang="pt-BR">
                <a:solidFill>
                  <a:schemeClr val="dk1"/>
                </a:solidFill>
                <a:highlight>
                  <a:srgbClr val="FFFFE8"/>
                </a:highlight>
              </a:rPr>
              <a:t> </a:t>
            </a:r>
            <a:r>
              <a:rPr b="1" lang="pt-BR">
                <a:solidFill>
                  <a:srgbClr val="800000"/>
                </a:solidFill>
                <a:highlight>
                  <a:srgbClr val="FFFFE8"/>
                </a:highlight>
              </a:rPr>
              <a:t>function</a:t>
            </a:r>
            <a:r>
              <a:rPr lang="pt-BR">
                <a:solidFill>
                  <a:schemeClr val="dk1"/>
                </a:solidFill>
                <a:highlight>
                  <a:srgbClr val="FFFFE8"/>
                </a:highlight>
              </a:rPr>
              <a:t> tag</a:t>
            </a:r>
            <a:r>
              <a:rPr lang="pt-BR">
                <a:solidFill>
                  <a:srgbClr val="808030"/>
                </a:solidFill>
                <a:highlight>
                  <a:srgbClr val="FFFFE8"/>
                </a:highlight>
              </a:rPr>
              <a:t>()</a:t>
            </a:r>
            <a:r>
              <a:rPr lang="pt-BR">
                <a:solidFill>
                  <a:schemeClr val="dk1"/>
                </a:solidFill>
                <a:highlight>
                  <a:srgbClr val="FFFFE8"/>
                </a:highlight>
              </a:rPr>
              <a:t> </a:t>
            </a:r>
            <a:r>
              <a:rPr lang="pt-BR">
                <a:solidFill>
                  <a:srgbClr val="800080"/>
                </a:solidFill>
                <a:highlight>
                  <a:srgbClr val="FFFFE8"/>
                </a:highlight>
              </a:rPr>
              <a:t>{</a:t>
            </a:r>
            <a:br>
              <a:rPr lang="pt-BR">
                <a:solidFill>
                  <a:schemeClr val="dk1"/>
                </a:solidFill>
                <a:highlight>
                  <a:srgbClr val="FFFFFF"/>
                </a:highlight>
              </a:rPr>
            </a:br>
            <a:r>
              <a:rPr lang="pt-BR">
                <a:solidFill>
                  <a:schemeClr val="dk1"/>
                </a:solidFill>
                <a:highlight>
                  <a:srgbClr val="FFFFE8"/>
                </a:highlight>
              </a:rPr>
              <a:t>        </a:t>
            </a:r>
            <a:r>
              <a:rPr b="1" lang="pt-BR">
                <a:solidFill>
                  <a:srgbClr val="800000"/>
                </a:solidFill>
                <a:highlight>
                  <a:srgbClr val="FFFFE8"/>
                </a:highlight>
              </a:rPr>
              <a:t>echo</a:t>
            </a:r>
            <a:r>
              <a:rPr lang="pt-BR">
                <a:solidFill>
                  <a:schemeClr val="dk1"/>
                </a:solidFill>
                <a:highlight>
                  <a:srgbClr val="FFFFE8"/>
                </a:highlight>
              </a:rPr>
              <a:t> </a:t>
            </a:r>
            <a:r>
              <a:rPr lang="pt-BR">
                <a:solidFill>
                  <a:srgbClr val="0000E6"/>
                </a:solidFill>
                <a:highlight>
                  <a:srgbClr val="FFFFE8"/>
                </a:highlight>
              </a:rPr>
              <a:t>'&lt;video&gt; '</a:t>
            </a:r>
            <a:r>
              <a:rPr lang="pt-BR">
                <a:solidFill>
                  <a:srgbClr val="800080"/>
                </a:solidFill>
                <a:highlight>
                  <a:srgbClr val="FFFFE8"/>
                </a:highlight>
              </a:rPr>
              <a:t>;</a:t>
            </a:r>
            <a:br>
              <a:rPr lang="pt-BR">
                <a:solidFill>
                  <a:schemeClr val="dk1"/>
                </a:solidFill>
                <a:highlight>
                  <a:srgbClr val="FFFFFF"/>
                </a:highlight>
              </a:rPr>
            </a:br>
            <a:r>
              <a:rPr lang="pt-BR">
                <a:solidFill>
                  <a:schemeClr val="dk1"/>
                </a:solidFill>
                <a:highlight>
                  <a:srgbClr val="FFFFE8"/>
                </a:highlight>
              </a:rPr>
              <a:t>    </a:t>
            </a:r>
            <a:r>
              <a:rPr lang="pt-BR">
                <a:solidFill>
                  <a:srgbClr val="800080"/>
                </a:solidFill>
                <a:highlight>
                  <a:srgbClr val="FFFFE8"/>
                </a:highlight>
              </a:rPr>
              <a:t>}</a:t>
            </a:r>
            <a:br>
              <a:rPr lang="pt-BR">
                <a:solidFill>
                  <a:schemeClr val="dk1"/>
                </a:solidFill>
                <a:highlight>
                  <a:srgbClr val="FFFFFF"/>
                </a:highlight>
              </a:rPr>
            </a:br>
            <a:r>
              <a:rPr lang="pt-BR">
                <a:solidFill>
                  <a:srgbClr val="800080"/>
                </a:solidFill>
                <a:highlight>
                  <a:srgbClr val="FFFFE8"/>
                </a:highlight>
              </a:rPr>
              <a:t>}</a:t>
            </a:r>
            <a:br>
              <a:rPr lang="pt-BR">
                <a:solidFill>
                  <a:schemeClr val="dk1"/>
                </a:solidFill>
                <a:highlight>
                  <a:srgbClr val="FFFFFF"/>
                </a:highlight>
              </a:rPr>
            </a:br>
            <a:br>
              <a:rPr lang="pt-BR">
                <a:solidFill>
                  <a:schemeClr val="dk1"/>
                </a:solidFill>
                <a:highlight>
                  <a:srgbClr val="FFFFFF"/>
                </a:highlight>
              </a:rPr>
            </a:br>
            <a:br>
              <a:rPr lang="pt-BR">
                <a:solidFill>
                  <a:schemeClr val="dk1"/>
                </a:solidFill>
                <a:highlight>
                  <a:srgbClr val="FFFFFF"/>
                </a:highlight>
              </a:rPr>
            </a:br>
            <a:r>
              <a:rPr b="1" lang="pt-BR">
                <a:solidFill>
                  <a:srgbClr val="800000"/>
                </a:solidFill>
                <a:highlight>
                  <a:srgbClr val="FFFFE8"/>
                </a:highlight>
              </a:rPr>
              <a:t>trait</a:t>
            </a:r>
            <a:r>
              <a:rPr lang="pt-BR">
                <a:solidFill>
                  <a:schemeClr val="dk1"/>
                </a:solidFill>
                <a:highlight>
                  <a:srgbClr val="FFFFE8"/>
                </a:highlight>
              </a:rPr>
              <a:t> Audio </a:t>
            </a:r>
            <a:r>
              <a:rPr lang="pt-BR">
                <a:solidFill>
                  <a:srgbClr val="800080"/>
                </a:solidFill>
                <a:highlight>
                  <a:srgbClr val="FFFFE8"/>
                </a:highlight>
              </a:rPr>
              <a:t>{</a:t>
            </a:r>
            <a:br>
              <a:rPr lang="pt-BR">
                <a:solidFill>
                  <a:schemeClr val="dk1"/>
                </a:solidFill>
                <a:highlight>
                  <a:srgbClr val="FFFFFF"/>
                </a:highlight>
              </a:rPr>
            </a:br>
            <a:r>
              <a:rPr lang="pt-BR">
                <a:solidFill>
                  <a:schemeClr val="dk1"/>
                </a:solidFill>
                <a:highlight>
                  <a:srgbClr val="FFFFE8"/>
                </a:highlight>
              </a:rPr>
              <a:t>    </a:t>
            </a:r>
            <a:r>
              <a:rPr b="1" lang="pt-BR">
                <a:solidFill>
                  <a:srgbClr val="800000"/>
                </a:solidFill>
                <a:highlight>
                  <a:srgbClr val="FFFFE8"/>
                </a:highlight>
              </a:rPr>
              <a:t>public</a:t>
            </a:r>
            <a:r>
              <a:rPr lang="pt-BR">
                <a:solidFill>
                  <a:schemeClr val="dk1"/>
                </a:solidFill>
                <a:highlight>
                  <a:srgbClr val="FFFFE8"/>
                </a:highlight>
              </a:rPr>
              <a:t> </a:t>
            </a:r>
            <a:r>
              <a:rPr b="1" lang="pt-BR">
                <a:solidFill>
                  <a:srgbClr val="800000"/>
                </a:solidFill>
                <a:highlight>
                  <a:srgbClr val="FFFFE8"/>
                </a:highlight>
              </a:rPr>
              <a:t>function</a:t>
            </a:r>
            <a:r>
              <a:rPr lang="pt-BR">
                <a:solidFill>
                  <a:schemeClr val="dk1"/>
                </a:solidFill>
                <a:highlight>
                  <a:srgbClr val="FFFFE8"/>
                </a:highlight>
              </a:rPr>
              <a:t> tag</a:t>
            </a:r>
            <a:r>
              <a:rPr lang="pt-BR">
                <a:solidFill>
                  <a:srgbClr val="808030"/>
                </a:solidFill>
                <a:highlight>
                  <a:srgbClr val="FFFFE8"/>
                </a:highlight>
              </a:rPr>
              <a:t>()</a:t>
            </a:r>
            <a:r>
              <a:rPr lang="pt-BR">
                <a:solidFill>
                  <a:schemeClr val="dk1"/>
                </a:solidFill>
                <a:highlight>
                  <a:srgbClr val="FFFFE8"/>
                </a:highlight>
              </a:rPr>
              <a:t> </a:t>
            </a:r>
            <a:r>
              <a:rPr lang="pt-BR">
                <a:solidFill>
                  <a:srgbClr val="800080"/>
                </a:solidFill>
                <a:highlight>
                  <a:srgbClr val="FFFFE8"/>
                </a:highlight>
              </a:rPr>
              <a:t>{</a:t>
            </a:r>
            <a:br>
              <a:rPr lang="pt-BR">
                <a:solidFill>
                  <a:schemeClr val="dk1"/>
                </a:solidFill>
                <a:highlight>
                  <a:srgbClr val="FFFFFF"/>
                </a:highlight>
              </a:rPr>
            </a:br>
            <a:r>
              <a:rPr lang="pt-BR">
                <a:solidFill>
                  <a:schemeClr val="dk1"/>
                </a:solidFill>
                <a:highlight>
                  <a:srgbClr val="FFFFE8"/>
                </a:highlight>
              </a:rPr>
              <a:t>        </a:t>
            </a:r>
            <a:r>
              <a:rPr b="1" lang="pt-BR">
                <a:solidFill>
                  <a:srgbClr val="800000"/>
                </a:solidFill>
                <a:highlight>
                  <a:srgbClr val="FFFFE8"/>
                </a:highlight>
              </a:rPr>
              <a:t>echo</a:t>
            </a:r>
            <a:r>
              <a:rPr lang="pt-BR">
                <a:solidFill>
                  <a:schemeClr val="dk1"/>
                </a:solidFill>
                <a:highlight>
                  <a:srgbClr val="FFFFE8"/>
                </a:highlight>
              </a:rPr>
              <a:t> </a:t>
            </a:r>
            <a:r>
              <a:rPr lang="pt-BR">
                <a:solidFill>
                  <a:srgbClr val="0000E6"/>
                </a:solidFill>
                <a:highlight>
                  <a:srgbClr val="FFFFE8"/>
                </a:highlight>
              </a:rPr>
              <a:t>'&lt;audio&gt;'</a:t>
            </a:r>
            <a:r>
              <a:rPr lang="pt-BR">
                <a:solidFill>
                  <a:srgbClr val="800080"/>
                </a:solidFill>
                <a:highlight>
                  <a:srgbClr val="FFFFE8"/>
                </a:highlight>
              </a:rPr>
              <a:t>;</a:t>
            </a:r>
            <a:br>
              <a:rPr lang="pt-BR">
                <a:solidFill>
                  <a:schemeClr val="dk1"/>
                </a:solidFill>
                <a:highlight>
                  <a:srgbClr val="FFFFFF"/>
                </a:highlight>
              </a:rPr>
            </a:br>
            <a:r>
              <a:rPr lang="pt-BR">
                <a:solidFill>
                  <a:schemeClr val="dk1"/>
                </a:solidFill>
                <a:highlight>
                  <a:srgbClr val="FFFFE8"/>
                </a:highlight>
              </a:rPr>
              <a:t>    </a:t>
            </a:r>
            <a:r>
              <a:rPr lang="pt-BR">
                <a:solidFill>
                  <a:srgbClr val="800080"/>
                </a:solidFill>
                <a:highlight>
                  <a:srgbClr val="FFFFE8"/>
                </a:highlight>
              </a:rPr>
              <a:t>}</a:t>
            </a:r>
            <a:br>
              <a:rPr lang="pt-BR">
                <a:solidFill>
                  <a:schemeClr val="dk1"/>
                </a:solidFill>
                <a:highlight>
                  <a:srgbClr val="FFFFFF"/>
                </a:highlight>
              </a:rPr>
            </a:br>
            <a:r>
              <a:rPr lang="pt-BR">
                <a:solidFill>
                  <a:srgbClr val="800080"/>
                </a:solidFill>
                <a:highlight>
                  <a:srgbClr val="FFFFE8"/>
                </a:highlight>
              </a:rPr>
              <a:t>}</a:t>
            </a:r>
            <a:br>
              <a:rPr lang="pt-BR">
                <a:solidFill>
                  <a:schemeClr val="dk1"/>
                </a:solidFill>
                <a:highlight>
                  <a:srgbClr val="FFFFFF"/>
                </a:highlight>
              </a:rPr>
            </a:br>
            <a:br>
              <a:rPr lang="pt-BR">
                <a:solidFill>
                  <a:schemeClr val="dk1"/>
                </a:solidFill>
                <a:highlight>
                  <a:srgbClr val="FFFFFF"/>
                </a:highlight>
              </a:rPr>
            </a:br>
            <a:endParaRPr>
              <a:solidFill>
                <a:srgbClr val="800080"/>
              </a:solidFill>
              <a:highlight>
                <a:srgbClr val="FFFFE8"/>
              </a:highlight>
            </a:endParaRPr>
          </a:p>
        </p:txBody>
      </p:sp>
      <p:sp>
        <p:nvSpPr>
          <p:cNvPr id="1325" name="Google Shape;1325;p150"/>
          <p:cNvSpPr txBox="1"/>
          <p:nvPr/>
        </p:nvSpPr>
        <p:spPr>
          <a:xfrm>
            <a:off x="4254800" y="1329775"/>
            <a:ext cx="4340100" cy="300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pt-BR">
                <a:solidFill>
                  <a:srgbClr val="800000"/>
                </a:solidFill>
                <a:highlight>
                  <a:srgbClr val="FFFFE8"/>
                </a:highlight>
              </a:rPr>
              <a:t>class</a:t>
            </a:r>
            <a:r>
              <a:rPr lang="pt-BR">
                <a:solidFill>
                  <a:schemeClr val="dk1"/>
                </a:solidFill>
                <a:highlight>
                  <a:srgbClr val="FFFFE8"/>
                </a:highlight>
              </a:rPr>
              <a:t> Media </a:t>
            </a:r>
            <a:r>
              <a:rPr lang="pt-BR">
                <a:solidFill>
                  <a:srgbClr val="800080"/>
                </a:solidFill>
                <a:highlight>
                  <a:srgbClr val="FFFFE8"/>
                </a:highlight>
              </a:rPr>
              <a:t>{</a:t>
            </a:r>
            <a:br>
              <a:rPr lang="pt-BR">
                <a:solidFill>
                  <a:schemeClr val="dk1"/>
                </a:solidFill>
                <a:highlight>
                  <a:srgbClr val="FFFFFF"/>
                </a:highlight>
              </a:rPr>
            </a:br>
            <a:br>
              <a:rPr lang="pt-BR">
                <a:solidFill>
                  <a:schemeClr val="dk1"/>
                </a:solidFill>
                <a:highlight>
                  <a:srgbClr val="FFFFFF"/>
                </a:highlight>
              </a:rPr>
            </a:br>
            <a:r>
              <a:rPr lang="pt-BR">
                <a:solidFill>
                  <a:schemeClr val="dk1"/>
                </a:solidFill>
                <a:highlight>
                  <a:srgbClr val="FFFFE8"/>
                </a:highlight>
              </a:rPr>
              <a:t>    </a:t>
            </a:r>
            <a:r>
              <a:rPr b="1" lang="pt-BR">
                <a:solidFill>
                  <a:srgbClr val="800000"/>
                </a:solidFill>
                <a:highlight>
                  <a:srgbClr val="FFFFE8"/>
                </a:highlight>
              </a:rPr>
              <a:t>use</a:t>
            </a:r>
            <a:r>
              <a:rPr lang="pt-BR">
                <a:solidFill>
                  <a:schemeClr val="dk1"/>
                </a:solidFill>
                <a:highlight>
                  <a:srgbClr val="FFFFE8"/>
                </a:highlight>
              </a:rPr>
              <a:t> Audio</a:t>
            </a:r>
            <a:r>
              <a:rPr lang="pt-BR">
                <a:solidFill>
                  <a:srgbClr val="808030"/>
                </a:solidFill>
                <a:highlight>
                  <a:srgbClr val="FFFFE8"/>
                </a:highlight>
              </a:rPr>
              <a:t>,</a:t>
            </a:r>
            <a:r>
              <a:rPr lang="pt-BR">
                <a:solidFill>
                  <a:schemeClr val="dk1"/>
                </a:solidFill>
                <a:highlight>
                  <a:srgbClr val="FFFFE8"/>
                </a:highlight>
              </a:rPr>
              <a:t> Video </a:t>
            </a:r>
            <a:r>
              <a:rPr lang="pt-BR">
                <a:solidFill>
                  <a:srgbClr val="800080"/>
                </a:solidFill>
                <a:highlight>
                  <a:srgbClr val="FFFFE8"/>
                </a:highlight>
              </a:rPr>
              <a:t>{</a:t>
            </a:r>
            <a:br>
              <a:rPr lang="pt-BR">
                <a:solidFill>
                  <a:schemeClr val="dk1"/>
                </a:solidFill>
                <a:highlight>
                  <a:srgbClr val="FFFFFF"/>
                </a:highlight>
              </a:rPr>
            </a:br>
            <a:r>
              <a:rPr lang="pt-BR">
                <a:solidFill>
                  <a:schemeClr val="dk1"/>
                </a:solidFill>
                <a:highlight>
                  <a:srgbClr val="FFFFE8"/>
                </a:highlight>
              </a:rPr>
              <a:t>        Video</a:t>
            </a:r>
            <a:r>
              <a:rPr lang="pt-BR">
                <a:solidFill>
                  <a:srgbClr val="800080"/>
                </a:solidFill>
                <a:highlight>
                  <a:srgbClr val="FFFFE8"/>
                </a:highlight>
              </a:rPr>
              <a:t>::</a:t>
            </a:r>
            <a:r>
              <a:rPr lang="pt-BR">
                <a:solidFill>
                  <a:schemeClr val="dk1"/>
                </a:solidFill>
                <a:highlight>
                  <a:srgbClr val="FFFFE8"/>
                </a:highlight>
              </a:rPr>
              <a:t>tag </a:t>
            </a:r>
            <a:r>
              <a:rPr b="1" lang="pt-BR">
                <a:solidFill>
                  <a:srgbClr val="800000"/>
                </a:solidFill>
                <a:highlight>
                  <a:srgbClr val="FFFFE8"/>
                </a:highlight>
              </a:rPr>
              <a:t>insteadof</a:t>
            </a:r>
            <a:r>
              <a:rPr lang="pt-BR">
                <a:solidFill>
                  <a:schemeClr val="dk1"/>
                </a:solidFill>
                <a:highlight>
                  <a:srgbClr val="FFFFE8"/>
                </a:highlight>
              </a:rPr>
              <a:t> Audio</a:t>
            </a:r>
            <a:r>
              <a:rPr lang="pt-BR">
                <a:solidFill>
                  <a:srgbClr val="800080"/>
                </a:solidFill>
                <a:highlight>
                  <a:srgbClr val="FFFFE8"/>
                </a:highlight>
              </a:rPr>
              <a:t>;</a:t>
            </a:r>
            <a:br>
              <a:rPr lang="pt-BR">
                <a:solidFill>
                  <a:schemeClr val="dk1"/>
                </a:solidFill>
                <a:highlight>
                  <a:srgbClr val="FFFFFF"/>
                </a:highlight>
              </a:rPr>
            </a:br>
            <a:r>
              <a:rPr lang="pt-BR">
                <a:solidFill>
                  <a:schemeClr val="dk1"/>
                </a:solidFill>
                <a:highlight>
                  <a:srgbClr val="FFFFE8"/>
                </a:highlight>
              </a:rPr>
              <a:t>    </a:t>
            </a:r>
            <a:r>
              <a:rPr lang="pt-BR">
                <a:solidFill>
                  <a:srgbClr val="800080"/>
                </a:solidFill>
                <a:highlight>
                  <a:srgbClr val="FFFFE8"/>
                </a:highlight>
              </a:rPr>
              <a:t>}</a:t>
            </a:r>
            <a:r>
              <a:rPr lang="pt-BR">
                <a:solidFill>
                  <a:schemeClr val="dk1"/>
                </a:solidFill>
                <a:highlight>
                  <a:srgbClr val="FFFFE8"/>
                </a:highlight>
              </a:rPr>
              <a:t> </a:t>
            </a:r>
            <a:r>
              <a:rPr lang="pt-BR">
                <a:solidFill>
                  <a:srgbClr val="696969"/>
                </a:solidFill>
                <a:highlight>
                  <a:srgbClr val="FFFFE8"/>
                </a:highlight>
              </a:rPr>
              <a:t>//sem esta resolução ocorrerá um Fatal Error.</a:t>
            </a:r>
            <a:br>
              <a:rPr lang="pt-BR">
                <a:solidFill>
                  <a:schemeClr val="dk1"/>
                </a:solidFill>
                <a:highlight>
                  <a:srgbClr val="FFFFFF"/>
                </a:highlight>
              </a:rPr>
            </a:br>
            <a:r>
              <a:rPr lang="pt-BR">
                <a:solidFill>
                  <a:srgbClr val="800080"/>
                </a:solidFill>
                <a:highlight>
                  <a:srgbClr val="FFFFE8"/>
                </a:highlight>
              </a:rPr>
              <a:t>}</a:t>
            </a:r>
            <a:br>
              <a:rPr lang="pt-BR">
                <a:solidFill>
                  <a:schemeClr val="dk1"/>
                </a:solidFill>
                <a:highlight>
                  <a:srgbClr val="FFFFFF"/>
                </a:highlight>
              </a:rPr>
            </a:br>
            <a:br>
              <a:rPr lang="pt-BR">
                <a:solidFill>
                  <a:schemeClr val="dk1"/>
                </a:solidFill>
                <a:highlight>
                  <a:srgbClr val="FFFFFF"/>
                </a:highlight>
              </a:rPr>
            </a:br>
            <a:r>
              <a:rPr lang="pt-BR">
                <a:solidFill>
                  <a:srgbClr val="797997"/>
                </a:solidFill>
                <a:highlight>
                  <a:srgbClr val="FFFFE8"/>
                </a:highlight>
              </a:rPr>
              <a:t>$media</a:t>
            </a:r>
            <a:r>
              <a:rPr lang="pt-BR">
                <a:solidFill>
                  <a:schemeClr val="dk1"/>
                </a:solidFill>
                <a:highlight>
                  <a:srgbClr val="FFFFE8"/>
                </a:highlight>
              </a:rPr>
              <a:t> </a:t>
            </a:r>
            <a:r>
              <a:rPr lang="pt-BR">
                <a:solidFill>
                  <a:srgbClr val="808030"/>
                </a:solidFill>
                <a:highlight>
                  <a:srgbClr val="FFFFE8"/>
                </a:highlight>
              </a:rPr>
              <a:t>=</a:t>
            </a:r>
            <a:r>
              <a:rPr lang="pt-BR">
                <a:solidFill>
                  <a:schemeClr val="dk1"/>
                </a:solidFill>
                <a:highlight>
                  <a:srgbClr val="FFFFE8"/>
                </a:highlight>
              </a:rPr>
              <a:t> </a:t>
            </a:r>
            <a:r>
              <a:rPr b="1" lang="pt-BR">
                <a:solidFill>
                  <a:srgbClr val="800000"/>
                </a:solidFill>
                <a:highlight>
                  <a:srgbClr val="FFFFE8"/>
                </a:highlight>
              </a:rPr>
              <a:t>new</a:t>
            </a:r>
            <a:r>
              <a:rPr lang="pt-BR">
                <a:solidFill>
                  <a:schemeClr val="dk1"/>
                </a:solidFill>
                <a:highlight>
                  <a:srgbClr val="FFFFE8"/>
                </a:highlight>
              </a:rPr>
              <a:t> Media</a:t>
            </a:r>
            <a:r>
              <a:rPr lang="pt-BR">
                <a:solidFill>
                  <a:srgbClr val="808030"/>
                </a:solidFill>
                <a:highlight>
                  <a:srgbClr val="FFFFE8"/>
                </a:highlight>
              </a:rPr>
              <a:t>()</a:t>
            </a:r>
            <a:r>
              <a:rPr lang="pt-BR">
                <a:solidFill>
                  <a:srgbClr val="800080"/>
                </a:solidFill>
                <a:highlight>
                  <a:srgbClr val="FFFFE8"/>
                </a:highlight>
              </a:rPr>
              <a:t>;</a:t>
            </a:r>
            <a:br>
              <a:rPr lang="pt-BR">
                <a:solidFill>
                  <a:schemeClr val="dk1"/>
                </a:solidFill>
                <a:highlight>
                  <a:srgbClr val="FFFFFF"/>
                </a:highlight>
              </a:rPr>
            </a:br>
            <a:r>
              <a:rPr lang="pt-BR">
                <a:solidFill>
                  <a:srgbClr val="797997"/>
                </a:solidFill>
                <a:highlight>
                  <a:srgbClr val="FFFFE8"/>
                </a:highlight>
              </a:rPr>
              <a:t>$media</a:t>
            </a:r>
            <a:r>
              <a:rPr lang="pt-BR">
                <a:solidFill>
                  <a:srgbClr val="808030"/>
                </a:solidFill>
                <a:highlight>
                  <a:srgbClr val="FFFFE8"/>
                </a:highlight>
              </a:rPr>
              <a:t>-&gt;</a:t>
            </a:r>
            <a:r>
              <a:rPr lang="pt-BR">
                <a:solidFill>
                  <a:schemeClr val="dk1"/>
                </a:solidFill>
                <a:highlight>
                  <a:srgbClr val="FFFFE8"/>
                </a:highlight>
              </a:rPr>
              <a:t>tag</a:t>
            </a:r>
            <a:r>
              <a:rPr lang="pt-BR">
                <a:solidFill>
                  <a:srgbClr val="808030"/>
                </a:solidFill>
                <a:highlight>
                  <a:srgbClr val="FFFFE8"/>
                </a:highlight>
              </a:rPr>
              <a:t>()</a:t>
            </a:r>
            <a:r>
              <a:rPr lang="pt-BR">
                <a:solidFill>
                  <a:srgbClr val="800080"/>
                </a:solidFill>
                <a:highlight>
                  <a:srgbClr val="FFFFE8"/>
                </a:highlight>
              </a:rPr>
              <a:t>;</a:t>
            </a:r>
            <a:r>
              <a:rPr lang="pt-BR">
                <a:solidFill>
                  <a:schemeClr val="dk1"/>
                </a:solidFill>
                <a:highlight>
                  <a:srgbClr val="FFFFE8"/>
                </a:highlight>
              </a:rPr>
              <a:t> </a:t>
            </a:r>
            <a:r>
              <a:rPr lang="pt-BR">
                <a:solidFill>
                  <a:srgbClr val="696969"/>
                </a:solidFill>
                <a:highlight>
                  <a:srgbClr val="FFFFE8"/>
                </a:highlight>
              </a:rPr>
              <a:t>//resultado: &lt;video&gt;</a:t>
            </a:r>
            <a:endParaRPr b="1">
              <a:solidFill>
                <a:srgbClr val="800000"/>
              </a:solidFill>
              <a:highlight>
                <a:srgbClr val="FFFFE8"/>
              </a:highlight>
            </a:endParaRPr>
          </a:p>
        </p:txBody>
      </p:sp>
      <p:cxnSp>
        <p:nvCxnSpPr>
          <p:cNvPr id="1326" name="Google Shape;1326;p150"/>
          <p:cNvCxnSpPr/>
          <p:nvPr/>
        </p:nvCxnSpPr>
        <p:spPr>
          <a:xfrm flipH="1">
            <a:off x="4200550" y="1218500"/>
            <a:ext cx="10200" cy="36126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0" name="Shape 1330"/>
        <p:cNvGrpSpPr/>
        <p:nvPr/>
      </p:nvGrpSpPr>
      <p:grpSpPr>
        <a:xfrm>
          <a:off x="0" y="0"/>
          <a:ext cx="0" cy="0"/>
          <a:chOff x="0" y="0"/>
          <a:chExt cx="0" cy="0"/>
        </a:xfrm>
      </p:grpSpPr>
      <p:sp>
        <p:nvSpPr>
          <p:cNvPr id="1331" name="Google Shape;1331;p15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Trait (alias “as”)</a:t>
            </a:r>
            <a:endParaRPr/>
          </a:p>
        </p:txBody>
      </p:sp>
      <p:sp>
        <p:nvSpPr>
          <p:cNvPr id="1332" name="Google Shape;1332;p151"/>
          <p:cNvSpPr txBox="1"/>
          <p:nvPr/>
        </p:nvSpPr>
        <p:spPr>
          <a:xfrm>
            <a:off x="464100" y="1482175"/>
            <a:ext cx="3844800" cy="300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pt-BR">
                <a:solidFill>
                  <a:srgbClr val="5F5035"/>
                </a:solidFill>
                <a:highlight>
                  <a:srgbClr val="FFFFE8"/>
                </a:highlight>
              </a:rPr>
              <a:t>&lt;?php</a:t>
            </a:r>
            <a:br>
              <a:rPr lang="pt-BR">
                <a:solidFill>
                  <a:schemeClr val="dk1"/>
                </a:solidFill>
                <a:highlight>
                  <a:srgbClr val="FFFFFF"/>
                </a:highlight>
              </a:rPr>
            </a:br>
            <a:br>
              <a:rPr lang="pt-BR">
                <a:solidFill>
                  <a:schemeClr val="dk1"/>
                </a:solidFill>
                <a:highlight>
                  <a:srgbClr val="FFFFFF"/>
                </a:highlight>
              </a:rPr>
            </a:br>
            <a:r>
              <a:rPr b="1" lang="pt-BR">
                <a:solidFill>
                  <a:srgbClr val="800000"/>
                </a:solidFill>
                <a:highlight>
                  <a:srgbClr val="FFFFE8"/>
                </a:highlight>
              </a:rPr>
              <a:t>trait</a:t>
            </a:r>
            <a:r>
              <a:rPr lang="pt-BR">
                <a:solidFill>
                  <a:schemeClr val="dk1"/>
                </a:solidFill>
                <a:highlight>
                  <a:srgbClr val="FFFFE8"/>
                </a:highlight>
              </a:rPr>
              <a:t> Video </a:t>
            </a:r>
            <a:r>
              <a:rPr lang="pt-BR">
                <a:solidFill>
                  <a:srgbClr val="800080"/>
                </a:solidFill>
                <a:highlight>
                  <a:srgbClr val="FFFFE8"/>
                </a:highlight>
              </a:rPr>
              <a:t>{</a:t>
            </a:r>
            <a:br>
              <a:rPr lang="pt-BR">
                <a:solidFill>
                  <a:schemeClr val="dk1"/>
                </a:solidFill>
                <a:highlight>
                  <a:srgbClr val="FFFFFF"/>
                </a:highlight>
              </a:rPr>
            </a:br>
            <a:r>
              <a:rPr lang="pt-BR">
                <a:solidFill>
                  <a:schemeClr val="dk1"/>
                </a:solidFill>
                <a:highlight>
                  <a:srgbClr val="FFFFE8"/>
                </a:highlight>
              </a:rPr>
              <a:t>    </a:t>
            </a:r>
            <a:r>
              <a:rPr b="1" lang="pt-BR">
                <a:solidFill>
                  <a:srgbClr val="800000"/>
                </a:solidFill>
                <a:highlight>
                  <a:srgbClr val="FFFFE8"/>
                </a:highlight>
              </a:rPr>
              <a:t>public</a:t>
            </a:r>
            <a:r>
              <a:rPr lang="pt-BR">
                <a:solidFill>
                  <a:schemeClr val="dk1"/>
                </a:solidFill>
                <a:highlight>
                  <a:srgbClr val="FFFFE8"/>
                </a:highlight>
              </a:rPr>
              <a:t> </a:t>
            </a:r>
            <a:r>
              <a:rPr b="1" lang="pt-BR">
                <a:solidFill>
                  <a:srgbClr val="800000"/>
                </a:solidFill>
                <a:highlight>
                  <a:srgbClr val="FFFFE8"/>
                </a:highlight>
              </a:rPr>
              <a:t>function</a:t>
            </a:r>
            <a:r>
              <a:rPr lang="pt-BR">
                <a:solidFill>
                  <a:schemeClr val="dk1"/>
                </a:solidFill>
                <a:highlight>
                  <a:srgbClr val="FFFFE8"/>
                </a:highlight>
              </a:rPr>
              <a:t> tag</a:t>
            </a:r>
            <a:r>
              <a:rPr lang="pt-BR">
                <a:solidFill>
                  <a:srgbClr val="808030"/>
                </a:solidFill>
                <a:highlight>
                  <a:srgbClr val="FFFFE8"/>
                </a:highlight>
              </a:rPr>
              <a:t>()</a:t>
            </a:r>
            <a:r>
              <a:rPr lang="pt-BR">
                <a:solidFill>
                  <a:schemeClr val="dk1"/>
                </a:solidFill>
                <a:highlight>
                  <a:srgbClr val="FFFFE8"/>
                </a:highlight>
              </a:rPr>
              <a:t> </a:t>
            </a:r>
            <a:r>
              <a:rPr lang="pt-BR">
                <a:solidFill>
                  <a:srgbClr val="800080"/>
                </a:solidFill>
                <a:highlight>
                  <a:srgbClr val="FFFFE8"/>
                </a:highlight>
              </a:rPr>
              <a:t>{</a:t>
            </a:r>
            <a:br>
              <a:rPr lang="pt-BR">
                <a:solidFill>
                  <a:schemeClr val="dk1"/>
                </a:solidFill>
                <a:highlight>
                  <a:srgbClr val="FFFFFF"/>
                </a:highlight>
              </a:rPr>
            </a:br>
            <a:r>
              <a:rPr lang="pt-BR">
                <a:solidFill>
                  <a:schemeClr val="dk1"/>
                </a:solidFill>
                <a:highlight>
                  <a:srgbClr val="FFFFE8"/>
                </a:highlight>
              </a:rPr>
              <a:t>        </a:t>
            </a:r>
            <a:r>
              <a:rPr b="1" lang="pt-BR">
                <a:solidFill>
                  <a:srgbClr val="800000"/>
                </a:solidFill>
                <a:highlight>
                  <a:srgbClr val="FFFFE8"/>
                </a:highlight>
              </a:rPr>
              <a:t>echo</a:t>
            </a:r>
            <a:r>
              <a:rPr lang="pt-BR">
                <a:solidFill>
                  <a:schemeClr val="dk1"/>
                </a:solidFill>
                <a:highlight>
                  <a:srgbClr val="FFFFE8"/>
                </a:highlight>
              </a:rPr>
              <a:t> </a:t>
            </a:r>
            <a:r>
              <a:rPr lang="pt-BR">
                <a:solidFill>
                  <a:srgbClr val="0000E6"/>
                </a:solidFill>
                <a:highlight>
                  <a:srgbClr val="FFFFE8"/>
                </a:highlight>
              </a:rPr>
              <a:t>'&lt;video&gt; '</a:t>
            </a:r>
            <a:r>
              <a:rPr lang="pt-BR">
                <a:solidFill>
                  <a:srgbClr val="800080"/>
                </a:solidFill>
                <a:highlight>
                  <a:srgbClr val="FFFFE8"/>
                </a:highlight>
              </a:rPr>
              <a:t>;</a:t>
            </a:r>
            <a:br>
              <a:rPr lang="pt-BR">
                <a:solidFill>
                  <a:schemeClr val="dk1"/>
                </a:solidFill>
                <a:highlight>
                  <a:srgbClr val="FFFFFF"/>
                </a:highlight>
              </a:rPr>
            </a:br>
            <a:r>
              <a:rPr lang="pt-BR">
                <a:solidFill>
                  <a:schemeClr val="dk1"/>
                </a:solidFill>
                <a:highlight>
                  <a:srgbClr val="FFFFE8"/>
                </a:highlight>
              </a:rPr>
              <a:t>    </a:t>
            </a:r>
            <a:r>
              <a:rPr lang="pt-BR">
                <a:solidFill>
                  <a:srgbClr val="800080"/>
                </a:solidFill>
                <a:highlight>
                  <a:srgbClr val="FFFFE8"/>
                </a:highlight>
              </a:rPr>
              <a:t>}</a:t>
            </a:r>
            <a:br>
              <a:rPr lang="pt-BR">
                <a:solidFill>
                  <a:schemeClr val="dk1"/>
                </a:solidFill>
                <a:highlight>
                  <a:srgbClr val="FFFFFF"/>
                </a:highlight>
              </a:rPr>
            </a:br>
            <a:r>
              <a:rPr lang="pt-BR">
                <a:solidFill>
                  <a:srgbClr val="800080"/>
                </a:solidFill>
                <a:highlight>
                  <a:srgbClr val="FFFFE8"/>
                </a:highlight>
              </a:rPr>
              <a:t>}</a:t>
            </a:r>
            <a:br>
              <a:rPr lang="pt-BR">
                <a:solidFill>
                  <a:schemeClr val="dk1"/>
                </a:solidFill>
                <a:highlight>
                  <a:srgbClr val="FFFFFF"/>
                </a:highlight>
              </a:rPr>
            </a:br>
            <a:br>
              <a:rPr lang="pt-BR">
                <a:solidFill>
                  <a:schemeClr val="dk1"/>
                </a:solidFill>
                <a:highlight>
                  <a:srgbClr val="FFFFFF"/>
                </a:highlight>
              </a:rPr>
            </a:br>
            <a:br>
              <a:rPr lang="pt-BR">
                <a:solidFill>
                  <a:schemeClr val="dk1"/>
                </a:solidFill>
                <a:highlight>
                  <a:srgbClr val="FFFFFF"/>
                </a:highlight>
              </a:rPr>
            </a:br>
            <a:r>
              <a:rPr b="1" lang="pt-BR">
                <a:solidFill>
                  <a:srgbClr val="800000"/>
                </a:solidFill>
                <a:highlight>
                  <a:srgbClr val="FFFFE8"/>
                </a:highlight>
              </a:rPr>
              <a:t>trait</a:t>
            </a:r>
            <a:r>
              <a:rPr lang="pt-BR">
                <a:solidFill>
                  <a:schemeClr val="dk1"/>
                </a:solidFill>
                <a:highlight>
                  <a:srgbClr val="FFFFE8"/>
                </a:highlight>
              </a:rPr>
              <a:t> Audio </a:t>
            </a:r>
            <a:r>
              <a:rPr lang="pt-BR">
                <a:solidFill>
                  <a:srgbClr val="800080"/>
                </a:solidFill>
                <a:highlight>
                  <a:srgbClr val="FFFFE8"/>
                </a:highlight>
              </a:rPr>
              <a:t>{</a:t>
            </a:r>
            <a:br>
              <a:rPr lang="pt-BR">
                <a:solidFill>
                  <a:schemeClr val="dk1"/>
                </a:solidFill>
                <a:highlight>
                  <a:srgbClr val="FFFFFF"/>
                </a:highlight>
              </a:rPr>
            </a:br>
            <a:r>
              <a:rPr lang="pt-BR">
                <a:solidFill>
                  <a:schemeClr val="dk1"/>
                </a:solidFill>
                <a:highlight>
                  <a:srgbClr val="FFFFE8"/>
                </a:highlight>
              </a:rPr>
              <a:t>    </a:t>
            </a:r>
            <a:r>
              <a:rPr b="1" lang="pt-BR">
                <a:solidFill>
                  <a:srgbClr val="800000"/>
                </a:solidFill>
                <a:highlight>
                  <a:srgbClr val="FFFFE8"/>
                </a:highlight>
              </a:rPr>
              <a:t>public</a:t>
            </a:r>
            <a:r>
              <a:rPr lang="pt-BR">
                <a:solidFill>
                  <a:schemeClr val="dk1"/>
                </a:solidFill>
                <a:highlight>
                  <a:srgbClr val="FFFFE8"/>
                </a:highlight>
              </a:rPr>
              <a:t> </a:t>
            </a:r>
            <a:r>
              <a:rPr b="1" lang="pt-BR">
                <a:solidFill>
                  <a:srgbClr val="800000"/>
                </a:solidFill>
                <a:highlight>
                  <a:srgbClr val="FFFFE8"/>
                </a:highlight>
              </a:rPr>
              <a:t>function</a:t>
            </a:r>
            <a:r>
              <a:rPr lang="pt-BR">
                <a:solidFill>
                  <a:schemeClr val="dk1"/>
                </a:solidFill>
                <a:highlight>
                  <a:srgbClr val="FFFFE8"/>
                </a:highlight>
              </a:rPr>
              <a:t> tag</a:t>
            </a:r>
            <a:r>
              <a:rPr lang="pt-BR">
                <a:solidFill>
                  <a:srgbClr val="808030"/>
                </a:solidFill>
                <a:highlight>
                  <a:srgbClr val="FFFFE8"/>
                </a:highlight>
              </a:rPr>
              <a:t>()</a:t>
            </a:r>
            <a:r>
              <a:rPr lang="pt-BR">
                <a:solidFill>
                  <a:schemeClr val="dk1"/>
                </a:solidFill>
                <a:highlight>
                  <a:srgbClr val="FFFFE8"/>
                </a:highlight>
              </a:rPr>
              <a:t> </a:t>
            </a:r>
            <a:r>
              <a:rPr lang="pt-BR">
                <a:solidFill>
                  <a:srgbClr val="800080"/>
                </a:solidFill>
                <a:highlight>
                  <a:srgbClr val="FFFFE8"/>
                </a:highlight>
              </a:rPr>
              <a:t>{</a:t>
            </a:r>
            <a:br>
              <a:rPr lang="pt-BR">
                <a:solidFill>
                  <a:schemeClr val="dk1"/>
                </a:solidFill>
                <a:highlight>
                  <a:srgbClr val="FFFFFF"/>
                </a:highlight>
              </a:rPr>
            </a:br>
            <a:r>
              <a:rPr lang="pt-BR">
                <a:solidFill>
                  <a:schemeClr val="dk1"/>
                </a:solidFill>
                <a:highlight>
                  <a:srgbClr val="FFFFE8"/>
                </a:highlight>
              </a:rPr>
              <a:t>        </a:t>
            </a:r>
            <a:r>
              <a:rPr b="1" lang="pt-BR">
                <a:solidFill>
                  <a:srgbClr val="800000"/>
                </a:solidFill>
                <a:highlight>
                  <a:srgbClr val="FFFFE8"/>
                </a:highlight>
              </a:rPr>
              <a:t>echo</a:t>
            </a:r>
            <a:r>
              <a:rPr lang="pt-BR">
                <a:solidFill>
                  <a:schemeClr val="dk1"/>
                </a:solidFill>
                <a:highlight>
                  <a:srgbClr val="FFFFE8"/>
                </a:highlight>
              </a:rPr>
              <a:t> </a:t>
            </a:r>
            <a:r>
              <a:rPr lang="pt-BR">
                <a:solidFill>
                  <a:srgbClr val="0000E6"/>
                </a:solidFill>
                <a:highlight>
                  <a:srgbClr val="FFFFE8"/>
                </a:highlight>
              </a:rPr>
              <a:t>'&lt;audio&gt;'</a:t>
            </a:r>
            <a:r>
              <a:rPr lang="pt-BR">
                <a:solidFill>
                  <a:srgbClr val="800080"/>
                </a:solidFill>
                <a:highlight>
                  <a:srgbClr val="FFFFE8"/>
                </a:highlight>
              </a:rPr>
              <a:t>;</a:t>
            </a:r>
            <a:br>
              <a:rPr lang="pt-BR">
                <a:solidFill>
                  <a:schemeClr val="dk1"/>
                </a:solidFill>
                <a:highlight>
                  <a:srgbClr val="FFFFFF"/>
                </a:highlight>
              </a:rPr>
            </a:br>
            <a:r>
              <a:rPr lang="pt-BR">
                <a:solidFill>
                  <a:schemeClr val="dk1"/>
                </a:solidFill>
                <a:highlight>
                  <a:srgbClr val="FFFFE8"/>
                </a:highlight>
              </a:rPr>
              <a:t>    </a:t>
            </a:r>
            <a:r>
              <a:rPr lang="pt-BR">
                <a:solidFill>
                  <a:srgbClr val="800080"/>
                </a:solidFill>
                <a:highlight>
                  <a:srgbClr val="FFFFE8"/>
                </a:highlight>
              </a:rPr>
              <a:t>}</a:t>
            </a:r>
            <a:br>
              <a:rPr lang="pt-BR">
                <a:solidFill>
                  <a:schemeClr val="dk1"/>
                </a:solidFill>
                <a:highlight>
                  <a:srgbClr val="FFFFFF"/>
                </a:highlight>
              </a:rPr>
            </a:br>
            <a:r>
              <a:rPr lang="pt-BR">
                <a:solidFill>
                  <a:srgbClr val="800080"/>
                </a:solidFill>
                <a:highlight>
                  <a:srgbClr val="FFFFE8"/>
                </a:highlight>
              </a:rPr>
              <a:t>}</a:t>
            </a:r>
            <a:br>
              <a:rPr lang="pt-BR">
                <a:solidFill>
                  <a:schemeClr val="dk1"/>
                </a:solidFill>
                <a:highlight>
                  <a:srgbClr val="FFFFFF"/>
                </a:highlight>
              </a:rPr>
            </a:br>
            <a:br>
              <a:rPr lang="pt-BR">
                <a:solidFill>
                  <a:schemeClr val="dk1"/>
                </a:solidFill>
                <a:highlight>
                  <a:srgbClr val="FFFFFF"/>
                </a:highlight>
              </a:rPr>
            </a:br>
            <a:endParaRPr>
              <a:solidFill>
                <a:srgbClr val="800080"/>
              </a:solidFill>
              <a:highlight>
                <a:srgbClr val="FFFFE8"/>
              </a:highlight>
            </a:endParaRPr>
          </a:p>
        </p:txBody>
      </p:sp>
      <p:sp>
        <p:nvSpPr>
          <p:cNvPr id="1333" name="Google Shape;1333;p151"/>
          <p:cNvSpPr txBox="1"/>
          <p:nvPr/>
        </p:nvSpPr>
        <p:spPr>
          <a:xfrm>
            <a:off x="4905175" y="1524800"/>
            <a:ext cx="3689700" cy="300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pt-BR" sz="1600">
                <a:solidFill>
                  <a:srgbClr val="800000"/>
                </a:solidFill>
                <a:highlight>
                  <a:srgbClr val="FFFFE8"/>
                </a:highlight>
              </a:rPr>
              <a:t>class</a:t>
            </a:r>
            <a:r>
              <a:rPr lang="pt-BR" sz="1600">
                <a:solidFill>
                  <a:schemeClr val="dk1"/>
                </a:solidFill>
                <a:highlight>
                  <a:srgbClr val="FFFFE8"/>
                </a:highlight>
              </a:rPr>
              <a:t> Media </a:t>
            </a:r>
            <a:r>
              <a:rPr lang="pt-BR" sz="1600">
                <a:solidFill>
                  <a:srgbClr val="800080"/>
                </a:solidFill>
                <a:highlight>
                  <a:srgbClr val="FFFFE8"/>
                </a:highlight>
              </a:rPr>
              <a:t>{</a:t>
            </a:r>
            <a:br>
              <a:rPr lang="pt-BR" sz="1600">
                <a:solidFill>
                  <a:schemeClr val="dk1"/>
                </a:solidFill>
                <a:highlight>
                  <a:srgbClr val="FFFFFF"/>
                </a:highlight>
              </a:rPr>
            </a:br>
            <a:r>
              <a:rPr lang="pt-BR" sz="1600">
                <a:solidFill>
                  <a:schemeClr val="dk1"/>
                </a:solidFill>
                <a:highlight>
                  <a:srgbClr val="FFFFE8"/>
                </a:highlight>
              </a:rPr>
              <a:t>    </a:t>
            </a:r>
            <a:r>
              <a:rPr b="1" lang="pt-BR" sz="1600">
                <a:solidFill>
                  <a:srgbClr val="800000"/>
                </a:solidFill>
                <a:highlight>
                  <a:srgbClr val="FFFFE8"/>
                </a:highlight>
              </a:rPr>
              <a:t>use</a:t>
            </a:r>
            <a:r>
              <a:rPr lang="pt-BR" sz="1600">
                <a:solidFill>
                  <a:schemeClr val="dk1"/>
                </a:solidFill>
                <a:highlight>
                  <a:srgbClr val="FFFFE8"/>
                </a:highlight>
              </a:rPr>
              <a:t> Audio</a:t>
            </a:r>
            <a:r>
              <a:rPr lang="pt-BR" sz="1600">
                <a:solidFill>
                  <a:srgbClr val="808030"/>
                </a:solidFill>
                <a:highlight>
                  <a:srgbClr val="FFFFE8"/>
                </a:highlight>
              </a:rPr>
              <a:t>,</a:t>
            </a:r>
            <a:r>
              <a:rPr lang="pt-BR" sz="1600">
                <a:solidFill>
                  <a:schemeClr val="dk1"/>
                </a:solidFill>
                <a:highlight>
                  <a:srgbClr val="FFFFE8"/>
                </a:highlight>
              </a:rPr>
              <a:t> Video </a:t>
            </a:r>
            <a:r>
              <a:rPr lang="pt-BR" sz="1600">
                <a:solidFill>
                  <a:srgbClr val="800080"/>
                </a:solidFill>
                <a:highlight>
                  <a:srgbClr val="FFFFE8"/>
                </a:highlight>
              </a:rPr>
              <a:t>{</a:t>
            </a:r>
            <a:br>
              <a:rPr lang="pt-BR" sz="1600">
                <a:solidFill>
                  <a:schemeClr val="dk1"/>
                </a:solidFill>
                <a:highlight>
                  <a:srgbClr val="FFFFFF"/>
                </a:highlight>
              </a:rPr>
            </a:br>
            <a:r>
              <a:rPr lang="pt-BR" sz="1600">
                <a:solidFill>
                  <a:schemeClr val="dk1"/>
                </a:solidFill>
                <a:highlight>
                  <a:srgbClr val="FFFFE8"/>
                </a:highlight>
              </a:rPr>
              <a:t>        Video</a:t>
            </a:r>
            <a:r>
              <a:rPr lang="pt-BR" sz="1600">
                <a:solidFill>
                  <a:srgbClr val="800080"/>
                </a:solidFill>
                <a:highlight>
                  <a:srgbClr val="FFFFE8"/>
                </a:highlight>
              </a:rPr>
              <a:t>::</a:t>
            </a:r>
            <a:r>
              <a:rPr lang="pt-BR" sz="1600">
                <a:solidFill>
                  <a:schemeClr val="dk1"/>
                </a:solidFill>
                <a:highlight>
                  <a:srgbClr val="FFFFE8"/>
                </a:highlight>
              </a:rPr>
              <a:t>tag </a:t>
            </a:r>
            <a:r>
              <a:rPr b="1" lang="pt-BR" sz="1600">
                <a:solidFill>
                  <a:srgbClr val="800000"/>
                </a:solidFill>
                <a:highlight>
                  <a:srgbClr val="FFFFE8"/>
                </a:highlight>
              </a:rPr>
              <a:t>insteadof</a:t>
            </a:r>
            <a:r>
              <a:rPr lang="pt-BR" sz="1600">
                <a:solidFill>
                  <a:schemeClr val="dk1"/>
                </a:solidFill>
                <a:highlight>
                  <a:srgbClr val="FFFFE8"/>
                </a:highlight>
              </a:rPr>
              <a:t> Audio</a:t>
            </a:r>
            <a:r>
              <a:rPr lang="pt-BR" sz="1600">
                <a:solidFill>
                  <a:srgbClr val="800080"/>
                </a:solidFill>
                <a:highlight>
                  <a:srgbClr val="FFFFE8"/>
                </a:highlight>
              </a:rPr>
              <a:t>;</a:t>
            </a:r>
            <a:br>
              <a:rPr lang="pt-BR" sz="1600">
                <a:solidFill>
                  <a:srgbClr val="800080"/>
                </a:solidFill>
                <a:highlight>
                  <a:srgbClr val="FFFFE8"/>
                </a:highlight>
              </a:rPr>
            </a:br>
            <a:r>
              <a:rPr lang="pt-BR" sz="1600">
                <a:solidFill>
                  <a:srgbClr val="800080"/>
                </a:solidFill>
                <a:highlight>
                  <a:srgbClr val="FFFFE8"/>
                </a:highlight>
              </a:rPr>
              <a:t>        </a:t>
            </a:r>
            <a:r>
              <a:rPr lang="pt-BR" sz="1600">
                <a:solidFill>
                  <a:schemeClr val="dk1"/>
                </a:solidFill>
                <a:highlight>
                  <a:srgbClr val="FFFFE8"/>
                </a:highlight>
              </a:rPr>
              <a:t>Audio::tag</a:t>
            </a:r>
            <a:r>
              <a:rPr lang="pt-BR" sz="1600">
                <a:solidFill>
                  <a:srgbClr val="800080"/>
                </a:solidFill>
                <a:highlight>
                  <a:srgbClr val="FFFFE8"/>
                </a:highlight>
              </a:rPr>
              <a:t> </a:t>
            </a:r>
            <a:r>
              <a:rPr b="1" lang="pt-BR" sz="1600">
                <a:solidFill>
                  <a:srgbClr val="800000"/>
                </a:solidFill>
                <a:highlight>
                  <a:srgbClr val="FFFFE8"/>
                </a:highlight>
              </a:rPr>
              <a:t>as</a:t>
            </a:r>
            <a:r>
              <a:rPr lang="pt-BR" sz="1600">
                <a:solidFill>
                  <a:srgbClr val="800080"/>
                </a:solidFill>
                <a:highlight>
                  <a:srgbClr val="FFFFE8"/>
                </a:highlight>
              </a:rPr>
              <a:t> </a:t>
            </a:r>
            <a:r>
              <a:rPr lang="pt-BR" sz="1600">
                <a:solidFill>
                  <a:schemeClr val="dk1"/>
                </a:solidFill>
                <a:highlight>
                  <a:srgbClr val="FFFFE8"/>
                </a:highlight>
              </a:rPr>
              <a:t>tagAudio</a:t>
            </a:r>
            <a:r>
              <a:rPr lang="pt-BR" sz="1600">
                <a:solidFill>
                  <a:srgbClr val="800080"/>
                </a:solidFill>
                <a:highlight>
                  <a:srgbClr val="FFFFE8"/>
                </a:highlight>
              </a:rPr>
              <a:t>;</a:t>
            </a:r>
            <a:br>
              <a:rPr lang="pt-BR" sz="1600">
                <a:solidFill>
                  <a:schemeClr val="dk1"/>
                </a:solidFill>
                <a:highlight>
                  <a:srgbClr val="FFFFFF"/>
                </a:highlight>
              </a:rPr>
            </a:br>
            <a:r>
              <a:rPr lang="pt-BR" sz="1600">
                <a:solidFill>
                  <a:schemeClr val="dk1"/>
                </a:solidFill>
                <a:highlight>
                  <a:srgbClr val="FFFFE8"/>
                </a:highlight>
              </a:rPr>
              <a:t>    </a:t>
            </a:r>
            <a:r>
              <a:rPr lang="pt-BR" sz="1600">
                <a:solidFill>
                  <a:srgbClr val="800080"/>
                </a:solidFill>
                <a:highlight>
                  <a:srgbClr val="FFFFE8"/>
                </a:highlight>
              </a:rPr>
              <a:t>}</a:t>
            </a:r>
            <a:br>
              <a:rPr lang="pt-BR" sz="1600">
                <a:solidFill>
                  <a:schemeClr val="dk1"/>
                </a:solidFill>
                <a:highlight>
                  <a:srgbClr val="FFFFFF"/>
                </a:highlight>
              </a:rPr>
            </a:br>
            <a:r>
              <a:rPr lang="pt-BR" sz="1600">
                <a:solidFill>
                  <a:srgbClr val="800080"/>
                </a:solidFill>
                <a:highlight>
                  <a:srgbClr val="FFFFE8"/>
                </a:highlight>
              </a:rPr>
              <a:t>}</a:t>
            </a:r>
            <a:br>
              <a:rPr lang="pt-BR" sz="1600">
                <a:solidFill>
                  <a:schemeClr val="dk1"/>
                </a:solidFill>
                <a:highlight>
                  <a:srgbClr val="FFFFFF"/>
                </a:highlight>
              </a:rPr>
            </a:br>
            <a:br>
              <a:rPr lang="pt-BR" sz="1600">
                <a:solidFill>
                  <a:schemeClr val="dk1"/>
                </a:solidFill>
                <a:highlight>
                  <a:srgbClr val="FFFFFF"/>
                </a:highlight>
              </a:rPr>
            </a:br>
            <a:r>
              <a:rPr lang="pt-BR" sz="1600">
                <a:solidFill>
                  <a:srgbClr val="797997"/>
                </a:solidFill>
                <a:highlight>
                  <a:srgbClr val="FFFFE8"/>
                </a:highlight>
              </a:rPr>
              <a:t>$media</a:t>
            </a:r>
            <a:r>
              <a:rPr lang="pt-BR" sz="1600">
                <a:solidFill>
                  <a:schemeClr val="dk1"/>
                </a:solidFill>
                <a:highlight>
                  <a:srgbClr val="FFFFE8"/>
                </a:highlight>
              </a:rPr>
              <a:t> </a:t>
            </a:r>
            <a:r>
              <a:rPr lang="pt-BR" sz="1600">
                <a:solidFill>
                  <a:srgbClr val="808030"/>
                </a:solidFill>
                <a:highlight>
                  <a:srgbClr val="FFFFE8"/>
                </a:highlight>
              </a:rPr>
              <a:t>=</a:t>
            </a:r>
            <a:r>
              <a:rPr lang="pt-BR" sz="1600">
                <a:solidFill>
                  <a:schemeClr val="dk1"/>
                </a:solidFill>
                <a:highlight>
                  <a:srgbClr val="FFFFE8"/>
                </a:highlight>
              </a:rPr>
              <a:t> </a:t>
            </a:r>
            <a:r>
              <a:rPr b="1" lang="pt-BR" sz="1600">
                <a:solidFill>
                  <a:srgbClr val="800000"/>
                </a:solidFill>
                <a:highlight>
                  <a:srgbClr val="FFFFE8"/>
                </a:highlight>
              </a:rPr>
              <a:t>new</a:t>
            </a:r>
            <a:r>
              <a:rPr lang="pt-BR" sz="1600">
                <a:solidFill>
                  <a:schemeClr val="dk1"/>
                </a:solidFill>
                <a:highlight>
                  <a:srgbClr val="FFFFE8"/>
                </a:highlight>
              </a:rPr>
              <a:t> Media</a:t>
            </a:r>
            <a:r>
              <a:rPr lang="pt-BR" sz="1600">
                <a:solidFill>
                  <a:srgbClr val="808030"/>
                </a:solidFill>
                <a:highlight>
                  <a:srgbClr val="FFFFE8"/>
                </a:highlight>
              </a:rPr>
              <a:t>()</a:t>
            </a:r>
            <a:r>
              <a:rPr lang="pt-BR" sz="1600">
                <a:solidFill>
                  <a:srgbClr val="800080"/>
                </a:solidFill>
                <a:highlight>
                  <a:srgbClr val="FFFFE8"/>
                </a:highlight>
              </a:rPr>
              <a:t>;</a:t>
            </a:r>
            <a:br>
              <a:rPr lang="pt-BR" sz="1600">
                <a:solidFill>
                  <a:schemeClr val="dk1"/>
                </a:solidFill>
                <a:highlight>
                  <a:srgbClr val="FFFFFF"/>
                </a:highlight>
              </a:rPr>
            </a:br>
            <a:br>
              <a:rPr lang="pt-BR" sz="1600">
                <a:solidFill>
                  <a:schemeClr val="dk1"/>
                </a:solidFill>
                <a:highlight>
                  <a:srgbClr val="FFFFFF"/>
                </a:highlight>
              </a:rPr>
            </a:br>
            <a:r>
              <a:rPr lang="pt-BR" sz="1600">
                <a:solidFill>
                  <a:srgbClr val="797997"/>
                </a:solidFill>
                <a:highlight>
                  <a:srgbClr val="FFFFE8"/>
                </a:highlight>
              </a:rPr>
              <a:t>$media</a:t>
            </a:r>
            <a:r>
              <a:rPr lang="pt-BR" sz="1600">
                <a:solidFill>
                  <a:srgbClr val="808030"/>
                </a:solidFill>
                <a:highlight>
                  <a:srgbClr val="FFFFE8"/>
                </a:highlight>
              </a:rPr>
              <a:t>-&gt;</a:t>
            </a:r>
            <a:r>
              <a:rPr lang="pt-BR" sz="1600">
                <a:solidFill>
                  <a:schemeClr val="dk1"/>
                </a:solidFill>
                <a:highlight>
                  <a:srgbClr val="FFFFE8"/>
                </a:highlight>
              </a:rPr>
              <a:t>tag</a:t>
            </a:r>
            <a:r>
              <a:rPr lang="pt-BR" sz="1600">
                <a:solidFill>
                  <a:srgbClr val="808030"/>
                </a:solidFill>
                <a:highlight>
                  <a:srgbClr val="FFFFE8"/>
                </a:highlight>
              </a:rPr>
              <a:t>()</a:t>
            </a:r>
            <a:r>
              <a:rPr lang="pt-BR" sz="1600">
                <a:solidFill>
                  <a:srgbClr val="800080"/>
                </a:solidFill>
                <a:highlight>
                  <a:srgbClr val="FFFFE8"/>
                </a:highlight>
              </a:rPr>
              <a:t>;</a:t>
            </a:r>
            <a:endParaRPr sz="1600">
              <a:solidFill>
                <a:srgbClr val="800080"/>
              </a:solidFill>
              <a:highlight>
                <a:srgbClr val="FFFFE8"/>
              </a:highlight>
            </a:endParaRPr>
          </a:p>
          <a:p>
            <a:pPr indent="0" lvl="0" marL="0" rtl="0" algn="l">
              <a:spcBef>
                <a:spcPts val="0"/>
              </a:spcBef>
              <a:spcAft>
                <a:spcPts val="0"/>
              </a:spcAft>
              <a:buNone/>
            </a:pPr>
            <a:r>
              <a:rPr lang="pt-BR" sz="1600">
                <a:solidFill>
                  <a:srgbClr val="797997"/>
                </a:solidFill>
                <a:highlight>
                  <a:srgbClr val="FFFFE8"/>
                </a:highlight>
              </a:rPr>
              <a:t>$media</a:t>
            </a:r>
            <a:r>
              <a:rPr lang="pt-BR" sz="1600">
                <a:solidFill>
                  <a:srgbClr val="808030"/>
                </a:solidFill>
                <a:highlight>
                  <a:srgbClr val="FFFFE8"/>
                </a:highlight>
              </a:rPr>
              <a:t>-&gt;</a:t>
            </a:r>
            <a:r>
              <a:rPr lang="pt-BR" sz="1600">
                <a:solidFill>
                  <a:schemeClr val="dk1"/>
                </a:solidFill>
                <a:highlight>
                  <a:srgbClr val="FFFFE8"/>
                </a:highlight>
              </a:rPr>
              <a:t>tagAudio</a:t>
            </a:r>
            <a:r>
              <a:rPr lang="pt-BR" sz="1600">
                <a:solidFill>
                  <a:srgbClr val="808030"/>
                </a:solidFill>
                <a:highlight>
                  <a:srgbClr val="FFFFE8"/>
                </a:highlight>
              </a:rPr>
              <a:t>()</a:t>
            </a:r>
            <a:r>
              <a:rPr lang="pt-BR" sz="1600">
                <a:solidFill>
                  <a:srgbClr val="800080"/>
                </a:solidFill>
                <a:highlight>
                  <a:srgbClr val="FFFFE8"/>
                </a:highlight>
              </a:rPr>
              <a:t>;</a:t>
            </a:r>
            <a:endParaRPr sz="1600">
              <a:solidFill>
                <a:srgbClr val="800080"/>
              </a:solidFill>
              <a:highlight>
                <a:srgbClr val="FFFFE8"/>
              </a:highlight>
            </a:endParaRPr>
          </a:p>
        </p:txBody>
      </p:sp>
      <p:cxnSp>
        <p:nvCxnSpPr>
          <p:cNvPr id="1334" name="Google Shape;1334;p151"/>
          <p:cNvCxnSpPr/>
          <p:nvPr/>
        </p:nvCxnSpPr>
        <p:spPr>
          <a:xfrm flipH="1">
            <a:off x="4200550" y="1218500"/>
            <a:ext cx="10200" cy="3612600"/>
          </a:xfrm>
          <a:prstGeom prst="straightConnector1">
            <a:avLst/>
          </a:prstGeom>
          <a:noFill/>
          <a:ln cap="flat" cmpd="sng" w="9525">
            <a:solidFill>
              <a:schemeClr val="dk2"/>
            </a:solidFill>
            <a:prstDash val="solid"/>
            <a:round/>
            <a:headEnd len="med" w="med" type="none"/>
            <a:tailEnd len="med" w="med" type="none"/>
          </a:ln>
        </p:spPr>
      </p:cxnSp>
      <p:cxnSp>
        <p:nvCxnSpPr>
          <p:cNvPr id="1335" name="Google Shape;1335;p151"/>
          <p:cNvCxnSpPr/>
          <p:nvPr/>
        </p:nvCxnSpPr>
        <p:spPr>
          <a:xfrm rot="-5400000">
            <a:off x="5924175" y="3097425"/>
            <a:ext cx="1756800" cy="889800"/>
          </a:xfrm>
          <a:prstGeom prst="bentConnector3">
            <a:avLst>
              <a:gd fmla="val -12758" name="adj1"/>
            </a:avLst>
          </a:prstGeom>
          <a:noFill/>
          <a:ln cap="flat" cmpd="sng" w="9525">
            <a:solidFill>
              <a:srgbClr val="B7B7B7"/>
            </a:solidFill>
            <a:prstDash val="solid"/>
            <a:round/>
            <a:headEnd len="med" w="med" type="triangle"/>
            <a:tailEnd len="med" w="med" type="triangle"/>
          </a:ln>
        </p:spPr>
      </p:cxn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require_once &amp; include</a:t>
            </a:r>
            <a:endParaRPr/>
          </a:p>
        </p:txBody>
      </p:sp>
      <p:sp>
        <p:nvSpPr>
          <p:cNvPr id="160" name="Google Shape;160;p2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pt-BR"/>
              <a:t>funcionam com caminhos </a:t>
            </a:r>
            <a:endParaRPr/>
          </a:p>
          <a:p>
            <a:pPr indent="-342900" lvl="1" marL="914400" rtl="0" algn="l">
              <a:spcBef>
                <a:spcPts val="0"/>
              </a:spcBef>
              <a:spcAft>
                <a:spcPts val="0"/>
              </a:spcAft>
              <a:buSzPts val="1800"/>
              <a:buChar char="○"/>
            </a:pPr>
            <a:r>
              <a:rPr lang="pt-BR" sz="1800"/>
              <a:t>absolutos:</a:t>
            </a:r>
            <a:endParaRPr sz="1800"/>
          </a:p>
          <a:p>
            <a:pPr indent="-342900" lvl="2" marL="1371600" rtl="0" algn="l">
              <a:spcBef>
                <a:spcPts val="0"/>
              </a:spcBef>
              <a:spcAft>
                <a:spcPts val="0"/>
              </a:spcAft>
              <a:buSzPts val="1800"/>
              <a:buChar char="■"/>
            </a:pPr>
            <a:r>
              <a:rPr lang="pt-BR" sz="1800"/>
              <a:t>“c:\\apache24\\htdocs\\aula\\teste.php”</a:t>
            </a:r>
            <a:endParaRPr sz="1800"/>
          </a:p>
          <a:p>
            <a:pPr indent="-342900" lvl="1" marL="914400" rtl="0" algn="l">
              <a:spcBef>
                <a:spcPts val="0"/>
              </a:spcBef>
              <a:spcAft>
                <a:spcPts val="0"/>
              </a:spcAft>
              <a:buSzPts val="1800"/>
              <a:buChar char="○"/>
            </a:pPr>
            <a:r>
              <a:rPr lang="pt-BR" sz="1800"/>
              <a:t>relativos:</a:t>
            </a:r>
            <a:endParaRPr sz="1800"/>
          </a:p>
          <a:p>
            <a:pPr indent="-342900" lvl="2" marL="1371600" rtl="0" algn="l">
              <a:spcBef>
                <a:spcPts val="0"/>
              </a:spcBef>
              <a:spcAft>
                <a:spcPts val="0"/>
              </a:spcAft>
              <a:buSzPts val="1800"/>
              <a:buChar char="■"/>
            </a:pPr>
            <a:r>
              <a:rPr lang="pt-BR" sz="1800"/>
              <a:t>“teste.php” “..\aula2\teste2.php”</a:t>
            </a:r>
            <a:endParaRPr sz="1800"/>
          </a:p>
          <a:p>
            <a:pPr indent="-342900" lvl="0" marL="457200" rtl="0" algn="l">
              <a:spcBef>
                <a:spcPts val="0"/>
              </a:spcBef>
              <a:spcAft>
                <a:spcPts val="0"/>
              </a:spcAft>
              <a:buSzPts val="1800"/>
              <a:buChar char="●"/>
            </a:pPr>
            <a:r>
              <a:rPr lang="pt-BR"/>
              <a:t>quando o arquivo não existe:</a:t>
            </a:r>
            <a:endParaRPr/>
          </a:p>
          <a:p>
            <a:pPr indent="-317500" lvl="1" marL="914400" rtl="0" algn="l">
              <a:spcBef>
                <a:spcPts val="0"/>
              </a:spcBef>
              <a:spcAft>
                <a:spcPts val="0"/>
              </a:spcAft>
              <a:buSzPts val="1400"/>
              <a:buChar char="○"/>
            </a:pPr>
            <a:r>
              <a:rPr lang="pt-BR"/>
              <a:t>include: gera erro mas o script continua</a:t>
            </a:r>
            <a:endParaRPr/>
          </a:p>
          <a:p>
            <a:pPr indent="-317500" lvl="1" marL="914400" rtl="0" algn="l">
              <a:spcBef>
                <a:spcPts val="0"/>
              </a:spcBef>
              <a:spcAft>
                <a:spcPts val="0"/>
              </a:spcAft>
              <a:buSzPts val="1400"/>
              <a:buChar char="○"/>
            </a:pPr>
            <a:r>
              <a:rPr lang="pt-BR"/>
              <a:t>require: erro fatal e o script é encerrado</a:t>
            </a:r>
            <a:endParaRPr/>
          </a:p>
          <a:p>
            <a:pPr indent="-342900" lvl="0" marL="457200" rtl="0" algn="l">
              <a:spcBef>
                <a:spcPts val="0"/>
              </a:spcBef>
              <a:spcAft>
                <a:spcPts val="0"/>
              </a:spcAft>
              <a:buSzPts val="1800"/>
              <a:buChar char="●"/>
            </a:pPr>
            <a:r>
              <a:rPr lang="pt-BR"/>
              <a:t>require_once:</a:t>
            </a:r>
            <a:endParaRPr/>
          </a:p>
          <a:p>
            <a:pPr indent="-317500" lvl="1" marL="914400" rtl="0" algn="l">
              <a:spcBef>
                <a:spcPts val="0"/>
              </a:spcBef>
              <a:spcAft>
                <a:spcPts val="0"/>
              </a:spcAft>
              <a:buSzPts val="1400"/>
              <a:buChar char="○"/>
            </a:pPr>
            <a:r>
              <a:rPr lang="pt-BR"/>
              <a:t>A instrução require_once () é idêntica a require (), exceto que o PHP verificará se o arquivo já foi incluído e, em caso afirmativo, não incluirá (require) novamente.</a:t>
            </a:r>
            <a:endParaRPr/>
          </a:p>
        </p:txBody>
      </p:sp>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9" name="Shape 1339"/>
        <p:cNvGrpSpPr/>
        <p:nvPr/>
      </p:nvGrpSpPr>
      <p:grpSpPr>
        <a:xfrm>
          <a:off x="0" y="0"/>
          <a:ext cx="0" cy="0"/>
          <a:chOff x="0" y="0"/>
          <a:chExt cx="0" cy="0"/>
        </a:xfrm>
      </p:grpSpPr>
      <p:sp>
        <p:nvSpPr>
          <p:cNvPr id="1340" name="Google Shape;1340;p15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Trait (sintaxe para resolução de conflitos)</a:t>
            </a:r>
            <a:endParaRPr/>
          </a:p>
        </p:txBody>
      </p:sp>
      <p:sp>
        <p:nvSpPr>
          <p:cNvPr id="1341" name="Google Shape;1341;p15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pt-BR"/>
              <a:t>Precedência:</a:t>
            </a:r>
            <a:endParaRPr/>
          </a:p>
          <a:p>
            <a:pPr indent="-317500" lvl="1" marL="914400" rtl="0" algn="l">
              <a:spcBef>
                <a:spcPts val="0"/>
              </a:spcBef>
              <a:spcAft>
                <a:spcPts val="0"/>
              </a:spcAft>
              <a:buSzPts val="1400"/>
              <a:buChar char="○"/>
            </a:pPr>
            <a:r>
              <a:rPr lang="pt-BR"/>
              <a:t>ClasseA::metodo insteadof ClasseB</a:t>
            </a:r>
            <a:endParaRPr/>
          </a:p>
          <a:p>
            <a:pPr indent="-342900" lvl="0" marL="457200" rtl="0" algn="l">
              <a:spcBef>
                <a:spcPts val="0"/>
              </a:spcBef>
              <a:spcAft>
                <a:spcPts val="0"/>
              </a:spcAft>
              <a:buSzPts val="1800"/>
              <a:buChar char="●"/>
            </a:pPr>
            <a:r>
              <a:rPr lang="pt-BR"/>
              <a:t>Alias:</a:t>
            </a:r>
            <a:endParaRPr/>
          </a:p>
          <a:p>
            <a:pPr indent="-317500" lvl="1" marL="914400" rtl="0" algn="l">
              <a:spcBef>
                <a:spcPts val="0"/>
              </a:spcBef>
              <a:spcAft>
                <a:spcPts val="0"/>
              </a:spcAft>
              <a:buSzPts val="1400"/>
              <a:buChar char="○"/>
            </a:pPr>
            <a:r>
              <a:rPr lang="pt-BR"/>
              <a:t>ClasseA::metodo as metodoN2</a:t>
            </a:r>
            <a:endParaRPr/>
          </a:p>
        </p:txBody>
      </p:sp>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5" name="Shape 1345"/>
        <p:cNvGrpSpPr/>
        <p:nvPr/>
      </p:nvGrpSpPr>
      <p:grpSpPr>
        <a:xfrm>
          <a:off x="0" y="0"/>
          <a:ext cx="0" cy="0"/>
          <a:chOff x="0" y="0"/>
          <a:chExt cx="0" cy="0"/>
        </a:xfrm>
      </p:grpSpPr>
      <p:sp>
        <p:nvSpPr>
          <p:cNvPr id="1346" name="Google Shape;1346;p15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Trait (método abstrato)</a:t>
            </a:r>
            <a:endParaRPr/>
          </a:p>
        </p:txBody>
      </p:sp>
      <p:sp>
        <p:nvSpPr>
          <p:cNvPr id="1347" name="Google Shape;1347;p153"/>
          <p:cNvSpPr txBox="1"/>
          <p:nvPr/>
        </p:nvSpPr>
        <p:spPr>
          <a:xfrm>
            <a:off x="420675" y="1223750"/>
            <a:ext cx="3939000" cy="30000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pt-BR" sz="1100">
                <a:solidFill>
                  <a:srgbClr val="557799"/>
                </a:solidFill>
              </a:rPr>
              <a:t>&lt;?php</a:t>
            </a:r>
            <a:endParaRPr sz="1100">
              <a:solidFill>
                <a:schemeClr val="dk1"/>
              </a:solidFill>
            </a:endParaRPr>
          </a:p>
          <a:p>
            <a:pPr indent="0" lvl="0" marL="0" rtl="0" algn="l">
              <a:spcBef>
                <a:spcPts val="0"/>
              </a:spcBef>
              <a:spcAft>
                <a:spcPts val="0"/>
              </a:spcAft>
              <a:buNone/>
            </a:pPr>
            <a:r>
              <a:t/>
            </a:r>
            <a:endParaRPr sz="1100">
              <a:solidFill>
                <a:schemeClr val="dk1"/>
              </a:solidFill>
            </a:endParaRPr>
          </a:p>
          <a:p>
            <a:pPr indent="0" lvl="0" marL="0" rtl="0" algn="l">
              <a:spcBef>
                <a:spcPts val="0"/>
              </a:spcBef>
              <a:spcAft>
                <a:spcPts val="0"/>
              </a:spcAft>
              <a:buNone/>
            </a:pPr>
            <a:r>
              <a:rPr b="1" lang="pt-BR" sz="1100">
                <a:solidFill>
                  <a:srgbClr val="008800"/>
                </a:solidFill>
              </a:rPr>
              <a:t>trait</a:t>
            </a:r>
            <a:r>
              <a:rPr lang="pt-BR" sz="1100">
                <a:solidFill>
                  <a:schemeClr val="dk1"/>
                </a:solidFill>
              </a:rPr>
              <a:t> MinhaTrait {</a:t>
            </a:r>
            <a:endParaRPr sz="1100">
              <a:solidFill>
                <a:schemeClr val="dk1"/>
              </a:solidFill>
            </a:endParaRPr>
          </a:p>
          <a:p>
            <a:pPr indent="0" lvl="0" marL="0" rtl="0" algn="l">
              <a:spcBef>
                <a:spcPts val="0"/>
              </a:spcBef>
              <a:spcAft>
                <a:spcPts val="0"/>
              </a:spcAft>
              <a:buNone/>
            </a:pPr>
            <a:r>
              <a:rPr lang="pt-BR" sz="1100">
                <a:solidFill>
                  <a:schemeClr val="dk1"/>
                </a:solidFill>
              </a:rPr>
              <a:t>    </a:t>
            </a:r>
            <a:r>
              <a:rPr b="1" lang="pt-BR" sz="1100">
                <a:solidFill>
                  <a:srgbClr val="008800"/>
                </a:solidFill>
              </a:rPr>
              <a:t>abstract</a:t>
            </a:r>
            <a:r>
              <a:rPr lang="pt-BR" sz="1100">
                <a:solidFill>
                  <a:schemeClr val="dk1"/>
                </a:solidFill>
              </a:rPr>
              <a:t> </a:t>
            </a:r>
            <a:r>
              <a:rPr b="1" lang="pt-BR" sz="1100">
                <a:solidFill>
                  <a:srgbClr val="008800"/>
                </a:solidFill>
              </a:rPr>
              <a:t>function</a:t>
            </a:r>
            <a:r>
              <a:rPr lang="pt-BR" sz="1100">
                <a:solidFill>
                  <a:schemeClr val="dk1"/>
                </a:solidFill>
              </a:rPr>
              <a:t> </a:t>
            </a:r>
            <a:r>
              <a:rPr b="1" lang="pt-BR" sz="1100">
                <a:solidFill>
                  <a:srgbClr val="0066BB"/>
                </a:solidFill>
              </a:rPr>
              <a:t>fazAlgo</a:t>
            </a:r>
            <a:r>
              <a:rPr lang="pt-BR" sz="1100">
                <a:solidFill>
                  <a:schemeClr val="dk1"/>
                </a:solidFill>
              </a:rPr>
              <a:t>();</a:t>
            </a:r>
            <a:endParaRPr sz="1100">
              <a:solidFill>
                <a:schemeClr val="dk1"/>
              </a:solidFill>
            </a:endParaRPr>
          </a:p>
          <a:p>
            <a:pPr indent="0" lvl="0" marL="0" rtl="0" algn="l">
              <a:spcBef>
                <a:spcPts val="0"/>
              </a:spcBef>
              <a:spcAft>
                <a:spcPts val="0"/>
              </a:spcAft>
              <a:buNone/>
            </a:pPr>
            <a:r>
              <a:rPr lang="pt-BR" sz="1100">
                <a:solidFill>
                  <a:schemeClr val="dk1"/>
                </a:solidFill>
              </a:rPr>
              <a:t>    </a:t>
            </a:r>
            <a:r>
              <a:rPr b="1" lang="pt-BR" sz="1100">
                <a:solidFill>
                  <a:srgbClr val="008800"/>
                </a:solidFill>
              </a:rPr>
              <a:t>function</a:t>
            </a:r>
            <a:r>
              <a:rPr lang="pt-BR" sz="1100">
                <a:solidFill>
                  <a:schemeClr val="dk1"/>
                </a:solidFill>
              </a:rPr>
              <a:t> </a:t>
            </a:r>
            <a:r>
              <a:rPr b="1" lang="pt-BR" sz="1100">
                <a:solidFill>
                  <a:srgbClr val="0066BB"/>
                </a:solidFill>
              </a:rPr>
              <a:t>mensagem</a:t>
            </a:r>
            <a:r>
              <a:rPr lang="pt-BR" sz="1100">
                <a:solidFill>
                  <a:schemeClr val="dk1"/>
                </a:solidFill>
              </a:rPr>
              <a:t>(){</a:t>
            </a:r>
            <a:endParaRPr sz="1100">
              <a:solidFill>
                <a:schemeClr val="dk1"/>
              </a:solidFill>
            </a:endParaRPr>
          </a:p>
          <a:p>
            <a:pPr indent="0" lvl="0" marL="0" rtl="0" algn="l">
              <a:spcBef>
                <a:spcPts val="0"/>
              </a:spcBef>
              <a:spcAft>
                <a:spcPts val="0"/>
              </a:spcAft>
              <a:buNone/>
            </a:pPr>
            <a:r>
              <a:rPr lang="pt-BR" sz="1100">
                <a:solidFill>
                  <a:schemeClr val="dk1"/>
                </a:solidFill>
              </a:rPr>
              <a:t>        </a:t>
            </a:r>
            <a:r>
              <a:rPr b="1" lang="pt-BR" sz="1100">
                <a:solidFill>
                  <a:srgbClr val="008800"/>
                </a:solidFill>
              </a:rPr>
              <a:t>echo</a:t>
            </a:r>
            <a:r>
              <a:rPr lang="pt-BR" sz="1100">
                <a:solidFill>
                  <a:schemeClr val="dk1"/>
                </a:solidFill>
              </a:rPr>
              <a:t> </a:t>
            </a:r>
            <a:r>
              <a:rPr lang="pt-BR" sz="1100">
                <a:solidFill>
                  <a:schemeClr val="dk1"/>
                </a:solidFill>
                <a:highlight>
                  <a:srgbClr val="FFF0F0"/>
                </a:highlight>
              </a:rPr>
              <a:t>"método concreto"</a:t>
            </a:r>
            <a:r>
              <a:rPr lang="pt-BR" sz="1100">
                <a:solidFill>
                  <a:schemeClr val="dk1"/>
                </a:solidFill>
              </a:rPr>
              <a:t>;</a:t>
            </a:r>
            <a:endParaRPr sz="1100">
              <a:solidFill>
                <a:schemeClr val="dk1"/>
              </a:solidFill>
            </a:endParaRPr>
          </a:p>
          <a:p>
            <a:pPr indent="0" lvl="0" marL="0" rtl="0" algn="l">
              <a:spcBef>
                <a:spcPts val="0"/>
              </a:spcBef>
              <a:spcAft>
                <a:spcPts val="0"/>
              </a:spcAft>
              <a:buNone/>
            </a:pPr>
            <a:r>
              <a:rPr lang="pt-BR" sz="1100">
                <a:solidFill>
                  <a:schemeClr val="dk1"/>
                </a:solidFill>
              </a:rPr>
              <a:t>    }</a:t>
            </a:r>
            <a:endParaRPr sz="1100">
              <a:solidFill>
                <a:schemeClr val="dk1"/>
              </a:solidFill>
            </a:endParaRPr>
          </a:p>
          <a:p>
            <a:pPr indent="0" lvl="0" marL="0" rtl="0" algn="l">
              <a:spcBef>
                <a:spcPts val="0"/>
              </a:spcBef>
              <a:spcAft>
                <a:spcPts val="0"/>
              </a:spcAft>
              <a:buNone/>
            </a:pPr>
            <a:r>
              <a:rPr lang="pt-BR" sz="1100">
                <a:solidFill>
                  <a:schemeClr val="dk1"/>
                </a:solidFill>
              </a:rPr>
              <a:t>}</a:t>
            </a:r>
            <a:endParaRPr sz="1100">
              <a:solidFill>
                <a:schemeClr val="dk1"/>
              </a:solidFill>
            </a:endParaRPr>
          </a:p>
          <a:p>
            <a:pPr indent="0" lvl="0" marL="0" rtl="0" algn="l">
              <a:spcBef>
                <a:spcPts val="0"/>
              </a:spcBef>
              <a:spcAft>
                <a:spcPts val="0"/>
              </a:spcAft>
              <a:buNone/>
            </a:pPr>
            <a:r>
              <a:t/>
            </a:r>
            <a:endParaRPr sz="1100">
              <a:solidFill>
                <a:schemeClr val="dk1"/>
              </a:solidFill>
            </a:endParaRPr>
          </a:p>
          <a:p>
            <a:pPr indent="0" lvl="0" marL="0" rtl="0" algn="l">
              <a:spcBef>
                <a:spcPts val="0"/>
              </a:spcBef>
              <a:spcAft>
                <a:spcPts val="0"/>
              </a:spcAft>
              <a:buNone/>
            </a:pPr>
            <a:r>
              <a:rPr b="1" lang="pt-BR" sz="1100">
                <a:solidFill>
                  <a:srgbClr val="008800"/>
                </a:solidFill>
              </a:rPr>
              <a:t>class</a:t>
            </a:r>
            <a:r>
              <a:rPr lang="pt-BR" sz="1100">
                <a:solidFill>
                  <a:schemeClr val="dk1"/>
                </a:solidFill>
              </a:rPr>
              <a:t> </a:t>
            </a:r>
            <a:r>
              <a:rPr b="1" lang="pt-BR" sz="1100">
                <a:solidFill>
                  <a:srgbClr val="BB0066"/>
                </a:solidFill>
              </a:rPr>
              <a:t>MinhaClass</a:t>
            </a:r>
            <a:r>
              <a:rPr lang="pt-BR" sz="1100">
                <a:solidFill>
                  <a:schemeClr val="dk1"/>
                </a:solidFill>
              </a:rPr>
              <a:t>  {</a:t>
            </a:r>
            <a:endParaRPr sz="1100">
              <a:solidFill>
                <a:schemeClr val="dk1"/>
              </a:solidFill>
            </a:endParaRPr>
          </a:p>
          <a:p>
            <a:pPr indent="0" lvl="0" marL="0" rtl="0" algn="l">
              <a:spcBef>
                <a:spcPts val="0"/>
              </a:spcBef>
              <a:spcAft>
                <a:spcPts val="0"/>
              </a:spcAft>
              <a:buNone/>
            </a:pPr>
            <a:r>
              <a:rPr lang="pt-BR" sz="1100">
                <a:solidFill>
                  <a:schemeClr val="dk1"/>
                </a:solidFill>
              </a:rPr>
              <a:t>    </a:t>
            </a:r>
            <a:r>
              <a:rPr b="1" lang="pt-BR" sz="1100">
                <a:solidFill>
                  <a:srgbClr val="008800"/>
                </a:solidFill>
              </a:rPr>
              <a:t>use</a:t>
            </a:r>
            <a:r>
              <a:rPr lang="pt-BR" sz="1100">
                <a:solidFill>
                  <a:schemeClr val="dk1"/>
                </a:solidFill>
              </a:rPr>
              <a:t> MinhaTrait;</a:t>
            </a:r>
            <a:endParaRPr sz="1100">
              <a:solidFill>
                <a:schemeClr val="dk1"/>
              </a:solidFill>
            </a:endParaRPr>
          </a:p>
          <a:p>
            <a:pPr indent="0" lvl="0" marL="0" rtl="0" algn="l">
              <a:spcBef>
                <a:spcPts val="0"/>
              </a:spcBef>
              <a:spcAft>
                <a:spcPts val="0"/>
              </a:spcAft>
              <a:buNone/>
            </a:pPr>
            <a:r>
              <a:rPr lang="pt-BR" sz="1100">
                <a:solidFill>
                  <a:schemeClr val="dk1"/>
                </a:solidFill>
              </a:rPr>
              <a:t>    </a:t>
            </a:r>
            <a:r>
              <a:rPr b="1" lang="pt-BR" sz="1100">
                <a:solidFill>
                  <a:srgbClr val="008800"/>
                </a:solidFill>
              </a:rPr>
              <a:t>function</a:t>
            </a:r>
            <a:r>
              <a:rPr lang="pt-BR" sz="1100">
                <a:solidFill>
                  <a:schemeClr val="dk1"/>
                </a:solidFill>
              </a:rPr>
              <a:t> </a:t>
            </a:r>
            <a:r>
              <a:rPr b="1" lang="pt-BR" sz="1100">
                <a:solidFill>
                  <a:srgbClr val="0066BB"/>
                </a:solidFill>
              </a:rPr>
              <a:t>fazAlgo</a:t>
            </a:r>
            <a:r>
              <a:rPr lang="pt-BR" sz="1100">
                <a:solidFill>
                  <a:schemeClr val="dk1"/>
                </a:solidFill>
              </a:rPr>
              <a:t>(){</a:t>
            </a:r>
            <a:endParaRPr sz="1100">
              <a:solidFill>
                <a:schemeClr val="dk1"/>
              </a:solidFill>
            </a:endParaRPr>
          </a:p>
          <a:p>
            <a:pPr indent="0" lvl="0" marL="0" rtl="0" algn="l">
              <a:spcBef>
                <a:spcPts val="0"/>
              </a:spcBef>
              <a:spcAft>
                <a:spcPts val="0"/>
              </a:spcAft>
              <a:buNone/>
            </a:pPr>
            <a:r>
              <a:rPr lang="pt-BR" sz="1100">
                <a:solidFill>
                  <a:schemeClr val="dk1"/>
                </a:solidFill>
              </a:rPr>
              <a:t>        </a:t>
            </a:r>
            <a:r>
              <a:rPr b="1" lang="pt-BR" sz="1100">
                <a:solidFill>
                  <a:srgbClr val="008800"/>
                </a:solidFill>
              </a:rPr>
              <a:t>echo</a:t>
            </a:r>
            <a:r>
              <a:rPr lang="pt-BR" sz="1100">
                <a:solidFill>
                  <a:schemeClr val="dk1"/>
                </a:solidFill>
              </a:rPr>
              <a:t> </a:t>
            </a:r>
            <a:r>
              <a:rPr lang="pt-BR" sz="1100">
                <a:solidFill>
                  <a:schemeClr val="dk1"/>
                </a:solidFill>
                <a:highlight>
                  <a:srgbClr val="FFF0F0"/>
                </a:highlight>
              </a:rPr>
              <a:t>"implementação de fazAlgo em MinhaClass"</a:t>
            </a:r>
            <a:r>
              <a:rPr lang="pt-BR" sz="1100">
                <a:solidFill>
                  <a:schemeClr val="dk1"/>
                </a:solidFill>
              </a:rPr>
              <a:t>;</a:t>
            </a:r>
            <a:endParaRPr sz="1100">
              <a:solidFill>
                <a:schemeClr val="dk1"/>
              </a:solidFill>
            </a:endParaRPr>
          </a:p>
          <a:p>
            <a:pPr indent="0" lvl="0" marL="0" rtl="0" algn="l">
              <a:spcBef>
                <a:spcPts val="0"/>
              </a:spcBef>
              <a:spcAft>
                <a:spcPts val="0"/>
              </a:spcAft>
              <a:buNone/>
            </a:pPr>
            <a:r>
              <a:rPr lang="pt-BR" sz="1100">
                <a:solidFill>
                  <a:schemeClr val="dk1"/>
                </a:solidFill>
              </a:rPr>
              <a:t>    }</a:t>
            </a:r>
            <a:endParaRPr sz="1100">
              <a:solidFill>
                <a:schemeClr val="dk1"/>
              </a:solidFill>
            </a:endParaRPr>
          </a:p>
          <a:p>
            <a:pPr indent="0" lvl="0" marL="0" rtl="0" algn="l">
              <a:lnSpc>
                <a:spcPct val="125000"/>
              </a:lnSpc>
              <a:spcBef>
                <a:spcPts val="0"/>
              </a:spcBef>
              <a:spcAft>
                <a:spcPts val="0"/>
              </a:spcAft>
              <a:buNone/>
            </a:pPr>
            <a:r>
              <a:rPr lang="pt-BR" sz="1100">
                <a:solidFill>
                  <a:schemeClr val="dk1"/>
                </a:solidFill>
              </a:rPr>
              <a:t>}</a:t>
            </a:r>
            <a:endParaRPr sz="1100">
              <a:solidFill>
                <a:schemeClr val="dk1"/>
              </a:solidFill>
            </a:endParaRPr>
          </a:p>
        </p:txBody>
      </p:sp>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1" name="Shape 1351"/>
        <p:cNvGrpSpPr/>
        <p:nvPr/>
      </p:nvGrpSpPr>
      <p:grpSpPr>
        <a:xfrm>
          <a:off x="0" y="0"/>
          <a:ext cx="0" cy="0"/>
          <a:chOff x="0" y="0"/>
          <a:chExt cx="0" cy="0"/>
        </a:xfrm>
      </p:grpSpPr>
      <p:sp>
        <p:nvSpPr>
          <p:cNvPr id="1352" name="Google Shape;1352;p15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Classe Anônima</a:t>
            </a:r>
            <a:endParaRPr/>
          </a:p>
        </p:txBody>
      </p:sp>
      <p:sp>
        <p:nvSpPr>
          <p:cNvPr id="1353" name="Google Shape;1353;p154"/>
          <p:cNvSpPr txBox="1"/>
          <p:nvPr/>
        </p:nvSpPr>
        <p:spPr>
          <a:xfrm>
            <a:off x="652350" y="1603150"/>
            <a:ext cx="4051500" cy="300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pt-BR" sz="1800">
                <a:solidFill>
                  <a:srgbClr val="5F5035"/>
                </a:solidFill>
                <a:highlight>
                  <a:srgbClr val="FFFFE8"/>
                </a:highlight>
              </a:rPr>
              <a:t>&lt;?php</a:t>
            </a:r>
            <a:br>
              <a:rPr lang="pt-BR" sz="1800">
                <a:solidFill>
                  <a:schemeClr val="dk1"/>
                </a:solidFill>
                <a:highlight>
                  <a:srgbClr val="FFFFFF"/>
                </a:highlight>
              </a:rPr>
            </a:br>
            <a:br>
              <a:rPr lang="pt-BR" sz="1800">
                <a:solidFill>
                  <a:schemeClr val="dk1"/>
                </a:solidFill>
                <a:highlight>
                  <a:srgbClr val="FFFFFF"/>
                </a:highlight>
              </a:rPr>
            </a:br>
            <a:br>
              <a:rPr lang="pt-BR" sz="1800">
                <a:solidFill>
                  <a:schemeClr val="dk1"/>
                </a:solidFill>
                <a:highlight>
                  <a:srgbClr val="FFFFFF"/>
                </a:highlight>
              </a:rPr>
            </a:br>
            <a:r>
              <a:rPr lang="pt-BR" sz="1800">
                <a:solidFill>
                  <a:srgbClr val="797997"/>
                </a:solidFill>
                <a:highlight>
                  <a:srgbClr val="FFFFE8"/>
                </a:highlight>
              </a:rPr>
              <a:t>$pessoa</a:t>
            </a:r>
            <a:r>
              <a:rPr lang="pt-BR" sz="1800">
                <a:solidFill>
                  <a:schemeClr val="dk1"/>
                </a:solidFill>
                <a:highlight>
                  <a:srgbClr val="FFFFE8"/>
                </a:highlight>
              </a:rPr>
              <a:t> </a:t>
            </a:r>
            <a:r>
              <a:rPr lang="pt-BR" sz="1800">
                <a:solidFill>
                  <a:srgbClr val="808030"/>
                </a:solidFill>
                <a:highlight>
                  <a:srgbClr val="FFFFE8"/>
                </a:highlight>
              </a:rPr>
              <a:t>=</a:t>
            </a:r>
            <a:r>
              <a:rPr lang="pt-BR" sz="1800">
                <a:solidFill>
                  <a:schemeClr val="dk1"/>
                </a:solidFill>
                <a:highlight>
                  <a:srgbClr val="FFFFE8"/>
                </a:highlight>
              </a:rPr>
              <a:t> </a:t>
            </a:r>
            <a:r>
              <a:rPr b="1" lang="pt-BR" sz="1800">
                <a:solidFill>
                  <a:srgbClr val="800000"/>
                </a:solidFill>
                <a:highlight>
                  <a:srgbClr val="FFFFE8"/>
                </a:highlight>
              </a:rPr>
              <a:t>new</a:t>
            </a:r>
            <a:r>
              <a:rPr lang="pt-BR" sz="1800">
                <a:solidFill>
                  <a:schemeClr val="dk1"/>
                </a:solidFill>
                <a:highlight>
                  <a:srgbClr val="FFFFE8"/>
                </a:highlight>
              </a:rPr>
              <a:t> </a:t>
            </a:r>
            <a:r>
              <a:rPr b="1" lang="pt-BR" sz="1800">
                <a:solidFill>
                  <a:srgbClr val="800000"/>
                </a:solidFill>
                <a:highlight>
                  <a:srgbClr val="FFFFE8"/>
                </a:highlight>
              </a:rPr>
              <a:t>class </a:t>
            </a:r>
            <a:r>
              <a:rPr lang="pt-BR" sz="1800">
                <a:solidFill>
                  <a:srgbClr val="800080"/>
                </a:solidFill>
                <a:highlight>
                  <a:srgbClr val="FFFFE8"/>
                </a:highlight>
              </a:rPr>
              <a:t>{</a:t>
            </a:r>
            <a:endParaRPr sz="1800">
              <a:solidFill>
                <a:srgbClr val="800080"/>
              </a:solidFill>
              <a:highlight>
                <a:srgbClr val="FFFFE8"/>
              </a:highlight>
            </a:endParaRPr>
          </a:p>
          <a:p>
            <a:pPr indent="0" lvl="0" marL="0" rtl="0" algn="l">
              <a:spcBef>
                <a:spcPts val="0"/>
              </a:spcBef>
              <a:spcAft>
                <a:spcPts val="0"/>
              </a:spcAft>
              <a:buNone/>
            </a:pPr>
            <a:br>
              <a:rPr lang="pt-BR" sz="1800">
                <a:solidFill>
                  <a:schemeClr val="dk1"/>
                </a:solidFill>
                <a:highlight>
                  <a:srgbClr val="FFFFFF"/>
                </a:highlight>
              </a:rPr>
            </a:br>
            <a:r>
              <a:rPr lang="pt-BR" sz="1800">
                <a:solidFill>
                  <a:schemeClr val="dk1"/>
                </a:solidFill>
                <a:highlight>
                  <a:srgbClr val="FFFFE8"/>
                </a:highlight>
              </a:rPr>
              <a:t>    </a:t>
            </a:r>
            <a:r>
              <a:rPr b="1" lang="pt-BR" sz="1800">
                <a:solidFill>
                  <a:srgbClr val="800000"/>
                </a:solidFill>
                <a:highlight>
                  <a:srgbClr val="FFFFE8"/>
                </a:highlight>
              </a:rPr>
              <a:t>public</a:t>
            </a:r>
            <a:r>
              <a:rPr lang="pt-BR" sz="1800">
                <a:solidFill>
                  <a:schemeClr val="dk1"/>
                </a:solidFill>
                <a:highlight>
                  <a:srgbClr val="FFFFE8"/>
                </a:highlight>
              </a:rPr>
              <a:t> </a:t>
            </a:r>
            <a:r>
              <a:rPr lang="pt-BR" sz="1800">
                <a:solidFill>
                  <a:srgbClr val="797997"/>
                </a:solidFill>
                <a:highlight>
                  <a:srgbClr val="FFFFE8"/>
                </a:highlight>
              </a:rPr>
              <a:t>$nome</a:t>
            </a:r>
            <a:r>
              <a:rPr lang="pt-BR" sz="1800">
                <a:solidFill>
                  <a:schemeClr val="dk1"/>
                </a:solidFill>
                <a:highlight>
                  <a:srgbClr val="FFFFE8"/>
                </a:highlight>
              </a:rPr>
              <a:t>  </a:t>
            </a:r>
            <a:r>
              <a:rPr lang="pt-BR" sz="1800">
                <a:solidFill>
                  <a:srgbClr val="808030"/>
                </a:solidFill>
                <a:highlight>
                  <a:srgbClr val="FFFFE8"/>
                </a:highlight>
              </a:rPr>
              <a:t>=</a:t>
            </a:r>
            <a:r>
              <a:rPr lang="pt-BR" sz="1800">
                <a:solidFill>
                  <a:schemeClr val="dk1"/>
                </a:solidFill>
                <a:highlight>
                  <a:srgbClr val="FFFFE8"/>
                </a:highlight>
              </a:rPr>
              <a:t> </a:t>
            </a:r>
            <a:r>
              <a:rPr lang="pt-BR" sz="1800">
                <a:solidFill>
                  <a:srgbClr val="0000E6"/>
                </a:solidFill>
                <a:highlight>
                  <a:srgbClr val="FFFFE8"/>
                </a:highlight>
              </a:rPr>
              <a:t>'Maria'</a:t>
            </a:r>
            <a:r>
              <a:rPr lang="pt-BR" sz="1800">
                <a:solidFill>
                  <a:srgbClr val="800080"/>
                </a:solidFill>
                <a:highlight>
                  <a:srgbClr val="FFFFE8"/>
                </a:highlight>
              </a:rPr>
              <a:t>;</a:t>
            </a:r>
            <a:br>
              <a:rPr lang="pt-BR" sz="1800">
                <a:solidFill>
                  <a:schemeClr val="dk1"/>
                </a:solidFill>
                <a:highlight>
                  <a:srgbClr val="FFFFFF"/>
                </a:highlight>
              </a:rPr>
            </a:br>
            <a:r>
              <a:rPr lang="pt-BR" sz="1800">
                <a:solidFill>
                  <a:schemeClr val="dk1"/>
                </a:solidFill>
                <a:highlight>
                  <a:srgbClr val="FFFFE8"/>
                </a:highlight>
              </a:rPr>
              <a:t>    </a:t>
            </a:r>
            <a:r>
              <a:rPr b="1" lang="pt-BR" sz="1800">
                <a:solidFill>
                  <a:srgbClr val="800000"/>
                </a:solidFill>
                <a:highlight>
                  <a:srgbClr val="FFFFE8"/>
                </a:highlight>
              </a:rPr>
              <a:t>public</a:t>
            </a:r>
            <a:r>
              <a:rPr lang="pt-BR" sz="1800">
                <a:solidFill>
                  <a:schemeClr val="dk1"/>
                </a:solidFill>
                <a:highlight>
                  <a:srgbClr val="FFFFE8"/>
                </a:highlight>
              </a:rPr>
              <a:t> </a:t>
            </a:r>
            <a:r>
              <a:rPr lang="pt-BR" sz="1800">
                <a:solidFill>
                  <a:srgbClr val="797997"/>
                </a:solidFill>
                <a:highlight>
                  <a:srgbClr val="FFFFE8"/>
                </a:highlight>
              </a:rPr>
              <a:t>$cpf</a:t>
            </a:r>
            <a:r>
              <a:rPr lang="pt-BR" sz="1800">
                <a:solidFill>
                  <a:schemeClr val="dk1"/>
                </a:solidFill>
                <a:highlight>
                  <a:srgbClr val="FFFFE8"/>
                </a:highlight>
              </a:rPr>
              <a:t>      </a:t>
            </a:r>
            <a:r>
              <a:rPr lang="pt-BR" sz="1800">
                <a:solidFill>
                  <a:srgbClr val="808030"/>
                </a:solidFill>
                <a:highlight>
                  <a:srgbClr val="FFFFE8"/>
                </a:highlight>
              </a:rPr>
              <a:t>=</a:t>
            </a:r>
            <a:r>
              <a:rPr lang="pt-BR" sz="1800">
                <a:solidFill>
                  <a:schemeClr val="dk1"/>
                </a:solidFill>
                <a:highlight>
                  <a:srgbClr val="FFFFE8"/>
                </a:highlight>
              </a:rPr>
              <a:t> </a:t>
            </a:r>
            <a:r>
              <a:rPr lang="pt-BR" sz="1800">
                <a:solidFill>
                  <a:srgbClr val="0000E6"/>
                </a:solidFill>
                <a:highlight>
                  <a:srgbClr val="FFFFE8"/>
                </a:highlight>
              </a:rPr>
              <a:t>'754'</a:t>
            </a:r>
            <a:r>
              <a:rPr lang="pt-BR" sz="1800">
                <a:solidFill>
                  <a:srgbClr val="800080"/>
                </a:solidFill>
                <a:highlight>
                  <a:srgbClr val="FFFFE8"/>
                </a:highlight>
              </a:rPr>
              <a:t>;</a:t>
            </a:r>
            <a:br>
              <a:rPr lang="pt-BR" sz="1800">
                <a:solidFill>
                  <a:schemeClr val="dk1"/>
                </a:solidFill>
                <a:highlight>
                  <a:srgbClr val="FFFFFF"/>
                </a:highlight>
              </a:rPr>
            </a:br>
            <a:br>
              <a:rPr lang="pt-BR" sz="1800">
                <a:solidFill>
                  <a:schemeClr val="dk1"/>
                </a:solidFill>
                <a:highlight>
                  <a:srgbClr val="FFFFFF"/>
                </a:highlight>
              </a:rPr>
            </a:br>
            <a:r>
              <a:rPr lang="pt-BR" sz="1800">
                <a:solidFill>
                  <a:schemeClr val="dk1"/>
                </a:solidFill>
                <a:highlight>
                  <a:srgbClr val="FFFFE8"/>
                </a:highlight>
              </a:rPr>
              <a:t>    </a:t>
            </a:r>
            <a:r>
              <a:rPr b="1" lang="pt-BR" sz="1800">
                <a:solidFill>
                  <a:srgbClr val="800000"/>
                </a:solidFill>
                <a:highlight>
                  <a:srgbClr val="FFFFE8"/>
                </a:highlight>
              </a:rPr>
              <a:t>public</a:t>
            </a:r>
            <a:r>
              <a:rPr lang="pt-BR" sz="1800">
                <a:solidFill>
                  <a:schemeClr val="dk1"/>
                </a:solidFill>
                <a:highlight>
                  <a:srgbClr val="FFFFE8"/>
                </a:highlight>
              </a:rPr>
              <a:t> </a:t>
            </a:r>
            <a:r>
              <a:rPr b="1" lang="pt-BR" sz="1800">
                <a:solidFill>
                  <a:srgbClr val="800000"/>
                </a:solidFill>
                <a:highlight>
                  <a:srgbClr val="FFFFE8"/>
                </a:highlight>
              </a:rPr>
              <a:t>function</a:t>
            </a:r>
            <a:r>
              <a:rPr lang="pt-BR" sz="1800">
                <a:solidFill>
                  <a:schemeClr val="dk1"/>
                </a:solidFill>
                <a:highlight>
                  <a:srgbClr val="FFFFE8"/>
                </a:highlight>
              </a:rPr>
              <a:t> getNome</a:t>
            </a:r>
            <a:r>
              <a:rPr lang="pt-BR" sz="1800">
                <a:solidFill>
                  <a:srgbClr val="808030"/>
                </a:solidFill>
                <a:highlight>
                  <a:srgbClr val="FFFFE8"/>
                </a:highlight>
              </a:rPr>
              <a:t>()</a:t>
            </a:r>
            <a:r>
              <a:rPr lang="pt-BR" sz="1800">
                <a:solidFill>
                  <a:srgbClr val="800080"/>
                </a:solidFill>
                <a:highlight>
                  <a:srgbClr val="FFFFE8"/>
                </a:highlight>
              </a:rPr>
              <a:t>{</a:t>
            </a:r>
            <a:br>
              <a:rPr lang="pt-BR" sz="1800">
                <a:solidFill>
                  <a:schemeClr val="dk1"/>
                </a:solidFill>
                <a:highlight>
                  <a:srgbClr val="FFFFFF"/>
                </a:highlight>
              </a:rPr>
            </a:br>
            <a:r>
              <a:rPr lang="pt-BR" sz="1800">
                <a:solidFill>
                  <a:schemeClr val="dk1"/>
                </a:solidFill>
                <a:highlight>
                  <a:srgbClr val="FFFFE8"/>
                </a:highlight>
              </a:rPr>
              <a:t>        </a:t>
            </a:r>
            <a:r>
              <a:rPr b="1" lang="pt-BR" sz="1800">
                <a:solidFill>
                  <a:srgbClr val="800000"/>
                </a:solidFill>
                <a:highlight>
                  <a:srgbClr val="FFFFE8"/>
                </a:highlight>
              </a:rPr>
              <a:t>return</a:t>
            </a:r>
            <a:r>
              <a:rPr lang="pt-BR" sz="1800">
                <a:solidFill>
                  <a:schemeClr val="dk1"/>
                </a:solidFill>
                <a:highlight>
                  <a:srgbClr val="FFFFE8"/>
                </a:highlight>
              </a:rPr>
              <a:t> </a:t>
            </a:r>
            <a:r>
              <a:rPr lang="pt-BR" sz="1800">
                <a:solidFill>
                  <a:srgbClr val="400000"/>
                </a:solidFill>
                <a:highlight>
                  <a:srgbClr val="FFFFE8"/>
                </a:highlight>
              </a:rPr>
              <a:t>strtoupper</a:t>
            </a:r>
            <a:r>
              <a:rPr lang="pt-BR" sz="1800">
                <a:solidFill>
                  <a:srgbClr val="808030"/>
                </a:solidFill>
                <a:highlight>
                  <a:srgbClr val="FFFFE8"/>
                </a:highlight>
              </a:rPr>
              <a:t>(</a:t>
            </a:r>
            <a:r>
              <a:rPr lang="pt-BR" sz="1800">
                <a:solidFill>
                  <a:srgbClr val="797997"/>
                </a:solidFill>
                <a:highlight>
                  <a:srgbClr val="FFFFE8"/>
                </a:highlight>
              </a:rPr>
              <a:t>$</a:t>
            </a:r>
            <a:r>
              <a:rPr b="1" lang="pt-BR" sz="1800">
                <a:solidFill>
                  <a:srgbClr val="800000"/>
                </a:solidFill>
                <a:highlight>
                  <a:srgbClr val="FFFFE8"/>
                </a:highlight>
              </a:rPr>
              <a:t>this</a:t>
            </a:r>
            <a:r>
              <a:rPr lang="pt-BR" sz="1800">
                <a:solidFill>
                  <a:srgbClr val="808030"/>
                </a:solidFill>
                <a:highlight>
                  <a:srgbClr val="FFFFE8"/>
                </a:highlight>
              </a:rPr>
              <a:t>-&gt;</a:t>
            </a:r>
            <a:r>
              <a:rPr lang="pt-BR" sz="1800">
                <a:solidFill>
                  <a:srgbClr val="797997"/>
                </a:solidFill>
                <a:highlight>
                  <a:srgbClr val="FFFFE8"/>
                </a:highlight>
              </a:rPr>
              <a:t>nome</a:t>
            </a:r>
            <a:r>
              <a:rPr lang="pt-BR" sz="1800">
                <a:solidFill>
                  <a:srgbClr val="808030"/>
                </a:solidFill>
                <a:highlight>
                  <a:srgbClr val="FFFFE8"/>
                </a:highlight>
              </a:rPr>
              <a:t>)</a:t>
            </a:r>
            <a:r>
              <a:rPr lang="pt-BR" sz="1800">
                <a:solidFill>
                  <a:srgbClr val="800080"/>
                </a:solidFill>
                <a:highlight>
                  <a:srgbClr val="FFFFE8"/>
                </a:highlight>
              </a:rPr>
              <a:t>;</a:t>
            </a:r>
            <a:br>
              <a:rPr lang="pt-BR" sz="1800">
                <a:solidFill>
                  <a:schemeClr val="dk1"/>
                </a:solidFill>
                <a:highlight>
                  <a:srgbClr val="FFFFFF"/>
                </a:highlight>
              </a:rPr>
            </a:br>
            <a:r>
              <a:rPr lang="pt-BR" sz="1800">
                <a:solidFill>
                  <a:schemeClr val="dk1"/>
                </a:solidFill>
                <a:highlight>
                  <a:srgbClr val="FFFFE8"/>
                </a:highlight>
              </a:rPr>
              <a:t>    </a:t>
            </a:r>
            <a:r>
              <a:rPr lang="pt-BR" sz="1800">
                <a:solidFill>
                  <a:srgbClr val="800080"/>
                </a:solidFill>
                <a:highlight>
                  <a:srgbClr val="FFFFE8"/>
                </a:highlight>
              </a:rPr>
              <a:t>}</a:t>
            </a:r>
            <a:br>
              <a:rPr lang="pt-BR" sz="1800">
                <a:solidFill>
                  <a:schemeClr val="dk1"/>
                </a:solidFill>
                <a:highlight>
                  <a:srgbClr val="FFFFFF"/>
                </a:highlight>
              </a:rPr>
            </a:br>
            <a:r>
              <a:rPr lang="pt-BR" sz="1800">
                <a:solidFill>
                  <a:srgbClr val="800080"/>
                </a:solidFill>
                <a:highlight>
                  <a:srgbClr val="FFFFE8"/>
                </a:highlight>
              </a:rPr>
              <a:t>}</a:t>
            </a:r>
            <a:r>
              <a:rPr b="1" lang="pt-BR" sz="1800">
                <a:solidFill>
                  <a:srgbClr val="800080"/>
                </a:solidFill>
                <a:highlight>
                  <a:srgbClr val="FFFFE8"/>
                </a:highlight>
              </a:rPr>
              <a:t>;</a:t>
            </a:r>
            <a:br>
              <a:rPr b="1" lang="pt-BR" sz="1800">
                <a:solidFill>
                  <a:schemeClr val="dk1"/>
                </a:solidFill>
                <a:highlight>
                  <a:srgbClr val="FFFFFF"/>
                </a:highlight>
              </a:rPr>
            </a:br>
            <a:br>
              <a:rPr lang="pt-BR" sz="1800">
                <a:solidFill>
                  <a:schemeClr val="dk1"/>
                </a:solidFill>
                <a:highlight>
                  <a:srgbClr val="FFFFFF"/>
                </a:highlight>
              </a:rPr>
            </a:br>
            <a:endParaRPr sz="1800">
              <a:solidFill>
                <a:srgbClr val="800080"/>
              </a:solidFill>
              <a:highlight>
                <a:srgbClr val="FFFFE8"/>
              </a:highlight>
            </a:endParaRPr>
          </a:p>
        </p:txBody>
      </p:sp>
      <p:sp>
        <p:nvSpPr>
          <p:cNvPr id="1354" name="Google Shape;1354;p154"/>
          <p:cNvSpPr txBox="1"/>
          <p:nvPr/>
        </p:nvSpPr>
        <p:spPr>
          <a:xfrm>
            <a:off x="5307225" y="1476625"/>
            <a:ext cx="3000000" cy="300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pt-BR" sz="1800">
                <a:solidFill>
                  <a:srgbClr val="400000"/>
                </a:solidFill>
                <a:highlight>
                  <a:srgbClr val="FFFFE8"/>
                </a:highlight>
              </a:rPr>
              <a:t>var_dump</a:t>
            </a:r>
            <a:r>
              <a:rPr lang="pt-BR" sz="1800">
                <a:solidFill>
                  <a:srgbClr val="808030"/>
                </a:solidFill>
                <a:highlight>
                  <a:srgbClr val="FFFFE8"/>
                </a:highlight>
              </a:rPr>
              <a:t>(</a:t>
            </a:r>
            <a:r>
              <a:rPr lang="pt-BR" sz="1800">
                <a:solidFill>
                  <a:srgbClr val="797997"/>
                </a:solidFill>
                <a:highlight>
                  <a:srgbClr val="FFFFE8"/>
                </a:highlight>
              </a:rPr>
              <a:t>$pessoa</a:t>
            </a:r>
            <a:r>
              <a:rPr lang="pt-BR" sz="1800">
                <a:solidFill>
                  <a:srgbClr val="808030"/>
                </a:solidFill>
                <a:highlight>
                  <a:srgbClr val="FFFFE8"/>
                </a:highlight>
              </a:rPr>
              <a:t>)</a:t>
            </a:r>
            <a:r>
              <a:rPr lang="pt-BR" sz="1800">
                <a:solidFill>
                  <a:srgbClr val="800080"/>
                </a:solidFill>
                <a:highlight>
                  <a:srgbClr val="FFFFE8"/>
                </a:highlight>
              </a:rPr>
              <a:t>;</a:t>
            </a:r>
            <a:br>
              <a:rPr lang="pt-BR" sz="1800">
                <a:solidFill>
                  <a:schemeClr val="dk1"/>
                </a:solidFill>
                <a:highlight>
                  <a:srgbClr val="FFFFFF"/>
                </a:highlight>
              </a:rPr>
            </a:br>
            <a:r>
              <a:rPr b="1" lang="pt-BR" sz="1800">
                <a:solidFill>
                  <a:srgbClr val="800000"/>
                </a:solidFill>
                <a:highlight>
                  <a:srgbClr val="FFFFE8"/>
                </a:highlight>
              </a:rPr>
              <a:t>echo</a:t>
            </a:r>
            <a:r>
              <a:rPr lang="pt-BR" sz="1800">
                <a:solidFill>
                  <a:schemeClr val="dk1"/>
                </a:solidFill>
                <a:highlight>
                  <a:srgbClr val="FFFFE8"/>
                </a:highlight>
              </a:rPr>
              <a:t> </a:t>
            </a:r>
            <a:r>
              <a:rPr lang="pt-BR" sz="1800">
                <a:solidFill>
                  <a:srgbClr val="797997"/>
                </a:solidFill>
                <a:highlight>
                  <a:srgbClr val="FFFFE8"/>
                </a:highlight>
              </a:rPr>
              <a:t>$pessoa</a:t>
            </a:r>
            <a:r>
              <a:rPr lang="pt-BR" sz="1800">
                <a:solidFill>
                  <a:srgbClr val="808030"/>
                </a:solidFill>
                <a:highlight>
                  <a:srgbClr val="FFFFE8"/>
                </a:highlight>
              </a:rPr>
              <a:t>-&gt;</a:t>
            </a:r>
            <a:r>
              <a:rPr lang="pt-BR" sz="1800">
                <a:solidFill>
                  <a:srgbClr val="797997"/>
                </a:solidFill>
                <a:highlight>
                  <a:srgbClr val="FFFFE8"/>
                </a:highlight>
              </a:rPr>
              <a:t>nome</a:t>
            </a:r>
            <a:r>
              <a:rPr lang="pt-BR" sz="1800">
                <a:solidFill>
                  <a:srgbClr val="800080"/>
                </a:solidFill>
                <a:highlight>
                  <a:srgbClr val="FFFFE8"/>
                </a:highlight>
              </a:rPr>
              <a:t>;</a:t>
            </a:r>
            <a:br>
              <a:rPr lang="pt-BR" sz="1800">
                <a:solidFill>
                  <a:schemeClr val="dk1"/>
                </a:solidFill>
                <a:highlight>
                  <a:srgbClr val="FFFFFF"/>
                </a:highlight>
              </a:rPr>
            </a:br>
            <a:r>
              <a:rPr b="1" lang="pt-BR" sz="1800">
                <a:solidFill>
                  <a:srgbClr val="800000"/>
                </a:solidFill>
                <a:highlight>
                  <a:srgbClr val="FFFFE8"/>
                </a:highlight>
              </a:rPr>
              <a:t>echo</a:t>
            </a:r>
            <a:r>
              <a:rPr lang="pt-BR" sz="1800">
                <a:solidFill>
                  <a:schemeClr val="dk1"/>
                </a:solidFill>
                <a:highlight>
                  <a:srgbClr val="FFFFE8"/>
                </a:highlight>
              </a:rPr>
              <a:t> </a:t>
            </a:r>
            <a:r>
              <a:rPr lang="pt-BR" sz="1800">
                <a:solidFill>
                  <a:srgbClr val="797997"/>
                </a:solidFill>
                <a:highlight>
                  <a:srgbClr val="FFFFE8"/>
                </a:highlight>
              </a:rPr>
              <a:t>$pessoa</a:t>
            </a:r>
            <a:r>
              <a:rPr lang="pt-BR" sz="1800">
                <a:solidFill>
                  <a:srgbClr val="808030"/>
                </a:solidFill>
                <a:highlight>
                  <a:srgbClr val="FFFFE8"/>
                </a:highlight>
              </a:rPr>
              <a:t>-&gt;</a:t>
            </a:r>
            <a:r>
              <a:rPr lang="pt-BR" sz="1800">
                <a:solidFill>
                  <a:srgbClr val="797997"/>
                </a:solidFill>
                <a:highlight>
                  <a:srgbClr val="FFFFE8"/>
                </a:highlight>
              </a:rPr>
              <a:t>cpf</a:t>
            </a:r>
            <a:r>
              <a:rPr lang="pt-BR" sz="1800">
                <a:solidFill>
                  <a:srgbClr val="800080"/>
                </a:solidFill>
                <a:highlight>
                  <a:srgbClr val="FFFFE8"/>
                </a:highlight>
              </a:rPr>
              <a:t>;</a:t>
            </a:r>
            <a:br>
              <a:rPr lang="pt-BR" sz="1800">
                <a:solidFill>
                  <a:schemeClr val="dk1"/>
                </a:solidFill>
                <a:highlight>
                  <a:srgbClr val="FFFFFF"/>
                </a:highlight>
              </a:rPr>
            </a:br>
            <a:r>
              <a:rPr b="1" lang="pt-BR" sz="1800">
                <a:solidFill>
                  <a:srgbClr val="800000"/>
                </a:solidFill>
                <a:highlight>
                  <a:srgbClr val="FFFFE8"/>
                </a:highlight>
              </a:rPr>
              <a:t>echo</a:t>
            </a:r>
            <a:r>
              <a:rPr lang="pt-BR" sz="1800">
                <a:solidFill>
                  <a:schemeClr val="dk1"/>
                </a:solidFill>
                <a:highlight>
                  <a:srgbClr val="FFFFE8"/>
                </a:highlight>
              </a:rPr>
              <a:t> </a:t>
            </a:r>
            <a:r>
              <a:rPr lang="pt-BR" sz="1800">
                <a:solidFill>
                  <a:srgbClr val="797997"/>
                </a:solidFill>
                <a:highlight>
                  <a:srgbClr val="FFFFE8"/>
                </a:highlight>
              </a:rPr>
              <a:t>$pessoa</a:t>
            </a:r>
            <a:r>
              <a:rPr lang="pt-BR" sz="1800">
                <a:solidFill>
                  <a:srgbClr val="808030"/>
                </a:solidFill>
                <a:highlight>
                  <a:srgbClr val="FFFFE8"/>
                </a:highlight>
              </a:rPr>
              <a:t>-&gt;</a:t>
            </a:r>
            <a:r>
              <a:rPr lang="pt-BR" sz="1800">
                <a:solidFill>
                  <a:schemeClr val="dk1"/>
                </a:solidFill>
                <a:highlight>
                  <a:srgbClr val="FFFFE8"/>
                </a:highlight>
              </a:rPr>
              <a:t>getNome</a:t>
            </a:r>
            <a:r>
              <a:rPr lang="pt-BR" sz="1800">
                <a:solidFill>
                  <a:srgbClr val="808030"/>
                </a:solidFill>
                <a:highlight>
                  <a:srgbClr val="FFFFE8"/>
                </a:highlight>
              </a:rPr>
              <a:t>()</a:t>
            </a:r>
            <a:r>
              <a:rPr lang="pt-BR" sz="1800">
                <a:solidFill>
                  <a:srgbClr val="800080"/>
                </a:solidFill>
                <a:highlight>
                  <a:srgbClr val="FFFFE8"/>
                </a:highlight>
              </a:rPr>
              <a:t>;</a:t>
            </a:r>
            <a:endParaRPr sz="1800"/>
          </a:p>
        </p:txBody>
      </p:sp>
      <p:cxnSp>
        <p:nvCxnSpPr>
          <p:cNvPr id="1355" name="Google Shape;1355;p154"/>
          <p:cNvCxnSpPr/>
          <p:nvPr/>
        </p:nvCxnSpPr>
        <p:spPr>
          <a:xfrm flipH="1">
            <a:off x="4822000" y="1218475"/>
            <a:ext cx="10200" cy="36126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9" name="Shape 1359"/>
        <p:cNvGrpSpPr/>
        <p:nvPr/>
      </p:nvGrpSpPr>
      <p:grpSpPr>
        <a:xfrm>
          <a:off x="0" y="0"/>
          <a:ext cx="0" cy="0"/>
          <a:chOff x="0" y="0"/>
          <a:chExt cx="0" cy="0"/>
        </a:xfrm>
      </p:grpSpPr>
      <p:sp>
        <p:nvSpPr>
          <p:cNvPr id="1360" name="Google Shape;1360;p15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Classe Anônima (novas instâncias)</a:t>
            </a:r>
            <a:endParaRPr/>
          </a:p>
        </p:txBody>
      </p:sp>
      <p:sp>
        <p:nvSpPr>
          <p:cNvPr id="1361" name="Google Shape;1361;p155"/>
          <p:cNvSpPr txBox="1"/>
          <p:nvPr/>
        </p:nvSpPr>
        <p:spPr>
          <a:xfrm>
            <a:off x="311700" y="1494250"/>
            <a:ext cx="35460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sz="1800">
                <a:solidFill>
                  <a:srgbClr val="557799"/>
                </a:solidFill>
              </a:rPr>
              <a:t>&lt;?php</a:t>
            </a:r>
            <a:endParaRPr sz="1800">
              <a:solidFill>
                <a:schemeClr val="dk1"/>
              </a:solidFill>
            </a:endParaRPr>
          </a:p>
          <a:p>
            <a:pPr indent="0" lvl="0" marL="0" rtl="0" algn="l">
              <a:spcBef>
                <a:spcPts val="0"/>
              </a:spcBef>
              <a:spcAft>
                <a:spcPts val="0"/>
              </a:spcAft>
              <a:buNone/>
            </a:pPr>
            <a:r>
              <a:t/>
            </a:r>
            <a:endParaRPr sz="1800">
              <a:solidFill>
                <a:schemeClr val="dk1"/>
              </a:solidFill>
            </a:endParaRPr>
          </a:p>
          <a:p>
            <a:pPr indent="0" lvl="0" marL="0" rtl="0" algn="l">
              <a:spcBef>
                <a:spcPts val="0"/>
              </a:spcBef>
              <a:spcAft>
                <a:spcPts val="0"/>
              </a:spcAft>
              <a:buNone/>
            </a:pPr>
            <a:r>
              <a:rPr lang="pt-BR" sz="1800">
                <a:solidFill>
                  <a:srgbClr val="996633"/>
                </a:solidFill>
              </a:rPr>
              <a:t>$pessoa</a:t>
            </a:r>
            <a:r>
              <a:rPr lang="pt-BR" sz="1800">
                <a:solidFill>
                  <a:schemeClr val="dk1"/>
                </a:solidFill>
              </a:rPr>
              <a:t> </a:t>
            </a:r>
            <a:r>
              <a:rPr lang="pt-BR" sz="1800">
                <a:solidFill>
                  <a:srgbClr val="333333"/>
                </a:solidFill>
              </a:rPr>
              <a:t>=</a:t>
            </a:r>
            <a:r>
              <a:rPr lang="pt-BR" sz="1800">
                <a:solidFill>
                  <a:schemeClr val="dk1"/>
                </a:solidFill>
              </a:rPr>
              <a:t> </a:t>
            </a:r>
            <a:r>
              <a:rPr b="1" lang="pt-BR" sz="1800">
                <a:solidFill>
                  <a:srgbClr val="008800"/>
                </a:solidFill>
              </a:rPr>
              <a:t>new</a:t>
            </a:r>
            <a:r>
              <a:rPr lang="pt-BR" sz="1800">
                <a:solidFill>
                  <a:schemeClr val="dk1"/>
                </a:solidFill>
              </a:rPr>
              <a:t> class{</a:t>
            </a:r>
            <a:endParaRPr sz="1800">
              <a:solidFill>
                <a:schemeClr val="dk1"/>
              </a:solidFill>
            </a:endParaRPr>
          </a:p>
          <a:p>
            <a:pPr indent="0" lvl="0" marL="0" rtl="0" algn="l">
              <a:spcBef>
                <a:spcPts val="0"/>
              </a:spcBef>
              <a:spcAft>
                <a:spcPts val="0"/>
              </a:spcAft>
              <a:buNone/>
            </a:pPr>
            <a:r>
              <a:rPr lang="pt-BR" sz="1800">
                <a:solidFill>
                  <a:schemeClr val="dk1"/>
                </a:solidFill>
              </a:rPr>
              <a:t>    </a:t>
            </a:r>
            <a:endParaRPr sz="1800">
              <a:solidFill>
                <a:schemeClr val="dk1"/>
              </a:solidFill>
            </a:endParaRPr>
          </a:p>
          <a:p>
            <a:pPr indent="0" lvl="0" marL="0" rtl="0" algn="l">
              <a:spcBef>
                <a:spcPts val="0"/>
              </a:spcBef>
              <a:spcAft>
                <a:spcPts val="0"/>
              </a:spcAft>
              <a:buNone/>
            </a:pPr>
            <a:r>
              <a:rPr lang="pt-BR" sz="1800">
                <a:solidFill>
                  <a:schemeClr val="dk1"/>
                </a:solidFill>
              </a:rPr>
              <a:t>    </a:t>
            </a:r>
            <a:r>
              <a:rPr b="1" lang="pt-BR" sz="1800">
                <a:solidFill>
                  <a:srgbClr val="008800"/>
                </a:solidFill>
              </a:rPr>
              <a:t>public</a:t>
            </a:r>
            <a:r>
              <a:rPr lang="pt-BR" sz="1800">
                <a:solidFill>
                  <a:schemeClr val="dk1"/>
                </a:solidFill>
              </a:rPr>
              <a:t> </a:t>
            </a:r>
            <a:r>
              <a:rPr lang="pt-BR" sz="1800">
                <a:solidFill>
                  <a:srgbClr val="996633"/>
                </a:solidFill>
              </a:rPr>
              <a:t>$nome</a:t>
            </a:r>
            <a:r>
              <a:rPr lang="pt-BR" sz="1800">
                <a:solidFill>
                  <a:schemeClr val="dk1"/>
                </a:solidFill>
              </a:rPr>
              <a:t> </a:t>
            </a:r>
            <a:r>
              <a:rPr lang="pt-BR" sz="1800">
                <a:solidFill>
                  <a:srgbClr val="333333"/>
                </a:solidFill>
              </a:rPr>
              <a:t>=</a:t>
            </a:r>
            <a:r>
              <a:rPr lang="pt-BR" sz="1800">
                <a:solidFill>
                  <a:schemeClr val="dk1"/>
                </a:solidFill>
              </a:rPr>
              <a:t> </a:t>
            </a:r>
            <a:r>
              <a:rPr lang="pt-BR" sz="1800">
                <a:solidFill>
                  <a:schemeClr val="dk1"/>
                </a:solidFill>
                <a:highlight>
                  <a:srgbClr val="FFF0F0"/>
                </a:highlight>
              </a:rPr>
              <a:t>'Fulano'</a:t>
            </a:r>
            <a:r>
              <a:rPr lang="pt-BR" sz="1800">
                <a:solidFill>
                  <a:schemeClr val="dk1"/>
                </a:solidFill>
              </a:rPr>
              <a:t>;</a:t>
            </a:r>
            <a:endParaRPr sz="1800">
              <a:solidFill>
                <a:schemeClr val="dk1"/>
              </a:solidFill>
            </a:endParaRPr>
          </a:p>
          <a:p>
            <a:pPr indent="0" lvl="0" marL="0" rtl="0" algn="l">
              <a:spcBef>
                <a:spcPts val="0"/>
              </a:spcBef>
              <a:spcAft>
                <a:spcPts val="0"/>
              </a:spcAft>
              <a:buNone/>
            </a:pPr>
            <a:r>
              <a:rPr lang="pt-BR" sz="1800">
                <a:solidFill>
                  <a:schemeClr val="dk1"/>
                </a:solidFill>
              </a:rPr>
              <a:t>    </a:t>
            </a:r>
            <a:endParaRPr sz="1800">
              <a:solidFill>
                <a:schemeClr val="dk1"/>
              </a:solidFill>
            </a:endParaRPr>
          </a:p>
          <a:p>
            <a:pPr indent="0" lvl="0" marL="0" rtl="0" algn="l">
              <a:spcBef>
                <a:spcPts val="0"/>
              </a:spcBef>
              <a:spcAft>
                <a:spcPts val="0"/>
              </a:spcAft>
              <a:buNone/>
            </a:pPr>
            <a:r>
              <a:rPr lang="pt-BR" sz="1800">
                <a:solidFill>
                  <a:schemeClr val="dk1"/>
                </a:solidFill>
              </a:rPr>
              <a:t>    </a:t>
            </a:r>
            <a:r>
              <a:rPr b="1" lang="pt-BR" sz="1800">
                <a:solidFill>
                  <a:srgbClr val="008800"/>
                </a:solidFill>
              </a:rPr>
              <a:t>public</a:t>
            </a:r>
            <a:r>
              <a:rPr lang="pt-BR" sz="1800">
                <a:solidFill>
                  <a:schemeClr val="dk1"/>
                </a:solidFill>
              </a:rPr>
              <a:t> </a:t>
            </a:r>
            <a:r>
              <a:rPr b="1" lang="pt-BR" sz="1800">
                <a:solidFill>
                  <a:srgbClr val="008800"/>
                </a:solidFill>
              </a:rPr>
              <a:t>function</a:t>
            </a:r>
            <a:r>
              <a:rPr lang="pt-BR" sz="1800">
                <a:solidFill>
                  <a:schemeClr val="dk1"/>
                </a:solidFill>
              </a:rPr>
              <a:t> </a:t>
            </a:r>
            <a:r>
              <a:rPr b="1" lang="pt-BR" sz="1800">
                <a:solidFill>
                  <a:srgbClr val="0066BB"/>
                </a:solidFill>
              </a:rPr>
              <a:t>oi</a:t>
            </a:r>
            <a:r>
              <a:rPr lang="pt-BR" sz="1800">
                <a:solidFill>
                  <a:schemeClr val="dk1"/>
                </a:solidFill>
              </a:rPr>
              <a:t>(){</a:t>
            </a:r>
            <a:endParaRPr sz="1800">
              <a:solidFill>
                <a:schemeClr val="dk1"/>
              </a:solidFill>
            </a:endParaRPr>
          </a:p>
          <a:p>
            <a:pPr indent="0" lvl="0" marL="0" rtl="0" algn="l">
              <a:spcBef>
                <a:spcPts val="0"/>
              </a:spcBef>
              <a:spcAft>
                <a:spcPts val="0"/>
              </a:spcAft>
              <a:buNone/>
            </a:pPr>
            <a:r>
              <a:rPr lang="pt-BR" sz="1800">
                <a:solidFill>
                  <a:schemeClr val="dk1"/>
                </a:solidFill>
              </a:rPr>
              <a:t>        </a:t>
            </a:r>
            <a:r>
              <a:rPr b="1" lang="pt-BR" sz="1800">
                <a:solidFill>
                  <a:srgbClr val="008800"/>
                </a:solidFill>
              </a:rPr>
              <a:t>return</a:t>
            </a:r>
            <a:r>
              <a:rPr lang="pt-BR" sz="1800">
                <a:solidFill>
                  <a:schemeClr val="dk1"/>
                </a:solidFill>
              </a:rPr>
              <a:t> </a:t>
            </a:r>
            <a:r>
              <a:rPr lang="pt-BR" sz="1800">
                <a:solidFill>
                  <a:schemeClr val="dk1"/>
                </a:solidFill>
                <a:highlight>
                  <a:srgbClr val="FFF0F0"/>
                </a:highlight>
              </a:rPr>
              <a:t>"Oi </a:t>
            </a:r>
            <a:r>
              <a:rPr lang="pt-BR" sz="1800">
                <a:solidFill>
                  <a:schemeClr val="dk1"/>
                </a:solidFill>
                <a:highlight>
                  <a:srgbClr val="EEEEEE"/>
                </a:highlight>
              </a:rPr>
              <a:t>{</a:t>
            </a:r>
            <a:r>
              <a:rPr lang="pt-BR" sz="1800">
                <a:solidFill>
                  <a:srgbClr val="996633"/>
                </a:solidFill>
              </a:rPr>
              <a:t>$this</a:t>
            </a:r>
            <a:r>
              <a:rPr lang="pt-BR" sz="1800">
                <a:solidFill>
                  <a:srgbClr val="333333"/>
                </a:solidFill>
              </a:rPr>
              <a:t>-&gt;</a:t>
            </a:r>
            <a:r>
              <a:rPr lang="pt-BR" sz="1800">
                <a:solidFill>
                  <a:srgbClr val="0000CC"/>
                </a:solidFill>
              </a:rPr>
              <a:t>nome</a:t>
            </a:r>
            <a:r>
              <a:rPr lang="pt-BR" sz="1800">
                <a:solidFill>
                  <a:schemeClr val="dk1"/>
                </a:solidFill>
                <a:highlight>
                  <a:srgbClr val="EEEEEE"/>
                </a:highlight>
              </a:rPr>
              <a:t>}</a:t>
            </a:r>
            <a:r>
              <a:rPr lang="pt-BR" sz="1800">
                <a:solidFill>
                  <a:schemeClr val="dk1"/>
                </a:solidFill>
                <a:highlight>
                  <a:srgbClr val="FFF0F0"/>
                </a:highlight>
              </a:rPr>
              <a:t> !"</a:t>
            </a:r>
            <a:r>
              <a:rPr lang="pt-BR" sz="1800">
                <a:solidFill>
                  <a:schemeClr val="dk1"/>
                </a:solidFill>
              </a:rPr>
              <a:t>;</a:t>
            </a:r>
            <a:endParaRPr sz="1800">
              <a:solidFill>
                <a:schemeClr val="dk1"/>
              </a:solidFill>
            </a:endParaRPr>
          </a:p>
          <a:p>
            <a:pPr indent="0" lvl="0" marL="0" rtl="0" algn="l">
              <a:spcBef>
                <a:spcPts val="0"/>
              </a:spcBef>
              <a:spcAft>
                <a:spcPts val="0"/>
              </a:spcAft>
              <a:buNone/>
            </a:pPr>
            <a:r>
              <a:rPr lang="pt-BR" sz="1800">
                <a:solidFill>
                  <a:schemeClr val="dk1"/>
                </a:solidFill>
              </a:rPr>
              <a:t>    }</a:t>
            </a:r>
            <a:endParaRPr sz="1800">
              <a:solidFill>
                <a:schemeClr val="dk1"/>
              </a:solidFill>
            </a:endParaRPr>
          </a:p>
          <a:p>
            <a:pPr indent="0" lvl="0" marL="0" rtl="0" algn="l">
              <a:spcBef>
                <a:spcPts val="0"/>
              </a:spcBef>
              <a:spcAft>
                <a:spcPts val="0"/>
              </a:spcAft>
              <a:buNone/>
            </a:pPr>
            <a:r>
              <a:rPr lang="pt-BR" sz="1800">
                <a:solidFill>
                  <a:schemeClr val="dk1"/>
                </a:solidFill>
              </a:rPr>
              <a:t>};</a:t>
            </a:r>
            <a:endParaRPr sz="1800">
              <a:solidFill>
                <a:schemeClr val="dk1"/>
              </a:solidFill>
            </a:endParaRPr>
          </a:p>
          <a:p>
            <a:pPr indent="0" lvl="0" marL="0" rtl="0" algn="l">
              <a:spcBef>
                <a:spcPts val="0"/>
              </a:spcBef>
              <a:spcAft>
                <a:spcPts val="0"/>
              </a:spcAft>
              <a:buNone/>
            </a:pPr>
            <a:r>
              <a:t/>
            </a:r>
            <a:endParaRPr sz="1800">
              <a:solidFill>
                <a:schemeClr val="dk1"/>
              </a:solidFill>
            </a:endParaRPr>
          </a:p>
          <a:p>
            <a:pPr indent="0" lvl="0" marL="0" rtl="0" algn="l">
              <a:lnSpc>
                <a:spcPct val="125000"/>
              </a:lnSpc>
              <a:spcBef>
                <a:spcPts val="0"/>
              </a:spcBef>
              <a:spcAft>
                <a:spcPts val="0"/>
              </a:spcAft>
              <a:buNone/>
            </a:pPr>
            <a:r>
              <a:t/>
            </a:r>
            <a:endParaRPr sz="1800">
              <a:solidFill>
                <a:schemeClr val="dk1"/>
              </a:solidFill>
            </a:endParaRPr>
          </a:p>
        </p:txBody>
      </p:sp>
      <p:sp>
        <p:nvSpPr>
          <p:cNvPr id="1362" name="Google Shape;1362;p155"/>
          <p:cNvSpPr txBox="1"/>
          <p:nvPr/>
        </p:nvSpPr>
        <p:spPr>
          <a:xfrm>
            <a:off x="4956800" y="2429825"/>
            <a:ext cx="3000000" cy="116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pt-BR" sz="1800">
                <a:solidFill>
                  <a:srgbClr val="008800"/>
                </a:solidFill>
              </a:rPr>
              <a:t>echo</a:t>
            </a:r>
            <a:r>
              <a:rPr lang="pt-BR" sz="1800">
                <a:solidFill>
                  <a:schemeClr val="dk1"/>
                </a:solidFill>
              </a:rPr>
              <a:t> </a:t>
            </a:r>
            <a:r>
              <a:rPr lang="pt-BR" sz="1800">
                <a:solidFill>
                  <a:srgbClr val="996633"/>
                </a:solidFill>
              </a:rPr>
              <a:t>$pessoa</a:t>
            </a:r>
            <a:r>
              <a:rPr lang="pt-BR" sz="1800">
                <a:solidFill>
                  <a:srgbClr val="333333"/>
                </a:solidFill>
              </a:rPr>
              <a:t>-&gt;</a:t>
            </a:r>
            <a:r>
              <a:rPr lang="pt-BR" sz="1800">
                <a:solidFill>
                  <a:srgbClr val="0000CC"/>
                </a:solidFill>
              </a:rPr>
              <a:t>oi</a:t>
            </a:r>
            <a:r>
              <a:rPr lang="pt-BR" sz="1800">
                <a:solidFill>
                  <a:schemeClr val="dk1"/>
                </a:solidFill>
              </a:rPr>
              <a:t>();</a:t>
            </a:r>
            <a:endParaRPr sz="1800">
              <a:solidFill>
                <a:schemeClr val="dk1"/>
              </a:solidFill>
            </a:endParaRPr>
          </a:p>
          <a:p>
            <a:pPr indent="0" lvl="0" marL="0" rtl="0" algn="l">
              <a:spcBef>
                <a:spcPts val="0"/>
              </a:spcBef>
              <a:spcAft>
                <a:spcPts val="0"/>
              </a:spcAft>
              <a:buNone/>
            </a:pPr>
            <a:r>
              <a:rPr lang="pt-BR" sz="1800">
                <a:solidFill>
                  <a:srgbClr val="996633"/>
                </a:solidFill>
              </a:rPr>
              <a:t>$p1</a:t>
            </a:r>
            <a:r>
              <a:rPr lang="pt-BR" sz="1800">
                <a:solidFill>
                  <a:schemeClr val="dk1"/>
                </a:solidFill>
              </a:rPr>
              <a:t> </a:t>
            </a:r>
            <a:r>
              <a:rPr lang="pt-BR" sz="1800">
                <a:solidFill>
                  <a:srgbClr val="333333"/>
                </a:solidFill>
              </a:rPr>
              <a:t>=</a:t>
            </a:r>
            <a:r>
              <a:rPr lang="pt-BR" sz="1800">
                <a:solidFill>
                  <a:schemeClr val="dk1"/>
                </a:solidFill>
              </a:rPr>
              <a:t> </a:t>
            </a:r>
            <a:r>
              <a:rPr b="1" lang="pt-BR" sz="1800">
                <a:solidFill>
                  <a:srgbClr val="008800"/>
                </a:solidFill>
              </a:rPr>
              <a:t>new</a:t>
            </a:r>
            <a:r>
              <a:rPr lang="pt-BR" sz="1800">
                <a:solidFill>
                  <a:schemeClr val="dk1"/>
                </a:solidFill>
              </a:rPr>
              <a:t> </a:t>
            </a:r>
            <a:r>
              <a:rPr lang="pt-BR" sz="1800">
                <a:solidFill>
                  <a:srgbClr val="996633"/>
                </a:solidFill>
              </a:rPr>
              <a:t>$pessoa</a:t>
            </a:r>
            <a:r>
              <a:rPr lang="pt-BR" sz="1800">
                <a:solidFill>
                  <a:schemeClr val="dk1"/>
                </a:solidFill>
              </a:rPr>
              <a:t>();</a:t>
            </a:r>
            <a:endParaRPr sz="1800">
              <a:solidFill>
                <a:schemeClr val="dk1"/>
              </a:solidFill>
            </a:endParaRPr>
          </a:p>
          <a:p>
            <a:pPr indent="0" lvl="0" marL="0" rtl="0" algn="l">
              <a:spcBef>
                <a:spcPts val="0"/>
              </a:spcBef>
              <a:spcAft>
                <a:spcPts val="0"/>
              </a:spcAft>
              <a:buNone/>
            </a:pPr>
            <a:r>
              <a:rPr lang="pt-BR" sz="1800">
                <a:solidFill>
                  <a:srgbClr val="996633"/>
                </a:solidFill>
              </a:rPr>
              <a:t>$p1</a:t>
            </a:r>
            <a:r>
              <a:rPr lang="pt-BR" sz="1800">
                <a:solidFill>
                  <a:srgbClr val="333333"/>
                </a:solidFill>
              </a:rPr>
              <a:t>-&gt;</a:t>
            </a:r>
            <a:r>
              <a:rPr lang="pt-BR" sz="1800">
                <a:solidFill>
                  <a:srgbClr val="0000CC"/>
                </a:solidFill>
              </a:rPr>
              <a:t>nome</a:t>
            </a:r>
            <a:r>
              <a:rPr lang="pt-BR" sz="1800">
                <a:solidFill>
                  <a:schemeClr val="dk1"/>
                </a:solidFill>
              </a:rPr>
              <a:t> </a:t>
            </a:r>
            <a:r>
              <a:rPr lang="pt-BR" sz="1800">
                <a:solidFill>
                  <a:srgbClr val="333333"/>
                </a:solidFill>
              </a:rPr>
              <a:t>=</a:t>
            </a:r>
            <a:r>
              <a:rPr lang="pt-BR" sz="1800">
                <a:solidFill>
                  <a:schemeClr val="dk1"/>
                </a:solidFill>
              </a:rPr>
              <a:t> </a:t>
            </a:r>
            <a:r>
              <a:rPr lang="pt-BR" sz="1800">
                <a:solidFill>
                  <a:schemeClr val="dk1"/>
                </a:solidFill>
                <a:highlight>
                  <a:srgbClr val="FFF0F0"/>
                </a:highlight>
              </a:rPr>
              <a:t>'Maria'</a:t>
            </a:r>
            <a:r>
              <a:rPr lang="pt-BR" sz="1800">
                <a:solidFill>
                  <a:schemeClr val="dk1"/>
                </a:solidFill>
              </a:rPr>
              <a:t>;</a:t>
            </a:r>
            <a:endParaRPr sz="1800">
              <a:solidFill>
                <a:schemeClr val="dk1"/>
              </a:solidFill>
            </a:endParaRPr>
          </a:p>
          <a:p>
            <a:pPr indent="0" lvl="0" marL="0" rtl="0" algn="l">
              <a:lnSpc>
                <a:spcPct val="125000"/>
              </a:lnSpc>
              <a:spcBef>
                <a:spcPts val="0"/>
              </a:spcBef>
              <a:spcAft>
                <a:spcPts val="0"/>
              </a:spcAft>
              <a:buNone/>
            </a:pPr>
            <a:r>
              <a:rPr b="1" lang="pt-BR" sz="1800">
                <a:solidFill>
                  <a:srgbClr val="008800"/>
                </a:solidFill>
              </a:rPr>
              <a:t>echo</a:t>
            </a:r>
            <a:r>
              <a:rPr lang="pt-BR" sz="1800">
                <a:solidFill>
                  <a:schemeClr val="dk1"/>
                </a:solidFill>
              </a:rPr>
              <a:t> </a:t>
            </a:r>
            <a:r>
              <a:rPr lang="pt-BR" sz="1800">
                <a:solidFill>
                  <a:srgbClr val="996633"/>
                </a:solidFill>
              </a:rPr>
              <a:t>$p1</a:t>
            </a:r>
            <a:r>
              <a:rPr lang="pt-BR" sz="1800">
                <a:solidFill>
                  <a:srgbClr val="333333"/>
                </a:solidFill>
              </a:rPr>
              <a:t>-&gt;</a:t>
            </a:r>
            <a:r>
              <a:rPr lang="pt-BR" sz="1800">
                <a:solidFill>
                  <a:srgbClr val="0000CC"/>
                </a:solidFill>
              </a:rPr>
              <a:t>oi</a:t>
            </a:r>
            <a:r>
              <a:rPr lang="pt-BR" sz="1800">
                <a:solidFill>
                  <a:schemeClr val="dk1"/>
                </a:solidFill>
              </a:rPr>
              <a:t>();</a:t>
            </a:r>
            <a:endParaRPr sz="1800">
              <a:solidFill>
                <a:schemeClr val="dk1"/>
              </a:solidFill>
            </a:endParaRPr>
          </a:p>
        </p:txBody>
      </p:sp>
      <p:cxnSp>
        <p:nvCxnSpPr>
          <p:cNvPr id="1363" name="Google Shape;1363;p155"/>
          <p:cNvCxnSpPr/>
          <p:nvPr/>
        </p:nvCxnSpPr>
        <p:spPr>
          <a:xfrm>
            <a:off x="4440550" y="1605050"/>
            <a:ext cx="0" cy="29748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7" name="Shape 1367"/>
        <p:cNvGrpSpPr/>
        <p:nvPr/>
      </p:nvGrpSpPr>
      <p:grpSpPr>
        <a:xfrm>
          <a:off x="0" y="0"/>
          <a:ext cx="0" cy="0"/>
          <a:chOff x="0" y="0"/>
          <a:chExt cx="0" cy="0"/>
        </a:xfrm>
      </p:grpSpPr>
      <p:sp>
        <p:nvSpPr>
          <p:cNvPr id="1368" name="Google Shape;1368;p15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t>Classe Anônima (via function)</a:t>
            </a:r>
            <a:endParaRPr/>
          </a:p>
        </p:txBody>
      </p:sp>
      <p:sp>
        <p:nvSpPr>
          <p:cNvPr id="1369" name="Google Shape;1369;p156"/>
          <p:cNvSpPr txBox="1"/>
          <p:nvPr/>
        </p:nvSpPr>
        <p:spPr>
          <a:xfrm>
            <a:off x="652350" y="1603150"/>
            <a:ext cx="3864000" cy="300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pt-BR" sz="1800">
                <a:solidFill>
                  <a:srgbClr val="5F5035"/>
                </a:solidFill>
                <a:highlight>
                  <a:srgbClr val="FFFFE8"/>
                </a:highlight>
              </a:rPr>
              <a:t>&lt;?php</a:t>
            </a:r>
            <a:br>
              <a:rPr lang="pt-BR" sz="1800">
                <a:solidFill>
                  <a:schemeClr val="dk1"/>
                </a:solidFill>
                <a:highlight>
                  <a:srgbClr val="FFFFFF"/>
                </a:highlight>
              </a:rPr>
            </a:br>
            <a:br>
              <a:rPr lang="pt-BR" sz="1800">
                <a:solidFill>
                  <a:schemeClr val="dk1"/>
                </a:solidFill>
                <a:highlight>
                  <a:srgbClr val="FFFFFF"/>
                </a:highlight>
              </a:rPr>
            </a:br>
            <a:br>
              <a:rPr lang="pt-BR" sz="1800">
                <a:solidFill>
                  <a:schemeClr val="dk1"/>
                </a:solidFill>
                <a:highlight>
                  <a:srgbClr val="FFFFFF"/>
                </a:highlight>
              </a:rPr>
            </a:br>
            <a:r>
              <a:rPr b="1" lang="pt-BR">
                <a:solidFill>
                  <a:srgbClr val="800000"/>
                </a:solidFill>
                <a:highlight>
                  <a:srgbClr val="FFFFE8"/>
                </a:highlight>
              </a:rPr>
              <a:t>function</a:t>
            </a:r>
            <a:r>
              <a:rPr lang="pt-BR">
                <a:solidFill>
                  <a:schemeClr val="dk1"/>
                </a:solidFill>
                <a:highlight>
                  <a:srgbClr val="FFFFE8"/>
                </a:highlight>
              </a:rPr>
              <a:t> pessoa_oo</a:t>
            </a:r>
            <a:r>
              <a:rPr lang="pt-BR">
                <a:solidFill>
                  <a:srgbClr val="808030"/>
                </a:solidFill>
                <a:highlight>
                  <a:srgbClr val="FFFFE8"/>
                </a:highlight>
              </a:rPr>
              <a:t>()</a:t>
            </a:r>
            <a:r>
              <a:rPr lang="pt-BR">
                <a:solidFill>
                  <a:schemeClr val="dk1"/>
                </a:solidFill>
                <a:highlight>
                  <a:srgbClr val="FFFFFF"/>
                </a:highlight>
              </a:rPr>
              <a:t> </a:t>
            </a:r>
            <a:r>
              <a:rPr lang="pt-BR">
                <a:solidFill>
                  <a:srgbClr val="800080"/>
                </a:solidFill>
                <a:highlight>
                  <a:srgbClr val="FFFFE8"/>
                </a:highlight>
              </a:rPr>
              <a:t>{</a:t>
            </a:r>
            <a:endParaRPr>
              <a:solidFill>
                <a:srgbClr val="800080"/>
              </a:solidFill>
              <a:highlight>
                <a:srgbClr val="FFFFE8"/>
              </a:highlight>
            </a:endParaRPr>
          </a:p>
          <a:p>
            <a:pPr indent="0" lvl="0" marL="0" rtl="0" algn="l">
              <a:spcBef>
                <a:spcPts val="0"/>
              </a:spcBef>
              <a:spcAft>
                <a:spcPts val="0"/>
              </a:spcAft>
              <a:buNone/>
            </a:pPr>
            <a:br>
              <a:rPr lang="pt-BR">
                <a:solidFill>
                  <a:schemeClr val="dk1"/>
                </a:solidFill>
                <a:highlight>
                  <a:srgbClr val="FFFFFF"/>
                </a:highlight>
              </a:rPr>
            </a:br>
            <a:r>
              <a:rPr lang="pt-BR">
                <a:solidFill>
                  <a:schemeClr val="dk1"/>
                </a:solidFill>
                <a:highlight>
                  <a:srgbClr val="FFFFE8"/>
                </a:highlight>
              </a:rPr>
              <a:t>    </a:t>
            </a:r>
            <a:r>
              <a:rPr b="1" lang="pt-BR">
                <a:solidFill>
                  <a:srgbClr val="800000"/>
                </a:solidFill>
                <a:highlight>
                  <a:srgbClr val="FFFFE8"/>
                </a:highlight>
              </a:rPr>
              <a:t>return</a:t>
            </a:r>
            <a:r>
              <a:rPr lang="pt-BR">
                <a:solidFill>
                  <a:schemeClr val="dk1"/>
                </a:solidFill>
                <a:highlight>
                  <a:srgbClr val="FFFFE8"/>
                </a:highlight>
              </a:rPr>
              <a:t> </a:t>
            </a:r>
            <a:r>
              <a:rPr b="1" lang="pt-BR">
                <a:solidFill>
                  <a:srgbClr val="800000"/>
                </a:solidFill>
                <a:highlight>
                  <a:srgbClr val="FFFFE8"/>
                </a:highlight>
              </a:rPr>
              <a:t>new</a:t>
            </a:r>
            <a:r>
              <a:rPr lang="pt-BR">
                <a:solidFill>
                  <a:schemeClr val="dk1"/>
                </a:solidFill>
                <a:highlight>
                  <a:srgbClr val="FFFFE8"/>
                </a:highlight>
              </a:rPr>
              <a:t> </a:t>
            </a:r>
            <a:r>
              <a:rPr b="1" lang="pt-BR">
                <a:solidFill>
                  <a:srgbClr val="800000"/>
                </a:solidFill>
                <a:highlight>
                  <a:srgbClr val="FFFFE8"/>
                </a:highlight>
              </a:rPr>
              <a:t>class</a:t>
            </a:r>
            <a:r>
              <a:rPr lang="pt-BR">
                <a:solidFill>
                  <a:schemeClr val="dk1"/>
                </a:solidFill>
                <a:highlight>
                  <a:srgbClr val="FFFFE8"/>
                </a:highlight>
              </a:rPr>
              <a:t> </a:t>
            </a:r>
            <a:r>
              <a:rPr lang="pt-BR">
                <a:solidFill>
                  <a:srgbClr val="800080"/>
                </a:solidFill>
                <a:highlight>
                  <a:srgbClr val="FFFFE8"/>
                </a:highlight>
              </a:rPr>
              <a:t>{</a:t>
            </a:r>
            <a:br>
              <a:rPr lang="pt-BR">
                <a:solidFill>
                  <a:schemeClr val="dk1"/>
                </a:solidFill>
                <a:highlight>
                  <a:srgbClr val="FFFFFF"/>
                </a:highlight>
              </a:rPr>
            </a:br>
            <a:r>
              <a:rPr lang="pt-BR">
                <a:solidFill>
                  <a:schemeClr val="dk1"/>
                </a:solidFill>
                <a:highlight>
                  <a:srgbClr val="FFFFE8"/>
                </a:highlight>
              </a:rPr>
              <a:t>        </a:t>
            </a:r>
            <a:r>
              <a:rPr b="1" lang="pt-BR">
                <a:solidFill>
                  <a:srgbClr val="800000"/>
                </a:solidFill>
                <a:highlight>
                  <a:srgbClr val="FFFFE8"/>
                </a:highlight>
              </a:rPr>
              <a:t>public</a:t>
            </a:r>
            <a:r>
              <a:rPr lang="pt-BR">
                <a:solidFill>
                  <a:schemeClr val="dk1"/>
                </a:solidFill>
                <a:highlight>
                  <a:srgbClr val="FFFFE8"/>
                </a:highlight>
              </a:rPr>
              <a:t> </a:t>
            </a:r>
            <a:r>
              <a:rPr lang="pt-BR">
                <a:solidFill>
                  <a:srgbClr val="797997"/>
                </a:solidFill>
                <a:highlight>
                  <a:srgbClr val="FFFFE8"/>
                </a:highlight>
              </a:rPr>
              <a:t>$nome</a:t>
            </a:r>
            <a:r>
              <a:rPr lang="pt-BR">
                <a:solidFill>
                  <a:schemeClr val="dk1"/>
                </a:solidFill>
                <a:highlight>
                  <a:srgbClr val="FFFFE8"/>
                </a:highlight>
              </a:rPr>
              <a:t>  </a:t>
            </a:r>
            <a:r>
              <a:rPr lang="pt-BR">
                <a:solidFill>
                  <a:srgbClr val="808030"/>
                </a:solidFill>
                <a:highlight>
                  <a:srgbClr val="FFFFE8"/>
                </a:highlight>
              </a:rPr>
              <a:t>=</a:t>
            </a:r>
            <a:r>
              <a:rPr lang="pt-BR">
                <a:solidFill>
                  <a:schemeClr val="dk1"/>
                </a:solidFill>
                <a:highlight>
                  <a:srgbClr val="FFFFE8"/>
                </a:highlight>
              </a:rPr>
              <a:t> </a:t>
            </a:r>
            <a:r>
              <a:rPr lang="pt-BR">
                <a:solidFill>
                  <a:srgbClr val="0000E6"/>
                </a:solidFill>
                <a:highlight>
                  <a:srgbClr val="FFFFE8"/>
                </a:highlight>
              </a:rPr>
              <a:t>'Maria'</a:t>
            </a:r>
            <a:r>
              <a:rPr lang="pt-BR">
                <a:solidFill>
                  <a:srgbClr val="800080"/>
                </a:solidFill>
                <a:highlight>
                  <a:srgbClr val="FFFFE8"/>
                </a:highlight>
              </a:rPr>
              <a:t>;</a:t>
            </a:r>
            <a:br>
              <a:rPr lang="pt-BR">
                <a:solidFill>
                  <a:schemeClr val="dk1"/>
                </a:solidFill>
                <a:highlight>
                  <a:srgbClr val="FFFFFF"/>
                </a:highlight>
              </a:rPr>
            </a:br>
            <a:r>
              <a:rPr lang="pt-BR">
                <a:solidFill>
                  <a:schemeClr val="dk1"/>
                </a:solidFill>
                <a:highlight>
                  <a:srgbClr val="FFFFE8"/>
                </a:highlight>
              </a:rPr>
              <a:t>        </a:t>
            </a:r>
            <a:r>
              <a:rPr b="1" lang="pt-BR">
                <a:solidFill>
                  <a:srgbClr val="800000"/>
                </a:solidFill>
                <a:highlight>
                  <a:srgbClr val="FFFFE8"/>
                </a:highlight>
              </a:rPr>
              <a:t>public</a:t>
            </a:r>
            <a:r>
              <a:rPr lang="pt-BR">
                <a:solidFill>
                  <a:schemeClr val="dk1"/>
                </a:solidFill>
                <a:highlight>
                  <a:srgbClr val="FFFFE8"/>
                </a:highlight>
              </a:rPr>
              <a:t> </a:t>
            </a:r>
            <a:r>
              <a:rPr lang="pt-BR">
                <a:solidFill>
                  <a:srgbClr val="797997"/>
                </a:solidFill>
                <a:highlight>
                  <a:srgbClr val="FFFFE8"/>
                </a:highlight>
              </a:rPr>
              <a:t>$cpf</a:t>
            </a:r>
            <a:r>
              <a:rPr lang="pt-BR">
                <a:solidFill>
                  <a:schemeClr val="dk1"/>
                </a:solidFill>
                <a:highlight>
                  <a:srgbClr val="FFFFE8"/>
                </a:highlight>
              </a:rPr>
              <a:t>      </a:t>
            </a:r>
            <a:r>
              <a:rPr lang="pt-BR">
                <a:solidFill>
                  <a:srgbClr val="808030"/>
                </a:solidFill>
                <a:highlight>
                  <a:srgbClr val="FFFFE8"/>
                </a:highlight>
              </a:rPr>
              <a:t>=</a:t>
            </a:r>
            <a:r>
              <a:rPr lang="pt-BR">
                <a:solidFill>
                  <a:schemeClr val="dk1"/>
                </a:solidFill>
                <a:highlight>
                  <a:srgbClr val="FFFFE8"/>
                </a:highlight>
              </a:rPr>
              <a:t> </a:t>
            </a:r>
            <a:r>
              <a:rPr lang="pt-BR">
                <a:solidFill>
                  <a:srgbClr val="0000E6"/>
                </a:solidFill>
                <a:highlight>
                  <a:srgbClr val="FFFFE8"/>
                </a:highlight>
              </a:rPr>
              <a:t>'754'</a:t>
            </a:r>
            <a:r>
              <a:rPr lang="pt-BR">
                <a:solidFill>
                  <a:srgbClr val="800080"/>
                </a:solidFill>
                <a:highlight>
                  <a:srgbClr val="FFFFE8"/>
                </a:highlight>
              </a:rPr>
              <a:t>;</a:t>
            </a:r>
            <a:br>
              <a:rPr lang="pt-BR">
                <a:solidFill>
                  <a:schemeClr val="dk1"/>
                </a:solidFill>
                <a:highlight>
                  <a:srgbClr val="FFFFFF"/>
                </a:highlight>
              </a:rPr>
            </a:br>
            <a:br>
              <a:rPr lang="pt-BR">
                <a:solidFill>
                  <a:schemeClr val="dk1"/>
                </a:solidFill>
                <a:highlight>
                  <a:srgbClr val="FFFFFF"/>
                </a:highlight>
              </a:rPr>
            </a:br>
            <a:r>
              <a:rPr lang="pt-BR">
                <a:solidFill>
                  <a:schemeClr val="dk1"/>
                </a:solidFill>
                <a:highlight>
                  <a:srgbClr val="FFFFE8"/>
                </a:highlight>
              </a:rPr>
              <a:t>        </a:t>
            </a:r>
            <a:r>
              <a:rPr b="1" lang="pt-BR">
                <a:solidFill>
                  <a:srgbClr val="800000"/>
                </a:solidFill>
                <a:highlight>
                  <a:srgbClr val="FFFFE8"/>
                </a:highlight>
              </a:rPr>
              <a:t>public</a:t>
            </a:r>
            <a:r>
              <a:rPr lang="pt-BR">
                <a:solidFill>
                  <a:schemeClr val="dk1"/>
                </a:solidFill>
                <a:highlight>
                  <a:srgbClr val="FFFFE8"/>
                </a:highlight>
              </a:rPr>
              <a:t> </a:t>
            </a:r>
            <a:r>
              <a:rPr b="1" lang="pt-BR">
                <a:solidFill>
                  <a:srgbClr val="800000"/>
                </a:solidFill>
                <a:highlight>
                  <a:srgbClr val="FFFFE8"/>
                </a:highlight>
              </a:rPr>
              <a:t>function</a:t>
            </a:r>
            <a:r>
              <a:rPr lang="pt-BR">
                <a:solidFill>
                  <a:schemeClr val="dk1"/>
                </a:solidFill>
                <a:highlight>
                  <a:srgbClr val="FFFFE8"/>
                </a:highlight>
              </a:rPr>
              <a:t> getNome</a:t>
            </a:r>
            <a:r>
              <a:rPr lang="pt-BR">
                <a:solidFill>
                  <a:srgbClr val="808030"/>
                </a:solidFill>
                <a:highlight>
                  <a:srgbClr val="FFFFE8"/>
                </a:highlight>
              </a:rPr>
              <a:t>()</a:t>
            </a:r>
            <a:r>
              <a:rPr lang="pt-BR">
                <a:solidFill>
                  <a:srgbClr val="800080"/>
                </a:solidFill>
                <a:highlight>
                  <a:srgbClr val="FFFFE8"/>
                </a:highlight>
              </a:rPr>
              <a:t>{</a:t>
            </a:r>
            <a:br>
              <a:rPr lang="pt-BR">
                <a:solidFill>
                  <a:schemeClr val="dk1"/>
                </a:solidFill>
                <a:highlight>
                  <a:srgbClr val="FFFFFF"/>
                </a:highlight>
              </a:rPr>
            </a:br>
            <a:r>
              <a:rPr lang="pt-BR">
                <a:solidFill>
                  <a:schemeClr val="dk1"/>
                </a:solidFill>
                <a:highlight>
                  <a:srgbClr val="FFFFE8"/>
                </a:highlight>
              </a:rPr>
              <a:t>            </a:t>
            </a:r>
            <a:r>
              <a:rPr b="1" lang="pt-BR">
                <a:solidFill>
                  <a:srgbClr val="800000"/>
                </a:solidFill>
                <a:highlight>
                  <a:srgbClr val="FFFFE8"/>
                </a:highlight>
              </a:rPr>
              <a:t>return</a:t>
            </a:r>
            <a:r>
              <a:rPr lang="pt-BR">
                <a:solidFill>
                  <a:schemeClr val="dk1"/>
                </a:solidFill>
                <a:highlight>
                  <a:srgbClr val="FFFFE8"/>
                </a:highlight>
              </a:rPr>
              <a:t> </a:t>
            </a:r>
            <a:r>
              <a:rPr lang="pt-BR">
                <a:solidFill>
                  <a:srgbClr val="400000"/>
                </a:solidFill>
                <a:highlight>
                  <a:srgbClr val="FFFFE8"/>
                </a:highlight>
              </a:rPr>
              <a:t>strtoupper</a:t>
            </a:r>
            <a:r>
              <a:rPr lang="pt-BR">
                <a:solidFill>
                  <a:srgbClr val="808030"/>
                </a:solidFill>
                <a:highlight>
                  <a:srgbClr val="FFFFE8"/>
                </a:highlight>
              </a:rPr>
              <a:t>(</a:t>
            </a:r>
            <a:r>
              <a:rPr lang="pt-BR">
                <a:solidFill>
                  <a:srgbClr val="797997"/>
                </a:solidFill>
                <a:highlight>
                  <a:srgbClr val="FFFFE8"/>
                </a:highlight>
              </a:rPr>
              <a:t>$</a:t>
            </a:r>
            <a:r>
              <a:rPr b="1" lang="pt-BR">
                <a:solidFill>
                  <a:srgbClr val="800000"/>
                </a:solidFill>
                <a:highlight>
                  <a:srgbClr val="FFFFE8"/>
                </a:highlight>
              </a:rPr>
              <a:t>this</a:t>
            </a:r>
            <a:r>
              <a:rPr lang="pt-BR">
                <a:solidFill>
                  <a:srgbClr val="808030"/>
                </a:solidFill>
                <a:highlight>
                  <a:srgbClr val="FFFFE8"/>
                </a:highlight>
              </a:rPr>
              <a:t>-&gt;</a:t>
            </a:r>
            <a:r>
              <a:rPr lang="pt-BR">
                <a:solidFill>
                  <a:srgbClr val="797997"/>
                </a:solidFill>
                <a:highlight>
                  <a:srgbClr val="FFFFE8"/>
                </a:highlight>
              </a:rPr>
              <a:t>nome</a:t>
            </a:r>
            <a:r>
              <a:rPr lang="pt-BR">
                <a:solidFill>
                  <a:srgbClr val="808030"/>
                </a:solidFill>
                <a:highlight>
                  <a:srgbClr val="FFFFE8"/>
                </a:highlight>
              </a:rPr>
              <a:t>)</a:t>
            </a:r>
            <a:r>
              <a:rPr lang="pt-BR">
                <a:solidFill>
                  <a:srgbClr val="800080"/>
                </a:solidFill>
                <a:highlight>
                  <a:srgbClr val="FFFFE8"/>
                </a:highlight>
              </a:rPr>
              <a:t>;</a:t>
            </a:r>
            <a:br>
              <a:rPr lang="pt-BR">
                <a:solidFill>
                  <a:schemeClr val="dk1"/>
                </a:solidFill>
                <a:highlight>
                  <a:srgbClr val="FFFFFF"/>
                </a:highlight>
              </a:rPr>
            </a:br>
            <a:r>
              <a:rPr lang="pt-BR">
                <a:solidFill>
                  <a:schemeClr val="dk1"/>
                </a:solidFill>
                <a:highlight>
                  <a:srgbClr val="FFFFE8"/>
                </a:highlight>
              </a:rPr>
              <a:t>        </a:t>
            </a:r>
            <a:r>
              <a:rPr lang="pt-BR">
                <a:solidFill>
                  <a:srgbClr val="800080"/>
                </a:solidFill>
                <a:highlight>
                  <a:srgbClr val="FFFFE8"/>
                </a:highlight>
              </a:rPr>
              <a:t>}</a:t>
            </a:r>
            <a:br>
              <a:rPr lang="pt-BR">
                <a:solidFill>
                  <a:schemeClr val="dk1"/>
                </a:solidFill>
                <a:highlight>
                  <a:srgbClr val="FFFFFF"/>
                </a:highlight>
              </a:rPr>
            </a:br>
            <a:br>
              <a:rPr lang="pt-BR">
                <a:solidFill>
                  <a:schemeClr val="dk1"/>
                </a:solidFill>
                <a:highlight>
                  <a:srgbClr val="FFFFFF"/>
                </a:highlight>
              </a:rPr>
            </a:br>
            <a:r>
              <a:rPr lang="pt-BR">
                <a:solidFill>
                  <a:schemeClr val="dk1"/>
                </a:solidFill>
                <a:highlight>
                  <a:srgbClr val="FFFFE8"/>
                </a:highlight>
              </a:rPr>
              <a:t>    </a:t>
            </a:r>
            <a:r>
              <a:rPr lang="pt-BR">
                <a:solidFill>
                  <a:srgbClr val="800080"/>
                </a:solidFill>
                <a:highlight>
                  <a:srgbClr val="FFFFE8"/>
                </a:highlight>
              </a:rPr>
              <a:t>};</a:t>
            </a:r>
            <a:br>
              <a:rPr lang="pt-BR">
                <a:solidFill>
                  <a:schemeClr val="dk1"/>
                </a:solidFill>
                <a:highlight>
                  <a:srgbClr val="FFFFFF"/>
                </a:highlight>
              </a:rPr>
            </a:br>
            <a:r>
              <a:rPr lang="pt-BR">
                <a:solidFill>
                  <a:srgbClr val="800080"/>
                </a:solidFill>
                <a:highlight>
                  <a:srgbClr val="FFFFE8"/>
                </a:highlight>
              </a:rPr>
              <a:t>}</a:t>
            </a:r>
            <a:br>
              <a:rPr lang="pt-BR">
                <a:solidFill>
                  <a:schemeClr val="dk1"/>
                </a:solidFill>
                <a:highlight>
                  <a:srgbClr val="FFFFFF"/>
                </a:highlight>
              </a:rPr>
            </a:br>
            <a:endParaRPr>
              <a:solidFill>
                <a:srgbClr val="800080"/>
              </a:solidFill>
              <a:highlight>
                <a:srgbClr val="FFFFE8"/>
              </a:highlight>
            </a:endParaRPr>
          </a:p>
        </p:txBody>
      </p:sp>
      <p:sp>
        <p:nvSpPr>
          <p:cNvPr id="1370" name="Google Shape;1370;p156"/>
          <p:cNvSpPr txBox="1"/>
          <p:nvPr/>
        </p:nvSpPr>
        <p:spPr>
          <a:xfrm>
            <a:off x="5068225" y="1017725"/>
            <a:ext cx="3000000" cy="300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solidFill>
                <a:srgbClr val="800080"/>
              </a:solidFill>
              <a:highlight>
                <a:srgbClr val="FFFFE8"/>
              </a:highlight>
            </a:endParaRPr>
          </a:p>
          <a:p>
            <a:pPr indent="0" lvl="0" marL="0" rtl="0" algn="l">
              <a:spcBef>
                <a:spcPts val="0"/>
              </a:spcBef>
              <a:spcAft>
                <a:spcPts val="0"/>
              </a:spcAft>
              <a:buNone/>
            </a:pPr>
            <a:r>
              <a:rPr lang="pt-BR" sz="1800">
                <a:solidFill>
                  <a:srgbClr val="797997"/>
                </a:solidFill>
                <a:highlight>
                  <a:srgbClr val="FFFFE8"/>
                </a:highlight>
              </a:rPr>
              <a:t>$pessoa</a:t>
            </a:r>
            <a:r>
              <a:rPr lang="pt-BR" sz="1800">
                <a:solidFill>
                  <a:schemeClr val="dk1"/>
                </a:solidFill>
                <a:highlight>
                  <a:srgbClr val="FFFFFF"/>
                </a:highlight>
              </a:rPr>
              <a:t> = pessoa_oo();</a:t>
            </a:r>
            <a:br>
              <a:rPr lang="pt-BR" sz="1800">
                <a:solidFill>
                  <a:schemeClr val="dk1"/>
                </a:solidFill>
                <a:highlight>
                  <a:srgbClr val="FFFFFF"/>
                </a:highlight>
              </a:rPr>
            </a:br>
            <a:r>
              <a:rPr b="1" lang="pt-BR" sz="1800">
                <a:solidFill>
                  <a:srgbClr val="800000"/>
                </a:solidFill>
                <a:highlight>
                  <a:srgbClr val="FFFFE8"/>
                </a:highlight>
              </a:rPr>
              <a:t>echo</a:t>
            </a:r>
            <a:r>
              <a:rPr lang="pt-BR" sz="1800">
                <a:solidFill>
                  <a:schemeClr val="dk1"/>
                </a:solidFill>
                <a:highlight>
                  <a:srgbClr val="FFFFE8"/>
                </a:highlight>
              </a:rPr>
              <a:t> </a:t>
            </a:r>
            <a:r>
              <a:rPr lang="pt-BR" sz="1800">
                <a:solidFill>
                  <a:srgbClr val="797997"/>
                </a:solidFill>
                <a:highlight>
                  <a:srgbClr val="FFFFE8"/>
                </a:highlight>
              </a:rPr>
              <a:t>$pessoa</a:t>
            </a:r>
            <a:r>
              <a:rPr lang="pt-BR" sz="1800">
                <a:solidFill>
                  <a:srgbClr val="808030"/>
                </a:solidFill>
                <a:highlight>
                  <a:srgbClr val="FFFFE8"/>
                </a:highlight>
              </a:rPr>
              <a:t>-&gt;</a:t>
            </a:r>
            <a:r>
              <a:rPr lang="pt-BR" sz="1800">
                <a:solidFill>
                  <a:srgbClr val="797997"/>
                </a:solidFill>
                <a:highlight>
                  <a:srgbClr val="FFFFE8"/>
                </a:highlight>
              </a:rPr>
              <a:t>nome</a:t>
            </a:r>
            <a:r>
              <a:rPr lang="pt-BR" sz="1800">
                <a:solidFill>
                  <a:srgbClr val="800080"/>
                </a:solidFill>
                <a:highlight>
                  <a:srgbClr val="FFFFE8"/>
                </a:highlight>
              </a:rPr>
              <a:t>;</a:t>
            </a:r>
            <a:br>
              <a:rPr lang="pt-BR" sz="1800">
                <a:solidFill>
                  <a:schemeClr val="dk1"/>
                </a:solidFill>
                <a:highlight>
                  <a:srgbClr val="FFFFFF"/>
                </a:highlight>
              </a:rPr>
            </a:br>
            <a:r>
              <a:rPr b="1" lang="pt-BR" sz="1800">
                <a:solidFill>
                  <a:srgbClr val="800000"/>
                </a:solidFill>
                <a:highlight>
                  <a:srgbClr val="FFFFE8"/>
                </a:highlight>
              </a:rPr>
              <a:t>echo</a:t>
            </a:r>
            <a:r>
              <a:rPr lang="pt-BR" sz="1800">
                <a:solidFill>
                  <a:schemeClr val="dk1"/>
                </a:solidFill>
                <a:highlight>
                  <a:srgbClr val="FFFFE8"/>
                </a:highlight>
              </a:rPr>
              <a:t> </a:t>
            </a:r>
            <a:r>
              <a:rPr lang="pt-BR" sz="1800">
                <a:solidFill>
                  <a:srgbClr val="797997"/>
                </a:solidFill>
                <a:highlight>
                  <a:srgbClr val="FFFFE8"/>
                </a:highlight>
              </a:rPr>
              <a:t>$pessoa</a:t>
            </a:r>
            <a:r>
              <a:rPr lang="pt-BR" sz="1800">
                <a:solidFill>
                  <a:srgbClr val="808030"/>
                </a:solidFill>
                <a:highlight>
                  <a:srgbClr val="FFFFE8"/>
                </a:highlight>
              </a:rPr>
              <a:t>-&gt;</a:t>
            </a:r>
            <a:r>
              <a:rPr lang="pt-BR" sz="1800">
                <a:solidFill>
                  <a:srgbClr val="797997"/>
                </a:solidFill>
                <a:highlight>
                  <a:srgbClr val="FFFFE8"/>
                </a:highlight>
              </a:rPr>
              <a:t>cpf</a:t>
            </a:r>
            <a:r>
              <a:rPr lang="pt-BR" sz="1800">
                <a:solidFill>
                  <a:srgbClr val="800080"/>
                </a:solidFill>
                <a:highlight>
                  <a:srgbClr val="FFFFE8"/>
                </a:highlight>
              </a:rPr>
              <a:t>;</a:t>
            </a:r>
            <a:br>
              <a:rPr lang="pt-BR" sz="1800">
                <a:solidFill>
                  <a:schemeClr val="dk1"/>
                </a:solidFill>
                <a:highlight>
                  <a:srgbClr val="FFFFFF"/>
                </a:highlight>
              </a:rPr>
            </a:br>
            <a:r>
              <a:rPr b="1" lang="pt-BR" sz="1800">
                <a:solidFill>
                  <a:srgbClr val="800000"/>
                </a:solidFill>
                <a:highlight>
                  <a:srgbClr val="FFFFE8"/>
                </a:highlight>
              </a:rPr>
              <a:t>echo</a:t>
            </a:r>
            <a:r>
              <a:rPr lang="pt-BR" sz="1800">
                <a:solidFill>
                  <a:schemeClr val="dk1"/>
                </a:solidFill>
                <a:highlight>
                  <a:srgbClr val="FFFFE8"/>
                </a:highlight>
              </a:rPr>
              <a:t> </a:t>
            </a:r>
            <a:r>
              <a:rPr lang="pt-BR" sz="1800">
                <a:solidFill>
                  <a:srgbClr val="797997"/>
                </a:solidFill>
                <a:highlight>
                  <a:srgbClr val="FFFFE8"/>
                </a:highlight>
              </a:rPr>
              <a:t>$pessoa</a:t>
            </a:r>
            <a:r>
              <a:rPr lang="pt-BR" sz="1800">
                <a:solidFill>
                  <a:srgbClr val="808030"/>
                </a:solidFill>
                <a:highlight>
                  <a:srgbClr val="FFFFE8"/>
                </a:highlight>
              </a:rPr>
              <a:t>-&gt;</a:t>
            </a:r>
            <a:r>
              <a:rPr lang="pt-BR" sz="1800">
                <a:solidFill>
                  <a:schemeClr val="dk1"/>
                </a:solidFill>
                <a:highlight>
                  <a:srgbClr val="FFFFE8"/>
                </a:highlight>
              </a:rPr>
              <a:t>getNome</a:t>
            </a:r>
            <a:r>
              <a:rPr lang="pt-BR" sz="1800">
                <a:solidFill>
                  <a:srgbClr val="808030"/>
                </a:solidFill>
                <a:highlight>
                  <a:srgbClr val="FFFFE8"/>
                </a:highlight>
              </a:rPr>
              <a:t>()</a:t>
            </a:r>
            <a:r>
              <a:rPr lang="pt-BR" sz="1800">
                <a:solidFill>
                  <a:srgbClr val="800080"/>
                </a:solidFill>
                <a:highlight>
                  <a:srgbClr val="FFFFE8"/>
                </a:highlight>
              </a:rPr>
              <a:t>;</a:t>
            </a:r>
            <a:endParaRPr sz="1800"/>
          </a:p>
        </p:txBody>
      </p:sp>
      <p:cxnSp>
        <p:nvCxnSpPr>
          <p:cNvPr id="1371" name="Google Shape;1371;p156"/>
          <p:cNvCxnSpPr/>
          <p:nvPr/>
        </p:nvCxnSpPr>
        <p:spPr>
          <a:xfrm flipH="1">
            <a:off x="4200550" y="1218500"/>
            <a:ext cx="10200" cy="36126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5" name="Shape 1375"/>
        <p:cNvGrpSpPr/>
        <p:nvPr/>
      </p:nvGrpSpPr>
      <p:grpSpPr>
        <a:xfrm>
          <a:off x="0" y="0"/>
          <a:ext cx="0" cy="0"/>
          <a:chOff x="0" y="0"/>
          <a:chExt cx="0" cy="0"/>
        </a:xfrm>
      </p:grpSpPr>
      <p:sp>
        <p:nvSpPr>
          <p:cNvPr id="1376" name="Google Shape;1376;p15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Associação entre objetos</a:t>
            </a:r>
            <a:endParaRPr/>
          </a:p>
        </p:txBody>
      </p:sp>
      <p:sp>
        <p:nvSpPr>
          <p:cNvPr id="1377" name="Google Shape;1377;p157"/>
          <p:cNvSpPr/>
          <p:nvPr/>
        </p:nvSpPr>
        <p:spPr>
          <a:xfrm>
            <a:off x="1225025" y="3089057"/>
            <a:ext cx="1967700" cy="1414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317500" lvl="0" marL="457200" rtl="0" algn="l">
              <a:spcBef>
                <a:spcPts val="0"/>
              </a:spcBef>
              <a:spcAft>
                <a:spcPts val="0"/>
              </a:spcAft>
              <a:buSzPts val="1400"/>
              <a:buChar char="+"/>
            </a:pPr>
            <a:r>
              <a:rPr lang="pt-BR"/>
              <a:t>nome</a:t>
            </a:r>
            <a:endParaRPr/>
          </a:p>
        </p:txBody>
      </p:sp>
      <p:sp>
        <p:nvSpPr>
          <p:cNvPr id="1378" name="Google Shape;1378;p157"/>
          <p:cNvSpPr/>
          <p:nvPr/>
        </p:nvSpPr>
        <p:spPr>
          <a:xfrm>
            <a:off x="1225025" y="3051100"/>
            <a:ext cx="1967700" cy="326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pt-BR"/>
              <a:t>Pessoa</a:t>
            </a:r>
            <a:endParaRPr/>
          </a:p>
        </p:txBody>
      </p:sp>
      <p:sp>
        <p:nvSpPr>
          <p:cNvPr id="1379" name="Google Shape;1379;p157"/>
          <p:cNvSpPr/>
          <p:nvPr/>
        </p:nvSpPr>
        <p:spPr>
          <a:xfrm>
            <a:off x="5438905" y="3089057"/>
            <a:ext cx="1967700" cy="1414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317500" lvl="0" marL="457200" rtl="0" algn="l">
              <a:spcBef>
                <a:spcPts val="0"/>
              </a:spcBef>
              <a:spcAft>
                <a:spcPts val="0"/>
              </a:spcAft>
              <a:buSzPts val="1400"/>
              <a:buChar char="+"/>
            </a:pPr>
            <a:r>
              <a:rPr lang="pt-BR"/>
              <a:t>placa</a:t>
            </a:r>
            <a:endParaRPr/>
          </a:p>
          <a:p>
            <a:pPr indent="-317500" lvl="0" marL="457200" rtl="0" algn="l">
              <a:spcBef>
                <a:spcPts val="0"/>
              </a:spcBef>
              <a:spcAft>
                <a:spcPts val="0"/>
              </a:spcAft>
              <a:buSzPts val="1400"/>
              <a:buChar char="+"/>
            </a:pPr>
            <a:r>
              <a:rPr lang="pt-BR"/>
              <a:t>modelo</a:t>
            </a:r>
            <a:endParaRPr/>
          </a:p>
        </p:txBody>
      </p:sp>
      <p:sp>
        <p:nvSpPr>
          <p:cNvPr id="1380" name="Google Shape;1380;p157"/>
          <p:cNvSpPr/>
          <p:nvPr/>
        </p:nvSpPr>
        <p:spPr>
          <a:xfrm>
            <a:off x="5438905" y="3051100"/>
            <a:ext cx="1967700" cy="326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pt-BR"/>
              <a:t>Veiculo</a:t>
            </a:r>
            <a:endParaRPr/>
          </a:p>
        </p:txBody>
      </p:sp>
      <p:sp>
        <p:nvSpPr>
          <p:cNvPr id="1381" name="Google Shape;1381;p157"/>
          <p:cNvSpPr txBox="1"/>
          <p:nvPr/>
        </p:nvSpPr>
        <p:spPr>
          <a:xfrm>
            <a:off x="3948147" y="3498477"/>
            <a:ext cx="765000" cy="26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a:t>possui</a:t>
            </a:r>
            <a:endParaRPr/>
          </a:p>
        </p:txBody>
      </p:sp>
      <p:cxnSp>
        <p:nvCxnSpPr>
          <p:cNvPr id="1382" name="Google Shape;1382;p157"/>
          <p:cNvCxnSpPr>
            <a:stCxn id="1377" idx="3"/>
            <a:endCxn id="1379" idx="1"/>
          </p:cNvCxnSpPr>
          <p:nvPr/>
        </p:nvCxnSpPr>
        <p:spPr>
          <a:xfrm>
            <a:off x="3192725" y="3796457"/>
            <a:ext cx="2246100" cy="0"/>
          </a:xfrm>
          <a:prstGeom prst="straightConnector1">
            <a:avLst/>
          </a:prstGeom>
          <a:noFill/>
          <a:ln cap="flat" cmpd="sng" w="9525">
            <a:solidFill>
              <a:schemeClr val="dk2"/>
            </a:solidFill>
            <a:prstDash val="solid"/>
            <a:round/>
            <a:headEnd len="med" w="med" type="none"/>
            <a:tailEnd len="med" w="med" type="stealth"/>
          </a:ln>
        </p:spPr>
      </p:cxnSp>
      <p:sp>
        <p:nvSpPr>
          <p:cNvPr id="1383" name="Google Shape;1383;p157"/>
          <p:cNvSpPr txBox="1"/>
          <p:nvPr/>
        </p:nvSpPr>
        <p:spPr>
          <a:xfrm>
            <a:off x="4809275" y="3507725"/>
            <a:ext cx="567600" cy="26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a:t>0..1</a:t>
            </a:r>
            <a:endParaRPr/>
          </a:p>
        </p:txBody>
      </p:sp>
      <p:sp>
        <p:nvSpPr>
          <p:cNvPr id="1384" name="Google Shape;1384;p157"/>
          <p:cNvSpPr txBox="1"/>
          <p:nvPr/>
        </p:nvSpPr>
        <p:spPr>
          <a:xfrm>
            <a:off x="318125" y="1323600"/>
            <a:ext cx="8451600" cy="10287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just">
              <a:spcBef>
                <a:spcPts val="0"/>
              </a:spcBef>
              <a:spcAft>
                <a:spcPts val="0"/>
              </a:spcAft>
              <a:buNone/>
            </a:pPr>
            <a:r>
              <a:rPr lang="pt-BR"/>
              <a:t>Na programação orientada a objetos, a associação define um relacionamento entre classes de objetos que permite que uma instância de objeto faça com que outra execute uma ação em seu nome. Essa relação é estrutural, porque especifica que objetos de um tipo estão conectados a objetos de outro e não representam comportamento.</a:t>
            </a:r>
            <a:endParaRPr/>
          </a:p>
        </p:txBody>
      </p:sp>
    </p:spTree>
  </p:cSld>
  <p:clrMapOvr>
    <a:masterClrMapping/>
  </p:clrMapOvr>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8" name="Shape 1388"/>
        <p:cNvGrpSpPr/>
        <p:nvPr/>
      </p:nvGrpSpPr>
      <p:grpSpPr>
        <a:xfrm>
          <a:off x="0" y="0"/>
          <a:ext cx="0" cy="0"/>
          <a:chOff x="0" y="0"/>
          <a:chExt cx="0" cy="0"/>
        </a:xfrm>
      </p:grpSpPr>
      <p:sp>
        <p:nvSpPr>
          <p:cNvPr id="1389" name="Google Shape;1389;p15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Associação entre objetos</a:t>
            </a:r>
            <a:endParaRPr/>
          </a:p>
        </p:txBody>
      </p:sp>
      <p:sp>
        <p:nvSpPr>
          <p:cNvPr id="1390" name="Google Shape;1390;p158"/>
          <p:cNvSpPr txBox="1"/>
          <p:nvPr>
            <p:ph idx="1" type="body"/>
          </p:nvPr>
        </p:nvSpPr>
        <p:spPr>
          <a:xfrm>
            <a:off x="311700" y="1152475"/>
            <a:ext cx="35508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sz="1600">
                <a:solidFill>
                  <a:srgbClr val="5F5035"/>
                </a:solidFill>
                <a:highlight>
                  <a:srgbClr val="FFFFE8"/>
                </a:highlight>
              </a:rPr>
              <a:t>&lt;?php</a:t>
            </a:r>
            <a:endParaRPr sz="1600">
              <a:solidFill>
                <a:srgbClr val="5F5035"/>
              </a:solidFill>
              <a:highlight>
                <a:srgbClr val="FFFFE8"/>
              </a:highlight>
            </a:endParaRPr>
          </a:p>
          <a:p>
            <a:pPr indent="0" lvl="0" marL="0" rtl="0" algn="l">
              <a:spcBef>
                <a:spcPts val="1600"/>
              </a:spcBef>
              <a:spcAft>
                <a:spcPts val="0"/>
              </a:spcAft>
              <a:buNone/>
            </a:pPr>
            <a:br>
              <a:rPr lang="pt-BR" sz="1600">
                <a:solidFill>
                  <a:schemeClr val="dk1"/>
                </a:solidFill>
                <a:highlight>
                  <a:srgbClr val="FFFFFF"/>
                </a:highlight>
              </a:rPr>
            </a:br>
            <a:r>
              <a:rPr b="1" lang="pt-BR" sz="1600">
                <a:solidFill>
                  <a:srgbClr val="800000"/>
                </a:solidFill>
                <a:highlight>
                  <a:srgbClr val="FFFFE8"/>
                </a:highlight>
              </a:rPr>
              <a:t>class</a:t>
            </a:r>
            <a:r>
              <a:rPr lang="pt-BR" sz="1600">
                <a:solidFill>
                  <a:schemeClr val="dk1"/>
                </a:solidFill>
                <a:highlight>
                  <a:srgbClr val="FFFFE8"/>
                </a:highlight>
              </a:rPr>
              <a:t> Pessoa </a:t>
            </a:r>
            <a:r>
              <a:rPr lang="pt-BR" sz="1600">
                <a:solidFill>
                  <a:srgbClr val="800080"/>
                </a:solidFill>
                <a:highlight>
                  <a:srgbClr val="FFFFE8"/>
                </a:highlight>
              </a:rPr>
              <a:t>{</a:t>
            </a:r>
            <a:br>
              <a:rPr lang="pt-BR" sz="1600">
                <a:solidFill>
                  <a:schemeClr val="dk1"/>
                </a:solidFill>
                <a:highlight>
                  <a:srgbClr val="FFFFFF"/>
                </a:highlight>
              </a:rPr>
            </a:br>
            <a:r>
              <a:rPr lang="pt-BR" sz="1600">
                <a:solidFill>
                  <a:schemeClr val="dk1"/>
                </a:solidFill>
                <a:highlight>
                  <a:srgbClr val="FFFFE8"/>
                </a:highlight>
              </a:rPr>
              <a:t>	</a:t>
            </a:r>
            <a:r>
              <a:rPr b="1" lang="pt-BR" sz="1600">
                <a:solidFill>
                  <a:srgbClr val="800000"/>
                </a:solidFill>
                <a:highlight>
                  <a:srgbClr val="FFFFE8"/>
                </a:highlight>
              </a:rPr>
              <a:t>public</a:t>
            </a:r>
            <a:r>
              <a:rPr lang="pt-BR" sz="1600">
                <a:solidFill>
                  <a:schemeClr val="dk1"/>
                </a:solidFill>
                <a:highlight>
                  <a:srgbClr val="FFFFE8"/>
                </a:highlight>
              </a:rPr>
              <a:t> </a:t>
            </a:r>
            <a:r>
              <a:rPr lang="pt-BR" sz="1600">
                <a:solidFill>
                  <a:srgbClr val="797997"/>
                </a:solidFill>
                <a:highlight>
                  <a:srgbClr val="FFFFE8"/>
                </a:highlight>
              </a:rPr>
              <a:t>$nome</a:t>
            </a:r>
            <a:r>
              <a:rPr lang="pt-BR" sz="1600">
                <a:solidFill>
                  <a:srgbClr val="800080"/>
                </a:solidFill>
                <a:highlight>
                  <a:srgbClr val="FFFFE8"/>
                </a:highlight>
              </a:rPr>
              <a:t>;</a:t>
            </a:r>
            <a:br>
              <a:rPr lang="pt-BR" sz="1600">
                <a:solidFill>
                  <a:schemeClr val="dk1"/>
                </a:solidFill>
                <a:highlight>
                  <a:srgbClr val="FFFFFF"/>
                </a:highlight>
              </a:rPr>
            </a:br>
            <a:r>
              <a:rPr lang="pt-BR" sz="1600">
                <a:solidFill>
                  <a:schemeClr val="dk1"/>
                </a:solidFill>
                <a:highlight>
                  <a:srgbClr val="FFFFE8"/>
                </a:highlight>
              </a:rPr>
              <a:t>	</a:t>
            </a:r>
            <a:r>
              <a:rPr b="1" lang="pt-BR" sz="1600">
                <a:solidFill>
                  <a:srgbClr val="800000"/>
                </a:solidFill>
                <a:highlight>
                  <a:srgbClr val="FFFFE8"/>
                </a:highlight>
              </a:rPr>
              <a:t>public</a:t>
            </a:r>
            <a:r>
              <a:rPr lang="pt-BR" sz="1600">
                <a:solidFill>
                  <a:schemeClr val="dk1"/>
                </a:solidFill>
                <a:highlight>
                  <a:srgbClr val="FFFFE8"/>
                </a:highlight>
              </a:rPr>
              <a:t> </a:t>
            </a:r>
            <a:r>
              <a:rPr lang="pt-BR" sz="1600">
                <a:solidFill>
                  <a:srgbClr val="797997"/>
                </a:solidFill>
                <a:highlight>
                  <a:srgbClr val="FFFFE8"/>
                </a:highlight>
              </a:rPr>
              <a:t>$veiculo</a:t>
            </a:r>
            <a:r>
              <a:rPr lang="pt-BR" sz="1600">
                <a:solidFill>
                  <a:srgbClr val="800080"/>
                </a:solidFill>
                <a:highlight>
                  <a:srgbClr val="FFFFE8"/>
                </a:highlight>
              </a:rPr>
              <a:t>;</a:t>
            </a:r>
            <a:br>
              <a:rPr lang="pt-BR" sz="1600">
                <a:solidFill>
                  <a:schemeClr val="dk1"/>
                </a:solidFill>
                <a:highlight>
                  <a:srgbClr val="FFFFFF"/>
                </a:highlight>
              </a:rPr>
            </a:br>
            <a:r>
              <a:rPr lang="pt-BR" sz="1600">
                <a:solidFill>
                  <a:srgbClr val="800080"/>
                </a:solidFill>
                <a:highlight>
                  <a:srgbClr val="FFFFE8"/>
                </a:highlight>
              </a:rPr>
              <a:t>}</a:t>
            </a:r>
            <a:br>
              <a:rPr lang="pt-BR" sz="1600">
                <a:solidFill>
                  <a:schemeClr val="dk1"/>
                </a:solidFill>
                <a:highlight>
                  <a:srgbClr val="FFFFFF"/>
                </a:highlight>
              </a:rPr>
            </a:br>
            <a:br>
              <a:rPr lang="pt-BR" sz="1600">
                <a:solidFill>
                  <a:schemeClr val="dk1"/>
                </a:solidFill>
                <a:highlight>
                  <a:srgbClr val="FFFFFF"/>
                </a:highlight>
              </a:rPr>
            </a:br>
            <a:r>
              <a:rPr b="1" lang="pt-BR" sz="1600">
                <a:solidFill>
                  <a:srgbClr val="800000"/>
                </a:solidFill>
                <a:highlight>
                  <a:srgbClr val="FFFFE8"/>
                </a:highlight>
              </a:rPr>
              <a:t>class</a:t>
            </a:r>
            <a:r>
              <a:rPr lang="pt-BR" sz="1600">
                <a:solidFill>
                  <a:schemeClr val="dk1"/>
                </a:solidFill>
                <a:highlight>
                  <a:srgbClr val="FFFFE8"/>
                </a:highlight>
              </a:rPr>
              <a:t> Veiculo</a:t>
            </a:r>
            <a:r>
              <a:rPr lang="pt-BR" sz="1600">
                <a:solidFill>
                  <a:srgbClr val="800080"/>
                </a:solidFill>
                <a:highlight>
                  <a:srgbClr val="FFFFE8"/>
                </a:highlight>
              </a:rPr>
              <a:t>{</a:t>
            </a:r>
            <a:br>
              <a:rPr lang="pt-BR" sz="1600">
                <a:solidFill>
                  <a:schemeClr val="dk1"/>
                </a:solidFill>
                <a:highlight>
                  <a:srgbClr val="FFFFFF"/>
                </a:highlight>
              </a:rPr>
            </a:br>
            <a:r>
              <a:rPr lang="pt-BR" sz="1600">
                <a:solidFill>
                  <a:schemeClr val="dk1"/>
                </a:solidFill>
                <a:highlight>
                  <a:srgbClr val="FFFFE8"/>
                </a:highlight>
              </a:rPr>
              <a:t>	</a:t>
            </a:r>
            <a:r>
              <a:rPr b="1" lang="pt-BR" sz="1600">
                <a:solidFill>
                  <a:srgbClr val="800000"/>
                </a:solidFill>
                <a:highlight>
                  <a:srgbClr val="FFFFE8"/>
                </a:highlight>
              </a:rPr>
              <a:t>public</a:t>
            </a:r>
            <a:r>
              <a:rPr lang="pt-BR" sz="1600">
                <a:solidFill>
                  <a:schemeClr val="dk1"/>
                </a:solidFill>
                <a:highlight>
                  <a:srgbClr val="FFFFE8"/>
                </a:highlight>
              </a:rPr>
              <a:t> </a:t>
            </a:r>
            <a:r>
              <a:rPr lang="pt-BR" sz="1600">
                <a:solidFill>
                  <a:srgbClr val="797997"/>
                </a:solidFill>
                <a:highlight>
                  <a:srgbClr val="FFFFE8"/>
                </a:highlight>
              </a:rPr>
              <a:t>$placa</a:t>
            </a:r>
            <a:r>
              <a:rPr lang="pt-BR" sz="1600">
                <a:solidFill>
                  <a:srgbClr val="800080"/>
                </a:solidFill>
                <a:highlight>
                  <a:srgbClr val="FFFFE8"/>
                </a:highlight>
              </a:rPr>
              <a:t>;</a:t>
            </a:r>
            <a:br>
              <a:rPr lang="pt-BR" sz="1600">
                <a:solidFill>
                  <a:schemeClr val="dk1"/>
                </a:solidFill>
                <a:highlight>
                  <a:srgbClr val="FFFFFF"/>
                </a:highlight>
              </a:rPr>
            </a:br>
            <a:r>
              <a:rPr lang="pt-BR" sz="1600">
                <a:solidFill>
                  <a:schemeClr val="dk1"/>
                </a:solidFill>
                <a:highlight>
                  <a:srgbClr val="FFFFE8"/>
                </a:highlight>
              </a:rPr>
              <a:t>	</a:t>
            </a:r>
            <a:r>
              <a:rPr b="1" lang="pt-BR" sz="1600">
                <a:solidFill>
                  <a:srgbClr val="800000"/>
                </a:solidFill>
                <a:highlight>
                  <a:srgbClr val="FFFFE8"/>
                </a:highlight>
              </a:rPr>
              <a:t>public</a:t>
            </a:r>
            <a:r>
              <a:rPr lang="pt-BR" sz="1600">
                <a:solidFill>
                  <a:schemeClr val="dk1"/>
                </a:solidFill>
                <a:highlight>
                  <a:srgbClr val="FFFFE8"/>
                </a:highlight>
              </a:rPr>
              <a:t> </a:t>
            </a:r>
            <a:r>
              <a:rPr lang="pt-BR" sz="1600">
                <a:solidFill>
                  <a:srgbClr val="797997"/>
                </a:solidFill>
                <a:highlight>
                  <a:srgbClr val="FFFFE8"/>
                </a:highlight>
              </a:rPr>
              <a:t>$modelo</a:t>
            </a:r>
            <a:r>
              <a:rPr lang="pt-BR" sz="1600">
                <a:solidFill>
                  <a:srgbClr val="800080"/>
                </a:solidFill>
                <a:highlight>
                  <a:srgbClr val="FFFFE8"/>
                </a:highlight>
              </a:rPr>
              <a:t>;</a:t>
            </a:r>
            <a:br>
              <a:rPr lang="pt-BR" sz="1600">
                <a:solidFill>
                  <a:schemeClr val="dk1"/>
                </a:solidFill>
                <a:highlight>
                  <a:srgbClr val="FFFFFF"/>
                </a:highlight>
              </a:rPr>
            </a:br>
            <a:r>
              <a:rPr lang="pt-BR" sz="1600">
                <a:solidFill>
                  <a:srgbClr val="800080"/>
                </a:solidFill>
                <a:highlight>
                  <a:srgbClr val="FFFFE8"/>
                </a:highlight>
              </a:rPr>
              <a:t>}</a:t>
            </a:r>
            <a:br>
              <a:rPr lang="pt-BR" sz="1400">
                <a:solidFill>
                  <a:schemeClr val="dk1"/>
                </a:solidFill>
                <a:highlight>
                  <a:srgbClr val="FFFFFF"/>
                </a:highlight>
              </a:rPr>
            </a:br>
            <a:br>
              <a:rPr lang="pt-BR" sz="1400">
                <a:solidFill>
                  <a:schemeClr val="dk1"/>
                </a:solidFill>
                <a:highlight>
                  <a:srgbClr val="FFFFFF"/>
                </a:highlight>
              </a:rPr>
            </a:br>
            <a:endParaRPr sz="1400">
              <a:solidFill>
                <a:srgbClr val="800080"/>
              </a:solidFill>
              <a:highlight>
                <a:srgbClr val="FFFFE8"/>
              </a:highlight>
            </a:endParaRPr>
          </a:p>
          <a:p>
            <a:pPr indent="0" lvl="0" marL="0" rtl="0" algn="l">
              <a:spcBef>
                <a:spcPts val="1600"/>
              </a:spcBef>
              <a:spcAft>
                <a:spcPts val="1600"/>
              </a:spcAft>
              <a:buNone/>
            </a:pPr>
            <a:r>
              <a:t/>
            </a:r>
            <a:endParaRPr sz="1400"/>
          </a:p>
        </p:txBody>
      </p:sp>
      <p:sp>
        <p:nvSpPr>
          <p:cNvPr id="1391" name="Google Shape;1391;p158"/>
          <p:cNvSpPr txBox="1"/>
          <p:nvPr/>
        </p:nvSpPr>
        <p:spPr>
          <a:xfrm>
            <a:off x="4797825" y="1360675"/>
            <a:ext cx="3977100" cy="30000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pt-BR" sz="1600">
                <a:solidFill>
                  <a:srgbClr val="797997"/>
                </a:solidFill>
                <a:highlight>
                  <a:srgbClr val="FFFFE8"/>
                </a:highlight>
              </a:rPr>
              <a:t>$p1</a:t>
            </a:r>
            <a:r>
              <a:rPr lang="pt-BR" sz="1600">
                <a:solidFill>
                  <a:schemeClr val="dk1"/>
                </a:solidFill>
                <a:highlight>
                  <a:srgbClr val="FFFFE8"/>
                </a:highlight>
              </a:rPr>
              <a:t> </a:t>
            </a:r>
            <a:r>
              <a:rPr lang="pt-BR" sz="1600">
                <a:solidFill>
                  <a:srgbClr val="808030"/>
                </a:solidFill>
                <a:highlight>
                  <a:srgbClr val="FFFFE8"/>
                </a:highlight>
              </a:rPr>
              <a:t>=</a:t>
            </a:r>
            <a:r>
              <a:rPr lang="pt-BR" sz="1600">
                <a:solidFill>
                  <a:schemeClr val="dk1"/>
                </a:solidFill>
                <a:highlight>
                  <a:srgbClr val="FFFFE8"/>
                </a:highlight>
              </a:rPr>
              <a:t> </a:t>
            </a:r>
            <a:r>
              <a:rPr b="1" lang="pt-BR" sz="1600">
                <a:solidFill>
                  <a:srgbClr val="800000"/>
                </a:solidFill>
                <a:highlight>
                  <a:srgbClr val="FFFFE8"/>
                </a:highlight>
              </a:rPr>
              <a:t>new</a:t>
            </a:r>
            <a:r>
              <a:rPr lang="pt-BR" sz="1600">
                <a:solidFill>
                  <a:schemeClr val="dk1"/>
                </a:solidFill>
                <a:highlight>
                  <a:srgbClr val="FFFFE8"/>
                </a:highlight>
              </a:rPr>
              <a:t> Pessoa</a:t>
            </a:r>
            <a:r>
              <a:rPr lang="pt-BR" sz="1600">
                <a:solidFill>
                  <a:srgbClr val="808030"/>
                </a:solidFill>
                <a:highlight>
                  <a:srgbClr val="FFFFE8"/>
                </a:highlight>
              </a:rPr>
              <a:t>()</a:t>
            </a:r>
            <a:r>
              <a:rPr lang="pt-BR" sz="1600">
                <a:solidFill>
                  <a:srgbClr val="800080"/>
                </a:solidFill>
                <a:highlight>
                  <a:srgbClr val="FFFFE8"/>
                </a:highlight>
              </a:rPr>
              <a:t>;</a:t>
            </a:r>
            <a:br>
              <a:rPr lang="pt-BR" sz="1600">
                <a:solidFill>
                  <a:schemeClr val="dk1"/>
                </a:solidFill>
                <a:highlight>
                  <a:srgbClr val="FFFFFF"/>
                </a:highlight>
              </a:rPr>
            </a:br>
            <a:r>
              <a:rPr lang="pt-BR" sz="1600">
                <a:solidFill>
                  <a:srgbClr val="797997"/>
                </a:solidFill>
                <a:highlight>
                  <a:srgbClr val="FFFFE8"/>
                </a:highlight>
              </a:rPr>
              <a:t>$p1</a:t>
            </a:r>
            <a:r>
              <a:rPr lang="pt-BR" sz="1600">
                <a:solidFill>
                  <a:srgbClr val="808030"/>
                </a:solidFill>
                <a:highlight>
                  <a:srgbClr val="FFFFE8"/>
                </a:highlight>
              </a:rPr>
              <a:t>-&gt;</a:t>
            </a:r>
            <a:r>
              <a:rPr lang="pt-BR" sz="1600">
                <a:solidFill>
                  <a:srgbClr val="797997"/>
                </a:solidFill>
                <a:highlight>
                  <a:srgbClr val="FFFFE8"/>
                </a:highlight>
              </a:rPr>
              <a:t>nome</a:t>
            </a:r>
            <a:r>
              <a:rPr lang="pt-BR" sz="1600">
                <a:solidFill>
                  <a:schemeClr val="dk1"/>
                </a:solidFill>
                <a:highlight>
                  <a:srgbClr val="FFFFE8"/>
                </a:highlight>
              </a:rPr>
              <a:t> </a:t>
            </a:r>
            <a:r>
              <a:rPr lang="pt-BR" sz="1600">
                <a:solidFill>
                  <a:srgbClr val="808030"/>
                </a:solidFill>
                <a:highlight>
                  <a:srgbClr val="FFFFE8"/>
                </a:highlight>
              </a:rPr>
              <a:t>=</a:t>
            </a:r>
            <a:r>
              <a:rPr lang="pt-BR" sz="1600">
                <a:solidFill>
                  <a:schemeClr val="dk1"/>
                </a:solidFill>
                <a:highlight>
                  <a:srgbClr val="FFFFE8"/>
                </a:highlight>
              </a:rPr>
              <a:t> </a:t>
            </a:r>
            <a:r>
              <a:rPr lang="pt-BR" sz="1600">
                <a:solidFill>
                  <a:srgbClr val="0000E6"/>
                </a:solidFill>
                <a:highlight>
                  <a:srgbClr val="FFFFE8"/>
                </a:highlight>
              </a:rPr>
              <a:t>'Maria'</a:t>
            </a:r>
            <a:r>
              <a:rPr lang="pt-BR" sz="1600">
                <a:solidFill>
                  <a:srgbClr val="800080"/>
                </a:solidFill>
                <a:highlight>
                  <a:srgbClr val="FFFFE8"/>
                </a:highlight>
              </a:rPr>
              <a:t>;</a:t>
            </a:r>
            <a:br>
              <a:rPr lang="pt-BR" sz="1600">
                <a:solidFill>
                  <a:schemeClr val="dk1"/>
                </a:solidFill>
                <a:highlight>
                  <a:srgbClr val="FFFFFF"/>
                </a:highlight>
              </a:rPr>
            </a:br>
            <a:r>
              <a:rPr lang="pt-BR" sz="1600">
                <a:solidFill>
                  <a:srgbClr val="797997"/>
                </a:solidFill>
                <a:highlight>
                  <a:srgbClr val="FFFFE8"/>
                </a:highlight>
              </a:rPr>
              <a:t>$p1</a:t>
            </a:r>
            <a:r>
              <a:rPr lang="pt-BR" sz="1600">
                <a:solidFill>
                  <a:srgbClr val="808030"/>
                </a:solidFill>
                <a:highlight>
                  <a:srgbClr val="FFFFE8"/>
                </a:highlight>
              </a:rPr>
              <a:t>-&gt;</a:t>
            </a:r>
            <a:r>
              <a:rPr lang="pt-BR" sz="1600">
                <a:solidFill>
                  <a:srgbClr val="797997"/>
                </a:solidFill>
                <a:highlight>
                  <a:srgbClr val="FFFFE8"/>
                </a:highlight>
              </a:rPr>
              <a:t>veiculo</a:t>
            </a:r>
            <a:r>
              <a:rPr lang="pt-BR" sz="1600">
                <a:solidFill>
                  <a:schemeClr val="dk1"/>
                </a:solidFill>
                <a:highlight>
                  <a:srgbClr val="FFFFE8"/>
                </a:highlight>
              </a:rPr>
              <a:t> </a:t>
            </a:r>
            <a:r>
              <a:rPr lang="pt-BR" sz="1600">
                <a:solidFill>
                  <a:srgbClr val="808030"/>
                </a:solidFill>
                <a:highlight>
                  <a:srgbClr val="FFFFE8"/>
                </a:highlight>
              </a:rPr>
              <a:t>=</a:t>
            </a:r>
            <a:r>
              <a:rPr lang="pt-BR" sz="1600">
                <a:solidFill>
                  <a:schemeClr val="dk1"/>
                </a:solidFill>
                <a:highlight>
                  <a:srgbClr val="FFFFE8"/>
                </a:highlight>
              </a:rPr>
              <a:t> </a:t>
            </a:r>
            <a:r>
              <a:rPr b="1" lang="pt-BR" sz="1600">
                <a:solidFill>
                  <a:srgbClr val="800000"/>
                </a:solidFill>
                <a:highlight>
                  <a:srgbClr val="FFFFE8"/>
                </a:highlight>
              </a:rPr>
              <a:t>new</a:t>
            </a:r>
            <a:r>
              <a:rPr lang="pt-BR" sz="1600">
                <a:solidFill>
                  <a:schemeClr val="dk1"/>
                </a:solidFill>
                <a:highlight>
                  <a:srgbClr val="FFFFE8"/>
                </a:highlight>
              </a:rPr>
              <a:t> Veiculo</a:t>
            </a:r>
            <a:r>
              <a:rPr lang="pt-BR" sz="1600">
                <a:solidFill>
                  <a:srgbClr val="808030"/>
                </a:solidFill>
                <a:highlight>
                  <a:srgbClr val="FFFFE8"/>
                </a:highlight>
              </a:rPr>
              <a:t>()</a:t>
            </a:r>
            <a:r>
              <a:rPr lang="pt-BR" sz="1600">
                <a:solidFill>
                  <a:srgbClr val="800080"/>
                </a:solidFill>
                <a:highlight>
                  <a:srgbClr val="FFFFE8"/>
                </a:highlight>
              </a:rPr>
              <a:t>;</a:t>
            </a:r>
            <a:endParaRPr sz="1600">
              <a:solidFill>
                <a:srgbClr val="800080"/>
              </a:solidFill>
              <a:highlight>
                <a:srgbClr val="FFFFE8"/>
              </a:highlight>
            </a:endParaRPr>
          </a:p>
          <a:p>
            <a:pPr indent="0" lvl="0" marL="0" rtl="0" algn="l">
              <a:lnSpc>
                <a:spcPct val="115000"/>
              </a:lnSpc>
              <a:spcBef>
                <a:spcPts val="1600"/>
              </a:spcBef>
              <a:spcAft>
                <a:spcPts val="1600"/>
              </a:spcAft>
              <a:buNone/>
            </a:pPr>
            <a:br>
              <a:rPr lang="pt-BR" sz="1600">
                <a:solidFill>
                  <a:schemeClr val="dk1"/>
                </a:solidFill>
                <a:highlight>
                  <a:srgbClr val="FFFFFF"/>
                </a:highlight>
              </a:rPr>
            </a:br>
            <a:r>
              <a:rPr lang="pt-BR" sz="1600">
                <a:solidFill>
                  <a:srgbClr val="797997"/>
                </a:solidFill>
                <a:highlight>
                  <a:srgbClr val="FFFFE8"/>
                </a:highlight>
              </a:rPr>
              <a:t>$p1</a:t>
            </a:r>
            <a:r>
              <a:rPr lang="pt-BR" sz="1600">
                <a:solidFill>
                  <a:srgbClr val="808030"/>
                </a:solidFill>
                <a:highlight>
                  <a:srgbClr val="FFFFE8"/>
                </a:highlight>
              </a:rPr>
              <a:t>-&gt;</a:t>
            </a:r>
            <a:r>
              <a:rPr lang="pt-BR" sz="1600">
                <a:solidFill>
                  <a:srgbClr val="797997"/>
                </a:solidFill>
                <a:highlight>
                  <a:srgbClr val="FFFFE8"/>
                </a:highlight>
              </a:rPr>
              <a:t>veiculo</a:t>
            </a:r>
            <a:r>
              <a:rPr lang="pt-BR" sz="1600">
                <a:solidFill>
                  <a:srgbClr val="808030"/>
                </a:solidFill>
                <a:highlight>
                  <a:srgbClr val="FFFFE8"/>
                </a:highlight>
              </a:rPr>
              <a:t>-&gt;</a:t>
            </a:r>
            <a:r>
              <a:rPr lang="pt-BR" sz="1600">
                <a:solidFill>
                  <a:srgbClr val="797997"/>
                </a:solidFill>
                <a:highlight>
                  <a:srgbClr val="FFFFE8"/>
                </a:highlight>
              </a:rPr>
              <a:t>placa</a:t>
            </a:r>
            <a:r>
              <a:rPr lang="pt-BR" sz="1600">
                <a:solidFill>
                  <a:schemeClr val="dk1"/>
                </a:solidFill>
                <a:highlight>
                  <a:srgbClr val="FFFFE8"/>
                </a:highlight>
              </a:rPr>
              <a:t>  </a:t>
            </a:r>
            <a:r>
              <a:rPr lang="pt-BR" sz="1600">
                <a:solidFill>
                  <a:srgbClr val="808030"/>
                </a:solidFill>
                <a:highlight>
                  <a:srgbClr val="FFFFE8"/>
                </a:highlight>
              </a:rPr>
              <a:t>=</a:t>
            </a:r>
            <a:r>
              <a:rPr lang="pt-BR" sz="1600">
                <a:solidFill>
                  <a:schemeClr val="dk1"/>
                </a:solidFill>
                <a:highlight>
                  <a:srgbClr val="FFFFE8"/>
                </a:highlight>
              </a:rPr>
              <a:t> </a:t>
            </a:r>
            <a:r>
              <a:rPr lang="pt-BR" sz="1600">
                <a:solidFill>
                  <a:srgbClr val="0000E6"/>
                </a:solidFill>
                <a:highlight>
                  <a:srgbClr val="FFFFE8"/>
                </a:highlight>
              </a:rPr>
              <a:t>'ABC123'</a:t>
            </a:r>
            <a:r>
              <a:rPr lang="pt-BR" sz="1600">
                <a:solidFill>
                  <a:srgbClr val="800080"/>
                </a:solidFill>
                <a:highlight>
                  <a:srgbClr val="FFFFE8"/>
                </a:highlight>
              </a:rPr>
              <a:t>;</a:t>
            </a:r>
            <a:br>
              <a:rPr lang="pt-BR" sz="1600">
                <a:solidFill>
                  <a:schemeClr val="dk1"/>
                </a:solidFill>
                <a:highlight>
                  <a:srgbClr val="FFFFFF"/>
                </a:highlight>
              </a:rPr>
            </a:br>
            <a:r>
              <a:rPr lang="pt-BR" sz="1600">
                <a:solidFill>
                  <a:srgbClr val="797997"/>
                </a:solidFill>
                <a:highlight>
                  <a:srgbClr val="FFFFE8"/>
                </a:highlight>
              </a:rPr>
              <a:t>$p1</a:t>
            </a:r>
            <a:r>
              <a:rPr lang="pt-BR" sz="1600">
                <a:solidFill>
                  <a:srgbClr val="808030"/>
                </a:solidFill>
                <a:highlight>
                  <a:srgbClr val="FFFFE8"/>
                </a:highlight>
              </a:rPr>
              <a:t>-&gt;</a:t>
            </a:r>
            <a:r>
              <a:rPr lang="pt-BR" sz="1600">
                <a:solidFill>
                  <a:srgbClr val="797997"/>
                </a:solidFill>
                <a:highlight>
                  <a:srgbClr val="FFFFE8"/>
                </a:highlight>
              </a:rPr>
              <a:t>veiculo</a:t>
            </a:r>
            <a:r>
              <a:rPr lang="pt-BR" sz="1600">
                <a:solidFill>
                  <a:srgbClr val="808030"/>
                </a:solidFill>
                <a:highlight>
                  <a:srgbClr val="FFFFE8"/>
                </a:highlight>
              </a:rPr>
              <a:t>-&gt;</a:t>
            </a:r>
            <a:r>
              <a:rPr lang="pt-BR" sz="1600">
                <a:solidFill>
                  <a:srgbClr val="797997"/>
                </a:solidFill>
                <a:highlight>
                  <a:srgbClr val="FFFFE8"/>
                </a:highlight>
              </a:rPr>
              <a:t>modelo</a:t>
            </a:r>
            <a:r>
              <a:rPr lang="pt-BR" sz="1600">
                <a:solidFill>
                  <a:schemeClr val="dk1"/>
                </a:solidFill>
                <a:highlight>
                  <a:srgbClr val="FFFFE8"/>
                </a:highlight>
              </a:rPr>
              <a:t> </a:t>
            </a:r>
            <a:r>
              <a:rPr lang="pt-BR" sz="1600">
                <a:solidFill>
                  <a:srgbClr val="808030"/>
                </a:solidFill>
                <a:highlight>
                  <a:srgbClr val="FFFFE8"/>
                </a:highlight>
              </a:rPr>
              <a:t>=</a:t>
            </a:r>
            <a:r>
              <a:rPr lang="pt-BR" sz="1600">
                <a:solidFill>
                  <a:schemeClr val="dk1"/>
                </a:solidFill>
                <a:highlight>
                  <a:srgbClr val="FFFFE8"/>
                </a:highlight>
              </a:rPr>
              <a:t> </a:t>
            </a:r>
            <a:r>
              <a:rPr lang="pt-BR" sz="1600">
                <a:solidFill>
                  <a:srgbClr val="0000E6"/>
                </a:solidFill>
                <a:highlight>
                  <a:srgbClr val="FFFFE8"/>
                </a:highlight>
              </a:rPr>
              <a:t>'Tesla X1'</a:t>
            </a:r>
            <a:r>
              <a:rPr lang="pt-BR" sz="1600">
                <a:solidFill>
                  <a:srgbClr val="800080"/>
                </a:solidFill>
                <a:highlight>
                  <a:srgbClr val="FFFFE8"/>
                </a:highlight>
              </a:rPr>
              <a:t>;</a:t>
            </a:r>
            <a:br>
              <a:rPr lang="pt-BR" sz="1600">
                <a:solidFill>
                  <a:schemeClr val="dk1"/>
                </a:solidFill>
                <a:highlight>
                  <a:srgbClr val="FFFFFF"/>
                </a:highlight>
              </a:rPr>
            </a:br>
            <a:br>
              <a:rPr lang="pt-BR" sz="1600">
                <a:solidFill>
                  <a:schemeClr val="dk1"/>
                </a:solidFill>
                <a:highlight>
                  <a:srgbClr val="FFFFFF"/>
                </a:highlight>
              </a:rPr>
            </a:br>
            <a:r>
              <a:rPr lang="pt-BR" sz="1600">
                <a:solidFill>
                  <a:srgbClr val="400000"/>
                </a:solidFill>
                <a:highlight>
                  <a:srgbClr val="FFFFE8"/>
                </a:highlight>
              </a:rPr>
              <a:t>var_dump</a:t>
            </a:r>
            <a:r>
              <a:rPr lang="pt-BR" sz="1600">
                <a:solidFill>
                  <a:srgbClr val="808030"/>
                </a:solidFill>
                <a:highlight>
                  <a:srgbClr val="FFFFE8"/>
                </a:highlight>
              </a:rPr>
              <a:t>(</a:t>
            </a:r>
            <a:r>
              <a:rPr lang="pt-BR" sz="1600">
                <a:solidFill>
                  <a:srgbClr val="797997"/>
                </a:solidFill>
                <a:highlight>
                  <a:srgbClr val="FFFFE8"/>
                </a:highlight>
              </a:rPr>
              <a:t>$p1</a:t>
            </a:r>
            <a:r>
              <a:rPr lang="pt-BR" sz="1600">
                <a:solidFill>
                  <a:srgbClr val="808030"/>
                </a:solidFill>
                <a:highlight>
                  <a:srgbClr val="FFFFE8"/>
                </a:highlight>
              </a:rPr>
              <a:t>)</a:t>
            </a:r>
            <a:r>
              <a:rPr lang="pt-BR" sz="1600">
                <a:solidFill>
                  <a:srgbClr val="800080"/>
                </a:solidFill>
                <a:highlight>
                  <a:srgbClr val="FFFFE8"/>
                </a:highlight>
              </a:rPr>
              <a:t>;</a:t>
            </a:r>
            <a:endParaRPr sz="1600"/>
          </a:p>
        </p:txBody>
      </p:sp>
      <p:cxnSp>
        <p:nvCxnSpPr>
          <p:cNvPr id="1392" name="Google Shape;1392;p158"/>
          <p:cNvCxnSpPr/>
          <p:nvPr/>
        </p:nvCxnSpPr>
        <p:spPr>
          <a:xfrm flipH="1">
            <a:off x="4200550" y="1218500"/>
            <a:ext cx="10200" cy="36126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6" name="Shape 1396"/>
        <p:cNvGrpSpPr/>
        <p:nvPr/>
      </p:nvGrpSpPr>
      <p:grpSpPr>
        <a:xfrm>
          <a:off x="0" y="0"/>
          <a:ext cx="0" cy="0"/>
          <a:chOff x="0" y="0"/>
          <a:chExt cx="0" cy="0"/>
        </a:xfrm>
      </p:grpSpPr>
      <p:sp>
        <p:nvSpPr>
          <p:cNvPr id="1397" name="Google Shape;1397;p15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Composição</a:t>
            </a:r>
            <a:endParaRPr/>
          </a:p>
        </p:txBody>
      </p:sp>
      <p:sp>
        <p:nvSpPr>
          <p:cNvPr id="1398" name="Google Shape;1398;p159"/>
          <p:cNvSpPr txBox="1"/>
          <p:nvPr>
            <p:ph idx="1" type="body"/>
          </p:nvPr>
        </p:nvSpPr>
        <p:spPr>
          <a:xfrm>
            <a:off x="311700" y="1152475"/>
            <a:ext cx="8520600" cy="36945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pt-BR"/>
              <a:t>Composição é um tipo de associação onde o objeto composto é o único responsável pela disposição das partes componentes. </a:t>
            </a:r>
            <a:endParaRPr/>
          </a:p>
          <a:p>
            <a:pPr indent="-342900" lvl="0" marL="457200" rtl="0" algn="just">
              <a:spcBef>
                <a:spcPts val="0"/>
              </a:spcBef>
              <a:spcAft>
                <a:spcPts val="0"/>
              </a:spcAft>
              <a:buSzPts val="1800"/>
              <a:buChar char="●"/>
            </a:pPr>
            <a:r>
              <a:rPr lang="pt-BR"/>
              <a:t>O relacionamento entre o composto e o componente é um relacionamento forte "tem um", pois o objeto composto apropria-se do componente. </a:t>
            </a:r>
            <a:endParaRPr/>
          </a:p>
          <a:p>
            <a:pPr indent="-342900" lvl="0" marL="457200" rtl="0" algn="l">
              <a:spcBef>
                <a:spcPts val="0"/>
              </a:spcBef>
              <a:spcAft>
                <a:spcPts val="0"/>
              </a:spcAft>
              <a:buSzPts val="1800"/>
              <a:buChar char="●"/>
            </a:pPr>
            <a:r>
              <a:rPr lang="pt-BR"/>
              <a:t>Isso significa que o composto é responsável pela criação e destruição das partes componentes. Um objeto só pode fazer parte de um composto. Se o objeto composto for destruído, todas as partes componentes devem ser destruídas.</a:t>
            </a:r>
            <a:endParaRPr/>
          </a:p>
          <a:p>
            <a:pPr indent="-342900" lvl="0" marL="457200" rtl="0" algn="l">
              <a:spcBef>
                <a:spcPts val="0"/>
              </a:spcBef>
              <a:spcAft>
                <a:spcPts val="0"/>
              </a:spcAft>
              <a:buSzPts val="1800"/>
              <a:buChar char="●"/>
            </a:pPr>
            <a:r>
              <a:rPr lang="pt-BR"/>
              <a:t>A composição impõe o </a:t>
            </a:r>
            <a:r>
              <a:rPr lang="pt-BR" u="sng"/>
              <a:t>encapsulamento</a:t>
            </a:r>
            <a:r>
              <a:rPr lang="pt-BR"/>
              <a:t>, pois as partes do componente geralmente são membros do objeto composto.</a:t>
            </a:r>
            <a:endParaRPr/>
          </a:p>
          <a:p>
            <a:pPr indent="-342900" lvl="0" marL="457200" rtl="0" algn="l">
              <a:spcBef>
                <a:spcPts val="0"/>
              </a:spcBef>
              <a:spcAft>
                <a:spcPts val="0"/>
              </a:spcAft>
              <a:buSzPts val="1800"/>
              <a:buChar char="●"/>
            </a:pPr>
            <a:r>
              <a:rPr lang="pt-BR"/>
              <a:t>A composição é caracterizada na UML pelo uso do losango preenchido.</a:t>
            </a:r>
            <a:endParaRPr/>
          </a:p>
        </p:txBody>
      </p:sp>
    </p:spTree>
  </p:cSld>
  <p:clrMapOvr>
    <a:masterClrMapping/>
  </p:clrMapOvr>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2" name="Shape 1402"/>
        <p:cNvGrpSpPr/>
        <p:nvPr/>
      </p:nvGrpSpPr>
      <p:grpSpPr>
        <a:xfrm>
          <a:off x="0" y="0"/>
          <a:ext cx="0" cy="0"/>
          <a:chOff x="0" y="0"/>
          <a:chExt cx="0" cy="0"/>
        </a:xfrm>
      </p:grpSpPr>
      <p:sp>
        <p:nvSpPr>
          <p:cNvPr id="1403" name="Google Shape;1403;p16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Composição</a:t>
            </a:r>
            <a:endParaRPr/>
          </a:p>
        </p:txBody>
      </p:sp>
      <p:sp>
        <p:nvSpPr>
          <p:cNvPr id="1404" name="Google Shape;1404;p160"/>
          <p:cNvSpPr txBox="1"/>
          <p:nvPr/>
        </p:nvSpPr>
        <p:spPr>
          <a:xfrm>
            <a:off x="311700" y="1290950"/>
            <a:ext cx="37869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sz="1100">
                <a:solidFill>
                  <a:schemeClr val="dk1"/>
                </a:solidFill>
              </a:rPr>
              <a:t>   </a:t>
            </a:r>
            <a:r>
              <a:rPr lang="pt-BR" sz="1100">
                <a:solidFill>
                  <a:srgbClr val="557799"/>
                </a:solidFill>
              </a:rPr>
              <a:t>&lt;?php</a:t>
            </a:r>
            <a:endParaRPr sz="1100">
              <a:solidFill>
                <a:schemeClr val="dk1"/>
              </a:solidFill>
            </a:endParaRPr>
          </a:p>
          <a:p>
            <a:pPr indent="0" lvl="0" marL="0" rtl="0" algn="l">
              <a:spcBef>
                <a:spcPts val="0"/>
              </a:spcBef>
              <a:spcAft>
                <a:spcPts val="0"/>
              </a:spcAft>
              <a:buNone/>
            </a:pPr>
            <a:r>
              <a:rPr lang="pt-BR" sz="1100">
                <a:solidFill>
                  <a:schemeClr val="dk1"/>
                </a:solidFill>
              </a:rPr>
              <a:t>    </a:t>
            </a:r>
            <a:r>
              <a:rPr b="1" lang="pt-BR" sz="1100">
                <a:solidFill>
                  <a:srgbClr val="008800"/>
                </a:solidFill>
              </a:rPr>
              <a:t>class</a:t>
            </a:r>
            <a:r>
              <a:rPr lang="pt-BR" sz="1100">
                <a:solidFill>
                  <a:schemeClr val="dk1"/>
                </a:solidFill>
              </a:rPr>
              <a:t> </a:t>
            </a:r>
            <a:r>
              <a:rPr b="1" lang="pt-BR" sz="1100">
                <a:solidFill>
                  <a:srgbClr val="BB0066"/>
                </a:solidFill>
              </a:rPr>
              <a:t>Assunto</a:t>
            </a:r>
            <a:r>
              <a:rPr lang="pt-BR" sz="1100">
                <a:solidFill>
                  <a:schemeClr val="dk1"/>
                </a:solidFill>
              </a:rPr>
              <a:t> {</a:t>
            </a:r>
            <a:endParaRPr sz="1100">
              <a:solidFill>
                <a:schemeClr val="dk1"/>
              </a:solidFill>
            </a:endParaRPr>
          </a:p>
          <a:p>
            <a:pPr indent="0" lvl="0" marL="0" rtl="0" algn="l">
              <a:spcBef>
                <a:spcPts val="0"/>
              </a:spcBef>
              <a:spcAft>
                <a:spcPts val="0"/>
              </a:spcAft>
              <a:buNone/>
            </a:pPr>
            <a:r>
              <a:rPr lang="pt-BR" sz="1100">
                <a:solidFill>
                  <a:schemeClr val="dk1"/>
                </a:solidFill>
              </a:rPr>
              <a:t>    	</a:t>
            </a:r>
            <a:r>
              <a:rPr b="1" lang="pt-BR" sz="1100">
                <a:solidFill>
                  <a:srgbClr val="008800"/>
                </a:solidFill>
              </a:rPr>
              <a:t>public</a:t>
            </a:r>
            <a:r>
              <a:rPr lang="pt-BR" sz="1100">
                <a:solidFill>
                  <a:schemeClr val="dk1"/>
                </a:solidFill>
              </a:rPr>
              <a:t> </a:t>
            </a:r>
            <a:r>
              <a:rPr lang="pt-BR" sz="1100">
                <a:solidFill>
                  <a:srgbClr val="996633"/>
                </a:solidFill>
              </a:rPr>
              <a:t>$texto</a:t>
            </a:r>
            <a:r>
              <a:rPr lang="pt-BR" sz="1100">
                <a:solidFill>
                  <a:schemeClr val="dk1"/>
                </a:solidFill>
              </a:rPr>
              <a:t>;</a:t>
            </a:r>
            <a:endParaRPr sz="1100">
              <a:solidFill>
                <a:schemeClr val="dk1"/>
              </a:solidFill>
            </a:endParaRPr>
          </a:p>
          <a:p>
            <a:pPr indent="0" lvl="0" marL="0" rtl="0" algn="l">
              <a:spcBef>
                <a:spcPts val="0"/>
              </a:spcBef>
              <a:spcAft>
                <a:spcPts val="0"/>
              </a:spcAft>
              <a:buNone/>
            </a:pPr>
            <a:r>
              <a:rPr lang="pt-BR" sz="1100">
                <a:solidFill>
                  <a:schemeClr val="dk1"/>
                </a:solidFill>
              </a:rPr>
              <a:t>    }</a:t>
            </a:r>
            <a:endParaRPr sz="1100">
              <a:solidFill>
                <a:schemeClr val="dk1"/>
              </a:solidFill>
            </a:endParaRPr>
          </a:p>
          <a:p>
            <a:pPr indent="0" lvl="0" marL="0" rtl="0" algn="l">
              <a:spcBef>
                <a:spcPts val="0"/>
              </a:spcBef>
              <a:spcAft>
                <a:spcPts val="0"/>
              </a:spcAft>
              <a:buNone/>
            </a:pPr>
            <a:r>
              <a:rPr lang="pt-BR" sz="1100">
                <a:solidFill>
                  <a:schemeClr val="dk1"/>
                </a:solidFill>
              </a:rPr>
              <a:t>    </a:t>
            </a:r>
            <a:r>
              <a:rPr b="1" lang="pt-BR" sz="1100">
                <a:solidFill>
                  <a:srgbClr val="008800"/>
                </a:solidFill>
              </a:rPr>
              <a:t>class</a:t>
            </a:r>
            <a:r>
              <a:rPr lang="pt-BR" sz="1100">
                <a:solidFill>
                  <a:schemeClr val="dk1"/>
                </a:solidFill>
              </a:rPr>
              <a:t> </a:t>
            </a:r>
            <a:r>
              <a:rPr b="1" lang="pt-BR" sz="1100">
                <a:solidFill>
                  <a:srgbClr val="BB0066"/>
                </a:solidFill>
              </a:rPr>
              <a:t>Corpo</a:t>
            </a:r>
            <a:r>
              <a:rPr lang="pt-BR" sz="1100">
                <a:solidFill>
                  <a:schemeClr val="dk1"/>
                </a:solidFill>
              </a:rPr>
              <a:t> {</a:t>
            </a:r>
            <a:endParaRPr sz="1100">
              <a:solidFill>
                <a:schemeClr val="dk1"/>
              </a:solidFill>
            </a:endParaRPr>
          </a:p>
          <a:p>
            <a:pPr indent="0" lvl="0" marL="0" rtl="0" algn="l">
              <a:spcBef>
                <a:spcPts val="0"/>
              </a:spcBef>
              <a:spcAft>
                <a:spcPts val="0"/>
              </a:spcAft>
              <a:buNone/>
            </a:pPr>
            <a:r>
              <a:rPr lang="pt-BR" sz="1100">
                <a:solidFill>
                  <a:schemeClr val="dk1"/>
                </a:solidFill>
              </a:rPr>
              <a:t>    	</a:t>
            </a:r>
            <a:r>
              <a:rPr b="1" lang="pt-BR" sz="1100">
                <a:solidFill>
                  <a:srgbClr val="008800"/>
                </a:solidFill>
              </a:rPr>
              <a:t>public</a:t>
            </a:r>
            <a:r>
              <a:rPr lang="pt-BR" sz="1100">
                <a:solidFill>
                  <a:schemeClr val="dk1"/>
                </a:solidFill>
              </a:rPr>
              <a:t> </a:t>
            </a:r>
            <a:r>
              <a:rPr lang="pt-BR" sz="1100">
                <a:solidFill>
                  <a:srgbClr val="996633"/>
                </a:solidFill>
              </a:rPr>
              <a:t>$texto</a:t>
            </a:r>
            <a:r>
              <a:rPr lang="pt-BR" sz="1100">
                <a:solidFill>
                  <a:schemeClr val="dk1"/>
                </a:solidFill>
              </a:rPr>
              <a:t>;</a:t>
            </a:r>
            <a:endParaRPr sz="1100">
              <a:solidFill>
                <a:schemeClr val="dk1"/>
              </a:solidFill>
            </a:endParaRPr>
          </a:p>
          <a:p>
            <a:pPr indent="0" lvl="0" marL="0" rtl="0" algn="l">
              <a:spcBef>
                <a:spcPts val="0"/>
              </a:spcBef>
              <a:spcAft>
                <a:spcPts val="0"/>
              </a:spcAft>
              <a:buNone/>
            </a:pPr>
            <a:r>
              <a:rPr lang="pt-BR" sz="1100">
                <a:solidFill>
                  <a:schemeClr val="dk1"/>
                </a:solidFill>
              </a:rPr>
              <a:t>    	</a:t>
            </a:r>
            <a:r>
              <a:rPr b="1" lang="pt-BR" sz="1100">
                <a:solidFill>
                  <a:srgbClr val="008800"/>
                </a:solidFill>
              </a:rPr>
              <a:t>public</a:t>
            </a:r>
            <a:r>
              <a:rPr lang="pt-BR" sz="1100">
                <a:solidFill>
                  <a:schemeClr val="dk1"/>
                </a:solidFill>
              </a:rPr>
              <a:t> </a:t>
            </a:r>
            <a:r>
              <a:rPr lang="pt-BR" sz="1100">
                <a:solidFill>
                  <a:srgbClr val="996633"/>
                </a:solidFill>
              </a:rPr>
              <a:t>$formato</a:t>
            </a:r>
            <a:r>
              <a:rPr lang="pt-BR" sz="1100">
                <a:solidFill>
                  <a:schemeClr val="dk1"/>
                </a:solidFill>
              </a:rPr>
              <a:t>;</a:t>
            </a:r>
            <a:endParaRPr sz="1100">
              <a:solidFill>
                <a:schemeClr val="dk1"/>
              </a:solidFill>
            </a:endParaRPr>
          </a:p>
          <a:p>
            <a:pPr indent="0" lvl="0" marL="0" rtl="0" algn="l">
              <a:spcBef>
                <a:spcPts val="0"/>
              </a:spcBef>
              <a:spcAft>
                <a:spcPts val="0"/>
              </a:spcAft>
              <a:buNone/>
            </a:pPr>
            <a:r>
              <a:rPr lang="pt-BR" sz="1100">
                <a:solidFill>
                  <a:schemeClr val="dk1"/>
                </a:solidFill>
              </a:rPr>
              <a:t>    }</a:t>
            </a:r>
            <a:endParaRPr sz="1100">
              <a:solidFill>
                <a:schemeClr val="dk1"/>
              </a:solidFill>
            </a:endParaRPr>
          </a:p>
          <a:p>
            <a:pPr indent="0" lvl="0" marL="0" rtl="0" algn="l">
              <a:spcBef>
                <a:spcPts val="0"/>
              </a:spcBef>
              <a:spcAft>
                <a:spcPts val="0"/>
              </a:spcAft>
              <a:buNone/>
            </a:pPr>
            <a:r>
              <a:rPr lang="pt-BR" sz="1100">
                <a:solidFill>
                  <a:schemeClr val="dk1"/>
                </a:solidFill>
              </a:rPr>
              <a:t>    </a:t>
            </a:r>
            <a:r>
              <a:rPr b="1" lang="pt-BR" sz="1100">
                <a:solidFill>
                  <a:srgbClr val="008800"/>
                </a:solidFill>
              </a:rPr>
              <a:t>class</a:t>
            </a:r>
            <a:r>
              <a:rPr lang="pt-BR" sz="1100">
                <a:solidFill>
                  <a:schemeClr val="dk1"/>
                </a:solidFill>
              </a:rPr>
              <a:t> </a:t>
            </a:r>
            <a:r>
              <a:rPr b="1" lang="pt-BR" sz="1100">
                <a:solidFill>
                  <a:srgbClr val="BB0066"/>
                </a:solidFill>
              </a:rPr>
              <a:t>Destinatario</a:t>
            </a:r>
            <a:r>
              <a:rPr lang="pt-BR" sz="1100">
                <a:solidFill>
                  <a:schemeClr val="dk1"/>
                </a:solidFill>
              </a:rPr>
              <a:t> {</a:t>
            </a:r>
            <a:endParaRPr sz="1100">
              <a:solidFill>
                <a:schemeClr val="dk1"/>
              </a:solidFill>
            </a:endParaRPr>
          </a:p>
          <a:p>
            <a:pPr indent="0" lvl="0" marL="0" rtl="0" algn="l">
              <a:spcBef>
                <a:spcPts val="0"/>
              </a:spcBef>
              <a:spcAft>
                <a:spcPts val="0"/>
              </a:spcAft>
              <a:buNone/>
            </a:pPr>
            <a:r>
              <a:rPr lang="pt-BR" sz="1100">
                <a:solidFill>
                  <a:schemeClr val="dk1"/>
                </a:solidFill>
              </a:rPr>
              <a:t>    	</a:t>
            </a:r>
            <a:r>
              <a:rPr b="1" lang="pt-BR" sz="1100">
                <a:solidFill>
                  <a:srgbClr val="008800"/>
                </a:solidFill>
              </a:rPr>
              <a:t>public</a:t>
            </a:r>
            <a:r>
              <a:rPr lang="pt-BR" sz="1100">
                <a:solidFill>
                  <a:schemeClr val="dk1"/>
                </a:solidFill>
              </a:rPr>
              <a:t> </a:t>
            </a:r>
            <a:r>
              <a:rPr lang="pt-BR" sz="1100">
                <a:solidFill>
                  <a:srgbClr val="996633"/>
                </a:solidFill>
              </a:rPr>
              <a:t>$nome</a:t>
            </a:r>
            <a:r>
              <a:rPr lang="pt-BR" sz="1100">
                <a:solidFill>
                  <a:schemeClr val="dk1"/>
                </a:solidFill>
              </a:rPr>
              <a:t>;</a:t>
            </a:r>
            <a:endParaRPr sz="1100">
              <a:solidFill>
                <a:schemeClr val="dk1"/>
              </a:solidFill>
            </a:endParaRPr>
          </a:p>
          <a:p>
            <a:pPr indent="0" lvl="0" marL="0" rtl="0" algn="l">
              <a:spcBef>
                <a:spcPts val="0"/>
              </a:spcBef>
              <a:spcAft>
                <a:spcPts val="0"/>
              </a:spcAft>
              <a:buNone/>
            </a:pPr>
            <a:r>
              <a:rPr lang="pt-BR" sz="1100">
                <a:solidFill>
                  <a:schemeClr val="dk1"/>
                </a:solidFill>
              </a:rPr>
              <a:t>    }</a:t>
            </a:r>
            <a:endParaRPr sz="1100">
              <a:solidFill>
                <a:schemeClr val="dk1"/>
              </a:solidFill>
            </a:endParaRPr>
          </a:p>
          <a:p>
            <a:pPr indent="0" lvl="0" marL="0" rtl="0" algn="l">
              <a:spcBef>
                <a:spcPts val="0"/>
              </a:spcBef>
              <a:spcAft>
                <a:spcPts val="0"/>
              </a:spcAft>
              <a:buNone/>
            </a:pPr>
            <a:r>
              <a:rPr lang="pt-BR" sz="1100">
                <a:solidFill>
                  <a:schemeClr val="dk1"/>
                </a:solidFill>
              </a:rPr>
              <a:t>    </a:t>
            </a:r>
            <a:r>
              <a:rPr b="1" lang="pt-BR" sz="1100">
                <a:solidFill>
                  <a:srgbClr val="008800"/>
                </a:solidFill>
              </a:rPr>
              <a:t>class</a:t>
            </a:r>
            <a:r>
              <a:rPr lang="pt-BR" sz="1100">
                <a:solidFill>
                  <a:schemeClr val="dk1"/>
                </a:solidFill>
              </a:rPr>
              <a:t> </a:t>
            </a:r>
            <a:r>
              <a:rPr b="1" lang="pt-BR" sz="1100">
                <a:solidFill>
                  <a:srgbClr val="BB0066"/>
                </a:solidFill>
              </a:rPr>
              <a:t>Email</a:t>
            </a:r>
            <a:r>
              <a:rPr lang="pt-BR" sz="1100">
                <a:solidFill>
                  <a:schemeClr val="dk1"/>
                </a:solidFill>
              </a:rPr>
              <a:t> {</a:t>
            </a:r>
            <a:endParaRPr sz="1100">
              <a:solidFill>
                <a:schemeClr val="dk1"/>
              </a:solidFill>
            </a:endParaRPr>
          </a:p>
          <a:p>
            <a:pPr indent="0" lvl="0" marL="0" rtl="0" algn="l">
              <a:spcBef>
                <a:spcPts val="0"/>
              </a:spcBef>
              <a:spcAft>
                <a:spcPts val="0"/>
              </a:spcAft>
              <a:buNone/>
            </a:pPr>
            <a:r>
              <a:rPr lang="pt-BR" sz="1100">
                <a:solidFill>
                  <a:schemeClr val="dk1"/>
                </a:solidFill>
              </a:rPr>
              <a:t>    	</a:t>
            </a:r>
            <a:r>
              <a:rPr b="1" lang="pt-BR" sz="1100">
                <a:solidFill>
                  <a:srgbClr val="008800"/>
                </a:solidFill>
              </a:rPr>
              <a:t>private</a:t>
            </a:r>
            <a:r>
              <a:rPr lang="pt-BR" sz="1100">
                <a:solidFill>
                  <a:schemeClr val="dk1"/>
                </a:solidFill>
              </a:rPr>
              <a:t> </a:t>
            </a:r>
            <a:r>
              <a:rPr lang="pt-BR" sz="1100">
                <a:solidFill>
                  <a:srgbClr val="996633"/>
                </a:solidFill>
              </a:rPr>
              <a:t>$assunto</a:t>
            </a:r>
            <a:r>
              <a:rPr lang="pt-BR" sz="1100">
                <a:solidFill>
                  <a:schemeClr val="dk1"/>
                </a:solidFill>
              </a:rPr>
              <a:t>;</a:t>
            </a:r>
            <a:endParaRPr sz="1100">
              <a:solidFill>
                <a:schemeClr val="dk1"/>
              </a:solidFill>
            </a:endParaRPr>
          </a:p>
          <a:p>
            <a:pPr indent="0" lvl="0" marL="0" rtl="0" algn="l">
              <a:spcBef>
                <a:spcPts val="0"/>
              </a:spcBef>
              <a:spcAft>
                <a:spcPts val="0"/>
              </a:spcAft>
              <a:buNone/>
            </a:pPr>
            <a:r>
              <a:rPr lang="pt-BR" sz="1100">
                <a:solidFill>
                  <a:schemeClr val="dk1"/>
                </a:solidFill>
              </a:rPr>
              <a:t>    	</a:t>
            </a:r>
            <a:r>
              <a:rPr b="1" lang="pt-BR" sz="1100">
                <a:solidFill>
                  <a:srgbClr val="008800"/>
                </a:solidFill>
              </a:rPr>
              <a:t>private</a:t>
            </a:r>
            <a:r>
              <a:rPr lang="pt-BR" sz="1100">
                <a:solidFill>
                  <a:schemeClr val="dk1"/>
                </a:solidFill>
              </a:rPr>
              <a:t> </a:t>
            </a:r>
            <a:r>
              <a:rPr lang="pt-BR" sz="1100">
                <a:solidFill>
                  <a:srgbClr val="996633"/>
                </a:solidFill>
              </a:rPr>
              <a:t>$corpo</a:t>
            </a:r>
            <a:r>
              <a:rPr lang="pt-BR" sz="1100">
                <a:solidFill>
                  <a:schemeClr val="dk1"/>
                </a:solidFill>
              </a:rPr>
              <a:t>;</a:t>
            </a:r>
            <a:endParaRPr sz="1100">
              <a:solidFill>
                <a:schemeClr val="dk1"/>
              </a:solidFill>
            </a:endParaRPr>
          </a:p>
          <a:p>
            <a:pPr indent="0" lvl="0" marL="0" rtl="0" algn="l">
              <a:spcBef>
                <a:spcPts val="0"/>
              </a:spcBef>
              <a:spcAft>
                <a:spcPts val="0"/>
              </a:spcAft>
              <a:buNone/>
            </a:pPr>
            <a:r>
              <a:rPr lang="pt-BR" sz="1100">
                <a:solidFill>
                  <a:schemeClr val="dk1"/>
                </a:solidFill>
              </a:rPr>
              <a:t>    	</a:t>
            </a:r>
            <a:r>
              <a:rPr b="1" lang="pt-BR" sz="1100">
                <a:solidFill>
                  <a:srgbClr val="008800"/>
                </a:solidFill>
              </a:rPr>
              <a:t>private</a:t>
            </a:r>
            <a:r>
              <a:rPr lang="pt-BR" sz="1100">
                <a:solidFill>
                  <a:schemeClr val="dk1"/>
                </a:solidFill>
              </a:rPr>
              <a:t> </a:t>
            </a:r>
            <a:r>
              <a:rPr lang="pt-BR" sz="1100">
                <a:solidFill>
                  <a:srgbClr val="996633"/>
                </a:solidFill>
              </a:rPr>
              <a:t>$destinatario</a:t>
            </a:r>
            <a:r>
              <a:rPr lang="pt-BR" sz="1100">
                <a:solidFill>
                  <a:schemeClr val="dk1"/>
                </a:solidFill>
              </a:rPr>
              <a:t>;</a:t>
            </a:r>
            <a:endParaRPr sz="1100">
              <a:solidFill>
                <a:schemeClr val="dk1"/>
              </a:solidFill>
            </a:endParaRPr>
          </a:p>
          <a:p>
            <a:pPr indent="0" lvl="0" marL="0" rtl="0" algn="l">
              <a:spcBef>
                <a:spcPts val="0"/>
              </a:spcBef>
              <a:spcAft>
                <a:spcPts val="0"/>
              </a:spcAft>
              <a:buNone/>
            </a:pPr>
            <a:r>
              <a:rPr lang="pt-BR" sz="1100">
                <a:solidFill>
                  <a:schemeClr val="dk1"/>
                </a:solidFill>
              </a:rPr>
              <a:t>    	</a:t>
            </a:r>
            <a:r>
              <a:rPr b="1" lang="pt-BR" sz="1100">
                <a:solidFill>
                  <a:srgbClr val="008800"/>
                </a:solidFill>
              </a:rPr>
              <a:t>public</a:t>
            </a:r>
            <a:r>
              <a:rPr lang="pt-BR" sz="1100">
                <a:solidFill>
                  <a:schemeClr val="dk1"/>
                </a:solidFill>
              </a:rPr>
              <a:t> </a:t>
            </a:r>
            <a:r>
              <a:rPr b="1" lang="pt-BR" sz="1100">
                <a:solidFill>
                  <a:srgbClr val="008800"/>
                </a:solidFill>
              </a:rPr>
              <a:t>function</a:t>
            </a:r>
            <a:r>
              <a:rPr lang="pt-BR" sz="1100">
                <a:solidFill>
                  <a:schemeClr val="dk1"/>
                </a:solidFill>
              </a:rPr>
              <a:t> </a:t>
            </a:r>
            <a:r>
              <a:rPr b="1" lang="pt-BR" sz="1100">
                <a:solidFill>
                  <a:srgbClr val="0066BB"/>
                </a:solidFill>
              </a:rPr>
              <a:t>__construct</a:t>
            </a:r>
            <a:r>
              <a:rPr lang="pt-BR" sz="1100">
                <a:solidFill>
                  <a:schemeClr val="dk1"/>
                </a:solidFill>
              </a:rPr>
              <a:t>() {</a:t>
            </a:r>
            <a:endParaRPr sz="1100">
              <a:solidFill>
                <a:schemeClr val="dk1"/>
              </a:solidFill>
            </a:endParaRPr>
          </a:p>
          <a:p>
            <a:pPr indent="0" lvl="0" marL="0" rtl="0" algn="l">
              <a:spcBef>
                <a:spcPts val="0"/>
              </a:spcBef>
              <a:spcAft>
                <a:spcPts val="0"/>
              </a:spcAft>
              <a:buNone/>
            </a:pPr>
            <a:r>
              <a:rPr lang="pt-BR" sz="1100">
                <a:solidFill>
                  <a:schemeClr val="dk1"/>
                </a:solidFill>
              </a:rPr>
              <a:t>    		</a:t>
            </a:r>
            <a:r>
              <a:rPr lang="pt-BR" sz="1100">
                <a:solidFill>
                  <a:srgbClr val="996633"/>
                </a:solidFill>
              </a:rPr>
              <a:t>$this</a:t>
            </a:r>
            <a:r>
              <a:rPr lang="pt-BR" sz="1100">
                <a:solidFill>
                  <a:srgbClr val="333333"/>
                </a:solidFill>
              </a:rPr>
              <a:t>-&gt;</a:t>
            </a:r>
            <a:r>
              <a:rPr lang="pt-BR" sz="1100">
                <a:solidFill>
                  <a:srgbClr val="0000CC"/>
                </a:solidFill>
              </a:rPr>
              <a:t>assunto</a:t>
            </a:r>
            <a:r>
              <a:rPr lang="pt-BR" sz="1100">
                <a:solidFill>
                  <a:schemeClr val="dk1"/>
                </a:solidFill>
              </a:rPr>
              <a:t>       </a:t>
            </a:r>
            <a:r>
              <a:rPr lang="pt-BR" sz="1100">
                <a:solidFill>
                  <a:srgbClr val="333333"/>
                </a:solidFill>
              </a:rPr>
              <a:t>=</a:t>
            </a:r>
            <a:r>
              <a:rPr lang="pt-BR" sz="1100">
                <a:solidFill>
                  <a:schemeClr val="dk1"/>
                </a:solidFill>
              </a:rPr>
              <a:t> </a:t>
            </a:r>
            <a:r>
              <a:rPr b="1" lang="pt-BR" sz="1100">
                <a:solidFill>
                  <a:srgbClr val="008800"/>
                </a:solidFill>
              </a:rPr>
              <a:t>new</a:t>
            </a:r>
            <a:r>
              <a:rPr lang="pt-BR" sz="1100">
                <a:solidFill>
                  <a:schemeClr val="dk1"/>
                </a:solidFill>
              </a:rPr>
              <a:t> Assunto();</a:t>
            </a:r>
            <a:endParaRPr sz="1100">
              <a:solidFill>
                <a:schemeClr val="dk1"/>
              </a:solidFill>
            </a:endParaRPr>
          </a:p>
          <a:p>
            <a:pPr indent="0" lvl="0" marL="0" rtl="0" algn="l">
              <a:spcBef>
                <a:spcPts val="0"/>
              </a:spcBef>
              <a:spcAft>
                <a:spcPts val="0"/>
              </a:spcAft>
              <a:buNone/>
            </a:pPr>
            <a:r>
              <a:rPr lang="pt-BR" sz="1100">
                <a:solidFill>
                  <a:schemeClr val="dk1"/>
                </a:solidFill>
              </a:rPr>
              <a:t>    		</a:t>
            </a:r>
            <a:r>
              <a:rPr lang="pt-BR" sz="1100">
                <a:solidFill>
                  <a:srgbClr val="996633"/>
                </a:solidFill>
              </a:rPr>
              <a:t>$this</a:t>
            </a:r>
            <a:r>
              <a:rPr lang="pt-BR" sz="1100">
                <a:solidFill>
                  <a:srgbClr val="333333"/>
                </a:solidFill>
              </a:rPr>
              <a:t>-&gt;</a:t>
            </a:r>
            <a:r>
              <a:rPr lang="pt-BR" sz="1100">
                <a:solidFill>
                  <a:srgbClr val="0000CC"/>
                </a:solidFill>
              </a:rPr>
              <a:t>corpo</a:t>
            </a:r>
            <a:r>
              <a:rPr lang="pt-BR" sz="1100">
                <a:solidFill>
                  <a:schemeClr val="dk1"/>
                </a:solidFill>
              </a:rPr>
              <a:t>           </a:t>
            </a:r>
            <a:r>
              <a:rPr lang="pt-BR" sz="1100">
                <a:solidFill>
                  <a:srgbClr val="333333"/>
                </a:solidFill>
              </a:rPr>
              <a:t>=</a:t>
            </a:r>
            <a:r>
              <a:rPr lang="pt-BR" sz="1100">
                <a:solidFill>
                  <a:schemeClr val="dk1"/>
                </a:solidFill>
              </a:rPr>
              <a:t> </a:t>
            </a:r>
            <a:r>
              <a:rPr b="1" lang="pt-BR" sz="1100">
                <a:solidFill>
                  <a:srgbClr val="008800"/>
                </a:solidFill>
              </a:rPr>
              <a:t>new</a:t>
            </a:r>
            <a:r>
              <a:rPr lang="pt-BR" sz="1100">
                <a:solidFill>
                  <a:schemeClr val="dk1"/>
                </a:solidFill>
              </a:rPr>
              <a:t> Corpo();</a:t>
            </a:r>
            <a:endParaRPr sz="1100">
              <a:solidFill>
                <a:schemeClr val="dk1"/>
              </a:solidFill>
            </a:endParaRPr>
          </a:p>
          <a:p>
            <a:pPr indent="0" lvl="0" marL="0" rtl="0" algn="l">
              <a:spcBef>
                <a:spcPts val="0"/>
              </a:spcBef>
              <a:spcAft>
                <a:spcPts val="0"/>
              </a:spcAft>
              <a:buNone/>
            </a:pPr>
            <a:r>
              <a:rPr lang="pt-BR" sz="1100">
                <a:solidFill>
                  <a:schemeClr val="dk1"/>
                </a:solidFill>
              </a:rPr>
              <a:t>    		</a:t>
            </a:r>
            <a:r>
              <a:rPr lang="pt-BR" sz="1100">
                <a:solidFill>
                  <a:srgbClr val="996633"/>
                </a:solidFill>
              </a:rPr>
              <a:t>$this</a:t>
            </a:r>
            <a:r>
              <a:rPr lang="pt-BR" sz="1100">
                <a:solidFill>
                  <a:srgbClr val="333333"/>
                </a:solidFill>
              </a:rPr>
              <a:t>-&gt;</a:t>
            </a:r>
            <a:r>
              <a:rPr lang="pt-BR" sz="1100">
                <a:solidFill>
                  <a:srgbClr val="0000CC"/>
                </a:solidFill>
              </a:rPr>
              <a:t>destinatario</a:t>
            </a:r>
            <a:r>
              <a:rPr lang="pt-BR" sz="1100">
                <a:solidFill>
                  <a:schemeClr val="dk1"/>
                </a:solidFill>
              </a:rPr>
              <a:t>  </a:t>
            </a:r>
            <a:r>
              <a:rPr lang="pt-BR" sz="1100">
                <a:solidFill>
                  <a:srgbClr val="333333"/>
                </a:solidFill>
              </a:rPr>
              <a:t>=</a:t>
            </a:r>
            <a:r>
              <a:rPr lang="pt-BR" sz="1100">
                <a:solidFill>
                  <a:schemeClr val="dk1"/>
                </a:solidFill>
              </a:rPr>
              <a:t> </a:t>
            </a:r>
            <a:r>
              <a:rPr b="1" lang="pt-BR" sz="1100">
                <a:solidFill>
                  <a:srgbClr val="008800"/>
                </a:solidFill>
              </a:rPr>
              <a:t>new</a:t>
            </a:r>
            <a:r>
              <a:rPr lang="pt-BR" sz="1100">
                <a:solidFill>
                  <a:schemeClr val="dk1"/>
                </a:solidFill>
              </a:rPr>
              <a:t> Destinatario();</a:t>
            </a:r>
            <a:endParaRPr sz="1100">
              <a:solidFill>
                <a:schemeClr val="dk1"/>
              </a:solidFill>
            </a:endParaRPr>
          </a:p>
          <a:p>
            <a:pPr indent="0" lvl="0" marL="0" rtl="0" algn="l">
              <a:spcBef>
                <a:spcPts val="0"/>
              </a:spcBef>
              <a:spcAft>
                <a:spcPts val="0"/>
              </a:spcAft>
              <a:buNone/>
            </a:pPr>
            <a:r>
              <a:rPr lang="pt-BR" sz="1100">
                <a:solidFill>
                  <a:schemeClr val="dk1"/>
                </a:solidFill>
              </a:rPr>
              <a:t>    	}</a:t>
            </a:r>
            <a:endParaRPr sz="1100">
              <a:solidFill>
                <a:schemeClr val="dk1"/>
              </a:solidFill>
            </a:endParaRPr>
          </a:p>
          <a:p>
            <a:pPr indent="0" lvl="0" marL="0" rtl="0" algn="l">
              <a:lnSpc>
                <a:spcPct val="125000"/>
              </a:lnSpc>
              <a:spcBef>
                <a:spcPts val="0"/>
              </a:spcBef>
              <a:spcAft>
                <a:spcPts val="0"/>
              </a:spcAft>
              <a:buNone/>
            </a:pPr>
            <a:r>
              <a:rPr lang="pt-BR" sz="1100">
                <a:solidFill>
                  <a:schemeClr val="dk1"/>
                </a:solidFill>
              </a:rPr>
              <a:t>    }</a:t>
            </a:r>
            <a:endParaRPr sz="1100">
              <a:solidFill>
                <a:schemeClr val="dk1"/>
              </a:solidFill>
            </a:endParaRPr>
          </a:p>
        </p:txBody>
      </p:sp>
      <p:pic>
        <p:nvPicPr>
          <p:cNvPr id="1405" name="Google Shape;1405;p160"/>
          <p:cNvPicPr preferRelativeResize="0"/>
          <p:nvPr/>
        </p:nvPicPr>
        <p:blipFill rotWithShape="1">
          <a:blip r:embed="rId3">
            <a:alphaModFix/>
          </a:blip>
          <a:srcRect b="27925" l="26161" r="35457" t="30905"/>
          <a:stretch/>
        </p:blipFill>
        <p:spPr>
          <a:xfrm>
            <a:off x="4047725" y="909100"/>
            <a:ext cx="4928702" cy="2836025"/>
          </a:xfrm>
          <a:prstGeom prst="rect">
            <a:avLst/>
          </a:prstGeom>
          <a:noFill/>
          <a:ln>
            <a:noFill/>
          </a:ln>
        </p:spPr>
      </p:pic>
      <p:sp>
        <p:nvSpPr>
          <p:cNvPr id="1406" name="Google Shape;1406;p160"/>
          <p:cNvSpPr/>
          <p:nvPr/>
        </p:nvSpPr>
        <p:spPr>
          <a:xfrm>
            <a:off x="6334825" y="1815475"/>
            <a:ext cx="213600" cy="243900"/>
          </a:xfrm>
          <a:prstGeom prst="diamond">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07" name="Google Shape;1407;p160"/>
          <p:cNvCxnSpPr/>
          <p:nvPr/>
        </p:nvCxnSpPr>
        <p:spPr>
          <a:xfrm>
            <a:off x="6441625" y="2059375"/>
            <a:ext cx="15300" cy="620100"/>
          </a:xfrm>
          <a:prstGeom prst="straightConnector1">
            <a:avLst/>
          </a:prstGeom>
          <a:noFill/>
          <a:ln cap="flat" cmpd="sng" w="9525">
            <a:solidFill>
              <a:schemeClr val="dk2"/>
            </a:solidFill>
            <a:prstDash val="solid"/>
            <a:round/>
            <a:headEnd len="med" w="med" type="none"/>
            <a:tailEnd len="med" w="med" type="none"/>
          </a:ln>
        </p:spPr>
      </p:cxnSp>
      <p:cxnSp>
        <p:nvCxnSpPr>
          <p:cNvPr id="1408" name="Google Shape;1408;p160"/>
          <p:cNvCxnSpPr/>
          <p:nvPr/>
        </p:nvCxnSpPr>
        <p:spPr>
          <a:xfrm rot="10800000">
            <a:off x="5053990" y="2445700"/>
            <a:ext cx="1413000" cy="0"/>
          </a:xfrm>
          <a:prstGeom prst="straightConnector1">
            <a:avLst/>
          </a:prstGeom>
          <a:noFill/>
          <a:ln cap="flat" cmpd="sng" w="9525">
            <a:solidFill>
              <a:schemeClr val="dk2"/>
            </a:solidFill>
            <a:prstDash val="solid"/>
            <a:round/>
            <a:headEnd len="med" w="med" type="none"/>
            <a:tailEnd len="med" w="med" type="none"/>
          </a:ln>
        </p:spPr>
      </p:cxnSp>
      <p:cxnSp>
        <p:nvCxnSpPr>
          <p:cNvPr id="1409" name="Google Shape;1409;p160"/>
          <p:cNvCxnSpPr/>
          <p:nvPr/>
        </p:nvCxnSpPr>
        <p:spPr>
          <a:xfrm>
            <a:off x="5074375" y="2466025"/>
            <a:ext cx="0" cy="193200"/>
          </a:xfrm>
          <a:prstGeom prst="straightConnector1">
            <a:avLst/>
          </a:prstGeom>
          <a:noFill/>
          <a:ln cap="flat" cmpd="sng" w="9525">
            <a:solidFill>
              <a:schemeClr val="dk2"/>
            </a:solidFill>
            <a:prstDash val="solid"/>
            <a:round/>
            <a:headEnd len="med" w="med" type="none"/>
            <a:tailEnd len="med" w="med" type="none"/>
          </a:ln>
        </p:spPr>
      </p:cxnSp>
      <p:cxnSp>
        <p:nvCxnSpPr>
          <p:cNvPr id="1410" name="Google Shape;1410;p160"/>
          <p:cNvCxnSpPr/>
          <p:nvPr/>
        </p:nvCxnSpPr>
        <p:spPr>
          <a:xfrm>
            <a:off x="6456825" y="2445700"/>
            <a:ext cx="1504500" cy="0"/>
          </a:xfrm>
          <a:prstGeom prst="straightConnector1">
            <a:avLst/>
          </a:prstGeom>
          <a:noFill/>
          <a:ln cap="flat" cmpd="sng" w="9525">
            <a:solidFill>
              <a:schemeClr val="dk2"/>
            </a:solidFill>
            <a:prstDash val="solid"/>
            <a:round/>
            <a:headEnd len="med" w="med" type="none"/>
            <a:tailEnd len="med" w="med" type="none"/>
          </a:ln>
        </p:spPr>
      </p:cxnSp>
      <p:cxnSp>
        <p:nvCxnSpPr>
          <p:cNvPr id="1411" name="Google Shape;1411;p160"/>
          <p:cNvCxnSpPr/>
          <p:nvPr/>
        </p:nvCxnSpPr>
        <p:spPr>
          <a:xfrm>
            <a:off x="7961250" y="2455875"/>
            <a:ext cx="0" cy="2541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5" name="Shape 1415"/>
        <p:cNvGrpSpPr/>
        <p:nvPr/>
      </p:nvGrpSpPr>
      <p:grpSpPr>
        <a:xfrm>
          <a:off x="0" y="0"/>
          <a:ext cx="0" cy="0"/>
          <a:chOff x="0" y="0"/>
          <a:chExt cx="0" cy="0"/>
        </a:xfrm>
      </p:grpSpPr>
      <p:sp>
        <p:nvSpPr>
          <p:cNvPr id="1416" name="Google Shape;1416;p16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Composição (Versão com classes anônimas)</a:t>
            </a:r>
            <a:endParaRPr/>
          </a:p>
        </p:txBody>
      </p:sp>
      <p:sp>
        <p:nvSpPr>
          <p:cNvPr id="1417" name="Google Shape;1417;p161"/>
          <p:cNvSpPr txBox="1"/>
          <p:nvPr/>
        </p:nvSpPr>
        <p:spPr>
          <a:xfrm>
            <a:off x="402900" y="1154900"/>
            <a:ext cx="30000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sz="1200">
                <a:solidFill>
                  <a:srgbClr val="5F5035"/>
                </a:solidFill>
                <a:highlight>
                  <a:srgbClr val="FFFFE8"/>
                </a:highlight>
              </a:rPr>
              <a:t>&lt;?php</a:t>
            </a:r>
            <a:endParaRPr sz="1200">
              <a:solidFill>
                <a:schemeClr val="dk1"/>
              </a:solidFill>
              <a:highlight>
                <a:srgbClr val="FFFFFF"/>
              </a:highlight>
            </a:endParaRPr>
          </a:p>
          <a:p>
            <a:pPr indent="0" lvl="0" marL="0" rtl="0" algn="l">
              <a:spcBef>
                <a:spcPts val="0"/>
              </a:spcBef>
              <a:spcAft>
                <a:spcPts val="0"/>
              </a:spcAft>
              <a:buNone/>
            </a:pPr>
            <a:r>
              <a:t/>
            </a:r>
            <a:endParaRPr sz="1200">
              <a:solidFill>
                <a:schemeClr val="dk1"/>
              </a:solidFill>
              <a:highlight>
                <a:srgbClr val="FFFFFF"/>
              </a:highlight>
            </a:endParaRPr>
          </a:p>
          <a:p>
            <a:pPr indent="0" lvl="0" marL="0" rtl="0" algn="l">
              <a:spcBef>
                <a:spcPts val="0"/>
              </a:spcBef>
              <a:spcAft>
                <a:spcPts val="0"/>
              </a:spcAft>
              <a:buNone/>
            </a:pPr>
            <a:r>
              <a:rPr b="1" lang="pt-BR" sz="1200">
                <a:solidFill>
                  <a:srgbClr val="800000"/>
                </a:solidFill>
                <a:highlight>
                  <a:srgbClr val="FFFFE8"/>
                </a:highlight>
              </a:rPr>
              <a:t>class</a:t>
            </a:r>
            <a:r>
              <a:rPr lang="pt-BR" sz="1200">
                <a:solidFill>
                  <a:schemeClr val="dk1"/>
                </a:solidFill>
                <a:highlight>
                  <a:srgbClr val="FFFFE8"/>
                </a:highlight>
              </a:rPr>
              <a:t> Email </a:t>
            </a:r>
            <a:r>
              <a:rPr lang="pt-BR" sz="1200">
                <a:solidFill>
                  <a:srgbClr val="800080"/>
                </a:solidFill>
                <a:highlight>
                  <a:srgbClr val="FFFFE8"/>
                </a:highlight>
              </a:rPr>
              <a:t>{</a:t>
            </a:r>
            <a:endParaRPr sz="1200">
              <a:solidFill>
                <a:schemeClr val="dk1"/>
              </a:solidFill>
              <a:highlight>
                <a:srgbClr val="FFFFFF"/>
              </a:highlight>
            </a:endParaRPr>
          </a:p>
          <a:p>
            <a:pPr indent="0" lvl="0" marL="0" rtl="0" algn="l">
              <a:spcBef>
                <a:spcPts val="0"/>
              </a:spcBef>
              <a:spcAft>
                <a:spcPts val="0"/>
              </a:spcAft>
              <a:buNone/>
            </a:pPr>
            <a:r>
              <a:rPr lang="pt-BR" sz="1200">
                <a:solidFill>
                  <a:schemeClr val="dk1"/>
                </a:solidFill>
                <a:highlight>
                  <a:srgbClr val="FFFFE8"/>
                </a:highlight>
              </a:rPr>
              <a:t>    </a:t>
            </a:r>
            <a:r>
              <a:rPr b="1" lang="pt-BR" sz="1200">
                <a:solidFill>
                  <a:srgbClr val="800000"/>
                </a:solidFill>
                <a:highlight>
                  <a:srgbClr val="FFFFE8"/>
                </a:highlight>
              </a:rPr>
              <a:t>private</a:t>
            </a:r>
            <a:r>
              <a:rPr lang="pt-BR" sz="1200">
                <a:solidFill>
                  <a:schemeClr val="dk1"/>
                </a:solidFill>
                <a:highlight>
                  <a:srgbClr val="FFFFE8"/>
                </a:highlight>
              </a:rPr>
              <a:t> </a:t>
            </a:r>
            <a:r>
              <a:rPr lang="pt-BR" sz="1200">
                <a:solidFill>
                  <a:srgbClr val="797997"/>
                </a:solidFill>
                <a:highlight>
                  <a:srgbClr val="FFFFE8"/>
                </a:highlight>
              </a:rPr>
              <a:t>$assunto</a:t>
            </a:r>
            <a:r>
              <a:rPr lang="pt-BR" sz="1200">
                <a:solidFill>
                  <a:srgbClr val="800080"/>
                </a:solidFill>
                <a:highlight>
                  <a:srgbClr val="FFFFE8"/>
                </a:highlight>
              </a:rPr>
              <a:t>;</a:t>
            </a:r>
            <a:endParaRPr sz="1200">
              <a:solidFill>
                <a:schemeClr val="dk1"/>
              </a:solidFill>
              <a:highlight>
                <a:srgbClr val="FFFFFF"/>
              </a:highlight>
            </a:endParaRPr>
          </a:p>
          <a:p>
            <a:pPr indent="0" lvl="0" marL="0" rtl="0" algn="l">
              <a:spcBef>
                <a:spcPts val="0"/>
              </a:spcBef>
              <a:spcAft>
                <a:spcPts val="0"/>
              </a:spcAft>
              <a:buNone/>
            </a:pPr>
            <a:r>
              <a:rPr lang="pt-BR" sz="1200">
                <a:solidFill>
                  <a:schemeClr val="dk1"/>
                </a:solidFill>
                <a:highlight>
                  <a:srgbClr val="FFFFE8"/>
                </a:highlight>
              </a:rPr>
              <a:t>    </a:t>
            </a:r>
            <a:r>
              <a:rPr b="1" lang="pt-BR" sz="1200">
                <a:solidFill>
                  <a:srgbClr val="800000"/>
                </a:solidFill>
                <a:highlight>
                  <a:srgbClr val="FFFFE8"/>
                </a:highlight>
              </a:rPr>
              <a:t>private</a:t>
            </a:r>
            <a:r>
              <a:rPr lang="pt-BR" sz="1200">
                <a:solidFill>
                  <a:schemeClr val="dk1"/>
                </a:solidFill>
                <a:highlight>
                  <a:srgbClr val="FFFFE8"/>
                </a:highlight>
              </a:rPr>
              <a:t> </a:t>
            </a:r>
            <a:r>
              <a:rPr lang="pt-BR" sz="1200">
                <a:solidFill>
                  <a:srgbClr val="797997"/>
                </a:solidFill>
                <a:highlight>
                  <a:srgbClr val="FFFFE8"/>
                </a:highlight>
              </a:rPr>
              <a:t>$corpo</a:t>
            </a:r>
            <a:r>
              <a:rPr lang="pt-BR" sz="1200">
                <a:solidFill>
                  <a:srgbClr val="800080"/>
                </a:solidFill>
                <a:highlight>
                  <a:srgbClr val="FFFFE8"/>
                </a:highlight>
              </a:rPr>
              <a:t>;</a:t>
            </a:r>
            <a:endParaRPr sz="1200">
              <a:solidFill>
                <a:schemeClr val="dk1"/>
              </a:solidFill>
              <a:highlight>
                <a:srgbClr val="FFFFFF"/>
              </a:highlight>
            </a:endParaRPr>
          </a:p>
          <a:p>
            <a:pPr indent="0" lvl="0" marL="0" rtl="0" algn="l">
              <a:spcBef>
                <a:spcPts val="0"/>
              </a:spcBef>
              <a:spcAft>
                <a:spcPts val="0"/>
              </a:spcAft>
              <a:buNone/>
            </a:pPr>
            <a:r>
              <a:rPr lang="pt-BR" sz="1200">
                <a:solidFill>
                  <a:schemeClr val="dk1"/>
                </a:solidFill>
                <a:highlight>
                  <a:srgbClr val="FFFFE8"/>
                </a:highlight>
              </a:rPr>
              <a:t>    </a:t>
            </a:r>
            <a:r>
              <a:rPr b="1" lang="pt-BR" sz="1200">
                <a:solidFill>
                  <a:srgbClr val="800000"/>
                </a:solidFill>
                <a:highlight>
                  <a:srgbClr val="FFFFE8"/>
                </a:highlight>
              </a:rPr>
              <a:t>private</a:t>
            </a:r>
            <a:r>
              <a:rPr lang="pt-BR" sz="1200">
                <a:solidFill>
                  <a:schemeClr val="dk1"/>
                </a:solidFill>
                <a:highlight>
                  <a:srgbClr val="FFFFE8"/>
                </a:highlight>
              </a:rPr>
              <a:t> </a:t>
            </a:r>
            <a:r>
              <a:rPr lang="pt-BR" sz="1200">
                <a:solidFill>
                  <a:srgbClr val="797997"/>
                </a:solidFill>
                <a:highlight>
                  <a:srgbClr val="FFFFE8"/>
                </a:highlight>
              </a:rPr>
              <a:t>$destinatario</a:t>
            </a:r>
            <a:r>
              <a:rPr lang="pt-BR" sz="1200">
                <a:solidFill>
                  <a:srgbClr val="800080"/>
                </a:solidFill>
                <a:highlight>
                  <a:srgbClr val="FFFFE8"/>
                </a:highlight>
              </a:rPr>
              <a:t>;</a:t>
            </a:r>
            <a:endParaRPr sz="1200">
              <a:solidFill>
                <a:schemeClr val="dk1"/>
              </a:solidFill>
              <a:highlight>
                <a:srgbClr val="FFFFFF"/>
              </a:highlight>
            </a:endParaRPr>
          </a:p>
          <a:p>
            <a:pPr indent="0" lvl="0" marL="0" rtl="0" algn="l">
              <a:spcBef>
                <a:spcPts val="0"/>
              </a:spcBef>
              <a:spcAft>
                <a:spcPts val="0"/>
              </a:spcAft>
              <a:buNone/>
            </a:pPr>
            <a:r>
              <a:t/>
            </a:r>
            <a:endParaRPr sz="1200">
              <a:solidFill>
                <a:schemeClr val="dk1"/>
              </a:solidFill>
              <a:highlight>
                <a:srgbClr val="FFFFFF"/>
              </a:highlight>
            </a:endParaRPr>
          </a:p>
          <a:p>
            <a:pPr indent="0" lvl="0" marL="0" rtl="0" algn="l">
              <a:spcBef>
                <a:spcPts val="0"/>
              </a:spcBef>
              <a:spcAft>
                <a:spcPts val="0"/>
              </a:spcAft>
              <a:buNone/>
            </a:pPr>
            <a:r>
              <a:rPr lang="pt-BR" sz="1200">
                <a:solidFill>
                  <a:schemeClr val="dk1"/>
                </a:solidFill>
                <a:highlight>
                  <a:srgbClr val="FFFFE8"/>
                </a:highlight>
              </a:rPr>
              <a:t>    </a:t>
            </a:r>
            <a:r>
              <a:rPr b="1" lang="pt-BR" sz="1200">
                <a:solidFill>
                  <a:srgbClr val="800000"/>
                </a:solidFill>
                <a:highlight>
                  <a:srgbClr val="FFFFE8"/>
                </a:highlight>
              </a:rPr>
              <a:t>public</a:t>
            </a:r>
            <a:r>
              <a:rPr lang="pt-BR" sz="1200">
                <a:solidFill>
                  <a:schemeClr val="dk1"/>
                </a:solidFill>
                <a:highlight>
                  <a:srgbClr val="FFFFE8"/>
                </a:highlight>
              </a:rPr>
              <a:t> </a:t>
            </a:r>
            <a:r>
              <a:rPr b="1" lang="pt-BR" sz="1200">
                <a:solidFill>
                  <a:srgbClr val="800000"/>
                </a:solidFill>
                <a:highlight>
                  <a:srgbClr val="FFFFE8"/>
                </a:highlight>
              </a:rPr>
              <a:t>function</a:t>
            </a:r>
            <a:r>
              <a:rPr lang="pt-BR" sz="1200">
                <a:solidFill>
                  <a:schemeClr val="dk1"/>
                </a:solidFill>
                <a:highlight>
                  <a:srgbClr val="FFFFE8"/>
                </a:highlight>
              </a:rPr>
              <a:t> </a:t>
            </a:r>
            <a:r>
              <a:rPr lang="pt-BR" sz="1200">
                <a:solidFill>
                  <a:srgbClr val="400000"/>
                </a:solidFill>
                <a:highlight>
                  <a:srgbClr val="FFFFE8"/>
                </a:highlight>
              </a:rPr>
              <a:t>__construct</a:t>
            </a:r>
            <a:r>
              <a:rPr lang="pt-BR" sz="1200">
                <a:solidFill>
                  <a:srgbClr val="808030"/>
                </a:solidFill>
                <a:highlight>
                  <a:srgbClr val="FFFFE8"/>
                </a:highlight>
              </a:rPr>
              <a:t>()</a:t>
            </a:r>
            <a:r>
              <a:rPr lang="pt-BR" sz="1200">
                <a:solidFill>
                  <a:schemeClr val="dk1"/>
                </a:solidFill>
                <a:highlight>
                  <a:srgbClr val="FFFFE8"/>
                </a:highlight>
              </a:rPr>
              <a:t> </a:t>
            </a:r>
            <a:r>
              <a:rPr lang="pt-BR" sz="1200">
                <a:solidFill>
                  <a:srgbClr val="800080"/>
                </a:solidFill>
                <a:highlight>
                  <a:srgbClr val="FFFFE8"/>
                </a:highlight>
              </a:rPr>
              <a:t>{</a:t>
            </a:r>
            <a:endParaRPr sz="1200">
              <a:solidFill>
                <a:schemeClr val="dk1"/>
              </a:solidFill>
              <a:highlight>
                <a:srgbClr val="FFFFFF"/>
              </a:highlight>
            </a:endParaRPr>
          </a:p>
          <a:p>
            <a:pPr indent="0" lvl="0" marL="0" rtl="0" algn="l">
              <a:spcBef>
                <a:spcPts val="0"/>
              </a:spcBef>
              <a:spcAft>
                <a:spcPts val="0"/>
              </a:spcAft>
              <a:buNone/>
            </a:pPr>
            <a:r>
              <a:rPr lang="pt-BR" sz="1200">
                <a:solidFill>
                  <a:schemeClr val="dk1"/>
                </a:solidFill>
                <a:highlight>
                  <a:srgbClr val="FFFFE8"/>
                </a:highlight>
              </a:rPr>
              <a:t>        </a:t>
            </a:r>
            <a:r>
              <a:rPr lang="pt-BR" sz="1200">
                <a:solidFill>
                  <a:srgbClr val="797997"/>
                </a:solidFill>
                <a:highlight>
                  <a:srgbClr val="FFFFE8"/>
                </a:highlight>
              </a:rPr>
              <a:t>$</a:t>
            </a:r>
            <a:r>
              <a:rPr b="1" lang="pt-BR" sz="1200">
                <a:solidFill>
                  <a:srgbClr val="800000"/>
                </a:solidFill>
                <a:highlight>
                  <a:srgbClr val="FFFFE8"/>
                </a:highlight>
              </a:rPr>
              <a:t>this</a:t>
            </a:r>
            <a:r>
              <a:rPr lang="pt-BR" sz="1200">
                <a:solidFill>
                  <a:srgbClr val="808030"/>
                </a:solidFill>
                <a:highlight>
                  <a:srgbClr val="FFFFE8"/>
                </a:highlight>
              </a:rPr>
              <a:t>-&gt;</a:t>
            </a:r>
            <a:r>
              <a:rPr lang="pt-BR" sz="1200">
                <a:solidFill>
                  <a:srgbClr val="797997"/>
                </a:solidFill>
                <a:highlight>
                  <a:srgbClr val="FFFFE8"/>
                </a:highlight>
              </a:rPr>
              <a:t>assunto</a:t>
            </a:r>
            <a:r>
              <a:rPr lang="pt-BR" sz="1200">
                <a:solidFill>
                  <a:schemeClr val="dk1"/>
                </a:solidFill>
                <a:highlight>
                  <a:srgbClr val="FFFFE8"/>
                </a:highlight>
              </a:rPr>
              <a:t> </a:t>
            </a:r>
            <a:r>
              <a:rPr lang="pt-BR" sz="1200">
                <a:solidFill>
                  <a:srgbClr val="808030"/>
                </a:solidFill>
                <a:highlight>
                  <a:srgbClr val="FFFFE8"/>
                </a:highlight>
              </a:rPr>
              <a:t>=</a:t>
            </a:r>
            <a:r>
              <a:rPr lang="pt-BR" sz="1200">
                <a:solidFill>
                  <a:schemeClr val="dk1"/>
                </a:solidFill>
                <a:highlight>
                  <a:srgbClr val="FFFFE8"/>
                </a:highlight>
              </a:rPr>
              <a:t> </a:t>
            </a:r>
            <a:r>
              <a:rPr b="1" lang="pt-BR" sz="1200">
                <a:solidFill>
                  <a:srgbClr val="800000"/>
                </a:solidFill>
                <a:highlight>
                  <a:srgbClr val="FFFFE8"/>
                </a:highlight>
              </a:rPr>
              <a:t>new</a:t>
            </a:r>
            <a:r>
              <a:rPr lang="pt-BR" sz="1200">
                <a:solidFill>
                  <a:schemeClr val="dk1"/>
                </a:solidFill>
                <a:highlight>
                  <a:srgbClr val="FFFFE8"/>
                </a:highlight>
              </a:rPr>
              <a:t> </a:t>
            </a:r>
            <a:r>
              <a:rPr b="1" lang="pt-BR" sz="1200">
                <a:solidFill>
                  <a:srgbClr val="800000"/>
                </a:solidFill>
                <a:highlight>
                  <a:srgbClr val="FFFFE8"/>
                </a:highlight>
              </a:rPr>
              <a:t>class</a:t>
            </a:r>
            <a:r>
              <a:rPr lang="pt-BR" sz="1200">
                <a:solidFill>
                  <a:schemeClr val="dk1"/>
                </a:solidFill>
                <a:highlight>
                  <a:srgbClr val="FFFFE8"/>
                </a:highlight>
              </a:rPr>
              <a:t> </a:t>
            </a:r>
            <a:r>
              <a:rPr lang="pt-BR" sz="1200">
                <a:solidFill>
                  <a:srgbClr val="800080"/>
                </a:solidFill>
                <a:highlight>
                  <a:srgbClr val="FFFFE8"/>
                </a:highlight>
              </a:rPr>
              <a:t>{</a:t>
            </a:r>
            <a:endParaRPr sz="1200">
              <a:solidFill>
                <a:schemeClr val="dk1"/>
              </a:solidFill>
              <a:highlight>
                <a:srgbClr val="FFFFFF"/>
              </a:highlight>
            </a:endParaRPr>
          </a:p>
          <a:p>
            <a:pPr indent="0" lvl="0" marL="0" rtl="0" algn="l">
              <a:spcBef>
                <a:spcPts val="0"/>
              </a:spcBef>
              <a:spcAft>
                <a:spcPts val="0"/>
              </a:spcAft>
              <a:buNone/>
            </a:pPr>
            <a:r>
              <a:rPr lang="pt-BR" sz="1200">
                <a:solidFill>
                  <a:schemeClr val="dk1"/>
                </a:solidFill>
                <a:highlight>
                  <a:srgbClr val="FFFFE8"/>
                </a:highlight>
              </a:rPr>
              <a:t>            </a:t>
            </a:r>
            <a:r>
              <a:rPr b="1" lang="pt-BR" sz="1200">
                <a:solidFill>
                  <a:srgbClr val="800000"/>
                </a:solidFill>
                <a:highlight>
                  <a:srgbClr val="FFFFE8"/>
                </a:highlight>
              </a:rPr>
              <a:t>public</a:t>
            </a:r>
            <a:r>
              <a:rPr lang="pt-BR" sz="1200">
                <a:solidFill>
                  <a:schemeClr val="dk1"/>
                </a:solidFill>
                <a:highlight>
                  <a:srgbClr val="FFFFE8"/>
                </a:highlight>
              </a:rPr>
              <a:t> </a:t>
            </a:r>
            <a:r>
              <a:rPr lang="pt-BR" sz="1200">
                <a:solidFill>
                  <a:srgbClr val="797997"/>
                </a:solidFill>
                <a:highlight>
                  <a:srgbClr val="FFFFE8"/>
                </a:highlight>
              </a:rPr>
              <a:t>$texto</a:t>
            </a:r>
            <a:r>
              <a:rPr lang="pt-BR" sz="1200">
                <a:solidFill>
                  <a:srgbClr val="800080"/>
                </a:solidFill>
                <a:highlight>
                  <a:srgbClr val="FFFFE8"/>
                </a:highlight>
              </a:rPr>
              <a:t>;</a:t>
            </a:r>
            <a:endParaRPr sz="1200">
              <a:solidFill>
                <a:schemeClr val="dk1"/>
              </a:solidFill>
              <a:highlight>
                <a:srgbClr val="FFFFFF"/>
              </a:highlight>
            </a:endParaRPr>
          </a:p>
          <a:p>
            <a:pPr indent="0" lvl="0" marL="0" rtl="0" algn="l">
              <a:spcBef>
                <a:spcPts val="0"/>
              </a:spcBef>
              <a:spcAft>
                <a:spcPts val="0"/>
              </a:spcAft>
              <a:buNone/>
            </a:pPr>
            <a:r>
              <a:rPr lang="pt-BR" sz="1200">
                <a:solidFill>
                  <a:schemeClr val="dk1"/>
                </a:solidFill>
                <a:highlight>
                  <a:srgbClr val="FFFFE8"/>
                </a:highlight>
              </a:rPr>
              <a:t>        </a:t>
            </a:r>
            <a:r>
              <a:rPr lang="pt-BR" sz="1200">
                <a:solidFill>
                  <a:srgbClr val="800080"/>
                </a:solidFill>
                <a:highlight>
                  <a:srgbClr val="FFFFE8"/>
                </a:highlight>
              </a:rPr>
              <a:t>};</a:t>
            </a:r>
            <a:endParaRPr sz="1200">
              <a:solidFill>
                <a:schemeClr val="dk1"/>
              </a:solidFill>
              <a:highlight>
                <a:srgbClr val="FFFFFF"/>
              </a:highlight>
            </a:endParaRPr>
          </a:p>
          <a:p>
            <a:pPr indent="0" lvl="0" marL="0" rtl="0" algn="l">
              <a:spcBef>
                <a:spcPts val="0"/>
              </a:spcBef>
              <a:spcAft>
                <a:spcPts val="0"/>
              </a:spcAft>
              <a:buNone/>
            </a:pPr>
            <a:r>
              <a:rPr lang="pt-BR" sz="1200">
                <a:solidFill>
                  <a:schemeClr val="dk1"/>
                </a:solidFill>
                <a:highlight>
                  <a:srgbClr val="FFFFE8"/>
                </a:highlight>
              </a:rPr>
              <a:t>        </a:t>
            </a:r>
            <a:r>
              <a:rPr lang="pt-BR" sz="1200">
                <a:solidFill>
                  <a:srgbClr val="797997"/>
                </a:solidFill>
                <a:highlight>
                  <a:srgbClr val="FFFFE8"/>
                </a:highlight>
              </a:rPr>
              <a:t>$</a:t>
            </a:r>
            <a:r>
              <a:rPr b="1" lang="pt-BR" sz="1200">
                <a:solidFill>
                  <a:srgbClr val="800000"/>
                </a:solidFill>
                <a:highlight>
                  <a:srgbClr val="FFFFE8"/>
                </a:highlight>
              </a:rPr>
              <a:t>this</a:t>
            </a:r>
            <a:r>
              <a:rPr lang="pt-BR" sz="1200">
                <a:solidFill>
                  <a:srgbClr val="808030"/>
                </a:solidFill>
                <a:highlight>
                  <a:srgbClr val="FFFFE8"/>
                </a:highlight>
              </a:rPr>
              <a:t>-&gt;</a:t>
            </a:r>
            <a:r>
              <a:rPr lang="pt-BR" sz="1200">
                <a:solidFill>
                  <a:srgbClr val="797997"/>
                </a:solidFill>
                <a:highlight>
                  <a:srgbClr val="FFFFE8"/>
                </a:highlight>
              </a:rPr>
              <a:t>corpo</a:t>
            </a:r>
            <a:r>
              <a:rPr lang="pt-BR" sz="1200">
                <a:solidFill>
                  <a:schemeClr val="dk1"/>
                </a:solidFill>
                <a:highlight>
                  <a:srgbClr val="FFFFE8"/>
                </a:highlight>
              </a:rPr>
              <a:t> </a:t>
            </a:r>
            <a:r>
              <a:rPr lang="pt-BR" sz="1200">
                <a:solidFill>
                  <a:srgbClr val="808030"/>
                </a:solidFill>
                <a:highlight>
                  <a:srgbClr val="FFFFE8"/>
                </a:highlight>
              </a:rPr>
              <a:t>=</a:t>
            </a:r>
            <a:r>
              <a:rPr lang="pt-BR" sz="1200">
                <a:solidFill>
                  <a:schemeClr val="dk1"/>
                </a:solidFill>
                <a:highlight>
                  <a:srgbClr val="FFFFE8"/>
                </a:highlight>
              </a:rPr>
              <a:t> </a:t>
            </a:r>
            <a:r>
              <a:rPr b="1" lang="pt-BR" sz="1200">
                <a:solidFill>
                  <a:srgbClr val="800000"/>
                </a:solidFill>
                <a:highlight>
                  <a:srgbClr val="FFFFE8"/>
                </a:highlight>
              </a:rPr>
              <a:t>new</a:t>
            </a:r>
            <a:r>
              <a:rPr lang="pt-BR" sz="1200">
                <a:solidFill>
                  <a:schemeClr val="dk1"/>
                </a:solidFill>
                <a:highlight>
                  <a:srgbClr val="FFFFE8"/>
                </a:highlight>
              </a:rPr>
              <a:t> </a:t>
            </a:r>
            <a:r>
              <a:rPr b="1" lang="pt-BR" sz="1200">
                <a:solidFill>
                  <a:srgbClr val="800000"/>
                </a:solidFill>
                <a:highlight>
                  <a:srgbClr val="FFFFE8"/>
                </a:highlight>
              </a:rPr>
              <a:t>class</a:t>
            </a:r>
            <a:r>
              <a:rPr lang="pt-BR" sz="1200">
                <a:solidFill>
                  <a:schemeClr val="dk1"/>
                </a:solidFill>
                <a:highlight>
                  <a:srgbClr val="FFFFE8"/>
                </a:highlight>
              </a:rPr>
              <a:t> </a:t>
            </a:r>
            <a:r>
              <a:rPr lang="pt-BR" sz="1200">
                <a:solidFill>
                  <a:srgbClr val="800080"/>
                </a:solidFill>
                <a:highlight>
                  <a:srgbClr val="FFFFE8"/>
                </a:highlight>
              </a:rPr>
              <a:t>{</a:t>
            </a:r>
            <a:endParaRPr sz="1200">
              <a:solidFill>
                <a:schemeClr val="dk1"/>
              </a:solidFill>
              <a:highlight>
                <a:srgbClr val="FFFFFF"/>
              </a:highlight>
            </a:endParaRPr>
          </a:p>
          <a:p>
            <a:pPr indent="0" lvl="0" marL="0" rtl="0" algn="l">
              <a:spcBef>
                <a:spcPts val="0"/>
              </a:spcBef>
              <a:spcAft>
                <a:spcPts val="0"/>
              </a:spcAft>
              <a:buNone/>
            </a:pPr>
            <a:r>
              <a:rPr lang="pt-BR" sz="1200">
                <a:solidFill>
                  <a:schemeClr val="dk1"/>
                </a:solidFill>
                <a:highlight>
                  <a:srgbClr val="FFFFE8"/>
                </a:highlight>
              </a:rPr>
              <a:t>            </a:t>
            </a:r>
            <a:r>
              <a:rPr b="1" lang="pt-BR" sz="1200">
                <a:solidFill>
                  <a:srgbClr val="800000"/>
                </a:solidFill>
                <a:highlight>
                  <a:srgbClr val="FFFFE8"/>
                </a:highlight>
              </a:rPr>
              <a:t>public</a:t>
            </a:r>
            <a:r>
              <a:rPr lang="pt-BR" sz="1200">
                <a:solidFill>
                  <a:schemeClr val="dk1"/>
                </a:solidFill>
                <a:highlight>
                  <a:srgbClr val="FFFFE8"/>
                </a:highlight>
              </a:rPr>
              <a:t> </a:t>
            </a:r>
            <a:r>
              <a:rPr lang="pt-BR" sz="1200">
                <a:solidFill>
                  <a:srgbClr val="797997"/>
                </a:solidFill>
                <a:highlight>
                  <a:srgbClr val="FFFFE8"/>
                </a:highlight>
              </a:rPr>
              <a:t>$texto</a:t>
            </a:r>
            <a:r>
              <a:rPr lang="pt-BR" sz="1200">
                <a:solidFill>
                  <a:srgbClr val="800080"/>
                </a:solidFill>
                <a:highlight>
                  <a:srgbClr val="FFFFE8"/>
                </a:highlight>
              </a:rPr>
              <a:t>;</a:t>
            </a:r>
            <a:endParaRPr sz="1200">
              <a:solidFill>
                <a:schemeClr val="dk1"/>
              </a:solidFill>
              <a:highlight>
                <a:srgbClr val="FFFFFF"/>
              </a:highlight>
            </a:endParaRPr>
          </a:p>
          <a:p>
            <a:pPr indent="0" lvl="0" marL="0" rtl="0" algn="l">
              <a:spcBef>
                <a:spcPts val="0"/>
              </a:spcBef>
              <a:spcAft>
                <a:spcPts val="0"/>
              </a:spcAft>
              <a:buNone/>
            </a:pPr>
            <a:r>
              <a:rPr lang="pt-BR" sz="1200">
                <a:solidFill>
                  <a:schemeClr val="dk1"/>
                </a:solidFill>
                <a:highlight>
                  <a:srgbClr val="FFFFE8"/>
                </a:highlight>
              </a:rPr>
              <a:t>            </a:t>
            </a:r>
            <a:r>
              <a:rPr b="1" lang="pt-BR" sz="1200">
                <a:solidFill>
                  <a:srgbClr val="800000"/>
                </a:solidFill>
                <a:highlight>
                  <a:srgbClr val="FFFFE8"/>
                </a:highlight>
              </a:rPr>
              <a:t>public</a:t>
            </a:r>
            <a:r>
              <a:rPr lang="pt-BR" sz="1200">
                <a:solidFill>
                  <a:schemeClr val="dk1"/>
                </a:solidFill>
                <a:highlight>
                  <a:srgbClr val="FFFFE8"/>
                </a:highlight>
              </a:rPr>
              <a:t> </a:t>
            </a:r>
            <a:r>
              <a:rPr lang="pt-BR" sz="1200">
                <a:solidFill>
                  <a:srgbClr val="797997"/>
                </a:solidFill>
                <a:highlight>
                  <a:srgbClr val="FFFFE8"/>
                </a:highlight>
              </a:rPr>
              <a:t>$formato</a:t>
            </a:r>
            <a:r>
              <a:rPr lang="pt-BR" sz="1200">
                <a:solidFill>
                  <a:srgbClr val="800080"/>
                </a:solidFill>
                <a:highlight>
                  <a:srgbClr val="FFFFE8"/>
                </a:highlight>
              </a:rPr>
              <a:t>;</a:t>
            </a:r>
            <a:endParaRPr sz="1200">
              <a:solidFill>
                <a:schemeClr val="dk1"/>
              </a:solidFill>
              <a:highlight>
                <a:srgbClr val="FFFFFF"/>
              </a:highlight>
            </a:endParaRPr>
          </a:p>
          <a:p>
            <a:pPr indent="0" lvl="0" marL="0" rtl="0" algn="l">
              <a:spcBef>
                <a:spcPts val="0"/>
              </a:spcBef>
              <a:spcAft>
                <a:spcPts val="0"/>
              </a:spcAft>
              <a:buNone/>
            </a:pPr>
            <a:r>
              <a:rPr lang="pt-BR" sz="1200">
                <a:solidFill>
                  <a:schemeClr val="dk1"/>
                </a:solidFill>
                <a:highlight>
                  <a:srgbClr val="FFFFE8"/>
                </a:highlight>
              </a:rPr>
              <a:t>        </a:t>
            </a:r>
            <a:r>
              <a:rPr lang="pt-BR" sz="1200">
                <a:solidFill>
                  <a:srgbClr val="800080"/>
                </a:solidFill>
                <a:highlight>
                  <a:srgbClr val="FFFFE8"/>
                </a:highlight>
              </a:rPr>
              <a:t>};</a:t>
            </a:r>
            <a:endParaRPr sz="1200">
              <a:solidFill>
                <a:schemeClr val="dk1"/>
              </a:solidFill>
              <a:highlight>
                <a:srgbClr val="FFFFFF"/>
              </a:highlight>
            </a:endParaRPr>
          </a:p>
          <a:p>
            <a:pPr indent="0" lvl="0" marL="0" rtl="0" algn="l">
              <a:spcBef>
                <a:spcPts val="0"/>
              </a:spcBef>
              <a:spcAft>
                <a:spcPts val="0"/>
              </a:spcAft>
              <a:buNone/>
            </a:pPr>
            <a:r>
              <a:rPr lang="pt-BR" sz="1200">
                <a:solidFill>
                  <a:schemeClr val="dk1"/>
                </a:solidFill>
                <a:highlight>
                  <a:srgbClr val="FFFFE8"/>
                </a:highlight>
              </a:rPr>
              <a:t>        </a:t>
            </a:r>
            <a:r>
              <a:rPr lang="pt-BR" sz="1200">
                <a:solidFill>
                  <a:srgbClr val="797997"/>
                </a:solidFill>
                <a:highlight>
                  <a:srgbClr val="FFFFE8"/>
                </a:highlight>
              </a:rPr>
              <a:t>$</a:t>
            </a:r>
            <a:r>
              <a:rPr b="1" lang="pt-BR" sz="1200">
                <a:solidFill>
                  <a:srgbClr val="800000"/>
                </a:solidFill>
                <a:highlight>
                  <a:srgbClr val="FFFFE8"/>
                </a:highlight>
              </a:rPr>
              <a:t>this</a:t>
            </a:r>
            <a:r>
              <a:rPr lang="pt-BR" sz="1200">
                <a:solidFill>
                  <a:srgbClr val="808030"/>
                </a:solidFill>
                <a:highlight>
                  <a:srgbClr val="FFFFE8"/>
                </a:highlight>
              </a:rPr>
              <a:t>-&gt;</a:t>
            </a:r>
            <a:r>
              <a:rPr lang="pt-BR" sz="1200">
                <a:solidFill>
                  <a:srgbClr val="797997"/>
                </a:solidFill>
                <a:highlight>
                  <a:srgbClr val="FFFFE8"/>
                </a:highlight>
              </a:rPr>
              <a:t>destinatario</a:t>
            </a:r>
            <a:r>
              <a:rPr lang="pt-BR" sz="1200">
                <a:solidFill>
                  <a:schemeClr val="dk1"/>
                </a:solidFill>
                <a:highlight>
                  <a:srgbClr val="FFFFE8"/>
                </a:highlight>
              </a:rPr>
              <a:t> </a:t>
            </a:r>
            <a:r>
              <a:rPr lang="pt-BR" sz="1200">
                <a:solidFill>
                  <a:srgbClr val="808030"/>
                </a:solidFill>
                <a:highlight>
                  <a:srgbClr val="FFFFE8"/>
                </a:highlight>
              </a:rPr>
              <a:t>=</a:t>
            </a:r>
            <a:r>
              <a:rPr lang="pt-BR" sz="1200">
                <a:solidFill>
                  <a:schemeClr val="dk1"/>
                </a:solidFill>
                <a:highlight>
                  <a:srgbClr val="FFFFE8"/>
                </a:highlight>
              </a:rPr>
              <a:t> </a:t>
            </a:r>
            <a:r>
              <a:rPr b="1" lang="pt-BR" sz="1200">
                <a:solidFill>
                  <a:srgbClr val="800000"/>
                </a:solidFill>
                <a:highlight>
                  <a:srgbClr val="FFFFE8"/>
                </a:highlight>
              </a:rPr>
              <a:t>new</a:t>
            </a:r>
            <a:r>
              <a:rPr lang="pt-BR" sz="1200">
                <a:solidFill>
                  <a:schemeClr val="dk1"/>
                </a:solidFill>
                <a:highlight>
                  <a:srgbClr val="FFFFE8"/>
                </a:highlight>
              </a:rPr>
              <a:t> </a:t>
            </a:r>
            <a:r>
              <a:rPr b="1" lang="pt-BR" sz="1200">
                <a:solidFill>
                  <a:srgbClr val="800000"/>
                </a:solidFill>
                <a:highlight>
                  <a:srgbClr val="FFFFE8"/>
                </a:highlight>
              </a:rPr>
              <a:t>class</a:t>
            </a:r>
            <a:r>
              <a:rPr lang="pt-BR" sz="1200">
                <a:solidFill>
                  <a:schemeClr val="dk1"/>
                </a:solidFill>
                <a:highlight>
                  <a:srgbClr val="FFFFE8"/>
                </a:highlight>
              </a:rPr>
              <a:t> </a:t>
            </a:r>
            <a:r>
              <a:rPr lang="pt-BR" sz="1200">
                <a:solidFill>
                  <a:srgbClr val="800080"/>
                </a:solidFill>
                <a:highlight>
                  <a:srgbClr val="FFFFE8"/>
                </a:highlight>
              </a:rPr>
              <a:t>{</a:t>
            </a:r>
            <a:endParaRPr sz="1200">
              <a:solidFill>
                <a:schemeClr val="dk1"/>
              </a:solidFill>
              <a:highlight>
                <a:srgbClr val="FFFFFF"/>
              </a:highlight>
            </a:endParaRPr>
          </a:p>
          <a:p>
            <a:pPr indent="0" lvl="0" marL="0" rtl="0" algn="l">
              <a:spcBef>
                <a:spcPts val="0"/>
              </a:spcBef>
              <a:spcAft>
                <a:spcPts val="0"/>
              </a:spcAft>
              <a:buNone/>
            </a:pPr>
            <a:r>
              <a:rPr lang="pt-BR" sz="1200">
                <a:solidFill>
                  <a:schemeClr val="dk1"/>
                </a:solidFill>
                <a:highlight>
                  <a:srgbClr val="FFFFE8"/>
                </a:highlight>
              </a:rPr>
              <a:t>            </a:t>
            </a:r>
            <a:r>
              <a:rPr b="1" lang="pt-BR" sz="1200">
                <a:solidFill>
                  <a:srgbClr val="800000"/>
                </a:solidFill>
                <a:highlight>
                  <a:srgbClr val="FFFFE8"/>
                </a:highlight>
              </a:rPr>
              <a:t>public</a:t>
            </a:r>
            <a:r>
              <a:rPr lang="pt-BR" sz="1200">
                <a:solidFill>
                  <a:schemeClr val="dk1"/>
                </a:solidFill>
                <a:highlight>
                  <a:srgbClr val="FFFFE8"/>
                </a:highlight>
              </a:rPr>
              <a:t> </a:t>
            </a:r>
            <a:r>
              <a:rPr lang="pt-BR" sz="1200">
                <a:solidFill>
                  <a:srgbClr val="797997"/>
                </a:solidFill>
                <a:highlight>
                  <a:srgbClr val="FFFFE8"/>
                </a:highlight>
              </a:rPr>
              <a:t>$nome</a:t>
            </a:r>
            <a:r>
              <a:rPr lang="pt-BR" sz="1200">
                <a:solidFill>
                  <a:srgbClr val="800080"/>
                </a:solidFill>
                <a:highlight>
                  <a:srgbClr val="FFFFE8"/>
                </a:highlight>
              </a:rPr>
              <a:t>;</a:t>
            </a:r>
            <a:endParaRPr sz="1200">
              <a:solidFill>
                <a:schemeClr val="dk1"/>
              </a:solidFill>
              <a:highlight>
                <a:srgbClr val="FFFFFF"/>
              </a:highlight>
            </a:endParaRPr>
          </a:p>
          <a:p>
            <a:pPr indent="0" lvl="0" marL="0" rtl="0" algn="l">
              <a:spcBef>
                <a:spcPts val="0"/>
              </a:spcBef>
              <a:spcAft>
                <a:spcPts val="0"/>
              </a:spcAft>
              <a:buNone/>
            </a:pPr>
            <a:r>
              <a:rPr lang="pt-BR" sz="1200">
                <a:solidFill>
                  <a:schemeClr val="dk1"/>
                </a:solidFill>
                <a:highlight>
                  <a:srgbClr val="FFFFE8"/>
                </a:highlight>
              </a:rPr>
              <a:t>        </a:t>
            </a:r>
            <a:r>
              <a:rPr lang="pt-BR" sz="1200">
                <a:solidFill>
                  <a:srgbClr val="800080"/>
                </a:solidFill>
                <a:highlight>
                  <a:srgbClr val="FFFFE8"/>
                </a:highlight>
              </a:rPr>
              <a:t>};</a:t>
            </a:r>
            <a:endParaRPr sz="1200">
              <a:solidFill>
                <a:schemeClr val="dk1"/>
              </a:solidFill>
              <a:highlight>
                <a:srgbClr val="FFFFFF"/>
              </a:highlight>
            </a:endParaRPr>
          </a:p>
          <a:p>
            <a:pPr indent="0" lvl="0" marL="0" rtl="0" algn="l">
              <a:spcBef>
                <a:spcPts val="0"/>
              </a:spcBef>
              <a:spcAft>
                <a:spcPts val="0"/>
              </a:spcAft>
              <a:buNone/>
            </a:pPr>
            <a:r>
              <a:rPr lang="pt-BR" sz="1200">
                <a:solidFill>
                  <a:schemeClr val="dk1"/>
                </a:solidFill>
                <a:highlight>
                  <a:srgbClr val="FFFFE8"/>
                </a:highlight>
              </a:rPr>
              <a:t>    </a:t>
            </a:r>
            <a:r>
              <a:rPr lang="pt-BR" sz="1200">
                <a:solidFill>
                  <a:srgbClr val="800080"/>
                </a:solidFill>
                <a:highlight>
                  <a:srgbClr val="FFFFE8"/>
                </a:highlight>
              </a:rPr>
              <a:t>}</a:t>
            </a:r>
            <a:endParaRPr sz="1200">
              <a:solidFill>
                <a:schemeClr val="dk1"/>
              </a:solidFill>
              <a:highlight>
                <a:srgbClr val="FFFFFF"/>
              </a:highlight>
            </a:endParaRPr>
          </a:p>
          <a:p>
            <a:pPr indent="0" lvl="0" marL="0" rtl="0" algn="l">
              <a:spcBef>
                <a:spcPts val="0"/>
              </a:spcBef>
              <a:spcAft>
                <a:spcPts val="0"/>
              </a:spcAft>
              <a:buNone/>
            </a:pPr>
            <a:r>
              <a:rPr lang="pt-BR" sz="1200">
                <a:solidFill>
                  <a:schemeClr val="dk1"/>
                </a:solidFill>
                <a:highlight>
                  <a:srgbClr val="FFFFE8"/>
                </a:highlight>
              </a:rPr>
              <a:t> </a:t>
            </a:r>
            <a:endParaRPr sz="1200">
              <a:solidFill>
                <a:srgbClr val="800080"/>
              </a:solidFill>
              <a:highlight>
                <a:srgbClr val="FFFFE8"/>
              </a:highlight>
            </a:endParaRPr>
          </a:p>
        </p:txBody>
      </p:sp>
      <p:sp>
        <p:nvSpPr>
          <p:cNvPr id="1418" name="Google Shape;1418;p161"/>
          <p:cNvSpPr txBox="1"/>
          <p:nvPr/>
        </p:nvSpPr>
        <p:spPr>
          <a:xfrm>
            <a:off x="4290550" y="1900675"/>
            <a:ext cx="4386000" cy="190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sz="1300">
                <a:solidFill>
                  <a:schemeClr val="dk1"/>
                </a:solidFill>
                <a:highlight>
                  <a:srgbClr val="FFFFE8"/>
                </a:highlight>
              </a:rPr>
              <a:t>   </a:t>
            </a:r>
            <a:endParaRPr sz="1300">
              <a:solidFill>
                <a:schemeClr val="dk1"/>
              </a:solidFill>
              <a:highlight>
                <a:srgbClr val="FFFFFF"/>
              </a:highlight>
            </a:endParaRPr>
          </a:p>
          <a:p>
            <a:pPr indent="0" lvl="0" marL="0" rtl="0" algn="l">
              <a:spcBef>
                <a:spcPts val="0"/>
              </a:spcBef>
              <a:spcAft>
                <a:spcPts val="0"/>
              </a:spcAft>
              <a:buNone/>
            </a:pPr>
            <a:r>
              <a:rPr lang="pt-BR" sz="1300">
                <a:solidFill>
                  <a:schemeClr val="dk1"/>
                </a:solidFill>
                <a:highlight>
                  <a:srgbClr val="FFFFE8"/>
                </a:highlight>
              </a:rPr>
              <a:t>    </a:t>
            </a:r>
            <a:r>
              <a:rPr b="1" lang="pt-BR" sz="1300">
                <a:solidFill>
                  <a:srgbClr val="800000"/>
                </a:solidFill>
                <a:highlight>
                  <a:srgbClr val="FFFFE8"/>
                </a:highlight>
              </a:rPr>
              <a:t>public</a:t>
            </a:r>
            <a:r>
              <a:rPr lang="pt-BR" sz="1300">
                <a:solidFill>
                  <a:schemeClr val="dk1"/>
                </a:solidFill>
                <a:highlight>
                  <a:srgbClr val="FFFFE8"/>
                </a:highlight>
              </a:rPr>
              <a:t> </a:t>
            </a:r>
            <a:r>
              <a:rPr b="1" lang="pt-BR" sz="1300">
                <a:solidFill>
                  <a:srgbClr val="800000"/>
                </a:solidFill>
                <a:highlight>
                  <a:srgbClr val="FFFFE8"/>
                </a:highlight>
              </a:rPr>
              <a:t>function</a:t>
            </a:r>
            <a:r>
              <a:rPr lang="pt-BR" sz="1300">
                <a:solidFill>
                  <a:schemeClr val="dk1"/>
                </a:solidFill>
                <a:highlight>
                  <a:srgbClr val="FFFFE8"/>
                </a:highlight>
              </a:rPr>
              <a:t> setAssunto</a:t>
            </a:r>
            <a:r>
              <a:rPr lang="pt-BR" sz="1300">
                <a:solidFill>
                  <a:srgbClr val="808030"/>
                </a:solidFill>
                <a:highlight>
                  <a:srgbClr val="FFFFE8"/>
                </a:highlight>
              </a:rPr>
              <a:t>(</a:t>
            </a:r>
            <a:r>
              <a:rPr lang="pt-BR" sz="1300">
                <a:solidFill>
                  <a:srgbClr val="797997"/>
                </a:solidFill>
                <a:highlight>
                  <a:srgbClr val="FFFFE8"/>
                </a:highlight>
              </a:rPr>
              <a:t>$texto</a:t>
            </a:r>
            <a:r>
              <a:rPr lang="pt-BR" sz="1300">
                <a:solidFill>
                  <a:srgbClr val="808030"/>
                </a:solidFill>
                <a:highlight>
                  <a:srgbClr val="FFFFE8"/>
                </a:highlight>
              </a:rPr>
              <a:t>)</a:t>
            </a:r>
            <a:r>
              <a:rPr lang="pt-BR" sz="1300">
                <a:solidFill>
                  <a:srgbClr val="800080"/>
                </a:solidFill>
                <a:highlight>
                  <a:srgbClr val="FFFFE8"/>
                </a:highlight>
              </a:rPr>
              <a:t>{</a:t>
            </a:r>
            <a:endParaRPr sz="1300">
              <a:solidFill>
                <a:schemeClr val="dk1"/>
              </a:solidFill>
              <a:highlight>
                <a:srgbClr val="FFFFFF"/>
              </a:highlight>
            </a:endParaRPr>
          </a:p>
          <a:p>
            <a:pPr indent="0" lvl="0" marL="0" rtl="0" algn="l">
              <a:spcBef>
                <a:spcPts val="0"/>
              </a:spcBef>
              <a:spcAft>
                <a:spcPts val="0"/>
              </a:spcAft>
              <a:buNone/>
            </a:pPr>
            <a:r>
              <a:rPr lang="pt-BR" sz="1300">
                <a:solidFill>
                  <a:schemeClr val="dk1"/>
                </a:solidFill>
                <a:highlight>
                  <a:srgbClr val="FFFFE8"/>
                </a:highlight>
              </a:rPr>
              <a:t>        </a:t>
            </a:r>
            <a:r>
              <a:rPr lang="pt-BR" sz="1300">
                <a:solidFill>
                  <a:srgbClr val="797997"/>
                </a:solidFill>
                <a:highlight>
                  <a:srgbClr val="FFFFE8"/>
                </a:highlight>
              </a:rPr>
              <a:t>$</a:t>
            </a:r>
            <a:r>
              <a:rPr b="1" lang="pt-BR" sz="1300">
                <a:solidFill>
                  <a:srgbClr val="800000"/>
                </a:solidFill>
                <a:highlight>
                  <a:srgbClr val="FFFFE8"/>
                </a:highlight>
              </a:rPr>
              <a:t>this</a:t>
            </a:r>
            <a:r>
              <a:rPr lang="pt-BR" sz="1300">
                <a:solidFill>
                  <a:srgbClr val="808030"/>
                </a:solidFill>
                <a:highlight>
                  <a:srgbClr val="FFFFE8"/>
                </a:highlight>
              </a:rPr>
              <a:t>-&gt;</a:t>
            </a:r>
            <a:r>
              <a:rPr lang="pt-BR" sz="1300">
                <a:solidFill>
                  <a:srgbClr val="797997"/>
                </a:solidFill>
                <a:highlight>
                  <a:srgbClr val="FFFFE8"/>
                </a:highlight>
              </a:rPr>
              <a:t>assunto</a:t>
            </a:r>
            <a:r>
              <a:rPr lang="pt-BR" sz="1300">
                <a:solidFill>
                  <a:srgbClr val="808030"/>
                </a:solidFill>
                <a:highlight>
                  <a:srgbClr val="FFFFE8"/>
                </a:highlight>
              </a:rPr>
              <a:t>-&gt;</a:t>
            </a:r>
            <a:r>
              <a:rPr lang="pt-BR" sz="1300">
                <a:solidFill>
                  <a:srgbClr val="797997"/>
                </a:solidFill>
                <a:highlight>
                  <a:srgbClr val="FFFFE8"/>
                </a:highlight>
              </a:rPr>
              <a:t>texto</a:t>
            </a:r>
            <a:r>
              <a:rPr lang="pt-BR" sz="1300">
                <a:solidFill>
                  <a:schemeClr val="dk1"/>
                </a:solidFill>
                <a:highlight>
                  <a:srgbClr val="FFFFE8"/>
                </a:highlight>
              </a:rPr>
              <a:t> </a:t>
            </a:r>
            <a:r>
              <a:rPr lang="pt-BR" sz="1300">
                <a:solidFill>
                  <a:srgbClr val="808030"/>
                </a:solidFill>
                <a:highlight>
                  <a:srgbClr val="FFFFE8"/>
                </a:highlight>
              </a:rPr>
              <a:t>=</a:t>
            </a:r>
            <a:r>
              <a:rPr lang="pt-BR" sz="1300">
                <a:solidFill>
                  <a:schemeClr val="dk1"/>
                </a:solidFill>
                <a:highlight>
                  <a:srgbClr val="FFFFE8"/>
                </a:highlight>
              </a:rPr>
              <a:t> </a:t>
            </a:r>
            <a:r>
              <a:rPr lang="pt-BR" sz="1300">
                <a:solidFill>
                  <a:srgbClr val="797997"/>
                </a:solidFill>
                <a:highlight>
                  <a:srgbClr val="FFFFE8"/>
                </a:highlight>
              </a:rPr>
              <a:t>$texto</a:t>
            </a:r>
            <a:r>
              <a:rPr lang="pt-BR" sz="1300">
                <a:solidFill>
                  <a:srgbClr val="800080"/>
                </a:solidFill>
                <a:highlight>
                  <a:srgbClr val="FFFFE8"/>
                </a:highlight>
              </a:rPr>
              <a:t>;</a:t>
            </a:r>
            <a:endParaRPr sz="1300">
              <a:solidFill>
                <a:schemeClr val="dk1"/>
              </a:solidFill>
              <a:highlight>
                <a:srgbClr val="FFFFFF"/>
              </a:highlight>
            </a:endParaRPr>
          </a:p>
          <a:p>
            <a:pPr indent="0" lvl="0" marL="0" rtl="0" algn="l">
              <a:spcBef>
                <a:spcPts val="0"/>
              </a:spcBef>
              <a:spcAft>
                <a:spcPts val="0"/>
              </a:spcAft>
              <a:buNone/>
            </a:pPr>
            <a:r>
              <a:rPr lang="pt-BR" sz="1300">
                <a:solidFill>
                  <a:schemeClr val="dk1"/>
                </a:solidFill>
                <a:highlight>
                  <a:srgbClr val="FFFFE8"/>
                </a:highlight>
              </a:rPr>
              <a:t>    </a:t>
            </a:r>
            <a:r>
              <a:rPr lang="pt-BR" sz="1300">
                <a:solidFill>
                  <a:srgbClr val="800080"/>
                </a:solidFill>
                <a:highlight>
                  <a:srgbClr val="FFFFE8"/>
                </a:highlight>
              </a:rPr>
              <a:t>}</a:t>
            </a:r>
            <a:endParaRPr sz="1300">
              <a:solidFill>
                <a:schemeClr val="dk1"/>
              </a:solidFill>
              <a:highlight>
                <a:srgbClr val="FFFFFF"/>
              </a:highlight>
            </a:endParaRPr>
          </a:p>
          <a:p>
            <a:pPr indent="0" lvl="0" marL="0" rtl="0" algn="l">
              <a:spcBef>
                <a:spcPts val="0"/>
              </a:spcBef>
              <a:spcAft>
                <a:spcPts val="0"/>
              </a:spcAft>
              <a:buNone/>
            </a:pPr>
            <a:r>
              <a:rPr lang="pt-BR" sz="1300">
                <a:solidFill>
                  <a:schemeClr val="dk1"/>
                </a:solidFill>
                <a:highlight>
                  <a:srgbClr val="FFFFE8"/>
                </a:highlight>
              </a:rPr>
              <a:t>    </a:t>
            </a:r>
            <a:r>
              <a:rPr lang="pt-BR" sz="1300">
                <a:solidFill>
                  <a:srgbClr val="696969"/>
                </a:solidFill>
                <a:highlight>
                  <a:srgbClr val="FFFFE8"/>
                </a:highlight>
              </a:rPr>
              <a:t>//implementar os próximos getters &amp; setters </a:t>
            </a:r>
            <a:endParaRPr sz="1300">
              <a:solidFill>
                <a:schemeClr val="dk1"/>
              </a:solidFill>
              <a:highlight>
                <a:srgbClr val="FFFFFF"/>
              </a:highlight>
            </a:endParaRPr>
          </a:p>
          <a:p>
            <a:pPr indent="0" lvl="0" marL="0" rtl="0" algn="l">
              <a:spcBef>
                <a:spcPts val="0"/>
              </a:spcBef>
              <a:spcAft>
                <a:spcPts val="0"/>
              </a:spcAft>
              <a:buNone/>
            </a:pPr>
            <a:r>
              <a:rPr lang="pt-BR" sz="1300">
                <a:solidFill>
                  <a:srgbClr val="800080"/>
                </a:solidFill>
                <a:highlight>
                  <a:srgbClr val="FFFFE8"/>
                </a:highlight>
              </a:rPr>
              <a:t>}</a:t>
            </a:r>
            <a:endParaRPr sz="1300">
              <a:solidFill>
                <a:schemeClr val="dk1"/>
              </a:solidFill>
              <a:highlight>
                <a:srgbClr val="FFFFFF"/>
              </a:highlight>
            </a:endParaRPr>
          </a:p>
          <a:p>
            <a:pPr indent="0" lvl="0" marL="0" rtl="0" algn="l">
              <a:spcBef>
                <a:spcPts val="0"/>
              </a:spcBef>
              <a:spcAft>
                <a:spcPts val="0"/>
              </a:spcAft>
              <a:buNone/>
            </a:pPr>
            <a:r>
              <a:t/>
            </a:r>
            <a:endParaRPr sz="1300">
              <a:solidFill>
                <a:schemeClr val="dk1"/>
              </a:solidFill>
              <a:highlight>
                <a:srgbClr val="FFFFFF"/>
              </a:highlight>
            </a:endParaRPr>
          </a:p>
          <a:p>
            <a:pPr indent="0" lvl="0" marL="0" rtl="0" algn="l">
              <a:spcBef>
                <a:spcPts val="0"/>
              </a:spcBef>
              <a:spcAft>
                <a:spcPts val="0"/>
              </a:spcAft>
              <a:buNone/>
            </a:pPr>
            <a:r>
              <a:rPr lang="pt-BR" sz="1300">
                <a:solidFill>
                  <a:srgbClr val="797997"/>
                </a:solidFill>
                <a:highlight>
                  <a:srgbClr val="FFFFE8"/>
                </a:highlight>
              </a:rPr>
              <a:t>$email</a:t>
            </a:r>
            <a:r>
              <a:rPr lang="pt-BR" sz="1300">
                <a:solidFill>
                  <a:schemeClr val="dk1"/>
                </a:solidFill>
                <a:highlight>
                  <a:srgbClr val="FFFFE8"/>
                </a:highlight>
              </a:rPr>
              <a:t> </a:t>
            </a:r>
            <a:r>
              <a:rPr lang="pt-BR" sz="1300">
                <a:solidFill>
                  <a:srgbClr val="808030"/>
                </a:solidFill>
                <a:highlight>
                  <a:srgbClr val="FFFFE8"/>
                </a:highlight>
              </a:rPr>
              <a:t>=</a:t>
            </a:r>
            <a:r>
              <a:rPr lang="pt-BR" sz="1300">
                <a:solidFill>
                  <a:schemeClr val="dk1"/>
                </a:solidFill>
                <a:highlight>
                  <a:srgbClr val="FFFFE8"/>
                </a:highlight>
              </a:rPr>
              <a:t> </a:t>
            </a:r>
            <a:r>
              <a:rPr b="1" lang="pt-BR" sz="1300">
                <a:solidFill>
                  <a:srgbClr val="800000"/>
                </a:solidFill>
                <a:highlight>
                  <a:srgbClr val="FFFFE8"/>
                </a:highlight>
              </a:rPr>
              <a:t>new</a:t>
            </a:r>
            <a:r>
              <a:rPr lang="pt-BR" sz="1300">
                <a:solidFill>
                  <a:schemeClr val="dk1"/>
                </a:solidFill>
                <a:highlight>
                  <a:srgbClr val="FFFFE8"/>
                </a:highlight>
              </a:rPr>
              <a:t> Email</a:t>
            </a:r>
            <a:r>
              <a:rPr lang="pt-BR" sz="1300">
                <a:solidFill>
                  <a:srgbClr val="808030"/>
                </a:solidFill>
                <a:highlight>
                  <a:srgbClr val="FFFFE8"/>
                </a:highlight>
              </a:rPr>
              <a:t>()</a:t>
            </a:r>
            <a:r>
              <a:rPr lang="pt-BR" sz="1300">
                <a:solidFill>
                  <a:srgbClr val="800080"/>
                </a:solidFill>
                <a:highlight>
                  <a:srgbClr val="FFFFE8"/>
                </a:highlight>
              </a:rPr>
              <a:t>;</a:t>
            </a:r>
            <a:endParaRPr sz="1300">
              <a:solidFill>
                <a:schemeClr val="dk1"/>
              </a:solidFill>
              <a:highlight>
                <a:srgbClr val="FFFFFF"/>
              </a:highlight>
            </a:endParaRPr>
          </a:p>
          <a:p>
            <a:pPr indent="0" lvl="0" marL="0" rtl="0" algn="l">
              <a:spcBef>
                <a:spcPts val="0"/>
              </a:spcBef>
              <a:spcAft>
                <a:spcPts val="0"/>
              </a:spcAft>
              <a:buNone/>
            </a:pPr>
            <a:r>
              <a:rPr lang="pt-BR" sz="1300">
                <a:solidFill>
                  <a:srgbClr val="797997"/>
                </a:solidFill>
                <a:highlight>
                  <a:srgbClr val="FFFFE8"/>
                </a:highlight>
              </a:rPr>
              <a:t>$email</a:t>
            </a:r>
            <a:r>
              <a:rPr lang="pt-BR" sz="1300">
                <a:solidFill>
                  <a:srgbClr val="808030"/>
                </a:solidFill>
                <a:highlight>
                  <a:srgbClr val="FFFFE8"/>
                </a:highlight>
              </a:rPr>
              <a:t>-&gt;</a:t>
            </a:r>
            <a:r>
              <a:rPr lang="pt-BR" sz="1300">
                <a:solidFill>
                  <a:schemeClr val="dk1"/>
                </a:solidFill>
                <a:highlight>
                  <a:srgbClr val="FFFFE8"/>
                </a:highlight>
              </a:rPr>
              <a:t>setAssunto</a:t>
            </a:r>
            <a:r>
              <a:rPr lang="pt-BR" sz="1300">
                <a:solidFill>
                  <a:srgbClr val="808030"/>
                </a:solidFill>
                <a:highlight>
                  <a:srgbClr val="FFFFE8"/>
                </a:highlight>
              </a:rPr>
              <a:t>(</a:t>
            </a:r>
            <a:r>
              <a:rPr lang="pt-BR" sz="1300">
                <a:solidFill>
                  <a:srgbClr val="0000E6"/>
                </a:solidFill>
                <a:highlight>
                  <a:srgbClr val="FFFFE8"/>
                </a:highlight>
              </a:rPr>
              <a:t>'Curso de PHP'</a:t>
            </a:r>
            <a:r>
              <a:rPr lang="pt-BR" sz="1300">
                <a:solidFill>
                  <a:srgbClr val="808030"/>
                </a:solidFill>
                <a:highlight>
                  <a:srgbClr val="FFFFE8"/>
                </a:highlight>
              </a:rPr>
              <a:t>)</a:t>
            </a:r>
            <a:r>
              <a:rPr lang="pt-BR" sz="1300">
                <a:solidFill>
                  <a:srgbClr val="800080"/>
                </a:solidFill>
                <a:highlight>
                  <a:srgbClr val="FFFFE8"/>
                </a:highlight>
              </a:rPr>
              <a:t>;</a:t>
            </a:r>
            <a:endParaRPr sz="1300">
              <a:solidFill>
                <a:srgbClr val="800080"/>
              </a:solidFill>
              <a:highlight>
                <a:srgbClr val="FFFFE8"/>
              </a:highlight>
            </a:endParaRPr>
          </a:p>
        </p:txBody>
      </p:sp>
      <p:cxnSp>
        <p:nvCxnSpPr>
          <p:cNvPr id="1419" name="Google Shape;1419;p161"/>
          <p:cNvCxnSpPr/>
          <p:nvPr/>
        </p:nvCxnSpPr>
        <p:spPr>
          <a:xfrm>
            <a:off x="4029075" y="1443600"/>
            <a:ext cx="0" cy="31974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2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Variáveis e Tipos “básicos”</a:t>
            </a:r>
            <a:endParaRPr/>
          </a:p>
        </p:txBody>
      </p:sp>
      <p:sp>
        <p:nvSpPr>
          <p:cNvPr id="166" name="Google Shape;166;p27"/>
          <p:cNvSpPr txBox="1"/>
          <p:nvPr>
            <p:ph idx="1" type="body"/>
          </p:nvPr>
        </p:nvSpPr>
        <p:spPr>
          <a:xfrm>
            <a:off x="311700" y="1152475"/>
            <a:ext cx="49254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sz="1700">
                <a:solidFill>
                  <a:srgbClr val="5F5035"/>
                </a:solidFill>
                <a:highlight>
                  <a:srgbClr val="FFFFE8"/>
                </a:highlight>
              </a:rPr>
              <a:t>&lt;?php</a:t>
            </a:r>
            <a:br>
              <a:rPr lang="pt-BR" sz="1700">
                <a:solidFill>
                  <a:srgbClr val="5F5035"/>
                </a:solidFill>
                <a:highlight>
                  <a:srgbClr val="FFFFE8"/>
                </a:highlight>
              </a:rPr>
            </a:br>
            <a:br>
              <a:rPr lang="pt-BR" sz="1700">
                <a:solidFill>
                  <a:srgbClr val="5F5035"/>
                </a:solidFill>
                <a:highlight>
                  <a:srgbClr val="FFFFE8"/>
                </a:highlight>
              </a:rPr>
            </a:br>
            <a:r>
              <a:rPr lang="pt-BR" sz="1700">
                <a:solidFill>
                  <a:srgbClr val="797997"/>
                </a:solidFill>
                <a:highlight>
                  <a:srgbClr val="FFFFE8"/>
                </a:highlight>
              </a:rPr>
              <a:t>$minha_var;                                            </a:t>
            </a:r>
            <a:r>
              <a:rPr lang="pt-BR" sz="1700">
                <a:solidFill>
                  <a:srgbClr val="EA9999"/>
                </a:solidFill>
                <a:highlight>
                  <a:srgbClr val="FFFFE8"/>
                </a:highlight>
              </a:rPr>
              <a:t>// null</a:t>
            </a:r>
            <a:br>
              <a:rPr lang="pt-BR" sz="1700">
                <a:solidFill>
                  <a:schemeClr val="dk1"/>
                </a:solidFill>
                <a:highlight>
                  <a:srgbClr val="FFFFFF"/>
                </a:highlight>
              </a:rPr>
            </a:br>
            <a:r>
              <a:rPr lang="pt-BR" sz="1700">
                <a:solidFill>
                  <a:srgbClr val="797997"/>
                </a:solidFill>
                <a:highlight>
                  <a:srgbClr val="FFFFE8"/>
                </a:highlight>
              </a:rPr>
              <a:t>$texto</a:t>
            </a:r>
            <a:r>
              <a:rPr lang="pt-BR" sz="1700">
                <a:solidFill>
                  <a:schemeClr val="dk1"/>
                </a:solidFill>
                <a:highlight>
                  <a:srgbClr val="FFFFE8"/>
                </a:highlight>
              </a:rPr>
              <a:t> </a:t>
            </a:r>
            <a:r>
              <a:rPr lang="pt-BR" sz="1700">
                <a:solidFill>
                  <a:srgbClr val="808030"/>
                </a:solidFill>
                <a:highlight>
                  <a:srgbClr val="FFFFE8"/>
                </a:highlight>
              </a:rPr>
              <a:t>=</a:t>
            </a:r>
            <a:r>
              <a:rPr lang="pt-BR" sz="1700">
                <a:solidFill>
                  <a:schemeClr val="dk1"/>
                </a:solidFill>
                <a:highlight>
                  <a:srgbClr val="FFFFE8"/>
                </a:highlight>
              </a:rPr>
              <a:t> </a:t>
            </a:r>
            <a:r>
              <a:rPr lang="pt-BR" sz="1700">
                <a:solidFill>
                  <a:srgbClr val="0000E6"/>
                </a:solidFill>
                <a:highlight>
                  <a:srgbClr val="FFFFE8"/>
                </a:highlight>
              </a:rPr>
              <a:t>"Ola Mundo !"</a:t>
            </a:r>
            <a:r>
              <a:rPr lang="pt-BR" sz="1700">
                <a:solidFill>
                  <a:srgbClr val="800080"/>
                </a:solidFill>
                <a:highlight>
                  <a:srgbClr val="FFFFE8"/>
                </a:highlight>
              </a:rPr>
              <a:t>;</a:t>
            </a:r>
            <a:r>
              <a:rPr lang="pt-BR" sz="1700">
                <a:solidFill>
                  <a:schemeClr val="dk1"/>
                </a:solidFill>
                <a:highlight>
                  <a:srgbClr val="FFFFE8"/>
                </a:highlight>
              </a:rPr>
              <a:t>                          </a:t>
            </a:r>
            <a:r>
              <a:rPr lang="pt-BR" sz="1700">
                <a:solidFill>
                  <a:srgbClr val="EA9999"/>
                </a:solidFill>
                <a:highlight>
                  <a:srgbClr val="FFFFE8"/>
                </a:highlight>
              </a:rPr>
              <a:t>// string</a:t>
            </a:r>
            <a:br>
              <a:rPr lang="pt-BR" sz="1700">
                <a:solidFill>
                  <a:srgbClr val="EA9999"/>
                </a:solidFill>
                <a:highlight>
                  <a:srgbClr val="FFFFE8"/>
                </a:highlight>
              </a:rPr>
            </a:br>
            <a:r>
              <a:rPr lang="pt-BR" sz="1700">
                <a:solidFill>
                  <a:srgbClr val="797997"/>
                </a:solidFill>
                <a:highlight>
                  <a:srgbClr val="FFFFE8"/>
                </a:highlight>
              </a:rPr>
              <a:t>$x</a:t>
            </a:r>
            <a:r>
              <a:rPr lang="pt-BR" sz="1700">
                <a:solidFill>
                  <a:schemeClr val="dk1"/>
                </a:solidFill>
                <a:highlight>
                  <a:srgbClr val="FFFFE8"/>
                </a:highlight>
              </a:rPr>
              <a:t> </a:t>
            </a:r>
            <a:r>
              <a:rPr lang="pt-BR" sz="1700">
                <a:solidFill>
                  <a:srgbClr val="808030"/>
                </a:solidFill>
                <a:highlight>
                  <a:srgbClr val="FFFFE8"/>
                </a:highlight>
              </a:rPr>
              <a:t>=</a:t>
            </a:r>
            <a:r>
              <a:rPr lang="pt-BR" sz="1700">
                <a:solidFill>
                  <a:schemeClr val="dk1"/>
                </a:solidFill>
                <a:highlight>
                  <a:srgbClr val="FFFFE8"/>
                </a:highlight>
              </a:rPr>
              <a:t> </a:t>
            </a:r>
            <a:r>
              <a:rPr lang="pt-BR" sz="1700">
                <a:solidFill>
                  <a:srgbClr val="008C00"/>
                </a:solidFill>
                <a:highlight>
                  <a:srgbClr val="FFFFE8"/>
                </a:highlight>
              </a:rPr>
              <a:t>5</a:t>
            </a:r>
            <a:r>
              <a:rPr lang="pt-BR" sz="1700">
                <a:solidFill>
                  <a:srgbClr val="800080"/>
                </a:solidFill>
                <a:highlight>
                  <a:srgbClr val="FFFFE8"/>
                </a:highlight>
              </a:rPr>
              <a:t>;</a:t>
            </a:r>
            <a:r>
              <a:rPr lang="pt-BR" sz="1700">
                <a:solidFill>
                  <a:schemeClr val="dk1"/>
                </a:solidFill>
                <a:highlight>
                  <a:srgbClr val="FFFFE8"/>
                </a:highlight>
              </a:rPr>
              <a:t>                                                    </a:t>
            </a:r>
            <a:r>
              <a:rPr lang="pt-BR" sz="1700">
                <a:solidFill>
                  <a:srgbClr val="EA9999"/>
                </a:solidFill>
                <a:highlight>
                  <a:srgbClr val="FFFFE8"/>
                </a:highlight>
              </a:rPr>
              <a:t>// integer</a:t>
            </a:r>
            <a:br>
              <a:rPr lang="pt-BR" sz="1700">
                <a:solidFill>
                  <a:srgbClr val="EA9999"/>
                </a:solidFill>
                <a:highlight>
                  <a:srgbClr val="FFFFE8"/>
                </a:highlight>
              </a:rPr>
            </a:br>
            <a:r>
              <a:rPr lang="pt-BR" sz="1700">
                <a:solidFill>
                  <a:srgbClr val="797997"/>
                </a:solidFill>
                <a:highlight>
                  <a:srgbClr val="FFFFE8"/>
                </a:highlight>
              </a:rPr>
              <a:t>$y</a:t>
            </a:r>
            <a:r>
              <a:rPr lang="pt-BR" sz="1700">
                <a:solidFill>
                  <a:schemeClr val="dk1"/>
                </a:solidFill>
                <a:highlight>
                  <a:srgbClr val="FFFFE8"/>
                </a:highlight>
              </a:rPr>
              <a:t> </a:t>
            </a:r>
            <a:r>
              <a:rPr lang="pt-BR" sz="1700">
                <a:solidFill>
                  <a:srgbClr val="808030"/>
                </a:solidFill>
                <a:highlight>
                  <a:srgbClr val="FFFFE8"/>
                </a:highlight>
              </a:rPr>
              <a:t>=</a:t>
            </a:r>
            <a:r>
              <a:rPr lang="pt-BR" sz="1700">
                <a:solidFill>
                  <a:schemeClr val="dk1"/>
                </a:solidFill>
                <a:highlight>
                  <a:srgbClr val="FFFFE8"/>
                </a:highlight>
              </a:rPr>
              <a:t> </a:t>
            </a:r>
            <a:r>
              <a:rPr lang="pt-BR" sz="1700">
                <a:solidFill>
                  <a:srgbClr val="008000"/>
                </a:solidFill>
                <a:highlight>
                  <a:srgbClr val="FFFFE8"/>
                </a:highlight>
              </a:rPr>
              <a:t>10.5</a:t>
            </a:r>
            <a:r>
              <a:rPr lang="pt-BR" sz="1700">
                <a:solidFill>
                  <a:srgbClr val="800080"/>
                </a:solidFill>
                <a:highlight>
                  <a:srgbClr val="FFFFE8"/>
                </a:highlight>
              </a:rPr>
              <a:t>;</a:t>
            </a:r>
            <a:r>
              <a:rPr lang="pt-BR" sz="1700">
                <a:solidFill>
                  <a:srgbClr val="EA9999"/>
                </a:solidFill>
                <a:highlight>
                  <a:srgbClr val="FFFFE8"/>
                </a:highlight>
              </a:rPr>
              <a:t>                                    // float ou double</a:t>
            </a:r>
            <a:br>
              <a:rPr lang="pt-BR" sz="1700">
                <a:solidFill>
                  <a:srgbClr val="EA9999"/>
                </a:solidFill>
                <a:highlight>
                  <a:srgbClr val="FFFFE8"/>
                </a:highlight>
              </a:rPr>
            </a:br>
            <a:r>
              <a:rPr lang="pt-BR" sz="1700">
                <a:solidFill>
                  <a:srgbClr val="797997"/>
                </a:solidFill>
                <a:highlight>
                  <a:srgbClr val="FFFFE8"/>
                </a:highlight>
              </a:rPr>
              <a:t>$verdadeiro</a:t>
            </a:r>
            <a:r>
              <a:rPr lang="pt-BR" sz="1700">
                <a:solidFill>
                  <a:schemeClr val="dk1"/>
                </a:solidFill>
                <a:highlight>
                  <a:srgbClr val="FFFFE8"/>
                </a:highlight>
              </a:rPr>
              <a:t> </a:t>
            </a:r>
            <a:r>
              <a:rPr lang="pt-BR" sz="1700">
                <a:solidFill>
                  <a:srgbClr val="808030"/>
                </a:solidFill>
                <a:highlight>
                  <a:srgbClr val="FFFFE8"/>
                </a:highlight>
              </a:rPr>
              <a:t>=</a:t>
            </a:r>
            <a:r>
              <a:rPr lang="pt-BR" sz="1700">
                <a:solidFill>
                  <a:schemeClr val="dk1"/>
                </a:solidFill>
                <a:highlight>
                  <a:srgbClr val="FFFFE8"/>
                </a:highlight>
              </a:rPr>
              <a:t> </a:t>
            </a:r>
            <a:r>
              <a:rPr lang="pt-BR" sz="1700">
                <a:solidFill>
                  <a:srgbClr val="0F4D75"/>
                </a:solidFill>
                <a:highlight>
                  <a:srgbClr val="FFFFE8"/>
                </a:highlight>
              </a:rPr>
              <a:t>true</a:t>
            </a:r>
            <a:r>
              <a:rPr lang="pt-BR" sz="1700">
                <a:solidFill>
                  <a:srgbClr val="800080"/>
                </a:solidFill>
                <a:highlight>
                  <a:srgbClr val="FFFFE8"/>
                </a:highlight>
              </a:rPr>
              <a:t>;</a:t>
            </a:r>
            <a:r>
              <a:rPr lang="pt-BR" sz="1700">
                <a:solidFill>
                  <a:schemeClr val="dk1"/>
                </a:solidFill>
                <a:highlight>
                  <a:srgbClr val="FFFFE8"/>
                </a:highlight>
              </a:rPr>
              <a:t>                                 </a:t>
            </a:r>
            <a:r>
              <a:rPr lang="pt-BR" sz="1700">
                <a:solidFill>
                  <a:srgbClr val="EA9999"/>
                </a:solidFill>
                <a:highlight>
                  <a:srgbClr val="FFFFE8"/>
                </a:highlight>
              </a:rPr>
              <a:t>// bollean</a:t>
            </a:r>
            <a:br>
              <a:rPr lang="pt-BR" sz="1700">
                <a:solidFill>
                  <a:srgbClr val="EA9999"/>
                </a:solidFill>
                <a:highlight>
                  <a:srgbClr val="FFFFE8"/>
                </a:highlight>
              </a:rPr>
            </a:br>
            <a:r>
              <a:rPr lang="pt-BR" sz="1700">
                <a:solidFill>
                  <a:srgbClr val="797997"/>
                </a:solidFill>
                <a:highlight>
                  <a:srgbClr val="FFFFE8"/>
                </a:highlight>
              </a:rPr>
              <a:t>$nulo</a:t>
            </a:r>
            <a:r>
              <a:rPr lang="pt-BR" sz="1700">
                <a:solidFill>
                  <a:schemeClr val="dk1"/>
                </a:solidFill>
                <a:highlight>
                  <a:srgbClr val="FFFFE8"/>
                </a:highlight>
              </a:rPr>
              <a:t> </a:t>
            </a:r>
            <a:r>
              <a:rPr lang="pt-BR" sz="1700">
                <a:solidFill>
                  <a:srgbClr val="808030"/>
                </a:solidFill>
                <a:highlight>
                  <a:srgbClr val="FFFFE8"/>
                </a:highlight>
              </a:rPr>
              <a:t>=</a:t>
            </a:r>
            <a:r>
              <a:rPr lang="pt-BR" sz="1700">
                <a:solidFill>
                  <a:schemeClr val="dk1"/>
                </a:solidFill>
                <a:highlight>
                  <a:srgbClr val="FFFFE8"/>
                </a:highlight>
              </a:rPr>
              <a:t> </a:t>
            </a:r>
            <a:r>
              <a:rPr b="1" lang="pt-BR" sz="1700">
                <a:solidFill>
                  <a:srgbClr val="800000"/>
                </a:solidFill>
                <a:highlight>
                  <a:srgbClr val="FFFFE8"/>
                </a:highlight>
              </a:rPr>
              <a:t>null</a:t>
            </a:r>
            <a:r>
              <a:rPr lang="pt-BR" sz="1700">
                <a:solidFill>
                  <a:srgbClr val="800080"/>
                </a:solidFill>
                <a:highlight>
                  <a:srgbClr val="FFFFE8"/>
                </a:highlight>
              </a:rPr>
              <a:t>;</a:t>
            </a:r>
            <a:r>
              <a:rPr lang="pt-BR" sz="1700">
                <a:solidFill>
                  <a:schemeClr val="dk1"/>
                </a:solidFill>
                <a:highlight>
                  <a:srgbClr val="FFFFE8"/>
                </a:highlight>
              </a:rPr>
              <a:t>                                           </a:t>
            </a:r>
            <a:r>
              <a:rPr lang="pt-BR" sz="1700">
                <a:solidFill>
                  <a:srgbClr val="EA9999"/>
                </a:solidFill>
                <a:highlight>
                  <a:srgbClr val="FFFFE8"/>
                </a:highlight>
              </a:rPr>
              <a:t>// null</a:t>
            </a:r>
            <a:endParaRPr sz="1700">
              <a:solidFill>
                <a:srgbClr val="EA9999"/>
              </a:solidFill>
              <a:highlight>
                <a:srgbClr val="FFFFE8"/>
              </a:highlight>
            </a:endParaRPr>
          </a:p>
          <a:p>
            <a:pPr indent="0" lvl="0" marL="0" rtl="0" algn="l">
              <a:spcBef>
                <a:spcPts val="1600"/>
              </a:spcBef>
              <a:spcAft>
                <a:spcPts val="0"/>
              </a:spcAft>
              <a:buNone/>
            </a:pPr>
            <a:br>
              <a:rPr lang="pt-BR" sz="1700">
                <a:solidFill>
                  <a:srgbClr val="800080"/>
                </a:solidFill>
                <a:highlight>
                  <a:srgbClr val="FFFFE8"/>
                </a:highlight>
              </a:rPr>
            </a:br>
            <a:endParaRPr sz="1700">
              <a:solidFill>
                <a:srgbClr val="800080"/>
              </a:solidFill>
              <a:highlight>
                <a:srgbClr val="FFFFE8"/>
              </a:highlight>
            </a:endParaRPr>
          </a:p>
          <a:p>
            <a:pPr indent="0" lvl="0" marL="0" rtl="0" algn="l">
              <a:spcBef>
                <a:spcPts val="1600"/>
              </a:spcBef>
              <a:spcAft>
                <a:spcPts val="0"/>
              </a:spcAft>
              <a:buNone/>
            </a:pPr>
            <a:r>
              <a:t/>
            </a:r>
            <a:endParaRPr sz="1700">
              <a:solidFill>
                <a:srgbClr val="800080"/>
              </a:solidFill>
              <a:highlight>
                <a:srgbClr val="FFFFE8"/>
              </a:highlight>
            </a:endParaRPr>
          </a:p>
          <a:p>
            <a:pPr indent="0" lvl="0" marL="0" rtl="0" algn="l">
              <a:spcBef>
                <a:spcPts val="1600"/>
              </a:spcBef>
              <a:spcAft>
                <a:spcPts val="0"/>
              </a:spcAft>
              <a:buClr>
                <a:schemeClr val="dk1"/>
              </a:buClr>
              <a:buSzPts val="1100"/>
              <a:buFont typeface="Arial"/>
              <a:buNone/>
            </a:pPr>
            <a:br>
              <a:rPr lang="pt-BR" sz="1700">
                <a:solidFill>
                  <a:schemeClr val="dk1"/>
                </a:solidFill>
                <a:highlight>
                  <a:srgbClr val="FFFFFF"/>
                </a:highlight>
              </a:rPr>
            </a:br>
            <a:endParaRPr sz="1700">
              <a:solidFill>
                <a:srgbClr val="5F5035"/>
              </a:solidFill>
              <a:highlight>
                <a:srgbClr val="FFFFE8"/>
              </a:highlight>
            </a:endParaRPr>
          </a:p>
          <a:p>
            <a:pPr indent="0" lvl="0" marL="0" rtl="0" algn="l">
              <a:spcBef>
                <a:spcPts val="1600"/>
              </a:spcBef>
              <a:spcAft>
                <a:spcPts val="1600"/>
              </a:spcAft>
              <a:buNone/>
            </a:pPr>
            <a:r>
              <a:t/>
            </a:r>
            <a:endParaRPr sz="1700"/>
          </a:p>
        </p:txBody>
      </p:sp>
      <p:sp>
        <p:nvSpPr>
          <p:cNvPr id="167" name="Google Shape;167;p27"/>
          <p:cNvSpPr txBox="1"/>
          <p:nvPr/>
        </p:nvSpPr>
        <p:spPr>
          <a:xfrm>
            <a:off x="5539875" y="644250"/>
            <a:ext cx="3447900" cy="43980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just">
              <a:spcBef>
                <a:spcPts val="0"/>
              </a:spcBef>
              <a:spcAft>
                <a:spcPts val="0"/>
              </a:spcAft>
              <a:buNone/>
            </a:pPr>
            <a:r>
              <a:rPr lang="pt-BR" sz="1200">
                <a:solidFill>
                  <a:schemeClr val="dk1"/>
                </a:solidFill>
              </a:rPr>
              <a:t>O elemento básico de qualquer linguagem de programação é variável. </a:t>
            </a:r>
            <a:endParaRPr sz="1200">
              <a:solidFill>
                <a:schemeClr val="dk1"/>
              </a:solidFill>
            </a:endParaRPr>
          </a:p>
          <a:p>
            <a:pPr indent="0" lvl="0" marL="0" rtl="0" algn="just">
              <a:spcBef>
                <a:spcPts val="0"/>
              </a:spcBef>
              <a:spcAft>
                <a:spcPts val="0"/>
              </a:spcAft>
              <a:buNone/>
            </a:pPr>
            <a:r>
              <a:t/>
            </a:r>
            <a:endParaRPr sz="1200">
              <a:solidFill>
                <a:schemeClr val="dk1"/>
              </a:solidFill>
            </a:endParaRPr>
          </a:p>
          <a:p>
            <a:pPr indent="0" lvl="0" marL="0" rtl="0" algn="just">
              <a:spcBef>
                <a:spcPts val="0"/>
              </a:spcBef>
              <a:spcAft>
                <a:spcPts val="0"/>
              </a:spcAft>
              <a:buNone/>
            </a:pPr>
            <a:r>
              <a:rPr lang="pt-BR" sz="1200">
                <a:solidFill>
                  <a:schemeClr val="dk1"/>
                </a:solidFill>
              </a:rPr>
              <a:t>Variáveis são basicamente locais onde as informações são definidas ou referenciadas.</a:t>
            </a:r>
            <a:endParaRPr sz="1200">
              <a:solidFill>
                <a:schemeClr val="dk1"/>
              </a:solidFill>
            </a:endParaRPr>
          </a:p>
          <a:p>
            <a:pPr indent="0" lvl="0" marL="0" rtl="0" algn="just">
              <a:spcBef>
                <a:spcPts val="0"/>
              </a:spcBef>
              <a:spcAft>
                <a:spcPts val="0"/>
              </a:spcAft>
              <a:buNone/>
            </a:pPr>
            <a:r>
              <a:rPr lang="pt-BR" sz="1200">
                <a:solidFill>
                  <a:schemeClr val="dk1"/>
                </a:solidFill>
              </a:rPr>
              <a:t>No PHP as variáveis começam com o símbolo do cifrão ($) seguido pelo nome da variável.</a:t>
            </a:r>
            <a:endParaRPr sz="1200">
              <a:solidFill>
                <a:schemeClr val="dk1"/>
              </a:solidFill>
            </a:endParaRPr>
          </a:p>
          <a:p>
            <a:pPr indent="0" lvl="0" marL="0" rtl="0" algn="just">
              <a:spcBef>
                <a:spcPts val="0"/>
              </a:spcBef>
              <a:spcAft>
                <a:spcPts val="0"/>
              </a:spcAft>
              <a:buNone/>
            </a:pPr>
            <a:r>
              <a:rPr lang="pt-BR" sz="1200">
                <a:solidFill>
                  <a:schemeClr val="dk1"/>
                </a:solidFill>
              </a:rPr>
              <a:t> </a:t>
            </a:r>
            <a:endParaRPr sz="1200">
              <a:solidFill>
                <a:schemeClr val="dk1"/>
              </a:solidFill>
            </a:endParaRPr>
          </a:p>
          <a:p>
            <a:pPr indent="0" lvl="0" marL="0" rtl="0" algn="just">
              <a:spcBef>
                <a:spcPts val="0"/>
              </a:spcBef>
              <a:spcAft>
                <a:spcPts val="0"/>
              </a:spcAft>
              <a:buNone/>
            </a:pPr>
            <a:r>
              <a:rPr lang="pt-BR" sz="1200">
                <a:solidFill>
                  <a:schemeClr val="dk1"/>
                </a:solidFill>
              </a:rPr>
              <a:t>Se nenhum valor é definido para esta variável, ela começa automaticamente com o valor NULL ou nulo.</a:t>
            </a:r>
            <a:endParaRPr sz="1200">
              <a:solidFill>
                <a:schemeClr val="dk1"/>
              </a:solidFill>
            </a:endParaRPr>
          </a:p>
          <a:p>
            <a:pPr indent="0" lvl="0" marL="0" rtl="0" algn="just">
              <a:spcBef>
                <a:spcPts val="0"/>
              </a:spcBef>
              <a:spcAft>
                <a:spcPts val="0"/>
              </a:spcAft>
              <a:buNone/>
            </a:pPr>
            <a:r>
              <a:t/>
            </a:r>
            <a:endParaRPr sz="1200">
              <a:solidFill>
                <a:schemeClr val="dk1"/>
              </a:solidFill>
            </a:endParaRPr>
          </a:p>
          <a:p>
            <a:pPr indent="0" lvl="0" marL="0" rtl="0" algn="just">
              <a:spcBef>
                <a:spcPts val="0"/>
              </a:spcBef>
              <a:spcAft>
                <a:spcPts val="0"/>
              </a:spcAft>
              <a:buNone/>
            </a:pPr>
            <a:r>
              <a:rPr lang="pt-BR" sz="1200">
                <a:solidFill>
                  <a:schemeClr val="dk1"/>
                </a:solidFill>
              </a:rPr>
              <a:t>Para definir um valor basta utilizar o símbolo de igual </a:t>
            </a:r>
            <a:r>
              <a:rPr lang="pt-BR" sz="1200">
                <a:solidFill>
                  <a:schemeClr val="dk1"/>
                </a:solidFill>
              </a:rPr>
              <a:t>seguido</a:t>
            </a:r>
            <a:r>
              <a:rPr lang="pt-BR" sz="1200">
                <a:solidFill>
                  <a:schemeClr val="dk1"/>
                </a:solidFill>
              </a:rPr>
              <a:t> do valor que pode ser um destes tipos primitivos ou também um array ou uma referência a um objeto.</a:t>
            </a:r>
            <a:endParaRPr sz="1200">
              <a:solidFill>
                <a:schemeClr val="dk1"/>
              </a:solidFill>
            </a:endParaRPr>
          </a:p>
          <a:p>
            <a:pPr indent="0" lvl="0" marL="0" rtl="0" algn="just">
              <a:spcBef>
                <a:spcPts val="0"/>
              </a:spcBef>
              <a:spcAft>
                <a:spcPts val="0"/>
              </a:spcAft>
              <a:buNone/>
            </a:pPr>
            <a:r>
              <a:t/>
            </a:r>
            <a:endParaRPr sz="1200">
              <a:solidFill>
                <a:schemeClr val="dk1"/>
              </a:solidFill>
            </a:endParaRPr>
          </a:p>
          <a:p>
            <a:pPr indent="0" lvl="0" marL="0" rtl="0" algn="just">
              <a:spcBef>
                <a:spcPts val="0"/>
              </a:spcBef>
              <a:spcAft>
                <a:spcPts val="0"/>
              </a:spcAft>
              <a:buNone/>
            </a:pPr>
            <a:r>
              <a:rPr lang="pt-BR" sz="1200">
                <a:solidFill>
                  <a:schemeClr val="dk1"/>
                </a:solidFill>
              </a:rPr>
              <a:t>Como o PHP é uma linguagem de tipagem dinâmica, não é necessário que o desenvolvedor defina um tipo para a </a:t>
            </a:r>
            <a:r>
              <a:rPr lang="pt-BR" sz="1200">
                <a:solidFill>
                  <a:schemeClr val="dk1"/>
                </a:solidFill>
              </a:rPr>
              <a:t>variável</a:t>
            </a:r>
            <a:r>
              <a:rPr lang="pt-BR" sz="1200">
                <a:solidFill>
                  <a:schemeClr val="dk1"/>
                </a:solidFill>
              </a:rPr>
              <a:t>, pois a mesma poderá ter seu tipo alterado de acordo com o valores a serem definidos na execução do código.</a:t>
            </a:r>
            <a:endParaRPr sz="1200">
              <a:solidFill>
                <a:schemeClr val="dk1"/>
              </a:solidFill>
            </a:endParaRPr>
          </a:p>
        </p:txBody>
      </p:sp>
      <p:cxnSp>
        <p:nvCxnSpPr>
          <p:cNvPr id="168" name="Google Shape;168;p27"/>
          <p:cNvCxnSpPr/>
          <p:nvPr/>
        </p:nvCxnSpPr>
        <p:spPr>
          <a:xfrm>
            <a:off x="5384600" y="1290175"/>
            <a:ext cx="0" cy="31410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3" name="Shape 1423"/>
        <p:cNvGrpSpPr/>
        <p:nvPr/>
      </p:nvGrpSpPr>
      <p:grpSpPr>
        <a:xfrm>
          <a:off x="0" y="0"/>
          <a:ext cx="0" cy="0"/>
          <a:chOff x="0" y="0"/>
          <a:chExt cx="0" cy="0"/>
        </a:xfrm>
      </p:grpSpPr>
      <p:sp>
        <p:nvSpPr>
          <p:cNvPr id="1424" name="Google Shape;1424;p16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Agregação</a:t>
            </a:r>
            <a:endParaRPr/>
          </a:p>
        </p:txBody>
      </p:sp>
      <p:sp>
        <p:nvSpPr>
          <p:cNvPr id="1425" name="Google Shape;1425;p162"/>
          <p:cNvSpPr txBox="1"/>
          <p:nvPr/>
        </p:nvSpPr>
        <p:spPr>
          <a:xfrm>
            <a:off x="411475" y="1243000"/>
            <a:ext cx="7886700" cy="3456600"/>
          </a:xfrm>
          <a:prstGeom prst="rect">
            <a:avLst/>
          </a:prstGeom>
          <a:noFill/>
          <a:ln>
            <a:noFill/>
          </a:ln>
        </p:spPr>
        <p:txBody>
          <a:bodyPr anchorCtr="0" anchor="t" bIns="91425" lIns="91425" spcFirstLastPara="1" rIns="91425" wrap="square" tIns="91425">
            <a:noAutofit/>
          </a:bodyPr>
          <a:lstStyle/>
          <a:p>
            <a:pPr indent="-342900" lvl="0" marL="457200" rtl="0" algn="just">
              <a:spcBef>
                <a:spcPts val="0"/>
              </a:spcBef>
              <a:spcAft>
                <a:spcPts val="0"/>
              </a:spcAft>
              <a:buSzPts val="1800"/>
              <a:buChar char="●"/>
            </a:pPr>
            <a:r>
              <a:rPr lang="pt-BR" sz="1800">
                <a:solidFill>
                  <a:schemeClr val="dk2"/>
                </a:solidFill>
              </a:rPr>
              <a:t>Agregação é um tipo de associação que especifica um relacionamento de todo / parte entre a parte agregada (todo) e o componente. </a:t>
            </a:r>
            <a:endParaRPr sz="1800">
              <a:solidFill>
                <a:schemeClr val="dk2"/>
              </a:solidFill>
            </a:endParaRPr>
          </a:p>
          <a:p>
            <a:pPr indent="-342900" lvl="0" marL="457200" rtl="0" algn="just">
              <a:spcBef>
                <a:spcPts val="0"/>
              </a:spcBef>
              <a:spcAft>
                <a:spcPts val="0"/>
              </a:spcAft>
              <a:buSzPts val="1800"/>
              <a:buChar char="●"/>
            </a:pPr>
            <a:r>
              <a:rPr lang="pt-BR" sz="1800">
                <a:solidFill>
                  <a:schemeClr val="dk2"/>
                </a:solidFill>
              </a:rPr>
              <a:t>Esse relacionamento entre o agregado e o componente é um relacionamento "tem-um" fraco, pois o componente pode sobreviver ao objeto agregado. </a:t>
            </a:r>
            <a:endParaRPr sz="1800">
              <a:solidFill>
                <a:schemeClr val="dk2"/>
              </a:solidFill>
            </a:endParaRPr>
          </a:p>
          <a:p>
            <a:pPr indent="-342900" lvl="0" marL="457200" rtl="0" algn="just">
              <a:spcBef>
                <a:spcPts val="0"/>
              </a:spcBef>
              <a:spcAft>
                <a:spcPts val="0"/>
              </a:spcAft>
              <a:buSzPts val="1800"/>
              <a:buChar char="●"/>
            </a:pPr>
            <a:r>
              <a:rPr lang="pt-BR" sz="1800">
                <a:solidFill>
                  <a:schemeClr val="dk2"/>
                </a:solidFill>
              </a:rPr>
              <a:t>O objeto componente pode ser acessado através de outros objetos sem passar pelo objeto agregado. O objeto agregado não participa do ciclo de vida do objeto de componente, o que significa que o objeto de componente pode sobreviver ao objeto agregado. O estado do objeto componente ainda faz parte do objeto agregado.</a:t>
            </a:r>
            <a:endParaRPr sz="1800">
              <a:solidFill>
                <a:schemeClr val="dk2"/>
              </a:solidFill>
            </a:endParaRPr>
          </a:p>
          <a:p>
            <a:pPr indent="-342900" lvl="0" marL="457200" rtl="0" algn="just">
              <a:spcBef>
                <a:spcPts val="0"/>
              </a:spcBef>
              <a:spcAft>
                <a:spcPts val="0"/>
              </a:spcAft>
              <a:buSzPts val="1800"/>
              <a:buChar char="●"/>
            </a:pPr>
            <a:r>
              <a:rPr lang="pt-BR" sz="1800">
                <a:solidFill>
                  <a:schemeClr val="dk2"/>
                </a:solidFill>
              </a:rPr>
              <a:t>A agregação é caracterizada na UML pelo uso do losango sem vazio.</a:t>
            </a:r>
            <a:endParaRPr sz="1800">
              <a:solidFill>
                <a:schemeClr val="dk2"/>
              </a:solidFill>
            </a:endParaRPr>
          </a:p>
        </p:txBody>
      </p:sp>
    </p:spTree>
  </p:cSld>
  <p:clrMapOvr>
    <a:masterClrMapping/>
  </p:clrMapOvr>
</p:sld>
</file>

<file path=ppt/slides/slide1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9" name="Shape 1429"/>
        <p:cNvGrpSpPr/>
        <p:nvPr/>
      </p:nvGrpSpPr>
      <p:grpSpPr>
        <a:xfrm>
          <a:off x="0" y="0"/>
          <a:ext cx="0" cy="0"/>
          <a:chOff x="0" y="0"/>
          <a:chExt cx="0" cy="0"/>
        </a:xfrm>
      </p:grpSpPr>
      <p:sp>
        <p:nvSpPr>
          <p:cNvPr id="1430" name="Google Shape;1430;p16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Agregação</a:t>
            </a:r>
            <a:endParaRPr/>
          </a:p>
        </p:txBody>
      </p:sp>
      <p:sp>
        <p:nvSpPr>
          <p:cNvPr id="1431" name="Google Shape;1431;p163"/>
          <p:cNvSpPr txBox="1"/>
          <p:nvPr/>
        </p:nvSpPr>
        <p:spPr>
          <a:xfrm>
            <a:off x="406600" y="1534925"/>
            <a:ext cx="44442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a:solidFill>
                  <a:srgbClr val="557799"/>
                </a:solidFill>
              </a:rPr>
              <a:t>&lt;?php</a:t>
            </a:r>
            <a:endParaRPr>
              <a:solidFill>
                <a:schemeClr val="dk1"/>
              </a:solidFill>
            </a:endParaRPr>
          </a:p>
          <a:p>
            <a:pPr indent="0" lvl="0" marL="0" rtl="0" algn="l">
              <a:spcBef>
                <a:spcPts val="0"/>
              </a:spcBef>
              <a:spcAft>
                <a:spcPts val="0"/>
              </a:spcAft>
              <a:buNone/>
            </a:pPr>
            <a:r>
              <a:rPr b="1" lang="pt-BR">
                <a:solidFill>
                  <a:srgbClr val="008800"/>
                </a:solidFill>
              </a:rPr>
              <a:t>abstract</a:t>
            </a:r>
            <a:r>
              <a:rPr lang="pt-BR">
                <a:solidFill>
                  <a:schemeClr val="dk1"/>
                </a:solidFill>
              </a:rPr>
              <a:t> </a:t>
            </a:r>
            <a:r>
              <a:rPr b="1" lang="pt-BR">
                <a:solidFill>
                  <a:srgbClr val="008800"/>
                </a:solidFill>
              </a:rPr>
              <a:t>class</a:t>
            </a:r>
            <a:r>
              <a:rPr lang="pt-BR">
                <a:solidFill>
                  <a:schemeClr val="dk1"/>
                </a:solidFill>
              </a:rPr>
              <a:t> </a:t>
            </a:r>
            <a:r>
              <a:rPr b="1" lang="pt-BR">
                <a:solidFill>
                  <a:srgbClr val="BB0066"/>
                </a:solidFill>
              </a:rPr>
              <a:t>Motor</a:t>
            </a:r>
            <a:r>
              <a:rPr lang="pt-BR">
                <a:solidFill>
                  <a:schemeClr val="dk1"/>
                </a:solidFill>
              </a:rPr>
              <a:t> {}</a:t>
            </a:r>
            <a:endParaRPr>
              <a:solidFill>
                <a:schemeClr val="dk1"/>
              </a:solidFill>
            </a:endParaRPr>
          </a:p>
          <a:p>
            <a:pPr indent="0" lvl="0" marL="0" rtl="0" algn="l">
              <a:spcBef>
                <a:spcPts val="0"/>
              </a:spcBef>
              <a:spcAft>
                <a:spcPts val="0"/>
              </a:spcAft>
              <a:buNone/>
            </a:pPr>
            <a:r>
              <a:rPr b="1" lang="pt-BR">
                <a:solidFill>
                  <a:srgbClr val="008800"/>
                </a:solidFill>
              </a:rPr>
              <a:t>class</a:t>
            </a:r>
            <a:r>
              <a:rPr lang="pt-BR">
                <a:solidFill>
                  <a:schemeClr val="dk1"/>
                </a:solidFill>
              </a:rPr>
              <a:t> </a:t>
            </a:r>
            <a:r>
              <a:rPr b="1" lang="pt-BR">
                <a:solidFill>
                  <a:srgbClr val="BB0066"/>
                </a:solidFill>
              </a:rPr>
              <a:t>MotorV8</a:t>
            </a:r>
            <a:r>
              <a:rPr lang="pt-BR">
                <a:solidFill>
                  <a:schemeClr val="dk1"/>
                </a:solidFill>
              </a:rPr>
              <a:t> </a:t>
            </a:r>
            <a:r>
              <a:rPr b="1" lang="pt-BR">
                <a:solidFill>
                  <a:srgbClr val="008800"/>
                </a:solidFill>
              </a:rPr>
              <a:t>extends</a:t>
            </a:r>
            <a:r>
              <a:rPr lang="pt-BR">
                <a:solidFill>
                  <a:schemeClr val="dk1"/>
                </a:solidFill>
              </a:rPr>
              <a:t> Motor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pt-BR">
                <a:solidFill>
                  <a:schemeClr val="dk1"/>
                </a:solidFill>
              </a:rPr>
              <a:t>}</a:t>
            </a:r>
            <a:endParaRPr>
              <a:solidFill>
                <a:schemeClr val="dk1"/>
              </a:solidFill>
            </a:endParaRPr>
          </a:p>
          <a:p>
            <a:pPr indent="0" lvl="0" marL="0" rtl="0" algn="l">
              <a:spcBef>
                <a:spcPts val="0"/>
              </a:spcBef>
              <a:spcAft>
                <a:spcPts val="0"/>
              </a:spcAft>
              <a:buNone/>
            </a:pPr>
            <a:r>
              <a:rPr b="1" lang="pt-BR">
                <a:solidFill>
                  <a:srgbClr val="008800"/>
                </a:solidFill>
              </a:rPr>
              <a:t>class</a:t>
            </a:r>
            <a:r>
              <a:rPr lang="pt-BR">
                <a:solidFill>
                  <a:schemeClr val="dk1"/>
                </a:solidFill>
              </a:rPr>
              <a:t> </a:t>
            </a:r>
            <a:r>
              <a:rPr b="1" lang="pt-BR">
                <a:solidFill>
                  <a:srgbClr val="BB0066"/>
                </a:solidFill>
              </a:rPr>
              <a:t>Carro</a:t>
            </a:r>
            <a:r>
              <a:rPr lang="pt-BR">
                <a:solidFill>
                  <a:schemeClr val="dk1"/>
                </a:solidFill>
              </a:rPr>
              <a:t> {</a:t>
            </a:r>
            <a:endParaRPr>
              <a:solidFill>
                <a:schemeClr val="dk1"/>
              </a:solidFill>
            </a:endParaRPr>
          </a:p>
          <a:p>
            <a:pPr indent="0" lvl="0" marL="0" rtl="0" algn="l">
              <a:spcBef>
                <a:spcPts val="0"/>
              </a:spcBef>
              <a:spcAft>
                <a:spcPts val="0"/>
              </a:spcAft>
              <a:buNone/>
            </a:pPr>
            <a:r>
              <a:rPr lang="pt-BR">
                <a:solidFill>
                  <a:schemeClr val="dk1"/>
                </a:solidFill>
              </a:rPr>
              <a:t>	</a:t>
            </a:r>
            <a:r>
              <a:rPr b="1" lang="pt-BR">
                <a:solidFill>
                  <a:srgbClr val="008800"/>
                </a:solidFill>
              </a:rPr>
              <a:t>private</a:t>
            </a:r>
            <a:r>
              <a:rPr lang="pt-BR">
                <a:solidFill>
                  <a:schemeClr val="dk1"/>
                </a:solidFill>
              </a:rPr>
              <a:t> </a:t>
            </a:r>
            <a:r>
              <a:rPr lang="pt-BR">
                <a:solidFill>
                  <a:srgbClr val="996633"/>
                </a:solidFill>
              </a:rPr>
              <a:t>$motor</a:t>
            </a:r>
            <a:r>
              <a:rPr lang="pt-BR">
                <a:solidFill>
                  <a:schemeClr val="dk1"/>
                </a:solidFill>
              </a:rPr>
              <a:t>;</a:t>
            </a:r>
            <a:endParaRPr>
              <a:solidFill>
                <a:schemeClr val="dk1"/>
              </a:solidFill>
            </a:endParaRPr>
          </a:p>
          <a:p>
            <a:pPr indent="0" lvl="0" marL="0" rtl="0" algn="l">
              <a:spcBef>
                <a:spcPts val="0"/>
              </a:spcBef>
              <a:spcAft>
                <a:spcPts val="0"/>
              </a:spcAft>
              <a:buNone/>
            </a:pPr>
            <a:r>
              <a:rPr lang="pt-BR">
                <a:solidFill>
                  <a:schemeClr val="dk1"/>
                </a:solidFill>
              </a:rPr>
              <a:t>	</a:t>
            </a:r>
            <a:r>
              <a:rPr b="1" lang="pt-BR">
                <a:solidFill>
                  <a:srgbClr val="008800"/>
                </a:solidFill>
              </a:rPr>
              <a:t>public</a:t>
            </a:r>
            <a:r>
              <a:rPr lang="pt-BR">
                <a:solidFill>
                  <a:schemeClr val="dk1"/>
                </a:solidFill>
              </a:rPr>
              <a:t> </a:t>
            </a:r>
            <a:r>
              <a:rPr b="1" lang="pt-BR">
                <a:solidFill>
                  <a:srgbClr val="008800"/>
                </a:solidFill>
              </a:rPr>
              <a:t>function</a:t>
            </a:r>
            <a:r>
              <a:rPr lang="pt-BR">
                <a:solidFill>
                  <a:schemeClr val="dk1"/>
                </a:solidFill>
              </a:rPr>
              <a:t> </a:t>
            </a:r>
            <a:r>
              <a:rPr b="1" lang="pt-BR">
                <a:solidFill>
                  <a:srgbClr val="0066BB"/>
                </a:solidFill>
              </a:rPr>
              <a:t>__construct</a:t>
            </a:r>
            <a:r>
              <a:rPr lang="pt-BR">
                <a:solidFill>
                  <a:schemeClr val="dk1"/>
                </a:solidFill>
              </a:rPr>
              <a:t>(Motor </a:t>
            </a:r>
            <a:r>
              <a:rPr lang="pt-BR">
                <a:solidFill>
                  <a:srgbClr val="996633"/>
                </a:solidFill>
              </a:rPr>
              <a:t>$motor</a:t>
            </a:r>
            <a:r>
              <a:rPr lang="pt-BR">
                <a:solidFill>
                  <a:schemeClr val="dk1"/>
                </a:solidFill>
              </a:rPr>
              <a:t>) {</a:t>
            </a:r>
            <a:endParaRPr>
              <a:solidFill>
                <a:schemeClr val="dk1"/>
              </a:solidFill>
            </a:endParaRPr>
          </a:p>
          <a:p>
            <a:pPr indent="0" lvl="0" marL="0" rtl="0" algn="l">
              <a:spcBef>
                <a:spcPts val="0"/>
              </a:spcBef>
              <a:spcAft>
                <a:spcPts val="0"/>
              </a:spcAft>
              <a:buNone/>
            </a:pPr>
            <a:r>
              <a:rPr lang="pt-BR">
                <a:solidFill>
                  <a:schemeClr val="dk1"/>
                </a:solidFill>
              </a:rPr>
              <a:t>		</a:t>
            </a:r>
            <a:r>
              <a:rPr lang="pt-BR">
                <a:solidFill>
                  <a:srgbClr val="996633"/>
                </a:solidFill>
              </a:rPr>
              <a:t>$this</a:t>
            </a:r>
            <a:r>
              <a:rPr lang="pt-BR">
                <a:solidFill>
                  <a:srgbClr val="333333"/>
                </a:solidFill>
              </a:rPr>
              <a:t>-&gt;</a:t>
            </a:r>
            <a:r>
              <a:rPr lang="pt-BR">
                <a:solidFill>
                  <a:srgbClr val="0000CC"/>
                </a:solidFill>
              </a:rPr>
              <a:t>motor</a:t>
            </a:r>
            <a:r>
              <a:rPr lang="pt-BR">
                <a:solidFill>
                  <a:schemeClr val="dk1"/>
                </a:solidFill>
              </a:rPr>
              <a:t> </a:t>
            </a:r>
            <a:r>
              <a:rPr lang="pt-BR">
                <a:solidFill>
                  <a:srgbClr val="333333"/>
                </a:solidFill>
              </a:rPr>
              <a:t>=</a:t>
            </a:r>
            <a:r>
              <a:rPr lang="pt-BR">
                <a:solidFill>
                  <a:schemeClr val="dk1"/>
                </a:solidFill>
              </a:rPr>
              <a:t> </a:t>
            </a:r>
            <a:r>
              <a:rPr lang="pt-BR">
                <a:solidFill>
                  <a:srgbClr val="996633"/>
                </a:solidFill>
              </a:rPr>
              <a:t>$motor</a:t>
            </a:r>
            <a:r>
              <a:rPr lang="pt-BR">
                <a:solidFill>
                  <a:schemeClr val="dk1"/>
                </a:solidFill>
              </a:rPr>
              <a:t>;</a:t>
            </a:r>
            <a:endParaRPr>
              <a:solidFill>
                <a:schemeClr val="dk1"/>
              </a:solidFill>
            </a:endParaRPr>
          </a:p>
          <a:p>
            <a:pPr indent="0" lvl="0" marL="0" rtl="0" algn="l">
              <a:spcBef>
                <a:spcPts val="0"/>
              </a:spcBef>
              <a:spcAft>
                <a:spcPts val="0"/>
              </a:spcAft>
              <a:buNone/>
            </a:pPr>
            <a:r>
              <a:rPr lang="pt-BR">
                <a:solidFill>
                  <a:schemeClr val="dk1"/>
                </a:solidFill>
              </a:rPr>
              <a:t>	}</a:t>
            </a:r>
            <a:endParaRPr>
              <a:solidFill>
                <a:schemeClr val="dk1"/>
              </a:solidFill>
            </a:endParaRPr>
          </a:p>
          <a:p>
            <a:pPr indent="0" lvl="0" marL="0" rtl="0" algn="l">
              <a:spcBef>
                <a:spcPts val="0"/>
              </a:spcBef>
              <a:spcAft>
                <a:spcPts val="0"/>
              </a:spcAft>
              <a:buNone/>
            </a:pPr>
            <a:r>
              <a:rPr lang="pt-BR">
                <a:solidFill>
                  <a:schemeClr val="dk1"/>
                </a:solidFill>
              </a:rPr>
              <a:t>}</a:t>
            </a:r>
            <a:endParaRPr>
              <a:solidFill>
                <a:schemeClr val="dk1"/>
              </a:solidFill>
            </a:endParaRPr>
          </a:p>
          <a:p>
            <a:pPr indent="0" lvl="0" marL="0" rtl="0" algn="l">
              <a:spcBef>
                <a:spcPts val="0"/>
              </a:spcBef>
              <a:spcAft>
                <a:spcPts val="0"/>
              </a:spcAft>
              <a:buNone/>
            </a:pPr>
            <a:r>
              <a:rPr lang="pt-BR">
                <a:solidFill>
                  <a:srgbClr val="996633"/>
                </a:solidFill>
              </a:rPr>
              <a:t>$motorV8</a:t>
            </a:r>
            <a:r>
              <a:rPr lang="pt-BR">
                <a:solidFill>
                  <a:schemeClr val="dk1"/>
                </a:solidFill>
              </a:rPr>
              <a:t>    </a:t>
            </a:r>
            <a:r>
              <a:rPr lang="pt-BR">
                <a:solidFill>
                  <a:srgbClr val="333333"/>
                </a:solidFill>
              </a:rPr>
              <a:t>=</a:t>
            </a:r>
            <a:r>
              <a:rPr lang="pt-BR">
                <a:solidFill>
                  <a:schemeClr val="dk1"/>
                </a:solidFill>
              </a:rPr>
              <a:t> </a:t>
            </a:r>
            <a:r>
              <a:rPr b="1" lang="pt-BR">
                <a:solidFill>
                  <a:srgbClr val="008800"/>
                </a:solidFill>
              </a:rPr>
              <a:t>new</a:t>
            </a:r>
            <a:r>
              <a:rPr lang="pt-BR">
                <a:solidFill>
                  <a:schemeClr val="dk1"/>
                </a:solidFill>
              </a:rPr>
              <a:t> MotorV8();</a:t>
            </a:r>
            <a:endParaRPr>
              <a:solidFill>
                <a:schemeClr val="dk1"/>
              </a:solidFill>
            </a:endParaRPr>
          </a:p>
          <a:p>
            <a:pPr indent="0" lvl="0" marL="0" rtl="0" algn="l">
              <a:lnSpc>
                <a:spcPct val="125000"/>
              </a:lnSpc>
              <a:spcBef>
                <a:spcPts val="0"/>
              </a:spcBef>
              <a:spcAft>
                <a:spcPts val="0"/>
              </a:spcAft>
              <a:buNone/>
            </a:pPr>
            <a:r>
              <a:rPr lang="pt-BR">
                <a:solidFill>
                  <a:srgbClr val="996633"/>
                </a:solidFill>
              </a:rPr>
              <a:t>$carro1</a:t>
            </a:r>
            <a:r>
              <a:rPr lang="pt-BR">
                <a:solidFill>
                  <a:schemeClr val="dk1"/>
                </a:solidFill>
              </a:rPr>
              <a:t>       </a:t>
            </a:r>
            <a:r>
              <a:rPr lang="pt-BR">
                <a:solidFill>
                  <a:srgbClr val="333333"/>
                </a:solidFill>
              </a:rPr>
              <a:t>=</a:t>
            </a:r>
            <a:r>
              <a:rPr lang="pt-BR">
                <a:solidFill>
                  <a:schemeClr val="dk1"/>
                </a:solidFill>
              </a:rPr>
              <a:t> </a:t>
            </a:r>
            <a:r>
              <a:rPr b="1" lang="pt-BR">
                <a:solidFill>
                  <a:srgbClr val="008800"/>
                </a:solidFill>
              </a:rPr>
              <a:t>new</a:t>
            </a:r>
            <a:r>
              <a:rPr lang="pt-BR">
                <a:solidFill>
                  <a:schemeClr val="dk1"/>
                </a:solidFill>
              </a:rPr>
              <a:t> Carro(</a:t>
            </a:r>
            <a:r>
              <a:rPr lang="pt-BR">
                <a:solidFill>
                  <a:srgbClr val="996633"/>
                </a:solidFill>
              </a:rPr>
              <a:t>$motorV8</a:t>
            </a:r>
            <a:r>
              <a:rPr lang="pt-BR">
                <a:solidFill>
                  <a:schemeClr val="dk1"/>
                </a:solidFill>
              </a:rPr>
              <a:t>);</a:t>
            </a:r>
            <a:endParaRPr>
              <a:solidFill>
                <a:schemeClr val="dk1"/>
              </a:solidFill>
            </a:endParaRPr>
          </a:p>
        </p:txBody>
      </p:sp>
      <p:sp>
        <p:nvSpPr>
          <p:cNvPr id="1432" name="Google Shape;1432;p163"/>
          <p:cNvSpPr/>
          <p:nvPr/>
        </p:nvSpPr>
        <p:spPr>
          <a:xfrm>
            <a:off x="6684475" y="691625"/>
            <a:ext cx="1353600" cy="843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163"/>
          <p:cNvSpPr/>
          <p:nvPr/>
        </p:nvSpPr>
        <p:spPr>
          <a:xfrm>
            <a:off x="6689831" y="695524"/>
            <a:ext cx="1348200" cy="214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pt-BR"/>
              <a:t>Motor</a:t>
            </a:r>
            <a:endParaRPr/>
          </a:p>
        </p:txBody>
      </p:sp>
      <p:sp>
        <p:nvSpPr>
          <p:cNvPr id="1434" name="Google Shape;1434;p163"/>
          <p:cNvSpPr/>
          <p:nvPr/>
        </p:nvSpPr>
        <p:spPr>
          <a:xfrm>
            <a:off x="6687125" y="2051825"/>
            <a:ext cx="1353600" cy="843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163"/>
          <p:cNvSpPr/>
          <p:nvPr/>
        </p:nvSpPr>
        <p:spPr>
          <a:xfrm>
            <a:off x="6692481" y="2055724"/>
            <a:ext cx="1348200" cy="214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pt-BR"/>
              <a:t>MotorV8</a:t>
            </a:r>
            <a:endParaRPr/>
          </a:p>
        </p:txBody>
      </p:sp>
      <p:sp>
        <p:nvSpPr>
          <p:cNvPr id="1436" name="Google Shape;1436;p163"/>
          <p:cNvSpPr/>
          <p:nvPr/>
        </p:nvSpPr>
        <p:spPr>
          <a:xfrm>
            <a:off x="6689775" y="3691625"/>
            <a:ext cx="1353600" cy="843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163"/>
          <p:cNvSpPr/>
          <p:nvPr/>
        </p:nvSpPr>
        <p:spPr>
          <a:xfrm>
            <a:off x="6695131" y="3695524"/>
            <a:ext cx="1348200" cy="214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pt-BR"/>
              <a:t>Carro</a:t>
            </a:r>
            <a:endParaRPr/>
          </a:p>
        </p:txBody>
      </p:sp>
      <p:sp>
        <p:nvSpPr>
          <p:cNvPr id="1438" name="Google Shape;1438;p163"/>
          <p:cNvSpPr/>
          <p:nvPr/>
        </p:nvSpPr>
        <p:spPr>
          <a:xfrm>
            <a:off x="7259875" y="1534925"/>
            <a:ext cx="218700" cy="214800"/>
          </a:xfrm>
          <a:prstGeom prst="triangle">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39" name="Google Shape;1439;p163"/>
          <p:cNvCxnSpPr>
            <a:stCxn id="1438" idx="3"/>
            <a:endCxn id="1435" idx="0"/>
          </p:cNvCxnSpPr>
          <p:nvPr/>
        </p:nvCxnSpPr>
        <p:spPr>
          <a:xfrm flipH="1">
            <a:off x="7366525" y="1749725"/>
            <a:ext cx="2700" cy="306000"/>
          </a:xfrm>
          <a:prstGeom prst="straightConnector1">
            <a:avLst/>
          </a:prstGeom>
          <a:noFill/>
          <a:ln cap="flat" cmpd="sng" w="9525">
            <a:solidFill>
              <a:schemeClr val="dk2"/>
            </a:solidFill>
            <a:prstDash val="solid"/>
            <a:round/>
            <a:headEnd len="med" w="med" type="none"/>
            <a:tailEnd len="med" w="med" type="none"/>
          </a:ln>
        </p:spPr>
      </p:cxnSp>
      <p:sp>
        <p:nvSpPr>
          <p:cNvPr id="1440" name="Google Shape;1440;p163"/>
          <p:cNvSpPr/>
          <p:nvPr/>
        </p:nvSpPr>
        <p:spPr>
          <a:xfrm rot="3497">
            <a:off x="7213843" y="3322390"/>
            <a:ext cx="294900" cy="349200"/>
          </a:xfrm>
          <a:prstGeom prst="diamond">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41" name="Google Shape;1441;p163"/>
          <p:cNvCxnSpPr>
            <a:stCxn id="1440" idx="2"/>
            <a:endCxn id="1437" idx="0"/>
          </p:cNvCxnSpPr>
          <p:nvPr/>
        </p:nvCxnSpPr>
        <p:spPr>
          <a:xfrm>
            <a:off x="7361293" y="3671590"/>
            <a:ext cx="7800" cy="24000"/>
          </a:xfrm>
          <a:prstGeom prst="straightConnector1">
            <a:avLst/>
          </a:prstGeom>
          <a:noFill/>
          <a:ln cap="flat" cmpd="sng" w="9525">
            <a:solidFill>
              <a:schemeClr val="dk2"/>
            </a:solidFill>
            <a:prstDash val="solid"/>
            <a:round/>
            <a:headEnd len="med" w="med" type="none"/>
            <a:tailEnd len="med" w="med" type="none"/>
          </a:ln>
        </p:spPr>
      </p:cxnSp>
      <p:cxnSp>
        <p:nvCxnSpPr>
          <p:cNvPr id="1442" name="Google Shape;1442;p163"/>
          <p:cNvCxnSpPr>
            <a:stCxn id="1440" idx="0"/>
            <a:endCxn id="1434" idx="2"/>
          </p:cNvCxnSpPr>
          <p:nvPr/>
        </p:nvCxnSpPr>
        <p:spPr>
          <a:xfrm flipH="1" rot="10800000">
            <a:off x="7361293" y="2895190"/>
            <a:ext cx="2700" cy="4272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1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6" name="Shape 1446"/>
        <p:cNvGrpSpPr/>
        <p:nvPr/>
      </p:nvGrpSpPr>
      <p:grpSpPr>
        <a:xfrm>
          <a:off x="0" y="0"/>
          <a:ext cx="0" cy="0"/>
          <a:chOff x="0" y="0"/>
          <a:chExt cx="0" cy="0"/>
        </a:xfrm>
      </p:grpSpPr>
      <p:sp>
        <p:nvSpPr>
          <p:cNvPr id="1447" name="Google Shape;1447;p16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Associação (1..*)</a:t>
            </a:r>
            <a:endParaRPr/>
          </a:p>
        </p:txBody>
      </p:sp>
      <p:sp>
        <p:nvSpPr>
          <p:cNvPr id="1448" name="Google Shape;1448;p164"/>
          <p:cNvSpPr/>
          <p:nvPr/>
        </p:nvSpPr>
        <p:spPr>
          <a:xfrm>
            <a:off x="4108325" y="2164999"/>
            <a:ext cx="1819800" cy="1297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317500" lvl="0" marL="457200" rtl="0" algn="l">
              <a:spcBef>
                <a:spcPts val="0"/>
              </a:spcBef>
              <a:spcAft>
                <a:spcPts val="0"/>
              </a:spcAft>
              <a:buSzPts val="1400"/>
              <a:buChar char="+"/>
            </a:pPr>
            <a:r>
              <a:rPr lang="pt-BR"/>
              <a:t>nome</a:t>
            </a:r>
            <a:endParaRPr/>
          </a:p>
          <a:p>
            <a:pPr indent="-317500" lvl="0" marL="457200" rtl="0" algn="l">
              <a:spcBef>
                <a:spcPts val="0"/>
              </a:spcBef>
              <a:spcAft>
                <a:spcPts val="0"/>
              </a:spcAft>
              <a:buSzPts val="1400"/>
              <a:buChar char="+"/>
            </a:pPr>
            <a:r>
              <a:rPr lang="pt-BR"/>
              <a:t>website</a:t>
            </a:r>
            <a:endParaRPr/>
          </a:p>
        </p:txBody>
      </p:sp>
      <p:sp>
        <p:nvSpPr>
          <p:cNvPr id="1449" name="Google Shape;1449;p164"/>
          <p:cNvSpPr/>
          <p:nvPr/>
        </p:nvSpPr>
        <p:spPr>
          <a:xfrm>
            <a:off x="4108325" y="2130200"/>
            <a:ext cx="1819800" cy="299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pt-BR"/>
              <a:t>Editora</a:t>
            </a:r>
            <a:endParaRPr/>
          </a:p>
        </p:txBody>
      </p:sp>
      <p:sp>
        <p:nvSpPr>
          <p:cNvPr id="1450" name="Google Shape;1450;p164"/>
          <p:cNvSpPr/>
          <p:nvPr/>
        </p:nvSpPr>
        <p:spPr>
          <a:xfrm>
            <a:off x="7243310" y="2164999"/>
            <a:ext cx="1819800" cy="1297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317500" lvl="0" marL="457200" rtl="0" algn="l">
              <a:spcBef>
                <a:spcPts val="0"/>
              </a:spcBef>
              <a:spcAft>
                <a:spcPts val="0"/>
              </a:spcAft>
              <a:buSzPts val="1400"/>
              <a:buChar char="+"/>
            </a:pPr>
            <a:r>
              <a:rPr lang="pt-BR"/>
              <a:t>titulo</a:t>
            </a:r>
            <a:endParaRPr/>
          </a:p>
          <a:p>
            <a:pPr indent="-317500" lvl="0" marL="457200" rtl="0" algn="l">
              <a:spcBef>
                <a:spcPts val="0"/>
              </a:spcBef>
              <a:spcAft>
                <a:spcPts val="0"/>
              </a:spcAft>
              <a:buSzPts val="1400"/>
              <a:buChar char="+"/>
            </a:pPr>
            <a:r>
              <a:rPr lang="pt-BR"/>
              <a:t>edicao</a:t>
            </a:r>
            <a:endParaRPr/>
          </a:p>
        </p:txBody>
      </p:sp>
      <p:sp>
        <p:nvSpPr>
          <p:cNvPr id="1451" name="Google Shape;1451;p164"/>
          <p:cNvSpPr/>
          <p:nvPr/>
        </p:nvSpPr>
        <p:spPr>
          <a:xfrm>
            <a:off x="7243310" y="2130200"/>
            <a:ext cx="1819800" cy="299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pt-BR"/>
              <a:t>Livro</a:t>
            </a:r>
            <a:endParaRPr/>
          </a:p>
        </p:txBody>
      </p:sp>
      <p:sp>
        <p:nvSpPr>
          <p:cNvPr id="1452" name="Google Shape;1452;p164"/>
          <p:cNvSpPr txBox="1"/>
          <p:nvPr/>
        </p:nvSpPr>
        <p:spPr>
          <a:xfrm>
            <a:off x="5995238" y="2381617"/>
            <a:ext cx="1007400" cy="24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sz="1100"/>
              <a:t>publicacoes</a:t>
            </a:r>
            <a:endParaRPr sz="1100"/>
          </a:p>
        </p:txBody>
      </p:sp>
      <p:cxnSp>
        <p:nvCxnSpPr>
          <p:cNvPr id="1453" name="Google Shape;1453;p164"/>
          <p:cNvCxnSpPr>
            <a:stCxn id="1448" idx="3"/>
            <a:endCxn id="1450" idx="1"/>
          </p:cNvCxnSpPr>
          <p:nvPr/>
        </p:nvCxnSpPr>
        <p:spPr>
          <a:xfrm>
            <a:off x="5928125" y="2813599"/>
            <a:ext cx="1315200" cy="0"/>
          </a:xfrm>
          <a:prstGeom prst="straightConnector1">
            <a:avLst/>
          </a:prstGeom>
          <a:noFill/>
          <a:ln cap="flat" cmpd="sng" w="9525">
            <a:solidFill>
              <a:schemeClr val="dk2"/>
            </a:solidFill>
            <a:prstDash val="solid"/>
            <a:round/>
            <a:headEnd len="med" w="med" type="none"/>
            <a:tailEnd len="med" w="med" type="stealth"/>
          </a:ln>
        </p:spPr>
      </p:cxnSp>
      <p:sp>
        <p:nvSpPr>
          <p:cNvPr id="1454" name="Google Shape;1454;p164"/>
          <p:cNvSpPr txBox="1"/>
          <p:nvPr/>
        </p:nvSpPr>
        <p:spPr>
          <a:xfrm>
            <a:off x="6758779" y="2548845"/>
            <a:ext cx="427500" cy="24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sz="1100"/>
              <a:t>1</a:t>
            </a:r>
            <a:r>
              <a:rPr lang="pt-BR" sz="1100"/>
              <a:t>..*</a:t>
            </a:r>
            <a:endParaRPr sz="1100"/>
          </a:p>
        </p:txBody>
      </p:sp>
      <p:sp>
        <p:nvSpPr>
          <p:cNvPr id="1455" name="Google Shape;1455;p164"/>
          <p:cNvSpPr txBox="1"/>
          <p:nvPr/>
        </p:nvSpPr>
        <p:spPr>
          <a:xfrm>
            <a:off x="367975" y="1447100"/>
            <a:ext cx="3018900" cy="29934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pt-BR"/>
              <a:t>Uma associação um-para-muitos (ou têm muitos) é um tipo de associação que estabelece uma vinculação onde uma instância da classe do lado esquerdo tem zero ou mais instâncias de outra classe.</a:t>
            </a:r>
            <a:endParaRPr/>
          </a:p>
          <a:p>
            <a:pPr indent="0" lvl="0" marL="0" rtl="0" algn="just">
              <a:spcBef>
                <a:spcPts val="0"/>
              </a:spcBef>
              <a:spcAft>
                <a:spcPts val="0"/>
              </a:spcAft>
              <a:buNone/>
            </a:pPr>
            <a:r>
              <a:t/>
            </a:r>
            <a:endParaRPr/>
          </a:p>
          <a:p>
            <a:pPr indent="0" lvl="0" marL="0" rtl="0" algn="just">
              <a:spcBef>
                <a:spcPts val="0"/>
              </a:spcBef>
              <a:spcAft>
                <a:spcPts val="0"/>
              </a:spcAft>
              <a:buNone/>
            </a:pPr>
            <a:r>
              <a:rPr lang="pt-BR"/>
              <a:t>Para representar esta multiplicidade, podemos utilizar uma coleção (ex.: array) para “armazenar” / “intermediar” esta relação.</a:t>
            </a:r>
            <a:endParaRPr/>
          </a:p>
          <a:p>
            <a:pPr indent="0" lvl="0" marL="0" rtl="0" algn="just">
              <a:spcBef>
                <a:spcPts val="0"/>
              </a:spcBef>
              <a:spcAft>
                <a:spcPts val="0"/>
              </a:spcAft>
              <a:buNone/>
            </a:pPr>
            <a:r>
              <a:t/>
            </a:r>
            <a:endParaRPr/>
          </a:p>
          <a:p>
            <a:pPr indent="0" lvl="0" marL="0" rtl="0" algn="just">
              <a:spcBef>
                <a:spcPts val="0"/>
              </a:spcBef>
              <a:spcAft>
                <a:spcPts val="0"/>
              </a:spcAft>
              <a:buNone/>
            </a:pPr>
            <a:r>
              <a:t/>
            </a:r>
            <a:endParaRPr/>
          </a:p>
        </p:txBody>
      </p:sp>
      <p:cxnSp>
        <p:nvCxnSpPr>
          <p:cNvPr id="1456" name="Google Shape;1456;p164"/>
          <p:cNvCxnSpPr/>
          <p:nvPr/>
        </p:nvCxnSpPr>
        <p:spPr>
          <a:xfrm>
            <a:off x="3775550" y="1326850"/>
            <a:ext cx="0" cy="29421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1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0" name="Shape 1460"/>
        <p:cNvGrpSpPr/>
        <p:nvPr/>
      </p:nvGrpSpPr>
      <p:grpSpPr>
        <a:xfrm>
          <a:off x="0" y="0"/>
          <a:ext cx="0" cy="0"/>
          <a:chOff x="0" y="0"/>
          <a:chExt cx="0" cy="0"/>
        </a:xfrm>
      </p:grpSpPr>
      <p:sp>
        <p:nvSpPr>
          <p:cNvPr id="1461" name="Google Shape;1461;p16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Associação (1..*)</a:t>
            </a:r>
            <a:endParaRPr/>
          </a:p>
        </p:txBody>
      </p:sp>
      <p:sp>
        <p:nvSpPr>
          <p:cNvPr id="1462" name="Google Shape;1462;p165"/>
          <p:cNvSpPr txBox="1"/>
          <p:nvPr/>
        </p:nvSpPr>
        <p:spPr>
          <a:xfrm>
            <a:off x="667475" y="1545100"/>
            <a:ext cx="30000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a:solidFill>
                  <a:srgbClr val="557799"/>
                </a:solidFill>
              </a:rPr>
              <a:t>&lt;?php</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pt-BR">
                <a:solidFill>
                  <a:srgbClr val="008800"/>
                </a:solidFill>
              </a:rPr>
              <a:t>class</a:t>
            </a:r>
            <a:r>
              <a:rPr lang="pt-BR">
                <a:solidFill>
                  <a:schemeClr val="dk1"/>
                </a:solidFill>
              </a:rPr>
              <a:t> </a:t>
            </a:r>
            <a:r>
              <a:rPr b="1" lang="pt-BR">
                <a:solidFill>
                  <a:srgbClr val="BB0066"/>
                </a:solidFill>
              </a:rPr>
              <a:t>Livro</a:t>
            </a:r>
            <a:r>
              <a:rPr lang="pt-BR">
                <a:solidFill>
                  <a:schemeClr val="dk1"/>
                </a:solidFill>
              </a:rPr>
              <a:t> {</a:t>
            </a:r>
            <a:endParaRPr>
              <a:solidFill>
                <a:schemeClr val="dk1"/>
              </a:solidFill>
            </a:endParaRPr>
          </a:p>
          <a:p>
            <a:pPr indent="0" lvl="0" marL="0" rtl="0" algn="l">
              <a:spcBef>
                <a:spcPts val="0"/>
              </a:spcBef>
              <a:spcAft>
                <a:spcPts val="0"/>
              </a:spcAft>
              <a:buNone/>
            </a:pPr>
            <a:r>
              <a:rPr lang="pt-BR">
                <a:solidFill>
                  <a:schemeClr val="dk1"/>
                </a:solidFill>
              </a:rPr>
              <a:t>    </a:t>
            </a:r>
            <a:r>
              <a:rPr b="1" lang="pt-BR">
                <a:solidFill>
                  <a:srgbClr val="008800"/>
                </a:solidFill>
              </a:rPr>
              <a:t>public</a:t>
            </a:r>
            <a:r>
              <a:rPr lang="pt-BR">
                <a:solidFill>
                  <a:schemeClr val="dk1"/>
                </a:solidFill>
              </a:rPr>
              <a:t> </a:t>
            </a:r>
            <a:r>
              <a:rPr lang="pt-BR">
                <a:solidFill>
                  <a:srgbClr val="996633"/>
                </a:solidFill>
              </a:rPr>
              <a:t>$titulo</a:t>
            </a:r>
            <a:r>
              <a:rPr lang="pt-BR">
                <a:solidFill>
                  <a:schemeClr val="dk1"/>
                </a:solidFill>
              </a:rPr>
              <a:t>;</a:t>
            </a:r>
            <a:endParaRPr>
              <a:solidFill>
                <a:schemeClr val="dk1"/>
              </a:solidFill>
            </a:endParaRPr>
          </a:p>
          <a:p>
            <a:pPr indent="0" lvl="0" marL="0" rtl="0" algn="l">
              <a:spcBef>
                <a:spcPts val="0"/>
              </a:spcBef>
              <a:spcAft>
                <a:spcPts val="0"/>
              </a:spcAft>
              <a:buNone/>
            </a:pPr>
            <a:r>
              <a:rPr lang="pt-BR">
                <a:solidFill>
                  <a:schemeClr val="dk1"/>
                </a:solidFill>
              </a:rPr>
              <a:t>    </a:t>
            </a:r>
            <a:r>
              <a:rPr b="1" lang="pt-BR">
                <a:solidFill>
                  <a:srgbClr val="008800"/>
                </a:solidFill>
              </a:rPr>
              <a:t>public</a:t>
            </a:r>
            <a:r>
              <a:rPr lang="pt-BR">
                <a:solidFill>
                  <a:schemeClr val="dk1"/>
                </a:solidFill>
              </a:rPr>
              <a:t> </a:t>
            </a:r>
            <a:r>
              <a:rPr lang="pt-BR">
                <a:solidFill>
                  <a:srgbClr val="996633"/>
                </a:solidFill>
              </a:rPr>
              <a:t>$edicao</a:t>
            </a:r>
            <a:r>
              <a:rPr lang="pt-BR">
                <a:solidFill>
                  <a:schemeClr val="dk1"/>
                </a:solidFill>
              </a:rPr>
              <a:t>;</a:t>
            </a:r>
            <a:endParaRPr>
              <a:solidFill>
                <a:schemeClr val="dk1"/>
              </a:solidFill>
            </a:endParaRPr>
          </a:p>
          <a:p>
            <a:pPr indent="0" lvl="0" marL="0" rtl="0" algn="l">
              <a:spcBef>
                <a:spcPts val="0"/>
              </a:spcBef>
              <a:spcAft>
                <a:spcPts val="0"/>
              </a:spcAft>
              <a:buNone/>
            </a:pPr>
            <a:r>
              <a:rPr lang="pt-BR">
                <a:solidFill>
                  <a:schemeClr val="dk1"/>
                </a:solidFill>
              </a:rPr>
              <a:t>}</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pt-BR">
                <a:solidFill>
                  <a:srgbClr val="008800"/>
                </a:solidFill>
              </a:rPr>
              <a:t>class</a:t>
            </a:r>
            <a:r>
              <a:rPr lang="pt-BR">
                <a:solidFill>
                  <a:schemeClr val="dk1"/>
                </a:solidFill>
              </a:rPr>
              <a:t> </a:t>
            </a:r>
            <a:r>
              <a:rPr b="1" lang="pt-BR">
                <a:solidFill>
                  <a:srgbClr val="BB0066"/>
                </a:solidFill>
              </a:rPr>
              <a:t>Editora</a:t>
            </a:r>
            <a:r>
              <a:rPr lang="pt-BR">
                <a:solidFill>
                  <a:schemeClr val="dk1"/>
                </a:solidFill>
              </a:rPr>
              <a:t> {</a:t>
            </a:r>
            <a:endParaRPr>
              <a:solidFill>
                <a:schemeClr val="dk1"/>
              </a:solidFill>
            </a:endParaRPr>
          </a:p>
          <a:p>
            <a:pPr indent="0" lvl="0" marL="0" rtl="0" algn="l">
              <a:spcBef>
                <a:spcPts val="0"/>
              </a:spcBef>
              <a:spcAft>
                <a:spcPts val="0"/>
              </a:spcAft>
              <a:buNone/>
            </a:pPr>
            <a:r>
              <a:rPr lang="pt-BR">
                <a:solidFill>
                  <a:schemeClr val="dk1"/>
                </a:solidFill>
              </a:rPr>
              <a:t>    </a:t>
            </a:r>
            <a:r>
              <a:rPr b="1" lang="pt-BR">
                <a:solidFill>
                  <a:srgbClr val="008800"/>
                </a:solidFill>
              </a:rPr>
              <a:t>public</a:t>
            </a:r>
            <a:r>
              <a:rPr lang="pt-BR">
                <a:solidFill>
                  <a:schemeClr val="dk1"/>
                </a:solidFill>
              </a:rPr>
              <a:t> </a:t>
            </a:r>
            <a:r>
              <a:rPr lang="pt-BR">
                <a:solidFill>
                  <a:srgbClr val="996633"/>
                </a:solidFill>
              </a:rPr>
              <a:t>$nome</a:t>
            </a:r>
            <a:r>
              <a:rPr lang="pt-BR">
                <a:solidFill>
                  <a:schemeClr val="dk1"/>
                </a:solidFill>
              </a:rPr>
              <a:t>;</a:t>
            </a:r>
            <a:endParaRPr>
              <a:solidFill>
                <a:schemeClr val="dk1"/>
              </a:solidFill>
            </a:endParaRPr>
          </a:p>
          <a:p>
            <a:pPr indent="0" lvl="0" marL="0" rtl="0" algn="l">
              <a:spcBef>
                <a:spcPts val="0"/>
              </a:spcBef>
              <a:spcAft>
                <a:spcPts val="0"/>
              </a:spcAft>
              <a:buNone/>
            </a:pPr>
            <a:r>
              <a:rPr lang="pt-BR">
                <a:solidFill>
                  <a:schemeClr val="dk1"/>
                </a:solidFill>
              </a:rPr>
              <a:t>    </a:t>
            </a:r>
            <a:r>
              <a:rPr b="1" lang="pt-BR">
                <a:solidFill>
                  <a:srgbClr val="008800"/>
                </a:solidFill>
              </a:rPr>
              <a:t>public</a:t>
            </a:r>
            <a:r>
              <a:rPr lang="pt-BR">
                <a:solidFill>
                  <a:schemeClr val="dk1"/>
                </a:solidFill>
              </a:rPr>
              <a:t> </a:t>
            </a:r>
            <a:r>
              <a:rPr lang="pt-BR">
                <a:solidFill>
                  <a:srgbClr val="996633"/>
                </a:solidFill>
              </a:rPr>
              <a:t>$website</a:t>
            </a:r>
            <a:r>
              <a:rPr lang="pt-BR">
                <a:solidFill>
                  <a:schemeClr val="dk1"/>
                </a:solidFill>
              </a:rPr>
              <a:t>;</a:t>
            </a:r>
            <a:endParaRPr>
              <a:solidFill>
                <a:schemeClr val="dk1"/>
              </a:solidFill>
            </a:endParaRPr>
          </a:p>
          <a:p>
            <a:pPr indent="0" lvl="0" marL="0" rtl="0" algn="l">
              <a:spcBef>
                <a:spcPts val="0"/>
              </a:spcBef>
              <a:spcAft>
                <a:spcPts val="0"/>
              </a:spcAft>
              <a:buNone/>
            </a:pPr>
            <a:r>
              <a:rPr lang="pt-BR">
                <a:solidFill>
                  <a:schemeClr val="dk1"/>
                </a:solidFill>
              </a:rPr>
              <a:t>    </a:t>
            </a:r>
            <a:r>
              <a:rPr b="1" lang="pt-BR">
                <a:solidFill>
                  <a:srgbClr val="008800"/>
                </a:solidFill>
              </a:rPr>
              <a:t>public</a:t>
            </a:r>
            <a:r>
              <a:rPr lang="pt-BR">
                <a:solidFill>
                  <a:schemeClr val="dk1"/>
                </a:solidFill>
              </a:rPr>
              <a:t> </a:t>
            </a:r>
            <a:r>
              <a:rPr lang="pt-BR">
                <a:solidFill>
                  <a:srgbClr val="996633"/>
                </a:solidFill>
              </a:rPr>
              <a:t>$publicacoes</a:t>
            </a:r>
            <a:r>
              <a:rPr lang="pt-BR">
                <a:solidFill>
                  <a:schemeClr val="dk1"/>
                </a:solidFill>
              </a:rPr>
              <a:t> </a:t>
            </a:r>
            <a:r>
              <a:rPr lang="pt-BR">
                <a:solidFill>
                  <a:srgbClr val="333333"/>
                </a:solidFill>
              </a:rPr>
              <a:t>=</a:t>
            </a:r>
            <a:r>
              <a:rPr lang="pt-BR">
                <a:solidFill>
                  <a:schemeClr val="dk1"/>
                </a:solidFill>
              </a:rPr>
              <a:t> [];</a:t>
            </a:r>
            <a:endParaRPr>
              <a:solidFill>
                <a:schemeClr val="dk1"/>
              </a:solidFill>
            </a:endParaRPr>
          </a:p>
          <a:p>
            <a:pPr indent="0" lvl="0" marL="0" rtl="0" algn="l">
              <a:spcBef>
                <a:spcPts val="0"/>
              </a:spcBef>
              <a:spcAft>
                <a:spcPts val="0"/>
              </a:spcAft>
              <a:buNone/>
            </a:pPr>
            <a:r>
              <a:rPr lang="pt-BR">
                <a:solidFill>
                  <a:schemeClr val="dk1"/>
                </a:solidFill>
              </a:rPr>
              <a:t>}</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lnSpc>
                <a:spcPct val="125000"/>
              </a:lnSpc>
              <a:spcBef>
                <a:spcPts val="0"/>
              </a:spcBef>
              <a:spcAft>
                <a:spcPts val="0"/>
              </a:spcAft>
              <a:buNone/>
            </a:pPr>
            <a:r>
              <a:t/>
            </a:r>
            <a:endParaRPr>
              <a:solidFill>
                <a:schemeClr val="dk1"/>
              </a:solidFill>
            </a:endParaRPr>
          </a:p>
        </p:txBody>
      </p:sp>
      <p:sp>
        <p:nvSpPr>
          <p:cNvPr id="1463" name="Google Shape;1463;p165"/>
          <p:cNvSpPr txBox="1"/>
          <p:nvPr/>
        </p:nvSpPr>
        <p:spPr>
          <a:xfrm>
            <a:off x="4777575" y="1691825"/>
            <a:ext cx="36921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a:solidFill>
                  <a:srgbClr val="996633"/>
                </a:solidFill>
              </a:rPr>
              <a:t>$livro1</a:t>
            </a:r>
            <a:r>
              <a:rPr lang="pt-BR">
                <a:solidFill>
                  <a:schemeClr val="dk1"/>
                </a:solidFill>
              </a:rPr>
              <a:t> </a:t>
            </a:r>
            <a:r>
              <a:rPr lang="pt-BR">
                <a:solidFill>
                  <a:srgbClr val="333333"/>
                </a:solidFill>
              </a:rPr>
              <a:t>=</a:t>
            </a:r>
            <a:r>
              <a:rPr lang="pt-BR">
                <a:solidFill>
                  <a:schemeClr val="dk1"/>
                </a:solidFill>
              </a:rPr>
              <a:t> </a:t>
            </a:r>
            <a:r>
              <a:rPr b="1" lang="pt-BR">
                <a:solidFill>
                  <a:srgbClr val="008800"/>
                </a:solidFill>
              </a:rPr>
              <a:t>new</a:t>
            </a:r>
            <a:r>
              <a:rPr lang="pt-BR">
                <a:solidFill>
                  <a:schemeClr val="dk1"/>
                </a:solidFill>
              </a:rPr>
              <a:t> Livro();</a:t>
            </a:r>
            <a:endParaRPr>
              <a:solidFill>
                <a:schemeClr val="dk1"/>
              </a:solidFill>
            </a:endParaRPr>
          </a:p>
          <a:p>
            <a:pPr indent="0" lvl="0" marL="0" rtl="0" algn="l">
              <a:spcBef>
                <a:spcPts val="0"/>
              </a:spcBef>
              <a:spcAft>
                <a:spcPts val="0"/>
              </a:spcAft>
              <a:buNone/>
            </a:pPr>
            <a:r>
              <a:rPr lang="pt-BR">
                <a:solidFill>
                  <a:srgbClr val="996633"/>
                </a:solidFill>
              </a:rPr>
              <a:t>$livro1</a:t>
            </a:r>
            <a:r>
              <a:rPr lang="pt-BR">
                <a:solidFill>
                  <a:srgbClr val="333333"/>
                </a:solidFill>
              </a:rPr>
              <a:t>-&gt;</a:t>
            </a:r>
            <a:r>
              <a:rPr lang="pt-BR">
                <a:solidFill>
                  <a:srgbClr val="0000CC"/>
                </a:solidFill>
              </a:rPr>
              <a:t>titulo</a:t>
            </a:r>
            <a:r>
              <a:rPr lang="pt-BR">
                <a:solidFill>
                  <a:schemeClr val="dk1"/>
                </a:solidFill>
              </a:rPr>
              <a:t> </a:t>
            </a:r>
            <a:r>
              <a:rPr lang="pt-BR">
                <a:solidFill>
                  <a:srgbClr val="333333"/>
                </a:solidFill>
              </a:rPr>
              <a:t>=</a:t>
            </a:r>
            <a:r>
              <a:rPr lang="pt-BR">
                <a:solidFill>
                  <a:schemeClr val="dk1"/>
                </a:solidFill>
              </a:rPr>
              <a:t> </a:t>
            </a:r>
            <a:r>
              <a:rPr lang="pt-BR">
                <a:solidFill>
                  <a:schemeClr val="dk1"/>
                </a:solidFill>
                <a:highlight>
                  <a:srgbClr val="FFF0F0"/>
                </a:highlight>
              </a:rPr>
              <a:t>'Aventuras do PHP'</a:t>
            </a:r>
            <a:r>
              <a:rPr lang="pt-BR">
                <a:solidFill>
                  <a:schemeClr val="dk1"/>
                </a:solidFill>
              </a:rPr>
              <a:t>;</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pt-BR">
                <a:solidFill>
                  <a:srgbClr val="996633"/>
                </a:solidFill>
              </a:rPr>
              <a:t>$livro2</a:t>
            </a:r>
            <a:r>
              <a:rPr lang="pt-BR">
                <a:solidFill>
                  <a:schemeClr val="dk1"/>
                </a:solidFill>
              </a:rPr>
              <a:t> </a:t>
            </a:r>
            <a:r>
              <a:rPr lang="pt-BR">
                <a:solidFill>
                  <a:srgbClr val="333333"/>
                </a:solidFill>
              </a:rPr>
              <a:t>=</a:t>
            </a:r>
            <a:r>
              <a:rPr lang="pt-BR">
                <a:solidFill>
                  <a:schemeClr val="dk1"/>
                </a:solidFill>
              </a:rPr>
              <a:t> </a:t>
            </a:r>
            <a:r>
              <a:rPr b="1" lang="pt-BR">
                <a:solidFill>
                  <a:srgbClr val="008800"/>
                </a:solidFill>
              </a:rPr>
              <a:t>new</a:t>
            </a:r>
            <a:r>
              <a:rPr lang="pt-BR">
                <a:solidFill>
                  <a:schemeClr val="dk1"/>
                </a:solidFill>
              </a:rPr>
              <a:t> Livro();</a:t>
            </a:r>
            <a:endParaRPr>
              <a:solidFill>
                <a:schemeClr val="dk1"/>
              </a:solidFill>
            </a:endParaRPr>
          </a:p>
          <a:p>
            <a:pPr indent="0" lvl="0" marL="0" rtl="0" algn="l">
              <a:spcBef>
                <a:spcPts val="0"/>
              </a:spcBef>
              <a:spcAft>
                <a:spcPts val="0"/>
              </a:spcAft>
              <a:buNone/>
            </a:pPr>
            <a:r>
              <a:rPr lang="pt-BR">
                <a:solidFill>
                  <a:srgbClr val="996633"/>
                </a:solidFill>
              </a:rPr>
              <a:t>$livro2</a:t>
            </a:r>
            <a:r>
              <a:rPr lang="pt-BR">
                <a:solidFill>
                  <a:srgbClr val="333333"/>
                </a:solidFill>
              </a:rPr>
              <a:t>-&gt;</a:t>
            </a:r>
            <a:r>
              <a:rPr lang="pt-BR">
                <a:solidFill>
                  <a:srgbClr val="0000CC"/>
                </a:solidFill>
              </a:rPr>
              <a:t>titulo</a:t>
            </a:r>
            <a:r>
              <a:rPr lang="pt-BR">
                <a:solidFill>
                  <a:schemeClr val="dk1"/>
                </a:solidFill>
              </a:rPr>
              <a:t> </a:t>
            </a:r>
            <a:r>
              <a:rPr lang="pt-BR">
                <a:solidFill>
                  <a:srgbClr val="333333"/>
                </a:solidFill>
              </a:rPr>
              <a:t>=</a:t>
            </a:r>
            <a:r>
              <a:rPr lang="pt-BR">
                <a:solidFill>
                  <a:schemeClr val="dk1"/>
                </a:solidFill>
              </a:rPr>
              <a:t> </a:t>
            </a:r>
            <a:r>
              <a:rPr lang="pt-BR">
                <a:solidFill>
                  <a:schemeClr val="dk1"/>
                </a:solidFill>
                <a:highlight>
                  <a:srgbClr val="FFF0F0"/>
                </a:highlight>
              </a:rPr>
              <a:t>'A vida'</a:t>
            </a:r>
            <a:r>
              <a:rPr lang="pt-BR">
                <a:solidFill>
                  <a:schemeClr val="dk1"/>
                </a:solidFill>
              </a:rPr>
              <a:t>;</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pt-BR">
                <a:solidFill>
                  <a:srgbClr val="996633"/>
                </a:solidFill>
              </a:rPr>
              <a:t>$editora1</a:t>
            </a:r>
            <a:r>
              <a:rPr lang="pt-BR">
                <a:solidFill>
                  <a:schemeClr val="dk1"/>
                </a:solidFill>
              </a:rPr>
              <a:t> </a:t>
            </a:r>
            <a:r>
              <a:rPr lang="pt-BR">
                <a:solidFill>
                  <a:srgbClr val="333333"/>
                </a:solidFill>
              </a:rPr>
              <a:t>=</a:t>
            </a:r>
            <a:r>
              <a:rPr lang="pt-BR">
                <a:solidFill>
                  <a:schemeClr val="dk1"/>
                </a:solidFill>
              </a:rPr>
              <a:t> </a:t>
            </a:r>
            <a:r>
              <a:rPr b="1" lang="pt-BR">
                <a:solidFill>
                  <a:srgbClr val="008800"/>
                </a:solidFill>
              </a:rPr>
              <a:t>new</a:t>
            </a:r>
            <a:r>
              <a:rPr lang="pt-BR">
                <a:solidFill>
                  <a:schemeClr val="dk1"/>
                </a:solidFill>
              </a:rPr>
              <a:t> Editora();</a:t>
            </a:r>
            <a:endParaRPr>
              <a:solidFill>
                <a:schemeClr val="dk1"/>
              </a:solidFill>
            </a:endParaRPr>
          </a:p>
          <a:p>
            <a:pPr indent="0" lvl="0" marL="0" rtl="0" algn="l">
              <a:spcBef>
                <a:spcPts val="0"/>
              </a:spcBef>
              <a:spcAft>
                <a:spcPts val="0"/>
              </a:spcAft>
              <a:buNone/>
            </a:pPr>
            <a:r>
              <a:rPr lang="pt-BR">
                <a:solidFill>
                  <a:srgbClr val="996633"/>
                </a:solidFill>
              </a:rPr>
              <a:t>$editora1</a:t>
            </a:r>
            <a:r>
              <a:rPr lang="pt-BR">
                <a:solidFill>
                  <a:srgbClr val="333333"/>
                </a:solidFill>
              </a:rPr>
              <a:t>-&gt;</a:t>
            </a:r>
            <a:r>
              <a:rPr lang="pt-BR">
                <a:solidFill>
                  <a:srgbClr val="0000CC"/>
                </a:solidFill>
              </a:rPr>
              <a:t>nome</a:t>
            </a:r>
            <a:r>
              <a:rPr lang="pt-BR">
                <a:solidFill>
                  <a:schemeClr val="dk1"/>
                </a:solidFill>
              </a:rPr>
              <a:t> </a:t>
            </a:r>
            <a:r>
              <a:rPr lang="pt-BR">
                <a:solidFill>
                  <a:srgbClr val="333333"/>
                </a:solidFill>
              </a:rPr>
              <a:t>=</a:t>
            </a:r>
            <a:r>
              <a:rPr lang="pt-BR">
                <a:solidFill>
                  <a:schemeClr val="dk1"/>
                </a:solidFill>
              </a:rPr>
              <a:t> </a:t>
            </a:r>
            <a:r>
              <a:rPr lang="pt-BR">
                <a:solidFill>
                  <a:schemeClr val="dk1"/>
                </a:solidFill>
                <a:highlight>
                  <a:srgbClr val="FFF0F0"/>
                </a:highlight>
              </a:rPr>
              <a:t>'Editora XPTO'</a:t>
            </a:r>
            <a:r>
              <a:rPr lang="pt-BR">
                <a:solidFill>
                  <a:schemeClr val="dk1"/>
                </a:solidFill>
              </a:rPr>
              <a:t>;</a:t>
            </a:r>
            <a:endParaRPr>
              <a:solidFill>
                <a:schemeClr val="dk1"/>
              </a:solidFill>
            </a:endParaRPr>
          </a:p>
          <a:p>
            <a:pPr indent="0" lvl="0" marL="0" rtl="0" algn="l">
              <a:lnSpc>
                <a:spcPct val="125000"/>
              </a:lnSpc>
              <a:spcBef>
                <a:spcPts val="0"/>
              </a:spcBef>
              <a:spcAft>
                <a:spcPts val="0"/>
              </a:spcAft>
              <a:buNone/>
            </a:pPr>
            <a:r>
              <a:rPr lang="pt-BR">
                <a:solidFill>
                  <a:srgbClr val="996633"/>
                </a:solidFill>
              </a:rPr>
              <a:t>$editora1</a:t>
            </a:r>
            <a:r>
              <a:rPr lang="pt-BR">
                <a:solidFill>
                  <a:srgbClr val="333333"/>
                </a:solidFill>
              </a:rPr>
              <a:t>-&gt;</a:t>
            </a:r>
            <a:r>
              <a:rPr lang="pt-BR">
                <a:solidFill>
                  <a:srgbClr val="0000CC"/>
                </a:solidFill>
              </a:rPr>
              <a:t>publicacoes[]</a:t>
            </a:r>
            <a:r>
              <a:rPr lang="pt-BR">
                <a:solidFill>
                  <a:schemeClr val="dk1"/>
                </a:solidFill>
              </a:rPr>
              <a:t> </a:t>
            </a:r>
            <a:r>
              <a:rPr lang="pt-BR">
                <a:solidFill>
                  <a:srgbClr val="333333"/>
                </a:solidFill>
              </a:rPr>
              <a:t>=</a:t>
            </a:r>
            <a:r>
              <a:rPr lang="pt-BR">
                <a:solidFill>
                  <a:schemeClr val="dk1"/>
                </a:solidFill>
              </a:rPr>
              <a:t> </a:t>
            </a:r>
            <a:r>
              <a:rPr lang="pt-BR">
                <a:solidFill>
                  <a:srgbClr val="996633"/>
                </a:solidFill>
              </a:rPr>
              <a:t>$livro1</a:t>
            </a:r>
            <a:r>
              <a:rPr lang="pt-BR">
                <a:solidFill>
                  <a:schemeClr val="dk1"/>
                </a:solidFill>
              </a:rPr>
              <a:t>;</a:t>
            </a:r>
            <a:endParaRPr>
              <a:solidFill>
                <a:schemeClr val="dk1"/>
              </a:solidFill>
            </a:endParaRPr>
          </a:p>
          <a:p>
            <a:pPr indent="0" lvl="0" marL="0" rtl="0" algn="l">
              <a:lnSpc>
                <a:spcPct val="125000"/>
              </a:lnSpc>
              <a:spcBef>
                <a:spcPts val="0"/>
              </a:spcBef>
              <a:spcAft>
                <a:spcPts val="0"/>
              </a:spcAft>
              <a:buNone/>
            </a:pPr>
            <a:r>
              <a:rPr lang="pt-BR">
                <a:solidFill>
                  <a:srgbClr val="996633"/>
                </a:solidFill>
              </a:rPr>
              <a:t>$editora1</a:t>
            </a:r>
            <a:r>
              <a:rPr lang="pt-BR">
                <a:solidFill>
                  <a:srgbClr val="333333"/>
                </a:solidFill>
              </a:rPr>
              <a:t>-&gt;</a:t>
            </a:r>
            <a:r>
              <a:rPr lang="pt-BR">
                <a:solidFill>
                  <a:srgbClr val="0000CC"/>
                </a:solidFill>
              </a:rPr>
              <a:t>publicacoes[]</a:t>
            </a:r>
            <a:r>
              <a:rPr lang="pt-BR">
                <a:solidFill>
                  <a:schemeClr val="dk1"/>
                </a:solidFill>
              </a:rPr>
              <a:t> </a:t>
            </a:r>
            <a:r>
              <a:rPr lang="pt-BR">
                <a:solidFill>
                  <a:srgbClr val="333333"/>
                </a:solidFill>
              </a:rPr>
              <a:t>=</a:t>
            </a:r>
            <a:r>
              <a:rPr lang="pt-BR">
                <a:solidFill>
                  <a:schemeClr val="dk1"/>
                </a:solidFill>
              </a:rPr>
              <a:t> </a:t>
            </a:r>
            <a:r>
              <a:rPr lang="pt-BR">
                <a:solidFill>
                  <a:srgbClr val="996633"/>
                </a:solidFill>
              </a:rPr>
              <a:t>$livro2</a:t>
            </a:r>
            <a:r>
              <a:rPr lang="pt-BR">
                <a:solidFill>
                  <a:schemeClr val="dk1"/>
                </a:solidFill>
              </a:rPr>
              <a:t>;</a:t>
            </a:r>
            <a:endParaRPr>
              <a:solidFill>
                <a:schemeClr val="dk1"/>
              </a:solidFill>
            </a:endParaRPr>
          </a:p>
        </p:txBody>
      </p:sp>
      <p:cxnSp>
        <p:nvCxnSpPr>
          <p:cNvPr id="1464" name="Google Shape;1464;p165"/>
          <p:cNvCxnSpPr/>
          <p:nvPr/>
        </p:nvCxnSpPr>
        <p:spPr>
          <a:xfrm>
            <a:off x="4267200" y="1017725"/>
            <a:ext cx="0" cy="35913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1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8" name="Shape 1468"/>
        <p:cNvGrpSpPr/>
        <p:nvPr/>
      </p:nvGrpSpPr>
      <p:grpSpPr>
        <a:xfrm>
          <a:off x="0" y="0"/>
          <a:ext cx="0" cy="0"/>
          <a:chOff x="0" y="0"/>
          <a:chExt cx="0" cy="0"/>
        </a:xfrm>
      </p:grpSpPr>
      <p:sp>
        <p:nvSpPr>
          <p:cNvPr id="1469" name="Google Shape;1469;p16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t>Associação (1..*) </a:t>
            </a:r>
            <a:endParaRPr/>
          </a:p>
          <a:p>
            <a:pPr indent="0" lvl="0" marL="0" rtl="0" algn="l">
              <a:spcBef>
                <a:spcPts val="0"/>
              </a:spcBef>
              <a:spcAft>
                <a:spcPts val="0"/>
              </a:spcAft>
              <a:buNone/>
            </a:pPr>
            <a:r>
              <a:t/>
            </a:r>
            <a:endParaRPr/>
          </a:p>
        </p:txBody>
      </p:sp>
      <p:grpSp>
        <p:nvGrpSpPr>
          <p:cNvPr id="1470" name="Google Shape;1470;p166"/>
          <p:cNvGrpSpPr/>
          <p:nvPr/>
        </p:nvGrpSpPr>
        <p:grpSpPr>
          <a:xfrm>
            <a:off x="500125" y="2581275"/>
            <a:ext cx="5916075" cy="1641775"/>
            <a:chOff x="500125" y="2581275"/>
            <a:chExt cx="5916075" cy="1641775"/>
          </a:xfrm>
        </p:grpSpPr>
        <p:sp>
          <p:nvSpPr>
            <p:cNvPr id="1471" name="Google Shape;1471;p166"/>
            <p:cNvSpPr/>
            <p:nvPr/>
          </p:nvSpPr>
          <p:spPr>
            <a:xfrm>
              <a:off x="500125" y="2606650"/>
              <a:ext cx="1809300" cy="16164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72" name="Google Shape;1472;p166"/>
            <p:cNvCxnSpPr/>
            <p:nvPr/>
          </p:nvCxnSpPr>
          <p:spPr>
            <a:xfrm>
              <a:off x="672923" y="2962023"/>
              <a:ext cx="1473900" cy="0"/>
            </a:xfrm>
            <a:prstGeom prst="straightConnector1">
              <a:avLst/>
            </a:prstGeom>
            <a:noFill/>
            <a:ln cap="flat" cmpd="sng" w="9525">
              <a:solidFill>
                <a:schemeClr val="dk2"/>
              </a:solidFill>
              <a:prstDash val="solid"/>
              <a:round/>
              <a:headEnd len="med" w="med" type="none"/>
              <a:tailEnd len="med" w="med" type="none"/>
            </a:ln>
          </p:spPr>
        </p:cxnSp>
        <p:sp>
          <p:nvSpPr>
            <p:cNvPr id="1473" name="Google Shape;1473;p166"/>
            <p:cNvSpPr txBox="1"/>
            <p:nvPr/>
          </p:nvSpPr>
          <p:spPr>
            <a:xfrm>
              <a:off x="950925" y="2581275"/>
              <a:ext cx="957000" cy="28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a:t>Editora1</a:t>
              </a:r>
              <a:endParaRPr/>
            </a:p>
          </p:txBody>
        </p:sp>
        <p:sp>
          <p:nvSpPr>
            <p:cNvPr id="1474" name="Google Shape;1474;p166"/>
            <p:cNvSpPr txBox="1"/>
            <p:nvPr/>
          </p:nvSpPr>
          <p:spPr>
            <a:xfrm>
              <a:off x="561100" y="3058675"/>
              <a:ext cx="5855100" cy="68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pt-BR" sz="1300"/>
                <a:t>nome:</a:t>
              </a:r>
              <a:r>
                <a:rPr lang="pt-BR" sz="1300"/>
                <a:t> Editora XPTO</a:t>
              </a:r>
              <a:endParaRPr sz="1300"/>
            </a:p>
            <a:p>
              <a:pPr indent="0" lvl="0" marL="0" rtl="0" algn="l">
                <a:spcBef>
                  <a:spcPts val="0"/>
                </a:spcBef>
                <a:spcAft>
                  <a:spcPts val="0"/>
                </a:spcAft>
                <a:buNone/>
              </a:pPr>
              <a:r>
                <a:rPr b="1" lang="pt-BR" sz="1300"/>
                <a:t>website: </a:t>
              </a:r>
              <a:r>
                <a:rPr lang="pt-BR" sz="1300"/>
                <a:t>null</a:t>
              </a:r>
              <a:endParaRPr sz="1300"/>
            </a:p>
            <a:p>
              <a:pPr indent="0" lvl="0" marL="0" rtl="0" algn="l">
                <a:spcBef>
                  <a:spcPts val="0"/>
                </a:spcBef>
                <a:spcAft>
                  <a:spcPts val="0"/>
                </a:spcAft>
                <a:buNone/>
              </a:pPr>
              <a:r>
                <a:rPr b="1" lang="pt-BR" sz="1300"/>
                <a:t>publicacoes:</a:t>
              </a:r>
              <a:endParaRPr b="1" sz="1300"/>
            </a:p>
          </p:txBody>
        </p:sp>
      </p:grpSp>
      <p:graphicFrame>
        <p:nvGraphicFramePr>
          <p:cNvPr id="1475" name="Google Shape;1475;p166"/>
          <p:cNvGraphicFramePr/>
          <p:nvPr/>
        </p:nvGraphicFramePr>
        <p:xfrm>
          <a:off x="4759650" y="1378500"/>
          <a:ext cx="3000000" cy="3000000"/>
        </p:xfrm>
        <a:graphic>
          <a:graphicData uri="http://schemas.openxmlformats.org/drawingml/2006/table">
            <a:tbl>
              <a:tblPr>
                <a:noFill/>
                <a:tableStyleId>{8ED720D8-957E-45B1-B2B7-954EC8CC9E5F}</a:tableStyleId>
              </a:tblPr>
              <a:tblGrid>
                <a:gridCol w="435900"/>
                <a:gridCol w="435900"/>
              </a:tblGrid>
              <a:tr h="367000">
                <a:tc>
                  <a:txBody>
                    <a:bodyPr/>
                    <a:lstStyle/>
                    <a:p>
                      <a:pPr indent="0" lvl="0" marL="0" rtl="0" algn="l">
                        <a:spcBef>
                          <a:spcPts val="0"/>
                        </a:spcBef>
                        <a:spcAft>
                          <a:spcPts val="0"/>
                        </a:spcAft>
                        <a:buNone/>
                      </a:pPr>
                      <a:r>
                        <a:rPr b="1" lang="pt-BR"/>
                        <a:t>0</a:t>
                      </a:r>
                      <a:endParaRPr b="1"/>
                    </a:p>
                  </a:txBody>
                  <a:tcPr marT="91425" marB="91425" marR="91425" marL="91425">
                    <a:solidFill>
                      <a:srgbClr val="CCCCCC"/>
                    </a:solidFill>
                  </a:tcPr>
                </a:tc>
                <a:tc>
                  <a:txBody>
                    <a:bodyPr/>
                    <a:lstStyle/>
                    <a:p>
                      <a:pPr indent="0" lvl="0" marL="0" rtl="0" algn="l">
                        <a:spcBef>
                          <a:spcPts val="0"/>
                        </a:spcBef>
                        <a:spcAft>
                          <a:spcPts val="0"/>
                        </a:spcAft>
                        <a:buNone/>
                      </a:pPr>
                      <a:r>
                        <a:rPr b="1" lang="pt-BR"/>
                        <a:t>1</a:t>
                      </a:r>
                      <a:endParaRPr b="1"/>
                    </a:p>
                  </a:txBody>
                  <a:tcPr marT="91425" marB="91425" marR="91425" marL="91425">
                    <a:solidFill>
                      <a:srgbClr val="CCCCCC"/>
                    </a:solidFill>
                  </a:tcPr>
                </a:tc>
              </a:tr>
              <a:tr h="356350">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bl>
          </a:graphicData>
        </a:graphic>
      </p:graphicFrame>
      <p:cxnSp>
        <p:nvCxnSpPr>
          <p:cNvPr id="1476" name="Google Shape;1476;p166"/>
          <p:cNvCxnSpPr/>
          <p:nvPr/>
        </p:nvCxnSpPr>
        <p:spPr>
          <a:xfrm flipH="1" rot="10800000">
            <a:off x="1767250" y="1751075"/>
            <a:ext cx="2970600" cy="1946100"/>
          </a:xfrm>
          <a:prstGeom prst="straightConnector1">
            <a:avLst/>
          </a:prstGeom>
          <a:noFill/>
          <a:ln cap="flat" cmpd="sng" w="9525">
            <a:solidFill>
              <a:schemeClr val="dk2"/>
            </a:solidFill>
            <a:prstDash val="solid"/>
            <a:round/>
            <a:headEnd len="med" w="med" type="none"/>
            <a:tailEnd len="med" w="med" type="triangle"/>
          </a:ln>
        </p:spPr>
      </p:cxnSp>
      <p:grpSp>
        <p:nvGrpSpPr>
          <p:cNvPr id="1477" name="Google Shape;1477;p166"/>
          <p:cNvGrpSpPr/>
          <p:nvPr/>
        </p:nvGrpSpPr>
        <p:grpSpPr>
          <a:xfrm>
            <a:off x="3797675" y="3296975"/>
            <a:ext cx="5916075" cy="1641775"/>
            <a:chOff x="500125" y="2581275"/>
            <a:chExt cx="5916075" cy="1641775"/>
          </a:xfrm>
        </p:grpSpPr>
        <p:sp>
          <p:nvSpPr>
            <p:cNvPr id="1478" name="Google Shape;1478;p166"/>
            <p:cNvSpPr/>
            <p:nvPr/>
          </p:nvSpPr>
          <p:spPr>
            <a:xfrm>
              <a:off x="500125" y="2606650"/>
              <a:ext cx="1809300" cy="16164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79" name="Google Shape;1479;p166"/>
            <p:cNvCxnSpPr/>
            <p:nvPr/>
          </p:nvCxnSpPr>
          <p:spPr>
            <a:xfrm>
              <a:off x="672923" y="2962023"/>
              <a:ext cx="1473900" cy="0"/>
            </a:xfrm>
            <a:prstGeom prst="straightConnector1">
              <a:avLst/>
            </a:prstGeom>
            <a:noFill/>
            <a:ln cap="flat" cmpd="sng" w="9525">
              <a:solidFill>
                <a:schemeClr val="dk2"/>
              </a:solidFill>
              <a:prstDash val="solid"/>
              <a:round/>
              <a:headEnd len="med" w="med" type="none"/>
              <a:tailEnd len="med" w="med" type="none"/>
            </a:ln>
          </p:spPr>
        </p:cxnSp>
        <p:sp>
          <p:nvSpPr>
            <p:cNvPr id="1480" name="Google Shape;1480;p166"/>
            <p:cNvSpPr txBox="1"/>
            <p:nvPr/>
          </p:nvSpPr>
          <p:spPr>
            <a:xfrm>
              <a:off x="950925" y="2581275"/>
              <a:ext cx="957000" cy="28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a:t>Livro1</a:t>
              </a:r>
              <a:endParaRPr/>
            </a:p>
          </p:txBody>
        </p:sp>
        <p:sp>
          <p:nvSpPr>
            <p:cNvPr id="1481" name="Google Shape;1481;p166"/>
            <p:cNvSpPr txBox="1"/>
            <p:nvPr/>
          </p:nvSpPr>
          <p:spPr>
            <a:xfrm>
              <a:off x="561100" y="3058675"/>
              <a:ext cx="5855100" cy="68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pt-BR" sz="1300"/>
                <a:t>titulo</a:t>
              </a:r>
              <a:r>
                <a:rPr b="1" lang="pt-BR" sz="1300"/>
                <a:t>:</a:t>
              </a:r>
              <a:r>
                <a:rPr lang="pt-BR" sz="1300"/>
                <a:t> Aventuras d..</a:t>
              </a:r>
              <a:endParaRPr sz="1300"/>
            </a:p>
            <a:p>
              <a:pPr indent="0" lvl="0" marL="0" rtl="0" algn="l">
                <a:spcBef>
                  <a:spcPts val="0"/>
                </a:spcBef>
                <a:spcAft>
                  <a:spcPts val="0"/>
                </a:spcAft>
                <a:buNone/>
              </a:pPr>
              <a:r>
                <a:rPr b="1" lang="pt-BR" sz="1300"/>
                <a:t>edicao</a:t>
              </a:r>
              <a:r>
                <a:rPr b="1" lang="pt-BR" sz="1300"/>
                <a:t>: </a:t>
              </a:r>
              <a:r>
                <a:rPr lang="pt-BR" sz="1300"/>
                <a:t>null</a:t>
              </a:r>
              <a:endParaRPr sz="1300"/>
            </a:p>
            <a:p>
              <a:pPr indent="0" lvl="0" marL="0" rtl="0" algn="l">
                <a:spcBef>
                  <a:spcPts val="0"/>
                </a:spcBef>
                <a:spcAft>
                  <a:spcPts val="0"/>
                </a:spcAft>
                <a:buNone/>
              </a:pPr>
              <a:r>
                <a:t/>
              </a:r>
              <a:endParaRPr b="1" sz="1300"/>
            </a:p>
          </p:txBody>
        </p:sp>
      </p:grpSp>
      <p:grpSp>
        <p:nvGrpSpPr>
          <p:cNvPr id="1482" name="Google Shape;1482;p166"/>
          <p:cNvGrpSpPr/>
          <p:nvPr/>
        </p:nvGrpSpPr>
        <p:grpSpPr>
          <a:xfrm>
            <a:off x="5811575" y="3326925"/>
            <a:ext cx="5916075" cy="1641775"/>
            <a:chOff x="500125" y="2581275"/>
            <a:chExt cx="5916075" cy="1641775"/>
          </a:xfrm>
        </p:grpSpPr>
        <p:sp>
          <p:nvSpPr>
            <p:cNvPr id="1483" name="Google Shape;1483;p166"/>
            <p:cNvSpPr/>
            <p:nvPr/>
          </p:nvSpPr>
          <p:spPr>
            <a:xfrm>
              <a:off x="500125" y="2606650"/>
              <a:ext cx="1809300" cy="16164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84" name="Google Shape;1484;p166"/>
            <p:cNvCxnSpPr/>
            <p:nvPr/>
          </p:nvCxnSpPr>
          <p:spPr>
            <a:xfrm>
              <a:off x="672923" y="2962023"/>
              <a:ext cx="1473900" cy="0"/>
            </a:xfrm>
            <a:prstGeom prst="straightConnector1">
              <a:avLst/>
            </a:prstGeom>
            <a:noFill/>
            <a:ln cap="flat" cmpd="sng" w="9525">
              <a:solidFill>
                <a:schemeClr val="dk2"/>
              </a:solidFill>
              <a:prstDash val="solid"/>
              <a:round/>
              <a:headEnd len="med" w="med" type="none"/>
              <a:tailEnd len="med" w="med" type="none"/>
            </a:ln>
          </p:spPr>
        </p:cxnSp>
        <p:sp>
          <p:nvSpPr>
            <p:cNvPr id="1485" name="Google Shape;1485;p166"/>
            <p:cNvSpPr txBox="1"/>
            <p:nvPr/>
          </p:nvSpPr>
          <p:spPr>
            <a:xfrm>
              <a:off x="950925" y="2581275"/>
              <a:ext cx="957000" cy="28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a:t>Livro2</a:t>
              </a:r>
              <a:endParaRPr/>
            </a:p>
          </p:txBody>
        </p:sp>
        <p:sp>
          <p:nvSpPr>
            <p:cNvPr id="1486" name="Google Shape;1486;p166"/>
            <p:cNvSpPr txBox="1"/>
            <p:nvPr/>
          </p:nvSpPr>
          <p:spPr>
            <a:xfrm>
              <a:off x="561100" y="3058675"/>
              <a:ext cx="5855100" cy="68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pt-BR" sz="1300"/>
                <a:t>titulo:</a:t>
              </a:r>
              <a:r>
                <a:rPr lang="pt-BR" sz="1300"/>
                <a:t> A vida</a:t>
              </a:r>
              <a:endParaRPr sz="1300"/>
            </a:p>
            <a:p>
              <a:pPr indent="0" lvl="0" marL="0" rtl="0" algn="l">
                <a:spcBef>
                  <a:spcPts val="0"/>
                </a:spcBef>
                <a:spcAft>
                  <a:spcPts val="0"/>
                </a:spcAft>
                <a:buNone/>
              </a:pPr>
              <a:r>
                <a:rPr b="1" lang="pt-BR" sz="1300"/>
                <a:t>edicao: </a:t>
              </a:r>
              <a:r>
                <a:rPr lang="pt-BR" sz="1300"/>
                <a:t>null</a:t>
              </a:r>
              <a:endParaRPr sz="1300"/>
            </a:p>
            <a:p>
              <a:pPr indent="0" lvl="0" marL="0" rtl="0" algn="l">
                <a:spcBef>
                  <a:spcPts val="0"/>
                </a:spcBef>
                <a:spcAft>
                  <a:spcPts val="0"/>
                </a:spcAft>
                <a:buNone/>
              </a:pPr>
              <a:r>
                <a:t/>
              </a:r>
              <a:endParaRPr b="1" sz="1300"/>
            </a:p>
          </p:txBody>
        </p:sp>
      </p:grpSp>
      <p:cxnSp>
        <p:nvCxnSpPr>
          <p:cNvPr id="1487" name="Google Shape;1487;p166"/>
          <p:cNvCxnSpPr>
            <a:endCxn id="1480" idx="0"/>
          </p:cNvCxnSpPr>
          <p:nvPr/>
        </p:nvCxnSpPr>
        <p:spPr>
          <a:xfrm flipH="1">
            <a:off x="4726975" y="1933475"/>
            <a:ext cx="274500" cy="1363500"/>
          </a:xfrm>
          <a:prstGeom prst="straightConnector1">
            <a:avLst/>
          </a:prstGeom>
          <a:noFill/>
          <a:ln cap="flat" cmpd="sng" w="9525">
            <a:solidFill>
              <a:schemeClr val="dk2"/>
            </a:solidFill>
            <a:prstDash val="solid"/>
            <a:round/>
            <a:headEnd len="med" w="med" type="none"/>
            <a:tailEnd len="med" w="med" type="triangle"/>
          </a:ln>
        </p:spPr>
      </p:cxnSp>
      <p:cxnSp>
        <p:nvCxnSpPr>
          <p:cNvPr id="1488" name="Google Shape;1488;p166"/>
          <p:cNvCxnSpPr>
            <a:endCxn id="1485" idx="0"/>
          </p:cNvCxnSpPr>
          <p:nvPr/>
        </p:nvCxnSpPr>
        <p:spPr>
          <a:xfrm>
            <a:off x="5386975" y="1943625"/>
            <a:ext cx="1353900" cy="13833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1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2" name="Shape 1492"/>
        <p:cNvGrpSpPr/>
        <p:nvPr/>
      </p:nvGrpSpPr>
      <p:grpSpPr>
        <a:xfrm>
          <a:off x="0" y="0"/>
          <a:ext cx="0" cy="0"/>
          <a:chOff x="0" y="0"/>
          <a:chExt cx="0" cy="0"/>
        </a:xfrm>
      </p:grpSpPr>
      <p:sp>
        <p:nvSpPr>
          <p:cNvPr id="1493" name="Google Shape;1493;p16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Classe Associativa</a:t>
            </a:r>
            <a:endParaRPr/>
          </a:p>
        </p:txBody>
      </p:sp>
      <p:pic>
        <p:nvPicPr>
          <p:cNvPr id="1494" name="Google Shape;1494;p167"/>
          <p:cNvPicPr preferRelativeResize="0"/>
          <p:nvPr/>
        </p:nvPicPr>
        <p:blipFill rotWithShape="1">
          <a:blip r:embed="rId3">
            <a:alphaModFix/>
          </a:blip>
          <a:srcRect b="42168" l="46410" r="20137" t="25670"/>
          <a:stretch/>
        </p:blipFill>
        <p:spPr>
          <a:xfrm>
            <a:off x="4227450" y="1504425"/>
            <a:ext cx="4801051" cy="2476200"/>
          </a:xfrm>
          <a:prstGeom prst="rect">
            <a:avLst/>
          </a:prstGeom>
          <a:noFill/>
          <a:ln>
            <a:noFill/>
          </a:ln>
        </p:spPr>
      </p:pic>
      <p:sp>
        <p:nvSpPr>
          <p:cNvPr id="1495" name="Google Shape;1495;p167"/>
          <p:cNvSpPr txBox="1"/>
          <p:nvPr/>
        </p:nvSpPr>
        <p:spPr>
          <a:xfrm>
            <a:off x="179725" y="1242525"/>
            <a:ext cx="4169700" cy="30000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pt-BR" sz="1200"/>
              <a:t>U</a:t>
            </a:r>
            <a:r>
              <a:rPr lang="pt-BR" sz="1200"/>
              <a:t>ma classe associativa é uma classe que faz parte de um relacionamento de associação entre duas outras classes.</a:t>
            </a:r>
            <a:endParaRPr sz="1200"/>
          </a:p>
          <a:p>
            <a:pPr indent="0" lvl="0" marL="0" rtl="0" algn="just">
              <a:spcBef>
                <a:spcPts val="0"/>
              </a:spcBef>
              <a:spcAft>
                <a:spcPts val="0"/>
              </a:spcAft>
              <a:buNone/>
            </a:pPr>
            <a:r>
              <a:t/>
            </a:r>
            <a:endParaRPr sz="1200"/>
          </a:p>
          <a:p>
            <a:pPr indent="0" lvl="0" marL="0" rtl="0" algn="just">
              <a:spcBef>
                <a:spcPts val="0"/>
              </a:spcBef>
              <a:spcAft>
                <a:spcPts val="0"/>
              </a:spcAft>
              <a:buNone/>
            </a:pPr>
            <a:r>
              <a:rPr lang="pt-BR" sz="1200"/>
              <a:t>É possível “anexar” uma classe associativa a um relacionamento para fornecer informações adicionais sobre o relacionamento. Uma classe de associação é idêntica a outras classes e pode conter operações, atributos e outras associações.</a:t>
            </a:r>
            <a:endParaRPr sz="1200"/>
          </a:p>
          <a:p>
            <a:pPr indent="0" lvl="0" marL="0" rtl="0" algn="just">
              <a:spcBef>
                <a:spcPts val="0"/>
              </a:spcBef>
              <a:spcAft>
                <a:spcPts val="0"/>
              </a:spcAft>
              <a:buNone/>
            </a:pPr>
            <a:r>
              <a:t/>
            </a:r>
            <a:endParaRPr sz="1200"/>
          </a:p>
          <a:p>
            <a:pPr indent="0" lvl="0" marL="0" rtl="0" algn="just">
              <a:spcBef>
                <a:spcPts val="0"/>
              </a:spcBef>
              <a:spcAft>
                <a:spcPts val="0"/>
              </a:spcAft>
              <a:buNone/>
            </a:pPr>
            <a:r>
              <a:rPr lang="pt-BR" sz="1200"/>
              <a:t>Por exemplo, um </a:t>
            </a:r>
            <a:r>
              <a:rPr b="1" lang="pt-BR" sz="1200"/>
              <a:t>Ator </a:t>
            </a:r>
            <a:r>
              <a:rPr lang="pt-BR" sz="1200"/>
              <a:t>pode atuar em muitos </a:t>
            </a:r>
            <a:r>
              <a:rPr b="1" lang="pt-BR" sz="1200"/>
              <a:t>Filmes</a:t>
            </a:r>
            <a:r>
              <a:rPr lang="pt-BR" sz="1200"/>
              <a:t> e um Filme pode contar com a atuação de vários Atores. Em cada </a:t>
            </a:r>
            <a:r>
              <a:rPr b="1" lang="pt-BR" sz="1200"/>
              <a:t>Filme</a:t>
            </a:r>
            <a:r>
              <a:rPr lang="pt-BR" sz="1200"/>
              <a:t>, o </a:t>
            </a:r>
            <a:r>
              <a:rPr b="1" lang="pt-BR" sz="1200"/>
              <a:t>A</a:t>
            </a:r>
            <a:r>
              <a:rPr b="1" lang="pt-BR" sz="1200"/>
              <a:t>tor </a:t>
            </a:r>
            <a:r>
              <a:rPr lang="pt-BR" sz="1200"/>
              <a:t>pode atuar com um </a:t>
            </a:r>
            <a:r>
              <a:rPr lang="pt-BR" sz="1200" u="sng"/>
              <a:t>papel</a:t>
            </a:r>
            <a:r>
              <a:rPr lang="pt-BR" sz="1200"/>
              <a:t> distinto. Por isso, neste caso, uma classe associativa chamada </a:t>
            </a:r>
            <a:r>
              <a:rPr b="1" lang="pt-BR" sz="1200"/>
              <a:t>Atuação</a:t>
            </a:r>
            <a:r>
              <a:rPr lang="pt-BR" sz="1200"/>
              <a:t> pode definir melhor esta associação fornecendo informação adicional do </a:t>
            </a:r>
            <a:r>
              <a:rPr lang="pt-BR" sz="1200" u="sng"/>
              <a:t>papel</a:t>
            </a:r>
            <a:r>
              <a:rPr lang="pt-BR" sz="1200"/>
              <a:t> que o </a:t>
            </a:r>
            <a:r>
              <a:rPr b="1" lang="pt-BR" sz="1200"/>
              <a:t>Ator </a:t>
            </a:r>
            <a:r>
              <a:rPr lang="pt-BR" sz="1200"/>
              <a:t>desempenhou em um determinado </a:t>
            </a:r>
            <a:r>
              <a:rPr b="1" lang="pt-BR" sz="1200"/>
              <a:t>Filme</a:t>
            </a:r>
            <a:r>
              <a:rPr lang="pt-BR" sz="1200"/>
              <a:t>.</a:t>
            </a:r>
            <a:endParaRPr sz="1200"/>
          </a:p>
          <a:p>
            <a:pPr indent="0" lvl="0" marL="0" rtl="0" algn="just">
              <a:spcBef>
                <a:spcPts val="0"/>
              </a:spcBef>
              <a:spcAft>
                <a:spcPts val="0"/>
              </a:spcAft>
              <a:buNone/>
            </a:pPr>
            <a:r>
              <a:t/>
            </a:r>
            <a:endParaRPr sz="1200"/>
          </a:p>
          <a:p>
            <a:pPr indent="0" lvl="0" marL="0" rtl="0" algn="just">
              <a:spcBef>
                <a:spcPts val="0"/>
              </a:spcBef>
              <a:spcAft>
                <a:spcPts val="0"/>
              </a:spcAft>
              <a:buNone/>
            </a:pPr>
            <a:r>
              <a:rPr lang="pt-BR" sz="1200"/>
              <a:t>Como a figura a seguir ilustra, uma classe de associação é conectada a uma associação por uma linha pontilhada.</a:t>
            </a:r>
            <a:endParaRPr sz="1200"/>
          </a:p>
        </p:txBody>
      </p:sp>
    </p:spTree>
  </p:cSld>
  <p:clrMapOvr>
    <a:masterClrMapping/>
  </p:clrMapOvr>
</p:sld>
</file>

<file path=ppt/slides/slide1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9" name="Shape 1499"/>
        <p:cNvGrpSpPr/>
        <p:nvPr/>
      </p:nvGrpSpPr>
      <p:grpSpPr>
        <a:xfrm>
          <a:off x="0" y="0"/>
          <a:ext cx="0" cy="0"/>
          <a:chOff x="0" y="0"/>
          <a:chExt cx="0" cy="0"/>
        </a:xfrm>
      </p:grpSpPr>
      <p:sp>
        <p:nvSpPr>
          <p:cNvPr id="1500" name="Google Shape;1500;p16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Classe Associativa</a:t>
            </a:r>
            <a:endParaRPr/>
          </a:p>
        </p:txBody>
      </p:sp>
      <p:sp>
        <p:nvSpPr>
          <p:cNvPr id="1501" name="Google Shape;1501;p168"/>
          <p:cNvSpPr txBox="1"/>
          <p:nvPr/>
        </p:nvSpPr>
        <p:spPr>
          <a:xfrm>
            <a:off x="40675" y="904675"/>
            <a:ext cx="47271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sz="1100">
                <a:solidFill>
                  <a:srgbClr val="557799"/>
                </a:solidFill>
              </a:rPr>
              <a:t>&lt;?php</a:t>
            </a:r>
            <a:endParaRPr sz="1100">
              <a:solidFill>
                <a:schemeClr val="dk1"/>
              </a:solidFill>
            </a:endParaRPr>
          </a:p>
          <a:p>
            <a:pPr indent="0" lvl="0" marL="0" rtl="0" algn="l">
              <a:spcBef>
                <a:spcPts val="0"/>
              </a:spcBef>
              <a:spcAft>
                <a:spcPts val="0"/>
              </a:spcAft>
              <a:buNone/>
            </a:pPr>
            <a:r>
              <a:t/>
            </a:r>
            <a:endParaRPr sz="1100">
              <a:solidFill>
                <a:schemeClr val="dk1"/>
              </a:solidFill>
            </a:endParaRPr>
          </a:p>
          <a:p>
            <a:pPr indent="0" lvl="0" marL="0" rtl="0" algn="l">
              <a:spcBef>
                <a:spcPts val="0"/>
              </a:spcBef>
              <a:spcAft>
                <a:spcPts val="0"/>
              </a:spcAft>
              <a:buNone/>
            </a:pPr>
            <a:r>
              <a:rPr b="1" lang="pt-BR" sz="1100">
                <a:solidFill>
                  <a:srgbClr val="008800"/>
                </a:solidFill>
              </a:rPr>
              <a:t>class</a:t>
            </a:r>
            <a:r>
              <a:rPr lang="pt-BR" sz="1100">
                <a:solidFill>
                  <a:schemeClr val="dk1"/>
                </a:solidFill>
              </a:rPr>
              <a:t> </a:t>
            </a:r>
            <a:r>
              <a:rPr b="1" lang="pt-BR" sz="1100">
                <a:solidFill>
                  <a:srgbClr val="BB0066"/>
                </a:solidFill>
              </a:rPr>
              <a:t>Ator</a:t>
            </a:r>
            <a:r>
              <a:rPr lang="pt-BR" sz="1100">
                <a:solidFill>
                  <a:schemeClr val="dk1"/>
                </a:solidFill>
              </a:rPr>
              <a:t> {</a:t>
            </a:r>
            <a:endParaRPr sz="1100">
              <a:solidFill>
                <a:schemeClr val="dk1"/>
              </a:solidFill>
            </a:endParaRPr>
          </a:p>
          <a:p>
            <a:pPr indent="0" lvl="0" marL="0" rtl="0" algn="l">
              <a:spcBef>
                <a:spcPts val="0"/>
              </a:spcBef>
              <a:spcAft>
                <a:spcPts val="0"/>
              </a:spcAft>
              <a:buNone/>
            </a:pPr>
            <a:r>
              <a:rPr lang="pt-BR" sz="1100">
                <a:solidFill>
                  <a:schemeClr val="dk1"/>
                </a:solidFill>
              </a:rPr>
              <a:t>	</a:t>
            </a:r>
            <a:r>
              <a:rPr b="1" lang="pt-BR" sz="1100">
                <a:solidFill>
                  <a:srgbClr val="008800"/>
                </a:solidFill>
              </a:rPr>
              <a:t>public</a:t>
            </a:r>
            <a:r>
              <a:rPr lang="pt-BR" sz="1100">
                <a:solidFill>
                  <a:schemeClr val="dk1"/>
                </a:solidFill>
              </a:rPr>
              <a:t> </a:t>
            </a:r>
            <a:r>
              <a:rPr lang="pt-BR" sz="1100">
                <a:solidFill>
                  <a:srgbClr val="996633"/>
                </a:solidFill>
              </a:rPr>
              <a:t>$nome</a:t>
            </a:r>
            <a:r>
              <a:rPr lang="pt-BR" sz="1100">
                <a:solidFill>
                  <a:schemeClr val="dk1"/>
                </a:solidFill>
              </a:rPr>
              <a:t>;</a:t>
            </a:r>
            <a:endParaRPr sz="1100">
              <a:solidFill>
                <a:schemeClr val="dk1"/>
              </a:solidFill>
            </a:endParaRPr>
          </a:p>
          <a:p>
            <a:pPr indent="0" lvl="0" marL="0" rtl="0" algn="l">
              <a:spcBef>
                <a:spcPts val="0"/>
              </a:spcBef>
              <a:spcAft>
                <a:spcPts val="0"/>
              </a:spcAft>
              <a:buNone/>
            </a:pPr>
            <a:r>
              <a:rPr lang="pt-BR" sz="1100">
                <a:solidFill>
                  <a:schemeClr val="dk1"/>
                </a:solidFill>
              </a:rPr>
              <a:t>            </a:t>
            </a:r>
            <a:r>
              <a:rPr b="1" lang="pt-BR" sz="1100">
                <a:solidFill>
                  <a:srgbClr val="008800"/>
                </a:solidFill>
              </a:rPr>
              <a:t>public</a:t>
            </a:r>
            <a:r>
              <a:rPr lang="pt-BR" sz="1100">
                <a:solidFill>
                  <a:schemeClr val="dk1"/>
                </a:solidFill>
              </a:rPr>
              <a:t> </a:t>
            </a:r>
            <a:r>
              <a:rPr lang="pt-BR" sz="1100">
                <a:solidFill>
                  <a:srgbClr val="996633"/>
                </a:solidFill>
              </a:rPr>
              <a:t>$atuacoes</a:t>
            </a:r>
            <a:r>
              <a:rPr lang="pt-BR" sz="1100">
                <a:solidFill>
                  <a:schemeClr val="dk1"/>
                </a:solidFill>
              </a:rPr>
              <a:t> </a:t>
            </a:r>
            <a:r>
              <a:rPr lang="pt-BR" sz="1100">
                <a:solidFill>
                  <a:srgbClr val="333333"/>
                </a:solidFill>
              </a:rPr>
              <a:t>=</a:t>
            </a:r>
            <a:r>
              <a:rPr lang="pt-BR" sz="1100">
                <a:solidFill>
                  <a:schemeClr val="dk1"/>
                </a:solidFill>
              </a:rPr>
              <a:t> [];</a:t>
            </a:r>
            <a:endParaRPr sz="1100">
              <a:solidFill>
                <a:schemeClr val="dk1"/>
              </a:solidFill>
            </a:endParaRPr>
          </a:p>
          <a:p>
            <a:pPr indent="0" lvl="0" marL="0" rtl="0" algn="l">
              <a:spcBef>
                <a:spcPts val="0"/>
              </a:spcBef>
              <a:spcAft>
                <a:spcPts val="0"/>
              </a:spcAft>
              <a:buNone/>
            </a:pPr>
            <a:r>
              <a:rPr lang="pt-BR" sz="1100">
                <a:solidFill>
                  <a:schemeClr val="dk1"/>
                </a:solidFill>
              </a:rPr>
              <a:t>}</a:t>
            </a:r>
            <a:endParaRPr sz="1100">
              <a:solidFill>
                <a:schemeClr val="dk1"/>
              </a:solidFill>
            </a:endParaRPr>
          </a:p>
          <a:p>
            <a:pPr indent="0" lvl="0" marL="0" rtl="0" algn="l">
              <a:spcBef>
                <a:spcPts val="0"/>
              </a:spcBef>
              <a:spcAft>
                <a:spcPts val="0"/>
              </a:spcAft>
              <a:buNone/>
            </a:pPr>
            <a:r>
              <a:t/>
            </a:r>
            <a:endParaRPr sz="1100">
              <a:solidFill>
                <a:schemeClr val="dk1"/>
              </a:solidFill>
            </a:endParaRPr>
          </a:p>
          <a:p>
            <a:pPr indent="0" lvl="0" marL="0" rtl="0" algn="l">
              <a:spcBef>
                <a:spcPts val="0"/>
              </a:spcBef>
              <a:spcAft>
                <a:spcPts val="0"/>
              </a:spcAft>
              <a:buNone/>
            </a:pPr>
            <a:r>
              <a:rPr b="1" lang="pt-BR" sz="1100">
                <a:solidFill>
                  <a:srgbClr val="008800"/>
                </a:solidFill>
              </a:rPr>
              <a:t>class</a:t>
            </a:r>
            <a:r>
              <a:rPr lang="pt-BR" sz="1100">
                <a:solidFill>
                  <a:schemeClr val="dk1"/>
                </a:solidFill>
              </a:rPr>
              <a:t> </a:t>
            </a:r>
            <a:r>
              <a:rPr b="1" lang="pt-BR" sz="1100">
                <a:solidFill>
                  <a:srgbClr val="BB0066"/>
                </a:solidFill>
              </a:rPr>
              <a:t>Atuacao</a:t>
            </a:r>
            <a:r>
              <a:rPr lang="pt-BR" sz="1100">
                <a:solidFill>
                  <a:schemeClr val="dk1"/>
                </a:solidFill>
              </a:rPr>
              <a:t> {</a:t>
            </a:r>
            <a:endParaRPr sz="1100">
              <a:solidFill>
                <a:schemeClr val="dk1"/>
              </a:solidFill>
            </a:endParaRPr>
          </a:p>
          <a:p>
            <a:pPr indent="0" lvl="0" marL="0" rtl="0" algn="l">
              <a:spcBef>
                <a:spcPts val="0"/>
              </a:spcBef>
              <a:spcAft>
                <a:spcPts val="0"/>
              </a:spcAft>
              <a:buNone/>
            </a:pPr>
            <a:r>
              <a:rPr lang="pt-BR" sz="1100">
                <a:solidFill>
                  <a:schemeClr val="dk1"/>
                </a:solidFill>
              </a:rPr>
              <a:t>    </a:t>
            </a:r>
            <a:r>
              <a:rPr b="1" lang="pt-BR" sz="1100">
                <a:solidFill>
                  <a:srgbClr val="008800"/>
                </a:solidFill>
              </a:rPr>
              <a:t>public</a:t>
            </a:r>
            <a:r>
              <a:rPr lang="pt-BR" sz="1100">
                <a:solidFill>
                  <a:schemeClr val="dk1"/>
                </a:solidFill>
              </a:rPr>
              <a:t> </a:t>
            </a:r>
            <a:r>
              <a:rPr lang="pt-BR" sz="1100">
                <a:solidFill>
                  <a:srgbClr val="996633"/>
                </a:solidFill>
              </a:rPr>
              <a:t>$ator</a:t>
            </a:r>
            <a:r>
              <a:rPr lang="pt-BR" sz="1100">
                <a:solidFill>
                  <a:schemeClr val="dk1"/>
                </a:solidFill>
              </a:rPr>
              <a:t>;</a:t>
            </a:r>
            <a:endParaRPr sz="1100">
              <a:solidFill>
                <a:schemeClr val="dk1"/>
              </a:solidFill>
            </a:endParaRPr>
          </a:p>
          <a:p>
            <a:pPr indent="0" lvl="0" marL="0" rtl="0" algn="l">
              <a:spcBef>
                <a:spcPts val="0"/>
              </a:spcBef>
              <a:spcAft>
                <a:spcPts val="0"/>
              </a:spcAft>
              <a:buNone/>
            </a:pPr>
            <a:r>
              <a:rPr lang="pt-BR" sz="1100">
                <a:solidFill>
                  <a:schemeClr val="dk1"/>
                </a:solidFill>
              </a:rPr>
              <a:t>    </a:t>
            </a:r>
            <a:r>
              <a:rPr b="1" lang="pt-BR" sz="1100">
                <a:solidFill>
                  <a:srgbClr val="008800"/>
                </a:solidFill>
              </a:rPr>
              <a:t>public</a:t>
            </a:r>
            <a:r>
              <a:rPr lang="pt-BR" sz="1100">
                <a:solidFill>
                  <a:schemeClr val="dk1"/>
                </a:solidFill>
              </a:rPr>
              <a:t> </a:t>
            </a:r>
            <a:r>
              <a:rPr lang="pt-BR" sz="1100">
                <a:solidFill>
                  <a:srgbClr val="996633"/>
                </a:solidFill>
              </a:rPr>
              <a:t>$filme</a:t>
            </a:r>
            <a:r>
              <a:rPr lang="pt-BR" sz="1100">
                <a:solidFill>
                  <a:schemeClr val="dk1"/>
                </a:solidFill>
              </a:rPr>
              <a:t>;</a:t>
            </a:r>
            <a:endParaRPr sz="1100">
              <a:solidFill>
                <a:schemeClr val="dk1"/>
              </a:solidFill>
            </a:endParaRPr>
          </a:p>
          <a:p>
            <a:pPr indent="0" lvl="0" marL="0" rtl="0" algn="l">
              <a:spcBef>
                <a:spcPts val="0"/>
              </a:spcBef>
              <a:spcAft>
                <a:spcPts val="0"/>
              </a:spcAft>
              <a:buNone/>
            </a:pPr>
            <a:r>
              <a:rPr lang="pt-BR" sz="1100">
                <a:solidFill>
                  <a:schemeClr val="dk1"/>
                </a:solidFill>
              </a:rPr>
              <a:t>    </a:t>
            </a:r>
            <a:r>
              <a:rPr b="1" lang="pt-BR" sz="1100">
                <a:solidFill>
                  <a:srgbClr val="008800"/>
                </a:solidFill>
              </a:rPr>
              <a:t>public</a:t>
            </a:r>
            <a:r>
              <a:rPr lang="pt-BR" sz="1100">
                <a:solidFill>
                  <a:schemeClr val="dk1"/>
                </a:solidFill>
              </a:rPr>
              <a:t> </a:t>
            </a:r>
            <a:r>
              <a:rPr lang="pt-BR" sz="1100">
                <a:solidFill>
                  <a:srgbClr val="996633"/>
                </a:solidFill>
              </a:rPr>
              <a:t>$papel</a:t>
            </a:r>
            <a:r>
              <a:rPr lang="pt-BR" sz="1100">
                <a:solidFill>
                  <a:schemeClr val="dk1"/>
                </a:solidFill>
              </a:rPr>
              <a:t>;</a:t>
            </a:r>
            <a:endParaRPr sz="1100">
              <a:solidFill>
                <a:schemeClr val="dk1"/>
              </a:solidFill>
            </a:endParaRPr>
          </a:p>
          <a:p>
            <a:pPr indent="0" lvl="0" marL="0" rtl="0" algn="l">
              <a:spcBef>
                <a:spcPts val="0"/>
              </a:spcBef>
              <a:spcAft>
                <a:spcPts val="0"/>
              </a:spcAft>
              <a:buNone/>
            </a:pPr>
            <a:r>
              <a:rPr lang="pt-BR" sz="1100">
                <a:solidFill>
                  <a:schemeClr val="dk1"/>
                </a:solidFill>
              </a:rPr>
              <a:t>    </a:t>
            </a:r>
            <a:endParaRPr sz="1100">
              <a:solidFill>
                <a:schemeClr val="dk1"/>
              </a:solidFill>
            </a:endParaRPr>
          </a:p>
          <a:p>
            <a:pPr indent="0" lvl="0" marL="0" rtl="0" algn="l">
              <a:spcBef>
                <a:spcPts val="0"/>
              </a:spcBef>
              <a:spcAft>
                <a:spcPts val="0"/>
              </a:spcAft>
              <a:buNone/>
            </a:pPr>
            <a:r>
              <a:rPr lang="pt-BR" sz="1100">
                <a:solidFill>
                  <a:schemeClr val="dk1"/>
                </a:solidFill>
              </a:rPr>
              <a:t>    </a:t>
            </a:r>
            <a:r>
              <a:rPr b="1" lang="pt-BR" sz="1100">
                <a:solidFill>
                  <a:srgbClr val="008800"/>
                </a:solidFill>
              </a:rPr>
              <a:t>public</a:t>
            </a:r>
            <a:r>
              <a:rPr lang="pt-BR" sz="1100">
                <a:solidFill>
                  <a:schemeClr val="dk1"/>
                </a:solidFill>
              </a:rPr>
              <a:t> </a:t>
            </a:r>
            <a:r>
              <a:rPr b="1" lang="pt-BR" sz="1100">
                <a:solidFill>
                  <a:srgbClr val="008800"/>
                </a:solidFill>
              </a:rPr>
              <a:t>function</a:t>
            </a:r>
            <a:r>
              <a:rPr lang="pt-BR" sz="1100">
                <a:solidFill>
                  <a:schemeClr val="dk1"/>
                </a:solidFill>
              </a:rPr>
              <a:t> </a:t>
            </a:r>
            <a:r>
              <a:rPr b="1" lang="pt-BR" sz="1100">
                <a:solidFill>
                  <a:srgbClr val="0066BB"/>
                </a:solidFill>
              </a:rPr>
              <a:t>__construct</a:t>
            </a:r>
            <a:r>
              <a:rPr lang="pt-BR" sz="1100">
                <a:solidFill>
                  <a:schemeClr val="dk1"/>
                </a:solidFill>
              </a:rPr>
              <a:t>(Ator </a:t>
            </a:r>
            <a:r>
              <a:rPr lang="pt-BR" sz="1100">
                <a:solidFill>
                  <a:srgbClr val="996633"/>
                </a:solidFill>
              </a:rPr>
              <a:t>$ator</a:t>
            </a:r>
            <a:r>
              <a:rPr lang="pt-BR" sz="1100">
                <a:solidFill>
                  <a:schemeClr val="dk1"/>
                </a:solidFill>
              </a:rPr>
              <a:t>, Filme </a:t>
            </a:r>
            <a:r>
              <a:rPr lang="pt-BR" sz="1100">
                <a:solidFill>
                  <a:srgbClr val="996633"/>
                </a:solidFill>
              </a:rPr>
              <a:t>$filme</a:t>
            </a:r>
            <a:r>
              <a:rPr lang="pt-BR" sz="1100">
                <a:solidFill>
                  <a:schemeClr val="dk1"/>
                </a:solidFill>
              </a:rPr>
              <a:t>, string </a:t>
            </a:r>
            <a:r>
              <a:rPr lang="pt-BR" sz="1100">
                <a:solidFill>
                  <a:srgbClr val="996633"/>
                </a:solidFill>
              </a:rPr>
              <a:t>$papel</a:t>
            </a:r>
            <a:r>
              <a:rPr lang="pt-BR" sz="1100">
                <a:solidFill>
                  <a:schemeClr val="dk1"/>
                </a:solidFill>
              </a:rPr>
              <a:t>){</a:t>
            </a:r>
            <a:endParaRPr sz="1100">
              <a:solidFill>
                <a:schemeClr val="dk1"/>
              </a:solidFill>
            </a:endParaRPr>
          </a:p>
          <a:p>
            <a:pPr indent="0" lvl="0" marL="0" rtl="0" algn="l">
              <a:spcBef>
                <a:spcPts val="0"/>
              </a:spcBef>
              <a:spcAft>
                <a:spcPts val="0"/>
              </a:spcAft>
              <a:buNone/>
            </a:pPr>
            <a:r>
              <a:rPr lang="pt-BR" sz="1100">
                <a:solidFill>
                  <a:schemeClr val="dk1"/>
                </a:solidFill>
              </a:rPr>
              <a:t>    	</a:t>
            </a:r>
            <a:r>
              <a:rPr lang="pt-BR" sz="1100">
                <a:solidFill>
                  <a:srgbClr val="996633"/>
                </a:solidFill>
              </a:rPr>
              <a:t>$this</a:t>
            </a:r>
            <a:r>
              <a:rPr lang="pt-BR" sz="1100">
                <a:solidFill>
                  <a:srgbClr val="333333"/>
                </a:solidFill>
              </a:rPr>
              <a:t>-&gt;</a:t>
            </a:r>
            <a:r>
              <a:rPr lang="pt-BR" sz="1100">
                <a:solidFill>
                  <a:srgbClr val="0000CC"/>
                </a:solidFill>
              </a:rPr>
              <a:t>ator</a:t>
            </a:r>
            <a:r>
              <a:rPr lang="pt-BR" sz="1100">
                <a:solidFill>
                  <a:schemeClr val="dk1"/>
                </a:solidFill>
              </a:rPr>
              <a:t>  </a:t>
            </a:r>
            <a:r>
              <a:rPr lang="pt-BR" sz="1100">
                <a:solidFill>
                  <a:srgbClr val="333333"/>
                </a:solidFill>
              </a:rPr>
              <a:t>=</a:t>
            </a:r>
            <a:r>
              <a:rPr lang="pt-BR" sz="1100">
                <a:solidFill>
                  <a:schemeClr val="dk1"/>
                </a:solidFill>
              </a:rPr>
              <a:t> </a:t>
            </a:r>
            <a:r>
              <a:rPr lang="pt-BR" sz="1100">
                <a:solidFill>
                  <a:srgbClr val="996633"/>
                </a:solidFill>
              </a:rPr>
              <a:t>$ator</a:t>
            </a:r>
            <a:r>
              <a:rPr lang="pt-BR" sz="1100">
                <a:solidFill>
                  <a:schemeClr val="dk1"/>
                </a:solidFill>
              </a:rPr>
              <a:t>;</a:t>
            </a:r>
            <a:endParaRPr sz="1100">
              <a:solidFill>
                <a:schemeClr val="dk1"/>
              </a:solidFill>
            </a:endParaRPr>
          </a:p>
          <a:p>
            <a:pPr indent="0" lvl="0" marL="0" rtl="0" algn="l">
              <a:spcBef>
                <a:spcPts val="0"/>
              </a:spcBef>
              <a:spcAft>
                <a:spcPts val="0"/>
              </a:spcAft>
              <a:buNone/>
            </a:pPr>
            <a:r>
              <a:rPr lang="pt-BR" sz="1100">
                <a:solidFill>
                  <a:schemeClr val="dk1"/>
                </a:solidFill>
              </a:rPr>
              <a:t>    	</a:t>
            </a:r>
            <a:r>
              <a:rPr lang="pt-BR" sz="1100">
                <a:solidFill>
                  <a:srgbClr val="996633"/>
                </a:solidFill>
              </a:rPr>
              <a:t>$this</a:t>
            </a:r>
            <a:r>
              <a:rPr lang="pt-BR" sz="1100">
                <a:solidFill>
                  <a:srgbClr val="333333"/>
                </a:solidFill>
              </a:rPr>
              <a:t>-&gt;</a:t>
            </a:r>
            <a:r>
              <a:rPr lang="pt-BR" sz="1100">
                <a:solidFill>
                  <a:srgbClr val="0000CC"/>
                </a:solidFill>
              </a:rPr>
              <a:t>filme</a:t>
            </a:r>
            <a:r>
              <a:rPr lang="pt-BR" sz="1100">
                <a:solidFill>
                  <a:schemeClr val="dk1"/>
                </a:solidFill>
              </a:rPr>
              <a:t> </a:t>
            </a:r>
            <a:r>
              <a:rPr lang="pt-BR" sz="1100">
                <a:solidFill>
                  <a:srgbClr val="333333"/>
                </a:solidFill>
              </a:rPr>
              <a:t>=</a:t>
            </a:r>
            <a:r>
              <a:rPr lang="pt-BR" sz="1100">
                <a:solidFill>
                  <a:schemeClr val="dk1"/>
                </a:solidFill>
              </a:rPr>
              <a:t> </a:t>
            </a:r>
            <a:r>
              <a:rPr lang="pt-BR" sz="1100">
                <a:solidFill>
                  <a:srgbClr val="996633"/>
                </a:solidFill>
              </a:rPr>
              <a:t>$filme</a:t>
            </a:r>
            <a:r>
              <a:rPr lang="pt-BR" sz="1100">
                <a:solidFill>
                  <a:schemeClr val="dk1"/>
                </a:solidFill>
              </a:rPr>
              <a:t>;</a:t>
            </a:r>
            <a:endParaRPr sz="1100">
              <a:solidFill>
                <a:schemeClr val="dk1"/>
              </a:solidFill>
            </a:endParaRPr>
          </a:p>
          <a:p>
            <a:pPr indent="0" lvl="0" marL="0" rtl="0" algn="l">
              <a:spcBef>
                <a:spcPts val="0"/>
              </a:spcBef>
              <a:spcAft>
                <a:spcPts val="0"/>
              </a:spcAft>
              <a:buNone/>
            </a:pPr>
            <a:r>
              <a:rPr lang="pt-BR" sz="1100">
                <a:solidFill>
                  <a:schemeClr val="dk1"/>
                </a:solidFill>
              </a:rPr>
              <a:t>    	</a:t>
            </a:r>
            <a:r>
              <a:rPr lang="pt-BR" sz="1100">
                <a:solidFill>
                  <a:srgbClr val="996633"/>
                </a:solidFill>
              </a:rPr>
              <a:t>$this</a:t>
            </a:r>
            <a:r>
              <a:rPr lang="pt-BR" sz="1100">
                <a:solidFill>
                  <a:srgbClr val="333333"/>
                </a:solidFill>
              </a:rPr>
              <a:t>-&gt;</a:t>
            </a:r>
            <a:r>
              <a:rPr lang="pt-BR" sz="1100">
                <a:solidFill>
                  <a:srgbClr val="0000CC"/>
                </a:solidFill>
              </a:rPr>
              <a:t>papel</a:t>
            </a:r>
            <a:r>
              <a:rPr lang="pt-BR" sz="1100">
                <a:solidFill>
                  <a:schemeClr val="dk1"/>
                </a:solidFill>
              </a:rPr>
              <a:t> </a:t>
            </a:r>
            <a:r>
              <a:rPr lang="pt-BR" sz="1100">
                <a:solidFill>
                  <a:srgbClr val="333333"/>
                </a:solidFill>
              </a:rPr>
              <a:t>=</a:t>
            </a:r>
            <a:r>
              <a:rPr lang="pt-BR" sz="1100">
                <a:solidFill>
                  <a:schemeClr val="dk1"/>
                </a:solidFill>
              </a:rPr>
              <a:t> </a:t>
            </a:r>
            <a:r>
              <a:rPr lang="pt-BR" sz="1100">
                <a:solidFill>
                  <a:srgbClr val="996633"/>
                </a:solidFill>
              </a:rPr>
              <a:t>$papel</a:t>
            </a:r>
            <a:r>
              <a:rPr lang="pt-BR" sz="1100">
                <a:solidFill>
                  <a:schemeClr val="dk1"/>
                </a:solidFill>
              </a:rPr>
              <a:t>;</a:t>
            </a:r>
            <a:endParaRPr sz="1100">
              <a:solidFill>
                <a:schemeClr val="dk1"/>
              </a:solidFill>
            </a:endParaRPr>
          </a:p>
          <a:p>
            <a:pPr indent="0" lvl="0" marL="0" rtl="0" algn="l">
              <a:spcBef>
                <a:spcPts val="0"/>
              </a:spcBef>
              <a:spcAft>
                <a:spcPts val="0"/>
              </a:spcAft>
              <a:buNone/>
            </a:pPr>
            <a:r>
              <a:rPr lang="pt-BR" sz="1100">
                <a:solidFill>
                  <a:schemeClr val="dk1"/>
                </a:solidFill>
              </a:rPr>
              <a:t>    }</a:t>
            </a:r>
            <a:endParaRPr sz="1100">
              <a:solidFill>
                <a:schemeClr val="dk1"/>
              </a:solidFill>
            </a:endParaRPr>
          </a:p>
          <a:p>
            <a:pPr indent="0" lvl="0" marL="0" rtl="0" algn="l">
              <a:spcBef>
                <a:spcPts val="0"/>
              </a:spcBef>
              <a:spcAft>
                <a:spcPts val="0"/>
              </a:spcAft>
              <a:buNone/>
            </a:pPr>
            <a:r>
              <a:rPr lang="pt-BR" sz="1100">
                <a:solidFill>
                  <a:schemeClr val="dk1"/>
                </a:solidFill>
              </a:rPr>
              <a:t>}</a:t>
            </a:r>
            <a:endParaRPr sz="1100">
              <a:solidFill>
                <a:schemeClr val="dk1"/>
              </a:solidFill>
            </a:endParaRPr>
          </a:p>
          <a:p>
            <a:pPr indent="0" lvl="0" marL="0" rtl="0" algn="l">
              <a:spcBef>
                <a:spcPts val="0"/>
              </a:spcBef>
              <a:spcAft>
                <a:spcPts val="0"/>
              </a:spcAft>
              <a:buNone/>
            </a:pPr>
            <a:r>
              <a:t/>
            </a:r>
            <a:endParaRPr sz="1100">
              <a:solidFill>
                <a:schemeClr val="dk1"/>
              </a:solidFill>
            </a:endParaRPr>
          </a:p>
          <a:p>
            <a:pPr indent="0" lvl="0" marL="0" rtl="0" algn="l">
              <a:spcBef>
                <a:spcPts val="0"/>
              </a:spcBef>
              <a:spcAft>
                <a:spcPts val="0"/>
              </a:spcAft>
              <a:buNone/>
            </a:pPr>
            <a:r>
              <a:rPr b="1" lang="pt-BR" sz="1100">
                <a:solidFill>
                  <a:srgbClr val="008800"/>
                </a:solidFill>
              </a:rPr>
              <a:t>class</a:t>
            </a:r>
            <a:r>
              <a:rPr lang="pt-BR" sz="1100">
                <a:solidFill>
                  <a:schemeClr val="dk1"/>
                </a:solidFill>
              </a:rPr>
              <a:t> </a:t>
            </a:r>
            <a:r>
              <a:rPr b="1" lang="pt-BR" sz="1100">
                <a:solidFill>
                  <a:srgbClr val="BB0066"/>
                </a:solidFill>
              </a:rPr>
              <a:t>Filme</a:t>
            </a:r>
            <a:r>
              <a:rPr lang="pt-BR" sz="1100">
                <a:solidFill>
                  <a:schemeClr val="dk1"/>
                </a:solidFill>
              </a:rPr>
              <a:t> {</a:t>
            </a:r>
            <a:endParaRPr sz="1100">
              <a:solidFill>
                <a:schemeClr val="dk1"/>
              </a:solidFill>
            </a:endParaRPr>
          </a:p>
          <a:p>
            <a:pPr indent="0" lvl="0" marL="0" rtl="0" algn="l">
              <a:spcBef>
                <a:spcPts val="0"/>
              </a:spcBef>
              <a:spcAft>
                <a:spcPts val="0"/>
              </a:spcAft>
              <a:buNone/>
            </a:pPr>
            <a:r>
              <a:rPr lang="pt-BR" sz="1100">
                <a:solidFill>
                  <a:schemeClr val="dk1"/>
                </a:solidFill>
              </a:rPr>
              <a:t>           </a:t>
            </a:r>
            <a:r>
              <a:rPr b="1" lang="pt-BR" sz="1100">
                <a:solidFill>
                  <a:srgbClr val="008800"/>
                </a:solidFill>
              </a:rPr>
              <a:t>public</a:t>
            </a:r>
            <a:r>
              <a:rPr lang="pt-BR" sz="1100">
                <a:solidFill>
                  <a:schemeClr val="dk1"/>
                </a:solidFill>
              </a:rPr>
              <a:t> </a:t>
            </a:r>
            <a:r>
              <a:rPr lang="pt-BR" sz="1100">
                <a:solidFill>
                  <a:srgbClr val="996633"/>
                </a:solidFill>
              </a:rPr>
              <a:t>$titulo</a:t>
            </a:r>
            <a:r>
              <a:rPr lang="pt-BR" sz="1100">
                <a:solidFill>
                  <a:schemeClr val="dk1"/>
                </a:solidFill>
              </a:rPr>
              <a:t>;</a:t>
            </a:r>
            <a:endParaRPr sz="1100">
              <a:solidFill>
                <a:schemeClr val="dk1"/>
              </a:solidFill>
            </a:endParaRPr>
          </a:p>
          <a:p>
            <a:pPr indent="0" lvl="0" marL="0" rtl="0" algn="l">
              <a:spcBef>
                <a:spcPts val="0"/>
              </a:spcBef>
              <a:spcAft>
                <a:spcPts val="0"/>
              </a:spcAft>
              <a:buNone/>
            </a:pPr>
            <a:r>
              <a:rPr lang="pt-BR" sz="1100">
                <a:solidFill>
                  <a:schemeClr val="dk1"/>
                </a:solidFill>
              </a:rPr>
              <a:t>           </a:t>
            </a:r>
            <a:r>
              <a:rPr b="1" lang="pt-BR" sz="1100">
                <a:solidFill>
                  <a:srgbClr val="008800"/>
                </a:solidFill>
              </a:rPr>
              <a:t>public</a:t>
            </a:r>
            <a:r>
              <a:rPr lang="pt-BR" sz="1100">
                <a:solidFill>
                  <a:schemeClr val="dk1"/>
                </a:solidFill>
              </a:rPr>
              <a:t> </a:t>
            </a:r>
            <a:r>
              <a:rPr lang="pt-BR" sz="1100">
                <a:solidFill>
                  <a:srgbClr val="996633"/>
                </a:solidFill>
              </a:rPr>
              <a:t>$atuacoes</a:t>
            </a:r>
            <a:r>
              <a:rPr lang="pt-BR" sz="1100">
                <a:solidFill>
                  <a:schemeClr val="dk1"/>
                </a:solidFill>
              </a:rPr>
              <a:t> </a:t>
            </a:r>
            <a:r>
              <a:rPr lang="pt-BR" sz="1100">
                <a:solidFill>
                  <a:srgbClr val="333333"/>
                </a:solidFill>
              </a:rPr>
              <a:t>=</a:t>
            </a:r>
            <a:r>
              <a:rPr lang="pt-BR" sz="1100">
                <a:solidFill>
                  <a:schemeClr val="dk1"/>
                </a:solidFill>
              </a:rPr>
              <a:t> [];</a:t>
            </a:r>
            <a:endParaRPr sz="1100">
              <a:solidFill>
                <a:schemeClr val="dk1"/>
              </a:solidFill>
            </a:endParaRPr>
          </a:p>
          <a:p>
            <a:pPr indent="0" lvl="0" marL="0" rtl="0" algn="l">
              <a:spcBef>
                <a:spcPts val="0"/>
              </a:spcBef>
              <a:spcAft>
                <a:spcPts val="0"/>
              </a:spcAft>
              <a:buNone/>
            </a:pPr>
            <a:r>
              <a:rPr lang="pt-BR" sz="1100">
                <a:solidFill>
                  <a:schemeClr val="dk1"/>
                </a:solidFill>
              </a:rPr>
              <a:t>}</a:t>
            </a:r>
            <a:endParaRPr sz="1100">
              <a:solidFill>
                <a:schemeClr val="dk1"/>
              </a:solidFill>
            </a:endParaRPr>
          </a:p>
          <a:p>
            <a:pPr indent="0" lvl="0" marL="0" rtl="0" algn="l">
              <a:spcBef>
                <a:spcPts val="0"/>
              </a:spcBef>
              <a:spcAft>
                <a:spcPts val="0"/>
              </a:spcAft>
              <a:buNone/>
            </a:pPr>
            <a:r>
              <a:t/>
            </a:r>
            <a:endParaRPr sz="1100">
              <a:solidFill>
                <a:schemeClr val="dk1"/>
              </a:solidFill>
            </a:endParaRPr>
          </a:p>
          <a:p>
            <a:pPr indent="0" lvl="0" marL="0" rtl="0" algn="l">
              <a:lnSpc>
                <a:spcPct val="125000"/>
              </a:lnSpc>
              <a:spcBef>
                <a:spcPts val="0"/>
              </a:spcBef>
              <a:spcAft>
                <a:spcPts val="0"/>
              </a:spcAft>
              <a:buNone/>
            </a:pPr>
            <a:r>
              <a:t/>
            </a:r>
            <a:endParaRPr sz="1100">
              <a:solidFill>
                <a:schemeClr val="dk1"/>
              </a:solidFill>
            </a:endParaRPr>
          </a:p>
        </p:txBody>
      </p:sp>
      <p:sp>
        <p:nvSpPr>
          <p:cNvPr id="1502" name="Google Shape;1502;p168"/>
          <p:cNvSpPr txBox="1"/>
          <p:nvPr/>
        </p:nvSpPr>
        <p:spPr>
          <a:xfrm>
            <a:off x="4954100" y="1600875"/>
            <a:ext cx="56538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sz="1300">
                <a:solidFill>
                  <a:srgbClr val="996633"/>
                </a:solidFill>
              </a:rPr>
              <a:t>$ator1</a:t>
            </a:r>
            <a:r>
              <a:rPr lang="pt-BR" sz="1300">
                <a:solidFill>
                  <a:schemeClr val="dk1"/>
                </a:solidFill>
              </a:rPr>
              <a:t> </a:t>
            </a:r>
            <a:r>
              <a:rPr lang="pt-BR" sz="1300">
                <a:solidFill>
                  <a:srgbClr val="333333"/>
                </a:solidFill>
              </a:rPr>
              <a:t>=</a:t>
            </a:r>
            <a:r>
              <a:rPr lang="pt-BR" sz="1300">
                <a:solidFill>
                  <a:schemeClr val="dk1"/>
                </a:solidFill>
              </a:rPr>
              <a:t> </a:t>
            </a:r>
            <a:r>
              <a:rPr b="1" lang="pt-BR" sz="1300">
                <a:solidFill>
                  <a:srgbClr val="008800"/>
                </a:solidFill>
              </a:rPr>
              <a:t>new</a:t>
            </a:r>
            <a:r>
              <a:rPr lang="pt-BR" sz="1300">
                <a:solidFill>
                  <a:schemeClr val="dk1"/>
                </a:solidFill>
              </a:rPr>
              <a:t> Ator();</a:t>
            </a:r>
            <a:endParaRPr sz="1300">
              <a:solidFill>
                <a:schemeClr val="dk1"/>
              </a:solidFill>
            </a:endParaRPr>
          </a:p>
          <a:p>
            <a:pPr indent="0" lvl="0" marL="0" rtl="0" algn="l">
              <a:spcBef>
                <a:spcPts val="0"/>
              </a:spcBef>
              <a:spcAft>
                <a:spcPts val="0"/>
              </a:spcAft>
              <a:buNone/>
            </a:pPr>
            <a:r>
              <a:rPr lang="pt-BR" sz="1300">
                <a:solidFill>
                  <a:srgbClr val="996633"/>
                </a:solidFill>
              </a:rPr>
              <a:t>$ator1</a:t>
            </a:r>
            <a:r>
              <a:rPr lang="pt-BR" sz="1300">
                <a:solidFill>
                  <a:srgbClr val="333333"/>
                </a:solidFill>
              </a:rPr>
              <a:t>-&gt;</a:t>
            </a:r>
            <a:r>
              <a:rPr lang="pt-BR" sz="1300">
                <a:solidFill>
                  <a:srgbClr val="0000CC"/>
                </a:solidFill>
              </a:rPr>
              <a:t>nome</a:t>
            </a:r>
            <a:r>
              <a:rPr lang="pt-BR" sz="1300">
                <a:solidFill>
                  <a:schemeClr val="dk1"/>
                </a:solidFill>
              </a:rPr>
              <a:t> </a:t>
            </a:r>
            <a:r>
              <a:rPr lang="pt-BR" sz="1300">
                <a:solidFill>
                  <a:srgbClr val="333333"/>
                </a:solidFill>
              </a:rPr>
              <a:t>=</a:t>
            </a:r>
            <a:r>
              <a:rPr lang="pt-BR" sz="1300">
                <a:solidFill>
                  <a:schemeClr val="dk1"/>
                </a:solidFill>
              </a:rPr>
              <a:t> </a:t>
            </a:r>
            <a:r>
              <a:rPr lang="pt-BR" sz="1300">
                <a:solidFill>
                  <a:schemeClr val="dk1"/>
                </a:solidFill>
                <a:highlight>
                  <a:srgbClr val="FFF0F0"/>
                </a:highlight>
              </a:rPr>
              <a:t>'José da Silva'</a:t>
            </a:r>
            <a:r>
              <a:rPr lang="pt-BR" sz="1300">
                <a:solidFill>
                  <a:schemeClr val="dk1"/>
                </a:solidFill>
              </a:rPr>
              <a:t>;</a:t>
            </a:r>
            <a:endParaRPr sz="1300">
              <a:solidFill>
                <a:schemeClr val="dk1"/>
              </a:solidFill>
            </a:endParaRPr>
          </a:p>
          <a:p>
            <a:pPr indent="0" lvl="0" marL="0" rtl="0" algn="l">
              <a:spcBef>
                <a:spcPts val="0"/>
              </a:spcBef>
              <a:spcAft>
                <a:spcPts val="0"/>
              </a:spcAft>
              <a:buNone/>
            </a:pPr>
            <a:r>
              <a:t/>
            </a:r>
            <a:endParaRPr sz="1300">
              <a:solidFill>
                <a:schemeClr val="dk1"/>
              </a:solidFill>
            </a:endParaRPr>
          </a:p>
          <a:p>
            <a:pPr indent="0" lvl="0" marL="0" rtl="0" algn="l">
              <a:spcBef>
                <a:spcPts val="0"/>
              </a:spcBef>
              <a:spcAft>
                <a:spcPts val="0"/>
              </a:spcAft>
              <a:buNone/>
            </a:pPr>
            <a:r>
              <a:rPr lang="pt-BR" sz="1300">
                <a:solidFill>
                  <a:srgbClr val="996633"/>
                </a:solidFill>
              </a:rPr>
              <a:t>$ator2</a:t>
            </a:r>
            <a:r>
              <a:rPr lang="pt-BR" sz="1300">
                <a:solidFill>
                  <a:schemeClr val="dk1"/>
                </a:solidFill>
              </a:rPr>
              <a:t> </a:t>
            </a:r>
            <a:r>
              <a:rPr lang="pt-BR" sz="1300">
                <a:solidFill>
                  <a:srgbClr val="333333"/>
                </a:solidFill>
              </a:rPr>
              <a:t>=</a:t>
            </a:r>
            <a:r>
              <a:rPr lang="pt-BR" sz="1300">
                <a:solidFill>
                  <a:schemeClr val="dk1"/>
                </a:solidFill>
              </a:rPr>
              <a:t> </a:t>
            </a:r>
            <a:r>
              <a:rPr b="1" lang="pt-BR" sz="1300">
                <a:solidFill>
                  <a:srgbClr val="008800"/>
                </a:solidFill>
              </a:rPr>
              <a:t>new</a:t>
            </a:r>
            <a:r>
              <a:rPr lang="pt-BR" sz="1300">
                <a:solidFill>
                  <a:schemeClr val="dk1"/>
                </a:solidFill>
              </a:rPr>
              <a:t> Ator();</a:t>
            </a:r>
            <a:endParaRPr sz="1300">
              <a:solidFill>
                <a:schemeClr val="dk1"/>
              </a:solidFill>
            </a:endParaRPr>
          </a:p>
          <a:p>
            <a:pPr indent="0" lvl="0" marL="0" rtl="0" algn="l">
              <a:spcBef>
                <a:spcPts val="0"/>
              </a:spcBef>
              <a:spcAft>
                <a:spcPts val="0"/>
              </a:spcAft>
              <a:buNone/>
            </a:pPr>
            <a:r>
              <a:rPr lang="pt-BR" sz="1300">
                <a:solidFill>
                  <a:srgbClr val="996633"/>
                </a:solidFill>
              </a:rPr>
              <a:t>$ator2</a:t>
            </a:r>
            <a:r>
              <a:rPr lang="pt-BR" sz="1300">
                <a:solidFill>
                  <a:srgbClr val="333333"/>
                </a:solidFill>
              </a:rPr>
              <a:t>-&gt;</a:t>
            </a:r>
            <a:r>
              <a:rPr lang="pt-BR" sz="1300">
                <a:solidFill>
                  <a:srgbClr val="0000CC"/>
                </a:solidFill>
              </a:rPr>
              <a:t>nome</a:t>
            </a:r>
            <a:r>
              <a:rPr lang="pt-BR" sz="1300">
                <a:solidFill>
                  <a:schemeClr val="dk1"/>
                </a:solidFill>
              </a:rPr>
              <a:t> </a:t>
            </a:r>
            <a:r>
              <a:rPr lang="pt-BR" sz="1300">
                <a:solidFill>
                  <a:srgbClr val="333333"/>
                </a:solidFill>
              </a:rPr>
              <a:t>=</a:t>
            </a:r>
            <a:r>
              <a:rPr lang="pt-BR" sz="1300">
                <a:solidFill>
                  <a:schemeClr val="dk1"/>
                </a:solidFill>
              </a:rPr>
              <a:t> </a:t>
            </a:r>
            <a:r>
              <a:rPr lang="pt-BR" sz="1300">
                <a:solidFill>
                  <a:schemeClr val="dk1"/>
                </a:solidFill>
                <a:highlight>
                  <a:srgbClr val="FFF0F0"/>
                </a:highlight>
              </a:rPr>
              <a:t>'Maria das Dores'</a:t>
            </a:r>
            <a:r>
              <a:rPr lang="pt-BR" sz="1300">
                <a:solidFill>
                  <a:schemeClr val="dk1"/>
                </a:solidFill>
              </a:rPr>
              <a:t>;</a:t>
            </a:r>
            <a:endParaRPr sz="1300">
              <a:solidFill>
                <a:schemeClr val="dk1"/>
              </a:solidFill>
            </a:endParaRPr>
          </a:p>
          <a:p>
            <a:pPr indent="0" lvl="0" marL="0" rtl="0" algn="l">
              <a:spcBef>
                <a:spcPts val="0"/>
              </a:spcBef>
              <a:spcAft>
                <a:spcPts val="0"/>
              </a:spcAft>
              <a:buNone/>
            </a:pPr>
            <a:r>
              <a:t/>
            </a:r>
            <a:endParaRPr sz="1300">
              <a:solidFill>
                <a:schemeClr val="dk1"/>
              </a:solidFill>
            </a:endParaRPr>
          </a:p>
          <a:p>
            <a:pPr indent="0" lvl="0" marL="0" rtl="0" algn="l">
              <a:spcBef>
                <a:spcPts val="0"/>
              </a:spcBef>
              <a:spcAft>
                <a:spcPts val="0"/>
              </a:spcAft>
              <a:buNone/>
            </a:pPr>
            <a:r>
              <a:rPr lang="pt-BR" sz="1300">
                <a:solidFill>
                  <a:srgbClr val="996633"/>
                </a:solidFill>
              </a:rPr>
              <a:t>$filme1</a:t>
            </a:r>
            <a:r>
              <a:rPr lang="pt-BR" sz="1300">
                <a:solidFill>
                  <a:schemeClr val="dk1"/>
                </a:solidFill>
              </a:rPr>
              <a:t> </a:t>
            </a:r>
            <a:r>
              <a:rPr lang="pt-BR" sz="1300">
                <a:solidFill>
                  <a:srgbClr val="333333"/>
                </a:solidFill>
              </a:rPr>
              <a:t>=</a:t>
            </a:r>
            <a:r>
              <a:rPr lang="pt-BR" sz="1300">
                <a:solidFill>
                  <a:schemeClr val="dk1"/>
                </a:solidFill>
              </a:rPr>
              <a:t> </a:t>
            </a:r>
            <a:r>
              <a:rPr b="1" lang="pt-BR" sz="1300">
                <a:solidFill>
                  <a:srgbClr val="008800"/>
                </a:solidFill>
              </a:rPr>
              <a:t>new</a:t>
            </a:r>
            <a:r>
              <a:rPr lang="pt-BR" sz="1300">
                <a:solidFill>
                  <a:schemeClr val="dk1"/>
                </a:solidFill>
              </a:rPr>
              <a:t> Filme();</a:t>
            </a:r>
            <a:endParaRPr sz="1300">
              <a:solidFill>
                <a:schemeClr val="dk1"/>
              </a:solidFill>
            </a:endParaRPr>
          </a:p>
          <a:p>
            <a:pPr indent="0" lvl="0" marL="0" rtl="0" algn="l">
              <a:spcBef>
                <a:spcPts val="0"/>
              </a:spcBef>
              <a:spcAft>
                <a:spcPts val="0"/>
              </a:spcAft>
              <a:buNone/>
            </a:pPr>
            <a:r>
              <a:rPr lang="pt-BR" sz="1300">
                <a:solidFill>
                  <a:srgbClr val="996633"/>
                </a:solidFill>
              </a:rPr>
              <a:t>$filme1</a:t>
            </a:r>
            <a:r>
              <a:rPr lang="pt-BR" sz="1300">
                <a:solidFill>
                  <a:srgbClr val="333333"/>
                </a:solidFill>
              </a:rPr>
              <a:t>-&gt;</a:t>
            </a:r>
            <a:r>
              <a:rPr lang="pt-BR" sz="1300">
                <a:solidFill>
                  <a:srgbClr val="0000CC"/>
                </a:solidFill>
              </a:rPr>
              <a:t>titulo</a:t>
            </a:r>
            <a:r>
              <a:rPr lang="pt-BR" sz="1300">
                <a:solidFill>
                  <a:schemeClr val="dk1"/>
                </a:solidFill>
              </a:rPr>
              <a:t> </a:t>
            </a:r>
            <a:r>
              <a:rPr lang="pt-BR" sz="1300">
                <a:solidFill>
                  <a:srgbClr val="333333"/>
                </a:solidFill>
              </a:rPr>
              <a:t>=</a:t>
            </a:r>
            <a:r>
              <a:rPr lang="pt-BR" sz="1300">
                <a:solidFill>
                  <a:schemeClr val="dk1"/>
                </a:solidFill>
              </a:rPr>
              <a:t> </a:t>
            </a:r>
            <a:r>
              <a:rPr lang="pt-BR" sz="1300">
                <a:solidFill>
                  <a:schemeClr val="dk1"/>
                </a:solidFill>
                <a:highlight>
                  <a:srgbClr val="FFF0F0"/>
                </a:highlight>
              </a:rPr>
              <a:t>'Aventuras do barulho'</a:t>
            </a:r>
            <a:r>
              <a:rPr lang="pt-BR" sz="1300">
                <a:solidFill>
                  <a:schemeClr val="dk1"/>
                </a:solidFill>
              </a:rPr>
              <a:t>;</a:t>
            </a:r>
            <a:endParaRPr sz="1300">
              <a:solidFill>
                <a:schemeClr val="dk1"/>
              </a:solidFill>
            </a:endParaRPr>
          </a:p>
          <a:p>
            <a:pPr indent="0" lvl="0" marL="0" rtl="0" algn="l">
              <a:spcBef>
                <a:spcPts val="0"/>
              </a:spcBef>
              <a:spcAft>
                <a:spcPts val="0"/>
              </a:spcAft>
              <a:buNone/>
            </a:pPr>
            <a:r>
              <a:t/>
            </a:r>
            <a:endParaRPr sz="1300">
              <a:solidFill>
                <a:schemeClr val="dk1"/>
              </a:solidFill>
            </a:endParaRPr>
          </a:p>
          <a:p>
            <a:pPr indent="0" lvl="0" marL="0" rtl="0" algn="l">
              <a:spcBef>
                <a:spcPts val="0"/>
              </a:spcBef>
              <a:spcAft>
                <a:spcPts val="0"/>
              </a:spcAft>
              <a:buNone/>
            </a:pPr>
            <a:r>
              <a:rPr lang="pt-BR" sz="1300">
                <a:solidFill>
                  <a:srgbClr val="996633"/>
                </a:solidFill>
              </a:rPr>
              <a:t>$filme1</a:t>
            </a:r>
            <a:r>
              <a:rPr lang="pt-BR" sz="1300">
                <a:solidFill>
                  <a:srgbClr val="333333"/>
                </a:solidFill>
              </a:rPr>
              <a:t>-&gt;</a:t>
            </a:r>
            <a:r>
              <a:rPr lang="pt-BR" sz="1300">
                <a:solidFill>
                  <a:srgbClr val="0000CC"/>
                </a:solidFill>
              </a:rPr>
              <a:t>atuacoes</a:t>
            </a:r>
            <a:r>
              <a:rPr lang="pt-BR" sz="1300">
                <a:solidFill>
                  <a:schemeClr val="dk1"/>
                </a:solidFill>
              </a:rPr>
              <a:t>[] </a:t>
            </a:r>
            <a:r>
              <a:rPr lang="pt-BR" sz="1300">
                <a:solidFill>
                  <a:srgbClr val="333333"/>
                </a:solidFill>
              </a:rPr>
              <a:t>=</a:t>
            </a:r>
            <a:r>
              <a:rPr lang="pt-BR" sz="1300">
                <a:solidFill>
                  <a:schemeClr val="dk1"/>
                </a:solidFill>
              </a:rPr>
              <a:t> </a:t>
            </a:r>
            <a:endParaRPr sz="1300">
              <a:solidFill>
                <a:schemeClr val="dk1"/>
              </a:solidFill>
            </a:endParaRPr>
          </a:p>
          <a:p>
            <a:pPr indent="0" lvl="0" marL="0" rtl="0" algn="l">
              <a:spcBef>
                <a:spcPts val="0"/>
              </a:spcBef>
              <a:spcAft>
                <a:spcPts val="0"/>
              </a:spcAft>
              <a:buNone/>
            </a:pPr>
            <a:r>
              <a:rPr b="1" lang="pt-BR" sz="1300">
                <a:solidFill>
                  <a:srgbClr val="008800"/>
                </a:solidFill>
              </a:rPr>
              <a:t>    </a:t>
            </a:r>
            <a:r>
              <a:rPr b="1" lang="pt-BR" sz="1300">
                <a:solidFill>
                  <a:srgbClr val="008800"/>
                </a:solidFill>
              </a:rPr>
              <a:t>new</a:t>
            </a:r>
            <a:r>
              <a:rPr lang="pt-BR" sz="1300">
                <a:solidFill>
                  <a:schemeClr val="dk1"/>
                </a:solidFill>
              </a:rPr>
              <a:t> Atuacao(</a:t>
            </a:r>
            <a:r>
              <a:rPr lang="pt-BR" sz="1300">
                <a:solidFill>
                  <a:srgbClr val="996633"/>
                </a:solidFill>
              </a:rPr>
              <a:t>$ator1</a:t>
            </a:r>
            <a:r>
              <a:rPr lang="pt-BR" sz="1300">
                <a:solidFill>
                  <a:schemeClr val="dk1"/>
                </a:solidFill>
              </a:rPr>
              <a:t>, </a:t>
            </a:r>
            <a:r>
              <a:rPr lang="pt-BR" sz="1300">
                <a:solidFill>
                  <a:srgbClr val="996633"/>
                </a:solidFill>
              </a:rPr>
              <a:t>$filme1</a:t>
            </a:r>
            <a:r>
              <a:rPr lang="pt-BR" sz="1300">
                <a:solidFill>
                  <a:schemeClr val="dk1"/>
                </a:solidFill>
              </a:rPr>
              <a:t>, </a:t>
            </a:r>
            <a:r>
              <a:rPr lang="pt-BR" sz="1300">
                <a:solidFill>
                  <a:schemeClr val="dk1"/>
                </a:solidFill>
                <a:highlight>
                  <a:srgbClr val="FFF0F0"/>
                </a:highlight>
              </a:rPr>
              <a:t>'Protagonista'</a:t>
            </a:r>
            <a:r>
              <a:rPr lang="pt-BR" sz="1300">
                <a:solidFill>
                  <a:schemeClr val="dk1"/>
                </a:solidFill>
              </a:rPr>
              <a:t>);</a:t>
            </a:r>
            <a:endParaRPr sz="1300">
              <a:solidFill>
                <a:schemeClr val="dk1"/>
              </a:solidFill>
            </a:endParaRPr>
          </a:p>
          <a:p>
            <a:pPr indent="0" lvl="0" marL="0" rtl="0" algn="l">
              <a:lnSpc>
                <a:spcPct val="125000"/>
              </a:lnSpc>
              <a:spcBef>
                <a:spcPts val="0"/>
              </a:spcBef>
              <a:spcAft>
                <a:spcPts val="0"/>
              </a:spcAft>
              <a:buNone/>
            </a:pPr>
            <a:r>
              <a:rPr lang="pt-BR" sz="1300">
                <a:solidFill>
                  <a:srgbClr val="996633"/>
                </a:solidFill>
              </a:rPr>
              <a:t>$filme1</a:t>
            </a:r>
            <a:r>
              <a:rPr lang="pt-BR" sz="1300">
                <a:solidFill>
                  <a:srgbClr val="333333"/>
                </a:solidFill>
              </a:rPr>
              <a:t>-&gt;</a:t>
            </a:r>
            <a:r>
              <a:rPr lang="pt-BR" sz="1300">
                <a:solidFill>
                  <a:srgbClr val="0000CC"/>
                </a:solidFill>
              </a:rPr>
              <a:t>atuacoes</a:t>
            </a:r>
            <a:r>
              <a:rPr lang="pt-BR" sz="1300">
                <a:solidFill>
                  <a:schemeClr val="dk1"/>
                </a:solidFill>
              </a:rPr>
              <a:t>[] </a:t>
            </a:r>
            <a:r>
              <a:rPr lang="pt-BR" sz="1300">
                <a:solidFill>
                  <a:srgbClr val="333333"/>
                </a:solidFill>
              </a:rPr>
              <a:t>=</a:t>
            </a:r>
            <a:r>
              <a:rPr lang="pt-BR" sz="1300">
                <a:solidFill>
                  <a:schemeClr val="dk1"/>
                </a:solidFill>
              </a:rPr>
              <a:t> </a:t>
            </a:r>
            <a:endParaRPr sz="1300">
              <a:solidFill>
                <a:schemeClr val="dk1"/>
              </a:solidFill>
            </a:endParaRPr>
          </a:p>
          <a:p>
            <a:pPr indent="0" lvl="0" marL="0" rtl="0" algn="l">
              <a:lnSpc>
                <a:spcPct val="125000"/>
              </a:lnSpc>
              <a:spcBef>
                <a:spcPts val="0"/>
              </a:spcBef>
              <a:spcAft>
                <a:spcPts val="0"/>
              </a:spcAft>
              <a:buNone/>
            </a:pPr>
            <a:r>
              <a:rPr b="1" lang="pt-BR" sz="1300">
                <a:solidFill>
                  <a:srgbClr val="008800"/>
                </a:solidFill>
              </a:rPr>
              <a:t>    </a:t>
            </a:r>
            <a:r>
              <a:rPr b="1" lang="pt-BR" sz="1300">
                <a:solidFill>
                  <a:srgbClr val="008800"/>
                </a:solidFill>
              </a:rPr>
              <a:t>new</a:t>
            </a:r>
            <a:r>
              <a:rPr lang="pt-BR" sz="1300">
                <a:solidFill>
                  <a:schemeClr val="dk1"/>
                </a:solidFill>
              </a:rPr>
              <a:t> Atuacao(</a:t>
            </a:r>
            <a:r>
              <a:rPr lang="pt-BR" sz="1300">
                <a:solidFill>
                  <a:srgbClr val="996633"/>
                </a:solidFill>
              </a:rPr>
              <a:t>$ator2</a:t>
            </a:r>
            <a:r>
              <a:rPr lang="pt-BR" sz="1300">
                <a:solidFill>
                  <a:schemeClr val="dk1"/>
                </a:solidFill>
              </a:rPr>
              <a:t>, </a:t>
            </a:r>
            <a:r>
              <a:rPr lang="pt-BR" sz="1300">
                <a:solidFill>
                  <a:srgbClr val="996633"/>
                </a:solidFill>
              </a:rPr>
              <a:t>$filme1</a:t>
            </a:r>
            <a:r>
              <a:rPr lang="pt-BR" sz="1300">
                <a:solidFill>
                  <a:schemeClr val="dk1"/>
                </a:solidFill>
              </a:rPr>
              <a:t>, </a:t>
            </a:r>
            <a:r>
              <a:rPr lang="pt-BR" sz="1300">
                <a:solidFill>
                  <a:schemeClr val="dk1"/>
                </a:solidFill>
                <a:highlight>
                  <a:srgbClr val="FFF0F0"/>
                </a:highlight>
              </a:rPr>
              <a:t>'Coadjuvante'</a:t>
            </a:r>
            <a:r>
              <a:rPr lang="pt-BR" sz="1300">
                <a:solidFill>
                  <a:schemeClr val="dk1"/>
                </a:solidFill>
              </a:rPr>
              <a:t>);</a:t>
            </a:r>
            <a:endParaRPr sz="1300">
              <a:solidFill>
                <a:schemeClr val="dk1"/>
              </a:solidFill>
            </a:endParaRPr>
          </a:p>
        </p:txBody>
      </p:sp>
      <p:cxnSp>
        <p:nvCxnSpPr>
          <p:cNvPr id="1503" name="Google Shape;1503;p168"/>
          <p:cNvCxnSpPr/>
          <p:nvPr/>
        </p:nvCxnSpPr>
        <p:spPr>
          <a:xfrm>
            <a:off x="4860925" y="1407175"/>
            <a:ext cx="0" cy="30291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1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7" name="Shape 1507"/>
        <p:cNvGrpSpPr/>
        <p:nvPr/>
      </p:nvGrpSpPr>
      <p:grpSpPr>
        <a:xfrm>
          <a:off x="0" y="0"/>
          <a:ext cx="0" cy="0"/>
          <a:chOff x="0" y="0"/>
          <a:chExt cx="0" cy="0"/>
        </a:xfrm>
      </p:grpSpPr>
      <p:sp>
        <p:nvSpPr>
          <p:cNvPr id="1508" name="Google Shape;1508;p16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Autoload (Carregamento automático de Classes)</a:t>
            </a:r>
            <a:endParaRPr/>
          </a:p>
        </p:txBody>
      </p:sp>
      <p:sp>
        <p:nvSpPr>
          <p:cNvPr id="1509" name="Google Shape;1509;p16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36550" lvl="0" marL="457200" rtl="0" algn="just">
              <a:spcBef>
                <a:spcPts val="0"/>
              </a:spcBef>
              <a:spcAft>
                <a:spcPts val="0"/>
              </a:spcAft>
              <a:buSzPts val="1700"/>
              <a:buChar char="●"/>
            </a:pPr>
            <a:r>
              <a:rPr lang="pt-BR" sz="1700"/>
              <a:t>Quando trabalhamos com mais de uma Classe, Interface e/ou Trait, é interessante utilizar algum recurso que possibilite o carregamento dinâmico/automático das estruturas em seus respectivos arquivos *.php.</a:t>
            </a:r>
            <a:endParaRPr sz="1700"/>
          </a:p>
          <a:p>
            <a:pPr indent="-336550" lvl="0" marL="457200" rtl="0" algn="just">
              <a:spcBef>
                <a:spcPts val="0"/>
              </a:spcBef>
              <a:spcAft>
                <a:spcPts val="0"/>
              </a:spcAft>
              <a:buSzPts val="1700"/>
              <a:buChar char="●"/>
            </a:pPr>
            <a:r>
              <a:rPr lang="pt-BR" sz="1700"/>
              <a:t>O PHP possui duas funções de registro automático: o </a:t>
            </a:r>
            <a:r>
              <a:rPr b="1" lang="pt-BR" sz="1700"/>
              <a:t>__autoload</a:t>
            </a:r>
            <a:r>
              <a:rPr lang="pt-BR" sz="1700"/>
              <a:t>() e o </a:t>
            </a:r>
            <a:r>
              <a:rPr b="1" lang="pt-BR" sz="1700"/>
              <a:t>spl_autoload_register</a:t>
            </a:r>
            <a:r>
              <a:rPr lang="pt-BR" sz="1700"/>
              <a:t>()</a:t>
            </a:r>
            <a:endParaRPr sz="1700"/>
          </a:p>
          <a:p>
            <a:pPr indent="-336550" lvl="0" marL="457200" rtl="0" algn="just">
              <a:spcBef>
                <a:spcPts val="0"/>
              </a:spcBef>
              <a:spcAft>
                <a:spcPts val="0"/>
              </a:spcAft>
              <a:buSzPts val="1700"/>
              <a:buChar char="●"/>
            </a:pPr>
            <a:r>
              <a:rPr lang="pt-BR" sz="1700"/>
              <a:t>O </a:t>
            </a:r>
            <a:r>
              <a:rPr b="1" lang="pt-BR" sz="1700"/>
              <a:t>__autoload</a:t>
            </a:r>
            <a:r>
              <a:rPr lang="pt-BR" sz="1700"/>
              <a:t>() foi depreciado à partir do PHP 7.2.</a:t>
            </a:r>
            <a:endParaRPr sz="1700"/>
          </a:p>
          <a:p>
            <a:pPr indent="-336550" lvl="0" marL="457200" rtl="0" algn="just">
              <a:spcBef>
                <a:spcPts val="0"/>
              </a:spcBef>
              <a:spcAft>
                <a:spcPts val="0"/>
              </a:spcAft>
              <a:buSzPts val="1700"/>
              <a:buChar char="●"/>
            </a:pPr>
            <a:r>
              <a:rPr lang="pt-BR" sz="1700"/>
              <a:t>O </a:t>
            </a:r>
            <a:r>
              <a:rPr b="1" lang="pt-BR" sz="1700"/>
              <a:t>spl_autoload_register()</a:t>
            </a:r>
            <a:r>
              <a:rPr lang="pt-BR" sz="1700"/>
              <a:t> permite que vários carregadores automáticos sejam registrados, que serão executados por sua vez até que uma classe, interface ou trait correspondente seja localizada e carregada, ou até que todas as opções de carregamento automático tenham sido esgotadas. Isso significa que, se você estiver usando algum framework ou outras bibliotecas que implementam seus próprios carregadores automáticos, não é necessário se preocupar com a possibilidade de conflitos.</a:t>
            </a:r>
            <a:endParaRPr sz="1700"/>
          </a:p>
        </p:txBody>
      </p:sp>
    </p:spTree>
  </p:cSld>
  <p:clrMapOvr>
    <a:masterClrMapping/>
  </p:clrMapOvr>
</p:sld>
</file>

<file path=ppt/slides/slide1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3" name="Shape 1513"/>
        <p:cNvGrpSpPr/>
        <p:nvPr/>
      </p:nvGrpSpPr>
      <p:grpSpPr>
        <a:xfrm>
          <a:off x="0" y="0"/>
          <a:ext cx="0" cy="0"/>
          <a:chOff x="0" y="0"/>
          <a:chExt cx="0" cy="0"/>
        </a:xfrm>
      </p:grpSpPr>
      <p:sp>
        <p:nvSpPr>
          <p:cNvPr id="1514" name="Google Shape;1514;p17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Autoload (spl_autoload_register)</a:t>
            </a:r>
            <a:endParaRPr/>
          </a:p>
        </p:txBody>
      </p:sp>
      <p:sp>
        <p:nvSpPr>
          <p:cNvPr id="1515" name="Google Shape;1515;p170"/>
          <p:cNvSpPr txBox="1"/>
          <p:nvPr>
            <p:ph idx="1" type="body"/>
          </p:nvPr>
        </p:nvSpPr>
        <p:spPr>
          <a:xfrm>
            <a:off x="259750" y="1486975"/>
            <a:ext cx="2414400" cy="328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pt-BR" sz="1300"/>
              <a:t>classes\Pessoa.php</a:t>
            </a:r>
            <a:endParaRPr sz="1300"/>
          </a:p>
        </p:txBody>
      </p:sp>
      <p:sp>
        <p:nvSpPr>
          <p:cNvPr id="1516" name="Google Shape;1516;p170"/>
          <p:cNvSpPr txBox="1"/>
          <p:nvPr>
            <p:ph idx="1" type="body"/>
          </p:nvPr>
        </p:nvSpPr>
        <p:spPr>
          <a:xfrm>
            <a:off x="5739925" y="1381075"/>
            <a:ext cx="2414400" cy="510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pt-BR"/>
              <a:t>exemplo.php</a:t>
            </a:r>
            <a:endParaRPr/>
          </a:p>
        </p:txBody>
      </p:sp>
      <p:sp>
        <p:nvSpPr>
          <p:cNvPr id="1517" name="Google Shape;1517;p170"/>
          <p:cNvSpPr txBox="1"/>
          <p:nvPr/>
        </p:nvSpPr>
        <p:spPr>
          <a:xfrm>
            <a:off x="467600" y="1797825"/>
            <a:ext cx="3218700" cy="13353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pt-BR">
                <a:solidFill>
                  <a:srgbClr val="557799"/>
                </a:solidFill>
              </a:rPr>
              <a:t>&lt;?php</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pt-BR">
                <a:solidFill>
                  <a:srgbClr val="008800"/>
                </a:solidFill>
              </a:rPr>
              <a:t>class</a:t>
            </a:r>
            <a:r>
              <a:rPr lang="pt-BR">
                <a:solidFill>
                  <a:schemeClr val="dk1"/>
                </a:solidFill>
              </a:rPr>
              <a:t> </a:t>
            </a:r>
            <a:r>
              <a:rPr b="1" lang="pt-BR">
                <a:solidFill>
                  <a:srgbClr val="BB0066"/>
                </a:solidFill>
              </a:rPr>
              <a:t>Pessoa</a:t>
            </a:r>
            <a:r>
              <a:rPr lang="pt-BR">
                <a:solidFill>
                  <a:schemeClr val="dk1"/>
                </a:solidFill>
              </a:rPr>
              <a:t> {</a:t>
            </a:r>
            <a:endParaRPr>
              <a:solidFill>
                <a:schemeClr val="dk1"/>
              </a:solidFill>
            </a:endParaRPr>
          </a:p>
          <a:p>
            <a:pPr indent="0" lvl="0" marL="0" rtl="0" algn="l">
              <a:spcBef>
                <a:spcPts val="0"/>
              </a:spcBef>
              <a:spcAft>
                <a:spcPts val="0"/>
              </a:spcAft>
              <a:buNone/>
            </a:pPr>
            <a:r>
              <a:rPr lang="pt-BR">
                <a:solidFill>
                  <a:schemeClr val="dk1"/>
                </a:solidFill>
              </a:rPr>
              <a:t>    </a:t>
            </a:r>
            <a:r>
              <a:rPr b="1" lang="pt-BR">
                <a:solidFill>
                  <a:srgbClr val="008800"/>
                </a:solidFill>
              </a:rPr>
              <a:t>public</a:t>
            </a:r>
            <a:r>
              <a:rPr lang="pt-BR">
                <a:solidFill>
                  <a:schemeClr val="dk1"/>
                </a:solidFill>
              </a:rPr>
              <a:t> </a:t>
            </a:r>
            <a:r>
              <a:rPr lang="pt-BR">
                <a:solidFill>
                  <a:srgbClr val="996633"/>
                </a:solidFill>
              </a:rPr>
              <a:t>$nome</a:t>
            </a:r>
            <a:r>
              <a:rPr lang="pt-BR">
                <a:solidFill>
                  <a:schemeClr val="dk1"/>
                </a:solidFill>
              </a:rPr>
              <a:t>;    </a:t>
            </a:r>
            <a:endParaRPr>
              <a:solidFill>
                <a:schemeClr val="dk1"/>
              </a:solidFill>
            </a:endParaRPr>
          </a:p>
          <a:p>
            <a:pPr indent="0" lvl="0" marL="0" rtl="0" algn="l">
              <a:lnSpc>
                <a:spcPct val="125000"/>
              </a:lnSpc>
              <a:spcBef>
                <a:spcPts val="0"/>
              </a:spcBef>
              <a:spcAft>
                <a:spcPts val="0"/>
              </a:spcAft>
              <a:buNone/>
            </a:pPr>
            <a:r>
              <a:rPr lang="pt-BR">
                <a:solidFill>
                  <a:schemeClr val="dk1"/>
                </a:solidFill>
              </a:rPr>
              <a:t>}</a:t>
            </a:r>
            <a:endParaRPr>
              <a:solidFill>
                <a:schemeClr val="dk1"/>
              </a:solidFill>
            </a:endParaRPr>
          </a:p>
        </p:txBody>
      </p:sp>
      <p:sp>
        <p:nvSpPr>
          <p:cNvPr id="1518" name="Google Shape;1518;p170"/>
          <p:cNvSpPr txBox="1"/>
          <p:nvPr/>
        </p:nvSpPr>
        <p:spPr>
          <a:xfrm>
            <a:off x="4572000" y="1797825"/>
            <a:ext cx="4392300" cy="30879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pt-BR">
                <a:solidFill>
                  <a:srgbClr val="557799"/>
                </a:solidFill>
              </a:rPr>
              <a:t>&lt;?php</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pt-BR">
                <a:solidFill>
                  <a:srgbClr val="008800"/>
                </a:solidFill>
              </a:rPr>
              <a:t>function</a:t>
            </a:r>
            <a:r>
              <a:rPr lang="pt-BR">
                <a:solidFill>
                  <a:schemeClr val="dk1"/>
                </a:solidFill>
              </a:rPr>
              <a:t> </a:t>
            </a:r>
            <a:r>
              <a:rPr b="1" lang="pt-BR">
                <a:solidFill>
                  <a:srgbClr val="0066BB"/>
                </a:solidFill>
              </a:rPr>
              <a:t>meu_autoloader</a:t>
            </a:r>
            <a:r>
              <a:rPr lang="pt-BR">
                <a:solidFill>
                  <a:schemeClr val="dk1"/>
                </a:solidFill>
              </a:rPr>
              <a:t>(</a:t>
            </a:r>
            <a:r>
              <a:rPr lang="pt-BR">
                <a:solidFill>
                  <a:srgbClr val="996633"/>
                </a:solidFill>
              </a:rPr>
              <a:t>$class</a:t>
            </a:r>
            <a:r>
              <a:rPr lang="pt-BR">
                <a:solidFill>
                  <a:schemeClr val="dk1"/>
                </a:solidFill>
              </a:rPr>
              <a:t>) {</a:t>
            </a:r>
            <a:endParaRPr>
              <a:solidFill>
                <a:schemeClr val="dk1"/>
              </a:solidFill>
            </a:endParaRPr>
          </a:p>
          <a:p>
            <a:pPr indent="0" lvl="0" marL="0" rtl="0" algn="l">
              <a:spcBef>
                <a:spcPts val="0"/>
              </a:spcBef>
              <a:spcAft>
                <a:spcPts val="0"/>
              </a:spcAft>
              <a:buNone/>
            </a:pPr>
            <a:r>
              <a:rPr lang="pt-BR">
                <a:solidFill>
                  <a:schemeClr val="dk1"/>
                </a:solidFill>
              </a:rPr>
              <a:t>    </a:t>
            </a:r>
            <a:r>
              <a:rPr b="1" lang="pt-BR">
                <a:solidFill>
                  <a:srgbClr val="008800"/>
                </a:solidFill>
              </a:rPr>
              <a:t>include</a:t>
            </a:r>
            <a:r>
              <a:rPr lang="pt-BR">
                <a:solidFill>
                  <a:schemeClr val="dk1"/>
                </a:solidFill>
              </a:rPr>
              <a:t> </a:t>
            </a:r>
            <a:r>
              <a:rPr lang="pt-BR">
                <a:solidFill>
                  <a:schemeClr val="dk1"/>
                </a:solidFill>
                <a:highlight>
                  <a:srgbClr val="FFF0F0"/>
                </a:highlight>
              </a:rPr>
              <a:t>'classes/'</a:t>
            </a:r>
            <a:r>
              <a:rPr lang="pt-BR">
                <a:solidFill>
                  <a:schemeClr val="dk1"/>
                </a:solidFill>
              </a:rPr>
              <a:t> </a:t>
            </a:r>
            <a:r>
              <a:rPr lang="pt-BR">
                <a:solidFill>
                  <a:srgbClr val="333333"/>
                </a:solidFill>
              </a:rPr>
              <a:t>.</a:t>
            </a:r>
            <a:r>
              <a:rPr lang="pt-BR">
                <a:solidFill>
                  <a:schemeClr val="dk1"/>
                </a:solidFill>
              </a:rPr>
              <a:t> </a:t>
            </a:r>
            <a:r>
              <a:rPr lang="pt-BR">
                <a:solidFill>
                  <a:srgbClr val="996633"/>
                </a:solidFill>
              </a:rPr>
              <a:t>$class</a:t>
            </a:r>
            <a:r>
              <a:rPr lang="pt-BR">
                <a:solidFill>
                  <a:schemeClr val="dk1"/>
                </a:solidFill>
              </a:rPr>
              <a:t> </a:t>
            </a:r>
            <a:r>
              <a:rPr lang="pt-BR">
                <a:solidFill>
                  <a:srgbClr val="333333"/>
                </a:solidFill>
              </a:rPr>
              <a:t>.</a:t>
            </a:r>
            <a:r>
              <a:rPr lang="pt-BR">
                <a:solidFill>
                  <a:schemeClr val="dk1"/>
                </a:solidFill>
              </a:rPr>
              <a:t> </a:t>
            </a:r>
            <a:r>
              <a:rPr lang="pt-BR">
                <a:solidFill>
                  <a:schemeClr val="dk1"/>
                </a:solidFill>
                <a:highlight>
                  <a:srgbClr val="FFF0F0"/>
                </a:highlight>
              </a:rPr>
              <a:t>'.php'</a:t>
            </a:r>
            <a:r>
              <a:rPr lang="pt-BR">
                <a:solidFill>
                  <a:schemeClr val="dk1"/>
                </a:solidFill>
              </a:rPr>
              <a:t>;</a:t>
            </a:r>
            <a:endParaRPr>
              <a:solidFill>
                <a:schemeClr val="dk1"/>
              </a:solidFill>
            </a:endParaRPr>
          </a:p>
          <a:p>
            <a:pPr indent="0" lvl="0" marL="0" rtl="0" algn="l">
              <a:spcBef>
                <a:spcPts val="0"/>
              </a:spcBef>
              <a:spcAft>
                <a:spcPts val="0"/>
              </a:spcAft>
              <a:buNone/>
            </a:pPr>
            <a:r>
              <a:rPr lang="pt-BR">
                <a:solidFill>
                  <a:schemeClr val="dk1"/>
                </a:solidFill>
              </a:rPr>
              <a:t>}</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pt-BR">
                <a:solidFill>
                  <a:srgbClr val="007020"/>
                </a:solidFill>
              </a:rPr>
              <a:t>spl_autoload_register</a:t>
            </a:r>
            <a:r>
              <a:rPr lang="pt-BR">
                <a:solidFill>
                  <a:schemeClr val="dk1"/>
                </a:solidFill>
              </a:rPr>
              <a:t>(</a:t>
            </a:r>
            <a:r>
              <a:rPr lang="pt-BR">
                <a:solidFill>
                  <a:schemeClr val="dk1"/>
                </a:solidFill>
                <a:highlight>
                  <a:srgbClr val="FFF0F0"/>
                </a:highlight>
              </a:rPr>
              <a:t>'meu_autoloader'</a:t>
            </a:r>
            <a:r>
              <a:rPr lang="pt-BR">
                <a:solidFill>
                  <a:schemeClr val="dk1"/>
                </a:solidFill>
              </a:rPr>
              <a:t>);</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lnSpc>
                <a:spcPct val="125000"/>
              </a:lnSpc>
              <a:spcBef>
                <a:spcPts val="0"/>
              </a:spcBef>
              <a:spcAft>
                <a:spcPts val="0"/>
              </a:spcAft>
              <a:buNone/>
            </a:pPr>
            <a:r>
              <a:rPr lang="pt-BR">
                <a:solidFill>
                  <a:srgbClr val="996633"/>
                </a:solidFill>
              </a:rPr>
              <a:t>$pessoa1</a:t>
            </a:r>
            <a:r>
              <a:rPr lang="pt-BR">
                <a:solidFill>
                  <a:schemeClr val="dk1"/>
                </a:solidFill>
              </a:rPr>
              <a:t>  </a:t>
            </a:r>
            <a:r>
              <a:rPr lang="pt-BR">
                <a:solidFill>
                  <a:srgbClr val="333333"/>
                </a:solidFill>
              </a:rPr>
              <a:t>=</a:t>
            </a:r>
            <a:r>
              <a:rPr lang="pt-BR">
                <a:solidFill>
                  <a:schemeClr val="dk1"/>
                </a:solidFill>
              </a:rPr>
              <a:t> </a:t>
            </a:r>
            <a:r>
              <a:rPr b="1" lang="pt-BR">
                <a:solidFill>
                  <a:srgbClr val="008800"/>
                </a:solidFill>
              </a:rPr>
              <a:t>new</a:t>
            </a:r>
            <a:r>
              <a:rPr lang="pt-BR">
                <a:solidFill>
                  <a:schemeClr val="dk1"/>
                </a:solidFill>
              </a:rPr>
              <a:t> Pessoa();</a:t>
            </a:r>
            <a:endParaRPr>
              <a:solidFill>
                <a:schemeClr val="dk1"/>
              </a:solidFill>
            </a:endParaRPr>
          </a:p>
          <a:p>
            <a:pPr indent="0" lvl="0" marL="0" rtl="0" algn="l">
              <a:lnSpc>
                <a:spcPct val="125000"/>
              </a:lnSpc>
              <a:spcBef>
                <a:spcPts val="0"/>
              </a:spcBef>
              <a:spcAft>
                <a:spcPts val="0"/>
              </a:spcAft>
              <a:buClr>
                <a:schemeClr val="dk1"/>
              </a:buClr>
              <a:buSzPts val="1100"/>
              <a:buFont typeface="Arial"/>
              <a:buNone/>
            </a:pPr>
            <a:r>
              <a:rPr lang="pt-BR">
                <a:solidFill>
                  <a:srgbClr val="996633"/>
                </a:solidFill>
              </a:rPr>
              <a:t>$veiculo1</a:t>
            </a:r>
            <a:r>
              <a:rPr lang="pt-BR">
                <a:solidFill>
                  <a:schemeClr val="dk1"/>
                </a:solidFill>
              </a:rPr>
              <a:t>   </a:t>
            </a:r>
            <a:r>
              <a:rPr lang="pt-BR">
                <a:solidFill>
                  <a:srgbClr val="333333"/>
                </a:solidFill>
              </a:rPr>
              <a:t>=</a:t>
            </a:r>
            <a:r>
              <a:rPr lang="pt-BR">
                <a:solidFill>
                  <a:schemeClr val="dk1"/>
                </a:solidFill>
              </a:rPr>
              <a:t> </a:t>
            </a:r>
            <a:r>
              <a:rPr b="1" lang="pt-BR">
                <a:solidFill>
                  <a:srgbClr val="008800"/>
                </a:solidFill>
              </a:rPr>
              <a:t>new</a:t>
            </a:r>
            <a:r>
              <a:rPr lang="pt-BR">
                <a:solidFill>
                  <a:schemeClr val="dk1"/>
                </a:solidFill>
              </a:rPr>
              <a:t> Veiculo();</a:t>
            </a:r>
            <a:endParaRPr>
              <a:solidFill>
                <a:schemeClr val="dk1"/>
              </a:solidFill>
            </a:endParaRPr>
          </a:p>
        </p:txBody>
      </p:sp>
      <p:cxnSp>
        <p:nvCxnSpPr>
          <p:cNvPr id="1519" name="Google Shape;1519;p170"/>
          <p:cNvCxnSpPr/>
          <p:nvPr/>
        </p:nvCxnSpPr>
        <p:spPr>
          <a:xfrm>
            <a:off x="4147355" y="1789875"/>
            <a:ext cx="0" cy="3029100"/>
          </a:xfrm>
          <a:prstGeom prst="straightConnector1">
            <a:avLst/>
          </a:prstGeom>
          <a:noFill/>
          <a:ln cap="flat" cmpd="sng" w="9525">
            <a:solidFill>
              <a:schemeClr val="dk2"/>
            </a:solidFill>
            <a:prstDash val="solid"/>
            <a:round/>
            <a:headEnd len="med" w="med" type="none"/>
            <a:tailEnd len="med" w="med" type="none"/>
          </a:ln>
        </p:spPr>
      </p:cxnSp>
      <p:sp>
        <p:nvSpPr>
          <p:cNvPr id="1520" name="Google Shape;1520;p170"/>
          <p:cNvSpPr txBox="1"/>
          <p:nvPr>
            <p:ph idx="1" type="body"/>
          </p:nvPr>
        </p:nvSpPr>
        <p:spPr>
          <a:xfrm>
            <a:off x="259750" y="3239575"/>
            <a:ext cx="2414400" cy="328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pt-BR" sz="1300"/>
              <a:t>classes\Veiculo.php</a:t>
            </a:r>
            <a:endParaRPr sz="1300"/>
          </a:p>
        </p:txBody>
      </p:sp>
      <p:sp>
        <p:nvSpPr>
          <p:cNvPr id="1521" name="Google Shape;1521;p170"/>
          <p:cNvSpPr txBox="1"/>
          <p:nvPr/>
        </p:nvSpPr>
        <p:spPr>
          <a:xfrm>
            <a:off x="467600" y="3550425"/>
            <a:ext cx="3218700" cy="13353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pt-BR">
                <a:solidFill>
                  <a:srgbClr val="557799"/>
                </a:solidFill>
              </a:rPr>
              <a:t>&lt;?php</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pt-BR">
                <a:solidFill>
                  <a:srgbClr val="008800"/>
                </a:solidFill>
              </a:rPr>
              <a:t>class</a:t>
            </a:r>
            <a:r>
              <a:rPr lang="pt-BR">
                <a:solidFill>
                  <a:schemeClr val="dk1"/>
                </a:solidFill>
              </a:rPr>
              <a:t> </a:t>
            </a:r>
            <a:r>
              <a:rPr b="1" lang="pt-BR">
                <a:solidFill>
                  <a:srgbClr val="BB0066"/>
                </a:solidFill>
              </a:rPr>
              <a:t>Veiculo </a:t>
            </a:r>
            <a:r>
              <a:rPr lang="pt-BR">
                <a:solidFill>
                  <a:schemeClr val="dk1"/>
                </a:solidFill>
              </a:rPr>
              <a:t>{</a:t>
            </a:r>
            <a:endParaRPr>
              <a:solidFill>
                <a:schemeClr val="dk1"/>
              </a:solidFill>
            </a:endParaRPr>
          </a:p>
          <a:p>
            <a:pPr indent="0" lvl="0" marL="0" rtl="0" algn="l">
              <a:spcBef>
                <a:spcPts val="0"/>
              </a:spcBef>
              <a:spcAft>
                <a:spcPts val="0"/>
              </a:spcAft>
              <a:buNone/>
            </a:pPr>
            <a:r>
              <a:rPr lang="pt-BR">
                <a:solidFill>
                  <a:schemeClr val="dk1"/>
                </a:solidFill>
              </a:rPr>
              <a:t>    </a:t>
            </a:r>
            <a:r>
              <a:rPr b="1" lang="pt-BR">
                <a:solidFill>
                  <a:srgbClr val="008800"/>
                </a:solidFill>
              </a:rPr>
              <a:t>public</a:t>
            </a:r>
            <a:r>
              <a:rPr lang="pt-BR">
                <a:solidFill>
                  <a:schemeClr val="dk1"/>
                </a:solidFill>
              </a:rPr>
              <a:t> </a:t>
            </a:r>
            <a:r>
              <a:rPr lang="pt-BR">
                <a:solidFill>
                  <a:srgbClr val="996633"/>
                </a:solidFill>
              </a:rPr>
              <a:t>$placa</a:t>
            </a:r>
            <a:r>
              <a:rPr lang="pt-BR">
                <a:solidFill>
                  <a:schemeClr val="dk1"/>
                </a:solidFill>
              </a:rPr>
              <a:t>;    </a:t>
            </a:r>
            <a:endParaRPr>
              <a:solidFill>
                <a:schemeClr val="dk1"/>
              </a:solidFill>
            </a:endParaRPr>
          </a:p>
          <a:p>
            <a:pPr indent="0" lvl="0" marL="0" rtl="0" algn="l">
              <a:lnSpc>
                <a:spcPct val="125000"/>
              </a:lnSpc>
              <a:spcBef>
                <a:spcPts val="0"/>
              </a:spcBef>
              <a:spcAft>
                <a:spcPts val="0"/>
              </a:spcAft>
              <a:buNone/>
            </a:pPr>
            <a:r>
              <a:rPr lang="pt-BR">
                <a:solidFill>
                  <a:schemeClr val="dk1"/>
                </a:solidFill>
              </a:rPr>
              <a:t>}</a:t>
            </a:r>
            <a:endParaRPr>
              <a:solidFill>
                <a:schemeClr val="dk1"/>
              </a:solidFill>
            </a:endParaRPr>
          </a:p>
        </p:txBody>
      </p:sp>
    </p:spTree>
  </p:cSld>
  <p:clrMapOvr>
    <a:masterClrMapping/>
  </p:clrMapOvr>
</p:sld>
</file>

<file path=ppt/slides/slide1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5" name="Shape 1525"/>
        <p:cNvGrpSpPr/>
        <p:nvPr/>
      </p:nvGrpSpPr>
      <p:grpSpPr>
        <a:xfrm>
          <a:off x="0" y="0"/>
          <a:ext cx="0" cy="0"/>
          <a:chOff x="0" y="0"/>
          <a:chExt cx="0" cy="0"/>
        </a:xfrm>
      </p:grpSpPr>
      <p:sp>
        <p:nvSpPr>
          <p:cNvPr id="1526" name="Google Shape;1526;p17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Reflection</a:t>
            </a:r>
            <a:endParaRPr/>
          </a:p>
        </p:txBody>
      </p:sp>
      <p:sp>
        <p:nvSpPr>
          <p:cNvPr id="1527" name="Google Shape;1527;p17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just">
              <a:spcBef>
                <a:spcPts val="0"/>
              </a:spcBef>
              <a:spcAft>
                <a:spcPts val="0"/>
              </a:spcAft>
              <a:buSzPts val="1800"/>
              <a:buChar char="●"/>
            </a:pPr>
            <a:r>
              <a:rPr lang="pt-BR"/>
              <a:t>Permite </a:t>
            </a:r>
            <a:r>
              <a:rPr lang="pt-BR"/>
              <a:t>introspecção</a:t>
            </a:r>
            <a:r>
              <a:rPr lang="pt-BR"/>
              <a:t> no código Orientado a objeto.</a:t>
            </a:r>
            <a:endParaRPr/>
          </a:p>
          <a:p>
            <a:pPr indent="-342900" lvl="0" marL="457200" rtl="0" algn="just">
              <a:spcBef>
                <a:spcPts val="0"/>
              </a:spcBef>
              <a:spcAft>
                <a:spcPts val="0"/>
              </a:spcAft>
              <a:buSzPts val="1800"/>
              <a:buChar char="●"/>
            </a:pPr>
            <a:r>
              <a:rPr lang="pt-BR"/>
              <a:t>O Reflection auxilia os desenvolvedores a criar bibliotecas genéricas de software para exibir dados, processar diferentes formatos de dados, realizar serialização, agrupar dados e muito mais.</a:t>
            </a:r>
            <a:endParaRPr/>
          </a:p>
          <a:p>
            <a:pPr indent="-342900" lvl="0" marL="457200" rtl="0" algn="just">
              <a:spcBef>
                <a:spcPts val="0"/>
              </a:spcBef>
              <a:spcAft>
                <a:spcPts val="0"/>
              </a:spcAft>
              <a:buSzPts val="1800"/>
              <a:buChar char="●"/>
            </a:pPr>
            <a:r>
              <a:rPr lang="pt-BR"/>
              <a:t>O Reflection pode ser usado para observar e modificar a execução do programa em tempo de execução.</a:t>
            </a:r>
            <a:endParaRPr/>
          </a:p>
          <a:p>
            <a:pPr indent="-342900" lvl="0" marL="457200" rtl="0" algn="just">
              <a:spcBef>
                <a:spcPts val="0"/>
              </a:spcBef>
              <a:spcAft>
                <a:spcPts val="0"/>
              </a:spcAft>
              <a:buSzPts val="1800"/>
              <a:buChar char="●"/>
            </a:pPr>
            <a:r>
              <a:rPr lang="pt-BR"/>
              <a:t>Em linguagens de programação orientada a objeto, como PHP, o Reflection permite a inspeção de classes, interfaces, campos e métodos em tempo de execução sem conhecer os nomes das interfaces, campos, métodos em tempo de execução. </a:t>
            </a:r>
            <a:endParaRPr/>
          </a:p>
          <a:p>
            <a:pPr indent="-342900" lvl="0" marL="457200" rtl="0" algn="just">
              <a:spcBef>
                <a:spcPts val="0"/>
              </a:spcBef>
              <a:spcAft>
                <a:spcPts val="0"/>
              </a:spcAft>
              <a:buSzPts val="1800"/>
              <a:buChar char="●"/>
            </a:pPr>
            <a:r>
              <a:rPr lang="pt-BR"/>
              <a:t>Também permite a instanciação de novos objetos e a invocação de métodos de forma dinâmica.</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2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Variáveis (diferença entre caixas)</a:t>
            </a:r>
            <a:endParaRPr/>
          </a:p>
        </p:txBody>
      </p:sp>
      <p:sp>
        <p:nvSpPr>
          <p:cNvPr id="174" name="Google Shape;174;p28"/>
          <p:cNvSpPr txBox="1"/>
          <p:nvPr>
            <p:ph idx="1" type="body"/>
          </p:nvPr>
        </p:nvSpPr>
        <p:spPr>
          <a:xfrm>
            <a:off x="311700" y="1152475"/>
            <a:ext cx="42747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sz="2400">
                <a:solidFill>
                  <a:srgbClr val="5F5035"/>
                </a:solidFill>
                <a:highlight>
                  <a:srgbClr val="FFFFE8"/>
                </a:highlight>
              </a:rPr>
              <a:t>&lt;?php</a:t>
            </a:r>
            <a:br>
              <a:rPr lang="pt-BR" sz="2400">
                <a:solidFill>
                  <a:srgbClr val="5F5035"/>
                </a:solidFill>
                <a:highlight>
                  <a:srgbClr val="FFFFE8"/>
                </a:highlight>
              </a:rPr>
            </a:br>
            <a:br>
              <a:rPr lang="pt-BR" sz="2400">
                <a:solidFill>
                  <a:srgbClr val="5F5035"/>
                </a:solidFill>
                <a:highlight>
                  <a:srgbClr val="FFFFE8"/>
                </a:highlight>
              </a:rPr>
            </a:br>
            <a:r>
              <a:rPr lang="pt-BR" sz="2400">
                <a:solidFill>
                  <a:srgbClr val="696969"/>
                </a:solidFill>
                <a:highlight>
                  <a:srgbClr val="FFFFE8"/>
                </a:highlight>
              </a:rPr>
              <a:t>//duas variáveis diferentes</a:t>
            </a:r>
            <a:br>
              <a:rPr lang="pt-BR" sz="2400">
                <a:solidFill>
                  <a:schemeClr val="dk1"/>
                </a:solidFill>
                <a:highlight>
                  <a:srgbClr val="FFFFFF"/>
                </a:highlight>
              </a:rPr>
            </a:br>
            <a:r>
              <a:rPr lang="pt-BR" sz="2400">
                <a:solidFill>
                  <a:srgbClr val="797997"/>
                </a:solidFill>
                <a:highlight>
                  <a:srgbClr val="FFFFE8"/>
                </a:highlight>
              </a:rPr>
              <a:t>$verdadeiro</a:t>
            </a:r>
            <a:r>
              <a:rPr lang="pt-BR" sz="2400">
                <a:solidFill>
                  <a:schemeClr val="dk1"/>
                </a:solidFill>
                <a:highlight>
                  <a:srgbClr val="FFFFE8"/>
                </a:highlight>
              </a:rPr>
              <a:t> </a:t>
            </a:r>
            <a:r>
              <a:rPr lang="pt-BR" sz="2400">
                <a:solidFill>
                  <a:srgbClr val="808030"/>
                </a:solidFill>
                <a:highlight>
                  <a:srgbClr val="FFFFE8"/>
                </a:highlight>
              </a:rPr>
              <a:t>=</a:t>
            </a:r>
            <a:r>
              <a:rPr lang="pt-BR" sz="2400">
                <a:solidFill>
                  <a:schemeClr val="dk1"/>
                </a:solidFill>
                <a:highlight>
                  <a:srgbClr val="FFFFE8"/>
                </a:highlight>
              </a:rPr>
              <a:t> </a:t>
            </a:r>
            <a:r>
              <a:rPr lang="pt-BR" sz="2400">
                <a:solidFill>
                  <a:srgbClr val="0F4D75"/>
                </a:solidFill>
                <a:highlight>
                  <a:srgbClr val="FFFFE8"/>
                </a:highlight>
              </a:rPr>
              <a:t>true</a:t>
            </a:r>
            <a:r>
              <a:rPr lang="pt-BR" sz="2400">
                <a:solidFill>
                  <a:srgbClr val="800080"/>
                </a:solidFill>
                <a:highlight>
                  <a:srgbClr val="FFFFE8"/>
                </a:highlight>
              </a:rPr>
              <a:t>;</a:t>
            </a:r>
            <a:r>
              <a:rPr lang="pt-BR" sz="2400">
                <a:solidFill>
                  <a:schemeClr val="dk1"/>
                </a:solidFill>
                <a:highlight>
                  <a:srgbClr val="FFFFE8"/>
                </a:highlight>
              </a:rPr>
              <a:t> </a:t>
            </a:r>
            <a:br>
              <a:rPr lang="pt-BR" sz="2400">
                <a:solidFill>
                  <a:srgbClr val="696969"/>
                </a:solidFill>
                <a:highlight>
                  <a:srgbClr val="FFFFE8"/>
                </a:highlight>
              </a:rPr>
            </a:br>
            <a:r>
              <a:rPr lang="pt-BR" sz="2400">
                <a:solidFill>
                  <a:srgbClr val="797997"/>
                </a:solidFill>
                <a:highlight>
                  <a:srgbClr val="FFFFE8"/>
                </a:highlight>
              </a:rPr>
              <a:t>$Verdadeiro</a:t>
            </a:r>
            <a:r>
              <a:rPr lang="pt-BR" sz="2400">
                <a:solidFill>
                  <a:schemeClr val="dk1"/>
                </a:solidFill>
                <a:highlight>
                  <a:srgbClr val="FFFFE8"/>
                </a:highlight>
              </a:rPr>
              <a:t> </a:t>
            </a:r>
            <a:r>
              <a:rPr lang="pt-BR" sz="2400">
                <a:solidFill>
                  <a:srgbClr val="808030"/>
                </a:solidFill>
                <a:highlight>
                  <a:srgbClr val="FFFFE8"/>
                </a:highlight>
              </a:rPr>
              <a:t>=</a:t>
            </a:r>
            <a:r>
              <a:rPr lang="pt-BR" sz="2400">
                <a:solidFill>
                  <a:schemeClr val="dk1"/>
                </a:solidFill>
                <a:highlight>
                  <a:srgbClr val="FFFFE8"/>
                </a:highlight>
              </a:rPr>
              <a:t> </a:t>
            </a:r>
            <a:r>
              <a:rPr lang="pt-BR" sz="2400">
                <a:solidFill>
                  <a:srgbClr val="0F4D75"/>
                </a:solidFill>
                <a:highlight>
                  <a:srgbClr val="FFFFE8"/>
                </a:highlight>
              </a:rPr>
              <a:t>false</a:t>
            </a:r>
            <a:r>
              <a:rPr lang="pt-BR" sz="2400">
                <a:solidFill>
                  <a:srgbClr val="800080"/>
                </a:solidFill>
                <a:highlight>
                  <a:srgbClr val="FFFFE8"/>
                </a:highlight>
              </a:rPr>
              <a:t>;</a:t>
            </a:r>
            <a:endParaRPr sz="2400">
              <a:solidFill>
                <a:srgbClr val="5F5035"/>
              </a:solidFill>
              <a:highlight>
                <a:srgbClr val="FFFFE8"/>
              </a:highlight>
            </a:endParaRPr>
          </a:p>
          <a:p>
            <a:pPr indent="0" lvl="0" marL="0" rtl="0" algn="l">
              <a:spcBef>
                <a:spcPts val="1600"/>
              </a:spcBef>
              <a:spcAft>
                <a:spcPts val="0"/>
              </a:spcAft>
              <a:buNone/>
            </a:pPr>
            <a:br>
              <a:rPr lang="pt-BR" sz="2400">
                <a:solidFill>
                  <a:srgbClr val="800080"/>
                </a:solidFill>
                <a:highlight>
                  <a:srgbClr val="FFFFE8"/>
                </a:highlight>
              </a:rPr>
            </a:br>
            <a:endParaRPr sz="2400">
              <a:solidFill>
                <a:srgbClr val="800080"/>
              </a:solidFill>
              <a:highlight>
                <a:srgbClr val="FFFFE8"/>
              </a:highlight>
            </a:endParaRPr>
          </a:p>
          <a:p>
            <a:pPr indent="0" lvl="0" marL="0" rtl="0" algn="l">
              <a:spcBef>
                <a:spcPts val="1600"/>
              </a:spcBef>
              <a:spcAft>
                <a:spcPts val="0"/>
              </a:spcAft>
              <a:buNone/>
            </a:pPr>
            <a:r>
              <a:t/>
            </a:r>
            <a:endParaRPr sz="2400">
              <a:solidFill>
                <a:srgbClr val="800080"/>
              </a:solidFill>
              <a:highlight>
                <a:srgbClr val="FFFFE8"/>
              </a:highlight>
            </a:endParaRPr>
          </a:p>
          <a:p>
            <a:pPr indent="0" lvl="0" marL="0" rtl="0" algn="l">
              <a:spcBef>
                <a:spcPts val="1600"/>
              </a:spcBef>
              <a:spcAft>
                <a:spcPts val="1600"/>
              </a:spcAft>
              <a:buClr>
                <a:schemeClr val="dk1"/>
              </a:buClr>
              <a:buSzPts val="1100"/>
              <a:buFont typeface="Arial"/>
              <a:buNone/>
            </a:pPr>
            <a:br>
              <a:rPr lang="pt-BR" sz="2400">
                <a:solidFill>
                  <a:schemeClr val="dk1"/>
                </a:solidFill>
                <a:highlight>
                  <a:srgbClr val="FFFFFF"/>
                </a:highlight>
              </a:rPr>
            </a:br>
            <a:endParaRPr/>
          </a:p>
        </p:txBody>
      </p:sp>
      <p:sp>
        <p:nvSpPr>
          <p:cNvPr id="175" name="Google Shape;175;p28"/>
          <p:cNvSpPr txBox="1"/>
          <p:nvPr/>
        </p:nvSpPr>
        <p:spPr>
          <a:xfrm>
            <a:off x="5791625" y="1436875"/>
            <a:ext cx="3000000" cy="28776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just">
              <a:spcBef>
                <a:spcPts val="0"/>
              </a:spcBef>
              <a:spcAft>
                <a:spcPts val="0"/>
              </a:spcAft>
              <a:buNone/>
            </a:pPr>
            <a:r>
              <a:rPr lang="pt-BR" sz="1600">
                <a:solidFill>
                  <a:schemeClr val="dk1"/>
                </a:solidFill>
              </a:rPr>
              <a:t>É válido salientar que os nomes de variáveis no PHP fazem distinção entre letras maiúsculas e minúsculas (caixas alta e baixa).</a:t>
            </a:r>
            <a:endParaRPr sz="1600">
              <a:solidFill>
                <a:schemeClr val="dk1"/>
              </a:solidFill>
            </a:endParaRPr>
          </a:p>
          <a:p>
            <a:pPr indent="0" lvl="0" marL="0" rtl="0" algn="just">
              <a:spcBef>
                <a:spcPts val="0"/>
              </a:spcBef>
              <a:spcAft>
                <a:spcPts val="0"/>
              </a:spcAft>
              <a:buNone/>
            </a:pPr>
            <a:r>
              <a:t/>
            </a:r>
            <a:endParaRPr sz="1600">
              <a:solidFill>
                <a:schemeClr val="dk1"/>
              </a:solidFill>
            </a:endParaRPr>
          </a:p>
          <a:p>
            <a:pPr indent="0" lvl="0" marL="0" rtl="0" algn="just">
              <a:spcBef>
                <a:spcPts val="0"/>
              </a:spcBef>
              <a:spcAft>
                <a:spcPts val="0"/>
              </a:spcAft>
              <a:buNone/>
            </a:pPr>
            <a:r>
              <a:rPr lang="pt-BR" sz="1600">
                <a:solidFill>
                  <a:schemeClr val="dk1"/>
                </a:solidFill>
              </a:rPr>
              <a:t>Portanto, neste exemplo, existem duas variáveis distintas pois uma possua uma letra em caixa diferente da outra.</a:t>
            </a:r>
            <a:endParaRPr sz="1600"/>
          </a:p>
        </p:txBody>
      </p:sp>
      <p:cxnSp>
        <p:nvCxnSpPr>
          <p:cNvPr id="176" name="Google Shape;176;p28"/>
          <p:cNvCxnSpPr/>
          <p:nvPr/>
        </p:nvCxnSpPr>
        <p:spPr>
          <a:xfrm>
            <a:off x="5384600" y="1290175"/>
            <a:ext cx="0" cy="31410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1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1" name="Shape 1531"/>
        <p:cNvGrpSpPr/>
        <p:nvPr/>
      </p:nvGrpSpPr>
      <p:grpSpPr>
        <a:xfrm>
          <a:off x="0" y="0"/>
          <a:ext cx="0" cy="0"/>
          <a:chOff x="0" y="0"/>
          <a:chExt cx="0" cy="0"/>
        </a:xfrm>
      </p:grpSpPr>
      <p:sp>
        <p:nvSpPr>
          <p:cNvPr id="1532" name="Google Shape;1532;p17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Reflection (class)</a:t>
            </a:r>
            <a:endParaRPr/>
          </a:p>
        </p:txBody>
      </p:sp>
      <p:sp>
        <p:nvSpPr>
          <p:cNvPr id="1533" name="Google Shape;1533;p172"/>
          <p:cNvSpPr txBox="1"/>
          <p:nvPr>
            <p:ph idx="1" type="body"/>
          </p:nvPr>
        </p:nvSpPr>
        <p:spPr>
          <a:xfrm>
            <a:off x="311700" y="1152475"/>
            <a:ext cx="4234200" cy="3416400"/>
          </a:xfrm>
          <a:prstGeom prst="rect">
            <a:avLst/>
          </a:prstGeom>
        </p:spPr>
        <p:txBody>
          <a:bodyPr anchorCtr="0" anchor="t" bIns="91425" lIns="91425" spcFirstLastPara="1" rIns="91425" wrap="square" tIns="91425">
            <a:noAutofit/>
          </a:bodyPr>
          <a:lstStyle/>
          <a:p>
            <a:pPr indent="0" lvl="0" marL="0" rtl="0" algn="l">
              <a:lnSpc>
                <a:spcPct val="125000"/>
              </a:lnSpc>
              <a:spcBef>
                <a:spcPts val="0"/>
              </a:spcBef>
              <a:spcAft>
                <a:spcPts val="0"/>
              </a:spcAft>
              <a:buClr>
                <a:schemeClr val="dk1"/>
              </a:buClr>
              <a:buSzPts val="1100"/>
              <a:buFont typeface="Arial"/>
              <a:buNone/>
            </a:pPr>
            <a:r>
              <a:rPr lang="pt-BR" sz="1400">
                <a:solidFill>
                  <a:srgbClr val="557799"/>
                </a:solidFill>
              </a:rPr>
              <a:t>&lt;?php</a:t>
            </a:r>
            <a:br>
              <a:rPr lang="pt-BR" sz="1400">
                <a:solidFill>
                  <a:schemeClr val="dk1"/>
                </a:solidFill>
              </a:rPr>
            </a:br>
            <a:br>
              <a:rPr lang="pt-BR" sz="1400">
                <a:solidFill>
                  <a:schemeClr val="dk1"/>
                </a:solidFill>
              </a:rPr>
            </a:br>
            <a:r>
              <a:rPr b="1" lang="pt-BR" sz="1400">
                <a:solidFill>
                  <a:srgbClr val="008800"/>
                </a:solidFill>
              </a:rPr>
              <a:t>class</a:t>
            </a:r>
            <a:r>
              <a:rPr lang="pt-BR" sz="1400">
                <a:solidFill>
                  <a:schemeClr val="dk1"/>
                </a:solidFill>
              </a:rPr>
              <a:t> </a:t>
            </a:r>
            <a:r>
              <a:rPr b="1" lang="pt-BR" sz="1400">
                <a:solidFill>
                  <a:srgbClr val="BB0066"/>
                </a:solidFill>
              </a:rPr>
              <a:t>Animal</a:t>
            </a:r>
            <a:r>
              <a:rPr lang="pt-BR" sz="1400">
                <a:solidFill>
                  <a:schemeClr val="dk1"/>
                </a:solidFill>
              </a:rPr>
              <a:t> {}</a:t>
            </a:r>
            <a:br>
              <a:rPr lang="pt-BR" sz="1400">
                <a:solidFill>
                  <a:schemeClr val="dk1"/>
                </a:solidFill>
              </a:rPr>
            </a:br>
            <a:r>
              <a:rPr b="1" lang="pt-BR" sz="1400">
                <a:solidFill>
                  <a:srgbClr val="008800"/>
                </a:solidFill>
              </a:rPr>
              <a:t>class</a:t>
            </a:r>
            <a:r>
              <a:rPr lang="pt-BR" sz="1400">
                <a:solidFill>
                  <a:schemeClr val="dk1"/>
                </a:solidFill>
              </a:rPr>
              <a:t> </a:t>
            </a:r>
            <a:r>
              <a:rPr b="1" lang="pt-BR" sz="1400">
                <a:solidFill>
                  <a:srgbClr val="BB0066"/>
                </a:solidFill>
              </a:rPr>
              <a:t>Felino</a:t>
            </a:r>
            <a:r>
              <a:rPr lang="pt-BR" sz="1400">
                <a:solidFill>
                  <a:schemeClr val="dk1"/>
                </a:solidFill>
              </a:rPr>
              <a:t> </a:t>
            </a:r>
            <a:r>
              <a:rPr b="1" lang="pt-BR" sz="1400">
                <a:solidFill>
                  <a:srgbClr val="008800"/>
                </a:solidFill>
              </a:rPr>
              <a:t>extends</a:t>
            </a:r>
            <a:r>
              <a:rPr lang="pt-BR" sz="1400">
                <a:solidFill>
                  <a:schemeClr val="dk1"/>
                </a:solidFill>
              </a:rPr>
              <a:t> Animal {}</a:t>
            </a:r>
            <a:br>
              <a:rPr lang="pt-BR" sz="1400">
                <a:solidFill>
                  <a:schemeClr val="dk1"/>
                </a:solidFill>
              </a:rPr>
            </a:br>
            <a:r>
              <a:rPr b="1" lang="pt-BR" sz="1400">
                <a:solidFill>
                  <a:srgbClr val="008800"/>
                </a:solidFill>
              </a:rPr>
              <a:t>class</a:t>
            </a:r>
            <a:r>
              <a:rPr lang="pt-BR" sz="1400">
                <a:solidFill>
                  <a:schemeClr val="dk1"/>
                </a:solidFill>
              </a:rPr>
              <a:t> </a:t>
            </a:r>
            <a:r>
              <a:rPr b="1" lang="pt-BR" sz="1400">
                <a:solidFill>
                  <a:srgbClr val="BB0066"/>
                </a:solidFill>
              </a:rPr>
              <a:t>Gato</a:t>
            </a:r>
            <a:r>
              <a:rPr lang="pt-BR" sz="1400">
                <a:solidFill>
                  <a:schemeClr val="dk1"/>
                </a:solidFill>
              </a:rPr>
              <a:t>   </a:t>
            </a:r>
            <a:r>
              <a:rPr b="1" lang="pt-BR" sz="1400">
                <a:solidFill>
                  <a:srgbClr val="008800"/>
                </a:solidFill>
              </a:rPr>
              <a:t>extends</a:t>
            </a:r>
            <a:r>
              <a:rPr lang="pt-BR" sz="1400">
                <a:solidFill>
                  <a:schemeClr val="dk1"/>
                </a:solidFill>
              </a:rPr>
              <a:t> Felino {}</a:t>
            </a:r>
            <a:br>
              <a:rPr lang="pt-BR" sz="1400">
                <a:solidFill>
                  <a:schemeClr val="dk1"/>
                </a:solidFill>
              </a:rPr>
            </a:br>
            <a:br>
              <a:rPr lang="pt-BR" sz="1400">
                <a:solidFill>
                  <a:schemeClr val="dk1"/>
                </a:solidFill>
              </a:rPr>
            </a:br>
            <a:r>
              <a:rPr lang="pt-BR" sz="1400">
                <a:solidFill>
                  <a:srgbClr val="996633"/>
                </a:solidFill>
              </a:rPr>
              <a:t>$class</a:t>
            </a:r>
            <a:r>
              <a:rPr lang="pt-BR" sz="1400">
                <a:solidFill>
                  <a:schemeClr val="dk1"/>
                </a:solidFill>
              </a:rPr>
              <a:t> </a:t>
            </a:r>
            <a:r>
              <a:rPr lang="pt-BR" sz="1400">
                <a:solidFill>
                  <a:srgbClr val="333333"/>
                </a:solidFill>
              </a:rPr>
              <a:t>=</a:t>
            </a:r>
            <a:r>
              <a:rPr lang="pt-BR" sz="1400">
                <a:solidFill>
                  <a:schemeClr val="dk1"/>
                </a:solidFill>
              </a:rPr>
              <a:t> </a:t>
            </a:r>
            <a:r>
              <a:rPr b="1" lang="pt-BR" sz="1400">
                <a:solidFill>
                  <a:srgbClr val="008800"/>
                </a:solidFill>
              </a:rPr>
              <a:t>new</a:t>
            </a:r>
            <a:r>
              <a:rPr lang="pt-BR" sz="1400">
                <a:solidFill>
                  <a:schemeClr val="dk1"/>
                </a:solidFill>
              </a:rPr>
              <a:t> ReflectionClass(Gato</a:t>
            </a:r>
            <a:r>
              <a:rPr lang="pt-BR" sz="1400">
                <a:solidFill>
                  <a:srgbClr val="333333"/>
                </a:solidFill>
              </a:rPr>
              <a:t>::</a:t>
            </a:r>
            <a:r>
              <a:rPr lang="pt-BR" sz="1400">
                <a:solidFill>
                  <a:srgbClr val="0000CC"/>
                </a:solidFill>
              </a:rPr>
              <a:t>class</a:t>
            </a:r>
            <a:r>
              <a:rPr lang="pt-BR" sz="1400">
                <a:solidFill>
                  <a:schemeClr val="dk1"/>
                </a:solidFill>
              </a:rPr>
              <a:t>);</a:t>
            </a:r>
            <a:br>
              <a:rPr lang="pt-BR" sz="1400">
                <a:solidFill>
                  <a:schemeClr val="dk1"/>
                </a:solidFill>
              </a:rPr>
            </a:br>
            <a:br>
              <a:rPr lang="pt-BR" sz="1400">
                <a:solidFill>
                  <a:schemeClr val="dk1"/>
                </a:solidFill>
              </a:rPr>
            </a:br>
            <a:r>
              <a:rPr b="1" lang="pt-BR" sz="1400">
                <a:solidFill>
                  <a:srgbClr val="008800"/>
                </a:solidFill>
              </a:rPr>
              <a:t>while</a:t>
            </a:r>
            <a:r>
              <a:rPr lang="pt-BR" sz="1400">
                <a:solidFill>
                  <a:schemeClr val="dk1"/>
                </a:solidFill>
              </a:rPr>
              <a:t> (</a:t>
            </a:r>
            <a:r>
              <a:rPr lang="pt-BR" sz="1400">
                <a:solidFill>
                  <a:srgbClr val="996633"/>
                </a:solidFill>
              </a:rPr>
              <a:t>$parent</a:t>
            </a:r>
            <a:r>
              <a:rPr lang="pt-BR" sz="1400">
                <a:solidFill>
                  <a:schemeClr val="dk1"/>
                </a:solidFill>
              </a:rPr>
              <a:t> </a:t>
            </a:r>
            <a:r>
              <a:rPr lang="pt-BR" sz="1400">
                <a:solidFill>
                  <a:srgbClr val="333333"/>
                </a:solidFill>
              </a:rPr>
              <a:t>=</a:t>
            </a:r>
            <a:r>
              <a:rPr lang="pt-BR" sz="1400">
                <a:solidFill>
                  <a:schemeClr val="dk1"/>
                </a:solidFill>
              </a:rPr>
              <a:t> </a:t>
            </a:r>
            <a:r>
              <a:rPr lang="pt-BR" sz="1400">
                <a:solidFill>
                  <a:srgbClr val="996633"/>
                </a:solidFill>
              </a:rPr>
              <a:t>$class</a:t>
            </a:r>
            <a:r>
              <a:rPr lang="pt-BR" sz="1400">
                <a:solidFill>
                  <a:srgbClr val="333333"/>
                </a:solidFill>
              </a:rPr>
              <a:t>-&gt;</a:t>
            </a:r>
            <a:r>
              <a:rPr lang="pt-BR" sz="1400">
                <a:solidFill>
                  <a:srgbClr val="0000CC"/>
                </a:solidFill>
              </a:rPr>
              <a:t>getParentClass</a:t>
            </a:r>
            <a:r>
              <a:rPr lang="pt-BR" sz="1400">
                <a:solidFill>
                  <a:schemeClr val="dk1"/>
                </a:solidFill>
              </a:rPr>
              <a:t>()) {</a:t>
            </a:r>
            <a:br>
              <a:rPr lang="pt-BR" sz="1400">
                <a:solidFill>
                  <a:schemeClr val="dk1"/>
                </a:solidFill>
              </a:rPr>
            </a:br>
            <a:r>
              <a:rPr lang="pt-BR" sz="1400">
                <a:solidFill>
                  <a:schemeClr val="dk1"/>
                </a:solidFill>
              </a:rPr>
              <a:t>            </a:t>
            </a:r>
            <a:r>
              <a:rPr lang="pt-BR" sz="1400">
                <a:solidFill>
                  <a:srgbClr val="996633"/>
                </a:solidFill>
              </a:rPr>
              <a:t>$parents</a:t>
            </a:r>
            <a:r>
              <a:rPr lang="pt-BR" sz="1400">
                <a:solidFill>
                  <a:schemeClr val="dk1"/>
                </a:solidFill>
              </a:rPr>
              <a:t>[] </a:t>
            </a:r>
            <a:r>
              <a:rPr lang="pt-BR" sz="1400">
                <a:solidFill>
                  <a:srgbClr val="333333"/>
                </a:solidFill>
              </a:rPr>
              <a:t>=</a:t>
            </a:r>
            <a:r>
              <a:rPr lang="pt-BR" sz="1400">
                <a:solidFill>
                  <a:schemeClr val="dk1"/>
                </a:solidFill>
              </a:rPr>
              <a:t> </a:t>
            </a:r>
            <a:r>
              <a:rPr lang="pt-BR" sz="1400">
                <a:solidFill>
                  <a:srgbClr val="996633"/>
                </a:solidFill>
              </a:rPr>
              <a:t>$parent</a:t>
            </a:r>
            <a:r>
              <a:rPr lang="pt-BR" sz="1400">
                <a:solidFill>
                  <a:srgbClr val="333333"/>
                </a:solidFill>
              </a:rPr>
              <a:t>-&gt;</a:t>
            </a:r>
            <a:r>
              <a:rPr lang="pt-BR" sz="1400">
                <a:solidFill>
                  <a:srgbClr val="0000CC"/>
                </a:solidFill>
              </a:rPr>
              <a:t>getName</a:t>
            </a:r>
            <a:r>
              <a:rPr lang="pt-BR" sz="1400">
                <a:solidFill>
                  <a:schemeClr val="dk1"/>
                </a:solidFill>
              </a:rPr>
              <a:t>();</a:t>
            </a:r>
            <a:br>
              <a:rPr lang="pt-BR" sz="1400">
                <a:solidFill>
                  <a:schemeClr val="dk1"/>
                </a:solidFill>
              </a:rPr>
            </a:br>
            <a:r>
              <a:rPr lang="pt-BR" sz="1400">
                <a:solidFill>
                  <a:schemeClr val="dk1"/>
                </a:solidFill>
              </a:rPr>
              <a:t>            </a:t>
            </a:r>
            <a:r>
              <a:rPr lang="pt-BR" sz="1400">
                <a:solidFill>
                  <a:srgbClr val="996633"/>
                </a:solidFill>
              </a:rPr>
              <a:t>$class</a:t>
            </a:r>
            <a:r>
              <a:rPr lang="pt-BR" sz="1400">
                <a:solidFill>
                  <a:schemeClr val="dk1"/>
                </a:solidFill>
              </a:rPr>
              <a:t> </a:t>
            </a:r>
            <a:r>
              <a:rPr lang="pt-BR" sz="1400">
                <a:solidFill>
                  <a:srgbClr val="333333"/>
                </a:solidFill>
              </a:rPr>
              <a:t>=</a:t>
            </a:r>
            <a:r>
              <a:rPr lang="pt-BR" sz="1400">
                <a:solidFill>
                  <a:schemeClr val="dk1"/>
                </a:solidFill>
              </a:rPr>
              <a:t> </a:t>
            </a:r>
            <a:r>
              <a:rPr lang="pt-BR" sz="1400">
                <a:solidFill>
                  <a:srgbClr val="996633"/>
                </a:solidFill>
              </a:rPr>
              <a:t>$parent</a:t>
            </a:r>
            <a:r>
              <a:rPr lang="pt-BR" sz="1400">
                <a:solidFill>
                  <a:schemeClr val="dk1"/>
                </a:solidFill>
              </a:rPr>
              <a:t>;</a:t>
            </a:r>
            <a:br>
              <a:rPr lang="pt-BR" sz="1400">
                <a:solidFill>
                  <a:schemeClr val="dk1"/>
                </a:solidFill>
              </a:rPr>
            </a:br>
            <a:r>
              <a:rPr lang="pt-BR" sz="1400">
                <a:solidFill>
                  <a:schemeClr val="dk1"/>
                </a:solidFill>
              </a:rPr>
              <a:t>        }</a:t>
            </a:r>
            <a:br>
              <a:rPr lang="pt-BR" sz="1400">
                <a:solidFill>
                  <a:schemeClr val="dk1"/>
                </a:solidFill>
              </a:rPr>
            </a:br>
            <a:r>
              <a:rPr lang="pt-BR" sz="1400">
                <a:solidFill>
                  <a:schemeClr val="dk1"/>
                </a:solidFill>
              </a:rPr>
              <a:t>       </a:t>
            </a:r>
            <a:br>
              <a:rPr lang="pt-BR" sz="1400">
                <a:solidFill>
                  <a:schemeClr val="dk1"/>
                </a:solidFill>
              </a:rPr>
            </a:br>
            <a:r>
              <a:rPr b="1" lang="pt-BR" sz="1400">
                <a:solidFill>
                  <a:srgbClr val="008800"/>
                </a:solidFill>
              </a:rPr>
              <a:t>echo</a:t>
            </a:r>
            <a:r>
              <a:rPr lang="pt-BR" sz="1400">
                <a:solidFill>
                  <a:schemeClr val="dk1"/>
                </a:solidFill>
              </a:rPr>
              <a:t> </a:t>
            </a:r>
            <a:r>
              <a:rPr lang="pt-BR" sz="1400">
                <a:solidFill>
                  <a:schemeClr val="dk1"/>
                </a:solidFill>
                <a:highlight>
                  <a:srgbClr val="FFF0F0"/>
                </a:highlight>
              </a:rPr>
              <a:t>"Parents: "</a:t>
            </a:r>
            <a:r>
              <a:rPr lang="pt-BR" sz="1400">
                <a:solidFill>
                  <a:schemeClr val="dk1"/>
                </a:solidFill>
              </a:rPr>
              <a:t> </a:t>
            </a:r>
            <a:r>
              <a:rPr lang="pt-BR" sz="1400">
                <a:solidFill>
                  <a:srgbClr val="333333"/>
                </a:solidFill>
              </a:rPr>
              <a:t>.</a:t>
            </a:r>
            <a:r>
              <a:rPr lang="pt-BR" sz="1400">
                <a:solidFill>
                  <a:schemeClr val="dk1"/>
                </a:solidFill>
              </a:rPr>
              <a:t> </a:t>
            </a:r>
            <a:r>
              <a:rPr lang="pt-BR" sz="1400">
                <a:solidFill>
                  <a:srgbClr val="007020"/>
                </a:solidFill>
              </a:rPr>
              <a:t>implode</a:t>
            </a:r>
            <a:r>
              <a:rPr lang="pt-BR" sz="1400">
                <a:solidFill>
                  <a:schemeClr val="dk1"/>
                </a:solidFill>
              </a:rPr>
              <a:t>(</a:t>
            </a:r>
            <a:r>
              <a:rPr lang="pt-BR" sz="1400">
                <a:solidFill>
                  <a:schemeClr val="dk1"/>
                </a:solidFill>
                <a:highlight>
                  <a:srgbClr val="FFF0F0"/>
                </a:highlight>
              </a:rPr>
              <a:t>", "</a:t>
            </a:r>
            <a:r>
              <a:rPr lang="pt-BR" sz="1400">
                <a:solidFill>
                  <a:schemeClr val="dk1"/>
                </a:solidFill>
              </a:rPr>
              <a:t>, </a:t>
            </a:r>
            <a:r>
              <a:rPr lang="pt-BR" sz="1400">
                <a:solidFill>
                  <a:srgbClr val="996633"/>
                </a:solidFill>
              </a:rPr>
              <a:t>$parents</a:t>
            </a:r>
            <a:r>
              <a:rPr lang="pt-BR" sz="1400">
                <a:solidFill>
                  <a:schemeClr val="dk1"/>
                </a:solidFill>
              </a:rPr>
              <a:t>);</a:t>
            </a:r>
            <a:endParaRPr sz="1400">
              <a:solidFill>
                <a:schemeClr val="dk1"/>
              </a:solidFill>
            </a:endParaRPr>
          </a:p>
          <a:p>
            <a:pPr indent="0" lvl="0" marL="0" rtl="0" algn="l">
              <a:spcBef>
                <a:spcPts val="0"/>
              </a:spcBef>
              <a:spcAft>
                <a:spcPts val="1600"/>
              </a:spcAft>
              <a:buNone/>
            </a:pPr>
            <a:r>
              <a:t/>
            </a:r>
            <a:endParaRPr sz="1400"/>
          </a:p>
        </p:txBody>
      </p:sp>
      <p:sp>
        <p:nvSpPr>
          <p:cNvPr id="1534" name="Google Shape;1534;p172"/>
          <p:cNvSpPr txBox="1"/>
          <p:nvPr/>
        </p:nvSpPr>
        <p:spPr>
          <a:xfrm>
            <a:off x="4299575" y="833525"/>
            <a:ext cx="5084400" cy="3000000"/>
          </a:xfrm>
          <a:prstGeom prst="rect">
            <a:avLst/>
          </a:prstGeom>
          <a:noFill/>
          <a:ln>
            <a:noFill/>
          </a:ln>
        </p:spPr>
        <p:txBody>
          <a:bodyPr anchorCtr="0" anchor="t" bIns="91425" lIns="91425" spcFirstLastPara="1" rIns="91425" wrap="square" tIns="91425">
            <a:noAutofit/>
          </a:bodyPr>
          <a:lstStyle/>
          <a:p>
            <a:pPr indent="0" lvl="0" marL="0" rtl="0" algn="l">
              <a:lnSpc>
                <a:spcPct val="125000"/>
              </a:lnSpc>
              <a:spcBef>
                <a:spcPts val="0"/>
              </a:spcBef>
              <a:spcAft>
                <a:spcPts val="0"/>
              </a:spcAft>
              <a:buNone/>
            </a:pPr>
            <a:r>
              <a:rPr lang="pt-BR" sz="1200">
                <a:solidFill>
                  <a:schemeClr val="dk1"/>
                </a:solidFill>
              </a:rPr>
              <a:t>   </a:t>
            </a:r>
            <a:r>
              <a:rPr lang="pt-BR" sz="1200">
                <a:solidFill>
                  <a:srgbClr val="557799"/>
                </a:solidFill>
              </a:rPr>
              <a:t>&lt;?php</a:t>
            </a:r>
            <a:br>
              <a:rPr lang="pt-BR" sz="1200">
                <a:solidFill>
                  <a:schemeClr val="dk1"/>
                </a:solidFill>
              </a:rPr>
            </a:br>
            <a:r>
              <a:rPr lang="pt-BR" sz="1200">
                <a:solidFill>
                  <a:schemeClr val="dk1"/>
                </a:solidFill>
              </a:rPr>
              <a:t>     </a:t>
            </a:r>
            <a:br>
              <a:rPr lang="pt-BR" sz="1200">
                <a:solidFill>
                  <a:schemeClr val="dk1"/>
                </a:solidFill>
              </a:rPr>
            </a:br>
            <a:r>
              <a:rPr lang="pt-BR" sz="1200">
                <a:solidFill>
                  <a:schemeClr val="dk1"/>
                </a:solidFill>
              </a:rPr>
              <a:t>    </a:t>
            </a:r>
            <a:r>
              <a:rPr b="1" lang="pt-BR" sz="1200">
                <a:solidFill>
                  <a:srgbClr val="008800"/>
                </a:solidFill>
              </a:rPr>
              <a:t>class</a:t>
            </a:r>
            <a:r>
              <a:rPr lang="pt-BR" sz="1200">
                <a:solidFill>
                  <a:schemeClr val="dk1"/>
                </a:solidFill>
              </a:rPr>
              <a:t> </a:t>
            </a:r>
            <a:r>
              <a:rPr b="1" lang="pt-BR" sz="1200">
                <a:solidFill>
                  <a:srgbClr val="BB0066"/>
                </a:solidFill>
              </a:rPr>
              <a:t>Aluno</a:t>
            </a:r>
            <a:r>
              <a:rPr lang="pt-BR" sz="1200">
                <a:solidFill>
                  <a:schemeClr val="dk1"/>
                </a:solidFill>
              </a:rPr>
              <a:t> {</a:t>
            </a:r>
            <a:br>
              <a:rPr lang="pt-BR" sz="1200">
                <a:solidFill>
                  <a:schemeClr val="dk1"/>
                </a:solidFill>
              </a:rPr>
            </a:br>
            <a:r>
              <a:rPr lang="pt-BR" sz="1200">
                <a:solidFill>
                  <a:schemeClr val="dk1"/>
                </a:solidFill>
              </a:rPr>
              <a:t>        </a:t>
            </a:r>
            <a:r>
              <a:rPr b="1" lang="pt-BR" sz="1200">
                <a:solidFill>
                  <a:srgbClr val="008800"/>
                </a:solidFill>
              </a:rPr>
              <a:t>public</a:t>
            </a:r>
            <a:r>
              <a:rPr lang="pt-BR" sz="1200">
                <a:solidFill>
                  <a:schemeClr val="dk1"/>
                </a:solidFill>
              </a:rPr>
              <a:t>    </a:t>
            </a:r>
            <a:r>
              <a:rPr lang="pt-BR" sz="1200">
                <a:solidFill>
                  <a:srgbClr val="996633"/>
                </a:solidFill>
              </a:rPr>
              <a:t>$nome</a:t>
            </a:r>
            <a:r>
              <a:rPr lang="pt-BR" sz="1200">
                <a:solidFill>
                  <a:schemeClr val="dk1"/>
                </a:solidFill>
              </a:rPr>
              <a:t>;</a:t>
            </a:r>
            <a:br>
              <a:rPr lang="pt-BR" sz="1200">
                <a:solidFill>
                  <a:schemeClr val="dk1"/>
                </a:solidFill>
              </a:rPr>
            </a:br>
            <a:r>
              <a:rPr lang="pt-BR" sz="1200">
                <a:solidFill>
                  <a:schemeClr val="dk1"/>
                </a:solidFill>
              </a:rPr>
              <a:t>        </a:t>
            </a:r>
            <a:r>
              <a:rPr b="1" lang="pt-BR" sz="1200">
                <a:solidFill>
                  <a:srgbClr val="008800"/>
                </a:solidFill>
              </a:rPr>
              <a:t>protected</a:t>
            </a:r>
            <a:r>
              <a:rPr lang="pt-BR" sz="1200">
                <a:solidFill>
                  <a:schemeClr val="dk1"/>
                </a:solidFill>
              </a:rPr>
              <a:t> </a:t>
            </a:r>
            <a:r>
              <a:rPr lang="pt-BR" sz="1200">
                <a:solidFill>
                  <a:srgbClr val="996633"/>
                </a:solidFill>
              </a:rPr>
              <a:t>$endereco</a:t>
            </a:r>
            <a:r>
              <a:rPr lang="pt-BR" sz="1200">
                <a:solidFill>
                  <a:schemeClr val="dk1"/>
                </a:solidFill>
              </a:rPr>
              <a:t>;</a:t>
            </a:r>
            <a:br>
              <a:rPr lang="pt-BR" sz="1200">
                <a:solidFill>
                  <a:schemeClr val="dk1"/>
                </a:solidFill>
              </a:rPr>
            </a:br>
            <a:r>
              <a:rPr lang="pt-BR" sz="1200">
                <a:solidFill>
                  <a:schemeClr val="dk1"/>
                </a:solidFill>
              </a:rPr>
              <a:t>        </a:t>
            </a:r>
            <a:r>
              <a:rPr b="1" lang="pt-BR" sz="1200">
                <a:solidFill>
                  <a:srgbClr val="008800"/>
                </a:solidFill>
              </a:rPr>
              <a:t>private</a:t>
            </a:r>
            <a:r>
              <a:rPr lang="pt-BR" sz="1200">
                <a:solidFill>
                  <a:schemeClr val="dk1"/>
                </a:solidFill>
              </a:rPr>
              <a:t>   </a:t>
            </a:r>
            <a:r>
              <a:rPr lang="pt-BR" sz="1200">
                <a:solidFill>
                  <a:srgbClr val="996633"/>
                </a:solidFill>
              </a:rPr>
              <a:t>$telefone</a:t>
            </a:r>
            <a:r>
              <a:rPr lang="pt-BR" sz="1200">
                <a:solidFill>
                  <a:schemeClr val="dk1"/>
                </a:solidFill>
              </a:rPr>
              <a:t>;</a:t>
            </a:r>
            <a:br>
              <a:rPr lang="pt-BR" sz="1200">
                <a:solidFill>
                  <a:schemeClr val="dk1"/>
                </a:solidFill>
              </a:rPr>
            </a:br>
            <a:r>
              <a:rPr lang="pt-BR" sz="1200">
                <a:solidFill>
                  <a:schemeClr val="dk1"/>
                </a:solidFill>
              </a:rPr>
              <a:t>    }</a:t>
            </a:r>
            <a:br>
              <a:rPr lang="pt-BR" sz="1200">
                <a:solidFill>
                  <a:schemeClr val="dk1"/>
                </a:solidFill>
              </a:rPr>
            </a:br>
            <a:r>
              <a:rPr lang="pt-BR" sz="1200">
                <a:solidFill>
                  <a:schemeClr val="dk1"/>
                </a:solidFill>
              </a:rPr>
              <a:t>     </a:t>
            </a:r>
            <a:br>
              <a:rPr lang="pt-BR" sz="1200">
                <a:solidFill>
                  <a:schemeClr val="dk1"/>
                </a:solidFill>
              </a:rPr>
            </a:br>
            <a:r>
              <a:rPr lang="pt-BR" sz="1200">
                <a:solidFill>
                  <a:schemeClr val="dk1"/>
                </a:solidFill>
              </a:rPr>
              <a:t>    </a:t>
            </a:r>
            <a:r>
              <a:rPr lang="pt-BR" sz="1200">
                <a:solidFill>
                  <a:srgbClr val="996633"/>
                </a:solidFill>
              </a:rPr>
              <a:t>$aluno1</a:t>
            </a:r>
            <a:r>
              <a:rPr lang="pt-BR" sz="1200">
                <a:solidFill>
                  <a:schemeClr val="dk1"/>
                </a:solidFill>
              </a:rPr>
              <a:t> </a:t>
            </a:r>
            <a:r>
              <a:rPr lang="pt-BR" sz="1200">
                <a:solidFill>
                  <a:srgbClr val="333333"/>
                </a:solidFill>
              </a:rPr>
              <a:t>=</a:t>
            </a:r>
            <a:r>
              <a:rPr lang="pt-BR" sz="1200">
                <a:solidFill>
                  <a:schemeClr val="dk1"/>
                </a:solidFill>
              </a:rPr>
              <a:t> </a:t>
            </a:r>
            <a:r>
              <a:rPr b="1" lang="pt-BR" sz="1200">
                <a:solidFill>
                  <a:srgbClr val="008800"/>
                </a:solidFill>
              </a:rPr>
              <a:t>new</a:t>
            </a:r>
            <a:r>
              <a:rPr lang="pt-BR" sz="1200">
                <a:solidFill>
                  <a:schemeClr val="dk1"/>
                </a:solidFill>
              </a:rPr>
              <a:t> Aluno();</a:t>
            </a:r>
            <a:br>
              <a:rPr lang="pt-BR" sz="1200">
                <a:solidFill>
                  <a:schemeClr val="dk1"/>
                </a:solidFill>
              </a:rPr>
            </a:br>
            <a:r>
              <a:rPr lang="pt-BR" sz="1200">
                <a:solidFill>
                  <a:schemeClr val="dk1"/>
                </a:solidFill>
              </a:rPr>
              <a:t>    </a:t>
            </a:r>
            <a:r>
              <a:rPr lang="pt-BR" sz="1200">
                <a:solidFill>
                  <a:srgbClr val="996633"/>
                </a:solidFill>
              </a:rPr>
              <a:t>$reflect</a:t>
            </a:r>
            <a:r>
              <a:rPr lang="pt-BR" sz="1200">
                <a:solidFill>
                  <a:schemeClr val="dk1"/>
                </a:solidFill>
              </a:rPr>
              <a:t> </a:t>
            </a:r>
            <a:r>
              <a:rPr lang="pt-BR" sz="1200">
                <a:solidFill>
                  <a:srgbClr val="333333"/>
                </a:solidFill>
              </a:rPr>
              <a:t>=</a:t>
            </a:r>
            <a:r>
              <a:rPr lang="pt-BR" sz="1200">
                <a:solidFill>
                  <a:schemeClr val="dk1"/>
                </a:solidFill>
              </a:rPr>
              <a:t> </a:t>
            </a:r>
            <a:r>
              <a:rPr b="1" lang="pt-BR" sz="1200">
                <a:solidFill>
                  <a:srgbClr val="008800"/>
                </a:solidFill>
              </a:rPr>
              <a:t>new</a:t>
            </a:r>
            <a:r>
              <a:rPr lang="pt-BR" sz="1200">
                <a:solidFill>
                  <a:schemeClr val="dk1"/>
                </a:solidFill>
              </a:rPr>
              <a:t> ReflectionClass(</a:t>
            </a:r>
            <a:r>
              <a:rPr lang="pt-BR" sz="1200">
                <a:solidFill>
                  <a:srgbClr val="996633"/>
                </a:solidFill>
              </a:rPr>
              <a:t>$aluno1</a:t>
            </a:r>
            <a:r>
              <a:rPr lang="pt-BR" sz="1200">
                <a:solidFill>
                  <a:schemeClr val="dk1"/>
                </a:solidFill>
              </a:rPr>
              <a:t>);</a:t>
            </a:r>
            <a:br>
              <a:rPr lang="pt-BR" sz="1200">
                <a:solidFill>
                  <a:schemeClr val="dk1"/>
                </a:solidFill>
              </a:rPr>
            </a:br>
            <a:r>
              <a:rPr lang="pt-BR" sz="1200">
                <a:solidFill>
                  <a:schemeClr val="dk1"/>
                </a:solidFill>
              </a:rPr>
              <a:t>    </a:t>
            </a:r>
            <a:r>
              <a:rPr lang="pt-BR" sz="1200">
                <a:solidFill>
                  <a:srgbClr val="996633"/>
                </a:solidFill>
              </a:rPr>
              <a:t>$props</a:t>
            </a:r>
            <a:r>
              <a:rPr lang="pt-BR" sz="1200">
                <a:solidFill>
                  <a:schemeClr val="dk1"/>
                </a:solidFill>
              </a:rPr>
              <a:t>   </a:t>
            </a:r>
            <a:r>
              <a:rPr lang="pt-BR" sz="1200">
                <a:solidFill>
                  <a:srgbClr val="333333"/>
                </a:solidFill>
              </a:rPr>
              <a:t>=</a:t>
            </a:r>
            <a:r>
              <a:rPr lang="pt-BR" sz="1200">
                <a:solidFill>
                  <a:schemeClr val="dk1"/>
                </a:solidFill>
              </a:rPr>
              <a:t> </a:t>
            </a:r>
            <a:r>
              <a:rPr lang="pt-BR" sz="1200">
                <a:solidFill>
                  <a:srgbClr val="996633"/>
                </a:solidFill>
              </a:rPr>
              <a:t>$reflect</a:t>
            </a:r>
            <a:r>
              <a:rPr lang="pt-BR" sz="1200">
                <a:solidFill>
                  <a:srgbClr val="333333"/>
                </a:solidFill>
              </a:rPr>
              <a:t>-&gt;</a:t>
            </a:r>
            <a:r>
              <a:rPr lang="pt-BR" sz="1200">
                <a:solidFill>
                  <a:srgbClr val="0000CC"/>
                </a:solidFill>
              </a:rPr>
              <a:t>getProperties</a:t>
            </a:r>
            <a:r>
              <a:rPr lang="pt-BR" sz="1200">
                <a:solidFill>
                  <a:schemeClr val="dk1"/>
                </a:solidFill>
              </a:rPr>
              <a:t>(ReflectionProperty</a:t>
            </a:r>
            <a:r>
              <a:rPr lang="pt-BR" sz="1200">
                <a:solidFill>
                  <a:srgbClr val="333333"/>
                </a:solidFill>
              </a:rPr>
              <a:t>::</a:t>
            </a:r>
            <a:r>
              <a:rPr lang="pt-BR" sz="1200">
                <a:solidFill>
                  <a:srgbClr val="0000CC"/>
                </a:solidFill>
              </a:rPr>
              <a:t>IS_PUBLIC</a:t>
            </a:r>
            <a:r>
              <a:rPr lang="pt-BR" sz="1200">
                <a:solidFill>
                  <a:schemeClr val="dk1"/>
                </a:solidFill>
              </a:rPr>
              <a:t> </a:t>
            </a:r>
            <a:r>
              <a:rPr lang="pt-BR" sz="1200">
                <a:solidFill>
                  <a:srgbClr val="333333"/>
                </a:solidFill>
              </a:rPr>
              <a:t>|</a:t>
            </a:r>
            <a:r>
              <a:rPr lang="pt-BR" sz="1200">
                <a:solidFill>
                  <a:schemeClr val="dk1"/>
                </a:solidFill>
              </a:rPr>
              <a:t> ReflectionProperty</a:t>
            </a:r>
            <a:r>
              <a:rPr lang="pt-BR" sz="1200">
                <a:solidFill>
                  <a:srgbClr val="333333"/>
                </a:solidFill>
              </a:rPr>
              <a:t>::</a:t>
            </a:r>
            <a:r>
              <a:rPr lang="pt-BR" sz="1200">
                <a:solidFill>
                  <a:srgbClr val="0000CC"/>
                </a:solidFill>
              </a:rPr>
              <a:t>IS_PROTECTED</a:t>
            </a:r>
            <a:r>
              <a:rPr lang="pt-BR" sz="1200">
                <a:solidFill>
                  <a:schemeClr val="dk1"/>
                </a:solidFill>
              </a:rPr>
              <a:t>);</a:t>
            </a:r>
            <a:br>
              <a:rPr lang="pt-BR" sz="1200">
                <a:solidFill>
                  <a:schemeClr val="dk1"/>
                </a:solidFill>
              </a:rPr>
            </a:br>
            <a:r>
              <a:rPr lang="pt-BR" sz="1200">
                <a:solidFill>
                  <a:schemeClr val="dk1"/>
                </a:solidFill>
              </a:rPr>
              <a:t>     </a:t>
            </a:r>
            <a:br>
              <a:rPr lang="pt-BR" sz="1200">
                <a:solidFill>
                  <a:schemeClr val="dk1"/>
                </a:solidFill>
              </a:rPr>
            </a:br>
            <a:r>
              <a:rPr lang="pt-BR" sz="1200">
                <a:solidFill>
                  <a:schemeClr val="dk1"/>
                </a:solidFill>
              </a:rPr>
              <a:t>    </a:t>
            </a:r>
            <a:r>
              <a:rPr b="1" lang="pt-BR" sz="1200">
                <a:solidFill>
                  <a:srgbClr val="008800"/>
                </a:solidFill>
              </a:rPr>
              <a:t>foreach</a:t>
            </a:r>
            <a:r>
              <a:rPr lang="pt-BR" sz="1200">
                <a:solidFill>
                  <a:schemeClr val="dk1"/>
                </a:solidFill>
              </a:rPr>
              <a:t> (</a:t>
            </a:r>
            <a:r>
              <a:rPr lang="pt-BR" sz="1200">
                <a:solidFill>
                  <a:srgbClr val="996633"/>
                </a:solidFill>
              </a:rPr>
              <a:t>$props</a:t>
            </a:r>
            <a:r>
              <a:rPr lang="pt-BR" sz="1200">
                <a:solidFill>
                  <a:schemeClr val="dk1"/>
                </a:solidFill>
              </a:rPr>
              <a:t> </a:t>
            </a:r>
            <a:r>
              <a:rPr b="1" lang="pt-BR" sz="1200">
                <a:solidFill>
                  <a:srgbClr val="008800"/>
                </a:solidFill>
              </a:rPr>
              <a:t>as</a:t>
            </a:r>
            <a:r>
              <a:rPr lang="pt-BR" sz="1200">
                <a:solidFill>
                  <a:schemeClr val="dk1"/>
                </a:solidFill>
              </a:rPr>
              <a:t> </a:t>
            </a:r>
            <a:r>
              <a:rPr lang="pt-BR" sz="1200">
                <a:solidFill>
                  <a:srgbClr val="996633"/>
                </a:solidFill>
              </a:rPr>
              <a:t>$prop</a:t>
            </a:r>
            <a:r>
              <a:rPr lang="pt-BR" sz="1200">
                <a:solidFill>
                  <a:schemeClr val="dk1"/>
                </a:solidFill>
              </a:rPr>
              <a:t>) {</a:t>
            </a:r>
            <a:br>
              <a:rPr lang="pt-BR" sz="1200">
                <a:solidFill>
                  <a:schemeClr val="dk1"/>
                </a:solidFill>
              </a:rPr>
            </a:br>
            <a:r>
              <a:rPr lang="pt-BR" sz="1200">
                <a:solidFill>
                  <a:schemeClr val="dk1"/>
                </a:solidFill>
              </a:rPr>
              <a:t>        </a:t>
            </a:r>
            <a:r>
              <a:rPr b="1" lang="pt-BR" sz="1200">
                <a:solidFill>
                  <a:srgbClr val="008800"/>
                </a:solidFill>
              </a:rPr>
              <a:t>print</a:t>
            </a:r>
            <a:r>
              <a:rPr lang="pt-BR" sz="1200">
                <a:solidFill>
                  <a:schemeClr val="dk1"/>
                </a:solidFill>
              </a:rPr>
              <a:t> </a:t>
            </a:r>
            <a:r>
              <a:rPr lang="pt-BR" sz="1200">
                <a:solidFill>
                  <a:srgbClr val="996633"/>
                </a:solidFill>
              </a:rPr>
              <a:t>$prop</a:t>
            </a:r>
            <a:r>
              <a:rPr lang="pt-BR" sz="1200">
                <a:solidFill>
                  <a:srgbClr val="333333"/>
                </a:solidFill>
              </a:rPr>
              <a:t>-&gt;</a:t>
            </a:r>
            <a:r>
              <a:rPr lang="pt-BR" sz="1200">
                <a:solidFill>
                  <a:srgbClr val="0000CC"/>
                </a:solidFill>
              </a:rPr>
              <a:t>getName</a:t>
            </a:r>
            <a:r>
              <a:rPr lang="pt-BR" sz="1200">
                <a:solidFill>
                  <a:schemeClr val="dk1"/>
                </a:solidFill>
              </a:rPr>
              <a:t>() </a:t>
            </a:r>
            <a:r>
              <a:rPr lang="pt-BR" sz="1200">
                <a:solidFill>
                  <a:srgbClr val="333333"/>
                </a:solidFill>
              </a:rPr>
              <a:t>.</a:t>
            </a:r>
            <a:r>
              <a:rPr lang="pt-BR" sz="1200">
                <a:solidFill>
                  <a:schemeClr val="dk1"/>
                </a:solidFill>
              </a:rPr>
              <a:t> </a:t>
            </a:r>
            <a:r>
              <a:rPr lang="pt-BR" sz="1200">
                <a:solidFill>
                  <a:schemeClr val="dk1"/>
                </a:solidFill>
                <a:highlight>
                  <a:srgbClr val="FFF0F0"/>
                </a:highlight>
              </a:rPr>
              <a:t>"</a:t>
            </a:r>
            <a:r>
              <a:rPr b="1" lang="pt-BR" sz="1200">
                <a:solidFill>
                  <a:srgbClr val="666666"/>
                </a:solidFill>
                <a:highlight>
                  <a:srgbClr val="FFF0F0"/>
                </a:highlight>
              </a:rPr>
              <a:t>\n</a:t>
            </a:r>
            <a:r>
              <a:rPr lang="pt-BR" sz="1200">
                <a:solidFill>
                  <a:schemeClr val="dk1"/>
                </a:solidFill>
                <a:highlight>
                  <a:srgbClr val="FFF0F0"/>
                </a:highlight>
              </a:rPr>
              <a:t>"</a:t>
            </a:r>
            <a:r>
              <a:rPr lang="pt-BR" sz="1200">
                <a:solidFill>
                  <a:schemeClr val="dk1"/>
                </a:solidFill>
              </a:rPr>
              <a:t>;</a:t>
            </a:r>
            <a:br>
              <a:rPr lang="pt-BR" sz="1200">
                <a:solidFill>
                  <a:schemeClr val="dk1"/>
                </a:solidFill>
              </a:rPr>
            </a:br>
            <a:r>
              <a:rPr lang="pt-BR" sz="1200">
                <a:solidFill>
                  <a:schemeClr val="dk1"/>
                </a:solidFill>
              </a:rPr>
              <a:t>    }</a:t>
            </a:r>
            <a:br>
              <a:rPr lang="pt-BR" sz="1200">
                <a:solidFill>
                  <a:schemeClr val="dk1"/>
                </a:solidFill>
              </a:rPr>
            </a:br>
            <a:r>
              <a:rPr lang="pt-BR" sz="1200">
                <a:solidFill>
                  <a:schemeClr val="dk1"/>
                </a:solidFill>
              </a:rPr>
              <a:t>     </a:t>
            </a:r>
            <a:br>
              <a:rPr lang="pt-BR" sz="1200">
                <a:solidFill>
                  <a:schemeClr val="dk1"/>
                </a:solidFill>
              </a:rPr>
            </a:br>
            <a:r>
              <a:rPr lang="pt-BR" sz="1200">
                <a:solidFill>
                  <a:schemeClr val="dk1"/>
                </a:solidFill>
              </a:rPr>
              <a:t>    </a:t>
            </a:r>
            <a:r>
              <a:rPr lang="pt-BR" sz="1200">
                <a:solidFill>
                  <a:srgbClr val="007020"/>
                </a:solidFill>
              </a:rPr>
              <a:t>var_dump</a:t>
            </a:r>
            <a:r>
              <a:rPr lang="pt-BR" sz="1200">
                <a:solidFill>
                  <a:schemeClr val="dk1"/>
                </a:solidFill>
              </a:rPr>
              <a:t>(</a:t>
            </a:r>
            <a:r>
              <a:rPr lang="pt-BR" sz="1200">
                <a:solidFill>
                  <a:srgbClr val="996633"/>
                </a:solidFill>
              </a:rPr>
              <a:t>$props</a:t>
            </a:r>
            <a:r>
              <a:rPr lang="pt-BR" sz="1200">
                <a:solidFill>
                  <a:schemeClr val="dk1"/>
                </a:solidFill>
              </a:rPr>
              <a:t>);</a:t>
            </a:r>
            <a:endParaRPr sz="1200">
              <a:solidFill>
                <a:schemeClr val="dk1"/>
              </a:solidFill>
            </a:endParaRPr>
          </a:p>
        </p:txBody>
      </p:sp>
      <p:cxnSp>
        <p:nvCxnSpPr>
          <p:cNvPr id="1535" name="Google Shape;1535;p172"/>
          <p:cNvCxnSpPr/>
          <p:nvPr/>
        </p:nvCxnSpPr>
        <p:spPr>
          <a:xfrm>
            <a:off x="4174800" y="1396925"/>
            <a:ext cx="0" cy="32631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1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9" name="Shape 1539"/>
        <p:cNvGrpSpPr/>
        <p:nvPr/>
      </p:nvGrpSpPr>
      <p:grpSpPr>
        <a:xfrm>
          <a:off x="0" y="0"/>
          <a:ext cx="0" cy="0"/>
          <a:chOff x="0" y="0"/>
          <a:chExt cx="0" cy="0"/>
        </a:xfrm>
      </p:grpSpPr>
      <p:sp>
        <p:nvSpPr>
          <p:cNvPr id="1540" name="Google Shape;1540;p17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Reflection (alterando </a:t>
            </a:r>
            <a:r>
              <a:rPr lang="pt-BR"/>
              <a:t>visibilidade</a:t>
            </a:r>
            <a:r>
              <a:rPr lang="pt-BR"/>
              <a:t>) </a:t>
            </a:r>
            <a:endParaRPr/>
          </a:p>
        </p:txBody>
      </p:sp>
      <p:cxnSp>
        <p:nvCxnSpPr>
          <p:cNvPr id="1541" name="Google Shape;1541;p173"/>
          <p:cNvCxnSpPr/>
          <p:nvPr/>
        </p:nvCxnSpPr>
        <p:spPr>
          <a:xfrm>
            <a:off x="5075300" y="1444925"/>
            <a:ext cx="0" cy="2874900"/>
          </a:xfrm>
          <a:prstGeom prst="straightConnector1">
            <a:avLst/>
          </a:prstGeom>
          <a:noFill/>
          <a:ln cap="flat" cmpd="sng" w="9525">
            <a:solidFill>
              <a:schemeClr val="dk2"/>
            </a:solidFill>
            <a:prstDash val="solid"/>
            <a:round/>
            <a:headEnd len="med" w="med" type="none"/>
            <a:tailEnd len="med" w="med" type="none"/>
          </a:ln>
        </p:spPr>
      </p:cxnSp>
      <p:sp>
        <p:nvSpPr>
          <p:cNvPr id="1542" name="Google Shape;1542;p173"/>
          <p:cNvSpPr txBox="1"/>
          <p:nvPr/>
        </p:nvSpPr>
        <p:spPr>
          <a:xfrm>
            <a:off x="5476575" y="1407825"/>
            <a:ext cx="3459000" cy="30246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just">
              <a:spcBef>
                <a:spcPts val="0"/>
              </a:spcBef>
              <a:spcAft>
                <a:spcPts val="0"/>
              </a:spcAft>
              <a:buNone/>
            </a:pPr>
            <a:r>
              <a:rPr lang="pt-BR"/>
              <a:t>Com o uso do Reflection é possível “modificar” a visibilidade de um atributo ou método em tempo de execução através do setAcessible(true);</a:t>
            </a:r>
            <a:endParaRPr/>
          </a:p>
          <a:p>
            <a:pPr indent="0" lvl="0" marL="0" rtl="0" algn="just">
              <a:spcBef>
                <a:spcPts val="0"/>
              </a:spcBef>
              <a:spcAft>
                <a:spcPts val="0"/>
              </a:spcAft>
              <a:buNone/>
            </a:pPr>
            <a:r>
              <a:t/>
            </a:r>
            <a:endParaRPr/>
          </a:p>
          <a:p>
            <a:pPr indent="0" lvl="0" marL="0" rtl="0" algn="just">
              <a:spcBef>
                <a:spcPts val="0"/>
              </a:spcBef>
              <a:spcAft>
                <a:spcPts val="0"/>
              </a:spcAft>
              <a:buNone/>
            </a:pPr>
            <a:r>
              <a:rPr lang="pt-BR"/>
              <a:t>Entretanto, o acesso aos valores/retornos precisam ser feitos através dos métodos getValue() ou invoke().</a:t>
            </a:r>
            <a:endParaRPr/>
          </a:p>
          <a:p>
            <a:pPr indent="0" lvl="0" marL="0" rtl="0" algn="just">
              <a:spcBef>
                <a:spcPts val="0"/>
              </a:spcBef>
              <a:spcAft>
                <a:spcPts val="0"/>
              </a:spcAft>
              <a:buNone/>
            </a:pPr>
            <a:r>
              <a:t/>
            </a:r>
            <a:endParaRPr/>
          </a:p>
          <a:p>
            <a:pPr indent="0" lvl="0" marL="0" rtl="0" algn="just">
              <a:spcBef>
                <a:spcPts val="0"/>
              </a:spcBef>
              <a:spcAft>
                <a:spcPts val="0"/>
              </a:spcAft>
              <a:buNone/>
            </a:pPr>
            <a:r>
              <a:rPr lang="pt-BR"/>
              <a:t>No caso dos atributos é possível utilizar o setValue() para modificar o valor de um atributo também.</a:t>
            </a:r>
            <a:endParaRPr/>
          </a:p>
        </p:txBody>
      </p:sp>
      <p:sp>
        <p:nvSpPr>
          <p:cNvPr id="1543" name="Google Shape;1543;p173"/>
          <p:cNvSpPr txBox="1"/>
          <p:nvPr/>
        </p:nvSpPr>
        <p:spPr>
          <a:xfrm>
            <a:off x="311700" y="1025625"/>
            <a:ext cx="4623900" cy="408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sz="1250">
                <a:solidFill>
                  <a:srgbClr val="557799"/>
                </a:solidFill>
              </a:rPr>
              <a:t>&lt;?php</a:t>
            </a:r>
            <a:endParaRPr sz="1250">
              <a:solidFill>
                <a:schemeClr val="dk1"/>
              </a:solidFill>
            </a:endParaRPr>
          </a:p>
          <a:p>
            <a:pPr indent="0" lvl="0" marL="0" rtl="0" algn="l">
              <a:spcBef>
                <a:spcPts val="0"/>
              </a:spcBef>
              <a:spcAft>
                <a:spcPts val="0"/>
              </a:spcAft>
              <a:buNone/>
            </a:pPr>
            <a:r>
              <a:rPr b="1" lang="pt-BR" sz="1250">
                <a:solidFill>
                  <a:srgbClr val="008800"/>
                </a:solidFill>
              </a:rPr>
              <a:t>class</a:t>
            </a:r>
            <a:r>
              <a:rPr lang="pt-BR" sz="1250">
                <a:solidFill>
                  <a:schemeClr val="dk1"/>
                </a:solidFill>
              </a:rPr>
              <a:t> </a:t>
            </a:r>
            <a:r>
              <a:rPr b="1" lang="pt-BR" sz="1250">
                <a:solidFill>
                  <a:srgbClr val="BB0066"/>
                </a:solidFill>
              </a:rPr>
              <a:t>Teste</a:t>
            </a:r>
            <a:r>
              <a:rPr lang="pt-BR" sz="1250">
                <a:solidFill>
                  <a:schemeClr val="dk1"/>
                </a:solidFill>
              </a:rPr>
              <a:t> {</a:t>
            </a:r>
            <a:endParaRPr sz="1250">
              <a:solidFill>
                <a:schemeClr val="dk1"/>
              </a:solidFill>
            </a:endParaRPr>
          </a:p>
          <a:p>
            <a:pPr indent="0" lvl="0" marL="0" rtl="0" algn="l">
              <a:spcBef>
                <a:spcPts val="0"/>
              </a:spcBef>
              <a:spcAft>
                <a:spcPts val="0"/>
              </a:spcAft>
              <a:buNone/>
            </a:pPr>
            <a:r>
              <a:rPr lang="pt-BR" sz="1250">
                <a:solidFill>
                  <a:schemeClr val="dk1"/>
                </a:solidFill>
              </a:rPr>
              <a:t>    </a:t>
            </a:r>
            <a:r>
              <a:rPr b="1" lang="pt-BR" sz="1250">
                <a:solidFill>
                  <a:srgbClr val="008800"/>
                </a:solidFill>
              </a:rPr>
              <a:t>private</a:t>
            </a:r>
            <a:r>
              <a:rPr lang="pt-BR" sz="1250">
                <a:solidFill>
                  <a:schemeClr val="dk1"/>
                </a:solidFill>
              </a:rPr>
              <a:t> </a:t>
            </a:r>
            <a:r>
              <a:rPr lang="pt-BR" sz="1250">
                <a:solidFill>
                  <a:srgbClr val="996633"/>
                </a:solidFill>
              </a:rPr>
              <a:t>$propriedade</a:t>
            </a:r>
            <a:r>
              <a:rPr lang="pt-BR" sz="1250">
                <a:solidFill>
                  <a:schemeClr val="dk1"/>
                </a:solidFill>
              </a:rPr>
              <a:t> </a:t>
            </a:r>
            <a:r>
              <a:rPr lang="pt-BR" sz="1250">
                <a:solidFill>
                  <a:srgbClr val="333333"/>
                </a:solidFill>
              </a:rPr>
              <a:t>=</a:t>
            </a:r>
            <a:r>
              <a:rPr lang="pt-BR" sz="1250">
                <a:solidFill>
                  <a:schemeClr val="dk1"/>
                </a:solidFill>
              </a:rPr>
              <a:t> </a:t>
            </a:r>
            <a:r>
              <a:rPr lang="pt-BR" sz="1250">
                <a:solidFill>
                  <a:schemeClr val="dk1"/>
                </a:solidFill>
                <a:highlight>
                  <a:srgbClr val="FFF0F0"/>
                </a:highlight>
              </a:rPr>
              <a:t>'ola'</a:t>
            </a:r>
            <a:r>
              <a:rPr lang="pt-BR" sz="1250">
                <a:solidFill>
                  <a:schemeClr val="dk1"/>
                </a:solidFill>
              </a:rPr>
              <a:t>;</a:t>
            </a:r>
            <a:endParaRPr sz="1250">
              <a:solidFill>
                <a:schemeClr val="dk1"/>
              </a:solidFill>
            </a:endParaRPr>
          </a:p>
          <a:p>
            <a:pPr indent="0" lvl="0" marL="0" rtl="0" algn="l">
              <a:spcBef>
                <a:spcPts val="0"/>
              </a:spcBef>
              <a:spcAft>
                <a:spcPts val="0"/>
              </a:spcAft>
              <a:buNone/>
            </a:pPr>
            <a:r>
              <a:rPr lang="pt-BR" sz="1250">
                <a:solidFill>
                  <a:schemeClr val="dk1"/>
                </a:solidFill>
              </a:rPr>
              <a:t>    </a:t>
            </a:r>
            <a:endParaRPr sz="1250">
              <a:solidFill>
                <a:schemeClr val="dk1"/>
              </a:solidFill>
            </a:endParaRPr>
          </a:p>
          <a:p>
            <a:pPr indent="0" lvl="0" marL="0" rtl="0" algn="l">
              <a:spcBef>
                <a:spcPts val="0"/>
              </a:spcBef>
              <a:spcAft>
                <a:spcPts val="0"/>
              </a:spcAft>
              <a:buNone/>
            </a:pPr>
            <a:r>
              <a:rPr lang="pt-BR" sz="1250">
                <a:solidFill>
                  <a:schemeClr val="dk1"/>
                </a:solidFill>
              </a:rPr>
              <a:t>    </a:t>
            </a:r>
            <a:r>
              <a:rPr b="1" lang="pt-BR" sz="1250">
                <a:solidFill>
                  <a:srgbClr val="008800"/>
                </a:solidFill>
              </a:rPr>
              <a:t>private</a:t>
            </a:r>
            <a:r>
              <a:rPr lang="pt-BR" sz="1250">
                <a:solidFill>
                  <a:schemeClr val="dk1"/>
                </a:solidFill>
              </a:rPr>
              <a:t> </a:t>
            </a:r>
            <a:r>
              <a:rPr b="1" lang="pt-BR" sz="1250">
                <a:solidFill>
                  <a:srgbClr val="008800"/>
                </a:solidFill>
              </a:rPr>
              <a:t>function</a:t>
            </a:r>
            <a:r>
              <a:rPr lang="pt-BR" sz="1250">
                <a:solidFill>
                  <a:schemeClr val="dk1"/>
                </a:solidFill>
              </a:rPr>
              <a:t> </a:t>
            </a:r>
            <a:r>
              <a:rPr b="1" lang="pt-BR" sz="1250">
                <a:solidFill>
                  <a:srgbClr val="0066BB"/>
                </a:solidFill>
              </a:rPr>
              <a:t>dizSegredo</a:t>
            </a:r>
            <a:r>
              <a:rPr lang="pt-BR" sz="1250">
                <a:solidFill>
                  <a:schemeClr val="dk1"/>
                </a:solidFill>
              </a:rPr>
              <a:t>(){</a:t>
            </a:r>
            <a:endParaRPr sz="1250">
              <a:solidFill>
                <a:schemeClr val="dk1"/>
              </a:solidFill>
            </a:endParaRPr>
          </a:p>
          <a:p>
            <a:pPr indent="0" lvl="0" marL="0" rtl="0" algn="l">
              <a:spcBef>
                <a:spcPts val="0"/>
              </a:spcBef>
              <a:spcAft>
                <a:spcPts val="0"/>
              </a:spcAft>
              <a:buNone/>
            </a:pPr>
            <a:r>
              <a:rPr lang="pt-BR" sz="1250">
                <a:solidFill>
                  <a:schemeClr val="dk1"/>
                </a:solidFill>
              </a:rPr>
              <a:t>        </a:t>
            </a:r>
            <a:r>
              <a:rPr b="1" lang="pt-BR" sz="1250">
                <a:solidFill>
                  <a:srgbClr val="008800"/>
                </a:solidFill>
              </a:rPr>
              <a:t>echo</a:t>
            </a:r>
            <a:r>
              <a:rPr lang="pt-BR" sz="1250">
                <a:solidFill>
                  <a:schemeClr val="dk1"/>
                </a:solidFill>
              </a:rPr>
              <a:t> </a:t>
            </a:r>
            <a:r>
              <a:rPr lang="pt-BR" sz="1250">
                <a:solidFill>
                  <a:srgbClr val="996633"/>
                </a:solidFill>
              </a:rPr>
              <a:t>$this</a:t>
            </a:r>
            <a:r>
              <a:rPr lang="pt-BR" sz="1250">
                <a:solidFill>
                  <a:srgbClr val="333333"/>
                </a:solidFill>
              </a:rPr>
              <a:t>-&gt;</a:t>
            </a:r>
            <a:r>
              <a:rPr lang="pt-BR" sz="1250">
                <a:solidFill>
                  <a:srgbClr val="0000CC"/>
                </a:solidFill>
              </a:rPr>
              <a:t>propriedade</a:t>
            </a:r>
            <a:r>
              <a:rPr lang="pt-BR" sz="1250">
                <a:solidFill>
                  <a:srgbClr val="333333"/>
                </a:solidFill>
              </a:rPr>
              <a:t>.</a:t>
            </a:r>
            <a:r>
              <a:rPr lang="pt-BR" sz="1250">
                <a:solidFill>
                  <a:schemeClr val="dk1"/>
                </a:solidFill>
                <a:highlight>
                  <a:srgbClr val="FFF0F0"/>
                </a:highlight>
              </a:rPr>
              <a:t>'! 1234'</a:t>
            </a:r>
            <a:r>
              <a:rPr lang="pt-BR" sz="1250">
                <a:solidFill>
                  <a:schemeClr val="dk1"/>
                </a:solidFill>
              </a:rPr>
              <a:t>;</a:t>
            </a:r>
            <a:endParaRPr sz="1250">
              <a:solidFill>
                <a:schemeClr val="dk1"/>
              </a:solidFill>
            </a:endParaRPr>
          </a:p>
          <a:p>
            <a:pPr indent="0" lvl="0" marL="0" rtl="0" algn="l">
              <a:spcBef>
                <a:spcPts val="0"/>
              </a:spcBef>
              <a:spcAft>
                <a:spcPts val="0"/>
              </a:spcAft>
              <a:buNone/>
            </a:pPr>
            <a:r>
              <a:rPr lang="pt-BR" sz="1250">
                <a:solidFill>
                  <a:schemeClr val="dk1"/>
                </a:solidFill>
              </a:rPr>
              <a:t>    } </a:t>
            </a:r>
            <a:endParaRPr sz="1250">
              <a:solidFill>
                <a:schemeClr val="dk1"/>
              </a:solidFill>
            </a:endParaRPr>
          </a:p>
          <a:p>
            <a:pPr indent="0" lvl="0" marL="0" rtl="0" algn="l">
              <a:spcBef>
                <a:spcPts val="0"/>
              </a:spcBef>
              <a:spcAft>
                <a:spcPts val="0"/>
              </a:spcAft>
              <a:buNone/>
            </a:pPr>
            <a:r>
              <a:rPr lang="pt-BR" sz="1250">
                <a:solidFill>
                  <a:schemeClr val="dk1"/>
                </a:solidFill>
              </a:rPr>
              <a:t>}</a:t>
            </a:r>
            <a:endParaRPr sz="1250">
              <a:solidFill>
                <a:schemeClr val="dk1"/>
              </a:solidFill>
            </a:endParaRPr>
          </a:p>
          <a:p>
            <a:pPr indent="0" lvl="0" marL="0" rtl="0" algn="l">
              <a:spcBef>
                <a:spcPts val="0"/>
              </a:spcBef>
              <a:spcAft>
                <a:spcPts val="0"/>
              </a:spcAft>
              <a:buNone/>
            </a:pPr>
            <a:r>
              <a:rPr lang="pt-BR" sz="1250">
                <a:solidFill>
                  <a:srgbClr val="996633"/>
                </a:solidFill>
              </a:rPr>
              <a:t>$class</a:t>
            </a:r>
            <a:r>
              <a:rPr lang="pt-BR" sz="1250">
                <a:solidFill>
                  <a:schemeClr val="dk1"/>
                </a:solidFill>
              </a:rPr>
              <a:t> </a:t>
            </a:r>
            <a:r>
              <a:rPr lang="pt-BR" sz="1250">
                <a:solidFill>
                  <a:srgbClr val="333333"/>
                </a:solidFill>
              </a:rPr>
              <a:t>=</a:t>
            </a:r>
            <a:r>
              <a:rPr lang="pt-BR" sz="1250">
                <a:solidFill>
                  <a:schemeClr val="dk1"/>
                </a:solidFill>
              </a:rPr>
              <a:t> </a:t>
            </a:r>
            <a:r>
              <a:rPr b="1" lang="pt-BR" sz="1250">
                <a:solidFill>
                  <a:srgbClr val="008800"/>
                </a:solidFill>
              </a:rPr>
              <a:t>new</a:t>
            </a:r>
            <a:r>
              <a:rPr lang="pt-BR" sz="1250">
                <a:solidFill>
                  <a:schemeClr val="dk1"/>
                </a:solidFill>
              </a:rPr>
              <a:t> ReflectionClass(</a:t>
            </a:r>
            <a:r>
              <a:rPr lang="pt-BR" sz="1250">
                <a:solidFill>
                  <a:schemeClr val="dk1"/>
                </a:solidFill>
                <a:highlight>
                  <a:srgbClr val="FFF0F0"/>
                </a:highlight>
              </a:rPr>
              <a:t>"Teste"</a:t>
            </a:r>
            <a:r>
              <a:rPr lang="pt-BR" sz="1250">
                <a:solidFill>
                  <a:schemeClr val="dk1"/>
                </a:solidFill>
              </a:rPr>
              <a:t>);</a:t>
            </a:r>
            <a:endParaRPr sz="1250">
              <a:solidFill>
                <a:schemeClr val="dk1"/>
              </a:solidFill>
            </a:endParaRPr>
          </a:p>
          <a:p>
            <a:pPr indent="0" lvl="0" marL="0" rtl="0" algn="l">
              <a:spcBef>
                <a:spcPts val="0"/>
              </a:spcBef>
              <a:spcAft>
                <a:spcPts val="0"/>
              </a:spcAft>
              <a:buNone/>
            </a:pPr>
            <a:r>
              <a:rPr lang="pt-BR" sz="1250">
                <a:solidFill>
                  <a:srgbClr val="996633"/>
                </a:solidFill>
              </a:rPr>
              <a:t>$property</a:t>
            </a:r>
            <a:r>
              <a:rPr lang="pt-BR" sz="1250">
                <a:solidFill>
                  <a:schemeClr val="dk1"/>
                </a:solidFill>
              </a:rPr>
              <a:t> </a:t>
            </a:r>
            <a:r>
              <a:rPr lang="pt-BR" sz="1250">
                <a:solidFill>
                  <a:srgbClr val="333333"/>
                </a:solidFill>
              </a:rPr>
              <a:t>=</a:t>
            </a:r>
            <a:r>
              <a:rPr lang="pt-BR" sz="1250">
                <a:solidFill>
                  <a:schemeClr val="dk1"/>
                </a:solidFill>
              </a:rPr>
              <a:t> </a:t>
            </a:r>
            <a:r>
              <a:rPr lang="pt-BR" sz="1250">
                <a:solidFill>
                  <a:srgbClr val="996633"/>
                </a:solidFill>
              </a:rPr>
              <a:t>$class</a:t>
            </a:r>
            <a:r>
              <a:rPr lang="pt-BR" sz="1250">
                <a:solidFill>
                  <a:srgbClr val="333333"/>
                </a:solidFill>
              </a:rPr>
              <a:t>-&gt;</a:t>
            </a:r>
            <a:r>
              <a:rPr lang="pt-BR" sz="1250">
                <a:solidFill>
                  <a:srgbClr val="0000CC"/>
                </a:solidFill>
              </a:rPr>
              <a:t>getProperty</a:t>
            </a:r>
            <a:r>
              <a:rPr lang="pt-BR" sz="1250">
                <a:solidFill>
                  <a:schemeClr val="dk1"/>
                </a:solidFill>
              </a:rPr>
              <a:t>(</a:t>
            </a:r>
            <a:r>
              <a:rPr lang="pt-BR" sz="1250">
                <a:solidFill>
                  <a:schemeClr val="dk1"/>
                </a:solidFill>
                <a:highlight>
                  <a:srgbClr val="FFF0F0"/>
                </a:highlight>
              </a:rPr>
              <a:t>"propriedade"</a:t>
            </a:r>
            <a:r>
              <a:rPr lang="pt-BR" sz="1250">
                <a:solidFill>
                  <a:schemeClr val="dk1"/>
                </a:solidFill>
              </a:rPr>
              <a:t>);</a:t>
            </a:r>
            <a:endParaRPr sz="1250">
              <a:solidFill>
                <a:schemeClr val="dk1"/>
              </a:solidFill>
            </a:endParaRPr>
          </a:p>
          <a:p>
            <a:pPr indent="0" lvl="0" marL="0" rtl="0" algn="l">
              <a:spcBef>
                <a:spcPts val="0"/>
              </a:spcBef>
              <a:spcAft>
                <a:spcPts val="0"/>
              </a:spcAft>
              <a:buNone/>
            </a:pPr>
            <a:r>
              <a:rPr lang="pt-BR" sz="1250">
                <a:solidFill>
                  <a:srgbClr val="996633"/>
                </a:solidFill>
              </a:rPr>
              <a:t>$property</a:t>
            </a:r>
            <a:r>
              <a:rPr lang="pt-BR" sz="1250">
                <a:solidFill>
                  <a:srgbClr val="333333"/>
                </a:solidFill>
              </a:rPr>
              <a:t>-&gt;</a:t>
            </a:r>
            <a:r>
              <a:rPr lang="pt-BR" sz="1250">
                <a:solidFill>
                  <a:srgbClr val="0000CC"/>
                </a:solidFill>
              </a:rPr>
              <a:t>setAccessible</a:t>
            </a:r>
            <a:r>
              <a:rPr lang="pt-BR" sz="1250">
                <a:solidFill>
                  <a:schemeClr val="dk1"/>
                </a:solidFill>
              </a:rPr>
              <a:t>(</a:t>
            </a:r>
            <a:r>
              <a:rPr b="1" lang="pt-BR" sz="1250">
                <a:solidFill>
                  <a:srgbClr val="008800"/>
                </a:solidFill>
              </a:rPr>
              <a:t>true</a:t>
            </a:r>
            <a:r>
              <a:rPr lang="pt-BR" sz="1250">
                <a:solidFill>
                  <a:schemeClr val="dk1"/>
                </a:solidFill>
              </a:rPr>
              <a:t>);</a:t>
            </a:r>
            <a:endParaRPr sz="1250">
              <a:solidFill>
                <a:schemeClr val="dk1"/>
              </a:solidFill>
            </a:endParaRPr>
          </a:p>
          <a:p>
            <a:pPr indent="0" lvl="0" marL="0" rtl="0" algn="l">
              <a:spcBef>
                <a:spcPts val="0"/>
              </a:spcBef>
              <a:spcAft>
                <a:spcPts val="0"/>
              </a:spcAft>
              <a:buNone/>
            </a:pPr>
            <a:r>
              <a:t/>
            </a:r>
            <a:endParaRPr sz="1250">
              <a:solidFill>
                <a:schemeClr val="dk1"/>
              </a:solidFill>
            </a:endParaRPr>
          </a:p>
          <a:p>
            <a:pPr indent="0" lvl="0" marL="0" rtl="0" algn="l">
              <a:spcBef>
                <a:spcPts val="0"/>
              </a:spcBef>
              <a:spcAft>
                <a:spcPts val="0"/>
              </a:spcAft>
              <a:buNone/>
            </a:pPr>
            <a:r>
              <a:rPr lang="pt-BR" sz="1250">
                <a:solidFill>
                  <a:srgbClr val="996633"/>
                </a:solidFill>
              </a:rPr>
              <a:t>$teste1</a:t>
            </a:r>
            <a:r>
              <a:rPr lang="pt-BR" sz="1250">
                <a:solidFill>
                  <a:schemeClr val="dk1"/>
                </a:solidFill>
              </a:rPr>
              <a:t> </a:t>
            </a:r>
            <a:r>
              <a:rPr lang="pt-BR" sz="1250">
                <a:solidFill>
                  <a:srgbClr val="333333"/>
                </a:solidFill>
              </a:rPr>
              <a:t>=</a:t>
            </a:r>
            <a:r>
              <a:rPr lang="pt-BR" sz="1250">
                <a:solidFill>
                  <a:schemeClr val="dk1"/>
                </a:solidFill>
              </a:rPr>
              <a:t> </a:t>
            </a:r>
            <a:r>
              <a:rPr b="1" lang="pt-BR" sz="1250">
                <a:solidFill>
                  <a:srgbClr val="008800"/>
                </a:solidFill>
              </a:rPr>
              <a:t>new</a:t>
            </a:r>
            <a:r>
              <a:rPr lang="pt-BR" sz="1250">
                <a:solidFill>
                  <a:schemeClr val="dk1"/>
                </a:solidFill>
              </a:rPr>
              <a:t> Teste();</a:t>
            </a:r>
            <a:endParaRPr sz="1250">
              <a:solidFill>
                <a:schemeClr val="dk1"/>
              </a:solidFill>
            </a:endParaRPr>
          </a:p>
          <a:p>
            <a:pPr indent="0" lvl="0" marL="0" rtl="0" algn="l">
              <a:spcBef>
                <a:spcPts val="0"/>
              </a:spcBef>
              <a:spcAft>
                <a:spcPts val="0"/>
              </a:spcAft>
              <a:buNone/>
            </a:pPr>
            <a:r>
              <a:rPr lang="pt-BR" sz="1250">
                <a:solidFill>
                  <a:srgbClr val="888888"/>
                </a:solidFill>
              </a:rPr>
              <a:t>//echo $teste1-&gt;propriedade; // Não funciona aqui</a:t>
            </a:r>
            <a:endParaRPr sz="1250">
              <a:solidFill>
                <a:schemeClr val="dk1"/>
              </a:solidFill>
            </a:endParaRPr>
          </a:p>
          <a:p>
            <a:pPr indent="0" lvl="0" marL="0" rtl="0" algn="l">
              <a:spcBef>
                <a:spcPts val="0"/>
              </a:spcBef>
              <a:spcAft>
                <a:spcPts val="0"/>
              </a:spcAft>
              <a:buNone/>
            </a:pPr>
            <a:r>
              <a:rPr b="1" lang="pt-BR" sz="1250">
                <a:solidFill>
                  <a:srgbClr val="008800"/>
                </a:solidFill>
              </a:rPr>
              <a:t>echo</a:t>
            </a:r>
            <a:r>
              <a:rPr lang="pt-BR" sz="1250">
                <a:solidFill>
                  <a:schemeClr val="dk1"/>
                </a:solidFill>
              </a:rPr>
              <a:t> </a:t>
            </a:r>
            <a:r>
              <a:rPr lang="pt-BR" sz="1250">
                <a:solidFill>
                  <a:srgbClr val="996633"/>
                </a:solidFill>
              </a:rPr>
              <a:t>$property</a:t>
            </a:r>
            <a:r>
              <a:rPr lang="pt-BR" sz="1250">
                <a:solidFill>
                  <a:srgbClr val="333333"/>
                </a:solidFill>
              </a:rPr>
              <a:t>-&gt;</a:t>
            </a:r>
            <a:r>
              <a:rPr lang="pt-BR" sz="1250">
                <a:solidFill>
                  <a:srgbClr val="0000CC"/>
                </a:solidFill>
              </a:rPr>
              <a:t>getValue</a:t>
            </a:r>
            <a:r>
              <a:rPr lang="pt-BR" sz="1250">
                <a:solidFill>
                  <a:schemeClr val="dk1"/>
                </a:solidFill>
              </a:rPr>
              <a:t>(</a:t>
            </a:r>
            <a:r>
              <a:rPr lang="pt-BR" sz="1250">
                <a:solidFill>
                  <a:srgbClr val="996633"/>
                </a:solidFill>
              </a:rPr>
              <a:t>$teste1</a:t>
            </a:r>
            <a:r>
              <a:rPr lang="pt-BR" sz="1250">
                <a:solidFill>
                  <a:schemeClr val="dk1"/>
                </a:solidFill>
              </a:rPr>
              <a:t>);</a:t>
            </a:r>
            <a:endParaRPr sz="1250">
              <a:solidFill>
                <a:schemeClr val="dk1"/>
              </a:solidFill>
            </a:endParaRPr>
          </a:p>
          <a:p>
            <a:pPr indent="0" lvl="0" marL="0" rtl="0" algn="l">
              <a:spcBef>
                <a:spcPts val="0"/>
              </a:spcBef>
              <a:spcAft>
                <a:spcPts val="0"/>
              </a:spcAft>
              <a:buClr>
                <a:schemeClr val="dk1"/>
              </a:buClr>
              <a:buSzPts val="1100"/>
              <a:buFont typeface="Arial"/>
              <a:buNone/>
            </a:pPr>
            <a:r>
              <a:rPr lang="pt-BR" sz="1250">
                <a:solidFill>
                  <a:srgbClr val="996633"/>
                </a:solidFill>
              </a:rPr>
              <a:t>$property</a:t>
            </a:r>
            <a:r>
              <a:rPr lang="pt-BR" sz="1250">
                <a:solidFill>
                  <a:srgbClr val="333333"/>
                </a:solidFill>
              </a:rPr>
              <a:t>-&gt;</a:t>
            </a:r>
            <a:r>
              <a:rPr lang="pt-BR" sz="1250">
                <a:solidFill>
                  <a:srgbClr val="0000CC"/>
                </a:solidFill>
              </a:rPr>
              <a:t>setValue</a:t>
            </a:r>
            <a:r>
              <a:rPr lang="pt-BR" sz="1250">
                <a:solidFill>
                  <a:schemeClr val="dk1"/>
                </a:solidFill>
              </a:rPr>
              <a:t>(</a:t>
            </a:r>
            <a:r>
              <a:rPr lang="pt-BR" sz="1250">
                <a:solidFill>
                  <a:srgbClr val="996633"/>
                </a:solidFill>
              </a:rPr>
              <a:t>$teste1, </a:t>
            </a:r>
            <a:r>
              <a:rPr lang="pt-BR" sz="1250">
                <a:solidFill>
                  <a:schemeClr val="dk1"/>
                </a:solidFill>
                <a:highlight>
                  <a:srgbClr val="FFF0F0"/>
                </a:highlight>
              </a:rPr>
              <a:t>'legal'</a:t>
            </a:r>
            <a:r>
              <a:rPr lang="pt-BR" sz="1250">
                <a:solidFill>
                  <a:schemeClr val="dk1"/>
                </a:solidFill>
              </a:rPr>
              <a:t>);</a:t>
            </a:r>
            <a:endParaRPr sz="1250">
              <a:solidFill>
                <a:schemeClr val="dk1"/>
              </a:solidFill>
            </a:endParaRPr>
          </a:p>
          <a:p>
            <a:pPr indent="0" lvl="0" marL="0" rtl="0" algn="l">
              <a:spcBef>
                <a:spcPts val="0"/>
              </a:spcBef>
              <a:spcAft>
                <a:spcPts val="0"/>
              </a:spcAft>
              <a:buNone/>
            </a:pPr>
            <a:r>
              <a:t/>
            </a:r>
            <a:endParaRPr sz="1250">
              <a:solidFill>
                <a:schemeClr val="dk1"/>
              </a:solidFill>
            </a:endParaRPr>
          </a:p>
          <a:p>
            <a:pPr indent="0" lvl="0" marL="0" rtl="0" algn="l">
              <a:spcBef>
                <a:spcPts val="0"/>
              </a:spcBef>
              <a:spcAft>
                <a:spcPts val="0"/>
              </a:spcAft>
              <a:buNone/>
            </a:pPr>
            <a:r>
              <a:rPr lang="pt-BR" sz="1250">
                <a:solidFill>
                  <a:srgbClr val="996633"/>
                </a:solidFill>
              </a:rPr>
              <a:t>$method</a:t>
            </a:r>
            <a:r>
              <a:rPr lang="pt-BR" sz="1250">
                <a:solidFill>
                  <a:schemeClr val="dk1"/>
                </a:solidFill>
              </a:rPr>
              <a:t> </a:t>
            </a:r>
            <a:r>
              <a:rPr lang="pt-BR" sz="1250">
                <a:solidFill>
                  <a:srgbClr val="333333"/>
                </a:solidFill>
              </a:rPr>
              <a:t>=</a:t>
            </a:r>
            <a:r>
              <a:rPr lang="pt-BR" sz="1250">
                <a:solidFill>
                  <a:schemeClr val="dk1"/>
                </a:solidFill>
              </a:rPr>
              <a:t> </a:t>
            </a:r>
            <a:r>
              <a:rPr b="1" lang="pt-BR" sz="1250">
                <a:solidFill>
                  <a:srgbClr val="008800"/>
                </a:solidFill>
              </a:rPr>
              <a:t>new</a:t>
            </a:r>
            <a:r>
              <a:rPr lang="pt-BR" sz="1250">
                <a:solidFill>
                  <a:schemeClr val="dk1"/>
                </a:solidFill>
              </a:rPr>
              <a:t> ReflectionMethod(</a:t>
            </a:r>
            <a:r>
              <a:rPr lang="pt-BR" sz="1250">
                <a:solidFill>
                  <a:schemeClr val="dk1"/>
                </a:solidFill>
                <a:highlight>
                  <a:srgbClr val="FFF0F0"/>
                </a:highlight>
              </a:rPr>
              <a:t>"Teste"</a:t>
            </a:r>
            <a:r>
              <a:rPr lang="pt-BR" sz="1250">
                <a:solidFill>
                  <a:schemeClr val="dk1"/>
                </a:solidFill>
              </a:rPr>
              <a:t>, </a:t>
            </a:r>
            <a:r>
              <a:rPr lang="pt-BR" sz="1250">
                <a:solidFill>
                  <a:schemeClr val="dk1"/>
                </a:solidFill>
                <a:highlight>
                  <a:srgbClr val="FFF0F0"/>
                </a:highlight>
              </a:rPr>
              <a:t>'dizSegredo'</a:t>
            </a:r>
            <a:r>
              <a:rPr lang="pt-BR" sz="1250">
                <a:solidFill>
                  <a:schemeClr val="dk1"/>
                </a:solidFill>
              </a:rPr>
              <a:t>);</a:t>
            </a:r>
            <a:endParaRPr sz="1250">
              <a:solidFill>
                <a:schemeClr val="dk1"/>
              </a:solidFill>
            </a:endParaRPr>
          </a:p>
          <a:p>
            <a:pPr indent="0" lvl="0" marL="0" rtl="0" algn="l">
              <a:spcBef>
                <a:spcPts val="0"/>
              </a:spcBef>
              <a:spcAft>
                <a:spcPts val="0"/>
              </a:spcAft>
              <a:buNone/>
            </a:pPr>
            <a:r>
              <a:rPr lang="pt-BR" sz="1250">
                <a:solidFill>
                  <a:srgbClr val="996633"/>
                </a:solidFill>
              </a:rPr>
              <a:t>$method</a:t>
            </a:r>
            <a:r>
              <a:rPr lang="pt-BR" sz="1250">
                <a:solidFill>
                  <a:srgbClr val="333333"/>
                </a:solidFill>
              </a:rPr>
              <a:t>-&gt;</a:t>
            </a:r>
            <a:r>
              <a:rPr lang="pt-BR" sz="1250">
                <a:solidFill>
                  <a:srgbClr val="0000CC"/>
                </a:solidFill>
              </a:rPr>
              <a:t>setAccessible</a:t>
            </a:r>
            <a:r>
              <a:rPr lang="pt-BR" sz="1250">
                <a:solidFill>
                  <a:schemeClr val="dk1"/>
                </a:solidFill>
              </a:rPr>
              <a:t>(</a:t>
            </a:r>
            <a:r>
              <a:rPr b="1" lang="pt-BR" sz="1250">
                <a:solidFill>
                  <a:srgbClr val="008800"/>
                </a:solidFill>
              </a:rPr>
              <a:t>true</a:t>
            </a:r>
            <a:r>
              <a:rPr lang="pt-BR" sz="1250">
                <a:solidFill>
                  <a:schemeClr val="dk1"/>
                </a:solidFill>
              </a:rPr>
              <a:t>);</a:t>
            </a:r>
            <a:endParaRPr sz="1250">
              <a:solidFill>
                <a:schemeClr val="dk1"/>
              </a:solidFill>
            </a:endParaRPr>
          </a:p>
          <a:p>
            <a:pPr indent="0" lvl="0" marL="0" rtl="0" algn="l">
              <a:lnSpc>
                <a:spcPct val="125000"/>
              </a:lnSpc>
              <a:spcBef>
                <a:spcPts val="0"/>
              </a:spcBef>
              <a:spcAft>
                <a:spcPts val="0"/>
              </a:spcAft>
              <a:buNone/>
            </a:pPr>
            <a:r>
              <a:rPr b="1" lang="pt-BR" sz="1250">
                <a:solidFill>
                  <a:srgbClr val="008800"/>
                </a:solidFill>
              </a:rPr>
              <a:t>echo</a:t>
            </a:r>
            <a:r>
              <a:rPr lang="pt-BR" sz="1250">
                <a:solidFill>
                  <a:schemeClr val="dk1"/>
                </a:solidFill>
              </a:rPr>
              <a:t> </a:t>
            </a:r>
            <a:r>
              <a:rPr lang="pt-BR" sz="1250">
                <a:solidFill>
                  <a:srgbClr val="996633"/>
                </a:solidFill>
              </a:rPr>
              <a:t>$method</a:t>
            </a:r>
            <a:r>
              <a:rPr lang="pt-BR" sz="1250">
                <a:solidFill>
                  <a:srgbClr val="333333"/>
                </a:solidFill>
              </a:rPr>
              <a:t>-&gt;</a:t>
            </a:r>
            <a:r>
              <a:rPr lang="pt-BR" sz="1250">
                <a:solidFill>
                  <a:srgbClr val="0000CC"/>
                </a:solidFill>
              </a:rPr>
              <a:t>invoke</a:t>
            </a:r>
            <a:r>
              <a:rPr lang="pt-BR" sz="1250">
                <a:solidFill>
                  <a:schemeClr val="dk1"/>
                </a:solidFill>
              </a:rPr>
              <a:t>(</a:t>
            </a:r>
            <a:r>
              <a:rPr lang="pt-BR" sz="1250">
                <a:solidFill>
                  <a:srgbClr val="996633"/>
                </a:solidFill>
              </a:rPr>
              <a:t>$teste1</a:t>
            </a:r>
            <a:r>
              <a:rPr lang="pt-BR" sz="1250">
                <a:solidFill>
                  <a:schemeClr val="dk1"/>
                </a:solidFill>
              </a:rPr>
              <a:t>);</a:t>
            </a:r>
            <a:endParaRPr sz="1250">
              <a:solidFill>
                <a:schemeClr val="dk1"/>
              </a:solidFill>
            </a:endParaRPr>
          </a:p>
        </p:txBody>
      </p:sp>
    </p:spTree>
  </p:cSld>
  <p:clrMapOvr>
    <a:masterClrMapping/>
  </p:clrMapOvr>
</p:sld>
</file>

<file path=ppt/slides/slide1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7" name="Shape 1547"/>
        <p:cNvGrpSpPr/>
        <p:nvPr/>
      </p:nvGrpSpPr>
      <p:grpSpPr>
        <a:xfrm>
          <a:off x="0" y="0"/>
          <a:ext cx="0" cy="0"/>
          <a:chOff x="0" y="0"/>
          <a:chExt cx="0" cy="0"/>
        </a:xfrm>
      </p:grpSpPr>
      <p:sp>
        <p:nvSpPr>
          <p:cNvPr id="1548" name="Google Shape;1548;p17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Reflection (gerar </a:t>
            </a:r>
            <a:r>
              <a:rPr lang="pt-BR"/>
              <a:t>instâncias e invocar métodos</a:t>
            </a:r>
            <a:r>
              <a:rPr lang="pt-BR"/>
              <a:t>)</a:t>
            </a:r>
            <a:endParaRPr/>
          </a:p>
        </p:txBody>
      </p:sp>
      <p:sp>
        <p:nvSpPr>
          <p:cNvPr id="1549" name="Google Shape;1549;p174"/>
          <p:cNvSpPr txBox="1"/>
          <p:nvPr/>
        </p:nvSpPr>
        <p:spPr>
          <a:xfrm>
            <a:off x="311700" y="1433250"/>
            <a:ext cx="41934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sz="1800">
                <a:solidFill>
                  <a:srgbClr val="557799"/>
                </a:solidFill>
              </a:rPr>
              <a:t>&lt;?php</a:t>
            </a:r>
            <a:endParaRPr sz="1800">
              <a:solidFill>
                <a:schemeClr val="dk1"/>
              </a:solidFill>
            </a:endParaRPr>
          </a:p>
          <a:p>
            <a:pPr indent="0" lvl="0" marL="0" rtl="0" algn="l">
              <a:spcBef>
                <a:spcPts val="0"/>
              </a:spcBef>
              <a:spcAft>
                <a:spcPts val="0"/>
              </a:spcAft>
              <a:buNone/>
            </a:pPr>
            <a:r>
              <a:t/>
            </a:r>
            <a:endParaRPr sz="1800">
              <a:solidFill>
                <a:schemeClr val="dk1"/>
              </a:solidFill>
            </a:endParaRPr>
          </a:p>
          <a:p>
            <a:pPr indent="0" lvl="0" marL="0" rtl="0" algn="l">
              <a:spcBef>
                <a:spcPts val="0"/>
              </a:spcBef>
              <a:spcAft>
                <a:spcPts val="0"/>
              </a:spcAft>
              <a:buNone/>
            </a:pPr>
            <a:r>
              <a:rPr b="1" lang="pt-BR" sz="1800">
                <a:solidFill>
                  <a:srgbClr val="008800"/>
                </a:solidFill>
              </a:rPr>
              <a:t>class</a:t>
            </a:r>
            <a:r>
              <a:rPr lang="pt-BR" sz="1800">
                <a:solidFill>
                  <a:schemeClr val="dk1"/>
                </a:solidFill>
              </a:rPr>
              <a:t> </a:t>
            </a:r>
            <a:r>
              <a:rPr b="1" lang="pt-BR" sz="1800">
                <a:solidFill>
                  <a:srgbClr val="BB0066"/>
                </a:solidFill>
              </a:rPr>
              <a:t>Pessoa</a:t>
            </a:r>
            <a:r>
              <a:rPr lang="pt-BR" sz="1800">
                <a:solidFill>
                  <a:schemeClr val="dk1"/>
                </a:solidFill>
              </a:rPr>
              <a:t> {</a:t>
            </a:r>
            <a:endParaRPr sz="1800">
              <a:solidFill>
                <a:schemeClr val="dk1"/>
              </a:solidFill>
            </a:endParaRPr>
          </a:p>
          <a:p>
            <a:pPr indent="0" lvl="0" marL="0" rtl="0" algn="l">
              <a:spcBef>
                <a:spcPts val="0"/>
              </a:spcBef>
              <a:spcAft>
                <a:spcPts val="0"/>
              </a:spcAft>
              <a:buNone/>
            </a:pPr>
            <a:r>
              <a:rPr lang="pt-BR" sz="1800">
                <a:solidFill>
                  <a:schemeClr val="dk1"/>
                </a:solidFill>
              </a:rPr>
              <a:t>    </a:t>
            </a:r>
            <a:endParaRPr sz="1800">
              <a:solidFill>
                <a:schemeClr val="dk1"/>
              </a:solidFill>
            </a:endParaRPr>
          </a:p>
          <a:p>
            <a:pPr indent="0" lvl="0" marL="0" rtl="0" algn="l">
              <a:spcBef>
                <a:spcPts val="0"/>
              </a:spcBef>
              <a:spcAft>
                <a:spcPts val="0"/>
              </a:spcAft>
              <a:buNone/>
            </a:pPr>
            <a:r>
              <a:rPr lang="pt-BR" sz="1800">
                <a:solidFill>
                  <a:schemeClr val="dk1"/>
                </a:solidFill>
              </a:rPr>
              <a:t>    </a:t>
            </a:r>
            <a:r>
              <a:rPr b="1" lang="pt-BR" sz="1800">
                <a:solidFill>
                  <a:srgbClr val="008800"/>
                </a:solidFill>
              </a:rPr>
              <a:t>public</a:t>
            </a:r>
            <a:r>
              <a:rPr lang="pt-BR" sz="1800">
                <a:solidFill>
                  <a:schemeClr val="dk1"/>
                </a:solidFill>
              </a:rPr>
              <a:t> </a:t>
            </a:r>
            <a:r>
              <a:rPr b="1" lang="pt-BR" sz="1800">
                <a:solidFill>
                  <a:srgbClr val="008800"/>
                </a:solidFill>
              </a:rPr>
              <a:t>function</a:t>
            </a:r>
            <a:r>
              <a:rPr lang="pt-BR" sz="1800">
                <a:solidFill>
                  <a:schemeClr val="dk1"/>
                </a:solidFill>
              </a:rPr>
              <a:t> </a:t>
            </a:r>
            <a:r>
              <a:rPr b="1" lang="pt-BR" sz="1800">
                <a:solidFill>
                  <a:srgbClr val="0066BB"/>
                </a:solidFill>
              </a:rPr>
              <a:t>digaOi</a:t>
            </a:r>
            <a:r>
              <a:rPr lang="pt-BR" sz="1800">
                <a:solidFill>
                  <a:schemeClr val="dk1"/>
                </a:solidFill>
              </a:rPr>
              <a:t>(){</a:t>
            </a:r>
            <a:endParaRPr sz="1800">
              <a:solidFill>
                <a:schemeClr val="dk1"/>
              </a:solidFill>
            </a:endParaRPr>
          </a:p>
          <a:p>
            <a:pPr indent="0" lvl="0" marL="0" rtl="0" algn="l">
              <a:spcBef>
                <a:spcPts val="0"/>
              </a:spcBef>
              <a:spcAft>
                <a:spcPts val="0"/>
              </a:spcAft>
              <a:buNone/>
            </a:pPr>
            <a:r>
              <a:rPr lang="pt-BR" sz="1800">
                <a:solidFill>
                  <a:schemeClr val="dk1"/>
                </a:solidFill>
              </a:rPr>
              <a:t>        </a:t>
            </a:r>
            <a:r>
              <a:rPr b="1" lang="pt-BR" sz="1800">
                <a:solidFill>
                  <a:srgbClr val="008800"/>
                </a:solidFill>
              </a:rPr>
              <a:t>return</a:t>
            </a:r>
            <a:r>
              <a:rPr lang="pt-BR" sz="1800">
                <a:solidFill>
                  <a:schemeClr val="dk1"/>
                </a:solidFill>
              </a:rPr>
              <a:t> </a:t>
            </a:r>
            <a:r>
              <a:rPr lang="pt-BR" sz="1800">
                <a:solidFill>
                  <a:schemeClr val="dk1"/>
                </a:solidFill>
                <a:highlight>
                  <a:srgbClr val="FFF0F0"/>
                </a:highlight>
              </a:rPr>
              <a:t>'oi!'</a:t>
            </a:r>
            <a:r>
              <a:rPr lang="pt-BR" sz="1800">
                <a:solidFill>
                  <a:schemeClr val="dk1"/>
                </a:solidFill>
              </a:rPr>
              <a:t>;</a:t>
            </a:r>
            <a:endParaRPr sz="1800">
              <a:solidFill>
                <a:schemeClr val="dk1"/>
              </a:solidFill>
            </a:endParaRPr>
          </a:p>
          <a:p>
            <a:pPr indent="0" lvl="0" marL="0" rtl="0" algn="l">
              <a:spcBef>
                <a:spcPts val="0"/>
              </a:spcBef>
              <a:spcAft>
                <a:spcPts val="0"/>
              </a:spcAft>
              <a:buNone/>
            </a:pPr>
            <a:r>
              <a:rPr lang="pt-BR" sz="1800">
                <a:solidFill>
                  <a:schemeClr val="dk1"/>
                </a:solidFill>
              </a:rPr>
              <a:t>    }</a:t>
            </a:r>
            <a:endParaRPr sz="1800">
              <a:solidFill>
                <a:schemeClr val="dk1"/>
              </a:solidFill>
            </a:endParaRPr>
          </a:p>
          <a:p>
            <a:pPr indent="0" lvl="0" marL="0" rtl="0" algn="l">
              <a:spcBef>
                <a:spcPts val="0"/>
              </a:spcBef>
              <a:spcAft>
                <a:spcPts val="0"/>
              </a:spcAft>
              <a:buNone/>
            </a:pPr>
            <a:r>
              <a:rPr lang="pt-BR" sz="1800">
                <a:solidFill>
                  <a:schemeClr val="dk1"/>
                </a:solidFill>
              </a:rPr>
              <a:t>}</a:t>
            </a:r>
            <a:endParaRPr sz="1800">
              <a:solidFill>
                <a:schemeClr val="dk1"/>
              </a:solidFill>
            </a:endParaRPr>
          </a:p>
          <a:p>
            <a:pPr indent="0" lvl="0" marL="0" rtl="0" algn="l">
              <a:spcBef>
                <a:spcPts val="0"/>
              </a:spcBef>
              <a:spcAft>
                <a:spcPts val="0"/>
              </a:spcAft>
              <a:buNone/>
            </a:pPr>
            <a:r>
              <a:t/>
            </a:r>
            <a:endParaRPr sz="1800">
              <a:solidFill>
                <a:schemeClr val="dk1"/>
              </a:solidFill>
            </a:endParaRPr>
          </a:p>
          <a:p>
            <a:pPr indent="0" lvl="0" marL="0" rtl="0" algn="l">
              <a:lnSpc>
                <a:spcPct val="125000"/>
              </a:lnSpc>
              <a:spcBef>
                <a:spcPts val="0"/>
              </a:spcBef>
              <a:spcAft>
                <a:spcPts val="0"/>
              </a:spcAft>
              <a:buNone/>
            </a:pPr>
            <a:r>
              <a:t/>
            </a:r>
            <a:endParaRPr sz="1800">
              <a:solidFill>
                <a:schemeClr val="dk1"/>
              </a:solidFill>
            </a:endParaRPr>
          </a:p>
        </p:txBody>
      </p:sp>
      <p:sp>
        <p:nvSpPr>
          <p:cNvPr id="1550" name="Google Shape;1550;p174"/>
          <p:cNvSpPr txBox="1"/>
          <p:nvPr/>
        </p:nvSpPr>
        <p:spPr>
          <a:xfrm>
            <a:off x="4147350" y="2043000"/>
            <a:ext cx="49968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sz="1800">
                <a:solidFill>
                  <a:srgbClr val="888888"/>
                </a:solidFill>
              </a:rPr>
              <a:t>//com reflection</a:t>
            </a:r>
            <a:endParaRPr sz="1800">
              <a:solidFill>
                <a:srgbClr val="888888"/>
              </a:solidFill>
            </a:endParaRPr>
          </a:p>
          <a:p>
            <a:pPr indent="0" lvl="0" marL="0" rtl="0" algn="l">
              <a:spcBef>
                <a:spcPts val="0"/>
              </a:spcBef>
              <a:spcAft>
                <a:spcPts val="0"/>
              </a:spcAft>
              <a:buNone/>
            </a:pPr>
            <a:r>
              <a:rPr lang="pt-BR" sz="1800">
                <a:solidFill>
                  <a:srgbClr val="996633"/>
                </a:solidFill>
              </a:rPr>
              <a:t>$reflector</a:t>
            </a:r>
            <a:r>
              <a:rPr lang="pt-BR" sz="1800">
                <a:solidFill>
                  <a:schemeClr val="dk1"/>
                </a:solidFill>
              </a:rPr>
              <a:t>  </a:t>
            </a:r>
            <a:r>
              <a:rPr lang="pt-BR" sz="1800">
                <a:solidFill>
                  <a:srgbClr val="333333"/>
                </a:solidFill>
              </a:rPr>
              <a:t>=</a:t>
            </a:r>
            <a:r>
              <a:rPr lang="pt-BR" sz="1800">
                <a:solidFill>
                  <a:schemeClr val="dk1"/>
                </a:solidFill>
              </a:rPr>
              <a:t> </a:t>
            </a:r>
            <a:r>
              <a:rPr b="1" lang="pt-BR" sz="1800">
                <a:solidFill>
                  <a:srgbClr val="008800"/>
                </a:solidFill>
              </a:rPr>
              <a:t>new</a:t>
            </a:r>
            <a:r>
              <a:rPr lang="pt-BR" sz="1800">
                <a:solidFill>
                  <a:schemeClr val="dk1"/>
                </a:solidFill>
              </a:rPr>
              <a:t> ReflectionClass(</a:t>
            </a:r>
            <a:r>
              <a:rPr lang="pt-BR" sz="1800">
                <a:solidFill>
                  <a:schemeClr val="dk1"/>
                </a:solidFill>
                <a:highlight>
                  <a:srgbClr val="FFF0F0"/>
                </a:highlight>
              </a:rPr>
              <a:t>'Pessoa'</a:t>
            </a:r>
            <a:r>
              <a:rPr lang="pt-BR" sz="1800">
                <a:solidFill>
                  <a:schemeClr val="dk1"/>
                </a:solidFill>
              </a:rPr>
              <a:t>);</a:t>
            </a:r>
            <a:endParaRPr sz="1800">
              <a:solidFill>
                <a:schemeClr val="dk1"/>
              </a:solidFill>
            </a:endParaRPr>
          </a:p>
          <a:p>
            <a:pPr indent="0" lvl="0" marL="0" rtl="0" algn="l">
              <a:spcBef>
                <a:spcPts val="0"/>
              </a:spcBef>
              <a:spcAft>
                <a:spcPts val="0"/>
              </a:spcAft>
              <a:buNone/>
            </a:pPr>
            <a:r>
              <a:rPr lang="pt-BR" sz="1800">
                <a:solidFill>
                  <a:srgbClr val="996633"/>
                </a:solidFill>
              </a:rPr>
              <a:t>$instancia</a:t>
            </a:r>
            <a:r>
              <a:rPr lang="pt-BR" sz="1800">
                <a:solidFill>
                  <a:schemeClr val="dk1"/>
                </a:solidFill>
              </a:rPr>
              <a:t> </a:t>
            </a:r>
            <a:r>
              <a:rPr lang="pt-BR" sz="1800">
                <a:solidFill>
                  <a:srgbClr val="333333"/>
                </a:solidFill>
              </a:rPr>
              <a:t>=</a:t>
            </a:r>
            <a:r>
              <a:rPr lang="pt-BR" sz="1800">
                <a:solidFill>
                  <a:schemeClr val="dk1"/>
                </a:solidFill>
              </a:rPr>
              <a:t> </a:t>
            </a:r>
            <a:r>
              <a:rPr lang="pt-BR" sz="1800">
                <a:solidFill>
                  <a:srgbClr val="996633"/>
                </a:solidFill>
              </a:rPr>
              <a:t>$reflector</a:t>
            </a:r>
            <a:r>
              <a:rPr lang="pt-BR" sz="1800">
                <a:solidFill>
                  <a:srgbClr val="333333"/>
                </a:solidFill>
              </a:rPr>
              <a:t>-&gt;</a:t>
            </a:r>
            <a:r>
              <a:rPr lang="pt-BR" sz="1800">
                <a:solidFill>
                  <a:srgbClr val="0000CC"/>
                </a:solidFill>
              </a:rPr>
              <a:t>newInstance</a:t>
            </a:r>
            <a:r>
              <a:rPr lang="pt-BR" sz="1800">
                <a:solidFill>
                  <a:schemeClr val="dk1"/>
                </a:solidFill>
              </a:rPr>
              <a:t>();</a:t>
            </a:r>
            <a:endParaRPr sz="1800">
              <a:solidFill>
                <a:schemeClr val="dk1"/>
              </a:solidFill>
            </a:endParaRPr>
          </a:p>
          <a:p>
            <a:pPr indent="0" lvl="0" marL="0" rtl="0" algn="l">
              <a:spcBef>
                <a:spcPts val="0"/>
              </a:spcBef>
              <a:spcAft>
                <a:spcPts val="0"/>
              </a:spcAft>
              <a:buNone/>
            </a:pPr>
            <a:r>
              <a:rPr lang="pt-BR" sz="1800">
                <a:solidFill>
                  <a:srgbClr val="996633"/>
                </a:solidFill>
              </a:rPr>
              <a:t>$metodo</a:t>
            </a:r>
            <a:r>
              <a:rPr lang="pt-BR" sz="1800">
                <a:solidFill>
                  <a:schemeClr val="dk1"/>
                </a:solidFill>
              </a:rPr>
              <a:t>    </a:t>
            </a:r>
            <a:r>
              <a:rPr lang="pt-BR" sz="1800">
                <a:solidFill>
                  <a:srgbClr val="333333"/>
                </a:solidFill>
              </a:rPr>
              <a:t>=</a:t>
            </a:r>
            <a:r>
              <a:rPr lang="pt-BR" sz="1800">
                <a:solidFill>
                  <a:schemeClr val="dk1"/>
                </a:solidFill>
              </a:rPr>
              <a:t> </a:t>
            </a:r>
            <a:r>
              <a:rPr lang="pt-BR" sz="1800">
                <a:solidFill>
                  <a:srgbClr val="996633"/>
                </a:solidFill>
              </a:rPr>
              <a:t>$reflector</a:t>
            </a:r>
            <a:r>
              <a:rPr lang="pt-BR" sz="1800">
                <a:solidFill>
                  <a:srgbClr val="333333"/>
                </a:solidFill>
              </a:rPr>
              <a:t>-&gt;</a:t>
            </a:r>
            <a:r>
              <a:rPr lang="pt-BR" sz="1800">
                <a:solidFill>
                  <a:srgbClr val="0000CC"/>
                </a:solidFill>
              </a:rPr>
              <a:t>getMethod</a:t>
            </a:r>
            <a:r>
              <a:rPr lang="pt-BR" sz="1800">
                <a:solidFill>
                  <a:schemeClr val="dk1"/>
                </a:solidFill>
              </a:rPr>
              <a:t>(</a:t>
            </a:r>
            <a:r>
              <a:rPr lang="pt-BR" sz="1800">
                <a:solidFill>
                  <a:schemeClr val="dk1"/>
                </a:solidFill>
                <a:highlight>
                  <a:srgbClr val="FFF0F0"/>
                </a:highlight>
              </a:rPr>
              <a:t>'digaOi'</a:t>
            </a:r>
            <a:r>
              <a:rPr lang="pt-BR" sz="1800">
                <a:solidFill>
                  <a:schemeClr val="dk1"/>
                </a:solidFill>
              </a:rPr>
              <a:t>);</a:t>
            </a:r>
            <a:endParaRPr sz="1800">
              <a:solidFill>
                <a:schemeClr val="dk1"/>
              </a:solidFill>
            </a:endParaRPr>
          </a:p>
          <a:p>
            <a:pPr indent="0" lvl="0" marL="0" rtl="0" algn="l">
              <a:lnSpc>
                <a:spcPct val="125000"/>
              </a:lnSpc>
              <a:spcBef>
                <a:spcPts val="0"/>
              </a:spcBef>
              <a:spcAft>
                <a:spcPts val="0"/>
              </a:spcAft>
              <a:buNone/>
            </a:pPr>
            <a:r>
              <a:rPr b="1" lang="pt-BR" sz="1800">
                <a:solidFill>
                  <a:srgbClr val="008800"/>
                </a:solidFill>
              </a:rPr>
              <a:t>echo</a:t>
            </a:r>
            <a:r>
              <a:rPr lang="pt-BR" sz="1800">
                <a:solidFill>
                  <a:schemeClr val="dk1"/>
                </a:solidFill>
              </a:rPr>
              <a:t> </a:t>
            </a:r>
            <a:r>
              <a:rPr lang="pt-BR" sz="1800">
                <a:solidFill>
                  <a:srgbClr val="996633"/>
                </a:solidFill>
              </a:rPr>
              <a:t>$metodo</a:t>
            </a:r>
            <a:r>
              <a:rPr lang="pt-BR" sz="1800">
                <a:solidFill>
                  <a:srgbClr val="333333"/>
                </a:solidFill>
              </a:rPr>
              <a:t>-&gt;</a:t>
            </a:r>
            <a:r>
              <a:rPr lang="pt-BR" sz="1800">
                <a:solidFill>
                  <a:srgbClr val="0000CC"/>
                </a:solidFill>
              </a:rPr>
              <a:t>invoke</a:t>
            </a:r>
            <a:r>
              <a:rPr lang="pt-BR" sz="1800">
                <a:solidFill>
                  <a:schemeClr val="dk1"/>
                </a:solidFill>
              </a:rPr>
              <a:t>(</a:t>
            </a:r>
            <a:r>
              <a:rPr lang="pt-BR" sz="1800">
                <a:solidFill>
                  <a:srgbClr val="996633"/>
                </a:solidFill>
              </a:rPr>
              <a:t>$instancia</a:t>
            </a:r>
            <a:r>
              <a:rPr lang="pt-BR" sz="1800">
                <a:solidFill>
                  <a:schemeClr val="dk1"/>
                </a:solidFill>
              </a:rPr>
              <a:t>);</a:t>
            </a:r>
            <a:endParaRPr/>
          </a:p>
        </p:txBody>
      </p:sp>
    </p:spTree>
  </p:cSld>
  <p:clrMapOvr>
    <a:masterClrMapping/>
  </p:clrMapOvr>
</p:sld>
</file>

<file path=ppt/slides/slide1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4" name="Shape 1554"/>
        <p:cNvGrpSpPr/>
        <p:nvPr/>
      </p:nvGrpSpPr>
      <p:grpSpPr>
        <a:xfrm>
          <a:off x="0" y="0"/>
          <a:ext cx="0" cy="0"/>
          <a:chOff x="0" y="0"/>
          <a:chExt cx="0" cy="0"/>
        </a:xfrm>
      </p:grpSpPr>
      <p:sp>
        <p:nvSpPr>
          <p:cNvPr id="1555" name="Google Shape;1555;p17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Reflection (recuperar comentários)</a:t>
            </a:r>
            <a:endParaRPr/>
          </a:p>
        </p:txBody>
      </p:sp>
      <p:sp>
        <p:nvSpPr>
          <p:cNvPr id="1556" name="Google Shape;1556;p175"/>
          <p:cNvSpPr txBox="1"/>
          <p:nvPr/>
        </p:nvSpPr>
        <p:spPr>
          <a:xfrm>
            <a:off x="311700" y="1296500"/>
            <a:ext cx="39498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sz="1200">
                <a:solidFill>
                  <a:srgbClr val="557799"/>
                </a:solidFill>
              </a:rPr>
              <a:t>&lt;?php</a:t>
            </a:r>
            <a:endParaRPr sz="1200">
              <a:solidFill>
                <a:schemeClr val="dk1"/>
              </a:solidFill>
            </a:endParaRPr>
          </a:p>
          <a:p>
            <a:pPr indent="0" lvl="0" marL="0" rtl="0" algn="l">
              <a:spcBef>
                <a:spcPts val="0"/>
              </a:spcBef>
              <a:spcAft>
                <a:spcPts val="0"/>
              </a:spcAft>
              <a:buNone/>
            </a:pPr>
            <a:r>
              <a:rPr lang="pt-BR" sz="1200">
                <a:solidFill>
                  <a:srgbClr val="DD4422"/>
                </a:solidFill>
              </a:rPr>
              <a:t>/**</a:t>
            </a:r>
            <a:endParaRPr sz="1200">
              <a:solidFill>
                <a:schemeClr val="dk1"/>
              </a:solidFill>
            </a:endParaRPr>
          </a:p>
          <a:p>
            <a:pPr indent="0" lvl="0" marL="0" rtl="0" algn="l">
              <a:spcBef>
                <a:spcPts val="0"/>
              </a:spcBef>
              <a:spcAft>
                <a:spcPts val="0"/>
              </a:spcAft>
              <a:buNone/>
            </a:pPr>
            <a:r>
              <a:rPr lang="pt-BR" sz="1200">
                <a:solidFill>
                  <a:srgbClr val="DD4422"/>
                </a:solidFill>
              </a:rPr>
              <a:t>* Esta é uma classe de exemplo</a:t>
            </a:r>
            <a:endParaRPr sz="1200">
              <a:solidFill>
                <a:schemeClr val="dk1"/>
              </a:solidFill>
            </a:endParaRPr>
          </a:p>
          <a:p>
            <a:pPr indent="0" lvl="0" marL="0" rtl="0" algn="l">
              <a:spcBef>
                <a:spcPts val="0"/>
              </a:spcBef>
              <a:spcAft>
                <a:spcPts val="0"/>
              </a:spcAft>
              <a:buNone/>
            </a:pPr>
            <a:r>
              <a:rPr lang="pt-BR" sz="1200">
                <a:solidFill>
                  <a:srgbClr val="DD4422"/>
                </a:solidFill>
              </a:rPr>
              <a:t>*/</a:t>
            </a:r>
            <a:endParaRPr sz="1200">
              <a:solidFill>
                <a:schemeClr val="dk1"/>
              </a:solidFill>
            </a:endParaRPr>
          </a:p>
          <a:p>
            <a:pPr indent="0" lvl="0" marL="0" rtl="0" algn="l">
              <a:spcBef>
                <a:spcPts val="0"/>
              </a:spcBef>
              <a:spcAft>
                <a:spcPts val="0"/>
              </a:spcAft>
              <a:buNone/>
            </a:pPr>
            <a:r>
              <a:rPr b="1" lang="pt-BR" sz="1200">
                <a:solidFill>
                  <a:srgbClr val="008800"/>
                </a:solidFill>
              </a:rPr>
              <a:t>class</a:t>
            </a:r>
            <a:r>
              <a:rPr lang="pt-BR" sz="1200">
                <a:solidFill>
                  <a:schemeClr val="dk1"/>
                </a:solidFill>
              </a:rPr>
              <a:t> </a:t>
            </a:r>
            <a:r>
              <a:rPr b="1" lang="pt-BR" sz="1200">
                <a:solidFill>
                  <a:srgbClr val="BB0066"/>
                </a:solidFill>
              </a:rPr>
              <a:t>Exemplo</a:t>
            </a:r>
            <a:r>
              <a:rPr lang="pt-BR" sz="1200">
                <a:solidFill>
                  <a:schemeClr val="dk1"/>
                </a:solidFill>
              </a:rPr>
              <a:t> {</a:t>
            </a:r>
            <a:endParaRPr sz="1200">
              <a:solidFill>
                <a:schemeClr val="dk1"/>
              </a:solidFill>
            </a:endParaRPr>
          </a:p>
          <a:p>
            <a:pPr indent="0" lvl="0" marL="0" rtl="0" algn="l">
              <a:spcBef>
                <a:spcPts val="0"/>
              </a:spcBef>
              <a:spcAft>
                <a:spcPts val="0"/>
              </a:spcAft>
              <a:buNone/>
            </a:pPr>
            <a:r>
              <a:rPr lang="pt-BR" sz="1200">
                <a:solidFill>
                  <a:schemeClr val="dk1"/>
                </a:solidFill>
              </a:rPr>
              <a:t>    </a:t>
            </a:r>
            <a:r>
              <a:rPr lang="pt-BR" sz="1200">
                <a:solidFill>
                  <a:srgbClr val="DD4422"/>
                </a:solidFill>
              </a:rPr>
              <a:t>/**</a:t>
            </a:r>
            <a:endParaRPr sz="1200">
              <a:solidFill>
                <a:schemeClr val="dk1"/>
              </a:solidFill>
            </a:endParaRPr>
          </a:p>
          <a:p>
            <a:pPr indent="0" lvl="0" marL="0" rtl="0" algn="l">
              <a:spcBef>
                <a:spcPts val="0"/>
              </a:spcBef>
              <a:spcAft>
                <a:spcPts val="0"/>
              </a:spcAft>
              <a:buNone/>
            </a:pPr>
            <a:r>
              <a:rPr lang="pt-BR" sz="1200">
                <a:solidFill>
                  <a:srgbClr val="DD4422"/>
                </a:solidFill>
              </a:rPr>
              <a:t>     * Esta é uma função de exemplo</a:t>
            </a:r>
            <a:endParaRPr sz="1200">
              <a:solidFill>
                <a:schemeClr val="dk1"/>
              </a:solidFill>
            </a:endParaRPr>
          </a:p>
          <a:p>
            <a:pPr indent="0" lvl="0" marL="0" rtl="0" algn="l">
              <a:spcBef>
                <a:spcPts val="0"/>
              </a:spcBef>
              <a:spcAft>
                <a:spcPts val="0"/>
              </a:spcAft>
              <a:buNone/>
            </a:pPr>
            <a:r>
              <a:rPr lang="pt-BR" sz="1200">
                <a:solidFill>
                  <a:srgbClr val="DD4422"/>
                </a:solidFill>
              </a:rPr>
              <a:t>     */</a:t>
            </a:r>
            <a:endParaRPr sz="1200">
              <a:solidFill>
                <a:schemeClr val="dk1"/>
              </a:solidFill>
            </a:endParaRPr>
          </a:p>
          <a:p>
            <a:pPr indent="0" lvl="0" marL="0" rtl="0" algn="l">
              <a:spcBef>
                <a:spcPts val="0"/>
              </a:spcBef>
              <a:spcAft>
                <a:spcPts val="0"/>
              </a:spcAft>
              <a:buNone/>
            </a:pPr>
            <a:r>
              <a:rPr lang="pt-BR" sz="1200">
                <a:solidFill>
                  <a:schemeClr val="dk1"/>
                </a:solidFill>
              </a:rPr>
              <a:t>    </a:t>
            </a:r>
            <a:r>
              <a:rPr b="1" lang="pt-BR" sz="1200">
                <a:solidFill>
                  <a:srgbClr val="008800"/>
                </a:solidFill>
              </a:rPr>
              <a:t>public</a:t>
            </a:r>
            <a:r>
              <a:rPr lang="pt-BR" sz="1200">
                <a:solidFill>
                  <a:schemeClr val="dk1"/>
                </a:solidFill>
              </a:rPr>
              <a:t> </a:t>
            </a:r>
            <a:r>
              <a:rPr b="1" lang="pt-BR" sz="1200">
                <a:solidFill>
                  <a:srgbClr val="008800"/>
                </a:solidFill>
              </a:rPr>
              <a:t>function</a:t>
            </a:r>
            <a:r>
              <a:rPr lang="pt-BR" sz="1200">
                <a:solidFill>
                  <a:schemeClr val="dk1"/>
                </a:solidFill>
              </a:rPr>
              <a:t> </a:t>
            </a:r>
            <a:r>
              <a:rPr b="1" lang="pt-BR" sz="1200">
                <a:solidFill>
                  <a:srgbClr val="0066BB"/>
                </a:solidFill>
              </a:rPr>
              <a:t>fazNada</a:t>
            </a:r>
            <a:r>
              <a:rPr lang="pt-BR" sz="1200">
                <a:solidFill>
                  <a:schemeClr val="dk1"/>
                </a:solidFill>
              </a:rPr>
              <a:t>(){}</a:t>
            </a:r>
            <a:endParaRPr sz="1200">
              <a:solidFill>
                <a:schemeClr val="dk1"/>
              </a:solidFill>
            </a:endParaRPr>
          </a:p>
          <a:p>
            <a:pPr indent="0" lvl="0" marL="0" rtl="0" algn="l">
              <a:spcBef>
                <a:spcPts val="0"/>
              </a:spcBef>
              <a:spcAft>
                <a:spcPts val="0"/>
              </a:spcAft>
              <a:buNone/>
            </a:pPr>
            <a:r>
              <a:rPr lang="pt-BR" sz="1200">
                <a:solidFill>
                  <a:schemeClr val="dk1"/>
                </a:solidFill>
              </a:rPr>
              <a:t>}</a:t>
            </a:r>
            <a:endParaRPr sz="1200">
              <a:solidFill>
                <a:schemeClr val="dk1"/>
              </a:solidFill>
            </a:endParaRPr>
          </a:p>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rPr lang="pt-BR" sz="1200">
                <a:solidFill>
                  <a:srgbClr val="996633"/>
                </a:solidFill>
              </a:rPr>
              <a:t>$reflector</a:t>
            </a:r>
            <a:r>
              <a:rPr lang="pt-BR" sz="1200">
                <a:solidFill>
                  <a:schemeClr val="dk1"/>
                </a:solidFill>
              </a:rPr>
              <a:t> </a:t>
            </a:r>
            <a:r>
              <a:rPr lang="pt-BR" sz="1200">
                <a:solidFill>
                  <a:srgbClr val="333333"/>
                </a:solidFill>
              </a:rPr>
              <a:t>=</a:t>
            </a:r>
            <a:r>
              <a:rPr lang="pt-BR" sz="1200">
                <a:solidFill>
                  <a:schemeClr val="dk1"/>
                </a:solidFill>
              </a:rPr>
              <a:t> </a:t>
            </a:r>
            <a:r>
              <a:rPr b="1" lang="pt-BR" sz="1200">
                <a:solidFill>
                  <a:srgbClr val="008800"/>
                </a:solidFill>
              </a:rPr>
              <a:t>new</a:t>
            </a:r>
            <a:r>
              <a:rPr lang="pt-BR" sz="1200">
                <a:solidFill>
                  <a:schemeClr val="dk1"/>
                </a:solidFill>
              </a:rPr>
              <a:t> ReflectionClass(Exemplo</a:t>
            </a:r>
            <a:r>
              <a:rPr lang="pt-BR" sz="1200">
                <a:solidFill>
                  <a:srgbClr val="333333"/>
                </a:solidFill>
              </a:rPr>
              <a:t>::</a:t>
            </a:r>
            <a:r>
              <a:rPr lang="pt-BR" sz="1200">
                <a:solidFill>
                  <a:srgbClr val="0000CC"/>
                </a:solidFill>
              </a:rPr>
              <a:t>class</a:t>
            </a:r>
            <a:r>
              <a:rPr lang="pt-BR" sz="1200">
                <a:solidFill>
                  <a:schemeClr val="dk1"/>
                </a:solidFill>
              </a:rPr>
              <a:t>);</a:t>
            </a:r>
            <a:endParaRPr sz="1200">
              <a:solidFill>
                <a:schemeClr val="dk1"/>
              </a:solidFill>
            </a:endParaRPr>
          </a:p>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rPr b="1" lang="pt-BR" sz="1200">
                <a:solidFill>
                  <a:srgbClr val="008800"/>
                </a:solidFill>
              </a:rPr>
              <a:t>echo</a:t>
            </a:r>
            <a:r>
              <a:rPr lang="pt-BR" sz="1200">
                <a:solidFill>
                  <a:schemeClr val="dk1"/>
                </a:solidFill>
              </a:rPr>
              <a:t> </a:t>
            </a:r>
            <a:r>
              <a:rPr lang="pt-BR" sz="1200">
                <a:solidFill>
                  <a:srgbClr val="996633"/>
                </a:solidFill>
              </a:rPr>
              <a:t>$reflector</a:t>
            </a:r>
            <a:r>
              <a:rPr lang="pt-BR" sz="1200">
                <a:solidFill>
                  <a:srgbClr val="333333"/>
                </a:solidFill>
              </a:rPr>
              <a:t>-&gt;</a:t>
            </a:r>
            <a:r>
              <a:rPr lang="pt-BR" sz="1200">
                <a:solidFill>
                  <a:srgbClr val="0000CC"/>
                </a:solidFill>
              </a:rPr>
              <a:t>getDocComment</a:t>
            </a:r>
            <a:r>
              <a:rPr lang="pt-BR" sz="1200">
                <a:solidFill>
                  <a:schemeClr val="dk1"/>
                </a:solidFill>
              </a:rPr>
              <a:t>();</a:t>
            </a:r>
            <a:endParaRPr sz="1200">
              <a:solidFill>
                <a:schemeClr val="dk1"/>
              </a:solidFill>
            </a:endParaRPr>
          </a:p>
          <a:p>
            <a:pPr indent="0" lvl="0" marL="0" rtl="0" algn="l">
              <a:lnSpc>
                <a:spcPct val="125000"/>
              </a:lnSpc>
              <a:spcBef>
                <a:spcPts val="0"/>
              </a:spcBef>
              <a:spcAft>
                <a:spcPts val="0"/>
              </a:spcAft>
              <a:buNone/>
            </a:pPr>
            <a:r>
              <a:rPr b="1" lang="pt-BR" sz="1200">
                <a:solidFill>
                  <a:srgbClr val="008800"/>
                </a:solidFill>
              </a:rPr>
              <a:t>echo</a:t>
            </a:r>
            <a:r>
              <a:rPr lang="pt-BR" sz="1200">
                <a:solidFill>
                  <a:schemeClr val="dk1"/>
                </a:solidFill>
              </a:rPr>
              <a:t> </a:t>
            </a:r>
            <a:r>
              <a:rPr lang="pt-BR" sz="1200">
                <a:solidFill>
                  <a:srgbClr val="996633"/>
                </a:solidFill>
              </a:rPr>
              <a:t>$reflector</a:t>
            </a:r>
            <a:r>
              <a:rPr lang="pt-BR" sz="1200">
                <a:solidFill>
                  <a:srgbClr val="333333"/>
                </a:solidFill>
              </a:rPr>
              <a:t>-&gt;</a:t>
            </a:r>
            <a:r>
              <a:rPr lang="pt-BR" sz="1200">
                <a:solidFill>
                  <a:srgbClr val="0000CC"/>
                </a:solidFill>
              </a:rPr>
              <a:t>getMethod</a:t>
            </a:r>
            <a:r>
              <a:rPr lang="pt-BR" sz="1200">
                <a:solidFill>
                  <a:schemeClr val="dk1"/>
                </a:solidFill>
              </a:rPr>
              <a:t>(</a:t>
            </a:r>
            <a:r>
              <a:rPr lang="pt-BR" sz="1200">
                <a:solidFill>
                  <a:schemeClr val="dk1"/>
                </a:solidFill>
                <a:highlight>
                  <a:srgbClr val="FFF0F0"/>
                </a:highlight>
              </a:rPr>
              <a:t>'fazNada'</a:t>
            </a:r>
            <a:r>
              <a:rPr lang="pt-BR" sz="1200">
                <a:solidFill>
                  <a:schemeClr val="dk1"/>
                </a:solidFill>
              </a:rPr>
              <a:t>)</a:t>
            </a:r>
            <a:r>
              <a:rPr lang="pt-BR" sz="1200">
                <a:solidFill>
                  <a:srgbClr val="333333"/>
                </a:solidFill>
              </a:rPr>
              <a:t>-&gt;</a:t>
            </a:r>
            <a:r>
              <a:rPr lang="pt-BR" sz="1200">
                <a:solidFill>
                  <a:srgbClr val="0000CC"/>
                </a:solidFill>
              </a:rPr>
              <a:t>getDocComment</a:t>
            </a:r>
            <a:r>
              <a:rPr lang="pt-BR" sz="1200">
                <a:solidFill>
                  <a:schemeClr val="dk1"/>
                </a:solidFill>
              </a:rPr>
              <a:t>();</a:t>
            </a:r>
            <a:endParaRPr sz="1200">
              <a:solidFill>
                <a:schemeClr val="dk1"/>
              </a:solidFill>
            </a:endParaRPr>
          </a:p>
        </p:txBody>
      </p:sp>
      <p:cxnSp>
        <p:nvCxnSpPr>
          <p:cNvPr id="1557" name="Google Shape;1557;p175"/>
          <p:cNvCxnSpPr/>
          <p:nvPr/>
        </p:nvCxnSpPr>
        <p:spPr>
          <a:xfrm>
            <a:off x="4572000" y="1652875"/>
            <a:ext cx="0" cy="2805600"/>
          </a:xfrm>
          <a:prstGeom prst="straightConnector1">
            <a:avLst/>
          </a:prstGeom>
          <a:noFill/>
          <a:ln cap="flat" cmpd="sng" w="9525">
            <a:solidFill>
              <a:schemeClr val="dk2"/>
            </a:solidFill>
            <a:prstDash val="solid"/>
            <a:round/>
            <a:headEnd len="med" w="med" type="none"/>
            <a:tailEnd len="med" w="med" type="none"/>
          </a:ln>
        </p:spPr>
      </p:cxnSp>
      <p:sp>
        <p:nvSpPr>
          <p:cNvPr id="1558" name="Google Shape;1558;p175"/>
          <p:cNvSpPr txBox="1"/>
          <p:nvPr/>
        </p:nvSpPr>
        <p:spPr>
          <a:xfrm>
            <a:off x="4882500" y="2288900"/>
            <a:ext cx="4028700" cy="14877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just">
              <a:spcBef>
                <a:spcPts val="0"/>
              </a:spcBef>
              <a:spcAft>
                <a:spcPts val="0"/>
              </a:spcAft>
              <a:buNone/>
            </a:pPr>
            <a:r>
              <a:rPr lang="pt-BR"/>
              <a:t>Com Reflection também é possível recuperar comentários das classes e métodos através do getDocComment().</a:t>
            </a:r>
            <a:endParaRPr/>
          </a:p>
        </p:txBody>
      </p:sp>
    </p:spTree>
  </p:cSld>
  <p:clrMapOvr>
    <a:masterClrMapping/>
  </p:clrMapOvr>
</p:sld>
</file>

<file path=ppt/slides/slide1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2" name="Shape 1562"/>
        <p:cNvGrpSpPr/>
        <p:nvPr/>
      </p:nvGrpSpPr>
      <p:grpSpPr>
        <a:xfrm>
          <a:off x="0" y="0"/>
          <a:ext cx="0" cy="0"/>
          <a:chOff x="0" y="0"/>
          <a:chExt cx="0" cy="0"/>
        </a:xfrm>
      </p:grpSpPr>
      <p:sp>
        <p:nvSpPr>
          <p:cNvPr id="1563" name="Google Shape;1563;p17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Namespace</a:t>
            </a:r>
            <a:endParaRPr/>
          </a:p>
        </p:txBody>
      </p:sp>
      <p:sp>
        <p:nvSpPr>
          <p:cNvPr id="1564" name="Google Shape;1564;p17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pt-BR">
                <a:solidFill>
                  <a:srgbClr val="252525"/>
                </a:solidFill>
                <a:latin typeface="Roboto"/>
                <a:ea typeface="Roboto"/>
                <a:cs typeface="Roboto"/>
                <a:sym typeface="Roboto"/>
              </a:rPr>
              <a:t>Os namespaces são basicamente uma maneira de organizar suas classes PHP e evitar conflitos de código.</a:t>
            </a:r>
            <a:endParaRPr>
              <a:solidFill>
                <a:srgbClr val="252525"/>
              </a:solidFill>
              <a:latin typeface="Roboto"/>
              <a:ea typeface="Roboto"/>
              <a:cs typeface="Roboto"/>
              <a:sym typeface="Roboto"/>
            </a:endParaRPr>
          </a:p>
          <a:p>
            <a:pPr indent="-342900" lvl="0" marL="457200" rtl="0" algn="l">
              <a:spcBef>
                <a:spcPts val="0"/>
              </a:spcBef>
              <a:spcAft>
                <a:spcPts val="0"/>
              </a:spcAft>
              <a:buSzPts val="1800"/>
              <a:buChar char="●"/>
            </a:pPr>
            <a:r>
              <a:rPr lang="pt-BR">
                <a:solidFill>
                  <a:srgbClr val="252525"/>
                </a:solidFill>
                <a:latin typeface="Roboto"/>
                <a:ea typeface="Roboto"/>
                <a:cs typeface="Roboto"/>
                <a:sym typeface="Roboto"/>
              </a:rPr>
              <a:t>Usamos a palavra reservada </a:t>
            </a:r>
            <a:r>
              <a:rPr b="1" lang="pt-BR">
                <a:solidFill>
                  <a:srgbClr val="252525"/>
                </a:solidFill>
                <a:latin typeface="Roboto"/>
                <a:ea typeface="Roboto"/>
                <a:cs typeface="Roboto"/>
                <a:sym typeface="Roboto"/>
              </a:rPr>
              <a:t>namespace</a:t>
            </a:r>
            <a:endParaRPr b="1">
              <a:solidFill>
                <a:srgbClr val="252525"/>
              </a:solidFill>
              <a:latin typeface="Roboto"/>
              <a:ea typeface="Roboto"/>
              <a:cs typeface="Roboto"/>
              <a:sym typeface="Roboto"/>
            </a:endParaRPr>
          </a:p>
          <a:p>
            <a:pPr indent="-342900" lvl="0" marL="457200" rtl="0" algn="l">
              <a:spcBef>
                <a:spcPts val="0"/>
              </a:spcBef>
              <a:spcAft>
                <a:spcPts val="0"/>
              </a:spcAft>
              <a:buClr>
                <a:srgbClr val="252525"/>
              </a:buClr>
              <a:buSzPts val="1800"/>
              <a:buFont typeface="Roboto"/>
              <a:buChar char="●"/>
            </a:pPr>
            <a:r>
              <a:rPr lang="pt-BR">
                <a:solidFill>
                  <a:srgbClr val="252525"/>
                </a:solidFill>
                <a:latin typeface="Roboto"/>
                <a:ea typeface="Roboto"/>
                <a:cs typeface="Roboto"/>
                <a:sym typeface="Roboto"/>
              </a:rPr>
              <a:t>Namespace não estão relacionados diretamente com a estrutura de diretórios.</a:t>
            </a:r>
            <a:endParaRPr>
              <a:solidFill>
                <a:srgbClr val="252525"/>
              </a:solidFill>
              <a:latin typeface="Roboto"/>
              <a:ea typeface="Roboto"/>
              <a:cs typeface="Roboto"/>
              <a:sym typeface="Roboto"/>
            </a:endParaRPr>
          </a:p>
          <a:p>
            <a:pPr indent="-342900" lvl="0" marL="457200" rtl="0" algn="l">
              <a:spcBef>
                <a:spcPts val="0"/>
              </a:spcBef>
              <a:spcAft>
                <a:spcPts val="0"/>
              </a:spcAft>
              <a:buClr>
                <a:srgbClr val="252525"/>
              </a:buClr>
              <a:buSzPts val="1800"/>
              <a:buFont typeface="Roboto"/>
              <a:buChar char="●"/>
            </a:pPr>
            <a:r>
              <a:rPr lang="pt-BR">
                <a:solidFill>
                  <a:srgbClr val="252525"/>
                </a:solidFill>
                <a:latin typeface="Roboto"/>
                <a:ea typeface="Roboto"/>
                <a:cs typeface="Roboto"/>
                <a:sym typeface="Roboto"/>
              </a:rPr>
              <a:t>Namespace usam “backslash” (\) como separador</a:t>
            </a:r>
            <a:endParaRPr>
              <a:solidFill>
                <a:srgbClr val="252525"/>
              </a:solidFill>
              <a:latin typeface="Roboto"/>
              <a:ea typeface="Roboto"/>
              <a:cs typeface="Roboto"/>
              <a:sym typeface="Roboto"/>
            </a:endParaRPr>
          </a:p>
          <a:p>
            <a:pPr indent="-342900" lvl="0" marL="457200" rtl="0" algn="l">
              <a:spcBef>
                <a:spcPts val="0"/>
              </a:spcBef>
              <a:spcAft>
                <a:spcPts val="0"/>
              </a:spcAft>
              <a:buClr>
                <a:srgbClr val="252525"/>
              </a:buClr>
              <a:buSzPts val="1800"/>
              <a:buFont typeface="Roboto"/>
              <a:buChar char="●"/>
            </a:pPr>
            <a:r>
              <a:rPr lang="pt-BR">
                <a:solidFill>
                  <a:srgbClr val="252525"/>
                </a:solidFill>
                <a:latin typeface="Roboto"/>
                <a:ea typeface="Roboto"/>
                <a:cs typeface="Roboto"/>
                <a:sym typeface="Roboto"/>
              </a:rPr>
              <a:t>É possível referenciar a classe usando o </a:t>
            </a:r>
            <a:r>
              <a:rPr b="1" lang="pt-BR">
                <a:solidFill>
                  <a:srgbClr val="252525"/>
                </a:solidFill>
                <a:latin typeface="Roboto"/>
                <a:ea typeface="Roboto"/>
                <a:cs typeface="Roboto"/>
                <a:sym typeface="Roboto"/>
              </a:rPr>
              <a:t>use </a:t>
            </a:r>
            <a:r>
              <a:rPr lang="pt-BR">
                <a:solidFill>
                  <a:srgbClr val="252525"/>
                </a:solidFill>
                <a:latin typeface="Roboto"/>
                <a:ea typeface="Roboto"/>
                <a:cs typeface="Roboto"/>
                <a:sym typeface="Roboto"/>
              </a:rPr>
              <a:t>para evitar escrever o namespace completo novamente</a:t>
            </a:r>
            <a:endParaRPr>
              <a:solidFill>
                <a:srgbClr val="252525"/>
              </a:solidFill>
              <a:latin typeface="Roboto"/>
              <a:ea typeface="Roboto"/>
              <a:cs typeface="Roboto"/>
              <a:sym typeface="Roboto"/>
            </a:endParaRPr>
          </a:p>
          <a:p>
            <a:pPr indent="-342900" lvl="0" marL="457200" rtl="0" algn="l">
              <a:spcBef>
                <a:spcPts val="0"/>
              </a:spcBef>
              <a:spcAft>
                <a:spcPts val="0"/>
              </a:spcAft>
              <a:buClr>
                <a:srgbClr val="252525"/>
              </a:buClr>
              <a:buSzPts val="1800"/>
              <a:buFont typeface="Roboto"/>
              <a:buChar char="●"/>
            </a:pPr>
            <a:r>
              <a:rPr lang="pt-BR">
                <a:solidFill>
                  <a:srgbClr val="252525"/>
                </a:solidFill>
                <a:latin typeface="Roboto"/>
                <a:ea typeface="Roboto"/>
                <a:cs typeface="Roboto"/>
                <a:sym typeface="Roboto"/>
              </a:rPr>
              <a:t>Apelidos e Conflitos podem ser resolvidos com o uso do </a:t>
            </a:r>
            <a:r>
              <a:rPr b="1" lang="pt-BR">
                <a:solidFill>
                  <a:srgbClr val="252525"/>
                </a:solidFill>
                <a:latin typeface="Roboto"/>
                <a:ea typeface="Roboto"/>
                <a:cs typeface="Roboto"/>
                <a:sym typeface="Roboto"/>
              </a:rPr>
              <a:t>as</a:t>
            </a:r>
            <a:endParaRPr b="1">
              <a:solidFill>
                <a:srgbClr val="252525"/>
              </a:solidFill>
              <a:latin typeface="Roboto"/>
              <a:ea typeface="Roboto"/>
              <a:cs typeface="Roboto"/>
              <a:sym typeface="Roboto"/>
            </a:endParaRPr>
          </a:p>
        </p:txBody>
      </p:sp>
    </p:spTree>
  </p:cSld>
  <p:clrMapOvr>
    <a:masterClrMapping/>
  </p:clrMapOvr>
</p:sld>
</file>

<file path=ppt/slides/slide1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8" name="Shape 1568"/>
        <p:cNvGrpSpPr/>
        <p:nvPr/>
      </p:nvGrpSpPr>
      <p:grpSpPr>
        <a:xfrm>
          <a:off x="0" y="0"/>
          <a:ext cx="0" cy="0"/>
          <a:chOff x="0" y="0"/>
          <a:chExt cx="0" cy="0"/>
        </a:xfrm>
      </p:grpSpPr>
      <p:sp>
        <p:nvSpPr>
          <p:cNvPr id="1569" name="Google Shape;1569;p17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Namespace</a:t>
            </a:r>
            <a:endParaRPr/>
          </a:p>
        </p:txBody>
      </p:sp>
      <p:sp>
        <p:nvSpPr>
          <p:cNvPr id="1570" name="Google Shape;1570;p177"/>
          <p:cNvSpPr txBox="1"/>
          <p:nvPr/>
        </p:nvSpPr>
        <p:spPr>
          <a:xfrm>
            <a:off x="475750" y="1389625"/>
            <a:ext cx="3770400" cy="105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sz="2400">
                <a:solidFill>
                  <a:srgbClr val="557799"/>
                </a:solidFill>
              </a:rPr>
              <a:t>&lt;?php</a:t>
            </a:r>
            <a:endParaRPr sz="2400">
              <a:solidFill>
                <a:srgbClr val="333333"/>
              </a:solidFill>
            </a:endParaRPr>
          </a:p>
          <a:p>
            <a:pPr indent="0" lvl="0" marL="0" rtl="0" algn="l">
              <a:spcBef>
                <a:spcPts val="0"/>
              </a:spcBef>
              <a:spcAft>
                <a:spcPts val="0"/>
              </a:spcAft>
              <a:buNone/>
            </a:pPr>
            <a:r>
              <a:t/>
            </a:r>
            <a:endParaRPr sz="2400">
              <a:solidFill>
                <a:srgbClr val="333333"/>
              </a:solidFill>
            </a:endParaRPr>
          </a:p>
          <a:p>
            <a:pPr indent="0" lvl="0" marL="0" rtl="0" algn="l">
              <a:spcBef>
                <a:spcPts val="0"/>
              </a:spcBef>
              <a:spcAft>
                <a:spcPts val="0"/>
              </a:spcAft>
              <a:buNone/>
            </a:pPr>
            <a:r>
              <a:rPr b="1" lang="pt-BR" sz="2400">
                <a:solidFill>
                  <a:srgbClr val="008800"/>
                </a:solidFill>
              </a:rPr>
              <a:t>namespace</a:t>
            </a:r>
            <a:r>
              <a:rPr lang="pt-BR" sz="2400">
                <a:solidFill>
                  <a:srgbClr val="333333"/>
                </a:solidFill>
              </a:rPr>
              <a:t> Modelo;</a:t>
            </a:r>
            <a:endParaRPr sz="2400">
              <a:solidFill>
                <a:srgbClr val="333333"/>
              </a:solidFill>
            </a:endParaRPr>
          </a:p>
          <a:p>
            <a:pPr indent="0" lvl="0" marL="0" rtl="0" algn="l">
              <a:spcBef>
                <a:spcPts val="0"/>
              </a:spcBef>
              <a:spcAft>
                <a:spcPts val="0"/>
              </a:spcAft>
              <a:buNone/>
            </a:pPr>
            <a:r>
              <a:t/>
            </a:r>
            <a:endParaRPr sz="2400">
              <a:solidFill>
                <a:srgbClr val="333333"/>
              </a:solidFill>
            </a:endParaRPr>
          </a:p>
          <a:p>
            <a:pPr indent="0" lvl="0" marL="0" rtl="0" algn="l">
              <a:spcBef>
                <a:spcPts val="0"/>
              </a:spcBef>
              <a:spcAft>
                <a:spcPts val="0"/>
              </a:spcAft>
              <a:buNone/>
            </a:pPr>
            <a:r>
              <a:rPr b="1" lang="pt-BR" sz="2400">
                <a:solidFill>
                  <a:srgbClr val="008800"/>
                </a:solidFill>
              </a:rPr>
              <a:t>class</a:t>
            </a:r>
            <a:r>
              <a:rPr lang="pt-BR" sz="2400">
                <a:solidFill>
                  <a:srgbClr val="333333"/>
                </a:solidFill>
              </a:rPr>
              <a:t> </a:t>
            </a:r>
            <a:r>
              <a:rPr b="1" lang="pt-BR" sz="2400">
                <a:solidFill>
                  <a:srgbClr val="BB0066"/>
                </a:solidFill>
              </a:rPr>
              <a:t>Pessoa</a:t>
            </a:r>
            <a:r>
              <a:rPr lang="pt-BR" sz="2400">
                <a:solidFill>
                  <a:srgbClr val="333333"/>
                </a:solidFill>
              </a:rPr>
              <a:t> {}</a:t>
            </a:r>
            <a:endParaRPr sz="2400">
              <a:solidFill>
                <a:srgbClr val="333333"/>
              </a:solidFill>
            </a:endParaRPr>
          </a:p>
        </p:txBody>
      </p:sp>
      <p:sp>
        <p:nvSpPr>
          <p:cNvPr id="1571" name="Google Shape;1571;p177"/>
          <p:cNvSpPr txBox="1"/>
          <p:nvPr/>
        </p:nvSpPr>
        <p:spPr>
          <a:xfrm>
            <a:off x="376350" y="1017725"/>
            <a:ext cx="1640400" cy="31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a:t>Pessoa.php</a:t>
            </a:r>
            <a:endParaRPr/>
          </a:p>
        </p:txBody>
      </p:sp>
      <p:sp>
        <p:nvSpPr>
          <p:cNvPr id="1572" name="Google Shape;1572;p177"/>
          <p:cNvSpPr txBox="1"/>
          <p:nvPr/>
        </p:nvSpPr>
        <p:spPr>
          <a:xfrm>
            <a:off x="3879300" y="1389625"/>
            <a:ext cx="4953000" cy="145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sz="2400">
                <a:solidFill>
                  <a:srgbClr val="557799"/>
                </a:solidFill>
              </a:rPr>
              <a:t>&lt;?php</a:t>
            </a:r>
            <a:endParaRPr sz="2400">
              <a:solidFill>
                <a:srgbClr val="333333"/>
              </a:solidFill>
            </a:endParaRPr>
          </a:p>
          <a:p>
            <a:pPr indent="0" lvl="0" marL="0" rtl="0" algn="l">
              <a:spcBef>
                <a:spcPts val="0"/>
              </a:spcBef>
              <a:spcAft>
                <a:spcPts val="0"/>
              </a:spcAft>
              <a:buNone/>
            </a:pPr>
            <a:r>
              <a:t/>
            </a:r>
            <a:endParaRPr sz="2400">
              <a:solidFill>
                <a:srgbClr val="333333"/>
              </a:solidFill>
            </a:endParaRPr>
          </a:p>
          <a:p>
            <a:pPr indent="0" lvl="0" marL="0" rtl="0" algn="l">
              <a:spcBef>
                <a:spcPts val="0"/>
              </a:spcBef>
              <a:spcAft>
                <a:spcPts val="0"/>
              </a:spcAft>
              <a:buNone/>
            </a:pPr>
            <a:r>
              <a:rPr b="1" lang="pt-BR" sz="2400">
                <a:solidFill>
                  <a:srgbClr val="008800"/>
                </a:solidFill>
              </a:rPr>
              <a:t>require</a:t>
            </a:r>
            <a:r>
              <a:rPr lang="pt-BR" sz="2400">
                <a:solidFill>
                  <a:srgbClr val="333333"/>
                </a:solidFill>
              </a:rPr>
              <a:t> </a:t>
            </a:r>
            <a:r>
              <a:rPr lang="pt-BR" sz="2400">
                <a:solidFill>
                  <a:srgbClr val="333333"/>
                </a:solidFill>
                <a:highlight>
                  <a:srgbClr val="FFF0F0"/>
                </a:highlight>
              </a:rPr>
              <a:t>"Pessoa.php"</a:t>
            </a:r>
            <a:r>
              <a:rPr lang="pt-BR" sz="2400">
                <a:solidFill>
                  <a:srgbClr val="333333"/>
                </a:solidFill>
              </a:rPr>
              <a:t>;</a:t>
            </a:r>
            <a:endParaRPr sz="2400">
              <a:solidFill>
                <a:srgbClr val="333333"/>
              </a:solidFill>
            </a:endParaRPr>
          </a:p>
          <a:p>
            <a:pPr indent="0" lvl="0" marL="0" rtl="0" algn="l">
              <a:spcBef>
                <a:spcPts val="0"/>
              </a:spcBef>
              <a:spcAft>
                <a:spcPts val="0"/>
              </a:spcAft>
              <a:buNone/>
            </a:pPr>
            <a:r>
              <a:t/>
            </a:r>
            <a:endParaRPr sz="2400">
              <a:solidFill>
                <a:srgbClr val="333333"/>
              </a:solidFill>
            </a:endParaRPr>
          </a:p>
          <a:p>
            <a:pPr indent="0" lvl="0" marL="0" rtl="0" algn="l">
              <a:spcBef>
                <a:spcPts val="0"/>
              </a:spcBef>
              <a:spcAft>
                <a:spcPts val="0"/>
              </a:spcAft>
              <a:buNone/>
            </a:pPr>
            <a:r>
              <a:rPr lang="pt-BR" sz="2400">
                <a:solidFill>
                  <a:srgbClr val="888888"/>
                </a:solidFill>
              </a:rPr>
              <a:t>// não funciona !</a:t>
            </a:r>
            <a:endParaRPr sz="2400">
              <a:solidFill>
                <a:srgbClr val="333333"/>
              </a:solidFill>
            </a:endParaRPr>
          </a:p>
          <a:p>
            <a:pPr indent="0" lvl="0" marL="0" rtl="0" algn="l">
              <a:spcBef>
                <a:spcPts val="0"/>
              </a:spcBef>
              <a:spcAft>
                <a:spcPts val="0"/>
              </a:spcAft>
              <a:buNone/>
            </a:pPr>
            <a:r>
              <a:rPr lang="pt-BR" sz="2400">
                <a:solidFill>
                  <a:srgbClr val="888888"/>
                </a:solidFill>
              </a:rPr>
              <a:t>//$pessoa1 = new Pessoa();</a:t>
            </a:r>
            <a:endParaRPr sz="2400">
              <a:solidFill>
                <a:srgbClr val="333333"/>
              </a:solidFill>
            </a:endParaRPr>
          </a:p>
          <a:p>
            <a:pPr indent="0" lvl="0" marL="0" rtl="0" algn="l">
              <a:lnSpc>
                <a:spcPct val="110795"/>
              </a:lnSpc>
              <a:spcBef>
                <a:spcPts val="0"/>
              </a:spcBef>
              <a:spcAft>
                <a:spcPts val="0"/>
              </a:spcAft>
              <a:buNone/>
            </a:pPr>
            <a:r>
              <a:rPr lang="pt-BR" sz="2400">
                <a:solidFill>
                  <a:srgbClr val="996633"/>
                </a:solidFill>
              </a:rPr>
              <a:t>$pessoa1</a:t>
            </a:r>
            <a:r>
              <a:rPr lang="pt-BR" sz="2400">
                <a:solidFill>
                  <a:srgbClr val="333333"/>
                </a:solidFill>
              </a:rPr>
              <a:t> = </a:t>
            </a:r>
            <a:r>
              <a:rPr b="1" lang="pt-BR" sz="2400">
                <a:solidFill>
                  <a:srgbClr val="008800"/>
                </a:solidFill>
              </a:rPr>
              <a:t>new</a:t>
            </a:r>
            <a:r>
              <a:rPr lang="pt-BR" sz="2400">
                <a:solidFill>
                  <a:srgbClr val="333333"/>
                </a:solidFill>
              </a:rPr>
              <a:t> Modelo\Pessoa();</a:t>
            </a:r>
            <a:endParaRPr sz="2400">
              <a:solidFill>
                <a:srgbClr val="333333"/>
              </a:solidFill>
            </a:endParaRPr>
          </a:p>
        </p:txBody>
      </p:sp>
      <p:sp>
        <p:nvSpPr>
          <p:cNvPr id="1573" name="Google Shape;1573;p177"/>
          <p:cNvSpPr txBox="1"/>
          <p:nvPr/>
        </p:nvSpPr>
        <p:spPr>
          <a:xfrm>
            <a:off x="4002775" y="1044375"/>
            <a:ext cx="1640400" cy="31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a:t>exemplo</a:t>
            </a:r>
            <a:r>
              <a:rPr lang="pt-BR"/>
              <a:t>.php</a:t>
            </a:r>
            <a:endParaRPr/>
          </a:p>
        </p:txBody>
      </p:sp>
      <p:sp>
        <p:nvSpPr>
          <p:cNvPr id="1574" name="Google Shape;1574;p177"/>
          <p:cNvSpPr/>
          <p:nvPr/>
        </p:nvSpPr>
        <p:spPr>
          <a:xfrm>
            <a:off x="2287075" y="2185025"/>
            <a:ext cx="1042200" cy="4053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177"/>
          <p:cNvSpPr/>
          <p:nvPr/>
        </p:nvSpPr>
        <p:spPr>
          <a:xfrm>
            <a:off x="6282200" y="3642175"/>
            <a:ext cx="1042200" cy="4053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76" name="Google Shape;1576;p177"/>
          <p:cNvCxnSpPr>
            <a:stCxn id="1574" idx="2"/>
            <a:endCxn id="1575" idx="2"/>
          </p:cNvCxnSpPr>
          <p:nvPr/>
        </p:nvCxnSpPr>
        <p:spPr>
          <a:xfrm flipH="1" rot="-5400000">
            <a:off x="4077175" y="1321325"/>
            <a:ext cx="1457100" cy="3995100"/>
          </a:xfrm>
          <a:prstGeom prst="bentConnector3">
            <a:avLst>
              <a:gd fmla="val 116346" name="adj1"/>
            </a:avLst>
          </a:prstGeom>
          <a:noFill/>
          <a:ln cap="flat" cmpd="sng" w="9525">
            <a:solidFill>
              <a:srgbClr val="FF0000"/>
            </a:solidFill>
            <a:prstDash val="solid"/>
            <a:round/>
            <a:headEnd len="med" w="med" type="none"/>
            <a:tailEnd len="med" w="med"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74"/>
                                        </p:tgtEl>
                                        <p:attrNameLst>
                                          <p:attrName>style.visibility</p:attrName>
                                        </p:attrNameLst>
                                      </p:cBhvr>
                                      <p:to>
                                        <p:strVal val="visible"/>
                                      </p:to>
                                    </p:set>
                                    <p:animEffect filter="fade" transition="in">
                                      <p:cBhvr>
                                        <p:cTn dur="1000"/>
                                        <p:tgtEl>
                                          <p:spTgt spid="1574"/>
                                        </p:tgtEl>
                                      </p:cBhvr>
                                    </p:animEffect>
                                  </p:childTnLst>
                                </p:cTn>
                              </p:par>
                              <p:par>
                                <p:cTn fill="hold" nodeType="withEffect" presetClass="entr" presetID="10" presetSubtype="0">
                                  <p:stCondLst>
                                    <p:cond delay="0"/>
                                  </p:stCondLst>
                                  <p:childTnLst>
                                    <p:set>
                                      <p:cBhvr>
                                        <p:cTn dur="1" fill="hold">
                                          <p:stCondLst>
                                            <p:cond delay="0"/>
                                          </p:stCondLst>
                                        </p:cTn>
                                        <p:tgtEl>
                                          <p:spTgt spid="1576"/>
                                        </p:tgtEl>
                                        <p:attrNameLst>
                                          <p:attrName>style.visibility</p:attrName>
                                        </p:attrNameLst>
                                      </p:cBhvr>
                                      <p:to>
                                        <p:strVal val="visible"/>
                                      </p:to>
                                    </p:set>
                                    <p:animEffect filter="fade" transition="in">
                                      <p:cBhvr>
                                        <p:cTn dur="1000"/>
                                        <p:tgtEl>
                                          <p:spTgt spid="1576"/>
                                        </p:tgtEl>
                                      </p:cBhvr>
                                    </p:animEffect>
                                  </p:childTnLst>
                                </p:cTn>
                              </p:par>
                              <p:par>
                                <p:cTn fill="hold" nodeType="withEffect" presetClass="entr" presetID="10" presetSubtype="0">
                                  <p:stCondLst>
                                    <p:cond delay="0"/>
                                  </p:stCondLst>
                                  <p:childTnLst>
                                    <p:set>
                                      <p:cBhvr>
                                        <p:cTn dur="1" fill="hold">
                                          <p:stCondLst>
                                            <p:cond delay="0"/>
                                          </p:stCondLst>
                                        </p:cTn>
                                        <p:tgtEl>
                                          <p:spTgt spid="1575"/>
                                        </p:tgtEl>
                                        <p:attrNameLst>
                                          <p:attrName>style.visibility</p:attrName>
                                        </p:attrNameLst>
                                      </p:cBhvr>
                                      <p:to>
                                        <p:strVal val="visible"/>
                                      </p:to>
                                    </p:set>
                                    <p:animEffect filter="fade" transition="in">
                                      <p:cBhvr>
                                        <p:cTn dur="1000"/>
                                        <p:tgtEl>
                                          <p:spTgt spid="157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0" name="Shape 1580"/>
        <p:cNvGrpSpPr/>
        <p:nvPr/>
      </p:nvGrpSpPr>
      <p:grpSpPr>
        <a:xfrm>
          <a:off x="0" y="0"/>
          <a:ext cx="0" cy="0"/>
          <a:chOff x="0" y="0"/>
          <a:chExt cx="0" cy="0"/>
        </a:xfrm>
      </p:grpSpPr>
      <p:sp>
        <p:nvSpPr>
          <p:cNvPr id="1581" name="Google Shape;1581;p178"/>
          <p:cNvSpPr/>
          <p:nvPr/>
        </p:nvSpPr>
        <p:spPr>
          <a:xfrm>
            <a:off x="3569950" y="1976425"/>
            <a:ext cx="4930200" cy="2307600"/>
          </a:xfrm>
          <a:prstGeom prst="rect">
            <a:avLst/>
          </a:prstGeom>
          <a:noFill/>
          <a:ln cap="flat" cmpd="sng" w="9525">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178"/>
          <p:cNvSpPr/>
          <p:nvPr/>
        </p:nvSpPr>
        <p:spPr>
          <a:xfrm>
            <a:off x="395650" y="1399275"/>
            <a:ext cx="2431800" cy="1428300"/>
          </a:xfrm>
          <a:prstGeom prst="rect">
            <a:avLst/>
          </a:prstGeom>
          <a:noFill/>
          <a:ln cap="flat" cmpd="sng" w="9525">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178"/>
          <p:cNvSpPr/>
          <p:nvPr/>
        </p:nvSpPr>
        <p:spPr>
          <a:xfrm>
            <a:off x="376350" y="3209125"/>
            <a:ext cx="2431800" cy="1644900"/>
          </a:xfrm>
          <a:prstGeom prst="rect">
            <a:avLst/>
          </a:prstGeom>
          <a:noFill/>
          <a:ln cap="flat" cmpd="sng" w="9525">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17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Namespace (modelos homônimos)</a:t>
            </a:r>
            <a:endParaRPr/>
          </a:p>
        </p:txBody>
      </p:sp>
      <p:sp>
        <p:nvSpPr>
          <p:cNvPr id="1585" name="Google Shape;1585;p178"/>
          <p:cNvSpPr txBox="1"/>
          <p:nvPr/>
        </p:nvSpPr>
        <p:spPr>
          <a:xfrm>
            <a:off x="376350" y="1297625"/>
            <a:ext cx="2306400" cy="200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sz="1100">
                <a:solidFill>
                  <a:srgbClr val="557799"/>
                </a:solidFill>
              </a:rPr>
              <a:t>&lt;?php</a:t>
            </a:r>
            <a:endParaRPr sz="1100">
              <a:solidFill>
                <a:srgbClr val="333333"/>
              </a:solidFill>
            </a:endParaRPr>
          </a:p>
          <a:p>
            <a:pPr indent="0" lvl="0" marL="0" rtl="0" algn="l">
              <a:spcBef>
                <a:spcPts val="0"/>
              </a:spcBef>
              <a:spcAft>
                <a:spcPts val="0"/>
              </a:spcAft>
              <a:buNone/>
            </a:pPr>
            <a:r>
              <a:t/>
            </a:r>
            <a:endParaRPr sz="1100">
              <a:solidFill>
                <a:srgbClr val="333333"/>
              </a:solidFill>
            </a:endParaRPr>
          </a:p>
          <a:p>
            <a:pPr indent="0" lvl="0" marL="0" rtl="0" algn="l">
              <a:spcBef>
                <a:spcPts val="0"/>
              </a:spcBef>
              <a:spcAft>
                <a:spcPts val="0"/>
              </a:spcAft>
              <a:buNone/>
            </a:pPr>
            <a:r>
              <a:rPr b="1" lang="pt-BR" sz="1100">
                <a:solidFill>
                  <a:srgbClr val="008800"/>
                </a:solidFill>
              </a:rPr>
              <a:t>namespace</a:t>
            </a:r>
            <a:r>
              <a:rPr lang="pt-BR" sz="1100">
                <a:solidFill>
                  <a:srgbClr val="333333"/>
                </a:solidFill>
              </a:rPr>
              <a:t> Modelo\Literatura;</a:t>
            </a:r>
            <a:endParaRPr sz="1100">
              <a:solidFill>
                <a:srgbClr val="333333"/>
              </a:solidFill>
            </a:endParaRPr>
          </a:p>
          <a:p>
            <a:pPr indent="0" lvl="0" marL="0" rtl="0" algn="l">
              <a:spcBef>
                <a:spcPts val="0"/>
              </a:spcBef>
              <a:spcAft>
                <a:spcPts val="0"/>
              </a:spcAft>
              <a:buNone/>
            </a:pPr>
            <a:r>
              <a:t/>
            </a:r>
            <a:endParaRPr sz="1100">
              <a:solidFill>
                <a:srgbClr val="333333"/>
              </a:solidFill>
            </a:endParaRPr>
          </a:p>
          <a:p>
            <a:pPr indent="0" lvl="0" marL="0" rtl="0" algn="l">
              <a:spcBef>
                <a:spcPts val="0"/>
              </a:spcBef>
              <a:spcAft>
                <a:spcPts val="0"/>
              </a:spcAft>
              <a:buNone/>
            </a:pPr>
            <a:r>
              <a:rPr b="1" lang="pt-BR" sz="1100">
                <a:solidFill>
                  <a:srgbClr val="008800"/>
                </a:solidFill>
              </a:rPr>
              <a:t>class</a:t>
            </a:r>
            <a:r>
              <a:rPr lang="pt-BR" sz="1100">
                <a:solidFill>
                  <a:srgbClr val="333333"/>
                </a:solidFill>
              </a:rPr>
              <a:t> </a:t>
            </a:r>
            <a:r>
              <a:rPr b="1" lang="pt-BR" sz="1100">
                <a:solidFill>
                  <a:srgbClr val="BB0066"/>
                </a:solidFill>
              </a:rPr>
              <a:t>Manga</a:t>
            </a:r>
            <a:r>
              <a:rPr lang="pt-BR" sz="1100">
                <a:solidFill>
                  <a:srgbClr val="333333"/>
                </a:solidFill>
              </a:rPr>
              <a:t> {</a:t>
            </a:r>
            <a:endParaRPr sz="1100">
              <a:solidFill>
                <a:srgbClr val="333333"/>
              </a:solidFill>
            </a:endParaRPr>
          </a:p>
          <a:p>
            <a:pPr indent="0" lvl="0" marL="0" rtl="0" algn="l">
              <a:spcBef>
                <a:spcPts val="0"/>
              </a:spcBef>
              <a:spcAft>
                <a:spcPts val="0"/>
              </a:spcAft>
              <a:buNone/>
            </a:pPr>
            <a:r>
              <a:rPr lang="pt-BR" sz="1100">
                <a:solidFill>
                  <a:srgbClr val="333333"/>
                </a:solidFill>
              </a:rPr>
              <a:t>	</a:t>
            </a:r>
            <a:r>
              <a:rPr b="1" lang="pt-BR" sz="1100">
                <a:solidFill>
                  <a:srgbClr val="008800"/>
                </a:solidFill>
              </a:rPr>
              <a:t>public</a:t>
            </a:r>
            <a:r>
              <a:rPr lang="pt-BR" sz="1100">
                <a:solidFill>
                  <a:srgbClr val="333333"/>
                </a:solidFill>
              </a:rPr>
              <a:t> </a:t>
            </a:r>
            <a:r>
              <a:rPr lang="pt-BR" sz="1100">
                <a:solidFill>
                  <a:srgbClr val="996633"/>
                </a:solidFill>
              </a:rPr>
              <a:t>$autor</a:t>
            </a:r>
            <a:r>
              <a:rPr lang="pt-BR" sz="1100">
                <a:solidFill>
                  <a:srgbClr val="333333"/>
                </a:solidFill>
              </a:rPr>
              <a:t>;</a:t>
            </a:r>
            <a:endParaRPr sz="1100">
              <a:solidFill>
                <a:srgbClr val="333333"/>
              </a:solidFill>
            </a:endParaRPr>
          </a:p>
          <a:p>
            <a:pPr indent="0" lvl="0" marL="0" rtl="0" algn="l">
              <a:spcBef>
                <a:spcPts val="0"/>
              </a:spcBef>
              <a:spcAft>
                <a:spcPts val="0"/>
              </a:spcAft>
              <a:buNone/>
            </a:pPr>
            <a:r>
              <a:rPr lang="pt-BR" sz="1100">
                <a:solidFill>
                  <a:srgbClr val="333333"/>
                </a:solidFill>
              </a:rPr>
              <a:t>	</a:t>
            </a:r>
            <a:r>
              <a:rPr b="1" lang="pt-BR" sz="1100">
                <a:solidFill>
                  <a:srgbClr val="008800"/>
                </a:solidFill>
              </a:rPr>
              <a:t>public</a:t>
            </a:r>
            <a:r>
              <a:rPr lang="pt-BR" sz="1100">
                <a:solidFill>
                  <a:srgbClr val="333333"/>
                </a:solidFill>
              </a:rPr>
              <a:t> </a:t>
            </a:r>
            <a:r>
              <a:rPr lang="pt-BR" sz="1100">
                <a:solidFill>
                  <a:srgbClr val="996633"/>
                </a:solidFill>
              </a:rPr>
              <a:t>$editora</a:t>
            </a:r>
            <a:r>
              <a:rPr lang="pt-BR" sz="1100">
                <a:solidFill>
                  <a:srgbClr val="333333"/>
                </a:solidFill>
              </a:rPr>
              <a:t>;	</a:t>
            </a:r>
            <a:endParaRPr sz="1100">
              <a:solidFill>
                <a:srgbClr val="333333"/>
              </a:solidFill>
            </a:endParaRPr>
          </a:p>
          <a:p>
            <a:pPr indent="0" lvl="0" marL="0" rtl="0" algn="l">
              <a:lnSpc>
                <a:spcPct val="110795"/>
              </a:lnSpc>
              <a:spcBef>
                <a:spcPts val="0"/>
              </a:spcBef>
              <a:spcAft>
                <a:spcPts val="0"/>
              </a:spcAft>
              <a:buNone/>
            </a:pPr>
            <a:r>
              <a:rPr lang="pt-BR" sz="1100">
                <a:solidFill>
                  <a:srgbClr val="333333"/>
                </a:solidFill>
              </a:rPr>
              <a:t>}</a:t>
            </a:r>
            <a:endParaRPr sz="1100">
              <a:solidFill>
                <a:srgbClr val="333333"/>
              </a:solidFill>
            </a:endParaRPr>
          </a:p>
        </p:txBody>
      </p:sp>
      <p:sp>
        <p:nvSpPr>
          <p:cNvPr id="1586" name="Google Shape;1586;p178"/>
          <p:cNvSpPr txBox="1"/>
          <p:nvPr/>
        </p:nvSpPr>
        <p:spPr>
          <a:xfrm>
            <a:off x="311700" y="3136275"/>
            <a:ext cx="2673000" cy="219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sz="1100">
                <a:solidFill>
                  <a:srgbClr val="557799"/>
                </a:solidFill>
              </a:rPr>
              <a:t>&lt;?php</a:t>
            </a:r>
            <a:endParaRPr sz="1100">
              <a:solidFill>
                <a:srgbClr val="333333"/>
              </a:solidFill>
            </a:endParaRPr>
          </a:p>
          <a:p>
            <a:pPr indent="0" lvl="0" marL="0" rtl="0" algn="l">
              <a:spcBef>
                <a:spcPts val="0"/>
              </a:spcBef>
              <a:spcAft>
                <a:spcPts val="0"/>
              </a:spcAft>
              <a:buNone/>
            </a:pPr>
            <a:r>
              <a:t/>
            </a:r>
            <a:endParaRPr sz="1100">
              <a:solidFill>
                <a:srgbClr val="333333"/>
              </a:solidFill>
            </a:endParaRPr>
          </a:p>
          <a:p>
            <a:pPr indent="0" lvl="0" marL="0" rtl="0" algn="l">
              <a:spcBef>
                <a:spcPts val="0"/>
              </a:spcBef>
              <a:spcAft>
                <a:spcPts val="0"/>
              </a:spcAft>
              <a:buNone/>
            </a:pPr>
            <a:r>
              <a:rPr b="1" lang="pt-BR" sz="1100">
                <a:solidFill>
                  <a:srgbClr val="008800"/>
                </a:solidFill>
              </a:rPr>
              <a:t>namespace</a:t>
            </a:r>
            <a:r>
              <a:rPr lang="pt-BR" sz="1100">
                <a:solidFill>
                  <a:srgbClr val="333333"/>
                </a:solidFill>
              </a:rPr>
              <a:t> Modelo\Fruta;</a:t>
            </a:r>
            <a:endParaRPr sz="1100">
              <a:solidFill>
                <a:srgbClr val="333333"/>
              </a:solidFill>
            </a:endParaRPr>
          </a:p>
          <a:p>
            <a:pPr indent="0" lvl="0" marL="0" rtl="0" algn="l">
              <a:spcBef>
                <a:spcPts val="0"/>
              </a:spcBef>
              <a:spcAft>
                <a:spcPts val="0"/>
              </a:spcAft>
              <a:buNone/>
            </a:pPr>
            <a:r>
              <a:t/>
            </a:r>
            <a:endParaRPr sz="1100">
              <a:solidFill>
                <a:srgbClr val="333333"/>
              </a:solidFill>
            </a:endParaRPr>
          </a:p>
          <a:p>
            <a:pPr indent="0" lvl="0" marL="0" rtl="0" algn="l">
              <a:spcBef>
                <a:spcPts val="0"/>
              </a:spcBef>
              <a:spcAft>
                <a:spcPts val="0"/>
              </a:spcAft>
              <a:buNone/>
            </a:pPr>
            <a:r>
              <a:rPr b="1" lang="pt-BR" sz="1100">
                <a:solidFill>
                  <a:srgbClr val="008800"/>
                </a:solidFill>
              </a:rPr>
              <a:t>class</a:t>
            </a:r>
            <a:r>
              <a:rPr lang="pt-BR" sz="1100">
                <a:solidFill>
                  <a:srgbClr val="333333"/>
                </a:solidFill>
              </a:rPr>
              <a:t> </a:t>
            </a:r>
            <a:r>
              <a:rPr b="1" lang="pt-BR" sz="1100">
                <a:solidFill>
                  <a:srgbClr val="BB0066"/>
                </a:solidFill>
              </a:rPr>
              <a:t>Manga</a:t>
            </a:r>
            <a:r>
              <a:rPr lang="pt-BR" sz="1100">
                <a:solidFill>
                  <a:srgbClr val="333333"/>
                </a:solidFill>
              </a:rPr>
              <a:t> {</a:t>
            </a:r>
            <a:endParaRPr sz="1100">
              <a:solidFill>
                <a:srgbClr val="333333"/>
              </a:solidFill>
            </a:endParaRPr>
          </a:p>
          <a:p>
            <a:pPr indent="0" lvl="0" marL="0" rtl="0" algn="l">
              <a:spcBef>
                <a:spcPts val="0"/>
              </a:spcBef>
              <a:spcAft>
                <a:spcPts val="0"/>
              </a:spcAft>
              <a:buNone/>
            </a:pPr>
            <a:r>
              <a:rPr lang="pt-BR" sz="1100">
                <a:solidFill>
                  <a:srgbClr val="333333"/>
                </a:solidFill>
              </a:rPr>
              <a:t>	</a:t>
            </a:r>
            <a:endParaRPr sz="1100">
              <a:solidFill>
                <a:srgbClr val="333333"/>
              </a:solidFill>
            </a:endParaRPr>
          </a:p>
          <a:p>
            <a:pPr indent="0" lvl="0" marL="0" rtl="0" algn="l">
              <a:spcBef>
                <a:spcPts val="0"/>
              </a:spcBef>
              <a:spcAft>
                <a:spcPts val="0"/>
              </a:spcAft>
              <a:buNone/>
            </a:pPr>
            <a:r>
              <a:rPr lang="pt-BR" sz="1100">
                <a:solidFill>
                  <a:srgbClr val="333333"/>
                </a:solidFill>
              </a:rPr>
              <a:t>	</a:t>
            </a:r>
            <a:r>
              <a:rPr b="1" lang="pt-BR" sz="1100">
                <a:solidFill>
                  <a:srgbClr val="008800"/>
                </a:solidFill>
              </a:rPr>
              <a:t>public</a:t>
            </a:r>
            <a:r>
              <a:rPr lang="pt-BR" sz="1100">
                <a:solidFill>
                  <a:srgbClr val="333333"/>
                </a:solidFill>
              </a:rPr>
              <a:t> </a:t>
            </a:r>
            <a:r>
              <a:rPr lang="pt-BR" sz="1100">
                <a:solidFill>
                  <a:srgbClr val="996633"/>
                </a:solidFill>
              </a:rPr>
              <a:t>$vitaminas</a:t>
            </a:r>
            <a:r>
              <a:rPr lang="pt-BR" sz="1100">
                <a:solidFill>
                  <a:srgbClr val="333333"/>
                </a:solidFill>
              </a:rPr>
              <a:t> = [</a:t>
            </a:r>
            <a:r>
              <a:rPr lang="pt-BR" sz="1100">
                <a:solidFill>
                  <a:srgbClr val="333333"/>
                </a:solidFill>
                <a:highlight>
                  <a:srgbClr val="FFF0F0"/>
                </a:highlight>
              </a:rPr>
              <a:t>'A'</a:t>
            </a:r>
            <a:r>
              <a:rPr lang="pt-BR" sz="1100">
                <a:solidFill>
                  <a:srgbClr val="333333"/>
                </a:solidFill>
              </a:rPr>
              <a:t>,</a:t>
            </a:r>
            <a:r>
              <a:rPr lang="pt-BR" sz="1100">
                <a:solidFill>
                  <a:srgbClr val="333333"/>
                </a:solidFill>
                <a:highlight>
                  <a:srgbClr val="FFF0F0"/>
                </a:highlight>
              </a:rPr>
              <a:t>'C'</a:t>
            </a:r>
            <a:r>
              <a:rPr lang="pt-BR" sz="1100">
                <a:solidFill>
                  <a:srgbClr val="333333"/>
                </a:solidFill>
              </a:rPr>
              <a:t>];</a:t>
            </a:r>
            <a:endParaRPr sz="1100">
              <a:solidFill>
                <a:srgbClr val="333333"/>
              </a:solidFill>
            </a:endParaRPr>
          </a:p>
          <a:p>
            <a:pPr indent="0" lvl="0" marL="0" rtl="0" algn="l">
              <a:spcBef>
                <a:spcPts val="0"/>
              </a:spcBef>
              <a:spcAft>
                <a:spcPts val="0"/>
              </a:spcAft>
              <a:buNone/>
            </a:pPr>
            <a:r>
              <a:rPr lang="pt-BR" sz="1100">
                <a:solidFill>
                  <a:srgbClr val="333333"/>
                </a:solidFill>
              </a:rPr>
              <a:t>	</a:t>
            </a:r>
            <a:endParaRPr sz="1100">
              <a:solidFill>
                <a:srgbClr val="333333"/>
              </a:solidFill>
            </a:endParaRPr>
          </a:p>
          <a:p>
            <a:pPr indent="0" lvl="0" marL="0" rtl="0" algn="l">
              <a:lnSpc>
                <a:spcPct val="110795"/>
              </a:lnSpc>
              <a:spcBef>
                <a:spcPts val="0"/>
              </a:spcBef>
              <a:spcAft>
                <a:spcPts val="0"/>
              </a:spcAft>
              <a:buNone/>
            </a:pPr>
            <a:r>
              <a:rPr lang="pt-BR" sz="1100">
                <a:solidFill>
                  <a:srgbClr val="333333"/>
                </a:solidFill>
              </a:rPr>
              <a:t>}</a:t>
            </a:r>
            <a:endParaRPr sz="1100">
              <a:solidFill>
                <a:srgbClr val="333333"/>
              </a:solidFill>
            </a:endParaRPr>
          </a:p>
        </p:txBody>
      </p:sp>
      <p:sp>
        <p:nvSpPr>
          <p:cNvPr id="1587" name="Google Shape;1587;p178"/>
          <p:cNvSpPr txBox="1"/>
          <p:nvPr/>
        </p:nvSpPr>
        <p:spPr>
          <a:xfrm>
            <a:off x="3599500" y="1872200"/>
            <a:ext cx="5307600" cy="177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sz="1800">
                <a:solidFill>
                  <a:srgbClr val="557799"/>
                </a:solidFill>
              </a:rPr>
              <a:t>&lt;?php</a:t>
            </a:r>
            <a:endParaRPr sz="1800">
              <a:solidFill>
                <a:srgbClr val="333333"/>
              </a:solidFill>
            </a:endParaRPr>
          </a:p>
          <a:p>
            <a:pPr indent="0" lvl="0" marL="0" rtl="0" algn="l">
              <a:spcBef>
                <a:spcPts val="0"/>
              </a:spcBef>
              <a:spcAft>
                <a:spcPts val="0"/>
              </a:spcAft>
              <a:buNone/>
            </a:pPr>
            <a:r>
              <a:t/>
            </a:r>
            <a:endParaRPr sz="1800">
              <a:solidFill>
                <a:srgbClr val="333333"/>
              </a:solidFill>
            </a:endParaRPr>
          </a:p>
          <a:p>
            <a:pPr indent="0" lvl="0" marL="0" rtl="0" algn="l">
              <a:spcBef>
                <a:spcPts val="0"/>
              </a:spcBef>
              <a:spcAft>
                <a:spcPts val="0"/>
              </a:spcAft>
              <a:buNone/>
            </a:pPr>
            <a:r>
              <a:rPr b="1" lang="pt-BR" sz="1800">
                <a:solidFill>
                  <a:srgbClr val="008800"/>
                </a:solidFill>
              </a:rPr>
              <a:t>require</a:t>
            </a:r>
            <a:r>
              <a:rPr lang="pt-BR" sz="1800">
                <a:solidFill>
                  <a:srgbClr val="333333"/>
                </a:solidFill>
              </a:rPr>
              <a:t> </a:t>
            </a:r>
            <a:r>
              <a:rPr lang="pt-BR" sz="1800">
                <a:solidFill>
                  <a:srgbClr val="333333"/>
                </a:solidFill>
                <a:highlight>
                  <a:srgbClr val="FFF0F0"/>
                </a:highlight>
              </a:rPr>
              <a:t>"Modelo\Fruta\Manga.php"</a:t>
            </a:r>
            <a:r>
              <a:rPr lang="pt-BR" sz="1800">
                <a:solidFill>
                  <a:srgbClr val="333333"/>
                </a:solidFill>
              </a:rPr>
              <a:t>;</a:t>
            </a:r>
            <a:endParaRPr sz="1800">
              <a:solidFill>
                <a:srgbClr val="333333"/>
              </a:solidFill>
            </a:endParaRPr>
          </a:p>
          <a:p>
            <a:pPr indent="0" lvl="0" marL="0" rtl="0" algn="l">
              <a:spcBef>
                <a:spcPts val="0"/>
              </a:spcBef>
              <a:spcAft>
                <a:spcPts val="0"/>
              </a:spcAft>
              <a:buNone/>
            </a:pPr>
            <a:r>
              <a:rPr b="1" lang="pt-BR" sz="1800">
                <a:solidFill>
                  <a:srgbClr val="008800"/>
                </a:solidFill>
              </a:rPr>
              <a:t>require</a:t>
            </a:r>
            <a:r>
              <a:rPr lang="pt-BR" sz="1800">
                <a:solidFill>
                  <a:srgbClr val="333333"/>
                </a:solidFill>
              </a:rPr>
              <a:t> </a:t>
            </a:r>
            <a:r>
              <a:rPr lang="pt-BR" sz="1800">
                <a:solidFill>
                  <a:srgbClr val="333333"/>
                </a:solidFill>
                <a:highlight>
                  <a:srgbClr val="FFF0F0"/>
                </a:highlight>
              </a:rPr>
              <a:t>"Modelo\Literatura\Manga.php"</a:t>
            </a:r>
            <a:r>
              <a:rPr lang="pt-BR" sz="1800">
                <a:solidFill>
                  <a:srgbClr val="333333"/>
                </a:solidFill>
              </a:rPr>
              <a:t>;</a:t>
            </a:r>
            <a:endParaRPr sz="1800">
              <a:solidFill>
                <a:srgbClr val="333333"/>
              </a:solidFill>
            </a:endParaRPr>
          </a:p>
          <a:p>
            <a:pPr indent="0" lvl="0" marL="0" rtl="0" algn="l">
              <a:spcBef>
                <a:spcPts val="0"/>
              </a:spcBef>
              <a:spcAft>
                <a:spcPts val="0"/>
              </a:spcAft>
              <a:buNone/>
            </a:pPr>
            <a:r>
              <a:t/>
            </a:r>
            <a:endParaRPr sz="1800">
              <a:solidFill>
                <a:srgbClr val="333333"/>
              </a:solidFill>
            </a:endParaRPr>
          </a:p>
          <a:p>
            <a:pPr indent="0" lvl="0" marL="0" rtl="0" algn="l">
              <a:spcBef>
                <a:spcPts val="0"/>
              </a:spcBef>
              <a:spcAft>
                <a:spcPts val="0"/>
              </a:spcAft>
              <a:buNone/>
            </a:pPr>
            <a:r>
              <a:rPr lang="pt-BR" sz="1800">
                <a:solidFill>
                  <a:srgbClr val="996633"/>
                </a:solidFill>
              </a:rPr>
              <a:t>$manga1</a:t>
            </a:r>
            <a:r>
              <a:rPr lang="pt-BR" sz="1800">
                <a:solidFill>
                  <a:srgbClr val="333333"/>
                </a:solidFill>
              </a:rPr>
              <a:t> = </a:t>
            </a:r>
            <a:r>
              <a:rPr b="1" lang="pt-BR" sz="1800">
                <a:solidFill>
                  <a:srgbClr val="008800"/>
                </a:solidFill>
              </a:rPr>
              <a:t>new</a:t>
            </a:r>
            <a:r>
              <a:rPr lang="pt-BR" sz="1800">
                <a:solidFill>
                  <a:srgbClr val="333333"/>
                </a:solidFill>
              </a:rPr>
              <a:t> Modelo\Literatura\Manga();</a:t>
            </a:r>
            <a:endParaRPr sz="1800">
              <a:solidFill>
                <a:srgbClr val="333333"/>
              </a:solidFill>
            </a:endParaRPr>
          </a:p>
          <a:p>
            <a:pPr indent="0" lvl="0" marL="0" rtl="0" algn="l">
              <a:lnSpc>
                <a:spcPct val="110795"/>
              </a:lnSpc>
              <a:spcBef>
                <a:spcPts val="0"/>
              </a:spcBef>
              <a:spcAft>
                <a:spcPts val="0"/>
              </a:spcAft>
              <a:buNone/>
            </a:pPr>
            <a:r>
              <a:rPr lang="pt-BR" sz="1800">
                <a:solidFill>
                  <a:srgbClr val="996633"/>
                </a:solidFill>
              </a:rPr>
              <a:t>$manga2</a:t>
            </a:r>
            <a:r>
              <a:rPr lang="pt-BR" sz="1800">
                <a:solidFill>
                  <a:srgbClr val="333333"/>
                </a:solidFill>
              </a:rPr>
              <a:t> = </a:t>
            </a:r>
            <a:r>
              <a:rPr b="1" lang="pt-BR" sz="1800">
                <a:solidFill>
                  <a:srgbClr val="008800"/>
                </a:solidFill>
              </a:rPr>
              <a:t>new</a:t>
            </a:r>
            <a:r>
              <a:rPr lang="pt-BR" sz="1800">
                <a:solidFill>
                  <a:srgbClr val="333333"/>
                </a:solidFill>
              </a:rPr>
              <a:t> Modelo\Fruta\Manga();</a:t>
            </a:r>
            <a:endParaRPr sz="1800">
              <a:solidFill>
                <a:srgbClr val="333333"/>
              </a:solidFill>
            </a:endParaRPr>
          </a:p>
        </p:txBody>
      </p:sp>
      <p:sp>
        <p:nvSpPr>
          <p:cNvPr id="1588" name="Google Shape;1588;p178"/>
          <p:cNvSpPr txBox="1"/>
          <p:nvPr/>
        </p:nvSpPr>
        <p:spPr>
          <a:xfrm>
            <a:off x="311700" y="1017725"/>
            <a:ext cx="3480900" cy="27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u="sng"/>
              <a:t>\Modelo\Literatura\Manga.php</a:t>
            </a:r>
            <a:endParaRPr u="sng"/>
          </a:p>
        </p:txBody>
      </p:sp>
      <p:sp>
        <p:nvSpPr>
          <p:cNvPr id="1589" name="Google Shape;1589;p178"/>
          <p:cNvSpPr txBox="1"/>
          <p:nvPr/>
        </p:nvSpPr>
        <p:spPr>
          <a:xfrm>
            <a:off x="235500" y="2856375"/>
            <a:ext cx="3480900" cy="27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u="sng"/>
              <a:t>\Modelo\Fruta\Manga.php</a:t>
            </a:r>
            <a:endParaRPr u="sng"/>
          </a:p>
        </p:txBody>
      </p:sp>
      <p:sp>
        <p:nvSpPr>
          <p:cNvPr id="1590" name="Google Shape;1590;p178"/>
          <p:cNvSpPr txBox="1"/>
          <p:nvPr/>
        </p:nvSpPr>
        <p:spPr>
          <a:xfrm>
            <a:off x="3447100" y="1595500"/>
            <a:ext cx="5855100" cy="68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u="sng"/>
              <a:t>exemplo.php</a:t>
            </a:r>
            <a:endParaRPr u="sng"/>
          </a:p>
        </p:txBody>
      </p:sp>
      <p:cxnSp>
        <p:nvCxnSpPr>
          <p:cNvPr id="1591" name="Google Shape;1591;p178"/>
          <p:cNvCxnSpPr/>
          <p:nvPr/>
        </p:nvCxnSpPr>
        <p:spPr>
          <a:xfrm>
            <a:off x="3228100" y="1377150"/>
            <a:ext cx="0" cy="32316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1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5" name="Shape 1595"/>
        <p:cNvGrpSpPr/>
        <p:nvPr/>
      </p:nvGrpSpPr>
      <p:grpSpPr>
        <a:xfrm>
          <a:off x="0" y="0"/>
          <a:ext cx="0" cy="0"/>
          <a:chOff x="0" y="0"/>
          <a:chExt cx="0" cy="0"/>
        </a:xfrm>
      </p:grpSpPr>
      <p:sp>
        <p:nvSpPr>
          <p:cNvPr id="1596" name="Google Shape;1596;p17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Namespace (</a:t>
            </a:r>
            <a:r>
              <a:rPr b="1" lang="pt-BR"/>
              <a:t>use</a:t>
            </a:r>
            <a:r>
              <a:rPr lang="pt-BR"/>
              <a:t>)</a:t>
            </a:r>
            <a:endParaRPr/>
          </a:p>
        </p:txBody>
      </p:sp>
      <p:sp>
        <p:nvSpPr>
          <p:cNvPr id="1597" name="Google Shape;1597;p179"/>
          <p:cNvSpPr txBox="1"/>
          <p:nvPr/>
        </p:nvSpPr>
        <p:spPr>
          <a:xfrm>
            <a:off x="311700" y="1322075"/>
            <a:ext cx="46551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sz="2200">
                <a:solidFill>
                  <a:srgbClr val="557799"/>
                </a:solidFill>
              </a:rPr>
              <a:t>&lt;?php</a:t>
            </a:r>
            <a:endParaRPr sz="2200">
              <a:solidFill>
                <a:srgbClr val="333333"/>
              </a:solidFill>
            </a:endParaRPr>
          </a:p>
          <a:p>
            <a:pPr indent="0" lvl="0" marL="0" rtl="0" algn="l">
              <a:spcBef>
                <a:spcPts val="0"/>
              </a:spcBef>
              <a:spcAft>
                <a:spcPts val="0"/>
              </a:spcAft>
              <a:buNone/>
            </a:pPr>
            <a:r>
              <a:t/>
            </a:r>
            <a:endParaRPr sz="2200">
              <a:solidFill>
                <a:srgbClr val="333333"/>
              </a:solidFill>
            </a:endParaRPr>
          </a:p>
          <a:p>
            <a:pPr indent="0" lvl="0" marL="0" rtl="0" algn="l">
              <a:spcBef>
                <a:spcPts val="0"/>
              </a:spcBef>
              <a:spcAft>
                <a:spcPts val="0"/>
              </a:spcAft>
              <a:buNone/>
            </a:pPr>
            <a:r>
              <a:rPr b="1" lang="pt-BR" sz="2200">
                <a:solidFill>
                  <a:srgbClr val="008800"/>
                </a:solidFill>
              </a:rPr>
              <a:t>require</a:t>
            </a:r>
            <a:r>
              <a:rPr lang="pt-BR" sz="2200">
                <a:solidFill>
                  <a:srgbClr val="333333"/>
                </a:solidFill>
              </a:rPr>
              <a:t> </a:t>
            </a:r>
            <a:r>
              <a:rPr lang="pt-BR" sz="2200">
                <a:solidFill>
                  <a:srgbClr val="333333"/>
                </a:solidFill>
                <a:highlight>
                  <a:srgbClr val="FFF0F0"/>
                </a:highlight>
              </a:rPr>
              <a:t>"Modelo\Fruta\Manga.php"</a:t>
            </a:r>
            <a:r>
              <a:rPr lang="pt-BR" sz="2200">
                <a:solidFill>
                  <a:srgbClr val="333333"/>
                </a:solidFill>
              </a:rPr>
              <a:t>;</a:t>
            </a:r>
            <a:endParaRPr sz="2200">
              <a:solidFill>
                <a:srgbClr val="333333"/>
              </a:solidFill>
            </a:endParaRPr>
          </a:p>
          <a:p>
            <a:pPr indent="0" lvl="0" marL="0" rtl="0" algn="l">
              <a:spcBef>
                <a:spcPts val="0"/>
              </a:spcBef>
              <a:spcAft>
                <a:spcPts val="0"/>
              </a:spcAft>
              <a:buNone/>
            </a:pPr>
            <a:r>
              <a:t/>
            </a:r>
            <a:endParaRPr sz="2200">
              <a:solidFill>
                <a:srgbClr val="333333"/>
              </a:solidFill>
            </a:endParaRPr>
          </a:p>
          <a:p>
            <a:pPr indent="0" lvl="0" marL="0" rtl="0" algn="l">
              <a:spcBef>
                <a:spcPts val="0"/>
              </a:spcBef>
              <a:spcAft>
                <a:spcPts val="0"/>
              </a:spcAft>
              <a:buNone/>
            </a:pPr>
            <a:r>
              <a:rPr b="1" lang="pt-BR" sz="2200">
                <a:solidFill>
                  <a:srgbClr val="008800"/>
                </a:solidFill>
              </a:rPr>
              <a:t>use</a:t>
            </a:r>
            <a:r>
              <a:rPr lang="pt-BR" sz="2200">
                <a:solidFill>
                  <a:srgbClr val="333333"/>
                </a:solidFill>
              </a:rPr>
              <a:t> Modelo\Fruta\Manga;</a:t>
            </a:r>
            <a:endParaRPr sz="2200">
              <a:solidFill>
                <a:srgbClr val="333333"/>
              </a:solidFill>
            </a:endParaRPr>
          </a:p>
          <a:p>
            <a:pPr indent="0" lvl="0" marL="0" rtl="0" algn="l">
              <a:spcBef>
                <a:spcPts val="0"/>
              </a:spcBef>
              <a:spcAft>
                <a:spcPts val="0"/>
              </a:spcAft>
              <a:buNone/>
            </a:pPr>
            <a:r>
              <a:t/>
            </a:r>
            <a:endParaRPr sz="2200">
              <a:solidFill>
                <a:srgbClr val="333333"/>
              </a:solidFill>
            </a:endParaRPr>
          </a:p>
          <a:p>
            <a:pPr indent="0" lvl="0" marL="0" rtl="0" algn="l">
              <a:lnSpc>
                <a:spcPct val="110795"/>
              </a:lnSpc>
              <a:spcBef>
                <a:spcPts val="0"/>
              </a:spcBef>
              <a:spcAft>
                <a:spcPts val="0"/>
              </a:spcAft>
              <a:buNone/>
            </a:pPr>
            <a:r>
              <a:rPr lang="pt-BR" sz="2200">
                <a:solidFill>
                  <a:srgbClr val="996633"/>
                </a:solidFill>
              </a:rPr>
              <a:t>$manga2</a:t>
            </a:r>
            <a:r>
              <a:rPr lang="pt-BR" sz="2200">
                <a:solidFill>
                  <a:srgbClr val="333333"/>
                </a:solidFill>
              </a:rPr>
              <a:t> = </a:t>
            </a:r>
            <a:r>
              <a:rPr b="1" lang="pt-BR" sz="2200">
                <a:solidFill>
                  <a:srgbClr val="008800"/>
                </a:solidFill>
              </a:rPr>
              <a:t>new</a:t>
            </a:r>
            <a:r>
              <a:rPr lang="pt-BR" sz="2200">
                <a:solidFill>
                  <a:srgbClr val="333333"/>
                </a:solidFill>
              </a:rPr>
              <a:t> Manga();</a:t>
            </a:r>
            <a:endParaRPr sz="2200">
              <a:solidFill>
                <a:srgbClr val="333333"/>
              </a:solidFill>
            </a:endParaRPr>
          </a:p>
        </p:txBody>
      </p:sp>
      <p:sp>
        <p:nvSpPr>
          <p:cNvPr id="1598" name="Google Shape;1598;p179"/>
          <p:cNvSpPr txBox="1"/>
          <p:nvPr/>
        </p:nvSpPr>
        <p:spPr>
          <a:xfrm>
            <a:off x="5604150" y="2319250"/>
            <a:ext cx="3221100" cy="12678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just">
              <a:spcBef>
                <a:spcPts val="0"/>
              </a:spcBef>
              <a:spcAft>
                <a:spcPts val="0"/>
              </a:spcAft>
              <a:buNone/>
            </a:pPr>
            <a:r>
              <a:rPr lang="pt-BR"/>
              <a:t>Com a palavra reservada </a:t>
            </a:r>
            <a:r>
              <a:rPr i="1" lang="pt-BR"/>
              <a:t>use</a:t>
            </a:r>
            <a:r>
              <a:rPr lang="pt-BR"/>
              <a:t>, é possível invocar o nome completo de uma classe para que a mesma possa ser utilizada sem a necessidade do namespace após o </a:t>
            </a:r>
            <a:r>
              <a:rPr i="1" lang="pt-BR"/>
              <a:t>use</a:t>
            </a:r>
            <a:r>
              <a:rPr lang="pt-BR"/>
              <a:t>.</a:t>
            </a:r>
            <a:endParaRPr/>
          </a:p>
        </p:txBody>
      </p:sp>
      <p:cxnSp>
        <p:nvCxnSpPr>
          <p:cNvPr id="1599" name="Google Shape;1599;p179"/>
          <p:cNvCxnSpPr/>
          <p:nvPr/>
        </p:nvCxnSpPr>
        <p:spPr>
          <a:xfrm>
            <a:off x="5288975" y="1595350"/>
            <a:ext cx="0" cy="29199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1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3" name="Shape 1603"/>
        <p:cNvGrpSpPr/>
        <p:nvPr/>
      </p:nvGrpSpPr>
      <p:grpSpPr>
        <a:xfrm>
          <a:off x="0" y="0"/>
          <a:ext cx="0" cy="0"/>
          <a:chOff x="0" y="0"/>
          <a:chExt cx="0" cy="0"/>
        </a:xfrm>
      </p:grpSpPr>
      <p:sp>
        <p:nvSpPr>
          <p:cNvPr id="1604" name="Google Shape;1604;p18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Namespace (</a:t>
            </a:r>
            <a:r>
              <a:rPr b="1" lang="pt-BR"/>
              <a:t>use</a:t>
            </a:r>
            <a:r>
              <a:rPr lang="pt-BR"/>
              <a:t> + </a:t>
            </a:r>
            <a:r>
              <a:rPr b="1" lang="pt-BR"/>
              <a:t>as</a:t>
            </a:r>
            <a:r>
              <a:rPr lang="pt-BR"/>
              <a:t>)</a:t>
            </a:r>
            <a:endParaRPr/>
          </a:p>
        </p:txBody>
      </p:sp>
      <p:sp>
        <p:nvSpPr>
          <p:cNvPr id="1605" name="Google Shape;1605;p180"/>
          <p:cNvSpPr txBox="1"/>
          <p:nvPr/>
        </p:nvSpPr>
        <p:spPr>
          <a:xfrm>
            <a:off x="311700" y="1389625"/>
            <a:ext cx="75531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sz="2400">
                <a:solidFill>
                  <a:srgbClr val="557799"/>
                </a:solidFill>
              </a:rPr>
              <a:t>&lt;?php</a:t>
            </a:r>
            <a:endParaRPr sz="2400">
              <a:solidFill>
                <a:srgbClr val="333333"/>
              </a:solidFill>
            </a:endParaRPr>
          </a:p>
          <a:p>
            <a:pPr indent="0" lvl="0" marL="0" rtl="0" algn="l">
              <a:spcBef>
                <a:spcPts val="0"/>
              </a:spcBef>
              <a:spcAft>
                <a:spcPts val="0"/>
              </a:spcAft>
              <a:buNone/>
            </a:pPr>
            <a:r>
              <a:t/>
            </a:r>
            <a:endParaRPr sz="2400">
              <a:solidFill>
                <a:srgbClr val="333333"/>
              </a:solidFill>
            </a:endParaRPr>
          </a:p>
          <a:p>
            <a:pPr indent="0" lvl="0" marL="0" rtl="0" algn="l">
              <a:spcBef>
                <a:spcPts val="0"/>
              </a:spcBef>
              <a:spcAft>
                <a:spcPts val="0"/>
              </a:spcAft>
              <a:buNone/>
            </a:pPr>
            <a:r>
              <a:rPr b="1" lang="pt-BR" sz="2400">
                <a:solidFill>
                  <a:srgbClr val="008800"/>
                </a:solidFill>
              </a:rPr>
              <a:t>require</a:t>
            </a:r>
            <a:r>
              <a:rPr lang="pt-BR" sz="2400">
                <a:solidFill>
                  <a:srgbClr val="333333"/>
                </a:solidFill>
              </a:rPr>
              <a:t> </a:t>
            </a:r>
            <a:r>
              <a:rPr lang="pt-BR" sz="2400">
                <a:solidFill>
                  <a:srgbClr val="333333"/>
                </a:solidFill>
                <a:highlight>
                  <a:srgbClr val="FFF0F0"/>
                </a:highlight>
              </a:rPr>
              <a:t>"Modelo\Fruta\Manga.php"</a:t>
            </a:r>
            <a:r>
              <a:rPr lang="pt-BR" sz="2400">
                <a:solidFill>
                  <a:srgbClr val="333333"/>
                </a:solidFill>
              </a:rPr>
              <a:t>;</a:t>
            </a:r>
            <a:endParaRPr sz="2400">
              <a:solidFill>
                <a:srgbClr val="333333"/>
              </a:solidFill>
            </a:endParaRPr>
          </a:p>
          <a:p>
            <a:pPr indent="0" lvl="0" marL="0" rtl="0" algn="l">
              <a:spcBef>
                <a:spcPts val="0"/>
              </a:spcBef>
              <a:spcAft>
                <a:spcPts val="0"/>
              </a:spcAft>
              <a:buNone/>
            </a:pPr>
            <a:r>
              <a:t/>
            </a:r>
            <a:endParaRPr sz="2400">
              <a:solidFill>
                <a:srgbClr val="333333"/>
              </a:solidFill>
            </a:endParaRPr>
          </a:p>
          <a:p>
            <a:pPr indent="0" lvl="0" marL="0" rtl="0" algn="l">
              <a:spcBef>
                <a:spcPts val="0"/>
              </a:spcBef>
              <a:spcAft>
                <a:spcPts val="0"/>
              </a:spcAft>
              <a:buNone/>
            </a:pPr>
            <a:r>
              <a:rPr b="1" lang="pt-BR" sz="2400">
                <a:solidFill>
                  <a:srgbClr val="008800"/>
                </a:solidFill>
              </a:rPr>
              <a:t>use</a:t>
            </a:r>
            <a:r>
              <a:rPr lang="pt-BR" sz="2400">
                <a:solidFill>
                  <a:srgbClr val="333333"/>
                </a:solidFill>
              </a:rPr>
              <a:t> Modelo\Fruta\Manga </a:t>
            </a:r>
            <a:r>
              <a:rPr b="1" lang="pt-BR" sz="2400">
                <a:solidFill>
                  <a:srgbClr val="008800"/>
                </a:solidFill>
              </a:rPr>
              <a:t>as</a:t>
            </a:r>
            <a:r>
              <a:rPr lang="pt-BR" sz="2400">
                <a:solidFill>
                  <a:srgbClr val="333333"/>
                </a:solidFill>
              </a:rPr>
              <a:t> FrutaManga;</a:t>
            </a:r>
            <a:endParaRPr sz="2400">
              <a:solidFill>
                <a:srgbClr val="333333"/>
              </a:solidFill>
            </a:endParaRPr>
          </a:p>
          <a:p>
            <a:pPr indent="0" lvl="0" marL="0" rtl="0" algn="l">
              <a:spcBef>
                <a:spcPts val="0"/>
              </a:spcBef>
              <a:spcAft>
                <a:spcPts val="0"/>
              </a:spcAft>
              <a:buNone/>
            </a:pPr>
            <a:r>
              <a:t/>
            </a:r>
            <a:endParaRPr sz="2400">
              <a:solidFill>
                <a:srgbClr val="333333"/>
              </a:solidFill>
            </a:endParaRPr>
          </a:p>
          <a:p>
            <a:pPr indent="0" lvl="0" marL="0" rtl="0" algn="l">
              <a:lnSpc>
                <a:spcPct val="110795"/>
              </a:lnSpc>
              <a:spcBef>
                <a:spcPts val="0"/>
              </a:spcBef>
              <a:spcAft>
                <a:spcPts val="0"/>
              </a:spcAft>
              <a:buNone/>
            </a:pPr>
            <a:r>
              <a:rPr lang="pt-BR" sz="2400">
                <a:solidFill>
                  <a:srgbClr val="996633"/>
                </a:solidFill>
              </a:rPr>
              <a:t>$manga2</a:t>
            </a:r>
            <a:r>
              <a:rPr lang="pt-BR" sz="2400">
                <a:solidFill>
                  <a:srgbClr val="333333"/>
                </a:solidFill>
              </a:rPr>
              <a:t> = </a:t>
            </a:r>
            <a:r>
              <a:rPr b="1" lang="pt-BR" sz="2400">
                <a:solidFill>
                  <a:srgbClr val="008800"/>
                </a:solidFill>
              </a:rPr>
              <a:t>new</a:t>
            </a:r>
            <a:r>
              <a:rPr lang="pt-BR" sz="2400">
                <a:solidFill>
                  <a:srgbClr val="333333"/>
                </a:solidFill>
              </a:rPr>
              <a:t> FrutaManga();</a:t>
            </a:r>
            <a:endParaRPr sz="2400">
              <a:solidFill>
                <a:srgbClr val="333333"/>
              </a:solidFill>
            </a:endParaRPr>
          </a:p>
        </p:txBody>
      </p:sp>
      <p:cxnSp>
        <p:nvCxnSpPr>
          <p:cNvPr id="1606" name="Google Shape;1606;p180"/>
          <p:cNvCxnSpPr/>
          <p:nvPr/>
        </p:nvCxnSpPr>
        <p:spPr>
          <a:xfrm>
            <a:off x="2769575" y="4024100"/>
            <a:ext cx="1505400" cy="0"/>
          </a:xfrm>
          <a:prstGeom prst="straightConnector1">
            <a:avLst/>
          </a:prstGeom>
          <a:noFill/>
          <a:ln cap="flat" cmpd="sng" w="19050">
            <a:solidFill>
              <a:srgbClr val="FF0000"/>
            </a:solidFill>
            <a:prstDash val="solid"/>
            <a:round/>
            <a:headEnd len="med" w="med" type="none"/>
            <a:tailEnd len="med" w="med" type="none"/>
          </a:ln>
        </p:spPr>
      </p:cxnSp>
      <p:cxnSp>
        <p:nvCxnSpPr>
          <p:cNvPr id="1607" name="Google Shape;1607;p180"/>
          <p:cNvCxnSpPr/>
          <p:nvPr/>
        </p:nvCxnSpPr>
        <p:spPr>
          <a:xfrm>
            <a:off x="4475650" y="3317625"/>
            <a:ext cx="1505400" cy="0"/>
          </a:xfrm>
          <a:prstGeom prst="straightConnector1">
            <a:avLst/>
          </a:prstGeom>
          <a:noFill/>
          <a:ln cap="flat" cmpd="sng" w="19050">
            <a:solidFill>
              <a:srgbClr val="FF0000"/>
            </a:solidFill>
            <a:prstDash val="solid"/>
            <a:round/>
            <a:headEnd len="med" w="med" type="none"/>
            <a:tailEnd len="med" w="med" type="none"/>
          </a:ln>
        </p:spPr>
      </p:cxnSp>
    </p:spTree>
  </p:cSld>
  <p:clrMapOvr>
    <a:masterClrMapping/>
  </p:clrMapOvr>
</p:sld>
</file>

<file path=ppt/slides/slide1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1" name="Shape 1611"/>
        <p:cNvGrpSpPr/>
        <p:nvPr/>
      </p:nvGrpSpPr>
      <p:grpSpPr>
        <a:xfrm>
          <a:off x="0" y="0"/>
          <a:ext cx="0" cy="0"/>
          <a:chOff x="0" y="0"/>
          <a:chExt cx="0" cy="0"/>
        </a:xfrm>
      </p:grpSpPr>
      <p:sp>
        <p:nvSpPr>
          <p:cNvPr id="1612" name="Google Shape;1612;p18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Namespace (resolução de conflitos)</a:t>
            </a:r>
            <a:endParaRPr/>
          </a:p>
        </p:txBody>
      </p:sp>
      <p:sp>
        <p:nvSpPr>
          <p:cNvPr id="1613" name="Google Shape;1613;p181"/>
          <p:cNvSpPr txBox="1"/>
          <p:nvPr/>
        </p:nvSpPr>
        <p:spPr>
          <a:xfrm>
            <a:off x="405300" y="1399275"/>
            <a:ext cx="68130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sz="1800">
                <a:solidFill>
                  <a:srgbClr val="557799"/>
                </a:solidFill>
              </a:rPr>
              <a:t>&lt;?php</a:t>
            </a:r>
            <a:endParaRPr sz="1800">
              <a:solidFill>
                <a:srgbClr val="333333"/>
              </a:solidFill>
            </a:endParaRPr>
          </a:p>
          <a:p>
            <a:pPr indent="0" lvl="0" marL="0" rtl="0" algn="l">
              <a:spcBef>
                <a:spcPts val="0"/>
              </a:spcBef>
              <a:spcAft>
                <a:spcPts val="0"/>
              </a:spcAft>
              <a:buNone/>
            </a:pPr>
            <a:r>
              <a:t/>
            </a:r>
            <a:endParaRPr sz="1800">
              <a:solidFill>
                <a:srgbClr val="333333"/>
              </a:solidFill>
            </a:endParaRPr>
          </a:p>
          <a:p>
            <a:pPr indent="0" lvl="0" marL="0" rtl="0" algn="l">
              <a:spcBef>
                <a:spcPts val="0"/>
              </a:spcBef>
              <a:spcAft>
                <a:spcPts val="0"/>
              </a:spcAft>
              <a:buNone/>
            </a:pPr>
            <a:r>
              <a:rPr b="1" lang="pt-BR" sz="1800">
                <a:solidFill>
                  <a:srgbClr val="008800"/>
                </a:solidFill>
              </a:rPr>
              <a:t>require</a:t>
            </a:r>
            <a:r>
              <a:rPr lang="pt-BR" sz="1800">
                <a:solidFill>
                  <a:srgbClr val="333333"/>
                </a:solidFill>
              </a:rPr>
              <a:t> </a:t>
            </a:r>
            <a:r>
              <a:rPr lang="pt-BR" sz="1800">
                <a:solidFill>
                  <a:srgbClr val="333333"/>
                </a:solidFill>
                <a:highlight>
                  <a:srgbClr val="FFF0F0"/>
                </a:highlight>
              </a:rPr>
              <a:t>"Modelo\Fruta\Manga.php"</a:t>
            </a:r>
            <a:r>
              <a:rPr lang="pt-BR" sz="1800">
                <a:solidFill>
                  <a:srgbClr val="333333"/>
                </a:solidFill>
              </a:rPr>
              <a:t>;</a:t>
            </a:r>
            <a:endParaRPr sz="1800">
              <a:solidFill>
                <a:srgbClr val="333333"/>
              </a:solidFill>
            </a:endParaRPr>
          </a:p>
          <a:p>
            <a:pPr indent="0" lvl="0" marL="0" rtl="0" algn="l">
              <a:spcBef>
                <a:spcPts val="0"/>
              </a:spcBef>
              <a:spcAft>
                <a:spcPts val="0"/>
              </a:spcAft>
              <a:buNone/>
            </a:pPr>
            <a:r>
              <a:rPr b="1" lang="pt-BR" sz="1800">
                <a:solidFill>
                  <a:srgbClr val="008800"/>
                </a:solidFill>
              </a:rPr>
              <a:t>require</a:t>
            </a:r>
            <a:r>
              <a:rPr lang="pt-BR" sz="1800">
                <a:solidFill>
                  <a:srgbClr val="333333"/>
                </a:solidFill>
              </a:rPr>
              <a:t> </a:t>
            </a:r>
            <a:r>
              <a:rPr lang="pt-BR" sz="1800">
                <a:solidFill>
                  <a:srgbClr val="333333"/>
                </a:solidFill>
                <a:highlight>
                  <a:srgbClr val="FFF0F0"/>
                </a:highlight>
              </a:rPr>
              <a:t>"Modelo\Literatura\Manga.php"</a:t>
            </a:r>
            <a:r>
              <a:rPr lang="pt-BR" sz="1800">
                <a:solidFill>
                  <a:srgbClr val="333333"/>
                </a:solidFill>
              </a:rPr>
              <a:t>;</a:t>
            </a:r>
            <a:endParaRPr sz="1800">
              <a:solidFill>
                <a:srgbClr val="333333"/>
              </a:solidFill>
            </a:endParaRPr>
          </a:p>
          <a:p>
            <a:pPr indent="0" lvl="0" marL="0" rtl="0" algn="l">
              <a:spcBef>
                <a:spcPts val="0"/>
              </a:spcBef>
              <a:spcAft>
                <a:spcPts val="0"/>
              </a:spcAft>
              <a:buNone/>
            </a:pPr>
            <a:r>
              <a:t/>
            </a:r>
            <a:endParaRPr sz="1800">
              <a:solidFill>
                <a:srgbClr val="333333"/>
              </a:solidFill>
            </a:endParaRPr>
          </a:p>
          <a:p>
            <a:pPr indent="0" lvl="0" marL="0" rtl="0" algn="l">
              <a:spcBef>
                <a:spcPts val="0"/>
              </a:spcBef>
              <a:spcAft>
                <a:spcPts val="0"/>
              </a:spcAft>
              <a:buNone/>
            </a:pPr>
            <a:r>
              <a:rPr b="1" lang="pt-BR" sz="1800">
                <a:solidFill>
                  <a:srgbClr val="008800"/>
                </a:solidFill>
              </a:rPr>
              <a:t>use</a:t>
            </a:r>
            <a:r>
              <a:rPr lang="pt-BR" sz="1800">
                <a:solidFill>
                  <a:srgbClr val="333333"/>
                </a:solidFill>
              </a:rPr>
              <a:t> Modelo\Fruta\Manga </a:t>
            </a:r>
            <a:r>
              <a:rPr b="1" lang="pt-BR" sz="1800">
                <a:solidFill>
                  <a:srgbClr val="008800"/>
                </a:solidFill>
              </a:rPr>
              <a:t>as</a:t>
            </a:r>
            <a:r>
              <a:rPr lang="pt-BR" sz="1800">
                <a:solidFill>
                  <a:srgbClr val="333333"/>
                </a:solidFill>
              </a:rPr>
              <a:t> FrutaManga;</a:t>
            </a:r>
            <a:endParaRPr sz="1800">
              <a:solidFill>
                <a:srgbClr val="333333"/>
              </a:solidFill>
            </a:endParaRPr>
          </a:p>
          <a:p>
            <a:pPr indent="0" lvl="0" marL="0" rtl="0" algn="l">
              <a:spcBef>
                <a:spcPts val="0"/>
              </a:spcBef>
              <a:spcAft>
                <a:spcPts val="0"/>
              </a:spcAft>
              <a:buNone/>
            </a:pPr>
            <a:r>
              <a:rPr b="1" lang="pt-BR" sz="1800">
                <a:solidFill>
                  <a:srgbClr val="008800"/>
                </a:solidFill>
              </a:rPr>
              <a:t>use</a:t>
            </a:r>
            <a:r>
              <a:rPr lang="pt-BR" sz="1800">
                <a:solidFill>
                  <a:srgbClr val="333333"/>
                </a:solidFill>
              </a:rPr>
              <a:t> Modelo\Literatura\Manga;</a:t>
            </a:r>
            <a:endParaRPr sz="1800">
              <a:solidFill>
                <a:srgbClr val="333333"/>
              </a:solidFill>
            </a:endParaRPr>
          </a:p>
          <a:p>
            <a:pPr indent="0" lvl="0" marL="0" rtl="0" algn="l">
              <a:spcBef>
                <a:spcPts val="0"/>
              </a:spcBef>
              <a:spcAft>
                <a:spcPts val="0"/>
              </a:spcAft>
              <a:buNone/>
            </a:pPr>
            <a:r>
              <a:t/>
            </a:r>
            <a:endParaRPr sz="1800">
              <a:solidFill>
                <a:srgbClr val="333333"/>
              </a:solidFill>
            </a:endParaRPr>
          </a:p>
          <a:p>
            <a:pPr indent="0" lvl="0" marL="0" rtl="0" algn="l">
              <a:spcBef>
                <a:spcPts val="0"/>
              </a:spcBef>
              <a:spcAft>
                <a:spcPts val="0"/>
              </a:spcAft>
              <a:buNone/>
            </a:pPr>
            <a:r>
              <a:rPr lang="pt-BR" sz="1800">
                <a:solidFill>
                  <a:srgbClr val="996633"/>
                </a:solidFill>
              </a:rPr>
              <a:t>$manga1</a:t>
            </a:r>
            <a:r>
              <a:rPr lang="pt-BR" sz="1800">
                <a:solidFill>
                  <a:srgbClr val="333333"/>
                </a:solidFill>
              </a:rPr>
              <a:t> = </a:t>
            </a:r>
            <a:r>
              <a:rPr b="1" lang="pt-BR" sz="1800">
                <a:solidFill>
                  <a:srgbClr val="008800"/>
                </a:solidFill>
              </a:rPr>
              <a:t>new</a:t>
            </a:r>
            <a:r>
              <a:rPr lang="pt-BR" sz="1800">
                <a:solidFill>
                  <a:srgbClr val="333333"/>
                </a:solidFill>
              </a:rPr>
              <a:t> Manga();</a:t>
            </a:r>
            <a:endParaRPr sz="1800">
              <a:solidFill>
                <a:srgbClr val="333333"/>
              </a:solidFill>
            </a:endParaRPr>
          </a:p>
          <a:p>
            <a:pPr indent="0" lvl="0" marL="0" rtl="0" algn="l">
              <a:lnSpc>
                <a:spcPct val="110795"/>
              </a:lnSpc>
              <a:spcBef>
                <a:spcPts val="0"/>
              </a:spcBef>
              <a:spcAft>
                <a:spcPts val="0"/>
              </a:spcAft>
              <a:buNone/>
            </a:pPr>
            <a:r>
              <a:rPr lang="pt-BR" sz="1800">
                <a:solidFill>
                  <a:srgbClr val="996633"/>
                </a:solidFill>
              </a:rPr>
              <a:t>$manga2</a:t>
            </a:r>
            <a:r>
              <a:rPr lang="pt-BR" sz="1800">
                <a:solidFill>
                  <a:srgbClr val="333333"/>
                </a:solidFill>
              </a:rPr>
              <a:t> = </a:t>
            </a:r>
            <a:r>
              <a:rPr b="1" lang="pt-BR" sz="1800">
                <a:solidFill>
                  <a:srgbClr val="008800"/>
                </a:solidFill>
              </a:rPr>
              <a:t>new</a:t>
            </a:r>
            <a:r>
              <a:rPr lang="pt-BR" sz="1800">
                <a:solidFill>
                  <a:srgbClr val="333333"/>
                </a:solidFill>
              </a:rPr>
              <a:t> FrutaManga();</a:t>
            </a:r>
            <a:endParaRPr sz="1800">
              <a:solidFill>
                <a:srgbClr val="333333"/>
              </a:solidFill>
            </a:endParaRPr>
          </a:p>
        </p:txBody>
      </p:sp>
      <p:cxnSp>
        <p:nvCxnSpPr>
          <p:cNvPr id="1614" name="Google Shape;1614;p181"/>
          <p:cNvCxnSpPr/>
          <p:nvPr/>
        </p:nvCxnSpPr>
        <p:spPr>
          <a:xfrm>
            <a:off x="3483675" y="3130725"/>
            <a:ext cx="1196700" cy="0"/>
          </a:xfrm>
          <a:prstGeom prst="straightConnector1">
            <a:avLst/>
          </a:prstGeom>
          <a:noFill/>
          <a:ln cap="flat" cmpd="sng" w="19050">
            <a:solidFill>
              <a:srgbClr val="FF0000"/>
            </a:solidFill>
            <a:prstDash val="solid"/>
            <a:round/>
            <a:headEnd len="med" w="med" type="none"/>
            <a:tailEnd len="med" w="med" type="none"/>
          </a:ln>
        </p:spPr>
      </p:cxnSp>
      <p:cxnSp>
        <p:nvCxnSpPr>
          <p:cNvPr id="1615" name="Google Shape;1615;p181"/>
          <p:cNvCxnSpPr/>
          <p:nvPr/>
        </p:nvCxnSpPr>
        <p:spPr>
          <a:xfrm>
            <a:off x="2248475" y="4250150"/>
            <a:ext cx="1312500" cy="0"/>
          </a:xfrm>
          <a:prstGeom prst="straightConnector1">
            <a:avLst/>
          </a:prstGeom>
          <a:noFill/>
          <a:ln cap="flat" cmpd="sng" w="19050">
            <a:solidFill>
              <a:srgbClr val="FF0000"/>
            </a:solidFill>
            <a:prstDash val="solid"/>
            <a:round/>
            <a:headEnd len="med" w="med" type="none"/>
            <a:tailEnd len="med" w="med" type="none"/>
          </a:ln>
        </p:spPr>
      </p:cxn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2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Echo e Print</a:t>
            </a:r>
            <a:endParaRPr/>
          </a:p>
        </p:txBody>
      </p:sp>
      <p:sp>
        <p:nvSpPr>
          <p:cNvPr id="182" name="Google Shape;182;p29"/>
          <p:cNvSpPr txBox="1"/>
          <p:nvPr>
            <p:ph idx="1" type="body"/>
          </p:nvPr>
        </p:nvSpPr>
        <p:spPr>
          <a:xfrm>
            <a:off x="311700" y="1152475"/>
            <a:ext cx="3634200" cy="202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rgbClr val="5F5035"/>
                </a:solidFill>
                <a:highlight>
                  <a:srgbClr val="FFFFE8"/>
                </a:highlight>
              </a:rPr>
              <a:t>&lt;?php</a:t>
            </a:r>
            <a:br>
              <a:rPr lang="pt-BR">
                <a:solidFill>
                  <a:schemeClr val="dk1"/>
                </a:solidFill>
                <a:highlight>
                  <a:srgbClr val="FFFFFF"/>
                </a:highlight>
              </a:rPr>
            </a:br>
            <a:r>
              <a:rPr b="1" lang="pt-BR">
                <a:solidFill>
                  <a:srgbClr val="800000"/>
                </a:solidFill>
                <a:highlight>
                  <a:srgbClr val="FFFFE8"/>
                </a:highlight>
              </a:rPr>
              <a:t>echo</a:t>
            </a:r>
            <a:r>
              <a:rPr lang="pt-BR">
                <a:solidFill>
                  <a:srgbClr val="808030"/>
                </a:solidFill>
                <a:highlight>
                  <a:srgbClr val="FFFFE8"/>
                </a:highlight>
              </a:rPr>
              <a:t>(</a:t>
            </a:r>
            <a:r>
              <a:rPr lang="pt-BR">
                <a:solidFill>
                  <a:srgbClr val="0000E6"/>
                </a:solidFill>
                <a:highlight>
                  <a:srgbClr val="FFFFE8"/>
                </a:highlight>
              </a:rPr>
              <a:t>"Olá Mundo!"</a:t>
            </a:r>
            <a:r>
              <a:rPr lang="pt-BR">
                <a:solidFill>
                  <a:srgbClr val="808030"/>
                </a:solidFill>
                <a:highlight>
                  <a:srgbClr val="FFFFE8"/>
                </a:highlight>
              </a:rPr>
              <a:t>)</a:t>
            </a:r>
            <a:r>
              <a:rPr lang="pt-BR">
                <a:solidFill>
                  <a:srgbClr val="800080"/>
                </a:solidFill>
                <a:highlight>
                  <a:srgbClr val="FFFFE8"/>
                </a:highlight>
              </a:rPr>
              <a:t>;</a:t>
            </a:r>
            <a:br>
              <a:rPr lang="pt-BR">
                <a:solidFill>
                  <a:schemeClr val="dk1"/>
                </a:solidFill>
                <a:highlight>
                  <a:srgbClr val="FFFFFF"/>
                </a:highlight>
              </a:rPr>
            </a:br>
            <a:r>
              <a:rPr b="1" lang="pt-BR">
                <a:solidFill>
                  <a:srgbClr val="800000"/>
                </a:solidFill>
                <a:highlight>
                  <a:srgbClr val="FFFFE8"/>
                </a:highlight>
              </a:rPr>
              <a:t>echo</a:t>
            </a:r>
            <a:r>
              <a:rPr lang="pt-BR">
                <a:solidFill>
                  <a:schemeClr val="dk1"/>
                </a:solidFill>
                <a:highlight>
                  <a:srgbClr val="FFFFE8"/>
                </a:highlight>
              </a:rPr>
              <a:t> </a:t>
            </a:r>
            <a:r>
              <a:rPr lang="pt-BR">
                <a:solidFill>
                  <a:srgbClr val="0000E6"/>
                </a:solidFill>
                <a:highlight>
                  <a:srgbClr val="FFFFE8"/>
                </a:highlight>
              </a:rPr>
              <a:t>"Olá Mundo !"</a:t>
            </a:r>
            <a:r>
              <a:rPr lang="pt-BR">
                <a:solidFill>
                  <a:srgbClr val="800080"/>
                </a:solidFill>
                <a:highlight>
                  <a:srgbClr val="FFFFE8"/>
                </a:highlight>
              </a:rPr>
              <a:t>;</a:t>
            </a:r>
            <a:br>
              <a:rPr lang="pt-BR">
                <a:solidFill>
                  <a:schemeClr val="dk1"/>
                </a:solidFill>
                <a:highlight>
                  <a:srgbClr val="FFFFFF"/>
                </a:highlight>
              </a:rPr>
            </a:br>
            <a:r>
              <a:rPr b="1" lang="pt-BR">
                <a:solidFill>
                  <a:srgbClr val="800000"/>
                </a:solidFill>
                <a:highlight>
                  <a:srgbClr val="FFFFE8"/>
                </a:highlight>
              </a:rPr>
              <a:t>echo</a:t>
            </a:r>
            <a:r>
              <a:rPr lang="pt-BR">
                <a:solidFill>
                  <a:schemeClr val="dk1"/>
                </a:solidFill>
                <a:highlight>
                  <a:srgbClr val="FFFFE8"/>
                </a:highlight>
              </a:rPr>
              <a:t> </a:t>
            </a:r>
            <a:r>
              <a:rPr lang="pt-BR">
                <a:solidFill>
                  <a:srgbClr val="0000E6"/>
                </a:solidFill>
                <a:highlight>
                  <a:srgbClr val="FFFFE8"/>
                </a:highlight>
              </a:rPr>
              <a:t>"Olá "</a:t>
            </a:r>
            <a:r>
              <a:rPr lang="pt-BR">
                <a:solidFill>
                  <a:srgbClr val="808030"/>
                </a:solidFill>
                <a:highlight>
                  <a:srgbClr val="FFFFE8"/>
                </a:highlight>
              </a:rPr>
              <a:t>,</a:t>
            </a:r>
            <a:r>
              <a:rPr lang="pt-BR">
                <a:solidFill>
                  <a:schemeClr val="dk1"/>
                </a:solidFill>
                <a:highlight>
                  <a:srgbClr val="FFFFE8"/>
                </a:highlight>
              </a:rPr>
              <a:t> </a:t>
            </a:r>
            <a:r>
              <a:rPr lang="pt-BR">
                <a:solidFill>
                  <a:srgbClr val="0000E6"/>
                </a:solidFill>
                <a:highlight>
                  <a:srgbClr val="FFFFE8"/>
                </a:highlight>
              </a:rPr>
              <a:t>"Mundo!"</a:t>
            </a:r>
            <a:r>
              <a:rPr lang="pt-BR">
                <a:solidFill>
                  <a:srgbClr val="800080"/>
                </a:solidFill>
                <a:highlight>
                  <a:srgbClr val="FFFFE8"/>
                </a:highlight>
              </a:rPr>
              <a:t>;</a:t>
            </a:r>
            <a:endParaRPr>
              <a:solidFill>
                <a:srgbClr val="800080"/>
              </a:solidFill>
              <a:highlight>
                <a:srgbClr val="FFFFE8"/>
              </a:highlight>
            </a:endParaRPr>
          </a:p>
          <a:p>
            <a:pPr indent="0" lvl="0" marL="0" rtl="0" algn="l">
              <a:spcBef>
                <a:spcPts val="1600"/>
              </a:spcBef>
              <a:spcAft>
                <a:spcPts val="1600"/>
              </a:spcAft>
              <a:buNone/>
            </a:pPr>
            <a:r>
              <a:t/>
            </a:r>
            <a:endParaRPr/>
          </a:p>
        </p:txBody>
      </p:sp>
      <p:sp>
        <p:nvSpPr>
          <p:cNvPr id="183" name="Google Shape;183;p29"/>
          <p:cNvSpPr txBox="1"/>
          <p:nvPr>
            <p:ph idx="1" type="body"/>
          </p:nvPr>
        </p:nvSpPr>
        <p:spPr>
          <a:xfrm>
            <a:off x="338550" y="3068000"/>
            <a:ext cx="3887100" cy="227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solidFill>
                  <a:srgbClr val="5F5035"/>
                </a:solidFill>
                <a:highlight>
                  <a:srgbClr val="FFFFE8"/>
                </a:highlight>
              </a:rPr>
              <a:t>&lt;?php</a:t>
            </a:r>
            <a:br>
              <a:rPr lang="pt-BR">
                <a:solidFill>
                  <a:schemeClr val="dk1"/>
                </a:solidFill>
                <a:highlight>
                  <a:srgbClr val="FFFFFF"/>
                </a:highlight>
              </a:rPr>
            </a:br>
            <a:r>
              <a:rPr b="1" lang="pt-BR">
                <a:solidFill>
                  <a:srgbClr val="800000"/>
                </a:solidFill>
                <a:highlight>
                  <a:srgbClr val="FFFFE8"/>
                </a:highlight>
              </a:rPr>
              <a:t>print</a:t>
            </a:r>
            <a:r>
              <a:rPr lang="pt-BR">
                <a:solidFill>
                  <a:srgbClr val="808030"/>
                </a:solidFill>
                <a:highlight>
                  <a:srgbClr val="FFFFE8"/>
                </a:highlight>
              </a:rPr>
              <a:t>(</a:t>
            </a:r>
            <a:r>
              <a:rPr lang="pt-BR">
                <a:solidFill>
                  <a:srgbClr val="0000E6"/>
                </a:solidFill>
                <a:highlight>
                  <a:srgbClr val="FFFFE8"/>
                </a:highlight>
              </a:rPr>
              <a:t>"Olá Mundo!"</a:t>
            </a:r>
            <a:r>
              <a:rPr lang="pt-BR">
                <a:solidFill>
                  <a:srgbClr val="808030"/>
                </a:solidFill>
                <a:highlight>
                  <a:srgbClr val="FFFFE8"/>
                </a:highlight>
              </a:rPr>
              <a:t>)</a:t>
            </a:r>
            <a:r>
              <a:rPr lang="pt-BR">
                <a:solidFill>
                  <a:srgbClr val="800080"/>
                </a:solidFill>
                <a:highlight>
                  <a:srgbClr val="FFFFE8"/>
                </a:highlight>
              </a:rPr>
              <a:t>;</a:t>
            </a:r>
            <a:br>
              <a:rPr lang="pt-BR">
                <a:solidFill>
                  <a:schemeClr val="dk1"/>
                </a:solidFill>
                <a:highlight>
                  <a:srgbClr val="FFFFFF"/>
                </a:highlight>
              </a:rPr>
            </a:br>
            <a:r>
              <a:rPr b="1" lang="pt-BR">
                <a:solidFill>
                  <a:srgbClr val="800000"/>
                </a:solidFill>
                <a:highlight>
                  <a:srgbClr val="FFFFE8"/>
                </a:highlight>
              </a:rPr>
              <a:t>print</a:t>
            </a:r>
            <a:r>
              <a:rPr lang="pt-BR">
                <a:solidFill>
                  <a:schemeClr val="dk1"/>
                </a:solidFill>
                <a:highlight>
                  <a:srgbClr val="FFFFE8"/>
                </a:highlight>
              </a:rPr>
              <a:t> </a:t>
            </a:r>
            <a:r>
              <a:rPr lang="pt-BR">
                <a:solidFill>
                  <a:srgbClr val="0000E6"/>
                </a:solidFill>
                <a:highlight>
                  <a:srgbClr val="FFFFE8"/>
                </a:highlight>
              </a:rPr>
              <a:t>"Olá Mundo!"</a:t>
            </a:r>
            <a:r>
              <a:rPr lang="pt-BR">
                <a:solidFill>
                  <a:srgbClr val="800080"/>
                </a:solidFill>
                <a:highlight>
                  <a:srgbClr val="FFFFE8"/>
                </a:highlight>
              </a:rPr>
              <a:t>;</a:t>
            </a:r>
            <a:br>
              <a:rPr lang="pt-BR">
                <a:solidFill>
                  <a:schemeClr val="dk1"/>
                </a:solidFill>
                <a:highlight>
                  <a:srgbClr val="FFFFFF"/>
                </a:highlight>
              </a:rPr>
            </a:br>
            <a:r>
              <a:rPr lang="pt-BR">
                <a:solidFill>
                  <a:srgbClr val="797997"/>
                </a:solidFill>
                <a:highlight>
                  <a:srgbClr val="FFFFE8"/>
                </a:highlight>
              </a:rPr>
              <a:t>$ret</a:t>
            </a:r>
            <a:r>
              <a:rPr lang="pt-BR">
                <a:solidFill>
                  <a:schemeClr val="dk1"/>
                </a:solidFill>
                <a:highlight>
                  <a:srgbClr val="FFFFE8"/>
                </a:highlight>
              </a:rPr>
              <a:t> </a:t>
            </a:r>
            <a:r>
              <a:rPr lang="pt-BR">
                <a:solidFill>
                  <a:srgbClr val="808030"/>
                </a:solidFill>
                <a:highlight>
                  <a:srgbClr val="FFFFE8"/>
                </a:highlight>
              </a:rPr>
              <a:t>=</a:t>
            </a:r>
            <a:r>
              <a:rPr lang="pt-BR">
                <a:solidFill>
                  <a:schemeClr val="dk1"/>
                </a:solidFill>
                <a:highlight>
                  <a:srgbClr val="FFFFE8"/>
                </a:highlight>
              </a:rPr>
              <a:t> </a:t>
            </a:r>
            <a:r>
              <a:rPr b="1" lang="pt-BR">
                <a:solidFill>
                  <a:srgbClr val="800000"/>
                </a:solidFill>
                <a:highlight>
                  <a:srgbClr val="FFFFE8"/>
                </a:highlight>
              </a:rPr>
              <a:t>print</a:t>
            </a:r>
            <a:r>
              <a:rPr lang="pt-BR">
                <a:solidFill>
                  <a:schemeClr val="dk1"/>
                </a:solidFill>
                <a:highlight>
                  <a:srgbClr val="FFFFE8"/>
                </a:highlight>
              </a:rPr>
              <a:t> </a:t>
            </a:r>
            <a:r>
              <a:rPr lang="pt-BR">
                <a:solidFill>
                  <a:srgbClr val="0000E6"/>
                </a:solidFill>
                <a:highlight>
                  <a:srgbClr val="FFFFE8"/>
                </a:highlight>
              </a:rPr>
              <a:t>"Hello World"</a:t>
            </a:r>
            <a:r>
              <a:rPr lang="pt-BR">
                <a:solidFill>
                  <a:srgbClr val="800080"/>
                </a:solidFill>
                <a:highlight>
                  <a:srgbClr val="FFFFE8"/>
                </a:highlight>
              </a:rPr>
              <a:t>;</a:t>
            </a:r>
            <a:r>
              <a:rPr lang="pt-BR">
                <a:solidFill>
                  <a:schemeClr val="dk1"/>
                </a:solidFill>
                <a:highlight>
                  <a:srgbClr val="FFFFE8"/>
                </a:highlight>
              </a:rPr>
              <a:t> </a:t>
            </a:r>
            <a:br>
              <a:rPr lang="pt-BR">
                <a:solidFill>
                  <a:schemeClr val="dk1"/>
                </a:solidFill>
                <a:highlight>
                  <a:srgbClr val="FFFFFF"/>
                </a:highlight>
              </a:rPr>
            </a:br>
            <a:r>
              <a:rPr b="1" lang="pt-BR">
                <a:solidFill>
                  <a:srgbClr val="800000"/>
                </a:solidFill>
                <a:highlight>
                  <a:srgbClr val="FFFFE8"/>
                </a:highlight>
              </a:rPr>
              <a:t>print</a:t>
            </a:r>
            <a:r>
              <a:rPr lang="pt-BR">
                <a:solidFill>
                  <a:srgbClr val="808030"/>
                </a:solidFill>
                <a:highlight>
                  <a:srgbClr val="FFFFE8"/>
                </a:highlight>
              </a:rPr>
              <a:t>(</a:t>
            </a:r>
            <a:r>
              <a:rPr lang="pt-BR">
                <a:solidFill>
                  <a:srgbClr val="0000E6"/>
                </a:solidFill>
                <a:highlight>
                  <a:srgbClr val="FFFFE8"/>
                </a:highlight>
              </a:rPr>
              <a:t>"Olá mundo! "</a:t>
            </a:r>
            <a:r>
              <a:rPr lang="pt-BR">
                <a:solidFill>
                  <a:srgbClr val="808030"/>
                </a:solidFill>
                <a:highlight>
                  <a:srgbClr val="FFFFE8"/>
                </a:highlight>
              </a:rPr>
              <a:t>.</a:t>
            </a:r>
            <a:r>
              <a:rPr lang="pt-BR">
                <a:solidFill>
                  <a:srgbClr val="797997"/>
                </a:solidFill>
                <a:highlight>
                  <a:srgbClr val="FFFFE8"/>
                </a:highlight>
              </a:rPr>
              <a:t>$ret</a:t>
            </a:r>
            <a:r>
              <a:rPr lang="pt-BR">
                <a:solidFill>
                  <a:srgbClr val="808030"/>
                </a:solidFill>
                <a:highlight>
                  <a:srgbClr val="FFFFE8"/>
                </a:highlight>
              </a:rPr>
              <a:t>)</a:t>
            </a:r>
            <a:r>
              <a:rPr lang="pt-BR">
                <a:solidFill>
                  <a:srgbClr val="800080"/>
                </a:solidFill>
                <a:highlight>
                  <a:srgbClr val="FFFFE8"/>
                </a:highlight>
              </a:rPr>
              <a:t>;</a:t>
            </a:r>
            <a:endParaRPr>
              <a:solidFill>
                <a:srgbClr val="5F5035"/>
              </a:solidFill>
              <a:highlight>
                <a:srgbClr val="FFFFE8"/>
              </a:highlight>
            </a:endParaRPr>
          </a:p>
          <a:p>
            <a:pPr indent="0" lvl="0" marL="0" rtl="0" algn="l">
              <a:spcBef>
                <a:spcPts val="1600"/>
              </a:spcBef>
              <a:spcAft>
                <a:spcPts val="1600"/>
              </a:spcAft>
              <a:buNone/>
            </a:pPr>
            <a:r>
              <a:t/>
            </a:r>
            <a:endParaRPr/>
          </a:p>
        </p:txBody>
      </p:sp>
      <p:sp>
        <p:nvSpPr>
          <p:cNvPr id="184" name="Google Shape;184;p29"/>
          <p:cNvSpPr txBox="1"/>
          <p:nvPr/>
        </p:nvSpPr>
        <p:spPr>
          <a:xfrm>
            <a:off x="4759225" y="1168325"/>
            <a:ext cx="3887100" cy="36351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just">
              <a:spcBef>
                <a:spcPts val="0"/>
              </a:spcBef>
              <a:spcAft>
                <a:spcPts val="0"/>
              </a:spcAft>
              <a:buNone/>
            </a:pPr>
            <a:r>
              <a:rPr lang="pt-BR" sz="1600">
                <a:solidFill>
                  <a:schemeClr val="dk1"/>
                </a:solidFill>
              </a:rPr>
              <a:t>Outro recurso fundamental de qualquer ambiente de desenvolvimento é a </a:t>
            </a:r>
            <a:r>
              <a:rPr b="1" lang="pt-BR" sz="1600">
                <a:solidFill>
                  <a:schemeClr val="dk1"/>
                </a:solidFill>
              </a:rPr>
              <a:t>saída padrão</a:t>
            </a:r>
            <a:r>
              <a:rPr lang="pt-BR" sz="1600">
                <a:solidFill>
                  <a:schemeClr val="dk1"/>
                </a:solidFill>
              </a:rPr>
              <a:t>, isto é, uma forma para se exibir conteúdo para o usuário. No PHP podemos utilizar tanto o echo e como o print. Como nenhum deles é exatamente uma função PHP, o uso do parêntese é opcional.</a:t>
            </a:r>
            <a:endParaRPr sz="1600">
              <a:solidFill>
                <a:schemeClr val="dk1"/>
              </a:solidFill>
            </a:endParaRPr>
          </a:p>
          <a:p>
            <a:pPr indent="0" lvl="0" marL="0" rtl="0" algn="just">
              <a:spcBef>
                <a:spcPts val="0"/>
              </a:spcBef>
              <a:spcAft>
                <a:spcPts val="0"/>
              </a:spcAft>
              <a:buNone/>
            </a:pPr>
            <a:br>
              <a:rPr lang="pt-BR" sz="1600">
                <a:solidFill>
                  <a:schemeClr val="dk1"/>
                </a:solidFill>
              </a:rPr>
            </a:br>
            <a:r>
              <a:rPr lang="pt-BR" sz="1600">
                <a:solidFill>
                  <a:schemeClr val="dk1"/>
                </a:solidFill>
              </a:rPr>
              <a:t>As diferenças entre eles são que o echo é ligeiramente mais rápido e pode aceitar mais de um parâmetro enquanto o print tem valor de retorno 1 e pode ser usado como uma função.</a:t>
            </a:r>
            <a:endParaRPr sz="1600">
              <a:solidFill>
                <a:schemeClr val="dk1"/>
              </a:solidFill>
            </a:endParaRPr>
          </a:p>
        </p:txBody>
      </p:sp>
      <p:cxnSp>
        <p:nvCxnSpPr>
          <p:cNvPr id="185" name="Google Shape;185;p29"/>
          <p:cNvCxnSpPr/>
          <p:nvPr/>
        </p:nvCxnSpPr>
        <p:spPr>
          <a:xfrm>
            <a:off x="378150" y="2870975"/>
            <a:ext cx="3527400" cy="0"/>
          </a:xfrm>
          <a:prstGeom prst="straightConnector1">
            <a:avLst/>
          </a:prstGeom>
          <a:noFill/>
          <a:ln cap="flat" cmpd="sng" w="9525">
            <a:solidFill>
              <a:schemeClr val="dk2"/>
            </a:solidFill>
            <a:prstDash val="solid"/>
            <a:round/>
            <a:headEnd len="med" w="med" type="none"/>
            <a:tailEnd len="med" w="med" type="none"/>
          </a:ln>
        </p:spPr>
      </p:cxnSp>
      <p:cxnSp>
        <p:nvCxnSpPr>
          <p:cNvPr id="186" name="Google Shape;186;p29"/>
          <p:cNvCxnSpPr/>
          <p:nvPr/>
        </p:nvCxnSpPr>
        <p:spPr>
          <a:xfrm>
            <a:off x="4256200" y="1244525"/>
            <a:ext cx="0" cy="35679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1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9" name="Shape 1619"/>
        <p:cNvGrpSpPr/>
        <p:nvPr/>
      </p:nvGrpSpPr>
      <p:grpSpPr>
        <a:xfrm>
          <a:off x="0" y="0"/>
          <a:ext cx="0" cy="0"/>
          <a:chOff x="0" y="0"/>
          <a:chExt cx="0" cy="0"/>
        </a:xfrm>
      </p:grpSpPr>
      <p:sp>
        <p:nvSpPr>
          <p:cNvPr id="1620" name="Google Shape;1620;p18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Namespace + Autoloader</a:t>
            </a:r>
            <a:endParaRPr/>
          </a:p>
        </p:txBody>
      </p:sp>
      <p:sp>
        <p:nvSpPr>
          <p:cNvPr id="1621" name="Google Shape;1621;p182"/>
          <p:cNvSpPr txBox="1"/>
          <p:nvPr/>
        </p:nvSpPr>
        <p:spPr>
          <a:xfrm>
            <a:off x="488375" y="1298875"/>
            <a:ext cx="35985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a:solidFill>
                  <a:srgbClr val="557799"/>
                </a:solidFill>
              </a:rPr>
              <a:t>&lt;?php</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pt-BR">
                <a:solidFill>
                  <a:srgbClr val="008800"/>
                </a:solidFill>
              </a:rPr>
              <a:t>use</a:t>
            </a:r>
            <a:r>
              <a:rPr lang="pt-BR">
                <a:solidFill>
                  <a:schemeClr val="dk1"/>
                </a:solidFill>
              </a:rPr>
              <a:t> classes\Pessoa;</a:t>
            </a:r>
            <a:endParaRPr>
              <a:solidFill>
                <a:schemeClr val="dk1"/>
              </a:solidFill>
            </a:endParaRPr>
          </a:p>
          <a:p>
            <a:pPr indent="0" lvl="0" marL="0" rtl="0" algn="l">
              <a:spcBef>
                <a:spcPts val="0"/>
              </a:spcBef>
              <a:spcAft>
                <a:spcPts val="0"/>
              </a:spcAft>
              <a:buNone/>
            </a:pPr>
            <a:r>
              <a:rPr b="1" lang="pt-BR">
                <a:solidFill>
                  <a:srgbClr val="008800"/>
                </a:solidFill>
              </a:rPr>
              <a:t>use</a:t>
            </a:r>
            <a:r>
              <a:rPr lang="pt-BR">
                <a:solidFill>
                  <a:schemeClr val="dk1"/>
                </a:solidFill>
              </a:rPr>
              <a:t> classes\Veiculo;</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pt-BR">
                <a:solidFill>
                  <a:srgbClr val="008800"/>
                </a:solidFill>
              </a:rPr>
              <a:t>function</a:t>
            </a:r>
            <a:r>
              <a:rPr lang="pt-BR">
                <a:solidFill>
                  <a:schemeClr val="dk1"/>
                </a:solidFill>
              </a:rPr>
              <a:t> </a:t>
            </a:r>
            <a:r>
              <a:rPr b="1" lang="pt-BR">
                <a:solidFill>
                  <a:srgbClr val="0066BB"/>
                </a:solidFill>
              </a:rPr>
              <a:t>meu_autoloader</a:t>
            </a:r>
            <a:r>
              <a:rPr lang="pt-BR">
                <a:solidFill>
                  <a:schemeClr val="dk1"/>
                </a:solidFill>
              </a:rPr>
              <a:t>(</a:t>
            </a:r>
            <a:r>
              <a:rPr lang="pt-BR">
                <a:solidFill>
                  <a:srgbClr val="996633"/>
                </a:solidFill>
              </a:rPr>
              <a:t>$class</a:t>
            </a:r>
            <a:r>
              <a:rPr lang="pt-BR">
                <a:solidFill>
                  <a:schemeClr val="dk1"/>
                </a:solidFill>
              </a:rPr>
              <a:t>) {</a:t>
            </a:r>
            <a:endParaRPr>
              <a:solidFill>
                <a:schemeClr val="dk1"/>
              </a:solidFill>
            </a:endParaRPr>
          </a:p>
          <a:p>
            <a:pPr indent="0" lvl="0" marL="0" rtl="0" algn="l">
              <a:spcBef>
                <a:spcPts val="0"/>
              </a:spcBef>
              <a:spcAft>
                <a:spcPts val="0"/>
              </a:spcAft>
              <a:buNone/>
            </a:pPr>
            <a:r>
              <a:rPr lang="pt-BR">
                <a:solidFill>
                  <a:schemeClr val="dk1"/>
                </a:solidFill>
              </a:rPr>
              <a:t>    </a:t>
            </a:r>
            <a:r>
              <a:rPr b="1" lang="pt-BR">
                <a:solidFill>
                  <a:srgbClr val="008800"/>
                </a:solidFill>
              </a:rPr>
              <a:t>include_once</a:t>
            </a:r>
            <a:r>
              <a:rPr lang="pt-BR">
                <a:solidFill>
                  <a:schemeClr val="dk1"/>
                </a:solidFill>
              </a:rPr>
              <a:t> </a:t>
            </a:r>
            <a:r>
              <a:rPr lang="pt-BR">
                <a:solidFill>
                  <a:srgbClr val="996633"/>
                </a:solidFill>
              </a:rPr>
              <a:t>$class</a:t>
            </a:r>
            <a:r>
              <a:rPr lang="pt-BR">
                <a:solidFill>
                  <a:schemeClr val="dk1"/>
                </a:solidFill>
              </a:rPr>
              <a:t> </a:t>
            </a:r>
            <a:r>
              <a:rPr lang="pt-BR">
                <a:solidFill>
                  <a:srgbClr val="333333"/>
                </a:solidFill>
              </a:rPr>
              <a:t>.</a:t>
            </a:r>
            <a:r>
              <a:rPr lang="pt-BR">
                <a:solidFill>
                  <a:schemeClr val="dk1"/>
                </a:solidFill>
              </a:rPr>
              <a:t> </a:t>
            </a:r>
            <a:r>
              <a:rPr lang="pt-BR">
                <a:solidFill>
                  <a:schemeClr val="dk1"/>
                </a:solidFill>
                <a:highlight>
                  <a:srgbClr val="FFF0F0"/>
                </a:highlight>
              </a:rPr>
              <a:t>'.php'</a:t>
            </a:r>
            <a:r>
              <a:rPr lang="pt-BR">
                <a:solidFill>
                  <a:schemeClr val="dk1"/>
                </a:solidFill>
              </a:rPr>
              <a:t>;</a:t>
            </a:r>
            <a:endParaRPr>
              <a:solidFill>
                <a:schemeClr val="dk1"/>
              </a:solidFill>
            </a:endParaRPr>
          </a:p>
          <a:p>
            <a:pPr indent="0" lvl="0" marL="0" rtl="0" algn="l">
              <a:spcBef>
                <a:spcPts val="0"/>
              </a:spcBef>
              <a:spcAft>
                <a:spcPts val="0"/>
              </a:spcAft>
              <a:buNone/>
            </a:pPr>
            <a:r>
              <a:rPr lang="pt-BR">
                <a:solidFill>
                  <a:schemeClr val="dk1"/>
                </a:solidFill>
              </a:rPr>
              <a:t>}</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pt-BR">
                <a:solidFill>
                  <a:srgbClr val="007020"/>
                </a:solidFill>
              </a:rPr>
              <a:t>spl_autoload_register</a:t>
            </a:r>
            <a:r>
              <a:rPr lang="pt-BR">
                <a:solidFill>
                  <a:schemeClr val="dk1"/>
                </a:solidFill>
              </a:rPr>
              <a:t>(</a:t>
            </a:r>
            <a:r>
              <a:rPr lang="pt-BR">
                <a:solidFill>
                  <a:schemeClr val="dk1"/>
                </a:solidFill>
                <a:highlight>
                  <a:srgbClr val="FFF0F0"/>
                </a:highlight>
              </a:rPr>
              <a:t>'meu_autoloader'</a:t>
            </a:r>
            <a:r>
              <a:rPr lang="pt-BR">
                <a:solidFill>
                  <a:schemeClr val="dk1"/>
                </a:solidFill>
              </a:rPr>
              <a:t>);</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pt-BR">
                <a:solidFill>
                  <a:srgbClr val="996633"/>
                </a:solidFill>
              </a:rPr>
              <a:t>$pessoa1</a:t>
            </a:r>
            <a:r>
              <a:rPr lang="pt-BR">
                <a:solidFill>
                  <a:schemeClr val="dk1"/>
                </a:solidFill>
              </a:rPr>
              <a:t>  </a:t>
            </a:r>
            <a:r>
              <a:rPr lang="pt-BR">
                <a:solidFill>
                  <a:srgbClr val="333333"/>
                </a:solidFill>
              </a:rPr>
              <a:t>=</a:t>
            </a:r>
            <a:r>
              <a:rPr lang="pt-BR">
                <a:solidFill>
                  <a:schemeClr val="dk1"/>
                </a:solidFill>
              </a:rPr>
              <a:t> </a:t>
            </a:r>
            <a:r>
              <a:rPr b="1" lang="pt-BR">
                <a:solidFill>
                  <a:srgbClr val="008800"/>
                </a:solidFill>
              </a:rPr>
              <a:t>new</a:t>
            </a:r>
            <a:r>
              <a:rPr lang="pt-BR">
                <a:solidFill>
                  <a:schemeClr val="dk1"/>
                </a:solidFill>
              </a:rPr>
              <a:t> Pessoa();</a:t>
            </a:r>
            <a:endParaRPr>
              <a:solidFill>
                <a:schemeClr val="dk1"/>
              </a:solidFill>
            </a:endParaRPr>
          </a:p>
          <a:p>
            <a:pPr indent="0" lvl="0" marL="0" rtl="0" algn="l">
              <a:lnSpc>
                <a:spcPct val="125000"/>
              </a:lnSpc>
              <a:spcBef>
                <a:spcPts val="0"/>
              </a:spcBef>
              <a:spcAft>
                <a:spcPts val="0"/>
              </a:spcAft>
              <a:buNone/>
            </a:pPr>
            <a:r>
              <a:rPr lang="pt-BR">
                <a:solidFill>
                  <a:srgbClr val="996633"/>
                </a:solidFill>
              </a:rPr>
              <a:t>$veiculo1</a:t>
            </a:r>
            <a:r>
              <a:rPr lang="pt-BR">
                <a:solidFill>
                  <a:schemeClr val="dk1"/>
                </a:solidFill>
              </a:rPr>
              <a:t>  </a:t>
            </a:r>
            <a:r>
              <a:rPr lang="pt-BR">
                <a:solidFill>
                  <a:srgbClr val="333333"/>
                </a:solidFill>
              </a:rPr>
              <a:t>=</a:t>
            </a:r>
            <a:r>
              <a:rPr lang="pt-BR">
                <a:solidFill>
                  <a:schemeClr val="dk1"/>
                </a:solidFill>
              </a:rPr>
              <a:t> </a:t>
            </a:r>
            <a:r>
              <a:rPr b="1" lang="pt-BR">
                <a:solidFill>
                  <a:srgbClr val="008800"/>
                </a:solidFill>
              </a:rPr>
              <a:t>new</a:t>
            </a:r>
            <a:r>
              <a:rPr lang="pt-BR">
                <a:solidFill>
                  <a:schemeClr val="dk1"/>
                </a:solidFill>
              </a:rPr>
              <a:t> Veiculo();</a:t>
            </a:r>
            <a:endParaRPr>
              <a:solidFill>
                <a:schemeClr val="dk1"/>
              </a:solidFill>
            </a:endParaRPr>
          </a:p>
        </p:txBody>
      </p:sp>
      <p:sp>
        <p:nvSpPr>
          <p:cNvPr id="1622" name="Google Shape;1622;p182"/>
          <p:cNvSpPr txBox="1"/>
          <p:nvPr/>
        </p:nvSpPr>
        <p:spPr>
          <a:xfrm>
            <a:off x="5070750" y="1754575"/>
            <a:ext cx="3543300" cy="20886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just">
              <a:spcBef>
                <a:spcPts val="0"/>
              </a:spcBef>
              <a:spcAft>
                <a:spcPts val="0"/>
              </a:spcAft>
              <a:buNone/>
            </a:pPr>
            <a:r>
              <a:rPr lang="pt-BR"/>
              <a:t>O nome do namespace (e consonância com o nome dos diretórios) pode ser utilizado para incluir automaticamente as classes no código.</a:t>
            </a:r>
            <a:endParaRPr/>
          </a:p>
          <a:p>
            <a:pPr indent="0" lvl="0" marL="0" rtl="0" algn="just">
              <a:spcBef>
                <a:spcPts val="0"/>
              </a:spcBef>
              <a:spcAft>
                <a:spcPts val="0"/>
              </a:spcAft>
              <a:buNone/>
            </a:pPr>
            <a:r>
              <a:t/>
            </a:r>
            <a:endParaRPr/>
          </a:p>
          <a:p>
            <a:pPr indent="0" lvl="0" marL="0" rtl="0" algn="just">
              <a:spcBef>
                <a:spcPts val="0"/>
              </a:spcBef>
              <a:spcAft>
                <a:spcPts val="0"/>
              </a:spcAft>
              <a:buNone/>
            </a:pPr>
            <a:r>
              <a:rPr lang="pt-BR"/>
              <a:t>Isto não exime o desenvolvedor de utilizar o use ou nome completo da classe (FQN - Fully Qualified Name).</a:t>
            </a:r>
            <a:endParaRPr/>
          </a:p>
        </p:txBody>
      </p:sp>
      <p:cxnSp>
        <p:nvCxnSpPr>
          <p:cNvPr id="1623" name="Google Shape;1623;p182"/>
          <p:cNvCxnSpPr/>
          <p:nvPr/>
        </p:nvCxnSpPr>
        <p:spPr>
          <a:xfrm>
            <a:off x="4488875" y="1449875"/>
            <a:ext cx="0" cy="30030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1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7" name="Shape 1627"/>
        <p:cNvGrpSpPr/>
        <p:nvPr/>
      </p:nvGrpSpPr>
      <p:grpSpPr>
        <a:xfrm>
          <a:off x="0" y="0"/>
          <a:ext cx="0" cy="0"/>
          <a:chOff x="0" y="0"/>
          <a:chExt cx="0" cy="0"/>
        </a:xfrm>
      </p:grpSpPr>
      <p:sp>
        <p:nvSpPr>
          <p:cNvPr id="1628" name="Google Shape;1628;p18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Namespace (Group use PHP &gt;= 7.0)</a:t>
            </a:r>
            <a:endParaRPr/>
          </a:p>
        </p:txBody>
      </p:sp>
      <p:sp>
        <p:nvSpPr>
          <p:cNvPr id="1629" name="Google Shape;1629;p183"/>
          <p:cNvSpPr txBox="1"/>
          <p:nvPr/>
        </p:nvSpPr>
        <p:spPr>
          <a:xfrm>
            <a:off x="405250" y="1437400"/>
            <a:ext cx="41148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a:solidFill>
                  <a:srgbClr val="557799"/>
                </a:solidFill>
              </a:rPr>
              <a:t>&lt;?php</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pt-BR">
                <a:solidFill>
                  <a:srgbClr val="008800"/>
                </a:solidFill>
              </a:rPr>
              <a:t>use</a:t>
            </a:r>
            <a:r>
              <a:rPr lang="pt-BR">
                <a:solidFill>
                  <a:schemeClr val="dk1"/>
                </a:solidFill>
              </a:rPr>
              <a:t> classes\</a:t>
            </a:r>
            <a:r>
              <a:rPr b="1" lang="pt-BR" sz="1600">
                <a:solidFill>
                  <a:schemeClr val="dk1"/>
                </a:solidFill>
              </a:rPr>
              <a:t>{Pessoa, Veiculo}</a:t>
            </a:r>
            <a:r>
              <a:rPr lang="pt-BR">
                <a:solidFill>
                  <a:schemeClr val="dk1"/>
                </a:solidFill>
              </a:rPr>
              <a:t>;</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pt-BR">
                <a:solidFill>
                  <a:srgbClr val="008800"/>
                </a:solidFill>
              </a:rPr>
              <a:t>function</a:t>
            </a:r>
            <a:r>
              <a:rPr lang="pt-BR">
                <a:solidFill>
                  <a:schemeClr val="dk1"/>
                </a:solidFill>
              </a:rPr>
              <a:t> </a:t>
            </a:r>
            <a:r>
              <a:rPr b="1" lang="pt-BR">
                <a:solidFill>
                  <a:srgbClr val="0066BB"/>
                </a:solidFill>
              </a:rPr>
              <a:t>meu_autoloader</a:t>
            </a:r>
            <a:r>
              <a:rPr lang="pt-BR">
                <a:solidFill>
                  <a:schemeClr val="dk1"/>
                </a:solidFill>
              </a:rPr>
              <a:t>(</a:t>
            </a:r>
            <a:r>
              <a:rPr lang="pt-BR">
                <a:solidFill>
                  <a:srgbClr val="996633"/>
                </a:solidFill>
              </a:rPr>
              <a:t>$class</a:t>
            </a:r>
            <a:r>
              <a:rPr lang="pt-BR">
                <a:solidFill>
                  <a:schemeClr val="dk1"/>
                </a:solidFill>
              </a:rPr>
              <a:t>) {</a:t>
            </a:r>
            <a:endParaRPr>
              <a:solidFill>
                <a:schemeClr val="dk1"/>
              </a:solidFill>
            </a:endParaRPr>
          </a:p>
          <a:p>
            <a:pPr indent="0" lvl="0" marL="0" rtl="0" algn="l">
              <a:spcBef>
                <a:spcPts val="0"/>
              </a:spcBef>
              <a:spcAft>
                <a:spcPts val="0"/>
              </a:spcAft>
              <a:buNone/>
            </a:pPr>
            <a:r>
              <a:rPr lang="pt-BR">
                <a:solidFill>
                  <a:schemeClr val="dk1"/>
                </a:solidFill>
              </a:rPr>
              <a:t>    </a:t>
            </a:r>
            <a:r>
              <a:rPr b="1" lang="pt-BR">
                <a:solidFill>
                  <a:srgbClr val="008800"/>
                </a:solidFill>
              </a:rPr>
              <a:t>include_once</a:t>
            </a:r>
            <a:r>
              <a:rPr lang="pt-BR">
                <a:solidFill>
                  <a:schemeClr val="dk1"/>
                </a:solidFill>
              </a:rPr>
              <a:t> </a:t>
            </a:r>
            <a:r>
              <a:rPr lang="pt-BR">
                <a:solidFill>
                  <a:srgbClr val="996633"/>
                </a:solidFill>
              </a:rPr>
              <a:t>$class</a:t>
            </a:r>
            <a:r>
              <a:rPr lang="pt-BR">
                <a:solidFill>
                  <a:schemeClr val="dk1"/>
                </a:solidFill>
              </a:rPr>
              <a:t> </a:t>
            </a:r>
            <a:r>
              <a:rPr lang="pt-BR">
                <a:solidFill>
                  <a:srgbClr val="333333"/>
                </a:solidFill>
              </a:rPr>
              <a:t>.</a:t>
            </a:r>
            <a:r>
              <a:rPr lang="pt-BR">
                <a:solidFill>
                  <a:schemeClr val="dk1"/>
                </a:solidFill>
              </a:rPr>
              <a:t> </a:t>
            </a:r>
            <a:r>
              <a:rPr lang="pt-BR">
                <a:solidFill>
                  <a:schemeClr val="dk1"/>
                </a:solidFill>
                <a:highlight>
                  <a:srgbClr val="FFF0F0"/>
                </a:highlight>
              </a:rPr>
              <a:t>'.php'</a:t>
            </a:r>
            <a:r>
              <a:rPr lang="pt-BR">
                <a:solidFill>
                  <a:schemeClr val="dk1"/>
                </a:solidFill>
              </a:rPr>
              <a:t>;</a:t>
            </a:r>
            <a:endParaRPr>
              <a:solidFill>
                <a:schemeClr val="dk1"/>
              </a:solidFill>
            </a:endParaRPr>
          </a:p>
          <a:p>
            <a:pPr indent="0" lvl="0" marL="0" rtl="0" algn="l">
              <a:spcBef>
                <a:spcPts val="0"/>
              </a:spcBef>
              <a:spcAft>
                <a:spcPts val="0"/>
              </a:spcAft>
              <a:buNone/>
            </a:pPr>
            <a:r>
              <a:rPr lang="pt-BR">
                <a:solidFill>
                  <a:schemeClr val="dk1"/>
                </a:solidFill>
              </a:rPr>
              <a:t>}</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pt-BR">
                <a:solidFill>
                  <a:srgbClr val="007020"/>
                </a:solidFill>
              </a:rPr>
              <a:t>spl_autoload_register</a:t>
            </a:r>
            <a:r>
              <a:rPr lang="pt-BR">
                <a:solidFill>
                  <a:schemeClr val="dk1"/>
                </a:solidFill>
              </a:rPr>
              <a:t>(</a:t>
            </a:r>
            <a:r>
              <a:rPr lang="pt-BR">
                <a:solidFill>
                  <a:schemeClr val="dk1"/>
                </a:solidFill>
                <a:highlight>
                  <a:srgbClr val="FFF0F0"/>
                </a:highlight>
              </a:rPr>
              <a:t>'meu_autoloader'</a:t>
            </a:r>
            <a:r>
              <a:rPr lang="pt-BR">
                <a:solidFill>
                  <a:schemeClr val="dk1"/>
                </a:solidFill>
              </a:rPr>
              <a:t>);</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pt-BR">
                <a:solidFill>
                  <a:srgbClr val="996633"/>
                </a:solidFill>
              </a:rPr>
              <a:t>$pessoa1</a:t>
            </a:r>
            <a:r>
              <a:rPr lang="pt-BR">
                <a:solidFill>
                  <a:schemeClr val="dk1"/>
                </a:solidFill>
              </a:rPr>
              <a:t>  </a:t>
            </a:r>
            <a:r>
              <a:rPr lang="pt-BR">
                <a:solidFill>
                  <a:srgbClr val="333333"/>
                </a:solidFill>
              </a:rPr>
              <a:t>=</a:t>
            </a:r>
            <a:r>
              <a:rPr lang="pt-BR">
                <a:solidFill>
                  <a:schemeClr val="dk1"/>
                </a:solidFill>
              </a:rPr>
              <a:t> </a:t>
            </a:r>
            <a:r>
              <a:rPr b="1" lang="pt-BR">
                <a:solidFill>
                  <a:srgbClr val="008800"/>
                </a:solidFill>
              </a:rPr>
              <a:t>new</a:t>
            </a:r>
            <a:r>
              <a:rPr lang="pt-BR">
                <a:solidFill>
                  <a:schemeClr val="dk1"/>
                </a:solidFill>
              </a:rPr>
              <a:t> Pessoa();</a:t>
            </a:r>
            <a:endParaRPr>
              <a:solidFill>
                <a:schemeClr val="dk1"/>
              </a:solidFill>
            </a:endParaRPr>
          </a:p>
          <a:p>
            <a:pPr indent="0" lvl="0" marL="0" rtl="0" algn="l">
              <a:lnSpc>
                <a:spcPct val="125000"/>
              </a:lnSpc>
              <a:spcBef>
                <a:spcPts val="0"/>
              </a:spcBef>
              <a:spcAft>
                <a:spcPts val="0"/>
              </a:spcAft>
              <a:buNone/>
            </a:pPr>
            <a:r>
              <a:rPr lang="pt-BR">
                <a:solidFill>
                  <a:srgbClr val="996633"/>
                </a:solidFill>
              </a:rPr>
              <a:t>$veiculo1</a:t>
            </a:r>
            <a:r>
              <a:rPr lang="pt-BR">
                <a:solidFill>
                  <a:schemeClr val="dk1"/>
                </a:solidFill>
              </a:rPr>
              <a:t>  </a:t>
            </a:r>
            <a:r>
              <a:rPr lang="pt-BR">
                <a:solidFill>
                  <a:srgbClr val="333333"/>
                </a:solidFill>
              </a:rPr>
              <a:t>=</a:t>
            </a:r>
            <a:r>
              <a:rPr lang="pt-BR">
                <a:solidFill>
                  <a:schemeClr val="dk1"/>
                </a:solidFill>
              </a:rPr>
              <a:t> </a:t>
            </a:r>
            <a:r>
              <a:rPr b="1" lang="pt-BR">
                <a:solidFill>
                  <a:srgbClr val="008800"/>
                </a:solidFill>
              </a:rPr>
              <a:t>new</a:t>
            </a:r>
            <a:r>
              <a:rPr lang="pt-BR">
                <a:solidFill>
                  <a:schemeClr val="dk1"/>
                </a:solidFill>
              </a:rPr>
              <a:t> Veiculo();</a:t>
            </a:r>
            <a:endParaRPr>
              <a:solidFill>
                <a:schemeClr val="dk1"/>
              </a:solidFill>
            </a:endParaRPr>
          </a:p>
        </p:txBody>
      </p:sp>
      <p:cxnSp>
        <p:nvCxnSpPr>
          <p:cNvPr id="1630" name="Google Shape;1630;p183"/>
          <p:cNvCxnSpPr/>
          <p:nvPr/>
        </p:nvCxnSpPr>
        <p:spPr>
          <a:xfrm>
            <a:off x="4374575" y="1539850"/>
            <a:ext cx="0" cy="2795100"/>
          </a:xfrm>
          <a:prstGeom prst="straightConnector1">
            <a:avLst/>
          </a:prstGeom>
          <a:noFill/>
          <a:ln cap="flat" cmpd="sng" w="9525">
            <a:solidFill>
              <a:schemeClr val="dk2"/>
            </a:solidFill>
            <a:prstDash val="solid"/>
            <a:round/>
            <a:headEnd len="med" w="med" type="none"/>
            <a:tailEnd len="med" w="med" type="none"/>
          </a:ln>
        </p:spPr>
      </p:cxnSp>
      <p:sp>
        <p:nvSpPr>
          <p:cNvPr id="1631" name="Google Shape;1631;p183"/>
          <p:cNvSpPr txBox="1"/>
          <p:nvPr/>
        </p:nvSpPr>
        <p:spPr>
          <a:xfrm>
            <a:off x="4644750" y="2343500"/>
            <a:ext cx="4187700" cy="8517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just">
              <a:spcBef>
                <a:spcPts val="0"/>
              </a:spcBef>
              <a:spcAft>
                <a:spcPts val="0"/>
              </a:spcAft>
              <a:buNone/>
            </a:pPr>
            <a:r>
              <a:rPr lang="pt-BR"/>
              <a:t>A partir do PHP 7, tornou-se possível agrupar classes de um mesmo namespace utilizando a sintaxe de </a:t>
            </a:r>
            <a:r>
              <a:rPr i="1" lang="pt-BR"/>
              <a:t>group use</a:t>
            </a:r>
            <a:r>
              <a:rPr lang="pt-BR"/>
              <a:t>.</a:t>
            </a:r>
            <a:endParaRPr/>
          </a:p>
        </p:txBody>
      </p:sp>
    </p:spTree>
  </p:cSld>
  <p:clrMapOvr>
    <a:masterClrMapping/>
  </p:clrMapOvr>
</p:sld>
</file>

<file path=ppt/slides/slide1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5" name="Shape 1635"/>
        <p:cNvGrpSpPr/>
        <p:nvPr/>
      </p:nvGrpSpPr>
      <p:grpSpPr>
        <a:xfrm>
          <a:off x="0" y="0"/>
          <a:ext cx="0" cy="0"/>
          <a:chOff x="0" y="0"/>
          <a:chExt cx="0" cy="0"/>
        </a:xfrm>
      </p:grpSpPr>
      <p:sp>
        <p:nvSpPr>
          <p:cNvPr id="1636" name="Google Shape;1636;p18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Iteração de atributos do Objeto</a:t>
            </a:r>
            <a:endParaRPr/>
          </a:p>
        </p:txBody>
      </p:sp>
      <p:sp>
        <p:nvSpPr>
          <p:cNvPr id="1637" name="Google Shape;1637;p184"/>
          <p:cNvSpPr txBox="1"/>
          <p:nvPr>
            <p:ph idx="1" type="body"/>
          </p:nvPr>
        </p:nvSpPr>
        <p:spPr>
          <a:xfrm>
            <a:off x="311700" y="1152475"/>
            <a:ext cx="42498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pt-BR" sz="1400">
                <a:solidFill>
                  <a:srgbClr val="5F5035"/>
                </a:solidFill>
                <a:highlight>
                  <a:srgbClr val="FFFFE8"/>
                </a:highlight>
              </a:rPr>
              <a:t>&lt;?php</a:t>
            </a:r>
            <a:br>
              <a:rPr lang="pt-BR" sz="1400">
                <a:solidFill>
                  <a:schemeClr val="dk1"/>
                </a:solidFill>
                <a:highlight>
                  <a:srgbClr val="FFFFFF"/>
                </a:highlight>
              </a:rPr>
            </a:br>
            <a:br>
              <a:rPr lang="pt-BR" sz="1400">
                <a:solidFill>
                  <a:schemeClr val="dk1"/>
                </a:solidFill>
                <a:highlight>
                  <a:srgbClr val="FFFFFF"/>
                </a:highlight>
              </a:rPr>
            </a:br>
            <a:r>
              <a:rPr b="1" lang="pt-BR" sz="1400">
                <a:solidFill>
                  <a:srgbClr val="800000"/>
                </a:solidFill>
                <a:highlight>
                  <a:srgbClr val="FFFFE8"/>
                </a:highlight>
              </a:rPr>
              <a:t>class</a:t>
            </a:r>
            <a:r>
              <a:rPr lang="pt-BR" sz="1400">
                <a:solidFill>
                  <a:schemeClr val="dk1"/>
                </a:solidFill>
                <a:highlight>
                  <a:srgbClr val="FFFFE8"/>
                </a:highlight>
              </a:rPr>
              <a:t> Pessoa</a:t>
            </a:r>
            <a:r>
              <a:rPr lang="pt-BR" sz="1400">
                <a:solidFill>
                  <a:schemeClr val="dk1"/>
                </a:solidFill>
                <a:highlight>
                  <a:srgbClr val="FFFFFF"/>
                </a:highlight>
              </a:rPr>
              <a:t> </a:t>
            </a:r>
            <a:r>
              <a:rPr lang="pt-BR" sz="1400">
                <a:solidFill>
                  <a:srgbClr val="800080"/>
                </a:solidFill>
                <a:highlight>
                  <a:srgbClr val="FFFFE8"/>
                </a:highlight>
              </a:rPr>
              <a:t>{</a:t>
            </a:r>
            <a:br>
              <a:rPr lang="pt-BR" sz="1400">
                <a:solidFill>
                  <a:schemeClr val="dk1"/>
                </a:solidFill>
                <a:highlight>
                  <a:srgbClr val="FFFFFF"/>
                </a:highlight>
              </a:rPr>
            </a:br>
            <a:r>
              <a:rPr lang="pt-BR" sz="1400">
                <a:solidFill>
                  <a:schemeClr val="dk1"/>
                </a:solidFill>
                <a:highlight>
                  <a:srgbClr val="FFFFE8"/>
                </a:highlight>
              </a:rPr>
              <a:t>    </a:t>
            </a:r>
            <a:r>
              <a:rPr b="1" lang="pt-BR" sz="1400">
                <a:solidFill>
                  <a:srgbClr val="800000"/>
                </a:solidFill>
                <a:highlight>
                  <a:srgbClr val="FFFFE8"/>
                </a:highlight>
              </a:rPr>
              <a:t>public</a:t>
            </a:r>
            <a:r>
              <a:rPr lang="pt-BR" sz="1400">
                <a:solidFill>
                  <a:schemeClr val="dk1"/>
                </a:solidFill>
                <a:highlight>
                  <a:srgbClr val="FFFFE8"/>
                </a:highlight>
              </a:rPr>
              <a:t> </a:t>
            </a:r>
            <a:r>
              <a:rPr lang="pt-BR" sz="1400">
                <a:solidFill>
                  <a:srgbClr val="797997"/>
                </a:solidFill>
                <a:highlight>
                  <a:srgbClr val="FFFFE8"/>
                </a:highlight>
              </a:rPr>
              <a:t>$nome</a:t>
            </a:r>
            <a:r>
              <a:rPr lang="pt-BR" sz="1400">
                <a:solidFill>
                  <a:schemeClr val="dk1"/>
                </a:solidFill>
                <a:highlight>
                  <a:srgbClr val="FFFFE8"/>
                </a:highlight>
              </a:rPr>
              <a:t>       </a:t>
            </a:r>
            <a:r>
              <a:rPr lang="pt-BR" sz="1400">
                <a:solidFill>
                  <a:srgbClr val="808030"/>
                </a:solidFill>
                <a:highlight>
                  <a:srgbClr val="FFFFE8"/>
                </a:highlight>
              </a:rPr>
              <a:t>=</a:t>
            </a:r>
            <a:r>
              <a:rPr lang="pt-BR" sz="1400">
                <a:solidFill>
                  <a:schemeClr val="dk1"/>
                </a:solidFill>
                <a:highlight>
                  <a:srgbClr val="FFFFE8"/>
                </a:highlight>
              </a:rPr>
              <a:t> </a:t>
            </a:r>
            <a:r>
              <a:rPr lang="pt-BR" sz="1400">
                <a:solidFill>
                  <a:srgbClr val="0000E6"/>
                </a:solidFill>
                <a:highlight>
                  <a:srgbClr val="FFFFE8"/>
                </a:highlight>
              </a:rPr>
              <a:t>'Maria da Silva'</a:t>
            </a:r>
            <a:r>
              <a:rPr lang="pt-BR" sz="1400">
                <a:solidFill>
                  <a:srgbClr val="800080"/>
                </a:solidFill>
                <a:highlight>
                  <a:srgbClr val="FFFFE8"/>
                </a:highlight>
              </a:rPr>
              <a:t>;</a:t>
            </a:r>
            <a:br>
              <a:rPr lang="pt-BR" sz="1400">
                <a:solidFill>
                  <a:schemeClr val="dk1"/>
                </a:solidFill>
                <a:highlight>
                  <a:srgbClr val="FFFFFF"/>
                </a:highlight>
              </a:rPr>
            </a:br>
            <a:r>
              <a:rPr lang="pt-BR" sz="1400">
                <a:solidFill>
                  <a:schemeClr val="dk1"/>
                </a:solidFill>
                <a:highlight>
                  <a:srgbClr val="FFFFE8"/>
                </a:highlight>
              </a:rPr>
              <a:t>    </a:t>
            </a:r>
            <a:r>
              <a:rPr b="1" lang="pt-BR" sz="1400">
                <a:solidFill>
                  <a:srgbClr val="800000"/>
                </a:solidFill>
                <a:highlight>
                  <a:srgbClr val="FFFFE8"/>
                </a:highlight>
              </a:rPr>
              <a:t>private</a:t>
            </a:r>
            <a:r>
              <a:rPr lang="pt-BR" sz="1400">
                <a:solidFill>
                  <a:schemeClr val="dk1"/>
                </a:solidFill>
                <a:highlight>
                  <a:srgbClr val="FFFFE8"/>
                </a:highlight>
              </a:rPr>
              <a:t> </a:t>
            </a:r>
            <a:r>
              <a:rPr lang="pt-BR" sz="1400">
                <a:solidFill>
                  <a:srgbClr val="797997"/>
                </a:solidFill>
                <a:highlight>
                  <a:srgbClr val="FFFFE8"/>
                </a:highlight>
              </a:rPr>
              <a:t>$cpf</a:t>
            </a:r>
            <a:r>
              <a:rPr lang="pt-BR" sz="1400">
                <a:solidFill>
                  <a:schemeClr val="dk1"/>
                </a:solidFill>
                <a:highlight>
                  <a:srgbClr val="FFFFE8"/>
                </a:highlight>
              </a:rPr>
              <a:t>          </a:t>
            </a:r>
            <a:r>
              <a:rPr lang="pt-BR" sz="1400">
                <a:solidFill>
                  <a:srgbClr val="808030"/>
                </a:solidFill>
                <a:highlight>
                  <a:srgbClr val="FFFFE8"/>
                </a:highlight>
              </a:rPr>
              <a:t>=</a:t>
            </a:r>
            <a:r>
              <a:rPr lang="pt-BR" sz="1400">
                <a:solidFill>
                  <a:schemeClr val="dk1"/>
                </a:solidFill>
                <a:highlight>
                  <a:srgbClr val="FFFFE8"/>
                </a:highlight>
              </a:rPr>
              <a:t> </a:t>
            </a:r>
            <a:r>
              <a:rPr lang="pt-BR" sz="1400">
                <a:solidFill>
                  <a:srgbClr val="0000E6"/>
                </a:solidFill>
                <a:highlight>
                  <a:srgbClr val="FFFFE8"/>
                </a:highlight>
              </a:rPr>
              <a:t>'123456'</a:t>
            </a:r>
            <a:r>
              <a:rPr lang="pt-BR" sz="1400">
                <a:solidFill>
                  <a:srgbClr val="800080"/>
                </a:solidFill>
                <a:highlight>
                  <a:srgbClr val="FFFFE8"/>
                </a:highlight>
              </a:rPr>
              <a:t>;</a:t>
            </a:r>
            <a:br>
              <a:rPr lang="pt-BR" sz="1400">
                <a:solidFill>
                  <a:schemeClr val="dk1"/>
                </a:solidFill>
                <a:highlight>
                  <a:srgbClr val="FFFFFF"/>
                </a:highlight>
              </a:rPr>
            </a:br>
            <a:r>
              <a:rPr lang="pt-BR" sz="1400">
                <a:solidFill>
                  <a:schemeClr val="dk1"/>
                </a:solidFill>
                <a:highlight>
                  <a:srgbClr val="FFFFE8"/>
                </a:highlight>
              </a:rPr>
              <a:t>    </a:t>
            </a:r>
            <a:r>
              <a:rPr b="1" lang="pt-BR" sz="1400">
                <a:solidFill>
                  <a:srgbClr val="800000"/>
                </a:solidFill>
                <a:highlight>
                  <a:srgbClr val="FFFFE8"/>
                </a:highlight>
              </a:rPr>
              <a:t>protected</a:t>
            </a:r>
            <a:r>
              <a:rPr lang="pt-BR" sz="1400">
                <a:solidFill>
                  <a:schemeClr val="dk1"/>
                </a:solidFill>
                <a:highlight>
                  <a:srgbClr val="FFFFE8"/>
                </a:highlight>
              </a:rPr>
              <a:t> </a:t>
            </a:r>
            <a:r>
              <a:rPr lang="pt-BR" sz="1400">
                <a:solidFill>
                  <a:srgbClr val="797997"/>
                </a:solidFill>
                <a:highlight>
                  <a:srgbClr val="FFFFE8"/>
                </a:highlight>
              </a:rPr>
              <a:t>$idade</a:t>
            </a:r>
            <a:r>
              <a:rPr lang="pt-BR" sz="1400">
                <a:solidFill>
                  <a:schemeClr val="dk1"/>
                </a:solidFill>
                <a:highlight>
                  <a:srgbClr val="FFFFE8"/>
                </a:highlight>
              </a:rPr>
              <a:t> </a:t>
            </a:r>
            <a:r>
              <a:rPr lang="pt-BR" sz="1400">
                <a:solidFill>
                  <a:srgbClr val="808030"/>
                </a:solidFill>
                <a:highlight>
                  <a:srgbClr val="FFFFE8"/>
                </a:highlight>
              </a:rPr>
              <a:t>=</a:t>
            </a:r>
            <a:r>
              <a:rPr lang="pt-BR" sz="1400">
                <a:solidFill>
                  <a:schemeClr val="dk1"/>
                </a:solidFill>
                <a:highlight>
                  <a:srgbClr val="FFFFE8"/>
                </a:highlight>
              </a:rPr>
              <a:t> </a:t>
            </a:r>
            <a:r>
              <a:rPr lang="pt-BR" sz="1400">
                <a:solidFill>
                  <a:srgbClr val="008C00"/>
                </a:solidFill>
                <a:highlight>
                  <a:srgbClr val="FFFFE8"/>
                </a:highlight>
              </a:rPr>
              <a:t>30</a:t>
            </a:r>
            <a:r>
              <a:rPr lang="pt-BR" sz="1400">
                <a:solidFill>
                  <a:srgbClr val="800080"/>
                </a:solidFill>
                <a:highlight>
                  <a:srgbClr val="FFFFE8"/>
                </a:highlight>
              </a:rPr>
              <a:t>;</a:t>
            </a:r>
            <a:br>
              <a:rPr lang="pt-BR" sz="1400">
                <a:solidFill>
                  <a:schemeClr val="dk1"/>
                </a:solidFill>
                <a:highlight>
                  <a:srgbClr val="FFFFFF"/>
                </a:highlight>
              </a:rPr>
            </a:br>
            <a:br>
              <a:rPr lang="pt-BR" sz="1400">
                <a:solidFill>
                  <a:schemeClr val="dk1"/>
                </a:solidFill>
                <a:highlight>
                  <a:srgbClr val="FFFFFF"/>
                </a:highlight>
              </a:rPr>
            </a:br>
            <a:r>
              <a:rPr lang="pt-BR" sz="1400">
                <a:solidFill>
                  <a:schemeClr val="dk1"/>
                </a:solidFill>
                <a:highlight>
                  <a:srgbClr val="FFFFE8"/>
                </a:highlight>
              </a:rPr>
              <a:t>    </a:t>
            </a:r>
            <a:r>
              <a:rPr b="1" lang="pt-BR" sz="1400">
                <a:solidFill>
                  <a:srgbClr val="800000"/>
                </a:solidFill>
                <a:highlight>
                  <a:srgbClr val="FFFFE8"/>
                </a:highlight>
              </a:rPr>
              <a:t>function</a:t>
            </a:r>
            <a:r>
              <a:rPr lang="pt-BR" sz="1400">
                <a:solidFill>
                  <a:schemeClr val="dk1"/>
                </a:solidFill>
                <a:highlight>
                  <a:srgbClr val="FFFFE8"/>
                </a:highlight>
              </a:rPr>
              <a:t> iterar</a:t>
            </a:r>
            <a:r>
              <a:rPr lang="pt-BR" sz="1400">
                <a:solidFill>
                  <a:srgbClr val="808030"/>
                </a:solidFill>
                <a:highlight>
                  <a:srgbClr val="FFFFE8"/>
                </a:highlight>
              </a:rPr>
              <a:t>()</a:t>
            </a:r>
            <a:r>
              <a:rPr lang="pt-BR" sz="1400">
                <a:solidFill>
                  <a:schemeClr val="dk1"/>
                </a:solidFill>
                <a:highlight>
                  <a:srgbClr val="FFFFE8"/>
                </a:highlight>
              </a:rPr>
              <a:t> </a:t>
            </a:r>
            <a:r>
              <a:rPr lang="pt-BR" sz="1400">
                <a:solidFill>
                  <a:srgbClr val="800080"/>
                </a:solidFill>
                <a:highlight>
                  <a:srgbClr val="FFFFE8"/>
                </a:highlight>
              </a:rPr>
              <a:t>{</a:t>
            </a:r>
            <a:br>
              <a:rPr lang="pt-BR" sz="1400">
                <a:solidFill>
                  <a:schemeClr val="dk1"/>
                </a:solidFill>
                <a:highlight>
                  <a:srgbClr val="FFFFFF"/>
                </a:highlight>
              </a:rPr>
            </a:br>
            <a:r>
              <a:rPr lang="pt-BR" sz="1400">
                <a:solidFill>
                  <a:schemeClr val="dk1"/>
                </a:solidFill>
                <a:highlight>
                  <a:srgbClr val="FFFFE8"/>
                </a:highlight>
              </a:rPr>
              <a:t>       </a:t>
            </a:r>
            <a:r>
              <a:rPr b="1" lang="pt-BR" sz="1400">
                <a:solidFill>
                  <a:srgbClr val="800000"/>
                </a:solidFill>
                <a:highlight>
                  <a:srgbClr val="FFFFE8"/>
                </a:highlight>
              </a:rPr>
              <a:t>foreach</a:t>
            </a:r>
            <a:r>
              <a:rPr lang="pt-BR" sz="1400">
                <a:solidFill>
                  <a:schemeClr val="dk1"/>
                </a:solidFill>
                <a:highlight>
                  <a:srgbClr val="FFFFE8"/>
                </a:highlight>
              </a:rPr>
              <a:t> </a:t>
            </a:r>
            <a:r>
              <a:rPr lang="pt-BR" sz="1400">
                <a:solidFill>
                  <a:srgbClr val="808030"/>
                </a:solidFill>
                <a:highlight>
                  <a:srgbClr val="FFFFE8"/>
                </a:highlight>
              </a:rPr>
              <a:t>(</a:t>
            </a:r>
            <a:r>
              <a:rPr lang="pt-BR" sz="1400">
                <a:solidFill>
                  <a:srgbClr val="797997"/>
                </a:solidFill>
                <a:highlight>
                  <a:srgbClr val="FFFFE8"/>
                </a:highlight>
              </a:rPr>
              <a:t>$</a:t>
            </a:r>
            <a:r>
              <a:rPr b="1" lang="pt-BR" sz="1400">
                <a:solidFill>
                  <a:srgbClr val="800000"/>
                </a:solidFill>
                <a:highlight>
                  <a:srgbClr val="FFFFE8"/>
                </a:highlight>
              </a:rPr>
              <a:t>this</a:t>
            </a:r>
            <a:r>
              <a:rPr lang="pt-BR" sz="1400">
                <a:solidFill>
                  <a:schemeClr val="dk1"/>
                </a:solidFill>
                <a:highlight>
                  <a:srgbClr val="FFFFE8"/>
                </a:highlight>
              </a:rPr>
              <a:t> </a:t>
            </a:r>
            <a:r>
              <a:rPr b="1" lang="pt-BR" sz="1400">
                <a:solidFill>
                  <a:srgbClr val="800000"/>
                </a:solidFill>
                <a:highlight>
                  <a:srgbClr val="FFFFE8"/>
                </a:highlight>
              </a:rPr>
              <a:t>as</a:t>
            </a:r>
            <a:r>
              <a:rPr lang="pt-BR" sz="1400">
                <a:solidFill>
                  <a:schemeClr val="dk1"/>
                </a:solidFill>
                <a:highlight>
                  <a:srgbClr val="FFFFE8"/>
                </a:highlight>
              </a:rPr>
              <a:t> </a:t>
            </a:r>
            <a:r>
              <a:rPr lang="pt-BR" sz="1400">
                <a:solidFill>
                  <a:srgbClr val="797997"/>
                </a:solidFill>
                <a:highlight>
                  <a:srgbClr val="FFFFE8"/>
                </a:highlight>
              </a:rPr>
              <a:t>$key</a:t>
            </a:r>
            <a:r>
              <a:rPr lang="pt-BR" sz="1400">
                <a:solidFill>
                  <a:schemeClr val="dk1"/>
                </a:solidFill>
                <a:highlight>
                  <a:srgbClr val="FFFFE8"/>
                </a:highlight>
              </a:rPr>
              <a:t> </a:t>
            </a:r>
            <a:r>
              <a:rPr lang="pt-BR" sz="1400">
                <a:solidFill>
                  <a:srgbClr val="808030"/>
                </a:solidFill>
                <a:highlight>
                  <a:srgbClr val="FFFFE8"/>
                </a:highlight>
              </a:rPr>
              <a:t>=&gt;</a:t>
            </a:r>
            <a:r>
              <a:rPr lang="pt-BR" sz="1400">
                <a:solidFill>
                  <a:schemeClr val="dk1"/>
                </a:solidFill>
                <a:highlight>
                  <a:srgbClr val="FFFFE8"/>
                </a:highlight>
              </a:rPr>
              <a:t> </a:t>
            </a:r>
            <a:r>
              <a:rPr lang="pt-BR" sz="1400">
                <a:solidFill>
                  <a:srgbClr val="797997"/>
                </a:solidFill>
                <a:highlight>
                  <a:srgbClr val="FFFFE8"/>
                </a:highlight>
              </a:rPr>
              <a:t>$value</a:t>
            </a:r>
            <a:r>
              <a:rPr lang="pt-BR" sz="1400">
                <a:solidFill>
                  <a:srgbClr val="808030"/>
                </a:solidFill>
                <a:highlight>
                  <a:srgbClr val="FFFFE8"/>
                </a:highlight>
              </a:rPr>
              <a:t>)</a:t>
            </a:r>
            <a:r>
              <a:rPr lang="pt-BR" sz="1400">
                <a:solidFill>
                  <a:schemeClr val="dk1"/>
                </a:solidFill>
                <a:highlight>
                  <a:srgbClr val="FFFFE8"/>
                </a:highlight>
              </a:rPr>
              <a:t> </a:t>
            </a:r>
            <a:r>
              <a:rPr lang="pt-BR" sz="1400">
                <a:solidFill>
                  <a:srgbClr val="800080"/>
                </a:solidFill>
                <a:highlight>
                  <a:srgbClr val="FFFFE8"/>
                </a:highlight>
              </a:rPr>
              <a:t>{</a:t>
            </a:r>
            <a:br>
              <a:rPr lang="pt-BR" sz="1400">
                <a:solidFill>
                  <a:schemeClr val="dk1"/>
                </a:solidFill>
                <a:highlight>
                  <a:srgbClr val="FFFFFF"/>
                </a:highlight>
              </a:rPr>
            </a:br>
            <a:r>
              <a:rPr lang="pt-BR" sz="1400">
                <a:solidFill>
                  <a:schemeClr val="dk1"/>
                </a:solidFill>
                <a:highlight>
                  <a:srgbClr val="FFFFE8"/>
                </a:highlight>
              </a:rPr>
              <a:t>           </a:t>
            </a:r>
            <a:r>
              <a:rPr b="1" lang="pt-BR" sz="1400">
                <a:solidFill>
                  <a:srgbClr val="800000"/>
                </a:solidFill>
                <a:highlight>
                  <a:srgbClr val="FFFFE8"/>
                </a:highlight>
              </a:rPr>
              <a:t>print</a:t>
            </a:r>
            <a:r>
              <a:rPr lang="pt-BR" sz="1400">
                <a:solidFill>
                  <a:schemeClr val="dk1"/>
                </a:solidFill>
                <a:highlight>
                  <a:srgbClr val="FFFFE8"/>
                </a:highlight>
              </a:rPr>
              <a:t> </a:t>
            </a:r>
            <a:r>
              <a:rPr lang="pt-BR" sz="1400">
                <a:solidFill>
                  <a:srgbClr val="0000E6"/>
                </a:solidFill>
                <a:highlight>
                  <a:srgbClr val="FFFFE8"/>
                </a:highlight>
              </a:rPr>
              <a:t>"</a:t>
            </a:r>
            <a:r>
              <a:rPr lang="pt-BR" sz="1400">
                <a:solidFill>
                  <a:srgbClr val="797997"/>
                </a:solidFill>
                <a:highlight>
                  <a:srgbClr val="FFFFE8"/>
                </a:highlight>
              </a:rPr>
              <a:t>$key</a:t>
            </a:r>
            <a:r>
              <a:rPr lang="pt-BR" sz="1400">
                <a:solidFill>
                  <a:srgbClr val="0000E6"/>
                </a:solidFill>
                <a:highlight>
                  <a:srgbClr val="FFFFE8"/>
                </a:highlight>
              </a:rPr>
              <a:t> =&gt; </a:t>
            </a:r>
            <a:r>
              <a:rPr lang="pt-BR" sz="1400">
                <a:solidFill>
                  <a:srgbClr val="797997"/>
                </a:solidFill>
                <a:highlight>
                  <a:srgbClr val="FFFFE8"/>
                </a:highlight>
              </a:rPr>
              <a:t>$value</a:t>
            </a:r>
            <a:r>
              <a:rPr lang="pt-BR" sz="1400">
                <a:solidFill>
                  <a:srgbClr val="0F69FF"/>
                </a:solidFill>
                <a:highlight>
                  <a:srgbClr val="FFFFE8"/>
                </a:highlight>
              </a:rPr>
              <a:t>\n</a:t>
            </a:r>
            <a:r>
              <a:rPr lang="pt-BR" sz="1400">
                <a:solidFill>
                  <a:srgbClr val="0000E6"/>
                </a:solidFill>
                <a:highlight>
                  <a:srgbClr val="FFFFE8"/>
                </a:highlight>
              </a:rPr>
              <a:t>"</a:t>
            </a:r>
            <a:r>
              <a:rPr lang="pt-BR" sz="1400">
                <a:solidFill>
                  <a:srgbClr val="800080"/>
                </a:solidFill>
                <a:highlight>
                  <a:srgbClr val="FFFFE8"/>
                </a:highlight>
              </a:rPr>
              <a:t>;</a:t>
            </a:r>
            <a:br>
              <a:rPr lang="pt-BR" sz="1400">
                <a:solidFill>
                  <a:schemeClr val="dk1"/>
                </a:solidFill>
                <a:highlight>
                  <a:srgbClr val="FFFFFF"/>
                </a:highlight>
              </a:rPr>
            </a:br>
            <a:r>
              <a:rPr lang="pt-BR" sz="1400">
                <a:solidFill>
                  <a:schemeClr val="dk1"/>
                </a:solidFill>
                <a:highlight>
                  <a:srgbClr val="FFFFE8"/>
                </a:highlight>
              </a:rPr>
              <a:t>       </a:t>
            </a:r>
            <a:r>
              <a:rPr lang="pt-BR" sz="1400">
                <a:solidFill>
                  <a:srgbClr val="800080"/>
                </a:solidFill>
                <a:highlight>
                  <a:srgbClr val="FFFFE8"/>
                </a:highlight>
              </a:rPr>
              <a:t>}</a:t>
            </a:r>
            <a:br>
              <a:rPr lang="pt-BR" sz="1400">
                <a:solidFill>
                  <a:schemeClr val="dk1"/>
                </a:solidFill>
                <a:highlight>
                  <a:srgbClr val="FFFFFF"/>
                </a:highlight>
              </a:rPr>
            </a:br>
            <a:r>
              <a:rPr lang="pt-BR" sz="1400">
                <a:solidFill>
                  <a:schemeClr val="dk1"/>
                </a:solidFill>
                <a:highlight>
                  <a:srgbClr val="FFFFE8"/>
                </a:highlight>
              </a:rPr>
              <a:t>    </a:t>
            </a:r>
            <a:r>
              <a:rPr lang="pt-BR" sz="1400">
                <a:solidFill>
                  <a:srgbClr val="800080"/>
                </a:solidFill>
                <a:highlight>
                  <a:srgbClr val="FFFFE8"/>
                </a:highlight>
              </a:rPr>
              <a:t>}</a:t>
            </a:r>
            <a:br>
              <a:rPr lang="pt-BR" sz="1400">
                <a:solidFill>
                  <a:schemeClr val="dk1"/>
                </a:solidFill>
                <a:highlight>
                  <a:srgbClr val="FFFFFF"/>
                </a:highlight>
              </a:rPr>
            </a:br>
            <a:r>
              <a:rPr lang="pt-BR" sz="1400">
                <a:solidFill>
                  <a:srgbClr val="800080"/>
                </a:solidFill>
                <a:highlight>
                  <a:srgbClr val="FFFFE8"/>
                </a:highlight>
              </a:rPr>
              <a:t>}</a:t>
            </a:r>
            <a:br>
              <a:rPr lang="pt-BR" sz="1400">
                <a:solidFill>
                  <a:schemeClr val="dk1"/>
                </a:solidFill>
                <a:highlight>
                  <a:srgbClr val="FFFFFF"/>
                </a:highlight>
              </a:rPr>
            </a:br>
            <a:r>
              <a:rPr lang="pt-BR" sz="1400">
                <a:solidFill>
                  <a:srgbClr val="797997"/>
                </a:solidFill>
                <a:highlight>
                  <a:srgbClr val="FFFFE8"/>
                </a:highlight>
              </a:rPr>
              <a:t>$pessoa</a:t>
            </a:r>
            <a:r>
              <a:rPr lang="pt-BR" sz="1400">
                <a:solidFill>
                  <a:schemeClr val="dk1"/>
                </a:solidFill>
                <a:highlight>
                  <a:srgbClr val="FFFFE8"/>
                </a:highlight>
              </a:rPr>
              <a:t> </a:t>
            </a:r>
            <a:r>
              <a:rPr lang="pt-BR" sz="1400">
                <a:solidFill>
                  <a:srgbClr val="808030"/>
                </a:solidFill>
                <a:highlight>
                  <a:srgbClr val="FFFFE8"/>
                </a:highlight>
              </a:rPr>
              <a:t>=</a:t>
            </a:r>
            <a:r>
              <a:rPr lang="pt-BR" sz="1400">
                <a:solidFill>
                  <a:schemeClr val="dk1"/>
                </a:solidFill>
                <a:highlight>
                  <a:srgbClr val="FFFFE8"/>
                </a:highlight>
              </a:rPr>
              <a:t> </a:t>
            </a:r>
            <a:r>
              <a:rPr b="1" lang="pt-BR" sz="1400">
                <a:solidFill>
                  <a:srgbClr val="800000"/>
                </a:solidFill>
                <a:highlight>
                  <a:srgbClr val="FFFFE8"/>
                </a:highlight>
              </a:rPr>
              <a:t>new</a:t>
            </a:r>
            <a:r>
              <a:rPr lang="pt-BR" sz="1400">
                <a:solidFill>
                  <a:schemeClr val="dk1"/>
                </a:solidFill>
                <a:highlight>
                  <a:srgbClr val="FFFFE8"/>
                </a:highlight>
              </a:rPr>
              <a:t> Pessoa</a:t>
            </a:r>
            <a:r>
              <a:rPr lang="pt-BR" sz="1400">
                <a:solidFill>
                  <a:srgbClr val="808030"/>
                </a:solidFill>
                <a:highlight>
                  <a:srgbClr val="FFFFE8"/>
                </a:highlight>
              </a:rPr>
              <a:t>()</a:t>
            </a:r>
            <a:r>
              <a:rPr lang="pt-BR" sz="1400">
                <a:solidFill>
                  <a:srgbClr val="800080"/>
                </a:solidFill>
                <a:highlight>
                  <a:srgbClr val="FFFFE8"/>
                </a:highlight>
              </a:rPr>
              <a:t>;</a:t>
            </a:r>
            <a:br>
              <a:rPr lang="pt-BR" sz="1100">
                <a:solidFill>
                  <a:schemeClr val="dk1"/>
                </a:solidFill>
                <a:highlight>
                  <a:srgbClr val="FFFFFF"/>
                </a:highlight>
              </a:rPr>
            </a:br>
            <a:endParaRPr/>
          </a:p>
        </p:txBody>
      </p:sp>
      <p:sp>
        <p:nvSpPr>
          <p:cNvPr id="1638" name="Google Shape;1638;p184"/>
          <p:cNvSpPr txBox="1"/>
          <p:nvPr/>
        </p:nvSpPr>
        <p:spPr>
          <a:xfrm>
            <a:off x="4561500" y="1568875"/>
            <a:ext cx="4178400" cy="30000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1600"/>
              </a:spcAft>
              <a:buNone/>
            </a:pPr>
            <a:br>
              <a:rPr lang="pt-BR" sz="1100">
                <a:solidFill>
                  <a:schemeClr val="dk1"/>
                </a:solidFill>
                <a:highlight>
                  <a:srgbClr val="FFFFFF"/>
                </a:highlight>
              </a:rPr>
            </a:br>
            <a:r>
              <a:rPr lang="pt-BR">
                <a:solidFill>
                  <a:srgbClr val="696969"/>
                </a:solidFill>
                <a:highlight>
                  <a:srgbClr val="FFFFE8"/>
                </a:highlight>
              </a:rPr>
              <a:t>//Aqui só é possível iterar os atributos públicos</a:t>
            </a:r>
            <a:br>
              <a:rPr lang="pt-BR">
                <a:solidFill>
                  <a:schemeClr val="dk1"/>
                </a:solidFill>
                <a:highlight>
                  <a:srgbClr val="FFFFFF"/>
                </a:highlight>
              </a:rPr>
            </a:br>
            <a:r>
              <a:rPr b="1" lang="pt-BR">
                <a:solidFill>
                  <a:srgbClr val="800000"/>
                </a:solidFill>
                <a:highlight>
                  <a:srgbClr val="FFFFE8"/>
                </a:highlight>
              </a:rPr>
              <a:t>foreach</a:t>
            </a:r>
            <a:r>
              <a:rPr lang="pt-BR">
                <a:solidFill>
                  <a:srgbClr val="808030"/>
                </a:solidFill>
                <a:highlight>
                  <a:srgbClr val="FFFFE8"/>
                </a:highlight>
              </a:rPr>
              <a:t>(</a:t>
            </a:r>
            <a:r>
              <a:rPr lang="pt-BR">
                <a:solidFill>
                  <a:srgbClr val="797997"/>
                </a:solidFill>
                <a:highlight>
                  <a:srgbClr val="FFFFE8"/>
                </a:highlight>
              </a:rPr>
              <a:t>$pessoa</a:t>
            </a:r>
            <a:r>
              <a:rPr lang="pt-BR">
                <a:solidFill>
                  <a:schemeClr val="dk1"/>
                </a:solidFill>
                <a:highlight>
                  <a:srgbClr val="FFFFE8"/>
                </a:highlight>
              </a:rPr>
              <a:t> </a:t>
            </a:r>
            <a:r>
              <a:rPr b="1" lang="pt-BR">
                <a:solidFill>
                  <a:srgbClr val="800000"/>
                </a:solidFill>
                <a:highlight>
                  <a:srgbClr val="FFFFE8"/>
                </a:highlight>
              </a:rPr>
              <a:t>as</a:t>
            </a:r>
            <a:r>
              <a:rPr lang="pt-BR">
                <a:solidFill>
                  <a:schemeClr val="dk1"/>
                </a:solidFill>
                <a:highlight>
                  <a:srgbClr val="FFFFE8"/>
                </a:highlight>
              </a:rPr>
              <a:t> </a:t>
            </a:r>
            <a:r>
              <a:rPr lang="pt-BR">
                <a:solidFill>
                  <a:srgbClr val="797997"/>
                </a:solidFill>
                <a:highlight>
                  <a:srgbClr val="FFFFE8"/>
                </a:highlight>
              </a:rPr>
              <a:t>$key</a:t>
            </a:r>
            <a:r>
              <a:rPr lang="pt-BR">
                <a:solidFill>
                  <a:schemeClr val="dk1"/>
                </a:solidFill>
                <a:highlight>
                  <a:srgbClr val="FFFFE8"/>
                </a:highlight>
              </a:rPr>
              <a:t> </a:t>
            </a:r>
            <a:r>
              <a:rPr lang="pt-BR">
                <a:solidFill>
                  <a:srgbClr val="808030"/>
                </a:solidFill>
                <a:highlight>
                  <a:srgbClr val="FFFFE8"/>
                </a:highlight>
              </a:rPr>
              <a:t>=&gt;</a:t>
            </a:r>
            <a:r>
              <a:rPr lang="pt-BR">
                <a:solidFill>
                  <a:schemeClr val="dk1"/>
                </a:solidFill>
                <a:highlight>
                  <a:srgbClr val="FFFFE8"/>
                </a:highlight>
              </a:rPr>
              <a:t> </a:t>
            </a:r>
            <a:r>
              <a:rPr lang="pt-BR">
                <a:solidFill>
                  <a:srgbClr val="797997"/>
                </a:solidFill>
                <a:highlight>
                  <a:srgbClr val="FFFFE8"/>
                </a:highlight>
              </a:rPr>
              <a:t>$value</a:t>
            </a:r>
            <a:r>
              <a:rPr lang="pt-BR">
                <a:solidFill>
                  <a:srgbClr val="808030"/>
                </a:solidFill>
                <a:highlight>
                  <a:srgbClr val="FFFFE8"/>
                </a:highlight>
              </a:rPr>
              <a:t>)</a:t>
            </a:r>
            <a:r>
              <a:rPr lang="pt-BR">
                <a:solidFill>
                  <a:schemeClr val="dk1"/>
                </a:solidFill>
                <a:highlight>
                  <a:srgbClr val="FFFFE8"/>
                </a:highlight>
              </a:rPr>
              <a:t> </a:t>
            </a:r>
            <a:r>
              <a:rPr lang="pt-BR">
                <a:solidFill>
                  <a:srgbClr val="800080"/>
                </a:solidFill>
                <a:highlight>
                  <a:srgbClr val="FFFFE8"/>
                </a:highlight>
              </a:rPr>
              <a:t>{</a:t>
            </a:r>
            <a:br>
              <a:rPr lang="pt-BR">
                <a:solidFill>
                  <a:schemeClr val="dk1"/>
                </a:solidFill>
                <a:highlight>
                  <a:srgbClr val="FFFFFF"/>
                </a:highlight>
              </a:rPr>
            </a:br>
            <a:r>
              <a:rPr lang="pt-BR">
                <a:solidFill>
                  <a:schemeClr val="dk1"/>
                </a:solidFill>
                <a:highlight>
                  <a:srgbClr val="FFFFE8"/>
                </a:highlight>
              </a:rPr>
              <a:t>    </a:t>
            </a:r>
            <a:r>
              <a:rPr b="1" lang="pt-BR">
                <a:solidFill>
                  <a:srgbClr val="800000"/>
                </a:solidFill>
                <a:highlight>
                  <a:srgbClr val="FFFFE8"/>
                </a:highlight>
              </a:rPr>
              <a:t>print</a:t>
            </a:r>
            <a:r>
              <a:rPr lang="pt-BR">
                <a:solidFill>
                  <a:schemeClr val="dk1"/>
                </a:solidFill>
                <a:highlight>
                  <a:srgbClr val="FFFFE8"/>
                </a:highlight>
              </a:rPr>
              <a:t> </a:t>
            </a:r>
            <a:r>
              <a:rPr lang="pt-BR">
                <a:solidFill>
                  <a:srgbClr val="0000E6"/>
                </a:solidFill>
                <a:highlight>
                  <a:srgbClr val="FFFFE8"/>
                </a:highlight>
              </a:rPr>
              <a:t>"</a:t>
            </a:r>
            <a:r>
              <a:rPr lang="pt-BR">
                <a:solidFill>
                  <a:srgbClr val="797997"/>
                </a:solidFill>
                <a:highlight>
                  <a:srgbClr val="FFFFE8"/>
                </a:highlight>
              </a:rPr>
              <a:t>$key</a:t>
            </a:r>
            <a:r>
              <a:rPr lang="pt-BR">
                <a:solidFill>
                  <a:srgbClr val="0000E6"/>
                </a:solidFill>
                <a:highlight>
                  <a:srgbClr val="FFFFE8"/>
                </a:highlight>
              </a:rPr>
              <a:t> =&gt; </a:t>
            </a:r>
            <a:r>
              <a:rPr lang="pt-BR">
                <a:solidFill>
                  <a:srgbClr val="797997"/>
                </a:solidFill>
                <a:highlight>
                  <a:srgbClr val="FFFFE8"/>
                </a:highlight>
              </a:rPr>
              <a:t>$value</a:t>
            </a:r>
            <a:r>
              <a:rPr lang="pt-BR">
                <a:solidFill>
                  <a:srgbClr val="0F69FF"/>
                </a:solidFill>
                <a:highlight>
                  <a:srgbClr val="FFFFE8"/>
                </a:highlight>
              </a:rPr>
              <a:t>\n</a:t>
            </a:r>
            <a:r>
              <a:rPr lang="pt-BR">
                <a:solidFill>
                  <a:srgbClr val="0000E6"/>
                </a:solidFill>
                <a:highlight>
                  <a:srgbClr val="FFFFE8"/>
                </a:highlight>
              </a:rPr>
              <a:t>"</a:t>
            </a:r>
            <a:r>
              <a:rPr lang="pt-BR">
                <a:solidFill>
                  <a:srgbClr val="800080"/>
                </a:solidFill>
                <a:highlight>
                  <a:srgbClr val="FFFFE8"/>
                </a:highlight>
              </a:rPr>
              <a:t>;</a:t>
            </a:r>
            <a:br>
              <a:rPr lang="pt-BR">
                <a:solidFill>
                  <a:schemeClr val="dk1"/>
                </a:solidFill>
                <a:highlight>
                  <a:srgbClr val="FFFFFF"/>
                </a:highlight>
              </a:rPr>
            </a:br>
            <a:r>
              <a:rPr lang="pt-BR">
                <a:solidFill>
                  <a:srgbClr val="800080"/>
                </a:solidFill>
                <a:highlight>
                  <a:srgbClr val="FFFFE8"/>
                </a:highlight>
              </a:rPr>
              <a:t>}</a:t>
            </a:r>
            <a:br>
              <a:rPr lang="pt-BR">
                <a:solidFill>
                  <a:schemeClr val="dk1"/>
                </a:solidFill>
                <a:highlight>
                  <a:srgbClr val="FFFFFF"/>
                </a:highlight>
              </a:rPr>
            </a:br>
            <a:r>
              <a:rPr b="1" lang="pt-BR">
                <a:solidFill>
                  <a:srgbClr val="800000"/>
                </a:solidFill>
                <a:highlight>
                  <a:srgbClr val="FFFFE8"/>
                </a:highlight>
              </a:rPr>
              <a:t>echo</a:t>
            </a:r>
            <a:r>
              <a:rPr lang="pt-BR">
                <a:solidFill>
                  <a:schemeClr val="dk1"/>
                </a:solidFill>
                <a:highlight>
                  <a:srgbClr val="FFFFE8"/>
                </a:highlight>
              </a:rPr>
              <a:t> </a:t>
            </a:r>
            <a:r>
              <a:rPr lang="pt-BR">
                <a:solidFill>
                  <a:srgbClr val="0000E6"/>
                </a:solidFill>
                <a:highlight>
                  <a:srgbClr val="FFFFE8"/>
                </a:highlight>
              </a:rPr>
              <a:t>"</a:t>
            </a:r>
            <a:r>
              <a:rPr lang="pt-BR">
                <a:solidFill>
                  <a:srgbClr val="0F69FF"/>
                </a:solidFill>
                <a:highlight>
                  <a:srgbClr val="FFFFE8"/>
                </a:highlight>
              </a:rPr>
              <a:t>\n</a:t>
            </a:r>
            <a:r>
              <a:rPr lang="pt-BR">
                <a:solidFill>
                  <a:srgbClr val="0000E6"/>
                </a:solidFill>
                <a:highlight>
                  <a:srgbClr val="FFFFE8"/>
                </a:highlight>
              </a:rPr>
              <a:t>"</a:t>
            </a:r>
            <a:r>
              <a:rPr lang="pt-BR">
                <a:solidFill>
                  <a:srgbClr val="800080"/>
                </a:solidFill>
                <a:highlight>
                  <a:srgbClr val="FFFFE8"/>
                </a:highlight>
              </a:rPr>
              <a:t>;</a:t>
            </a:r>
            <a:br>
              <a:rPr lang="pt-BR">
                <a:solidFill>
                  <a:schemeClr val="dk1"/>
                </a:solidFill>
                <a:highlight>
                  <a:srgbClr val="FFFFFF"/>
                </a:highlight>
              </a:rPr>
            </a:br>
            <a:br>
              <a:rPr lang="pt-BR">
                <a:solidFill>
                  <a:schemeClr val="dk1"/>
                </a:solidFill>
                <a:highlight>
                  <a:srgbClr val="FFFFFF"/>
                </a:highlight>
              </a:rPr>
            </a:br>
            <a:r>
              <a:rPr lang="pt-BR">
                <a:solidFill>
                  <a:srgbClr val="696969"/>
                </a:solidFill>
                <a:highlight>
                  <a:srgbClr val="FFFFE8"/>
                </a:highlight>
              </a:rPr>
              <a:t>//no método usando o $this é possível iterar todos os valores</a:t>
            </a:r>
            <a:br>
              <a:rPr lang="pt-BR">
                <a:solidFill>
                  <a:schemeClr val="dk1"/>
                </a:solidFill>
                <a:highlight>
                  <a:srgbClr val="FFFFFF"/>
                </a:highlight>
              </a:rPr>
            </a:br>
            <a:r>
              <a:rPr lang="pt-BR">
                <a:solidFill>
                  <a:srgbClr val="797997"/>
                </a:solidFill>
                <a:highlight>
                  <a:srgbClr val="FFFFE8"/>
                </a:highlight>
              </a:rPr>
              <a:t>$pessoa</a:t>
            </a:r>
            <a:r>
              <a:rPr lang="pt-BR">
                <a:solidFill>
                  <a:srgbClr val="808030"/>
                </a:solidFill>
                <a:highlight>
                  <a:srgbClr val="FFFFE8"/>
                </a:highlight>
              </a:rPr>
              <a:t>-&gt;</a:t>
            </a:r>
            <a:r>
              <a:rPr lang="pt-BR">
                <a:solidFill>
                  <a:schemeClr val="dk1"/>
                </a:solidFill>
                <a:highlight>
                  <a:srgbClr val="FFFFE8"/>
                </a:highlight>
              </a:rPr>
              <a:t>iterar</a:t>
            </a:r>
            <a:r>
              <a:rPr lang="pt-BR">
                <a:solidFill>
                  <a:srgbClr val="808030"/>
                </a:solidFill>
                <a:highlight>
                  <a:srgbClr val="FFFFE8"/>
                </a:highlight>
              </a:rPr>
              <a:t>()</a:t>
            </a:r>
            <a:r>
              <a:rPr lang="pt-BR">
                <a:solidFill>
                  <a:srgbClr val="800080"/>
                </a:solidFill>
                <a:highlight>
                  <a:srgbClr val="FFFFE8"/>
                </a:highlight>
              </a:rPr>
              <a:t>;</a:t>
            </a:r>
            <a:endParaRPr>
              <a:solidFill>
                <a:srgbClr val="800080"/>
              </a:solidFill>
              <a:highlight>
                <a:srgbClr val="FFFFE8"/>
              </a:highlight>
            </a:endParaRPr>
          </a:p>
        </p:txBody>
      </p:sp>
      <p:cxnSp>
        <p:nvCxnSpPr>
          <p:cNvPr id="1639" name="Google Shape;1639;p184"/>
          <p:cNvCxnSpPr/>
          <p:nvPr/>
        </p:nvCxnSpPr>
        <p:spPr>
          <a:xfrm flipH="1">
            <a:off x="4200550" y="1218500"/>
            <a:ext cx="10200" cy="36126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1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3" name="Shape 1643"/>
        <p:cNvGrpSpPr/>
        <p:nvPr/>
      </p:nvGrpSpPr>
      <p:grpSpPr>
        <a:xfrm>
          <a:off x="0" y="0"/>
          <a:ext cx="0" cy="0"/>
          <a:chOff x="0" y="0"/>
          <a:chExt cx="0" cy="0"/>
        </a:xfrm>
      </p:grpSpPr>
      <p:sp>
        <p:nvSpPr>
          <p:cNvPr id="1644" name="Google Shape;1644;p185"/>
          <p:cNvSpPr txBox="1"/>
          <p:nvPr>
            <p:ph type="title"/>
          </p:nvPr>
        </p:nvSpPr>
        <p:spPr>
          <a:xfrm>
            <a:off x="362525" y="445025"/>
            <a:ext cx="4427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Interface Iterator</a:t>
            </a:r>
            <a:endParaRPr/>
          </a:p>
        </p:txBody>
      </p:sp>
      <p:grpSp>
        <p:nvGrpSpPr>
          <p:cNvPr id="1645" name="Google Shape;1645;p185"/>
          <p:cNvGrpSpPr/>
          <p:nvPr/>
        </p:nvGrpSpPr>
        <p:grpSpPr>
          <a:xfrm>
            <a:off x="6976132" y="1199810"/>
            <a:ext cx="1634625" cy="2743882"/>
            <a:chOff x="5149675" y="0"/>
            <a:chExt cx="1634625" cy="1156000"/>
          </a:xfrm>
        </p:grpSpPr>
        <p:sp>
          <p:nvSpPr>
            <p:cNvPr id="1646" name="Google Shape;1646;p185"/>
            <p:cNvSpPr/>
            <p:nvPr/>
          </p:nvSpPr>
          <p:spPr>
            <a:xfrm>
              <a:off x="5149675" y="60100"/>
              <a:ext cx="1629000" cy="1095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185"/>
            <p:cNvSpPr txBox="1"/>
            <p:nvPr/>
          </p:nvSpPr>
          <p:spPr>
            <a:xfrm>
              <a:off x="5165200" y="0"/>
              <a:ext cx="1619100" cy="315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a:p>
            <a:p>
              <a:pPr indent="0" lvl="0" marL="0" rtl="0" algn="ctr">
                <a:spcBef>
                  <a:spcPts val="0"/>
                </a:spcBef>
                <a:spcAft>
                  <a:spcPts val="0"/>
                </a:spcAft>
                <a:buNone/>
              </a:pPr>
              <a:r>
                <a:rPr lang="pt-BR"/>
                <a:t>&lt;&lt;interface&gt;&gt;</a:t>
              </a:r>
              <a:endParaRPr/>
            </a:p>
          </p:txBody>
        </p:sp>
        <p:cxnSp>
          <p:nvCxnSpPr>
            <p:cNvPr id="1648" name="Google Shape;1648;p185"/>
            <p:cNvCxnSpPr/>
            <p:nvPr/>
          </p:nvCxnSpPr>
          <p:spPr>
            <a:xfrm>
              <a:off x="5154632" y="352793"/>
              <a:ext cx="1619100" cy="0"/>
            </a:xfrm>
            <a:prstGeom prst="straightConnector1">
              <a:avLst/>
            </a:prstGeom>
            <a:noFill/>
            <a:ln cap="flat" cmpd="sng" w="9525">
              <a:solidFill>
                <a:schemeClr val="dk2"/>
              </a:solidFill>
              <a:prstDash val="solid"/>
              <a:round/>
              <a:headEnd len="med" w="med" type="none"/>
              <a:tailEnd len="med" w="med" type="none"/>
            </a:ln>
          </p:spPr>
        </p:cxnSp>
        <p:sp>
          <p:nvSpPr>
            <p:cNvPr id="1649" name="Google Shape;1649;p185"/>
            <p:cNvSpPr txBox="1"/>
            <p:nvPr/>
          </p:nvSpPr>
          <p:spPr>
            <a:xfrm>
              <a:off x="5154625" y="194838"/>
              <a:ext cx="1619100" cy="315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pt-BR"/>
                <a:t>Iterator</a:t>
              </a:r>
              <a:endParaRPr/>
            </a:p>
          </p:txBody>
        </p:sp>
        <p:cxnSp>
          <p:nvCxnSpPr>
            <p:cNvPr id="1650" name="Google Shape;1650;p185"/>
            <p:cNvCxnSpPr/>
            <p:nvPr/>
          </p:nvCxnSpPr>
          <p:spPr>
            <a:xfrm>
              <a:off x="5154607" y="419973"/>
              <a:ext cx="1619100" cy="0"/>
            </a:xfrm>
            <a:prstGeom prst="straightConnector1">
              <a:avLst/>
            </a:prstGeom>
            <a:noFill/>
            <a:ln cap="flat" cmpd="sng" w="9525">
              <a:solidFill>
                <a:schemeClr val="dk2"/>
              </a:solidFill>
              <a:prstDash val="solid"/>
              <a:round/>
              <a:headEnd len="med" w="med" type="none"/>
              <a:tailEnd len="med" w="med" type="none"/>
            </a:ln>
          </p:spPr>
        </p:cxnSp>
        <p:sp>
          <p:nvSpPr>
            <p:cNvPr id="1651" name="Google Shape;1651;p185"/>
            <p:cNvSpPr txBox="1"/>
            <p:nvPr/>
          </p:nvSpPr>
          <p:spPr>
            <a:xfrm>
              <a:off x="5154625" y="487160"/>
              <a:ext cx="1619100" cy="315900"/>
            </a:xfrm>
            <a:prstGeom prst="rect">
              <a:avLst/>
            </a:prstGeom>
            <a:noFill/>
            <a:ln>
              <a:noFill/>
            </a:ln>
          </p:spPr>
          <p:txBody>
            <a:bodyPr anchorCtr="0" anchor="t" bIns="91425" lIns="91425" spcFirstLastPara="1" rIns="91425" wrap="square" tIns="91425">
              <a:noAutofit/>
            </a:bodyPr>
            <a:lstStyle/>
            <a:p>
              <a:pPr indent="-317500" lvl="0" marL="457200" rtl="0" algn="ctr">
                <a:spcBef>
                  <a:spcPts val="0"/>
                </a:spcBef>
                <a:spcAft>
                  <a:spcPts val="0"/>
                </a:spcAft>
                <a:buSzPts val="1400"/>
                <a:buChar char="+"/>
              </a:pPr>
              <a:r>
                <a:rPr lang="pt-BR"/>
                <a:t>current ()</a:t>
              </a:r>
              <a:endParaRPr/>
            </a:p>
            <a:p>
              <a:pPr indent="-317500" lvl="0" marL="457200" rtl="0" algn="ctr">
                <a:spcBef>
                  <a:spcPts val="0"/>
                </a:spcBef>
                <a:spcAft>
                  <a:spcPts val="0"/>
                </a:spcAft>
                <a:buSzPts val="1400"/>
                <a:buChar char="+"/>
              </a:pPr>
              <a:r>
                <a:rPr lang="pt-BR"/>
                <a:t>key()</a:t>
              </a:r>
              <a:endParaRPr/>
            </a:p>
            <a:p>
              <a:pPr indent="-317500" lvl="0" marL="457200" rtl="0" algn="ctr">
                <a:spcBef>
                  <a:spcPts val="0"/>
                </a:spcBef>
                <a:spcAft>
                  <a:spcPts val="0"/>
                </a:spcAft>
                <a:buSzPts val="1400"/>
                <a:buChar char="+"/>
              </a:pPr>
              <a:r>
                <a:rPr lang="pt-BR"/>
                <a:t>next()</a:t>
              </a:r>
              <a:endParaRPr/>
            </a:p>
            <a:p>
              <a:pPr indent="-317500" lvl="0" marL="457200" rtl="0" algn="ctr">
                <a:spcBef>
                  <a:spcPts val="0"/>
                </a:spcBef>
                <a:spcAft>
                  <a:spcPts val="0"/>
                </a:spcAft>
                <a:buSzPts val="1400"/>
                <a:buChar char="+"/>
              </a:pPr>
              <a:r>
                <a:rPr lang="pt-BR"/>
                <a:t>rewind</a:t>
              </a:r>
              <a:endParaRPr/>
            </a:p>
            <a:p>
              <a:pPr indent="-317500" lvl="0" marL="457200" rtl="0" algn="ctr">
                <a:spcBef>
                  <a:spcPts val="0"/>
                </a:spcBef>
                <a:spcAft>
                  <a:spcPts val="0"/>
                </a:spcAft>
                <a:buSzPts val="1400"/>
                <a:buChar char="+"/>
              </a:pPr>
              <a:r>
                <a:rPr lang="pt-BR"/>
                <a:t>valid()</a:t>
              </a:r>
              <a:endParaRPr/>
            </a:p>
          </p:txBody>
        </p:sp>
      </p:grpSp>
      <p:sp>
        <p:nvSpPr>
          <p:cNvPr id="1652" name="Google Shape;1652;p185"/>
          <p:cNvSpPr txBox="1"/>
          <p:nvPr/>
        </p:nvSpPr>
        <p:spPr>
          <a:xfrm>
            <a:off x="362525" y="1488900"/>
            <a:ext cx="5997300" cy="2610600"/>
          </a:xfrm>
          <a:prstGeom prst="rect">
            <a:avLst/>
          </a:prstGeom>
          <a:noFill/>
          <a:ln>
            <a:noFill/>
          </a:ln>
        </p:spPr>
        <p:txBody>
          <a:bodyPr anchorCtr="0" anchor="t" bIns="91425" lIns="91425" spcFirstLastPara="1" rIns="91425" wrap="square" tIns="91425">
            <a:noAutofit/>
          </a:bodyPr>
          <a:lstStyle/>
          <a:p>
            <a:pPr indent="-342900" lvl="0" marL="457200" rtl="0" algn="just">
              <a:lnSpc>
                <a:spcPct val="115000"/>
              </a:lnSpc>
              <a:spcBef>
                <a:spcPts val="400"/>
              </a:spcBef>
              <a:spcAft>
                <a:spcPts val="0"/>
              </a:spcAft>
              <a:buClr>
                <a:srgbClr val="252525"/>
              </a:buClr>
              <a:buSzPts val="1800"/>
              <a:buFont typeface="Roboto"/>
              <a:buChar char="●"/>
            </a:pPr>
            <a:r>
              <a:rPr lang="pt-BR" sz="1800">
                <a:solidFill>
                  <a:srgbClr val="252525"/>
                </a:solidFill>
                <a:latin typeface="Roboto"/>
                <a:ea typeface="Roboto"/>
                <a:cs typeface="Roboto"/>
                <a:sym typeface="Roboto"/>
              </a:rPr>
              <a:t>Interface Iterator possui um conjunto abstrato de métodos para iteradores externos ou objetos que podem ser iterados internamente.</a:t>
            </a:r>
            <a:endParaRPr sz="1800">
              <a:solidFill>
                <a:srgbClr val="252525"/>
              </a:solidFill>
              <a:latin typeface="Roboto"/>
              <a:ea typeface="Roboto"/>
              <a:cs typeface="Roboto"/>
              <a:sym typeface="Roboto"/>
            </a:endParaRPr>
          </a:p>
          <a:p>
            <a:pPr indent="0" lvl="0" marL="457200" rtl="0" algn="just">
              <a:lnSpc>
                <a:spcPct val="115000"/>
              </a:lnSpc>
              <a:spcBef>
                <a:spcPts val="400"/>
              </a:spcBef>
              <a:spcAft>
                <a:spcPts val="0"/>
              </a:spcAft>
              <a:buNone/>
            </a:pPr>
            <a:r>
              <a:t/>
            </a:r>
            <a:endParaRPr sz="1800">
              <a:solidFill>
                <a:srgbClr val="252525"/>
              </a:solidFill>
              <a:latin typeface="Roboto"/>
              <a:ea typeface="Roboto"/>
              <a:cs typeface="Roboto"/>
              <a:sym typeface="Roboto"/>
            </a:endParaRPr>
          </a:p>
          <a:p>
            <a:pPr indent="-342900" lvl="0" marL="457200" rtl="0" algn="just">
              <a:lnSpc>
                <a:spcPct val="115000"/>
              </a:lnSpc>
              <a:spcBef>
                <a:spcPts val="400"/>
              </a:spcBef>
              <a:spcAft>
                <a:spcPts val="0"/>
              </a:spcAft>
              <a:buClr>
                <a:srgbClr val="252525"/>
              </a:buClr>
              <a:buSzPts val="1800"/>
              <a:buFont typeface="Roboto"/>
              <a:buChar char="●"/>
            </a:pPr>
            <a:r>
              <a:rPr lang="pt-BR" sz="1800">
                <a:solidFill>
                  <a:srgbClr val="252525"/>
                </a:solidFill>
                <a:latin typeface="Roboto"/>
                <a:ea typeface="Roboto"/>
                <a:cs typeface="Roboto"/>
                <a:sym typeface="Roboto"/>
              </a:rPr>
              <a:t>Quando uma nova classe implementa esta esta Interface, suas instâncias tornam-se </a:t>
            </a:r>
            <a:r>
              <a:rPr lang="pt-BR" sz="1800">
                <a:solidFill>
                  <a:srgbClr val="252525"/>
                </a:solidFill>
                <a:latin typeface="Roboto"/>
                <a:ea typeface="Roboto"/>
                <a:cs typeface="Roboto"/>
                <a:sym typeface="Roboto"/>
              </a:rPr>
              <a:t>iteráveis, similar ao uso de um array.</a:t>
            </a:r>
            <a:r>
              <a:rPr lang="pt-BR" sz="1800">
                <a:solidFill>
                  <a:srgbClr val="252525"/>
                </a:solidFill>
                <a:latin typeface="Roboto"/>
                <a:ea typeface="Roboto"/>
                <a:cs typeface="Roboto"/>
                <a:sym typeface="Roboto"/>
              </a:rPr>
              <a:t> </a:t>
            </a:r>
            <a:endParaRPr sz="1800">
              <a:solidFill>
                <a:srgbClr val="252525"/>
              </a:solidFill>
              <a:latin typeface="Roboto"/>
              <a:ea typeface="Roboto"/>
              <a:cs typeface="Roboto"/>
              <a:sym typeface="Roboto"/>
            </a:endParaRPr>
          </a:p>
          <a:p>
            <a:pPr indent="0" lvl="0" marL="0" rtl="0" algn="just">
              <a:lnSpc>
                <a:spcPct val="115000"/>
              </a:lnSpc>
              <a:spcBef>
                <a:spcPts val="400"/>
              </a:spcBef>
              <a:spcAft>
                <a:spcPts val="0"/>
              </a:spcAft>
              <a:buClr>
                <a:schemeClr val="dk1"/>
              </a:buClr>
              <a:buSzPts val="1100"/>
              <a:buFont typeface="Arial"/>
              <a:buNone/>
            </a:pPr>
            <a:r>
              <a:t/>
            </a:r>
            <a:endParaRPr sz="1800">
              <a:solidFill>
                <a:srgbClr val="252525"/>
              </a:solidFill>
              <a:latin typeface="Roboto"/>
              <a:ea typeface="Roboto"/>
              <a:cs typeface="Roboto"/>
              <a:sym typeface="Roboto"/>
            </a:endParaRPr>
          </a:p>
          <a:p>
            <a:pPr indent="0" lvl="0" marL="0" rtl="0" algn="just">
              <a:lnSpc>
                <a:spcPct val="115000"/>
              </a:lnSpc>
              <a:spcBef>
                <a:spcPts val="400"/>
              </a:spcBef>
              <a:spcAft>
                <a:spcPts val="0"/>
              </a:spcAft>
              <a:buClr>
                <a:schemeClr val="dk1"/>
              </a:buClr>
              <a:buSzPts val="1100"/>
              <a:buFont typeface="Arial"/>
              <a:buNone/>
            </a:pPr>
            <a:r>
              <a:t/>
            </a:r>
            <a:endParaRPr sz="1800">
              <a:solidFill>
                <a:schemeClr val="dk1"/>
              </a:solidFill>
            </a:endParaRPr>
          </a:p>
          <a:p>
            <a:pPr indent="0" lvl="0" marL="0" rtl="0" algn="just">
              <a:lnSpc>
                <a:spcPct val="115000"/>
              </a:lnSpc>
              <a:spcBef>
                <a:spcPts val="400"/>
              </a:spcBef>
              <a:spcAft>
                <a:spcPts val="0"/>
              </a:spcAft>
              <a:buClr>
                <a:schemeClr val="dk1"/>
              </a:buClr>
              <a:buSzPts val="1100"/>
              <a:buFont typeface="Arial"/>
              <a:buNone/>
            </a:pPr>
            <a:r>
              <a:t/>
            </a:r>
            <a:endParaRPr sz="1800">
              <a:solidFill>
                <a:srgbClr val="252525"/>
              </a:solidFill>
              <a:latin typeface="Roboto"/>
              <a:ea typeface="Roboto"/>
              <a:cs typeface="Roboto"/>
              <a:sym typeface="Roboto"/>
            </a:endParaRPr>
          </a:p>
          <a:p>
            <a:pPr indent="0" lvl="0" marL="0" rtl="0" algn="just">
              <a:lnSpc>
                <a:spcPct val="115000"/>
              </a:lnSpc>
              <a:spcBef>
                <a:spcPts val="400"/>
              </a:spcBef>
              <a:spcAft>
                <a:spcPts val="0"/>
              </a:spcAft>
              <a:buNone/>
            </a:pPr>
            <a:r>
              <a:t/>
            </a:r>
            <a:endParaRPr sz="1800"/>
          </a:p>
        </p:txBody>
      </p:sp>
    </p:spTree>
  </p:cSld>
  <p:clrMapOvr>
    <a:masterClrMapping/>
  </p:clrMapOvr>
</p:sld>
</file>

<file path=ppt/slides/slide1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6" name="Shape 1656"/>
        <p:cNvGrpSpPr/>
        <p:nvPr/>
      </p:nvGrpSpPr>
      <p:grpSpPr>
        <a:xfrm>
          <a:off x="0" y="0"/>
          <a:ext cx="0" cy="0"/>
          <a:chOff x="0" y="0"/>
          <a:chExt cx="0" cy="0"/>
        </a:xfrm>
      </p:grpSpPr>
      <p:sp>
        <p:nvSpPr>
          <p:cNvPr id="1657" name="Google Shape;1657;p186"/>
          <p:cNvSpPr txBox="1"/>
          <p:nvPr>
            <p:ph type="title"/>
          </p:nvPr>
        </p:nvSpPr>
        <p:spPr>
          <a:xfrm>
            <a:off x="362525" y="445025"/>
            <a:ext cx="4427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Interface Iterator</a:t>
            </a:r>
            <a:endParaRPr/>
          </a:p>
        </p:txBody>
      </p:sp>
      <p:cxnSp>
        <p:nvCxnSpPr>
          <p:cNvPr id="1658" name="Google Shape;1658;p186"/>
          <p:cNvCxnSpPr/>
          <p:nvPr/>
        </p:nvCxnSpPr>
        <p:spPr>
          <a:xfrm>
            <a:off x="3818800" y="1564625"/>
            <a:ext cx="0" cy="2917500"/>
          </a:xfrm>
          <a:prstGeom prst="straightConnector1">
            <a:avLst/>
          </a:prstGeom>
          <a:noFill/>
          <a:ln cap="flat" cmpd="sng" w="9525">
            <a:solidFill>
              <a:schemeClr val="dk2"/>
            </a:solidFill>
            <a:prstDash val="solid"/>
            <a:round/>
            <a:headEnd len="med" w="med" type="none"/>
            <a:tailEnd len="med" w="med" type="none"/>
          </a:ln>
        </p:spPr>
      </p:cxnSp>
      <p:grpSp>
        <p:nvGrpSpPr>
          <p:cNvPr id="1659" name="Google Shape;1659;p186"/>
          <p:cNvGrpSpPr/>
          <p:nvPr/>
        </p:nvGrpSpPr>
        <p:grpSpPr>
          <a:xfrm>
            <a:off x="7425225" y="3739725"/>
            <a:ext cx="1362000" cy="1148700"/>
            <a:chOff x="6843125" y="959925"/>
            <a:chExt cx="1362000" cy="1148700"/>
          </a:xfrm>
        </p:grpSpPr>
        <p:sp>
          <p:nvSpPr>
            <p:cNvPr id="1660" name="Google Shape;1660;p186"/>
            <p:cNvSpPr/>
            <p:nvPr/>
          </p:nvSpPr>
          <p:spPr>
            <a:xfrm>
              <a:off x="6843125" y="959925"/>
              <a:ext cx="1362000" cy="1002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186"/>
            <p:cNvSpPr txBox="1"/>
            <p:nvPr/>
          </p:nvSpPr>
          <p:spPr>
            <a:xfrm>
              <a:off x="6873575" y="959925"/>
              <a:ext cx="1301100" cy="1148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pt-BR"/>
                <a:t>Fibonacci</a:t>
              </a:r>
              <a:endParaRPr/>
            </a:p>
          </p:txBody>
        </p:sp>
        <p:cxnSp>
          <p:nvCxnSpPr>
            <p:cNvPr id="1662" name="Google Shape;1662;p186"/>
            <p:cNvCxnSpPr/>
            <p:nvPr/>
          </p:nvCxnSpPr>
          <p:spPr>
            <a:xfrm>
              <a:off x="6873575" y="1305675"/>
              <a:ext cx="1301100" cy="0"/>
            </a:xfrm>
            <a:prstGeom prst="straightConnector1">
              <a:avLst/>
            </a:prstGeom>
            <a:noFill/>
            <a:ln cap="flat" cmpd="sng" w="9525">
              <a:solidFill>
                <a:schemeClr val="dk2"/>
              </a:solidFill>
              <a:prstDash val="solid"/>
              <a:round/>
              <a:headEnd len="med" w="med" type="none"/>
              <a:tailEnd len="med" w="med" type="none"/>
            </a:ln>
          </p:spPr>
        </p:cxnSp>
      </p:grpSp>
      <p:grpSp>
        <p:nvGrpSpPr>
          <p:cNvPr id="1663" name="Google Shape;1663;p186"/>
          <p:cNvGrpSpPr/>
          <p:nvPr/>
        </p:nvGrpSpPr>
        <p:grpSpPr>
          <a:xfrm>
            <a:off x="7288953" y="215705"/>
            <a:ext cx="1634632" cy="2169118"/>
            <a:chOff x="5149675" y="0"/>
            <a:chExt cx="1634632" cy="1156000"/>
          </a:xfrm>
        </p:grpSpPr>
        <p:sp>
          <p:nvSpPr>
            <p:cNvPr id="1664" name="Google Shape;1664;p186"/>
            <p:cNvSpPr/>
            <p:nvPr/>
          </p:nvSpPr>
          <p:spPr>
            <a:xfrm>
              <a:off x="5149675" y="60100"/>
              <a:ext cx="1629000" cy="1095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186"/>
            <p:cNvSpPr txBox="1"/>
            <p:nvPr/>
          </p:nvSpPr>
          <p:spPr>
            <a:xfrm>
              <a:off x="5165200" y="0"/>
              <a:ext cx="1619100" cy="315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a:p>
            <a:p>
              <a:pPr indent="0" lvl="0" marL="0" rtl="0" algn="ctr">
                <a:spcBef>
                  <a:spcPts val="0"/>
                </a:spcBef>
                <a:spcAft>
                  <a:spcPts val="0"/>
                </a:spcAft>
                <a:buNone/>
              </a:pPr>
              <a:r>
                <a:rPr lang="pt-BR"/>
                <a:t>&lt;&lt;interface&gt;&gt;</a:t>
              </a:r>
              <a:endParaRPr/>
            </a:p>
          </p:txBody>
        </p:sp>
        <p:cxnSp>
          <p:nvCxnSpPr>
            <p:cNvPr id="1666" name="Google Shape;1666;p186"/>
            <p:cNvCxnSpPr/>
            <p:nvPr/>
          </p:nvCxnSpPr>
          <p:spPr>
            <a:xfrm>
              <a:off x="5165207" y="400205"/>
              <a:ext cx="1619100" cy="0"/>
            </a:xfrm>
            <a:prstGeom prst="straightConnector1">
              <a:avLst/>
            </a:prstGeom>
            <a:noFill/>
            <a:ln cap="flat" cmpd="sng" w="9525">
              <a:solidFill>
                <a:schemeClr val="dk2"/>
              </a:solidFill>
              <a:prstDash val="solid"/>
              <a:round/>
              <a:headEnd len="med" w="med" type="none"/>
              <a:tailEnd len="med" w="med" type="none"/>
            </a:ln>
          </p:spPr>
        </p:cxnSp>
        <p:sp>
          <p:nvSpPr>
            <p:cNvPr id="1667" name="Google Shape;1667;p186"/>
            <p:cNvSpPr txBox="1"/>
            <p:nvPr/>
          </p:nvSpPr>
          <p:spPr>
            <a:xfrm>
              <a:off x="5154625" y="194838"/>
              <a:ext cx="1619100" cy="315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pt-BR"/>
                <a:t>Iterator</a:t>
              </a:r>
              <a:endParaRPr/>
            </a:p>
          </p:txBody>
        </p:sp>
        <p:cxnSp>
          <p:nvCxnSpPr>
            <p:cNvPr id="1668" name="Google Shape;1668;p186"/>
            <p:cNvCxnSpPr/>
            <p:nvPr/>
          </p:nvCxnSpPr>
          <p:spPr>
            <a:xfrm>
              <a:off x="5154632" y="440111"/>
              <a:ext cx="1619100" cy="0"/>
            </a:xfrm>
            <a:prstGeom prst="straightConnector1">
              <a:avLst/>
            </a:prstGeom>
            <a:noFill/>
            <a:ln cap="flat" cmpd="sng" w="9525">
              <a:solidFill>
                <a:schemeClr val="dk2"/>
              </a:solidFill>
              <a:prstDash val="solid"/>
              <a:round/>
              <a:headEnd len="med" w="med" type="none"/>
              <a:tailEnd len="med" w="med" type="none"/>
            </a:ln>
          </p:spPr>
        </p:cxnSp>
        <p:sp>
          <p:nvSpPr>
            <p:cNvPr id="1669" name="Google Shape;1669;p186"/>
            <p:cNvSpPr txBox="1"/>
            <p:nvPr/>
          </p:nvSpPr>
          <p:spPr>
            <a:xfrm>
              <a:off x="5165200" y="484503"/>
              <a:ext cx="1619100" cy="315900"/>
            </a:xfrm>
            <a:prstGeom prst="rect">
              <a:avLst/>
            </a:prstGeom>
            <a:noFill/>
            <a:ln>
              <a:noFill/>
            </a:ln>
          </p:spPr>
          <p:txBody>
            <a:bodyPr anchorCtr="0" anchor="t" bIns="91425" lIns="91425" spcFirstLastPara="1" rIns="91425" wrap="square" tIns="91425">
              <a:noAutofit/>
            </a:bodyPr>
            <a:lstStyle/>
            <a:p>
              <a:pPr indent="-317500" lvl="0" marL="457200" rtl="0" algn="ctr">
                <a:spcBef>
                  <a:spcPts val="0"/>
                </a:spcBef>
                <a:spcAft>
                  <a:spcPts val="0"/>
                </a:spcAft>
                <a:buSzPts val="1400"/>
                <a:buChar char="+"/>
              </a:pPr>
              <a:r>
                <a:rPr lang="pt-BR"/>
                <a:t>current ()</a:t>
              </a:r>
              <a:endParaRPr/>
            </a:p>
            <a:p>
              <a:pPr indent="-317500" lvl="0" marL="457200" rtl="0" algn="ctr">
                <a:spcBef>
                  <a:spcPts val="0"/>
                </a:spcBef>
                <a:spcAft>
                  <a:spcPts val="0"/>
                </a:spcAft>
                <a:buSzPts val="1400"/>
                <a:buChar char="+"/>
              </a:pPr>
              <a:r>
                <a:rPr lang="pt-BR"/>
                <a:t>key()</a:t>
              </a:r>
              <a:endParaRPr/>
            </a:p>
            <a:p>
              <a:pPr indent="-317500" lvl="0" marL="457200" rtl="0" algn="ctr">
                <a:spcBef>
                  <a:spcPts val="0"/>
                </a:spcBef>
                <a:spcAft>
                  <a:spcPts val="0"/>
                </a:spcAft>
                <a:buSzPts val="1400"/>
                <a:buChar char="+"/>
              </a:pPr>
              <a:r>
                <a:rPr lang="pt-BR"/>
                <a:t>next()</a:t>
              </a:r>
              <a:endParaRPr/>
            </a:p>
            <a:p>
              <a:pPr indent="-317500" lvl="0" marL="457200" rtl="0" algn="ctr">
                <a:spcBef>
                  <a:spcPts val="0"/>
                </a:spcBef>
                <a:spcAft>
                  <a:spcPts val="0"/>
                </a:spcAft>
                <a:buSzPts val="1400"/>
                <a:buChar char="+"/>
              </a:pPr>
              <a:r>
                <a:rPr lang="pt-BR"/>
                <a:t>rewind</a:t>
              </a:r>
              <a:endParaRPr/>
            </a:p>
            <a:p>
              <a:pPr indent="-317500" lvl="0" marL="457200" rtl="0" algn="ctr">
                <a:spcBef>
                  <a:spcPts val="0"/>
                </a:spcBef>
                <a:spcAft>
                  <a:spcPts val="0"/>
                </a:spcAft>
                <a:buSzPts val="1400"/>
                <a:buChar char="+"/>
              </a:pPr>
              <a:r>
                <a:rPr lang="pt-BR"/>
                <a:t>valid()</a:t>
              </a:r>
              <a:endParaRPr/>
            </a:p>
          </p:txBody>
        </p:sp>
      </p:grpSp>
      <p:sp>
        <p:nvSpPr>
          <p:cNvPr id="1670" name="Google Shape;1670;p186"/>
          <p:cNvSpPr/>
          <p:nvPr/>
        </p:nvSpPr>
        <p:spPr>
          <a:xfrm>
            <a:off x="7971400" y="2384725"/>
            <a:ext cx="284700" cy="315000"/>
          </a:xfrm>
          <a:prstGeom prst="triangle">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71" name="Google Shape;1671;p186"/>
          <p:cNvCxnSpPr>
            <a:endCxn id="1661" idx="0"/>
          </p:cNvCxnSpPr>
          <p:nvPr/>
        </p:nvCxnSpPr>
        <p:spPr>
          <a:xfrm flipH="1">
            <a:off x="8106225" y="2699625"/>
            <a:ext cx="7500" cy="1040100"/>
          </a:xfrm>
          <a:prstGeom prst="straightConnector1">
            <a:avLst/>
          </a:prstGeom>
          <a:noFill/>
          <a:ln cap="flat" cmpd="sng" w="9525">
            <a:solidFill>
              <a:schemeClr val="dk2"/>
            </a:solidFill>
            <a:prstDash val="dash"/>
            <a:round/>
            <a:headEnd len="med" w="med" type="none"/>
            <a:tailEnd len="med" w="med" type="none"/>
          </a:ln>
        </p:spPr>
      </p:cxnSp>
      <p:sp>
        <p:nvSpPr>
          <p:cNvPr id="1672" name="Google Shape;1672;p186"/>
          <p:cNvSpPr txBox="1"/>
          <p:nvPr/>
        </p:nvSpPr>
        <p:spPr>
          <a:xfrm>
            <a:off x="88925" y="1413100"/>
            <a:ext cx="37011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sz="1200">
                <a:solidFill>
                  <a:srgbClr val="557799"/>
                </a:solidFill>
              </a:rPr>
              <a:t>&lt;?php</a:t>
            </a:r>
            <a:endParaRPr sz="1200">
              <a:solidFill>
                <a:schemeClr val="dk1"/>
              </a:solidFill>
            </a:endParaRPr>
          </a:p>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rPr b="1" lang="pt-BR" sz="1200">
                <a:solidFill>
                  <a:srgbClr val="008800"/>
                </a:solidFill>
              </a:rPr>
              <a:t>class</a:t>
            </a:r>
            <a:r>
              <a:rPr lang="pt-BR" sz="1200">
                <a:solidFill>
                  <a:schemeClr val="dk1"/>
                </a:solidFill>
              </a:rPr>
              <a:t> </a:t>
            </a:r>
            <a:r>
              <a:rPr b="1" lang="pt-BR" sz="1200">
                <a:solidFill>
                  <a:srgbClr val="BB0066"/>
                </a:solidFill>
              </a:rPr>
              <a:t>Fibonacci</a:t>
            </a:r>
            <a:r>
              <a:rPr lang="pt-BR" sz="1200">
                <a:solidFill>
                  <a:schemeClr val="dk1"/>
                </a:solidFill>
              </a:rPr>
              <a:t> </a:t>
            </a:r>
            <a:r>
              <a:rPr b="1" lang="pt-BR" sz="1200">
                <a:solidFill>
                  <a:srgbClr val="008800"/>
                </a:solidFill>
              </a:rPr>
              <a:t>implements</a:t>
            </a:r>
            <a:r>
              <a:rPr lang="pt-BR" sz="1200">
                <a:solidFill>
                  <a:schemeClr val="dk1"/>
                </a:solidFill>
              </a:rPr>
              <a:t> Iterator { </a:t>
            </a:r>
            <a:endParaRPr sz="1200">
              <a:solidFill>
                <a:schemeClr val="dk1"/>
              </a:solidFill>
            </a:endParaRPr>
          </a:p>
          <a:p>
            <a:pPr indent="0" lvl="0" marL="0" rtl="0" algn="l">
              <a:spcBef>
                <a:spcPts val="0"/>
              </a:spcBef>
              <a:spcAft>
                <a:spcPts val="0"/>
              </a:spcAft>
              <a:buNone/>
            </a:pPr>
            <a:r>
              <a:rPr lang="pt-BR" sz="1200">
                <a:solidFill>
                  <a:schemeClr val="dk1"/>
                </a:solidFill>
              </a:rPr>
              <a:t>    </a:t>
            </a:r>
            <a:r>
              <a:rPr b="1" lang="pt-BR" sz="1200">
                <a:solidFill>
                  <a:srgbClr val="008800"/>
                </a:solidFill>
              </a:rPr>
              <a:t>private</a:t>
            </a:r>
            <a:r>
              <a:rPr lang="pt-BR" sz="1200">
                <a:solidFill>
                  <a:schemeClr val="dk1"/>
                </a:solidFill>
              </a:rPr>
              <a:t> </a:t>
            </a:r>
            <a:r>
              <a:rPr lang="pt-BR" sz="1200">
                <a:solidFill>
                  <a:srgbClr val="996633"/>
                </a:solidFill>
              </a:rPr>
              <a:t>$anterior</a:t>
            </a:r>
            <a:r>
              <a:rPr lang="pt-BR" sz="1200">
                <a:solidFill>
                  <a:schemeClr val="dk1"/>
                </a:solidFill>
              </a:rPr>
              <a:t> </a:t>
            </a:r>
            <a:r>
              <a:rPr lang="pt-BR" sz="1200">
                <a:solidFill>
                  <a:srgbClr val="333333"/>
                </a:solidFill>
              </a:rPr>
              <a:t>=</a:t>
            </a:r>
            <a:r>
              <a:rPr lang="pt-BR" sz="1200">
                <a:solidFill>
                  <a:schemeClr val="dk1"/>
                </a:solidFill>
              </a:rPr>
              <a:t> </a:t>
            </a:r>
            <a:r>
              <a:rPr b="1" lang="pt-BR" sz="1200">
                <a:solidFill>
                  <a:srgbClr val="0000DD"/>
                </a:solidFill>
              </a:rPr>
              <a:t>1</a:t>
            </a:r>
            <a:r>
              <a:rPr lang="pt-BR" sz="1200">
                <a:solidFill>
                  <a:schemeClr val="dk1"/>
                </a:solidFill>
              </a:rPr>
              <a:t>; </a:t>
            </a:r>
            <a:endParaRPr sz="1200">
              <a:solidFill>
                <a:schemeClr val="dk1"/>
              </a:solidFill>
            </a:endParaRPr>
          </a:p>
          <a:p>
            <a:pPr indent="0" lvl="0" marL="0" rtl="0" algn="l">
              <a:spcBef>
                <a:spcPts val="0"/>
              </a:spcBef>
              <a:spcAft>
                <a:spcPts val="0"/>
              </a:spcAft>
              <a:buNone/>
            </a:pPr>
            <a:r>
              <a:rPr lang="pt-BR" sz="1200">
                <a:solidFill>
                  <a:schemeClr val="dk1"/>
                </a:solidFill>
              </a:rPr>
              <a:t>    </a:t>
            </a:r>
            <a:r>
              <a:rPr b="1" lang="pt-BR" sz="1200">
                <a:solidFill>
                  <a:srgbClr val="008800"/>
                </a:solidFill>
              </a:rPr>
              <a:t>private</a:t>
            </a:r>
            <a:r>
              <a:rPr lang="pt-BR" sz="1200">
                <a:solidFill>
                  <a:schemeClr val="dk1"/>
                </a:solidFill>
              </a:rPr>
              <a:t> </a:t>
            </a:r>
            <a:r>
              <a:rPr lang="pt-BR" sz="1200">
                <a:solidFill>
                  <a:srgbClr val="996633"/>
                </a:solidFill>
              </a:rPr>
              <a:t>$atual</a:t>
            </a:r>
            <a:r>
              <a:rPr lang="pt-BR" sz="1200">
                <a:solidFill>
                  <a:schemeClr val="dk1"/>
                </a:solidFill>
              </a:rPr>
              <a:t> </a:t>
            </a:r>
            <a:r>
              <a:rPr lang="pt-BR" sz="1200">
                <a:solidFill>
                  <a:srgbClr val="333333"/>
                </a:solidFill>
              </a:rPr>
              <a:t>=</a:t>
            </a:r>
            <a:r>
              <a:rPr lang="pt-BR" sz="1200">
                <a:solidFill>
                  <a:schemeClr val="dk1"/>
                </a:solidFill>
              </a:rPr>
              <a:t> </a:t>
            </a:r>
            <a:r>
              <a:rPr b="1" lang="pt-BR" sz="1200">
                <a:solidFill>
                  <a:srgbClr val="0000DD"/>
                </a:solidFill>
              </a:rPr>
              <a:t>0</a:t>
            </a:r>
            <a:r>
              <a:rPr lang="pt-BR" sz="1200">
                <a:solidFill>
                  <a:schemeClr val="dk1"/>
                </a:solidFill>
              </a:rPr>
              <a:t>; </a:t>
            </a:r>
            <a:endParaRPr sz="1200">
              <a:solidFill>
                <a:schemeClr val="dk1"/>
              </a:solidFill>
            </a:endParaRPr>
          </a:p>
          <a:p>
            <a:pPr indent="0" lvl="0" marL="0" rtl="0" algn="l">
              <a:spcBef>
                <a:spcPts val="0"/>
              </a:spcBef>
              <a:spcAft>
                <a:spcPts val="0"/>
              </a:spcAft>
              <a:buNone/>
            </a:pPr>
            <a:r>
              <a:rPr lang="pt-BR" sz="1200">
                <a:solidFill>
                  <a:schemeClr val="dk1"/>
                </a:solidFill>
              </a:rPr>
              <a:t>    </a:t>
            </a:r>
            <a:r>
              <a:rPr b="1" lang="pt-BR" sz="1200">
                <a:solidFill>
                  <a:srgbClr val="008800"/>
                </a:solidFill>
              </a:rPr>
              <a:t>private</a:t>
            </a:r>
            <a:r>
              <a:rPr lang="pt-BR" sz="1200">
                <a:solidFill>
                  <a:schemeClr val="dk1"/>
                </a:solidFill>
              </a:rPr>
              <a:t> </a:t>
            </a:r>
            <a:r>
              <a:rPr lang="pt-BR" sz="1200">
                <a:solidFill>
                  <a:srgbClr val="996633"/>
                </a:solidFill>
              </a:rPr>
              <a:t>$key</a:t>
            </a:r>
            <a:r>
              <a:rPr lang="pt-BR" sz="1200">
                <a:solidFill>
                  <a:schemeClr val="dk1"/>
                </a:solidFill>
              </a:rPr>
              <a:t> </a:t>
            </a:r>
            <a:r>
              <a:rPr lang="pt-BR" sz="1200">
                <a:solidFill>
                  <a:srgbClr val="333333"/>
                </a:solidFill>
              </a:rPr>
              <a:t>=</a:t>
            </a:r>
            <a:r>
              <a:rPr lang="pt-BR" sz="1200">
                <a:solidFill>
                  <a:schemeClr val="dk1"/>
                </a:solidFill>
              </a:rPr>
              <a:t> </a:t>
            </a:r>
            <a:r>
              <a:rPr b="1" lang="pt-BR" sz="1200">
                <a:solidFill>
                  <a:srgbClr val="0000DD"/>
                </a:solidFill>
              </a:rPr>
              <a:t>0</a:t>
            </a:r>
            <a:r>
              <a:rPr lang="pt-BR" sz="1200">
                <a:solidFill>
                  <a:schemeClr val="dk1"/>
                </a:solidFill>
              </a:rPr>
              <a:t>; </a:t>
            </a:r>
            <a:endParaRPr sz="1200">
              <a:solidFill>
                <a:schemeClr val="dk1"/>
              </a:solidFill>
            </a:endParaRPr>
          </a:p>
          <a:p>
            <a:pPr indent="0" lvl="0" marL="0" rtl="0" algn="l">
              <a:spcBef>
                <a:spcPts val="0"/>
              </a:spcBef>
              <a:spcAft>
                <a:spcPts val="0"/>
              </a:spcAft>
              <a:buNone/>
            </a:pPr>
            <a:r>
              <a:rPr lang="pt-BR" sz="1200">
                <a:solidFill>
                  <a:schemeClr val="dk1"/>
                </a:solidFill>
              </a:rPr>
              <a:t>    </a:t>
            </a:r>
            <a:endParaRPr sz="1200">
              <a:solidFill>
                <a:schemeClr val="dk1"/>
              </a:solidFill>
            </a:endParaRPr>
          </a:p>
          <a:p>
            <a:pPr indent="0" lvl="0" marL="0" rtl="0" algn="l">
              <a:spcBef>
                <a:spcPts val="0"/>
              </a:spcBef>
              <a:spcAft>
                <a:spcPts val="0"/>
              </a:spcAft>
              <a:buNone/>
            </a:pPr>
            <a:r>
              <a:rPr lang="pt-BR" sz="1200">
                <a:solidFill>
                  <a:schemeClr val="dk1"/>
                </a:solidFill>
              </a:rPr>
              <a:t>    </a:t>
            </a:r>
            <a:r>
              <a:rPr b="1" lang="pt-BR" sz="1200">
                <a:solidFill>
                  <a:srgbClr val="008800"/>
                </a:solidFill>
              </a:rPr>
              <a:t>public</a:t>
            </a:r>
            <a:r>
              <a:rPr lang="pt-BR" sz="1200">
                <a:solidFill>
                  <a:schemeClr val="dk1"/>
                </a:solidFill>
              </a:rPr>
              <a:t> </a:t>
            </a:r>
            <a:r>
              <a:rPr b="1" lang="pt-BR" sz="1200">
                <a:solidFill>
                  <a:srgbClr val="008800"/>
                </a:solidFill>
              </a:rPr>
              <a:t>function</a:t>
            </a:r>
            <a:r>
              <a:rPr lang="pt-BR" sz="1200">
                <a:solidFill>
                  <a:schemeClr val="dk1"/>
                </a:solidFill>
              </a:rPr>
              <a:t> </a:t>
            </a:r>
            <a:r>
              <a:rPr b="1" lang="pt-BR" sz="1200">
                <a:solidFill>
                  <a:srgbClr val="0066BB"/>
                </a:solidFill>
              </a:rPr>
              <a:t>__construct </a:t>
            </a:r>
            <a:r>
              <a:rPr lang="pt-BR" sz="1200">
                <a:solidFill>
                  <a:schemeClr val="dk1"/>
                </a:solidFill>
              </a:rPr>
              <a:t>(int </a:t>
            </a:r>
            <a:r>
              <a:rPr lang="pt-BR" sz="1200">
                <a:solidFill>
                  <a:srgbClr val="996633"/>
                </a:solidFill>
              </a:rPr>
              <a:t>$max</a:t>
            </a:r>
            <a:r>
              <a:rPr lang="pt-BR" sz="1200">
                <a:solidFill>
                  <a:schemeClr val="dk1"/>
                </a:solidFill>
              </a:rPr>
              <a:t> </a:t>
            </a:r>
            <a:r>
              <a:rPr lang="pt-BR" sz="1200">
                <a:solidFill>
                  <a:srgbClr val="333333"/>
                </a:solidFill>
              </a:rPr>
              <a:t>=</a:t>
            </a:r>
            <a:r>
              <a:rPr lang="pt-BR" sz="1200">
                <a:solidFill>
                  <a:schemeClr val="dk1"/>
                </a:solidFill>
              </a:rPr>
              <a:t> </a:t>
            </a:r>
            <a:r>
              <a:rPr b="1" lang="pt-BR" sz="1200">
                <a:solidFill>
                  <a:srgbClr val="0000DD"/>
                </a:solidFill>
              </a:rPr>
              <a:t>100</a:t>
            </a:r>
            <a:r>
              <a:rPr lang="pt-BR" sz="1200">
                <a:solidFill>
                  <a:schemeClr val="dk1"/>
                </a:solidFill>
              </a:rPr>
              <a:t>) {</a:t>
            </a:r>
            <a:endParaRPr sz="1200">
              <a:solidFill>
                <a:schemeClr val="dk1"/>
              </a:solidFill>
            </a:endParaRPr>
          </a:p>
          <a:p>
            <a:pPr indent="0" lvl="0" marL="0" rtl="0" algn="l">
              <a:spcBef>
                <a:spcPts val="0"/>
              </a:spcBef>
              <a:spcAft>
                <a:spcPts val="0"/>
              </a:spcAft>
              <a:buNone/>
            </a:pPr>
            <a:r>
              <a:rPr lang="pt-BR" sz="1200">
                <a:solidFill>
                  <a:schemeClr val="dk1"/>
                </a:solidFill>
              </a:rPr>
              <a:t>        </a:t>
            </a:r>
            <a:r>
              <a:rPr lang="pt-BR" sz="1200">
                <a:solidFill>
                  <a:srgbClr val="996633"/>
                </a:solidFill>
              </a:rPr>
              <a:t>$this</a:t>
            </a:r>
            <a:r>
              <a:rPr lang="pt-BR" sz="1200">
                <a:solidFill>
                  <a:srgbClr val="333333"/>
                </a:solidFill>
              </a:rPr>
              <a:t>-&gt;</a:t>
            </a:r>
            <a:r>
              <a:rPr lang="pt-BR" sz="1200">
                <a:solidFill>
                  <a:srgbClr val="0000CC"/>
                </a:solidFill>
              </a:rPr>
              <a:t>max</a:t>
            </a:r>
            <a:r>
              <a:rPr lang="pt-BR" sz="1200">
                <a:solidFill>
                  <a:schemeClr val="dk1"/>
                </a:solidFill>
              </a:rPr>
              <a:t> </a:t>
            </a:r>
            <a:r>
              <a:rPr lang="pt-BR" sz="1200">
                <a:solidFill>
                  <a:srgbClr val="333333"/>
                </a:solidFill>
              </a:rPr>
              <a:t>=</a:t>
            </a:r>
            <a:r>
              <a:rPr lang="pt-BR" sz="1200">
                <a:solidFill>
                  <a:schemeClr val="dk1"/>
                </a:solidFill>
              </a:rPr>
              <a:t> </a:t>
            </a:r>
            <a:r>
              <a:rPr lang="pt-BR" sz="1200">
                <a:solidFill>
                  <a:srgbClr val="996633"/>
                </a:solidFill>
              </a:rPr>
              <a:t>$max</a:t>
            </a:r>
            <a:r>
              <a:rPr lang="pt-BR" sz="1200">
                <a:solidFill>
                  <a:schemeClr val="dk1"/>
                </a:solidFill>
              </a:rPr>
              <a:t>;</a:t>
            </a:r>
            <a:endParaRPr sz="1200">
              <a:solidFill>
                <a:schemeClr val="dk1"/>
              </a:solidFill>
            </a:endParaRPr>
          </a:p>
          <a:p>
            <a:pPr indent="0" lvl="0" marL="0" rtl="0" algn="l">
              <a:spcBef>
                <a:spcPts val="0"/>
              </a:spcBef>
              <a:spcAft>
                <a:spcPts val="0"/>
              </a:spcAft>
              <a:buNone/>
            </a:pPr>
            <a:r>
              <a:rPr lang="pt-BR" sz="1200">
                <a:solidFill>
                  <a:schemeClr val="dk1"/>
                </a:solidFill>
              </a:rPr>
              <a:t>    }</a:t>
            </a:r>
            <a:endParaRPr sz="1200">
              <a:solidFill>
                <a:schemeClr val="dk1"/>
              </a:solidFill>
            </a:endParaRPr>
          </a:p>
          <a:p>
            <a:pPr indent="0" lvl="0" marL="0" rtl="0" algn="l">
              <a:spcBef>
                <a:spcPts val="0"/>
              </a:spcBef>
              <a:spcAft>
                <a:spcPts val="0"/>
              </a:spcAft>
              <a:buNone/>
            </a:pPr>
            <a:r>
              <a:rPr lang="pt-BR" sz="1200">
                <a:solidFill>
                  <a:schemeClr val="dk1"/>
                </a:solidFill>
              </a:rPr>
              <a:t>    </a:t>
            </a:r>
            <a:endParaRPr sz="1200">
              <a:solidFill>
                <a:schemeClr val="dk1"/>
              </a:solidFill>
            </a:endParaRPr>
          </a:p>
          <a:p>
            <a:pPr indent="0" lvl="0" marL="0" rtl="0" algn="l">
              <a:spcBef>
                <a:spcPts val="0"/>
              </a:spcBef>
              <a:spcAft>
                <a:spcPts val="0"/>
              </a:spcAft>
              <a:buNone/>
            </a:pPr>
            <a:r>
              <a:rPr lang="pt-BR" sz="1200">
                <a:solidFill>
                  <a:schemeClr val="dk1"/>
                </a:solidFill>
              </a:rPr>
              <a:t>    </a:t>
            </a:r>
            <a:r>
              <a:rPr b="1" lang="pt-BR" sz="1200">
                <a:solidFill>
                  <a:srgbClr val="008800"/>
                </a:solidFill>
              </a:rPr>
              <a:t>public</a:t>
            </a:r>
            <a:r>
              <a:rPr lang="pt-BR" sz="1200">
                <a:solidFill>
                  <a:schemeClr val="dk1"/>
                </a:solidFill>
              </a:rPr>
              <a:t> </a:t>
            </a:r>
            <a:r>
              <a:rPr b="1" lang="pt-BR" sz="1200">
                <a:solidFill>
                  <a:srgbClr val="008800"/>
                </a:solidFill>
              </a:rPr>
              <a:t>function</a:t>
            </a:r>
            <a:r>
              <a:rPr lang="pt-BR" sz="1200">
                <a:solidFill>
                  <a:schemeClr val="dk1"/>
                </a:solidFill>
              </a:rPr>
              <a:t> </a:t>
            </a:r>
            <a:r>
              <a:rPr b="1" lang="pt-BR" sz="1200">
                <a:solidFill>
                  <a:srgbClr val="0066BB"/>
                </a:solidFill>
              </a:rPr>
              <a:t>current</a:t>
            </a:r>
            <a:r>
              <a:rPr lang="pt-BR" sz="1200">
                <a:solidFill>
                  <a:schemeClr val="dk1"/>
                </a:solidFill>
              </a:rPr>
              <a:t>() { </a:t>
            </a:r>
            <a:endParaRPr sz="1200">
              <a:solidFill>
                <a:schemeClr val="dk1"/>
              </a:solidFill>
            </a:endParaRPr>
          </a:p>
          <a:p>
            <a:pPr indent="0" lvl="0" marL="0" rtl="0" algn="l">
              <a:spcBef>
                <a:spcPts val="0"/>
              </a:spcBef>
              <a:spcAft>
                <a:spcPts val="0"/>
              </a:spcAft>
              <a:buNone/>
            </a:pPr>
            <a:r>
              <a:rPr lang="pt-BR" sz="1200">
                <a:solidFill>
                  <a:schemeClr val="dk1"/>
                </a:solidFill>
              </a:rPr>
              <a:t>        </a:t>
            </a:r>
            <a:r>
              <a:rPr b="1" lang="pt-BR" sz="1200">
                <a:solidFill>
                  <a:srgbClr val="008800"/>
                </a:solidFill>
              </a:rPr>
              <a:t>return</a:t>
            </a:r>
            <a:r>
              <a:rPr lang="pt-BR" sz="1200">
                <a:solidFill>
                  <a:schemeClr val="dk1"/>
                </a:solidFill>
              </a:rPr>
              <a:t> </a:t>
            </a:r>
            <a:r>
              <a:rPr lang="pt-BR" sz="1200">
                <a:solidFill>
                  <a:srgbClr val="996633"/>
                </a:solidFill>
              </a:rPr>
              <a:t>$this</a:t>
            </a:r>
            <a:r>
              <a:rPr lang="pt-BR" sz="1200">
                <a:solidFill>
                  <a:srgbClr val="333333"/>
                </a:solidFill>
              </a:rPr>
              <a:t>-&gt;</a:t>
            </a:r>
            <a:r>
              <a:rPr lang="pt-BR" sz="1200">
                <a:solidFill>
                  <a:srgbClr val="0000CC"/>
                </a:solidFill>
              </a:rPr>
              <a:t>atual</a:t>
            </a:r>
            <a:r>
              <a:rPr lang="pt-BR" sz="1200">
                <a:solidFill>
                  <a:schemeClr val="dk1"/>
                </a:solidFill>
              </a:rPr>
              <a:t>; </a:t>
            </a:r>
            <a:endParaRPr sz="1200">
              <a:solidFill>
                <a:schemeClr val="dk1"/>
              </a:solidFill>
            </a:endParaRPr>
          </a:p>
          <a:p>
            <a:pPr indent="0" lvl="0" marL="0" rtl="0" algn="l">
              <a:spcBef>
                <a:spcPts val="0"/>
              </a:spcBef>
              <a:spcAft>
                <a:spcPts val="0"/>
              </a:spcAft>
              <a:buNone/>
            </a:pPr>
            <a:r>
              <a:rPr lang="pt-BR" sz="1200">
                <a:solidFill>
                  <a:schemeClr val="dk1"/>
                </a:solidFill>
              </a:rPr>
              <a:t>    } </a:t>
            </a:r>
            <a:endParaRPr sz="1200">
              <a:solidFill>
                <a:schemeClr val="dk1"/>
              </a:solidFill>
            </a:endParaRPr>
          </a:p>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rPr lang="pt-BR" sz="1200">
                <a:solidFill>
                  <a:schemeClr val="dk1"/>
                </a:solidFill>
              </a:rPr>
              <a:t>    </a:t>
            </a:r>
            <a:r>
              <a:rPr b="1" lang="pt-BR" sz="1200">
                <a:solidFill>
                  <a:srgbClr val="008800"/>
                </a:solidFill>
              </a:rPr>
              <a:t>public</a:t>
            </a:r>
            <a:r>
              <a:rPr lang="pt-BR" sz="1200">
                <a:solidFill>
                  <a:schemeClr val="dk1"/>
                </a:solidFill>
              </a:rPr>
              <a:t> </a:t>
            </a:r>
            <a:r>
              <a:rPr b="1" lang="pt-BR" sz="1200">
                <a:solidFill>
                  <a:srgbClr val="008800"/>
                </a:solidFill>
              </a:rPr>
              <a:t>function</a:t>
            </a:r>
            <a:r>
              <a:rPr lang="pt-BR" sz="1200">
                <a:solidFill>
                  <a:schemeClr val="dk1"/>
                </a:solidFill>
              </a:rPr>
              <a:t> </a:t>
            </a:r>
            <a:r>
              <a:rPr b="1" lang="pt-BR" sz="1200">
                <a:solidFill>
                  <a:srgbClr val="0066BB"/>
                </a:solidFill>
              </a:rPr>
              <a:t>key</a:t>
            </a:r>
            <a:r>
              <a:rPr lang="pt-BR" sz="1200">
                <a:solidFill>
                  <a:schemeClr val="dk1"/>
                </a:solidFill>
              </a:rPr>
              <a:t>() { </a:t>
            </a:r>
            <a:endParaRPr sz="1200">
              <a:solidFill>
                <a:schemeClr val="dk1"/>
              </a:solidFill>
            </a:endParaRPr>
          </a:p>
          <a:p>
            <a:pPr indent="0" lvl="0" marL="0" rtl="0" algn="l">
              <a:spcBef>
                <a:spcPts val="0"/>
              </a:spcBef>
              <a:spcAft>
                <a:spcPts val="0"/>
              </a:spcAft>
              <a:buNone/>
            </a:pPr>
            <a:r>
              <a:rPr lang="pt-BR" sz="1200">
                <a:solidFill>
                  <a:schemeClr val="dk1"/>
                </a:solidFill>
              </a:rPr>
              <a:t>        </a:t>
            </a:r>
            <a:r>
              <a:rPr b="1" lang="pt-BR" sz="1200">
                <a:solidFill>
                  <a:srgbClr val="008800"/>
                </a:solidFill>
              </a:rPr>
              <a:t>return</a:t>
            </a:r>
            <a:r>
              <a:rPr lang="pt-BR" sz="1200">
                <a:solidFill>
                  <a:schemeClr val="dk1"/>
                </a:solidFill>
              </a:rPr>
              <a:t> </a:t>
            </a:r>
            <a:r>
              <a:rPr lang="pt-BR" sz="1200">
                <a:solidFill>
                  <a:srgbClr val="996633"/>
                </a:solidFill>
              </a:rPr>
              <a:t>$this</a:t>
            </a:r>
            <a:r>
              <a:rPr lang="pt-BR" sz="1200">
                <a:solidFill>
                  <a:srgbClr val="333333"/>
                </a:solidFill>
              </a:rPr>
              <a:t>-&gt;</a:t>
            </a:r>
            <a:r>
              <a:rPr lang="pt-BR" sz="1200">
                <a:solidFill>
                  <a:srgbClr val="0000CC"/>
                </a:solidFill>
              </a:rPr>
              <a:t>key</a:t>
            </a:r>
            <a:r>
              <a:rPr lang="pt-BR" sz="1200">
                <a:solidFill>
                  <a:schemeClr val="dk1"/>
                </a:solidFill>
              </a:rPr>
              <a:t>; </a:t>
            </a:r>
            <a:endParaRPr sz="1200">
              <a:solidFill>
                <a:schemeClr val="dk1"/>
              </a:solidFill>
            </a:endParaRPr>
          </a:p>
          <a:p>
            <a:pPr indent="0" lvl="0" marL="0" rtl="0" algn="l">
              <a:spcBef>
                <a:spcPts val="0"/>
              </a:spcBef>
              <a:spcAft>
                <a:spcPts val="0"/>
              </a:spcAft>
              <a:buNone/>
            </a:pPr>
            <a:r>
              <a:rPr lang="pt-BR" sz="1200">
                <a:solidFill>
                  <a:schemeClr val="dk1"/>
                </a:solidFill>
              </a:rPr>
              <a:t>    }</a:t>
            </a:r>
            <a:endParaRPr sz="1200">
              <a:solidFill>
                <a:schemeClr val="dk1"/>
              </a:solidFill>
            </a:endParaRPr>
          </a:p>
          <a:p>
            <a:pPr indent="0" lvl="0" marL="0" rtl="0" algn="l">
              <a:spcBef>
                <a:spcPts val="0"/>
              </a:spcBef>
              <a:spcAft>
                <a:spcPts val="0"/>
              </a:spcAft>
              <a:buNone/>
            </a:pPr>
            <a:r>
              <a:rPr lang="pt-BR" sz="1200">
                <a:solidFill>
                  <a:schemeClr val="dk1"/>
                </a:solidFill>
              </a:rPr>
              <a:t>    </a:t>
            </a:r>
            <a:endParaRPr sz="1200">
              <a:solidFill>
                <a:schemeClr val="dk1"/>
              </a:solidFill>
            </a:endParaRPr>
          </a:p>
          <a:p>
            <a:pPr indent="0" lvl="0" marL="0" rtl="0" algn="l">
              <a:spcBef>
                <a:spcPts val="0"/>
              </a:spcBef>
              <a:spcAft>
                <a:spcPts val="0"/>
              </a:spcAft>
              <a:buNone/>
            </a:pPr>
            <a:r>
              <a:rPr lang="pt-BR" sz="1200">
                <a:solidFill>
                  <a:schemeClr val="dk1"/>
                </a:solidFill>
              </a:rPr>
              <a:t>   </a:t>
            </a:r>
            <a:endParaRPr sz="1200">
              <a:solidFill>
                <a:schemeClr val="dk1"/>
              </a:solidFill>
            </a:endParaRPr>
          </a:p>
        </p:txBody>
      </p:sp>
      <p:sp>
        <p:nvSpPr>
          <p:cNvPr id="1673" name="Google Shape;1673;p186"/>
          <p:cNvSpPr txBox="1"/>
          <p:nvPr/>
        </p:nvSpPr>
        <p:spPr>
          <a:xfrm>
            <a:off x="4060725" y="1259825"/>
            <a:ext cx="29865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sz="1200">
                <a:solidFill>
                  <a:schemeClr val="dk1"/>
                </a:solidFill>
              </a:rPr>
              <a:t> </a:t>
            </a:r>
            <a:r>
              <a:rPr b="1" lang="pt-BR" sz="1200">
                <a:solidFill>
                  <a:srgbClr val="008800"/>
                </a:solidFill>
              </a:rPr>
              <a:t>public</a:t>
            </a:r>
            <a:r>
              <a:rPr lang="pt-BR" sz="1200">
                <a:solidFill>
                  <a:schemeClr val="dk1"/>
                </a:solidFill>
              </a:rPr>
              <a:t> </a:t>
            </a:r>
            <a:r>
              <a:rPr b="1" lang="pt-BR" sz="1200">
                <a:solidFill>
                  <a:srgbClr val="008800"/>
                </a:solidFill>
              </a:rPr>
              <a:t>function</a:t>
            </a:r>
            <a:r>
              <a:rPr lang="pt-BR" sz="1200">
                <a:solidFill>
                  <a:schemeClr val="dk1"/>
                </a:solidFill>
              </a:rPr>
              <a:t> </a:t>
            </a:r>
            <a:r>
              <a:rPr b="1" lang="pt-BR" sz="1200">
                <a:solidFill>
                  <a:srgbClr val="0066BB"/>
                </a:solidFill>
              </a:rPr>
              <a:t>next</a:t>
            </a:r>
            <a:r>
              <a:rPr lang="pt-BR" sz="1200">
                <a:solidFill>
                  <a:schemeClr val="dk1"/>
                </a:solidFill>
              </a:rPr>
              <a:t>() { </a:t>
            </a:r>
            <a:endParaRPr sz="1200">
              <a:solidFill>
                <a:schemeClr val="dk1"/>
              </a:solidFill>
            </a:endParaRPr>
          </a:p>
          <a:p>
            <a:pPr indent="0" lvl="0" marL="0" rtl="0" algn="l">
              <a:spcBef>
                <a:spcPts val="0"/>
              </a:spcBef>
              <a:spcAft>
                <a:spcPts val="0"/>
              </a:spcAft>
              <a:buNone/>
            </a:pPr>
            <a:r>
              <a:rPr lang="pt-BR" sz="1200">
                <a:solidFill>
                  <a:schemeClr val="dk1"/>
                </a:solidFill>
              </a:rPr>
              <a:t>        </a:t>
            </a:r>
            <a:r>
              <a:rPr lang="pt-BR" sz="1200">
                <a:solidFill>
                  <a:srgbClr val="996633"/>
                </a:solidFill>
              </a:rPr>
              <a:t>$novo_atual</a:t>
            </a:r>
            <a:r>
              <a:rPr lang="pt-BR" sz="1200">
                <a:solidFill>
                  <a:schemeClr val="dk1"/>
                </a:solidFill>
              </a:rPr>
              <a:t> </a:t>
            </a:r>
            <a:r>
              <a:rPr lang="pt-BR" sz="1200">
                <a:solidFill>
                  <a:srgbClr val="333333"/>
                </a:solidFill>
              </a:rPr>
              <a:t>=</a:t>
            </a:r>
            <a:r>
              <a:rPr lang="pt-BR" sz="1200">
                <a:solidFill>
                  <a:schemeClr val="dk1"/>
                </a:solidFill>
              </a:rPr>
              <a:t> </a:t>
            </a:r>
            <a:r>
              <a:rPr lang="pt-BR" sz="1200">
                <a:solidFill>
                  <a:srgbClr val="996633"/>
                </a:solidFill>
              </a:rPr>
              <a:t>$this</a:t>
            </a:r>
            <a:r>
              <a:rPr lang="pt-BR" sz="1200">
                <a:solidFill>
                  <a:srgbClr val="333333"/>
                </a:solidFill>
              </a:rPr>
              <a:t>-&gt;</a:t>
            </a:r>
            <a:r>
              <a:rPr lang="pt-BR" sz="1200">
                <a:solidFill>
                  <a:srgbClr val="0000CC"/>
                </a:solidFill>
              </a:rPr>
              <a:t>atual</a:t>
            </a:r>
            <a:r>
              <a:rPr lang="pt-BR" sz="1200">
                <a:solidFill>
                  <a:schemeClr val="dk1"/>
                </a:solidFill>
              </a:rPr>
              <a:t>; </a:t>
            </a:r>
            <a:endParaRPr sz="1200">
              <a:solidFill>
                <a:schemeClr val="dk1"/>
              </a:solidFill>
            </a:endParaRPr>
          </a:p>
          <a:p>
            <a:pPr indent="0" lvl="0" marL="0" rtl="0" algn="l">
              <a:spcBef>
                <a:spcPts val="0"/>
              </a:spcBef>
              <a:spcAft>
                <a:spcPts val="0"/>
              </a:spcAft>
              <a:buNone/>
            </a:pPr>
            <a:r>
              <a:rPr lang="pt-BR" sz="1200">
                <a:solidFill>
                  <a:schemeClr val="dk1"/>
                </a:solidFill>
              </a:rPr>
              <a:t>        </a:t>
            </a:r>
            <a:r>
              <a:rPr lang="pt-BR" sz="1200">
                <a:solidFill>
                  <a:srgbClr val="996633"/>
                </a:solidFill>
              </a:rPr>
              <a:t>$this</a:t>
            </a:r>
            <a:r>
              <a:rPr lang="pt-BR" sz="1200">
                <a:solidFill>
                  <a:srgbClr val="333333"/>
                </a:solidFill>
              </a:rPr>
              <a:t>-&gt;</a:t>
            </a:r>
            <a:r>
              <a:rPr lang="pt-BR" sz="1200">
                <a:solidFill>
                  <a:srgbClr val="0000CC"/>
                </a:solidFill>
              </a:rPr>
              <a:t>atual</a:t>
            </a:r>
            <a:r>
              <a:rPr lang="pt-BR" sz="1200">
                <a:solidFill>
                  <a:schemeClr val="dk1"/>
                </a:solidFill>
              </a:rPr>
              <a:t> </a:t>
            </a:r>
            <a:r>
              <a:rPr lang="pt-BR" sz="1200">
                <a:solidFill>
                  <a:srgbClr val="333333"/>
                </a:solidFill>
              </a:rPr>
              <a:t>+=</a:t>
            </a:r>
            <a:r>
              <a:rPr lang="pt-BR" sz="1200">
                <a:solidFill>
                  <a:schemeClr val="dk1"/>
                </a:solidFill>
              </a:rPr>
              <a:t> </a:t>
            </a:r>
            <a:r>
              <a:rPr lang="pt-BR" sz="1200">
                <a:solidFill>
                  <a:srgbClr val="996633"/>
                </a:solidFill>
              </a:rPr>
              <a:t>$this</a:t>
            </a:r>
            <a:r>
              <a:rPr lang="pt-BR" sz="1200">
                <a:solidFill>
                  <a:srgbClr val="333333"/>
                </a:solidFill>
              </a:rPr>
              <a:t>-&gt;</a:t>
            </a:r>
            <a:r>
              <a:rPr lang="pt-BR" sz="1200">
                <a:solidFill>
                  <a:srgbClr val="0000CC"/>
                </a:solidFill>
              </a:rPr>
              <a:t>anterior</a:t>
            </a:r>
            <a:r>
              <a:rPr lang="pt-BR" sz="1200">
                <a:solidFill>
                  <a:schemeClr val="dk1"/>
                </a:solidFill>
              </a:rPr>
              <a:t>; </a:t>
            </a:r>
            <a:endParaRPr sz="1200">
              <a:solidFill>
                <a:schemeClr val="dk1"/>
              </a:solidFill>
            </a:endParaRPr>
          </a:p>
          <a:p>
            <a:pPr indent="0" lvl="0" marL="0" rtl="0" algn="l">
              <a:spcBef>
                <a:spcPts val="0"/>
              </a:spcBef>
              <a:spcAft>
                <a:spcPts val="0"/>
              </a:spcAft>
              <a:buNone/>
            </a:pPr>
            <a:r>
              <a:rPr lang="pt-BR" sz="1200">
                <a:solidFill>
                  <a:schemeClr val="dk1"/>
                </a:solidFill>
              </a:rPr>
              <a:t>        </a:t>
            </a:r>
            <a:r>
              <a:rPr lang="pt-BR" sz="1200">
                <a:solidFill>
                  <a:srgbClr val="996633"/>
                </a:solidFill>
              </a:rPr>
              <a:t>$this</a:t>
            </a:r>
            <a:r>
              <a:rPr lang="pt-BR" sz="1200">
                <a:solidFill>
                  <a:srgbClr val="333333"/>
                </a:solidFill>
              </a:rPr>
              <a:t>-&gt;</a:t>
            </a:r>
            <a:r>
              <a:rPr lang="pt-BR" sz="1200">
                <a:solidFill>
                  <a:srgbClr val="0000CC"/>
                </a:solidFill>
              </a:rPr>
              <a:t>anterior</a:t>
            </a:r>
            <a:r>
              <a:rPr lang="pt-BR" sz="1200">
                <a:solidFill>
                  <a:schemeClr val="dk1"/>
                </a:solidFill>
              </a:rPr>
              <a:t> </a:t>
            </a:r>
            <a:r>
              <a:rPr lang="pt-BR" sz="1200">
                <a:solidFill>
                  <a:srgbClr val="333333"/>
                </a:solidFill>
              </a:rPr>
              <a:t>=</a:t>
            </a:r>
            <a:r>
              <a:rPr lang="pt-BR" sz="1200">
                <a:solidFill>
                  <a:schemeClr val="dk1"/>
                </a:solidFill>
              </a:rPr>
              <a:t> </a:t>
            </a:r>
            <a:r>
              <a:rPr lang="pt-BR" sz="1200">
                <a:solidFill>
                  <a:srgbClr val="996633"/>
                </a:solidFill>
              </a:rPr>
              <a:t>$novo_atual</a:t>
            </a:r>
            <a:r>
              <a:rPr lang="pt-BR" sz="1200">
                <a:solidFill>
                  <a:schemeClr val="dk1"/>
                </a:solidFill>
              </a:rPr>
              <a:t>; </a:t>
            </a:r>
            <a:endParaRPr sz="1200">
              <a:solidFill>
                <a:schemeClr val="dk1"/>
              </a:solidFill>
            </a:endParaRPr>
          </a:p>
          <a:p>
            <a:pPr indent="0" lvl="0" marL="0" rtl="0" algn="l">
              <a:spcBef>
                <a:spcPts val="0"/>
              </a:spcBef>
              <a:spcAft>
                <a:spcPts val="0"/>
              </a:spcAft>
              <a:buNone/>
            </a:pPr>
            <a:r>
              <a:rPr lang="pt-BR" sz="1200">
                <a:solidFill>
                  <a:schemeClr val="dk1"/>
                </a:solidFill>
              </a:rPr>
              <a:t>        </a:t>
            </a:r>
            <a:r>
              <a:rPr lang="pt-BR" sz="1200">
                <a:solidFill>
                  <a:srgbClr val="996633"/>
                </a:solidFill>
              </a:rPr>
              <a:t>$this</a:t>
            </a:r>
            <a:r>
              <a:rPr lang="pt-BR" sz="1200">
                <a:solidFill>
                  <a:srgbClr val="333333"/>
                </a:solidFill>
              </a:rPr>
              <a:t>-&gt;</a:t>
            </a:r>
            <a:r>
              <a:rPr lang="pt-BR" sz="1200">
                <a:solidFill>
                  <a:srgbClr val="0000CC"/>
                </a:solidFill>
              </a:rPr>
              <a:t>key</a:t>
            </a:r>
            <a:r>
              <a:rPr lang="pt-BR" sz="1200">
                <a:solidFill>
                  <a:srgbClr val="333333"/>
                </a:solidFill>
              </a:rPr>
              <a:t>++</a:t>
            </a:r>
            <a:r>
              <a:rPr lang="pt-BR" sz="1200">
                <a:solidFill>
                  <a:schemeClr val="dk1"/>
                </a:solidFill>
              </a:rPr>
              <a:t>; </a:t>
            </a:r>
            <a:endParaRPr sz="1200">
              <a:solidFill>
                <a:schemeClr val="dk1"/>
              </a:solidFill>
            </a:endParaRPr>
          </a:p>
          <a:p>
            <a:pPr indent="0" lvl="0" marL="0" rtl="0" algn="l">
              <a:spcBef>
                <a:spcPts val="0"/>
              </a:spcBef>
              <a:spcAft>
                <a:spcPts val="0"/>
              </a:spcAft>
              <a:buNone/>
            </a:pPr>
            <a:r>
              <a:rPr lang="pt-BR" sz="1200">
                <a:solidFill>
                  <a:schemeClr val="dk1"/>
                </a:solidFill>
              </a:rPr>
              <a:t>    } </a:t>
            </a:r>
            <a:endParaRPr sz="1200">
              <a:solidFill>
                <a:schemeClr val="dk1"/>
              </a:solidFill>
            </a:endParaRPr>
          </a:p>
          <a:p>
            <a:pPr indent="0" lvl="0" marL="0" rtl="0" algn="l">
              <a:spcBef>
                <a:spcPts val="0"/>
              </a:spcBef>
              <a:spcAft>
                <a:spcPts val="0"/>
              </a:spcAft>
              <a:buNone/>
            </a:pPr>
            <a:r>
              <a:rPr lang="pt-BR" sz="1200">
                <a:solidFill>
                  <a:schemeClr val="dk1"/>
                </a:solidFill>
              </a:rPr>
              <a:t>    </a:t>
            </a:r>
            <a:endParaRPr sz="1200">
              <a:solidFill>
                <a:schemeClr val="dk1"/>
              </a:solidFill>
            </a:endParaRPr>
          </a:p>
          <a:p>
            <a:pPr indent="0" lvl="0" marL="0" rtl="0" algn="l">
              <a:spcBef>
                <a:spcPts val="0"/>
              </a:spcBef>
              <a:spcAft>
                <a:spcPts val="0"/>
              </a:spcAft>
              <a:buNone/>
            </a:pPr>
            <a:r>
              <a:rPr lang="pt-BR" sz="1200">
                <a:solidFill>
                  <a:schemeClr val="dk1"/>
                </a:solidFill>
              </a:rPr>
              <a:t>    </a:t>
            </a:r>
            <a:r>
              <a:rPr b="1" lang="pt-BR" sz="1200">
                <a:solidFill>
                  <a:srgbClr val="008800"/>
                </a:solidFill>
              </a:rPr>
              <a:t>public</a:t>
            </a:r>
            <a:r>
              <a:rPr lang="pt-BR" sz="1200">
                <a:solidFill>
                  <a:schemeClr val="dk1"/>
                </a:solidFill>
              </a:rPr>
              <a:t> </a:t>
            </a:r>
            <a:r>
              <a:rPr b="1" lang="pt-BR" sz="1200">
                <a:solidFill>
                  <a:srgbClr val="008800"/>
                </a:solidFill>
              </a:rPr>
              <a:t>function</a:t>
            </a:r>
            <a:r>
              <a:rPr lang="pt-BR" sz="1200">
                <a:solidFill>
                  <a:schemeClr val="dk1"/>
                </a:solidFill>
              </a:rPr>
              <a:t> </a:t>
            </a:r>
            <a:r>
              <a:rPr b="1" lang="pt-BR" sz="1200">
                <a:solidFill>
                  <a:srgbClr val="0066BB"/>
                </a:solidFill>
              </a:rPr>
              <a:t>rewind</a:t>
            </a:r>
            <a:r>
              <a:rPr lang="pt-BR" sz="1200">
                <a:solidFill>
                  <a:schemeClr val="dk1"/>
                </a:solidFill>
              </a:rPr>
              <a:t>() { </a:t>
            </a:r>
            <a:endParaRPr sz="1200">
              <a:solidFill>
                <a:schemeClr val="dk1"/>
              </a:solidFill>
            </a:endParaRPr>
          </a:p>
          <a:p>
            <a:pPr indent="0" lvl="0" marL="0" rtl="0" algn="l">
              <a:spcBef>
                <a:spcPts val="0"/>
              </a:spcBef>
              <a:spcAft>
                <a:spcPts val="0"/>
              </a:spcAft>
              <a:buNone/>
            </a:pPr>
            <a:r>
              <a:rPr lang="pt-BR" sz="1200">
                <a:solidFill>
                  <a:schemeClr val="dk1"/>
                </a:solidFill>
              </a:rPr>
              <a:t>        </a:t>
            </a:r>
            <a:r>
              <a:rPr lang="pt-BR" sz="1200">
                <a:solidFill>
                  <a:srgbClr val="996633"/>
                </a:solidFill>
              </a:rPr>
              <a:t>$this</a:t>
            </a:r>
            <a:r>
              <a:rPr lang="pt-BR" sz="1200">
                <a:solidFill>
                  <a:srgbClr val="333333"/>
                </a:solidFill>
              </a:rPr>
              <a:t>-&gt;</a:t>
            </a:r>
            <a:r>
              <a:rPr lang="pt-BR" sz="1200">
                <a:solidFill>
                  <a:srgbClr val="0000CC"/>
                </a:solidFill>
              </a:rPr>
              <a:t>anterior</a:t>
            </a:r>
            <a:r>
              <a:rPr lang="pt-BR" sz="1200">
                <a:solidFill>
                  <a:schemeClr val="dk1"/>
                </a:solidFill>
              </a:rPr>
              <a:t> </a:t>
            </a:r>
            <a:r>
              <a:rPr lang="pt-BR" sz="1200">
                <a:solidFill>
                  <a:srgbClr val="333333"/>
                </a:solidFill>
              </a:rPr>
              <a:t>=</a:t>
            </a:r>
            <a:r>
              <a:rPr lang="pt-BR" sz="1200">
                <a:solidFill>
                  <a:schemeClr val="dk1"/>
                </a:solidFill>
              </a:rPr>
              <a:t> </a:t>
            </a:r>
            <a:r>
              <a:rPr b="1" lang="pt-BR" sz="1200">
                <a:solidFill>
                  <a:srgbClr val="0000DD"/>
                </a:solidFill>
              </a:rPr>
              <a:t>1</a:t>
            </a:r>
            <a:r>
              <a:rPr lang="pt-BR" sz="1200">
                <a:solidFill>
                  <a:schemeClr val="dk1"/>
                </a:solidFill>
              </a:rPr>
              <a:t>; </a:t>
            </a:r>
            <a:endParaRPr sz="1200">
              <a:solidFill>
                <a:schemeClr val="dk1"/>
              </a:solidFill>
            </a:endParaRPr>
          </a:p>
          <a:p>
            <a:pPr indent="0" lvl="0" marL="0" rtl="0" algn="l">
              <a:spcBef>
                <a:spcPts val="0"/>
              </a:spcBef>
              <a:spcAft>
                <a:spcPts val="0"/>
              </a:spcAft>
              <a:buNone/>
            </a:pPr>
            <a:r>
              <a:rPr lang="pt-BR" sz="1200">
                <a:solidFill>
                  <a:schemeClr val="dk1"/>
                </a:solidFill>
              </a:rPr>
              <a:t>        </a:t>
            </a:r>
            <a:r>
              <a:rPr lang="pt-BR" sz="1200">
                <a:solidFill>
                  <a:srgbClr val="996633"/>
                </a:solidFill>
              </a:rPr>
              <a:t>$this</a:t>
            </a:r>
            <a:r>
              <a:rPr lang="pt-BR" sz="1200">
                <a:solidFill>
                  <a:srgbClr val="333333"/>
                </a:solidFill>
              </a:rPr>
              <a:t>-&gt;</a:t>
            </a:r>
            <a:r>
              <a:rPr lang="pt-BR" sz="1200">
                <a:solidFill>
                  <a:srgbClr val="0000CC"/>
                </a:solidFill>
              </a:rPr>
              <a:t>atual</a:t>
            </a:r>
            <a:r>
              <a:rPr lang="pt-BR" sz="1200">
                <a:solidFill>
                  <a:schemeClr val="dk1"/>
                </a:solidFill>
              </a:rPr>
              <a:t> </a:t>
            </a:r>
            <a:r>
              <a:rPr lang="pt-BR" sz="1200">
                <a:solidFill>
                  <a:srgbClr val="333333"/>
                </a:solidFill>
              </a:rPr>
              <a:t>=</a:t>
            </a:r>
            <a:r>
              <a:rPr lang="pt-BR" sz="1200">
                <a:solidFill>
                  <a:schemeClr val="dk1"/>
                </a:solidFill>
              </a:rPr>
              <a:t> </a:t>
            </a:r>
            <a:r>
              <a:rPr b="1" lang="pt-BR" sz="1200">
                <a:solidFill>
                  <a:srgbClr val="0000DD"/>
                </a:solidFill>
              </a:rPr>
              <a:t>0</a:t>
            </a:r>
            <a:r>
              <a:rPr lang="pt-BR" sz="1200">
                <a:solidFill>
                  <a:schemeClr val="dk1"/>
                </a:solidFill>
              </a:rPr>
              <a:t>; </a:t>
            </a:r>
            <a:endParaRPr sz="1200">
              <a:solidFill>
                <a:schemeClr val="dk1"/>
              </a:solidFill>
            </a:endParaRPr>
          </a:p>
          <a:p>
            <a:pPr indent="0" lvl="0" marL="0" rtl="0" algn="l">
              <a:spcBef>
                <a:spcPts val="0"/>
              </a:spcBef>
              <a:spcAft>
                <a:spcPts val="0"/>
              </a:spcAft>
              <a:buNone/>
            </a:pPr>
            <a:r>
              <a:rPr lang="pt-BR" sz="1200">
                <a:solidFill>
                  <a:schemeClr val="dk1"/>
                </a:solidFill>
              </a:rPr>
              <a:t>        </a:t>
            </a:r>
            <a:r>
              <a:rPr lang="pt-BR" sz="1200">
                <a:solidFill>
                  <a:srgbClr val="996633"/>
                </a:solidFill>
              </a:rPr>
              <a:t>$this</a:t>
            </a:r>
            <a:r>
              <a:rPr lang="pt-BR" sz="1200">
                <a:solidFill>
                  <a:srgbClr val="333333"/>
                </a:solidFill>
              </a:rPr>
              <a:t>-&gt;</a:t>
            </a:r>
            <a:r>
              <a:rPr lang="pt-BR" sz="1200">
                <a:solidFill>
                  <a:srgbClr val="0000CC"/>
                </a:solidFill>
              </a:rPr>
              <a:t>key</a:t>
            </a:r>
            <a:r>
              <a:rPr lang="pt-BR" sz="1200">
                <a:solidFill>
                  <a:schemeClr val="dk1"/>
                </a:solidFill>
              </a:rPr>
              <a:t> </a:t>
            </a:r>
            <a:r>
              <a:rPr lang="pt-BR" sz="1200">
                <a:solidFill>
                  <a:srgbClr val="333333"/>
                </a:solidFill>
              </a:rPr>
              <a:t>=</a:t>
            </a:r>
            <a:r>
              <a:rPr lang="pt-BR" sz="1200">
                <a:solidFill>
                  <a:schemeClr val="dk1"/>
                </a:solidFill>
              </a:rPr>
              <a:t> </a:t>
            </a:r>
            <a:r>
              <a:rPr b="1" lang="pt-BR" sz="1200">
                <a:solidFill>
                  <a:srgbClr val="0000DD"/>
                </a:solidFill>
              </a:rPr>
              <a:t>0</a:t>
            </a:r>
            <a:r>
              <a:rPr lang="pt-BR" sz="1200">
                <a:solidFill>
                  <a:schemeClr val="dk1"/>
                </a:solidFill>
              </a:rPr>
              <a:t>; </a:t>
            </a:r>
            <a:endParaRPr sz="1200">
              <a:solidFill>
                <a:schemeClr val="dk1"/>
              </a:solidFill>
            </a:endParaRPr>
          </a:p>
          <a:p>
            <a:pPr indent="0" lvl="0" marL="0" rtl="0" algn="l">
              <a:spcBef>
                <a:spcPts val="0"/>
              </a:spcBef>
              <a:spcAft>
                <a:spcPts val="0"/>
              </a:spcAft>
              <a:buNone/>
            </a:pPr>
            <a:r>
              <a:rPr lang="pt-BR" sz="1200">
                <a:solidFill>
                  <a:schemeClr val="dk1"/>
                </a:solidFill>
              </a:rPr>
              <a:t>    } </a:t>
            </a:r>
            <a:endParaRPr sz="1200">
              <a:solidFill>
                <a:schemeClr val="dk1"/>
              </a:solidFill>
            </a:endParaRPr>
          </a:p>
          <a:p>
            <a:pPr indent="0" lvl="0" marL="0" rtl="0" algn="l">
              <a:spcBef>
                <a:spcPts val="0"/>
              </a:spcBef>
              <a:spcAft>
                <a:spcPts val="0"/>
              </a:spcAft>
              <a:buNone/>
            </a:pPr>
            <a:r>
              <a:rPr lang="pt-BR" sz="1200">
                <a:solidFill>
                  <a:schemeClr val="dk1"/>
                </a:solidFill>
              </a:rPr>
              <a:t>    </a:t>
            </a:r>
            <a:endParaRPr sz="1200">
              <a:solidFill>
                <a:schemeClr val="dk1"/>
              </a:solidFill>
            </a:endParaRPr>
          </a:p>
          <a:p>
            <a:pPr indent="0" lvl="0" marL="0" rtl="0" algn="l">
              <a:spcBef>
                <a:spcPts val="0"/>
              </a:spcBef>
              <a:spcAft>
                <a:spcPts val="0"/>
              </a:spcAft>
              <a:buNone/>
            </a:pPr>
            <a:r>
              <a:rPr lang="pt-BR" sz="1200">
                <a:solidFill>
                  <a:schemeClr val="dk1"/>
                </a:solidFill>
              </a:rPr>
              <a:t>    </a:t>
            </a:r>
            <a:r>
              <a:rPr b="1" lang="pt-BR" sz="1200">
                <a:solidFill>
                  <a:srgbClr val="008800"/>
                </a:solidFill>
              </a:rPr>
              <a:t>public</a:t>
            </a:r>
            <a:r>
              <a:rPr lang="pt-BR" sz="1200">
                <a:solidFill>
                  <a:schemeClr val="dk1"/>
                </a:solidFill>
              </a:rPr>
              <a:t> </a:t>
            </a:r>
            <a:r>
              <a:rPr b="1" lang="pt-BR" sz="1200">
                <a:solidFill>
                  <a:srgbClr val="008800"/>
                </a:solidFill>
              </a:rPr>
              <a:t>function</a:t>
            </a:r>
            <a:r>
              <a:rPr lang="pt-BR" sz="1200">
                <a:solidFill>
                  <a:schemeClr val="dk1"/>
                </a:solidFill>
              </a:rPr>
              <a:t> </a:t>
            </a:r>
            <a:r>
              <a:rPr b="1" lang="pt-BR" sz="1200">
                <a:solidFill>
                  <a:srgbClr val="0066BB"/>
                </a:solidFill>
              </a:rPr>
              <a:t>valid</a:t>
            </a:r>
            <a:r>
              <a:rPr lang="pt-BR" sz="1200">
                <a:solidFill>
                  <a:schemeClr val="dk1"/>
                </a:solidFill>
              </a:rPr>
              <a:t>() { </a:t>
            </a:r>
            <a:endParaRPr sz="1200">
              <a:solidFill>
                <a:schemeClr val="dk1"/>
              </a:solidFill>
            </a:endParaRPr>
          </a:p>
          <a:p>
            <a:pPr indent="0" lvl="0" marL="0" rtl="0" algn="l">
              <a:spcBef>
                <a:spcPts val="0"/>
              </a:spcBef>
              <a:spcAft>
                <a:spcPts val="0"/>
              </a:spcAft>
              <a:buNone/>
            </a:pPr>
            <a:r>
              <a:rPr lang="pt-BR" sz="1200">
                <a:solidFill>
                  <a:schemeClr val="dk1"/>
                </a:solidFill>
              </a:rPr>
              <a:t>        </a:t>
            </a:r>
            <a:r>
              <a:rPr b="1" lang="pt-BR" sz="1200">
                <a:solidFill>
                  <a:srgbClr val="008800"/>
                </a:solidFill>
              </a:rPr>
              <a:t>if</a:t>
            </a:r>
            <a:r>
              <a:rPr lang="pt-BR" sz="1200">
                <a:solidFill>
                  <a:schemeClr val="dk1"/>
                </a:solidFill>
              </a:rPr>
              <a:t>(</a:t>
            </a:r>
            <a:r>
              <a:rPr lang="pt-BR" sz="1200">
                <a:solidFill>
                  <a:srgbClr val="996633"/>
                </a:solidFill>
              </a:rPr>
              <a:t>$this</a:t>
            </a:r>
            <a:r>
              <a:rPr lang="pt-BR" sz="1200">
                <a:solidFill>
                  <a:srgbClr val="333333"/>
                </a:solidFill>
              </a:rPr>
              <a:t>-&gt;</a:t>
            </a:r>
            <a:r>
              <a:rPr lang="pt-BR" sz="1200">
                <a:solidFill>
                  <a:srgbClr val="0000CC"/>
                </a:solidFill>
              </a:rPr>
              <a:t>atual</a:t>
            </a:r>
            <a:r>
              <a:rPr lang="pt-BR" sz="1200">
                <a:solidFill>
                  <a:schemeClr val="dk1"/>
                </a:solidFill>
              </a:rPr>
              <a:t> </a:t>
            </a:r>
            <a:r>
              <a:rPr lang="pt-BR" sz="1200">
                <a:solidFill>
                  <a:srgbClr val="333333"/>
                </a:solidFill>
              </a:rPr>
              <a:t>&gt;</a:t>
            </a:r>
            <a:r>
              <a:rPr lang="pt-BR" sz="1200">
                <a:solidFill>
                  <a:schemeClr val="dk1"/>
                </a:solidFill>
              </a:rPr>
              <a:t> </a:t>
            </a:r>
            <a:r>
              <a:rPr lang="pt-BR" sz="1200">
                <a:solidFill>
                  <a:srgbClr val="996633"/>
                </a:solidFill>
              </a:rPr>
              <a:t>$this</a:t>
            </a:r>
            <a:r>
              <a:rPr lang="pt-BR" sz="1200">
                <a:solidFill>
                  <a:srgbClr val="333333"/>
                </a:solidFill>
              </a:rPr>
              <a:t>-&gt;</a:t>
            </a:r>
            <a:r>
              <a:rPr lang="pt-BR" sz="1200">
                <a:solidFill>
                  <a:srgbClr val="0000CC"/>
                </a:solidFill>
              </a:rPr>
              <a:t>max</a:t>
            </a:r>
            <a:r>
              <a:rPr lang="pt-BR" sz="1200">
                <a:solidFill>
                  <a:schemeClr val="dk1"/>
                </a:solidFill>
              </a:rPr>
              <a:t>)</a:t>
            </a:r>
            <a:endParaRPr sz="1200">
              <a:solidFill>
                <a:schemeClr val="dk1"/>
              </a:solidFill>
            </a:endParaRPr>
          </a:p>
          <a:p>
            <a:pPr indent="0" lvl="0" marL="0" rtl="0" algn="l">
              <a:spcBef>
                <a:spcPts val="0"/>
              </a:spcBef>
              <a:spcAft>
                <a:spcPts val="0"/>
              </a:spcAft>
              <a:buNone/>
            </a:pPr>
            <a:r>
              <a:rPr lang="pt-BR" sz="1200">
                <a:solidFill>
                  <a:schemeClr val="dk1"/>
                </a:solidFill>
              </a:rPr>
              <a:t>            </a:t>
            </a:r>
            <a:r>
              <a:rPr b="1" lang="pt-BR" sz="1200">
                <a:solidFill>
                  <a:srgbClr val="008800"/>
                </a:solidFill>
              </a:rPr>
              <a:t>return</a:t>
            </a:r>
            <a:r>
              <a:rPr lang="pt-BR" sz="1200">
                <a:solidFill>
                  <a:schemeClr val="dk1"/>
                </a:solidFill>
              </a:rPr>
              <a:t> </a:t>
            </a:r>
            <a:r>
              <a:rPr b="1" lang="pt-BR" sz="1200">
                <a:solidFill>
                  <a:srgbClr val="008800"/>
                </a:solidFill>
              </a:rPr>
              <a:t>false</a:t>
            </a:r>
            <a:r>
              <a:rPr lang="pt-BR" sz="1200">
                <a:solidFill>
                  <a:schemeClr val="dk1"/>
                </a:solidFill>
              </a:rPr>
              <a:t>;</a:t>
            </a:r>
            <a:endParaRPr sz="1200">
              <a:solidFill>
                <a:schemeClr val="dk1"/>
              </a:solidFill>
            </a:endParaRPr>
          </a:p>
          <a:p>
            <a:pPr indent="0" lvl="0" marL="0" rtl="0" algn="l">
              <a:spcBef>
                <a:spcPts val="0"/>
              </a:spcBef>
              <a:spcAft>
                <a:spcPts val="0"/>
              </a:spcAft>
              <a:buNone/>
            </a:pPr>
            <a:r>
              <a:rPr lang="pt-BR" sz="1200">
                <a:solidFill>
                  <a:schemeClr val="dk1"/>
                </a:solidFill>
              </a:rPr>
              <a:t>        </a:t>
            </a:r>
            <a:r>
              <a:rPr b="1" lang="pt-BR" sz="1200">
                <a:solidFill>
                  <a:srgbClr val="008800"/>
                </a:solidFill>
              </a:rPr>
              <a:t>return</a:t>
            </a:r>
            <a:r>
              <a:rPr lang="pt-BR" sz="1200">
                <a:solidFill>
                  <a:schemeClr val="dk1"/>
                </a:solidFill>
              </a:rPr>
              <a:t> </a:t>
            </a:r>
            <a:r>
              <a:rPr b="1" lang="pt-BR" sz="1200">
                <a:solidFill>
                  <a:srgbClr val="008800"/>
                </a:solidFill>
              </a:rPr>
              <a:t>true</a:t>
            </a:r>
            <a:r>
              <a:rPr lang="pt-BR" sz="1200">
                <a:solidFill>
                  <a:schemeClr val="dk1"/>
                </a:solidFill>
              </a:rPr>
              <a:t>;</a:t>
            </a:r>
            <a:endParaRPr sz="1200">
              <a:solidFill>
                <a:schemeClr val="dk1"/>
              </a:solidFill>
            </a:endParaRPr>
          </a:p>
          <a:p>
            <a:pPr indent="0" lvl="0" marL="0" rtl="0" algn="l">
              <a:spcBef>
                <a:spcPts val="0"/>
              </a:spcBef>
              <a:spcAft>
                <a:spcPts val="0"/>
              </a:spcAft>
              <a:buNone/>
            </a:pPr>
            <a:r>
              <a:rPr lang="pt-BR" sz="1200">
                <a:solidFill>
                  <a:schemeClr val="dk1"/>
                </a:solidFill>
              </a:rPr>
              <a:t>    } </a:t>
            </a:r>
            <a:endParaRPr sz="1200">
              <a:solidFill>
                <a:schemeClr val="dk1"/>
              </a:solidFill>
            </a:endParaRPr>
          </a:p>
          <a:p>
            <a:pPr indent="0" lvl="0" marL="0" rtl="0" algn="l">
              <a:spcBef>
                <a:spcPts val="0"/>
              </a:spcBef>
              <a:spcAft>
                <a:spcPts val="0"/>
              </a:spcAft>
              <a:buNone/>
            </a:pPr>
            <a:r>
              <a:rPr lang="pt-BR" sz="1200">
                <a:solidFill>
                  <a:schemeClr val="dk1"/>
                </a:solidFill>
              </a:rPr>
              <a:t>} </a:t>
            </a:r>
            <a:endParaRPr sz="1200">
              <a:solidFill>
                <a:schemeClr val="dk1"/>
              </a:solidFill>
            </a:endParaRPr>
          </a:p>
        </p:txBody>
      </p:sp>
    </p:spTree>
  </p:cSld>
  <p:clrMapOvr>
    <a:masterClrMapping/>
  </p:clrMapOvr>
</p:sld>
</file>

<file path=ppt/slides/slide1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7" name="Shape 1677"/>
        <p:cNvGrpSpPr/>
        <p:nvPr/>
      </p:nvGrpSpPr>
      <p:grpSpPr>
        <a:xfrm>
          <a:off x="0" y="0"/>
          <a:ext cx="0" cy="0"/>
          <a:chOff x="0" y="0"/>
          <a:chExt cx="0" cy="0"/>
        </a:xfrm>
      </p:grpSpPr>
      <p:sp>
        <p:nvSpPr>
          <p:cNvPr id="1678" name="Google Shape;1678;p187"/>
          <p:cNvSpPr txBox="1"/>
          <p:nvPr>
            <p:ph type="title"/>
          </p:nvPr>
        </p:nvSpPr>
        <p:spPr>
          <a:xfrm>
            <a:off x="362525" y="445025"/>
            <a:ext cx="4427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Interface Iterator</a:t>
            </a:r>
            <a:endParaRPr/>
          </a:p>
        </p:txBody>
      </p:sp>
      <p:sp>
        <p:nvSpPr>
          <p:cNvPr id="1679" name="Google Shape;1679;p187"/>
          <p:cNvSpPr txBox="1"/>
          <p:nvPr/>
        </p:nvSpPr>
        <p:spPr>
          <a:xfrm>
            <a:off x="430150" y="1541725"/>
            <a:ext cx="3837900" cy="247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sz="2400">
                <a:solidFill>
                  <a:srgbClr val="996633"/>
                </a:solidFill>
              </a:rPr>
              <a:t>$seq</a:t>
            </a:r>
            <a:r>
              <a:rPr lang="pt-BR" sz="2400">
                <a:solidFill>
                  <a:schemeClr val="dk1"/>
                </a:solidFill>
              </a:rPr>
              <a:t> </a:t>
            </a:r>
            <a:r>
              <a:rPr lang="pt-BR" sz="2400">
                <a:solidFill>
                  <a:srgbClr val="333333"/>
                </a:solidFill>
              </a:rPr>
              <a:t>=</a:t>
            </a:r>
            <a:r>
              <a:rPr lang="pt-BR" sz="2400">
                <a:solidFill>
                  <a:schemeClr val="dk1"/>
                </a:solidFill>
              </a:rPr>
              <a:t> </a:t>
            </a:r>
            <a:r>
              <a:rPr b="1" lang="pt-BR" sz="2400">
                <a:solidFill>
                  <a:srgbClr val="008800"/>
                </a:solidFill>
              </a:rPr>
              <a:t>new</a:t>
            </a:r>
            <a:r>
              <a:rPr lang="pt-BR" sz="2400">
                <a:solidFill>
                  <a:schemeClr val="dk1"/>
                </a:solidFill>
              </a:rPr>
              <a:t> Fibonacci(); </a:t>
            </a:r>
            <a:endParaRPr sz="2400">
              <a:solidFill>
                <a:schemeClr val="dk1"/>
              </a:solidFill>
            </a:endParaRPr>
          </a:p>
          <a:p>
            <a:pPr indent="0" lvl="0" marL="0" rtl="0" algn="l">
              <a:spcBef>
                <a:spcPts val="0"/>
              </a:spcBef>
              <a:spcAft>
                <a:spcPts val="0"/>
              </a:spcAft>
              <a:buNone/>
            </a:pPr>
            <a:r>
              <a:t/>
            </a:r>
            <a:endParaRPr sz="2400">
              <a:solidFill>
                <a:schemeClr val="dk1"/>
              </a:solidFill>
            </a:endParaRPr>
          </a:p>
          <a:p>
            <a:pPr indent="0" lvl="0" marL="0" rtl="0" algn="l">
              <a:spcBef>
                <a:spcPts val="0"/>
              </a:spcBef>
              <a:spcAft>
                <a:spcPts val="0"/>
              </a:spcAft>
              <a:buNone/>
            </a:pPr>
            <a:r>
              <a:rPr b="1" lang="pt-BR" sz="2400">
                <a:solidFill>
                  <a:srgbClr val="008800"/>
                </a:solidFill>
              </a:rPr>
              <a:t>foreach</a:t>
            </a:r>
            <a:r>
              <a:rPr lang="pt-BR" sz="2400">
                <a:solidFill>
                  <a:schemeClr val="dk1"/>
                </a:solidFill>
              </a:rPr>
              <a:t> (</a:t>
            </a:r>
            <a:r>
              <a:rPr lang="pt-BR" sz="2400">
                <a:solidFill>
                  <a:srgbClr val="996633"/>
                </a:solidFill>
              </a:rPr>
              <a:t>$seq</a:t>
            </a:r>
            <a:r>
              <a:rPr lang="pt-BR" sz="2400">
                <a:solidFill>
                  <a:schemeClr val="dk1"/>
                </a:solidFill>
              </a:rPr>
              <a:t> </a:t>
            </a:r>
            <a:r>
              <a:rPr b="1" lang="pt-BR" sz="2400">
                <a:solidFill>
                  <a:srgbClr val="008800"/>
                </a:solidFill>
              </a:rPr>
              <a:t>as</a:t>
            </a:r>
            <a:r>
              <a:rPr lang="pt-BR" sz="2400">
                <a:solidFill>
                  <a:schemeClr val="dk1"/>
                </a:solidFill>
              </a:rPr>
              <a:t> </a:t>
            </a:r>
            <a:r>
              <a:rPr lang="pt-BR" sz="2400">
                <a:solidFill>
                  <a:srgbClr val="996633"/>
                </a:solidFill>
              </a:rPr>
              <a:t>$f</a:t>
            </a:r>
            <a:r>
              <a:rPr lang="pt-BR" sz="2400">
                <a:solidFill>
                  <a:schemeClr val="dk1"/>
                </a:solidFill>
              </a:rPr>
              <a:t>) {</a:t>
            </a:r>
            <a:endParaRPr sz="2400">
              <a:solidFill>
                <a:schemeClr val="dk1"/>
              </a:solidFill>
            </a:endParaRPr>
          </a:p>
          <a:p>
            <a:pPr indent="0" lvl="0" marL="0" rtl="0" algn="l">
              <a:spcBef>
                <a:spcPts val="0"/>
              </a:spcBef>
              <a:spcAft>
                <a:spcPts val="0"/>
              </a:spcAft>
              <a:buNone/>
            </a:pPr>
            <a:r>
              <a:rPr lang="pt-BR" sz="2400">
                <a:solidFill>
                  <a:schemeClr val="dk1"/>
                </a:solidFill>
              </a:rPr>
              <a:t> </a:t>
            </a:r>
            <a:endParaRPr sz="2400">
              <a:solidFill>
                <a:schemeClr val="dk1"/>
              </a:solidFill>
            </a:endParaRPr>
          </a:p>
          <a:p>
            <a:pPr indent="0" lvl="0" marL="0" rtl="0" algn="l">
              <a:spcBef>
                <a:spcPts val="0"/>
              </a:spcBef>
              <a:spcAft>
                <a:spcPts val="0"/>
              </a:spcAft>
              <a:buNone/>
            </a:pPr>
            <a:r>
              <a:rPr lang="pt-BR" sz="2400">
                <a:solidFill>
                  <a:schemeClr val="dk1"/>
                </a:solidFill>
              </a:rPr>
              <a:t>    </a:t>
            </a:r>
            <a:r>
              <a:rPr b="1" lang="pt-BR" sz="2400">
                <a:solidFill>
                  <a:srgbClr val="008800"/>
                </a:solidFill>
              </a:rPr>
              <a:t>echo</a:t>
            </a:r>
            <a:r>
              <a:rPr lang="pt-BR" sz="2400">
                <a:solidFill>
                  <a:schemeClr val="dk1"/>
                </a:solidFill>
              </a:rPr>
              <a:t> </a:t>
            </a:r>
            <a:r>
              <a:rPr lang="pt-BR" sz="2400">
                <a:solidFill>
                  <a:schemeClr val="dk1"/>
                </a:solidFill>
                <a:highlight>
                  <a:srgbClr val="EEEEEE"/>
                </a:highlight>
              </a:rPr>
              <a:t>$f</a:t>
            </a:r>
            <a:r>
              <a:rPr lang="pt-BR" sz="2400">
                <a:solidFill>
                  <a:schemeClr val="dk1"/>
                </a:solidFill>
                <a:highlight>
                  <a:srgbClr val="FFF0F0"/>
                </a:highlight>
              </a:rPr>
              <a:t>.</a:t>
            </a:r>
            <a:r>
              <a:rPr lang="pt-BR" sz="2400">
                <a:solidFill>
                  <a:srgbClr val="0000FF"/>
                </a:solidFill>
                <a:highlight>
                  <a:srgbClr val="FFF0F0"/>
                </a:highlight>
              </a:rPr>
              <a:t>PHP_EOL</a:t>
            </a:r>
            <a:r>
              <a:rPr lang="pt-BR" sz="2400">
                <a:solidFill>
                  <a:schemeClr val="dk1"/>
                </a:solidFill>
              </a:rPr>
              <a:t>;</a:t>
            </a:r>
            <a:endParaRPr sz="2400">
              <a:solidFill>
                <a:schemeClr val="dk1"/>
              </a:solidFill>
            </a:endParaRPr>
          </a:p>
          <a:p>
            <a:pPr indent="0" lvl="0" marL="0" rtl="0" algn="l">
              <a:spcBef>
                <a:spcPts val="0"/>
              </a:spcBef>
              <a:spcAft>
                <a:spcPts val="0"/>
              </a:spcAft>
              <a:buNone/>
            </a:pPr>
            <a:r>
              <a:t/>
            </a:r>
            <a:endParaRPr sz="2400">
              <a:solidFill>
                <a:schemeClr val="dk1"/>
              </a:solidFill>
            </a:endParaRPr>
          </a:p>
          <a:p>
            <a:pPr indent="0" lvl="0" marL="0" rtl="0" algn="l">
              <a:lnSpc>
                <a:spcPct val="125000"/>
              </a:lnSpc>
              <a:spcBef>
                <a:spcPts val="0"/>
              </a:spcBef>
              <a:spcAft>
                <a:spcPts val="0"/>
              </a:spcAft>
              <a:buNone/>
            </a:pPr>
            <a:r>
              <a:rPr lang="pt-BR" sz="2400">
                <a:solidFill>
                  <a:schemeClr val="dk1"/>
                </a:solidFill>
              </a:rPr>
              <a:t>}</a:t>
            </a:r>
            <a:endParaRPr sz="2400">
              <a:solidFill>
                <a:schemeClr val="dk1"/>
              </a:solidFill>
            </a:endParaRPr>
          </a:p>
        </p:txBody>
      </p:sp>
      <p:cxnSp>
        <p:nvCxnSpPr>
          <p:cNvPr id="1680" name="Google Shape;1680;p187"/>
          <p:cNvCxnSpPr/>
          <p:nvPr/>
        </p:nvCxnSpPr>
        <p:spPr>
          <a:xfrm>
            <a:off x="4572000" y="1541725"/>
            <a:ext cx="0" cy="2749800"/>
          </a:xfrm>
          <a:prstGeom prst="straightConnector1">
            <a:avLst/>
          </a:prstGeom>
          <a:noFill/>
          <a:ln cap="flat" cmpd="sng" w="9525">
            <a:solidFill>
              <a:schemeClr val="dk2"/>
            </a:solidFill>
            <a:prstDash val="solid"/>
            <a:round/>
            <a:headEnd len="med" w="med" type="none"/>
            <a:tailEnd len="med" w="med" type="none"/>
          </a:ln>
        </p:spPr>
      </p:cxnSp>
      <p:sp>
        <p:nvSpPr>
          <p:cNvPr id="1681" name="Google Shape;1681;p187"/>
          <p:cNvSpPr txBox="1"/>
          <p:nvPr/>
        </p:nvSpPr>
        <p:spPr>
          <a:xfrm>
            <a:off x="5029800" y="1961700"/>
            <a:ext cx="3596400" cy="15414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just">
              <a:spcBef>
                <a:spcPts val="0"/>
              </a:spcBef>
              <a:spcAft>
                <a:spcPts val="0"/>
              </a:spcAft>
              <a:buNone/>
            </a:pPr>
            <a:r>
              <a:rPr lang="pt-BR"/>
              <a:t>Quando um objeto implementa o Iterator, o mesmo torna-se passível de ser “iterado” de forma transparente, similar a um array, por uma estrutura de laço dinâmica como o “foreach”, graças aos métodos que “garantem” o processo da iteração.</a:t>
            </a:r>
            <a:endParaRPr/>
          </a:p>
        </p:txBody>
      </p:sp>
    </p:spTree>
  </p:cSld>
  <p:clrMapOvr>
    <a:masterClrMapping/>
  </p:clrMapOvr>
</p:sld>
</file>

<file path=ppt/slides/slide1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5" name="Shape 1685"/>
        <p:cNvGrpSpPr/>
        <p:nvPr/>
      </p:nvGrpSpPr>
      <p:grpSpPr>
        <a:xfrm>
          <a:off x="0" y="0"/>
          <a:ext cx="0" cy="0"/>
          <a:chOff x="0" y="0"/>
          <a:chExt cx="0" cy="0"/>
        </a:xfrm>
      </p:grpSpPr>
      <p:sp>
        <p:nvSpPr>
          <p:cNvPr id="1686" name="Google Shape;1686;p18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Generator</a:t>
            </a:r>
            <a:endParaRPr/>
          </a:p>
        </p:txBody>
      </p:sp>
      <p:sp>
        <p:nvSpPr>
          <p:cNvPr id="1687" name="Google Shape;1687;p188"/>
          <p:cNvSpPr txBox="1"/>
          <p:nvPr/>
        </p:nvSpPr>
        <p:spPr>
          <a:xfrm>
            <a:off x="454350" y="1116325"/>
            <a:ext cx="3086100" cy="37068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pt-BR" sz="1300">
                <a:solidFill>
                  <a:srgbClr val="557799"/>
                </a:solidFill>
              </a:rPr>
              <a:t>&lt;?php</a:t>
            </a:r>
            <a:endParaRPr sz="1300">
              <a:solidFill>
                <a:schemeClr val="dk1"/>
              </a:solidFill>
            </a:endParaRPr>
          </a:p>
          <a:p>
            <a:pPr indent="0" lvl="0" marL="0" rtl="0" algn="l">
              <a:spcBef>
                <a:spcPts val="0"/>
              </a:spcBef>
              <a:spcAft>
                <a:spcPts val="0"/>
              </a:spcAft>
              <a:buNone/>
            </a:pPr>
            <a:r>
              <a:t/>
            </a:r>
            <a:endParaRPr sz="1300">
              <a:solidFill>
                <a:schemeClr val="dk1"/>
              </a:solidFill>
            </a:endParaRPr>
          </a:p>
          <a:p>
            <a:pPr indent="0" lvl="0" marL="0" rtl="0" algn="l">
              <a:spcBef>
                <a:spcPts val="0"/>
              </a:spcBef>
              <a:spcAft>
                <a:spcPts val="0"/>
              </a:spcAft>
              <a:buNone/>
            </a:pPr>
            <a:r>
              <a:rPr b="1" lang="pt-BR" sz="1300">
                <a:solidFill>
                  <a:srgbClr val="008800"/>
                </a:solidFill>
              </a:rPr>
              <a:t>function</a:t>
            </a:r>
            <a:r>
              <a:rPr lang="pt-BR" sz="1300">
                <a:solidFill>
                  <a:schemeClr val="dk1"/>
                </a:solidFill>
              </a:rPr>
              <a:t> </a:t>
            </a:r>
            <a:r>
              <a:rPr b="1" lang="pt-BR" sz="1300">
                <a:solidFill>
                  <a:srgbClr val="0066BB"/>
                </a:solidFill>
              </a:rPr>
              <a:t>meuGenerator</a:t>
            </a:r>
            <a:r>
              <a:rPr lang="pt-BR" sz="1300">
                <a:solidFill>
                  <a:schemeClr val="dk1"/>
                </a:solidFill>
              </a:rPr>
              <a:t>() {</a:t>
            </a:r>
            <a:endParaRPr sz="1300">
              <a:solidFill>
                <a:schemeClr val="dk1"/>
              </a:solidFill>
            </a:endParaRPr>
          </a:p>
          <a:p>
            <a:pPr indent="0" lvl="0" marL="0" rtl="0" algn="l">
              <a:spcBef>
                <a:spcPts val="0"/>
              </a:spcBef>
              <a:spcAft>
                <a:spcPts val="0"/>
              </a:spcAft>
              <a:buNone/>
            </a:pPr>
            <a:r>
              <a:rPr lang="pt-BR" sz="1300">
                <a:solidFill>
                  <a:schemeClr val="dk1"/>
                </a:solidFill>
              </a:rPr>
              <a:t>    </a:t>
            </a:r>
            <a:endParaRPr sz="1300">
              <a:solidFill>
                <a:schemeClr val="dk1"/>
              </a:solidFill>
            </a:endParaRPr>
          </a:p>
          <a:p>
            <a:pPr indent="0" lvl="0" marL="0" rtl="0" algn="l">
              <a:spcBef>
                <a:spcPts val="0"/>
              </a:spcBef>
              <a:spcAft>
                <a:spcPts val="0"/>
              </a:spcAft>
              <a:buNone/>
            </a:pPr>
            <a:r>
              <a:rPr lang="pt-BR" sz="1300">
                <a:solidFill>
                  <a:schemeClr val="dk1"/>
                </a:solidFill>
              </a:rPr>
              <a:t>    </a:t>
            </a:r>
            <a:r>
              <a:rPr b="1" lang="pt-BR" sz="1300">
                <a:solidFill>
                  <a:srgbClr val="008800"/>
                </a:solidFill>
              </a:rPr>
              <a:t>echo</a:t>
            </a:r>
            <a:r>
              <a:rPr lang="pt-BR" sz="1300">
                <a:solidFill>
                  <a:schemeClr val="dk1"/>
                </a:solidFill>
              </a:rPr>
              <a:t> </a:t>
            </a:r>
            <a:r>
              <a:rPr lang="pt-BR" sz="1300">
                <a:solidFill>
                  <a:schemeClr val="dk1"/>
                </a:solidFill>
                <a:highlight>
                  <a:srgbClr val="FFF0F0"/>
                </a:highlight>
              </a:rPr>
              <a:t>"Um"</a:t>
            </a:r>
            <a:r>
              <a:rPr lang="pt-BR" sz="1300">
                <a:solidFill>
                  <a:srgbClr val="333333"/>
                </a:solidFill>
              </a:rPr>
              <a:t>.</a:t>
            </a:r>
            <a:r>
              <a:rPr lang="pt-BR" sz="1300">
                <a:solidFill>
                  <a:schemeClr val="dk1"/>
                </a:solidFill>
              </a:rPr>
              <a:t>PHP_EOL;</a:t>
            </a:r>
            <a:endParaRPr sz="1300">
              <a:solidFill>
                <a:schemeClr val="dk1"/>
              </a:solidFill>
            </a:endParaRPr>
          </a:p>
          <a:p>
            <a:pPr indent="0" lvl="0" marL="0" rtl="0" algn="l">
              <a:spcBef>
                <a:spcPts val="0"/>
              </a:spcBef>
              <a:spcAft>
                <a:spcPts val="0"/>
              </a:spcAft>
              <a:buNone/>
            </a:pPr>
            <a:r>
              <a:rPr lang="pt-BR" sz="1300">
                <a:solidFill>
                  <a:schemeClr val="dk1"/>
                </a:solidFill>
              </a:rPr>
              <a:t>    yield </a:t>
            </a:r>
            <a:r>
              <a:rPr b="1" lang="pt-BR" sz="1300">
                <a:solidFill>
                  <a:srgbClr val="0000DD"/>
                </a:solidFill>
              </a:rPr>
              <a:t>1</a:t>
            </a:r>
            <a:r>
              <a:rPr lang="pt-BR" sz="1300">
                <a:solidFill>
                  <a:schemeClr val="dk1"/>
                </a:solidFill>
              </a:rPr>
              <a:t>;</a:t>
            </a:r>
            <a:endParaRPr sz="1300">
              <a:solidFill>
                <a:schemeClr val="dk1"/>
              </a:solidFill>
            </a:endParaRPr>
          </a:p>
          <a:p>
            <a:pPr indent="0" lvl="0" marL="0" rtl="0" algn="l">
              <a:spcBef>
                <a:spcPts val="0"/>
              </a:spcBef>
              <a:spcAft>
                <a:spcPts val="0"/>
              </a:spcAft>
              <a:buNone/>
            </a:pPr>
            <a:r>
              <a:rPr lang="pt-BR" sz="1300">
                <a:solidFill>
                  <a:schemeClr val="dk1"/>
                </a:solidFill>
              </a:rPr>
              <a:t>    </a:t>
            </a:r>
            <a:r>
              <a:rPr b="1" lang="pt-BR" sz="1300">
                <a:solidFill>
                  <a:srgbClr val="008800"/>
                </a:solidFill>
              </a:rPr>
              <a:t>echo</a:t>
            </a:r>
            <a:r>
              <a:rPr lang="pt-BR" sz="1300">
                <a:solidFill>
                  <a:schemeClr val="dk1"/>
                </a:solidFill>
              </a:rPr>
              <a:t> </a:t>
            </a:r>
            <a:r>
              <a:rPr lang="pt-BR" sz="1300">
                <a:solidFill>
                  <a:schemeClr val="dk1"/>
                </a:solidFill>
                <a:highlight>
                  <a:srgbClr val="FFF0F0"/>
                </a:highlight>
              </a:rPr>
              <a:t>"Dois"</a:t>
            </a:r>
            <a:r>
              <a:rPr lang="pt-BR" sz="1300">
                <a:solidFill>
                  <a:srgbClr val="333333"/>
                </a:solidFill>
              </a:rPr>
              <a:t>.</a:t>
            </a:r>
            <a:r>
              <a:rPr lang="pt-BR" sz="1300">
                <a:solidFill>
                  <a:schemeClr val="dk1"/>
                </a:solidFill>
              </a:rPr>
              <a:t>PHP_EOL;</a:t>
            </a:r>
            <a:endParaRPr sz="1300">
              <a:solidFill>
                <a:schemeClr val="dk1"/>
              </a:solidFill>
            </a:endParaRPr>
          </a:p>
          <a:p>
            <a:pPr indent="0" lvl="0" marL="0" rtl="0" algn="l">
              <a:spcBef>
                <a:spcPts val="0"/>
              </a:spcBef>
              <a:spcAft>
                <a:spcPts val="0"/>
              </a:spcAft>
              <a:buNone/>
            </a:pPr>
            <a:r>
              <a:rPr lang="pt-BR" sz="1300">
                <a:solidFill>
                  <a:schemeClr val="dk1"/>
                </a:solidFill>
              </a:rPr>
              <a:t>    yield </a:t>
            </a:r>
            <a:r>
              <a:rPr b="1" lang="pt-BR" sz="1300">
                <a:solidFill>
                  <a:srgbClr val="0000DD"/>
                </a:solidFill>
              </a:rPr>
              <a:t>2</a:t>
            </a:r>
            <a:r>
              <a:rPr lang="pt-BR" sz="1300">
                <a:solidFill>
                  <a:schemeClr val="dk1"/>
                </a:solidFill>
              </a:rPr>
              <a:t>;</a:t>
            </a:r>
            <a:endParaRPr sz="1300">
              <a:solidFill>
                <a:schemeClr val="dk1"/>
              </a:solidFill>
            </a:endParaRPr>
          </a:p>
          <a:p>
            <a:pPr indent="0" lvl="0" marL="0" rtl="0" algn="l">
              <a:spcBef>
                <a:spcPts val="0"/>
              </a:spcBef>
              <a:spcAft>
                <a:spcPts val="0"/>
              </a:spcAft>
              <a:buNone/>
            </a:pPr>
            <a:r>
              <a:rPr lang="pt-BR" sz="1300">
                <a:solidFill>
                  <a:schemeClr val="dk1"/>
                </a:solidFill>
              </a:rPr>
              <a:t>    </a:t>
            </a:r>
            <a:r>
              <a:rPr b="1" lang="pt-BR" sz="1300">
                <a:solidFill>
                  <a:srgbClr val="008800"/>
                </a:solidFill>
              </a:rPr>
              <a:t>echo</a:t>
            </a:r>
            <a:r>
              <a:rPr lang="pt-BR" sz="1300">
                <a:solidFill>
                  <a:schemeClr val="dk1"/>
                </a:solidFill>
              </a:rPr>
              <a:t> </a:t>
            </a:r>
            <a:r>
              <a:rPr lang="pt-BR" sz="1300">
                <a:solidFill>
                  <a:schemeClr val="dk1"/>
                </a:solidFill>
                <a:highlight>
                  <a:srgbClr val="FFF0F0"/>
                </a:highlight>
              </a:rPr>
              <a:t>"Três"</a:t>
            </a:r>
            <a:r>
              <a:rPr lang="pt-BR" sz="1300">
                <a:solidFill>
                  <a:srgbClr val="333333"/>
                </a:solidFill>
              </a:rPr>
              <a:t>.</a:t>
            </a:r>
            <a:r>
              <a:rPr lang="pt-BR" sz="1300">
                <a:solidFill>
                  <a:schemeClr val="dk1"/>
                </a:solidFill>
              </a:rPr>
              <a:t>PHP_EOL;</a:t>
            </a:r>
            <a:endParaRPr sz="1300">
              <a:solidFill>
                <a:schemeClr val="dk1"/>
              </a:solidFill>
            </a:endParaRPr>
          </a:p>
          <a:p>
            <a:pPr indent="0" lvl="0" marL="0" rtl="0" algn="l">
              <a:spcBef>
                <a:spcPts val="0"/>
              </a:spcBef>
              <a:spcAft>
                <a:spcPts val="0"/>
              </a:spcAft>
              <a:buNone/>
            </a:pPr>
            <a:r>
              <a:rPr lang="pt-BR" sz="1300">
                <a:solidFill>
                  <a:schemeClr val="dk1"/>
                </a:solidFill>
              </a:rPr>
              <a:t>    yield </a:t>
            </a:r>
            <a:r>
              <a:rPr b="1" lang="pt-BR" sz="1300">
                <a:solidFill>
                  <a:srgbClr val="0000DD"/>
                </a:solidFill>
              </a:rPr>
              <a:t>3</a:t>
            </a:r>
            <a:r>
              <a:rPr lang="pt-BR" sz="1300">
                <a:solidFill>
                  <a:schemeClr val="dk1"/>
                </a:solidFill>
              </a:rPr>
              <a:t>;</a:t>
            </a:r>
            <a:endParaRPr sz="1300">
              <a:solidFill>
                <a:schemeClr val="dk1"/>
              </a:solidFill>
            </a:endParaRPr>
          </a:p>
          <a:p>
            <a:pPr indent="0" lvl="0" marL="0" rtl="0" algn="l">
              <a:spcBef>
                <a:spcPts val="0"/>
              </a:spcBef>
              <a:spcAft>
                <a:spcPts val="0"/>
              </a:spcAft>
              <a:buNone/>
            </a:pPr>
            <a:r>
              <a:rPr lang="pt-BR" sz="1300">
                <a:solidFill>
                  <a:schemeClr val="dk1"/>
                </a:solidFill>
              </a:rPr>
              <a:t>}</a:t>
            </a:r>
            <a:endParaRPr sz="1300">
              <a:solidFill>
                <a:schemeClr val="dk1"/>
              </a:solidFill>
            </a:endParaRPr>
          </a:p>
          <a:p>
            <a:pPr indent="0" lvl="0" marL="0" rtl="0" algn="l">
              <a:spcBef>
                <a:spcPts val="0"/>
              </a:spcBef>
              <a:spcAft>
                <a:spcPts val="0"/>
              </a:spcAft>
              <a:buNone/>
            </a:pPr>
            <a:r>
              <a:t/>
            </a:r>
            <a:endParaRPr sz="1300">
              <a:solidFill>
                <a:schemeClr val="dk1"/>
              </a:solidFill>
            </a:endParaRPr>
          </a:p>
          <a:p>
            <a:pPr indent="0" lvl="0" marL="0" rtl="0" algn="l">
              <a:spcBef>
                <a:spcPts val="0"/>
              </a:spcBef>
              <a:spcAft>
                <a:spcPts val="0"/>
              </a:spcAft>
              <a:buNone/>
            </a:pPr>
            <a:r>
              <a:rPr lang="pt-BR" sz="1300">
                <a:solidFill>
                  <a:srgbClr val="996633"/>
                </a:solidFill>
              </a:rPr>
              <a:t>$iterator</a:t>
            </a:r>
            <a:r>
              <a:rPr lang="pt-BR" sz="1300">
                <a:solidFill>
                  <a:schemeClr val="dk1"/>
                </a:solidFill>
              </a:rPr>
              <a:t> </a:t>
            </a:r>
            <a:r>
              <a:rPr lang="pt-BR" sz="1300">
                <a:solidFill>
                  <a:srgbClr val="333333"/>
                </a:solidFill>
              </a:rPr>
              <a:t>=</a:t>
            </a:r>
            <a:r>
              <a:rPr lang="pt-BR" sz="1300">
                <a:solidFill>
                  <a:schemeClr val="dk1"/>
                </a:solidFill>
              </a:rPr>
              <a:t> meuGenerator();</a:t>
            </a:r>
            <a:endParaRPr sz="1300">
              <a:solidFill>
                <a:schemeClr val="dk1"/>
              </a:solidFill>
            </a:endParaRPr>
          </a:p>
          <a:p>
            <a:pPr indent="0" lvl="0" marL="0" rtl="0" algn="l">
              <a:spcBef>
                <a:spcPts val="0"/>
              </a:spcBef>
              <a:spcAft>
                <a:spcPts val="0"/>
              </a:spcAft>
              <a:buNone/>
            </a:pPr>
            <a:r>
              <a:t/>
            </a:r>
            <a:endParaRPr sz="1300">
              <a:solidFill>
                <a:schemeClr val="dk1"/>
              </a:solidFill>
            </a:endParaRPr>
          </a:p>
          <a:p>
            <a:pPr indent="0" lvl="0" marL="0" rtl="0" algn="l">
              <a:spcBef>
                <a:spcPts val="0"/>
              </a:spcBef>
              <a:spcAft>
                <a:spcPts val="0"/>
              </a:spcAft>
              <a:buNone/>
            </a:pPr>
            <a:r>
              <a:rPr lang="pt-BR" sz="1300">
                <a:solidFill>
                  <a:srgbClr val="996633"/>
                </a:solidFill>
              </a:rPr>
              <a:t>$value</a:t>
            </a:r>
            <a:r>
              <a:rPr lang="pt-BR" sz="1300">
                <a:solidFill>
                  <a:schemeClr val="dk1"/>
                </a:solidFill>
              </a:rPr>
              <a:t> </a:t>
            </a:r>
            <a:r>
              <a:rPr lang="pt-BR" sz="1300">
                <a:solidFill>
                  <a:srgbClr val="333333"/>
                </a:solidFill>
              </a:rPr>
              <a:t>=</a:t>
            </a:r>
            <a:r>
              <a:rPr lang="pt-BR" sz="1300">
                <a:solidFill>
                  <a:schemeClr val="dk1"/>
                </a:solidFill>
              </a:rPr>
              <a:t> </a:t>
            </a:r>
            <a:r>
              <a:rPr lang="pt-BR" sz="1300">
                <a:solidFill>
                  <a:srgbClr val="996633"/>
                </a:solidFill>
              </a:rPr>
              <a:t>$iterator</a:t>
            </a:r>
            <a:r>
              <a:rPr lang="pt-BR" sz="1300">
                <a:solidFill>
                  <a:srgbClr val="333333"/>
                </a:solidFill>
              </a:rPr>
              <a:t>-&gt;</a:t>
            </a:r>
            <a:r>
              <a:rPr lang="pt-BR" sz="1300">
                <a:solidFill>
                  <a:srgbClr val="0000CC"/>
                </a:solidFill>
              </a:rPr>
              <a:t>current</a:t>
            </a:r>
            <a:r>
              <a:rPr lang="pt-BR" sz="1300">
                <a:solidFill>
                  <a:schemeClr val="dk1"/>
                </a:solidFill>
              </a:rPr>
              <a:t>();</a:t>
            </a:r>
            <a:endParaRPr sz="1300">
              <a:solidFill>
                <a:schemeClr val="dk1"/>
              </a:solidFill>
            </a:endParaRPr>
          </a:p>
          <a:p>
            <a:pPr indent="0" lvl="0" marL="0" rtl="0" algn="l">
              <a:spcBef>
                <a:spcPts val="0"/>
              </a:spcBef>
              <a:spcAft>
                <a:spcPts val="0"/>
              </a:spcAft>
              <a:buNone/>
            </a:pPr>
            <a:r>
              <a:rPr lang="pt-BR" sz="1300">
                <a:solidFill>
                  <a:srgbClr val="996633"/>
                </a:solidFill>
              </a:rPr>
              <a:t>$value</a:t>
            </a:r>
            <a:r>
              <a:rPr lang="pt-BR" sz="1300">
                <a:solidFill>
                  <a:schemeClr val="dk1"/>
                </a:solidFill>
              </a:rPr>
              <a:t> </a:t>
            </a:r>
            <a:r>
              <a:rPr lang="pt-BR" sz="1300">
                <a:solidFill>
                  <a:srgbClr val="333333"/>
                </a:solidFill>
              </a:rPr>
              <a:t>=</a:t>
            </a:r>
            <a:r>
              <a:rPr lang="pt-BR" sz="1300">
                <a:solidFill>
                  <a:schemeClr val="dk1"/>
                </a:solidFill>
              </a:rPr>
              <a:t> </a:t>
            </a:r>
            <a:r>
              <a:rPr lang="pt-BR" sz="1300">
                <a:solidFill>
                  <a:srgbClr val="996633"/>
                </a:solidFill>
              </a:rPr>
              <a:t>$iterator</a:t>
            </a:r>
            <a:r>
              <a:rPr lang="pt-BR" sz="1300">
                <a:solidFill>
                  <a:srgbClr val="333333"/>
                </a:solidFill>
              </a:rPr>
              <a:t>-&gt;</a:t>
            </a:r>
            <a:r>
              <a:rPr lang="pt-BR" sz="1300">
                <a:solidFill>
                  <a:srgbClr val="0000CC"/>
                </a:solidFill>
              </a:rPr>
              <a:t>next</a:t>
            </a:r>
            <a:r>
              <a:rPr lang="pt-BR" sz="1300">
                <a:solidFill>
                  <a:schemeClr val="dk1"/>
                </a:solidFill>
              </a:rPr>
              <a:t>();</a:t>
            </a:r>
            <a:endParaRPr sz="1300">
              <a:solidFill>
                <a:schemeClr val="dk1"/>
              </a:solidFill>
            </a:endParaRPr>
          </a:p>
          <a:p>
            <a:pPr indent="0" lvl="0" marL="0" rtl="0" algn="l">
              <a:lnSpc>
                <a:spcPct val="125000"/>
              </a:lnSpc>
              <a:spcBef>
                <a:spcPts val="0"/>
              </a:spcBef>
              <a:spcAft>
                <a:spcPts val="0"/>
              </a:spcAft>
              <a:buNone/>
            </a:pPr>
            <a:r>
              <a:rPr lang="pt-BR" sz="1300">
                <a:solidFill>
                  <a:srgbClr val="996633"/>
                </a:solidFill>
              </a:rPr>
              <a:t>$value</a:t>
            </a:r>
            <a:r>
              <a:rPr lang="pt-BR" sz="1300">
                <a:solidFill>
                  <a:schemeClr val="dk1"/>
                </a:solidFill>
              </a:rPr>
              <a:t> </a:t>
            </a:r>
            <a:r>
              <a:rPr lang="pt-BR" sz="1300">
                <a:solidFill>
                  <a:srgbClr val="333333"/>
                </a:solidFill>
              </a:rPr>
              <a:t>=</a:t>
            </a:r>
            <a:r>
              <a:rPr lang="pt-BR" sz="1300">
                <a:solidFill>
                  <a:schemeClr val="dk1"/>
                </a:solidFill>
              </a:rPr>
              <a:t> </a:t>
            </a:r>
            <a:r>
              <a:rPr lang="pt-BR" sz="1300">
                <a:solidFill>
                  <a:srgbClr val="996633"/>
                </a:solidFill>
              </a:rPr>
              <a:t>$iterator</a:t>
            </a:r>
            <a:r>
              <a:rPr lang="pt-BR" sz="1300">
                <a:solidFill>
                  <a:srgbClr val="333333"/>
                </a:solidFill>
              </a:rPr>
              <a:t>-&gt;</a:t>
            </a:r>
            <a:r>
              <a:rPr lang="pt-BR" sz="1300">
                <a:solidFill>
                  <a:srgbClr val="0000CC"/>
                </a:solidFill>
              </a:rPr>
              <a:t>next</a:t>
            </a:r>
            <a:r>
              <a:rPr lang="pt-BR" sz="1300">
                <a:solidFill>
                  <a:schemeClr val="dk1"/>
                </a:solidFill>
              </a:rPr>
              <a:t>();</a:t>
            </a:r>
            <a:endParaRPr sz="1300">
              <a:solidFill>
                <a:schemeClr val="dk1"/>
              </a:solidFill>
            </a:endParaRPr>
          </a:p>
        </p:txBody>
      </p:sp>
      <p:cxnSp>
        <p:nvCxnSpPr>
          <p:cNvPr id="1688" name="Google Shape;1688;p188"/>
          <p:cNvCxnSpPr/>
          <p:nvPr/>
        </p:nvCxnSpPr>
        <p:spPr>
          <a:xfrm>
            <a:off x="4166225" y="1340750"/>
            <a:ext cx="0" cy="3463200"/>
          </a:xfrm>
          <a:prstGeom prst="straightConnector1">
            <a:avLst/>
          </a:prstGeom>
          <a:noFill/>
          <a:ln cap="flat" cmpd="sng" w="9525">
            <a:solidFill>
              <a:schemeClr val="dk2"/>
            </a:solidFill>
            <a:prstDash val="solid"/>
            <a:round/>
            <a:headEnd len="med" w="med" type="none"/>
            <a:tailEnd len="med" w="med" type="none"/>
          </a:ln>
        </p:spPr>
      </p:cxnSp>
      <p:sp>
        <p:nvSpPr>
          <p:cNvPr id="1689" name="Google Shape;1689;p188"/>
          <p:cNvSpPr txBox="1"/>
          <p:nvPr/>
        </p:nvSpPr>
        <p:spPr>
          <a:xfrm>
            <a:off x="4500575" y="1831550"/>
            <a:ext cx="4406400" cy="23280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just">
              <a:spcBef>
                <a:spcPts val="0"/>
              </a:spcBef>
              <a:spcAft>
                <a:spcPts val="0"/>
              </a:spcAft>
              <a:buNone/>
            </a:pPr>
            <a:r>
              <a:rPr lang="pt-BR"/>
              <a:t>Quando uma função contém a palavra reservada yield, o PHP automaticamente interpreta a mesma como um objeto do tipo Generator.</a:t>
            </a:r>
            <a:endParaRPr/>
          </a:p>
          <a:p>
            <a:pPr indent="0" lvl="0" marL="0" rtl="0" algn="just">
              <a:spcBef>
                <a:spcPts val="0"/>
              </a:spcBef>
              <a:spcAft>
                <a:spcPts val="0"/>
              </a:spcAft>
              <a:buNone/>
            </a:pPr>
            <a:r>
              <a:t/>
            </a:r>
            <a:endParaRPr/>
          </a:p>
          <a:p>
            <a:pPr indent="0" lvl="0" marL="0" rtl="0" algn="just">
              <a:spcBef>
                <a:spcPts val="0"/>
              </a:spcBef>
              <a:spcAft>
                <a:spcPts val="0"/>
              </a:spcAft>
              <a:buNone/>
            </a:pPr>
            <a:r>
              <a:rPr lang="pt-BR" u="sng"/>
              <a:t>Similar</a:t>
            </a:r>
            <a:r>
              <a:rPr lang="pt-BR"/>
              <a:t> ao uso do </a:t>
            </a:r>
            <a:r>
              <a:rPr b="1" lang="pt-BR"/>
              <a:t>Iterator</a:t>
            </a:r>
            <a:r>
              <a:rPr lang="pt-BR"/>
              <a:t>, um generator permite que o objeto possa ser iterado.</a:t>
            </a:r>
            <a:endParaRPr/>
          </a:p>
          <a:p>
            <a:pPr indent="0" lvl="0" marL="0" rtl="0" algn="just">
              <a:spcBef>
                <a:spcPts val="0"/>
              </a:spcBef>
              <a:spcAft>
                <a:spcPts val="0"/>
              </a:spcAft>
              <a:buNone/>
            </a:pPr>
            <a:r>
              <a:t/>
            </a:r>
            <a:endParaRPr/>
          </a:p>
          <a:p>
            <a:pPr indent="0" lvl="0" marL="0" rtl="0" algn="just">
              <a:spcBef>
                <a:spcPts val="0"/>
              </a:spcBef>
              <a:spcAft>
                <a:spcPts val="0"/>
              </a:spcAft>
              <a:buNone/>
            </a:pPr>
            <a:r>
              <a:rPr lang="pt-BR"/>
              <a:t>Além disso, o yield “pausa” o fluxo natural do código da função e permite retorna um valor </a:t>
            </a:r>
            <a:r>
              <a:rPr lang="pt-BR" u="sng"/>
              <a:t>similar</a:t>
            </a:r>
            <a:r>
              <a:rPr lang="pt-BR"/>
              <a:t> ao </a:t>
            </a:r>
            <a:r>
              <a:rPr b="1" lang="pt-BR"/>
              <a:t>return</a:t>
            </a:r>
            <a:r>
              <a:rPr lang="pt-BR"/>
              <a:t>.</a:t>
            </a:r>
            <a:endParaRPr/>
          </a:p>
        </p:txBody>
      </p:sp>
    </p:spTree>
  </p:cSld>
  <p:clrMapOvr>
    <a:masterClrMapping/>
  </p:clrMapOvr>
</p:sld>
</file>

<file path=ppt/slides/slide1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3" name="Shape 1693"/>
        <p:cNvGrpSpPr/>
        <p:nvPr/>
      </p:nvGrpSpPr>
      <p:grpSpPr>
        <a:xfrm>
          <a:off x="0" y="0"/>
          <a:ext cx="0" cy="0"/>
          <a:chOff x="0" y="0"/>
          <a:chExt cx="0" cy="0"/>
        </a:xfrm>
      </p:grpSpPr>
      <p:sp>
        <p:nvSpPr>
          <p:cNvPr id="1694" name="Google Shape;1694;p18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Generator (yield from)</a:t>
            </a:r>
            <a:endParaRPr/>
          </a:p>
        </p:txBody>
      </p:sp>
      <p:sp>
        <p:nvSpPr>
          <p:cNvPr id="1695" name="Google Shape;1695;p189"/>
          <p:cNvSpPr txBox="1"/>
          <p:nvPr/>
        </p:nvSpPr>
        <p:spPr>
          <a:xfrm>
            <a:off x="428625" y="1303025"/>
            <a:ext cx="36090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a:solidFill>
                  <a:srgbClr val="557799"/>
                </a:solidFill>
              </a:rPr>
              <a:t>&lt;?php</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pt-BR">
                <a:solidFill>
                  <a:srgbClr val="008800"/>
                </a:solidFill>
              </a:rPr>
              <a:t>function</a:t>
            </a:r>
            <a:r>
              <a:rPr lang="pt-BR">
                <a:solidFill>
                  <a:schemeClr val="dk1"/>
                </a:solidFill>
              </a:rPr>
              <a:t> </a:t>
            </a:r>
            <a:r>
              <a:rPr b="1" lang="pt-BR">
                <a:solidFill>
                  <a:srgbClr val="0066BB"/>
                </a:solidFill>
              </a:rPr>
              <a:t>contar10</a:t>
            </a:r>
            <a:r>
              <a:rPr lang="pt-BR">
                <a:solidFill>
                  <a:schemeClr val="dk1"/>
                </a:solidFill>
              </a:rPr>
              <a:t>() {</a:t>
            </a:r>
            <a:endParaRPr>
              <a:solidFill>
                <a:schemeClr val="dk1"/>
              </a:solidFill>
            </a:endParaRPr>
          </a:p>
          <a:p>
            <a:pPr indent="0" lvl="0" marL="0" rtl="0" algn="l">
              <a:spcBef>
                <a:spcPts val="0"/>
              </a:spcBef>
              <a:spcAft>
                <a:spcPts val="0"/>
              </a:spcAft>
              <a:buNone/>
            </a:pPr>
            <a:r>
              <a:rPr lang="pt-BR">
                <a:solidFill>
                  <a:schemeClr val="dk1"/>
                </a:solidFill>
              </a:rPr>
              <a:t>    yield </a:t>
            </a:r>
            <a:r>
              <a:rPr b="1" lang="pt-BR">
                <a:solidFill>
                  <a:srgbClr val="0000DD"/>
                </a:solidFill>
              </a:rPr>
              <a:t>1</a:t>
            </a:r>
            <a:r>
              <a:rPr lang="pt-BR">
                <a:solidFill>
                  <a:schemeClr val="dk1"/>
                </a:solidFill>
              </a:rPr>
              <a:t>;</a:t>
            </a:r>
            <a:endParaRPr>
              <a:solidFill>
                <a:schemeClr val="dk1"/>
              </a:solidFill>
            </a:endParaRPr>
          </a:p>
          <a:p>
            <a:pPr indent="0" lvl="0" marL="0" rtl="0" algn="l">
              <a:spcBef>
                <a:spcPts val="0"/>
              </a:spcBef>
              <a:spcAft>
                <a:spcPts val="0"/>
              </a:spcAft>
              <a:buNone/>
            </a:pPr>
            <a:r>
              <a:rPr lang="pt-BR">
                <a:solidFill>
                  <a:schemeClr val="dk1"/>
                </a:solidFill>
              </a:rPr>
              <a:t>    yield </a:t>
            </a:r>
            <a:r>
              <a:rPr b="1" lang="pt-BR">
                <a:solidFill>
                  <a:srgbClr val="0000DD"/>
                </a:solidFill>
              </a:rPr>
              <a:t>2</a:t>
            </a:r>
            <a:r>
              <a:rPr lang="pt-BR">
                <a:solidFill>
                  <a:schemeClr val="dk1"/>
                </a:solidFill>
              </a:rPr>
              <a:t>;</a:t>
            </a:r>
            <a:endParaRPr>
              <a:solidFill>
                <a:schemeClr val="dk1"/>
              </a:solidFill>
            </a:endParaRPr>
          </a:p>
          <a:p>
            <a:pPr indent="0" lvl="0" marL="0" rtl="0" algn="l">
              <a:spcBef>
                <a:spcPts val="0"/>
              </a:spcBef>
              <a:spcAft>
                <a:spcPts val="0"/>
              </a:spcAft>
              <a:buNone/>
            </a:pPr>
            <a:r>
              <a:rPr lang="pt-BR">
                <a:solidFill>
                  <a:schemeClr val="dk1"/>
                </a:solidFill>
              </a:rPr>
              <a:t>    yield from [</a:t>
            </a:r>
            <a:r>
              <a:rPr b="1" lang="pt-BR">
                <a:solidFill>
                  <a:srgbClr val="0000DD"/>
                </a:solidFill>
              </a:rPr>
              <a:t>3</a:t>
            </a:r>
            <a:r>
              <a:rPr lang="pt-BR">
                <a:solidFill>
                  <a:schemeClr val="dk1"/>
                </a:solidFill>
              </a:rPr>
              <a:t>, </a:t>
            </a:r>
            <a:r>
              <a:rPr b="1" lang="pt-BR">
                <a:solidFill>
                  <a:srgbClr val="0000DD"/>
                </a:solidFill>
              </a:rPr>
              <a:t>4</a:t>
            </a:r>
            <a:r>
              <a:rPr lang="pt-BR">
                <a:solidFill>
                  <a:schemeClr val="dk1"/>
                </a:solidFill>
              </a:rPr>
              <a:t>];</a:t>
            </a:r>
            <a:endParaRPr>
              <a:solidFill>
                <a:schemeClr val="dk1"/>
              </a:solidFill>
            </a:endParaRPr>
          </a:p>
          <a:p>
            <a:pPr indent="0" lvl="0" marL="0" rtl="0" algn="l">
              <a:spcBef>
                <a:spcPts val="0"/>
              </a:spcBef>
              <a:spcAft>
                <a:spcPts val="0"/>
              </a:spcAft>
              <a:buNone/>
            </a:pPr>
            <a:r>
              <a:rPr lang="pt-BR">
                <a:solidFill>
                  <a:schemeClr val="dk1"/>
                </a:solidFill>
              </a:rPr>
              <a:t>    yield from </a:t>
            </a:r>
            <a:r>
              <a:rPr b="1" lang="pt-BR">
                <a:solidFill>
                  <a:srgbClr val="008800"/>
                </a:solidFill>
              </a:rPr>
              <a:t>new</a:t>
            </a:r>
            <a:r>
              <a:rPr lang="pt-BR">
                <a:solidFill>
                  <a:schemeClr val="dk1"/>
                </a:solidFill>
              </a:rPr>
              <a:t> ArrayIterator([</a:t>
            </a:r>
            <a:r>
              <a:rPr b="1" lang="pt-BR">
                <a:solidFill>
                  <a:srgbClr val="0000DD"/>
                </a:solidFill>
              </a:rPr>
              <a:t>5</a:t>
            </a:r>
            <a:r>
              <a:rPr lang="pt-BR">
                <a:solidFill>
                  <a:schemeClr val="dk1"/>
                </a:solidFill>
              </a:rPr>
              <a:t>, </a:t>
            </a:r>
            <a:r>
              <a:rPr b="1" lang="pt-BR">
                <a:solidFill>
                  <a:srgbClr val="0000DD"/>
                </a:solidFill>
              </a:rPr>
              <a:t>6</a:t>
            </a:r>
            <a:r>
              <a:rPr lang="pt-BR">
                <a:solidFill>
                  <a:schemeClr val="dk1"/>
                </a:solidFill>
              </a:rPr>
              <a:t>]);</a:t>
            </a:r>
            <a:endParaRPr>
              <a:solidFill>
                <a:schemeClr val="dk1"/>
              </a:solidFill>
            </a:endParaRPr>
          </a:p>
          <a:p>
            <a:pPr indent="0" lvl="0" marL="0" rtl="0" algn="l">
              <a:spcBef>
                <a:spcPts val="0"/>
              </a:spcBef>
              <a:spcAft>
                <a:spcPts val="0"/>
              </a:spcAft>
              <a:buNone/>
            </a:pPr>
            <a:r>
              <a:rPr lang="pt-BR">
                <a:solidFill>
                  <a:schemeClr val="dk1"/>
                </a:solidFill>
              </a:rPr>
              <a:t>    yield from sete_oito();</a:t>
            </a:r>
            <a:endParaRPr>
              <a:solidFill>
                <a:schemeClr val="dk1"/>
              </a:solidFill>
            </a:endParaRPr>
          </a:p>
          <a:p>
            <a:pPr indent="0" lvl="0" marL="0" rtl="0" algn="l">
              <a:spcBef>
                <a:spcPts val="0"/>
              </a:spcBef>
              <a:spcAft>
                <a:spcPts val="0"/>
              </a:spcAft>
              <a:buNone/>
            </a:pPr>
            <a:r>
              <a:rPr lang="pt-BR">
                <a:solidFill>
                  <a:schemeClr val="dk1"/>
                </a:solidFill>
              </a:rPr>
              <a:t>    yield </a:t>
            </a:r>
            <a:r>
              <a:rPr b="1" lang="pt-BR">
                <a:solidFill>
                  <a:srgbClr val="0000DD"/>
                </a:solidFill>
              </a:rPr>
              <a:t>9</a:t>
            </a:r>
            <a:r>
              <a:rPr lang="pt-BR">
                <a:solidFill>
                  <a:schemeClr val="dk1"/>
                </a:solidFill>
              </a:rPr>
              <a:t>;</a:t>
            </a:r>
            <a:endParaRPr>
              <a:solidFill>
                <a:schemeClr val="dk1"/>
              </a:solidFill>
            </a:endParaRPr>
          </a:p>
          <a:p>
            <a:pPr indent="0" lvl="0" marL="0" rtl="0" algn="l">
              <a:spcBef>
                <a:spcPts val="0"/>
              </a:spcBef>
              <a:spcAft>
                <a:spcPts val="0"/>
              </a:spcAft>
              <a:buNone/>
            </a:pPr>
            <a:r>
              <a:rPr lang="pt-BR">
                <a:solidFill>
                  <a:schemeClr val="dk1"/>
                </a:solidFill>
              </a:rPr>
              <a:t>    yield </a:t>
            </a:r>
            <a:r>
              <a:rPr b="1" lang="pt-BR">
                <a:solidFill>
                  <a:srgbClr val="0000DD"/>
                </a:solidFill>
              </a:rPr>
              <a:t>10</a:t>
            </a:r>
            <a:r>
              <a:rPr lang="pt-BR">
                <a:solidFill>
                  <a:schemeClr val="dk1"/>
                </a:solidFill>
              </a:rPr>
              <a:t>;</a:t>
            </a:r>
            <a:endParaRPr>
              <a:solidFill>
                <a:schemeClr val="dk1"/>
              </a:solidFill>
            </a:endParaRPr>
          </a:p>
          <a:p>
            <a:pPr indent="0" lvl="0" marL="0" rtl="0" algn="l">
              <a:spcBef>
                <a:spcPts val="0"/>
              </a:spcBef>
              <a:spcAft>
                <a:spcPts val="0"/>
              </a:spcAft>
              <a:buNone/>
            </a:pPr>
            <a:r>
              <a:rPr lang="pt-BR">
                <a:solidFill>
                  <a:schemeClr val="dk1"/>
                </a:solidFill>
              </a:rPr>
              <a:t>}</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pt-BR">
                <a:solidFill>
                  <a:srgbClr val="008800"/>
                </a:solidFill>
              </a:rPr>
              <a:t>function</a:t>
            </a:r>
            <a:r>
              <a:rPr lang="pt-BR">
                <a:solidFill>
                  <a:schemeClr val="dk1"/>
                </a:solidFill>
              </a:rPr>
              <a:t> </a:t>
            </a:r>
            <a:r>
              <a:rPr b="1" lang="pt-BR">
                <a:solidFill>
                  <a:srgbClr val="0066BB"/>
                </a:solidFill>
              </a:rPr>
              <a:t>sete_oito</a:t>
            </a:r>
            <a:r>
              <a:rPr lang="pt-BR">
                <a:solidFill>
                  <a:schemeClr val="dk1"/>
                </a:solidFill>
              </a:rPr>
              <a:t>() {</a:t>
            </a:r>
            <a:endParaRPr>
              <a:solidFill>
                <a:schemeClr val="dk1"/>
              </a:solidFill>
            </a:endParaRPr>
          </a:p>
          <a:p>
            <a:pPr indent="0" lvl="0" marL="0" rtl="0" algn="l">
              <a:spcBef>
                <a:spcPts val="0"/>
              </a:spcBef>
              <a:spcAft>
                <a:spcPts val="0"/>
              </a:spcAft>
              <a:buNone/>
            </a:pPr>
            <a:r>
              <a:rPr lang="pt-BR">
                <a:solidFill>
                  <a:schemeClr val="dk1"/>
                </a:solidFill>
              </a:rPr>
              <a:t>    yield </a:t>
            </a:r>
            <a:r>
              <a:rPr b="1" lang="pt-BR">
                <a:solidFill>
                  <a:srgbClr val="0000DD"/>
                </a:solidFill>
              </a:rPr>
              <a:t>7</a:t>
            </a:r>
            <a:r>
              <a:rPr lang="pt-BR">
                <a:solidFill>
                  <a:schemeClr val="dk1"/>
                </a:solidFill>
              </a:rPr>
              <a:t>;</a:t>
            </a:r>
            <a:endParaRPr>
              <a:solidFill>
                <a:schemeClr val="dk1"/>
              </a:solidFill>
            </a:endParaRPr>
          </a:p>
          <a:p>
            <a:pPr indent="0" lvl="0" marL="0" rtl="0" algn="l">
              <a:spcBef>
                <a:spcPts val="0"/>
              </a:spcBef>
              <a:spcAft>
                <a:spcPts val="0"/>
              </a:spcAft>
              <a:buNone/>
            </a:pPr>
            <a:r>
              <a:rPr lang="pt-BR">
                <a:solidFill>
                  <a:schemeClr val="dk1"/>
                </a:solidFill>
              </a:rPr>
              <a:t>    yield from oito();</a:t>
            </a:r>
            <a:endParaRPr>
              <a:solidFill>
                <a:schemeClr val="dk1"/>
              </a:solidFill>
            </a:endParaRPr>
          </a:p>
          <a:p>
            <a:pPr indent="0" lvl="0" marL="0" rtl="0" algn="l">
              <a:spcBef>
                <a:spcPts val="0"/>
              </a:spcBef>
              <a:spcAft>
                <a:spcPts val="0"/>
              </a:spcAft>
              <a:buNone/>
            </a:pPr>
            <a:r>
              <a:rPr lang="pt-BR">
                <a:solidFill>
                  <a:schemeClr val="dk1"/>
                </a:solidFill>
              </a:rPr>
              <a:t>}</a:t>
            </a:r>
            <a:endParaRPr>
              <a:solidFill>
                <a:schemeClr val="dk1"/>
              </a:solidFill>
            </a:endParaRPr>
          </a:p>
          <a:p>
            <a:pPr indent="0" lvl="0" marL="0" rtl="0" algn="l">
              <a:lnSpc>
                <a:spcPct val="125000"/>
              </a:lnSpc>
              <a:spcBef>
                <a:spcPts val="0"/>
              </a:spcBef>
              <a:spcAft>
                <a:spcPts val="0"/>
              </a:spcAft>
              <a:buNone/>
            </a:pPr>
            <a:r>
              <a:t/>
            </a:r>
            <a:endParaRPr>
              <a:solidFill>
                <a:schemeClr val="dk1"/>
              </a:solidFill>
            </a:endParaRPr>
          </a:p>
        </p:txBody>
      </p:sp>
      <p:sp>
        <p:nvSpPr>
          <p:cNvPr id="1696" name="Google Shape;1696;p189"/>
          <p:cNvSpPr txBox="1"/>
          <p:nvPr/>
        </p:nvSpPr>
        <p:spPr>
          <a:xfrm>
            <a:off x="4461525" y="1379225"/>
            <a:ext cx="4377600" cy="154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pt-BR">
                <a:solidFill>
                  <a:srgbClr val="008800"/>
                </a:solidFill>
              </a:rPr>
              <a:t>function</a:t>
            </a:r>
            <a:r>
              <a:rPr lang="pt-BR">
                <a:solidFill>
                  <a:schemeClr val="dk1"/>
                </a:solidFill>
              </a:rPr>
              <a:t> </a:t>
            </a:r>
            <a:r>
              <a:rPr b="1" lang="pt-BR">
                <a:solidFill>
                  <a:srgbClr val="0066BB"/>
                </a:solidFill>
              </a:rPr>
              <a:t>oito</a:t>
            </a:r>
            <a:r>
              <a:rPr lang="pt-BR">
                <a:solidFill>
                  <a:schemeClr val="dk1"/>
                </a:solidFill>
              </a:rPr>
              <a:t>() {</a:t>
            </a:r>
            <a:endParaRPr>
              <a:solidFill>
                <a:schemeClr val="dk1"/>
              </a:solidFill>
            </a:endParaRPr>
          </a:p>
          <a:p>
            <a:pPr indent="0" lvl="0" marL="0" rtl="0" algn="l">
              <a:spcBef>
                <a:spcPts val="0"/>
              </a:spcBef>
              <a:spcAft>
                <a:spcPts val="0"/>
              </a:spcAft>
              <a:buNone/>
            </a:pPr>
            <a:r>
              <a:rPr lang="pt-BR">
                <a:solidFill>
                  <a:schemeClr val="dk1"/>
                </a:solidFill>
              </a:rPr>
              <a:t>    yield </a:t>
            </a:r>
            <a:r>
              <a:rPr b="1" lang="pt-BR">
                <a:solidFill>
                  <a:srgbClr val="0000DD"/>
                </a:solidFill>
              </a:rPr>
              <a:t>8</a:t>
            </a:r>
            <a:r>
              <a:rPr lang="pt-BR">
                <a:solidFill>
                  <a:schemeClr val="dk1"/>
                </a:solidFill>
              </a:rPr>
              <a:t>;</a:t>
            </a:r>
            <a:endParaRPr>
              <a:solidFill>
                <a:schemeClr val="dk1"/>
              </a:solidFill>
            </a:endParaRPr>
          </a:p>
          <a:p>
            <a:pPr indent="0" lvl="0" marL="0" rtl="0" algn="l">
              <a:spcBef>
                <a:spcPts val="0"/>
              </a:spcBef>
              <a:spcAft>
                <a:spcPts val="0"/>
              </a:spcAft>
              <a:buNone/>
            </a:pPr>
            <a:r>
              <a:rPr lang="pt-BR">
                <a:solidFill>
                  <a:schemeClr val="dk1"/>
                </a:solidFill>
              </a:rPr>
              <a:t>}</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pt-BR">
                <a:solidFill>
                  <a:srgbClr val="008800"/>
                </a:solidFill>
              </a:rPr>
              <a:t>foreach</a:t>
            </a:r>
            <a:r>
              <a:rPr lang="pt-BR">
                <a:solidFill>
                  <a:schemeClr val="dk1"/>
                </a:solidFill>
              </a:rPr>
              <a:t> (contar10() </a:t>
            </a:r>
            <a:r>
              <a:rPr b="1" lang="pt-BR">
                <a:solidFill>
                  <a:srgbClr val="008800"/>
                </a:solidFill>
              </a:rPr>
              <a:t>as</a:t>
            </a:r>
            <a:r>
              <a:rPr lang="pt-BR">
                <a:solidFill>
                  <a:schemeClr val="dk1"/>
                </a:solidFill>
              </a:rPr>
              <a:t> </a:t>
            </a:r>
            <a:r>
              <a:rPr lang="pt-BR">
                <a:solidFill>
                  <a:srgbClr val="996633"/>
                </a:solidFill>
              </a:rPr>
              <a:t>$num</a:t>
            </a:r>
            <a:r>
              <a:rPr lang="pt-BR">
                <a:solidFill>
                  <a:schemeClr val="dk1"/>
                </a:solidFill>
              </a:rPr>
              <a:t>) {</a:t>
            </a:r>
            <a:endParaRPr>
              <a:solidFill>
                <a:schemeClr val="dk1"/>
              </a:solidFill>
            </a:endParaRPr>
          </a:p>
          <a:p>
            <a:pPr indent="0" lvl="0" marL="0" rtl="0" algn="l">
              <a:spcBef>
                <a:spcPts val="0"/>
              </a:spcBef>
              <a:spcAft>
                <a:spcPts val="0"/>
              </a:spcAft>
              <a:buNone/>
            </a:pPr>
            <a:r>
              <a:rPr lang="pt-BR">
                <a:solidFill>
                  <a:schemeClr val="dk1"/>
                </a:solidFill>
              </a:rPr>
              <a:t>    </a:t>
            </a:r>
            <a:r>
              <a:rPr b="1" lang="pt-BR">
                <a:solidFill>
                  <a:srgbClr val="008800"/>
                </a:solidFill>
              </a:rPr>
              <a:t>echo</a:t>
            </a:r>
            <a:r>
              <a:rPr lang="pt-BR">
                <a:solidFill>
                  <a:schemeClr val="dk1"/>
                </a:solidFill>
              </a:rPr>
              <a:t> </a:t>
            </a:r>
            <a:r>
              <a:rPr lang="pt-BR">
                <a:solidFill>
                  <a:schemeClr val="dk1"/>
                </a:solidFill>
                <a:highlight>
                  <a:srgbClr val="FFF0F0"/>
                </a:highlight>
              </a:rPr>
              <a:t>"</a:t>
            </a:r>
            <a:r>
              <a:rPr lang="pt-BR">
                <a:solidFill>
                  <a:schemeClr val="dk1"/>
                </a:solidFill>
                <a:highlight>
                  <a:srgbClr val="EEEEEE"/>
                </a:highlight>
              </a:rPr>
              <a:t>$num</a:t>
            </a:r>
            <a:r>
              <a:rPr lang="pt-BR">
                <a:solidFill>
                  <a:schemeClr val="dk1"/>
                </a:solidFill>
                <a:highlight>
                  <a:srgbClr val="FFF0F0"/>
                </a:highlight>
              </a:rPr>
              <a:t> "</a:t>
            </a:r>
            <a:r>
              <a:rPr lang="pt-BR">
                <a:solidFill>
                  <a:schemeClr val="dk1"/>
                </a:solidFill>
              </a:rPr>
              <a:t>;</a:t>
            </a:r>
            <a:endParaRPr>
              <a:solidFill>
                <a:schemeClr val="dk1"/>
              </a:solidFill>
            </a:endParaRPr>
          </a:p>
          <a:p>
            <a:pPr indent="0" lvl="0" marL="0" rtl="0" algn="l">
              <a:lnSpc>
                <a:spcPct val="125000"/>
              </a:lnSpc>
              <a:spcBef>
                <a:spcPts val="0"/>
              </a:spcBef>
              <a:spcAft>
                <a:spcPts val="0"/>
              </a:spcAft>
              <a:buNone/>
            </a:pPr>
            <a:r>
              <a:rPr lang="pt-BR">
                <a:solidFill>
                  <a:schemeClr val="dk1"/>
                </a:solidFill>
              </a:rPr>
              <a:t>}</a:t>
            </a:r>
            <a:endParaRPr>
              <a:solidFill>
                <a:schemeClr val="dk1"/>
              </a:solidFill>
            </a:endParaRPr>
          </a:p>
        </p:txBody>
      </p:sp>
      <p:cxnSp>
        <p:nvCxnSpPr>
          <p:cNvPr id="1697" name="Google Shape;1697;p189"/>
          <p:cNvCxnSpPr/>
          <p:nvPr/>
        </p:nvCxnSpPr>
        <p:spPr>
          <a:xfrm>
            <a:off x="4131950" y="1322175"/>
            <a:ext cx="0" cy="3163200"/>
          </a:xfrm>
          <a:prstGeom prst="straightConnector1">
            <a:avLst/>
          </a:prstGeom>
          <a:noFill/>
          <a:ln cap="flat" cmpd="sng" w="9525">
            <a:solidFill>
              <a:schemeClr val="dk2"/>
            </a:solidFill>
            <a:prstDash val="solid"/>
            <a:round/>
            <a:headEnd len="med" w="med" type="none"/>
            <a:tailEnd len="med" w="med" type="none"/>
          </a:ln>
        </p:spPr>
      </p:cxnSp>
      <p:sp>
        <p:nvSpPr>
          <p:cNvPr id="1698" name="Google Shape;1698;p189"/>
          <p:cNvSpPr txBox="1"/>
          <p:nvPr/>
        </p:nvSpPr>
        <p:spPr>
          <a:xfrm>
            <a:off x="4876800" y="3514325"/>
            <a:ext cx="3392400" cy="8970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just">
              <a:spcBef>
                <a:spcPts val="0"/>
              </a:spcBef>
              <a:spcAft>
                <a:spcPts val="0"/>
              </a:spcAft>
              <a:buNone/>
            </a:pPr>
            <a:r>
              <a:rPr lang="pt-BR"/>
              <a:t>Com o uso </a:t>
            </a:r>
            <a:r>
              <a:rPr b="1" i="1" lang="pt-BR"/>
              <a:t>yield from</a:t>
            </a:r>
            <a:r>
              <a:rPr lang="pt-BR"/>
              <a:t> é possível recuperar os valores de outros generators, iteradores ou arrays.</a:t>
            </a:r>
            <a:endParaRPr/>
          </a:p>
        </p:txBody>
      </p:sp>
    </p:spTree>
  </p:cSld>
  <p:clrMapOvr>
    <a:masterClrMapping/>
  </p:clrMapOvr>
</p:sld>
</file>

<file path=ppt/slides/slide1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2" name="Shape 1702"/>
        <p:cNvGrpSpPr/>
        <p:nvPr/>
      </p:nvGrpSpPr>
      <p:grpSpPr>
        <a:xfrm>
          <a:off x="0" y="0"/>
          <a:ext cx="0" cy="0"/>
          <a:chOff x="0" y="0"/>
          <a:chExt cx="0" cy="0"/>
        </a:xfrm>
      </p:grpSpPr>
      <p:sp>
        <p:nvSpPr>
          <p:cNvPr id="1703" name="Google Shape;1703;p19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Iterator to Array</a:t>
            </a:r>
            <a:endParaRPr/>
          </a:p>
        </p:txBody>
      </p:sp>
      <p:sp>
        <p:nvSpPr>
          <p:cNvPr id="1704" name="Google Shape;1704;p190"/>
          <p:cNvSpPr txBox="1"/>
          <p:nvPr/>
        </p:nvSpPr>
        <p:spPr>
          <a:xfrm>
            <a:off x="384450" y="1454725"/>
            <a:ext cx="4946100" cy="3000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pt-BR" sz="1800">
                <a:solidFill>
                  <a:srgbClr val="557799"/>
                </a:solidFill>
              </a:rPr>
              <a:t>&lt;?php</a:t>
            </a:r>
            <a:endParaRPr sz="1800">
              <a:solidFill>
                <a:schemeClr val="dk1"/>
              </a:solidFill>
            </a:endParaRPr>
          </a:p>
          <a:p>
            <a:pPr indent="0" lvl="0" marL="0" rtl="0" algn="l">
              <a:lnSpc>
                <a:spcPct val="115000"/>
              </a:lnSpc>
              <a:spcBef>
                <a:spcPts val="0"/>
              </a:spcBef>
              <a:spcAft>
                <a:spcPts val="0"/>
              </a:spcAft>
              <a:buNone/>
            </a:pPr>
            <a:r>
              <a:t/>
            </a:r>
            <a:endParaRPr sz="1800">
              <a:solidFill>
                <a:schemeClr val="dk1"/>
              </a:solidFill>
            </a:endParaRPr>
          </a:p>
          <a:p>
            <a:pPr indent="0" lvl="0" marL="0" rtl="0" algn="l">
              <a:lnSpc>
                <a:spcPct val="115000"/>
              </a:lnSpc>
              <a:spcBef>
                <a:spcPts val="0"/>
              </a:spcBef>
              <a:spcAft>
                <a:spcPts val="0"/>
              </a:spcAft>
              <a:buNone/>
            </a:pPr>
            <a:r>
              <a:rPr lang="pt-BR" sz="1800">
                <a:solidFill>
                  <a:srgbClr val="996633"/>
                </a:solidFill>
              </a:rPr>
              <a:t>$iterator</a:t>
            </a:r>
            <a:r>
              <a:rPr lang="pt-BR" sz="1800">
                <a:solidFill>
                  <a:schemeClr val="dk1"/>
                </a:solidFill>
              </a:rPr>
              <a:t> </a:t>
            </a:r>
            <a:r>
              <a:rPr lang="pt-BR" sz="1800">
                <a:solidFill>
                  <a:srgbClr val="333333"/>
                </a:solidFill>
              </a:rPr>
              <a:t>=</a:t>
            </a:r>
            <a:r>
              <a:rPr lang="pt-BR" sz="1800">
                <a:solidFill>
                  <a:schemeClr val="dk1"/>
                </a:solidFill>
              </a:rPr>
              <a:t> meuGenerator();</a:t>
            </a:r>
            <a:endParaRPr sz="1800">
              <a:solidFill>
                <a:schemeClr val="dk1"/>
              </a:solidFill>
            </a:endParaRPr>
          </a:p>
          <a:p>
            <a:pPr indent="0" lvl="0" marL="0" rtl="0" algn="l">
              <a:lnSpc>
                <a:spcPct val="115000"/>
              </a:lnSpc>
              <a:spcBef>
                <a:spcPts val="0"/>
              </a:spcBef>
              <a:spcAft>
                <a:spcPts val="0"/>
              </a:spcAft>
              <a:buNone/>
            </a:pPr>
            <a:r>
              <a:rPr lang="pt-BR" sz="1800">
                <a:solidFill>
                  <a:srgbClr val="996633"/>
                </a:solidFill>
              </a:rPr>
              <a:t>$seq</a:t>
            </a:r>
            <a:r>
              <a:rPr lang="pt-BR" sz="1800">
                <a:solidFill>
                  <a:schemeClr val="dk1"/>
                </a:solidFill>
              </a:rPr>
              <a:t>      </a:t>
            </a:r>
            <a:r>
              <a:rPr lang="pt-BR" sz="1800">
                <a:solidFill>
                  <a:srgbClr val="333333"/>
                </a:solidFill>
              </a:rPr>
              <a:t>=</a:t>
            </a:r>
            <a:r>
              <a:rPr lang="pt-BR" sz="1800">
                <a:solidFill>
                  <a:schemeClr val="dk1"/>
                </a:solidFill>
              </a:rPr>
              <a:t> </a:t>
            </a:r>
            <a:r>
              <a:rPr b="1" lang="pt-BR" sz="1800">
                <a:solidFill>
                  <a:srgbClr val="008800"/>
                </a:solidFill>
              </a:rPr>
              <a:t>new</a:t>
            </a:r>
            <a:r>
              <a:rPr lang="pt-BR" sz="1800">
                <a:solidFill>
                  <a:schemeClr val="dk1"/>
                </a:solidFill>
              </a:rPr>
              <a:t> Fibonacci(); </a:t>
            </a:r>
            <a:endParaRPr sz="1800">
              <a:solidFill>
                <a:schemeClr val="dk1"/>
              </a:solidFill>
            </a:endParaRPr>
          </a:p>
          <a:p>
            <a:pPr indent="0" lvl="0" marL="0" rtl="0" algn="l">
              <a:lnSpc>
                <a:spcPct val="115000"/>
              </a:lnSpc>
              <a:spcBef>
                <a:spcPts val="0"/>
              </a:spcBef>
              <a:spcAft>
                <a:spcPts val="0"/>
              </a:spcAft>
              <a:buNone/>
            </a:pPr>
            <a:r>
              <a:rPr lang="pt-BR" sz="1800">
                <a:solidFill>
                  <a:srgbClr val="996633"/>
                </a:solidFill>
              </a:rPr>
              <a:t>$array_fibonnaci</a:t>
            </a:r>
            <a:r>
              <a:rPr lang="pt-BR" sz="1800">
                <a:solidFill>
                  <a:schemeClr val="dk1"/>
                </a:solidFill>
              </a:rPr>
              <a:t>  </a:t>
            </a:r>
            <a:r>
              <a:rPr lang="pt-BR" sz="1800">
                <a:solidFill>
                  <a:srgbClr val="333333"/>
                </a:solidFill>
              </a:rPr>
              <a:t>=</a:t>
            </a:r>
            <a:r>
              <a:rPr lang="pt-BR" sz="1800">
                <a:solidFill>
                  <a:schemeClr val="dk1"/>
                </a:solidFill>
              </a:rPr>
              <a:t> </a:t>
            </a:r>
            <a:r>
              <a:rPr lang="pt-BR" sz="1800">
                <a:solidFill>
                  <a:srgbClr val="007020"/>
                </a:solidFill>
              </a:rPr>
              <a:t>iterator_to_array</a:t>
            </a:r>
            <a:r>
              <a:rPr lang="pt-BR" sz="1800">
                <a:solidFill>
                  <a:schemeClr val="dk1"/>
                </a:solidFill>
              </a:rPr>
              <a:t>(</a:t>
            </a:r>
            <a:r>
              <a:rPr lang="pt-BR" sz="1800">
                <a:solidFill>
                  <a:srgbClr val="996633"/>
                </a:solidFill>
              </a:rPr>
              <a:t>$seq</a:t>
            </a:r>
            <a:r>
              <a:rPr lang="pt-BR" sz="1800">
                <a:solidFill>
                  <a:schemeClr val="dk1"/>
                </a:solidFill>
              </a:rPr>
              <a:t>);</a:t>
            </a:r>
            <a:endParaRPr sz="1800">
              <a:solidFill>
                <a:schemeClr val="dk1"/>
              </a:solidFill>
            </a:endParaRPr>
          </a:p>
          <a:p>
            <a:pPr indent="0" lvl="0" marL="0" rtl="0" algn="l">
              <a:lnSpc>
                <a:spcPct val="115000"/>
              </a:lnSpc>
              <a:spcBef>
                <a:spcPts val="0"/>
              </a:spcBef>
              <a:spcAft>
                <a:spcPts val="0"/>
              </a:spcAft>
              <a:buNone/>
            </a:pPr>
            <a:r>
              <a:rPr lang="pt-BR" sz="1800">
                <a:solidFill>
                  <a:srgbClr val="996633"/>
                </a:solidFill>
              </a:rPr>
              <a:t>$array_generator</a:t>
            </a:r>
            <a:r>
              <a:rPr lang="pt-BR" sz="1800">
                <a:solidFill>
                  <a:schemeClr val="dk1"/>
                </a:solidFill>
              </a:rPr>
              <a:t> </a:t>
            </a:r>
            <a:r>
              <a:rPr lang="pt-BR" sz="1800">
                <a:solidFill>
                  <a:srgbClr val="333333"/>
                </a:solidFill>
              </a:rPr>
              <a:t>=</a:t>
            </a:r>
            <a:r>
              <a:rPr lang="pt-BR" sz="1800">
                <a:solidFill>
                  <a:schemeClr val="dk1"/>
                </a:solidFill>
              </a:rPr>
              <a:t> </a:t>
            </a:r>
            <a:r>
              <a:rPr lang="pt-BR" sz="1800">
                <a:solidFill>
                  <a:srgbClr val="007020"/>
                </a:solidFill>
              </a:rPr>
              <a:t>iterator_to_array</a:t>
            </a:r>
            <a:r>
              <a:rPr lang="pt-BR" sz="1800">
                <a:solidFill>
                  <a:schemeClr val="dk1"/>
                </a:solidFill>
              </a:rPr>
              <a:t>(</a:t>
            </a:r>
            <a:r>
              <a:rPr lang="pt-BR" sz="1800">
                <a:solidFill>
                  <a:srgbClr val="996633"/>
                </a:solidFill>
              </a:rPr>
              <a:t>$iterator</a:t>
            </a:r>
            <a:r>
              <a:rPr lang="pt-BR" sz="1800">
                <a:solidFill>
                  <a:schemeClr val="dk1"/>
                </a:solidFill>
              </a:rPr>
              <a:t>);</a:t>
            </a:r>
            <a:endParaRPr sz="1800">
              <a:solidFill>
                <a:schemeClr val="dk1"/>
              </a:solidFill>
            </a:endParaRPr>
          </a:p>
          <a:p>
            <a:pPr indent="0" lvl="0" marL="0" rtl="0" algn="l">
              <a:lnSpc>
                <a:spcPct val="115000"/>
              </a:lnSpc>
              <a:spcBef>
                <a:spcPts val="0"/>
              </a:spcBef>
              <a:spcAft>
                <a:spcPts val="0"/>
              </a:spcAft>
              <a:buNone/>
            </a:pPr>
            <a:r>
              <a:rPr lang="pt-BR" sz="1800">
                <a:solidFill>
                  <a:srgbClr val="007020"/>
                </a:solidFill>
              </a:rPr>
              <a:t>var_dump</a:t>
            </a:r>
            <a:r>
              <a:rPr lang="pt-BR" sz="1800">
                <a:solidFill>
                  <a:schemeClr val="dk1"/>
                </a:solidFill>
              </a:rPr>
              <a:t>(</a:t>
            </a:r>
            <a:r>
              <a:rPr lang="pt-BR" sz="1800">
                <a:solidFill>
                  <a:srgbClr val="996633"/>
                </a:solidFill>
              </a:rPr>
              <a:t>$array_fibonnaci</a:t>
            </a:r>
            <a:r>
              <a:rPr lang="pt-BR" sz="1800">
                <a:solidFill>
                  <a:schemeClr val="dk1"/>
                </a:solidFill>
              </a:rPr>
              <a:t>);</a:t>
            </a:r>
            <a:endParaRPr sz="1800">
              <a:solidFill>
                <a:schemeClr val="dk1"/>
              </a:solidFill>
            </a:endParaRPr>
          </a:p>
          <a:p>
            <a:pPr indent="0" lvl="0" marL="0" rtl="0" algn="l">
              <a:lnSpc>
                <a:spcPct val="115000"/>
              </a:lnSpc>
              <a:spcBef>
                <a:spcPts val="0"/>
              </a:spcBef>
              <a:spcAft>
                <a:spcPts val="0"/>
              </a:spcAft>
              <a:buNone/>
            </a:pPr>
            <a:r>
              <a:rPr lang="pt-BR" sz="1800">
                <a:solidFill>
                  <a:srgbClr val="007020"/>
                </a:solidFill>
              </a:rPr>
              <a:t>var_dump</a:t>
            </a:r>
            <a:r>
              <a:rPr lang="pt-BR" sz="1800">
                <a:solidFill>
                  <a:schemeClr val="dk1"/>
                </a:solidFill>
              </a:rPr>
              <a:t>(</a:t>
            </a:r>
            <a:r>
              <a:rPr lang="pt-BR" sz="1800">
                <a:solidFill>
                  <a:srgbClr val="996633"/>
                </a:solidFill>
              </a:rPr>
              <a:t>$array_generator</a:t>
            </a:r>
            <a:r>
              <a:rPr lang="pt-BR" sz="1800">
                <a:solidFill>
                  <a:schemeClr val="dk1"/>
                </a:solidFill>
              </a:rPr>
              <a:t>);</a:t>
            </a:r>
            <a:endParaRPr sz="1800">
              <a:solidFill>
                <a:schemeClr val="dk1"/>
              </a:solidFill>
            </a:endParaRPr>
          </a:p>
        </p:txBody>
      </p:sp>
      <p:sp>
        <p:nvSpPr>
          <p:cNvPr id="1705" name="Google Shape;1705;p190"/>
          <p:cNvSpPr txBox="1"/>
          <p:nvPr/>
        </p:nvSpPr>
        <p:spPr>
          <a:xfrm>
            <a:off x="5689375" y="2571750"/>
            <a:ext cx="3018300" cy="10410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just">
              <a:spcBef>
                <a:spcPts val="0"/>
              </a:spcBef>
              <a:spcAft>
                <a:spcPts val="0"/>
              </a:spcAft>
              <a:buNone/>
            </a:pPr>
            <a:r>
              <a:rPr lang="pt-BR"/>
              <a:t>Com o uso da função iterator_to_array é possível converter um objeto iterável para array.</a:t>
            </a:r>
            <a:endParaRPr/>
          </a:p>
        </p:txBody>
      </p:sp>
      <p:cxnSp>
        <p:nvCxnSpPr>
          <p:cNvPr id="1706" name="Google Shape;1706;p190"/>
          <p:cNvCxnSpPr/>
          <p:nvPr/>
        </p:nvCxnSpPr>
        <p:spPr>
          <a:xfrm>
            <a:off x="5419200" y="1855125"/>
            <a:ext cx="0" cy="23586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1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0" name="Shape 1710"/>
        <p:cNvGrpSpPr/>
        <p:nvPr/>
      </p:nvGrpSpPr>
      <p:grpSpPr>
        <a:xfrm>
          <a:off x="0" y="0"/>
          <a:ext cx="0" cy="0"/>
          <a:chOff x="0" y="0"/>
          <a:chExt cx="0" cy="0"/>
        </a:xfrm>
      </p:grpSpPr>
      <p:sp>
        <p:nvSpPr>
          <p:cNvPr id="1711" name="Google Shape;1711;p19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Classe DateTime</a:t>
            </a:r>
            <a:endParaRPr/>
          </a:p>
        </p:txBody>
      </p:sp>
      <p:sp>
        <p:nvSpPr>
          <p:cNvPr id="1712" name="Google Shape;1712;p191"/>
          <p:cNvSpPr txBox="1"/>
          <p:nvPr/>
        </p:nvSpPr>
        <p:spPr>
          <a:xfrm>
            <a:off x="406600" y="1423100"/>
            <a:ext cx="47469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sz="1800">
                <a:solidFill>
                  <a:srgbClr val="557799"/>
                </a:solidFill>
              </a:rPr>
              <a:t>&lt;?php</a:t>
            </a:r>
            <a:endParaRPr sz="1800">
              <a:solidFill>
                <a:schemeClr val="dk1"/>
              </a:solidFill>
            </a:endParaRPr>
          </a:p>
          <a:p>
            <a:pPr indent="0" lvl="0" marL="0" rtl="0" algn="l">
              <a:spcBef>
                <a:spcPts val="0"/>
              </a:spcBef>
              <a:spcAft>
                <a:spcPts val="0"/>
              </a:spcAft>
              <a:buNone/>
            </a:pPr>
            <a:r>
              <a:t/>
            </a:r>
            <a:endParaRPr sz="1800">
              <a:solidFill>
                <a:schemeClr val="dk1"/>
              </a:solidFill>
            </a:endParaRPr>
          </a:p>
          <a:p>
            <a:pPr indent="0" lvl="0" marL="0" rtl="0" algn="l">
              <a:spcBef>
                <a:spcPts val="0"/>
              </a:spcBef>
              <a:spcAft>
                <a:spcPts val="0"/>
              </a:spcAft>
              <a:buNone/>
            </a:pPr>
            <a:r>
              <a:rPr lang="pt-BR" sz="1800">
                <a:solidFill>
                  <a:srgbClr val="996633"/>
                </a:solidFill>
              </a:rPr>
              <a:t>$dateTime</a:t>
            </a:r>
            <a:r>
              <a:rPr lang="pt-BR" sz="1800">
                <a:solidFill>
                  <a:schemeClr val="dk1"/>
                </a:solidFill>
              </a:rPr>
              <a:t> </a:t>
            </a:r>
            <a:r>
              <a:rPr lang="pt-BR" sz="1800">
                <a:solidFill>
                  <a:srgbClr val="333333"/>
                </a:solidFill>
              </a:rPr>
              <a:t>=</a:t>
            </a:r>
            <a:r>
              <a:rPr lang="pt-BR" sz="1800">
                <a:solidFill>
                  <a:schemeClr val="dk1"/>
                </a:solidFill>
              </a:rPr>
              <a:t> </a:t>
            </a:r>
            <a:r>
              <a:rPr b="1" lang="pt-BR" sz="1800">
                <a:solidFill>
                  <a:srgbClr val="008800"/>
                </a:solidFill>
              </a:rPr>
              <a:t>new</a:t>
            </a:r>
            <a:r>
              <a:rPr lang="pt-BR" sz="1800">
                <a:solidFill>
                  <a:schemeClr val="dk1"/>
                </a:solidFill>
              </a:rPr>
              <a:t> DateTime(</a:t>
            </a:r>
            <a:r>
              <a:rPr lang="pt-BR" sz="1800">
                <a:solidFill>
                  <a:schemeClr val="dk1"/>
                </a:solidFill>
                <a:highlight>
                  <a:srgbClr val="FFF0F0"/>
                </a:highlight>
              </a:rPr>
              <a:t>'2016-12-31'</a:t>
            </a:r>
            <a:r>
              <a:rPr lang="pt-BR" sz="1800">
                <a:solidFill>
                  <a:schemeClr val="dk1"/>
                </a:solidFill>
              </a:rPr>
              <a:t>);</a:t>
            </a:r>
            <a:endParaRPr sz="1800">
              <a:solidFill>
                <a:schemeClr val="dk1"/>
              </a:solidFill>
            </a:endParaRPr>
          </a:p>
          <a:p>
            <a:pPr indent="0" lvl="0" marL="0" rtl="0" algn="l">
              <a:spcBef>
                <a:spcPts val="0"/>
              </a:spcBef>
              <a:spcAft>
                <a:spcPts val="0"/>
              </a:spcAft>
              <a:buNone/>
            </a:pPr>
            <a:r>
              <a:rPr b="1" lang="pt-BR" sz="1800">
                <a:solidFill>
                  <a:srgbClr val="008800"/>
                </a:solidFill>
              </a:rPr>
              <a:t>echo</a:t>
            </a:r>
            <a:r>
              <a:rPr lang="pt-BR" sz="1800">
                <a:solidFill>
                  <a:schemeClr val="dk1"/>
                </a:solidFill>
              </a:rPr>
              <a:t> </a:t>
            </a:r>
            <a:r>
              <a:rPr lang="pt-BR" sz="1800">
                <a:solidFill>
                  <a:srgbClr val="996633"/>
                </a:solidFill>
              </a:rPr>
              <a:t>$dateTime</a:t>
            </a:r>
            <a:r>
              <a:rPr lang="pt-BR" sz="1800">
                <a:solidFill>
                  <a:srgbClr val="333333"/>
                </a:solidFill>
              </a:rPr>
              <a:t>-&gt;</a:t>
            </a:r>
            <a:r>
              <a:rPr lang="pt-BR" sz="1800">
                <a:solidFill>
                  <a:srgbClr val="0000CC"/>
                </a:solidFill>
              </a:rPr>
              <a:t>format</a:t>
            </a:r>
            <a:r>
              <a:rPr lang="pt-BR" sz="1800">
                <a:solidFill>
                  <a:schemeClr val="dk1"/>
                </a:solidFill>
              </a:rPr>
              <a:t>(</a:t>
            </a:r>
            <a:r>
              <a:rPr lang="pt-BR" sz="1800">
                <a:solidFill>
                  <a:schemeClr val="dk1"/>
                </a:solidFill>
                <a:highlight>
                  <a:srgbClr val="FFF0F0"/>
                </a:highlight>
              </a:rPr>
              <a:t>'Y-m-d H:i:s'</a:t>
            </a:r>
            <a:r>
              <a:rPr lang="pt-BR" sz="1800">
                <a:solidFill>
                  <a:schemeClr val="dk1"/>
                </a:solidFill>
              </a:rPr>
              <a:t>);</a:t>
            </a:r>
            <a:endParaRPr sz="1800">
              <a:solidFill>
                <a:schemeClr val="dk1"/>
              </a:solidFill>
            </a:endParaRPr>
          </a:p>
          <a:p>
            <a:pPr indent="0" lvl="0" marL="0" rtl="0" algn="l">
              <a:spcBef>
                <a:spcPts val="0"/>
              </a:spcBef>
              <a:spcAft>
                <a:spcPts val="0"/>
              </a:spcAft>
              <a:buNone/>
            </a:pPr>
            <a:r>
              <a:t/>
            </a:r>
            <a:endParaRPr sz="1800">
              <a:solidFill>
                <a:schemeClr val="dk1"/>
              </a:solidFill>
            </a:endParaRPr>
          </a:p>
          <a:p>
            <a:pPr indent="0" lvl="0" marL="0" rtl="0" algn="l">
              <a:spcBef>
                <a:spcPts val="0"/>
              </a:spcBef>
              <a:spcAft>
                <a:spcPts val="0"/>
              </a:spcAft>
              <a:buNone/>
            </a:pPr>
            <a:r>
              <a:rPr lang="pt-BR" sz="1800">
                <a:solidFill>
                  <a:srgbClr val="996633"/>
                </a:solidFill>
              </a:rPr>
              <a:t>$dateTimeAgora</a:t>
            </a:r>
            <a:r>
              <a:rPr lang="pt-BR" sz="1800">
                <a:solidFill>
                  <a:schemeClr val="dk1"/>
                </a:solidFill>
              </a:rPr>
              <a:t> </a:t>
            </a:r>
            <a:r>
              <a:rPr lang="pt-BR" sz="1800">
                <a:solidFill>
                  <a:srgbClr val="333333"/>
                </a:solidFill>
              </a:rPr>
              <a:t>=</a:t>
            </a:r>
            <a:r>
              <a:rPr lang="pt-BR" sz="1800">
                <a:solidFill>
                  <a:schemeClr val="dk1"/>
                </a:solidFill>
              </a:rPr>
              <a:t> </a:t>
            </a:r>
            <a:r>
              <a:rPr b="1" lang="pt-BR" sz="1800">
                <a:solidFill>
                  <a:srgbClr val="008800"/>
                </a:solidFill>
              </a:rPr>
              <a:t>new</a:t>
            </a:r>
            <a:r>
              <a:rPr lang="pt-BR" sz="1800">
                <a:solidFill>
                  <a:schemeClr val="dk1"/>
                </a:solidFill>
              </a:rPr>
              <a:t> DateTime();</a:t>
            </a:r>
            <a:endParaRPr sz="1800">
              <a:solidFill>
                <a:schemeClr val="dk1"/>
              </a:solidFill>
            </a:endParaRPr>
          </a:p>
          <a:p>
            <a:pPr indent="0" lvl="0" marL="0" rtl="0" algn="l">
              <a:lnSpc>
                <a:spcPct val="125000"/>
              </a:lnSpc>
              <a:spcBef>
                <a:spcPts val="0"/>
              </a:spcBef>
              <a:spcAft>
                <a:spcPts val="0"/>
              </a:spcAft>
              <a:buNone/>
            </a:pPr>
            <a:r>
              <a:rPr b="1" lang="pt-BR" sz="1800">
                <a:solidFill>
                  <a:srgbClr val="008800"/>
                </a:solidFill>
              </a:rPr>
              <a:t>echo</a:t>
            </a:r>
            <a:r>
              <a:rPr lang="pt-BR" sz="1800">
                <a:solidFill>
                  <a:schemeClr val="dk1"/>
                </a:solidFill>
              </a:rPr>
              <a:t> </a:t>
            </a:r>
            <a:r>
              <a:rPr lang="pt-BR" sz="1800">
                <a:solidFill>
                  <a:srgbClr val="996633"/>
                </a:solidFill>
              </a:rPr>
              <a:t>$dateTimeAgora</a:t>
            </a:r>
            <a:r>
              <a:rPr lang="pt-BR" sz="1800">
                <a:solidFill>
                  <a:srgbClr val="333333"/>
                </a:solidFill>
              </a:rPr>
              <a:t>-&gt;</a:t>
            </a:r>
            <a:r>
              <a:rPr lang="pt-BR" sz="1800">
                <a:solidFill>
                  <a:srgbClr val="0000CC"/>
                </a:solidFill>
              </a:rPr>
              <a:t>format</a:t>
            </a:r>
            <a:r>
              <a:rPr lang="pt-BR" sz="1800">
                <a:solidFill>
                  <a:schemeClr val="dk1"/>
                </a:solidFill>
              </a:rPr>
              <a:t>(</a:t>
            </a:r>
            <a:r>
              <a:rPr lang="pt-BR" sz="1800">
                <a:solidFill>
                  <a:schemeClr val="dk1"/>
                </a:solidFill>
                <a:highlight>
                  <a:srgbClr val="FFF0F0"/>
                </a:highlight>
              </a:rPr>
              <a:t>'Y-m-d H:i:s'</a:t>
            </a:r>
            <a:r>
              <a:rPr lang="pt-BR" sz="1800">
                <a:solidFill>
                  <a:schemeClr val="dk1"/>
                </a:solidFill>
              </a:rPr>
              <a:t>);</a:t>
            </a:r>
            <a:endParaRPr sz="1800">
              <a:solidFill>
                <a:schemeClr val="dk1"/>
              </a:solidFill>
            </a:endParaRPr>
          </a:p>
        </p:txBody>
      </p:sp>
      <p:sp>
        <p:nvSpPr>
          <p:cNvPr id="1713" name="Google Shape;1713;p191"/>
          <p:cNvSpPr txBox="1"/>
          <p:nvPr/>
        </p:nvSpPr>
        <p:spPr>
          <a:xfrm>
            <a:off x="5687450" y="1469175"/>
            <a:ext cx="3105900" cy="28587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just">
              <a:spcBef>
                <a:spcPts val="0"/>
              </a:spcBef>
              <a:spcAft>
                <a:spcPts val="0"/>
              </a:spcAft>
              <a:buNone/>
            </a:pPr>
            <a:r>
              <a:rPr lang="pt-BR"/>
              <a:t>Classe DateTime é uma alternativa O.O. à função date().</a:t>
            </a:r>
            <a:endParaRPr/>
          </a:p>
          <a:p>
            <a:pPr indent="0" lvl="0" marL="457200" rtl="0" algn="just">
              <a:spcBef>
                <a:spcPts val="0"/>
              </a:spcBef>
              <a:spcAft>
                <a:spcPts val="0"/>
              </a:spcAft>
              <a:buNone/>
            </a:pPr>
            <a:r>
              <a:t/>
            </a:r>
            <a:endParaRPr/>
          </a:p>
          <a:p>
            <a:pPr indent="0" lvl="0" marL="0" rtl="0" algn="just">
              <a:spcBef>
                <a:spcPts val="0"/>
              </a:spcBef>
              <a:spcAft>
                <a:spcPts val="0"/>
              </a:spcAft>
              <a:buNone/>
            </a:pPr>
            <a:r>
              <a:rPr lang="pt-BR"/>
              <a:t>Ela possui um conjunto de métodos que permitem realizar operações complexas com datas e horários.</a:t>
            </a:r>
            <a:endParaRPr/>
          </a:p>
          <a:p>
            <a:pPr indent="0" lvl="0" marL="457200" rtl="0" algn="just">
              <a:spcBef>
                <a:spcPts val="0"/>
              </a:spcBef>
              <a:spcAft>
                <a:spcPts val="0"/>
              </a:spcAft>
              <a:buNone/>
            </a:pPr>
            <a:r>
              <a:t/>
            </a:r>
            <a:endParaRPr/>
          </a:p>
          <a:p>
            <a:pPr indent="0" lvl="0" marL="0" rtl="0" algn="just">
              <a:spcBef>
                <a:spcPts val="0"/>
              </a:spcBef>
              <a:spcAft>
                <a:spcPts val="0"/>
              </a:spcAft>
              <a:buNone/>
            </a:pPr>
            <a:r>
              <a:rPr lang="pt-BR"/>
              <a:t>Além disso, por sua natureza de Classe, é possível estender a mesma e criar classes customizadas de Data e Hora.</a:t>
            </a:r>
            <a:endParaRPr/>
          </a:p>
          <a:p>
            <a:pPr indent="0" lvl="0" marL="0" rtl="0" algn="just">
              <a:spcBef>
                <a:spcPts val="0"/>
              </a:spcBef>
              <a:spcAft>
                <a:spcPts val="0"/>
              </a:spcAft>
              <a:buNone/>
            </a:pPr>
            <a:r>
              <a:t/>
            </a:r>
            <a:endParaRPr/>
          </a:p>
          <a:p>
            <a:pPr indent="0" lvl="0" marL="0" rtl="0" algn="just">
              <a:spcBef>
                <a:spcPts val="0"/>
              </a:spcBef>
              <a:spcAft>
                <a:spcPts val="0"/>
              </a:spcAft>
              <a:buNone/>
            </a:pPr>
            <a:r>
              <a:t/>
            </a:r>
            <a:endParaRPr/>
          </a:p>
        </p:txBody>
      </p:sp>
      <p:cxnSp>
        <p:nvCxnSpPr>
          <p:cNvPr id="1714" name="Google Shape;1714;p191"/>
          <p:cNvCxnSpPr/>
          <p:nvPr/>
        </p:nvCxnSpPr>
        <p:spPr>
          <a:xfrm>
            <a:off x="5308650" y="1436550"/>
            <a:ext cx="0" cy="28587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3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Strings (‘Single quoted’ e “Double quoted”)</a:t>
            </a:r>
            <a:endParaRPr/>
          </a:p>
        </p:txBody>
      </p:sp>
      <p:sp>
        <p:nvSpPr>
          <p:cNvPr id="192" name="Google Shape;192;p30"/>
          <p:cNvSpPr txBox="1"/>
          <p:nvPr>
            <p:ph idx="1" type="body"/>
          </p:nvPr>
        </p:nvSpPr>
        <p:spPr>
          <a:xfrm>
            <a:off x="311700" y="1152475"/>
            <a:ext cx="34818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solidFill>
                  <a:srgbClr val="5F5035"/>
                </a:solidFill>
                <a:highlight>
                  <a:srgbClr val="FFFFE8"/>
                </a:highlight>
              </a:rPr>
              <a:t>&lt;?php</a:t>
            </a:r>
            <a:endParaRPr>
              <a:solidFill>
                <a:srgbClr val="5F5035"/>
              </a:solidFill>
              <a:highlight>
                <a:srgbClr val="FFFFE8"/>
              </a:highlight>
            </a:endParaRPr>
          </a:p>
          <a:p>
            <a:pPr indent="0" lvl="0" marL="0" rtl="0" algn="l">
              <a:spcBef>
                <a:spcPts val="1600"/>
              </a:spcBef>
              <a:spcAft>
                <a:spcPts val="0"/>
              </a:spcAft>
              <a:buClr>
                <a:schemeClr val="dk1"/>
              </a:buClr>
              <a:buSzPts val="1100"/>
              <a:buFont typeface="Arial"/>
              <a:buNone/>
            </a:pPr>
            <a:br>
              <a:rPr lang="pt-BR">
                <a:solidFill>
                  <a:schemeClr val="dk1"/>
                </a:solidFill>
                <a:highlight>
                  <a:srgbClr val="FFFFFF"/>
                </a:highlight>
              </a:rPr>
            </a:br>
            <a:r>
              <a:rPr lang="pt-BR">
                <a:solidFill>
                  <a:srgbClr val="797997"/>
                </a:solidFill>
                <a:highlight>
                  <a:srgbClr val="FFFFE8"/>
                </a:highlight>
              </a:rPr>
              <a:t>$versao</a:t>
            </a:r>
            <a:r>
              <a:rPr lang="pt-BR">
                <a:solidFill>
                  <a:schemeClr val="dk1"/>
                </a:solidFill>
                <a:highlight>
                  <a:srgbClr val="FFFFE8"/>
                </a:highlight>
              </a:rPr>
              <a:t> </a:t>
            </a:r>
            <a:r>
              <a:rPr lang="pt-BR">
                <a:solidFill>
                  <a:srgbClr val="808030"/>
                </a:solidFill>
                <a:highlight>
                  <a:srgbClr val="FFFFE8"/>
                </a:highlight>
              </a:rPr>
              <a:t>=</a:t>
            </a:r>
            <a:r>
              <a:rPr lang="pt-BR">
                <a:solidFill>
                  <a:schemeClr val="dk1"/>
                </a:solidFill>
                <a:highlight>
                  <a:srgbClr val="FFFFE8"/>
                </a:highlight>
              </a:rPr>
              <a:t> </a:t>
            </a:r>
            <a:r>
              <a:rPr lang="pt-BR">
                <a:solidFill>
                  <a:srgbClr val="008C00"/>
                </a:solidFill>
                <a:highlight>
                  <a:srgbClr val="FFFFE8"/>
                </a:highlight>
              </a:rPr>
              <a:t>7</a:t>
            </a:r>
            <a:r>
              <a:rPr lang="pt-BR">
                <a:solidFill>
                  <a:srgbClr val="800080"/>
                </a:solidFill>
                <a:highlight>
                  <a:srgbClr val="FFFFE8"/>
                </a:highlight>
              </a:rPr>
              <a:t>;</a:t>
            </a:r>
            <a:endParaRPr>
              <a:solidFill>
                <a:srgbClr val="800080"/>
              </a:solidFill>
              <a:highlight>
                <a:srgbClr val="FFFFE8"/>
              </a:highlight>
            </a:endParaRPr>
          </a:p>
          <a:p>
            <a:pPr indent="0" lvl="0" marL="0" rtl="0" algn="l">
              <a:spcBef>
                <a:spcPts val="1600"/>
              </a:spcBef>
              <a:spcAft>
                <a:spcPts val="0"/>
              </a:spcAft>
              <a:buClr>
                <a:schemeClr val="dk1"/>
              </a:buClr>
              <a:buSzPts val="1100"/>
              <a:buFont typeface="Arial"/>
              <a:buNone/>
            </a:pPr>
            <a:br>
              <a:rPr lang="pt-BR">
                <a:solidFill>
                  <a:schemeClr val="dk1"/>
                </a:solidFill>
                <a:highlight>
                  <a:srgbClr val="FFFFFF"/>
                </a:highlight>
              </a:rPr>
            </a:br>
            <a:r>
              <a:rPr b="1" lang="pt-BR">
                <a:solidFill>
                  <a:srgbClr val="800000"/>
                </a:solidFill>
                <a:highlight>
                  <a:srgbClr val="FFFFE8"/>
                </a:highlight>
              </a:rPr>
              <a:t>echo </a:t>
            </a:r>
            <a:r>
              <a:rPr lang="pt-BR">
                <a:solidFill>
                  <a:srgbClr val="0000E6"/>
                </a:solidFill>
                <a:highlight>
                  <a:srgbClr val="FFFFE8"/>
                </a:highlight>
              </a:rPr>
              <a:t>'PHP versão $versao'</a:t>
            </a:r>
            <a:r>
              <a:rPr lang="pt-BR">
                <a:solidFill>
                  <a:srgbClr val="800080"/>
                </a:solidFill>
                <a:highlight>
                  <a:srgbClr val="FFFFE8"/>
                </a:highlight>
              </a:rPr>
              <a:t>;</a:t>
            </a:r>
            <a:r>
              <a:rPr lang="pt-BR">
                <a:solidFill>
                  <a:schemeClr val="dk1"/>
                </a:solidFill>
                <a:highlight>
                  <a:srgbClr val="FFFFE8"/>
                </a:highlight>
              </a:rPr>
              <a:t> </a:t>
            </a:r>
            <a:br>
              <a:rPr lang="pt-BR">
                <a:solidFill>
                  <a:schemeClr val="dk1"/>
                </a:solidFill>
                <a:highlight>
                  <a:srgbClr val="FFFFE8"/>
                </a:highlight>
              </a:rPr>
            </a:br>
            <a:r>
              <a:rPr lang="pt-BR">
                <a:solidFill>
                  <a:srgbClr val="696969"/>
                </a:solidFill>
                <a:highlight>
                  <a:srgbClr val="FFFFE8"/>
                </a:highlight>
              </a:rPr>
              <a:t>//saída: PHP versão $versao</a:t>
            </a:r>
            <a:endParaRPr>
              <a:solidFill>
                <a:srgbClr val="696969"/>
              </a:solidFill>
              <a:highlight>
                <a:srgbClr val="FFFFE8"/>
              </a:highlight>
            </a:endParaRPr>
          </a:p>
          <a:p>
            <a:pPr indent="0" lvl="0" marL="0" rtl="0" algn="l">
              <a:spcBef>
                <a:spcPts val="1600"/>
              </a:spcBef>
              <a:spcAft>
                <a:spcPts val="0"/>
              </a:spcAft>
              <a:buClr>
                <a:schemeClr val="dk1"/>
              </a:buClr>
              <a:buSzPts val="1100"/>
              <a:buFont typeface="Arial"/>
              <a:buNone/>
            </a:pPr>
            <a:br>
              <a:rPr lang="pt-BR">
                <a:solidFill>
                  <a:schemeClr val="dk1"/>
                </a:solidFill>
                <a:highlight>
                  <a:srgbClr val="FFFFFF"/>
                </a:highlight>
              </a:rPr>
            </a:br>
            <a:r>
              <a:rPr b="1" lang="pt-BR">
                <a:solidFill>
                  <a:srgbClr val="800000"/>
                </a:solidFill>
                <a:highlight>
                  <a:srgbClr val="FFFFE8"/>
                </a:highlight>
              </a:rPr>
              <a:t>echo</a:t>
            </a:r>
            <a:r>
              <a:rPr lang="pt-BR">
                <a:solidFill>
                  <a:schemeClr val="dk1"/>
                </a:solidFill>
                <a:highlight>
                  <a:srgbClr val="FFFFE8"/>
                </a:highlight>
              </a:rPr>
              <a:t> </a:t>
            </a:r>
            <a:r>
              <a:rPr lang="pt-BR">
                <a:solidFill>
                  <a:srgbClr val="0000E6"/>
                </a:solidFill>
                <a:highlight>
                  <a:srgbClr val="FFFFE8"/>
                </a:highlight>
              </a:rPr>
              <a:t>"PHP versão </a:t>
            </a:r>
            <a:r>
              <a:rPr lang="pt-BR">
                <a:solidFill>
                  <a:srgbClr val="797997"/>
                </a:solidFill>
                <a:highlight>
                  <a:srgbClr val="FFFFE8"/>
                </a:highlight>
              </a:rPr>
              <a:t>$versao</a:t>
            </a:r>
            <a:r>
              <a:rPr lang="pt-BR">
                <a:solidFill>
                  <a:srgbClr val="0000E6"/>
                </a:solidFill>
                <a:highlight>
                  <a:srgbClr val="FFFFE8"/>
                </a:highlight>
              </a:rPr>
              <a:t>"</a:t>
            </a:r>
            <a:r>
              <a:rPr lang="pt-BR">
                <a:solidFill>
                  <a:srgbClr val="800080"/>
                </a:solidFill>
                <a:highlight>
                  <a:srgbClr val="FFFFE8"/>
                </a:highlight>
              </a:rPr>
              <a:t>;</a:t>
            </a:r>
            <a:r>
              <a:rPr lang="pt-BR">
                <a:solidFill>
                  <a:schemeClr val="dk1"/>
                </a:solidFill>
                <a:highlight>
                  <a:srgbClr val="FFFFE8"/>
                </a:highlight>
              </a:rPr>
              <a:t> </a:t>
            </a:r>
            <a:br>
              <a:rPr lang="pt-BR">
                <a:solidFill>
                  <a:schemeClr val="dk1"/>
                </a:solidFill>
                <a:highlight>
                  <a:srgbClr val="FFFFE8"/>
                </a:highlight>
              </a:rPr>
            </a:br>
            <a:r>
              <a:rPr lang="pt-BR">
                <a:solidFill>
                  <a:srgbClr val="696969"/>
                </a:solidFill>
                <a:highlight>
                  <a:srgbClr val="FFFFE8"/>
                </a:highlight>
              </a:rPr>
              <a:t>//saída: PHP versão 7</a:t>
            </a:r>
            <a:endParaRPr>
              <a:solidFill>
                <a:srgbClr val="696969"/>
              </a:solidFill>
              <a:highlight>
                <a:srgbClr val="FFFFE8"/>
              </a:highlight>
            </a:endParaRPr>
          </a:p>
          <a:p>
            <a:pPr indent="0" lvl="0" marL="0" rtl="0" algn="l">
              <a:spcBef>
                <a:spcPts val="1600"/>
              </a:spcBef>
              <a:spcAft>
                <a:spcPts val="1600"/>
              </a:spcAft>
              <a:buNone/>
            </a:pPr>
            <a:r>
              <a:t/>
            </a:r>
            <a:endParaRPr/>
          </a:p>
        </p:txBody>
      </p:sp>
      <p:sp>
        <p:nvSpPr>
          <p:cNvPr id="193" name="Google Shape;193;p30"/>
          <p:cNvSpPr txBox="1"/>
          <p:nvPr/>
        </p:nvSpPr>
        <p:spPr>
          <a:xfrm>
            <a:off x="4757150" y="1214025"/>
            <a:ext cx="4169700" cy="35274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just">
              <a:spcBef>
                <a:spcPts val="0"/>
              </a:spcBef>
              <a:spcAft>
                <a:spcPts val="0"/>
              </a:spcAft>
              <a:buNone/>
            </a:pPr>
            <a:r>
              <a:rPr lang="pt-BR" sz="1700">
                <a:solidFill>
                  <a:schemeClr val="dk1"/>
                </a:solidFill>
              </a:rPr>
              <a:t>Para definir uma </a:t>
            </a:r>
            <a:r>
              <a:rPr i="1" lang="pt-BR" sz="1700">
                <a:solidFill>
                  <a:schemeClr val="dk1"/>
                </a:solidFill>
              </a:rPr>
              <a:t>string </a:t>
            </a:r>
            <a:r>
              <a:rPr lang="pt-BR" sz="1700">
                <a:solidFill>
                  <a:schemeClr val="dk1"/>
                </a:solidFill>
              </a:rPr>
              <a:t>ou texto, o PHP permite utilizar dois diferentes tipos de caracteres delimitadores, o apóstrofo ou as aspas. </a:t>
            </a:r>
            <a:br>
              <a:rPr lang="pt-BR" sz="1700">
                <a:solidFill>
                  <a:schemeClr val="dk1"/>
                </a:solidFill>
              </a:rPr>
            </a:br>
            <a:br>
              <a:rPr lang="pt-BR" sz="1700">
                <a:solidFill>
                  <a:schemeClr val="dk1"/>
                </a:solidFill>
              </a:rPr>
            </a:br>
            <a:r>
              <a:rPr lang="pt-BR" sz="1700">
                <a:solidFill>
                  <a:schemeClr val="dk1"/>
                </a:solidFill>
              </a:rPr>
              <a:t>Quando uma string é delimitada por apóstrofos, nomes de variáveis serão considerados partes integrantes do texto. </a:t>
            </a:r>
            <a:br>
              <a:rPr lang="pt-BR" sz="1700">
                <a:solidFill>
                  <a:schemeClr val="dk1"/>
                </a:solidFill>
              </a:rPr>
            </a:br>
            <a:endParaRPr sz="1700">
              <a:solidFill>
                <a:schemeClr val="dk1"/>
              </a:solidFill>
            </a:endParaRPr>
          </a:p>
          <a:p>
            <a:pPr indent="0" lvl="0" marL="0" rtl="0" algn="just">
              <a:spcBef>
                <a:spcPts val="0"/>
              </a:spcBef>
              <a:spcAft>
                <a:spcPts val="0"/>
              </a:spcAft>
              <a:buNone/>
            </a:pPr>
            <a:r>
              <a:rPr lang="pt-BR" sz="1700">
                <a:solidFill>
                  <a:schemeClr val="dk1"/>
                </a:solidFill>
              </a:rPr>
              <a:t>Já com o uso das aspas, nomes de variáveis serão interpretados e seus valores e não seus nomes é que serão considerados para integrar a </a:t>
            </a:r>
            <a:r>
              <a:rPr i="1" lang="pt-BR" sz="1700">
                <a:solidFill>
                  <a:schemeClr val="dk1"/>
                </a:solidFill>
              </a:rPr>
              <a:t>string</a:t>
            </a:r>
            <a:r>
              <a:rPr lang="pt-BR" sz="1700">
                <a:solidFill>
                  <a:schemeClr val="dk1"/>
                </a:solidFill>
              </a:rPr>
              <a:t>.</a:t>
            </a:r>
            <a:endParaRPr sz="1700"/>
          </a:p>
        </p:txBody>
      </p:sp>
      <p:cxnSp>
        <p:nvCxnSpPr>
          <p:cNvPr id="194" name="Google Shape;194;p30"/>
          <p:cNvCxnSpPr/>
          <p:nvPr/>
        </p:nvCxnSpPr>
        <p:spPr>
          <a:xfrm>
            <a:off x="4332625" y="1325850"/>
            <a:ext cx="0" cy="34155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1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8" name="Shape 1718"/>
        <p:cNvGrpSpPr/>
        <p:nvPr/>
      </p:nvGrpSpPr>
      <p:grpSpPr>
        <a:xfrm>
          <a:off x="0" y="0"/>
          <a:ext cx="0" cy="0"/>
          <a:chOff x="0" y="0"/>
          <a:chExt cx="0" cy="0"/>
        </a:xfrm>
      </p:grpSpPr>
      <p:sp>
        <p:nvSpPr>
          <p:cNvPr id="1719" name="Google Shape;1719;p19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DateTimeZone (Fuso Horário)</a:t>
            </a:r>
            <a:endParaRPr/>
          </a:p>
        </p:txBody>
      </p:sp>
      <p:sp>
        <p:nvSpPr>
          <p:cNvPr id="1720" name="Google Shape;1720;p192"/>
          <p:cNvSpPr txBox="1"/>
          <p:nvPr/>
        </p:nvSpPr>
        <p:spPr>
          <a:xfrm>
            <a:off x="363300" y="1357575"/>
            <a:ext cx="50958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a:solidFill>
                  <a:srgbClr val="557799"/>
                </a:solidFill>
              </a:rPr>
              <a:t>&lt;?php</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pt-BR">
                <a:solidFill>
                  <a:srgbClr val="007020"/>
                </a:solidFill>
              </a:rPr>
              <a:t>date_default_timezone_set</a:t>
            </a:r>
            <a:r>
              <a:rPr lang="pt-BR">
                <a:solidFill>
                  <a:schemeClr val="dk1"/>
                </a:solidFill>
              </a:rPr>
              <a:t>(</a:t>
            </a:r>
            <a:r>
              <a:rPr lang="pt-BR">
                <a:solidFill>
                  <a:schemeClr val="dk1"/>
                </a:solidFill>
                <a:highlight>
                  <a:srgbClr val="FFF0F0"/>
                </a:highlight>
              </a:rPr>
              <a:t>'America/Sao_Paulo'</a:t>
            </a:r>
            <a:r>
              <a:rPr lang="pt-BR">
                <a:solidFill>
                  <a:schemeClr val="dk1"/>
                </a:solidFill>
              </a:rPr>
              <a:t>);</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pt-BR">
                <a:solidFill>
                  <a:srgbClr val="996633"/>
                </a:solidFill>
              </a:rPr>
              <a:t>$dateTimeAgora</a:t>
            </a:r>
            <a:r>
              <a:rPr lang="pt-BR">
                <a:solidFill>
                  <a:schemeClr val="dk1"/>
                </a:solidFill>
              </a:rPr>
              <a:t> </a:t>
            </a:r>
            <a:r>
              <a:rPr lang="pt-BR">
                <a:solidFill>
                  <a:srgbClr val="333333"/>
                </a:solidFill>
              </a:rPr>
              <a:t>=</a:t>
            </a:r>
            <a:r>
              <a:rPr lang="pt-BR">
                <a:solidFill>
                  <a:schemeClr val="dk1"/>
                </a:solidFill>
              </a:rPr>
              <a:t> </a:t>
            </a:r>
            <a:r>
              <a:rPr b="1" lang="pt-BR">
                <a:solidFill>
                  <a:srgbClr val="008800"/>
                </a:solidFill>
              </a:rPr>
              <a:t>new</a:t>
            </a:r>
            <a:r>
              <a:rPr lang="pt-BR">
                <a:solidFill>
                  <a:schemeClr val="dk1"/>
                </a:solidFill>
              </a:rPr>
              <a:t> DateTime();</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lnSpc>
                <a:spcPct val="125000"/>
              </a:lnSpc>
              <a:spcBef>
                <a:spcPts val="0"/>
              </a:spcBef>
              <a:spcAft>
                <a:spcPts val="0"/>
              </a:spcAft>
              <a:buNone/>
            </a:pPr>
            <a:r>
              <a:rPr b="1" lang="pt-BR">
                <a:solidFill>
                  <a:srgbClr val="008800"/>
                </a:solidFill>
              </a:rPr>
              <a:t>echo</a:t>
            </a:r>
            <a:r>
              <a:rPr lang="pt-BR">
                <a:solidFill>
                  <a:schemeClr val="dk1"/>
                </a:solidFill>
              </a:rPr>
              <a:t> </a:t>
            </a:r>
            <a:r>
              <a:rPr lang="pt-BR">
                <a:solidFill>
                  <a:srgbClr val="996633"/>
                </a:solidFill>
              </a:rPr>
              <a:t>$dateTimeAgora</a:t>
            </a:r>
            <a:r>
              <a:rPr lang="pt-BR">
                <a:solidFill>
                  <a:srgbClr val="333333"/>
                </a:solidFill>
              </a:rPr>
              <a:t>-&gt;</a:t>
            </a:r>
            <a:r>
              <a:rPr lang="pt-BR">
                <a:solidFill>
                  <a:srgbClr val="0000CC"/>
                </a:solidFill>
              </a:rPr>
              <a:t>format</a:t>
            </a:r>
            <a:r>
              <a:rPr lang="pt-BR">
                <a:solidFill>
                  <a:schemeClr val="dk1"/>
                </a:solidFill>
              </a:rPr>
              <a:t>(</a:t>
            </a:r>
            <a:r>
              <a:rPr lang="pt-BR">
                <a:solidFill>
                  <a:schemeClr val="dk1"/>
                </a:solidFill>
                <a:highlight>
                  <a:srgbClr val="FFF0F0"/>
                </a:highlight>
              </a:rPr>
              <a:t>'d/m/Y H:i:s'</a:t>
            </a:r>
            <a:r>
              <a:rPr lang="pt-BR">
                <a:solidFill>
                  <a:schemeClr val="dk1"/>
                </a:solidFill>
              </a:rPr>
              <a:t>);</a:t>
            </a:r>
            <a:endParaRPr>
              <a:solidFill>
                <a:schemeClr val="dk1"/>
              </a:solidFill>
            </a:endParaRPr>
          </a:p>
          <a:p>
            <a:pPr indent="0" lvl="0" marL="0" rtl="0" algn="l">
              <a:lnSpc>
                <a:spcPct val="125000"/>
              </a:lnSpc>
              <a:spcBef>
                <a:spcPts val="0"/>
              </a:spcBef>
              <a:spcAft>
                <a:spcPts val="0"/>
              </a:spcAft>
              <a:buNone/>
            </a:pPr>
            <a:r>
              <a:t/>
            </a:r>
            <a:endParaRPr>
              <a:solidFill>
                <a:schemeClr val="dk1"/>
              </a:solidFill>
            </a:endParaRPr>
          </a:p>
          <a:p>
            <a:pPr indent="0" lvl="0" marL="0" rtl="0" algn="l">
              <a:spcBef>
                <a:spcPts val="0"/>
              </a:spcBef>
              <a:spcAft>
                <a:spcPts val="0"/>
              </a:spcAft>
              <a:buNone/>
            </a:pPr>
            <a:r>
              <a:rPr lang="pt-BR">
                <a:solidFill>
                  <a:srgbClr val="996633"/>
                </a:solidFill>
              </a:rPr>
              <a:t>$dateTime</a:t>
            </a:r>
            <a:r>
              <a:rPr lang="pt-BR">
                <a:solidFill>
                  <a:schemeClr val="dk1"/>
                </a:solidFill>
              </a:rPr>
              <a:t> </a:t>
            </a:r>
            <a:r>
              <a:rPr lang="pt-BR">
                <a:solidFill>
                  <a:srgbClr val="333333"/>
                </a:solidFill>
              </a:rPr>
              <a:t>=</a:t>
            </a:r>
            <a:r>
              <a:rPr lang="pt-BR">
                <a:solidFill>
                  <a:schemeClr val="dk1"/>
                </a:solidFill>
              </a:rPr>
              <a:t> </a:t>
            </a:r>
            <a:r>
              <a:rPr b="1" lang="pt-BR">
                <a:solidFill>
                  <a:srgbClr val="008800"/>
                </a:solidFill>
              </a:rPr>
              <a:t>new</a:t>
            </a:r>
            <a:r>
              <a:rPr lang="pt-BR">
                <a:solidFill>
                  <a:schemeClr val="dk1"/>
                </a:solidFill>
              </a:rPr>
              <a:t> DateTime(</a:t>
            </a:r>
            <a:r>
              <a:rPr lang="pt-BR">
                <a:solidFill>
                  <a:schemeClr val="dk1"/>
                </a:solidFill>
                <a:highlight>
                  <a:srgbClr val="FFF0F0"/>
                </a:highlight>
              </a:rPr>
              <a:t>'2016-12-31 12:03:00'</a:t>
            </a:r>
            <a:r>
              <a:rPr lang="pt-BR">
                <a:solidFill>
                  <a:schemeClr val="dk1"/>
                </a:solidFill>
              </a:rPr>
              <a:t>, </a:t>
            </a:r>
            <a:endParaRPr>
              <a:solidFill>
                <a:schemeClr val="dk1"/>
              </a:solidFill>
            </a:endParaRPr>
          </a:p>
          <a:p>
            <a:pPr indent="0" lvl="0" marL="0" rtl="0" algn="l">
              <a:spcBef>
                <a:spcPts val="0"/>
              </a:spcBef>
              <a:spcAft>
                <a:spcPts val="0"/>
              </a:spcAft>
              <a:buNone/>
            </a:pPr>
            <a:r>
              <a:rPr b="1" lang="pt-BR">
                <a:solidFill>
                  <a:srgbClr val="008800"/>
                </a:solidFill>
              </a:rPr>
              <a:t>                             new</a:t>
            </a:r>
            <a:r>
              <a:rPr lang="pt-BR">
                <a:solidFill>
                  <a:schemeClr val="dk1"/>
                </a:solidFill>
              </a:rPr>
              <a:t> DateTimeZone(</a:t>
            </a:r>
            <a:r>
              <a:rPr lang="pt-BR">
                <a:solidFill>
                  <a:schemeClr val="dk1"/>
                </a:solidFill>
                <a:highlight>
                  <a:srgbClr val="FFF0F0"/>
                </a:highlight>
              </a:rPr>
              <a:t>'America/Sao_Paulo'</a:t>
            </a:r>
            <a:r>
              <a:rPr lang="pt-BR">
                <a:solidFill>
                  <a:schemeClr val="dk1"/>
                </a:solidFill>
              </a:rPr>
              <a:t>));</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pt-BR">
                <a:solidFill>
                  <a:srgbClr val="008800"/>
                </a:solidFill>
              </a:rPr>
              <a:t>echo</a:t>
            </a:r>
            <a:r>
              <a:rPr lang="pt-BR">
                <a:solidFill>
                  <a:schemeClr val="dk1"/>
                </a:solidFill>
              </a:rPr>
              <a:t> </a:t>
            </a:r>
            <a:r>
              <a:rPr lang="pt-BR">
                <a:solidFill>
                  <a:srgbClr val="996633"/>
                </a:solidFill>
              </a:rPr>
              <a:t>$dateTime</a:t>
            </a:r>
            <a:r>
              <a:rPr lang="pt-BR">
                <a:solidFill>
                  <a:srgbClr val="333333"/>
                </a:solidFill>
              </a:rPr>
              <a:t>-&gt;</a:t>
            </a:r>
            <a:r>
              <a:rPr lang="pt-BR">
                <a:solidFill>
                  <a:srgbClr val="0000CC"/>
                </a:solidFill>
              </a:rPr>
              <a:t>format</a:t>
            </a:r>
            <a:r>
              <a:rPr lang="pt-BR">
                <a:solidFill>
                  <a:schemeClr val="dk1"/>
                </a:solidFill>
              </a:rPr>
              <a:t>(</a:t>
            </a:r>
            <a:r>
              <a:rPr lang="pt-BR">
                <a:solidFill>
                  <a:schemeClr val="dk1"/>
                </a:solidFill>
                <a:highlight>
                  <a:srgbClr val="FFF0F0"/>
                </a:highlight>
              </a:rPr>
              <a:t>'d/m/Y H:i:s'</a:t>
            </a:r>
            <a:r>
              <a:rPr lang="pt-BR">
                <a:solidFill>
                  <a:schemeClr val="dk1"/>
                </a:solidFill>
              </a:rPr>
              <a:t>);</a:t>
            </a:r>
            <a:endParaRPr>
              <a:solidFill>
                <a:schemeClr val="dk1"/>
              </a:solidFill>
            </a:endParaRPr>
          </a:p>
        </p:txBody>
      </p:sp>
      <p:sp>
        <p:nvSpPr>
          <p:cNvPr id="1721" name="Google Shape;1721;p192"/>
          <p:cNvSpPr txBox="1"/>
          <p:nvPr/>
        </p:nvSpPr>
        <p:spPr>
          <a:xfrm>
            <a:off x="5744525" y="1747700"/>
            <a:ext cx="3153000" cy="25038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just">
              <a:spcBef>
                <a:spcPts val="0"/>
              </a:spcBef>
              <a:spcAft>
                <a:spcPts val="0"/>
              </a:spcAft>
              <a:buNone/>
            </a:pPr>
            <a:r>
              <a:rPr lang="pt-BR"/>
              <a:t>É possível setar o fuso horário no PHP através da função date_default_timezone_set() passando como valor o fuso horário desejado.</a:t>
            </a:r>
            <a:endParaRPr/>
          </a:p>
          <a:p>
            <a:pPr indent="0" lvl="0" marL="0" rtl="0" algn="just">
              <a:spcBef>
                <a:spcPts val="0"/>
              </a:spcBef>
              <a:spcAft>
                <a:spcPts val="0"/>
              </a:spcAft>
              <a:buNone/>
            </a:pPr>
            <a:r>
              <a:t/>
            </a:r>
            <a:endParaRPr/>
          </a:p>
          <a:p>
            <a:pPr indent="0" lvl="0" marL="0" rtl="0" algn="just">
              <a:spcBef>
                <a:spcPts val="0"/>
              </a:spcBef>
              <a:spcAft>
                <a:spcPts val="0"/>
              </a:spcAft>
              <a:buNone/>
            </a:pPr>
            <a:r>
              <a:rPr lang="pt-BR"/>
              <a:t>Também é possível determinar o fuso horário individualmente no momento da criação do objeto DateTime passando uma instância de DateTimeZone</a:t>
            </a:r>
            <a:endParaRPr/>
          </a:p>
        </p:txBody>
      </p:sp>
      <p:cxnSp>
        <p:nvCxnSpPr>
          <p:cNvPr id="1722" name="Google Shape;1722;p192"/>
          <p:cNvCxnSpPr/>
          <p:nvPr/>
        </p:nvCxnSpPr>
        <p:spPr>
          <a:xfrm>
            <a:off x="5501100" y="1629075"/>
            <a:ext cx="0" cy="27267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1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6" name="Shape 1726"/>
        <p:cNvGrpSpPr/>
        <p:nvPr/>
      </p:nvGrpSpPr>
      <p:grpSpPr>
        <a:xfrm>
          <a:off x="0" y="0"/>
          <a:ext cx="0" cy="0"/>
          <a:chOff x="0" y="0"/>
          <a:chExt cx="0" cy="0"/>
        </a:xfrm>
      </p:grpSpPr>
      <p:sp>
        <p:nvSpPr>
          <p:cNvPr id="1727" name="Google Shape;1727;p19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Classe DateTime (createFromFormat)</a:t>
            </a:r>
            <a:endParaRPr/>
          </a:p>
        </p:txBody>
      </p:sp>
      <p:sp>
        <p:nvSpPr>
          <p:cNvPr id="1728" name="Google Shape;1728;p193"/>
          <p:cNvSpPr txBox="1"/>
          <p:nvPr/>
        </p:nvSpPr>
        <p:spPr>
          <a:xfrm>
            <a:off x="355775" y="1250300"/>
            <a:ext cx="8855700" cy="167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sz="2400">
                <a:solidFill>
                  <a:srgbClr val="557799"/>
                </a:solidFill>
              </a:rPr>
              <a:t>&lt;?php</a:t>
            </a:r>
            <a:endParaRPr sz="2400">
              <a:solidFill>
                <a:schemeClr val="dk1"/>
              </a:solidFill>
            </a:endParaRPr>
          </a:p>
          <a:p>
            <a:pPr indent="0" lvl="0" marL="0" rtl="0" algn="l">
              <a:spcBef>
                <a:spcPts val="0"/>
              </a:spcBef>
              <a:spcAft>
                <a:spcPts val="0"/>
              </a:spcAft>
              <a:buNone/>
            </a:pPr>
            <a:r>
              <a:t/>
            </a:r>
            <a:endParaRPr sz="2400">
              <a:solidFill>
                <a:schemeClr val="dk1"/>
              </a:solidFill>
            </a:endParaRPr>
          </a:p>
          <a:p>
            <a:pPr indent="0" lvl="0" marL="0" rtl="0" algn="l">
              <a:spcBef>
                <a:spcPts val="0"/>
              </a:spcBef>
              <a:spcAft>
                <a:spcPts val="0"/>
              </a:spcAft>
              <a:buNone/>
            </a:pPr>
            <a:r>
              <a:rPr lang="pt-BR" sz="2400">
                <a:solidFill>
                  <a:srgbClr val="996633"/>
                </a:solidFill>
              </a:rPr>
              <a:t>$dateBr</a:t>
            </a:r>
            <a:r>
              <a:rPr lang="pt-BR" sz="2400">
                <a:solidFill>
                  <a:schemeClr val="dk1"/>
                </a:solidFill>
              </a:rPr>
              <a:t> </a:t>
            </a:r>
            <a:r>
              <a:rPr lang="pt-BR" sz="2400">
                <a:solidFill>
                  <a:srgbClr val="333333"/>
                </a:solidFill>
              </a:rPr>
              <a:t>=</a:t>
            </a:r>
            <a:r>
              <a:rPr lang="pt-BR" sz="2400">
                <a:solidFill>
                  <a:schemeClr val="dk1"/>
                </a:solidFill>
              </a:rPr>
              <a:t> DateTime</a:t>
            </a:r>
            <a:r>
              <a:rPr lang="pt-BR" sz="2400">
                <a:solidFill>
                  <a:srgbClr val="333333"/>
                </a:solidFill>
              </a:rPr>
              <a:t>::</a:t>
            </a:r>
            <a:r>
              <a:rPr lang="pt-BR" sz="2400">
                <a:solidFill>
                  <a:srgbClr val="0000CC"/>
                </a:solidFill>
              </a:rPr>
              <a:t>createFromFormat</a:t>
            </a:r>
            <a:r>
              <a:rPr lang="pt-BR" sz="2400">
                <a:solidFill>
                  <a:schemeClr val="dk1"/>
                </a:solidFill>
              </a:rPr>
              <a:t>(</a:t>
            </a:r>
            <a:r>
              <a:rPr lang="pt-BR" sz="2400">
                <a:solidFill>
                  <a:schemeClr val="dk1"/>
                </a:solidFill>
                <a:highlight>
                  <a:srgbClr val="FFF0F0"/>
                </a:highlight>
              </a:rPr>
              <a:t>'d/m/Y'</a:t>
            </a:r>
            <a:r>
              <a:rPr lang="pt-BR" sz="2400">
                <a:solidFill>
                  <a:schemeClr val="dk1"/>
                </a:solidFill>
              </a:rPr>
              <a:t>, </a:t>
            </a:r>
            <a:r>
              <a:rPr lang="pt-BR" sz="2400">
                <a:solidFill>
                  <a:schemeClr val="dk1"/>
                </a:solidFill>
                <a:highlight>
                  <a:srgbClr val="FFF0F0"/>
                </a:highlight>
              </a:rPr>
              <a:t>'31/12/2003'</a:t>
            </a:r>
            <a:r>
              <a:rPr lang="pt-BR" sz="2400">
                <a:solidFill>
                  <a:schemeClr val="dk1"/>
                </a:solidFill>
              </a:rPr>
              <a:t>);</a:t>
            </a:r>
            <a:endParaRPr sz="2400">
              <a:solidFill>
                <a:schemeClr val="dk1"/>
              </a:solidFill>
            </a:endParaRPr>
          </a:p>
          <a:p>
            <a:pPr indent="0" lvl="0" marL="0" rtl="0" algn="l">
              <a:lnSpc>
                <a:spcPct val="125000"/>
              </a:lnSpc>
              <a:spcBef>
                <a:spcPts val="0"/>
              </a:spcBef>
              <a:spcAft>
                <a:spcPts val="0"/>
              </a:spcAft>
              <a:buNone/>
            </a:pPr>
            <a:r>
              <a:rPr b="1" lang="pt-BR" sz="2400">
                <a:solidFill>
                  <a:srgbClr val="008800"/>
                </a:solidFill>
              </a:rPr>
              <a:t>echo</a:t>
            </a:r>
            <a:r>
              <a:rPr lang="pt-BR" sz="2400">
                <a:solidFill>
                  <a:schemeClr val="dk1"/>
                </a:solidFill>
              </a:rPr>
              <a:t> </a:t>
            </a:r>
            <a:r>
              <a:rPr lang="pt-BR" sz="2400">
                <a:solidFill>
                  <a:srgbClr val="996633"/>
                </a:solidFill>
              </a:rPr>
              <a:t>$dateBr</a:t>
            </a:r>
            <a:r>
              <a:rPr lang="pt-BR" sz="2400">
                <a:solidFill>
                  <a:srgbClr val="333333"/>
                </a:solidFill>
              </a:rPr>
              <a:t>-&gt;</a:t>
            </a:r>
            <a:r>
              <a:rPr lang="pt-BR" sz="2400">
                <a:solidFill>
                  <a:srgbClr val="0000CC"/>
                </a:solidFill>
              </a:rPr>
              <a:t>format</a:t>
            </a:r>
            <a:r>
              <a:rPr lang="pt-BR" sz="2400">
                <a:solidFill>
                  <a:schemeClr val="dk1"/>
                </a:solidFill>
              </a:rPr>
              <a:t>(</a:t>
            </a:r>
            <a:r>
              <a:rPr lang="pt-BR" sz="2400">
                <a:solidFill>
                  <a:schemeClr val="dk1"/>
                </a:solidFill>
                <a:highlight>
                  <a:srgbClr val="FFF0F0"/>
                </a:highlight>
              </a:rPr>
              <a:t>'d/m/Y'</a:t>
            </a:r>
            <a:r>
              <a:rPr lang="pt-BR" sz="2400">
                <a:solidFill>
                  <a:schemeClr val="dk1"/>
                </a:solidFill>
              </a:rPr>
              <a:t>);</a:t>
            </a:r>
            <a:endParaRPr sz="2400">
              <a:solidFill>
                <a:schemeClr val="dk1"/>
              </a:solidFill>
            </a:endParaRPr>
          </a:p>
        </p:txBody>
      </p:sp>
      <p:sp>
        <p:nvSpPr>
          <p:cNvPr id="1729" name="Google Shape;1729;p193"/>
          <p:cNvSpPr txBox="1"/>
          <p:nvPr/>
        </p:nvSpPr>
        <p:spPr>
          <a:xfrm>
            <a:off x="5973725" y="3149425"/>
            <a:ext cx="863100" cy="66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a:t>Formato da data</a:t>
            </a:r>
            <a:endParaRPr/>
          </a:p>
        </p:txBody>
      </p:sp>
      <p:sp>
        <p:nvSpPr>
          <p:cNvPr id="1730" name="Google Shape;1730;p193"/>
          <p:cNvSpPr txBox="1"/>
          <p:nvPr/>
        </p:nvSpPr>
        <p:spPr>
          <a:xfrm>
            <a:off x="7687375" y="3272150"/>
            <a:ext cx="863100" cy="66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a:t>Data no formato</a:t>
            </a:r>
            <a:endParaRPr/>
          </a:p>
        </p:txBody>
      </p:sp>
      <p:cxnSp>
        <p:nvCxnSpPr>
          <p:cNvPr id="1731" name="Google Shape;1731;p193"/>
          <p:cNvCxnSpPr>
            <a:stCxn id="1729" idx="0"/>
          </p:cNvCxnSpPr>
          <p:nvPr/>
        </p:nvCxnSpPr>
        <p:spPr>
          <a:xfrm rot="10800000">
            <a:off x="6405275" y="2471725"/>
            <a:ext cx="0" cy="677700"/>
          </a:xfrm>
          <a:prstGeom prst="straightConnector1">
            <a:avLst/>
          </a:prstGeom>
          <a:noFill/>
          <a:ln cap="flat" cmpd="sng" w="9525">
            <a:solidFill>
              <a:srgbClr val="FF0000"/>
            </a:solidFill>
            <a:prstDash val="solid"/>
            <a:round/>
            <a:headEnd len="med" w="med" type="none"/>
            <a:tailEnd len="med" w="med" type="triangle"/>
          </a:ln>
        </p:spPr>
      </p:cxnSp>
      <p:cxnSp>
        <p:nvCxnSpPr>
          <p:cNvPr id="1732" name="Google Shape;1732;p193"/>
          <p:cNvCxnSpPr>
            <a:stCxn id="1730" idx="0"/>
          </p:cNvCxnSpPr>
          <p:nvPr/>
        </p:nvCxnSpPr>
        <p:spPr>
          <a:xfrm rot="10800000">
            <a:off x="8118925" y="2505050"/>
            <a:ext cx="0" cy="767100"/>
          </a:xfrm>
          <a:prstGeom prst="straightConnector1">
            <a:avLst/>
          </a:prstGeom>
          <a:noFill/>
          <a:ln cap="flat" cmpd="sng" w="9525">
            <a:solidFill>
              <a:srgbClr val="FF0000"/>
            </a:solidFill>
            <a:prstDash val="solid"/>
            <a:round/>
            <a:headEnd len="med" w="med" type="none"/>
            <a:tailEnd len="med" w="med" type="triangle"/>
          </a:ln>
        </p:spPr>
      </p:cxnSp>
      <p:sp>
        <p:nvSpPr>
          <p:cNvPr id="1733" name="Google Shape;1733;p193"/>
          <p:cNvSpPr txBox="1"/>
          <p:nvPr/>
        </p:nvSpPr>
        <p:spPr>
          <a:xfrm>
            <a:off x="3377175" y="3518525"/>
            <a:ext cx="1277400" cy="74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a:t>Formato para exibição (string)</a:t>
            </a:r>
            <a:endParaRPr/>
          </a:p>
        </p:txBody>
      </p:sp>
      <p:cxnSp>
        <p:nvCxnSpPr>
          <p:cNvPr id="1734" name="Google Shape;1734;p193"/>
          <p:cNvCxnSpPr>
            <a:stCxn id="1733" idx="0"/>
          </p:cNvCxnSpPr>
          <p:nvPr/>
        </p:nvCxnSpPr>
        <p:spPr>
          <a:xfrm rot="10800000">
            <a:off x="4015875" y="2883125"/>
            <a:ext cx="0" cy="635400"/>
          </a:xfrm>
          <a:prstGeom prst="straightConnector1">
            <a:avLst/>
          </a:prstGeom>
          <a:noFill/>
          <a:ln cap="flat" cmpd="sng" w="9525">
            <a:solidFill>
              <a:srgbClr val="FF0000"/>
            </a:solidFill>
            <a:prstDash val="solid"/>
            <a:round/>
            <a:headEnd len="med" w="med" type="none"/>
            <a:tailEnd len="med" w="med" type="triangle"/>
          </a:ln>
        </p:spPr>
      </p:cxnSp>
      <p:cxnSp>
        <p:nvCxnSpPr>
          <p:cNvPr id="1735" name="Google Shape;1735;p193"/>
          <p:cNvCxnSpPr/>
          <p:nvPr/>
        </p:nvCxnSpPr>
        <p:spPr>
          <a:xfrm>
            <a:off x="3677100" y="2805400"/>
            <a:ext cx="733200" cy="0"/>
          </a:xfrm>
          <a:prstGeom prst="straightConnector1">
            <a:avLst/>
          </a:prstGeom>
          <a:noFill/>
          <a:ln cap="flat" cmpd="sng" w="9525">
            <a:solidFill>
              <a:srgbClr val="FF0000"/>
            </a:solidFill>
            <a:prstDash val="solid"/>
            <a:round/>
            <a:headEnd len="med" w="med" type="none"/>
            <a:tailEnd len="med" w="med" type="none"/>
          </a:ln>
        </p:spPr>
      </p:cxnSp>
      <p:cxnSp>
        <p:nvCxnSpPr>
          <p:cNvPr id="1736" name="Google Shape;1736;p193"/>
          <p:cNvCxnSpPr/>
          <p:nvPr/>
        </p:nvCxnSpPr>
        <p:spPr>
          <a:xfrm>
            <a:off x="6038675" y="2424550"/>
            <a:ext cx="733200" cy="0"/>
          </a:xfrm>
          <a:prstGeom prst="straightConnector1">
            <a:avLst/>
          </a:prstGeom>
          <a:noFill/>
          <a:ln cap="flat" cmpd="sng" w="9525">
            <a:solidFill>
              <a:srgbClr val="FF0000"/>
            </a:solidFill>
            <a:prstDash val="solid"/>
            <a:round/>
            <a:headEnd len="med" w="med" type="none"/>
            <a:tailEnd len="med" w="med" type="none"/>
          </a:ln>
        </p:spPr>
      </p:cxnSp>
      <p:cxnSp>
        <p:nvCxnSpPr>
          <p:cNvPr id="1737" name="Google Shape;1737;p193"/>
          <p:cNvCxnSpPr/>
          <p:nvPr/>
        </p:nvCxnSpPr>
        <p:spPr>
          <a:xfrm>
            <a:off x="7213100" y="2424550"/>
            <a:ext cx="1429800" cy="3300"/>
          </a:xfrm>
          <a:prstGeom prst="straightConnector1">
            <a:avLst/>
          </a:prstGeom>
          <a:noFill/>
          <a:ln cap="flat" cmpd="sng" w="9525">
            <a:solidFill>
              <a:srgbClr val="FF0000"/>
            </a:solidFill>
            <a:prstDash val="solid"/>
            <a:round/>
            <a:headEnd len="med" w="med" type="none"/>
            <a:tailEnd len="med" w="med" type="none"/>
          </a:ln>
        </p:spPr>
      </p:cxnSp>
    </p:spTree>
  </p:cSld>
  <p:clrMapOvr>
    <a:masterClrMapping/>
  </p:clrMapOvr>
</p:sld>
</file>

<file path=ppt/slides/slide1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1" name="Shape 1741"/>
        <p:cNvGrpSpPr/>
        <p:nvPr/>
      </p:nvGrpSpPr>
      <p:grpSpPr>
        <a:xfrm>
          <a:off x="0" y="0"/>
          <a:ext cx="0" cy="0"/>
          <a:chOff x="0" y="0"/>
          <a:chExt cx="0" cy="0"/>
        </a:xfrm>
      </p:grpSpPr>
      <p:sp>
        <p:nvSpPr>
          <p:cNvPr id="1742" name="Google Shape;1742;p19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Classe DateTime (modificando data)</a:t>
            </a:r>
            <a:endParaRPr/>
          </a:p>
        </p:txBody>
      </p:sp>
      <p:sp>
        <p:nvSpPr>
          <p:cNvPr id="1743" name="Google Shape;1743;p194"/>
          <p:cNvSpPr txBox="1"/>
          <p:nvPr/>
        </p:nvSpPr>
        <p:spPr>
          <a:xfrm>
            <a:off x="311700" y="1362100"/>
            <a:ext cx="35430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a:solidFill>
                  <a:srgbClr val="557799"/>
                </a:solidFill>
              </a:rPr>
              <a:t>&lt;?php</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pt-BR">
                <a:solidFill>
                  <a:srgbClr val="996633"/>
                </a:solidFill>
              </a:rPr>
              <a:t>$dateTime</a:t>
            </a:r>
            <a:r>
              <a:rPr lang="pt-BR">
                <a:solidFill>
                  <a:schemeClr val="dk1"/>
                </a:solidFill>
              </a:rPr>
              <a:t> </a:t>
            </a:r>
            <a:r>
              <a:rPr lang="pt-BR">
                <a:solidFill>
                  <a:srgbClr val="333333"/>
                </a:solidFill>
              </a:rPr>
              <a:t>=</a:t>
            </a:r>
            <a:r>
              <a:rPr lang="pt-BR">
                <a:solidFill>
                  <a:schemeClr val="dk1"/>
                </a:solidFill>
              </a:rPr>
              <a:t> </a:t>
            </a:r>
            <a:r>
              <a:rPr b="1" lang="pt-BR">
                <a:solidFill>
                  <a:srgbClr val="008800"/>
                </a:solidFill>
              </a:rPr>
              <a:t>new</a:t>
            </a:r>
            <a:r>
              <a:rPr lang="pt-BR">
                <a:solidFill>
                  <a:schemeClr val="dk1"/>
                </a:solidFill>
              </a:rPr>
              <a:t> DateTime(</a:t>
            </a:r>
            <a:r>
              <a:rPr lang="pt-BR">
                <a:solidFill>
                  <a:schemeClr val="dk1"/>
                </a:solidFill>
                <a:highlight>
                  <a:srgbClr val="FFF0F0"/>
                </a:highlight>
              </a:rPr>
              <a:t>'2018-01-31'</a:t>
            </a:r>
            <a:r>
              <a:rPr lang="pt-BR">
                <a:solidFill>
                  <a:schemeClr val="dk1"/>
                </a:solidFill>
              </a:rPr>
              <a:t>);</a:t>
            </a:r>
            <a:endParaRPr>
              <a:solidFill>
                <a:schemeClr val="dk1"/>
              </a:solidFill>
            </a:endParaRPr>
          </a:p>
          <a:p>
            <a:pPr indent="0" lvl="0" marL="0" rtl="0" algn="l">
              <a:spcBef>
                <a:spcPts val="0"/>
              </a:spcBef>
              <a:spcAft>
                <a:spcPts val="0"/>
              </a:spcAft>
              <a:buNone/>
            </a:pPr>
            <a:r>
              <a:rPr lang="pt-BR">
                <a:solidFill>
                  <a:srgbClr val="996633"/>
                </a:solidFill>
              </a:rPr>
              <a:t>$dateTime</a:t>
            </a:r>
            <a:r>
              <a:rPr lang="pt-BR">
                <a:solidFill>
                  <a:srgbClr val="333333"/>
                </a:solidFill>
              </a:rPr>
              <a:t>-&gt;</a:t>
            </a:r>
            <a:r>
              <a:rPr lang="pt-BR">
                <a:solidFill>
                  <a:srgbClr val="0000CC"/>
                </a:solidFill>
              </a:rPr>
              <a:t>modify</a:t>
            </a:r>
            <a:r>
              <a:rPr lang="pt-BR">
                <a:solidFill>
                  <a:schemeClr val="dk1"/>
                </a:solidFill>
              </a:rPr>
              <a:t>(</a:t>
            </a:r>
            <a:r>
              <a:rPr lang="pt-BR">
                <a:solidFill>
                  <a:schemeClr val="dk1"/>
                </a:solidFill>
                <a:highlight>
                  <a:srgbClr val="FFF0F0"/>
                </a:highlight>
              </a:rPr>
              <a:t>'+1 day'</a:t>
            </a:r>
            <a:r>
              <a:rPr lang="pt-BR">
                <a:solidFill>
                  <a:schemeClr val="dk1"/>
                </a:solidFill>
              </a:rPr>
              <a:t>);</a:t>
            </a:r>
            <a:endParaRPr>
              <a:solidFill>
                <a:schemeClr val="dk1"/>
              </a:solidFill>
            </a:endParaRPr>
          </a:p>
          <a:p>
            <a:pPr indent="0" lvl="0" marL="0" rtl="0" algn="l">
              <a:lnSpc>
                <a:spcPct val="125000"/>
              </a:lnSpc>
              <a:spcBef>
                <a:spcPts val="0"/>
              </a:spcBef>
              <a:spcAft>
                <a:spcPts val="0"/>
              </a:spcAft>
              <a:buNone/>
            </a:pPr>
            <a:r>
              <a:rPr b="1" lang="pt-BR">
                <a:solidFill>
                  <a:srgbClr val="008800"/>
                </a:solidFill>
              </a:rPr>
              <a:t>echo</a:t>
            </a:r>
            <a:r>
              <a:rPr lang="pt-BR">
                <a:solidFill>
                  <a:schemeClr val="dk1"/>
                </a:solidFill>
              </a:rPr>
              <a:t> </a:t>
            </a:r>
            <a:r>
              <a:rPr lang="pt-BR">
                <a:solidFill>
                  <a:srgbClr val="996633"/>
                </a:solidFill>
              </a:rPr>
              <a:t>$dateTime</a:t>
            </a:r>
            <a:r>
              <a:rPr lang="pt-BR">
                <a:solidFill>
                  <a:srgbClr val="333333"/>
                </a:solidFill>
              </a:rPr>
              <a:t>-&gt;</a:t>
            </a:r>
            <a:r>
              <a:rPr lang="pt-BR">
                <a:solidFill>
                  <a:srgbClr val="0000CC"/>
                </a:solidFill>
              </a:rPr>
              <a:t>format</a:t>
            </a:r>
            <a:r>
              <a:rPr lang="pt-BR">
                <a:solidFill>
                  <a:schemeClr val="dk1"/>
                </a:solidFill>
              </a:rPr>
              <a:t>(</a:t>
            </a:r>
            <a:r>
              <a:rPr lang="pt-BR">
                <a:solidFill>
                  <a:schemeClr val="dk1"/>
                </a:solidFill>
                <a:highlight>
                  <a:srgbClr val="FFF0F0"/>
                </a:highlight>
              </a:rPr>
              <a:t>'d/m/Y'</a:t>
            </a:r>
            <a:r>
              <a:rPr lang="pt-BR">
                <a:solidFill>
                  <a:schemeClr val="dk1"/>
                </a:solidFill>
              </a:rPr>
              <a:t>);</a:t>
            </a:r>
            <a:endParaRPr>
              <a:solidFill>
                <a:schemeClr val="dk1"/>
              </a:solidFill>
            </a:endParaRPr>
          </a:p>
        </p:txBody>
      </p:sp>
      <p:sp>
        <p:nvSpPr>
          <p:cNvPr id="1744" name="Google Shape;1744;p194"/>
          <p:cNvSpPr txBox="1"/>
          <p:nvPr/>
        </p:nvSpPr>
        <p:spPr>
          <a:xfrm>
            <a:off x="4848700" y="1362100"/>
            <a:ext cx="3503400" cy="136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a:solidFill>
                  <a:srgbClr val="557799"/>
                </a:solidFill>
              </a:rPr>
              <a:t>&lt;?php</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pt-BR">
                <a:solidFill>
                  <a:srgbClr val="996633"/>
                </a:solidFill>
              </a:rPr>
              <a:t>$dateTime</a:t>
            </a:r>
            <a:r>
              <a:rPr lang="pt-BR">
                <a:solidFill>
                  <a:schemeClr val="dk1"/>
                </a:solidFill>
              </a:rPr>
              <a:t> </a:t>
            </a:r>
            <a:r>
              <a:rPr lang="pt-BR">
                <a:solidFill>
                  <a:srgbClr val="333333"/>
                </a:solidFill>
              </a:rPr>
              <a:t>=</a:t>
            </a:r>
            <a:r>
              <a:rPr lang="pt-BR">
                <a:solidFill>
                  <a:schemeClr val="dk1"/>
                </a:solidFill>
              </a:rPr>
              <a:t> </a:t>
            </a:r>
            <a:r>
              <a:rPr b="1" lang="pt-BR">
                <a:solidFill>
                  <a:srgbClr val="008800"/>
                </a:solidFill>
              </a:rPr>
              <a:t>new</a:t>
            </a:r>
            <a:r>
              <a:rPr lang="pt-BR">
                <a:solidFill>
                  <a:schemeClr val="dk1"/>
                </a:solidFill>
              </a:rPr>
              <a:t> DateTime();</a:t>
            </a:r>
            <a:endParaRPr>
              <a:solidFill>
                <a:schemeClr val="dk1"/>
              </a:solidFill>
            </a:endParaRPr>
          </a:p>
          <a:p>
            <a:pPr indent="0" lvl="0" marL="0" rtl="0" algn="l">
              <a:spcBef>
                <a:spcPts val="0"/>
              </a:spcBef>
              <a:spcAft>
                <a:spcPts val="0"/>
              </a:spcAft>
              <a:buNone/>
            </a:pPr>
            <a:r>
              <a:rPr lang="pt-BR">
                <a:solidFill>
                  <a:srgbClr val="996633"/>
                </a:solidFill>
              </a:rPr>
              <a:t>$dateTime</a:t>
            </a:r>
            <a:r>
              <a:rPr lang="pt-BR">
                <a:solidFill>
                  <a:srgbClr val="333333"/>
                </a:solidFill>
              </a:rPr>
              <a:t>-&gt;</a:t>
            </a:r>
            <a:r>
              <a:rPr lang="pt-BR">
                <a:solidFill>
                  <a:srgbClr val="0000CC"/>
                </a:solidFill>
              </a:rPr>
              <a:t>modify</a:t>
            </a:r>
            <a:r>
              <a:rPr lang="pt-BR">
                <a:solidFill>
                  <a:schemeClr val="dk1"/>
                </a:solidFill>
              </a:rPr>
              <a:t>(</a:t>
            </a:r>
            <a:r>
              <a:rPr lang="pt-BR">
                <a:solidFill>
                  <a:schemeClr val="dk1"/>
                </a:solidFill>
                <a:highlight>
                  <a:srgbClr val="FFF0F0"/>
                </a:highlight>
              </a:rPr>
              <a:t>'monday this week'</a:t>
            </a:r>
            <a:r>
              <a:rPr lang="pt-BR">
                <a:solidFill>
                  <a:schemeClr val="dk1"/>
                </a:solidFill>
              </a:rPr>
              <a:t>);</a:t>
            </a:r>
            <a:endParaRPr>
              <a:solidFill>
                <a:schemeClr val="dk1"/>
              </a:solidFill>
            </a:endParaRPr>
          </a:p>
          <a:p>
            <a:pPr indent="0" lvl="0" marL="0" rtl="0" algn="l">
              <a:lnSpc>
                <a:spcPct val="125000"/>
              </a:lnSpc>
              <a:spcBef>
                <a:spcPts val="0"/>
              </a:spcBef>
              <a:spcAft>
                <a:spcPts val="0"/>
              </a:spcAft>
              <a:buNone/>
            </a:pPr>
            <a:r>
              <a:rPr b="1" lang="pt-BR">
                <a:solidFill>
                  <a:srgbClr val="008800"/>
                </a:solidFill>
              </a:rPr>
              <a:t>echo</a:t>
            </a:r>
            <a:r>
              <a:rPr lang="pt-BR">
                <a:solidFill>
                  <a:schemeClr val="dk1"/>
                </a:solidFill>
              </a:rPr>
              <a:t> </a:t>
            </a:r>
            <a:r>
              <a:rPr lang="pt-BR">
                <a:solidFill>
                  <a:srgbClr val="996633"/>
                </a:solidFill>
              </a:rPr>
              <a:t>$dateTime</a:t>
            </a:r>
            <a:r>
              <a:rPr lang="pt-BR">
                <a:solidFill>
                  <a:srgbClr val="333333"/>
                </a:solidFill>
              </a:rPr>
              <a:t>-&gt;</a:t>
            </a:r>
            <a:r>
              <a:rPr lang="pt-BR">
                <a:solidFill>
                  <a:srgbClr val="0000CC"/>
                </a:solidFill>
              </a:rPr>
              <a:t>format</a:t>
            </a:r>
            <a:r>
              <a:rPr lang="pt-BR">
                <a:solidFill>
                  <a:schemeClr val="dk1"/>
                </a:solidFill>
              </a:rPr>
              <a:t>(</a:t>
            </a:r>
            <a:r>
              <a:rPr lang="pt-BR">
                <a:solidFill>
                  <a:schemeClr val="dk1"/>
                </a:solidFill>
                <a:highlight>
                  <a:srgbClr val="FFF0F0"/>
                </a:highlight>
              </a:rPr>
              <a:t>'d/m/Y'</a:t>
            </a:r>
            <a:r>
              <a:rPr lang="pt-BR">
                <a:solidFill>
                  <a:schemeClr val="dk1"/>
                </a:solidFill>
              </a:rPr>
              <a:t>);</a:t>
            </a:r>
            <a:endParaRPr>
              <a:solidFill>
                <a:schemeClr val="dk1"/>
              </a:solidFill>
            </a:endParaRPr>
          </a:p>
        </p:txBody>
      </p:sp>
      <p:sp>
        <p:nvSpPr>
          <p:cNvPr id="1745" name="Google Shape;1745;p194"/>
          <p:cNvSpPr txBox="1"/>
          <p:nvPr/>
        </p:nvSpPr>
        <p:spPr>
          <a:xfrm>
            <a:off x="264300" y="3090175"/>
            <a:ext cx="42408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a:solidFill>
                  <a:srgbClr val="557799"/>
                </a:solidFill>
              </a:rPr>
              <a:t>&lt;?php</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pt-BR">
                <a:solidFill>
                  <a:srgbClr val="996633"/>
                </a:solidFill>
              </a:rPr>
              <a:t>$dateTime</a:t>
            </a:r>
            <a:r>
              <a:rPr lang="pt-BR">
                <a:solidFill>
                  <a:schemeClr val="dk1"/>
                </a:solidFill>
              </a:rPr>
              <a:t> </a:t>
            </a:r>
            <a:r>
              <a:rPr lang="pt-BR">
                <a:solidFill>
                  <a:srgbClr val="333333"/>
                </a:solidFill>
              </a:rPr>
              <a:t>=</a:t>
            </a:r>
            <a:r>
              <a:rPr lang="pt-BR">
                <a:solidFill>
                  <a:schemeClr val="dk1"/>
                </a:solidFill>
              </a:rPr>
              <a:t> </a:t>
            </a:r>
            <a:r>
              <a:rPr b="1" lang="pt-BR">
                <a:solidFill>
                  <a:srgbClr val="008800"/>
                </a:solidFill>
              </a:rPr>
              <a:t>new</a:t>
            </a:r>
            <a:r>
              <a:rPr lang="pt-BR">
                <a:solidFill>
                  <a:schemeClr val="dk1"/>
                </a:solidFill>
              </a:rPr>
              <a:t> DateTime();</a:t>
            </a:r>
            <a:endParaRPr>
              <a:solidFill>
                <a:schemeClr val="dk1"/>
              </a:solidFill>
            </a:endParaRPr>
          </a:p>
          <a:p>
            <a:pPr indent="0" lvl="0" marL="0" rtl="0" algn="l">
              <a:spcBef>
                <a:spcPts val="0"/>
              </a:spcBef>
              <a:spcAft>
                <a:spcPts val="0"/>
              </a:spcAft>
              <a:buNone/>
            </a:pPr>
            <a:r>
              <a:rPr lang="pt-BR">
                <a:solidFill>
                  <a:srgbClr val="996633"/>
                </a:solidFill>
              </a:rPr>
              <a:t>$dateTime</a:t>
            </a:r>
            <a:r>
              <a:rPr lang="pt-BR">
                <a:solidFill>
                  <a:srgbClr val="333333"/>
                </a:solidFill>
              </a:rPr>
              <a:t>-&gt;</a:t>
            </a:r>
            <a:r>
              <a:rPr lang="pt-BR">
                <a:solidFill>
                  <a:srgbClr val="0000CC"/>
                </a:solidFill>
              </a:rPr>
              <a:t>modify</a:t>
            </a:r>
            <a:r>
              <a:rPr lang="pt-BR">
                <a:solidFill>
                  <a:schemeClr val="dk1"/>
                </a:solidFill>
              </a:rPr>
              <a:t>(</a:t>
            </a:r>
            <a:r>
              <a:rPr lang="pt-BR">
                <a:solidFill>
                  <a:schemeClr val="dk1"/>
                </a:solidFill>
                <a:highlight>
                  <a:srgbClr val="FFF0F0"/>
                </a:highlight>
              </a:rPr>
              <a:t>'+10 weekdays'</a:t>
            </a:r>
            <a:r>
              <a:rPr lang="pt-BR">
                <a:solidFill>
                  <a:schemeClr val="dk1"/>
                </a:solidFill>
              </a:rPr>
              <a:t>);</a:t>
            </a:r>
            <a:endParaRPr>
              <a:solidFill>
                <a:schemeClr val="dk1"/>
              </a:solidFill>
            </a:endParaRPr>
          </a:p>
          <a:p>
            <a:pPr indent="0" lvl="0" marL="0" rtl="0" algn="l">
              <a:lnSpc>
                <a:spcPct val="125000"/>
              </a:lnSpc>
              <a:spcBef>
                <a:spcPts val="0"/>
              </a:spcBef>
              <a:spcAft>
                <a:spcPts val="0"/>
              </a:spcAft>
              <a:buNone/>
            </a:pPr>
            <a:r>
              <a:rPr b="1" lang="pt-BR">
                <a:solidFill>
                  <a:srgbClr val="008800"/>
                </a:solidFill>
              </a:rPr>
              <a:t>echo</a:t>
            </a:r>
            <a:r>
              <a:rPr lang="pt-BR">
                <a:solidFill>
                  <a:schemeClr val="dk1"/>
                </a:solidFill>
              </a:rPr>
              <a:t> </a:t>
            </a:r>
            <a:r>
              <a:rPr lang="pt-BR">
                <a:solidFill>
                  <a:srgbClr val="996633"/>
                </a:solidFill>
              </a:rPr>
              <a:t>$dateTime</a:t>
            </a:r>
            <a:r>
              <a:rPr lang="pt-BR">
                <a:solidFill>
                  <a:srgbClr val="333333"/>
                </a:solidFill>
              </a:rPr>
              <a:t>-&gt;</a:t>
            </a:r>
            <a:r>
              <a:rPr lang="pt-BR">
                <a:solidFill>
                  <a:srgbClr val="0000CC"/>
                </a:solidFill>
              </a:rPr>
              <a:t>format</a:t>
            </a:r>
            <a:r>
              <a:rPr lang="pt-BR">
                <a:solidFill>
                  <a:schemeClr val="dk1"/>
                </a:solidFill>
              </a:rPr>
              <a:t>(</a:t>
            </a:r>
            <a:r>
              <a:rPr lang="pt-BR">
                <a:solidFill>
                  <a:schemeClr val="dk1"/>
                </a:solidFill>
                <a:highlight>
                  <a:srgbClr val="FFF0F0"/>
                </a:highlight>
              </a:rPr>
              <a:t>'d/m/Y'</a:t>
            </a:r>
            <a:r>
              <a:rPr lang="pt-BR">
                <a:solidFill>
                  <a:schemeClr val="dk1"/>
                </a:solidFill>
              </a:rPr>
              <a:t>);</a:t>
            </a:r>
            <a:endParaRPr>
              <a:solidFill>
                <a:schemeClr val="dk1"/>
              </a:solidFill>
            </a:endParaRPr>
          </a:p>
        </p:txBody>
      </p:sp>
      <p:sp>
        <p:nvSpPr>
          <p:cNvPr id="1746" name="Google Shape;1746;p194"/>
          <p:cNvSpPr txBox="1"/>
          <p:nvPr/>
        </p:nvSpPr>
        <p:spPr>
          <a:xfrm>
            <a:off x="4823325" y="3095300"/>
            <a:ext cx="35934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a:solidFill>
                  <a:srgbClr val="557799"/>
                </a:solidFill>
              </a:rPr>
              <a:t>&lt;?php</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pt-BR">
                <a:solidFill>
                  <a:srgbClr val="996633"/>
                </a:solidFill>
              </a:rPr>
              <a:t>$dateTime</a:t>
            </a:r>
            <a:r>
              <a:rPr lang="pt-BR">
                <a:solidFill>
                  <a:schemeClr val="dk1"/>
                </a:solidFill>
              </a:rPr>
              <a:t> </a:t>
            </a:r>
            <a:r>
              <a:rPr lang="pt-BR">
                <a:solidFill>
                  <a:srgbClr val="333333"/>
                </a:solidFill>
              </a:rPr>
              <a:t>=</a:t>
            </a:r>
            <a:r>
              <a:rPr lang="pt-BR">
                <a:solidFill>
                  <a:schemeClr val="dk1"/>
                </a:solidFill>
              </a:rPr>
              <a:t> </a:t>
            </a:r>
            <a:r>
              <a:rPr b="1" lang="pt-BR">
                <a:solidFill>
                  <a:srgbClr val="008800"/>
                </a:solidFill>
              </a:rPr>
              <a:t>new</a:t>
            </a:r>
            <a:r>
              <a:rPr lang="pt-BR">
                <a:solidFill>
                  <a:schemeClr val="dk1"/>
                </a:solidFill>
              </a:rPr>
              <a:t> DateTime();</a:t>
            </a:r>
            <a:endParaRPr>
              <a:solidFill>
                <a:schemeClr val="dk1"/>
              </a:solidFill>
            </a:endParaRPr>
          </a:p>
          <a:p>
            <a:pPr indent="0" lvl="0" marL="0" rtl="0" algn="l">
              <a:spcBef>
                <a:spcPts val="0"/>
              </a:spcBef>
              <a:spcAft>
                <a:spcPts val="0"/>
              </a:spcAft>
              <a:buNone/>
            </a:pPr>
            <a:r>
              <a:rPr lang="pt-BR">
                <a:solidFill>
                  <a:srgbClr val="996633"/>
                </a:solidFill>
              </a:rPr>
              <a:t>$dateTime</a:t>
            </a:r>
            <a:r>
              <a:rPr lang="pt-BR">
                <a:solidFill>
                  <a:srgbClr val="333333"/>
                </a:solidFill>
              </a:rPr>
              <a:t>-&gt;</a:t>
            </a:r>
            <a:r>
              <a:rPr lang="pt-BR">
                <a:solidFill>
                  <a:srgbClr val="0000CC"/>
                </a:solidFill>
              </a:rPr>
              <a:t>modify</a:t>
            </a:r>
            <a:r>
              <a:rPr lang="pt-BR">
                <a:solidFill>
                  <a:schemeClr val="dk1"/>
                </a:solidFill>
              </a:rPr>
              <a:t>(</a:t>
            </a:r>
            <a:r>
              <a:rPr lang="pt-BR">
                <a:solidFill>
                  <a:schemeClr val="dk1"/>
                </a:solidFill>
                <a:highlight>
                  <a:srgbClr val="FFF0F0"/>
                </a:highlight>
              </a:rPr>
              <a:t>'+1 month -3 days'</a:t>
            </a:r>
            <a:r>
              <a:rPr lang="pt-BR">
                <a:solidFill>
                  <a:schemeClr val="dk1"/>
                </a:solidFill>
              </a:rPr>
              <a:t>);</a:t>
            </a:r>
            <a:endParaRPr>
              <a:solidFill>
                <a:schemeClr val="dk1"/>
              </a:solidFill>
            </a:endParaRPr>
          </a:p>
          <a:p>
            <a:pPr indent="0" lvl="0" marL="0" rtl="0" algn="l">
              <a:lnSpc>
                <a:spcPct val="125000"/>
              </a:lnSpc>
              <a:spcBef>
                <a:spcPts val="0"/>
              </a:spcBef>
              <a:spcAft>
                <a:spcPts val="0"/>
              </a:spcAft>
              <a:buNone/>
            </a:pPr>
            <a:r>
              <a:rPr b="1" lang="pt-BR">
                <a:solidFill>
                  <a:srgbClr val="008800"/>
                </a:solidFill>
              </a:rPr>
              <a:t>echo</a:t>
            </a:r>
            <a:r>
              <a:rPr lang="pt-BR">
                <a:solidFill>
                  <a:schemeClr val="dk1"/>
                </a:solidFill>
              </a:rPr>
              <a:t> </a:t>
            </a:r>
            <a:r>
              <a:rPr lang="pt-BR">
                <a:solidFill>
                  <a:srgbClr val="996633"/>
                </a:solidFill>
              </a:rPr>
              <a:t>$dateTime</a:t>
            </a:r>
            <a:r>
              <a:rPr lang="pt-BR">
                <a:solidFill>
                  <a:srgbClr val="333333"/>
                </a:solidFill>
              </a:rPr>
              <a:t>-&gt;</a:t>
            </a:r>
            <a:r>
              <a:rPr lang="pt-BR">
                <a:solidFill>
                  <a:srgbClr val="0000CC"/>
                </a:solidFill>
              </a:rPr>
              <a:t>format</a:t>
            </a:r>
            <a:r>
              <a:rPr lang="pt-BR">
                <a:solidFill>
                  <a:schemeClr val="dk1"/>
                </a:solidFill>
              </a:rPr>
              <a:t>(</a:t>
            </a:r>
            <a:r>
              <a:rPr lang="pt-BR">
                <a:solidFill>
                  <a:schemeClr val="dk1"/>
                </a:solidFill>
                <a:highlight>
                  <a:srgbClr val="FFF0F0"/>
                </a:highlight>
              </a:rPr>
              <a:t>'d/m/Y'</a:t>
            </a:r>
            <a:r>
              <a:rPr lang="pt-BR">
                <a:solidFill>
                  <a:schemeClr val="dk1"/>
                </a:solidFill>
              </a:rPr>
              <a:t>);</a:t>
            </a:r>
            <a:endParaRPr>
              <a:solidFill>
                <a:schemeClr val="dk1"/>
              </a:solidFill>
            </a:endParaRPr>
          </a:p>
        </p:txBody>
      </p:sp>
      <p:sp>
        <p:nvSpPr>
          <p:cNvPr id="1747" name="Google Shape;1747;p194"/>
          <p:cNvSpPr/>
          <p:nvPr/>
        </p:nvSpPr>
        <p:spPr>
          <a:xfrm>
            <a:off x="306050" y="1366325"/>
            <a:ext cx="3593400" cy="1362300"/>
          </a:xfrm>
          <a:prstGeom prst="rect">
            <a:avLst/>
          </a:prstGeom>
          <a:noFill/>
          <a:ln cap="flat" cmpd="sng" w="9525">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194"/>
          <p:cNvSpPr/>
          <p:nvPr/>
        </p:nvSpPr>
        <p:spPr>
          <a:xfrm>
            <a:off x="306050" y="3118925"/>
            <a:ext cx="3593400" cy="1362300"/>
          </a:xfrm>
          <a:prstGeom prst="rect">
            <a:avLst/>
          </a:prstGeom>
          <a:noFill/>
          <a:ln cap="flat" cmpd="sng" w="9525">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194"/>
          <p:cNvSpPr/>
          <p:nvPr/>
        </p:nvSpPr>
        <p:spPr>
          <a:xfrm>
            <a:off x="4878050" y="1366325"/>
            <a:ext cx="3593400" cy="1362300"/>
          </a:xfrm>
          <a:prstGeom prst="rect">
            <a:avLst/>
          </a:prstGeom>
          <a:noFill/>
          <a:ln cap="flat" cmpd="sng" w="9525">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194"/>
          <p:cNvSpPr/>
          <p:nvPr/>
        </p:nvSpPr>
        <p:spPr>
          <a:xfrm>
            <a:off x="4878050" y="3118925"/>
            <a:ext cx="3593400" cy="1362300"/>
          </a:xfrm>
          <a:prstGeom prst="rect">
            <a:avLst/>
          </a:prstGeom>
          <a:noFill/>
          <a:ln cap="flat" cmpd="sng" w="9525">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194"/>
          <p:cNvSpPr txBox="1"/>
          <p:nvPr/>
        </p:nvSpPr>
        <p:spPr>
          <a:xfrm>
            <a:off x="314375" y="1072950"/>
            <a:ext cx="1707900" cy="34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pt-BR">
                <a:solidFill>
                  <a:srgbClr val="CC0000"/>
                </a:solidFill>
              </a:rPr>
              <a:t>Adicionar um dia</a:t>
            </a:r>
            <a:endParaRPr b="1">
              <a:solidFill>
                <a:srgbClr val="CC0000"/>
              </a:solidFill>
            </a:endParaRPr>
          </a:p>
        </p:txBody>
      </p:sp>
      <p:sp>
        <p:nvSpPr>
          <p:cNvPr id="1752" name="Google Shape;1752;p194"/>
          <p:cNvSpPr txBox="1"/>
          <p:nvPr/>
        </p:nvSpPr>
        <p:spPr>
          <a:xfrm>
            <a:off x="314375" y="2825550"/>
            <a:ext cx="2370900" cy="34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pt-BR">
                <a:solidFill>
                  <a:srgbClr val="4A86E8"/>
                </a:solidFill>
              </a:rPr>
              <a:t>Adicionar dez dias úteis</a:t>
            </a:r>
            <a:endParaRPr b="1">
              <a:solidFill>
                <a:srgbClr val="4A86E8"/>
              </a:solidFill>
            </a:endParaRPr>
          </a:p>
        </p:txBody>
      </p:sp>
      <p:sp>
        <p:nvSpPr>
          <p:cNvPr id="1753" name="Google Shape;1753;p194"/>
          <p:cNvSpPr txBox="1"/>
          <p:nvPr/>
        </p:nvSpPr>
        <p:spPr>
          <a:xfrm>
            <a:off x="4886375" y="2825550"/>
            <a:ext cx="3593400" cy="34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pt-BR">
                <a:solidFill>
                  <a:srgbClr val="BF9000"/>
                </a:solidFill>
              </a:rPr>
              <a:t>Adicionar um mês e “menos três dias”</a:t>
            </a:r>
            <a:endParaRPr b="1">
              <a:solidFill>
                <a:srgbClr val="BF9000"/>
              </a:solidFill>
            </a:endParaRPr>
          </a:p>
        </p:txBody>
      </p:sp>
      <p:sp>
        <p:nvSpPr>
          <p:cNvPr id="1754" name="Google Shape;1754;p194"/>
          <p:cNvSpPr txBox="1"/>
          <p:nvPr/>
        </p:nvSpPr>
        <p:spPr>
          <a:xfrm>
            <a:off x="4886375" y="1072950"/>
            <a:ext cx="3593400" cy="34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pt-BR">
                <a:solidFill>
                  <a:srgbClr val="C27BA0"/>
                </a:solidFill>
              </a:rPr>
              <a:t>Segunda Feira desta semana</a:t>
            </a:r>
            <a:endParaRPr b="1">
              <a:solidFill>
                <a:srgbClr val="C27BA0"/>
              </a:solidFill>
            </a:endParaRPr>
          </a:p>
        </p:txBody>
      </p:sp>
    </p:spTree>
  </p:cSld>
  <p:clrMapOvr>
    <a:masterClrMapping/>
  </p:clrMapOvr>
</p:sld>
</file>

<file path=ppt/slides/slide1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8" name="Shape 1758"/>
        <p:cNvGrpSpPr/>
        <p:nvPr/>
      </p:nvGrpSpPr>
      <p:grpSpPr>
        <a:xfrm>
          <a:off x="0" y="0"/>
          <a:ext cx="0" cy="0"/>
          <a:chOff x="0" y="0"/>
          <a:chExt cx="0" cy="0"/>
        </a:xfrm>
      </p:grpSpPr>
      <p:sp>
        <p:nvSpPr>
          <p:cNvPr id="1759" name="Google Shape;1759;p19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Classe DateTime (diferença entre datas)</a:t>
            </a:r>
            <a:endParaRPr/>
          </a:p>
        </p:txBody>
      </p:sp>
      <p:sp>
        <p:nvSpPr>
          <p:cNvPr id="1760" name="Google Shape;1760;p195"/>
          <p:cNvSpPr txBox="1"/>
          <p:nvPr/>
        </p:nvSpPr>
        <p:spPr>
          <a:xfrm>
            <a:off x="396450" y="1646725"/>
            <a:ext cx="84360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sz="1800">
                <a:solidFill>
                  <a:srgbClr val="557799"/>
                </a:solidFill>
              </a:rPr>
              <a:t>&lt;?php</a:t>
            </a:r>
            <a:endParaRPr sz="1800">
              <a:solidFill>
                <a:schemeClr val="dk1"/>
              </a:solidFill>
            </a:endParaRPr>
          </a:p>
          <a:p>
            <a:pPr indent="0" lvl="0" marL="0" rtl="0" algn="l">
              <a:spcBef>
                <a:spcPts val="0"/>
              </a:spcBef>
              <a:spcAft>
                <a:spcPts val="0"/>
              </a:spcAft>
              <a:buNone/>
            </a:pPr>
            <a:r>
              <a:t/>
            </a:r>
            <a:endParaRPr sz="1800">
              <a:solidFill>
                <a:schemeClr val="dk1"/>
              </a:solidFill>
            </a:endParaRPr>
          </a:p>
          <a:p>
            <a:pPr indent="0" lvl="0" marL="0" rtl="0" algn="l">
              <a:spcBef>
                <a:spcPts val="0"/>
              </a:spcBef>
              <a:spcAft>
                <a:spcPts val="0"/>
              </a:spcAft>
              <a:buNone/>
            </a:pPr>
            <a:r>
              <a:rPr lang="pt-BR" sz="1800">
                <a:solidFill>
                  <a:srgbClr val="996633"/>
                </a:solidFill>
              </a:rPr>
              <a:t>$date1</a:t>
            </a:r>
            <a:r>
              <a:rPr lang="pt-BR" sz="1800">
                <a:solidFill>
                  <a:schemeClr val="dk1"/>
                </a:solidFill>
              </a:rPr>
              <a:t> </a:t>
            </a:r>
            <a:r>
              <a:rPr lang="pt-BR" sz="1800">
                <a:solidFill>
                  <a:srgbClr val="333333"/>
                </a:solidFill>
              </a:rPr>
              <a:t>=</a:t>
            </a:r>
            <a:r>
              <a:rPr lang="pt-BR" sz="1800">
                <a:solidFill>
                  <a:schemeClr val="dk1"/>
                </a:solidFill>
              </a:rPr>
              <a:t> </a:t>
            </a:r>
            <a:r>
              <a:rPr b="1" lang="pt-BR" sz="1800">
                <a:solidFill>
                  <a:srgbClr val="008800"/>
                </a:solidFill>
              </a:rPr>
              <a:t>new</a:t>
            </a:r>
            <a:r>
              <a:rPr lang="pt-BR" sz="1800">
                <a:solidFill>
                  <a:schemeClr val="dk1"/>
                </a:solidFill>
              </a:rPr>
              <a:t> DateTime(</a:t>
            </a:r>
            <a:r>
              <a:rPr lang="pt-BR" sz="1800">
                <a:solidFill>
                  <a:schemeClr val="dk1"/>
                </a:solidFill>
                <a:highlight>
                  <a:srgbClr val="FFF0F0"/>
                </a:highlight>
              </a:rPr>
              <a:t>'2018-08-11 05:02:00'</a:t>
            </a:r>
            <a:r>
              <a:rPr lang="pt-BR" sz="1800">
                <a:solidFill>
                  <a:schemeClr val="dk1"/>
                </a:solidFill>
              </a:rPr>
              <a:t>);</a:t>
            </a:r>
            <a:endParaRPr sz="1800">
              <a:solidFill>
                <a:schemeClr val="dk1"/>
              </a:solidFill>
            </a:endParaRPr>
          </a:p>
          <a:p>
            <a:pPr indent="0" lvl="0" marL="0" rtl="0" algn="l">
              <a:spcBef>
                <a:spcPts val="0"/>
              </a:spcBef>
              <a:spcAft>
                <a:spcPts val="0"/>
              </a:spcAft>
              <a:buNone/>
            </a:pPr>
            <a:r>
              <a:rPr lang="pt-BR" sz="1800">
                <a:solidFill>
                  <a:srgbClr val="996633"/>
                </a:solidFill>
              </a:rPr>
              <a:t>$date2</a:t>
            </a:r>
            <a:r>
              <a:rPr lang="pt-BR" sz="1800">
                <a:solidFill>
                  <a:schemeClr val="dk1"/>
                </a:solidFill>
              </a:rPr>
              <a:t> </a:t>
            </a:r>
            <a:r>
              <a:rPr lang="pt-BR" sz="1800">
                <a:solidFill>
                  <a:srgbClr val="333333"/>
                </a:solidFill>
              </a:rPr>
              <a:t>=</a:t>
            </a:r>
            <a:r>
              <a:rPr lang="pt-BR" sz="1800">
                <a:solidFill>
                  <a:schemeClr val="dk1"/>
                </a:solidFill>
              </a:rPr>
              <a:t> </a:t>
            </a:r>
            <a:r>
              <a:rPr b="1" lang="pt-BR" sz="1800">
                <a:solidFill>
                  <a:srgbClr val="008800"/>
                </a:solidFill>
              </a:rPr>
              <a:t>new</a:t>
            </a:r>
            <a:r>
              <a:rPr lang="pt-BR" sz="1800">
                <a:solidFill>
                  <a:schemeClr val="dk1"/>
                </a:solidFill>
              </a:rPr>
              <a:t> DateTime(</a:t>
            </a:r>
            <a:r>
              <a:rPr lang="pt-BR" sz="1800">
                <a:solidFill>
                  <a:schemeClr val="dk1"/>
                </a:solidFill>
                <a:highlight>
                  <a:srgbClr val="FFF0F0"/>
                </a:highlight>
              </a:rPr>
              <a:t>'2018-10-13 10:12:34'</a:t>
            </a:r>
            <a:r>
              <a:rPr lang="pt-BR" sz="1800">
                <a:solidFill>
                  <a:schemeClr val="dk1"/>
                </a:solidFill>
              </a:rPr>
              <a:t>);</a:t>
            </a:r>
            <a:endParaRPr sz="1800">
              <a:solidFill>
                <a:schemeClr val="dk1"/>
              </a:solidFill>
            </a:endParaRPr>
          </a:p>
          <a:p>
            <a:pPr indent="0" lvl="0" marL="0" rtl="0" algn="l">
              <a:spcBef>
                <a:spcPts val="0"/>
              </a:spcBef>
              <a:spcAft>
                <a:spcPts val="0"/>
              </a:spcAft>
              <a:buNone/>
            </a:pPr>
            <a:r>
              <a:rPr lang="pt-BR" sz="1800">
                <a:solidFill>
                  <a:srgbClr val="996633"/>
                </a:solidFill>
              </a:rPr>
              <a:t>$interval</a:t>
            </a:r>
            <a:r>
              <a:rPr lang="pt-BR" sz="1800">
                <a:solidFill>
                  <a:schemeClr val="dk1"/>
                </a:solidFill>
              </a:rPr>
              <a:t> </a:t>
            </a:r>
            <a:r>
              <a:rPr lang="pt-BR" sz="1800">
                <a:solidFill>
                  <a:srgbClr val="333333"/>
                </a:solidFill>
              </a:rPr>
              <a:t>=</a:t>
            </a:r>
            <a:r>
              <a:rPr lang="pt-BR" sz="1800">
                <a:solidFill>
                  <a:schemeClr val="dk1"/>
                </a:solidFill>
              </a:rPr>
              <a:t> </a:t>
            </a:r>
            <a:r>
              <a:rPr lang="pt-BR" sz="1800">
                <a:solidFill>
                  <a:srgbClr val="996633"/>
                </a:solidFill>
              </a:rPr>
              <a:t>$date1</a:t>
            </a:r>
            <a:r>
              <a:rPr lang="pt-BR" sz="1800">
                <a:solidFill>
                  <a:srgbClr val="333333"/>
                </a:solidFill>
              </a:rPr>
              <a:t>-&gt;</a:t>
            </a:r>
            <a:r>
              <a:rPr lang="pt-BR" sz="1800">
                <a:solidFill>
                  <a:srgbClr val="0000CC"/>
                </a:solidFill>
              </a:rPr>
              <a:t>diff</a:t>
            </a:r>
            <a:r>
              <a:rPr lang="pt-BR" sz="1800">
                <a:solidFill>
                  <a:schemeClr val="dk1"/>
                </a:solidFill>
              </a:rPr>
              <a:t>(</a:t>
            </a:r>
            <a:r>
              <a:rPr lang="pt-BR" sz="1800">
                <a:solidFill>
                  <a:srgbClr val="996633"/>
                </a:solidFill>
              </a:rPr>
              <a:t>$date2</a:t>
            </a:r>
            <a:r>
              <a:rPr lang="pt-BR" sz="1800">
                <a:solidFill>
                  <a:schemeClr val="dk1"/>
                </a:solidFill>
              </a:rPr>
              <a:t>);</a:t>
            </a:r>
            <a:endParaRPr sz="1800">
              <a:solidFill>
                <a:schemeClr val="dk1"/>
              </a:solidFill>
            </a:endParaRPr>
          </a:p>
          <a:p>
            <a:pPr indent="0" lvl="0" marL="0" rtl="0" algn="l">
              <a:spcBef>
                <a:spcPts val="0"/>
              </a:spcBef>
              <a:spcAft>
                <a:spcPts val="0"/>
              </a:spcAft>
              <a:buNone/>
            </a:pPr>
            <a:r>
              <a:t/>
            </a:r>
            <a:endParaRPr sz="1800">
              <a:solidFill>
                <a:schemeClr val="dk1"/>
              </a:solidFill>
            </a:endParaRPr>
          </a:p>
          <a:p>
            <a:pPr indent="0" lvl="0" marL="0" rtl="0" algn="l">
              <a:lnSpc>
                <a:spcPct val="125000"/>
              </a:lnSpc>
              <a:spcBef>
                <a:spcPts val="0"/>
              </a:spcBef>
              <a:spcAft>
                <a:spcPts val="0"/>
              </a:spcAft>
              <a:buNone/>
            </a:pPr>
            <a:r>
              <a:rPr b="1" lang="pt-BR" sz="1800">
                <a:solidFill>
                  <a:srgbClr val="008800"/>
                </a:solidFill>
              </a:rPr>
              <a:t>echo</a:t>
            </a:r>
            <a:r>
              <a:rPr lang="pt-BR" sz="1800">
                <a:solidFill>
                  <a:schemeClr val="dk1"/>
                </a:solidFill>
              </a:rPr>
              <a:t> </a:t>
            </a:r>
            <a:r>
              <a:rPr lang="pt-BR" sz="1800">
                <a:solidFill>
                  <a:schemeClr val="dk1"/>
                </a:solidFill>
                <a:highlight>
                  <a:srgbClr val="FFF0F0"/>
                </a:highlight>
              </a:rPr>
              <a:t>"Meses: </a:t>
            </a:r>
            <a:r>
              <a:rPr lang="pt-BR" sz="1800">
                <a:solidFill>
                  <a:schemeClr val="dk1"/>
                </a:solidFill>
                <a:highlight>
                  <a:srgbClr val="EEEEEE"/>
                </a:highlight>
              </a:rPr>
              <a:t>{</a:t>
            </a:r>
            <a:r>
              <a:rPr lang="pt-BR" sz="1800">
                <a:solidFill>
                  <a:srgbClr val="996633"/>
                </a:solidFill>
              </a:rPr>
              <a:t>$interval</a:t>
            </a:r>
            <a:r>
              <a:rPr lang="pt-BR" sz="1800">
                <a:solidFill>
                  <a:srgbClr val="333333"/>
                </a:solidFill>
              </a:rPr>
              <a:t>-&gt;</a:t>
            </a:r>
            <a:r>
              <a:rPr lang="pt-BR" sz="1800">
                <a:solidFill>
                  <a:srgbClr val="0000CC"/>
                </a:solidFill>
              </a:rPr>
              <a:t>m</a:t>
            </a:r>
            <a:r>
              <a:rPr lang="pt-BR" sz="1800">
                <a:solidFill>
                  <a:schemeClr val="dk1"/>
                </a:solidFill>
                <a:highlight>
                  <a:srgbClr val="EEEEEE"/>
                </a:highlight>
              </a:rPr>
              <a:t>}</a:t>
            </a:r>
            <a:r>
              <a:rPr lang="pt-BR" sz="1800">
                <a:solidFill>
                  <a:schemeClr val="dk1"/>
                </a:solidFill>
                <a:highlight>
                  <a:srgbClr val="FFF0F0"/>
                </a:highlight>
              </a:rPr>
              <a:t> dias: </a:t>
            </a:r>
            <a:r>
              <a:rPr lang="pt-BR" sz="1800">
                <a:solidFill>
                  <a:schemeClr val="dk1"/>
                </a:solidFill>
                <a:highlight>
                  <a:srgbClr val="EEEEEE"/>
                </a:highlight>
              </a:rPr>
              <a:t>{</a:t>
            </a:r>
            <a:r>
              <a:rPr lang="pt-BR" sz="1800">
                <a:solidFill>
                  <a:srgbClr val="996633"/>
                </a:solidFill>
              </a:rPr>
              <a:t>$interval</a:t>
            </a:r>
            <a:r>
              <a:rPr lang="pt-BR" sz="1800">
                <a:solidFill>
                  <a:srgbClr val="333333"/>
                </a:solidFill>
              </a:rPr>
              <a:t>-&gt;</a:t>
            </a:r>
            <a:r>
              <a:rPr lang="pt-BR" sz="1800">
                <a:solidFill>
                  <a:srgbClr val="0000CC"/>
                </a:solidFill>
              </a:rPr>
              <a:t>d</a:t>
            </a:r>
            <a:r>
              <a:rPr lang="pt-BR" sz="1800">
                <a:solidFill>
                  <a:schemeClr val="dk1"/>
                </a:solidFill>
                <a:highlight>
                  <a:srgbClr val="EEEEEE"/>
                </a:highlight>
              </a:rPr>
              <a:t>}</a:t>
            </a:r>
            <a:r>
              <a:rPr lang="pt-BR" sz="1800">
                <a:solidFill>
                  <a:schemeClr val="dk1"/>
                </a:solidFill>
                <a:highlight>
                  <a:srgbClr val="FFF0F0"/>
                </a:highlight>
              </a:rPr>
              <a:t> horas: </a:t>
            </a:r>
            <a:r>
              <a:rPr lang="pt-BR" sz="1800">
                <a:solidFill>
                  <a:schemeClr val="dk1"/>
                </a:solidFill>
                <a:highlight>
                  <a:srgbClr val="EEEEEE"/>
                </a:highlight>
              </a:rPr>
              <a:t>{</a:t>
            </a:r>
            <a:r>
              <a:rPr lang="pt-BR" sz="1800">
                <a:solidFill>
                  <a:srgbClr val="996633"/>
                </a:solidFill>
              </a:rPr>
              <a:t>$interval</a:t>
            </a:r>
            <a:r>
              <a:rPr lang="pt-BR" sz="1800">
                <a:solidFill>
                  <a:srgbClr val="333333"/>
                </a:solidFill>
              </a:rPr>
              <a:t>-&gt;</a:t>
            </a:r>
            <a:r>
              <a:rPr lang="pt-BR" sz="1800">
                <a:solidFill>
                  <a:srgbClr val="0000CC"/>
                </a:solidFill>
              </a:rPr>
              <a:t>h</a:t>
            </a:r>
            <a:r>
              <a:rPr lang="pt-BR" sz="1800">
                <a:solidFill>
                  <a:schemeClr val="dk1"/>
                </a:solidFill>
                <a:highlight>
                  <a:srgbClr val="EEEEEE"/>
                </a:highlight>
              </a:rPr>
              <a:t>}</a:t>
            </a:r>
            <a:r>
              <a:rPr lang="pt-BR" sz="1800">
                <a:solidFill>
                  <a:schemeClr val="dk1"/>
                </a:solidFill>
                <a:highlight>
                  <a:srgbClr val="FFF0F0"/>
                </a:highlight>
              </a:rPr>
              <a:t> minutos: </a:t>
            </a:r>
            <a:r>
              <a:rPr lang="pt-BR" sz="1800">
                <a:solidFill>
                  <a:schemeClr val="dk1"/>
                </a:solidFill>
                <a:highlight>
                  <a:srgbClr val="EEEEEE"/>
                </a:highlight>
              </a:rPr>
              <a:t>{</a:t>
            </a:r>
            <a:r>
              <a:rPr lang="pt-BR" sz="1800">
                <a:solidFill>
                  <a:srgbClr val="996633"/>
                </a:solidFill>
              </a:rPr>
              <a:t>$interval</a:t>
            </a:r>
            <a:r>
              <a:rPr lang="pt-BR" sz="1800">
                <a:solidFill>
                  <a:srgbClr val="333333"/>
                </a:solidFill>
              </a:rPr>
              <a:t>-&gt;</a:t>
            </a:r>
            <a:r>
              <a:rPr lang="pt-BR" sz="1800">
                <a:solidFill>
                  <a:srgbClr val="0000CC"/>
                </a:solidFill>
              </a:rPr>
              <a:t>i</a:t>
            </a:r>
            <a:r>
              <a:rPr lang="pt-BR" sz="1800">
                <a:solidFill>
                  <a:schemeClr val="dk1"/>
                </a:solidFill>
                <a:highlight>
                  <a:srgbClr val="EEEEEE"/>
                </a:highlight>
              </a:rPr>
              <a:t>}</a:t>
            </a:r>
            <a:r>
              <a:rPr lang="pt-BR" sz="1800">
                <a:solidFill>
                  <a:schemeClr val="dk1"/>
                </a:solidFill>
                <a:highlight>
                  <a:srgbClr val="FFF0F0"/>
                </a:highlight>
              </a:rPr>
              <a:t> segundos: </a:t>
            </a:r>
            <a:r>
              <a:rPr lang="pt-BR" sz="1800">
                <a:solidFill>
                  <a:schemeClr val="dk1"/>
                </a:solidFill>
                <a:highlight>
                  <a:srgbClr val="EEEEEE"/>
                </a:highlight>
              </a:rPr>
              <a:t>{</a:t>
            </a:r>
            <a:r>
              <a:rPr lang="pt-BR" sz="1800">
                <a:solidFill>
                  <a:srgbClr val="996633"/>
                </a:solidFill>
              </a:rPr>
              <a:t>$interval</a:t>
            </a:r>
            <a:r>
              <a:rPr lang="pt-BR" sz="1800">
                <a:solidFill>
                  <a:srgbClr val="333333"/>
                </a:solidFill>
              </a:rPr>
              <a:t>-&gt;</a:t>
            </a:r>
            <a:r>
              <a:rPr lang="pt-BR" sz="1800">
                <a:solidFill>
                  <a:srgbClr val="0000CC"/>
                </a:solidFill>
              </a:rPr>
              <a:t>s</a:t>
            </a:r>
            <a:r>
              <a:rPr lang="pt-BR" sz="1800">
                <a:solidFill>
                  <a:schemeClr val="dk1"/>
                </a:solidFill>
                <a:highlight>
                  <a:srgbClr val="EEEEEE"/>
                </a:highlight>
              </a:rPr>
              <a:t>}</a:t>
            </a:r>
            <a:r>
              <a:rPr lang="pt-BR" sz="1800">
                <a:solidFill>
                  <a:schemeClr val="dk1"/>
                </a:solidFill>
                <a:highlight>
                  <a:srgbClr val="FFF0F0"/>
                </a:highlight>
              </a:rPr>
              <a:t>"</a:t>
            </a:r>
            <a:r>
              <a:rPr lang="pt-BR" sz="1800">
                <a:solidFill>
                  <a:schemeClr val="dk1"/>
                </a:solidFill>
              </a:rPr>
              <a:t>;</a:t>
            </a:r>
            <a:endParaRPr sz="1800">
              <a:solidFill>
                <a:schemeClr val="dk1"/>
              </a:solidFill>
            </a:endParaRPr>
          </a:p>
        </p:txBody>
      </p:sp>
    </p:spTree>
  </p:cSld>
  <p:clrMapOvr>
    <a:masterClrMapping/>
  </p:clrMapOvr>
</p:sld>
</file>

<file path=ppt/slides/slide1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4" name="Shape 1764"/>
        <p:cNvGrpSpPr/>
        <p:nvPr/>
      </p:nvGrpSpPr>
      <p:grpSpPr>
        <a:xfrm>
          <a:off x="0" y="0"/>
          <a:ext cx="0" cy="0"/>
          <a:chOff x="0" y="0"/>
          <a:chExt cx="0" cy="0"/>
        </a:xfrm>
      </p:grpSpPr>
      <p:sp>
        <p:nvSpPr>
          <p:cNvPr id="1765" name="Google Shape;1765;p19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DateTime (compara</a:t>
            </a:r>
            <a:r>
              <a:rPr lang="pt-BR"/>
              <a:t>ção) </a:t>
            </a:r>
            <a:endParaRPr/>
          </a:p>
        </p:txBody>
      </p:sp>
      <p:sp>
        <p:nvSpPr>
          <p:cNvPr id="1766" name="Google Shape;1766;p196"/>
          <p:cNvSpPr txBox="1"/>
          <p:nvPr/>
        </p:nvSpPr>
        <p:spPr>
          <a:xfrm>
            <a:off x="447250" y="1575425"/>
            <a:ext cx="34215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a:solidFill>
                  <a:srgbClr val="557799"/>
                </a:solidFill>
              </a:rPr>
              <a:t>&lt;?php</a:t>
            </a:r>
            <a:r>
              <a:rPr lang="pt-BR">
                <a:solidFill>
                  <a:schemeClr val="dk1"/>
                </a:solidFill>
              </a:rPr>
              <a:t>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pt-BR">
                <a:solidFill>
                  <a:srgbClr val="996633"/>
                </a:solidFill>
              </a:rPr>
              <a:t>$hoje</a:t>
            </a:r>
            <a:r>
              <a:rPr lang="pt-BR">
                <a:solidFill>
                  <a:schemeClr val="dk1"/>
                </a:solidFill>
              </a:rPr>
              <a:t> </a:t>
            </a:r>
            <a:r>
              <a:rPr lang="pt-BR">
                <a:solidFill>
                  <a:srgbClr val="333333"/>
                </a:solidFill>
              </a:rPr>
              <a:t>=</a:t>
            </a:r>
            <a:r>
              <a:rPr lang="pt-BR">
                <a:solidFill>
                  <a:schemeClr val="dk1"/>
                </a:solidFill>
              </a:rPr>
              <a:t> </a:t>
            </a:r>
            <a:r>
              <a:rPr b="1" lang="pt-BR">
                <a:solidFill>
                  <a:srgbClr val="008800"/>
                </a:solidFill>
              </a:rPr>
              <a:t>new</a:t>
            </a:r>
            <a:r>
              <a:rPr lang="pt-BR">
                <a:solidFill>
                  <a:schemeClr val="dk1"/>
                </a:solidFill>
              </a:rPr>
              <a:t> DateTime(</a:t>
            </a:r>
            <a:r>
              <a:rPr lang="pt-BR">
                <a:solidFill>
                  <a:schemeClr val="dk1"/>
                </a:solidFill>
                <a:highlight>
                  <a:srgbClr val="FFF0F0"/>
                </a:highlight>
              </a:rPr>
              <a:t>'today'</a:t>
            </a:r>
            <a:r>
              <a:rPr lang="pt-BR">
                <a:solidFill>
                  <a:schemeClr val="dk1"/>
                </a:solidFill>
              </a:rPr>
              <a:t>); </a:t>
            </a:r>
            <a:endParaRPr>
              <a:solidFill>
                <a:schemeClr val="dk1"/>
              </a:solidFill>
            </a:endParaRPr>
          </a:p>
          <a:p>
            <a:pPr indent="0" lvl="0" marL="0" rtl="0" algn="l">
              <a:spcBef>
                <a:spcPts val="0"/>
              </a:spcBef>
              <a:spcAft>
                <a:spcPts val="0"/>
              </a:spcAft>
              <a:buNone/>
            </a:pPr>
            <a:r>
              <a:rPr lang="pt-BR">
                <a:solidFill>
                  <a:srgbClr val="996633"/>
                </a:solidFill>
              </a:rPr>
              <a:t>$ontem</a:t>
            </a:r>
            <a:r>
              <a:rPr lang="pt-BR">
                <a:solidFill>
                  <a:schemeClr val="dk1"/>
                </a:solidFill>
              </a:rPr>
              <a:t> </a:t>
            </a:r>
            <a:r>
              <a:rPr lang="pt-BR">
                <a:solidFill>
                  <a:srgbClr val="333333"/>
                </a:solidFill>
              </a:rPr>
              <a:t>=</a:t>
            </a:r>
            <a:r>
              <a:rPr lang="pt-BR">
                <a:solidFill>
                  <a:schemeClr val="dk1"/>
                </a:solidFill>
              </a:rPr>
              <a:t> </a:t>
            </a:r>
            <a:r>
              <a:rPr b="1" lang="pt-BR">
                <a:solidFill>
                  <a:srgbClr val="008800"/>
                </a:solidFill>
              </a:rPr>
              <a:t>new</a:t>
            </a:r>
            <a:r>
              <a:rPr lang="pt-BR">
                <a:solidFill>
                  <a:schemeClr val="dk1"/>
                </a:solidFill>
              </a:rPr>
              <a:t> DateTime(</a:t>
            </a:r>
            <a:r>
              <a:rPr lang="pt-BR">
                <a:solidFill>
                  <a:schemeClr val="dk1"/>
                </a:solidFill>
                <a:highlight>
                  <a:srgbClr val="FFF0F0"/>
                </a:highlight>
              </a:rPr>
              <a:t>'yesterday'</a:t>
            </a:r>
            <a:r>
              <a:rPr lang="pt-BR">
                <a:solidFill>
                  <a:schemeClr val="dk1"/>
                </a:solidFill>
              </a:rPr>
              <a:t>); </a:t>
            </a:r>
            <a:endParaRPr>
              <a:solidFill>
                <a:schemeClr val="dk1"/>
              </a:solidFill>
            </a:endParaRPr>
          </a:p>
          <a:p>
            <a:pPr indent="0" lvl="0" marL="0" rtl="0" algn="l">
              <a:spcBef>
                <a:spcPts val="0"/>
              </a:spcBef>
              <a:spcAft>
                <a:spcPts val="0"/>
              </a:spcAft>
              <a:buNone/>
            </a:pPr>
            <a:r>
              <a:rPr lang="pt-BR">
                <a:solidFill>
                  <a:srgbClr val="007020"/>
                </a:solidFill>
              </a:rPr>
              <a:t>var_dump</a:t>
            </a:r>
            <a:r>
              <a:rPr lang="pt-BR">
                <a:solidFill>
                  <a:schemeClr val="dk1"/>
                </a:solidFill>
              </a:rPr>
              <a:t>(</a:t>
            </a:r>
            <a:r>
              <a:rPr lang="pt-BR">
                <a:solidFill>
                  <a:srgbClr val="996633"/>
                </a:solidFill>
              </a:rPr>
              <a:t>$hoje</a:t>
            </a:r>
            <a:r>
              <a:rPr lang="pt-BR">
                <a:solidFill>
                  <a:schemeClr val="dk1"/>
                </a:solidFill>
              </a:rPr>
              <a:t> </a:t>
            </a:r>
            <a:r>
              <a:rPr lang="pt-BR">
                <a:solidFill>
                  <a:srgbClr val="333333"/>
                </a:solidFill>
              </a:rPr>
              <a:t>&gt;</a:t>
            </a:r>
            <a:r>
              <a:rPr lang="pt-BR">
                <a:solidFill>
                  <a:schemeClr val="dk1"/>
                </a:solidFill>
              </a:rPr>
              <a:t> </a:t>
            </a:r>
            <a:r>
              <a:rPr lang="pt-BR">
                <a:solidFill>
                  <a:srgbClr val="996633"/>
                </a:solidFill>
              </a:rPr>
              <a:t>$ontem</a:t>
            </a:r>
            <a:r>
              <a:rPr lang="pt-BR">
                <a:solidFill>
                  <a:schemeClr val="dk1"/>
                </a:solidFill>
              </a:rPr>
              <a:t>); </a:t>
            </a:r>
            <a:endParaRPr>
              <a:solidFill>
                <a:schemeClr val="dk1"/>
              </a:solidFill>
            </a:endParaRPr>
          </a:p>
          <a:p>
            <a:pPr indent="0" lvl="0" marL="0" rtl="0" algn="l">
              <a:spcBef>
                <a:spcPts val="0"/>
              </a:spcBef>
              <a:spcAft>
                <a:spcPts val="0"/>
              </a:spcAft>
              <a:buNone/>
            </a:pPr>
            <a:r>
              <a:rPr lang="pt-BR">
                <a:solidFill>
                  <a:srgbClr val="007020"/>
                </a:solidFill>
              </a:rPr>
              <a:t>var_dump</a:t>
            </a:r>
            <a:r>
              <a:rPr lang="pt-BR">
                <a:solidFill>
                  <a:schemeClr val="dk1"/>
                </a:solidFill>
              </a:rPr>
              <a:t>(</a:t>
            </a:r>
            <a:r>
              <a:rPr lang="pt-BR">
                <a:solidFill>
                  <a:srgbClr val="996633"/>
                </a:solidFill>
              </a:rPr>
              <a:t>$hoje</a:t>
            </a:r>
            <a:r>
              <a:rPr lang="pt-BR">
                <a:solidFill>
                  <a:schemeClr val="dk1"/>
                </a:solidFill>
              </a:rPr>
              <a:t> </a:t>
            </a:r>
            <a:r>
              <a:rPr lang="pt-BR">
                <a:solidFill>
                  <a:srgbClr val="333333"/>
                </a:solidFill>
              </a:rPr>
              <a:t>&lt;</a:t>
            </a:r>
            <a:r>
              <a:rPr lang="pt-BR">
                <a:solidFill>
                  <a:schemeClr val="dk1"/>
                </a:solidFill>
              </a:rPr>
              <a:t> </a:t>
            </a:r>
            <a:r>
              <a:rPr lang="pt-BR">
                <a:solidFill>
                  <a:srgbClr val="996633"/>
                </a:solidFill>
              </a:rPr>
              <a:t>$ontem</a:t>
            </a:r>
            <a:r>
              <a:rPr lang="pt-BR">
                <a:solidFill>
                  <a:schemeClr val="dk1"/>
                </a:solidFill>
              </a:rPr>
              <a:t>); </a:t>
            </a:r>
            <a:endParaRPr>
              <a:solidFill>
                <a:schemeClr val="dk1"/>
              </a:solidFill>
            </a:endParaRPr>
          </a:p>
          <a:p>
            <a:pPr indent="0" lvl="0" marL="0" rtl="0" algn="l">
              <a:lnSpc>
                <a:spcPct val="125000"/>
              </a:lnSpc>
              <a:spcBef>
                <a:spcPts val="0"/>
              </a:spcBef>
              <a:spcAft>
                <a:spcPts val="0"/>
              </a:spcAft>
              <a:buNone/>
            </a:pPr>
            <a:r>
              <a:rPr lang="pt-BR">
                <a:solidFill>
                  <a:srgbClr val="007020"/>
                </a:solidFill>
              </a:rPr>
              <a:t>var_dump</a:t>
            </a:r>
            <a:r>
              <a:rPr lang="pt-BR">
                <a:solidFill>
                  <a:schemeClr val="dk1"/>
                </a:solidFill>
              </a:rPr>
              <a:t>(</a:t>
            </a:r>
            <a:r>
              <a:rPr lang="pt-BR">
                <a:solidFill>
                  <a:srgbClr val="996633"/>
                </a:solidFill>
              </a:rPr>
              <a:t>$hoje</a:t>
            </a:r>
            <a:r>
              <a:rPr lang="pt-BR">
                <a:solidFill>
                  <a:schemeClr val="dk1"/>
                </a:solidFill>
              </a:rPr>
              <a:t> </a:t>
            </a:r>
            <a:r>
              <a:rPr lang="pt-BR">
                <a:solidFill>
                  <a:srgbClr val="333333"/>
                </a:solidFill>
              </a:rPr>
              <a:t>==</a:t>
            </a:r>
            <a:r>
              <a:rPr lang="pt-BR">
                <a:solidFill>
                  <a:schemeClr val="dk1"/>
                </a:solidFill>
              </a:rPr>
              <a:t> </a:t>
            </a:r>
            <a:r>
              <a:rPr lang="pt-BR">
                <a:solidFill>
                  <a:srgbClr val="996633"/>
                </a:solidFill>
              </a:rPr>
              <a:t>$ontem</a:t>
            </a:r>
            <a:r>
              <a:rPr lang="pt-BR">
                <a:solidFill>
                  <a:schemeClr val="dk1"/>
                </a:solidFill>
              </a:rPr>
              <a:t>);</a:t>
            </a:r>
            <a:endParaRPr>
              <a:solidFill>
                <a:schemeClr val="dk1"/>
              </a:solidFill>
            </a:endParaRPr>
          </a:p>
        </p:txBody>
      </p:sp>
      <p:sp>
        <p:nvSpPr>
          <p:cNvPr id="1767" name="Google Shape;1767;p196"/>
          <p:cNvSpPr txBox="1"/>
          <p:nvPr/>
        </p:nvSpPr>
        <p:spPr>
          <a:xfrm>
            <a:off x="4828300" y="2122850"/>
            <a:ext cx="3974700" cy="9723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just">
              <a:spcBef>
                <a:spcPts val="0"/>
              </a:spcBef>
              <a:spcAft>
                <a:spcPts val="0"/>
              </a:spcAft>
              <a:buNone/>
            </a:pPr>
            <a:r>
              <a:rPr lang="pt-BR"/>
              <a:t>É possível usar operadores de comparação para comparar datas.</a:t>
            </a:r>
            <a:endParaRPr/>
          </a:p>
        </p:txBody>
      </p:sp>
      <p:cxnSp>
        <p:nvCxnSpPr>
          <p:cNvPr id="1768" name="Google Shape;1768;p196"/>
          <p:cNvCxnSpPr/>
          <p:nvPr/>
        </p:nvCxnSpPr>
        <p:spPr>
          <a:xfrm>
            <a:off x="4408725" y="1294575"/>
            <a:ext cx="0" cy="26469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1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2" name="Shape 1772"/>
        <p:cNvGrpSpPr/>
        <p:nvPr/>
      </p:nvGrpSpPr>
      <p:grpSpPr>
        <a:xfrm>
          <a:off x="0" y="0"/>
          <a:ext cx="0" cy="0"/>
          <a:chOff x="0" y="0"/>
          <a:chExt cx="0" cy="0"/>
        </a:xfrm>
      </p:grpSpPr>
      <p:sp>
        <p:nvSpPr>
          <p:cNvPr id="1773" name="Google Shape;1773;p19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Typed Properties (PHP 7.4 &gt;=)</a:t>
            </a:r>
            <a:endParaRPr/>
          </a:p>
        </p:txBody>
      </p:sp>
      <p:sp>
        <p:nvSpPr>
          <p:cNvPr id="1774" name="Google Shape;1774;p197"/>
          <p:cNvSpPr txBox="1"/>
          <p:nvPr/>
        </p:nvSpPr>
        <p:spPr>
          <a:xfrm>
            <a:off x="311700" y="1167775"/>
            <a:ext cx="3623100" cy="36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sz="1300">
                <a:solidFill>
                  <a:srgbClr val="5F5035"/>
                </a:solidFill>
                <a:highlight>
                  <a:srgbClr val="FFFFE8"/>
                </a:highlight>
              </a:rPr>
              <a:t>&lt;?php</a:t>
            </a:r>
            <a:endParaRPr sz="1300">
              <a:solidFill>
                <a:schemeClr val="dk1"/>
              </a:solidFill>
              <a:highlight>
                <a:srgbClr val="FFFFFF"/>
              </a:highlight>
            </a:endParaRPr>
          </a:p>
          <a:p>
            <a:pPr indent="0" lvl="0" marL="0" rtl="0" algn="l">
              <a:spcBef>
                <a:spcPts val="0"/>
              </a:spcBef>
              <a:spcAft>
                <a:spcPts val="0"/>
              </a:spcAft>
              <a:buNone/>
            </a:pPr>
            <a:r>
              <a:t/>
            </a:r>
            <a:endParaRPr sz="1300">
              <a:solidFill>
                <a:schemeClr val="dk1"/>
              </a:solidFill>
              <a:highlight>
                <a:srgbClr val="FFFFFF"/>
              </a:highlight>
            </a:endParaRPr>
          </a:p>
          <a:p>
            <a:pPr indent="0" lvl="0" marL="0" rtl="0" algn="l">
              <a:spcBef>
                <a:spcPts val="0"/>
              </a:spcBef>
              <a:spcAft>
                <a:spcPts val="0"/>
              </a:spcAft>
              <a:buNone/>
            </a:pPr>
            <a:r>
              <a:rPr b="1" lang="pt-BR" sz="1300">
                <a:solidFill>
                  <a:srgbClr val="800000"/>
                </a:solidFill>
                <a:highlight>
                  <a:srgbClr val="FFFFE8"/>
                </a:highlight>
              </a:rPr>
              <a:t>class</a:t>
            </a:r>
            <a:r>
              <a:rPr lang="pt-BR" sz="1300">
                <a:solidFill>
                  <a:schemeClr val="dk1"/>
                </a:solidFill>
                <a:highlight>
                  <a:srgbClr val="FFFFE8"/>
                </a:highlight>
              </a:rPr>
              <a:t> Veiculo </a:t>
            </a:r>
            <a:r>
              <a:rPr lang="pt-BR" sz="1300">
                <a:solidFill>
                  <a:srgbClr val="800080"/>
                </a:solidFill>
                <a:highlight>
                  <a:srgbClr val="FFFFE8"/>
                </a:highlight>
              </a:rPr>
              <a:t>{</a:t>
            </a:r>
            <a:endParaRPr sz="1300">
              <a:solidFill>
                <a:schemeClr val="dk1"/>
              </a:solidFill>
              <a:highlight>
                <a:srgbClr val="FFFFFF"/>
              </a:highlight>
            </a:endParaRPr>
          </a:p>
          <a:p>
            <a:pPr indent="0" lvl="0" marL="0" rtl="0" algn="l">
              <a:spcBef>
                <a:spcPts val="0"/>
              </a:spcBef>
              <a:spcAft>
                <a:spcPts val="0"/>
              </a:spcAft>
              <a:buNone/>
            </a:pPr>
            <a:r>
              <a:rPr lang="pt-BR" sz="1300">
                <a:solidFill>
                  <a:schemeClr val="dk1"/>
                </a:solidFill>
                <a:highlight>
                  <a:srgbClr val="FFFFE8"/>
                </a:highlight>
              </a:rPr>
              <a:t>    </a:t>
            </a:r>
            <a:r>
              <a:rPr b="1" lang="pt-BR" sz="1300">
                <a:solidFill>
                  <a:srgbClr val="800000"/>
                </a:solidFill>
                <a:highlight>
                  <a:srgbClr val="FFFFE8"/>
                </a:highlight>
              </a:rPr>
              <a:t>public</a:t>
            </a:r>
            <a:r>
              <a:rPr lang="pt-BR" sz="1300">
                <a:solidFill>
                  <a:schemeClr val="dk1"/>
                </a:solidFill>
                <a:highlight>
                  <a:srgbClr val="FFFFE8"/>
                </a:highlight>
              </a:rPr>
              <a:t> </a:t>
            </a:r>
            <a:r>
              <a:rPr b="1" lang="pt-BR" sz="1300">
                <a:solidFill>
                  <a:schemeClr val="dk1"/>
                </a:solidFill>
                <a:highlight>
                  <a:srgbClr val="FFFFE8"/>
                </a:highlight>
              </a:rPr>
              <a:t>string </a:t>
            </a:r>
            <a:r>
              <a:rPr lang="pt-BR" sz="1300">
                <a:solidFill>
                  <a:srgbClr val="797997"/>
                </a:solidFill>
                <a:highlight>
                  <a:srgbClr val="FFFFE8"/>
                </a:highlight>
              </a:rPr>
              <a:t>$placa</a:t>
            </a:r>
            <a:r>
              <a:rPr lang="pt-BR" sz="1300">
                <a:solidFill>
                  <a:srgbClr val="800080"/>
                </a:solidFill>
                <a:highlight>
                  <a:srgbClr val="FFFFE8"/>
                </a:highlight>
              </a:rPr>
              <a:t>;</a:t>
            </a:r>
            <a:endParaRPr sz="1300">
              <a:solidFill>
                <a:schemeClr val="dk1"/>
              </a:solidFill>
              <a:highlight>
                <a:srgbClr val="FFFFFF"/>
              </a:highlight>
            </a:endParaRPr>
          </a:p>
          <a:p>
            <a:pPr indent="0" lvl="0" marL="0" rtl="0" algn="l">
              <a:spcBef>
                <a:spcPts val="0"/>
              </a:spcBef>
              <a:spcAft>
                <a:spcPts val="0"/>
              </a:spcAft>
              <a:buNone/>
            </a:pPr>
            <a:r>
              <a:rPr lang="pt-BR" sz="1300">
                <a:solidFill>
                  <a:schemeClr val="dk1"/>
                </a:solidFill>
                <a:highlight>
                  <a:srgbClr val="FFFFE8"/>
                </a:highlight>
              </a:rPr>
              <a:t>    </a:t>
            </a:r>
            <a:r>
              <a:rPr b="1" lang="pt-BR" sz="1300">
                <a:solidFill>
                  <a:srgbClr val="800000"/>
                </a:solidFill>
                <a:highlight>
                  <a:srgbClr val="FFFFE8"/>
                </a:highlight>
              </a:rPr>
              <a:t>public</a:t>
            </a:r>
            <a:r>
              <a:rPr lang="pt-BR" sz="1300">
                <a:solidFill>
                  <a:schemeClr val="dk1"/>
                </a:solidFill>
                <a:highlight>
                  <a:srgbClr val="FFFFE8"/>
                </a:highlight>
              </a:rPr>
              <a:t> </a:t>
            </a:r>
            <a:r>
              <a:rPr b="1" lang="pt-BR" sz="1300">
                <a:solidFill>
                  <a:schemeClr val="dk1"/>
                </a:solidFill>
                <a:highlight>
                  <a:srgbClr val="FFFFE8"/>
                </a:highlight>
              </a:rPr>
              <a:t>string </a:t>
            </a:r>
            <a:r>
              <a:rPr lang="pt-BR" sz="1300">
                <a:solidFill>
                  <a:srgbClr val="797997"/>
                </a:solidFill>
                <a:highlight>
                  <a:srgbClr val="FFFFE8"/>
                </a:highlight>
              </a:rPr>
              <a:t>$modelo</a:t>
            </a:r>
            <a:r>
              <a:rPr lang="pt-BR" sz="1300">
                <a:solidFill>
                  <a:srgbClr val="800080"/>
                </a:solidFill>
                <a:highlight>
                  <a:srgbClr val="FFFFE8"/>
                </a:highlight>
              </a:rPr>
              <a:t>;</a:t>
            </a:r>
            <a:r>
              <a:rPr lang="pt-BR" sz="1300">
                <a:solidFill>
                  <a:schemeClr val="dk1"/>
                </a:solidFill>
                <a:highlight>
                  <a:srgbClr val="FFFFE8"/>
                </a:highlight>
              </a:rPr>
              <a:t>   </a:t>
            </a:r>
            <a:endParaRPr sz="1300">
              <a:solidFill>
                <a:schemeClr val="dk1"/>
              </a:solidFill>
              <a:highlight>
                <a:srgbClr val="FFFFFF"/>
              </a:highlight>
            </a:endParaRPr>
          </a:p>
          <a:p>
            <a:pPr indent="0" lvl="0" marL="0" rtl="0" algn="l">
              <a:spcBef>
                <a:spcPts val="0"/>
              </a:spcBef>
              <a:spcAft>
                <a:spcPts val="0"/>
              </a:spcAft>
              <a:buNone/>
            </a:pPr>
            <a:r>
              <a:rPr lang="pt-BR" sz="1300">
                <a:solidFill>
                  <a:srgbClr val="800080"/>
                </a:solidFill>
                <a:highlight>
                  <a:srgbClr val="FFFFE8"/>
                </a:highlight>
              </a:rPr>
              <a:t>}</a:t>
            </a:r>
            <a:endParaRPr sz="1300">
              <a:solidFill>
                <a:schemeClr val="dk1"/>
              </a:solidFill>
              <a:highlight>
                <a:srgbClr val="FFFFFF"/>
              </a:highlight>
            </a:endParaRPr>
          </a:p>
          <a:p>
            <a:pPr indent="0" lvl="0" marL="0" rtl="0" algn="l">
              <a:spcBef>
                <a:spcPts val="0"/>
              </a:spcBef>
              <a:spcAft>
                <a:spcPts val="0"/>
              </a:spcAft>
              <a:buNone/>
            </a:pPr>
            <a:r>
              <a:t/>
            </a:r>
            <a:endParaRPr sz="1300">
              <a:solidFill>
                <a:schemeClr val="dk1"/>
              </a:solidFill>
              <a:highlight>
                <a:srgbClr val="FFFFFF"/>
              </a:highlight>
            </a:endParaRPr>
          </a:p>
          <a:p>
            <a:pPr indent="0" lvl="0" marL="0" rtl="0" algn="l">
              <a:spcBef>
                <a:spcPts val="0"/>
              </a:spcBef>
              <a:spcAft>
                <a:spcPts val="0"/>
              </a:spcAft>
              <a:buNone/>
            </a:pPr>
            <a:r>
              <a:rPr b="1" lang="pt-BR" sz="1300">
                <a:solidFill>
                  <a:srgbClr val="800000"/>
                </a:solidFill>
                <a:highlight>
                  <a:srgbClr val="FFFFE8"/>
                </a:highlight>
              </a:rPr>
              <a:t>class</a:t>
            </a:r>
            <a:r>
              <a:rPr lang="pt-BR" sz="1300">
                <a:solidFill>
                  <a:schemeClr val="dk1"/>
                </a:solidFill>
                <a:highlight>
                  <a:srgbClr val="FFFFE8"/>
                </a:highlight>
              </a:rPr>
              <a:t> Pessoa </a:t>
            </a:r>
            <a:r>
              <a:rPr lang="pt-BR" sz="1300">
                <a:solidFill>
                  <a:srgbClr val="800080"/>
                </a:solidFill>
                <a:highlight>
                  <a:srgbClr val="FFFFE8"/>
                </a:highlight>
              </a:rPr>
              <a:t>{</a:t>
            </a:r>
            <a:endParaRPr sz="1300">
              <a:solidFill>
                <a:schemeClr val="dk1"/>
              </a:solidFill>
              <a:highlight>
                <a:srgbClr val="FFFFFF"/>
              </a:highlight>
            </a:endParaRPr>
          </a:p>
          <a:p>
            <a:pPr indent="0" lvl="0" marL="0" rtl="0" algn="l">
              <a:spcBef>
                <a:spcPts val="0"/>
              </a:spcBef>
              <a:spcAft>
                <a:spcPts val="0"/>
              </a:spcAft>
              <a:buNone/>
            </a:pPr>
            <a:r>
              <a:rPr lang="pt-BR" sz="1300">
                <a:solidFill>
                  <a:schemeClr val="dk1"/>
                </a:solidFill>
                <a:highlight>
                  <a:srgbClr val="FFFFE8"/>
                </a:highlight>
              </a:rPr>
              <a:t>    </a:t>
            </a:r>
            <a:r>
              <a:rPr b="1" lang="pt-BR" sz="1300">
                <a:solidFill>
                  <a:srgbClr val="800000"/>
                </a:solidFill>
                <a:highlight>
                  <a:srgbClr val="FFFFE8"/>
                </a:highlight>
              </a:rPr>
              <a:t>public</a:t>
            </a:r>
            <a:r>
              <a:rPr lang="pt-BR" sz="1300">
                <a:solidFill>
                  <a:schemeClr val="dk1"/>
                </a:solidFill>
                <a:highlight>
                  <a:srgbClr val="FFFFE8"/>
                </a:highlight>
              </a:rPr>
              <a:t> </a:t>
            </a:r>
            <a:r>
              <a:rPr b="1" lang="pt-BR" sz="1300">
                <a:solidFill>
                  <a:schemeClr val="dk1"/>
                </a:solidFill>
                <a:highlight>
                  <a:srgbClr val="FFFFE8"/>
                </a:highlight>
              </a:rPr>
              <a:t>string </a:t>
            </a:r>
            <a:r>
              <a:rPr lang="pt-BR" sz="1300">
                <a:solidFill>
                  <a:schemeClr val="dk1"/>
                </a:solidFill>
                <a:highlight>
                  <a:srgbClr val="FFFFE8"/>
                </a:highlight>
              </a:rPr>
              <a:t> </a:t>
            </a:r>
            <a:r>
              <a:rPr lang="pt-BR" sz="1300">
                <a:solidFill>
                  <a:srgbClr val="797997"/>
                </a:solidFill>
                <a:highlight>
                  <a:srgbClr val="FFFFE8"/>
                </a:highlight>
              </a:rPr>
              <a:t>$nome</a:t>
            </a:r>
            <a:r>
              <a:rPr lang="pt-BR" sz="1300">
                <a:solidFill>
                  <a:srgbClr val="800080"/>
                </a:solidFill>
                <a:highlight>
                  <a:srgbClr val="FFFFE8"/>
                </a:highlight>
              </a:rPr>
              <a:t>;</a:t>
            </a:r>
            <a:endParaRPr sz="1300">
              <a:solidFill>
                <a:schemeClr val="dk1"/>
              </a:solidFill>
              <a:highlight>
                <a:srgbClr val="FFFFFF"/>
              </a:highlight>
            </a:endParaRPr>
          </a:p>
          <a:p>
            <a:pPr indent="0" lvl="0" marL="0" rtl="0" algn="l">
              <a:spcBef>
                <a:spcPts val="0"/>
              </a:spcBef>
              <a:spcAft>
                <a:spcPts val="0"/>
              </a:spcAft>
              <a:buNone/>
            </a:pPr>
            <a:r>
              <a:rPr lang="pt-BR" sz="1300">
                <a:solidFill>
                  <a:schemeClr val="dk1"/>
                </a:solidFill>
                <a:highlight>
                  <a:srgbClr val="FFFFE8"/>
                </a:highlight>
              </a:rPr>
              <a:t>    </a:t>
            </a:r>
            <a:r>
              <a:rPr b="1" lang="pt-BR" sz="1300">
                <a:solidFill>
                  <a:srgbClr val="800000"/>
                </a:solidFill>
                <a:highlight>
                  <a:srgbClr val="FFFFE8"/>
                </a:highlight>
              </a:rPr>
              <a:t>public</a:t>
            </a:r>
            <a:r>
              <a:rPr lang="pt-BR" sz="1300">
                <a:solidFill>
                  <a:schemeClr val="dk1"/>
                </a:solidFill>
                <a:highlight>
                  <a:srgbClr val="FFFFE8"/>
                </a:highlight>
              </a:rPr>
              <a:t> </a:t>
            </a:r>
            <a:r>
              <a:rPr b="1" lang="pt-BR" sz="1300">
                <a:solidFill>
                  <a:schemeClr val="dk1"/>
                </a:solidFill>
                <a:highlight>
                  <a:srgbClr val="FFFFE8"/>
                </a:highlight>
              </a:rPr>
              <a:t>Veiculo </a:t>
            </a:r>
            <a:r>
              <a:rPr lang="pt-BR" sz="1300">
                <a:solidFill>
                  <a:srgbClr val="797997"/>
                </a:solidFill>
                <a:highlight>
                  <a:srgbClr val="FFFFE8"/>
                </a:highlight>
              </a:rPr>
              <a:t>$veiculo</a:t>
            </a:r>
            <a:r>
              <a:rPr lang="pt-BR" sz="1300">
                <a:solidFill>
                  <a:srgbClr val="800080"/>
                </a:solidFill>
                <a:highlight>
                  <a:srgbClr val="FFFFE8"/>
                </a:highlight>
              </a:rPr>
              <a:t>;</a:t>
            </a:r>
            <a:endParaRPr sz="1300">
              <a:solidFill>
                <a:schemeClr val="dk1"/>
              </a:solidFill>
              <a:highlight>
                <a:srgbClr val="FFFFFF"/>
              </a:highlight>
            </a:endParaRPr>
          </a:p>
          <a:p>
            <a:pPr indent="0" lvl="0" marL="0" rtl="0" algn="l">
              <a:spcBef>
                <a:spcPts val="0"/>
              </a:spcBef>
              <a:spcAft>
                <a:spcPts val="0"/>
              </a:spcAft>
              <a:buNone/>
            </a:pPr>
            <a:r>
              <a:rPr lang="pt-BR" sz="1300">
                <a:solidFill>
                  <a:srgbClr val="800080"/>
                </a:solidFill>
                <a:highlight>
                  <a:srgbClr val="FFFFE8"/>
                </a:highlight>
              </a:rPr>
              <a:t>}</a:t>
            </a:r>
            <a:endParaRPr sz="1300">
              <a:solidFill>
                <a:schemeClr val="dk1"/>
              </a:solidFill>
              <a:highlight>
                <a:srgbClr val="FFFFFF"/>
              </a:highlight>
            </a:endParaRPr>
          </a:p>
          <a:p>
            <a:pPr indent="0" lvl="0" marL="0" rtl="0" algn="l">
              <a:spcBef>
                <a:spcPts val="0"/>
              </a:spcBef>
              <a:spcAft>
                <a:spcPts val="0"/>
              </a:spcAft>
              <a:buNone/>
            </a:pPr>
            <a:r>
              <a:t/>
            </a:r>
            <a:endParaRPr sz="1300">
              <a:solidFill>
                <a:schemeClr val="dk1"/>
              </a:solidFill>
              <a:highlight>
                <a:srgbClr val="FFFFFF"/>
              </a:highlight>
            </a:endParaRPr>
          </a:p>
          <a:p>
            <a:pPr indent="0" lvl="0" marL="0" rtl="0" algn="l">
              <a:spcBef>
                <a:spcPts val="0"/>
              </a:spcBef>
              <a:spcAft>
                <a:spcPts val="0"/>
              </a:spcAft>
              <a:buNone/>
            </a:pPr>
            <a:r>
              <a:rPr lang="pt-BR" sz="1300">
                <a:solidFill>
                  <a:srgbClr val="797997"/>
                </a:solidFill>
                <a:highlight>
                  <a:srgbClr val="FFFFE8"/>
                </a:highlight>
              </a:rPr>
              <a:t>$pessoa1</a:t>
            </a:r>
            <a:r>
              <a:rPr lang="pt-BR" sz="1300">
                <a:solidFill>
                  <a:schemeClr val="dk1"/>
                </a:solidFill>
                <a:highlight>
                  <a:srgbClr val="FFFFE8"/>
                </a:highlight>
              </a:rPr>
              <a:t> </a:t>
            </a:r>
            <a:r>
              <a:rPr lang="pt-BR" sz="1300">
                <a:solidFill>
                  <a:srgbClr val="808030"/>
                </a:solidFill>
                <a:highlight>
                  <a:srgbClr val="FFFFE8"/>
                </a:highlight>
              </a:rPr>
              <a:t>=</a:t>
            </a:r>
            <a:r>
              <a:rPr lang="pt-BR" sz="1300">
                <a:solidFill>
                  <a:schemeClr val="dk1"/>
                </a:solidFill>
                <a:highlight>
                  <a:srgbClr val="FFFFE8"/>
                </a:highlight>
              </a:rPr>
              <a:t> </a:t>
            </a:r>
            <a:r>
              <a:rPr b="1" lang="pt-BR" sz="1300">
                <a:solidFill>
                  <a:srgbClr val="800000"/>
                </a:solidFill>
                <a:highlight>
                  <a:srgbClr val="FFFFE8"/>
                </a:highlight>
              </a:rPr>
              <a:t>new</a:t>
            </a:r>
            <a:r>
              <a:rPr lang="pt-BR" sz="1300">
                <a:solidFill>
                  <a:schemeClr val="dk1"/>
                </a:solidFill>
                <a:highlight>
                  <a:srgbClr val="FFFFE8"/>
                </a:highlight>
              </a:rPr>
              <a:t> Pessoa</a:t>
            </a:r>
            <a:r>
              <a:rPr lang="pt-BR" sz="1300">
                <a:solidFill>
                  <a:srgbClr val="808030"/>
                </a:solidFill>
                <a:highlight>
                  <a:srgbClr val="FFFFE8"/>
                </a:highlight>
              </a:rPr>
              <a:t>()</a:t>
            </a:r>
            <a:r>
              <a:rPr lang="pt-BR" sz="1300">
                <a:solidFill>
                  <a:srgbClr val="800080"/>
                </a:solidFill>
                <a:highlight>
                  <a:srgbClr val="FFFFE8"/>
                </a:highlight>
              </a:rPr>
              <a:t>;</a:t>
            </a:r>
            <a:endParaRPr sz="1300">
              <a:solidFill>
                <a:schemeClr val="dk1"/>
              </a:solidFill>
              <a:highlight>
                <a:srgbClr val="FFFFFF"/>
              </a:highlight>
            </a:endParaRPr>
          </a:p>
          <a:p>
            <a:pPr indent="0" lvl="0" marL="0" rtl="0" algn="l">
              <a:spcBef>
                <a:spcPts val="0"/>
              </a:spcBef>
              <a:spcAft>
                <a:spcPts val="0"/>
              </a:spcAft>
              <a:buNone/>
            </a:pPr>
            <a:r>
              <a:rPr lang="pt-BR" sz="1300">
                <a:solidFill>
                  <a:srgbClr val="797997"/>
                </a:solidFill>
                <a:highlight>
                  <a:srgbClr val="FFFFE8"/>
                </a:highlight>
              </a:rPr>
              <a:t>$pessoa1</a:t>
            </a:r>
            <a:r>
              <a:rPr lang="pt-BR" sz="1300">
                <a:solidFill>
                  <a:srgbClr val="808030"/>
                </a:solidFill>
                <a:highlight>
                  <a:srgbClr val="FFFFE8"/>
                </a:highlight>
              </a:rPr>
              <a:t>-&gt;</a:t>
            </a:r>
            <a:r>
              <a:rPr lang="pt-BR" sz="1300">
                <a:solidFill>
                  <a:srgbClr val="797997"/>
                </a:solidFill>
                <a:highlight>
                  <a:srgbClr val="FFFFE8"/>
                </a:highlight>
              </a:rPr>
              <a:t>nome</a:t>
            </a:r>
            <a:r>
              <a:rPr lang="pt-BR" sz="1300">
                <a:solidFill>
                  <a:schemeClr val="dk1"/>
                </a:solidFill>
                <a:highlight>
                  <a:srgbClr val="FFFFE8"/>
                </a:highlight>
              </a:rPr>
              <a:t> </a:t>
            </a:r>
            <a:r>
              <a:rPr lang="pt-BR" sz="1300">
                <a:solidFill>
                  <a:srgbClr val="808030"/>
                </a:solidFill>
                <a:highlight>
                  <a:srgbClr val="FFFFE8"/>
                </a:highlight>
              </a:rPr>
              <a:t>=</a:t>
            </a:r>
            <a:r>
              <a:rPr lang="pt-BR" sz="1300">
                <a:solidFill>
                  <a:schemeClr val="dk1"/>
                </a:solidFill>
                <a:highlight>
                  <a:srgbClr val="FFFFE8"/>
                </a:highlight>
              </a:rPr>
              <a:t> </a:t>
            </a:r>
            <a:r>
              <a:rPr lang="pt-BR" sz="1300">
                <a:solidFill>
                  <a:srgbClr val="0000E6"/>
                </a:solidFill>
                <a:highlight>
                  <a:srgbClr val="FFFFE8"/>
                </a:highlight>
              </a:rPr>
              <a:t>"Maria da Silva"</a:t>
            </a:r>
            <a:r>
              <a:rPr lang="pt-BR" sz="1300">
                <a:solidFill>
                  <a:srgbClr val="800080"/>
                </a:solidFill>
                <a:highlight>
                  <a:srgbClr val="FFFFE8"/>
                </a:highlight>
              </a:rPr>
              <a:t>;</a:t>
            </a:r>
            <a:endParaRPr sz="1300">
              <a:solidFill>
                <a:schemeClr val="dk1"/>
              </a:solidFill>
              <a:highlight>
                <a:srgbClr val="FFFFFF"/>
              </a:highlight>
            </a:endParaRPr>
          </a:p>
          <a:p>
            <a:pPr indent="0" lvl="0" marL="0" rtl="0" algn="l">
              <a:spcBef>
                <a:spcPts val="0"/>
              </a:spcBef>
              <a:spcAft>
                <a:spcPts val="0"/>
              </a:spcAft>
              <a:buNone/>
            </a:pPr>
            <a:r>
              <a:rPr lang="pt-BR" sz="1300">
                <a:solidFill>
                  <a:srgbClr val="797997"/>
                </a:solidFill>
                <a:highlight>
                  <a:srgbClr val="FFFFE8"/>
                </a:highlight>
              </a:rPr>
              <a:t>$veiculo1</a:t>
            </a:r>
            <a:r>
              <a:rPr lang="pt-BR" sz="1300">
                <a:solidFill>
                  <a:schemeClr val="dk1"/>
                </a:solidFill>
                <a:highlight>
                  <a:srgbClr val="FFFFE8"/>
                </a:highlight>
              </a:rPr>
              <a:t> </a:t>
            </a:r>
            <a:r>
              <a:rPr lang="pt-BR" sz="1300">
                <a:solidFill>
                  <a:srgbClr val="808030"/>
                </a:solidFill>
                <a:highlight>
                  <a:srgbClr val="FFFFE8"/>
                </a:highlight>
              </a:rPr>
              <a:t>=</a:t>
            </a:r>
            <a:r>
              <a:rPr lang="pt-BR" sz="1300">
                <a:solidFill>
                  <a:schemeClr val="dk1"/>
                </a:solidFill>
                <a:highlight>
                  <a:srgbClr val="FFFFE8"/>
                </a:highlight>
              </a:rPr>
              <a:t> </a:t>
            </a:r>
            <a:r>
              <a:rPr b="1" lang="pt-BR" sz="1300">
                <a:solidFill>
                  <a:srgbClr val="800000"/>
                </a:solidFill>
                <a:highlight>
                  <a:srgbClr val="FFFFE8"/>
                </a:highlight>
              </a:rPr>
              <a:t>new</a:t>
            </a:r>
            <a:r>
              <a:rPr lang="pt-BR" sz="1300">
                <a:solidFill>
                  <a:schemeClr val="dk1"/>
                </a:solidFill>
                <a:highlight>
                  <a:srgbClr val="FFFFE8"/>
                </a:highlight>
              </a:rPr>
              <a:t> Veiculo</a:t>
            </a:r>
            <a:r>
              <a:rPr lang="pt-BR" sz="1300">
                <a:solidFill>
                  <a:srgbClr val="808030"/>
                </a:solidFill>
                <a:highlight>
                  <a:srgbClr val="FFFFE8"/>
                </a:highlight>
              </a:rPr>
              <a:t>()</a:t>
            </a:r>
            <a:r>
              <a:rPr lang="pt-BR" sz="1300">
                <a:solidFill>
                  <a:srgbClr val="800080"/>
                </a:solidFill>
                <a:highlight>
                  <a:srgbClr val="FFFFE8"/>
                </a:highlight>
              </a:rPr>
              <a:t>;</a:t>
            </a:r>
            <a:endParaRPr sz="1300">
              <a:solidFill>
                <a:schemeClr val="dk1"/>
              </a:solidFill>
              <a:highlight>
                <a:srgbClr val="FFFFFF"/>
              </a:highlight>
            </a:endParaRPr>
          </a:p>
          <a:p>
            <a:pPr indent="0" lvl="0" marL="0" rtl="0" algn="l">
              <a:spcBef>
                <a:spcPts val="0"/>
              </a:spcBef>
              <a:spcAft>
                <a:spcPts val="0"/>
              </a:spcAft>
              <a:buNone/>
            </a:pPr>
            <a:r>
              <a:rPr lang="pt-BR" sz="1300">
                <a:solidFill>
                  <a:srgbClr val="797997"/>
                </a:solidFill>
                <a:highlight>
                  <a:srgbClr val="FFFFE8"/>
                </a:highlight>
              </a:rPr>
              <a:t>$veiculo1</a:t>
            </a:r>
            <a:r>
              <a:rPr lang="pt-BR" sz="1300">
                <a:solidFill>
                  <a:srgbClr val="808030"/>
                </a:solidFill>
                <a:highlight>
                  <a:srgbClr val="FFFFE8"/>
                </a:highlight>
              </a:rPr>
              <a:t>-&gt;</a:t>
            </a:r>
            <a:r>
              <a:rPr lang="pt-BR" sz="1300">
                <a:solidFill>
                  <a:srgbClr val="797997"/>
                </a:solidFill>
                <a:highlight>
                  <a:srgbClr val="FFFFE8"/>
                </a:highlight>
              </a:rPr>
              <a:t>placa</a:t>
            </a:r>
            <a:r>
              <a:rPr lang="pt-BR" sz="1300">
                <a:solidFill>
                  <a:schemeClr val="dk1"/>
                </a:solidFill>
                <a:highlight>
                  <a:srgbClr val="FFFFE8"/>
                </a:highlight>
              </a:rPr>
              <a:t> </a:t>
            </a:r>
            <a:r>
              <a:rPr lang="pt-BR" sz="1300">
                <a:solidFill>
                  <a:srgbClr val="808030"/>
                </a:solidFill>
                <a:highlight>
                  <a:srgbClr val="FFFFE8"/>
                </a:highlight>
              </a:rPr>
              <a:t>=</a:t>
            </a:r>
            <a:r>
              <a:rPr lang="pt-BR" sz="1300">
                <a:solidFill>
                  <a:schemeClr val="dk1"/>
                </a:solidFill>
                <a:highlight>
                  <a:srgbClr val="FFFFE8"/>
                </a:highlight>
              </a:rPr>
              <a:t> </a:t>
            </a:r>
            <a:r>
              <a:rPr lang="pt-BR" sz="1300">
                <a:solidFill>
                  <a:srgbClr val="0000E6"/>
                </a:solidFill>
                <a:highlight>
                  <a:srgbClr val="FFFFE8"/>
                </a:highlight>
              </a:rPr>
              <a:t>"ABC 123"</a:t>
            </a:r>
            <a:r>
              <a:rPr lang="pt-BR" sz="1300">
                <a:solidFill>
                  <a:srgbClr val="800080"/>
                </a:solidFill>
                <a:highlight>
                  <a:srgbClr val="FFFFE8"/>
                </a:highlight>
              </a:rPr>
              <a:t>;</a:t>
            </a:r>
            <a:endParaRPr sz="1300">
              <a:solidFill>
                <a:schemeClr val="dk1"/>
              </a:solidFill>
              <a:highlight>
                <a:srgbClr val="FFFFFF"/>
              </a:highlight>
            </a:endParaRPr>
          </a:p>
          <a:p>
            <a:pPr indent="0" lvl="0" marL="0" rtl="0" algn="l">
              <a:spcBef>
                <a:spcPts val="0"/>
              </a:spcBef>
              <a:spcAft>
                <a:spcPts val="0"/>
              </a:spcAft>
              <a:buNone/>
            </a:pPr>
            <a:r>
              <a:rPr lang="pt-BR" sz="1300">
                <a:solidFill>
                  <a:srgbClr val="797997"/>
                </a:solidFill>
                <a:highlight>
                  <a:srgbClr val="FFFFE8"/>
                </a:highlight>
              </a:rPr>
              <a:t>$pessoa1</a:t>
            </a:r>
            <a:r>
              <a:rPr lang="pt-BR" sz="1300">
                <a:solidFill>
                  <a:srgbClr val="808030"/>
                </a:solidFill>
                <a:highlight>
                  <a:srgbClr val="FFFFE8"/>
                </a:highlight>
              </a:rPr>
              <a:t>-&gt;</a:t>
            </a:r>
            <a:r>
              <a:rPr lang="pt-BR" sz="1300">
                <a:solidFill>
                  <a:srgbClr val="797997"/>
                </a:solidFill>
                <a:highlight>
                  <a:srgbClr val="FFFFE8"/>
                </a:highlight>
              </a:rPr>
              <a:t>veiculo</a:t>
            </a:r>
            <a:r>
              <a:rPr lang="pt-BR" sz="1300">
                <a:solidFill>
                  <a:schemeClr val="dk1"/>
                </a:solidFill>
                <a:highlight>
                  <a:srgbClr val="FFFFE8"/>
                </a:highlight>
              </a:rPr>
              <a:t> </a:t>
            </a:r>
            <a:r>
              <a:rPr lang="pt-BR" sz="1300">
                <a:solidFill>
                  <a:srgbClr val="808030"/>
                </a:solidFill>
                <a:highlight>
                  <a:srgbClr val="FFFFE8"/>
                </a:highlight>
              </a:rPr>
              <a:t>=</a:t>
            </a:r>
            <a:r>
              <a:rPr lang="pt-BR" sz="1300">
                <a:solidFill>
                  <a:schemeClr val="dk1"/>
                </a:solidFill>
                <a:highlight>
                  <a:srgbClr val="FFFFE8"/>
                </a:highlight>
              </a:rPr>
              <a:t> </a:t>
            </a:r>
            <a:r>
              <a:rPr lang="pt-BR" sz="1300">
                <a:solidFill>
                  <a:srgbClr val="008C00"/>
                </a:solidFill>
                <a:highlight>
                  <a:srgbClr val="FFFFE8"/>
                </a:highlight>
              </a:rPr>
              <a:t>1</a:t>
            </a:r>
            <a:r>
              <a:rPr lang="pt-BR" sz="1300">
                <a:solidFill>
                  <a:srgbClr val="800080"/>
                </a:solidFill>
                <a:highlight>
                  <a:srgbClr val="FFFFE8"/>
                </a:highlight>
              </a:rPr>
              <a:t>;</a:t>
            </a:r>
            <a:r>
              <a:rPr lang="pt-BR" sz="1300">
                <a:solidFill>
                  <a:schemeClr val="dk1"/>
                </a:solidFill>
                <a:highlight>
                  <a:srgbClr val="FFFFE8"/>
                </a:highlight>
              </a:rPr>
              <a:t> </a:t>
            </a:r>
            <a:r>
              <a:rPr lang="pt-BR" sz="1300">
                <a:solidFill>
                  <a:srgbClr val="696969"/>
                </a:solidFill>
                <a:highlight>
                  <a:srgbClr val="FFFFE8"/>
                </a:highlight>
              </a:rPr>
              <a:t>//erro !</a:t>
            </a:r>
            <a:endParaRPr sz="1300">
              <a:solidFill>
                <a:schemeClr val="dk1"/>
              </a:solidFill>
              <a:highlight>
                <a:srgbClr val="FFFFFF"/>
              </a:highlight>
            </a:endParaRPr>
          </a:p>
          <a:p>
            <a:pPr indent="0" lvl="0" marL="0" rtl="0" algn="l">
              <a:spcBef>
                <a:spcPts val="0"/>
              </a:spcBef>
              <a:spcAft>
                <a:spcPts val="0"/>
              </a:spcAft>
              <a:buNone/>
            </a:pPr>
            <a:r>
              <a:rPr lang="pt-BR" sz="1300">
                <a:solidFill>
                  <a:srgbClr val="797997"/>
                </a:solidFill>
                <a:highlight>
                  <a:srgbClr val="FFFFE8"/>
                </a:highlight>
              </a:rPr>
              <a:t>$pessoa1</a:t>
            </a:r>
            <a:r>
              <a:rPr lang="pt-BR" sz="1300">
                <a:solidFill>
                  <a:srgbClr val="808030"/>
                </a:solidFill>
                <a:highlight>
                  <a:srgbClr val="FFFFE8"/>
                </a:highlight>
              </a:rPr>
              <a:t>-&gt;</a:t>
            </a:r>
            <a:r>
              <a:rPr lang="pt-BR" sz="1300">
                <a:solidFill>
                  <a:srgbClr val="797997"/>
                </a:solidFill>
                <a:highlight>
                  <a:srgbClr val="FFFFE8"/>
                </a:highlight>
              </a:rPr>
              <a:t>veiculo</a:t>
            </a:r>
            <a:r>
              <a:rPr lang="pt-BR" sz="1300">
                <a:solidFill>
                  <a:schemeClr val="dk1"/>
                </a:solidFill>
                <a:highlight>
                  <a:srgbClr val="FFFFE8"/>
                </a:highlight>
              </a:rPr>
              <a:t> </a:t>
            </a:r>
            <a:r>
              <a:rPr lang="pt-BR" sz="1300">
                <a:solidFill>
                  <a:srgbClr val="808030"/>
                </a:solidFill>
                <a:highlight>
                  <a:srgbClr val="FFFFE8"/>
                </a:highlight>
              </a:rPr>
              <a:t>=</a:t>
            </a:r>
            <a:r>
              <a:rPr lang="pt-BR" sz="1300">
                <a:solidFill>
                  <a:schemeClr val="dk1"/>
                </a:solidFill>
                <a:highlight>
                  <a:srgbClr val="FFFFE8"/>
                </a:highlight>
              </a:rPr>
              <a:t> </a:t>
            </a:r>
            <a:r>
              <a:rPr lang="pt-BR" sz="1300">
                <a:solidFill>
                  <a:srgbClr val="797997"/>
                </a:solidFill>
                <a:highlight>
                  <a:srgbClr val="FFFFE8"/>
                </a:highlight>
              </a:rPr>
              <a:t>$veiculo</a:t>
            </a:r>
            <a:r>
              <a:rPr lang="pt-BR" sz="1300">
                <a:solidFill>
                  <a:srgbClr val="800080"/>
                </a:solidFill>
                <a:highlight>
                  <a:srgbClr val="FFFFE8"/>
                </a:highlight>
              </a:rPr>
              <a:t>;</a:t>
            </a:r>
            <a:endParaRPr sz="1300">
              <a:solidFill>
                <a:srgbClr val="800080"/>
              </a:solidFill>
              <a:highlight>
                <a:srgbClr val="FFFFE8"/>
              </a:highlight>
            </a:endParaRPr>
          </a:p>
        </p:txBody>
      </p:sp>
      <p:sp>
        <p:nvSpPr>
          <p:cNvPr id="1775" name="Google Shape;1775;p197"/>
          <p:cNvSpPr txBox="1"/>
          <p:nvPr/>
        </p:nvSpPr>
        <p:spPr>
          <a:xfrm>
            <a:off x="4598400" y="1729525"/>
            <a:ext cx="4157700" cy="27225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just">
              <a:spcBef>
                <a:spcPts val="0"/>
              </a:spcBef>
              <a:spcAft>
                <a:spcPts val="0"/>
              </a:spcAft>
              <a:buNone/>
            </a:pPr>
            <a:r>
              <a:t/>
            </a:r>
            <a:endParaRPr/>
          </a:p>
          <a:p>
            <a:pPr indent="0" lvl="0" marL="0" rtl="0" algn="just">
              <a:spcBef>
                <a:spcPts val="0"/>
              </a:spcBef>
              <a:spcAft>
                <a:spcPts val="0"/>
              </a:spcAft>
              <a:buNone/>
            </a:pPr>
            <a:r>
              <a:rPr lang="pt-BR"/>
              <a:t>Com o advento das typed properties no PHP 7.4, é possível especificar os tipos dos atributos de uma classe e restringir os valores dos mesmos.</a:t>
            </a:r>
            <a:endParaRPr/>
          </a:p>
          <a:p>
            <a:pPr indent="0" lvl="0" marL="0" rtl="0" algn="just">
              <a:spcBef>
                <a:spcPts val="0"/>
              </a:spcBef>
              <a:spcAft>
                <a:spcPts val="0"/>
              </a:spcAft>
              <a:buNone/>
            </a:pPr>
            <a:r>
              <a:t/>
            </a:r>
            <a:endParaRPr/>
          </a:p>
          <a:p>
            <a:pPr indent="0" lvl="0" marL="0" rtl="0" algn="just">
              <a:spcBef>
                <a:spcPts val="0"/>
              </a:spcBef>
              <a:spcAft>
                <a:spcPts val="0"/>
              </a:spcAft>
              <a:buNone/>
            </a:pPr>
            <a:r>
              <a:rPr lang="pt-BR"/>
              <a:t>O comportamento é similar ao type hint em parâmetros de métodos (funções) e ambos são afetados pelo nível do “strict_types” onde, o PHP poderá (ou não) converter determinados tipos dos valores em tempo de execução para o tipo determinado na declaração na classe.</a:t>
            </a:r>
            <a:endParaRPr/>
          </a:p>
          <a:p>
            <a:pPr indent="0" lvl="0" marL="0" rtl="0" algn="just">
              <a:spcBef>
                <a:spcPts val="0"/>
              </a:spcBef>
              <a:spcAft>
                <a:spcPts val="0"/>
              </a:spcAft>
              <a:buNone/>
            </a:pPr>
            <a:r>
              <a:t/>
            </a:r>
            <a:endParaRPr/>
          </a:p>
        </p:txBody>
      </p:sp>
      <p:cxnSp>
        <p:nvCxnSpPr>
          <p:cNvPr id="1776" name="Google Shape;1776;p197"/>
          <p:cNvCxnSpPr/>
          <p:nvPr/>
        </p:nvCxnSpPr>
        <p:spPr>
          <a:xfrm>
            <a:off x="4064325" y="1528375"/>
            <a:ext cx="0" cy="31119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1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0" name="Shape 1780"/>
        <p:cNvGrpSpPr/>
        <p:nvPr/>
      </p:nvGrpSpPr>
      <p:grpSpPr>
        <a:xfrm>
          <a:off x="0" y="0"/>
          <a:ext cx="0" cy="0"/>
          <a:chOff x="0" y="0"/>
          <a:chExt cx="0" cy="0"/>
        </a:xfrm>
      </p:grpSpPr>
      <p:sp>
        <p:nvSpPr>
          <p:cNvPr id="1781" name="Google Shape;1781;p19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StdClass e Type Cast </a:t>
            </a:r>
            <a:endParaRPr/>
          </a:p>
        </p:txBody>
      </p:sp>
      <p:sp>
        <p:nvSpPr>
          <p:cNvPr id="1782" name="Google Shape;1782;p198"/>
          <p:cNvSpPr txBox="1"/>
          <p:nvPr/>
        </p:nvSpPr>
        <p:spPr>
          <a:xfrm>
            <a:off x="311700" y="1262000"/>
            <a:ext cx="4152900" cy="374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a:solidFill>
                  <a:srgbClr val="557799"/>
                </a:solidFill>
              </a:rPr>
              <a:t>&lt;?php</a:t>
            </a:r>
            <a:endParaRPr>
              <a:solidFill>
                <a:schemeClr val="dk1"/>
              </a:solidFill>
            </a:endParaRPr>
          </a:p>
          <a:p>
            <a:pPr indent="0" lvl="0" marL="0" rtl="0" algn="l">
              <a:spcBef>
                <a:spcPts val="0"/>
              </a:spcBef>
              <a:spcAft>
                <a:spcPts val="0"/>
              </a:spcAft>
              <a:buNone/>
            </a:pPr>
            <a:r>
              <a:rPr lang="pt-BR">
                <a:solidFill>
                  <a:srgbClr val="888888"/>
                </a:solidFill>
              </a:rPr>
              <a:t>//convertendo array para objeto</a:t>
            </a:r>
            <a:endParaRPr>
              <a:solidFill>
                <a:schemeClr val="dk1"/>
              </a:solidFill>
            </a:endParaRPr>
          </a:p>
          <a:p>
            <a:pPr indent="0" lvl="0" marL="0" rtl="0" algn="l">
              <a:spcBef>
                <a:spcPts val="0"/>
              </a:spcBef>
              <a:spcAft>
                <a:spcPts val="0"/>
              </a:spcAft>
              <a:buNone/>
            </a:pPr>
            <a:r>
              <a:rPr lang="pt-BR">
                <a:solidFill>
                  <a:srgbClr val="996633"/>
                </a:solidFill>
              </a:rPr>
              <a:t>$array</a:t>
            </a:r>
            <a:r>
              <a:rPr lang="pt-BR">
                <a:solidFill>
                  <a:schemeClr val="dk1"/>
                </a:solidFill>
              </a:rPr>
              <a:t>  </a:t>
            </a:r>
            <a:r>
              <a:rPr lang="pt-BR">
                <a:solidFill>
                  <a:srgbClr val="333333"/>
                </a:solidFill>
              </a:rPr>
              <a:t>=</a:t>
            </a:r>
            <a:r>
              <a:rPr lang="pt-BR">
                <a:solidFill>
                  <a:schemeClr val="dk1"/>
                </a:solidFill>
              </a:rPr>
              <a:t> [</a:t>
            </a:r>
            <a:r>
              <a:rPr lang="pt-BR">
                <a:solidFill>
                  <a:schemeClr val="dk1"/>
                </a:solidFill>
                <a:highlight>
                  <a:srgbClr val="FFF0F0"/>
                </a:highlight>
              </a:rPr>
              <a:t>'nome'</a:t>
            </a:r>
            <a:r>
              <a:rPr lang="pt-BR">
                <a:solidFill>
                  <a:srgbClr val="333333"/>
                </a:solidFill>
              </a:rPr>
              <a:t>=&gt;</a:t>
            </a:r>
            <a:r>
              <a:rPr lang="pt-BR">
                <a:solidFill>
                  <a:schemeClr val="dk1"/>
                </a:solidFill>
                <a:highlight>
                  <a:srgbClr val="FFF0F0"/>
                </a:highlight>
              </a:rPr>
              <a:t>'José'</a:t>
            </a:r>
            <a:r>
              <a:rPr lang="pt-BR">
                <a:solidFill>
                  <a:schemeClr val="dk1"/>
                </a:solidFill>
              </a:rPr>
              <a:t>, </a:t>
            </a:r>
            <a:r>
              <a:rPr lang="pt-BR">
                <a:solidFill>
                  <a:schemeClr val="dk1"/>
                </a:solidFill>
                <a:highlight>
                  <a:srgbClr val="FFF0F0"/>
                </a:highlight>
              </a:rPr>
              <a:t>'idade'</a:t>
            </a:r>
            <a:r>
              <a:rPr lang="pt-BR">
                <a:solidFill>
                  <a:srgbClr val="333333"/>
                </a:solidFill>
              </a:rPr>
              <a:t>=&gt;</a:t>
            </a:r>
            <a:r>
              <a:rPr b="1" lang="pt-BR">
                <a:solidFill>
                  <a:srgbClr val="0000DD"/>
                </a:solidFill>
              </a:rPr>
              <a:t>34</a:t>
            </a:r>
            <a:r>
              <a:rPr lang="pt-BR">
                <a:solidFill>
                  <a:schemeClr val="dk1"/>
                </a:solidFill>
              </a:rPr>
              <a:t>];</a:t>
            </a:r>
            <a:endParaRPr>
              <a:solidFill>
                <a:schemeClr val="dk1"/>
              </a:solidFill>
            </a:endParaRPr>
          </a:p>
          <a:p>
            <a:pPr indent="0" lvl="0" marL="0" rtl="0" algn="l">
              <a:spcBef>
                <a:spcPts val="0"/>
              </a:spcBef>
              <a:spcAft>
                <a:spcPts val="0"/>
              </a:spcAft>
              <a:buNone/>
            </a:pPr>
            <a:r>
              <a:rPr lang="pt-BR">
                <a:solidFill>
                  <a:srgbClr val="996633"/>
                </a:solidFill>
              </a:rPr>
              <a:t>$objeto</a:t>
            </a:r>
            <a:r>
              <a:rPr lang="pt-BR">
                <a:solidFill>
                  <a:schemeClr val="dk1"/>
                </a:solidFill>
              </a:rPr>
              <a:t> </a:t>
            </a:r>
            <a:r>
              <a:rPr lang="pt-BR">
                <a:solidFill>
                  <a:srgbClr val="333333"/>
                </a:solidFill>
              </a:rPr>
              <a:t>=</a:t>
            </a:r>
            <a:r>
              <a:rPr lang="pt-BR">
                <a:solidFill>
                  <a:schemeClr val="dk1"/>
                </a:solidFill>
              </a:rPr>
              <a:t> (object) </a:t>
            </a:r>
            <a:r>
              <a:rPr lang="pt-BR">
                <a:solidFill>
                  <a:srgbClr val="996633"/>
                </a:solidFill>
              </a:rPr>
              <a:t>$array</a:t>
            </a:r>
            <a:r>
              <a:rPr lang="pt-BR">
                <a:solidFill>
                  <a:schemeClr val="dk1"/>
                </a:solidFill>
              </a:rPr>
              <a:t>;</a:t>
            </a:r>
            <a:endParaRPr>
              <a:solidFill>
                <a:schemeClr val="dk1"/>
              </a:solidFill>
            </a:endParaRPr>
          </a:p>
          <a:p>
            <a:pPr indent="0" lvl="0" marL="0" rtl="0" algn="l">
              <a:spcBef>
                <a:spcPts val="0"/>
              </a:spcBef>
              <a:spcAft>
                <a:spcPts val="0"/>
              </a:spcAft>
              <a:buNone/>
            </a:pPr>
            <a:r>
              <a:rPr lang="pt-BR">
                <a:solidFill>
                  <a:srgbClr val="007020"/>
                </a:solidFill>
              </a:rPr>
              <a:t>var_dump</a:t>
            </a:r>
            <a:r>
              <a:rPr lang="pt-BR">
                <a:solidFill>
                  <a:schemeClr val="dk1"/>
                </a:solidFill>
              </a:rPr>
              <a:t>(</a:t>
            </a:r>
            <a:r>
              <a:rPr lang="pt-BR">
                <a:solidFill>
                  <a:srgbClr val="996633"/>
                </a:solidFill>
              </a:rPr>
              <a:t>$objeto</a:t>
            </a:r>
            <a:r>
              <a:rPr lang="pt-BR">
                <a:solidFill>
                  <a:schemeClr val="dk1"/>
                </a:solidFill>
              </a:rPr>
              <a:t>);</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pt-BR">
                <a:solidFill>
                  <a:srgbClr val="888888"/>
                </a:solidFill>
              </a:rPr>
              <a:t>//convertendo json para objeto</a:t>
            </a:r>
            <a:endParaRPr>
              <a:solidFill>
                <a:schemeClr val="dk1"/>
              </a:solidFill>
            </a:endParaRPr>
          </a:p>
          <a:p>
            <a:pPr indent="0" lvl="0" marL="0" rtl="0" algn="l">
              <a:spcBef>
                <a:spcPts val="0"/>
              </a:spcBef>
              <a:spcAft>
                <a:spcPts val="0"/>
              </a:spcAft>
              <a:buNone/>
            </a:pPr>
            <a:r>
              <a:rPr lang="pt-BR">
                <a:solidFill>
                  <a:srgbClr val="996633"/>
                </a:solidFill>
              </a:rPr>
              <a:t>$json</a:t>
            </a:r>
            <a:r>
              <a:rPr lang="pt-BR">
                <a:solidFill>
                  <a:schemeClr val="dk1"/>
                </a:solidFill>
              </a:rPr>
              <a:t>    </a:t>
            </a:r>
            <a:r>
              <a:rPr lang="pt-BR">
                <a:solidFill>
                  <a:srgbClr val="333333"/>
                </a:solidFill>
              </a:rPr>
              <a:t>=</a:t>
            </a:r>
            <a:r>
              <a:rPr lang="pt-BR">
                <a:solidFill>
                  <a:schemeClr val="dk1"/>
                </a:solidFill>
              </a:rPr>
              <a:t> </a:t>
            </a:r>
            <a:r>
              <a:rPr lang="pt-BR">
                <a:solidFill>
                  <a:schemeClr val="dk1"/>
                </a:solidFill>
                <a:highlight>
                  <a:srgbClr val="FFF0F0"/>
                </a:highlight>
              </a:rPr>
              <a:t>'{"nome":"Maria", "idade":45}'</a:t>
            </a:r>
            <a:r>
              <a:rPr lang="pt-BR">
                <a:solidFill>
                  <a:schemeClr val="dk1"/>
                </a:solidFill>
              </a:rPr>
              <a:t>;</a:t>
            </a:r>
            <a:endParaRPr>
              <a:solidFill>
                <a:schemeClr val="dk1"/>
              </a:solidFill>
            </a:endParaRPr>
          </a:p>
          <a:p>
            <a:pPr indent="0" lvl="0" marL="0" rtl="0" algn="l">
              <a:spcBef>
                <a:spcPts val="0"/>
              </a:spcBef>
              <a:spcAft>
                <a:spcPts val="0"/>
              </a:spcAft>
              <a:buNone/>
            </a:pPr>
            <a:r>
              <a:rPr lang="pt-BR">
                <a:solidFill>
                  <a:srgbClr val="996633"/>
                </a:solidFill>
              </a:rPr>
              <a:t>$objeto2</a:t>
            </a:r>
            <a:r>
              <a:rPr lang="pt-BR">
                <a:solidFill>
                  <a:schemeClr val="dk1"/>
                </a:solidFill>
              </a:rPr>
              <a:t> </a:t>
            </a:r>
            <a:r>
              <a:rPr lang="pt-BR">
                <a:solidFill>
                  <a:srgbClr val="333333"/>
                </a:solidFill>
              </a:rPr>
              <a:t>=</a:t>
            </a:r>
            <a:r>
              <a:rPr lang="pt-BR">
                <a:solidFill>
                  <a:schemeClr val="dk1"/>
                </a:solidFill>
              </a:rPr>
              <a:t> </a:t>
            </a:r>
            <a:r>
              <a:rPr lang="pt-BR">
                <a:solidFill>
                  <a:srgbClr val="007020"/>
                </a:solidFill>
              </a:rPr>
              <a:t>json_decode</a:t>
            </a:r>
            <a:r>
              <a:rPr lang="pt-BR">
                <a:solidFill>
                  <a:schemeClr val="dk1"/>
                </a:solidFill>
              </a:rPr>
              <a:t>(</a:t>
            </a:r>
            <a:r>
              <a:rPr lang="pt-BR">
                <a:solidFill>
                  <a:srgbClr val="996633"/>
                </a:solidFill>
              </a:rPr>
              <a:t>$json</a:t>
            </a:r>
            <a:r>
              <a:rPr lang="pt-BR">
                <a:solidFill>
                  <a:schemeClr val="dk1"/>
                </a:solidFill>
              </a:rPr>
              <a:t>); </a:t>
            </a:r>
            <a:endParaRPr>
              <a:solidFill>
                <a:schemeClr val="dk1"/>
              </a:solidFill>
            </a:endParaRPr>
          </a:p>
          <a:p>
            <a:pPr indent="0" lvl="0" marL="0" rtl="0" algn="l">
              <a:spcBef>
                <a:spcPts val="0"/>
              </a:spcBef>
              <a:spcAft>
                <a:spcPts val="0"/>
              </a:spcAft>
              <a:buNone/>
            </a:pPr>
            <a:r>
              <a:rPr lang="pt-BR">
                <a:solidFill>
                  <a:srgbClr val="007020"/>
                </a:solidFill>
              </a:rPr>
              <a:t>var_dump</a:t>
            </a:r>
            <a:r>
              <a:rPr lang="pt-BR">
                <a:solidFill>
                  <a:schemeClr val="dk1"/>
                </a:solidFill>
              </a:rPr>
              <a:t>(</a:t>
            </a:r>
            <a:r>
              <a:rPr lang="pt-BR">
                <a:solidFill>
                  <a:srgbClr val="996633"/>
                </a:solidFill>
              </a:rPr>
              <a:t>$objeto2</a:t>
            </a:r>
            <a:r>
              <a:rPr lang="pt-BR">
                <a:solidFill>
                  <a:schemeClr val="dk1"/>
                </a:solidFill>
              </a:rPr>
              <a:t>);</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pt-BR">
                <a:solidFill>
                  <a:srgbClr val="888888"/>
                </a:solidFill>
              </a:rPr>
              <a:t>//criando um objeto genérico</a:t>
            </a:r>
            <a:endParaRPr>
              <a:solidFill>
                <a:schemeClr val="dk1"/>
              </a:solidFill>
            </a:endParaRPr>
          </a:p>
          <a:p>
            <a:pPr indent="0" lvl="0" marL="0" rtl="0" algn="l">
              <a:spcBef>
                <a:spcPts val="0"/>
              </a:spcBef>
              <a:spcAft>
                <a:spcPts val="0"/>
              </a:spcAft>
              <a:buNone/>
            </a:pPr>
            <a:r>
              <a:rPr lang="pt-BR">
                <a:solidFill>
                  <a:srgbClr val="996633"/>
                </a:solidFill>
              </a:rPr>
              <a:t>$objeto3</a:t>
            </a:r>
            <a:r>
              <a:rPr lang="pt-BR">
                <a:solidFill>
                  <a:schemeClr val="dk1"/>
                </a:solidFill>
              </a:rPr>
              <a:t> </a:t>
            </a:r>
            <a:r>
              <a:rPr lang="pt-BR">
                <a:solidFill>
                  <a:srgbClr val="333333"/>
                </a:solidFill>
              </a:rPr>
              <a:t>=</a:t>
            </a:r>
            <a:r>
              <a:rPr lang="pt-BR">
                <a:solidFill>
                  <a:schemeClr val="dk1"/>
                </a:solidFill>
              </a:rPr>
              <a:t> </a:t>
            </a:r>
            <a:r>
              <a:rPr b="1" lang="pt-BR">
                <a:solidFill>
                  <a:srgbClr val="008800"/>
                </a:solidFill>
              </a:rPr>
              <a:t>new</a:t>
            </a:r>
            <a:r>
              <a:rPr lang="pt-BR">
                <a:solidFill>
                  <a:schemeClr val="dk1"/>
                </a:solidFill>
              </a:rPr>
              <a:t> </a:t>
            </a:r>
            <a:r>
              <a:rPr b="1" lang="pt-BR">
                <a:solidFill>
                  <a:srgbClr val="008800"/>
                </a:solidFill>
              </a:rPr>
              <a:t>StdClass</a:t>
            </a:r>
            <a:r>
              <a:rPr lang="pt-BR">
                <a:solidFill>
                  <a:schemeClr val="dk1"/>
                </a:solidFill>
              </a:rPr>
              <a:t>();</a:t>
            </a:r>
            <a:endParaRPr>
              <a:solidFill>
                <a:schemeClr val="dk1"/>
              </a:solidFill>
            </a:endParaRPr>
          </a:p>
          <a:p>
            <a:pPr indent="0" lvl="0" marL="0" rtl="0" algn="l">
              <a:spcBef>
                <a:spcPts val="0"/>
              </a:spcBef>
              <a:spcAft>
                <a:spcPts val="0"/>
              </a:spcAft>
              <a:buNone/>
            </a:pPr>
            <a:r>
              <a:rPr lang="pt-BR">
                <a:solidFill>
                  <a:srgbClr val="996633"/>
                </a:solidFill>
              </a:rPr>
              <a:t>$objeto3</a:t>
            </a:r>
            <a:r>
              <a:rPr lang="pt-BR">
                <a:solidFill>
                  <a:srgbClr val="333333"/>
                </a:solidFill>
              </a:rPr>
              <a:t>-&gt;</a:t>
            </a:r>
            <a:r>
              <a:rPr lang="pt-BR">
                <a:solidFill>
                  <a:srgbClr val="0000CC"/>
                </a:solidFill>
              </a:rPr>
              <a:t>nome</a:t>
            </a:r>
            <a:r>
              <a:rPr lang="pt-BR">
                <a:solidFill>
                  <a:schemeClr val="dk1"/>
                </a:solidFill>
              </a:rPr>
              <a:t> </a:t>
            </a:r>
            <a:r>
              <a:rPr lang="pt-BR">
                <a:solidFill>
                  <a:srgbClr val="333333"/>
                </a:solidFill>
              </a:rPr>
              <a:t>=</a:t>
            </a:r>
            <a:r>
              <a:rPr lang="pt-BR">
                <a:solidFill>
                  <a:schemeClr val="dk1"/>
                </a:solidFill>
              </a:rPr>
              <a:t> </a:t>
            </a:r>
            <a:r>
              <a:rPr lang="pt-BR">
                <a:solidFill>
                  <a:schemeClr val="dk1"/>
                </a:solidFill>
                <a:highlight>
                  <a:srgbClr val="FFF0F0"/>
                </a:highlight>
              </a:rPr>
              <a:t>'Legal'</a:t>
            </a:r>
            <a:r>
              <a:rPr lang="pt-BR">
                <a:solidFill>
                  <a:schemeClr val="dk1"/>
                </a:solidFill>
              </a:rPr>
              <a:t>;</a:t>
            </a:r>
            <a:endParaRPr>
              <a:solidFill>
                <a:schemeClr val="dk1"/>
              </a:solidFill>
            </a:endParaRPr>
          </a:p>
          <a:p>
            <a:pPr indent="0" lvl="0" marL="0" rtl="0" algn="l">
              <a:spcBef>
                <a:spcPts val="0"/>
              </a:spcBef>
              <a:spcAft>
                <a:spcPts val="0"/>
              </a:spcAft>
              <a:buNone/>
            </a:pPr>
            <a:r>
              <a:rPr lang="pt-BR">
                <a:solidFill>
                  <a:srgbClr val="996633"/>
                </a:solidFill>
              </a:rPr>
              <a:t>$objeto3</a:t>
            </a:r>
            <a:r>
              <a:rPr lang="pt-BR">
                <a:solidFill>
                  <a:srgbClr val="333333"/>
                </a:solidFill>
              </a:rPr>
              <a:t>-&gt;</a:t>
            </a:r>
            <a:r>
              <a:rPr lang="pt-BR">
                <a:solidFill>
                  <a:srgbClr val="0000CC"/>
                </a:solidFill>
              </a:rPr>
              <a:t>vivo</a:t>
            </a:r>
            <a:r>
              <a:rPr lang="pt-BR">
                <a:solidFill>
                  <a:schemeClr val="dk1"/>
                </a:solidFill>
              </a:rPr>
              <a:t> </a:t>
            </a:r>
            <a:r>
              <a:rPr lang="pt-BR">
                <a:solidFill>
                  <a:srgbClr val="333333"/>
                </a:solidFill>
              </a:rPr>
              <a:t>=</a:t>
            </a:r>
            <a:r>
              <a:rPr lang="pt-BR">
                <a:solidFill>
                  <a:schemeClr val="dk1"/>
                </a:solidFill>
              </a:rPr>
              <a:t> </a:t>
            </a:r>
            <a:r>
              <a:rPr b="1" lang="pt-BR">
                <a:solidFill>
                  <a:srgbClr val="008800"/>
                </a:solidFill>
              </a:rPr>
              <a:t>true</a:t>
            </a:r>
            <a:r>
              <a:rPr lang="pt-BR">
                <a:solidFill>
                  <a:schemeClr val="dk1"/>
                </a:solidFill>
              </a:rPr>
              <a:t>;</a:t>
            </a:r>
            <a:endParaRPr>
              <a:solidFill>
                <a:schemeClr val="dk1"/>
              </a:solidFill>
            </a:endParaRPr>
          </a:p>
          <a:p>
            <a:pPr indent="0" lvl="0" marL="0" rtl="0" algn="l">
              <a:lnSpc>
                <a:spcPct val="125000"/>
              </a:lnSpc>
              <a:spcBef>
                <a:spcPts val="0"/>
              </a:spcBef>
              <a:spcAft>
                <a:spcPts val="0"/>
              </a:spcAft>
              <a:buNone/>
            </a:pPr>
            <a:r>
              <a:rPr lang="pt-BR">
                <a:solidFill>
                  <a:srgbClr val="007020"/>
                </a:solidFill>
              </a:rPr>
              <a:t>var_dump</a:t>
            </a:r>
            <a:r>
              <a:rPr lang="pt-BR">
                <a:solidFill>
                  <a:schemeClr val="dk1"/>
                </a:solidFill>
              </a:rPr>
              <a:t>(</a:t>
            </a:r>
            <a:r>
              <a:rPr lang="pt-BR">
                <a:solidFill>
                  <a:srgbClr val="996633"/>
                </a:solidFill>
              </a:rPr>
              <a:t>$objeto3</a:t>
            </a:r>
            <a:r>
              <a:rPr lang="pt-BR">
                <a:solidFill>
                  <a:schemeClr val="dk1"/>
                </a:solidFill>
              </a:rPr>
              <a:t>);</a:t>
            </a:r>
            <a:endParaRPr>
              <a:solidFill>
                <a:schemeClr val="dk1"/>
              </a:solidFill>
            </a:endParaRPr>
          </a:p>
        </p:txBody>
      </p:sp>
      <p:sp>
        <p:nvSpPr>
          <p:cNvPr id="1783" name="Google Shape;1783;p198"/>
          <p:cNvSpPr txBox="1"/>
          <p:nvPr/>
        </p:nvSpPr>
        <p:spPr>
          <a:xfrm>
            <a:off x="5344825" y="1829850"/>
            <a:ext cx="3470400" cy="18930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just">
              <a:spcBef>
                <a:spcPts val="0"/>
              </a:spcBef>
              <a:spcAft>
                <a:spcPts val="0"/>
              </a:spcAft>
              <a:buNone/>
            </a:pPr>
            <a:r>
              <a:rPr lang="pt-BR"/>
              <a:t>A classe nativa do PHP StdClass (Standard Class) tem o propósito de ser uma classe para objetos frutos de </a:t>
            </a:r>
            <a:r>
              <a:rPr lang="pt-BR"/>
              <a:t>coerções.</a:t>
            </a:r>
            <a:endParaRPr/>
          </a:p>
          <a:p>
            <a:pPr indent="0" lvl="0" marL="0" rtl="0" algn="just">
              <a:spcBef>
                <a:spcPts val="0"/>
              </a:spcBef>
              <a:spcAft>
                <a:spcPts val="0"/>
              </a:spcAft>
              <a:buNone/>
            </a:pPr>
            <a:r>
              <a:t/>
            </a:r>
            <a:endParaRPr/>
          </a:p>
          <a:p>
            <a:pPr indent="0" lvl="0" marL="0" rtl="0" algn="just">
              <a:spcBef>
                <a:spcPts val="0"/>
              </a:spcBef>
              <a:spcAft>
                <a:spcPts val="0"/>
              </a:spcAft>
              <a:buNone/>
            </a:pPr>
            <a:r>
              <a:rPr lang="pt-BR"/>
              <a:t>Também permite que objetos genéricos possam ser criados.</a:t>
            </a:r>
            <a:endParaRPr/>
          </a:p>
        </p:txBody>
      </p:sp>
      <p:cxnSp>
        <p:nvCxnSpPr>
          <p:cNvPr id="1784" name="Google Shape;1784;p198"/>
          <p:cNvCxnSpPr/>
          <p:nvPr/>
        </p:nvCxnSpPr>
        <p:spPr>
          <a:xfrm>
            <a:off x="4875800" y="1503225"/>
            <a:ext cx="0" cy="32124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1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8" name="Shape 1788"/>
        <p:cNvGrpSpPr/>
        <p:nvPr/>
      </p:nvGrpSpPr>
      <p:grpSpPr>
        <a:xfrm>
          <a:off x="0" y="0"/>
          <a:ext cx="0" cy="0"/>
          <a:chOff x="0" y="0"/>
          <a:chExt cx="0" cy="0"/>
        </a:xfrm>
      </p:grpSpPr>
      <p:sp>
        <p:nvSpPr>
          <p:cNvPr id="1789" name="Google Shape;1789;p19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Entrada de dados</a:t>
            </a:r>
            <a:endParaRPr/>
          </a:p>
        </p:txBody>
      </p:sp>
      <p:sp>
        <p:nvSpPr>
          <p:cNvPr id="1790" name="Google Shape;1790;p199"/>
          <p:cNvSpPr txBox="1"/>
          <p:nvPr/>
        </p:nvSpPr>
        <p:spPr>
          <a:xfrm>
            <a:off x="325750" y="1306450"/>
            <a:ext cx="8520600" cy="2400300"/>
          </a:xfrm>
          <a:prstGeom prst="rect">
            <a:avLst/>
          </a:prstGeom>
          <a:noFill/>
          <a:ln>
            <a:noFill/>
          </a:ln>
        </p:spPr>
        <p:txBody>
          <a:bodyPr anchorCtr="0" anchor="t" bIns="91425" lIns="91425" spcFirstLastPara="1" rIns="91425" wrap="square" tIns="91425">
            <a:noAutofit/>
          </a:bodyPr>
          <a:lstStyle/>
          <a:p>
            <a:pPr indent="-342900" lvl="0" marL="457200" rtl="0" algn="just">
              <a:lnSpc>
                <a:spcPct val="115000"/>
              </a:lnSpc>
              <a:spcBef>
                <a:spcPts val="0"/>
              </a:spcBef>
              <a:spcAft>
                <a:spcPts val="0"/>
              </a:spcAft>
              <a:buSzPts val="1800"/>
              <a:buChar char="●"/>
            </a:pPr>
            <a:r>
              <a:rPr lang="pt-BR" sz="1800"/>
              <a:t>Para que um aplicação seja dinâmica, faz-se necessário permitir que os usuários possam interagir com a mesma através de algum método de input (entrada) de dados.</a:t>
            </a:r>
            <a:endParaRPr sz="1800"/>
          </a:p>
          <a:p>
            <a:pPr indent="0" lvl="0" marL="457200" rtl="0" algn="just">
              <a:lnSpc>
                <a:spcPct val="115000"/>
              </a:lnSpc>
              <a:spcBef>
                <a:spcPts val="0"/>
              </a:spcBef>
              <a:spcAft>
                <a:spcPts val="0"/>
              </a:spcAft>
              <a:buNone/>
            </a:pPr>
            <a:r>
              <a:t/>
            </a:r>
            <a:endParaRPr sz="1800"/>
          </a:p>
          <a:p>
            <a:pPr indent="-342900" lvl="0" marL="457200" rtl="0" algn="just">
              <a:lnSpc>
                <a:spcPct val="115000"/>
              </a:lnSpc>
              <a:spcBef>
                <a:spcPts val="0"/>
              </a:spcBef>
              <a:spcAft>
                <a:spcPts val="0"/>
              </a:spcAft>
              <a:buSzPts val="1800"/>
              <a:buChar char="●"/>
            </a:pPr>
            <a:r>
              <a:rPr lang="pt-BR" sz="1800"/>
              <a:t>Antes do surgimento dos sistemas operacionais gráficos (GUI), a entrada de dados era feita através de interface de linha de comando (CLI).</a:t>
            </a:r>
            <a:endParaRPr sz="1800"/>
          </a:p>
          <a:p>
            <a:pPr indent="0" lvl="0" marL="457200" rtl="0" algn="just">
              <a:lnSpc>
                <a:spcPct val="115000"/>
              </a:lnSpc>
              <a:spcBef>
                <a:spcPts val="0"/>
              </a:spcBef>
              <a:spcAft>
                <a:spcPts val="0"/>
              </a:spcAft>
              <a:buNone/>
            </a:pPr>
            <a:r>
              <a:t/>
            </a:r>
            <a:endParaRPr sz="1800"/>
          </a:p>
          <a:p>
            <a:pPr indent="-342900" lvl="0" marL="457200" rtl="0" algn="just">
              <a:lnSpc>
                <a:spcPct val="115000"/>
              </a:lnSpc>
              <a:spcBef>
                <a:spcPts val="0"/>
              </a:spcBef>
              <a:spcAft>
                <a:spcPts val="0"/>
              </a:spcAft>
              <a:buSzPts val="1800"/>
              <a:buChar char="●"/>
            </a:pPr>
            <a:r>
              <a:rPr lang="pt-BR" sz="1800"/>
              <a:t>Com o surgimento da web, os dados são, em sua maioria, </a:t>
            </a:r>
            <a:r>
              <a:rPr lang="pt-BR" sz="1800"/>
              <a:t>imputados</a:t>
            </a:r>
            <a:r>
              <a:rPr lang="pt-BR" sz="1800"/>
              <a:t> através de formulários HTML.</a:t>
            </a:r>
            <a:endParaRPr sz="1800"/>
          </a:p>
        </p:txBody>
      </p:sp>
    </p:spTree>
  </p:cSld>
  <p:clrMapOvr>
    <a:masterClrMapping/>
  </p:clrMapOvr>
</p:sld>
</file>

<file path=ppt/slides/slide1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4" name="Shape 1794"/>
        <p:cNvGrpSpPr/>
        <p:nvPr/>
      </p:nvGrpSpPr>
      <p:grpSpPr>
        <a:xfrm>
          <a:off x="0" y="0"/>
          <a:ext cx="0" cy="0"/>
          <a:chOff x="0" y="0"/>
          <a:chExt cx="0" cy="0"/>
        </a:xfrm>
      </p:grpSpPr>
      <p:sp>
        <p:nvSpPr>
          <p:cNvPr id="1795" name="Google Shape;1795;p20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Entrada de dados (CLI)</a:t>
            </a:r>
            <a:endParaRPr/>
          </a:p>
        </p:txBody>
      </p:sp>
      <p:sp>
        <p:nvSpPr>
          <p:cNvPr id="1796" name="Google Shape;1796;p200"/>
          <p:cNvSpPr txBox="1"/>
          <p:nvPr/>
        </p:nvSpPr>
        <p:spPr>
          <a:xfrm>
            <a:off x="311700" y="1431625"/>
            <a:ext cx="4368900" cy="30000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pt-BR" sz="1800">
                <a:solidFill>
                  <a:srgbClr val="0000BB"/>
                </a:solidFill>
              </a:rPr>
              <a:t>&lt;?php</a:t>
            </a:r>
            <a:endParaRPr sz="1800">
              <a:solidFill>
                <a:srgbClr val="0000BB"/>
              </a:solidFill>
            </a:endParaRPr>
          </a:p>
          <a:p>
            <a:pPr indent="0" lvl="0" marL="0" rtl="0" algn="l">
              <a:spcBef>
                <a:spcPts val="0"/>
              </a:spcBef>
              <a:spcAft>
                <a:spcPts val="0"/>
              </a:spcAft>
              <a:buNone/>
            </a:pPr>
            <a:r>
              <a:t/>
            </a:r>
            <a:endParaRPr sz="1800">
              <a:solidFill>
                <a:srgbClr val="0000BB"/>
              </a:solidFill>
            </a:endParaRPr>
          </a:p>
          <a:p>
            <a:pPr indent="0" lvl="0" marL="0" rtl="0" algn="l">
              <a:spcBef>
                <a:spcPts val="0"/>
              </a:spcBef>
              <a:spcAft>
                <a:spcPts val="0"/>
              </a:spcAft>
              <a:buNone/>
            </a:pPr>
            <a:r>
              <a:rPr lang="pt-BR" sz="1800">
                <a:solidFill>
                  <a:srgbClr val="007700"/>
                </a:solidFill>
              </a:rPr>
              <a:t>echo </a:t>
            </a:r>
            <a:r>
              <a:rPr lang="pt-BR" sz="1800">
                <a:solidFill>
                  <a:srgbClr val="DD0000"/>
                </a:solidFill>
              </a:rPr>
              <a:t>"Qual é o seu nome? " </a:t>
            </a:r>
            <a:r>
              <a:rPr lang="pt-BR" sz="1800">
                <a:solidFill>
                  <a:srgbClr val="007700"/>
                </a:solidFill>
              </a:rPr>
              <a:t>. </a:t>
            </a:r>
            <a:r>
              <a:rPr lang="pt-BR" sz="1800">
                <a:solidFill>
                  <a:srgbClr val="0000BB"/>
                </a:solidFill>
              </a:rPr>
              <a:t>PHP_EOL</a:t>
            </a:r>
            <a:r>
              <a:rPr lang="pt-BR" sz="1800">
                <a:solidFill>
                  <a:srgbClr val="007700"/>
                </a:solidFill>
              </a:rPr>
              <a:t>;</a:t>
            </a:r>
            <a:endParaRPr sz="1800">
              <a:solidFill>
                <a:srgbClr val="007700"/>
              </a:solidFill>
            </a:endParaRPr>
          </a:p>
          <a:p>
            <a:pPr indent="0" lvl="0" marL="0" rtl="0" algn="l">
              <a:spcBef>
                <a:spcPts val="0"/>
              </a:spcBef>
              <a:spcAft>
                <a:spcPts val="0"/>
              </a:spcAft>
              <a:buNone/>
            </a:pPr>
            <a:r>
              <a:rPr lang="pt-BR" sz="1800">
                <a:solidFill>
                  <a:srgbClr val="0000BB"/>
                </a:solidFill>
              </a:rPr>
              <a:t>$input </a:t>
            </a:r>
            <a:r>
              <a:rPr lang="pt-BR" sz="1800">
                <a:solidFill>
                  <a:srgbClr val="007700"/>
                </a:solidFill>
              </a:rPr>
              <a:t>= </a:t>
            </a:r>
            <a:r>
              <a:rPr lang="pt-BR" sz="1800">
                <a:solidFill>
                  <a:srgbClr val="0000BB"/>
                </a:solidFill>
              </a:rPr>
              <a:t>fgets</a:t>
            </a:r>
            <a:r>
              <a:rPr lang="pt-BR" sz="1800">
                <a:solidFill>
                  <a:srgbClr val="007700"/>
                </a:solidFill>
              </a:rPr>
              <a:t>(</a:t>
            </a:r>
            <a:r>
              <a:rPr lang="pt-BR" sz="1800">
                <a:solidFill>
                  <a:srgbClr val="0000BB"/>
                </a:solidFill>
              </a:rPr>
              <a:t>STDIN</a:t>
            </a:r>
            <a:r>
              <a:rPr lang="pt-BR" sz="1800">
                <a:solidFill>
                  <a:srgbClr val="007700"/>
                </a:solidFill>
              </a:rPr>
              <a:t>);</a:t>
            </a:r>
            <a:endParaRPr sz="1800">
              <a:solidFill>
                <a:srgbClr val="007700"/>
              </a:solidFill>
            </a:endParaRPr>
          </a:p>
          <a:p>
            <a:pPr indent="0" lvl="0" marL="0" rtl="0" algn="l">
              <a:spcBef>
                <a:spcPts val="0"/>
              </a:spcBef>
              <a:spcAft>
                <a:spcPts val="0"/>
              </a:spcAft>
              <a:buNone/>
            </a:pPr>
            <a:r>
              <a:rPr lang="pt-BR" sz="1800">
                <a:solidFill>
                  <a:srgbClr val="007700"/>
                </a:solidFill>
              </a:rPr>
              <a:t>echo </a:t>
            </a:r>
            <a:r>
              <a:rPr lang="pt-BR" sz="1800">
                <a:solidFill>
                  <a:srgbClr val="DD0000"/>
                </a:solidFill>
              </a:rPr>
              <a:t>"Seja bem vindo(a), </a:t>
            </a:r>
            <a:r>
              <a:rPr lang="pt-BR" sz="1800">
                <a:solidFill>
                  <a:srgbClr val="0000BB"/>
                </a:solidFill>
              </a:rPr>
              <a:t>$input</a:t>
            </a:r>
            <a:r>
              <a:rPr lang="pt-BR" sz="1800">
                <a:solidFill>
                  <a:srgbClr val="DD0000"/>
                </a:solidFill>
              </a:rPr>
              <a:t>"</a:t>
            </a:r>
            <a:r>
              <a:rPr lang="pt-BR" sz="1800">
                <a:solidFill>
                  <a:srgbClr val="007700"/>
                </a:solidFill>
              </a:rPr>
              <a:t>;</a:t>
            </a:r>
            <a:r>
              <a:rPr lang="pt-BR" sz="1800">
                <a:solidFill>
                  <a:schemeClr val="dk1"/>
                </a:solidFill>
              </a:rPr>
              <a:t> </a:t>
            </a:r>
            <a:endParaRPr sz="1800"/>
          </a:p>
        </p:txBody>
      </p:sp>
      <p:pic>
        <p:nvPicPr>
          <p:cNvPr id="1797" name="Google Shape;1797;p200"/>
          <p:cNvPicPr preferRelativeResize="0"/>
          <p:nvPr/>
        </p:nvPicPr>
        <p:blipFill>
          <a:blip r:embed="rId3">
            <a:alphaModFix/>
          </a:blip>
          <a:stretch>
            <a:fillRect/>
          </a:stretch>
        </p:blipFill>
        <p:spPr>
          <a:xfrm>
            <a:off x="5418550" y="1619400"/>
            <a:ext cx="3413749" cy="2661575"/>
          </a:xfrm>
          <a:prstGeom prst="rect">
            <a:avLst/>
          </a:prstGeom>
          <a:noFill/>
          <a:ln>
            <a:noFill/>
          </a:ln>
        </p:spPr>
      </p:pic>
      <p:sp>
        <p:nvSpPr>
          <p:cNvPr id="1798" name="Google Shape;1798;p200"/>
          <p:cNvSpPr txBox="1"/>
          <p:nvPr/>
        </p:nvSpPr>
        <p:spPr>
          <a:xfrm>
            <a:off x="309550" y="1127375"/>
            <a:ext cx="4371000" cy="57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pt-BR"/>
              <a:t>cli.php</a:t>
            </a:r>
            <a:endParaRPr b="1"/>
          </a:p>
        </p:txBody>
      </p:sp>
    </p:spTree>
  </p:cSld>
  <p:clrMapOvr>
    <a:masterClrMapping/>
  </p:clrMapOvr>
</p:sld>
</file>

<file path=ppt/slides/slide1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2" name="Shape 1802"/>
        <p:cNvGrpSpPr/>
        <p:nvPr/>
      </p:nvGrpSpPr>
      <p:grpSpPr>
        <a:xfrm>
          <a:off x="0" y="0"/>
          <a:ext cx="0" cy="0"/>
          <a:chOff x="0" y="0"/>
          <a:chExt cx="0" cy="0"/>
        </a:xfrm>
      </p:grpSpPr>
      <p:sp>
        <p:nvSpPr>
          <p:cNvPr id="1803" name="Google Shape;1803;p20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Entrada de Dados (web)</a:t>
            </a:r>
            <a:endParaRPr/>
          </a:p>
        </p:txBody>
      </p:sp>
      <p:sp>
        <p:nvSpPr>
          <p:cNvPr id="1804" name="Google Shape;1804;p201"/>
          <p:cNvSpPr txBox="1"/>
          <p:nvPr/>
        </p:nvSpPr>
        <p:spPr>
          <a:xfrm>
            <a:off x="245000" y="1306300"/>
            <a:ext cx="4872900" cy="3000000"/>
          </a:xfrm>
          <a:prstGeom prst="rect">
            <a:avLst/>
          </a:prstGeom>
          <a:noFill/>
          <a:ln cap="flat" cmpd="sng" w="9525">
            <a:solidFill>
              <a:srgbClr val="000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pt-BR" sz="1800">
                <a:solidFill>
                  <a:srgbClr val="A65700"/>
                </a:solidFill>
                <a:highlight>
                  <a:srgbClr val="FFFFFF"/>
                </a:highlight>
              </a:rPr>
              <a:t>&lt;</a:t>
            </a:r>
            <a:r>
              <a:rPr b="1" lang="pt-BR" sz="1800">
                <a:solidFill>
                  <a:srgbClr val="800000"/>
                </a:solidFill>
                <a:highlight>
                  <a:srgbClr val="FFFFFF"/>
                </a:highlight>
              </a:rPr>
              <a:t>html</a:t>
            </a:r>
            <a:r>
              <a:rPr lang="pt-BR" sz="1800">
                <a:solidFill>
                  <a:srgbClr val="A65700"/>
                </a:solidFill>
                <a:highlight>
                  <a:srgbClr val="FFFFFF"/>
                </a:highlight>
              </a:rPr>
              <a:t>&gt;</a:t>
            </a:r>
            <a:br>
              <a:rPr lang="pt-BR" sz="1800">
                <a:solidFill>
                  <a:schemeClr val="dk1"/>
                </a:solidFill>
                <a:highlight>
                  <a:srgbClr val="FFFFFF"/>
                </a:highlight>
              </a:rPr>
            </a:br>
            <a:r>
              <a:rPr lang="pt-BR" sz="1800">
                <a:solidFill>
                  <a:schemeClr val="dk1"/>
                </a:solidFill>
                <a:highlight>
                  <a:srgbClr val="FFFFFF"/>
                </a:highlight>
              </a:rPr>
              <a:t>  </a:t>
            </a:r>
            <a:r>
              <a:rPr lang="pt-BR" sz="1800">
                <a:solidFill>
                  <a:srgbClr val="A65700"/>
                </a:solidFill>
                <a:highlight>
                  <a:srgbClr val="FFFFFF"/>
                </a:highlight>
              </a:rPr>
              <a:t>&lt;</a:t>
            </a:r>
            <a:r>
              <a:rPr b="1" lang="pt-BR" sz="1800">
                <a:solidFill>
                  <a:srgbClr val="800000"/>
                </a:solidFill>
                <a:highlight>
                  <a:srgbClr val="FFFFFF"/>
                </a:highlight>
              </a:rPr>
              <a:t>form</a:t>
            </a:r>
            <a:r>
              <a:rPr lang="pt-BR" sz="1800">
                <a:solidFill>
                  <a:srgbClr val="274796"/>
                </a:solidFill>
                <a:highlight>
                  <a:srgbClr val="FFFFFF"/>
                </a:highlight>
              </a:rPr>
              <a:t> </a:t>
            </a:r>
            <a:r>
              <a:rPr lang="pt-BR" sz="1800">
                <a:solidFill>
                  <a:srgbClr val="074726"/>
                </a:solidFill>
                <a:highlight>
                  <a:srgbClr val="FFFFFF"/>
                </a:highlight>
              </a:rPr>
              <a:t>action</a:t>
            </a:r>
            <a:r>
              <a:rPr lang="pt-BR" sz="1800">
                <a:solidFill>
                  <a:srgbClr val="808030"/>
                </a:solidFill>
                <a:highlight>
                  <a:srgbClr val="FFFFFF"/>
                </a:highlight>
              </a:rPr>
              <a:t>=</a:t>
            </a:r>
            <a:r>
              <a:rPr lang="pt-BR" sz="1800">
                <a:solidFill>
                  <a:srgbClr val="0000E6"/>
                </a:solidFill>
                <a:highlight>
                  <a:srgbClr val="FFFFFF"/>
                </a:highlight>
              </a:rPr>
              <a:t>'cadastrar.php'</a:t>
            </a:r>
            <a:r>
              <a:rPr lang="pt-BR" sz="1800">
                <a:solidFill>
                  <a:srgbClr val="A65700"/>
                </a:solidFill>
                <a:highlight>
                  <a:srgbClr val="FFFFFF"/>
                </a:highlight>
              </a:rPr>
              <a:t>&gt;</a:t>
            </a:r>
            <a:br>
              <a:rPr lang="pt-BR" sz="1800">
                <a:solidFill>
                  <a:schemeClr val="dk1"/>
                </a:solidFill>
                <a:highlight>
                  <a:srgbClr val="FFFFFF"/>
                </a:highlight>
              </a:rPr>
            </a:br>
            <a:r>
              <a:rPr lang="pt-BR" sz="1800">
                <a:solidFill>
                  <a:schemeClr val="dk1"/>
                </a:solidFill>
                <a:highlight>
                  <a:srgbClr val="FFFFFF"/>
                </a:highlight>
              </a:rPr>
              <a:t>    </a:t>
            </a:r>
            <a:r>
              <a:rPr lang="pt-BR" sz="1800">
                <a:solidFill>
                  <a:srgbClr val="A65700"/>
                </a:solidFill>
                <a:highlight>
                  <a:srgbClr val="FFFFFF"/>
                </a:highlight>
              </a:rPr>
              <a:t>&lt;</a:t>
            </a:r>
            <a:r>
              <a:rPr b="1" lang="pt-BR" sz="1800">
                <a:solidFill>
                  <a:srgbClr val="800000"/>
                </a:solidFill>
                <a:highlight>
                  <a:srgbClr val="FFFFFF"/>
                </a:highlight>
              </a:rPr>
              <a:t>label</a:t>
            </a:r>
            <a:r>
              <a:rPr lang="pt-BR" sz="1800">
                <a:solidFill>
                  <a:srgbClr val="A65700"/>
                </a:solidFill>
                <a:highlight>
                  <a:srgbClr val="FFFFFF"/>
                </a:highlight>
              </a:rPr>
              <a:t>&gt;</a:t>
            </a:r>
            <a:r>
              <a:rPr lang="pt-BR" sz="1800">
                <a:solidFill>
                  <a:schemeClr val="dk1"/>
                </a:solidFill>
                <a:highlight>
                  <a:srgbClr val="FFFFFF"/>
                </a:highlight>
              </a:rPr>
              <a:t>Nome:</a:t>
            </a:r>
            <a:r>
              <a:rPr lang="pt-BR" sz="1800">
                <a:solidFill>
                  <a:srgbClr val="A65700"/>
                </a:solidFill>
                <a:highlight>
                  <a:srgbClr val="FFFFFF"/>
                </a:highlight>
              </a:rPr>
              <a:t>&lt;/</a:t>
            </a:r>
            <a:r>
              <a:rPr b="1" lang="pt-BR" sz="1800">
                <a:solidFill>
                  <a:srgbClr val="800000"/>
                </a:solidFill>
                <a:highlight>
                  <a:srgbClr val="FFFFFF"/>
                </a:highlight>
              </a:rPr>
              <a:t>label</a:t>
            </a:r>
            <a:r>
              <a:rPr lang="pt-BR" sz="1800">
                <a:solidFill>
                  <a:srgbClr val="A65700"/>
                </a:solidFill>
                <a:highlight>
                  <a:srgbClr val="FFFFFF"/>
                </a:highlight>
              </a:rPr>
              <a:t>&gt;</a:t>
            </a:r>
            <a:endParaRPr sz="1800">
              <a:solidFill>
                <a:schemeClr val="dk1"/>
              </a:solidFill>
              <a:highlight>
                <a:srgbClr val="FFFFFF"/>
              </a:highlight>
            </a:endParaRPr>
          </a:p>
          <a:p>
            <a:pPr indent="0" lvl="0" marL="0" rtl="0" algn="l">
              <a:lnSpc>
                <a:spcPct val="115000"/>
              </a:lnSpc>
              <a:spcBef>
                <a:spcPts val="0"/>
              </a:spcBef>
              <a:spcAft>
                <a:spcPts val="0"/>
              </a:spcAft>
              <a:buNone/>
            </a:pPr>
            <a:r>
              <a:rPr lang="pt-BR" sz="1800">
                <a:solidFill>
                  <a:schemeClr val="dk1"/>
                </a:solidFill>
                <a:highlight>
                  <a:srgbClr val="FFFFFF"/>
                </a:highlight>
              </a:rPr>
              <a:t>    </a:t>
            </a:r>
            <a:r>
              <a:rPr lang="pt-BR" sz="1800">
                <a:solidFill>
                  <a:srgbClr val="A65700"/>
                </a:solidFill>
                <a:highlight>
                  <a:srgbClr val="FFFFFF"/>
                </a:highlight>
              </a:rPr>
              <a:t>&lt;</a:t>
            </a:r>
            <a:r>
              <a:rPr b="1" lang="pt-BR" sz="1800">
                <a:solidFill>
                  <a:srgbClr val="800000"/>
                </a:solidFill>
                <a:highlight>
                  <a:srgbClr val="FFFFFF"/>
                </a:highlight>
              </a:rPr>
              <a:t>input</a:t>
            </a:r>
            <a:r>
              <a:rPr lang="pt-BR" sz="1800">
                <a:solidFill>
                  <a:srgbClr val="274796"/>
                </a:solidFill>
                <a:highlight>
                  <a:srgbClr val="FFFFFF"/>
                </a:highlight>
              </a:rPr>
              <a:t> </a:t>
            </a:r>
            <a:r>
              <a:rPr lang="pt-BR" sz="1800">
                <a:solidFill>
                  <a:srgbClr val="074726"/>
                </a:solidFill>
                <a:highlight>
                  <a:srgbClr val="FFFFFF"/>
                </a:highlight>
              </a:rPr>
              <a:t>type</a:t>
            </a:r>
            <a:r>
              <a:rPr lang="pt-BR" sz="1800">
                <a:solidFill>
                  <a:srgbClr val="808030"/>
                </a:solidFill>
                <a:highlight>
                  <a:srgbClr val="FFFFFF"/>
                </a:highlight>
              </a:rPr>
              <a:t>=</a:t>
            </a:r>
            <a:r>
              <a:rPr lang="pt-BR" sz="1800">
                <a:solidFill>
                  <a:srgbClr val="0000E6"/>
                </a:solidFill>
                <a:highlight>
                  <a:srgbClr val="FFFFFF"/>
                </a:highlight>
              </a:rPr>
              <a:t>"text"</a:t>
            </a:r>
            <a:r>
              <a:rPr lang="pt-BR" sz="1800">
                <a:solidFill>
                  <a:srgbClr val="274796"/>
                </a:solidFill>
                <a:highlight>
                  <a:srgbClr val="FFFFFF"/>
                </a:highlight>
              </a:rPr>
              <a:t> </a:t>
            </a:r>
            <a:r>
              <a:rPr lang="pt-BR" sz="1800">
                <a:solidFill>
                  <a:srgbClr val="074726"/>
                </a:solidFill>
                <a:highlight>
                  <a:srgbClr val="FFFFFF"/>
                </a:highlight>
              </a:rPr>
              <a:t>name</a:t>
            </a:r>
            <a:r>
              <a:rPr lang="pt-BR" sz="1800">
                <a:solidFill>
                  <a:srgbClr val="808030"/>
                </a:solidFill>
                <a:highlight>
                  <a:srgbClr val="FFFFFF"/>
                </a:highlight>
              </a:rPr>
              <a:t>=</a:t>
            </a:r>
            <a:r>
              <a:rPr lang="pt-BR" sz="1800">
                <a:solidFill>
                  <a:srgbClr val="0000E6"/>
                </a:solidFill>
                <a:highlight>
                  <a:srgbClr val="FFFFFF"/>
                </a:highlight>
              </a:rPr>
              <a:t>"nome"</a:t>
            </a:r>
            <a:r>
              <a:rPr lang="pt-BR" sz="1800">
                <a:solidFill>
                  <a:srgbClr val="A65700"/>
                </a:solidFill>
                <a:highlight>
                  <a:srgbClr val="FFFFFF"/>
                </a:highlight>
              </a:rPr>
              <a:t>/&gt;</a:t>
            </a:r>
            <a:br>
              <a:rPr lang="pt-BR" sz="1800">
                <a:solidFill>
                  <a:schemeClr val="dk1"/>
                </a:solidFill>
                <a:highlight>
                  <a:srgbClr val="FFFFFF"/>
                </a:highlight>
              </a:rPr>
            </a:br>
            <a:r>
              <a:rPr lang="pt-BR" sz="1800">
                <a:solidFill>
                  <a:schemeClr val="dk1"/>
                </a:solidFill>
                <a:highlight>
                  <a:srgbClr val="FFFFFF"/>
                </a:highlight>
              </a:rPr>
              <a:t>    </a:t>
            </a:r>
            <a:r>
              <a:rPr lang="pt-BR" sz="1800">
                <a:solidFill>
                  <a:srgbClr val="A65700"/>
                </a:solidFill>
                <a:highlight>
                  <a:srgbClr val="FFFFFF"/>
                </a:highlight>
              </a:rPr>
              <a:t>&lt;</a:t>
            </a:r>
            <a:r>
              <a:rPr b="1" lang="pt-BR" sz="1800">
                <a:solidFill>
                  <a:srgbClr val="800000"/>
                </a:solidFill>
                <a:highlight>
                  <a:srgbClr val="FFFFFF"/>
                </a:highlight>
              </a:rPr>
              <a:t>label</a:t>
            </a:r>
            <a:r>
              <a:rPr lang="pt-BR" sz="1800">
                <a:solidFill>
                  <a:srgbClr val="A65700"/>
                </a:solidFill>
                <a:highlight>
                  <a:srgbClr val="FFFFFF"/>
                </a:highlight>
              </a:rPr>
              <a:t>&gt;</a:t>
            </a:r>
            <a:r>
              <a:rPr lang="pt-BR" sz="1800">
                <a:solidFill>
                  <a:schemeClr val="dk1"/>
                </a:solidFill>
                <a:highlight>
                  <a:srgbClr val="FFFFFF"/>
                </a:highlight>
              </a:rPr>
              <a:t>Email:</a:t>
            </a:r>
            <a:r>
              <a:rPr lang="pt-BR" sz="1800">
                <a:solidFill>
                  <a:srgbClr val="A65700"/>
                </a:solidFill>
                <a:highlight>
                  <a:srgbClr val="FFFFFF"/>
                </a:highlight>
              </a:rPr>
              <a:t>&lt;/</a:t>
            </a:r>
            <a:r>
              <a:rPr b="1" lang="pt-BR" sz="1800">
                <a:solidFill>
                  <a:srgbClr val="800000"/>
                </a:solidFill>
                <a:highlight>
                  <a:srgbClr val="FFFFFF"/>
                </a:highlight>
              </a:rPr>
              <a:t>label</a:t>
            </a:r>
            <a:r>
              <a:rPr lang="pt-BR" sz="1800">
                <a:solidFill>
                  <a:srgbClr val="A65700"/>
                </a:solidFill>
                <a:highlight>
                  <a:srgbClr val="FFFFFF"/>
                </a:highlight>
              </a:rPr>
              <a:t>&gt;</a:t>
            </a:r>
            <a:br>
              <a:rPr lang="pt-BR" sz="1800">
                <a:solidFill>
                  <a:schemeClr val="dk1"/>
                </a:solidFill>
                <a:highlight>
                  <a:srgbClr val="FFFFFF"/>
                </a:highlight>
              </a:rPr>
            </a:br>
            <a:r>
              <a:rPr lang="pt-BR" sz="1800">
                <a:solidFill>
                  <a:schemeClr val="dk1"/>
                </a:solidFill>
                <a:highlight>
                  <a:srgbClr val="FFFFFF"/>
                </a:highlight>
              </a:rPr>
              <a:t>    </a:t>
            </a:r>
            <a:r>
              <a:rPr lang="pt-BR" sz="1800">
                <a:solidFill>
                  <a:srgbClr val="A65700"/>
                </a:solidFill>
                <a:highlight>
                  <a:srgbClr val="FFFFFF"/>
                </a:highlight>
              </a:rPr>
              <a:t>&lt;</a:t>
            </a:r>
            <a:r>
              <a:rPr b="1" lang="pt-BR" sz="1800">
                <a:solidFill>
                  <a:srgbClr val="800000"/>
                </a:solidFill>
                <a:highlight>
                  <a:srgbClr val="FFFFFF"/>
                </a:highlight>
              </a:rPr>
              <a:t>input</a:t>
            </a:r>
            <a:r>
              <a:rPr lang="pt-BR" sz="1800">
                <a:solidFill>
                  <a:srgbClr val="274796"/>
                </a:solidFill>
                <a:highlight>
                  <a:srgbClr val="FFFFFF"/>
                </a:highlight>
              </a:rPr>
              <a:t> </a:t>
            </a:r>
            <a:r>
              <a:rPr lang="pt-BR" sz="1800">
                <a:solidFill>
                  <a:srgbClr val="074726"/>
                </a:solidFill>
                <a:highlight>
                  <a:srgbClr val="FFFFFF"/>
                </a:highlight>
              </a:rPr>
              <a:t>type</a:t>
            </a:r>
            <a:r>
              <a:rPr lang="pt-BR" sz="1800">
                <a:solidFill>
                  <a:srgbClr val="808030"/>
                </a:solidFill>
                <a:highlight>
                  <a:srgbClr val="FFFFFF"/>
                </a:highlight>
              </a:rPr>
              <a:t>=</a:t>
            </a:r>
            <a:r>
              <a:rPr lang="pt-BR" sz="1800">
                <a:solidFill>
                  <a:srgbClr val="0000E6"/>
                </a:solidFill>
                <a:highlight>
                  <a:srgbClr val="FFFFFF"/>
                </a:highlight>
              </a:rPr>
              <a:t>"email"</a:t>
            </a:r>
            <a:r>
              <a:rPr lang="pt-BR" sz="1800">
                <a:solidFill>
                  <a:srgbClr val="274796"/>
                </a:solidFill>
                <a:highlight>
                  <a:srgbClr val="FFFFFF"/>
                </a:highlight>
              </a:rPr>
              <a:t> </a:t>
            </a:r>
            <a:r>
              <a:rPr lang="pt-BR" sz="1800">
                <a:solidFill>
                  <a:srgbClr val="074726"/>
                </a:solidFill>
                <a:highlight>
                  <a:srgbClr val="FFFFFF"/>
                </a:highlight>
              </a:rPr>
              <a:t>name</a:t>
            </a:r>
            <a:r>
              <a:rPr lang="pt-BR" sz="1800">
                <a:solidFill>
                  <a:srgbClr val="808030"/>
                </a:solidFill>
                <a:highlight>
                  <a:srgbClr val="FFFFFF"/>
                </a:highlight>
              </a:rPr>
              <a:t>=</a:t>
            </a:r>
            <a:r>
              <a:rPr lang="pt-BR" sz="1800">
                <a:solidFill>
                  <a:srgbClr val="0000E6"/>
                </a:solidFill>
                <a:highlight>
                  <a:srgbClr val="FFFFFF"/>
                </a:highlight>
              </a:rPr>
              <a:t>"email"</a:t>
            </a:r>
            <a:r>
              <a:rPr lang="pt-BR" sz="1800">
                <a:solidFill>
                  <a:srgbClr val="A65700"/>
                </a:solidFill>
                <a:highlight>
                  <a:srgbClr val="FFFFFF"/>
                </a:highlight>
              </a:rPr>
              <a:t>/&gt;</a:t>
            </a:r>
            <a:br>
              <a:rPr lang="pt-BR" sz="1800">
                <a:solidFill>
                  <a:schemeClr val="dk1"/>
                </a:solidFill>
                <a:highlight>
                  <a:srgbClr val="FFFFFF"/>
                </a:highlight>
              </a:rPr>
            </a:br>
            <a:r>
              <a:rPr lang="pt-BR" sz="1800">
                <a:solidFill>
                  <a:schemeClr val="dk1"/>
                </a:solidFill>
                <a:highlight>
                  <a:srgbClr val="FFFFFF"/>
                </a:highlight>
              </a:rPr>
              <a:t>    </a:t>
            </a:r>
            <a:r>
              <a:rPr lang="pt-BR" sz="1800">
                <a:solidFill>
                  <a:srgbClr val="A65700"/>
                </a:solidFill>
                <a:highlight>
                  <a:srgbClr val="FFFFFF"/>
                </a:highlight>
              </a:rPr>
              <a:t>&lt;</a:t>
            </a:r>
            <a:r>
              <a:rPr b="1" lang="pt-BR" sz="1800">
                <a:solidFill>
                  <a:srgbClr val="800000"/>
                </a:solidFill>
                <a:highlight>
                  <a:srgbClr val="FFFFFF"/>
                </a:highlight>
              </a:rPr>
              <a:t>input</a:t>
            </a:r>
            <a:r>
              <a:rPr lang="pt-BR" sz="1800">
                <a:solidFill>
                  <a:srgbClr val="274796"/>
                </a:solidFill>
                <a:highlight>
                  <a:srgbClr val="FFFFFF"/>
                </a:highlight>
              </a:rPr>
              <a:t> </a:t>
            </a:r>
            <a:r>
              <a:rPr lang="pt-BR" sz="1800">
                <a:solidFill>
                  <a:srgbClr val="074726"/>
                </a:solidFill>
                <a:highlight>
                  <a:srgbClr val="FFFFFF"/>
                </a:highlight>
              </a:rPr>
              <a:t>type</a:t>
            </a:r>
            <a:r>
              <a:rPr lang="pt-BR" sz="1800">
                <a:solidFill>
                  <a:srgbClr val="808030"/>
                </a:solidFill>
                <a:highlight>
                  <a:srgbClr val="FFFFFF"/>
                </a:highlight>
              </a:rPr>
              <a:t>=</a:t>
            </a:r>
            <a:r>
              <a:rPr lang="pt-BR" sz="1800">
                <a:solidFill>
                  <a:srgbClr val="0000E6"/>
                </a:solidFill>
                <a:highlight>
                  <a:srgbClr val="FFFFFF"/>
                </a:highlight>
              </a:rPr>
              <a:t>"submit"</a:t>
            </a:r>
            <a:r>
              <a:rPr lang="pt-BR" sz="1800">
                <a:solidFill>
                  <a:srgbClr val="274796"/>
                </a:solidFill>
                <a:highlight>
                  <a:srgbClr val="FFFFFF"/>
                </a:highlight>
              </a:rPr>
              <a:t> </a:t>
            </a:r>
            <a:r>
              <a:rPr lang="pt-BR" sz="1800">
                <a:solidFill>
                  <a:srgbClr val="074726"/>
                </a:solidFill>
                <a:highlight>
                  <a:srgbClr val="FFFFFF"/>
                </a:highlight>
              </a:rPr>
              <a:t>value</a:t>
            </a:r>
            <a:r>
              <a:rPr lang="pt-BR" sz="1800">
                <a:solidFill>
                  <a:srgbClr val="808030"/>
                </a:solidFill>
                <a:highlight>
                  <a:srgbClr val="FFFFFF"/>
                </a:highlight>
              </a:rPr>
              <a:t>=</a:t>
            </a:r>
            <a:r>
              <a:rPr lang="pt-BR" sz="1800">
                <a:solidFill>
                  <a:srgbClr val="0000E6"/>
                </a:solidFill>
                <a:highlight>
                  <a:srgbClr val="FFFFFF"/>
                </a:highlight>
              </a:rPr>
              <a:t>"Cadastrar"</a:t>
            </a:r>
            <a:r>
              <a:rPr lang="pt-BR" sz="1800">
                <a:solidFill>
                  <a:srgbClr val="A65700"/>
                </a:solidFill>
                <a:highlight>
                  <a:srgbClr val="FFFFFF"/>
                </a:highlight>
              </a:rPr>
              <a:t>/&gt;</a:t>
            </a:r>
            <a:endParaRPr sz="1800">
              <a:solidFill>
                <a:srgbClr val="A65700"/>
              </a:solidFill>
              <a:highlight>
                <a:srgbClr val="FFFFFF"/>
              </a:highlight>
            </a:endParaRPr>
          </a:p>
          <a:p>
            <a:pPr indent="0" lvl="0" marL="0" rtl="0" algn="l">
              <a:lnSpc>
                <a:spcPct val="115000"/>
              </a:lnSpc>
              <a:spcBef>
                <a:spcPts val="0"/>
              </a:spcBef>
              <a:spcAft>
                <a:spcPts val="0"/>
              </a:spcAft>
              <a:buNone/>
            </a:pPr>
            <a:r>
              <a:rPr lang="pt-BR" sz="1800">
                <a:solidFill>
                  <a:srgbClr val="A65700"/>
                </a:solidFill>
                <a:highlight>
                  <a:srgbClr val="FFFFFF"/>
                </a:highlight>
              </a:rPr>
              <a:t>  &lt;/</a:t>
            </a:r>
            <a:r>
              <a:rPr b="1" lang="pt-BR" sz="1800">
                <a:solidFill>
                  <a:srgbClr val="800000"/>
                </a:solidFill>
                <a:highlight>
                  <a:srgbClr val="FFFFFF"/>
                </a:highlight>
              </a:rPr>
              <a:t>form</a:t>
            </a:r>
            <a:r>
              <a:rPr lang="pt-BR" sz="1800">
                <a:solidFill>
                  <a:srgbClr val="A65700"/>
                </a:solidFill>
                <a:highlight>
                  <a:srgbClr val="FFFFFF"/>
                </a:highlight>
              </a:rPr>
              <a:t>&gt;</a:t>
            </a:r>
            <a:br>
              <a:rPr lang="pt-BR" sz="1800">
                <a:solidFill>
                  <a:schemeClr val="dk1"/>
                </a:solidFill>
                <a:highlight>
                  <a:srgbClr val="FFFFFF"/>
                </a:highlight>
              </a:rPr>
            </a:br>
            <a:r>
              <a:rPr lang="pt-BR" sz="1800">
                <a:solidFill>
                  <a:srgbClr val="A65700"/>
                </a:solidFill>
                <a:highlight>
                  <a:srgbClr val="FFFFFF"/>
                </a:highlight>
              </a:rPr>
              <a:t>&lt;/</a:t>
            </a:r>
            <a:r>
              <a:rPr b="1" lang="pt-BR" sz="1800">
                <a:solidFill>
                  <a:srgbClr val="800000"/>
                </a:solidFill>
                <a:highlight>
                  <a:srgbClr val="FFFFFF"/>
                </a:highlight>
              </a:rPr>
              <a:t>html</a:t>
            </a:r>
            <a:r>
              <a:rPr lang="pt-BR" sz="1800">
                <a:solidFill>
                  <a:srgbClr val="A65700"/>
                </a:solidFill>
                <a:highlight>
                  <a:srgbClr val="FFFFFF"/>
                </a:highlight>
              </a:rPr>
              <a:t>&gt;</a:t>
            </a:r>
            <a:endParaRPr sz="1800">
              <a:solidFill>
                <a:srgbClr val="A65700"/>
              </a:solidFill>
              <a:highlight>
                <a:srgbClr val="FFFFFF"/>
              </a:highlight>
            </a:endParaRPr>
          </a:p>
        </p:txBody>
      </p:sp>
      <p:sp>
        <p:nvSpPr>
          <p:cNvPr id="1805" name="Google Shape;1805;p201"/>
          <p:cNvSpPr txBox="1"/>
          <p:nvPr/>
        </p:nvSpPr>
        <p:spPr>
          <a:xfrm>
            <a:off x="263600" y="967275"/>
            <a:ext cx="1563000" cy="34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b="1" lang="pt-BR"/>
              <a:t>formulario.htm</a:t>
            </a:r>
            <a:endParaRPr b="1"/>
          </a:p>
        </p:txBody>
      </p:sp>
      <p:sp>
        <p:nvSpPr>
          <p:cNvPr id="1806" name="Google Shape;1806;p201"/>
          <p:cNvSpPr txBox="1"/>
          <p:nvPr/>
        </p:nvSpPr>
        <p:spPr>
          <a:xfrm>
            <a:off x="5500400" y="967275"/>
            <a:ext cx="1632000" cy="34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pt-BR"/>
              <a:t>cadastrar.php</a:t>
            </a:r>
            <a:endParaRPr b="1"/>
          </a:p>
        </p:txBody>
      </p:sp>
      <p:sp>
        <p:nvSpPr>
          <p:cNvPr id="1807" name="Google Shape;1807;p201"/>
          <p:cNvSpPr txBox="1"/>
          <p:nvPr/>
        </p:nvSpPr>
        <p:spPr>
          <a:xfrm>
            <a:off x="5535350" y="1306300"/>
            <a:ext cx="3297000" cy="3000000"/>
          </a:xfrm>
          <a:prstGeom prst="rect">
            <a:avLst/>
          </a:prstGeom>
          <a:noFill/>
          <a:ln cap="flat" cmpd="sng" w="9525">
            <a:solidFill>
              <a:srgbClr val="000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pt-BR" sz="1800">
                <a:solidFill>
                  <a:srgbClr val="5F5035"/>
                </a:solidFill>
                <a:highlight>
                  <a:srgbClr val="FFFFE8"/>
                </a:highlight>
              </a:rPr>
              <a:t>&lt;?php</a:t>
            </a:r>
            <a:br>
              <a:rPr lang="pt-BR" sz="1800">
                <a:solidFill>
                  <a:schemeClr val="dk1"/>
                </a:solidFill>
                <a:highlight>
                  <a:srgbClr val="FFFFFF"/>
                </a:highlight>
              </a:rPr>
            </a:br>
            <a:r>
              <a:rPr lang="pt-BR" sz="1800">
                <a:solidFill>
                  <a:srgbClr val="400000"/>
                </a:solidFill>
                <a:highlight>
                  <a:srgbClr val="FFFFE8"/>
                </a:highlight>
              </a:rPr>
              <a:t>var_dump</a:t>
            </a:r>
            <a:r>
              <a:rPr lang="pt-BR" sz="1800">
                <a:solidFill>
                  <a:srgbClr val="808030"/>
                </a:solidFill>
                <a:highlight>
                  <a:srgbClr val="FFFFE8"/>
                </a:highlight>
              </a:rPr>
              <a:t>(</a:t>
            </a:r>
            <a:r>
              <a:rPr lang="pt-BR" sz="1800">
                <a:solidFill>
                  <a:srgbClr val="797997"/>
                </a:solidFill>
                <a:highlight>
                  <a:srgbClr val="FFFFE8"/>
                </a:highlight>
              </a:rPr>
              <a:t>$_REQUEST</a:t>
            </a:r>
            <a:r>
              <a:rPr lang="pt-BR" sz="1800">
                <a:solidFill>
                  <a:srgbClr val="808030"/>
                </a:solidFill>
                <a:highlight>
                  <a:srgbClr val="FFFFE8"/>
                </a:highlight>
              </a:rPr>
              <a:t>)</a:t>
            </a:r>
            <a:r>
              <a:rPr lang="pt-BR" sz="1800">
                <a:solidFill>
                  <a:srgbClr val="800080"/>
                </a:solidFill>
                <a:highlight>
                  <a:srgbClr val="FFFFE8"/>
                </a:highlight>
              </a:rPr>
              <a:t>;</a:t>
            </a:r>
            <a:endParaRPr sz="1800">
              <a:solidFill>
                <a:srgbClr val="800080"/>
              </a:solidFill>
              <a:highlight>
                <a:srgbClr val="FFFFE8"/>
              </a:highlight>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3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‘NOWDOC’ e HEREDOC</a:t>
            </a:r>
            <a:endParaRPr/>
          </a:p>
        </p:txBody>
      </p:sp>
      <p:sp>
        <p:nvSpPr>
          <p:cNvPr id="200" name="Google Shape;200;p31"/>
          <p:cNvSpPr txBox="1"/>
          <p:nvPr>
            <p:ph idx="1" type="body"/>
          </p:nvPr>
        </p:nvSpPr>
        <p:spPr>
          <a:xfrm>
            <a:off x="311700" y="1152475"/>
            <a:ext cx="42582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sz="1500">
                <a:solidFill>
                  <a:srgbClr val="5F5035"/>
                </a:solidFill>
                <a:highlight>
                  <a:srgbClr val="FFFFE8"/>
                </a:highlight>
              </a:rPr>
              <a:t>&lt;?php</a:t>
            </a:r>
            <a:br>
              <a:rPr lang="pt-BR" sz="1500">
                <a:solidFill>
                  <a:schemeClr val="dk1"/>
                </a:solidFill>
                <a:highlight>
                  <a:srgbClr val="FFFFFF"/>
                </a:highlight>
              </a:rPr>
            </a:br>
            <a:br>
              <a:rPr lang="pt-BR" sz="1500">
                <a:solidFill>
                  <a:schemeClr val="dk1"/>
                </a:solidFill>
                <a:highlight>
                  <a:srgbClr val="FFFFFF"/>
                </a:highlight>
              </a:rPr>
            </a:br>
            <a:r>
              <a:rPr lang="pt-BR" sz="1500">
                <a:solidFill>
                  <a:srgbClr val="797997"/>
                </a:solidFill>
                <a:highlight>
                  <a:srgbClr val="FFFFE8"/>
                </a:highlight>
              </a:rPr>
              <a:t>$versao</a:t>
            </a:r>
            <a:r>
              <a:rPr lang="pt-BR" sz="1500">
                <a:solidFill>
                  <a:schemeClr val="dk1"/>
                </a:solidFill>
                <a:highlight>
                  <a:srgbClr val="FFFFE8"/>
                </a:highlight>
              </a:rPr>
              <a:t> </a:t>
            </a:r>
            <a:r>
              <a:rPr lang="pt-BR" sz="1500">
                <a:solidFill>
                  <a:srgbClr val="808030"/>
                </a:solidFill>
                <a:highlight>
                  <a:srgbClr val="FFFFE8"/>
                </a:highlight>
              </a:rPr>
              <a:t>=</a:t>
            </a:r>
            <a:r>
              <a:rPr lang="pt-BR" sz="1500">
                <a:solidFill>
                  <a:schemeClr val="dk1"/>
                </a:solidFill>
                <a:highlight>
                  <a:srgbClr val="FFFFE8"/>
                </a:highlight>
              </a:rPr>
              <a:t> </a:t>
            </a:r>
            <a:r>
              <a:rPr lang="pt-BR" sz="1500">
                <a:solidFill>
                  <a:srgbClr val="0000E6"/>
                </a:solidFill>
                <a:highlight>
                  <a:srgbClr val="FFFFE8"/>
                </a:highlight>
              </a:rPr>
              <a:t>'7'</a:t>
            </a:r>
            <a:r>
              <a:rPr lang="pt-BR" sz="1500">
                <a:solidFill>
                  <a:srgbClr val="800080"/>
                </a:solidFill>
                <a:highlight>
                  <a:srgbClr val="FFFFE8"/>
                </a:highlight>
              </a:rPr>
              <a:t>;</a:t>
            </a:r>
            <a:br>
              <a:rPr lang="pt-BR" sz="1500">
                <a:solidFill>
                  <a:schemeClr val="dk1"/>
                </a:solidFill>
                <a:highlight>
                  <a:srgbClr val="FFFFFF"/>
                </a:highlight>
              </a:rPr>
            </a:br>
            <a:br>
              <a:rPr lang="pt-BR" sz="1500">
                <a:solidFill>
                  <a:schemeClr val="dk1"/>
                </a:solidFill>
                <a:highlight>
                  <a:srgbClr val="FFFFFF"/>
                </a:highlight>
              </a:rPr>
            </a:br>
            <a:r>
              <a:rPr lang="pt-BR" sz="1500">
                <a:solidFill>
                  <a:srgbClr val="797997"/>
                </a:solidFill>
                <a:highlight>
                  <a:srgbClr val="FFFFE8"/>
                </a:highlight>
              </a:rPr>
              <a:t>$nowdoc</a:t>
            </a:r>
            <a:r>
              <a:rPr lang="pt-BR" sz="1500">
                <a:solidFill>
                  <a:schemeClr val="dk1"/>
                </a:solidFill>
                <a:highlight>
                  <a:srgbClr val="FFFFE8"/>
                </a:highlight>
              </a:rPr>
              <a:t> </a:t>
            </a:r>
            <a:r>
              <a:rPr lang="pt-BR" sz="1500">
                <a:solidFill>
                  <a:srgbClr val="808030"/>
                </a:solidFill>
                <a:highlight>
                  <a:srgbClr val="FFFFE8"/>
                </a:highlight>
              </a:rPr>
              <a:t>=</a:t>
            </a:r>
            <a:r>
              <a:rPr lang="pt-BR" sz="1500">
                <a:solidFill>
                  <a:schemeClr val="dk1"/>
                </a:solidFill>
                <a:highlight>
                  <a:srgbClr val="FFFFE8"/>
                </a:highlight>
              </a:rPr>
              <a:t> </a:t>
            </a:r>
            <a:r>
              <a:rPr lang="pt-BR" sz="1500">
                <a:solidFill>
                  <a:srgbClr val="800000"/>
                </a:solidFill>
                <a:highlight>
                  <a:srgbClr val="FFFFE8"/>
                </a:highlight>
              </a:rPr>
              <a:t>&lt;&lt;&lt;</a:t>
            </a:r>
            <a:r>
              <a:rPr lang="pt-BR" sz="1500">
                <a:solidFill>
                  <a:srgbClr val="0000E6"/>
                </a:solidFill>
                <a:highlight>
                  <a:srgbClr val="FFFFE8"/>
                </a:highlight>
              </a:rPr>
              <a:t>'</a:t>
            </a:r>
            <a:r>
              <a:rPr lang="pt-BR" sz="1500">
                <a:solidFill>
                  <a:srgbClr val="E34ADC"/>
                </a:solidFill>
                <a:highlight>
                  <a:srgbClr val="FFFFE8"/>
                </a:highlight>
              </a:rPr>
              <a:t>NOW</a:t>
            </a:r>
            <a:r>
              <a:rPr lang="pt-BR" sz="1500">
                <a:solidFill>
                  <a:srgbClr val="0000E6"/>
                </a:solidFill>
                <a:highlight>
                  <a:srgbClr val="FFFFE8"/>
                </a:highlight>
              </a:rPr>
              <a:t>'</a:t>
            </a:r>
            <a:br>
              <a:rPr lang="pt-BR" sz="1500">
                <a:solidFill>
                  <a:schemeClr val="dk1"/>
                </a:solidFill>
                <a:highlight>
                  <a:srgbClr val="FFFFFF"/>
                </a:highlight>
              </a:rPr>
            </a:br>
            <a:r>
              <a:rPr lang="pt-BR" sz="1500">
                <a:solidFill>
                  <a:srgbClr val="0000E6"/>
                </a:solidFill>
                <a:highlight>
                  <a:srgbClr val="FFFFE8"/>
                </a:highlight>
              </a:rPr>
              <a:t>    PHP versão $versao!</a:t>
            </a:r>
            <a:br>
              <a:rPr lang="pt-BR" sz="1500">
                <a:solidFill>
                  <a:schemeClr val="dk1"/>
                </a:solidFill>
                <a:highlight>
                  <a:srgbClr val="FFFFFF"/>
                </a:highlight>
              </a:rPr>
            </a:br>
            <a:r>
              <a:rPr lang="pt-BR" sz="1500">
                <a:solidFill>
                  <a:srgbClr val="E34ADC"/>
                </a:solidFill>
                <a:highlight>
                  <a:srgbClr val="FFFFE8"/>
                </a:highlight>
              </a:rPr>
              <a:t>NOW</a:t>
            </a:r>
            <a:r>
              <a:rPr lang="pt-BR" sz="1500">
                <a:solidFill>
                  <a:srgbClr val="0000E6"/>
                </a:solidFill>
                <a:highlight>
                  <a:srgbClr val="FFFFE8"/>
                </a:highlight>
              </a:rPr>
              <a:t>;</a:t>
            </a:r>
            <a:br>
              <a:rPr lang="pt-BR" sz="1500">
                <a:solidFill>
                  <a:schemeClr val="dk1"/>
                </a:solidFill>
                <a:highlight>
                  <a:srgbClr val="FFFFFF"/>
                </a:highlight>
              </a:rPr>
            </a:br>
            <a:br>
              <a:rPr lang="pt-BR" sz="1500">
                <a:solidFill>
                  <a:schemeClr val="dk1"/>
                </a:solidFill>
                <a:highlight>
                  <a:srgbClr val="FFFFFF"/>
                </a:highlight>
              </a:rPr>
            </a:br>
            <a:r>
              <a:rPr lang="pt-BR" sz="1500">
                <a:solidFill>
                  <a:srgbClr val="797997"/>
                </a:solidFill>
                <a:highlight>
                  <a:srgbClr val="FFFFE8"/>
                </a:highlight>
              </a:rPr>
              <a:t>$herec</a:t>
            </a:r>
            <a:r>
              <a:rPr lang="pt-BR" sz="1500">
                <a:solidFill>
                  <a:schemeClr val="dk1"/>
                </a:solidFill>
                <a:highlight>
                  <a:srgbClr val="FFFFE8"/>
                </a:highlight>
              </a:rPr>
              <a:t> </a:t>
            </a:r>
            <a:r>
              <a:rPr lang="pt-BR" sz="1500">
                <a:solidFill>
                  <a:srgbClr val="808030"/>
                </a:solidFill>
                <a:highlight>
                  <a:srgbClr val="FFFFE8"/>
                </a:highlight>
              </a:rPr>
              <a:t>=</a:t>
            </a:r>
            <a:r>
              <a:rPr lang="pt-BR" sz="1500">
                <a:solidFill>
                  <a:schemeClr val="dk1"/>
                </a:solidFill>
                <a:highlight>
                  <a:srgbClr val="FFFFE8"/>
                </a:highlight>
              </a:rPr>
              <a:t> </a:t>
            </a:r>
            <a:r>
              <a:rPr lang="pt-BR" sz="1500">
                <a:solidFill>
                  <a:srgbClr val="800000"/>
                </a:solidFill>
                <a:highlight>
                  <a:srgbClr val="FFFFE8"/>
                </a:highlight>
              </a:rPr>
              <a:t>&lt;&lt;&lt;</a:t>
            </a:r>
            <a:r>
              <a:rPr lang="pt-BR" sz="1500">
                <a:solidFill>
                  <a:srgbClr val="E34ADC"/>
                </a:solidFill>
                <a:highlight>
                  <a:srgbClr val="FFFFE8"/>
                </a:highlight>
              </a:rPr>
              <a:t>HERE</a:t>
            </a:r>
            <a:br>
              <a:rPr lang="pt-BR" sz="1500">
                <a:solidFill>
                  <a:schemeClr val="dk1"/>
                </a:solidFill>
                <a:highlight>
                  <a:srgbClr val="FFFFFF"/>
                </a:highlight>
              </a:rPr>
            </a:br>
            <a:r>
              <a:rPr lang="pt-BR" sz="1500">
                <a:solidFill>
                  <a:srgbClr val="0000E6"/>
                </a:solidFill>
                <a:highlight>
                  <a:srgbClr val="FFFFE8"/>
                </a:highlight>
              </a:rPr>
              <a:t>    PHP versão </a:t>
            </a:r>
            <a:r>
              <a:rPr lang="pt-BR" sz="1500">
                <a:solidFill>
                  <a:srgbClr val="797997"/>
                </a:solidFill>
                <a:highlight>
                  <a:srgbClr val="FFFFE8"/>
                </a:highlight>
              </a:rPr>
              <a:t>$versao</a:t>
            </a:r>
            <a:r>
              <a:rPr lang="pt-BR" sz="1500">
                <a:solidFill>
                  <a:srgbClr val="0000E6"/>
                </a:solidFill>
                <a:highlight>
                  <a:srgbClr val="FFFFE8"/>
                </a:highlight>
              </a:rPr>
              <a:t>!</a:t>
            </a:r>
            <a:br>
              <a:rPr lang="pt-BR" sz="1500">
                <a:solidFill>
                  <a:schemeClr val="dk1"/>
                </a:solidFill>
                <a:highlight>
                  <a:srgbClr val="FFFFFF"/>
                </a:highlight>
              </a:rPr>
            </a:br>
            <a:r>
              <a:rPr lang="pt-BR" sz="1500">
                <a:solidFill>
                  <a:srgbClr val="E34ADC"/>
                </a:solidFill>
                <a:highlight>
                  <a:srgbClr val="FFFFE8"/>
                </a:highlight>
              </a:rPr>
              <a:t>HERE</a:t>
            </a:r>
            <a:r>
              <a:rPr lang="pt-BR" sz="1500">
                <a:solidFill>
                  <a:srgbClr val="0000E6"/>
                </a:solidFill>
                <a:highlight>
                  <a:srgbClr val="FFFFE8"/>
                </a:highlight>
              </a:rPr>
              <a:t>;</a:t>
            </a:r>
            <a:endParaRPr sz="1500">
              <a:solidFill>
                <a:srgbClr val="0000E6"/>
              </a:solidFill>
              <a:highlight>
                <a:srgbClr val="FFFFE8"/>
              </a:highlight>
            </a:endParaRPr>
          </a:p>
          <a:p>
            <a:pPr indent="0" lvl="0" marL="0" rtl="0" algn="l">
              <a:spcBef>
                <a:spcPts val="1600"/>
              </a:spcBef>
              <a:spcAft>
                <a:spcPts val="1600"/>
              </a:spcAft>
              <a:buNone/>
            </a:pPr>
            <a:r>
              <a:rPr b="1" lang="pt-BR" sz="1500">
                <a:solidFill>
                  <a:srgbClr val="800000"/>
                </a:solidFill>
                <a:highlight>
                  <a:srgbClr val="FFFFE8"/>
                </a:highlight>
              </a:rPr>
              <a:t>echo</a:t>
            </a:r>
            <a:r>
              <a:rPr lang="pt-BR" sz="1500">
                <a:solidFill>
                  <a:schemeClr val="dk1"/>
                </a:solidFill>
                <a:highlight>
                  <a:srgbClr val="FFFFE8"/>
                </a:highlight>
              </a:rPr>
              <a:t> </a:t>
            </a:r>
            <a:r>
              <a:rPr lang="pt-BR" sz="1500">
                <a:solidFill>
                  <a:srgbClr val="797997"/>
                </a:solidFill>
                <a:highlight>
                  <a:srgbClr val="FFFFE8"/>
                </a:highlight>
              </a:rPr>
              <a:t>$nowdoc</a:t>
            </a:r>
            <a:r>
              <a:rPr lang="pt-BR" sz="1500">
                <a:solidFill>
                  <a:srgbClr val="800080"/>
                </a:solidFill>
                <a:highlight>
                  <a:srgbClr val="FFFFE8"/>
                </a:highlight>
              </a:rPr>
              <a:t>;</a:t>
            </a:r>
            <a:br>
              <a:rPr lang="pt-BR" sz="1500">
                <a:solidFill>
                  <a:schemeClr val="dk1"/>
                </a:solidFill>
                <a:highlight>
                  <a:schemeClr val="lt1"/>
                </a:highlight>
              </a:rPr>
            </a:br>
            <a:r>
              <a:rPr b="1" lang="pt-BR" sz="1500">
                <a:solidFill>
                  <a:srgbClr val="800000"/>
                </a:solidFill>
                <a:highlight>
                  <a:srgbClr val="FFFFE8"/>
                </a:highlight>
              </a:rPr>
              <a:t>echo</a:t>
            </a:r>
            <a:r>
              <a:rPr lang="pt-BR" sz="1500">
                <a:solidFill>
                  <a:schemeClr val="dk1"/>
                </a:solidFill>
                <a:highlight>
                  <a:srgbClr val="FFFFE8"/>
                </a:highlight>
              </a:rPr>
              <a:t> </a:t>
            </a:r>
            <a:r>
              <a:rPr lang="pt-BR" sz="1500">
                <a:solidFill>
                  <a:srgbClr val="797997"/>
                </a:solidFill>
                <a:highlight>
                  <a:srgbClr val="FFFFE8"/>
                </a:highlight>
              </a:rPr>
              <a:t>$herec</a:t>
            </a:r>
            <a:r>
              <a:rPr lang="pt-BR" sz="1500">
                <a:solidFill>
                  <a:srgbClr val="800080"/>
                </a:solidFill>
                <a:highlight>
                  <a:srgbClr val="FFFFE8"/>
                </a:highlight>
              </a:rPr>
              <a:t>;</a:t>
            </a:r>
            <a:br>
              <a:rPr lang="pt-BR" sz="1500">
                <a:solidFill>
                  <a:schemeClr val="dk1"/>
                </a:solidFill>
                <a:highlight>
                  <a:srgbClr val="FFFFFF"/>
                </a:highlight>
              </a:rPr>
            </a:br>
            <a:endParaRPr sz="1500"/>
          </a:p>
        </p:txBody>
      </p:sp>
      <p:sp>
        <p:nvSpPr>
          <p:cNvPr id="201" name="Google Shape;201;p31"/>
          <p:cNvSpPr txBox="1"/>
          <p:nvPr/>
        </p:nvSpPr>
        <p:spPr>
          <a:xfrm>
            <a:off x="3175325" y="1209650"/>
            <a:ext cx="1470900" cy="30000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1600"/>
              </a:spcAft>
              <a:buNone/>
            </a:pPr>
            <a:br>
              <a:rPr lang="pt-BR" sz="1800">
                <a:solidFill>
                  <a:schemeClr val="dk1"/>
                </a:solidFill>
                <a:highlight>
                  <a:srgbClr val="FFFFFF"/>
                </a:highlight>
              </a:rPr>
            </a:br>
            <a:endParaRPr/>
          </a:p>
        </p:txBody>
      </p:sp>
      <p:sp>
        <p:nvSpPr>
          <p:cNvPr id="202" name="Google Shape;202;p31"/>
          <p:cNvSpPr txBox="1"/>
          <p:nvPr/>
        </p:nvSpPr>
        <p:spPr>
          <a:xfrm>
            <a:off x="4797825" y="1133450"/>
            <a:ext cx="3990300" cy="37749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just">
              <a:spcBef>
                <a:spcPts val="0"/>
              </a:spcBef>
              <a:spcAft>
                <a:spcPts val="0"/>
              </a:spcAft>
              <a:buNone/>
            </a:pPr>
            <a:r>
              <a:rPr lang="pt-BR" sz="1700"/>
              <a:t>NOWDOC </a:t>
            </a:r>
            <a:r>
              <a:rPr lang="pt-BR" sz="1700"/>
              <a:t>são para cadeias de caracteres com aspas simples o que HEREDOC são para cadeias de caracteres com aspas duplas. </a:t>
            </a:r>
            <a:endParaRPr sz="1700"/>
          </a:p>
          <a:p>
            <a:pPr indent="0" lvl="0" marL="0" rtl="0" algn="just">
              <a:spcBef>
                <a:spcPts val="0"/>
              </a:spcBef>
              <a:spcAft>
                <a:spcPts val="0"/>
              </a:spcAft>
              <a:buNone/>
            </a:pPr>
            <a:r>
              <a:t/>
            </a:r>
            <a:endParaRPr sz="1700"/>
          </a:p>
          <a:p>
            <a:pPr indent="0" lvl="0" marL="0" rtl="0" algn="just">
              <a:spcBef>
                <a:spcPts val="0"/>
              </a:spcBef>
              <a:spcAft>
                <a:spcPts val="0"/>
              </a:spcAft>
              <a:buNone/>
            </a:pPr>
            <a:r>
              <a:rPr lang="pt-BR" sz="1700"/>
              <a:t>Um NOWDOC é especificado de forma semelhante a um HEREDOC, mas nenhuma análise é feita dentro de um NOWDOC. </a:t>
            </a:r>
            <a:endParaRPr sz="1700"/>
          </a:p>
          <a:p>
            <a:pPr indent="0" lvl="0" marL="0" rtl="0" algn="just">
              <a:spcBef>
                <a:spcPts val="0"/>
              </a:spcBef>
              <a:spcAft>
                <a:spcPts val="0"/>
              </a:spcAft>
              <a:buNone/>
            </a:pPr>
            <a:r>
              <a:t/>
            </a:r>
            <a:endParaRPr sz="1700"/>
          </a:p>
          <a:p>
            <a:pPr indent="0" lvl="0" marL="0" rtl="0" algn="just">
              <a:spcBef>
                <a:spcPts val="0"/>
              </a:spcBef>
              <a:spcAft>
                <a:spcPts val="0"/>
              </a:spcAft>
              <a:buNone/>
            </a:pPr>
            <a:r>
              <a:rPr lang="pt-BR" sz="1700"/>
              <a:t>A construção é ideal para incorporar código PHP ou outros grandes blocos de texto sem a necessidade de usar “escape” (escapar).</a:t>
            </a:r>
            <a:endParaRPr sz="1700"/>
          </a:p>
        </p:txBody>
      </p:sp>
      <p:cxnSp>
        <p:nvCxnSpPr>
          <p:cNvPr id="203" name="Google Shape;203;p31"/>
          <p:cNvCxnSpPr/>
          <p:nvPr/>
        </p:nvCxnSpPr>
        <p:spPr>
          <a:xfrm>
            <a:off x="4179925" y="1244525"/>
            <a:ext cx="0" cy="35391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1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1" name="Shape 1811"/>
        <p:cNvGrpSpPr/>
        <p:nvPr/>
      </p:nvGrpSpPr>
      <p:grpSpPr>
        <a:xfrm>
          <a:off x="0" y="0"/>
          <a:ext cx="0" cy="0"/>
          <a:chOff x="0" y="0"/>
          <a:chExt cx="0" cy="0"/>
        </a:xfrm>
      </p:grpSpPr>
      <p:sp>
        <p:nvSpPr>
          <p:cNvPr id="1812" name="Google Shape;1812;p20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Formulários e Requisições (Variáveis)</a:t>
            </a:r>
            <a:endParaRPr/>
          </a:p>
        </p:txBody>
      </p:sp>
      <p:sp>
        <p:nvSpPr>
          <p:cNvPr id="1813" name="Google Shape;1813;p20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b="1" lang="pt-BR"/>
              <a:t>$_POST: </a:t>
            </a:r>
            <a:r>
              <a:rPr lang="pt-BR"/>
              <a:t>é um array de variáveis com os valores enviados via HTTP POST como, por exemplo, o utilizado por formulários HTML.</a:t>
            </a:r>
            <a:endParaRPr/>
          </a:p>
          <a:p>
            <a:pPr indent="-342900" lvl="0" marL="457200" rtl="0" algn="l">
              <a:spcBef>
                <a:spcPts val="0"/>
              </a:spcBef>
              <a:spcAft>
                <a:spcPts val="0"/>
              </a:spcAft>
              <a:buSzPts val="1800"/>
              <a:buChar char="●"/>
            </a:pPr>
            <a:r>
              <a:rPr b="1" lang="pt-BR"/>
              <a:t>$_GET:  </a:t>
            </a:r>
            <a:r>
              <a:rPr lang="pt-BR"/>
              <a:t>é um array de variáveis com os parâmetros da URL, também conhecido como “query string”.</a:t>
            </a:r>
            <a:endParaRPr/>
          </a:p>
          <a:p>
            <a:pPr indent="-342900" lvl="0" marL="457200" rtl="0" algn="l">
              <a:spcBef>
                <a:spcPts val="0"/>
              </a:spcBef>
              <a:spcAft>
                <a:spcPts val="0"/>
              </a:spcAft>
              <a:buSzPts val="1800"/>
              <a:buChar char="●"/>
            </a:pPr>
            <a:r>
              <a:rPr b="1" lang="pt-BR"/>
              <a:t>$_REQUEST</a:t>
            </a:r>
            <a:r>
              <a:rPr lang="pt-BR"/>
              <a:t>: por default possui o conteúdo de $_GET, $_POST (e $_COOKIE também).</a:t>
            </a:r>
            <a:endParaRPr/>
          </a:p>
          <a:p>
            <a:pPr indent="-342900" lvl="0" marL="457200" rtl="0" algn="l">
              <a:spcBef>
                <a:spcPts val="0"/>
              </a:spcBef>
              <a:spcAft>
                <a:spcPts val="0"/>
              </a:spcAft>
              <a:buSzPts val="1800"/>
              <a:buChar char="●"/>
            </a:pPr>
            <a:r>
              <a:rPr b="1" lang="pt-BR"/>
              <a:t>$_FILES</a:t>
            </a:r>
            <a:r>
              <a:rPr lang="pt-BR"/>
              <a:t>: um array com as informações de arquivos enviados via HTTP POST (utilizar o “multipart/form-data” no enctype do formulário)</a:t>
            </a:r>
            <a:endParaRPr/>
          </a:p>
        </p:txBody>
      </p:sp>
    </p:spTree>
  </p:cSld>
  <p:clrMapOvr>
    <a:masterClrMapping/>
  </p:clrMapOvr>
</p:sld>
</file>

<file path=ppt/slides/slide1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7" name="Shape 1817"/>
        <p:cNvGrpSpPr/>
        <p:nvPr/>
      </p:nvGrpSpPr>
      <p:grpSpPr>
        <a:xfrm>
          <a:off x="0" y="0"/>
          <a:ext cx="0" cy="0"/>
          <a:chOff x="0" y="0"/>
          <a:chExt cx="0" cy="0"/>
        </a:xfrm>
      </p:grpSpPr>
      <p:sp>
        <p:nvSpPr>
          <p:cNvPr id="1818" name="Google Shape;1818;p203"/>
          <p:cNvSpPr txBox="1"/>
          <p:nvPr/>
        </p:nvSpPr>
        <p:spPr>
          <a:xfrm>
            <a:off x="5223475" y="2339814"/>
            <a:ext cx="840600" cy="59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sz="1600">
                <a:solidFill>
                  <a:srgbClr val="6AA84F"/>
                </a:solidFill>
              </a:rPr>
              <a:t>campo</a:t>
            </a:r>
            <a:endParaRPr sz="1600">
              <a:solidFill>
                <a:srgbClr val="6AA84F"/>
              </a:solidFill>
            </a:endParaRPr>
          </a:p>
        </p:txBody>
      </p:sp>
      <p:sp>
        <p:nvSpPr>
          <p:cNvPr id="1819" name="Google Shape;1819;p20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Entrada de Dados (GET)</a:t>
            </a:r>
            <a:endParaRPr/>
          </a:p>
        </p:txBody>
      </p:sp>
      <p:sp>
        <p:nvSpPr>
          <p:cNvPr id="1820" name="Google Shape;1820;p203"/>
          <p:cNvSpPr txBox="1"/>
          <p:nvPr>
            <p:ph idx="1" type="body"/>
          </p:nvPr>
        </p:nvSpPr>
        <p:spPr>
          <a:xfrm>
            <a:off x="311700" y="11524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pt-BR" sz="2200">
                <a:solidFill>
                  <a:srgbClr val="000000"/>
                </a:solidFill>
              </a:rPr>
              <a:t>http://localhost/curso/get/index.php</a:t>
            </a:r>
            <a:r>
              <a:rPr b="1" lang="pt-BR" sz="2200">
                <a:solidFill>
                  <a:srgbClr val="FF0000"/>
                </a:solidFill>
              </a:rPr>
              <a:t>?</a:t>
            </a:r>
            <a:r>
              <a:rPr b="1" lang="pt-BR" sz="2200">
                <a:solidFill>
                  <a:srgbClr val="6AA84F"/>
                </a:solidFill>
              </a:rPr>
              <a:t>nome</a:t>
            </a:r>
            <a:r>
              <a:rPr b="1" lang="pt-BR" sz="2200">
                <a:solidFill>
                  <a:srgbClr val="1155CC"/>
                </a:solidFill>
              </a:rPr>
              <a:t>=</a:t>
            </a:r>
            <a:r>
              <a:rPr b="1" lang="pt-BR" sz="2200">
                <a:solidFill>
                  <a:srgbClr val="BF9000"/>
                </a:solidFill>
              </a:rPr>
              <a:t>Maria</a:t>
            </a:r>
            <a:r>
              <a:rPr b="1" lang="pt-BR" sz="2200">
                <a:solidFill>
                  <a:srgbClr val="FF00FF"/>
                </a:solidFill>
              </a:rPr>
              <a:t>&amp;</a:t>
            </a:r>
            <a:r>
              <a:rPr b="1" lang="pt-BR" sz="2200">
                <a:solidFill>
                  <a:srgbClr val="6AA84F"/>
                </a:solidFill>
              </a:rPr>
              <a:t>idade</a:t>
            </a:r>
            <a:r>
              <a:rPr b="1" lang="pt-BR" sz="2200">
                <a:solidFill>
                  <a:srgbClr val="1155CC"/>
                </a:solidFill>
              </a:rPr>
              <a:t>=</a:t>
            </a:r>
            <a:r>
              <a:rPr b="1" lang="pt-BR" sz="2200">
                <a:solidFill>
                  <a:srgbClr val="BF9000"/>
                </a:solidFill>
              </a:rPr>
              <a:t>33</a:t>
            </a:r>
            <a:endParaRPr b="1" sz="2200"/>
          </a:p>
        </p:txBody>
      </p:sp>
      <p:sp>
        <p:nvSpPr>
          <p:cNvPr id="1821" name="Google Shape;1821;p203"/>
          <p:cNvSpPr txBox="1"/>
          <p:nvPr/>
        </p:nvSpPr>
        <p:spPr>
          <a:xfrm>
            <a:off x="3589075" y="3623975"/>
            <a:ext cx="3399600" cy="59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sz="1600">
                <a:solidFill>
                  <a:srgbClr val="FF0000"/>
                </a:solidFill>
              </a:rPr>
              <a:t>Separador de URL e Query String</a:t>
            </a:r>
            <a:endParaRPr sz="1600">
              <a:solidFill>
                <a:srgbClr val="FF0000"/>
              </a:solidFill>
            </a:endParaRPr>
          </a:p>
        </p:txBody>
      </p:sp>
      <p:sp>
        <p:nvSpPr>
          <p:cNvPr id="1822" name="Google Shape;1822;p203"/>
          <p:cNvSpPr txBox="1"/>
          <p:nvPr/>
        </p:nvSpPr>
        <p:spPr>
          <a:xfrm>
            <a:off x="896025" y="2300925"/>
            <a:ext cx="593100" cy="59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sz="1600"/>
              <a:t>UR</a:t>
            </a:r>
            <a:r>
              <a:rPr lang="pt-BR" sz="1600"/>
              <a:t>L</a:t>
            </a:r>
            <a:endParaRPr sz="1600"/>
          </a:p>
        </p:txBody>
      </p:sp>
      <p:sp>
        <p:nvSpPr>
          <p:cNvPr id="1823" name="Google Shape;1823;p203"/>
          <p:cNvSpPr txBox="1"/>
          <p:nvPr/>
        </p:nvSpPr>
        <p:spPr>
          <a:xfrm>
            <a:off x="6263050" y="2339825"/>
            <a:ext cx="651000" cy="59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sz="1600">
                <a:solidFill>
                  <a:srgbClr val="BF9000"/>
                </a:solidFill>
              </a:rPr>
              <a:t>valor</a:t>
            </a:r>
            <a:endParaRPr sz="1600">
              <a:solidFill>
                <a:srgbClr val="BF9000"/>
              </a:solidFill>
            </a:endParaRPr>
          </a:p>
        </p:txBody>
      </p:sp>
      <p:sp>
        <p:nvSpPr>
          <p:cNvPr id="1824" name="Google Shape;1824;p203"/>
          <p:cNvSpPr txBox="1"/>
          <p:nvPr/>
        </p:nvSpPr>
        <p:spPr>
          <a:xfrm>
            <a:off x="6650375" y="2934725"/>
            <a:ext cx="1621500" cy="594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pt-BR" sz="1600">
                <a:solidFill>
                  <a:srgbClr val="FF00FF"/>
                </a:solidFill>
              </a:rPr>
              <a:t>s</a:t>
            </a:r>
            <a:r>
              <a:rPr lang="pt-BR" sz="1600">
                <a:solidFill>
                  <a:srgbClr val="FF00FF"/>
                </a:solidFill>
              </a:rPr>
              <a:t>eparador de campos</a:t>
            </a:r>
            <a:endParaRPr sz="1600">
              <a:solidFill>
                <a:srgbClr val="FF00FF"/>
              </a:solidFill>
            </a:endParaRPr>
          </a:p>
        </p:txBody>
      </p:sp>
      <p:cxnSp>
        <p:nvCxnSpPr>
          <p:cNvPr id="1825" name="Google Shape;1825;p203"/>
          <p:cNvCxnSpPr/>
          <p:nvPr/>
        </p:nvCxnSpPr>
        <p:spPr>
          <a:xfrm rot="10800000">
            <a:off x="1192575" y="1579425"/>
            <a:ext cx="0" cy="721500"/>
          </a:xfrm>
          <a:prstGeom prst="straightConnector1">
            <a:avLst/>
          </a:prstGeom>
          <a:noFill/>
          <a:ln cap="flat" cmpd="sng" w="9525">
            <a:solidFill>
              <a:schemeClr val="dk2"/>
            </a:solidFill>
            <a:prstDash val="solid"/>
            <a:round/>
            <a:headEnd len="med" w="med" type="none"/>
            <a:tailEnd len="med" w="med" type="triangle"/>
          </a:ln>
        </p:spPr>
      </p:cxnSp>
      <p:cxnSp>
        <p:nvCxnSpPr>
          <p:cNvPr id="1826" name="Google Shape;1826;p203"/>
          <p:cNvCxnSpPr/>
          <p:nvPr/>
        </p:nvCxnSpPr>
        <p:spPr>
          <a:xfrm rot="10800000">
            <a:off x="5214175" y="1570525"/>
            <a:ext cx="0" cy="1947600"/>
          </a:xfrm>
          <a:prstGeom prst="straightConnector1">
            <a:avLst/>
          </a:prstGeom>
          <a:noFill/>
          <a:ln cap="flat" cmpd="sng" w="9525">
            <a:solidFill>
              <a:schemeClr val="dk2"/>
            </a:solidFill>
            <a:prstDash val="solid"/>
            <a:round/>
            <a:headEnd len="med" w="med" type="none"/>
            <a:tailEnd len="med" w="med" type="triangle"/>
          </a:ln>
        </p:spPr>
      </p:cxnSp>
      <p:cxnSp>
        <p:nvCxnSpPr>
          <p:cNvPr id="1827" name="Google Shape;1827;p203"/>
          <p:cNvCxnSpPr>
            <a:stCxn id="1818" idx="0"/>
          </p:cNvCxnSpPr>
          <p:nvPr/>
        </p:nvCxnSpPr>
        <p:spPr>
          <a:xfrm rot="10800000">
            <a:off x="5643775" y="1565214"/>
            <a:ext cx="0" cy="774600"/>
          </a:xfrm>
          <a:prstGeom prst="straightConnector1">
            <a:avLst/>
          </a:prstGeom>
          <a:noFill/>
          <a:ln cap="flat" cmpd="sng" w="9525">
            <a:solidFill>
              <a:schemeClr val="dk2"/>
            </a:solidFill>
            <a:prstDash val="solid"/>
            <a:round/>
            <a:headEnd len="med" w="med" type="none"/>
            <a:tailEnd len="med" w="med" type="triangle"/>
          </a:ln>
        </p:spPr>
      </p:cxnSp>
      <p:cxnSp>
        <p:nvCxnSpPr>
          <p:cNvPr id="1828" name="Google Shape;1828;p203"/>
          <p:cNvCxnSpPr/>
          <p:nvPr/>
        </p:nvCxnSpPr>
        <p:spPr>
          <a:xfrm rot="10800000">
            <a:off x="6558175" y="1565214"/>
            <a:ext cx="0" cy="774600"/>
          </a:xfrm>
          <a:prstGeom prst="straightConnector1">
            <a:avLst/>
          </a:prstGeom>
          <a:noFill/>
          <a:ln cap="flat" cmpd="sng" w="9525">
            <a:solidFill>
              <a:schemeClr val="dk2"/>
            </a:solidFill>
            <a:prstDash val="solid"/>
            <a:round/>
            <a:headEnd len="med" w="med" type="none"/>
            <a:tailEnd len="med" w="med" type="triangle"/>
          </a:ln>
        </p:spPr>
      </p:cxnSp>
      <p:cxnSp>
        <p:nvCxnSpPr>
          <p:cNvPr id="1829" name="Google Shape;1829;p203"/>
          <p:cNvCxnSpPr/>
          <p:nvPr/>
        </p:nvCxnSpPr>
        <p:spPr>
          <a:xfrm rot="10800000">
            <a:off x="7050775" y="1564950"/>
            <a:ext cx="0" cy="1367400"/>
          </a:xfrm>
          <a:prstGeom prst="straightConnector1">
            <a:avLst/>
          </a:prstGeom>
          <a:noFill/>
          <a:ln cap="flat" cmpd="sng" w="9525">
            <a:solidFill>
              <a:schemeClr val="dk2"/>
            </a:solidFill>
            <a:prstDash val="solid"/>
            <a:round/>
            <a:headEnd len="med" w="med" type="none"/>
            <a:tailEnd len="med" w="med" type="triangle"/>
          </a:ln>
        </p:spPr>
      </p:cxnSp>
      <p:sp>
        <p:nvSpPr>
          <p:cNvPr id="1830" name="Google Shape;1830;p203"/>
          <p:cNvSpPr txBox="1"/>
          <p:nvPr/>
        </p:nvSpPr>
        <p:spPr>
          <a:xfrm>
            <a:off x="5545974" y="2934725"/>
            <a:ext cx="1150200" cy="594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pt-BR" sz="1600">
                <a:solidFill>
                  <a:srgbClr val="1155CC"/>
                </a:solidFill>
              </a:rPr>
              <a:t>atribuição</a:t>
            </a:r>
            <a:r>
              <a:rPr lang="pt-BR" sz="1600">
                <a:solidFill>
                  <a:srgbClr val="1155CC"/>
                </a:solidFill>
              </a:rPr>
              <a:t> de valor</a:t>
            </a:r>
            <a:endParaRPr sz="1600">
              <a:solidFill>
                <a:srgbClr val="1155CC"/>
              </a:solidFill>
            </a:endParaRPr>
          </a:p>
        </p:txBody>
      </p:sp>
      <p:cxnSp>
        <p:nvCxnSpPr>
          <p:cNvPr id="1831" name="Google Shape;1831;p203"/>
          <p:cNvCxnSpPr>
            <a:stCxn id="1830" idx="0"/>
          </p:cNvCxnSpPr>
          <p:nvPr/>
        </p:nvCxnSpPr>
        <p:spPr>
          <a:xfrm rot="10800000">
            <a:off x="6121074" y="1569125"/>
            <a:ext cx="0" cy="13656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1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5" name="Shape 1835"/>
        <p:cNvGrpSpPr/>
        <p:nvPr/>
      </p:nvGrpSpPr>
      <p:grpSpPr>
        <a:xfrm>
          <a:off x="0" y="0"/>
          <a:ext cx="0" cy="0"/>
          <a:chOff x="0" y="0"/>
          <a:chExt cx="0" cy="0"/>
        </a:xfrm>
      </p:grpSpPr>
      <p:sp>
        <p:nvSpPr>
          <p:cNvPr id="1836" name="Google Shape;1836;p20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Formulário (Array como parâmetro)</a:t>
            </a:r>
            <a:endParaRPr/>
          </a:p>
        </p:txBody>
      </p:sp>
      <p:sp>
        <p:nvSpPr>
          <p:cNvPr id="1837" name="Google Shape;1837;p204"/>
          <p:cNvSpPr txBox="1"/>
          <p:nvPr/>
        </p:nvSpPr>
        <p:spPr>
          <a:xfrm>
            <a:off x="241950" y="1283975"/>
            <a:ext cx="5360400" cy="35715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l">
              <a:lnSpc>
                <a:spcPct val="125000"/>
              </a:lnSpc>
              <a:spcBef>
                <a:spcPts val="0"/>
              </a:spcBef>
              <a:spcAft>
                <a:spcPts val="0"/>
              </a:spcAft>
              <a:buNone/>
            </a:pPr>
            <a:r>
              <a:rPr lang="pt-BR" sz="1150">
                <a:solidFill>
                  <a:srgbClr val="557799"/>
                </a:solidFill>
              </a:rPr>
              <a:t>&lt;!DOCTYPE html&gt;</a:t>
            </a:r>
            <a:endParaRPr sz="1150">
              <a:solidFill>
                <a:schemeClr val="dk1"/>
              </a:solidFill>
            </a:endParaRPr>
          </a:p>
          <a:p>
            <a:pPr indent="0" lvl="0" marL="0" rtl="0" algn="l">
              <a:lnSpc>
                <a:spcPct val="125000"/>
              </a:lnSpc>
              <a:spcBef>
                <a:spcPts val="0"/>
              </a:spcBef>
              <a:spcAft>
                <a:spcPts val="0"/>
              </a:spcAft>
              <a:buNone/>
            </a:pPr>
            <a:r>
              <a:rPr lang="pt-BR" sz="1150">
                <a:solidFill>
                  <a:srgbClr val="007700"/>
                </a:solidFill>
              </a:rPr>
              <a:t>&lt;html&gt;</a:t>
            </a:r>
            <a:endParaRPr sz="1150">
              <a:solidFill>
                <a:schemeClr val="dk1"/>
              </a:solidFill>
            </a:endParaRPr>
          </a:p>
          <a:p>
            <a:pPr indent="0" lvl="0" marL="0" rtl="0" algn="l">
              <a:lnSpc>
                <a:spcPct val="125000"/>
              </a:lnSpc>
              <a:spcBef>
                <a:spcPts val="0"/>
              </a:spcBef>
              <a:spcAft>
                <a:spcPts val="0"/>
              </a:spcAft>
              <a:buNone/>
            </a:pPr>
            <a:r>
              <a:rPr lang="pt-BR" sz="1150">
                <a:solidFill>
                  <a:schemeClr val="dk1"/>
                </a:solidFill>
              </a:rPr>
              <a:t>  </a:t>
            </a:r>
            <a:r>
              <a:rPr lang="pt-BR" sz="1150">
                <a:solidFill>
                  <a:srgbClr val="007700"/>
                </a:solidFill>
              </a:rPr>
              <a:t>&lt;head&gt;</a:t>
            </a:r>
            <a:endParaRPr sz="1150">
              <a:solidFill>
                <a:srgbClr val="007700"/>
              </a:solidFill>
            </a:endParaRPr>
          </a:p>
          <a:p>
            <a:pPr indent="457200" lvl="0" marL="0" rtl="0" algn="l">
              <a:lnSpc>
                <a:spcPct val="125000"/>
              </a:lnSpc>
              <a:spcBef>
                <a:spcPts val="0"/>
              </a:spcBef>
              <a:spcAft>
                <a:spcPts val="0"/>
              </a:spcAft>
              <a:buNone/>
            </a:pPr>
            <a:r>
              <a:rPr lang="pt-BR" sz="1150">
                <a:solidFill>
                  <a:srgbClr val="007700"/>
                </a:solidFill>
              </a:rPr>
              <a:t>&lt;title&gt;</a:t>
            </a:r>
            <a:r>
              <a:rPr lang="pt-BR" sz="1150">
                <a:solidFill>
                  <a:schemeClr val="dk1"/>
                </a:solidFill>
              </a:rPr>
              <a:t>Formulário</a:t>
            </a:r>
            <a:r>
              <a:rPr lang="pt-BR" sz="1150">
                <a:solidFill>
                  <a:srgbClr val="007700"/>
                </a:solidFill>
              </a:rPr>
              <a:t>&lt;/title</a:t>
            </a:r>
            <a:r>
              <a:rPr lang="pt-BR" sz="1150">
                <a:solidFill>
                  <a:srgbClr val="007700"/>
                </a:solidFill>
              </a:rPr>
              <a:t>&gt;&lt;meta </a:t>
            </a:r>
            <a:r>
              <a:rPr lang="pt-BR" sz="1150">
                <a:solidFill>
                  <a:srgbClr val="0000CC"/>
                </a:solidFill>
              </a:rPr>
              <a:t>charset=</a:t>
            </a:r>
            <a:r>
              <a:rPr lang="pt-BR" sz="1150">
                <a:solidFill>
                  <a:schemeClr val="dk1"/>
                </a:solidFill>
                <a:highlight>
                  <a:srgbClr val="FFF0F0"/>
                </a:highlight>
              </a:rPr>
              <a:t>"utf-8"</a:t>
            </a:r>
            <a:r>
              <a:rPr lang="pt-BR" sz="1150">
                <a:solidFill>
                  <a:srgbClr val="007700"/>
                </a:solidFill>
              </a:rPr>
              <a:t> /&gt;</a:t>
            </a:r>
            <a:endParaRPr sz="1150">
              <a:solidFill>
                <a:srgbClr val="007700"/>
              </a:solidFill>
            </a:endParaRPr>
          </a:p>
          <a:p>
            <a:pPr indent="0" lvl="0" marL="0" rtl="0" algn="l">
              <a:lnSpc>
                <a:spcPct val="125000"/>
              </a:lnSpc>
              <a:spcBef>
                <a:spcPts val="0"/>
              </a:spcBef>
              <a:spcAft>
                <a:spcPts val="0"/>
              </a:spcAft>
              <a:buNone/>
            </a:pPr>
            <a:r>
              <a:rPr lang="pt-BR" sz="1150">
                <a:solidFill>
                  <a:srgbClr val="007700"/>
                </a:solidFill>
              </a:rPr>
              <a:t>  &lt;/head&gt;</a:t>
            </a:r>
            <a:endParaRPr sz="1150">
              <a:solidFill>
                <a:schemeClr val="dk1"/>
              </a:solidFill>
            </a:endParaRPr>
          </a:p>
          <a:p>
            <a:pPr indent="0" lvl="0" marL="0" rtl="0" algn="l">
              <a:lnSpc>
                <a:spcPct val="125000"/>
              </a:lnSpc>
              <a:spcBef>
                <a:spcPts val="0"/>
              </a:spcBef>
              <a:spcAft>
                <a:spcPts val="0"/>
              </a:spcAft>
              <a:buNone/>
            </a:pPr>
            <a:r>
              <a:rPr lang="pt-BR" sz="1150">
                <a:solidFill>
                  <a:schemeClr val="dk1"/>
                </a:solidFill>
              </a:rPr>
              <a:t>    </a:t>
            </a:r>
            <a:r>
              <a:rPr lang="pt-BR" sz="1150">
                <a:solidFill>
                  <a:srgbClr val="007700"/>
                </a:solidFill>
              </a:rPr>
              <a:t>&lt;body&gt;</a:t>
            </a:r>
            <a:endParaRPr sz="1150">
              <a:solidFill>
                <a:schemeClr val="dk1"/>
              </a:solidFill>
            </a:endParaRPr>
          </a:p>
          <a:p>
            <a:pPr indent="0" lvl="0" marL="0" rtl="0" algn="l">
              <a:lnSpc>
                <a:spcPct val="125000"/>
              </a:lnSpc>
              <a:spcBef>
                <a:spcPts val="0"/>
              </a:spcBef>
              <a:spcAft>
                <a:spcPts val="0"/>
              </a:spcAft>
              <a:buNone/>
            </a:pPr>
            <a:r>
              <a:rPr lang="pt-BR" sz="1150">
                <a:solidFill>
                  <a:schemeClr val="dk1"/>
                </a:solidFill>
              </a:rPr>
              <a:t>      </a:t>
            </a:r>
            <a:r>
              <a:rPr lang="pt-BR" sz="1150">
                <a:solidFill>
                  <a:srgbClr val="007700"/>
                </a:solidFill>
              </a:rPr>
              <a:t>&lt;form</a:t>
            </a:r>
            <a:r>
              <a:rPr lang="pt-BR" sz="1150">
                <a:solidFill>
                  <a:schemeClr val="dk1"/>
                </a:solidFill>
              </a:rPr>
              <a:t> </a:t>
            </a:r>
            <a:r>
              <a:rPr lang="pt-BR" sz="1150">
                <a:solidFill>
                  <a:srgbClr val="0000CC"/>
                </a:solidFill>
              </a:rPr>
              <a:t>action=</a:t>
            </a:r>
            <a:r>
              <a:rPr lang="pt-BR" sz="1150">
                <a:solidFill>
                  <a:schemeClr val="dk1"/>
                </a:solidFill>
                <a:highlight>
                  <a:srgbClr val="FFF0F0"/>
                </a:highlight>
              </a:rPr>
              <a:t>"sanduba.php"</a:t>
            </a:r>
            <a:r>
              <a:rPr lang="pt-BR" sz="1150">
                <a:solidFill>
                  <a:schemeClr val="dk1"/>
                </a:solidFill>
              </a:rPr>
              <a:t> </a:t>
            </a:r>
            <a:r>
              <a:rPr lang="pt-BR" sz="1150">
                <a:solidFill>
                  <a:srgbClr val="0000CC"/>
                </a:solidFill>
              </a:rPr>
              <a:t>method=</a:t>
            </a:r>
            <a:r>
              <a:rPr lang="pt-BR" sz="1150">
                <a:solidFill>
                  <a:schemeClr val="dk1"/>
                </a:solidFill>
                <a:highlight>
                  <a:srgbClr val="FFF0F0"/>
                </a:highlight>
              </a:rPr>
              <a:t>"post"</a:t>
            </a:r>
            <a:r>
              <a:rPr lang="pt-BR" sz="1150">
                <a:solidFill>
                  <a:srgbClr val="007700"/>
                </a:solidFill>
              </a:rPr>
              <a:t>&gt;</a:t>
            </a:r>
            <a:endParaRPr sz="1150">
              <a:solidFill>
                <a:schemeClr val="dk1"/>
              </a:solidFill>
            </a:endParaRPr>
          </a:p>
          <a:p>
            <a:pPr indent="0" lvl="0" marL="0" rtl="0" algn="l">
              <a:lnSpc>
                <a:spcPct val="125000"/>
              </a:lnSpc>
              <a:spcBef>
                <a:spcPts val="0"/>
              </a:spcBef>
              <a:spcAft>
                <a:spcPts val="0"/>
              </a:spcAft>
              <a:buNone/>
            </a:pPr>
            <a:r>
              <a:rPr lang="pt-BR" sz="1150">
                <a:solidFill>
                  <a:schemeClr val="dk1"/>
                </a:solidFill>
              </a:rPr>
              <a:t>        </a:t>
            </a:r>
            <a:r>
              <a:rPr lang="pt-BR" sz="1150">
                <a:solidFill>
                  <a:schemeClr val="dk1"/>
                </a:solidFill>
              </a:rPr>
              <a:t>Quais adicionais você deseja?</a:t>
            </a:r>
            <a:r>
              <a:rPr lang="pt-BR" sz="1150">
                <a:solidFill>
                  <a:srgbClr val="007700"/>
                </a:solidFill>
              </a:rPr>
              <a:t>&lt;br</a:t>
            </a:r>
            <a:r>
              <a:rPr lang="pt-BR" sz="1150">
                <a:solidFill>
                  <a:schemeClr val="dk1"/>
                </a:solidFill>
              </a:rPr>
              <a:t> </a:t>
            </a:r>
            <a:r>
              <a:rPr lang="pt-BR" sz="1150">
                <a:solidFill>
                  <a:srgbClr val="007700"/>
                </a:solidFill>
              </a:rPr>
              <a:t>/&gt;</a:t>
            </a:r>
            <a:endParaRPr sz="1150">
              <a:solidFill>
                <a:schemeClr val="dk1"/>
              </a:solidFill>
            </a:endParaRPr>
          </a:p>
          <a:p>
            <a:pPr indent="0" lvl="0" marL="0" rtl="0" algn="l">
              <a:lnSpc>
                <a:spcPct val="125000"/>
              </a:lnSpc>
              <a:spcBef>
                <a:spcPts val="0"/>
              </a:spcBef>
              <a:spcAft>
                <a:spcPts val="0"/>
              </a:spcAft>
              <a:buNone/>
            </a:pPr>
            <a:r>
              <a:rPr lang="pt-BR" sz="1150">
                <a:solidFill>
                  <a:schemeClr val="dk1"/>
                </a:solidFill>
              </a:rPr>
              <a:t>        </a:t>
            </a:r>
            <a:r>
              <a:rPr lang="pt-BR" sz="1150">
                <a:solidFill>
                  <a:srgbClr val="007700"/>
                </a:solidFill>
              </a:rPr>
              <a:t>&lt;input</a:t>
            </a:r>
            <a:r>
              <a:rPr lang="pt-BR" sz="1150">
                <a:solidFill>
                  <a:schemeClr val="dk1"/>
                </a:solidFill>
              </a:rPr>
              <a:t> </a:t>
            </a:r>
            <a:r>
              <a:rPr lang="pt-BR" sz="1150">
                <a:solidFill>
                  <a:srgbClr val="0000CC"/>
                </a:solidFill>
              </a:rPr>
              <a:t>type=</a:t>
            </a:r>
            <a:r>
              <a:rPr lang="pt-BR" sz="1150">
                <a:solidFill>
                  <a:schemeClr val="dk1"/>
                </a:solidFill>
                <a:highlight>
                  <a:srgbClr val="FFF0F0"/>
                </a:highlight>
              </a:rPr>
              <a:t>"checkbox"</a:t>
            </a:r>
            <a:r>
              <a:rPr lang="pt-BR" sz="1150">
                <a:solidFill>
                  <a:schemeClr val="dk1"/>
                </a:solidFill>
              </a:rPr>
              <a:t> </a:t>
            </a:r>
            <a:r>
              <a:rPr lang="pt-BR" sz="1150">
                <a:solidFill>
                  <a:srgbClr val="0000CC"/>
                </a:solidFill>
              </a:rPr>
              <a:t>name=</a:t>
            </a:r>
            <a:r>
              <a:rPr lang="pt-BR" sz="1150">
                <a:solidFill>
                  <a:schemeClr val="dk1"/>
                </a:solidFill>
                <a:highlight>
                  <a:srgbClr val="FFF0F0"/>
                </a:highlight>
              </a:rPr>
              <a:t>"adicionais[]"</a:t>
            </a:r>
            <a:r>
              <a:rPr lang="pt-BR" sz="1150">
                <a:solidFill>
                  <a:schemeClr val="dk1"/>
                </a:solidFill>
              </a:rPr>
              <a:t> </a:t>
            </a:r>
            <a:r>
              <a:rPr lang="pt-BR" sz="1150">
                <a:solidFill>
                  <a:srgbClr val="0000CC"/>
                </a:solidFill>
              </a:rPr>
              <a:t>value=</a:t>
            </a:r>
            <a:r>
              <a:rPr lang="pt-BR" sz="1150">
                <a:solidFill>
                  <a:schemeClr val="dk1"/>
                </a:solidFill>
                <a:highlight>
                  <a:srgbClr val="FFF0F0"/>
                </a:highlight>
              </a:rPr>
              <a:t>"queijo"</a:t>
            </a:r>
            <a:r>
              <a:rPr lang="pt-BR" sz="1150">
                <a:solidFill>
                  <a:schemeClr val="dk1"/>
                </a:solidFill>
              </a:rPr>
              <a:t> </a:t>
            </a:r>
            <a:r>
              <a:rPr lang="pt-BR" sz="1150">
                <a:solidFill>
                  <a:srgbClr val="007700"/>
                </a:solidFill>
              </a:rPr>
              <a:t>/&gt;</a:t>
            </a:r>
            <a:r>
              <a:rPr lang="pt-BR" sz="1150">
                <a:solidFill>
                  <a:schemeClr val="dk1"/>
                </a:solidFill>
              </a:rPr>
              <a:t>Queijo</a:t>
            </a:r>
            <a:r>
              <a:rPr lang="pt-BR" sz="1150">
                <a:solidFill>
                  <a:srgbClr val="007700"/>
                </a:solidFill>
              </a:rPr>
              <a:t>&lt;br</a:t>
            </a:r>
            <a:r>
              <a:rPr lang="pt-BR" sz="1150">
                <a:solidFill>
                  <a:schemeClr val="dk1"/>
                </a:solidFill>
              </a:rPr>
              <a:t> </a:t>
            </a:r>
            <a:r>
              <a:rPr lang="pt-BR" sz="1150">
                <a:solidFill>
                  <a:srgbClr val="007700"/>
                </a:solidFill>
              </a:rPr>
              <a:t>/&gt;</a:t>
            </a:r>
            <a:endParaRPr sz="1150">
              <a:solidFill>
                <a:schemeClr val="dk1"/>
              </a:solidFill>
            </a:endParaRPr>
          </a:p>
          <a:p>
            <a:pPr indent="0" lvl="0" marL="0" rtl="0" algn="l">
              <a:lnSpc>
                <a:spcPct val="125000"/>
              </a:lnSpc>
              <a:spcBef>
                <a:spcPts val="0"/>
              </a:spcBef>
              <a:spcAft>
                <a:spcPts val="0"/>
              </a:spcAft>
              <a:buNone/>
            </a:pPr>
            <a:r>
              <a:rPr lang="pt-BR" sz="1150">
                <a:solidFill>
                  <a:schemeClr val="dk1"/>
                </a:solidFill>
              </a:rPr>
              <a:t>        </a:t>
            </a:r>
            <a:r>
              <a:rPr lang="pt-BR" sz="1150">
                <a:solidFill>
                  <a:srgbClr val="007700"/>
                </a:solidFill>
              </a:rPr>
              <a:t>&lt;input</a:t>
            </a:r>
            <a:r>
              <a:rPr lang="pt-BR" sz="1150">
                <a:solidFill>
                  <a:schemeClr val="dk1"/>
                </a:solidFill>
              </a:rPr>
              <a:t> </a:t>
            </a:r>
            <a:r>
              <a:rPr lang="pt-BR" sz="1150">
                <a:solidFill>
                  <a:srgbClr val="0000CC"/>
                </a:solidFill>
              </a:rPr>
              <a:t>type=</a:t>
            </a:r>
            <a:r>
              <a:rPr lang="pt-BR" sz="1150">
                <a:solidFill>
                  <a:schemeClr val="dk1"/>
                </a:solidFill>
                <a:highlight>
                  <a:srgbClr val="FFF0F0"/>
                </a:highlight>
              </a:rPr>
              <a:t>"checkbox"</a:t>
            </a:r>
            <a:r>
              <a:rPr lang="pt-BR" sz="1150">
                <a:solidFill>
                  <a:schemeClr val="dk1"/>
                </a:solidFill>
              </a:rPr>
              <a:t> </a:t>
            </a:r>
            <a:r>
              <a:rPr lang="pt-BR" sz="1150">
                <a:solidFill>
                  <a:srgbClr val="0000CC"/>
                </a:solidFill>
              </a:rPr>
              <a:t>name=</a:t>
            </a:r>
            <a:r>
              <a:rPr lang="pt-BR" sz="1150">
                <a:solidFill>
                  <a:schemeClr val="dk1"/>
                </a:solidFill>
                <a:highlight>
                  <a:srgbClr val="FFF0F0"/>
                </a:highlight>
              </a:rPr>
              <a:t>"adicionais[]"</a:t>
            </a:r>
            <a:r>
              <a:rPr lang="pt-BR" sz="1150">
                <a:solidFill>
                  <a:schemeClr val="dk1"/>
                </a:solidFill>
              </a:rPr>
              <a:t> </a:t>
            </a:r>
            <a:r>
              <a:rPr lang="pt-BR" sz="1150">
                <a:solidFill>
                  <a:srgbClr val="0000CC"/>
                </a:solidFill>
              </a:rPr>
              <a:t>value=</a:t>
            </a:r>
            <a:r>
              <a:rPr lang="pt-BR" sz="1150">
                <a:solidFill>
                  <a:schemeClr val="dk1"/>
                </a:solidFill>
                <a:highlight>
                  <a:srgbClr val="FFF0F0"/>
                </a:highlight>
              </a:rPr>
              <a:t>"bacon"</a:t>
            </a:r>
            <a:r>
              <a:rPr lang="pt-BR" sz="1150">
                <a:solidFill>
                  <a:schemeClr val="dk1"/>
                </a:solidFill>
              </a:rPr>
              <a:t> </a:t>
            </a:r>
            <a:r>
              <a:rPr lang="pt-BR" sz="1150">
                <a:solidFill>
                  <a:srgbClr val="007700"/>
                </a:solidFill>
              </a:rPr>
              <a:t>/&gt;</a:t>
            </a:r>
            <a:r>
              <a:rPr lang="pt-BR" sz="1150">
                <a:solidFill>
                  <a:schemeClr val="dk1"/>
                </a:solidFill>
              </a:rPr>
              <a:t>Bacon</a:t>
            </a:r>
            <a:r>
              <a:rPr lang="pt-BR" sz="1150">
                <a:solidFill>
                  <a:srgbClr val="007700"/>
                </a:solidFill>
              </a:rPr>
              <a:t>&lt;br</a:t>
            </a:r>
            <a:r>
              <a:rPr lang="pt-BR" sz="1150">
                <a:solidFill>
                  <a:schemeClr val="dk1"/>
                </a:solidFill>
              </a:rPr>
              <a:t> </a:t>
            </a:r>
            <a:r>
              <a:rPr lang="pt-BR" sz="1150">
                <a:solidFill>
                  <a:srgbClr val="007700"/>
                </a:solidFill>
              </a:rPr>
              <a:t>/&gt;</a:t>
            </a:r>
            <a:endParaRPr sz="1150">
              <a:solidFill>
                <a:schemeClr val="dk1"/>
              </a:solidFill>
            </a:endParaRPr>
          </a:p>
          <a:p>
            <a:pPr indent="0" lvl="0" marL="0" rtl="0" algn="l">
              <a:lnSpc>
                <a:spcPct val="125000"/>
              </a:lnSpc>
              <a:spcBef>
                <a:spcPts val="0"/>
              </a:spcBef>
              <a:spcAft>
                <a:spcPts val="0"/>
              </a:spcAft>
              <a:buNone/>
            </a:pPr>
            <a:r>
              <a:rPr lang="pt-BR" sz="1150">
                <a:solidFill>
                  <a:schemeClr val="dk1"/>
                </a:solidFill>
              </a:rPr>
              <a:t>        </a:t>
            </a:r>
            <a:r>
              <a:rPr lang="pt-BR" sz="1150">
                <a:solidFill>
                  <a:srgbClr val="007700"/>
                </a:solidFill>
              </a:rPr>
              <a:t>&lt;input</a:t>
            </a:r>
            <a:r>
              <a:rPr lang="pt-BR" sz="1150">
                <a:solidFill>
                  <a:schemeClr val="dk1"/>
                </a:solidFill>
              </a:rPr>
              <a:t> </a:t>
            </a:r>
            <a:r>
              <a:rPr lang="pt-BR" sz="1150">
                <a:solidFill>
                  <a:srgbClr val="0000CC"/>
                </a:solidFill>
              </a:rPr>
              <a:t>type=</a:t>
            </a:r>
            <a:r>
              <a:rPr lang="pt-BR" sz="1150">
                <a:solidFill>
                  <a:schemeClr val="dk1"/>
                </a:solidFill>
                <a:highlight>
                  <a:srgbClr val="FFF0F0"/>
                </a:highlight>
              </a:rPr>
              <a:t>"checkbox"</a:t>
            </a:r>
            <a:r>
              <a:rPr lang="pt-BR" sz="1150">
                <a:solidFill>
                  <a:schemeClr val="dk1"/>
                </a:solidFill>
              </a:rPr>
              <a:t> </a:t>
            </a:r>
            <a:r>
              <a:rPr lang="pt-BR" sz="1150">
                <a:solidFill>
                  <a:srgbClr val="0000CC"/>
                </a:solidFill>
              </a:rPr>
              <a:t>name=</a:t>
            </a:r>
            <a:r>
              <a:rPr lang="pt-BR" sz="1150">
                <a:solidFill>
                  <a:schemeClr val="dk1"/>
                </a:solidFill>
                <a:highlight>
                  <a:srgbClr val="FFF0F0"/>
                </a:highlight>
              </a:rPr>
              <a:t>"adicionais[]"</a:t>
            </a:r>
            <a:r>
              <a:rPr lang="pt-BR" sz="1150">
                <a:solidFill>
                  <a:schemeClr val="dk1"/>
                </a:solidFill>
              </a:rPr>
              <a:t> </a:t>
            </a:r>
            <a:r>
              <a:rPr lang="pt-BR" sz="1150">
                <a:solidFill>
                  <a:srgbClr val="0000CC"/>
                </a:solidFill>
              </a:rPr>
              <a:t>value=</a:t>
            </a:r>
            <a:r>
              <a:rPr lang="pt-BR" sz="1150">
                <a:solidFill>
                  <a:schemeClr val="dk1"/>
                </a:solidFill>
                <a:highlight>
                  <a:srgbClr val="FFF0F0"/>
                </a:highlight>
              </a:rPr>
              <a:t>"ovo"</a:t>
            </a:r>
            <a:r>
              <a:rPr lang="pt-BR" sz="1150">
                <a:solidFill>
                  <a:schemeClr val="dk1"/>
                </a:solidFill>
              </a:rPr>
              <a:t> </a:t>
            </a:r>
            <a:r>
              <a:rPr lang="pt-BR" sz="1150">
                <a:solidFill>
                  <a:srgbClr val="007700"/>
                </a:solidFill>
              </a:rPr>
              <a:t>/&gt;</a:t>
            </a:r>
            <a:r>
              <a:rPr lang="pt-BR" sz="1150">
                <a:solidFill>
                  <a:schemeClr val="dk1"/>
                </a:solidFill>
              </a:rPr>
              <a:t>Ovo</a:t>
            </a:r>
            <a:r>
              <a:rPr lang="pt-BR" sz="1150">
                <a:solidFill>
                  <a:srgbClr val="007700"/>
                </a:solidFill>
              </a:rPr>
              <a:t>&lt;br</a:t>
            </a:r>
            <a:r>
              <a:rPr lang="pt-BR" sz="1150">
                <a:solidFill>
                  <a:schemeClr val="dk1"/>
                </a:solidFill>
              </a:rPr>
              <a:t> </a:t>
            </a:r>
            <a:r>
              <a:rPr lang="pt-BR" sz="1150">
                <a:solidFill>
                  <a:srgbClr val="007700"/>
                </a:solidFill>
              </a:rPr>
              <a:t>/&gt;</a:t>
            </a:r>
            <a:endParaRPr sz="1150">
              <a:solidFill>
                <a:schemeClr val="dk1"/>
              </a:solidFill>
            </a:endParaRPr>
          </a:p>
          <a:p>
            <a:pPr indent="0" lvl="0" marL="0" rtl="0" algn="l">
              <a:lnSpc>
                <a:spcPct val="125000"/>
              </a:lnSpc>
              <a:spcBef>
                <a:spcPts val="0"/>
              </a:spcBef>
              <a:spcAft>
                <a:spcPts val="0"/>
              </a:spcAft>
              <a:buNone/>
            </a:pPr>
            <a:r>
              <a:rPr lang="pt-BR" sz="1150">
                <a:solidFill>
                  <a:schemeClr val="dk1"/>
                </a:solidFill>
              </a:rPr>
              <a:t>        </a:t>
            </a:r>
            <a:r>
              <a:rPr lang="pt-BR" sz="1150">
                <a:solidFill>
                  <a:srgbClr val="007700"/>
                </a:solidFill>
              </a:rPr>
              <a:t>&lt;input</a:t>
            </a:r>
            <a:r>
              <a:rPr lang="pt-BR" sz="1150">
                <a:solidFill>
                  <a:schemeClr val="dk1"/>
                </a:solidFill>
              </a:rPr>
              <a:t> </a:t>
            </a:r>
            <a:r>
              <a:rPr lang="pt-BR" sz="1150">
                <a:solidFill>
                  <a:srgbClr val="0000CC"/>
                </a:solidFill>
              </a:rPr>
              <a:t>type=</a:t>
            </a:r>
            <a:r>
              <a:rPr lang="pt-BR" sz="1150">
                <a:solidFill>
                  <a:schemeClr val="dk1"/>
                </a:solidFill>
                <a:highlight>
                  <a:srgbClr val="FFF0F0"/>
                </a:highlight>
              </a:rPr>
              <a:t>"submit"</a:t>
            </a:r>
            <a:r>
              <a:rPr lang="pt-BR" sz="1150">
                <a:solidFill>
                  <a:srgbClr val="007700"/>
                </a:solidFill>
              </a:rPr>
              <a:t>/&gt;</a:t>
            </a:r>
            <a:endParaRPr sz="1150">
              <a:solidFill>
                <a:schemeClr val="dk1"/>
              </a:solidFill>
            </a:endParaRPr>
          </a:p>
          <a:p>
            <a:pPr indent="0" lvl="0" marL="0" rtl="0" algn="l">
              <a:lnSpc>
                <a:spcPct val="125000"/>
              </a:lnSpc>
              <a:spcBef>
                <a:spcPts val="0"/>
              </a:spcBef>
              <a:spcAft>
                <a:spcPts val="0"/>
              </a:spcAft>
              <a:buNone/>
            </a:pPr>
            <a:r>
              <a:rPr lang="pt-BR" sz="1150">
                <a:solidFill>
                  <a:schemeClr val="dk1"/>
                </a:solidFill>
              </a:rPr>
              <a:t>      </a:t>
            </a:r>
            <a:r>
              <a:rPr lang="pt-BR" sz="1150">
                <a:solidFill>
                  <a:srgbClr val="007700"/>
                </a:solidFill>
              </a:rPr>
              <a:t>&lt;/form&gt;</a:t>
            </a:r>
            <a:endParaRPr sz="1150">
              <a:solidFill>
                <a:schemeClr val="dk1"/>
              </a:solidFill>
            </a:endParaRPr>
          </a:p>
          <a:p>
            <a:pPr indent="0" lvl="0" marL="0" rtl="0" algn="l">
              <a:lnSpc>
                <a:spcPct val="125000"/>
              </a:lnSpc>
              <a:spcBef>
                <a:spcPts val="0"/>
              </a:spcBef>
              <a:spcAft>
                <a:spcPts val="0"/>
              </a:spcAft>
              <a:buNone/>
            </a:pPr>
            <a:r>
              <a:rPr lang="pt-BR" sz="1150">
                <a:solidFill>
                  <a:schemeClr val="dk1"/>
                </a:solidFill>
              </a:rPr>
              <a:t>    </a:t>
            </a:r>
            <a:r>
              <a:rPr lang="pt-BR" sz="1150">
                <a:solidFill>
                  <a:srgbClr val="007700"/>
                </a:solidFill>
              </a:rPr>
              <a:t>&lt;/body&gt;</a:t>
            </a:r>
            <a:endParaRPr sz="1150">
              <a:solidFill>
                <a:schemeClr val="dk1"/>
              </a:solidFill>
            </a:endParaRPr>
          </a:p>
          <a:p>
            <a:pPr indent="0" lvl="0" marL="0" rtl="0" algn="l">
              <a:lnSpc>
                <a:spcPct val="125000"/>
              </a:lnSpc>
              <a:spcBef>
                <a:spcPts val="0"/>
              </a:spcBef>
              <a:spcAft>
                <a:spcPts val="0"/>
              </a:spcAft>
              <a:buNone/>
            </a:pPr>
            <a:r>
              <a:rPr lang="pt-BR" sz="1150">
                <a:solidFill>
                  <a:srgbClr val="007700"/>
                </a:solidFill>
              </a:rPr>
              <a:t>&lt;/html&gt;</a:t>
            </a:r>
            <a:endParaRPr sz="1150">
              <a:solidFill>
                <a:srgbClr val="007700"/>
              </a:solidFill>
            </a:endParaRPr>
          </a:p>
        </p:txBody>
      </p:sp>
      <p:sp>
        <p:nvSpPr>
          <p:cNvPr id="1838" name="Google Shape;1838;p204"/>
          <p:cNvSpPr txBox="1"/>
          <p:nvPr/>
        </p:nvSpPr>
        <p:spPr>
          <a:xfrm>
            <a:off x="5717125" y="2225975"/>
            <a:ext cx="3350700" cy="14079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pt-BR" sz="1100">
                <a:solidFill>
                  <a:srgbClr val="557799"/>
                </a:solidFill>
              </a:rPr>
              <a:t>&lt;?php</a:t>
            </a:r>
            <a:endParaRPr sz="1100">
              <a:solidFill>
                <a:schemeClr val="dk1"/>
              </a:solidFill>
            </a:endParaRPr>
          </a:p>
          <a:p>
            <a:pPr indent="0" lvl="0" marL="0" rtl="0" algn="l">
              <a:spcBef>
                <a:spcPts val="0"/>
              </a:spcBef>
              <a:spcAft>
                <a:spcPts val="0"/>
              </a:spcAft>
              <a:buNone/>
            </a:pPr>
            <a:r>
              <a:t/>
            </a:r>
            <a:endParaRPr sz="1100">
              <a:solidFill>
                <a:schemeClr val="dk1"/>
              </a:solidFill>
            </a:endParaRPr>
          </a:p>
          <a:p>
            <a:pPr indent="0" lvl="0" marL="0" rtl="0" algn="l">
              <a:spcBef>
                <a:spcPts val="0"/>
              </a:spcBef>
              <a:spcAft>
                <a:spcPts val="0"/>
              </a:spcAft>
              <a:buNone/>
            </a:pPr>
            <a:r>
              <a:rPr b="1" lang="pt-BR" sz="1100">
                <a:solidFill>
                  <a:srgbClr val="008800"/>
                </a:solidFill>
              </a:rPr>
              <a:t>foreach</a:t>
            </a:r>
            <a:r>
              <a:rPr lang="pt-BR" sz="1100">
                <a:solidFill>
                  <a:schemeClr val="dk1"/>
                </a:solidFill>
              </a:rPr>
              <a:t>(</a:t>
            </a:r>
            <a:r>
              <a:rPr lang="pt-BR" sz="1100">
                <a:solidFill>
                  <a:srgbClr val="996633"/>
                </a:solidFill>
              </a:rPr>
              <a:t>$_REQUEST</a:t>
            </a:r>
            <a:r>
              <a:rPr lang="pt-BR" sz="1100">
                <a:solidFill>
                  <a:schemeClr val="dk1"/>
                </a:solidFill>
              </a:rPr>
              <a:t>[</a:t>
            </a:r>
            <a:r>
              <a:rPr lang="pt-BR" sz="1100">
                <a:solidFill>
                  <a:schemeClr val="dk1"/>
                </a:solidFill>
                <a:highlight>
                  <a:srgbClr val="FFF0F0"/>
                </a:highlight>
              </a:rPr>
              <a:t>'adicionais'</a:t>
            </a:r>
            <a:r>
              <a:rPr lang="pt-BR" sz="1100">
                <a:solidFill>
                  <a:schemeClr val="dk1"/>
                </a:solidFill>
              </a:rPr>
              <a:t>] </a:t>
            </a:r>
            <a:r>
              <a:rPr b="1" lang="pt-BR" sz="1100">
                <a:solidFill>
                  <a:srgbClr val="008800"/>
                </a:solidFill>
              </a:rPr>
              <a:t>as</a:t>
            </a:r>
            <a:r>
              <a:rPr lang="pt-BR" sz="1100">
                <a:solidFill>
                  <a:schemeClr val="dk1"/>
                </a:solidFill>
              </a:rPr>
              <a:t> </a:t>
            </a:r>
            <a:r>
              <a:rPr lang="pt-BR" sz="1100">
                <a:solidFill>
                  <a:srgbClr val="996633"/>
                </a:solidFill>
              </a:rPr>
              <a:t>$adicional</a:t>
            </a:r>
            <a:r>
              <a:rPr lang="pt-BR" sz="1100">
                <a:solidFill>
                  <a:schemeClr val="dk1"/>
                </a:solidFill>
              </a:rPr>
              <a:t>){</a:t>
            </a:r>
            <a:endParaRPr sz="1100">
              <a:solidFill>
                <a:schemeClr val="dk1"/>
              </a:solidFill>
            </a:endParaRPr>
          </a:p>
          <a:p>
            <a:pPr indent="0" lvl="0" marL="0" rtl="0" algn="l">
              <a:spcBef>
                <a:spcPts val="0"/>
              </a:spcBef>
              <a:spcAft>
                <a:spcPts val="0"/>
              </a:spcAft>
              <a:buNone/>
            </a:pPr>
            <a:r>
              <a:rPr lang="pt-BR" sz="1100">
                <a:solidFill>
                  <a:schemeClr val="dk1"/>
                </a:solidFill>
              </a:rPr>
              <a:t>	</a:t>
            </a:r>
            <a:r>
              <a:rPr b="1" lang="pt-BR" sz="1100">
                <a:solidFill>
                  <a:srgbClr val="008800"/>
                </a:solidFill>
              </a:rPr>
              <a:t>echo</a:t>
            </a:r>
            <a:r>
              <a:rPr lang="pt-BR" sz="1100">
                <a:solidFill>
                  <a:schemeClr val="dk1"/>
                </a:solidFill>
              </a:rPr>
              <a:t> </a:t>
            </a:r>
            <a:r>
              <a:rPr lang="pt-BR" sz="1100">
                <a:solidFill>
                  <a:srgbClr val="996633"/>
                </a:solidFill>
              </a:rPr>
              <a:t>$adicional</a:t>
            </a:r>
            <a:r>
              <a:rPr lang="pt-BR" sz="1100">
                <a:solidFill>
                  <a:srgbClr val="333333"/>
                </a:solidFill>
              </a:rPr>
              <a:t>.</a:t>
            </a:r>
            <a:r>
              <a:rPr lang="pt-BR" sz="1100">
                <a:solidFill>
                  <a:schemeClr val="dk1"/>
                </a:solidFill>
                <a:highlight>
                  <a:srgbClr val="FFF0F0"/>
                </a:highlight>
              </a:rPr>
              <a:t>"&lt;br/&gt;"</a:t>
            </a:r>
            <a:r>
              <a:rPr lang="pt-BR" sz="1100">
                <a:solidFill>
                  <a:schemeClr val="dk1"/>
                </a:solidFill>
              </a:rPr>
              <a:t>;</a:t>
            </a:r>
            <a:endParaRPr sz="1100">
              <a:solidFill>
                <a:schemeClr val="dk1"/>
              </a:solidFill>
            </a:endParaRPr>
          </a:p>
          <a:p>
            <a:pPr indent="0" lvl="0" marL="0" rtl="0" algn="l">
              <a:lnSpc>
                <a:spcPct val="125000"/>
              </a:lnSpc>
              <a:spcBef>
                <a:spcPts val="0"/>
              </a:spcBef>
              <a:spcAft>
                <a:spcPts val="0"/>
              </a:spcAft>
              <a:buNone/>
            </a:pPr>
            <a:r>
              <a:rPr lang="pt-BR" sz="1100">
                <a:solidFill>
                  <a:schemeClr val="dk1"/>
                </a:solidFill>
              </a:rPr>
              <a:t>}</a:t>
            </a:r>
            <a:endParaRPr sz="1100">
              <a:solidFill>
                <a:schemeClr val="dk1"/>
              </a:solidFill>
            </a:endParaRPr>
          </a:p>
        </p:txBody>
      </p:sp>
      <p:sp>
        <p:nvSpPr>
          <p:cNvPr id="1839" name="Google Shape;1839;p204"/>
          <p:cNvSpPr txBox="1"/>
          <p:nvPr/>
        </p:nvSpPr>
        <p:spPr>
          <a:xfrm>
            <a:off x="5700700" y="1905075"/>
            <a:ext cx="3595800" cy="32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pt-BR"/>
              <a:t>sanduba.php</a:t>
            </a:r>
            <a:endParaRPr b="1"/>
          </a:p>
        </p:txBody>
      </p:sp>
      <p:sp>
        <p:nvSpPr>
          <p:cNvPr id="1840" name="Google Shape;1840;p204"/>
          <p:cNvSpPr txBox="1"/>
          <p:nvPr/>
        </p:nvSpPr>
        <p:spPr>
          <a:xfrm>
            <a:off x="241950" y="962975"/>
            <a:ext cx="5091900" cy="32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pt-BR"/>
              <a:t>sanduba_formulario.php</a:t>
            </a:r>
            <a:endParaRPr b="1"/>
          </a:p>
        </p:txBody>
      </p:sp>
    </p:spTree>
  </p:cSld>
  <p:clrMapOvr>
    <a:masterClrMapping/>
  </p:clrMapOvr>
</p:sld>
</file>

<file path=ppt/slides/slide1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4" name="Shape 1844"/>
        <p:cNvGrpSpPr/>
        <p:nvPr/>
      </p:nvGrpSpPr>
      <p:grpSpPr>
        <a:xfrm>
          <a:off x="0" y="0"/>
          <a:ext cx="0" cy="0"/>
          <a:chOff x="0" y="0"/>
          <a:chExt cx="0" cy="0"/>
        </a:xfrm>
      </p:grpSpPr>
      <p:sp>
        <p:nvSpPr>
          <p:cNvPr id="1845" name="Google Shape;1845;p20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sz="2700"/>
              <a:t>Formulários (upload - $_FILES e multipart/form-data)</a:t>
            </a:r>
            <a:endParaRPr sz="2700"/>
          </a:p>
        </p:txBody>
      </p:sp>
      <p:sp>
        <p:nvSpPr>
          <p:cNvPr id="1846" name="Google Shape;1846;p205"/>
          <p:cNvSpPr txBox="1"/>
          <p:nvPr/>
        </p:nvSpPr>
        <p:spPr>
          <a:xfrm>
            <a:off x="311700" y="1286825"/>
            <a:ext cx="3880200" cy="36285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l">
              <a:lnSpc>
                <a:spcPct val="130000"/>
              </a:lnSpc>
              <a:spcBef>
                <a:spcPts val="0"/>
              </a:spcBef>
              <a:spcAft>
                <a:spcPts val="0"/>
              </a:spcAft>
              <a:buNone/>
            </a:pPr>
            <a:r>
              <a:rPr lang="pt-BR" sz="1100">
                <a:solidFill>
                  <a:srgbClr val="557799"/>
                </a:solidFill>
              </a:rPr>
              <a:t>&lt;!DOCTYPE html&gt;</a:t>
            </a:r>
            <a:endParaRPr sz="1100">
              <a:solidFill>
                <a:schemeClr val="dk1"/>
              </a:solidFill>
            </a:endParaRPr>
          </a:p>
          <a:p>
            <a:pPr indent="0" lvl="0" marL="0" rtl="0" algn="l">
              <a:lnSpc>
                <a:spcPct val="130000"/>
              </a:lnSpc>
              <a:spcBef>
                <a:spcPts val="0"/>
              </a:spcBef>
              <a:spcAft>
                <a:spcPts val="0"/>
              </a:spcAft>
              <a:buNone/>
            </a:pPr>
            <a:r>
              <a:rPr lang="pt-BR" sz="1100">
                <a:solidFill>
                  <a:srgbClr val="007700"/>
                </a:solidFill>
              </a:rPr>
              <a:t>&lt;html&gt;</a:t>
            </a:r>
            <a:endParaRPr sz="1100">
              <a:solidFill>
                <a:schemeClr val="dk1"/>
              </a:solidFill>
            </a:endParaRPr>
          </a:p>
          <a:p>
            <a:pPr indent="0" lvl="0" marL="0" rtl="0" algn="l">
              <a:lnSpc>
                <a:spcPct val="130000"/>
              </a:lnSpc>
              <a:spcBef>
                <a:spcPts val="0"/>
              </a:spcBef>
              <a:spcAft>
                <a:spcPts val="0"/>
              </a:spcAft>
              <a:buNone/>
            </a:pPr>
            <a:r>
              <a:rPr lang="pt-BR" sz="1100">
                <a:solidFill>
                  <a:schemeClr val="dk1"/>
                </a:solidFill>
              </a:rPr>
              <a:t> </a:t>
            </a:r>
            <a:r>
              <a:rPr lang="pt-BR" sz="1100">
                <a:solidFill>
                  <a:srgbClr val="007700"/>
                </a:solidFill>
              </a:rPr>
              <a:t>&lt;head&gt;</a:t>
            </a:r>
            <a:endParaRPr sz="1100">
              <a:solidFill>
                <a:schemeClr val="dk1"/>
              </a:solidFill>
            </a:endParaRPr>
          </a:p>
          <a:p>
            <a:pPr indent="0" lvl="0" marL="0" rtl="0" algn="l">
              <a:lnSpc>
                <a:spcPct val="130000"/>
              </a:lnSpc>
              <a:spcBef>
                <a:spcPts val="0"/>
              </a:spcBef>
              <a:spcAft>
                <a:spcPts val="0"/>
              </a:spcAft>
              <a:buNone/>
            </a:pPr>
            <a:r>
              <a:rPr lang="pt-BR" sz="1100">
                <a:solidFill>
                  <a:schemeClr val="dk1"/>
                </a:solidFill>
              </a:rPr>
              <a:t>  </a:t>
            </a:r>
            <a:r>
              <a:rPr lang="pt-BR" sz="1100">
                <a:solidFill>
                  <a:srgbClr val="007700"/>
                </a:solidFill>
              </a:rPr>
              <a:t>&lt;title&gt;</a:t>
            </a:r>
            <a:r>
              <a:rPr lang="pt-BR" sz="1100">
                <a:solidFill>
                  <a:schemeClr val="dk1"/>
                </a:solidFill>
              </a:rPr>
              <a:t>Formulário com upload</a:t>
            </a:r>
            <a:r>
              <a:rPr lang="pt-BR" sz="1100">
                <a:solidFill>
                  <a:srgbClr val="007700"/>
                </a:solidFill>
              </a:rPr>
              <a:t>&lt;/title&gt;</a:t>
            </a:r>
            <a:endParaRPr sz="1100">
              <a:solidFill>
                <a:schemeClr val="dk1"/>
              </a:solidFill>
            </a:endParaRPr>
          </a:p>
          <a:p>
            <a:pPr indent="0" lvl="0" marL="0" rtl="0" algn="l">
              <a:lnSpc>
                <a:spcPct val="130000"/>
              </a:lnSpc>
              <a:spcBef>
                <a:spcPts val="0"/>
              </a:spcBef>
              <a:spcAft>
                <a:spcPts val="0"/>
              </a:spcAft>
              <a:buNone/>
            </a:pPr>
            <a:r>
              <a:rPr lang="pt-BR" sz="1100">
                <a:solidFill>
                  <a:schemeClr val="dk1"/>
                </a:solidFill>
              </a:rPr>
              <a:t>   </a:t>
            </a:r>
            <a:r>
              <a:rPr lang="pt-BR" sz="1100">
                <a:solidFill>
                  <a:srgbClr val="007700"/>
                </a:solidFill>
              </a:rPr>
              <a:t>&lt;meta</a:t>
            </a:r>
            <a:r>
              <a:rPr lang="pt-BR" sz="1100">
                <a:solidFill>
                  <a:schemeClr val="dk1"/>
                </a:solidFill>
              </a:rPr>
              <a:t> </a:t>
            </a:r>
            <a:r>
              <a:rPr lang="pt-BR" sz="1100">
                <a:solidFill>
                  <a:srgbClr val="0000CC"/>
                </a:solidFill>
              </a:rPr>
              <a:t>charset=</a:t>
            </a:r>
            <a:r>
              <a:rPr lang="pt-BR" sz="1100">
                <a:solidFill>
                  <a:schemeClr val="dk1"/>
                </a:solidFill>
                <a:highlight>
                  <a:srgbClr val="FFF0F0"/>
                </a:highlight>
              </a:rPr>
              <a:t>"utf-8"</a:t>
            </a:r>
            <a:r>
              <a:rPr lang="pt-BR" sz="1100">
                <a:solidFill>
                  <a:schemeClr val="dk1"/>
                </a:solidFill>
              </a:rPr>
              <a:t> </a:t>
            </a:r>
            <a:r>
              <a:rPr lang="pt-BR" sz="1100">
                <a:solidFill>
                  <a:srgbClr val="007700"/>
                </a:solidFill>
              </a:rPr>
              <a:t>/&gt;</a:t>
            </a:r>
            <a:r>
              <a:rPr lang="pt-BR" sz="1100">
                <a:solidFill>
                  <a:schemeClr val="dk1"/>
                </a:solidFill>
              </a:rPr>
              <a:t> </a:t>
            </a:r>
            <a:endParaRPr sz="1100">
              <a:solidFill>
                <a:schemeClr val="dk1"/>
              </a:solidFill>
            </a:endParaRPr>
          </a:p>
          <a:p>
            <a:pPr indent="0" lvl="0" marL="0" rtl="0" algn="l">
              <a:lnSpc>
                <a:spcPct val="130000"/>
              </a:lnSpc>
              <a:spcBef>
                <a:spcPts val="0"/>
              </a:spcBef>
              <a:spcAft>
                <a:spcPts val="0"/>
              </a:spcAft>
              <a:buNone/>
            </a:pPr>
            <a:r>
              <a:rPr lang="pt-BR" sz="1100">
                <a:solidFill>
                  <a:schemeClr val="dk1"/>
                </a:solidFill>
              </a:rPr>
              <a:t>  </a:t>
            </a:r>
            <a:r>
              <a:rPr lang="pt-BR" sz="1100">
                <a:solidFill>
                  <a:srgbClr val="007700"/>
                </a:solidFill>
              </a:rPr>
              <a:t>&lt;/head&gt;</a:t>
            </a:r>
            <a:endParaRPr sz="1100">
              <a:solidFill>
                <a:schemeClr val="dk1"/>
              </a:solidFill>
            </a:endParaRPr>
          </a:p>
          <a:p>
            <a:pPr indent="0" lvl="0" marL="0" rtl="0" algn="l">
              <a:lnSpc>
                <a:spcPct val="130000"/>
              </a:lnSpc>
              <a:spcBef>
                <a:spcPts val="0"/>
              </a:spcBef>
              <a:spcAft>
                <a:spcPts val="0"/>
              </a:spcAft>
              <a:buNone/>
            </a:pPr>
            <a:r>
              <a:rPr lang="pt-BR" sz="1100">
                <a:solidFill>
                  <a:schemeClr val="dk1"/>
                </a:solidFill>
              </a:rPr>
              <a:t> </a:t>
            </a:r>
            <a:r>
              <a:rPr lang="pt-BR" sz="1100">
                <a:solidFill>
                  <a:srgbClr val="007700"/>
                </a:solidFill>
              </a:rPr>
              <a:t>&lt;body&gt;</a:t>
            </a:r>
            <a:endParaRPr sz="1100">
              <a:solidFill>
                <a:schemeClr val="dk1"/>
              </a:solidFill>
            </a:endParaRPr>
          </a:p>
          <a:p>
            <a:pPr indent="0" lvl="0" marL="0" rtl="0" algn="l">
              <a:lnSpc>
                <a:spcPct val="130000"/>
              </a:lnSpc>
              <a:spcBef>
                <a:spcPts val="0"/>
              </a:spcBef>
              <a:spcAft>
                <a:spcPts val="0"/>
              </a:spcAft>
              <a:buNone/>
            </a:pPr>
            <a:r>
              <a:rPr lang="pt-BR" sz="1100">
                <a:solidFill>
                  <a:schemeClr val="dk1"/>
                </a:solidFill>
              </a:rPr>
              <a:t>  </a:t>
            </a:r>
            <a:r>
              <a:rPr lang="pt-BR" sz="1100">
                <a:solidFill>
                  <a:srgbClr val="007700"/>
                </a:solidFill>
              </a:rPr>
              <a:t>&lt;form</a:t>
            </a:r>
            <a:r>
              <a:rPr lang="pt-BR" sz="1100">
                <a:solidFill>
                  <a:schemeClr val="dk1"/>
                </a:solidFill>
              </a:rPr>
              <a:t> </a:t>
            </a:r>
            <a:r>
              <a:rPr lang="pt-BR" sz="1100">
                <a:solidFill>
                  <a:srgbClr val="0000CC"/>
                </a:solidFill>
              </a:rPr>
              <a:t>action=</a:t>
            </a:r>
            <a:r>
              <a:rPr lang="pt-BR" sz="1100">
                <a:solidFill>
                  <a:schemeClr val="dk1"/>
                </a:solidFill>
                <a:highlight>
                  <a:srgbClr val="FFF0F0"/>
                </a:highlight>
              </a:rPr>
              <a:t>"email_com_anexo.php"</a:t>
            </a:r>
            <a:r>
              <a:rPr lang="pt-BR" sz="1100">
                <a:solidFill>
                  <a:schemeClr val="dk1"/>
                </a:solidFill>
              </a:rPr>
              <a:t> </a:t>
            </a:r>
            <a:endParaRPr sz="1100">
              <a:solidFill>
                <a:schemeClr val="dk1"/>
              </a:solidFill>
            </a:endParaRPr>
          </a:p>
          <a:p>
            <a:pPr indent="0" lvl="0" marL="0" rtl="0" algn="l">
              <a:lnSpc>
                <a:spcPct val="130000"/>
              </a:lnSpc>
              <a:spcBef>
                <a:spcPts val="0"/>
              </a:spcBef>
              <a:spcAft>
                <a:spcPts val="0"/>
              </a:spcAft>
              <a:buNone/>
            </a:pPr>
            <a:r>
              <a:rPr lang="pt-BR" sz="1100">
                <a:solidFill>
                  <a:srgbClr val="0000CC"/>
                </a:solidFill>
              </a:rPr>
              <a:t>             </a:t>
            </a:r>
            <a:r>
              <a:rPr lang="pt-BR" sz="1100">
                <a:solidFill>
                  <a:srgbClr val="0000CC"/>
                </a:solidFill>
              </a:rPr>
              <a:t>method=</a:t>
            </a:r>
            <a:r>
              <a:rPr lang="pt-BR" sz="1100">
                <a:solidFill>
                  <a:schemeClr val="dk1"/>
                </a:solidFill>
                <a:highlight>
                  <a:srgbClr val="FFF0F0"/>
                </a:highlight>
              </a:rPr>
              <a:t>"post"</a:t>
            </a:r>
            <a:r>
              <a:rPr lang="pt-BR" sz="1100">
                <a:solidFill>
                  <a:schemeClr val="dk1"/>
                </a:solidFill>
              </a:rPr>
              <a:t> </a:t>
            </a:r>
            <a:r>
              <a:rPr lang="pt-BR" sz="1100">
                <a:solidFill>
                  <a:srgbClr val="0000CC"/>
                </a:solidFill>
              </a:rPr>
              <a:t>enctype=</a:t>
            </a:r>
            <a:r>
              <a:rPr b="1" lang="pt-BR" sz="1200">
                <a:solidFill>
                  <a:schemeClr val="dk1"/>
                </a:solidFill>
                <a:highlight>
                  <a:srgbClr val="FFF0F0"/>
                </a:highlight>
              </a:rPr>
              <a:t>"multipart/form-data"</a:t>
            </a:r>
            <a:r>
              <a:rPr lang="pt-BR" sz="1100">
                <a:solidFill>
                  <a:srgbClr val="007700"/>
                </a:solidFill>
              </a:rPr>
              <a:t>&gt;</a:t>
            </a:r>
            <a:endParaRPr sz="1100">
              <a:solidFill>
                <a:schemeClr val="dk1"/>
              </a:solidFill>
            </a:endParaRPr>
          </a:p>
          <a:p>
            <a:pPr indent="0" lvl="0" marL="0" rtl="0" algn="l">
              <a:lnSpc>
                <a:spcPct val="130000"/>
              </a:lnSpc>
              <a:spcBef>
                <a:spcPts val="0"/>
              </a:spcBef>
              <a:spcAft>
                <a:spcPts val="0"/>
              </a:spcAft>
              <a:buNone/>
            </a:pPr>
            <a:r>
              <a:rPr lang="pt-BR" sz="1100">
                <a:solidFill>
                  <a:schemeClr val="dk1"/>
                </a:solidFill>
              </a:rPr>
              <a:t>   Name:  </a:t>
            </a:r>
            <a:r>
              <a:rPr lang="pt-BR" sz="1100">
                <a:solidFill>
                  <a:srgbClr val="007700"/>
                </a:solidFill>
              </a:rPr>
              <a:t>&lt;input</a:t>
            </a:r>
            <a:r>
              <a:rPr lang="pt-BR" sz="1100">
                <a:solidFill>
                  <a:schemeClr val="dk1"/>
                </a:solidFill>
              </a:rPr>
              <a:t> </a:t>
            </a:r>
            <a:r>
              <a:rPr lang="pt-BR" sz="1100">
                <a:solidFill>
                  <a:srgbClr val="0000CC"/>
                </a:solidFill>
              </a:rPr>
              <a:t>type=</a:t>
            </a:r>
            <a:r>
              <a:rPr lang="pt-BR" sz="1100">
                <a:solidFill>
                  <a:schemeClr val="dk1"/>
                </a:solidFill>
                <a:highlight>
                  <a:srgbClr val="FFF0F0"/>
                </a:highlight>
              </a:rPr>
              <a:t>"text"</a:t>
            </a:r>
            <a:r>
              <a:rPr lang="pt-BR" sz="1100">
                <a:solidFill>
                  <a:schemeClr val="dk1"/>
                </a:solidFill>
              </a:rPr>
              <a:t>   </a:t>
            </a:r>
            <a:r>
              <a:rPr lang="pt-BR" sz="1100">
                <a:solidFill>
                  <a:srgbClr val="0000CC"/>
                </a:solidFill>
              </a:rPr>
              <a:t>name=</a:t>
            </a:r>
            <a:r>
              <a:rPr lang="pt-BR" sz="1100">
                <a:solidFill>
                  <a:schemeClr val="dk1"/>
                </a:solidFill>
                <a:highlight>
                  <a:srgbClr val="FFF0F0"/>
                </a:highlight>
              </a:rPr>
              <a:t>"nome"</a:t>
            </a:r>
            <a:r>
              <a:rPr lang="pt-BR" sz="1100">
                <a:solidFill>
                  <a:srgbClr val="007700"/>
                </a:solidFill>
              </a:rPr>
              <a:t>&gt;&lt;br&gt;</a:t>
            </a:r>
            <a:endParaRPr sz="1100">
              <a:solidFill>
                <a:schemeClr val="dk1"/>
              </a:solidFill>
            </a:endParaRPr>
          </a:p>
          <a:p>
            <a:pPr indent="0" lvl="0" marL="0" rtl="0" algn="l">
              <a:lnSpc>
                <a:spcPct val="130000"/>
              </a:lnSpc>
              <a:spcBef>
                <a:spcPts val="0"/>
              </a:spcBef>
              <a:spcAft>
                <a:spcPts val="0"/>
              </a:spcAft>
              <a:buNone/>
            </a:pPr>
            <a:r>
              <a:rPr lang="pt-BR" sz="1100">
                <a:solidFill>
                  <a:schemeClr val="dk1"/>
                </a:solidFill>
              </a:rPr>
              <a:t>   E-mail: </a:t>
            </a:r>
            <a:r>
              <a:rPr lang="pt-BR" sz="1100">
                <a:solidFill>
                  <a:srgbClr val="007700"/>
                </a:solidFill>
              </a:rPr>
              <a:t>&lt;input</a:t>
            </a:r>
            <a:r>
              <a:rPr lang="pt-BR" sz="1100">
                <a:solidFill>
                  <a:schemeClr val="dk1"/>
                </a:solidFill>
              </a:rPr>
              <a:t> </a:t>
            </a:r>
            <a:r>
              <a:rPr lang="pt-BR" sz="1100">
                <a:solidFill>
                  <a:srgbClr val="0000CC"/>
                </a:solidFill>
              </a:rPr>
              <a:t>type=</a:t>
            </a:r>
            <a:r>
              <a:rPr lang="pt-BR" sz="1100">
                <a:solidFill>
                  <a:schemeClr val="dk1"/>
                </a:solidFill>
                <a:highlight>
                  <a:srgbClr val="FFF0F0"/>
                </a:highlight>
              </a:rPr>
              <a:t>"email"</a:t>
            </a:r>
            <a:r>
              <a:rPr lang="pt-BR" sz="1100">
                <a:solidFill>
                  <a:schemeClr val="dk1"/>
                </a:solidFill>
              </a:rPr>
              <a:t> </a:t>
            </a:r>
            <a:r>
              <a:rPr lang="pt-BR" sz="1100">
                <a:solidFill>
                  <a:srgbClr val="0000CC"/>
                </a:solidFill>
              </a:rPr>
              <a:t>name=</a:t>
            </a:r>
            <a:r>
              <a:rPr lang="pt-BR" sz="1100">
                <a:solidFill>
                  <a:schemeClr val="dk1"/>
                </a:solidFill>
                <a:highlight>
                  <a:srgbClr val="FFF0F0"/>
                </a:highlight>
              </a:rPr>
              <a:t>"email"</a:t>
            </a:r>
            <a:r>
              <a:rPr lang="pt-BR" sz="1100">
                <a:solidFill>
                  <a:srgbClr val="007700"/>
                </a:solidFill>
              </a:rPr>
              <a:t>&gt;&lt;br&gt;</a:t>
            </a:r>
            <a:endParaRPr sz="1100">
              <a:solidFill>
                <a:schemeClr val="dk1"/>
              </a:solidFill>
            </a:endParaRPr>
          </a:p>
          <a:p>
            <a:pPr indent="0" lvl="0" marL="0" rtl="0" algn="l">
              <a:lnSpc>
                <a:spcPct val="130000"/>
              </a:lnSpc>
              <a:spcBef>
                <a:spcPts val="0"/>
              </a:spcBef>
              <a:spcAft>
                <a:spcPts val="0"/>
              </a:spcAft>
              <a:buNone/>
            </a:pPr>
            <a:r>
              <a:rPr lang="pt-BR" sz="1100">
                <a:solidFill>
                  <a:schemeClr val="dk1"/>
                </a:solidFill>
              </a:rPr>
              <a:t>   Anexo: </a:t>
            </a:r>
            <a:r>
              <a:rPr lang="pt-BR" sz="1100">
                <a:solidFill>
                  <a:srgbClr val="007700"/>
                </a:solidFill>
              </a:rPr>
              <a:t>&lt;input</a:t>
            </a:r>
            <a:r>
              <a:rPr lang="pt-BR" sz="1100">
                <a:solidFill>
                  <a:schemeClr val="dk1"/>
                </a:solidFill>
              </a:rPr>
              <a:t> </a:t>
            </a:r>
            <a:r>
              <a:rPr lang="pt-BR" sz="1100">
                <a:solidFill>
                  <a:srgbClr val="0000CC"/>
                </a:solidFill>
              </a:rPr>
              <a:t>type=</a:t>
            </a:r>
            <a:r>
              <a:rPr lang="pt-BR" sz="1100">
                <a:solidFill>
                  <a:schemeClr val="dk1"/>
                </a:solidFill>
                <a:highlight>
                  <a:srgbClr val="FFF0F0"/>
                </a:highlight>
              </a:rPr>
              <a:t>"</a:t>
            </a:r>
            <a:r>
              <a:rPr b="1" lang="pt-BR" sz="1200">
                <a:solidFill>
                  <a:schemeClr val="dk1"/>
                </a:solidFill>
                <a:highlight>
                  <a:srgbClr val="FFF0F0"/>
                </a:highlight>
              </a:rPr>
              <a:t>file</a:t>
            </a:r>
            <a:r>
              <a:rPr lang="pt-BR" sz="1100">
                <a:solidFill>
                  <a:schemeClr val="dk1"/>
                </a:solidFill>
                <a:highlight>
                  <a:srgbClr val="FFF0F0"/>
                </a:highlight>
              </a:rPr>
              <a:t>"</a:t>
            </a:r>
            <a:r>
              <a:rPr lang="pt-BR" sz="1100">
                <a:solidFill>
                  <a:schemeClr val="dk1"/>
                </a:solidFill>
              </a:rPr>
              <a:t>    </a:t>
            </a:r>
            <a:r>
              <a:rPr lang="pt-BR" sz="1100">
                <a:solidFill>
                  <a:srgbClr val="0000CC"/>
                </a:solidFill>
              </a:rPr>
              <a:t>name=</a:t>
            </a:r>
            <a:r>
              <a:rPr lang="pt-BR" sz="1100">
                <a:solidFill>
                  <a:schemeClr val="dk1"/>
                </a:solidFill>
                <a:highlight>
                  <a:srgbClr val="FFF0F0"/>
                </a:highlight>
              </a:rPr>
              <a:t>"anexo"</a:t>
            </a:r>
            <a:r>
              <a:rPr lang="pt-BR" sz="1100">
                <a:solidFill>
                  <a:srgbClr val="007700"/>
                </a:solidFill>
              </a:rPr>
              <a:t>&gt;&lt;br&gt;</a:t>
            </a:r>
            <a:endParaRPr sz="1100">
              <a:solidFill>
                <a:schemeClr val="dk1"/>
              </a:solidFill>
            </a:endParaRPr>
          </a:p>
          <a:p>
            <a:pPr indent="0" lvl="0" marL="0" rtl="0" algn="l">
              <a:lnSpc>
                <a:spcPct val="130000"/>
              </a:lnSpc>
              <a:spcBef>
                <a:spcPts val="0"/>
              </a:spcBef>
              <a:spcAft>
                <a:spcPts val="0"/>
              </a:spcAft>
              <a:buNone/>
            </a:pPr>
            <a:r>
              <a:rPr lang="pt-BR" sz="1100">
                <a:solidFill>
                  <a:schemeClr val="dk1"/>
                </a:solidFill>
              </a:rPr>
              <a:t>   </a:t>
            </a:r>
            <a:r>
              <a:rPr lang="pt-BR" sz="1100">
                <a:solidFill>
                  <a:srgbClr val="007700"/>
                </a:solidFill>
              </a:rPr>
              <a:t>&lt;input</a:t>
            </a:r>
            <a:r>
              <a:rPr lang="pt-BR" sz="1100">
                <a:solidFill>
                  <a:schemeClr val="dk1"/>
                </a:solidFill>
              </a:rPr>
              <a:t> </a:t>
            </a:r>
            <a:r>
              <a:rPr lang="pt-BR" sz="1100">
                <a:solidFill>
                  <a:srgbClr val="0000CC"/>
                </a:solidFill>
              </a:rPr>
              <a:t>type=</a:t>
            </a:r>
            <a:r>
              <a:rPr lang="pt-BR" sz="1100">
                <a:solidFill>
                  <a:schemeClr val="dk1"/>
                </a:solidFill>
                <a:highlight>
                  <a:srgbClr val="FFF0F0"/>
                </a:highlight>
              </a:rPr>
              <a:t>"submit"</a:t>
            </a:r>
            <a:r>
              <a:rPr lang="pt-BR" sz="1100">
                <a:solidFill>
                  <a:srgbClr val="007700"/>
                </a:solidFill>
              </a:rPr>
              <a:t>/&gt;</a:t>
            </a:r>
            <a:endParaRPr sz="1100">
              <a:solidFill>
                <a:schemeClr val="dk1"/>
              </a:solidFill>
            </a:endParaRPr>
          </a:p>
          <a:p>
            <a:pPr indent="0" lvl="0" marL="0" rtl="0" algn="l">
              <a:lnSpc>
                <a:spcPct val="130000"/>
              </a:lnSpc>
              <a:spcBef>
                <a:spcPts val="0"/>
              </a:spcBef>
              <a:spcAft>
                <a:spcPts val="0"/>
              </a:spcAft>
              <a:buNone/>
            </a:pPr>
            <a:r>
              <a:rPr lang="pt-BR" sz="1100">
                <a:solidFill>
                  <a:schemeClr val="dk1"/>
                </a:solidFill>
              </a:rPr>
              <a:t>  </a:t>
            </a:r>
            <a:r>
              <a:rPr lang="pt-BR" sz="1100">
                <a:solidFill>
                  <a:srgbClr val="007700"/>
                </a:solidFill>
              </a:rPr>
              <a:t>&lt;/form&gt;</a:t>
            </a:r>
            <a:endParaRPr sz="1100">
              <a:solidFill>
                <a:schemeClr val="dk1"/>
              </a:solidFill>
            </a:endParaRPr>
          </a:p>
          <a:p>
            <a:pPr indent="0" lvl="0" marL="0" rtl="0" algn="l">
              <a:lnSpc>
                <a:spcPct val="130000"/>
              </a:lnSpc>
              <a:spcBef>
                <a:spcPts val="0"/>
              </a:spcBef>
              <a:spcAft>
                <a:spcPts val="0"/>
              </a:spcAft>
              <a:buNone/>
            </a:pPr>
            <a:r>
              <a:rPr lang="pt-BR" sz="1100">
                <a:solidFill>
                  <a:schemeClr val="dk1"/>
                </a:solidFill>
              </a:rPr>
              <a:t> </a:t>
            </a:r>
            <a:r>
              <a:rPr lang="pt-BR" sz="1100">
                <a:solidFill>
                  <a:srgbClr val="007700"/>
                </a:solidFill>
              </a:rPr>
              <a:t>&lt;/body&gt;</a:t>
            </a:r>
            <a:endParaRPr sz="1100">
              <a:solidFill>
                <a:schemeClr val="dk1"/>
              </a:solidFill>
            </a:endParaRPr>
          </a:p>
          <a:p>
            <a:pPr indent="0" lvl="0" marL="0" rtl="0" algn="l">
              <a:lnSpc>
                <a:spcPct val="130000"/>
              </a:lnSpc>
              <a:spcBef>
                <a:spcPts val="0"/>
              </a:spcBef>
              <a:spcAft>
                <a:spcPts val="0"/>
              </a:spcAft>
              <a:buNone/>
            </a:pPr>
            <a:r>
              <a:rPr lang="pt-BR" sz="1100">
                <a:solidFill>
                  <a:srgbClr val="007700"/>
                </a:solidFill>
              </a:rPr>
              <a:t>&lt;/html&gt;</a:t>
            </a:r>
            <a:endParaRPr sz="1100">
              <a:solidFill>
                <a:srgbClr val="007700"/>
              </a:solidFill>
            </a:endParaRPr>
          </a:p>
        </p:txBody>
      </p:sp>
      <p:cxnSp>
        <p:nvCxnSpPr>
          <p:cNvPr id="1847" name="Google Shape;1847;p205"/>
          <p:cNvCxnSpPr/>
          <p:nvPr/>
        </p:nvCxnSpPr>
        <p:spPr>
          <a:xfrm>
            <a:off x="4449150" y="1356450"/>
            <a:ext cx="0" cy="3317700"/>
          </a:xfrm>
          <a:prstGeom prst="straightConnector1">
            <a:avLst/>
          </a:prstGeom>
          <a:noFill/>
          <a:ln cap="flat" cmpd="sng" w="9525">
            <a:solidFill>
              <a:schemeClr val="dk2"/>
            </a:solidFill>
            <a:prstDash val="solid"/>
            <a:round/>
            <a:headEnd len="med" w="med" type="none"/>
            <a:tailEnd len="med" w="med" type="none"/>
          </a:ln>
        </p:spPr>
      </p:cxnSp>
      <p:sp>
        <p:nvSpPr>
          <p:cNvPr id="1848" name="Google Shape;1848;p205"/>
          <p:cNvSpPr txBox="1"/>
          <p:nvPr/>
        </p:nvSpPr>
        <p:spPr>
          <a:xfrm>
            <a:off x="4706400" y="1440200"/>
            <a:ext cx="4320600" cy="30000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pt-BR" sz="1200">
                <a:solidFill>
                  <a:srgbClr val="557799"/>
                </a:solidFill>
              </a:rPr>
              <a:t>&lt;?php</a:t>
            </a:r>
            <a:endParaRPr sz="1200">
              <a:solidFill>
                <a:schemeClr val="dk1"/>
              </a:solidFill>
            </a:endParaRPr>
          </a:p>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rPr lang="pt-BR" sz="1200">
                <a:solidFill>
                  <a:srgbClr val="996633"/>
                </a:solidFill>
              </a:rPr>
              <a:t>$diretorio</a:t>
            </a:r>
            <a:r>
              <a:rPr lang="pt-BR" sz="1200">
                <a:solidFill>
                  <a:schemeClr val="dk1"/>
                </a:solidFill>
              </a:rPr>
              <a:t> </a:t>
            </a:r>
            <a:r>
              <a:rPr lang="pt-BR" sz="1200">
                <a:solidFill>
                  <a:srgbClr val="333333"/>
                </a:solidFill>
              </a:rPr>
              <a:t>=</a:t>
            </a:r>
            <a:r>
              <a:rPr lang="pt-BR" sz="1200">
                <a:solidFill>
                  <a:schemeClr val="dk1"/>
                </a:solidFill>
              </a:rPr>
              <a:t> </a:t>
            </a:r>
            <a:r>
              <a:rPr lang="pt-BR" sz="1200">
                <a:solidFill>
                  <a:schemeClr val="dk1"/>
                </a:solidFill>
                <a:highlight>
                  <a:srgbClr val="FFF0F0"/>
                </a:highlight>
              </a:rPr>
              <a:t>"tmp"</a:t>
            </a:r>
            <a:r>
              <a:rPr lang="pt-BR" sz="1200">
                <a:solidFill>
                  <a:srgbClr val="333333"/>
                </a:solidFill>
              </a:rPr>
              <a:t>.</a:t>
            </a:r>
            <a:r>
              <a:rPr lang="pt-BR" sz="1200">
                <a:solidFill>
                  <a:schemeClr val="dk1"/>
                </a:solidFill>
              </a:rPr>
              <a:t>DIRECTORY_SEPARATOR;</a:t>
            </a:r>
            <a:endParaRPr sz="1200">
              <a:solidFill>
                <a:schemeClr val="dk1"/>
              </a:solidFill>
            </a:endParaRPr>
          </a:p>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rPr b="1" lang="pt-BR" sz="1200">
                <a:solidFill>
                  <a:srgbClr val="008800"/>
                </a:solidFill>
              </a:rPr>
              <a:t>foreach</a:t>
            </a:r>
            <a:r>
              <a:rPr lang="pt-BR" sz="1200">
                <a:solidFill>
                  <a:schemeClr val="dk1"/>
                </a:solidFill>
              </a:rPr>
              <a:t>(</a:t>
            </a:r>
            <a:r>
              <a:rPr lang="pt-BR" sz="1200">
                <a:solidFill>
                  <a:srgbClr val="996633"/>
                </a:solidFill>
              </a:rPr>
              <a:t>$_FILES</a:t>
            </a:r>
            <a:r>
              <a:rPr lang="pt-BR" sz="1200">
                <a:solidFill>
                  <a:schemeClr val="dk1"/>
                </a:solidFill>
              </a:rPr>
              <a:t> </a:t>
            </a:r>
            <a:r>
              <a:rPr b="1" lang="pt-BR" sz="1200">
                <a:solidFill>
                  <a:srgbClr val="008800"/>
                </a:solidFill>
              </a:rPr>
              <a:t>as</a:t>
            </a:r>
            <a:r>
              <a:rPr lang="pt-BR" sz="1200">
                <a:solidFill>
                  <a:schemeClr val="dk1"/>
                </a:solidFill>
              </a:rPr>
              <a:t> </a:t>
            </a:r>
            <a:r>
              <a:rPr lang="pt-BR" sz="1200">
                <a:solidFill>
                  <a:srgbClr val="996633"/>
                </a:solidFill>
              </a:rPr>
              <a:t>$arquivo</a:t>
            </a:r>
            <a:r>
              <a:rPr lang="pt-BR" sz="1200">
                <a:solidFill>
                  <a:schemeClr val="dk1"/>
                </a:solidFill>
              </a:rPr>
              <a:t>){</a:t>
            </a:r>
            <a:endParaRPr sz="1200">
              <a:solidFill>
                <a:schemeClr val="dk1"/>
              </a:solidFill>
            </a:endParaRPr>
          </a:p>
          <a:p>
            <a:pPr indent="0" lvl="0" marL="0" rtl="0" algn="l">
              <a:spcBef>
                <a:spcPts val="0"/>
              </a:spcBef>
              <a:spcAft>
                <a:spcPts val="0"/>
              </a:spcAft>
              <a:buNone/>
            </a:pPr>
            <a:r>
              <a:rPr lang="pt-BR" sz="1200">
                <a:solidFill>
                  <a:schemeClr val="dk1"/>
                </a:solidFill>
              </a:rPr>
              <a:t>	</a:t>
            </a:r>
            <a:r>
              <a:rPr lang="pt-BR" sz="1200">
                <a:solidFill>
                  <a:srgbClr val="996633"/>
                </a:solidFill>
              </a:rPr>
              <a:t>$nome</a:t>
            </a:r>
            <a:r>
              <a:rPr lang="pt-BR" sz="1200">
                <a:solidFill>
                  <a:schemeClr val="dk1"/>
                </a:solidFill>
              </a:rPr>
              <a:t>      </a:t>
            </a:r>
            <a:r>
              <a:rPr lang="pt-BR" sz="1200">
                <a:solidFill>
                  <a:srgbClr val="333333"/>
                </a:solidFill>
              </a:rPr>
              <a:t>=</a:t>
            </a:r>
            <a:r>
              <a:rPr lang="pt-BR" sz="1200">
                <a:solidFill>
                  <a:schemeClr val="dk1"/>
                </a:solidFill>
              </a:rPr>
              <a:t> </a:t>
            </a:r>
            <a:r>
              <a:rPr lang="pt-BR" sz="1200">
                <a:solidFill>
                  <a:srgbClr val="996633"/>
                </a:solidFill>
              </a:rPr>
              <a:t>$arquivo</a:t>
            </a:r>
            <a:r>
              <a:rPr lang="pt-BR" sz="1200">
                <a:solidFill>
                  <a:schemeClr val="dk1"/>
                </a:solidFill>
              </a:rPr>
              <a:t>[</a:t>
            </a:r>
            <a:r>
              <a:rPr lang="pt-BR" sz="1200">
                <a:solidFill>
                  <a:schemeClr val="dk1"/>
                </a:solidFill>
                <a:highlight>
                  <a:srgbClr val="FFF0F0"/>
                </a:highlight>
              </a:rPr>
              <a:t>'name'</a:t>
            </a:r>
            <a:r>
              <a:rPr lang="pt-BR" sz="1200">
                <a:solidFill>
                  <a:schemeClr val="dk1"/>
                </a:solidFill>
              </a:rPr>
              <a:t>];</a:t>
            </a:r>
            <a:endParaRPr sz="1200">
              <a:solidFill>
                <a:schemeClr val="dk1"/>
              </a:solidFill>
            </a:endParaRPr>
          </a:p>
          <a:p>
            <a:pPr indent="0" lvl="0" marL="0" rtl="0" algn="l">
              <a:spcBef>
                <a:spcPts val="0"/>
              </a:spcBef>
              <a:spcAft>
                <a:spcPts val="0"/>
              </a:spcAft>
              <a:buNone/>
            </a:pPr>
            <a:r>
              <a:rPr lang="pt-BR" sz="1200">
                <a:solidFill>
                  <a:schemeClr val="dk1"/>
                </a:solidFill>
              </a:rPr>
              <a:t>	</a:t>
            </a:r>
            <a:r>
              <a:rPr lang="pt-BR" sz="1200">
                <a:solidFill>
                  <a:srgbClr val="996633"/>
                </a:solidFill>
              </a:rPr>
              <a:t>$conteudo</a:t>
            </a:r>
            <a:r>
              <a:rPr lang="pt-BR" sz="1200">
                <a:solidFill>
                  <a:schemeClr val="dk1"/>
                </a:solidFill>
              </a:rPr>
              <a:t> </a:t>
            </a:r>
            <a:r>
              <a:rPr lang="pt-BR" sz="1200">
                <a:solidFill>
                  <a:srgbClr val="333333"/>
                </a:solidFill>
              </a:rPr>
              <a:t>=</a:t>
            </a:r>
            <a:r>
              <a:rPr lang="pt-BR" sz="1200">
                <a:solidFill>
                  <a:schemeClr val="dk1"/>
                </a:solidFill>
              </a:rPr>
              <a:t> </a:t>
            </a:r>
            <a:r>
              <a:rPr lang="pt-BR" sz="1200">
                <a:solidFill>
                  <a:srgbClr val="007020"/>
                </a:solidFill>
              </a:rPr>
              <a:t>file_get_contents</a:t>
            </a:r>
            <a:r>
              <a:rPr lang="pt-BR" sz="1200">
                <a:solidFill>
                  <a:schemeClr val="dk1"/>
                </a:solidFill>
              </a:rPr>
              <a:t>(</a:t>
            </a:r>
            <a:r>
              <a:rPr lang="pt-BR" sz="1200">
                <a:solidFill>
                  <a:srgbClr val="996633"/>
                </a:solidFill>
              </a:rPr>
              <a:t>$arquivo</a:t>
            </a:r>
            <a:r>
              <a:rPr lang="pt-BR" sz="1200">
                <a:solidFill>
                  <a:schemeClr val="dk1"/>
                </a:solidFill>
              </a:rPr>
              <a:t>[</a:t>
            </a:r>
            <a:r>
              <a:rPr lang="pt-BR" sz="1200">
                <a:solidFill>
                  <a:schemeClr val="dk1"/>
                </a:solidFill>
                <a:highlight>
                  <a:srgbClr val="FFF0F0"/>
                </a:highlight>
              </a:rPr>
              <a:t>'tmp_name'</a:t>
            </a:r>
            <a:r>
              <a:rPr lang="pt-BR" sz="1200">
                <a:solidFill>
                  <a:schemeClr val="dk1"/>
                </a:solidFill>
              </a:rPr>
              <a:t>]);</a:t>
            </a:r>
            <a:endParaRPr sz="1200">
              <a:solidFill>
                <a:schemeClr val="dk1"/>
              </a:solidFill>
            </a:endParaRPr>
          </a:p>
          <a:p>
            <a:pPr indent="0" lvl="0" marL="0" rtl="0" algn="l">
              <a:spcBef>
                <a:spcPts val="0"/>
              </a:spcBef>
              <a:spcAft>
                <a:spcPts val="0"/>
              </a:spcAft>
              <a:buNone/>
            </a:pPr>
            <a:r>
              <a:rPr lang="pt-BR" sz="1200">
                <a:solidFill>
                  <a:schemeClr val="dk1"/>
                </a:solidFill>
              </a:rPr>
              <a:t>	</a:t>
            </a:r>
            <a:r>
              <a:rPr lang="pt-BR" sz="1200">
                <a:solidFill>
                  <a:srgbClr val="888888"/>
                </a:solidFill>
              </a:rPr>
              <a:t>//salvando no disco</a:t>
            </a:r>
            <a:endParaRPr sz="1200">
              <a:solidFill>
                <a:schemeClr val="dk1"/>
              </a:solidFill>
            </a:endParaRPr>
          </a:p>
          <a:p>
            <a:pPr indent="0" lvl="0" marL="0" rtl="0" algn="l">
              <a:spcBef>
                <a:spcPts val="0"/>
              </a:spcBef>
              <a:spcAft>
                <a:spcPts val="0"/>
              </a:spcAft>
              <a:buNone/>
            </a:pPr>
            <a:r>
              <a:rPr lang="pt-BR" sz="1200">
                <a:solidFill>
                  <a:schemeClr val="dk1"/>
                </a:solidFill>
              </a:rPr>
              <a:t>	</a:t>
            </a:r>
            <a:r>
              <a:rPr lang="pt-BR" sz="1200">
                <a:solidFill>
                  <a:srgbClr val="007020"/>
                </a:solidFill>
              </a:rPr>
              <a:t>file_put_contents</a:t>
            </a:r>
            <a:r>
              <a:rPr lang="pt-BR" sz="1200">
                <a:solidFill>
                  <a:schemeClr val="dk1"/>
                </a:solidFill>
              </a:rPr>
              <a:t>(</a:t>
            </a:r>
            <a:r>
              <a:rPr lang="pt-BR" sz="1200">
                <a:solidFill>
                  <a:srgbClr val="996633"/>
                </a:solidFill>
              </a:rPr>
              <a:t>$diretorio</a:t>
            </a:r>
            <a:r>
              <a:rPr lang="pt-BR" sz="1200">
                <a:solidFill>
                  <a:srgbClr val="333333"/>
                </a:solidFill>
              </a:rPr>
              <a:t>.</a:t>
            </a:r>
            <a:r>
              <a:rPr lang="pt-BR" sz="1200">
                <a:solidFill>
                  <a:srgbClr val="996633"/>
                </a:solidFill>
              </a:rPr>
              <a:t>$nome</a:t>
            </a:r>
            <a:r>
              <a:rPr lang="pt-BR" sz="1200">
                <a:solidFill>
                  <a:schemeClr val="dk1"/>
                </a:solidFill>
              </a:rPr>
              <a:t>, </a:t>
            </a:r>
            <a:r>
              <a:rPr lang="pt-BR" sz="1200">
                <a:solidFill>
                  <a:srgbClr val="996633"/>
                </a:solidFill>
              </a:rPr>
              <a:t>$conteudo</a:t>
            </a:r>
            <a:r>
              <a:rPr lang="pt-BR" sz="1200">
                <a:solidFill>
                  <a:schemeClr val="dk1"/>
                </a:solidFill>
              </a:rPr>
              <a:t>); </a:t>
            </a:r>
            <a:endParaRPr sz="1200">
              <a:solidFill>
                <a:schemeClr val="dk1"/>
              </a:solidFill>
            </a:endParaRPr>
          </a:p>
          <a:p>
            <a:pPr indent="0" lvl="0" marL="0" rtl="0" algn="l">
              <a:lnSpc>
                <a:spcPct val="125000"/>
              </a:lnSpc>
              <a:spcBef>
                <a:spcPts val="0"/>
              </a:spcBef>
              <a:spcAft>
                <a:spcPts val="0"/>
              </a:spcAft>
              <a:buNone/>
            </a:pPr>
            <a:r>
              <a:rPr lang="pt-BR" sz="1200">
                <a:solidFill>
                  <a:schemeClr val="dk1"/>
                </a:solidFill>
              </a:rPr>
              <a:t>}</a:t>
            </a:r>
            <a:endParaRPr sz="1200">
              <a:solidFill>
                <a:schemeClr val="dk1"/>
              </a:solidFill>
            </a:endParaRPr>
          </a:p>
        </p:txBody>
      </p:sp>
      <p:sp>
        <p:nvSpPr>
          <p:cNvPr id="1849" name="Google Shape;1849;p205"/>
          <p:cNvSpPr txBox="1"/>
          <p:nvPr/>
        </p:nvSpPr>
        <p:spPr>
          <a:xfrm>
            <a:off x="4706300" y="1084525"/>
            <a:ext cx="4937700" cy="57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pt-BR"/>
              <a:t>email_com_anexo.php</a:t>
            </a:r>
            <a:endParaRPr b="1"/>
          </a:p>
        </p:txBody>
      </p:sp>
    </p:spTree>
  </p:cSld>
  <p:clrMapOvr>
    <a:masterClrMapping/>
  </p:clrMapOvr>
</p:sld>
</file>

<file path=ppt/slides/slide1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3" name="Shape 1853"/>
        <p:cNvGrpSpPr/>
        <p:nvPr/>
      </p:nvGrpSpPr>
      <p:grpSpPr>
        <a:xfrm>
          <a:off x="0" y="0"/>
          <a:ext cx="0" cy="0"/>
          <a:chOff x="0" y="0"/>
          <a:chExt cx="0" cy="0"/>
        </a:xfrm>
      </p:grpSpPr>
      <p:sp>
        <p:nvSpPr>
          <p:cNvPr id="1854" name="Google Shape;1854;p20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Cookie</a:t>
            </a:r>
            <a:endParaRPr/>
          </a:p>
        </p:txBody>
      </p:sp>
      <p:sp>
        <p:nvSpPr>
          <p:cNvPr id="1855" name="Google Shape;1855;p206"/>
          <p:cNvSpPr txBox="1"/>
          <p:nvPr>
            <p:ph idx="1" type="body"/>
          </p:nvPr>
        </p:nvSpPr>
        <p:spPr>
          <a:xfrm>
            <a:off x="4572000" y="1152475"/>
            <a:ext cx="4260300" cy="3774900"/>
          </a:xfrm>
          <a:prstGeom prst="rect">
            <a:avLst/>
          </a:prstGeom>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just">
              <a:spcBef>
                <a:spcPts val="0"/>
              </a:spcBef>
              <a:spcAft>
                <a:spcPts val="0"/>
              </a:spcAft>
              <a:buNone/>
            </a:pPr>
            <a:r>
              <a:rPr lang="pt-BR" sz="1400"/>
              <a:t>Um cookie é um pequeno arquivo que o servidor incorpora no computador (navegador) do usuário. Cada vez que o mesmo computador solicita uma página com um navegador, ele também enviará o cookie. </a:t>
            </a:r>
            <a:endParaRPr sz="1400"/>
          </a:p>
          <a:p>
            <a:pPr indent="0" lvl="0" marL="0" rtl="0" algn="just">
              <a:spcBef>
                <a:spcPts val="1600"/>
              </a:spcBef>
              <a:spcAft>
                <a:spcPts val="0"/>
              </a:spcAft>
              <a:buNone/>
            </a:pPr>
            <a:r>
              <a:rPr lang="pt-BR" sz="1400"/>
              <a:t>Com o PHP, é possível criar e recuperar valores de cookie. O nome do cookie é automaticamente atribuído a uma variável com o mesmo nome.</a:t>
            </a:r>
            <a:endParaRPr sz="1400"/>
          </a:p>
          <a:p>
            <a:pPr indent="0" lvl="0" marL="0" rtl="0" algn="just">
              <a:spcBef>
                <a:spcPts val="1600"/>
              </a:spcBef>
              <a:spcAft>
                <a:spcPts val="0"/>
              </a:spcAft>
              <a:buNone/>
            </a:pPr>
            <a:r>
              <a:rPr lang="pt-BR" sz="1400"/>
              <a:t>A função setcookie() cria o cookie enquanto a variável global $_COOKIE acessa os valores.</a:t>
            </a:r>
            <a:endParaRPr sz="1400"/>
          </a:p>
          <a:p>
            <a:pPr indent="0" lvl="0" marL="0" rtl="0" algn="just">
              <a:spcBef>
                <a:spcPts val="1600"/>
              </a:spcBef>
              <a:spcAft>
                <a:spcPts val="1600"/>
              </a:spcAft>
              <a:buNone/>
            </a:pPr>
            <a:r>
              <a:rPr lang="pt-BR" sz="1400"/>
              <a:t>O cookie pode ser substituído por soluções mais modernas como o localstorage do Javascript.</a:t>
            </a:r>
            <a:endParaRPr sz="1400"/>
          </a:p>
        </p:txBody>
      </p:sp>
      <p:sp>
        <p:nvSpPr>
          <p:cNvPr id="1856" name="Google Shape;1856;p206"/>
          <p:cNvSpPr txBox="1"/>
          <p:nvPr/>
        </p:nvSpPr>
        <p:spPr>
          <a:xfrm>
            <a:off x="373075" y="1216901"/>
            <a:ext cx="3929400" cy="3567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pt-BR" sz="1100">
                <a:solidFill>
                  <a:srgbClr val="557799"/>
                </a:solidFill>
              </a:rPr>
              <a:t>&lt;!DOCTYPE html&gt;</a:t>
            </a:r>
            <a:endParaRPr sz="1100">
              <a:solidFill>
                <a:schemeClr val="dk1"/>
              </a:solidFill>
            </a:endParaRPr>
          </a:p>
          <a:p>
            <a:pPr indent="0" lvl="0" marL="0" rtl="0" algn="l">
              <a:lnSpc>
                <a:spcPct val="115000"/>
              </a:lnSpc>
              <a:spcBef>
                <a:spcPts val="0"/>
              </a:spcBef>
              <a:spcAft>
                <a:spcPts val="0"/>
              </a:spcAft>
              <a:buNone/>
            </a:pPr>
            <a:r>
              <a:rPr lang="pt-BR" sz="1100">
                <a:solidFill>
                  <a:srgbClr val="557799"/>
                </a:solidFill>
              </a:rPr>
              <a:t>&lt;?php</a:t>
            </a:r>
            <a:endParaRPr sz="1100">
              <a:solidFill>
                <a:schemeClr val="dk1"/>
              </a:solidFill>
            </a:endParaRPr>
          </a:p>
          <a:p>
            <a:pPr indent="0" lvl="0" marL="0" rtl="0" algn="l">
              <a:lnSpc>
                <a:spcPct val="115000"/>
              </a:lnSpc>
              <a:spcBef>
                <a:spcPts val="0"/>
              </a:spcBef>
              <a:spcAft>
                <a:spcPts val="0"/>
              </a:spcAft>
              <a:buNone/>
            </a:pPr>
            <a:r>
              <a:rPr lang="pt-BR" sz="1100">
                <a:solidFill>
                  <a:srgbClr val="996633"/>
                </a:solidFill>
              </a:rPr>
              <a:t>$cookie_name</a:t>
            </a:r>
            <a:r>
              <a:rPr lang="pt-BR" sz="1100">
                <a:solidFill>
                  <a:schemeClr val="dk1"/>
                </a:solidFill>
              </a:rPr>
              <a:t> </a:t>
            </a:r>
            <a:r>
              <a:rPr lang="pt-BR" sz="1100">
                <a:solidFill>
                  <a:srgbClr val="333333"/>
                </a:solidFill>
              </a:rPr>
              <a:t>=</a:t>
            </a:r>
            <a:r>
              <a:rPr lang="pt-BR" sz="1100">
                <a:solidFill>
                  <a:schemeClr val="dk1"/>
                </a:solidFill>
              </a:rPr>
              <a:t> </a:t>
            </a:r>
            <a:r>
              <a:rPr lang="pt-BR" sz="1100">
                <a:solidFill>
                  <a:schemeClr val="dk1"/>
                </a:solidFill>
                <a:highlight>
                  <a:srgbClr val="FFF0F0"/>
                </a:highlight>
              </a:rPr>
              <a:t>"usuario"</a:t>
            </a:r>
            <a:r>
              <a:rPr lang="pt-BR" sz="1100">
                <a:solidFill>
                  <a:schemeClr val="dk1"/>
                </a:solidFill>
              </a:rPr>
              <a:t>;</a:t>
            </a:r>
            <a:endParaRPr sz="1100">
              <a:solidFill>
                <a:schemeClr val="dk1"/>
              </a:solidFill>
            </a:endParaRPr>
          </a:p>
          <a:p>
            <a:pPr indent="0" lvl="0" marL="0" rtl="0" algn="l">
              <a:lnSpc>
                <a:spcPct val="115000"/>
              </a:lnSpc>
              <a:spcBef>
                <a:spcPts val="0"/>
              </a:spcBef>
              <a:spcAft>
                <a:spcPts val="0"/>
              </a:spcAft>
              <a:buNone/>
            </a:pPr>
            <a:r>
              <a:rPr lang="pt-BR" sz="1100">
                <a:solidFill>
                  <a:srgbClr val="996633"/>
                </a:solidFill>
              </a:rPr>
              <a:t>$cookie_value</a:t>
            </a:r>
            <a:r>
              <a:rPr lang="pt-BR" sz="1100">
                <a:solidFill>
                  <a:schemeClr val="dk1"/>
                </a:solidFill>
              </a:rPr>
              <a:t> </a:t>
            </a:r>
            <a:r>
              <a:rPr lang="pt-BR" sz="1100">
                <a:solidFill>
                  <a:srgbClr val="333333"/>
                </a:solidFill>
              </a:rPr>
              <a:t>=</a:t>
            </a:r>
            <a:r>
              <a:rPr lang="pt-BR" sz="1100">
                <a:solidFill>
                  <a:schemeClr val="dk1"/>
                </a:solidFill>
              </a:rPr>
              <a:t> </a:t>
            </a:r>
            <a:r>
              <a:rPr lang="pt-BR" sz="1100">
                <a:solidFill>
                  <a:schemeClr val="dk1"/>
                </a:solidFill>
                <a:highlight>
                  <a:srgbClr val="FFF0F0"/>
                </a:highlight>
              </a:rPr>
              <a:t>"João da Silva"</a:t>
            </a:r>
            <a:r>
              <a:rPr lang="pt-BR" sz="1100">
                <a:solidFill>
                  <a:schemeClr val="dk1"/>
                </a:solidFill>
              </a:rPr>
              <a:t>;</a:t>
            </a:r>
            <a:endParaRPr sz="1100">
              <a:solidFill>
                <a:schemeClr val="dk1"/>
              </a:solidFill>
            </a:endParaRPr>
          </a:p>
          <a:p>
            <a:pPr indent="0" lvl="0" marL="0" rtl="0" algn="l">
              <a:lnSpc>
                <a:spcPct val="115000"/>
              </a:lnSpc>
              <a:spcBef>
                <a:spcPts val="0"/>
              </a:spcBef>
              <a:spcAft>
                <a:spcPts val="0"/>
              </a:spcAft>
              <a:buNone/>
            </a:pPr>
            <a:r>
              <a:rPr lang="pt-BR" sz="1100">
                <a:solidFill>
                  <a:schemeClr val="dk1"/>
                </a:solidFill>
              </a:rPr>
              <a:t>setcookie(</a:t>
            </a:r>
            <a:r>
              <a:rPr lang="pt-BR" sz="1100">
                <a:solidFill>
                  <a:srgbClr val="996633"/>
                </a:solidFill>
              </a:rPr>
              <a:t>$cookie_name</a:t>
            </a:r>
            <a:r>
              <a:rPr lang="pt-BR" sz="1100">
                <a:solidFill>
                  <a:schemeClr val="dk1"/>
                </a:solidFill>
              </a:rPr>
              <a:t>, </a:t>
            </a:r>
            <a:r>
              <a:rPr lang="pt-BR" sz="1100">
                <a:solidFill>
                  <a:srgbClr val="996633"/>
                </a:solidFill>
              </a:rPr>
              <a:t>$cookie_value</a:t>
            </a:r>
            <a:r>
              <a:rPr lang="pt-BR" sz="1100">
                <a:solidFill>
                  <a:schemeClr val="dk1"/>
                </a:solidFill>
              </a:rPr>
              <a:t>, </a:t>
            </a:r>
            <a:r>
              <a:rPr lang="pt-BR" sz="1100">
                <a:solidFill>
                  <a:srgbClr val="007020"/>
                </a:solidFill>
              </a:rPr>
              <a:t>mktime</a:t>
            </a:r>
            <a:r>
              <a:rPr lang="pt-BR" sz="1100">
                <a:solidFill>
                  <a:schemeClr val="dk1"/>
                </a:solidFill>
              </a:rPr>
              <a:t>(</a:t>
            </a:r>
            <a:r>
              <a:rPr b="1" lang="pt-BR" sz="1100">
                <a:solidFill>
                  <a:srgbClr val="0000DD"/>
                </a:solidFill>
              </a:rPr>
              <a:t>24</a:t>
            </a:r>
            <a:r>
              <a:rPr lang="pt-BR" sz="1100">
                <a:solidFill>
                  <a:schemeClr val="dk1"/>
                </a:solidFill>
              </a:rPr>
              <a:t>), </a:t>
            </a:r>
            <a:r>
              <a:rPr lang="pt-BR" sz="1100">
                <a:solidFill>
                  <a:schemeClr val="dk1"/>
                </a:solidFill>
                <a:highlight>
                  <a:srgbClr val="FFF0F0"/>
                </a:highlight>
              </a:rPr>
              <a:t>"/"</a:t>
            </a:r>
            <a:r>
              <a:rPr lang="pt-BR" sz="1100">
                <a:solidFill>
                  <a:schemeClr val="dk1"/>
                </a:solidFill>
              </a:rPr>
              <a:t>);</a:t>
            </a:r>
            <a:endParaRPr sz="1100">
              <a:solidFill>
                <a:schemeClr val="dk1"/>
              </a:solidFill>
            </a:endParaRPr>
          </a:p>
          <a:p>
            <a:pPr indent="0" lvl="0" marL="0" rtl="0" algn="l">
              <a:lnSpc>
                <a:spcPct val="115000"/>
              </a:lnSpc>
              <a:spcBef>
                <a:spcPts val="0"/>
              </a:spcBef>
              <a:spcAft>
                <a:spcPts val="0"/>
              </a:spcAft>
              <a:buNone/>
            </a:pPr>
            <a:r>
              <a:rPr lang="pt-BR" sz="1100">
                <a:solidFill>
                  <a:srgbClr val="557799"/>
                </a:solidFill>
              </a:rPr>
              <a:t>?&gt;</a:t>
            </a:r>
            <a:endParaRPr sz="1100">
              <a:solidFill>
                <a:schemeClr val="dk1"/>
              </a:solidFill>
            </a:endParaRPr>
          </a:p>
          <a:p>
            <a:pPr indent="0" lvl="0" marL="0" rtl="0" algn="l">
              <a:lnSpc>
                <a:spcPct val="115000"/>
              </a:lnSpc>
              <a:spcBef>
                <a:spcPts val="0"/>
              </a:spcBef>
              <a:spcAft>
                <a:spcPts val="0"/>
              </a:spcAft>
              <a:buNone/>
            </a:pPr>
            <a:r>
              <a:rPr lang="pt-BR" sz="1100">
                <a:solidFill>
                  <a:srgbClr val="007700"/>
                </a:solidFill>
              </a:rPr>
              <a:t>&lt;html&gt;</a:t>
            </a:r>
            <a:endParaRPr sz="1100">
              <a:solidFill>
                <a:schemeClr val="dk1"/>
              </a:solidFill>
            </a:endParaRPr>
          </a:p>
          <a:p>
            <a:pPr indent="0" lvl="0" marL="0" rtl="0" algn="l">
              <a:lnSpc>
                <a:spcPct val="115000"/>
              </a:lnSpc>
              <a:spcBef>
                <a:spcPts val="0"/>
              </a:spcBef>
              <a:spcAft>
                <a:spcPts val="0"/>
              </a:spcAft>
              <a:buNone/>
            </a:pPr>
            <a:r>
              <a:rPr lang="pt-BR" sz="1100">
                <a:solidFill>
                  <a:schemeClr val="dk1"/>
                </a:solidFill>
              </a:rPr>
              <a:t>    </a:t>
            </a:r>
            <a:r>
              <a:rPr lang="pt-BR" sz="1100">
                <a:solidFill>
                  <a:srgbClr val="007700"/>
                </a:solidFill>
              </a:rPr>
              <a:t>&lt;body&gt;</a:t>
            </a:r>
            <a:endParaRPr sz="1100">
              <a:solidFill>
                <a:schemeClr val="dk1"/>
              </a:solidFill>
            </a:endParaRPr>
          </a:p>
          <a:p>
            <a:pPr indent="0" lvl="0" marL="0" rtl="0" algn="l">
              <a:lnSpc>
                <a:spcPct val="115000"/>
              </a:lnSpc>
              <a:spcBef>
                <a:spcPts val="0"/>
              </a:spcBef>
              <a:spcAft>
                <a:spcPts val="0"/>
              </a:spcAft>
              <a:buNone/>
            </a:pPr>
            <a:r>
              <a:rPr lang="pt-BR" sz="1100">
                <a:solidFill>
                  <a:schemeClr val="dk1"/>
                </a:solidFill>
              </a:rPr>
              <a:t>        </a:t>
            </a:r>
            <a:r>
              <a:rPr lang="pt-BR" sz="1100">
                <a:solidFill>
                  <a:srgbClr val="557799"/>
                </a:solidFill>
              </a:rPr>
              <a:t>&lt;?php</a:t>
            </a:r>
            <a:endParaRPr sz="1100">
              <a:solidFill>
                <a:schemeClr val="dk1"/>
              </a:solidFill>
            </a:endParaRPr>
          </a:p>
          <a:p>
            <a:pPr indent="0" lvl="0" marL="0" rtl="0" algn="l">
              <a:lnSpc>
                <a:spcPct val="115000"/>
              </a:lnSpc>
              <a:spcBef>
                <a:spcPts val="0"/>
              </a:spcBef>
              <a:spcAft>
                <a:spcPts val="0"/>
              </a:spcAft>
              <a:buNone/>
            </a:pPr>
            <a:r>
              <a:rPr lang="pt-BR" sz="1100">
                <a:solidFill>
                  <a:schemeClr val="dk1"/>
                </a:solidFill>
              </a:rPr>
              <a:t>        </a:t>
            </a:r>
            <a:r>
              <a:rPr b="1" lang="pt-BR" sz="1100">
                <a:solidFill>
                  <a:srgbClr val="008800"/>
                </a:solidFill>
              </a:rPr>
              <a:t>if</a:t>
            </a:r>
            <a:r>
              <a:rPr lang="pt-BR" sz="1100">
                <a:solidFill>
                  <a:schemeClr val="dk1"/>
                </a:solidFill>
              </a:rPr>
              <a:t> (</a:t>
            </a:r>
            <a:r>
              <a:rPr lang="pt-BR" sz="1100">
                <a:solidFill>
                  <a:srgbClr val="333333"/>
                </a:solidFill>
              </a:rPr>
              <a:t>!</a:t>
            </a:r>
            <a:r>
              <a:rPr lang="pt-BR" sz="1100">
                <a:solidFill>
                  <a:srgbClr val="007020"/>
                </a:solidFill>
              </a:rPr>
              <a:t>isset</a:t>
            </a:r>
            <a:r>
              <a:rPr lang="pt-BR" sz="1100">
                <a:solidFill>
                  <a:schemeClr val="dk1"/>
                </a:solidFill>
              </a:rPr>
              <a:t>(</a:t>
            </a:r>
            <a:r>
              <a:rPr lang="pt-BR" sz="1100">
                <a:solidFill>
                  <a:srgbClr val="996633"/>
                </a:solidFill>
              </a:rPr>
              <a:t>$_COOKIE</a:t>
            </a:r>
            <a:r>
              <a:rPr lang="pt-BR" sz="1100">
                <a:solidFill>
                  <a:schemeClr val="dk1"/>
                </a:solidFill>
              </a:rPr>
              <a:t>[</a:t>
            </a:r>
            <a:r>
              <a:rPr lang="pt-BR" sz="1100">
                <a:solidFill>
                  <a:srgbClr val="996633"/>
                </a:solidFill>
              </a:rPr>
              <a:t>$cookie_name</a:t>
            </a:r>
            <a:r>
              <a:rPr lang="pt-BR" sz="1100">
                <a:solidFill>
                  <a:schemeClr val="dk1"/>
                </a:solidFill>
              </a:rPr>
              <a:t>])) {</a:t>
            </a:r>
            <a:endParaRPr sz="1100">
              <a:solidFill>
                <a:schemeClr val="dk1"/>
              </a:solidFill>
            </a:endParaRPr>
          </a:p>
          <a:p>
            <a:pPr indent="0" lvl="0" marL="0" rtl="0" algn="l">
              <a:lnSpc>
                <a:spcPct val="115000"/>
              </a:lnSpc>
              <a:spcBef>
                <a:spcPts val="0"/>
              </a:spcBef>
              <a:spcAft>
                <a:spcPts val="0"/>
              </a:spcAft>
              <a:buNone/>
            </a:pPr>
            <a:r>
              <a:rPr lang="pt-BR" sz="1100">
                <a:solidFill>
                  <a:schemeClr val="dk1"/>
                </a:solidFill>
              </a:rPr>
              <a:t>            </a:t>
            </a:r>
            <a:r>
              <a:rPr b="1" lang="pt-BR" sz="1100">
                <a:solidFill>
                  <a:srgbClr val="008800"/>
                </a:solidFill>
              </a:rPr>
              <a:t>echo</a:t>
            </a:r>
            <a:r>
              <a:rPr lang="pt-BR" sz="1100">
                <a:solidFill>
                  <a:schemeClr val="dk1"/>
                </a:solidFill>
              </a:rPr>
              <a:t> </a:t>
            </a:r>
            <a:r>
              <a:rPr lang="pt-BR" sz="1100">
                <a:solidFill>
                  <a:schemeClr val="dk1"/>
                </a:solidFill>
                <a:highlight>
                  <a:srgbClr val="FFF0F0"/>
                </a:highlight>
              </a:rPr>
              <a:t>"Cookie ("</a:t>
            </a:r>
            <a:r>
              <a:rPr lang="pt-BR" sz="1100">
                <a:solidFill>
                  <a:schemeClr val="dk1"/>
                </a:solidFill>
              </a:rPr>
              <a:t> </a:t>
            </a:r>
            <a:r>
              <a:rPr lang="pt-BR" sz="1100">
                <a:solidFill>
                  <a:srgbClr val="333333"/>
                </a:solidFill>
              </a:rPr>
              <a:t>.</a:t>
            </a:r>
            <a:r>
              <a:rPr lang="pt-BR" sz="1100">
                <a:solidFill>
                  <a:schemeClr val="dk1"/>
                </a:solidFill>
              </a:rPr>
              <a:t> </a:t>
            </a:r>
            <a:r>
              <a:rPr lang="pt-BR" sz="1100">
                <a:solidFill>
                  <a:srgbClr val="996633"/>
                </a:solidFill>
              </a:rPr>
              <a:t>$cookie_name</a:t>
            </a:r>
            <a:r>
              <a:rPr lang="pt-BR" sz="1100">
                <a:solidFill>
                  <a:schemeClr val="dk1"/>
                </a:solidFill>
              </a:rPr>
              <a:t> </a:t>
            </a:r>
            <a:r>
              <a:rPr lang="pt-BR" sz="1100">
                <a:solidFill>
                  <a:srgbClr val="333333"/>
                </a:solidFill>
              </a:rPr>
              <a:t>.</a:t>
            </a:r>
            <a:r>
              <a:rPr lang="pt-BR" sz="1100">
                <a:solidFill>
                  <a:schemeClr val="dk1"/>
                </a:solidFill>
              </a:rPr>
              <a:t> </a:t>
            </a:r>
            <a:r>
              <a:rPr lang="pt-BR" sz="1100">
                <a:solidFill>
                  <a:schemeClr val="dk1"/>
                </a:solidFill>
                <a:highlight>
                  <a:srgbClr val="FFF0F0"/>
                </a:highlight>
              </a:rPr>
              <a:t>") sem valor"</a:t>
            </a:r>
            <a:r>
              <a:rPr lang="pt-BR" sz="1100">
                <a:solidFill>
                  <a:schemeClr val="dk1"/>
                </a:solidFill>
              </a:rPr>
              <a:t>;</a:t>
            </a:r>
            <a:endParaRPr sz="1100">
              <a:solidFill>
                <a:schemeClr val="dk1"/>
              </a:solidFill>
            </a:endParaRPr>
          </a:p>
          <a:p>
            <a:pPr indent="0" lvl="0" marL="0" rtl="0" algn="l">
              <a:lnSpc>
                <a:spcPct val="115000"/>
              </a:lnSpc>
              <a:spcBef>
                <a:spcPts val="0"/>
              </a:spcBef>
              <a:spcAft>
                <a:spcPts val="0"/>
              </a:spcAft>
              <a:buNone/>
            </a:pPr>
            <a:r>
              <a:rPr lang="pt-BR" sz="1100">
                <a:solidFill>
                  <a:schemeClr val="dk1"/>
                </a:solidFill>
              </a:rPr>
              <a:t>        } </a:t>
            </a:r>
            <a:r>
              <a:rPr b="1" lang="pt-BR" sz="1100">
                <a:solidFill>
                  <a:srgbClr val="008800"/>
                </a:solidFill>
              </a:rPr>
              <a:t>else</a:t>
            </a:r>
            <a:r>
              <a:rPr lang="pt-BR" sz="1100">
                <a:solidFill>
                  <a:schemeClr val="dk1"/>
                </a:solidFill>
              </a:rPr>
              <a:t> {</a:t>
            </a:r>
            <a:endParaRPr sz="1100">
              <a:solidFill>
                <a:schemeClr val="dk1"/>
              </a:solidFill>
            </a:endParaRPr>
          </a:p>
          <a:p>
            <a:pPr indent="0" lvl="0" marL="0" rtl="0" algn="l">
              <a:lnSpc>
                <a:spcPct val="115000"/>
              </a:lnSpc>
              <a:spcBef>
                <a:spcPts val="0"/>
              </a:spcBef>
              <a:spcAft>
                <a:spcPts val="0"/>
              </a:spcAft>
              <a:buNone/>
            </a:pPr>
            <a:r>
              <a:rPr lang="pt-BR" sz="1100">
                <a:solidFill>
                  <a:schemeClr val="dk1"/>
                </a:solidFill>
              </a:rPr>
              <a:t>            </a:t>
            </a:r>
            <a:r>
              <a:rPr b="1" lang="pt-BR" sz="1100">
                <a:solidFill>
                  <a:srgbClr val="008800"/>
                </a:solidFill>
              </a:rPr>
              <a:t>echo</a:t>
            </a:r>
            <a:r>
              <a:rPr lang="pt-BR" sz="1100">
                <a:solidFill>
                  <a:schemeClr val="dk1"/>
                </a:solidFill>
              </a:rPr>
              <a:t> </a:t>
            </a:r>
            <a:r>
              <a:rPr lang="pt-BR" sz="1100">
                <a:solidFill>
                  <a:schemeClr val="dk1"/>
                </a:solidFill>
                <a:highlight>
                  <a:srgbClr val="FFF0F0"/>
                </a:highlight>
              </a:rPr>
              <a:t>"Cookie '"</a:t>
            </a:r>
            <a:r>
              <a:rPr lang="pt-BR" sz="1100">
                <a:solidFill>
                  <a:schemeClr val="dk1"/>
                </a:solidFill>
              </a:rPr>
              <a:t> </a:t>
            </a:r>
            <a:r>
              <a:rPr lang="pt-BR" sz="1100">
                <a:solidFill>
                  <a:srgbClr val="333333"/>
                </a:solidFill>
              </a:rPr>
              <a:t>.</a:t>
            </a:r>
            <a:r>
              <a:rPr lang="pt-BR" sz="1100">
                <a:solidFill>
                  <a:schemeClr val="dk1"/>
                </a:solidFill>
              </a:rPr>
              <a:t> </a:t>
            </a:r>
            <a:r>
              <a:rPr lang="pt-BR" sz="1100">
                <a:solidFill>
                  <a:srgbClr val="996633"/>
                </a:solidFill>
              </a:rPr>
              <a:t>$cookie_name</a:t>
            </a:r>
            <a:r>
              <a:rPr lang="pt-BR" sz="1100">
                <a:solidFill>
                  <a:schemeClr val="dk1"/>
                </a:solidFill>
              </a:rPr>
              <a:t> </a:t>
            </a:r>
            <a:r>
              <a:rPr lang="pt-BR" sz="1100">
                <a:solidFill>
                  <a:srgbClr val="333333"/>
                </a:solidFill>
              </a:rPr>
              <a:t>.</a:t>
            </a:r>
            <a:r>
              <a:rPr lang="pt-BR" sz="1100">
                <a:solidFill>
                  <a:schemeClr val="dk1"/>
                </a:solidFill>
              </a:rPr>
              <a:t> </a:t>
            </a:r>
            <a:r>
              <a:rPr lang="pt-BR" sz="1100">
                <a:solidFill>
                  <a:schemeClr val="dk1"/>
                </a:solidFill>
                <a:highlight>
                  <a:srgbClr val="FFF0F0"/>
                </a:highlight>
              </a:rPr>
              <a:t>"' com valor!&lt;br&gt;"</a:t>
            </a:r>
            <a:r>
              <a:rPr lang="pt-BR" sz="1100">
                <a:solidFill>
                  <a:schemeClr val="dk1"/>
                </a:solidFill>
              </a:rPr>
              <a:t>;</a:t>
            </a:r>
            <a:endParaRPr sz="1100">
              <a:solidFill>
                <a:schemeClr val="dk1"/>
              </a:solidFill>
            </a:endParaRPr>
          </a:p>
          <a:p>
            <a:pPr indent="0" lvl="0" marL="0" rtl="0" algn="l">
              <a:lnSpc>
                <a:spcPct val="115000"/>
              </a:lnSpc>
              <a:spcBef>
                <a:spcPts val="0"/>
              </a:spcBef>
              <a:spcAft>
                <a:spcPts val="0"/>
              </a:spcAft>
              <a:buNone/>
            </a:pPr>
            <a:r>
              <a:rPr lang="pt-BR" sz="1100">
                <a:solidFill>
                  <a:schemeClr val="dk1"/>
                </a:solidFill>
              </a:rPr>
              <a:t>            </a:t>
            </a:r>
            <a:r>
              <a:rPr b="1" lang="pt-BR" sz="1100">
                <a:solidFill>
                  <a:srgbClr val="008800"/>
                </a:solidFill>
              </a:rPr>
              <a:t>echo</a:t>
            </a:r>
            <a:r>
              <a:rPr lang="pt-BR" sz="1100">
                <a:solidFill>
                  <a:schemeClr val="dk1"/>
                </a:solidFill>
              </a:rPr>
              <a:t> </a:t>
            </a:r>
            <a:r>
              <a:rPr lang="pt-BR" sz="1100">
                <a:solidFill>
                  <a:schemeClr val="dk1"/>
                </a:solidFill>
                <a:highlight>
                  <a:srgbClr val="FFF0F0"/>
                </a:highlight>
              </a:rPr>
              <a:t>"valor atual é: "</a:t>
            </a:r>
            <a:r>
              <a:rPr lang="pt-BR" sz="1100">
                <a:solidFill>
                  <a:schemeClr val="dk1"/>
                </a:solidFill>
              </a:rPr>
              <a:t> </a:t>
            </a:r>
            <a:r>
              <a:rPr lang="pt-BR" sz="1100">
                <a:solidFill>
                  <a:srgbClr val="333333"/>
                </a:solidFill>
              </a:rPr>
              <a:t>.</a:t>
            </a:r>
            <a:r>
              <a:rPr lang="pt-BR" sz="1100">
                <a:solidFill>
                  <a:schemeClr val="dk1"/>
                </a:solidFill>
              </a:rPr>
              <a:t> </a:t>
            </a:r>
            <a:r>
              <a:rPr lang="pt-BR" sz="1100">
                <a:solidFill>
                  <a:srgbClr val="996633"/>
                </a:solidFill>
              </a:rPr>
              <a:t>$_COOKIE</a:t>
            </a:r>
            <a:r>
              <a:rPr lang="pt-BR" sz="1100">
                <a:solidFill>
                  <a:schemeClr val="dk1"/>
                </a:solidFill>
              </a:rPr>
              <a:t>[</a:t>
            </a:r>
            <a:r>
              <a:rPr lang="pt-BR" sz="1100">
                <a:solidFill>
                  <a:srgbClr val="996633"/>
                </a:solidFill>
              </a:rPr>
              <a:t>$cookie_name</a:t>
            </a:r>
            <a:r>
              <a:rPr lang="pt-BR" sz="1100">
                <a:solidFill>
                  <a:schemeClr val="dk1"/>
                </a:solidFill>
              </a:rPr>
              <a:t>];</a:t>
            </a:r>
            <a:endParaRPr sz="1100">
              <a:solidFill>
                <a:schemeClr val="dk1"/>
              </a:solidFill>
            </a:endParaRPr>
          </a:p>
          <a:p>
            <a:pPr indent="0" lvl="0" marL="0" rtl="0" algn="l">
              <a:lnSpc>
                <a:spcPct val="115000"/>
              </a:lnSpc>
              <a:spcBef>
                <a:spcPts val="0"/>
              </a:spcBef>
              <a:spcAft>
                <a:spcPts val="0"/>
              </a:spcAft>
              <a:buNone/>
            </a:pPr>
            <a:r>
              <a:rPr lang="pt-BR" sz="1100">
                <a:solidFill>
                  <a:schemeClr val="dk1"/>
                </a:solidFill>
              </a:rPr>
              <a:t>        }</a:t>
            </a:r>
            <a:endParaRPr sz="1100">
              <a:solidFill>
                <a:schemeClr val="dk1"/>
              </a:solidFill>
            </a:endParaRPr>
          </a:p>
          <a:p>
            <a:pPr indent="0" lvl="0" marL="0" rtl="0" algn="l">
              <a:lnSpc>
                <a:spcPct val="115000"/>
              </a:lnSpc>
              <a:spcBef>
                <a:spcPts val="0"/>
              </a:spcBef>
              <a:spcAft>
                <a:spcPts val="0"/>
              </a:spcAft>
              <a:buNone/>
            </a:pPr>
            <a:r>
              <a:rPr lang="pt-BR" sz="1100">
                <a:solidFill>
                  <a:schemeClr val="dk1"/>
                </a:solidFill>
              </a:rPr>
              <a:t>        </a:t>
            </a:r>
            <a:r>
              <a:rPr lang="pt-BR" sz="1100">
                <a:solidFill>
                  <a:srgbClr val="557799"/>
                </a:solidFill>
              </a:rPr>
              <a:t>?&gt;</a:t>
            </a:r>
            <a:endParaRPr sz="1100">
              <a:solidFill>
                <a:schemeClr val="dk1"/>
              </a:solidFill>
            </a:endParaRPr>
          </a:p>
          <a:p>
            <a:pPr indent="0" lvl="0" marL="0" rtl="0" algn="l">
              <a:lnSpc>
                <a:spcPct val="115000"/>
              </a:lnSpc>
              <a:spcBef>
                <a:spcPts val="0"/>
              </a:spcBef>
              <a:spcAft>
                <a:spcPts val="0"/>
              </a:spcAft>
              <a:buNone/>
            </a:pPr>
            <a:r>
              <a:rPr lang="pt-BR" sz="1100">
                <a:solidFill>
                  <a:schemeClr val="dk1"/>
                </a:solidFill>
              </a:rPr>
              <a:t>    </a:t>
            </a:r>
            <a:r>
              <a:rPr lang="pt-BR" sz="1100">
                <a:solidFill>
                  <a:srgbClr val="007700"/>
                </a:solidFill>
              </a:rPr>
              <a:t>&lt;/body&gt;</a:t>
            </a:r>
            <a:endParaRPr sz="1100">
              <a:solidFill>
                <a:schemeClr val="dk1"/>
              </a:solidFill>
            </a:endParaRPr>
          </a:p>
          <a:p>
            <a:pPr indent="0" lvl="0" marL="0" rtl="0" algn="l">
              <a:lnSpc>
                <a:spcPct val="115000"/>
              </a:lnSpc>
              <a:spcBef>
                <a:spcPts val="0"/>
              </a:spcBef>
              <a:spcAft>
                <a:spcPts val="0"/>
              </a:spcAft>
              <a:buNone/>
            </a:pPr>
            <a:r>
              <a:rPr lang="pt-BR" sz="1100">
                <a:solidFill>
                  <a:srgbClr val="007700"/>
                </a:solidFill>
              </a:rPr>
              <a:t>&lt;/html&gt;</a:t>
            </a:r>
            <a:endParaRPr sz="1100">
              <a:solidFill>
                <a:srgbClr val="007700"/>
              </a:solidFill>
            </a:endParaRPr>
          </a:p>
        </p:txBody>
      </p:sp>
      <p:cxnSp>
        <p:nvCxnSpPr>
          <p:cNvPr id="1857" name="Google Shape;1857;p206"/>
          <p:cNvCxnSpPr/>
          <p:nvPr/>
        </p:nvCxnSpPr>
        <p:spPr>
          <a:xfrm>
            <a:off x="4302475" y="1418775"/>
            <a:ext cx="0" cy="27246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1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1" name="Shape 1861"/>
        <p:cNvGrpSpPr/>
        <p:nvPr/>
      </p:nvGrpSpPr>
      <p:grpSpPr>
        <a:xfrm>
          <a:off x="0" y="0"/>
          <a:ext cx="0" cy="0"/>
          <a:chOff x="0" y="0"/>
          <a:chExt cx="0" cy="0"/>
        </a:xfrm>
      </p:grpSpPr>
      <p:sp>
        <p:nvSpPr>
          <p:cNvPr id="1862" name="Google Shape;1862;p20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Session</a:t>
            </a:r>
            <a:endParaRPr/>
          </a:p>
        </p:txBody>
      </p:sp>
      <p:sp>
        <p:nvSpPr>
          <p:cNvPr id="1863" name="Google Shape;1863;p207"/>
          <p:cNvSpPr txBox="1"/>
          <p:nvPr/>
        </p:nvSpPr>
        <p:spPr>
          <a:xfrm>
            <a:off x="380675" y="1147950"/>
            <a:ext cx="3523500" cy="18798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pt-BR" sz="1100">
                <a:solidFill>
                  <a:srgbClr val="557799"/>
                </a:solidFill>
              </a:rPr>
              <a:t>&lt;?php</a:t>
            </a:r>
            <a:r>
              <a:rPr lang="pt-BR" sz="1100">
                <a:solidFill>
                  <a:schemeClr val="dk1"/>
                </a:solidFill>
              </a:rPr>
              <a:t> </a:t>
            </a:r>
            <a:r>
              <a:rPr lang="pt-BR" sz="1100">
                <a:solidFill>
                  <a:srgbClr val="007020"/>
                </a:solidFill>
              </a:rPr>
              <a:t>session_start</a:t>
            </a:r>
            <a:r>
              <a:rPr lang="pt-BR" sz="1100">
                <a:solidFill>
                  <a:schemeClr val="dk1"/>
                </a:solidFill>
              </a:rPr>
              <a:t>(); </a:t>
            </a:r>
            <a:r>
              <a:rPr lang="pt-BR" sz="1100">
                <a:solidFill>
                  <a:srgbClr val="557799"/>
                </a:solidFill>
              </a:rPr>
              <a:t>?&gt;</a:t>
            </a:r>
            <a:endParaRPr sz="1100">
              <a:solidFill>
                <a:schemeClr val="dk1"/>
              </a:solidFill>
            </a:endParaRPr>
          </a:p>
          <a:p>
            <a:pPr indent="0" lvl="0" marL="0" rtl="0" algn="l">
              <a:spcBef>
                <a:spcPts val="0"/>
              </a:spcBef>
              <a:spcAft>
                <a:spcPts val="0"/>
              </a:spcAft>
              <a:buNone/>
            </a:pPr>
            <a:r>
              <a:rPr lang="pt-BR" sz="1100">
                <a:solidFill>
                  <a:schemeClr val="dk1"/>
                </a:solidFill>
              </a:rPr>
              <a:t>&lt;!DOCTYPE html&gt;</a:t>
            </a:r>
            <a:endParaRPr sz="1100">
              <a:solidFill>
                <a:schemeClr val="dk1"/>
              </a:solidFill>
            </a:endParaRPr>
          </a:p>
          <a:p>
            <a:pPr indent="0" lvl="0" marL="0" rtl="0" algn="l">
              <a:spcBef>
                <a:spcPts val="0"/>
              </a:spcBef>
              <a:spcAft>
                <a:spcPts val="0"/>
              </a:spcAft>
              <a:buNone/>
            </a:pPr>
            <a:r>
              <a:rPr lang="pt-BR" sz="1100">
                <a:solidFill>
                  <a:schemeClr val="dk1"/>
                </a:solidFill>
              </a:rPr>
              <a:t>&lt;html&gt;</a:t>
            </a:r>
            <a:endParaRPr sz="1100">
              <a:solidFill>
                <a:schemeClr val="dk1"/>
              </a:solidFill>
            </a:endParaRPr>
          </a:p>
          <a:p>
            <a:pPr indent="0" lvl="0" marL="0" rtl="0" algn="l">
              <a:spcBef>
                <a:spcPts val="0"/>
              </a:spcBef>
              <a:spcAft>
                <a:spcPts val="0"/>
              </a:spcAft>
              <a:buNone/>
            </a:pPr>
            <a:r>
              <a:rPr lang="pt-BR" sz="1100">
                <a:solidFill>
                  <a:schemeClr val="dk1"/>
                </a:solidFill>
              </a:rPr>
              <a:t>    &lt;body&gt;</a:t>
            </a:r>
            <a:endParaRPr sz="1100">
              <a:solidFill>
                <a:schemeClr val="dk1"/>
              </a:solidFill>
            </a:endParaRPr>
          </a:p>
          <a:p>
            <a:pPr indent="0" lvl="0" marL="0" rtl="0" algn="l">
              <a:spcBef>
                <a:spcPts val="0"/>
              </a:spcBef>
              <a:spcAft>
                <a:spcPts val="0"/>
              </a:spcAft>
              <a:buNone/>
            </a:pPr>
            <a:r>
              <a:rPr lang="pt-BR" sz="1100">
                <a:solidFill>
                  <a:schemeClr val="dk1"/>
                </a:solidFill>
              </a:rPr>
              <a:t>        </a:t>
            </a:r>
            <a:r>
              <a:rPr lang="pt-BR" sz="1100">
                <a:solidFill>
                  <a:srgbClr val="557799"/>
                </a:solidFill>
              </a:rPr>
              <a:t>&lt;?php</a:t>
            </a:r>
            <a:endParaRPr sz="1100">
              <a:solidFill>
                <a:schemeClr val="dk1"/>
              </a:solidFill>
            </a:endParaRPr>
          </a:p>
          <a:p>
            <a:pPr indent="0" lvl="0" marL="0" rtl="0" algn="l">
              <a:spcBef>
                <a:spcPts val="0"/>
              </a:spcBef>
              <a:spcAft>
                <a:spcPts val="0"/>
              </a:spcAft>
              <a:buNone/>
            </a:pPr>
            <a:r>
              <a:rPr lang="pt-BR" sz="1100">
                <a:solidFill>
                  <a:schemeClr val="dk1"/>
                </a:solidFill>
              </a:rPr>
              <a:t>        </a:t>
            </a:r>
            <a:r>
              <a:rPr lang="pt-BR" sz="1100">
                <a:solidFill>
                  <a:srgbClr val="996633"/>
                </a:solidFill>
              </a:rPr>
              <a:t>$_SESSION</a:t>
            </a:r>
            <a:r>
              <a:rPr lang="pt-BR" sz="1100">
                <a:solidFill>
                  <a:schemeClr val="dk1"/>
                </a:solidFill>
              </a:rPr>
              <a:t>[</a:t>
            </a:r>
            <a:r>
              <a:rPr lang="pt-BR" sz="1100">
                <a:solidFill>
                  <a:schemeClr val="dk1"/>
                </a:solidFill>
                <a:highlight>
                  <a:srgbClr val="FFF0F0"/>
                </a:highlight>
              </a:rPr>
              <a:t>"usuario"</a:t>
            </a:r>
            <a:r>
              <a:rPr lang="pt-BR" sz="1100">
                <a:solidFill>
                  <a:schemeClr val="dk1"/>
                </a:solidFill>
              </a:rPr>
              <a:t>] </a:t>
            </a:r>
            <a:r>
              <a:rPr lang="pt-BR" sz="1100">
                <a:solidFill>
                  <a:srgbClr val="333333"/>
                </a:solidFill>
              </a:rPr>
              <a:t>=</a:t>
            </a:r>
            <a:r>
              <a:rPr lang="pt-BR" sz="1100">
                <a:solidFill>
                  <a:schemeClr val="dk1"/>
                </a:solidFill>
              </a:rPr>
              <a:t> </a:t>
            </a:r>
            <a:r>
              <a:rPr lang="pt-BR" sz="1100">
                <a:solidFill>
                  <a:schemeClr val="dk1"/>
                </a:solidFill>
                <a:highlight>
                  <a:srgbClr val="FFF0F0"/>
                </a:highlight>
              </a:rPr>
              <a:t>"admin"</a:t>
            </a:r>
            <a:r>
              <a:rPr lang="pt-BR" sz="1100">
                <a:solidFill>
                  <a:schemeClr val="dk1"/>
                </a:solidFill>
              </a:rPr>
              <a:t>;</a:t>
            </a:r>
            <a:endParaRPr sz="1100">
              <a:solidFill>
                <a:schemeClr val="dk1"/>
              </a:solidFill>
            </a:endParaRPr>
          </a:p>
          <a:p>
            <a:pPr indent="0" lvl="0" marL="0" rtl="0" algn="l">
              <a:spcBef>
                <a:spcPts val="0"/>
              </a:spcBef>
              <a:spcAft>
                <a:spcPts val="0"/>
              </a:spcAft>
              <a:buNone/>
            </a:pPr>
            <a:r>
              <a:rPr lang="pt-BR" sz="1100">
                <a:solidFill>
                  <a:schemeClr val="dk1"/>
                </a:solidFill>
              </a:rPr>
              <a:t>        </a:t>
            </a:r>
            <a:r>
              <a:rPr lang="pt-BR" sz="1100">
                <a:solidFill>
                  <a:srgbClr val="996633"/>
                </a:solidFill>
              </a:rPr>
              <a:t>$_SESSION</a:t>
            </a:r>
            <a:r>
              <a:rPr lang="pt-BR" sz="1100">
                <a:solidFill>
                  <a:schemeClr val="dk1"/>
                </a:solidFill>
              </a:rPr>
              <a:t>[</a:t>
            </a:r>
            <a:r>
              <a:rPr lang="pt-BR" sz="1100">
                <a:solidFill>
                  <a:schemeClr val="dk1"/>
                </a:solidFill>
                <a:highlight>
                  <a:srgbClr val="FFF0F0"/>
                </a:highlight>
              </a:rPr>
              <a:t>"senha"</a:t>
            </a:r>
            <a:r>
              <a:rPr lang="pt-BR" sz="1100">
                <a:solidFill>
                  <a:schemeClr val="dk1"/>
                </a:solidFill>
              </a:rPr>
              <a:t>]   </a:t>
            </a:r>
            <a:r>
              <a:rPr lang="pt-BR" sz="1100">
                <a:solidFill>
                  <a:srgbClr val="333333"/>
                </a:solidFill>
              </a:rPr>
              <a:t>=</a:t>
            </a:r>
            <a:r>
              <a:rPr lang="pt-BR" sz="1100">
                <a:solidFill>
                  <a:schemeClr val="dk1"/>
                </a:solidFill>
              </a:rPr>
              <a:t> </a:t>
            </a:r>
            <a:r>
              <a:rPr lang="pt-BR" sz="1100">
                <a:solidFill>
                  <a:schemeClr val="dk1"/>
                </a:solidFill>
                <a:highlight>
                  <a:srgbClr val="FFF0F0"/>
                </a:highlight>
              </a:rPr>
              <a:t>"1234"</a:t>
            </a:r>
            <a:r>
              <a:rPr lang="pt-BR" sz="1100">
                <a:solidFill>
                  <a:schemeClr val="dk1"/>
                </a:solidFill>
              </a:rPr>
              <a:t>;</a:t>
            </a:r>
            <a:endParaRPr sz="1100">
              <a:solidFill>
                <a:schemeClr val="dk1"/>
              </a:solidFill>
            </a:endParaRPr>
          </a:p>
          <a:p>
            <a:pPr indent="0" lvl="0" marL="0" rtl="0" algn="l">
              <a:spcBef>
                <a:spcPts val="0"/>
              </a:spcBef>
              <a:spcAft>
                <a:spcPts val="0"/>
              </a:spcAft>
              <a:buNone/>
            </a:pPr>
            <a:r>
              <a:rPr lang="pt-BR" sz="1100">
                <a:solidFill>
                  <a:schemeClr val="dk1"/>
                </a:solidFill>
              </a:rPr>
              <a:t>        </a:t>
            </a:r>
            <a:r>
              <a:rPr lang="pt-BR" sz="1100">
                <a:solidFill>
                  <a:srgbClr val="557799"/>
                </a:solidFill>
              </a:rPr>
              <a:t>?&gt;</a:t>
            </a:r>
            <a:endParaRPr sz="1100">
              <a:solidFill>
                <a:schemeClr val="dk1"/>
              </a:solidFill>
            </a:endParaRPr>
          </a:p>
          <a:p>
            <a:pPr indent="0" lvl="0" marL="0" rtl="0" algn="l">
              <a:spcBef>
                <a:spcPts val="0"/>
              </a:spcBef>
              <a:spcAft>
                <a:spcPts val="0"/>
              </a:spcAft>
              <a:buNone/>
            </a:pPr>
            <a:r>
              <a:rPr lang="pt-BR" sz="1100">
                <a:solidFill>
                  <a:schemeClr val="dk1"/>
                </a:solidFill>
              </a:rPr>
              <a:t>    &lt;/body&gt;</a:t>
            </a:r>
            <a:endParaRPr sz="1100">
              <a:solidFill>
                <a:schemeClr val="dk1"/>
              </a:solidFill>
            </a:endParaRPr>
          </a:p>
          <a:p>
            <a:pPr indent="0" lvl="0" marL="0" rtl="0" algn="l">
              <a:lnSpc>
                <a:spcPct val="125000"/>
              </a:lnSpc>
              <a:spcBef>
                <a:spcPts val="0"/>
              </a:spcBef>
              <a:spcAft>
                <a:spcPts val="0"/>
              </a:spcAft>
              <a:buNone/>
            </a:pPr>
            <a:r>
              <a:rPr lang="pt-BR" sz="1100">
                <a:solidFill>
                  <a:schemeClr val="dk1"/>
                </a:solidFill>
              </a:rPr>
              <a:t>&lt;/html&gt;</a:t>
            </a:r>
            <a:endParaRPr sz="1100">
              <a:solidFill>
                <a:schemeClr val="dk1"/>
              </a:solidFill>
            </a:endParaRPr>
          </a:p>
        </p:txBody>
      </p:sp>
      <p:sp>
        <p:nvSpPr>
          <p:cNvPr id="1864" name="Google Shape;1864;p207"/>
          <p:cNvSpPr txBox="1"/>
          <p:nvPr/>
        </p:nvSpPr>
        <p:spPr>
          <a:xfrm>
            <a:off x="380675" y="3233350"/>
            <a:ext cx="3523500" cy="16701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pt-BR" sz="1100">
                <a:solidFill>
                  <a:srgbClr val="557799"/>
                </a:solidFill>
              </a:rPr>
              <a:t>&lt;?php</a:t>
            </a:r>
            <a:endParaRPr sz="1100">
              <a:solidFill>
                <a:schemeClr val="dk1"/>
              </a:solidFill>
            </a:endParaRPr>
          </a:p>
          <a:p>
            <a:pPr indent="0" lvl="0" marL="0" rtl="0" algn="l">
              <a:spcBef>
                <a:spcPts val="0"/>
              </a:spcBef>
              <a:spcAft>
                <a:spcPts val="0"/>
              </a:spcAft>
              <a:buNone/>
            </a:pPr>
            <a:r>
              <a:rPr lang="pt-BR" sz="1100">
                <a:solidFill>
                  <a:srgbClr val="007020"/>
                </a:solidFill>
              </a:rPr>
              <a:t>session_start</a:t>
            </a:r>
            <a:r>
              <a:rPr lang="pt-BR" sz="1100">
                <a:solidFill>
                  <a:schemeClr val="dk1"/>
                </a:solidFill>
              </a:rPr>
              <a:t>();</a:t>
            </a:r>
            <a:endParaRPr sz="1100">
              <a:solidFill>
                <a:schemeClr val="dk1"/>
              </a:solidFill>
            </a:endParaRPr>
          </a:p>
          <a:p>
            <a:pPr indent="0" lvl="0" marL="0" rtl="0" algn="l">
              <a:spcBef>
                <a:spcPts val="0"/>
              </a:spcBef>
              <a:spcAft>
                <a:spcPts val="0"/>
              </a:spcAft>
              <a:buNone/>
            </a:pPr>
            <a:r>
              <a:t/>
            </a:r>
            <a:endParaRPr sz="1100">
              <a:solidFill>
                <a:schemeClr val="dk1"/>
              </a:solidFill>
            </a:endParaRPr>
          </a:p>
          <a:p>
            <a:pPr indent="0" lvl="0" marL="0" rtl="0" algn="l">
              <a:spcBef>
                <a:spcPts val="0"/>
              </a:spcBef>
              <a:spcAft>
                <a:spcPts val="0"/>
              </a:spcAft>
              <a:buNone/>
            </a:pPr>
            <a:r>
              <a:rPr b="1" lang="pt-BR" sz="1100">
                <a:solidFill>
                  <a:srgbClr val="008800"/>
                </a:solidFill>
              </a:rPr>
              <a:t>if</a:t>
            </a:r>
            <a:r>
              <a:rPr lang="pt-BR" sz="1100">
                <a:solidFill>
                  <a:schemeClr val="dk1"/>
                </a:solidFill>
              </a:rPr>
              <a:t>(</a:t>
            </a:r>
            <a:r>
              <a:rPr lang="pt-BR" sz="1100">
                <a:solidFill>
                  <a:srgbClr val="007020"/>
                </a:solidFill>
              </a:rPr>
              <a:t>isset</a:t>
            </a:r>
            <a:r>
              <a:rPr lang="pt-BR" sz="1100">
                <a:solidFill>
                  <a:schemeClr val="dk1"/>
                </a:solidFill>
              </a:rPr>
              <a:t>(</a:t>
            </a:r>
            <a:r>
              <a:rPr lang="pt-BR" sz="1100">
                <a:solidFill>
                  <a:srgbClr val="996633"/>
                </a:solidFill>
              </a:rPr>
              <a:t>$_SESSION</a:t>
            </a:r>
            <a:r>
              <a:rPr lang="pt-BR" sz="1100">
                <a:solidFill>
                  <a:schemeClr val="dk1"/>
                </a:solidFill>
              </a:rPr>
              <a:t>[</a:t>
            </a:r>
            <a:r>
              <a:rPr lang="pt-BR" sz="1100">
                <a:solidFill>
                  <a:schemeClr val="dk1"/>
                </a:solidFill>
                <a:highlight>
                  <a:srgbClr val="FFF0F0"/>
                </a:highlight>
              </a:rPr>
              <a:t>'usuario'</a:t>
            </a:r>
            <a:r>
              <a:rPr lang="pt-BR" sz="1100">
                <a:solidFill>
                  <a:schemeClr val="dk1"/>
                </a:solidFill>
              </a:rPr>
              <a:t>])){</a:t>
            </a:r>
            <a:endParaRPr sz="1100">
              <a:solidFill>
                <a:schemeClr val="dk1"/>
              </a:solidFill>
            </a:endParaRPr>
          </a:p>
          <a:p>
            <a:pPr indent="0" lvl="0" marL="0" rtl="0" algn="l">
              <a:spcBef>
                <a:spcPts val="0"/>
              </a:spcBef>
              <a:spcAft>
                <a:spcPts val="0"/>
              </a:spcAft>
              <a:buNone/>
            </a:pPr>
            <a:r>
              <a:rPr lang="pt-BR" sz="1100">
                <a:solidFill>
                  <a:schemeClr val="dk1"/>
                </a:solidFill>
              </a:rPr>
              <a:t>   </a:t>
            </a:r>
            <a:r>
              <a:rPr b="1" lang="pt-BR" sz="1100">
                <a:solidFill>
                  <a:srgbClr val="008800"/>
                </a:solidFill>
              </a:rPr>
              <a:t>echo</a:t>
            </a:r>
            <a:r>
              <a:rPr lang="pt-BR" sz="1100">
                <a:solidFill>
                  <a:schemeClr val="dk1"/>
                </a:solidFill>
              </a:rPr>
              <a:t> </a:t>
            </a:r>
            <a:r>
              <a:rPr lang="pt-BR" sz="1100">
                <a:solidFill>
                  <a:schemeClr val="dk1"/>
                </a:solidFill>
                <a:highlight>
                  <a:srgbClr val="FFF0F0"/>
                </a:highlight>
              </a:rPr>
              <a:t>"Seja bem vindo ! </a:t>
            </a:r>
            <a:r>
              <a:rPr lang="pt-BR" sz="1100">
                <a:solidFill>
                  <a:schemeClr val="dk1"/>
                </a:solidFill>
                <a:highlight>
                  <a:srgbClr val="EEEEEE"/>
                </a:highlight>
              </a:rPr>
              <a:t>{</a:t>
            </a:r>
            <a:r>
              <a:rPr lang="pt-BR" sz="1100">
                <a:solidFill>
                  <a:srgbClr val="996633"/>
                </a:solidFill>
              </a:rPr>
              <a:t>$_SESSION</a:t>
            </a:r>
            <a:r>
              <a:rPr lang="pt-BR" sz="1100">
                <a:solidFill>
                  <a:schemeClr val="dk1"/>
                </a:solidFill>
              </a:rPr>
              <a:t>[</a:t>
            </a:r>
            <a:r>
              <a:rPr lang="pt-BR" sz="1100">
                <a:solidFill>
                  <a:schemeClr val="dk1"/>
                </a:solidFill>
                <a:highlight>
                  <a:srgbClr val="FFF0F0"/>
                </a:highlight>
              </a:rPr>
              <a:t>'usuario'</a:t>
            </a:r>
            <a:r>
              <a:rPr lang="pt-BR" sz="1100">
                <a:solidFill>
                  <a:schemeClr val="dk1"/>
                </a:solidFill>
              </a:rPr>
              <a:t>]</a:t>
            </a:r>
            <a:r>
              <a:rPr lang="pt-BR" sz="1100">
                <a:solidFill>
                  <a:schemeClr val="dk1"/>
                </a:solidFill>
                <a:highlight>
                  <a:srgbClr val="EEEEEE"/>
                </a:highlight>
              </a:rPr>
              <a:t>}</a:t>
            </a:r>
            <a:r>
              <a:rPr lang="pt-BR" sz="1100">
                <a:solidFill>
                  <a:schemeClr val="dk1"/>
                </a:solidFill>
                <a:highlight>
                  <a:srgbClr val="FFF0F0"/>
                </a:highlight>
              </a:rPr>
              <a:t> !"</a:t>
            </a:r>
            <a:r>
              <a:rPr lang="pt-BR" sz="1100">
                <a:solidFill>
                  <a:schemeClr val="dk1"/>
                </a:solidFill>
              </a:rPr>
              <a:t>;</a:t>
            </a:r>
            <a:endParaRPr sz="1100">
              <a:solidFill>
                <a:schemeClr val="dk1"/>
              </a:solidFill>
            </a:endParaRPr>
          </a:p>
          <a:p>
            <a:pPr indent="0" lvl="0" marL="0" rtl="0" algn="l">
              <a:spcBef>
                <a:spcPts val="0"/>
              </a:spcBef>
              <a:spcAft>
                <a:spcPts val="0"/>
              </a:spcAft>
              <a:buNone/>
            </a:pPr>
            <a:r>
              <a:rPr lang="pt-BR" sz="1100">
                <a:solidFill>
                  <a:schemeClr val="dk1"/>
                </a:solidFill>
              </a:rPr>
              <a:t>}</a:t>
            </a:r>
            <a:r>
              <a:rPr b="1" lang="pt-BR" sz="1100">
                <a:solidFill>
                  <a:srgbClr val="008800"/>
                </a:solidFill>
              </a:rPr>
              <a:t>else</a:t>
            </a:r>
            <a:r>
              <a:rPr lang="pt-BR" sz="1100">
                <a:solidFill>
                  <a:schemeClr val="dk1"/>
                </a:solidFill>
              </a:rPr>
              <a:t>{</a:t>
            </a:r>
            <a:endParaRPr sz="1100">
              <a:solidFill>
                <a:schemeClr val="dk1"/>
              </a:solidFill>
            </a:endParaRPr>
          </a:p>
          <a:p>
            <a:pPr indent="0" lvl="0" marL="0" rtl="0" algn="l">
              <a:spcBef>
                <a:spcPts val="0"/>
              </a:spcBef>
              <a:spcAft>
                <a:spcPts val="0"/>
              </a:spcAft>
              <a:buNone/>
            </a:pPr>
            <a:r>
              <a:rPr lang="pt-BR" sz="1100">
                <a:solidFill>
                  <a:schemeClr val="dk1"/>
                </a:solidFill>
              </a:rPr>
              <a:t>   header(</a:t>
            </a:r>
            <a:r>
              <a:rPr lang="pt-BR" sz="1100">
                <a:solidFill>
                  <a:schemeClr val="dk1"/>
                </a:solidFill>
                <a:highlight>
                  <a:srgbClr val="FFF0F0"/>
                </a:highlight>
              </a:rPr>
              <a:t>"Location: index.php"</a:t>
            </a:r>
            <a:r>
              <a:rPr lang="pt-BR" sz="1100">
                <a:solidFill>
                  <a:schemeClr val="dk1"/>
                </a:solidFill>
              </a:rPr>
              <a:t>);</a:t>
            </a:r>
            <a:endParaRPr sz="1100">
              <a:solidFill>
                <a:schemeClr val="dk1"/>
              </a:solidFill>
            </a:endParaRPr>
          </a:p>
          <a:p>
            <a:pPr indent="0" lvl="0" marL="0" rtl="0" algn="l">
              <a:lnSpc>
                <a:spcPct val="125000"/>
              </a:lnSpc>
              <a:spcBef>
                <a:spcPts val="0"/>
              </a:spcBef>
              <a:spcAft>
                <a:spcPts val="0"/>
              </a:spcAft>
              <a:buNone/>
            </a:pPr>
            <a:r>
              <a:rPr lang="pt-BR" sz="1100">
                <a:solidFill>
                  <a:schemeClr val="dk1"/>
                </a:solidFill>
              </a:rPr>
              <a:t>}</a:t>
            </a:r>
            <a:endParaRPr sz="1100">
              <a:solidFill>
                <a:schemeClr val="dk1"/>
              </a:solidFill>
            </a:endParaRPr>
          </a:p>
        </p:txBody>
      </p:sp>
      <p:cxnSp>
        <p:nvCxnSpPr>
          <p:cNvPr id="1865" name="Google Shape;1865;p207"/>
          <p:cNvCxnSpPr/>
          <p:nvPr/>
        </p:nvCxnSpPr>
        <p:spPr>
          <a:xfrm>
            <a:off x="4419600" y="1017725"/>
            <a:ext cx="0" cy="3871200"/>
          </a:xfrm>
          <a:prstGeom prst="straightConnector1">
            <a:avLst/>
          </a:prstGeom>
          <a:noFill/>
          <a:ln cap="flat" cmpd="sng" w="9525">
            <a:solidFill>
              <a:schemeClr val="dk2"/>
            </a:solidFill>
            <a:prstDash val="solid"/>
            <a:round/>
            <a:headEnd len="med" w="med" type="none"/>
            <a:tailEnd len="med" w="med" type="none"/>
          </a:ln>
        </p:spPr>
      </p:cxnSp>
      <p:sp>
        <p:nvSpPr>
          <p:cNvPr id="1866" name="Google Shape;1866;p207"/>
          <p:cNvSpPr txBox="1"/>
          <p:nvPr/>
        </p:nvSpPr>
        <p:spPr>
          <a:xfrm>
            <a:off x="4939875" y="1161800"/>
            <a:ext cx="3523500" cy="36297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just">
              <a:spcBef>
                <a:spcPts val="0"/>
              </a:spcBef>
              <a:spcAft>
                <a:spcPts val="0"/>
              </a:spcAft>
              <a:buClr>
                <a:schemeClr val="dk1"/>
              </a:buClr>
              <a:buSzPts val="1100"/>
              <a:buFont typeface="Arial"/>
              <a:buNone/>
            </a:pPr>
            <a:r>
              <a:rPr lang="pt-BR"/>
              <a:t>Session (sessão) é uma maneira de armazenar informações temporariamente que podem ser utilizadas em várias páginas da aplicação;</a:t>
            </a:r>
            <a:endParaRPr/>
          </a:p>
          <a:p>
            <a:pPr indent="0" lvl="0" marL="0" rtl="0" algn="just">
              <a:spcBef>
                <a:spcPts val="0"/>
              </a:spcBef>
              <a:spcAft>
                <a:spcPts val="0"/>
              </a:spcAft>
              <a:buClr>
                <a:schemeClr val="dk1"/>
              </a:buClr>
              <a:buSzPts val="1100"/>
              <a:buFont typeface="Arial"/>
              <a:buNone/>
            </a:pPr>
            <a:r>
              <a:t/>
            </a:r>
            <a:endParaRPr/>
          </a:p>
          <a:p>
            <a:pPr indent="0" lvl="0" marL="0" rtl="0" algn="just">
              <a:spcBef>
                <a:spcPts val="0"/>
              </a:spcBef>
              <a:spcAft>
                <a:spcPts val="0"/>
              </a:spcAft>
              <a:buNone/>
            </a:pPr>
            <a:r>
              <a:rPr lang="pt-BR"/>
              <a:t>Ao contrário de um cookie, as informações não são armazenadas no computador do usuário e sim no servidor.</a:t>
            </a:r>
            <a:endParaRPr/>
          </a:p>
          <a:p>
            <a:pPr indent="0" lvl="0" marL="0" rtl="0" algn="just">
              <a:spcBef>
                <a:spcPts val="0"/>
              </a:spcBef>
              <a:spcAft>
                <a:spcPts val="0"/>
              </a:spcAft>
              <a:buNone/>
            </a:pPr>
            <a:r>
              <a:t/>
            </a:r>
            <a:endParaRPr/>
          </a:p>
          <a:p>
            <a:pPr indent="0" lvl="0" marL="0" rtl="0" algn="just">
              <a:spcBef>
                <a:spcPts val="0"/>
              </a:spcBef>
              <a:spcAft>
                <a:spcPts val="0"/>
              </a:spcAft>
              <a:buNone/>
            </a:pPr>
            <a:r>
              <a:rPr lang="pt-BR"/>
              <a:t>Apesar da informação (dado) estar no servidor, um pequeno cookie é criado no navegador do usuário para vincular a este dado(s) na sessão.</a:t>
            </a:r>
            <a:endParaRPr/>
          </a:p>
          <a:p>
            <a:pPr indent="0" lvl="0" marL="0" rtl="0" algn="just">
              <a:spcBef>
                <a:spcPts val="0"/>
              </a:spcBef>
              <a:spcAft>
                <a:spcPts val="0"/>
              </a:spcAft>
              <a:buNone/>
            </a:pPr>
            <a:r>
              <a:t/>
            </a:r>
            <a:endParaRPr/>
          </a:p>
          <a:p>
            <a:pPr indent="0" lvl="0" marL="0" rtl="0" algn="just">
              <a:spcBef>
                <a:spcPts val="0"/>
              </a:spcBef>
              <a:spcAft>
                <a:spcPts val="0"/>
              </a:spcAft>
              <a:buNone/>
            </a:pPr>
            <a:r>
              <a:rPr lang="pt-BR"/>
              <a:t>É possível destruir a sessão utilizando a função: </a:t>
            </a:r>
            <a:r>
              <a:rPr b="1" lang="pt-BR"/>
              <a:t>session_destroy</a:t>
            </a:r>
            <a:r>
              <a:rPr lang="pt-BR"/>
              <a:t>();</a:t>
            </a:r>
            <a:endParaRPr/>
          </a:p>
        </p:txBody>
      </p:sp>
    </p:spTree>
  </p:cSld>
  <p:clrMapOvr>
    <a:masterClrMapping/>
  </p:clrMapOvr>
</p:sld>
</file>

<file path=ppt/slides/slide1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0" name="Shape 1870"/>
        <p:cNvGrpSpPr/>
        <p:nvPr/>
      </p:nvGrpSpPr>
      <p:grpSpPr>
        <a:xfrm>
          <a:off x="0" y="0"/>
          <a:ext cx="0" cy="0"/>
          <a:chOff x="0" y="0"/>
          <a:chExt cx="0" cy="0"/>
        </a:xfrm>
      </p:grpSpPr>
      <p:sp>
        <p:nvSpPr>
          <p:cNvPr id="1871" name="Google Shape;1871;p20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PHP Assíncrono (PHP + Javascript)</a:t>
            </a:r>
            <a:endParaRPr/>
          </a:p>
        </p:txBody>
      </p:sp>
      <p:sp>
        <p:nvSpPr>
          <p:cNvPr id="1872" name="Google Shape;1872;p20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30200" lvl="0" marL="457200" rtl="0" algn="just">
              <a:lnSpc>
                <a:spcPct val="115000"/>
              </a:lnSpc>
              <a:spcBef>
                <a:spcPts val="0"/>
              </a:spcBef>
              <a:spcAft>
                <a:spcPts val="0"/>
              </a:spcAft>
              <a:buSzPts val="1600"/>
              <a:buChar char="●"/>
            </a:pPr>
            <a:r>
              <a:rPr lang="pt-BR" sz="1600"/>
              <a:t>Com o fluxo tradicional “</a:t>
            </a:r>
            <a:r>
              <a:rPr lang="pt-BR" sz="1600"/>
              <a:t>síncrono</a:t>
            </a:r>
            <a:r>
              <a:rPr lang="pt-BR" sz="1600"/>
              <a:t>” do HTTP, faz-se necessário “</a:t>
            </a:r>
            <a:r>
              <a:rPr lang="pt-BR" sz="1600"/>
              <a:t>atualizar/carregar</a:t>
            </a:r>
            <a:r>
              <a:rPr lang="pt-BR" sz="1600"/>
              <a:t>” a página toda vez que um informação é enviada do cliente para o servidor (ou o inverso), o que, em muitas situações, pode prejudicar a </a:t>
            </a:r>
            <a:r>
              <a:rPr lang="pt-BR" sz="1600"/>
              <a:t>interação</a:t>
            </a:r>
            <a:r>
              <a:rPr lang="pt-BR" sz="1600"/>
              <a:t> do usuário com a aplicação.</a:t>
            </a:r>
            <a:br>
              <a:rPr lang="pt-BR" sz="1600"/>
            </a:br>
            <a:endParaRPr sz="1600"/>
          </a:p>
          <a:p>
            <a:pPr indent="-330200" lvl="0" marL="457200" rtl="0" algn="just">
              <a:lnSpc>
                <a:spcPct val="115000"/>
              </a:lnSpc>
              <a:spcBef>
                <a:spcPts val="0"/>
              </a:spcBef>
              <a:spcAft>
                <a:spcPts val="0"/>
              </a:spcAft>
              <a:buSzPts val="1600"/>
              <a:buChar char="●"/>
            </a:pPr>
            <a:r>
              <a:rPr lang="pt-BR" sz="1600"/>
              <a:t>Com o advento do Ajax em 199</a:t>
            </a:r>
            <a:r>
              <a:rPr lang="pt-BR" sz="1600"/>
              <a:t>9</a:t>
            </a:r>
            <a:r>
              <a:rPr lang="pt-BR" sz="1600"/>
              <a:t>, os apps web tornaram-se capaz de enviar e recuperar dados do servidor de forma assíncrona (em segundo plano) sem interferir na exibição e no comportamento da página existente. Ao separar a camada de troca de dados da camada de apresentação, o Ajax permite que uma </a:t>
            </a:r>
            <a:r>
              <a:rPr lang="pt-BR" sz="1600"/>
              <a:t>página web</a:t>
            </a:r>
            <a:r>
              <a:rPr lang="pt-BR" sz="1600"/>
              <a:t> possa alterar seu conteúdo dinamicamente sem a necessidade de recarregar a página inteira.</a:t>
            </a:r>
            <a:br>
              <a:rPr lang="pt-BR" sz="1600"/>
            </a:br>
            <a:endParaRPr sz="1600"/>
          </a:p>
          <a:p>
            <a:pPr indent="-330200" lvl="0" marL="457200" rtl="0" algn="just">
              <a:lnSpc>
                <a:spcPct val="115000"/>
              </a:lnSpc>
              <a:spcBef>
                <a:spcPts val="0"/>
              </a:spcBef>
              <a:spcAft>
                <a:spcPts val="0"/>
              </a:spcAft>
              <a:buSzPts val="1600"/>
              <a:buChar char="●"/>
            </a:pPr>
            <a:r>
              <a:rPr lang="pt-BR" sz="1600"/>
              <a:t>A partir de 2017, uma nova alternativa surgiu ao Ajax: o fetch, que permite que requisições assíncronas possam ser feitas usando o conceito de </a:t>
            </a:r>
            <a:r>
              <a:rPr i="1" lang="pt-BR" sz="1600"/>
              <a:t>promisses</a:t>
            </a:r>
            <a:r>
              <a:rPr lang="pt-BR" sz="1600"/>
              <a:t>.</a:t>
            </a:r>
            <a:endParaRPr sz="1600"/>
          </a:p>
        </p:txBody>
      </p:sp>
    </p:spTree>
  </p:cSld>
  <p:clrMapOvr>
    <a:masterClrMapping/>
  </p:clrMapOvr>
</p:sld>
</file>

<file path=ppt/slides/slide1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6" name="Shape 1876"/>
        <p:cNvGrpSpPr/>
        <p:nvPr/>
      </p:nvGrpSpPr>
      <p:grpSpPr>
        <a:xfrm>
          <a:off x="0" y="0"/>
          <a:ext cx="0" cy="0"/>
          <a:chOff x="0" y="0"/>
          <a:chExt cx="0" cy="0"/>
        </a:xfrm>
      </p:grpSpPr>
      <p:sp>
        <p:nvSpPr>
          <p:cNvPr id="1877" name="Google Shape;1877;p20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PHP Assíncrono (Ajax - XMLHttpRequest)</a:t>
            </a:r>
            <a:endParaRPr/>
          </a:p>
        </p:txBody>
      </p:sp>
      <p:sp>
        <p:nvSpPr>
          <p:cNvPr id="1878" name="Google Shape;1878;p209"/>
          <p:cNvSpPr txBox="1"/>
          <p:nvPr/>
        </p:nvSpPr>
        <p:spPr>
          <a:xfrm>
            <a:off x="235500" y="1407894"/>
            <a:ext cx="4034400" cy="21150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pt-BR" sz="1100">
                <a:solidFill>
                  <a:srgbClr val="557799"/>
                </a:solidFill>
              </a:rPr>
              <a:t>&lt;!DOCTYPE html&gt;</a:t>
            </a:r>
            <a:endParaRPr sz="1100">
              <a:solidFill>
                <a:schemeClr val="dk1"/>
              </a:solidFill>
            </a:endParaRPr>
          </a:p>
          <a:p>
            <a:pPr indent="0" lvl="0" marL="0" rtl="0" algn="l">
              <a:spcBef>
                <a:spcPts val="0"/>
              </a:spcBef>
              <a:spcAft>
                <a:spcPts val="0"/>
              </a:spcAft>
              <a:buNone/>
            </a:pPr>
            <a:r>
              <a:rPr lang="pt-BR" sz="1100">
                <a:solidFill>
                  <a:srgbClr val="007700"/>
                </a:solidFill>
              </a:rPr>
              <a:t>&lt;html</a:t>
            </a:r>
            <a:r>
              <a:rPr lang="pt-BR" sz="1100">
                <a:solidFill>
                  <a:schemeClr val="dk1"/>
                </a:solidFill>
              </a:rPr>
              <a:t> </a:t>
            </a:r>
            <a:r>
              <a:rPr lang="pt-BR" sz="1100">
                <a:solidFill>
                  <a:srgbClr val="0000CC"/>
                </a:solidFill>
              </a:rPr>
              <a:t>lang=</a:t>
            </a:r>
            <a:r>
              <a:rPr lang="pt-BR" sz="1100">
                <a:solidFill>
                  <a:schemeClr val="dk1"/>
                </a:solidFill>
                <a:highlight>
                  <a:srgbClr val="FFF0F0"/>
                </a:highlight>
              </a:rPr>
              <a:t>"pt-BR"</a:t>
            </a:r>
            <a:r>
              <a:rPr lang="pt-BR" sz="1100">
                <a:solidFill>
                  <a:srgbClr val="007700"/>
                </a:solidFill>
              </a:rPr>
              <a:t>&gt;</a:t>
            </a:r>
            <a:endParaRPr sz="1100">
              <a:solidFill>
                <a:schemeClr val="dk1"/>
              </a:solidFill>
            </a:endParaRPr>
          </a:p>
          <a:p>
            <a:pPr indent="0" lvl="0" marL="0" rtl="0" algn="l">
              <a:spcBef>
                <a:spcPts val="0"/>
              </a:spcBef>
              <a:spcAft>
                <a:spcPts val="0"/>
              </a:spcAft>
              <a:buNone/>
            </a:pPr>
            <a:r>
              <a:rPr lang="pt-BR" sz="1100">
                <a:solidFill>
                  <a:schemeClr val="dk1"/>
                </a:solidFill>
              </a:rPr>
              <a:t>    </a:t>
            </a:r>
            <a:r>
              <a:rPr lang="pt-BR" sz="1100">
                <a:solidFill>
                  <a:srgbClr val="007700"/>
                </a:solidFill>
              </a:rPr>
              <a:t>&lt;head&gt;</a:t>
            </a:r>
            <a:endParaRPr sz="1100">
              <a:solidFill>
                <a:schemeClr val="dk1"/>
              </a:solidFill>
            </a:endParaRPr>
          </a:p>
          <a:p>
            <a:pPr indent="0" lvl="0" marL="0" rtl="0" algn="l">
              <a:spcBef>
                <a:spcPts val="0"/>
              </a:spcBef>
              <a:spcAft>
                <a:spcPts val="0"/>
              </a:spcAft>
              <a:buNone/>
            </a:pPr>
            <a:r>
              <a:rPr lang="pt-BR" sz="1100">
                <a:solidFill>
                  <a:schemeClr val="dk1"/>
                </a:solidFill>
              </a:rPr>
              <a:t>        </a:t>
            </a:r>
            <a:r>
              <a:rPr lang="pt-BR" sz="1100">
                <a:solidFill>
                  <a:srgbClr val="007700"/>
                </a:solidFill>
              </a:rPr>
              <a:t>&lt;title&gt;</a:t>
            </a:r>
            <a:r>
              <a:rPr lang="pt-BR" sz="1100">
                <a:solidFill>
                  <a:schemeClr val="dk1"/>
                </a:solidFill>
              </a:rPr>
              <a:t>Teste de Ajax</a:t>
            </a:r>
            <a:r>
              <a:rPr lang="pt-BR" sz="1100">
                <a:solidFill>
                  <a:srgbClr val="007700"/>
                </a:solidFill>
              </a:rPr>
              <a:t>&lt;/title&gt;</a:t>
            </a:r>
            <a:endParaRPr sz="1100">
              <a:solidFill>
                <a:schemeClr val="dk1"/>
              </a:solidFill>
            </a:endParaRPr>
          </a:p>
          <a:p>
            <a:pPr indent="0" lvl="0" marL="0" rtl="0" algn="l">
              <a:spcBef>
                <a:spcPts val="0"/>
              </a:spcBef>
              <a:spcAft>
                <a:spcPts val="0"/>
              </a:spcAft>
              <a:buNone/>
            </a:pPr>
            <a:r>
              <a:rPr lang="pt-BR" sz="1100">
                <a:solidFill>
                  <a:schemeClr val="dk1"/>
                </a:solidFill>
              </a:rPr>
              <a:t>        </a:t>
            </a:r>
            <a:r>
              <a:rPr lang="pt-BR" sz="1100">
                <a:solidFill>
                  <a:srgbClr val="007700"/>
                </a:solidFill>
              </a:rPr>
              <a:t>&lt;script </a:t>
            </a:r>
            <a:r>
              <a:rPr lang="pt-BR" sz="1100">
                <a:solidFill>
                  <a:srgbClr val="0000CC"/>
                </a:solidFill>
              </a:rPr>
              <a:t>src=</a:t>
            </a:r>
            <a:r>
              <a:rPr lang="pt-BR" sz="1100">
                <a:solidFill>
                  <a:schemeClr val="dk1"/>
                </a:solidFill>
                <a:highlight>
                  <a:srgbClr val="FFF0F0"/>
                </a:highlight>
              </a:rPr>
              <a:t>"curso.js"</a:t>
            </a:r>
            <a:r>
              <a:rPr lang="pt-BR" sz="1100">
                <a:solidFill>
                  <a:srgbClr val="007700"/>
                </a:solidFill>
              </a:rPr>
              <a:t>&gt;&lt;/script&gt;</a:t>
            </a:r>
            <a:endParaRPr sz="1100">
              <a:solidFill>
                <a:schemeClr val="dk1"/>
              </a:solidFill>
            </a:endParaRPr>
          </a:p>
          <a:p>
            <a:pPr indent="0" lvl="0" marL="0" rtl="0" algn="l">
              <a:spcBef>
                <a:spcPts val="0"/>
              </a:spcBef>
              <a:spcAft>
                <a:spcPts val="0"/>
              </a:spcAft>
              <a:buNone/>
            </a:pPr>
            <a:r>
              <a:rPr lang="pt-BR" sz="1100">
                <a:solidFill>
                  <a:schemeClr val="dk1"/>
                </a:solidFill>
              </a:rPr>
              <a:t>    </a:t>
            </a:r>
            <a:r>
              <a:rPr lang="pt-BR" sz="1100">
                <a:solidFill>
                  <a:srgbClr val="007700"/>
                </a:solidFill>
              </a:rPr>
              <a:t>&lt;/head&gt;</a:t>
            </a:r>
            <a:endParaRPr sz="1100">
              <a:solidFill>
                <a:schemeClr val="dk1"/>
              </a:solidFill>
            </a:endParaRPr>
          </a:p>
          <a:p>
            <a:pPr indent="0" lvl="0" marL="0" rtl="0" algn="l">
              <a:spcBef>
                <a:spcPts val="0"/>
              </a:spcBef>
              <a:spcAft>
                <a:spcPts val="0"/>
              </a:spcAft>
              <a:buNone/>
            </a:pPr>
            <a:r>
              <a:rPr lang="pt-BR" sz="1100">
                <a:solidFill>
                  <a:schemeClr val="dk1"/>
                </a:solidFill>
              </a:rPr>
              <a:t>    </a:t>
            </a:r>
            <a:r>
              <a:rPr lang="pt-BR" sz="1100">
                <a:solidFill>
                  <a:srgbClr val="007700"/>
                </a:solidFill>
              </a:rPr>
              <a:t>&lt;body&gt;</a:t>
            </a:r>
            <a:endParaRPr sz="1100">
              <a:solidFill>
                <a:schemeClr val="dk1"/>
              </a:solidFill>
            </a:endParaRPr>
          </a:p>
          <a:p>
            <a:pPr indent="0" lvl="0" marL="0" rtl="0" algn="l">
              <a:spcBef>
                <a:spcPts val="0"/>
              </a:spcBef>
              <a:spcAft>
                <a:spcPts val="0"/>
              </a:spcAft>
              <a:buNone/>
            </a:pPr>
            <a:r>
              <a:rPr lang="pt-BR" sz="1100">
                <a:solidFill>
                  <a:schemeClr val="dk1"/>
                </a:solidFill>
              </a:rPr>
              <a:t>        </a:t>
            </a:r>
            <a:r>
              <a:rPr lang="pt-BR" sz="1100">
                <a:solidFill>
                  <a:srgbClr val="007700"/>
                </a:solidFill>
              </a:rPr>
              <a:t>&lt;div</a:t>
            </a:r>
            <a:r>
              <a:rPr lang="pt-BR" sz="1100">
                <a:solidFill>
                  <a:schemeClr val="dk1"/>
                </a:solidFill>
              </a:rPr>
              <a:t> </a:t>
            </a:r>
            <a:r>
              <a:rPr lang="pt-BR" sz="1100">
                <a:solidFill>
                  <a:srgbClr val="0000CC"/>
                </a:solidFill>
              </a:rPr>
              <a:t>id=</a:t>
            </a:r>
            <a:r>
              <a:rPr lang="pt-BR" sz="1100">
                <a:solidFill>
                  <a:schemeClr val="dk1"/>
                </a:solidFill>
                <a:highlight>
                  <a:srgbClr val="FFF0F0"/>
                </a:highlight>
              </a:rPr>
              <a:t>"mensagem"</a:t>
            </a:r>
            <a:r>
              <a:rPr lang="pt-BR" sz="1100">
                <a:solidFill>
                  <a:srgbClr val="007700"/>
                </a:solidFill>
              </a:rPr>
              <a:t>&gt;&lt;/div&gt;</a:t>
            </a:r>
            <a:endParaRPr sz="1100">
              <a:solidFill>
                <a:schemeClr val="dk1"/>
              </a:solidFill>
            </a:endParaRPr>
          </a:p>
          <a:p>
            <a:pPr indent="0" lvl="0" marL="0" rtl="0" algn="l">
              <a:spcBef>
                <a:spcPts val="0"/>
              </a:spcBef>
              <a:spcAft>
                <a:spcPts val="0"/>
              </a:spcAft>
              <a:buNone/>
            </a:pPr>
            <a:r>
              <a:rPr lang="pt-BR" sz="1100">
                <a:solidFill>
                  <a:schemeClr val="dk1"/>
                </a:solidFill>
              </a:rPr>
              <a:t>        </a:t>
            </a:r>
            <a:r>
              <a:rPr lang="pt-BR" sz="1100">
                <a:solidFill>
                  <a:srgbClr val="007700"/>
                </a:solidFill>
              </a:rPr>
              <a:t>&lt;button</a:t>
            </a:r>
            <a:r>
              <a:rPr lang="pt-BR" sz="1100">
                <a:solidFill>
                  <a:schemeClr val="dk1"/>
                </a:solidFill>
              </a:rPr>
              <a:t> </a:t>
            </a:r>
            <a:r>
              <a:rPr lang="pt-BR" sz="1100">
                <a:solidFill>
                  <a:srgbClr val="0000CC"/>
                </a:solidFill>
              </a:rPr>
              <a:t>onclick=</a:t>
            </a:r>
            <a:r>
              <a:rPr lang="pt-BR" sz="1100">
                <a:solidFill>
                  <a:schemeClr val="dk1"/>
                </a:solidFill>
                <a:highlight>
                  <a:srgbClr val="FFF0F0"/>
                </a:highlight>
              </a:rPr>
              <a:t>"meuAjax()"</a:t>
            </a:r>
            <a:r>
              <a:rPr lang="pt-BR" sz="1100">
                <a:solidFill>
                  <a:srgbClr val="007700"/>
                </a:solidFill>
              </a:rPr>
              <a:t>&gt;</a:t>
            </a:r>
            <a:r>
              <a:rPr lang="pt-BR" sz="1100">
                <a:solidFill>
                  <a:schemeClr val="dk1"/>
                </a:solidFill>
              </a:rPr>
              <a:t>Ver mensagem</a:t>
            </a:r>
            <a:r>
              <a:rPr lang="pt-BR" sz="1100">
                <a:solidFill>
                  <a:srgbClr val="007700"/>
                </a:solidFill>
              </a:rPr>
              <a:t>&lt;/button&gt;</a:t>
            </a:r>
            <a:endParaRPr sz="1100">
              <a:solidFill>
                <a:schemeClr val="dk1"/>
              </a:solidFill>
            </a:endParaRPr>
          </a:p>
          <a:p>
            <a:pPr indent="0" lvl="0" marL="0" rtl="0" algn="l">
              <a:spcBef>
                <a:spcPts val="0"/>
              </a:spcBef>
              <a:spcAft>
                <a:spcPts val="0"/>
              </a:spcAft>
              <a:buNone/>
            </a:pPr>
            <a:r>
              <a:rPr lang="pt-BR" sz="1100">
                <a:solidFill>
                  <a:schemeClr val="dk1"/>
                </a:solidFill>
              </a:rPr>
              <a:t>    </a:t>
            </a:r>
            <a:r>
              <a:rPr lang="pt-BR" sz="1100">
                <a:solidFill>
                  <a:srgbClr val="007700"/>
                </a:solidFill>
              </a:rPr>
              <a:t>&lt;/body&gt;</a:t>
            </a:r>
            <a:endParaRPr sz="1100">
              <a:solidFill>
                <a:schemeClr val="dk1"/>
              </a:solidFill>
            </a:endParaRPr>
          </a:p>
          <a:p>
            <a:pPr indent="0" lvl="0" marL="0" rtl="0" algn="l">
              <a:lnSpc>
                <a:spcPct val="125000"/>
              </a:lnSpc>
              <a:spcBef>
                <a:spcPts val="0"/>
              </a:spcBef>
              <a:spcAft>
                <a:spcPts val="0"/>
              </a:spcAft>
              <a:buNone/>
            </a:pPr>
            <a:r>
              <a:rPr lang="pt-BR" sz="1100">
                <a:solidFill>
                  <a:srgbClr val="007700"/>
                </a:solidFill>
              </a:rPr>
              <a:t>&lt;/html&gt;</a:t>
            </a:r>
            <a:endParaRPr sz="1100">
              <a:solidFill>
                <a:srgbClr val="007700"/>
              </a:solidFill>
            </a:endParaRPr>
          </a:p>
        </p:txBody>
      </p:sp>
      <p:sp>
        <p:nvSpPr>
          <p:cNvPr id="1879" name="Google Shape;1879;p209"/>
          <p:cNvSpPr txBox="1"/>
          <p:nvPr/>
        </p:nvSpPr>
        <p:spPr>
          <a:xfrm>
            <a:off x="4572000" y="2509625"/>
            <a:ext cx="4092000" cy="24348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pt-BR" sz="1100">
                <a:solidFill>
                  <a:srgbClr val="008800"/>
                </a:solidFill>
              </a:rPr>
              <a:t>function</a:t>
            </a:r>
            <a:r>
              <a:rPr lang="pt-BR" sz="1100">
                <a:solidFill>
                  <a:schemeClr val="dk1"/>
                </a:solidFill>
              </a:rPr>
              <a:t> meuAjax() {</a:t>
            </a:r>
            <a:endParaRPr sz="1100">
              <a:solidFill>
                <a:schemeClr val="dk1"/>
              </a:solidFill>
            </a:endParaRPr>
          </a:p>
          <a:p>
            <a:pPr indent="0" lvl="0" marL="0" rtl="0" algn="l">
              <a:spcBef>
                <a:spcPts val="0"/>
              </a:spcBef>
              <a:spcAft>
                <a:spcPts val="0"/>
              </a:spcAft>
              <a:buNone/>
            </a:pPr>
            <a:r>
              <a:rPr lang="pt-BR" sz="1100">
                <a:solidFill>
                  <a:schemeClr val="dk1"/>
                </a:solidFill>
              </a:rPr>
              <a:t>    </a:t>
            </a:r>
            <a:r>
              <a:rPr b="1" lang="pt-BR" sz="1100">
                <a:solidFill>
                  <a:srgbClr val="008800"/>
                </a:solidFill>
              </a:rPr>
              <a:t>var</a:t>
            </a:r>
            <a:r>
              <a:rPr lang="pt-BR" sz="1100">
                <a:solidFill>
                  <a:schemeClr val="dk1"/>
                </a:solidFill>
              </a:rPr>
              <a:t> xhr </a:t>
            </a:r>
            <a:r>
              <a:rPr lang="pt-BR" sz="1100">
                <a:solidFill>
                  <a:srgbClr val="333333"/>
                </a:solidFill>
              </a:rPr>
              <a:t>=</a:t>
            </a:r>
            <a:r>
              <a:rPr lang="pt-BR" sz="1100">
                <a:solidFill>
                  <a:schemeClr val="dk1"/>
                </a:solidFill>
              </a:rPr>
              <a:t> </a:t>
            </a:r>
            <a:r>
              <a:rPr b="1" lang="pt-BR" sz="1100">
                <a:solidFill>
                  <a:srgbClr val="008800"/>
                </a:solidFill>
              </a:rPr>
              <a:t>new</a:t>
            </a:r>
            <a:r>
              <a:rPr lang="pt-BR" sz="1100">
                <a:solidFill>
                  <a:schemeClr val="dk1"/>
                </a:solidFill>
              </a:rPr>
              <a:t> XMLHttpRequest();</a:t>
            </a:r>
            <a:endParaRPr sz="1100">
              <a:solidFill>
                <a:schemeClr val="dk1"/>
              </a:solidFill>
            </a:endParaRPr>
          </a:p>
          <a:p>
            <a:pPr indent="0" lvl="0" marL="0" rtl="0" algn="l">
              <a:spcBef>
                <a:spcPts val="0"/>
              </a:spcBef>
              <a:spcAft>
                <a:spcPts val="0"/>
              </a:spcAft>
              <a:buNone/>
            </a:pPr>
            <a:r>
              <a:rPr lang="pt-BR" sz="1100">
                <a:solidFill>
                  <a:schemeClr val="dk1"/>
                </a:solidFill>
              </a:rPr>
              <a:t>    xhr.open(</a:t>
            </a:r>
            <a:r>
              <a:rPr lang="pt-BR" sz="1100">
                <a:solidFill>
                  <a:schemeClr val="dk1"/>
                </a:solidFill>
                <a:highlight>
                  <a:srgbClr val="FFF0F0"/>
                </a:highlight>
              </a:rPr>
              <a:t>'GET'</a:t>
            </a:r>
            <a:r>
              <a:rPr lang="pt-BR" sz="1100">
                <a:solidFill>
                  <a:schemeClr val="dk1"/>
                </a:solidFill>
              </a:rPr>
              <a:t>, </a:t>
            </a:r>
            <a:r>
              <a:rPr lang="pt-BR" sz="1100">
                <a:solidFill>
                  <a:schemeClr val="dk1"/>
                </a:solidFill>
                <a:highlight>
                  <a:srgbClr val="FFF0F0"/>
                </a:highlight>
              </a:rPr>
              <a:t>'meu_ajax.php?nome=Maria'</a:t>
            </a:r>
            <a:r>
              <a:rPr lang="pt-BR" sz="1100">
                <a:solidFill>
                  <a:schemeClr val="dk1"/>
                </a:solidFill>
              </a:rPr>
              <a:t>);</a:t>
            </a:r>
            <a:endParaRPr sz="1100">
              <a:solidFill>
                <a:schemeClr val="dk1"/>
              </a:solidFill>
            </a:endParaRPr>
          </a:p>
          <a:p>
            <a:pPr indent="0" lvl="0" marL="0" rtl="0" algn="l">
              <a:spcBef>
                <a:spcPts val="0"/>
              </a:spcBef>
              <a:spcAft>
                <a:spcPts val="0"/>
              </a:spcAft>
              <a:buNone/>
            </a:pPr>
            <a:r>
              <a:rPr lang="pt-BR" sz="1100">
                <a:solidFill>
                  <a:schemeClr val="dk1"/>
                </a:solidFill>
              </a:rPr>
              <a:t>    xhr.onload </a:t>
            </a:r>
            <a:r>
              <a:rPr lang="pt-BR" sz="1100">
                <a:solidFill>
                  <a:srgbClr val="333333"/>
                </a:solidFill>
              </a:rPr>
              <a:t>=</a:t>
            </a:r>
            <a:r>
              <a:rPr lang="pt-BR" sz="1100">
                <a:solidFill>
                  <a:schemeClr val="dk1"/>
                </a:solidFill>
              </a:rPr>
              <a:t> </a:t>
            </a:r>
            <a:r>
              <a:rPr b="1" lang="pt-BR" sz="1100">
                <a:solidFill>
                  <a:srgbClr val="008800"/>
                </a:solidFill>
              </a:rPr>
              <a:t>function</a:t>
            </a:r>
            <a:r>
              <a:rPr lang="pt-BR" sz="1100">
                <a:solidFill>
                  <a:schemeClr val="dk1"/>
                </a:solidFill>
              </a:rPr>
              <a:t> () {</a:t>
            </a:r>
            <a:endParaRPr sz="1100">
              <a:solidFill>
                <a:schemeClr val="dk1"/>
              </a:solidFill>
            </a:endParaRPr>
          </a:p>
          <a:p>
            <a:pPr indent="0" lvl="0" marL="0" rtl="0" algn="l">
              <a:spcBef>
                <a:spcPts val="0"/>
              </a:spcBef>
              <a:spcAft>
                <a:spcPts val="0"/>
              </a:spcAft>
              <a:buNone/>
            </a:pPr>
            <a:r>
              <a:rPr lang="pt-BR" sz="1100">
                <a:solidFill>
                  <a:schemeClr val="dk1"/>
                </a:solidFill>
              </a:rPr>
              <a:t>        </a:t>
            </a:r>
            <a:r>
              <a:rPr b="1" lang="pt-BR" sz="1100">
                <a:solidFill>
                  <a:srgbClr val="008800"/>
                </a:solidFill>
              </a:rPr>
              <a:t>if</a:t>
            </a:r>
            <a:r>
              <a:rPr lang="pt-BR" sz="1100">
                <a:solidFill>
                  <a:schemeClr val="dk1"/>
                </a:solidFill>
              </a:rPr>
              <a:t> (xhr.status </a:t>
            </a:r>
            <a:r>
              <a:rPr lang="pt-BR" sz="1100">
                <a:solidFill>
                  <a:srgbClr val="333333"/>
                </a:solidFill>
              </a:rPr>
              <a:t>===</a:t>
            </a:r>
            <a:r>
              <a:rPr lang="pt-BR" sz="1100">
                <a:solidFill>
                  <a:schemeClr val="dk1"/>
                </a:solidFill>
              </a:rPr>
              <a:t> </a:t>
            </a:r>
            <a:r>
              <a:rPr b="1" lang="pt-BR" sz="1100">
                <a:solidFill>
                  <a:srgbClr val="0000DD"/>
                </a:solidFill>
              </a:rPr>
              <a:t>200</a:t>
            </a:r>
            <a:r>
              <a:rPr lang="pt-BR" sz="1100">
                <a:solidFill>
                  <a:schemeClr val="dk1"/>
                </a:solidFill>
              </a:rPr>
              <a:t>) {</a:t>
            </a:r>
            <a:endParaRPr sz="1100">
              <a:solidFill>
                <a:schemeClr val="dk1"/>
              </a:solidFill>
            </a:endParaRPr>
          </a:p>
          <a:p>
            <a:pPr indent="0" lvl="0" marL="0" rtl="0" algn="l">
              <a:spcBef>
                <a:spcPts val="0"/>
              </a:spcBef>
              <a:spcAft>
                <a:spcPts val="0"/>
              </a:spcAft>
              <a:buNone/>
            </a:pPr>
            <a:r>
              <a:rPr lang="pt-BR" sz="1100">
                <a:solidFill>
                  <a:schemeClr val="dk1"/>
                </a:solidFill>
              </a:rPr>
              <a:t>            </a:t>
            </a:r>
            <a:r>
              <a:rPr lang="pt-BR" sz="1100">
                <a:solidFill>
                  <a:srgbClr val="007020"/>
                </a:solidFill>
              </a:rPr>
              <a:t>document</a:t>
            </a:r>
            <a:r>
              <a:rPr lang="pt-BR" sz="1100">
                <a:solidFill>
                  <a:schemeClr val="dk1"/>
                </a:solidFill>
              </a:rPr>
              <a:t>.getElementById(</a:t>
            </a:r>
            <a:r>
              <a:rPr lang="pt-BR" sz="1100">
                <a:solidFill>
                  <a:schemeClr val="dk1"/>
                </a:solidFill>
                <a:highlight>
                  <a:srgbClr val="FFF0F0"/>
                </a:highlight>
              </a:rPr>
              <a:t>'mensagem'</a:t>
            </a:r>
            <a:r>
              <a:rPr lang="pt-BR" sz="1100">
                <a:solidFill>
                  <a:schemeClr val="dk1"/>
                </a:solidFill>
              </a:rPr>
              <a:t>)</a:t>
            </a:r>
            <a:endParaRPr sz="1100">
              <a:solidFill>
                <a:schemeClr val="dk1"/>
              </a:solidFill>
            </a:endParaRPr>
          </a:p>
          <a:p>
            <a:pPr indent="0" lvl="0" marL="0" rtl="0" algn="l">
              <a:spcBef>
                <a:spcPts val="0"/>
              </a:spcBef>
              <a:spcAft>
                <a:spcPts val="0"/>
              </a:spcAft>
              <a:buNone/>
            </a:pPr>
            <a:r>
              <a:rPr lang="pt-BR" sz="1100">
                <a:solidFill>
                  <a:schemeClr val="dk1"/>
                </a:solidFill>
              </a:rPr>
              <a:t>                    .innerHTML </a:t>
            </a:r>
            <a:r>
              <a:rPr lang="pt-BR" sz="1100">
                <a:solidFill>
                  <a:srgbClr val="333333"/>
                </a:solidFill>
              </a:rPr>
              <a:t>=</a:t>
            </a:r>
            <a:r>
              <a:rPr lang="pt-BR" sz="1100">
                <a:solidFill>
                  <a:schemeClr val="dk1"/>
                </a:solidFill>
              </a:rPr>
              <a:t> xhr.responseText;</a:t>
            </a:r>
            <a:endParaRPr sz="1100">
              <a:solidFill>
                <a:schemeClr val="dk1"/>
              </a:solidFill>
            </a:endParaRPr>
          </a:p>
          <a:p>
            <a:pPr indent="0" lvl="0" marL="0" rtl="0" algn="l">
              <a:spcBef>
                <a:spcPts val="0"/>
              </a:spcBef>
              <a:spcAft>
                <a:spcPts val="0"/>
              </a:spcAft>
              <a:buNone/>
            </a:pPr>
            <a:r>
              <a:rPr lang="pt-BR" sz="1100">
                <a:solidFill>
                  <a:schemeClr val="dk1"/>
                </a:solidFill>
              </a:rPr>
              <a:t>        } </a:t>
            </a:r>
            <a:r>
              <a:rPr b="1" lang="pt-BR" sz="1100">
                <a:solidFill>
                  <a:srgbClr val="008800"/>
                </a:solidFill>
              </a:rPr>
              <a:t>else</a:t>
            </a:r>
            <a:r>
              <a:rPr lang="pt-BR" sz="1100">
                <a:solidFill>
                  <a:schemeClr val="dk1"/>
                </a:solidFill>
              </a:rPr>
              <a:t> {</a:t>
            </a:r>
            <a:endParaRPr sz="1100">
              <a:solidFill>
                <a:schemeClr val="dk1"/>
              </a:solidFill>
            </a:endParaRPr>
          </a:p>
          <a:p>
            <a:pPr indent="0" lvl="0" marL="0" rtl="0" algn="l">
              <a:spcBef>
                <a:spcPts val="0"/>
              </a:spcBef>
              <a:spcAft>
                <a:spcPts val="0"/>
              </a:spcAft>
              <a:buNone/>
            </a:pPr>
            <a:r>
              <a:rPr lang="pt-BR" sz="1100">
                <a:solidFill>
                  <a:schemeClr val="dk1"/>
                </a:solidFill>
              </a:rPr>
              <a:t>            alert(</a:t>
            </a:r>
            <a:r>
              <a:rPr lang="pt-BR" sz="1100">
                <a:solidFill>
                  <a:schemeClr val="dk1"/>
                </a:solidFill>
                <a:highlight>
                  <a:srgbClr val="FFF0F0"/>
                </a:highlight>
              </a:rPr>
              <a:t>'Erro!  Status: '</a:t>
            </a:r>
            <a:r>
              <a:rPr lang="pt-BR" sz="1100">
                <a:solidFill>
                  <a:schemeClr val="dk1"/>
                </a:solidFill>
              </a:rPr>
              <a:t> </a:t>
            </a:r>
            <a:r>
              <a:rPr lang="pt-BR" sz="1100">
                <a:solidFill>
                  <a:srgbClr val="333333"/>
                </a:solidFill>
              </a:rPr>
              <a:t>+</a:t>
            </a:r>
            <a:r>
              <a:rPr lang="pt-BR" sz="1100">
                <a:solidFill>
                  <a:schemeClr val="dk1"/>
                </a:solidFill>
              </a:rPr>
              <a:t> xhr.status);</a:t>
            </a:r>
            <a:endParaRPr sz="1100">
              <a:solidFill>
                <a:schemeClr val="dk1"/>
              </a:solidFill>
            </a:endParaRPr>
          </a:p>
          <a:p>
            <a:pPr indent="0" lvl="0" marL="0" rtl="0" algn="l">
              <a:spcBef>
                <a:spcPts val="0"/>
              </a:spcBef>
              <a:spcAft>
                <a:spcPts val="0"/>
              </a:spcAft>
              <a:buNone/>
            </a:pPr>
            <a:r>
              <a:rPr lang="pt-BR" sz="1100">
                <a:solidFill>
                  <a:schemeClr val="dk1"/>
                </a:solidFill>
              </a:rPr>
              <a:t>        }</a:t>
            </a:r>
            <a:endParaRPr sz="1100">
              <a:solidFill>
                <a:schemeClr val="dk1"/>
              </a:solidFill>
            </a:endParaRPr>
          </a:p>
          <a:p>
            <a:pPr indent="0" lvl="0" marL="0" rtl="0" algn="l">
              <a:spcBef>
                <a:spcPts val="0"/>
              </a:spcBef>
              <a:spcAft>
                <a:spcPts val="0"/>
              </a:spcAft>
              <a:buNone/>
            </a:pPr>
            <a:r>
              <a:rPr lang="pt-BR" sz="1100">
                <a:solidFill>
                  <a:schemeClr val="dk1"/>
                </a:solidFill>
              </a:rPr>
              <a:t>    };</a:t>
            </a:r>
            <a:endParaRPr sz="1100">
              <a:solidFill>
                <a:schemeClr val="dk1"/>
              </a:solidFill>
            </a:endParaRPr>
          </a:p>
          <a:p>
            <a:pPr indent="0" lvl="0" marL="0" rtl="0" algn="l">
              <a:spcBef>
                <a:spcPts val="0"/>
              </a:spcBef>
              <a:spcAft>
                <a:spcPts val="0"/>
              </a:spcAft>
              <a:buNone/>
            </a:pPr>
            <a:r>
              <a:rPr lang="pt-BR" sz="1100">
                <a:solidFill>
                  <a:schemeClr val="dk1"/>
                </a:solidFill>
              </a:rPr>
              <a:t>    xhr.send();</a:t>
            </a:r>
            <a:endParaRPr sz="1100">
              <a:solidFill>
                <a:schemeClr val="dk1"/>
              </a:solidFill>
            </a:endParaRPr>
          </a:p>
          <a:p>
            <a:pPr indent="0" lvl="0" marL="0" rtl="0" algn="l">
              <a:lnSpc>
                <a:spcPct val="125000"/>
              </a:lnSpc>
              <a:spcBef>
                <a:spcPts val="0"/>
              </a:spcBef>
              <a:spcAft>
                <a:spcPts val="0"/>
              </a:spcAft>
              <a:buNone/>
            </a:pPr>
            <a:r>
              <a:rPr lang="pt-BR" sz="1100">
                <a:solidFill>
                  <a:schemeClr val="dk1"/>
                </a:solidFill>
              </a:rPr>
              <a:t>}</a:t>
            </a:r>
            <a:endParaRPr sz="1100">
              <a:solidFill>
                <a:schemeClr val="dk1"/>
              </a:solidFill>
            </a:endParaRPr>
          </a:p>
        </p:txBody>
      </p:sp>
      <p:sp>
        <p:nvSpPr>
          <p:cNvPr id="1880" name="Google Shape;1880;p209"/>
          <p:cNvSpPr txBox="1"/>
          <p:nvPr/>
        </p:nvSpPr>
        <p:spPr>
          <a:xfrm>
            <a:off x="235500" y="3887825"/>
            <a:ext cx="4034400" cy="10464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pt-BR" sz="1100">
                <a:solidFill>
                  <a:srgbClr val="557799"/>
                </a:solidFill>
              </a:rPr>
              <a:t>&lt;?php</a:t>
            </a:r>
            <a:endParaRPr sz="1100">
              <a:solidFill>
                <a:schemeClr val="dk1"/>
              </a:solidFill>
            </a:endParaRPr>
          </a:p>
          <a:p>
            <a:pPr indent="0" lvl="0" marL="0" rtl="0" algn="l">
              <a:spcBef>
                <a:spcPts val="0"/>
              </a:spcBef>
              <a:spcAft>
                <a:spcPts val="0"/>
              </a:spcAft>
              <a:buNone/>
            </a:pPr>
            <a:r>
              <a:t/>
            </a:r>
            <a:endParaRPr sz="1100">
              <a:solidFill>
                <a:schemeClr val="dk1"/>
              </a:solidFill>
            </a:endParaRPr>
          </a:p>
          <a:p>
            <a:pPr indent="0" lvl="0" marL="0" rtl="0" algn="l">
              <a:spcBef>
                <a:spcPts val="0"/>
              </a:spcBef>
              <a:spcAft>
                <a:spcPts val="0"/>
              </a:spcAft>
              <a:buNone/>
            </a:pPr>
            <a:r>
              <a:rPr b="1" lang="pt-BR" sz="1100">
                <a:solidFill>
                  <a:srgbClr val="008800"/>
                </a:solidFill>
              </a:rPr>
              <a:t>echo</a:t>
            </a:r>
            <a:r>
              <a:rPr lang="pt-BR" sz="1100">
                <a:solidFill>
                  <a:schemeClr val="dk1"/>
                </a:solidFill>
              </a:rPr>
              <a:t> </a:t>
            </a:r>
            <a:r>
              <a:rPr lang="pt-BR" sz="1100">
                <a:solidFill>
                  <a:schemeClr val="dk1"/>
                </a:solidFill>
                <a:highlight>
                  <a:srgbClr val="FFF0F0"/>
                </a:highlight>
              </a:rPr>
              <a:t>"Meu nome é "</a:t>
            </a:r>
            <a:r>
              <a:rPr lang="pt-BR" sz="1100">
                <a:solidFill>
                  <a:srgbClr val="333333"/>
                </a:solidFill>
              </a:rPr>
              <a:t>.</a:t>
            </a:r>
            <a:r>
              <a:rPr lang="pt-BR" sz="1100">
                <a:solidFill>
                  <a:srgbClr val="996633"/>
                </a:solidFill>
              </a:rPr>
              <a:t>$_REQUEST</a:t>
            </a:r>
            <a:r>
              <a:rPr lang="pt-BR" sz="1100">
                <a:solidFill>
                  <a:schemeClr val="dk1"/>
                </a:solidFill>
              </a:rPr>
              <a:t>[</a:t>
            </a:r>
            <a:r>
              <a:rPr lang="pt-BR" sz="1100">
                <a:solidFill>
                  <a:schemeClr val="dk1"/>
                </a:solidFill>
                <a:highlight>
                  <a:srgbClr val="FFF0F0"/>
                </a:highlight>
              </a:rPr>
              <a:t>'nome'</a:t>
            </a:r>
            <a:r>
              <a:rPr lang="pt-BR" sz="1100">
                <a:solidFill>
                  <a:schemeClr val="dk1"/>
                </a:solidFill>
              </a:rPr>
              <a:t>];</a:t>
            </a:r>
            <a:endParaRPr sz="1100">
              <a:solidFill>
                <a:schemeClr val="dk1"/>
              </a:solidFill>
            </a:endParaRPr>
          </a:p>
          <a:p>
            <a:pPr indent="0" lvl="0" marL="0" rtl="0" algn="l">
              <a:lnSpc>
                <a:spcPct val="125000"/>
              </a:lnSpc>
              <a:spcBef>
                <a:spcPts val="0"/>
              </a:spcBef>
              <a:spcAft>
                <a:spcPts val="0"/>
              </a:spcAft>
              <a:buNone/>
            </a:pPr>
            <a:r>
              <a:rPr b="1" lang="pt-BR" sz="1100">
                <a:solidFill>
                  <a:srgbClr val="008800"/>
                </a:solidFill>
              </a:rPr>
              <a:t>echo</a:t>
            </a:r>
            <a:r>
              <a:rPr lang="pt-BR" sz="1100">
                <a:solidFill>
                  <a:schemeClr val="dk1"/>
                </a:solidFill>
              </a:rPr>
              <a:t> </a:t>
            </a:r>
            <a:r>
              <a:rPr lang="pt-BR" sz="1100">
                <a:solidFill>
                  <a:schemeClr val="dk1"/>
                </a:solidFill>
                <a:highlight>
                  <a:srgbClr val="FFF0F0"/>
                </a:highlight>
              </a:rPr>
              <a:t>" "</a:t>
            </a:r>
            <a:r>
              <a:rPr lang="pt-BR" sz="1100">
                <a:solidFill>
                  <a:srgbClr val="333333"/>
                </a:solidFill>
              </a:rPr>
              <a:t>.</a:t>
            </a:r>
            <a:r>
              <a:rPr lang="pt-BR" sz="1100">
                <a:solidFill>
                  <a:schemeClr val="dk1"/>
                </a:solidFill>
              </a:rPr>
              <a:t>(</a:t>
            </a:r>
            <a:r>
              <a:rPr b="1" lang="pt-BR" sz="1100">
                <a:solidFill>
                  <a:srgbClr val="008800"/>
                </a:solidFill>
              </a:rPr>
              <a:t>new</a:t>
            </a:r>
            <a:r>
              <a:rPr lang="pt-BR" sz="1100">
                <a:solidFill>
                  <a:schemeClr val="dk1"/>
                </a:solidFill>
              </a:rPr>
              <a:t> DateTime())</a:t>
            </a:r>
            <a:r>
              <a:rPr lang="pt-BR" sz="1100">
                <a:solidFill>
                  <a:srgbClr val="333333"/>
                </a:solidFill>
              </a:rPr>
              <a:t>-&gt;</a:t>
            </a:r>
            <a:r>
              <a:rPr lang="pt-BR" sz="1100">
                <a:solidFill>
                  <a:srgbClr val="0000CC"/>
                </a:solidFill>
              </a:rPr>
              <a:t>format</a:t>
            </a:r>
            <a:r>
              <a:rPr lang="pt-BR" sz="1100">
                <a:solidFill>
                  <a:schemeClr val="dk1"/>
                </a:solidFill>
              </a:rPr>
              <a:t>(</a:t>
            </a:r>
            <a:r>
              <a:rPr lang="pt-BR" sz="1100">
                <a:solidFill>
                  <a:schemeClr val="dk1"/>
                </a:solidFill>
                <a:highlight>
                  <a:srgbClr val="FFF0F0"/>
                </a:highlight>
              </a:rPr>
              <a:t>'h:i:s'</a:t>
            </a:r>
            <a:r>
              <a:rPr lang="pt-BR" sz="1100">
                <a:solidFill>
                  <a:schemeClr val="dk1"/>
                </a:solidFill>
              </a:rPr>
              <a:t>);</a:t>
            </a:r>
            <a:endParaRPr sz="1100">
              <a:solidFill>
                <a:schemeClr val="dk1"/>
              </a:solidFill>
            </a:endParaRPr>
          </a:p>
        </p:txBody>
      </p:sp>
      <p:sp>
        <p:nvSpPr>
          <p:cNvPr id="1881" name="Google Shape;1881;p209"/>
          <p:cNvSpPr txBox="1"/>
          <p:nvPr/>
        </p:nvSpPr>
        <p:spPr>
          <a:xfrm>
            <a:off x="201050" y="968125"/>
            <a:ext cx="1739700" cy="30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pt-BR"/>
              <a:t>index.php</a:t>
            </a:r>
            <a:endParaRPr b="1"/>
          </a:p>
        </p:txBody>
      </p:sp>
      <p:sp>
        <p:nvSpPr>
          <p:cNvPr id="1882" name="Google Shape;1882;p209"/>
          <p:cNvSpPr txBox="1"/>
          <p:nvPr/>
        </p:nvSpPr>
        <p:spPr>
          <a:xfrm>
            <a:off x="4589000" y="2220525"/>
            <a:ext cx="4092000" cy="30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pt-BR"/>
              <a:t>curso.js</a:t>
            </a:r>
            <a:endParaRPr b="1"/>
          </a:p>
        </p:txBody>
      </p:sp>
      <p:sp>
        <p:nvSpPr>
          <p:cNvPr id="1883" name="Google Shape;1883;p209"/>
          <p:cNvSpPr txBox="1"/>
          <p:nvPr/>
        </p:nvSpPr>
        <p:spPr>
          <a:xfrm>
            <a:off x="235500" y="3583025"/>
            <a:ext cx="4034400" cy="30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pt-BR"/>
              <a:t>meu_ajax.php</a:t>
            </a:r>
            <a:endParaRPr b="1"/>
          </a:p>
        </p:txBody>
      </p:sp>
      <p:sp>
        <p:nvSpPr>
          <p:cNvPr id="1884" name="Google Shape;1884;p209"/>
          <p:cNvSpPr txBox="1"/>
          <p:nvPr/>
        </p:nvSpPr>
        <p:spPr>
          <a:xfrm>
            <a:off x="4555550" y="1242875"/>
            <a:ext cx="4092000" cy="9777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just">
              <a:spcBef>
                <a:spcPts val="0"/>
              </a:spcBef>
              <a:spcAft>
                <a:spcPts val="0"/>
              </a:spcAft>
              <a:buNone/>
            </a:pPr>
            <a:r>
              <a:rPr lang="pt-BR"/>
              <a:t>Com o uso do XMLHttpRequest do </a:t>
            </a:r>
            <a:r>
              <a:rPr b="1" lang="pt-BR" u="sng"/>
              <a:t>Javascript</a:t>
            </a:r>
            <a:r>
              <a:rPr lang="pt-BR"/>
              <a:t> é possível recuperar enviar dados e receber conteúdos de documentos web de forma assíncrona.</a:t>
            </a:r>
            <a:endParaRPr/>
          </a:p>
        </p:txBody>
      </p:sp>
    </p:spTree>
  </p:cSld>
  <p:clrMapOvr>
    <a:masterClrMapping/>
  </p:clrMapOvr>
</p:sld>
</file>

<file path=ppt/slides/slide1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8" name="Shape 1888"/>
        <p:cNvGrpSpPr/>
        <p:nvPr/>
      </p:nvGrpSpPr>
      <p:grpSpPr>
        <a:xfrm>
          <a:off x="0" y="0"/>
          <a:ext cx="0" cy="0"/>
          <a:chOff x="0" y="0"/>
          <a:chExt cx="0" cy="0"/>
        </a:xfrm>
      </p:grpSpPr>
      <p:sp>
        <p:nvSpPr>
          <p:cNvPr id="1889" name="Google Shape;1889;p21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PHP Assíncrono (Fetch JS)</a:t>
            </a:r>
            <a:endParaRPr/>
          </a:p>
        </p:txBody>
      </p:sp>
      <p:sp>
        <p:nvSpPr>
          <p:cNvPr id="1890" name="Google Shape;1890;p210"/>
          <p:cNvSpPr txBox="1"/>
          <p:nvPr/>
        </p:nvSpPr>
        <p:spPr>
          <a:xfrm>
            <a:off x="229450" y="1242875"/>
            <a:ext cx="4034400" cy="21150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pt-BR" sz="1100">
                <a:solidFill>
                  <a:srgbClr val="557799"/>
                </a:solidFill>
              </a:rPr>
              <a:t>&lt;!DOCTYPE html&gt;</a:t>
            </a:r>
            <a:endParaRPr sz="1100">
              <a:solidFill>
                <a:schemeClr val="dk1"/>
              </a:solidFill>
            </a:endParaRPr>
          </a:p>
          <a:p>
            <a:pPr indent="0" lvl="0" marL="0" rtl="0" algn="l">
              <a:spcBef>
                <a:spcPts val="0"/>
              </a:spcBef>
              <a:spcAft>
                <a:spcPts val="0"/>
              </a:spcAft>
              <a:buNone/>
            </a:pPr>
            <a:r>
              <a:rPr lang="pt-BR" sz="1100">
                <a:solidFill>
                  <a:srgbClr val="007700"/>
                </a:solidFill>
              </a:rPr>
              <a:t>&lt;html</a:t>
            </a:r>
            <a:r>
              <a:rPr lang="pt-BR" sz="1100">
                <a:solidFill>
                  <a:schemeClr val="dk1"/>
                </a:solidFill>
              </a:rPr>
              <a:t> </a:t>
            </a:r>
            <a:r>
              <a:rPr lang="pt-BR" sz="1100">
                <a:solidFill>
                  <a:srgbClr val="0000CC"/>
                </a:solidFill>
              </a:rPr>
              <a:t>lang=</a:t>
            </a:r>
            <a:r>
              <a:rPr lang="pt-BR" sz="1100">
                <a:solidFill>
                  <a:schemeClr val="dk1"/>
                </a:solidFill>
                <a:highlight>
                  <a:srgbClr val="FFF0F0"/>
                </a:highlight>
              </a:rPr>
              <a:t>"pt-BR"</a:t>
            </a:r>
            <a:r>
              <a:rPr lang="pt-BR" sz="1100">
                <a:solidFill>
                  <a:srgbClr val="007700"/>
                </a:solidFill>
              </a:rPr>
              <a:t>&gt;</a:t>
            </a:r>
            <a:endParaRPr sz="1100">
              <a:solidFill>
                <a:schemeClr val="dk1"/>
              </a:solidFill>
            </a:endParaRPr>
          </a:p>
          <a:p>
            <a:pPr indent="0" lvl="0" marL="0" rtl="0" algn="l">
              <a:spcBef>
                <a:spcPts val="0"/>
              </a:spcBef>
              <a:spcAft>
                <a:spcPts val="0"/>
              </a:spcAft>
              <a:buNone/>
            </a:pPr>
            <a:r>
              <a:rPr lang="pt-BR" sz="1100">
                <a:solidFill>
                  <a:schemeClr val="dk1"/>
                </a:solidFill>
              </a:rPr>
              <a:t>    </a:t>
            </a:r>
            <a:r>
              <a:rPr lang="pt-BR" sz="1100">
                <a:solidFill>
                  <a:srgbClr val="007700"/>
                </a:solidFill>
              </a:rPr>
              <a:t>&lt;head&gt;</a:t>
            </a:r>
            <a:endParaRPr sz="1100">
              <a:solidFill>
                <a:schemeClr val="dk1"/>
              </a:solidFill>
            </a:endParaRPr>
          </a:p>
          <a:p>
            <a:pPr indent="0" lvl="0" marL="0" rtl="0" algn="l">
              <a:spcBef>
                <a:spcPts val="0"/>
              </a:spcBef>
              <a:spcAft>
                <a:spcPts val="0"/>
              </a:spcAft>
              <a:buNone/>
            </a:pPr>
            <a:r>
              <a:rPr lang="pt-BR" sz="1100">
                <a:solidFill>
                  <a:schemeClr val="dk1"/>
                </a:solidFill>
              </a:rPr>
              <a:t>        </a:t>
            </a:r>
            <a:r>
              <a:rPr lang="pt-BR" sz="1100">
                <a:solidFill>
                  <a:srgbClr val="007700"/>
                </a:solidFill>
              </a:rPr>
              <a:t>&lt;title&gt;</a:t>
            </a:r>
            <a:r>
              <a:rPr lang="pt-BR" sz="1100">
                <a:solidFill>
                  <a:schemeClr val="dk1"/>
                </a:solidFill>
              </a:rPr>
              <a:t>Teste de Ajax</a:t>
            </a:r>
            <a:r>
              <a:rPr lang="pt-BR" sz="1100">
                <a:solidFill>
                  <a:srgbClr val="007700"/>
                </a:solidFill>
              </a:rPr>
              <a:t>&lt;/title&gt;</a:t>
            </a:r>
            <a:endParaRPr sz="1100">
              <a:solidFill>
                <a:schemeClr val="dk1"/>
              </a:solidFill>
            </a:endParaRPr>
          </a:p>
          <a:p>
            <a:pPr indent="0" lvl="0" marL="0" rtl="0" algn="l">
              <a:spcBef>
                <a:spcPts val="0"/>
              </a:spcBef>
              <a:spcAft>
                <a:spcPts val="0"/>
              </a:spcAft>
              <a:buNone/>
            </a:pPr>
            <a:r>
              <a:rPr lang="pt-BR" sz="1100">
                <a:solidFill>
                  <a:schemeClr val="dk1"/>
                </a:solidFill>
              </a:rPr>
              <a:t>        </a:t>
            </a:r>
            <a:r>
              <a:rPr lang="pt-BR" sz="1100">
                <a:solidFill>
                  <a:srgbClr val="007700"/>
                </a:solidFill>
              </a:rPr>
              <a:t>&lt;script </a:t>
            </a:r>
            <a:r>
              <a:rPr lang="pt-BR" sz="1100">
                <a:solidFill>
                  <a:srgbClr val="0000CC"/>
                </a:solidFill>
              </a:rPr>
              <a:t>src=</a:t>
            </a:r>
            <a:r>
              <a:rPr lang="pt-BR" sz="1100">
                <a:solidFill>
                  <a:schemeClr val="dk1"/>
                </a:solidFill>
                <a:highlight>
                  <a:srgbClr val="FFF0F0"/>
                </a:highlight>
              </a:rPr>
              <a:t>"curso.js"</a:t>
            </a:r>
            <a:r>
              <a:rPr lang="pt-BR" sz="1100">
                <a:solidFill>
                  <a:srgbClr val="007700"/>
                </a:solidFill>
              </a:rPr>
              <a:t>&gt;&lt;/script&gt;</a:t>
            </a:r>
            <a:endParaRPr sz="1100">
              <a:solidFill>
                <a:schemeClr val="dk1"/>
              </a:solidFill>
            </a:endParaRPr>
          </a:p>
          <a:p>
            <a:pPr indent="0" lvl="0" marL="0" rtl="0" algn="l">
              <a:spcBef>
                <a:spcPts val="0"/>
              </a:spcBef>
              <a:spcAft>
                <a:spcPts val="0"/>
              </a:spcAft>
              <a:buNone/>
            </a:pPr>
            <a:r>
              <a:rPr lang="pt-BR" sz="1100">
                <a:solidFill>
                  <a:schemeClr val="dk1"/>
                </a:solidFill>
              </a:rPr>
              <a:t>    </a:t>
            </a:r>
            <a:r>
              <a:rPr lang="pt-BR" sz="1100">
                <a:solidFill>
                  <a:srgbClr val="007700"/>
                </a:solidFill>
              </a:rPr>
              <a:t>&lt;/head&gt;</a:t>
            </a:r>
            <a:endParaRPr sz="1100">
              <a:solidFill>
                <a:schemeClr val="dk1"/>
              </a:solidFill>
            </a:endParaRPr>
          </a:p>
          <a:p>
            <a:pPr indent="0" lvl="0" marL="0" rtl="0" algn="l">
              <a:spcBef>
                <a:spcPts val="0"/>
              </a:spcBef>
              <a:spcAft>
                <a:spcPts val="0"/>
              </a:spcAft>
              <a:buNone/>
            </a:pPr>
            <a:r>
              <a:rPr lang="pt-BR" sz="1100">
                <a:solidFill>
                  <a:schemeClr val="dk1"/>
                </a:solidFill>
              </a:rPr>
              <a:t>    </a:t>
            </a:r>
            <a:r>
              <a:rPr lang="pt-BR" sz="1100">
                <a:solidFill>
                  <a:srgbClr val="007700"/>
                </a:solidFill>
              </a:rPr>
              <a:t>&lt;body&gt;</a:t>
            </a:r>
            <a:endParaRPr sz="1100">
              <a:solidFill>
                <a:schemeClr val="dk1"/>
              </a:solidFill>
            </a:endParaRPr>
          </a:p>
          <a:p>
            <a:pPr indent="0" lvl="0" marL="0" rtl="0" algn="l">
              <a:spcBef>
                <a:spcPts val="0"/>
              </a:spcBef>
              <a:spcAft>
                <a:spcPts val="0"/>
              </a:spcAft>
              <a:buNone/>
            </a:pPr>
            <a:r>
              <a:rPr lang="pt-BR" sz="1100">
                <a:solidFill>
                  <a:schemeClr val="dk1"/>
                </a:solidFill>
              </a:rPr>
              <a:t>        </a:t>
            </a:r>
            <a:r>
              <a:rPr lang="pt-BR" sz="1100">
                <a:solidFill>
                  <a:srgbClr val="007700"/>
                </a:solidFill>
              </a:rPr>
              <a:t>&lt;div</a:t>
            </a:r>
            <a:r>
              <a:rPr lang="pt-BR" sz="1100">
                <a:solidFill>
                  <a:schemeClr val="dk1"/>
                </a:solidFill>
              </a:rPr>
              <a:t> </a:t>
            </a:r>
            <a:r>
              <a:rPr lang="pt-BR" sz="1100">
                <a:solidFill>
                  <a:srgbClr val="0000CC"/>
                </a:solidFill>
              </a:rPr>
              <a:t>id=</a:t>
            </a:r>
            <a:r>
              <a:rPr lang="pt-BR" sz="1100">
                <a:solidFill>
                  <a:schemeClr val="dk1"/>
                </a:solidFill>
                <a:highlight>
                  <a:srgbClr val="FFF0F0"/>
                </a:highlight>
              </a:rPr>
              <a:t>"mensagem"</a:t>
            </a:r>
            <a:r>
              <a:rPr lang="pt-BR" sz="1100">
                <a:solidFill>
                  <a:srgbClr val="007700"/>
                </a:solidFill>
              </a:rPr>
              <a:t>&gt;&lt;/div&gt;</a:t>
            </a:r>
            <a:endParaRPr sz="1100">
              <a:solidFill>
                <a:schemeClr val="dk1"/>
              </a:solidFill>
            </a:endParaRPr>
          </a:p>
          <a:p>
            <a:pPr indent="0" lvl="0" marL="0" rtl="0" algn="l">
              <a:spcBef>
                <a:spcPts val="0"/>
              </a:spcBef>
              <a:spcAft>
                <a:spcPts val="0"/>
              </a:spcAft>
              <a:buNone/>
            </a:pPr>
            <a:r>
              <a:rPr lang="pt-BR" sz="1100">
                <a:solidFill>
                  <a:schemeClr val="dk1"/>
                </a:solidFill>
              </a:rPr>
              <a:t>        </a:t>
            </a:r>
            <a:r>
              <a:rPr lang="pt-BR" sz="1100">
                <a:solidFill>
                  <a:srgbClr val="007700"/>
                </a:solidFill>
              </a:rPr>
              <a:t>&lt;button</a:t>
            </a:r>
            <a:r>
              <a:rPr lang="pt-BR" sz="1100">
                <a:solidFill>
                  <a:schemeClr val="dk1"/>
                </a:solidFill>
              </a:rPr>
              <a:t> </a:t>
            </a:r>
            <a:r>
              <a:rPr lang="pt-BR" sz="1100">
                <a:solidFill>
                  <a:srgbClr val="0000CC"/>
                </a:solidFill>
              </a:rPr>
              <a:t>onclick=</a:t>
            </a:r>
            <a:r>
              <a:rPr lang="pt-BR" sz="1100">
                <a:solidFill>
                  <a:schemeClr val="dk1"/>
                </a:solidFill>
                <a:highlight>
                  <a:srgbClr val="FFF0F0"/>
                </a:highlight>
              </a:rPr>
              <a:t>"meuFetch()"</a:t>
            </a:r>
            <a:r>
              <a:rPr lang="pt-BR" sz="1100">
                <a:solidFill>
                  <a:srgbClr val="007700"/>
                </a:solidFill>
              </a:rPr>
              <a:t>&gt;</a:t>
            </a:r>
            <a:r>
              <a:rPr lang="pt-BR" sz="1100">
                <a:solidFill>
                  <a:schemeClr val="dk1"/>
                </a:solidFill>
              </a:rPr>
              <a:t>Ver mensagem</a:t>
            </a:r>
            <a:r>
              <a:rPr lang="pt-BR" sz="1100">
                <a:solidFill>
                  <a:srgbClr val="007700"/>
                </a:solidFill>
              </a:rPr>
              <a:t>&lt;/button&gt;</a:t>
            </a:r>
            <a:endParaRPr sz="1100">
              <a:solidFill>
                <a:schemeClr val="dk1"/>
              </a:solidFill>
            </a:endParaRPr>
          </a:p>
          <a:p>
            <a:pPr indent="0" lvl="0" marL="0" rtl="0" algn="l">
              <a:spcBef>
                <a:spcPts val="0"/>
              </a:spcBef>
              <a:spcAft>
                <a:spcPts val="0"/>
              </a:spcAft>
              <a:buNone/>
            </a:pPr>
            <a:r>
              <a:rPr lang="pt-BR" sz="1100">
                <a:solidFill>
                  <a:schemeClr val="dk1"/>
                </a:solidFill>
              </a:rPr>
              <a:t>    </a:t>
            </a:r>
            <a:r>
              <a:rPr lang="pt-BR" sz="1100">
                <a:solidFill>
                  <a:srgbClr val="007700"/>
                </a:solidFill>
              </a:rPr>
              <a:t>&lt;/body&gt;</a:t>
            </a:r>
            <a:endParaRPr sz="1100">
              <a:solidFill>
                <a:schemeClr val="dk1"/>
              </a:solidFill>
            </a:endParaRPr>
          </a:p>
          <a:p>
            <a:pPr indent="0" lvl="0" marL="0" rtl="0" algn="l">
              <a:lnSpc>
                <a:spcPct val="125000"/>
              </a:lnSpc>
              <a:spcBef>
                <a:spcPts val="0"/>
              </a:spcBef>
              <a:spcAft>
                <a:spcPts val="0"/>
              </a:spcAft>
              <a:buNone/>
            </a:pPr>
            <a:r>
              <a:rPr lang="pt-BR" sz="1100">
                <a:solidFill>
                  <a:srgbClr val="007700"/>
                </a:solidFill>
              </a:rPr>
              <a:t>&lt;/html&gt;</a:t>
            </a:r>
            <a:endParaRPr sz="1100">
              <a:solidFill>
                <a:srgbClr val="007700"/>
              </a:solidFill>
            </a:endParaRPr>
          </a:p>
        </p:txBody>
      </p:sp>
      <p:sp>
        <p:nvSpPr>
          <p:cNvPr id="1891" name="Google Shape;1891;p210"/>
          <p:cNvSpPr txBox="1"/>
          <p:nvPr/>
        </p:nvSpPr>
        <p:spPr>
          <a:xfrm>
            <a:off x="4572000" y="2509625"/>
            <a:ext cx="4092000" cy="24348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l">
              <a:lnSpc>
                <a:spcPct val="125000"/>
              </a:lnSpc>
              <a:spcBef>
                <a:spcPts val="0"/>
              </a:spcBef>
              <a:spcAft>
                <a:spcPts val="0"/>
              </a:spcAft>
              <a:buNone/>
            </a:pPr>
            <a:r>
              <a:rPr b="1" lang="pt-BR" sz="1100">
                <a:solidFill>
                  <a:srgbClr val="008800"/>
                </a:solidFill>
              </a:rPr>
              <a:t>function</a:t>
            </a:r>
            <a:r>
              <a:rPr lang="pt-BR" sz="1100">
                <a:solidFill>
                  <a:schemeClr val="dk1"/>
                </a:solidFill>
              </a:rPr>
              <a:t> meuFetch() {</a:t>
            </a:r>
            <a:endParaRPr sz="1100">
              <a:solidFill>
                <a:schemeClr val="dk1"/>
              </a:solidFill>
            </a:endParaRPr>
          </a:p>
          <a:p>
            <a:pPr indent="0" lvl="0" marL="0" rtl="0" algn="l">
              <a:lnSpc>
                <a:spcPct val="125000"/>
              </a:lnSpc>
              <a:spcBef>
                <a:spcPts val="0"/>
              </a:spcBef>
              <a:spcAft>
                <a:spcPts val="0"/>
              </a:spcAft>
              <a:buNone/>
            </a:pPr>
            <a:r>
              <a:rPr lang="pt-BR" sz="1100">
                <a:solidFill>
                  <a:schemeClr val="dk1"/>
                </a:solidFill>
              </a:rPr>
              <a:t>    </a:t>
            </a:r>
            <a:r>
              <a:rPr lang="pt-BR" sz="1100">
                <a:solidFill>
                  <a:srgbClr val="007020"/>
                </a:solidFill>
              </a:rPr>
              <a:t>window</a:t>
            </a:r>
            <a:r>
              <a:rPr lang="pt-BR" sz="1100">
                <a:solidFill>
                  <a:schemeClr val="dk1"/>
                </a:solidFill>
              </a:rPr>
              <a:t>.fetch(</a:t>
            </a:r>
            <a:r>
              <a:rPr lang="pt-BR" sz="1100">
                <a:solidFill>
                  <a:schemeClr val="dk1"/>
                </a:solidFill>
                <a:highlight>
                  <a:srgbClr val="FFF0F0"/>
                </a:highlight>
              </a:rPr>
              <a:t>"meu_fetch.php?nome=Maria"</a:t>
            </a:r>
            <a:r>
              <a:rPr lang="pt-BR" sz="1100">
                <a:solidFill>
                  <a:schemeClr val="dk1"/>
                </a:solidFill>
              </a:rPr>
              <a:t>)</a:t>
            </a:r>
            <a:endParaRPr sz="1100">
              <a:solidFill>
                <a:schemeClr val="dk1"/>
              </a:solidFill>
            </a:endParaRPr>
          </a:p>
          <a:p>
            <a:pPr indent="0" lvl="0" marL="0" rtl="0" algn="l">
              <a:lnSpc>
                <a:spcPct val="125000"/>
              </a:lnSpc>
              <a:spcBef>
                <a:spcPts val="0"/>
              </a:spcBef>
              <a:spcAft>
                <a:spcPts val="0"/>
              </a:spcAft>
              <a:buNone/>
            </a:pPr>
            <a:r>
              <a:rPr lang="pt-BR" sz="1100">
                <a:solidFill>
                  <a:schemeClr val="dk1"/>
                </a:solidFill>
              </a:rPr>
              <a:t>            .then(response </a:t>
            </a:r>
            <a:r>
              <a:rPr lang="pt-BR" sz="1100">
                <a:solidFill>
                  <a:srgbClr val="333333"/>
                </a:solidFill>
              </a:rPr>
              <a:t>=&gt;</a:t>
            </a:r>
            <a:r>
              <a:rPr lang="pt-BR" sz="1100">
                <a:solidFill>
                  <a:schemeClr val="dk1"/>
                </a:solidFill>
              </a:rPr>
              <a:t> response.text())</a:t>
            </a:r>
            <a:endParaRPr sz="1100">
              <a:solidFill>
                <a:schemeClr val="dk1"/>
              </a:solidFill>
            </a:endParaRPr>
          </a:p>
          <a:p>
            <a:pPr indent="0" lvl="0" marL="0" rtl="0" algn="l">
              <a:lnSpc>
                <a:spcPct val="125000"/>
              </a:lnSpc>
              <a:spcBef>
                <a:spcPts val="0"/>
              </a:spcBef>
              <a:spcAft>
                <a:spcPts val="0"/>
              </a:spcAft>
              <a:buNone/>
            </a:pPr>
            <a:r>
              <a:rPr lang="pt-BR" sz="1100">
                <a:solidFill>
                  <a:schemeClr val="dk1"/>
                </a:solidFill>
              </a:rPr>
              <a:t>            .then(data </a:t>
            </a:r>
            <a:r>
              <a:rPr lang="pt-BR" sz="1100">
                <a:solidFill>
                  <a:srgbClr val="333333"/>
                </a:solidFill>
              </a:rPr>
              <a:t>=&gt;</a:t>
            </a:r>
            <a:r>
              <a:rPr lang="pt-BR" sz="1100">
                <a:solidFill>
                  <a:schemeClr val="dk1"/>
                </a:solidFill>
              </a:rPr>
              <a:t> {</a:t>
            </a:r>
            <a:endParaRPr sz="1100">
              <a:solidFill>
                <a:schemeClr val="dk1"/>
              </a:solidFill>
            </a:endParaRPr>
          </a:p>
          <a:p>
            <a:pPr indent="0" lvl="0" marL="0" rtl="0" algn="l">
              <a:lnSpc>
                <a:spcPct val="125000"/>
              </a:lnSpc>
              <a:spcBef>
                <a:spcPts val="0"/>
              </a:spcBef>
              <a:spcAft>
                <a:spcPts val="0"/>
              </a:spcAft>
              <a:buNone/>
            </a:pPr>
            <a:r>
              <a:rPr lang="pt-BR" sz="1100">
                <a:solidFill>
                  <a:schemeClr val="dk1"/>
                </a:solidFill>
              </a:rPr>
              <a:t>                </a:t>
            </a:r>
            <a:r>
              <a:rPr lang="pt-BR" sz="1100">
                <a:solidFill>
                  <a:srgbClr val="007020"/>
                </a:solidFill>
              </a:rPr>
              <a:t>document</a:t>
            </a:r>
            <a:r>
              <a:rPr lang="pt-BR" sz="1100">
                <a:solidFill>
                  <a:schemeClr val="dk1"/>
                </a:solidFill>
              </a:rPr>
              <a:t>.getElementById(</a:t>
            </a:r>
            <a:r>
              <a:rPr lang="pt-BR" sz="1100">
                <a:solidFill>
                  <a:schemeClr val="dk1"/>
                </a:solidFill>
                <a:highlight>
                  <a:srgbClr val="FFF0F0"/>
                </a:highlight>
              </a:rPr>
              <a:t>'mensagem'</a:t>
            </a:r>
            <a:r>
              <a:rPr lang="pt-BR" sz="1100">
                <a:solidFill>
                  <a:schemeClr val="dk1"/>
                </a:solidFill>
              </a:rPr>
              <a:t>)</a:t>
            </a:r>
            <a:endParaRPr sz="1100">
              <a:solidFill>
                <a:schemeClr val="dk1"/>
              </a:solidFill>
            </a:endParaRPr>
          </a:p>
          <a:p>
            <a:pPr indent="0" lvl="0" marL="0" rtl="0" algn="l">
              <a:lnSpc>
                <a:spcPct val="125000"/>
              </a:lnSpc>
              <a:spcBef>
                <a:spcPts val="0"/>
              </a:spcBef>
              <a:spcAft>
                <a:spcPts val="0"/>
              </a:spcAft>
              <a:buNone/>
            </a:pPr>
            <a:r>
              <a:rPr lang="pt-BR" sz="1100">
                <a:solidFill>
                  <a:schemeClr val="dk1"/>
                </a:solidFill>
              </a:rPr>
              <a:t>                        .innerHTML </a:t>
            </a:r>
            <a:r>
              <a:rPr lang="pt-BR" sz="1100">
                <a:solidFill>
                  <a:srgbClr val="333333"/>
                </a:solidFill>
              </a:rPr>
              <a:t>=</a:t>
            </a:r>
            <a:r>
              <a:rPr lang="pt-BR" sz="1100">
                <a:solidFill>
                  <a:schemeClr val="dk1"/>
                </a:solidFill>
              </a:rPr>
              <a:t> data;</a:t>
            </a:r>
            <a:endParaRPr sz="1100">
              <a:solidFill>
                <a:schemeClr val="dk1"/>
              </a:solidFill>
            </a:endParaRPr>
          </a:p>
          <a:p>
            <a:pPr indent="0" lvl="0" marL="0" rtl="0" algn="l">
              <a:lnSpc>
                <a:spcPct val="125000"/>
              </a:lnSpc>
              <a:spcBef>
                <a:spcPts val="0"/>
              </a:spcBef>
              <a:spcAft>
                <a:spcPts val="0"/>
              </a:spcAft>
              <a:buNone/>
            </a:pPr>
            <a:r>
              <a:rPr lang="pt-BR" sz="1100">
                <a:solidFill>
                  <a:schemeClr val="dk1"/>
                </a:solidFill>
              </a:rPr>
              <a:t>            })</a:t>
            </a:r>
            <a:endParaRPr sz="1100">
              <a:solidFill>
                <a:schemeClr val="dk1"/>
              </a:solidFill>
            </a:endParaRPr>
          </a:p>
          <a:p>
            <a:pPr indent="0" lvl="0" marL="0" rtl="0" algn="l">
              <a:lnSpc>
                <a:spcPct val="125000"/>
              </a:lnSpc>
              <a:spcBef>
                <a:spcPts val="0"/>
              </a:spcBef>
              <a:spcAft>
                <a:spcPts val="0"/>
              </a:spcAft>
              <a:buNone/>
            </a:pPr>
            <a:r>
              <a:rPr lang="pt-BR" sz="1100">
                <a:solidFill>
                  <a:schemeClr val="dk1"/>
                </a:solidFill>
              </a:rPr>
              <a:t>            .</a:t>
            </a:r>
            <a:r>
              <a:rPr b="1" lang="pt-BR" sz="1100">
                <a:solidFill>
                  <a:srgbClr val="008800"/>
                </a:solidFill>
              </a:rPr>
              <a:t>catch</a:t>
            </a:r>
            <a:r>
              <a:rPr lang="pt-BR" sz="1100">
                <a:solidFill>
                  <a:schemeClr val="dk1"/>
                </a:solidFill>
              </a:rPr>
              <a:t>(error </a:t>
            </a:r>
            <a:r>
              <a:rPr lang="pt-BR" sz="1100">
                <a:solidFill>
                  <a:srgbClr val="333333"/>
                </a:solidFill>
              </a:rPr>
              <a:t>=&gt;</a:t>
            </a:r>
            <a:r>
              <a:rPr lang="pt-BR" sz="1100">
                <a:solidFill>
                  <a:schemeClr val="dk1"/>
                </a:solidFill>
              </a:rPr>
              <a:t> alert(</a:t>
            </a:r>
            <a:r>
              <a:rPr lang="pt-BR" sz="1100">
                <a:solidFill>
                  <a:schemeClr val="dk1"/>
                </a:solidFill>
                <a:highlight>
                  <a:srgbClr val="FFF0F0"/>
                </a:highlight>
              </a:rPr>
              <a:t>'Erro!'</a:t>
            </a:r>
            <a:r>
              <a:rPr lang="pt-BR" sz="1100">
                <a:solidFill>
                  <a:schemeClr val="dk1"/>
                </a:solidFill>
              </a:rPr>
              <a:t> </a:t>
            </a:r>
            <a:r>
              <a:rPr lang="pt-BR" sz="1100">
                <a:solidFill>
                  <a:srgbClr val="333333"/>
                </a:solidFill>
              </a:rPr>
              <a:t>+</a:t>
            </a:r>
            <a:r>
              <a:rPr lang="pt-BR" sz="1100">
                <a:solidFill>
                  <a:schemeClr val="dk1"/>
                </a:solidFill>
              </a:rPr>
              <a:t> error));</a:t>
            </a:r>
            <a:endParaRPr sz="1100">
              <a:solidFill>
                <a:schemeClr val="dk1"/>
              </a:solidFill>
            </a:endParaRPr>
          </a:p>
          <a:p>
            <a:pPr indent="0" lvl="0" marL="0" rtl="0" algn="l">
              <a:lnSpc>
                <a:spcPct val="125000"/>
              </a:lnSpc>
              <a:spcBef>
                <a:spcPts val="0"/>
              </a:spcBef>
              <a:spcAft>
                <a:spcPts val="0"/>
              </a:spcAft>
              <a:buNone/>
            </a:pPr>
            <a:r>
              <a:rPr lang="pt-BR" sz="1100">
                <a:solidFill>
                  <a:schemeClr val="dk1"/>
                </a:solidFill>
              </a:rPr>
              <a:t>}</a:t>
            </a:r>
            <a:endParaRPr sz="1100">
              <a:solidFill>
                <a:schemeClr val="dk1"/>
              </a:solidFill>
            </a:endParaRPr>
          </a:p>
          <a:p>
            <a:pPr indent="0" lvl="0" marL="0" rtl="0" algn="l">
              <a:lnSpc>
                <a:spcPct val="125000"/>
              </a:lnSpc>
              <a:spcBef>
                <a:spcPts val="0"/>
              </a:spcBef>
              <a:spcAft>
                <a:spcPts val="0"/>
              </a:spcAft>
              <a:buNone/>
            </a:pPr>
            <a:r>
              <a:t/>
            </a:r>
            <a:endParaRPr b="1" sz="1100">
              <a:solidFill>
                <a:srgbClr val="008800"/>
              </a:solidFill>
            </a:endParaRPr>
          </a:p>
        </p:txBody>
      </p:sp>
      <p:sp>
        <p:nvSpPr>
          <p:cNvPr id="1892" name="Google Shape;1892;p210"/>
          <p:cNvSpPr txBox="1"/>
          <p:nvPr/>
        </p:nvSpPr>
        <p:spPr>
          <a:xfrm>
            <a:off x="235500" y="3887825"/>
            <a:ext cx="4034400" cy="10464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pt-BR" sz="1100">
                <a:solidFill>
                  <a:srgbClr val="557799"/>
                </a:solidFill>
              </a:rPr>
              <a:t>&lt;?php</a:t>
            </a:r>
            <a:endParaRPr sz="1100">
              <a:solidFill>
                <a:schemeClr val="dk1"/>
              </a:solidFill>
            </a:endParaRPr>
          </a:p>
          <a:p>
            <a:pPr indent="0" lvl="0" marL="0" rtl="0" algn="l">
              <a:spcBef>
                <a:spcPts val="0"/>
              </a:spcBef>
              <a:spcAft>
                <a:spcPts val="0"/>
              </a:spcAft>
              <a:buNone/>
            </a:pPr>
            <a:r>
              <a:t/>
            </a:r>
            <a:endParaRPr sz="1100">
              <a:solidFill>
                <a:schemeClr val="dk1"/>
              </a:solidFill>
            </a:endParaRPr>
          </a:p>
          <a:p>
            <a:pPr indent="0" lvl="0" marL="0" rtl="0" algn="l">
              <a:spcBef>
                <a:spcPts val="0"/>
              </a:spcBef>
              <a:spcAft>
                <a:spcPts val="0"/>
              </a:spcAft>
              <a:buNone/>
            </a:pPr>
            <a:r>
              <a:rPr b="1" lang="pt-BR" sz="1100">
                <a:solidFill>
                  <a:srgbClr val="008800"/>
                </a:solidFill>
              </a:rPr>
              <a:t>echo</a:t>
            </a:r>
            <a:r>
              <a:rPr lang="pt-BR" sz="1100">
                <a:solidFill>
                  <a:schemeClr val="dk1"/>
                </a:solidFill>
              </a:rPr>
              <a:t> </a:t>
            </a:r>
            <a:r>
              <a:rPr lang="pt-BR" sz="1100">
                <a:solidFill>
                  <a:schemeClr val="dk1"/>
                </a:solidFill>
                <a:highlight>
                  <a:srgbClr val="FFF0F0"/>
                </a:highlight>
              </a:rPr>
              <a:t>"Meu nome é "</a:t>
            </a:r>
            <a:r>
              <a:rPr lang="pt-BR" sz="1100">
                <a:solidFill>
                  <a:srgbClr val="333333"/>
                </a:solidFill>
              </a:rPr>
              <a:t>.</a:t>
            </a:r>
            <a:r>
              <a:rPr lang="pt-BR" sz="1100">
                <a:solidFill>
                  <a:srgbClr val="996633"/>
                </a:solidFill>
              </a:rPr>
              <a:t>$_REQUEST</a:t>
            </a:r>
            <a:r>
              <a:rPr lang="pt-BR" sz="1100">
                <a:solidFill>
                  <a:schemeClr val="dk1"/>
                </a:solidFill>
              </a:rPr>
              <a:t>[</a:t>
            </a:r>
            <a:r>
              <a:rPr lang="pt-BR" sz="1100">
                <a:solidFill>
                  <a:schemeClr val="dk1"/>
                </a:solidFill>
                <a:highlight>
                  <a:srgbClr val="FFF0F0"/>
                </a:highlight>
              </a:rPr>
              <a:t>'nome'</a:t>
            </a:r>
            <a:r>
              <a:rPr lang="pt-BR" sz="1100">
                <a:solidFill>
                  <a:schemeClr val="dk1"/>
                </a:solidFill>
              </a:rPr>
              <a:t>];</a:t>
            </a:r>
            <a:endParaRPr sz="1100">
              <a:solidFill>
                <a:schemeClr val="dk1"/>
              </a:solidFill>
            </a:endParaRPr>
          </a:p>
          <a:p>
            <a:pPr indent="0" lvl="0" marL="0" rtl="0" algn="l">
              <a:lnSpc>
                <a:spcPct val="125000"/>
              </a:lnSpc>
              <a:spcBef>
                <a:spcPts val="0"/>
              </a:spcBef>
              <a:spcAft>
                <a:spcPts val="0"/>
              </a:spcAft>
              <a:buNone/>
            </a:pPr>
            <a:r>
              <a:rPr b="1" lang="pt-BR" sz="1100">
                <a:solidFill>
                  <a:srgbClr val="008800"/>
                </a:solidFill>
              </a:rPr>
              <a:t>echo</a:t>
            </a:r>
            <a:r>
              <a:rPr lang="pt-BR" sz="1100">
                <a:solidFill>
                  <a:schemeClr val="dk1"/>
                </a:solidFill>
              </a:rPr>
              <a:t> </a:t>
            </a:r>
            <a:r>
              <a:rPr lang="pt-BR" sz="1100">
                <a:solidFill>
                  <a:schemeClr val="dk1"/>
                </a:solidFill>
                <a:highlight>
                  <a:srgbClr val="FFF0F0"/>
                </a:highlight>
              </a:rPr>
              <a:t>" "</a:t>
            </a:r>
            <a:r>
              <a:rPr lang="pt-BR" sz="1100">
                <a:solidFill>
                  <a:srgbClr val="333333"/>
                </a:solidFill>
              </a:rPr>
              <a:t>.</a:t>
            </a:r>
            <a:r>
              <a:rPr lang="pt-BR" sz="1100">
                <a:solidFill>
                  <a:schemeClr val="dk1"/>
                </a:solidFill>
              </a:rPr>
              <a:t>(</a:t>
            </a:r>
            <a:r>
              <a:rPr b="1" lang="pt-BR" sz="1100">
                <a:solidFill>
                  <a:srgbClr val="008800"/>
                </a:solidFill>
              </a:rPr>
              <a:t>new</a:t>
            </a:r>
            <a:r>
              <a:rPr lang="pt-BR" sz="1100">
                <a:solidFill>
                  <a:schemeClr val="dk1"/>
                </a:solidFill>
              </a:rPr>
              <a:t> DateTime())</a:t>
            </a:r>
            <a:r>
              <a:rPr lang="pt-BR" sz="1100">
                <a:solidFill>
                  <a:srgbClr val="333333"/>
                </a:solidFill>
              </a:rPr>
              <a:t>-&gt;</a:t>
            </a:r>
            <a:r>
              <a:rPr lang="pt-BR" sz="1100">
                <a:solidFill>
                  <a:srgbClr val="0000CC"/>
                </a:solidFill>
              </a:rPr>
              <a:t>format</a:t>
            </a:r>
            <a:r>
              <a:rPr lang="pt-BR" sz="1100">
                <a:solidFill>
                  <a:schemeClr val="dk1"/>
                </a:solidFill>
              </a:rPr>
              <a:t>(</a:t>
            </a:r>
            <a:r>
              <a:rPr lang="pt-BR" sz="1100">
                <a:solidFill>
                  <a:schemeClr val="dk1"/>
                </a:solidFill>
                <a:highlight>
                  <a:srgbClr val="FFF0F0"/>
                </a:highlight>
              </a:rPr>
              <a:t>'h:i:s'</a:t>
            </a:r>
            <a:r>
              <a:rPr lang="pt-BR" sz="1100">
                <a:solidFill>
                  <a:schemeClr val="dk1"/>
                </a:solidFill>
              </a:rPr>
              <a:t>);</a:t>
            </a:r>
            <a:endParaRPr sz="1100">
              <a:solidFill>
                <a:schemeClr val="dk1"/>
              </a:solidFill>
            </a:endParaRPr>
          </a:p>
        </p:txBody>
      </p:sp>
      <p:sp>
        <p:nvSpPr>
          <p:cNvPr id="1893" name="Google Shape;1893;p210"/>
          <p:cNvSpPr txBox="1"/>
          <p:nvPr/>
        </p:nvSpPr>
        <p:spPr>
          <a:xfrm>
            <a:off x="201050" y="968125"/>
            <a:ext cx="1739700" cy="30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pt-BR"/>
              <a:t>index.php</a:t>
            </a:r>
            <a:endParaRPr b="1"/>
          </a:p>
        </p:txBody>
      </p:sp>
      <p:sp>
        <p:nvSpPr>
          <p:cNvPr id="1894" name="Google Shape;1894;p210"/>
          <p:cNvSpPr txBox="1"/>
          <p:nvPr/>
        </p:nvSpPr>
        <p:spPr>
          <a:xfrm>
            <a:off x="4589000" y="2220525"/>
            <a:ext cx="4092000" cy="30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pt-BR"/>
              <a:t>curso.js</a:t>
            </a:r>
            <a:endParaRPr b="1"/>
          </a:p>
        </p:txBody>
      </p:sp>
      <p:sp>
        <p:nvSpPr>
          <p:cNvPr id="1895" name="Google Shape;1895;p210"/>
          <p:cNvSpPr txBox="1"/>
          <p:nvPr/>
        </p:nvSpPr>
        <p:spPr>
          <a:xfrm>
            <a:off x="235500" y="3583025"/>
            <a:ext cx="4034400" cy="30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pt-BR"/>
              <a:t>meu_fetch.php</a:t>
            </a:r>
            <a:endParaRPr b="1"/>
          </a:p>
        </p:txBody>
      </p:sp>
      <p:sp>
        <p:nvSpPr>
          <p:cNvPr id="1896" name="Google Shape;1896;p210"/>
          <p:cNvSpPr txBox="1"/>
          <p:nvPr/>
        </p:nvSpPr>
        <p:spPr>
          <a:xfrm>
            <a:off x="4555550" y="1242875"/>
            <a:ext cx="4092000" cy="9777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just">
              <a:spcBef>
                <a:spcPts val="0"/>
              </a:spcBef>
              <a:spcAft>
                <a:spcPts val="0"/>
              </a:spcAft>
              <a:buNone/>
            </a:pPr>
            <a:r>
              <a:rPr lang="pt-BR"/>
              <a:t>A partir de 2017, o fetch permite que requisições assíncronas possam ser feitas usando o conceito de promisses</a:t>
            </a:r>
            <a:r>
              <a:rPr lang="pt-BR"/>
              <a:t>.</a:t>
            </a:r>
            <a:endParaRPr/>
          </a:p>
        </p:txBody>
      </p:sp>
    </p:spTree>
  </p:cSld>
  <p:clrMapOvr>
    <a:masterClrMapping/>
  </p:clrMapOvr>
</p:sld>
</file>

<file path=ppt/slides/slide1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0" name="Shape 1900"/>
        <p:cNvGrpSpPr/>
        <p:nvPr/>
      </p:nvGrpSpPr>
      <p:grpSpPr>
        <a:xfrm>
          <a:off x="0" y="0"/>
          <a:ext cx="0" cy="0"/>
          <a:chOff x="0" y="0"/>
          <a:chExt cx="0" cy="0"/>
        </a:xfrm>
      </p:grpSpPr>
      <p:sp>
        <p:nvSpPr>
          <p:cNvPr id="1901" name="Google Shape;1901;p21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PHP Assíncrono (FormData + Fetch JS)</a:t>
            </a:r>
            <a:endParaRPr/>
          </a:p>
        </p:txBody>
      </p:sp>
      <p:sp>
        <p:nvSpPr>
          <p:cNvPr id="1902" name="Google Shape;1902;p211"/>
          <p:cNvSpPr txBox="1"/>
          <p:nvPr/>
        </p:nvSpPr>
        <p:spPr>
          <a:xfrm>
            <a:off x="181650" y="1253100"/>
            <a:ext cx="4101300" cy="37776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pt-BR" sz="1100">
                <a:solidFill>
                  <a:srgbClr val="557799"/>
                </a:solidFill>
              </a:rPr>
              <a:t>&lt;!DOCTYPE html&gt;</a:t>
            </a:r>
            <a:endParaRPr sz="1100">
              <a:solidFill>
                <a:schemeClr val="dk1"/>
              </a:solidFill>
            </a:endParaRPr>
          </a:p>
          <a:p>
            <a:pPr indent="0" lvl="0" marL="0" rtl="0" algn="l">
              <a:spcBef>
                <a:spcPts val="0"/>
              </a:spcBef>
              <a:spcAft>
                <a:spcPts val="0"/>
              </a:spcAft>
              <a:buNone/>
            </a:pPr>
            <a:r>
              <a:rPr lang="pt-BR" sz="1100">
                <a:solidFill>
                  <a:srgbClr val="007700"/>
                </a:solidFill>
              </a:rPr>
              <a:t>&lt;html</a:t>
            </a:r>
            <a:r>
              <a:rPr lang="pt-BR" sz="1100">
                <a:solidFill>
                  <a:schemeClr val="dk1"/>
                </a:solidFill>
              </a:rPr>
              <a:t> </a:t>
            </a:r>
            <a:r>
              <a:rPr lang="pt-BR" sz="1100">
                <a:solidFill>
                  <a:srgbClr val="0000CC"/>
                </a:solidFill>
              </a:rPr>
              <a:t>lang=</a:t>
            </a:r>
            <a:r>
              <a:rPr lang="pt-BR" sz="1100">
                <a:solidFill>
                  <a:schemeClr val="dk1"/>
                </a:solidFill>
                <a:highlight>
                  <a:srgbClr val="FFF0F0"/>
                </a:highlight>
              </a:rPr>
              <a:t>"pt-BR"</a:t>
            </a:r>
            <a:r>
              <a:rPr lang="pt-BR" sz="1100">
                <a:solidFill>
                  <a:srgbClr val="007700"/>
                </a:solidFill>
              </a:rPr>
              <a:t>&gt;</a:t>
            </a:r>
            <a:endParaRPr sz="1100">
              <a:solidFill>
                <a:schemeClr val="dk1"/>
              </a:solidFill>
            </a:endParaRPr>
          </a:p>
          <a:p>
            <a:pPr indent="0" lvl="0" marL="0" rtl="0" algn="l">
              <a:spcBef>
                <a:spcPts val="0"/>
              </a:spcBef>
              <a:spcAft>
                <a:spcPts val="0"/>
              </a:spcAft>
              <a:buNone/>
            </a:pPr>
            <a:r>
              <a:rPr lang="pt-BR" sz="1100">
                <a:solidFill>
                  <a:schemeClr val="dk1"/>
                </a:solidFill>
              </a:rPr>
              <a:t>    </a:t>
            </a:r>
            <a:r>
              <a:rPr lang="pt-BR" sz="1100">
                <a:solidFill>
                  <a:srgbClr val="007700"/>
                </a:solidFill>
              </a:rPr>
              <a:t>&lt;head&gt;</a:t>
            </a:r>
            <a:endParaRPr sz="1100">
              <a:solidFill>
                <a:schemeClr val="dk1"/>
              </a:solidFill>
            </a:endParaRPr>
          </a:p>
          <a:p>
            <a:pPr indent="0" lvl="0" marL="0" rtl="0" algn="l">
              <a:spcBef>
                <a:spcPts val="0"/>
              </a:spcBef>
              <a:spcAft>
                <a:spcPts val="0"/>
              </a:spcAft>
              <a:buNone/>
            </a:pPr>
            <a:r>
              <a:rPr lang="pt-BR" sz="1100">
                <a:solidFill>
                  <a:schemeClr val="dk1"/>
                </a:solidFill>
              </a:rPr>
              <a:t>        </a:t>
            </a:r>
            <a:r>
              <a:rPr lang="pt-BR" sz="1100">
                <a:solidFill>
                  <a:srgbClr val="007700"/>
                </a:solidFill>
              </a:rPr>
              <a:t>&lt;title&gt;</a:t>
            </a:r>
            <a:r>
              <a:rPr lang="pt-BR" sz="1100">
                <a:solidFill>
                  <a:schemeClr val="dk1"/>
                </a:solidFill>
              </a:rPr>
              <a:t>Formulário Assíncrono</a:t>
            </a:r>
            <a:r>
              <a:rPr lang="pt-BR" sz="1100">
                <a:solidFill>
                  <a:srgbClr val="007700"/>
                </a:solidFill>
              </a:rPr>
              <a:t>&lt;/title&gt;</a:t>
            </a:r>
            <a:endParaRPr sz="1100">
              <a:solidFill>
                <a:schemeClr val="dk1"/>
              </a:solidFill>
            </a:endParaRPr>
          </a:p>
          <a:p>
            <a:pPr indent="0" lvl="0" marL="0" rtl="0" algn="l">
              <a:spcBef>
                <a:spcPts val="0"/>
              </a:spcBef>
              <a:spcAft>
                <a:spcPts val="0"/>
              </a:spcAft>
              <a:buNone/>
            </a:pPr>
            <a:r>
              <a:rPr lang="pt-BR" sz="1100">
                <a:solidFill>
                  <a:schemeClr val="dk1"/>
                </a:solidFill>
              </a:rPr>
              <a:t>        </a:t>
            </a:r>
            <a:r>
              <a:rPr lang="pt-BR" sz="1100">
                <a:solidFill>
                  <a:srgbClr val="007700"/>
                </a:solidFill>
              </a:rPr>
              <a:t>&lt;script </a:t>
            </a:r>
            <a:r>
              <a:rPr lang="pt-BR" sz="1100">
                <a:solidFill>
                  <a:srgbClr val="0000CC"/>
                </a:solidFill>
              </a:rPr>
              <a:t>src=</a:t>
            </a:r>
            <a:r>
              <a:rPr lang="pt-BR" sz="1100">
                <a:solidFill>
                  <a:schemeClr val="dk1"/>
                </a:solidFill>
                <a:highlight>
                  <a:srgbClr val="FFF0F0"/>
                </a:highlight>
              </a:rPr>
              <a:t>"curso.js"</a:t>
            </a:r>
            <a:r>
              <a:rPr lang="pt-BR" sz="1100">
                <a:solidFill>
                  <a:srgbClr val="007700"/>
                </a:solidFill>
              </a:rPr>
              <a:t>&gt;&lt;/script&gt;</a:t>
            </a:r>
            <a:endParaRPr sz="1100">
              <a:solidFill>
                <a:schemeClr val="dk1"/>
              </a:solidFill>
            </a:endParaRPr>
          </a:p>
          <a:p>
            <a:pPr indent="0" lvl="0" marL="0" rtl="0" algn="l">
              <a:spcBef>
                <a:spcPts val="0"/>
              </a:spcBef>
              <a:spcAft>
                <a:spcPts val="0"/>
              </a:spcAft>
              <a:buNone/>
            </a:pPr>
            <a:r>
              <a:rPr lang="pt-BR" sz="1100">
                <a:solidFill>
                  <a:schemeClr val="dk1"/>
                </a:solidFill>
              </a:rPr>
              <a:t>    </a:t>
            </a:r>
            <a:r>
              <a:rPr lang="pt-BR" sz="1100">
                <a:solidFill>
                  <a:srgbClr val="007700"/>
                </a:solidFill>
              </a:rPr>
              <a:t>&lt;/head&gt;</a:t>
            </a:r>
            <a:endParaRPr sz="1100">
              <a:solidFill>
                <a:schemeClr val="dk1"/>
              </a:solidFill>
            </a:endParaRPr>
          </a:p>
          <a:p>
            <a:pPr indent="0" lvl="0" marL="0" rtl="0" algn="l">
              <a:spcBef>
                <a:spcPts val="0"/>
              </a:spcBef>
              <a:spcAft>
                <a:spcPts val="0"/>
              </a:spcAft>
              <a:buNone/>
            </a:pPr>
            <a:r>
              <a:rPr lang="pt-BR" sz="1100">
                <a:solidFill>
                  <a:schemeClr val="dk1"/>
                </a:solidFill>
              </a:rPr>
              <a:t>    </a:t>
            </a:r>
            <a:r>
              <a:rPr lang="pt-BR" sz="1100">
                <a:solidFill>
                  <a:srgbClr val="007700"/>
                </a:solidFill>
              </a:rPr>
              <a:t>&lt;body&gt;</a:t>
            </a:r>
            <a:endParaRPr sz="1100">
              <a:solidFill>
                <a:schemeClr val="dk1"/>
              </a:solidFill>
            </a:endParaRPr>
          </a:p>
          <a:p>
            <a:pPr indent="0" lvl="0" marL="0" rtl="0" algn="l">
              <a:spcBef>
                <a:spcPts val="0"/>
              </a:spcBef>
              <a:spcAft>
                <a:spcPts val="0"/>
              </a:spcAft>
              <a:buNone/>
            </a:pPr>
            <a:r>
              <a:rPr lang="pt-BR" sz="1100">
                <a:solidFill>
                  <a:schemeClr val="dk1"/>
                </a:solidFill>
              </a:rPr>
              <a:t>        </a:t>
            </a:r>
            <a:r>
              <a:rPr lang="pt-BR" sz="1100">
                <a:solidFill>
                  <a:srgbClr val="007700"/>
                </a:solidFill>
              </a:rPr>
              <a:t>&lt;form</a:t>
            </a:r>
            <a:r>
              <a:rPr lang="pt-BR" sz="1100">
                <a:solidFill>
                  <a:schemeClr val="dk1"/>
                </a:solidFill>
              </a:rPr>
              <a:t> </a:t>
            </a:r>
            <a:r>
              <a:rPr lang="pt-BR" sz="1100">
                <a:solidFill>
                  <a:srgbClr val="0000CC"/>
                </a:solidFill>
              </a:rPr>
              <a:t>id=</a:t>
            </a:r>
            <a:r>
              <a:rPr lang="pt-BR" sz="1100">
                <a:solidFill>
                  <a:schemeClr val="dk1"/>
                </a:solidFill>
                <a:highlight>
                  <a:srgbClr val="FFF0F0"/>
                </a:highlight>
              </a:rPr>
              <a:t>"meu_form"</a:t>
            </a:r>
            <a:r>
              <a:rPr lang="pt-BR" sz="1100">
                <a:solidFill>
                  <a:schemeClr val="dk1"/>
                </a:solidFill>
              </a:rPr>
              <a:t> </a:t>
            </a:r>
            <a:r>
              <a:rPr lang="pt-BR" sz="1100">
                <a:solidFill>
                  <a:srgbClr val="0000CC"/>
                </a:solidFill>
              </a:rPr>
              <a:t>action=</a:t>
            </a:r>
            <a:r>
              <a:rPr lang="pt-BR" sz="1100">
                <a:solidFill>
                  <a:schemeClr val="dk1"/>
                </a:solidFill>
                <a:highlight>
                  <a:srgbClr val="FFF0F0"/>
                </a:highlight>
              </a:rPr>
              <a:t>"meu_form_data.php"</a:t>
            </a:r>
            <a:r>
              <a:rPr lang="pt-BR" sz="1100">
                <a:solidFill>
                  <a:srgbClr val="007700"/>
                </a:solidFill>
              </a:rPr>
              <a:t>&gt;</a:t>
            </a:r>
            <a:endParaRPr sz="1100">
              <a:solidFill>
                <a:schemeClr val="dk1"/>
              </a:solidFill>
            </a:endParaRPr>
          </a:p>
          <a:p>
            <a:pPr indent="0" lvl="0" marL="0" rtl="0" algn="l">
              <a:spcBef>
                <a:spcPts val="0"/>
              </a:spcBef>
              <a:spcAft>
                <a:spcPts val="0"/>
              </a:spcAft>
              <a:buNone/>
            </a:pPr>
            <a:r>
              <a:rPr lang="pt-BR" sz="1100">
                <a:solidFill>
                  <a:schemeClr val="dk1"/>
                </a:solidFill>
              </a:rPr>
              <a:t>            </a:t>
            </a:r>
            <a:r>
              <a:rPr lang="pt-BR" sz="1100">
                <a:solidFill>
                  <a:srgbClr val="007700"/>
                </a:solidFill>
              </a:rPr>
              <a:t>&lt;label&gt;</a:t>
            </a:r>
            <a:r>
              <a:rPr lang="pt-BR" sz="1100">
                <a:solidFill>
                  <a:schemeClr val="dk1"/>
                </a:solidFill>
              </a:rPr>
              <a:t>Nome:</a:t>
            </a:r>
            <a:r>
              <a:rPr lang="pt-BR" sz="1100">
                <a:solidFill>
                  <a:srgbClr val="007700"/>
                </a:solidFill>
              </a:rPr>
              <a:t>&lt;/label&gt;</a:t>
            </a:r>
            <a:endParaRPr sz="1100">
              <a:solidFill>
                <a:schemeClr val="dk1"/>
              </a:solidFill>
            </a:endParaRPr>
          </a:p>
          <a:p>
            <a:pPr indent="0" lvl="0" marL="0" rtl="0" algn="l">
              <a:spcBef>
                <a:spcPts val="0"/>
              </a:spcBef>
              <a:spcAft>
                <a:spcPts val="0"/>
              </a:spcAft>
              <a:buNone/>
            </a:pPr>
            <a:r>
              <a:rPr lang="pt-BR" sz="1100">
                <a:solidFill>
                  <a:schemeClr val="dk1"/>
                </a:solidFill>
              </a:rPr>
              <a:t>            </a:t>
            </a:r>
            <a:r>
              <a:rPr lang="pt-BR" sz="1100">
                <a:solidFill>
                  <a:srgbClr val="007700"/>
                </a:solidFill>
              </a:rPr>
              <a:t>&lt;input</a:t>
            </a:r>
            <a:r>
              <a:rPr lang="pt-BR" sz="1100">
                <a:solidFill>
                  <a:schemeClr val="dk1"/>
                </a:solidFill>
              </a:rPr>
              <a:t> </a:t>
            </a:r>
            <a:r>
              <a:rPr lang="pt-BR" sz="1100">
                <a:solidFill>
                  <a:srgbClr val="0000CC"/>
                </a:solidFill>
              </a:rPr>
              <a:t>type=</a:t>
            </a:r>
            <a:r>
              <a:rPr lang="pt-BR" sz="1100">
                <a:solidFill>
                  <a:schemeClr val="dk1"/>
                </a:solidFill>
                <a:highlight>
                  <a:srgbClr val="FFF0F0"/>
                </a:highlight>
              </a:rPr>
              <a:t>"text"</a:t>
            </a:r>
            <a:r>
              <a:rPr lang="pt-BR" sz="1100">
                <a:solidFill>
                  <a:schemeClr val="dk1"/>
                </a:solidFill>
              </a:rPr>
              <a:t> </a:t>
            </a:r>
            <a:r>
              <a:rPr lang="pt-BR" sz="1100">
                <a:solidFill>
                  <a:srgbClr val="0000CC"/>
                </a:solidFill>
              </a:rPr>
              <a:t>name=</a:t>
            </a:r>
            <a:r>
              <a:rPr lang="pt-BR" sz="1100">
                <a:solidFill>
                  <a:schemeClr val="dk1"/>
                </a:solidFill>
                <a:highlight>
                  <a:srgbClr val="FFF0F0"/>
                </a:highlight>
              </a:rPr>
              <a:t>"nome"</a:t>
            </a:r>
            <a:r>
              <a:rPr lang="pt-BR" sz="1100">
                <a:solidFill>
                  <a:srgbClr val="007700"/>
                </a:solidFill>
              </a:rPr>
              <a:t>/&gt;</a:t>
            </a:r>
            <a:endParaRPr sz="1100">
              <a:solidFill>
                <a:schemeClr val="dk1"/>
              </a:solidFill>
            </a:endParaRPr>
          </a:p>
          <a:p>
            <a:pPr indent="0" lvl="0" marL="0" rtl="0" algn="l">
              <a:spcBef>
                <a:spcPts val="0"/>
              </a:spcBef>
              <a:spcAft>
                <a:spcPts val="0"/>
              </a:spcAft>
              <a:buNone/>
            </a:pPr>
            <a:r>
              <a:rPr lang="pt-BR" sz="1100">
                <a:solidFill>
                  <a:schemeClr val="dk1"/>
                </a:solidFill>
              </a:rPr>
              <a:t>            </a:t>
            </a:r>
            <a:r>
              <a:rPr lang="pt-BR" sz="1100">
                <a:solidFill>
                  <a:srgbClr val="007700"/>
                </a:solidFill>
              </a:rPr>
              <a:t>&lt;label&gt;</a:t>
            </a:r>
            <a:r>
              <a:rPr lang="pt-BR" sz="1100">
                <a:solidFill>
                  <a:schemeClr val="dk1"/>
                </a:solidFill>
              </a:rPr>
              <a:t>Email:</a:t>
            </a:r>
            <a:r>
              <a:rPr lang="pt-BR" sz="1100">
                <a:solidFill>
                  <a:srgbClr val="007700"/>
                </a:solidFill>
              </a:rPr>
              <a:t>&lt;/label&gt;</a:t>
            </a:r>
            <a:endParaRPr sz="1100">
              <a:solidFill>
                <a:schemeClr val="dk1"/>
              </a:solidFill>
            </a:endParaRPr>
          </a:p>
          <a:p>
            <a:pPr indent="0" lvl="0" marL="0" rtl="0" algn="l">
              <a:spcBef>
                <a:spcPts val="0"/>
              </a:spcBef>
              <a:spcAft>
                <a:spcPts val="0"/>
              </a:spcAft>
              <a:buNone/>
            </a:pPr>
            <a:r>
              <a:rPr lang="pt-BR" sz="1100">
                <a:solidFill>
                  <a:schemeClr val="dk1"/>
                </a:solidFill>
              </a:rPr>
              <a:t>            </a:t>
            </a:r>
            <a:r>
              <a:rPr lang="pt-BR" sz="1100">
                <a:solidFill>
                  <a:srgbClr val="007700"/>
                </a:solidFill>
              </a:rPr>
              <a:t>&lt;input</a:t>
            </a:r>
            <a:r>
              <a:rPr lang="pt-BR" sz="1100">
                <a:solidFill>
                  <a:schemeClr val="dk1"/>
                </a:solidFill>
              </a:rPr>
              <a:t> </a:t>
            </a:r>
            <a:r>
              <a:rPr lang="pt-BR" sz="1100">
                <a:solidFill>
                  <a:srgbClr val="0000CC"/>
                </a:solidFill>
              </a:rPr>
              <a:t>type=</a:t>
            </a:r>
            <a:r>
              <a:rPr lang="pt-BR" sz="1100">
                <a:solidFill>
                  <a:schemeClr val="dk1"/>
                </a:solidFill>
                <a:highlight>
                  <a:srgbClr val="FFF0F0"/>
                </a:highlight>
              </a:rPr>
              <a:t>"email"</a:t>
            </a:r>
            <a:r>
              <a:rPr lang="pt-BR" sz="1100">
                <a:solidFill>
                  <a:schemeClr val="dk1"/>
                </a:solidFill>
              </a:rPr>
              <a:t> </a:t>
            </a:r>
            <a:r>
              <a:rPr lang="pt-BR" sz="1100">
                <a:solidFill>
                  <a:srgbClr val="0000CC"/>
                </a:solidFill>
              </a:rPr>
              <a:t>name=</a:t>
            </a:r>
            <a:r>
              <a:rPr lang="pt-BR" sz="1100">
                <a:solidFill>
                  <a:schemeClr val="dk1"/>
                </a:solidFill>
                <a:highlight>
                  <a:srgbClr val="FFF0F0"/>
                </a:highlight>
              </a:rPr>
              <a:t>"email"</a:t>
            </a:r>
            <a:r>
              <a:rPr lang="pt-BR" sz="1100">
                <a:solidFill>
                  <a:srgbClr val="007700"/>
                </a:solidFill>
              </a:rPr>
              <a:t>/&gt;</a:t>
            </a:r>
            <a:endParaRPr sz="1100">
              <a:solidFill>
                <a:schemeClr val="dk1"/>
              </a:solidFill>
            </a:endParaRPr>
          </a:p>
          <a:p>
            <a:pPr indent="0" lvl="0" marL="0" rtl="0" algn="l">
              <a:spcBef>
                <a:spcPts val="0"/>
              </a:spcBef>
              <a:spcAft>
                <a:spcPts val="0"/>
              </a:spcAft>
              <a:buNone/>
            </a:pPr>
            <a:r>
              <a:rPr lang="pt-BR" sz="1100">
                <a:solidFill>
                  <a:schemeClr val="dk1"/>
                </a:solidFill>
              </a:rPr>
              <a:t>            </a:t>
            </a:r>
            <a:r>
              <a:rPr lang="pt-BR" sz="1100">
                <a:solidFill>
                  <a:srgbClr val="007700"/>
                </a:solidFill>
              </a:rPr>
              <a:t>&lt;input</a:t>
            </a:r>
            <a:r>
              <a:rPr lang="pt-BR" sz="1100">
                <a:solidFill>
                  <a:schemeClr val="dk1"/>
                </a:solidFill>
              </a:rPr>
              <a:t> </a:t>
            </a:r>
            <a:r>
              <a:rPr lang="pt-BR" sz="1100">
                <a:solidFill>
                  <a:srgbClr val="0000CC"/>
                </a:solidFill>
              </a:rPr>
              <a:t>type=</a:t>
            </a:r>
            <a:r>
              <a:rPr lang="pt-BR" sz="1100">
                <a:solidFill>
                  <a:schemeClr val="dk1"/>
                </a:solidFill>
                <a:highlight>
                  <a:srgbClr val="FFF0F0"/>
                </a:highlight>
              </a:rPr>
              <a:t>"submit"</a:t>
            </a:r>
            <a:r>
              <a:rPr lang="pt-BR" sz="1100">
                <a:solidFill>
                  <a:schemeClr val="dk1"/>
                </a:solidFill>
              </a:rPr>
              <a:t> </a:t>
            </a:r>
            <a:r>
              <a:rPr lang="pt-BR" sz="1100">
                <a:solidFill>
                  <a:srgbClr val="0000CC"/>
                </a:solidFill>
              </a:rPr>
              <a:t>value=</a:t>
            </a:r>
            <a:r>
              <a:rPr lang="pt-BR" sz="1100">
                <a:solidFill>
                  <a:schemeClr val="dk1"/>
                </a:solidFill>
                <a:highlight>
                  <a:srgbClr val="FFF0F0"/>
                </a:highlight>
              </a:rPr>
              <a:t>"Cadastrar"</a:t>
            </a:r>
            <a:r>
              <a:rPr lang="pt-BR" sz="1100">
                <a:solidFill>
                  <a:srgbClr val="007700"/>
                </a:solidFill>
              </a:rPr>
              <a:t>/&gt;</a:t>
            </a:r>
            <a:endParaRPr sz="1100">
              <a:solidFill>
                <a:schemeClr val="dk1"/>
              </a:solidFill>
            </a:endParaRPr>
          </a:p>
          <a:p>
            <a:pPr indent="0" lvl="0" marL="0" rtl="0" algn="l">
              <a:spcBef>
                <a:spcPts val="0"/>
              </a:spcBef>
              <a:spcAft>
                <a:spcPts val="0"/>
              </a:spcAft>
              <a:buNone/>
            </a:pPr>
            <a:r>
              <a:rPr lang="pt-BR" sz="1100">
                <a:solidFill>
                  <a:schemeClr val="dk1"/>
                </a:solidFill>
              </a:rPr>
              <a:t>        </a:t>
            </a:r>
            <a:r>
              <a:rPr lang="pt-BR" sz="1100">
                <a:solidFill>
                  <a:srgbClr val="007700"/>
                </a:solidFill>
              </a:rPr>
              <a:t>&lt;/form&gt;</a:t>
            </a:r>
            <a:endParaRPr sz="1100">
              <a:solidFill>
                <a:schemeClr val="dk1"/>
              </a:solidFill>
            </a:endParaRPr>
          </a:p>
          <a:p>
            <a:pPr indent="0" lvl="0" marL="0" rtl="0" algn="l">
              <a:spcBef>
                <a:spcPts val="0"/>
              </a:spcBef>
              <a:spcAft>
                <a:spcPts val="0"/>
              </a:spcAft>
              <a:buNone/>
            </a:pPr>
            <a:r>
              <a:rPr lang="pt-BR" sz="1100">
                <a:solidFill>
                  <a:schemeClr val="dk1"/>
                </a:solidFill>
              </a:rPr>
              <a:t>        </a:t>
            </a:r>
            <a:r>
              <a:rPr lang="pt-BR" sz="1100">
                <a:solidFill>
                  <a:srgbClr val="007700"/>
                </a:solidFill>
              </a:rPr>
              <a:t>&lt;div</a:t>
            </a:r>
            <a:r>
              <a:rPr lang="pt-BR" sz="1100">
                <a:solidFill>
                  <a:schemeClr val="dk1"/>
                </a:solidFill>
              </a:rPr>
              <a:t> </a:t>
            </a:r>
            <a:r>
              <a:rPr lang="pt-BR" sz="1100">
                <a:solidFill>
                  <a:srgbClr val="0000CC"/>
                </a:solidFill>
              </a:rPr>
              <a:t>id=</a:t>
            </a:r>
            <a:r>
              <a:rPr lang="pt-BR" sz="1100">
                <a:solidFill>
                  <a:schemeClr val="dk1"/>
                </a:solidFill>
                <a:highlight>
                  <a:srgbClr val="FFF0F0"/>
                </a:highlight>
              </a:rPr>
              <a:t>"mensagem"</a:t>
            </a:r>
            <a:r>
              <a:rPr lang="pt-BR" sz="1100">
                <a:solidFill>
                  <a:srgbClr val="007700"/>
                </a:solidFill>
              </a:rPr>
              <a:t>&gt;&lt;/div&gt;</a:t>
            </a:r>
            <a:endParaRPr sz="1100">
              <a:solidFill>
                <a:schemeClr val="dk1"/>
              </a:solidFill>
            </a:endParaRPr>
          </a:p>
          <a:p>
            <a:pPr indent="0" lvl="0" marL="0" rtl="0" algn="l">
              <a:spcBef>
                <a:spcPts val="0"/>
              </a:spcBef>
              <a:spcAft>
                <a:spcPts val="0"/>
              </a:spcAft>
              <a:buNone/>
            </a:pPr>
            <a:r>
              <a:rPr lang="pt-BR" sz="1100">
                <a:solidFill>
                  <a:schemeClr val="dk1"/>
                </a:solidFill>
              </a:rPr>
              <a:t>        </a:t>
            </a:r>
            <a:r>
              <a:rPr lang="pt-BR" sz="1100">
                <a:solidFill>
                  <a:srgbClr val="007700"/>
                </a:solidFill>
              </a:rPr>
              <a:t>&lt;script&gt;</a:t>
            </a:r>
            <a:endParaRPr sz="1100">
              <a:solidFill>
                <a:schemeClr val="dk1"/>
              </a:solidFill>
            </a:endParaRPr>
          </a:p>
          <a:p>
            <a:pPr indent="0" lvl="0" marL="0" rtl="0" algn="l">
              <a:spcBef>
                <a:spcPts val="0"/>
              </a:spcBef>
              <a:spcAft>
                <a:spcPts val="0"/>
              </a:spcAft>
              <a:buNone/>
            </a:pPr>
            <a:r>
              <a:rPr lang="pt-BR" sz="1100">
                <a:solidFill>
                  <a:schemeClr val="dk1"/>
                </a:solidFill>
              </a:rPr>
              <a:t>            </a:t>
            </a:r>
            <a:r>
              <a:rPr b="1" lang="pt-BR" sz="1100">
                <a:solidFill>
                  <a:srgbClr val="008800"/>
                </a:solidFill>
              </a:rPr>
              <a:t>const</a:t>
            </a:r>
            <a:r>
              <a:rPr lang="pt-BR" sz="1100">
                <a:solidFill>
                  <a:schemeClr val="dk1"/>
                </a:solidFill>
              </a:rPr>
              <a:t> form </a:t>
            </a:r>
            <a:r>
              <a:rPr lang="pt-BR" sz="1100">
                <a:solidFill>
                  <a:srgbClr val="333333"/>
                </a:solidFill>
              </a:rPr>
              <a:t>=</a:t>
            </a:r>
            <a:r>
              <a:rPr lang="pt-BR" sz="1100">
                <a:solidFill>
                  <a:schemeClr val="dk1"/>
                </a:solidFill>
              </a:rPr>
              <a:t> </a:t>
            </a:r>
            <a:r>
              <a:rPr lang="pt-BR" sz="1100">
                <a:solidFill>
                  <a:srgbClr val="007020"/>
                </a:solidFill>
              </a:rPr>
              <a:t>document</a:t>
            </a:r>
            <a:r>
              <a:rPr lang="pt-BR" sz="1100">
                <a:solidFill>
                  <a:schemeClr val="dk1"/>
                </a:solidFill>
              </a:rPr>
              <a:t>.getElementById(</a:t>
            </a:r>
            <a:r>
              <a:rPr lang="pt-BR" sz="1100">
                <a:solidFill>
                  <a:schemeClr val="dk1"/>
                </a:solidFill>
                <a:highlight>
                  <a:srgbClr val="FFF0F0"/>
                </a:highlight>
              </a:rPr>
              <a:t>'meu_form'</a:t>
            </a:r>
            <a:r>
              <a:rPr lang="pt-BR" sz="1100">
                <a:solidFill>
                  <a:schemeClr val="dk1"/>
                </a:solidFill>
              </a:rPr>
              <a:t>);</a:t>
            </a:r>
            <a:endParaRPr sz="1100">
              <a:solidFill>
                <a:schemeClr val="dk1"/>
              </a:solidFill>
            </a:endParaRPr>
          </a:p>
          <a:p>
            <a:pPr indent="0" lvl="0" marL="0" rtl="0" algn="l">
              <a:spcBef>
                <a:spcPts val="0"/>
              </a:spcBef>
              <a:spcAft>
                <a:spcPts val="0"/>
              </a:spcAft>
              <a:buNone/>
            </a:pPr>
            <a:r>
              <a:rPr lang="pt-BR" sz="1100">
                <a:solidFill>
                  <a:schemeClr val="dk1"/>
                </a:solidFill>
              </a:rPr>
              <a:t>            form.addEventListener(</a:t>
            </a:r>
            <a:r>
              <a:rPr lang="pt-BR" sz="1100">
                <a:solidFill>
                  <a:schemeClr val="dk1"/>
                </a:solidFill>
                <a:highlight>
                  <a:srgbClr val="FFF0F0"/>
                </a:highlight>
              </a:rPr>
              <a:t>'submit'</a:t>
            </a:r>
            <a:r>
              <a:rPr lang="pt-BR" sz="1100">
                <a:solidFill>
                  <a:schemeClr val="dk1"/>
                </a:solidFill>
              </a:rPr>
              <a:t>, meuFormData);</a:t>
            </a:r>
            <a:endParaRPr sz="1100">
              <a:solidFill>
                <a:schemeClr val="dk1"/>
              </a:solidFill>
            </a:endParaRPr>
          </a:p>
          <a:p>
            <a:pPr indent="0" lvl="0" marL="0" rtl="0" algn="l">
              <a:spcBef>
                <a:spcPts val="0"/>
              </a:spcBef>
              <a:spcAft>
                <a:spcPts val="0"/>
              </a:spcAft>
              <a:buNone/>
            </a:pPr>
            <a:r>
              <a:rPr lang="pt-BR" sz="1100">
                <a:solidFill>
                  <a:schemeClr val="dk1"/>
                </a:solidFill>
              </a:rPr>
              <a:t>        </a:t>
            </a:r>
            <a:r>
              <a:rPr lang="pt-BR" sz="1100">
                <a:solidFill>
                  <a:srgbClr val="007700"/>
                </a:solidFill>
              </a:rPr>
              <a:t>&lt;/script&gt;</a:t>
            </a:r>
            <a:r>
              <a:rPr lang="pt-BR" sz="1100">
                <a:solidFill>
                  <a:schemeClr val="dk1"/>
                </a:solidFill>
              </a:rPr>
              <a:t>    </a:t>
            </a:r>
            <a:endParaRPr sz="1100">
              <a:solidFill>
                <a:schemeClr val="dk1"/>
              </a:solidFill>
            </a:endParaRPr>
          </a:p>
          <a:p>
            <a:pPr indent="0" lvl="0" marL="0" rtl="0" algn="l">
              <a:spcBef>
                <a:spcPts val="0"/>
              </a:spcBef>
              <a:spcAft>
                <a:spcPts val="0"/>
              </a:spcAft>
              <a:buNone/>
            </a:pPr>
            <a:r>
              <a:rPr lang="pt-BR" sz="1100">
                <a:solidFill>
                  <a:schemeClr val="dk1"/>
                </a:solidFill>
              </a:rPr>
              <a:t>    </a:t>
            </a:r>
            <a:r>
              <a:rPr lang="pt-BR" sz="1100">
                <a:solidFill>
                  <a:srgbClr val="007700"/>
                </a:solidFill>
              </a:rPr>
              <a:t>&lt;/body&gt;</a:t>
            </a:r>
            <a:endParaRPr sz="1100">
              <a:solidFill>
                <a:schemeClr val="dk1"/>
              </a:solidFill>
            </a:endParaRPr>
          </a:p>
          <a:p>
            <a:pPr indent="0" lvl="0" marL="0" rtl="0" algn="l">
              <a:lnSpc>
                <a:spcPct val="125000"/>
              </a:lnSpc>
              <a:spcBef>
                <a:spcPts val="0"/>
              </a:spcBef>
              <a:spcAft>
                <a:spcPts val="0"/>
              </a:spcAft>
              <a:buNone/>
            </a:pPr>
            <a:r>
              <a:rPr lang="pt-BR" sz="1100">
                <a:solidFill>
                  <a:srgbClr val="007700"/>
                </a:solidFill>
              </a:rPr>
              <a:t>&lt;/html&gt;</a:t>
            </a:r>
            <a:endParaRPr sz="1100">
              <a:solidFill>
                <a:srgbClr val="007700"/>
              </a:solidFill>
            </a:endParaRPr>
          </a:p>
        </p:txBody>
      </p:sp>
      <p:sp>
        <p:nvSpPr>
          <p:cNvPr id="1903" name="Google Shape;1903;p211"/>
          <p:cNvSpPr txBox="1"/>
          <p:nvPr/>
        </p:nvSpPr>
        <p:spPr>
          <a:xfrm>
            <a:off x="4675050" y="1253100"/>
            <a:ext cx="3755700" cy="24105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pt-BR" sz="1100">
                <a:solidFill>
                  <a:srgbClr val="008800"/>
                </a:solidFill>
              </a:rPr>
              <a:t>function</a:t>
            </a:r>
            <a:r>
              <a:rPr lang="pt-BR" sz="1100">
                <a:solidFill>
                  <a:schemeClr val="dk1"/>
                </a:solidFill>
              </a:rPr>
              <a:t> meuFormData(event) {</a:t>
            </a:r>
            <a:endParaRPr sz="1100">
              <a:solidFill>
                <a:schemeClr val="dk1"/>
              </a:solidFill>
            </a:endParaRPr>
          </a:p>
          <a:p>
            <a:pPr indent="0" lvl="0" marL="0" rtl="0" algn="l">
              <a:spcBef>
                <a:spcPts val="0"/>
              </a:spcBef>
              <a:spcAft>
                <a:spcPts val="0"/>
              </a:spcAft>
              <a:buNone/>
            </a:pPr>
            <a:r>
              <a:rPr lang="pt-BR" sz="1100">
                <a:solidFill>
                  <a:schemeClr val="dk1"/>
                </a:solidFill>
              </a:rPr>
              <a:t>    event.preventDefault();</a:t>
            </a:r>
            <a:endParaRPr sz="1100">
              <a:solidFill>
                <a:schemeClr val="dk1"/>
              </a:solidFill>
            </a:endParaRPr>
          </a:p>
          <a:p>
            <a:pPr indent="0" lvl="0" marL="0" rtl="0" algn="l">
              <a:spcBef>
                <a:spcPts val="0"/>
              </a:spcBef>
              <a:spcAft>
                <a:spcPts val="0"/>
              </a:spcAft>
              <a:buNone/>
            </a:pPr>
            <a:r>
              <a:rPr lang="pt-BR" sz="1100">
                <a:solidFill>
                  <a:schemeClr val="dk1"/>
                </a:solidFill>
              </a:rPr>
              <a:t>    </a:t>
            </a:r>
            <a:r>
              <a:rPr b="1" lang="pt-BR" sz="1100">
                <a:solidFill>
                  <a:srgbClr val="008800"/>
                </a:solidFill>
              </a:rPr>
              <a:t>const</a:t>
            </a:r>
            <a:r>
              <a:rPr lang="pt-BR" sz="1100">
                <a:solidFill>
                  <a:schemeClr val="dk1"/>
                </a:solidFill>
              </a:rPr>
              <a:t> formData </a:t>
            </a:r>
            <a:r>
              <a:rPr lang="pt-BR" sz="1100">
                <a:solidFill>
                  <a:srgbClr val="333333"/>
                </a:solidFill>
              </a:rPr>
              <a:t>=</a:t>
            </a:r>
            <a:r>
              <a:rPr lang="pt-BR" sz="1100">
                <a:solidFill>
                  <a:schemeClr val="dk1"/>
                </a:solidFill>
              </a:rPr>
              <a:t> </a:t>
            </a:r>
            <a:r>
              <a:rPr b="1" lang="pt-BR" sz="1100">
                <a:solidFill>
                  <a:srgbClr val="008800"/>
                </a:solidFill>
              </a:rPr>
              <a:t>new</a:t>
            </a:r>
            <a:r>
              <a:rPr lang="pt-BR" sz="1100">
                <a:solidFill>
                  <a:schemeClr val="dk1"/>
                </a:solidFill>
              </a:rPr>
              <a:t> FormData(</a:t>
            </a:r>
            <a:r>
              <a:rPr b="1" lang="pt-BR" sz="1100">
                <a:solidFill>
                  <a:srgbClr val="008800"/>
                </a:solidFill>
              </a:rPr>
              <a:t>this</a:t>
            </a:r>
            <a:r>
              <a:rPr lang="pt-BR" sz="1100">
                <a:solidFill>
                  <a:schemeClr val="dk1"/>
                </a:solidFill>
              </a:rPr>
              <a:t>);</a:t>
            </a:r>
            <a:endParaRPr sz="1100">
              <a:solidFill>
                <a:schemeClr val="dk1"/>
              </a:solidFill>
            </a:endParaRPr>
          </a:p>
          <a:p>
            <a:pPr indent="0" lvl="0" marL="0" rtl="0" algn="l">
              <a:spcBef>
                <a:spcPts val="0"/>
              </a:spcBef>
              <a:spcAft>
                <a:spcPts val="0"/>
              </a:spcAft>
              <a:buNone/>
            </a:pPr>
            <a:r>
              <a:rPr lang="pt-BR" sz="1100">
                <a:solidFill>
                  <a:schemeClr val="dk1"/>
                </a:solidFill>
              </a:rPr>
              <a:t>    </a:t>
            </a:r>
            <a:r>
              <a:rPr lang="pt-BR" sz="1100">
                <a:solidFill>
                  <a:srgbClr val="007020"/>
                </a:solidFill>
              </a:rPr>
              <a:t>window</a:t>
            </a:r>
            <a:r>
              <a:rPr lang="pt-BR" sz="1100">
                <a:solidFill>
                  <a:schemeClr val="dk1"/>
                </a:solidFill>
              </a:rPr>
              <a:t>.fetch(</a:t>
            </a:r>
            <a:r>
              <a:rPr b="1" lang="pt-BR" sz="1100">
                <a:solidFill>
                  <a:srgbClr val="008800"/>
                </a:solidFill>
              </a:rPr>
              <a:t>this</a:t>
            </a:r>
            <a:r>
              <a:rPr lang="pt-BR" sz="1100">
                <a:solidFill>
                  <a:schemeClr val="dk1"/>
                </a:solidFill>
              </a:rPr>
              <a:t>.getAttribute(</a:t>
            </a:r>
            <a:r>
              <a:rPr lang="pt-BR" sz="1100">
                <a:solidFill>
                  <a:schemeClr val="dk1"/>
                </a:solidFill>
                <a:highlight>
                  <a:srgbClr val="FFF0F0"/>
                </a:highlight>
              </a:rPr>
              <a:t>"action"</a:t>
            </a:r>
            <a:r>
              <a:rPr lang="pt-BR" sz="1100">
                <a:solidFill>
                  <a:schemeClr val="dk1"/>
                </a:solidFill>
              </a:rPr>
              <a:t>), {</a:t>
            </a:r>
            <a:endParaRPr sz="1100">
              <a:solidFill>
                <a:schemeClr val="dk1"/>
              </a:solidFill>
            </a:endParaRPr>
          </a:p>
          <a:p>
            <a:pPr indent="0" lvl="0" marL="0" rtl="0" algn="l">
              <a:spcBef>
                <a:spcPts val="0"/>
              </a:spcBef>
              <a:spcAft>
                <a:spcPts val="0"/>
              </a:spcAft>
              <a:buNone/>
            </a:pPr>
            <a:r>
              <a:rPr lang="pt-BR" sz="1100">
                <a:solidFill>
                  <a:schemeClr val="dk1"/>
                </a:solidFill>
              </a:rPr>
              <a:t>        </a:t>
            </a:r>
            <a:r>
              <a:rPr b="1" lang="pt-BR" sz="1100">
                <a:solidFill>
                  <a:schemeClr val="dk1"/>
                </a:solidFill>
              </a:rPr>
              <a:t>method</a:t>
            </a:r>
            <a:r>
              <a:rPr lang="pt-BR" sz="1100">
                <a:solidFill>
                  <a:srgbClr val="333333"/>
                </a:solidFill>
              </a:rPr>
              <a:t>:</a:t>
            </a:r>
            <a:r>
              <a:rPr lang="pt-BR" sz="1100">
                <a:solidFill>
                  <a:schemeClr val="dk1"/>
                </a:solidFill>
              </a:rPr>
              <a:t> </a:t>
            </a:r>
            <a:r>
              <a:rPr lang="pt-BR" sz="1100">
                <a:solidFill>
                  <a:schemeClr val="dk1"/>
                </a:solidFill>
                <a:highlight>
                  <a:srgbClr val="FFF0F0"/>
                </a:highlight>
              </a:rPr>
              <a:t>'post'</a:t>
            </a:r>
            <a:r>
              <a:rPr lang="pt-BR" sz="1100">
                <a:solidFill>
                  <a:schemeClr val="dk1"/>
                </a:solidFill>
              </a:rPr>
              <a:t>,</a:t>
            </a:r>
            <a:endParaRPr sz="1100">
              <a:solidFill>
                <a:schemeClr val="dk1"/>
              </a:solidFill>
            </a:endParaRPr>
          </a:p>
          <a:p>
            <a:pPr indent="0" lvl="0" marL="0" rtl="0" algn="l">
              <a:spcBef>
                <a:spcPts val="0"/>
              </a:spcBef>
              <a:spcAft>
                <a:spcPts val="0"/>
              </a:spcAft>
              <a:buNone/>
            </a:pPr>
            <a:r>
              <a:rPr lang="pt-BR" sz="1100">
                <a:solidFill>
                  <a:schemeClr val="dk1"/>
                </a:solidFill>
              </a:rPr>
              <a:t>        </a:t>
            </a:r>
            <a:r>
              <a:rPr b="1" lang="pt-BR" sz="1100">
                <a:solidFill>
                  <a:schemeClr val="dk1"/>
                </a:solidFill>
              </a:rPr>
              <a:t>body</a:t>
            </a:r>
            <a:r>
              <a:rPr lang="pt-BR" sz="1100">
                <a:solidFill>
                  <a:srgbClr val="333333"/>
                </a:solidFill>
              </a:rPr>
              <a:t>:</a:t>
            </a:r>
            <a:r>
              <a:rPr lang="pt-BR" sz="1100">
                <a:solidFill>
                  <a:schemeClr val="dk1"/>
                </a:solidFill>
              </a:rPr>
              <a:t> formData</a:t>
            </a:r>
            <a:endParaRPr sz="1100">
              <a:solidFill>
                <a:schemeClr val="dk1"/>
              </a:solidFill>
            </a:endParaRPr>
          </a:p>
          <a:p>
            <a:pPr indent="0" lvl="0" marL="0" rtl="0" algn="l">
              <a:spcBef>
                <a:spcPts val="0"/>
              </a:spcBef>
              <a:spcAft>
                <a:spcPts val="0"/>
              </a:spcAft>
              <a:buNone/>
            </a:pPr>
            <a:r>
              <a:rPr lang="pt-BR" sz="1100">
                <a:solidFill>
                  <a:schemeClr val="dk1"/>
                </a:solidFill>
              </a:rPr>
              <a:t>    }).then(</a:t>
            </a:r>
            <a:r>
              <a:rPr b="1" lang="pt-BR" sz="1100">
                <a:solidFill>
                  <a:srgbClr val="008800"/>
                </a:solidFill>
              </a:rPr>
              <a:t>function</a:t>
            </a:r>
            <a:r>
              <a:rPr lang="pt-BR" sz="1100">
                <a:solidFill>
                  <a:schemeClr val="dk1"/>
                </a:solidFill>
              </a:rPr>
              <a:t> (response) {</a:t>
            </a:r>
            <a:endParaRPr sz="1100">
              <a:solidFill>
                <a:schemeClr val="dk1"/>
              </a:solidFill>
            </a:endParaRPr>
          </a:p>
          <a:p>
            <a:pPr indent="0" lvl="0" marL="0" rtl="0" algn="l">
              <a:spcBef>
                <a:spcPts val="0"/>
              </a:spcBef>
              <a:spcAft>
                <a:spcPts val="0"/>
              </a:spcAft>
              <a:buNone/>
            </a:pPr>
            <a:r>
              <a:rPr lang="pt-BR" sz="1100">
                <a:solidFill>
                  <a:schemeClr val="dk1"/>
                </a:solidFill>
              </a:rPr>
              <a:t>        </a:t>
            </a:r>
            <a:r>
              <a:rPr b="1" lang="pt-BR" sz="1100">
                <a:solidFill>
                  <a:srgbClr val="008800"/>
                </a:solidFill>
              </a:rPr>
              <a:t>return</a:t>
            </a:r>
            <a:r>
              <a:rPr lang="pt-BR" sz="1100">
                <a:solidFill>
                  <a:schemeClr val="dk1"/>
                </a:solidFill>
              </a:rPr>
              <a:t> response.text();</a:t>
            </a:r>
            <a:endParaRPr sz="1100">
              <a:solidFill>
                <a:schemeClr val="dk1"/>
              </a:solidFill>
            </a:endParaRPr>
          </a:p>
          <a:p>
            <a:pPr indent="0" lvl="0" marL="0" rtl="0" algn="l">
              <a:spcBef>
                <a:spcPts val="0"/>
              </a:spcBef>
              <a:spcAft>
                <a:spcPts val="0"/>
              </a:spcAft>
              <a:buNone/>
            </a:pPr>
            <a:r>
              <a:rPr lang="pt-BR" sz="1100">
                <a:solidFill>
                  <a:schemeClr val="dk1"/>
                </a:solidFill>
              </a:rPr>
              <a:t>    }).then(</a:t>
            </a:r>
            <a:r>
              <a:rPr b="1" lang="pt-BR" sz="1100">
                <a:solidFill>
                  <a:srgbClr val="008800"/>
                </a:solidFill>
              </a:rPr>
              <a:t>function</a:t>
            </a:r>
            <a:r>
              <a:rPr lang="pt-BR" sz="1100">
                <a:solidFill>
                  <a:schemeClr val="dk1"/>
                </a:solidFill>
              </a:rPr>
              <a:t> (text) {</a:t>
            </a:r>
            <a:endParaRPr sz="1100">
              <a:solidFill>
                <a:schemeClr val="dk1"/>
              </a:solidFill>
            </a:endParaRPr>
          </a:p>
          <a:p>
            <a:pPr indent="0" lvl="0" marL="0" rtl="0" algn="l">
              <a:spcBef>
                <a:spcPts val="0"/>
              </a:spcBef>
              <a:spcAft>
                <a:spcPts val="0"/>
              </a:spcAft>
              <a:buNone/>
            </a:pPr>
            <a:r>
              <a:rPr lang="pt-BR" sz="1100">
                <a:solidFill>
                  <a:schemeClr val="dk1"/>
                </a:solidFill>
              </a:rPr>
              <a:t>        </a:t>
            </a:r>
            <a:r>
              <a:rPr lang="pt-BR" sz="1100">
                <a:solidFill>
                  <a:srgbClr val="007020"/>
                </a:solidFill>
              </a:rPr>
              <a:t>document</a:t>
            </a:r>
            <a:r>
              <a:rPr lang="pt-BR" sz="1100">
                <a:solidFill>
                  <a:schemeClr val="dk1"/>
                </a:solidFill>
              </a:rPr>
              <a:t>.getElementById(</a:t>
            </a:r>
            <a:r>
              <a:rPr lang="pt-BR" sz="1100">
                <a:solidFill>
                  <a:schemeClr val="dk1"/>
                </a:solidFill>
                <a:highlight>
                  <a:srgbClr val="FFF0F0"/>
                </a:highlight>
              </a:rPr>
              <a:t>'mensagem'</a:t>
            </a:r>
            <a:r>
              <a:rPr lang="pt-BR" sz="1100">
                <a:solidFill>
                  <a:schemeClr val="dk1"/>
                </a:solidFill>
              </a:rPr>
              <a:t>)</a:t>
            </a:r>
            <a:endParaRPr sz="1100">
              <a:solidFill>
                <a:schemeClr val="dk1"/>
              </a:solidFill>
            </a:endParaRPr>
          </a:p>
          <a:p>
            <a:pPr indent="0" lvl="0" marL="0" rtl="0" algn="l">
              <a:spcBef>
                <a:spcPts val="0"/>
              </a:spcBef>
              <a:spcAft>
                <a:spcPts val="0"/>
              </a:spcAft>
              <a:buNone/>
            </a:pPr>
            <a:r>
              <a:rPr lang="pt-BR" sz="1100">
                <a:solidFill>
                  <a:schemeClr val="dk1"/>
                </a:solidFill>
              </a:rPr>
              <a:t>                .innerHTML </a:t>
            </a:r>
            <a:r>
              <a:rPr lang="pt-BR" sz="1100">
                <a:solidFill>
                  <a:srgbClr val="333333"/>
                </a:solidFill>
              </a:rPr>
              <a:t>=</a:t>
            </a:r>
            <a:r>
              <a:rPr lang="pt-BR" sz="1100">
                <a:solidFill>
                  <a:schemeClr val="dk1"/>
                </a:solidFill>
              </a:rPr>
              <a:t> text;</a:t>
            </a:r>
            <a:endParaRPr sz="1100">
              <a:solidFill>
                <a:schemeClr val="dk1"/>
              </a:solidFill>
            </a:endParaRPr>
          </a:p>
          <a:p>
            <a:pPr indent="0" lvl="0" marL="0" rtl="0" algn="l">
              <a:spcBef>
                <a:spcPts val="0"/>
              </a:spcBef>
              <a:spcAft>
                <a:spcPts val="0"/>
              </a:spcAft>
              <a:buNone/>
            </a:pPr>
            <a:r>
              <a:rPr lang="pt-BR" sz="1100">
                <a:solidFill>
                  <a:schemeClr val="dk1"/>
                </a:solidFill>
              </a:rPr>
              <a:t>    });</a:t>
            </a:r>
            <a:endParaRPr sz="1100">
              <a:solidFill>
                <a:schemeClr val="dk1"/>
              </a:solidFill>
            </a:endParaRPr>
          </a:p>
          <a:p>
            <a:pPr indent="0" lvl="0" marL="0" rtl="0" algn="l">
              <a:lnSpc>
                <a:spcPct val="125000"/>
              </a:lnSpc>
              <a:spcBef>
                <a:spcPts val="0"/>
              </a:spcBef>
              <a:spcAft>
                <a:spcPts val="0"/>
              </a:spcAft>
              <a:buNone/>
            </a:pPr>
            <a:r>
              <a:rPr lang="pt-BR" sz="1100">
                <a:solidFill>
                  <a:schemeClr val="dk1"/>
                </a:solidFill>
              </a:rPr>
              <a:t>}</a:t>
            </a:r>
            <a:endParaRPr sz="1100">
              <a:solidFill>
                <a:schemeClr val="dk1"/>
              </a:solidFill>
            </a:endParaRPr>
          </a:p>
        </p:txBody>
      </p:sp>
      <p:sp>
        <p:nvSpPr>
          <p:cNvPr id="1904" name="Google Shape;1904;p211"/>
          <p:cNvSpPr txBox="1"/>
          <p:nvPr/>
        </p:nvSpPr>
        <p:spPr>
          <a:xfrm>
            <a:off x="4675050" y="4113300"/>
            <a:ext cx="3755700" cy="8604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pt-BR" sz="1100">
                <a:solidFill>
                  <a:srgbClr val="557799"/>
                </a:solidFill>
              </a:rPr>
              <a:t>&lt;?php</a:t>
            </a:r>
            <a:endParaRPr sz="1100">
              <a:solidFill>
                <a:srgbClr val="557799"/>
              </a:solidFill>
            </a:endParaRPr>
          </a:p>
          <a:p>
            <a:pPr indent="0" lvl="0" marL="0" rtl="0" algn="l">
              <a:spcBef>
                <a:spcPts val="0"/>
              </a:spcBef>
              <a:spcAft>
                <a:spcPts val="0"/>
              </a:spcAft>
              <a:buNone/>
            </a:pPr>
            <a:r>
              <a:t/>
            </a:r>
            <a:endParaRPr sz="1100">
              <a:solidFill>
                <a:srgbClr val="557799"/>
              </a:solidFill>
            </a:endParaRPr>
          </a:p>
          <a:p>
            <a:pPr indent="0" lvl="0" marL="0" rtl="0" algn="l">
              <a:lnSpc>
                <a:spcPct val="125000"/>
              </a:lnSpc>
              <a:spcBef>
                <a:spcPts val="0"/>
              </a:spcBef>
              <a:spcAft>
                <a:spcPts val="0"/>
              </a:spcAft>
              <a:buNone/>
            </a:pPr>
            <a:r>
              <a:rPr b="1" lang="pt-BR" sz="1100">
                <a:solidFill>
                  <a:srgbClr val="008800"/>
                </a:solidFill>
              </a:rPr>
              <a:t>echo</a:t>
            </a:r>
            <a:r>
              <a:rPr lang="pt-BR" sz="1100">
                <a:solidFill>
                  <a:schemeClr val="dk1"/>
                </a:solidFill>
              </a:rPr>
              <a:t> </a:t>
            </a:r>
            <a:r>
              <a:rPr lang="pt-BR" sz="1100">
                <a:solidFill>
                  <a:schemeClr val="dk1"/>
                </a:solidFill>
                <a:highlight>
                  <a:srgbClr val="FFF0F0"/>
                </a:highlight>
              </a:rPr>
              <a:t>"Email </a:t>
            </a:r>
            <a:r>
              <a:rPr lang="pt-BR" sz="1100">
                <a:solidFill>
                  <a:schemeClr val="dk1"/>
                </a:solidFill>
                <a:highlight>
                  <a:srgbClr val="EEEEEE"/>
                </a:highlight>
              </a:rPr>
              <a:t>{</a:t>
            </a:r>
            <a:r>
              <a:rPr lang="pt-BR" sz="1100">
                <a:solidFill>
                  <a:srgbClr val="996633"/>
                </a:solidFill>
              </a:rPr>
              <a:t>$_REQUEST</a:t>
            </a:r>
            <a:r>
              <a:rPr lang="pt-BR" sz="1100">
                <a:solidFill>
                  <a:schemeClr val="dk1"/>
                </a:solidFill>
              </a:rPr>
              <a:t>[</a:t>
            </a:r>
            <a:r>
              <a:rPr lang="pt-BR" sz="1100">
                <a:solidFill>
                  <a:schemeClr val="dk1"/>
                </a:solidFill>
                <a:highlight>
                  <a:srgbClr val="FFF0F0"/>
                </a:highlight>
              </a:rPr>
              <a:t>'email'</a:t>
            </a:r>
            <a:r>
              <a:rPr lang="pt-BR" sz="1100">
                <a:solidFill>
                  <a:schemeClr val="dk1"/>
                </a:solidFill>
              </a:rPr>
              <a:t>]</a:t>
            </a:r>
            <a:r>
              <a:rPr lang="pt-BR" sz="1100">
                <a:solidFill>
                  <a:schemeClr val="dk1"/>
                </a:solidFill>
                <a:highlight>
                  <a:srgbClr val="EEEEEE"/>
                </a:highlight>
              </a:rPr>
              <a:t>}</a:t>
            </a:r>
            <a:r>
              <a:rPr lang="pt-BR" sz="1100">
                <a:solidFill>
                  <a:schemeClr val="dk1"/>
                </a:solidFill>
                <a:highlight>
                  <a:srgbClr val="FFF0F0"/>
                </a:highlight>
              </a:rPr>
              <a:t> cadastrado com sucesso !"</a:t>
            </a:r>
            <a:r>
              <a:rPr lang="pt-BR" sz="1100">
                <a:solidFill>
                  <a:schemeClr val="dk1"/>
                </a:solidFill>
              </a:rPr>
              <a:t>;</a:t>
            </a:r>
            <a:endParaRPr sz="1100">
              <a:solidFill>
                <a:schemeClr val="dk1"/>
              </a:solidFill>
            </a:endParaRPr>
          </a:p>
        </p:txBody>
      </p:sp>
      <p:sp>
        <p:nvSpPr>
          <p:cNvPr id="1905" name="Google Shape;1905;p211"/>
          <p:cNvSpPr txBox="1"/>
          <p:nvPr/>
        </p:nvSpPr>
        <p:spPr>
          <a:xfrm>
            <a:off x="4684600" y="3760325"/>
            <a:ext cx="1797300" cy="38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pt-BR" sz="1100"/>
              <a:t>meu_form_data.php</a:t>
            </a:r>
            <a:endParaRPr b="1" sz="1100"/>
          </a:p>
        </p:txBody>
      </p:sp>
      <p:sp>
        <p:nvSpPr>
          <p:cNvPr id="1906" name="Google Shape;1906;p211"/>
          <p:cNvSpPr txBox="1"/>
          <p:nvPr/>
        </p:nvSpPr>
        <p:spPr>
          <a:xfrm>
            <a:off x="4608400" y="940925"/>
            <a:ext cx="1797300" cy="38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pt-BR" sz="1100"/>
              <a:t>curso</a:t>
            </a:r>
            <a:r>
              <a:rPr b="1" lang="pt-BR" sz="1100"/>
              <a:t>.js</a:t>
            </a:r>
            <a:endParaRPr b="1" sz="1100"/>
          </a:p>
        </p:txBody>
      </p:sp>
      <p:sp>
        <p:nvSpPr>
          <p:cNvPr id="1907" name="Google Shape;1907;p211"/>
          <p:cNvSpPr txBox="1"/>
          <p:nvPr/>
        </p:nvSpPr>
        <p:spPr>
          <a:xfrm>
            <a:off x="181650" y="941525"/>
            <a:ext cx="1797300" cy="38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pt-BR" sz="1100"/>
              <a:t>index</a:t>
            </a:r>
            <a:r>
              <a:rPr b="1" lang="pt-BR" sz="1100"/>
              <a:t>.php</a:t>
            </a:r>
            <a:endParaRPr b="1" sz="11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sp>
        <p:nvSpPr>
          <p:cNvPr id="62" name="Google Shape;62;p14"/>
          <p:cNvSpPr txBox="1"/>
          <p:nvPr>
            <p:ph idx="1" type="subTitle"/>
          </p:nvPr>
        </p:nvSpPr>
        <p:spPr>
          <a:xfrm>
            <a:off x="243100" y="1938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pt-BR"/>
              <a:t>Versão Vídeo Aula disponível em:</a:t>
            </a:r>
            <a:endParaRPr/>
          </a:p>
        </p:txBody>
      </p:sp>
      <p:sp>
        <p:nvSpPr>
          <p:cNvPr id="63" name="Google Shape;63;p14"/>
          <p:cNvSpPr txBox="1"/>
          <p:nvPr/>
        </p:nvSpPr>
        <p:spPr>
          <a:xfrm>
            <a:off x="3180400" y="2383200"/>
            <a:ext cx="5780700" cy="377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pt-BR" u="sng">
                <a:solidFill>
                  <a:schemeClr val="hlink"/>
                </a:solidFill>
                <a:hlinkClick r:id="rId3"/>
              </a:rPr>
              <a:t>https://www.youtube.com/channel/UC0aGMws3O0PEhxng-CxwLFg</a:t>
            </a:r>
            <a:endParaRPr/>
          </a:p>
        </p:txBody>
      </p:sp>
      <p:pic>
        <p:nvPicPr>
          <p:cNvPr id="64" name="Google Shape;64;p14"/>
          <p:cNvPicPr preferRelativeResize="0"/>
          <p:nvPr/>
        </p:nvPicPr>
        <p:blipFill>
          <a:blip r:embed="rId4">
            <a:alphaModFix/>
          </a:blip>
          <a:stretch>
            <a:fillRect/>
          </a:stretch>
        </p:blipFill>
        <p:spPr>
          <a:xfrm>
            <a:off x="169550" y="1461425"/>
            <a:ext cx="2960866" cy="2220649"/>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3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Operadores de String (concatenação “.” e ”.=”)</a:t>
            </a:r>
            <a:endParaRPr/>
          </a:p>
        </p:txBody>
      </p:sp>
      <p:sp>
        <p:nvSpPr>
          <p:cNvPr id="209" name="Google Shape;209;p32"/>
          <p:cNvSpPr txBox="1"/>
          <p:nvPr>
            <p:ph idx="1" type="body"/>
          </p:nvPr>
        </p:nvSpPr>
        <p:spPr>
          <a:xfrm>
            <a:off x="540300" y="1304875"/>
            <a:ext cx="3085500" cy="3416400"/>
          </a:xfrm>
          <a:prstGeom prst="rect">
            <a:avLst/>
          </a:prstGeom>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l">
              <a:lnSpc>
                <a:spcPct val="171428"/>
              </a:lnSpc>
              <a:spcBef>
                <a:spcPts val="0"/>
              </a:spcBef>
              <a:spcAft>
                <a:spcPts val="0"/>
              </a:spcAft>
              <a:buClr>
                <a:schemeClr val="dk1"/>
              </a:buClr>
              <a:buSzPts val="1100"/>
              <a:buFont typeface="Arial"/>
              <a:buNone/>
            </a:pPr>
            <a:r>
              <a:rPr lang="pt-BR">
                <a:solidFill>
                  <a:srgbClr val="0000BB"/>
                </a:solidFill>
                <a:highlight>
                  <a:srgbClr val="FFFFFF"/>
                </a:highlight>
                <a:latin typeface="Source Code Pro"/>
                <a:ea typeface="Source Code Pro"/>
                <a:cs typeface="Source Code Pro"/>
                <a:sym typeface="Source Code Pro"/>
              </a:rPr>
              <a:t>&lt;?php</a:t>
            </a:r>
            <a:endParaRPr>
              <a:solidFill>
                <a:srgbClr val="0000BB"/>
              </a:solidFill>
              <a:highlight>
                <a:srgbClr val="FFFFFF"/>
              </a:highlight>
              <a:latin typeface="Source Code Pro"/>
              <a:ea typeface="Source Code Pro"/>
              <a:cs typeface="Source Code Pro"/>
              <a:sym typeface="Source Code Pro"/>
            </a:endParaRPr>
          </a:p>
          <a:p>
            <a:pPr indent="0" lvl="0" marL="0" rtl="0" algn="l">
              <a:lnSpc>
                <a:spcPct val="171428"/>
              </a:lnSpc>
              <a:spcBef>
                <a:spcPts val="0"/>
              </a:spcBef>
              <a:spcAft>
                <a:spcPts val="0"/>
              </a:spcAft>
              <a:buClr>
                <a:schemeClr val="dk1"/>
              </a:buClr>
              <a:buSzPts val="1100"/>
              <a:buFont typeface="Arial"/>
              <a:buNone/>
            </a:pPr>
            <a:r>
              <a:rPr lang="pt-BR">
                <a:solidFill>
                  <a:srgbClr val="0000BB"/>
                </a:solidFill>
                <a:highlight>
                  <a:srgbClr val="FFFFFF"/>
                </a:highlight>
                <a:latin typeface="Source Code Pro"/>
                <a:ea typeface="Source Code Pro"/>
                <a:cs typeface="Source Code Pro"/>
                <a:sym typeface="Source Code Pro"/>
              </a:rPr>
              <a:t>$a </a:t>
            </a:r>
            <a:r>
              <a:rPr lang="pt-BR">
                <a:solidFill>
                  <a:srgbClr val="007700"/>
                </a:solidFill>
                <a:highlight>
                  <a:srgbClr val="FFFFFF"/>
                </a:highlight>
                <a:latin typeface="Source Code Pro"/>
                <a:ea typeface="Source Code Pro"/>
                <a:cs typeface="Source Code Pro"/>
                <a:sym typeface="Source Code Pro"/>
              </a:rPr>
              <a:t>= </a:t>
            </a:r>
            <a:r>
              <a:rPr lang="pt-BR">
                <a:solidFill>
                  <a:srgbClr val="DD0000"/>
                </a:solidFill>
                <a:highlight>
                  <a:srgbClr val="FFFFFF"/>
                </a:highlight>
                <a:latin typeface="Source Code Pro"/>
                <a:ea typeface="Source Code Pro"/>
                <a:cs typeface="Source Code Pro"/>
                <a:sym typeface="Source Code Pro"/>
              </a:rPr>
              <a:t>"Olá "</a:t>
            </a:r>
            <a:r>
              <a:rPr lang="pt-BR">
                <a:solidFill>
                  <a:srgbClr val="007700"/>
                </a:solidFill>
                <a:highlight>
                  <a:srgbClr val="FFFFFF"/>
                </a:highlight>
                <a:latin typeface="Source Code Pro"/>
                <a:ea typeface="Source Code Pro"/>
                <a:cs typeface="Source Code Pro"/>
                <a:sym typeface="Source Code Pro"/>
              </a:rPr>
              <a:t>;</a:t>
            </a:r>
            <a:endParaRPr>
              <a:solidFill>
                <a:srgbClr val="007700"/>
              </a:solidFill>
              <a:highlight>
                <a:srgbClr val="FFFFFF"/>
              </a:highlight>
              <a:latin typeface="Source Code Pro"/>
              <a:ea typeface="Source Code Pro"/>
              <a:cs typeface="Source Code Pro"/>
              <a:sym typeface="Source Code Pro"/>
            </a:endParaRPr>
          </a:p>
          <a:p>
            <a:pPr indent="0" lvl="0" marL="0" rtl="0" algn="l">
              <a:lnSpc>
                <a:spcPct val="171428"/>
              </a:lnSpc>
              <a:spcBef>
                <a:spcPts val="0"/>
              </a:spcBef>
              <a:spcAft>
                <a:spcPts val="0"/>
              </a:spcAft>
              <a:buClr>
                <a:schemeClr val="dk1"/>
              </a:buClr>
              <a:buSzPts val="1100"/>
              <a:buFont typeface="Arial"/>
              <a:buNone/>
            </a:pPr>
            <a:r>
              <a:rPr lang="pt-BR">
                <a:solidFill>
                  <a:srgbClr val="0000BB"/>
                </a:solidFill>
                <a:highlight>
                  <a:srgbClr val="FFFFFF"/>
                </a:highlight>
                <a:latin typeface="Source Code Pro"/>
                <a:ea typeface="Source Code Pro"/>
                <a:cs typeface="Source Code Pro"/>
                <a:sym typeface="Source Code Pro"/>
              </a:rPr>
              <a:t>$b </a:t>
            </a:r>
            <a:r>
              <a:rPr lang="pt-BR">
                <a:solidFill>
                  <a:srgbClr val="007700"/>
                </a:solidFill>
                <a:highlight>
                  <a:srgbClr val="FFFFFF"/>
                </a:highlight>
                <a:latin typeface="Source Code Pro"/>
                <a:ea typeface="Source Code Pro"/>
                <a:cs typeface="Source Code Pro"/>
                <a:sym typeface="Source Code Pro"/>
              </a:rPr>
              <a:t>= </a:t>
            </a:r>
            <a:r>
              <a:rPr lang="pt-BR">
                <a:solidFill>
                  <a:srgbClr val="0000BB"/>
                </a:solidFill>
                <a:highlight>
                  <a:srgbClr val="FFFFFF"/>
                </a:highlight>
                <a:latin typeface="Source Code Pro"/>
                <a:ea typeface="Source Code Pro"/>
                <a:cs typeface="Source Code Pro"/>
                <a:sym typeface="Source Code Pro"/>
              </a:rPr>
              <a:t>$a </a:t>
            </a:r>
            <a:r>
              <a:rPr lang="pt-BR">
                <a:solidFill>
                  <a:srgbClr val="007700"/>
                </a:solidFill>
                <a:highlight>
                  <a:srgbClr val="FFFFFF"/>
                </a:highlight>
                <a:latin typeface="Source Code Pro"/>
                <a:ea typeface="Source Code Pro"/>
                <a:cs typeface="Source Code Pro"/>
                <a:sym typeface="Source Code Pro"/>
              </a:rPr>
              <a:t>. </a:t>
            </a:r>
            <a:r>
              <a:rPr lang="pt-BR">
                <a:solidFill>
                  <a:srgbClr val="DD0000"/>
                </a:solidFill>
                <a:highlight>
                  <a:srgbClr val="FFFFFF"/>
                </a:highlight>
                <a:latin typeface="Source Code Pro"/>
                <a:ea typeface="Source Code Pro"/>
                <a:cs typeface="Source Code Pro"/>
                <a:sym typeface="Source Code Pro"/>
              </a:rPr>
              <a:t>"Mundo!"</a:t>
            </a:r>
            <a:r>
              <a:rPr lang="pt-BR">
                <a:solidFill>
                  <a:srgbClr val="007700"/>
                </a:solidFill>
                <a:highlight>
                  <a:srgbClr val="FFFFFF"/>
                </a:highlight>
                <a:latin typeface="Source Code Pro"/>
                <a:ea typeface="Source Code Pro"/>
                <a:cs typeface="Source Code Pro"/>
                <a:sym typeface="Source Code Pro"/>
              </a:rPr>
              <a:t>; </a:t>
            </a:r>
            <a:endParaRPr>
              <a:solidFill>
                <a:srgbClr val="FF8000"/>
              </a:solidFill>
              <a:highlight>
                <a:srgbClr val="FFFFFF"/>
              </a:highlight>
              <a:latin typeface="Source Code Pro"/>
              <a:ea typeface="Source Code Pro"/>
              <a:cs typeface="Source Code Pro"/>
              <a:sym typeface="Source Code Pro"/>
            </a:endParaRPr>
          </a:p>
          <a:p>
            <a:pPr indent="0" lvl="0" marL="0" rtl="0" algn="l">
              <a:lnSpc>
                <a:spcPct val="171428"/>
              </a:lnSpc>
              <a:spcBef>
                <a:spcPts val="0"/>
              </a:spcBef>
              <a:spcAft>
                <a:spcPts val="0"/>
              </a:spcAft>
              <a:buClr>
                <a:schemeClr val="dk1"/>
              </a:buClr>
              <a:buSzPts val="1100"/>
              <a:buFont typeface="Arial"/>
              <a:buNone/>
            </a:pPr>
            <a:r>
              <a:t/>
            </a:r>
            <a:endParaRPr>
              <a:solidFill>
                <a:srgbClr val="FF8000"/>
              </a:solidFill>
              <a:highlight>
                <a:srgbClr val="FFFFFF"/>
              </a:highlight>
              <a:latin typeface="Source Code Pro"/>
              <a:ea typeface="Source Code Pro"/>
              <a:cs typeface="Source Code Pro"/>
              <a:sym typeface="Source Code Pro"/>
            </a:endParaRPr>
          </a:p>
          <a:p>
            <a:pPr indent="0" lvl="0" marL="0" rtl="0" algn="l">
              <a:lnSpc>
                <a:spcPct val="171428"/>
              </a:lnSpc>
              <a:spcBef>
                <a:spcPts val="0"/>
              </a:spcBef>
              <a:spcAft>
                <a:spcPts val="0"/>
              </a:spcAft>
              <a:buClr>
                <a:schemeClr val="dk1"/>
              </a:buClr>
              <a:buSzPts val="1100"/>
              <a:buFont typeface="Arial"/>
              <a:buNone/>
            </a:pPr>
            <a:r>
              <a:rPr lang="pt-BR">
                <a:solidFill>
                  <a:srgbClr val="0000BB"/>
                </a:solidFill>
                <a:highlight>
                  <a:srgbClr val="FFFFFF"/>
                </a:highlight>
                <a:latin typeface="Source Code Pro"/>
                <a:ea typeface="Source Code Pro"/>
                <a:cs typeface="Source Code Pro"/>
                <a:sym typeface="Source Code Pro"/>
              </a:rPr>
              <a:t>$a  </a:t>
            </a:r>
            <a:r>
              <a:rPr lang="pt-BR">
                <a:solidFill>
                  <a:srgbClr val="007700"/>
                </a:solidFill>
                <a:highlight>
                  <a:srgbClr val="FFFFFF"/>
                </a:highlight>
                <a:latin typeface="Source Code Pro"/>
                <a:ea typeface="Source Code Pro"/>
                <a:cs typeface="Source Code Pro"/>
                <a:sym typeface="Source Code Pro"/>
              </a:rPr>
              <a:t>= </a:t>
            </a:r>
            <a:r>
              <a:rPr lang="pt-BR">
                <a:solidFill>
                  <a:srgbClr val="DD0000"/>
                </a:solidFill>
                <a:highlight>
                  <a:srgbClr val="FFFFFF"/>
                </a:highlight>
                <a:latin typeface="Source Code Pro"/>
                <a:ea typeface="Source Code Pro"/>
                <a:cs typeface="Source Code Pro"/>
                <a:sym typeface="Source Code Pro"/>
              </a:rPr>
              <a:t>"Hello "</a:t>
            </a:r>
            <a:r>
              <a:rPr lang="pt-BR">
                <a:solidFill>
                  <a:srgbClr val="007700"/>
                </a:solidFill>
                <a:highlight>
                  <a:srgbClr val="FFFFFF"/>
                </a:highlight>
                <a:latin typeface="Source Code Pro"/>
                <a:ea typeface="Source Code Pro"/>
                <a:cs typeface="Source Code Pro"/>
                <a:sym typeface="Source Code Pro"/>
              </a:rPr>
              <a:t>;</a:t>
            </a:r>
            <a:endParaRPr>
              <a:solidFill>
                <a:srgbClr val="007700"/>
              </a:solidFill>
              <a:highlight>
                <a:srgbClr val="FFFFFF"/>
              </a:highlight>
              <a:latin typeface="Source Code Pro"/>
              <a:ea typeface="Source Code Pro"/>
              <a:cs typeface="Source Code Pro"/>
              <a:sym typeface="Source Code Pro"/>
            </a:endParaRPr>
          </a:p>
          <a:p>
            <a:pPr indent="0" lvl="0" marL="0" rtl="0" algn="l">
              <a:spcBef>
                <a:spcPts val="0"/>
              </a:spcBef>
              <a:spcAft>
                <a:spcPts val="1600"/>
              </a:spcAft>
              <a:buNone/>
            </a:pPr>
            <a:r>
              <a:rPr lang="pt-BR">
                <a:solidFill>
                  <a:srgbClr val="0000BB"/>
                </a:solidFill>
                <a:highlight>
                  <a:srgbClr val="FFFFFF"/>
                </a:highlight>
                <a:latin typeface="Source Code Pro"/>
                <a:ea typeface="Source Code Pro"/>
                <a:cs typeface="Source Code Pro"/>
                <a:sym typeface="Source Code Pro"/>
              </a:rPr>
              <a:t>$a </a:t>
            </a:r>
            <a:r>
              <a:rPr lang="pt-BR">
                <a:solidFill>
                  <a:srgbClr val="007700"/>
                </a:solidFill>
                <a:highlight>
                  <a:srgbClr val="FFFFFF"/>
                </a:highlight>
                <a:latin typeface="Source Code Pro"/>
                <a:ea typeface="Source Code Pro"/>
                <a:cs typeface="Source Code Pro"/>
                <a:sym typeface="Source Code Pro"/>
              </a:rPr>
              <a:t>.= </a:t>
            </a:r>
            <a:r>
              <a:rPr lang="pt-BR">
                <a:solidFill>
                  <a:srgbClr val="DD0000"/>
                </a:solidFill>
                <a:highlight>
                  <a:srgbClr val="FFFFFF"/>
                </a:highlight>
                <a:latin typeface="Source Code Pro"/>
                <a:ea typeface="Source Code Pro"/>
                <a:cs typeface="Source Code Pro"/>
                <a:sym typeface="Source Code Pro"/>
              </a:rPr>
              <a:t>"World!"</a:t>
            </a:r>
            <a:r>
              <a:rPr lang="pt-BR">
                <a:solidFill>
                  <a:srgbClr val="007700"/>
                </a:solidFill>
                <a:highlight>
                  <a:srgbClr val="FFFFFF"/>
                </a:highlight>
                <a:latin typeface="Source Code Pro"/>
                <a:ea typeface="Source Code Pro"/>
                <a:cs typeface="Source Code Pro"/>
                <a:sym typeface="Source Code Pro"/>
              </a:rPr>
              <a:t>; </a:t>
            </a:r>
            <a:endParaRPr/>
          </a:p>
        </p:txBody>
      </p:sp>
      <p:sp>
        <p:nvSpPr>
          <p:cNvPr id="210" name="Google Shape;210;p32"/>
          <p:cNvSpPr txBox="1"/>
          <p:nvPr/>
        </p:nvSpPr>
        <p:spPr>
          <a:xfrm>
            <a:off x="4825450" y="1325050"/>
            <a:ext cx="4089900" cy="33963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just">
              <a:spcBef>
                <a:spcPts val="0"/>
              </a:spcBef>
              <a:spcAft>
                <a:spcPts val="0"/>
              </a:spcAft>
              <a:buNone/>
            </a:pPr>
            <a:r>
              <a:rPr lang="pt-BR" sz="1500">
                <a:solidFill>
                  <a:schemeClr val="dk1"/>
                </a:solidFill>
              </a:rPr>
              <a:t>Um importante recurso para a manipulação de duas ou mais strings é o operador de concatenação.</a:t>
            </a:r>
            <a:br>
              <a:rPr lang="pt-BR" sz="1500">
                <a:solidFill>
                  <a:schemeClr val="dk1"/>
                </a:solidFill>
              </a:rPr>
            </a:br>
            <a:endParaRPr sz="1500">
              <a:solidFill>
                <a:schemeClr val="dk1"/>
              </a:solidFill>
            </a:endParaRPr>
          </a:p>
          <a:p>
            <a:pPr indent="0" lvl="0" marL="0" rtl="0" algn="just">
              <a:spcBef>
                <a:spcPts val="0"/>
              </a:spcBef>
              <a:spcAft>
                <a:spcPts val="0"/>
              </a:spcAft>
              <a:buNone/>
            </a:pPr>
            <a:r>
              <a:rPr lang="pt-BR" sz="1500">
                <a:solidFill>
                  <a:schemeClr val="dk1"/>
                </a:solidFill>
              </a:rPr>
              <a:t>O sinal de ponto no PHP é utilizado com este propósito: permitir a união de uma ou mais strings.</a:t>
            </a:r>
            <a:br>
              <a:rPr lang="pt-BR" sz="1500">
                <a:solidFill>
                  <a:schemeClr val="dk1"/>
                </a:solidFill>
              </a:rPr>
            </a:br>
            <a:endParaRPr sz="1500">
              <a:solidFill>
                <a:schemeClr val="dk1"/>
              </a:solidFill>
            </a:endParaRPr>
          </a:p>
          <a:p>
            <a:pPr indent="0" lvl="0" marL="0" rtl="0" algn="just">
              <a:spcBef>
                <a:spcPts val="0"/>
              </a:spcBef>
              <a:spcAft>
                <a:spcPts val="0"/>
              </a:spcAft>
              <a:buNone/>
            </a:pPr>
            <a:r>
              <a:rPr lang="pt-BR" sz="1500">
                <a:solidFill>
                  <a:schemeClr val="dk1"/>
                </a:solidFill>
              </a:rPr>
              <a:t>Ele também pode ser utilizado com o símbolo de igual para permitir que o PHP faça a concatenação do conteúdo já presente na </a:t>
            </a:r>
            <a:r>
              <a:rPr lang="pt-BR" sz="1500">
                <a:solidFill>
                  <a:schemeClr val="dk1"/>
                </a:solidFill>
              </a:rPr>
              <a:t>variável</a:t>
            </a:r>
            <a:r>
              <a:rPr lang="pt-BR" sz="1500">
                <a:solidFill>
                  <a:schemeClr val="dk1"/>
                </a:solidFill>
              </a:rPr>
              <a:t> à esquerda do ponto com o conteúdo a direita do sinal de igual.</a:t>
            </a:r>
            <a:endParaRPr sz="1500"/>
          </a:p>
        </p:txBody>
      </p:sp>
      <p:cxnSp>
        <p:nvCxnSpPr>
          <p:cNvPr id="211" name="Google Shape;211;p32"/>
          <p:cNvCxnSpPr/>
          <p:nvPr/>
        </p:nvCxnSpPr>
        <p:spPr>
          <a:xfrm>
            <a:off x="4215550" y="1396925"/>
            <a:ext cx="0" cy="32733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2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1" name="Shape 1911"/>
        <p:cNvGrpSpPr/>
        <p:nvPr/>
      </p:nvGrpSpPr>
      <p:grpSpPr>
        <a:xfrm>
          <a:off x="0" y="0"/>
          <a:ext cx="0" cy="0"/>
          <a:chOff x="0" y="0"/>
          <a:chExt cx="0" cy="0"/>
        </a:xfrm>
      </p:grpSpPr>
      <p:sp>
        <p:nvSpPr>
          <p:cNvPr id="1912" name="Google Shape;1912;p21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PHP Assíncrono (Upload </a:t>
            </a:r>
            <a:r>
              <a:rPr lang="pt-BR"/>
              <a:t>Múltiplo</a:t>
            </a:r>
            <a:r>
              <a:rPr lang="pt-BR"/>
              <a:t> com Fetch)</a:t>
            </a:r>
            <a:endParaRPr/>
          </a:p>
        </p:txBody>
      </p:sp>
      <p:sp>
        <p:nvSpPr>
          <p:cNvPr id="1913" name="Google Shape;1913;p212"/>
          <p:cNvSpPr txBox="1"/>
          <p:nvPr/>
        </p:nvSpPr>
        <p:spPr>
          <a:xfrm>
            <a:off x="436000" y="1285425"/>
            <a:ext cx="4353900" cy="37455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pt-BR" sz="1100">
                <a:solidFill>
                  <a:srgbClr val="557799"/>
                </a:solidFill>
              </a:rPr>
              <a:t>&lt;!DOCTYPE html&gt;</a:t>
            </a:r>
            <a:endParaRPr sz="1100">
              <a:solidFill>
                <a:schemeClr val="dk1"/>
              </a:solidFill>
            </a:endParaRPr>
          </a:p>
          <a:p>
            <a:pPr indent="0" lvl="0" marL="0" rtl="0" algn="l">
              <a:spcBef>
                <a:spcPts val="0"/>
              </a:spcBef>
              <a:spcAft>
                <a:spcPts val="0"/>
              </a:spcAft>
              <a:buNone/>
            </a:pPr>
            <a:r>
              <a:rPr lang="pt-BR" sz="1100">
                <a:solidFill>
                  <a:srgbClr val="007700"/>
                </a:solidFill>
              </a:rPr>
              <a:t>&lt;html</a:t>
            </a:r>
            <a:r>
              <a:rPr lang="pt-BR" sz="1100">
                <a:solidFill>
                  <a:schemeClr val="dk1"/>
                </a:solidFill>
              </a:rPr>
              <a:t> </a:t>
            </a:r>
            <a:r>
              <a:rPr lang="pt-BR" sz="1100">
                <a:solidFill>
                  <a:srgbClr val="0000CC"/>
                </a:solidFill>
              </a:rPr>
              <a:t>lang=</a:t>
            </a:r>
            <a:r>
              <a:rPr lang="pt-BR" sz="1100">
                <a:solidFill>
                  <a:schemeClr val="dk1"/>
                </a:solidFill>
                <a:highlight>
                  <a:srgbClr val="FFF0F0"/>
                </a:highlight>
              </a:rPr>
              <a:t>"pt-BR"</a:t>
            </a:r>
            <a:r>
              <a:rPr lang="pt-BR" sz="1100">
                <a:solidFill>
                  <a:srgbClr val="007700"/>
                </a:solidFill>
              </a:rPr>
              <a:t>&gt;</a:t>
            </a:r>
            <a:endParaRPr sz="1100">
              <a:solidFill>
                <a:schemeClr val="dk1"/>
              </a:solidFill>
            </a:endParaRPr>
          </a:p>
          <a:p>
            <a:pPr indent="0" lvl="0" marL="0" rtl="0" algn="l">
              <a:spcBef>
                <a:spcPts val="0"/>
              </a:spcBef>
              <a:spcAft>
                <a:spcPts val="0"/>
              </a:spcAft>
              <a:buNone/>
            </a:pPr>
            <a:r>
              <a:rPr lang="pt-BR" sz="1100">
                <a:solidFill>
                  <a:schemeClr val="dk1"/>
                </a:solidFill>
              </a:rPr>
              <a:t>    </a:t>
            </a:r>
            <a:r>
              <a:rPr lang="pt-BR" sz="1100">
                <a:solidFill>
                  <a:srgbClr val="007700"/>
                </a:solidFill>
              </a:rPr>
              <a:t>&lt;head&gt;</a:t>
            </a:r>
            <a:r>
              <a:rPr lang="pt-BR" sz="1100">
                <a:solidFill>
                  <a:schemeClr val="dk1"/>
                </a:solidFill>
              </a:rPr>
              <a:t> </a:t>
            </a:r>
            <a:r>
              <a:rPr lang="pt-BR" sz="1100">
                <a:solidFill>
                  <a:srgbClr val="007700"/>
                </a:solidFill>
              </a:rPr>
              <a:t>&lt;title&gt;</a:t>
            </a:r>
            <a:r>
              <a:rPr lang="pt-BR" sz="1100">
                <a:solidFill>
                  <a:schemeClr val="dk1"/>
                </a:solidFill>
              </a:rPr>
              <a:t>Formulário Assíncrono</a:t>
            </a:r>
            <a:r>
              <a:rPr lang="pt-BR" sz="1100">
                <a:solidFill>
                  <a:srgbClr val="007700"/>
                </a:solidFill>
              </a:rPr>
              <a:t>&lt;/title&gt;</a:t>
            </a:r>
            <a:endParaRPr sz="1100">
              <a:solidFill>
                <a:schemeClr val="dk1"/>
              </a:solidFill>
            </a:endParaRPr>
          </a:p>
          <a:p>
            <a:pPr indent="0" lvl="0" marL="0" rtl="0" algn="l">
              <a:spcBef>
                <a:spcPts val="0"/>
              </a:spcBef>
              <a:spcAft>
                <a:spcPts val="0"/>
              </a:spcAft>
              <a:buNone/>
            </a:pPr>
            <a:r>
              <a:rPr lang="pt-BR" sz="1100">
                <a:solidFill>
                  <a:schemeClr val="dk1"/>
                </a:solidFill>
              </a:rPr>
              <a:t>                 </a:t>
            </a:r>
            <a:r>
              <a:rPr lang="pt-BR" sz="1100">
                <a:solidFill>
                  <a:srgbClr val="007700"/>
                </a:solidFill>
              </a:rPr>
              <a:t>&lt;script </a:t>
            </a:r>
            <a:r>
              <a:rPr lang="pt-BR" sz="1100">
                <a:solidFill>
                  <a:srgbClr val="0000CC"/>
                </a:solidFill>
              </a:rPr>
              <a:t>src=</a:t>
            </a:r>
            <a:r>
              <a:rPr lang="pt-BR" sz="1100">
                <a:solidFill>
                  <a:schemeClr val="dk1"/>
                </a:solidFill>
                <a:highlight>
                  <a:srgbClr val="FFF0F0"/>
                </a:highlight>
              </a:rPr>
              <a:t>"curso.js"</a:t>
            </a:r>
            <a:r>
              <a:rPr lang="pt-BR" sz="1100">
                <a:solidFill>
                  <a:srgbClr val="007700"/>
                </a:solidFill>
              </a:rPr>
              <a:t>&gt;&lt;/script&gt;</a:t>
            </a:r>
            <a:r>
              <a:rPr lang="pt-BR" sz="1100">
                <a:solidFill>
                  <a:schemeClr val="dk1"/>
                </a:solidFill>
              </a:rPr>
              <a:t> </a:t>
            </a:r>
            <a:r>
              <a:rPr lang="pt-BR" sz="1100">
                <a:solidFill>
                  <a:srgbClr val="007700"/>
                </a:solidFill>
              </a:rPr>
              <a:t>&lt;/head&gt;</a:t>
            </a:r>
            <a:endParaRPr sz="1100">
              <a:solidFill>
                <a:schemeClr val="dk1"/>
              </a:solidFill>
            </a:endParaRPr>
          </a:p>
          <a:p>
            <a:pPr indent="0" lvl="0" marL="0" rtl="0" algn="l">
              <a:spcBef>
                <a:spcPts val="0"/>
              </a:spcBef>
              <a:spcAft>
                <a:spcPts val="0"/>
              </a:spcAft>
              <a:buNone/>
            </a:pPr>
            <a:r>
              <a:rPr lang="pt-BR" sz="1100">
                <a:solidFill>
                  <a:schemeClr val="dk1"/>
                </a:solidFill>
              </a:rPr>
              <a:t>    </a:t>
            </a:r>
            <a:r>
              <a:rPr lang="pt-BR" sz="1100">
                <a:solidFill>
                  <a:srgbClr val="007700"/>
                </a:solidFill>
              </a:rPr>
              <a:t>&lt;body&gt;</a:t>
            </a:r>
            <a:endParaRPr sz="1100">
              <a:solidFill>
                <a:schemeClr val="dk1"/>
              </a:solidFill>
            </a:endParaRPr>
          </a:p>
          <a:p>
            <a:pPr indent="0" lvl="0" marL="0" rtl="0" algn="l">
              <a:spcBef>
                <a:spcPts val="0"/>
              </a:spcBef>
              <a:spcAft>
                <a:spcPts val="0"/>
              </a:spcAft>
              <a:buNone/>
            </a:pPr>
            <a:r>
              <a:rPr lang="pt-BR" sz="1100">
                <a:solidFill>
                  <a:schemeClr val="dk1"/>
                </a:solidFill>
              </a:rPr>
              <a:t>        </a:t>
            </a:r>
            <a:r>
              <a:rPr lang="pt-BR" sz="1100">
                <a:solidFill>
                  <a:srgbClr val="007700"/>
                </a:solidFill>
              </a:rPr>
              <a:t>&lt;form</a:t>
            </a:r>
            <a:r>
              <a:rPr lang="pt-BR" sz="1100">
                <a:solidFill>
                  <a:schemeClr val="dk1"/>
                </a:solidFill>
              </a:rPr>
              <a:t> </a:t>
            </a:r>
            <a:r>
              <a:rPr lang="pt-BR" sz="1100">
                <a:solidFill>
                  <a:srgbClr val="0000CC"/>
                </a:solidFill>
              </a:rPr>
              <a:t>id=</a:t>
            </a:r>
            <a:r>
              <a:rPr lang="pt-BR" sz="1100">
                <a:solidFill>
                  <a:schemeClr val="dk1"/>
                </a:solidFill>
                <a:highlight>
                  <a:srgbClr val="FFF0F0"/>
                </a:highlight>
              </a:rPr>
              <a:t>"meu_form"</a:t>
            </a:r>
            <a:r>
              <a:rPr lang="pt-BR" sz="1100">
                <a:solidFill>
                  <a:schemeClr val="dk1"/>
                </a:solidFill>
              </a:rPr>
              <a:t> </a:t>
            </a:r>
            <a:r>
              <a:rPr lang="pt-BR" sz="1100">
                <a:solidFill>
                  <a:srgbClr val="0000CC"/>
                </a:solidFill>
              </a:rPr>
              <a:t>action=</a:t>
            </a:r>
            <a:r>
              <a:rPr lang="pt-BR" sz="1100">
                <a:solidFill>
                  <a:schemeClr val="dk1"/>
                </a:solidFill>
                <a:highlight>
                  <a:srgbClr val="FFF0F0"/>
                </a:highlight>
              </a:rPr>
              <a:t>"meu_form_data.php"</a:t>
            </a:r>
            <a:r>
              <a:rPr lang="pt-BR" sz="1100">
                <a:solidFill>
                  <a:schemeClr val="dk1"/>
                </a:solidFill>
              </a:rPr>
              <a:t> </a:t>
            </a:r>
            <a:r>
              <a:rPr b="1" lang="pt-BR" sz="1200">
                <a:solidFill>
                  <a:srgbClr val="0000CC"/>
                </a:solidFill>
              </a:rPr>
              <a:t>enctype=</a:t>
            </a:r>
            <a:r>
              <a:rPr b="1" lang="pt-BR" sz="1200">
                <a:solidFill>
                  <a:schemeClr val="dk1"/>
                </a:solidFill>
                <a:highlight>
                  <a:srgbClr val="FFF0F0"/>
                </a:highlight>
              </a:rPr>
              <a:t>"multipart/form-data"</a:t>
            </a:r>
            <a:r>
              <a:rPr lang="pt-BR" sz="1100">
                <a:solidFill>
                  <a:srgbClr val="007700"/>
                </a:solidFill>
              </a:rPr>
              <a:t>&gt;</a:t>
            </a:r>
            <a:endParaRPr sz="1100">
              <a:solidFill>
                <a:schemeClr val="dk1"/>
              </a:solidFill>
            </a:endParaRPr>
          </a:p>
          <a:p>
            <a:pPr indent="0" lvl="0" marL="0" rtl="0" algn="l">
              <a:spcBef>
                <a:spcPts val="0"/>
              </a:spcBef>
              <a:spcAft>
                <a:spcPts val="0"/>
              </a:spcAft>
              <a:buNone/>
            </a:pPr>
            <a:r>
              <a:rPr lang="pt-BR" sz="1100">
                <a:solidFill>
                  <a:schemeClr val="dk1"/>
                </a:solidFill>
              </a:rPr>
              <a:t>            </a:t>
            </a:r>
            <a:r>
              <a:rPr lang="pt-BR" sz="1100">
                <a:solidFill>
                  <a:srgbClr val="007700"/>
                </a:solidFill>
              </a:rPr>
              <a:t>&lt;label&gt;</a:t>
            </a:r>
            <a:r>
              <a:rPr lang="pt-BR" sz="1100">
                <a:solidFill>
                  <a:schemeClr val="dk1"/>
                </a:solidFill>
              </a:rPr>
              <a:t>Nome:</a:t>
            </a:r>
            <a:r>
              <a:rPr lang="pt-BR" sz="1100">
                <a:solidFill>
                  <a:srgbClr val="007700"/>
                </a:solidFill>
              </a:rPr>
              <a:t>&lt;/label&gt;</a:t>
            </a:r>
            <a:endParaRPr sz="1100">
              <a:solidFill>
                <a:schemeClr val="dk1"/>
              </a:solidFill>
            </a:endParaRPr>
          </a:p>
          <a:p>
            <a:pPr indent="0" lvl="0" marL="0" rtl="0" algn="l">
              <a:spcBef>
                <a:spcPts val="0"/>
              </a:spcBef>
              <a:spcAft>
                <a:spcPts val="0"/>
              </a:spcAft>
              <a:buNone/>
            </a:pPr>
            <a:r>
              <a:rPr lang="pt-BR" sz="1100">
                <a:solidFill>
                  <a:schemeClr val="dk1"/>
                </a:solidFill>
              </a:rPr>
              <a:t>            </a:t>
            </a:r>
            <a:r>
              <a:rPr lang="pt-BR" sz="1100">
                <a:solidFill>
                  <a:srgbClr val="007700"/>
                </a:solidFill>
              </a:rPr>
              <a:t>&lt;input</a:t>
            </a:r>
            <a:r>
              <a:rPr lang="pt-BR" sz="1100">
                <a:solidFill>
                  <a:schemeClr val="dk1"/>
                </a:solidFill>
              </a:rPr>
              <a:t> </a:t>
            </a:r>
            <a:r>
              <a:rPr lang="pt-BR" sz="1100">
                <a:solidFill>
                  <a:srgbClr val="0000CC"/>
                </a:solidFill>
              </a:rPr>
              <a:t>type=</a:t>
            </a:r>
            <a:r>
              <a:rPr lang="pt-BR" sz="1100">
                <a:solidFill>
                  <a:schemeClr val="dk1"/>
                </a:solidFill>
                <a:highlight>
                  <a:srgbClr val="FFF0F0"/>
                </a:highlight>
              </a:rPr>
              <a:t>"text"</a:t>
            </a:r>
            <a:r>
              <a:rPr lang="pt-BR" sz="1100">
                <a:solidFill>
                  <a:schemeClr val="dk1"/>
                </a:solidFill>
              </a:rPr>
              <a:t> </a:t>
            </a:r>
            <a:r>
              <a:rPr lang="pt-BR" sz="1100">
                <a:solidFill>
                  <a:srgbClr val="0000CC"/>
                </a:solidFill>
              </a:rPr>
              <a:t>name=</a:t>
            </a:r>
            <a:r>
              <a:rPr lang="pt-BR" sz="1100">
                <a:solidFill>
                  <a:schemeClr val="dk1"/>
                </a:solidFill>
                <a:highlight>
                  <a:srgbClr val="FFF0F0"/>
                </a:highlight>
              </a:rPr>
              <a:t>"nome"</a:t>
            </a:r>
            <a:r>
              <a:rPr lang="pt-BR" sz="1100">
                <a:solidFill>
                  <a:srgbClr val="007700"/>
                </a:solidFill>
              </a:rPr>
              <a:t>/&gt;</a:t>
            </a:r>
            <a:endParaRPr sz="1100">
              <a:solidFill>
                <a:schemeClr val="dk1"/>
              </a:solidFill>
            </a:endParaRPr>
          </a:p>
          <a:p>
            <a:pPr indent="0" lvl="0" marL="0" rtl="0" algn="l">
              <a:spcBef>
                <a:spcPts val="0"/>
              </a:spcBef>
              <a:spcAft>
                <a:spcPts val="0"/>
              </a:spcAft>
              <a:buNone/>
            </a:pPr>
            <a:r>
              <a:rPr lang="pt-BR" sz="1100">
                <a:solidFill>
                  <a:schemeClr val="dk1"/>
                </a:solidFill>
              </a:rPr>
              <a:t>            </a:t>
            </a:r>
            <a:r>
              <a:rPr lang="pt-BR" sz="1100">
                <a:solidFill>
                  <a:srgbClr val="007700"/>
                </a:solidFill>
              </a:rPr>
              <a:t>&lt;label&gt;</a:t>
            </a:r>
            <a:r>
              <a:rPr lang="pt-BR" sz="1100">
                <a:solidFill>
                  <a:schemeClr val="dk1"/>
                </a:solidFill>
              </a:rPr>
              <a:t>Email:</a:t>
            </a:r>
            <a:r>
              <a:rPr lang="pt-BR" sz="1100">
                <a:solidFill>
                  <a:srgbClr val="007700"/>
                </a:solidFill>
              </a:rPr>
              <a:t>&lt;/label&gt;</a:t>
            </a:r>
            <a:endParaRPr sz="1100">
              <a:solidFill>
                <a:schemeClr val="dk1"/>
              </a:solidFill>
            </a:endParaRPr>
          </a:p>
          <a:p>
            <a:pPr indent="0" lvl="0" marL="0" rtl="0" algn="l">
              <a:spcBef>
                <a:spcPts val="0"/>
              </a:spcBef>
              <a:spcAft>
                <a:spcPts val="0"/>
              </a:spcAft>
              <a:buNone/>
            </a:pPr>
            <a:r>
              <a:rPr lang="pt-BR" sz="1100">
                <a:solidFill>
                  <a:schemeClr val="dk1"/>
                </a:solidFill>
              </a:rPr>
              <a:t>            </a:t>
            </a:r>
            <a:r>
              <a:rPr lang="pt-BR" sz="1100">
                <a:solidFill>
                  <a:srgbClr val="007700"/>
                </a:solidFill>
              </a:rPr>
              <a:t>&lt;input</a:t>
            </a:r>
            <a:r>
              <a:rPr lang="pt-BR" sz="1100">
                <a:solidFill>
                  <a:schemeClr val="dk1"/>
                </a:solidFill>
              </a:rPr>
              <a:t> </a:t>
            </a:r>
            <a:r>
              <a:rPr lang="pt-BR" sz="1100">
                <a:solidFill>
                  <a:srgbClr val="0000CC"/>
                </a:solidFill>
              </a:rPr>
              <a:t>type=</a:t>
            </a:r>
            <a:r>
              <a:rPr lang="pt-BR" sz="1100">
                <a:solidFill>
                  <a:schemeClr val="dk1"/>
                </a:solidFill>
                <a:highlight>
                  <a:srgbClr val="FFF0F0"/>
                </a:highlight>
              </a:rPr>
              <a:t>"email"</a:t>
            </a:r>
            <a:r>
              <a:rPr lang="pt-BR" sz="1100">
                <a:solidFill>
                  <a:schemeClr val="dk1"/>
                </a:solidFill>
              </a:rPr>
              <a:t> </a:t>
            </a:r>
            <a:r>
              <a:rPr lang="pt-BR" sz="1100">
                <a:solidFill>
                  <a:srgbClr val="0000CC"/>
                </a:solidFill>
              </a:rPr>
              <a:t>name=</a:t>
            </a:r>
            <a:r>
              <a:rPr lang="pt-BR" sz="1100">
                <a:solidFill>
                  <a:schemeClr val="dk1"/>
                </a:solidFill>
                <a:highlight>
                  <a:srgbClr val="FFF0F0"/>
                </a:highlight>
              </a:rPr>
              <a:t>"email"</a:t>
            </a:r>
            <a:r>
              <a:rPr lang="pt-BR" sz="1100">
                <a:solidFill>
                  <a:srgbClr val="007700"/>
                </a:solidFill>
              </a:rPr>
              <a:t>/&gt;</a:t>
            </a:r>
            <a:endParaRPr sz="1100">
              <a:solidFill>
                <a:schemeClr val="dk1"/>
              </a:solidFill>
            </a:endParaRPr>
          </a:p>
          <a:p>
            <a:pPr indent="0" lvl="0" marL="0" rtl="0" algn="l">
              <a:spcBef>
                <a:spcPts val="0"/>
              </a:spcBef>
              <a:spcAft>
                <a:spcPts val="0"/>
              </a:spcAft>
              <a:buNone/>
            </a:pPr>
            <a:r>
              <a:rPr lang="pt-BR" sz="1100">
                <a:solidFill>
                  <a:schemeClr val="dk1"/>
                </a:solidFill>
              </a:rPr>
              <a:t>            </a:t>
            </a:r>
            <a:r>
              <a:rPr lang="pt-BR" sz="1100">
                <a:solidFill>
                  <a:srgbClr val="007700"/>
                </a:solidFill>
              </a:rPr>
              <a:t>&lt;input</a:t>
            </a:r>
            <a:r>
              <a:rPr lang="pt-BR" sz="1100">
                <a:solidFill>
                  <a:schemeClr val="dk1"/>
                </a:solidFill>
              </a:rPr>
              <a:t> </a:t>
            </a:r>
            <a:r>
              <a:rPr b="1" lang="pt-BR" sz="1200">
                <a:solidFill>
                  <a:srgbClr val="0000CC"/>
                </a:solidFill>
              </a:rPr>
              <a:t>type=</a:t>
            </a:r>
            <a:r>
              <a:rPr b="1" lang="pt-BR" sz="1200">
                <a:solidFill>
                  <a:schemeClr val="dk1"/>
                </a:solidFill>
                <a:highlight>
                  <a:srgbClr val="FFF0F0"/>
                </a:highlight>
              </a:rPr>
              <a:t>"file"</a:t>
            </a:r>
            <a:r>
              <a:rPr lang="pt-BR" sz="1100">
                <a:solidFill>
                  <a:schemeClr val="dk1"/>
                </a:solidFill>
              </a:rPr>
              <a:t> </a:t>
            </a:r>
            <a:r>
              <a:rPr lang="pt-BR" sz="1100">
                <a:solidFill>
                  <a:srgbClr val="0000CC"/>
                </a:solidFill>
              </a:rPr>
              <a:t>name=</a:t>
            </a:r>
            <a:r>
              <a:rPr lang="pt-BR" sz="1100">
                <a:solidFill>
                  <a:schemeClr val="dk1"/>
                </a:solidFill>
                <a:highlight>
                  <a:srgbClr val="FFF0F0"/>
                </a:highlight>
              </a:rPr>
              <a:t>"anexo" </a:t>
            </a:r>
            <a:r>
              <a:rPr b="1" lang="pt-BR" sz="1100">
                <a:solidFill>
                  <a:srgbClr val="0000CC"/>
                </a:solidFill>
              </a:rPr>
              <a:t>multiple=</a:t>
            </a:r>
            <a:r>
              <a:rPr b="1" lang="pt-BR" sz="1100">
                <a:solidFill>
                  <a:schemeClr val="dk1"/>
                </a:solidFill>
                <a:highlight>
                  <a:srgbClr val="FFF0F0"/>
                </a:highlight>
              </a:rPr>
              <a:t>"multiple"</a:t>
            </a:r>
            <a:r>
              <a:rPr lang="pt-BR" sz="1100">
                <a:solidFill>
                  <a:srgbClr val="007700"/>
                </a:solidFill>
              </a:rPr>
              <a:t>/&gt;</a:t>
            </a:r>
            <a:endParaRPr sz="1100">
              <a:solidFill>
                <a:schemeClr val="dk1"/>
              </a:solidFill>
            </a:endParaRPr>
          </a:p>
          <a:p>
            <a:pPr indent="0" lvl="0" marL="0" rtl="0" algn="l">
              <a:spcBef>
                <a:spcPts val="0"/>
              </a:spcBef>
              <a:spcAft>
                <a:spcPts val="0"/>
              </a:spcAft>
              <a:buNone/>
            </a:pPr>
            <a:r>
              <a:rPr lang="pt-BR" sz="1100">
                <a:solidFill>
                  <a:schemeClr val="dk1"/>
                </a:solidFill>
              </a:rPr>
              <a:t>            </a:t>
            </a:r>
            <a:r>
              <a:rPr lang="pt-BR" sz="1100">
                <a:solidFill>
                  <a:srgbClr val="007700"/>
                </a:solidFill>
              </a:rPr>
              <a:t>&lt;input</a:t>
            </a:r>
            <a:r>
              <a:rPr lang="pt-BR" sz="1100">
                <a:solidFill>
                  <a:schemeClr val="dk1"/>
                </a:solidFill>
              </a:rPr>
              <a:t> </a:t>
            </a:r>
            <a:r>
              <a:rPr lang="pt-BR" sz="1100">
                <a:solidFill>
                  <a:srgbClr val="0000CC"/>
                </a:solidFill>
              </a:rPr>
              <a:t>type=</a:t>
            </a:r>
            <a:r>
              <a:rPr lang="pt-BR" sz="1100">
                <a:solidFill>
                  <a:schemeClr val="dk1"/>
                </a:solidFill>
                <a:highlight>
                  <a:srgbClr val="FFF0F0"/>
                </a:highlight>
              </a:rPr>
              <a:t>"submit"</a:t>
            </a:r>
            <a:r>
              <a:rPr lang="pt-BR" sz="1100">
                <a:solidFill>
                  <a:schemeClr val="dk1"/>
                </a:solidFill>
              </a:rPr>
              <a:t> </a:t>
            </a:r>
            <a:r>
              <a:rPr lang="pt-BR" sz="1100">
                <a:solidFill>
                  <a:srgbClr val="0000CC"/>
                </a:solidFill>
              </a:rPr>
              <a:t>value=</a:t>
            </a:r>
            <a:r>
              <a:rPr lang="pt-BR" sz="1100">
                <a:solidFill>
                  <a:schemeClr val="dk1"/>
                </a:solidFill>
                <a:highlight>
                  <a:srgbClr val="FFF0F0"/>
                </a:highlight>
              </a:rPr>
              <a:t>"Cadastrar"</a:t>
            </a:r>
            <a:r>
              <a:rPr lang="pt-BR" sz="1100">
                <a:solidFill>
                  <a:srgbClr val="007700"/>
                </a:solidFill>
              </a:rPr>
              <a:t>/&gt;</a:t>
            </a:r>
            <a:endParaRPr sz="1100">
              <a:solidFill>
                <a:schemeClr val="dk1"/>
              </a:solidFill>
            </a:endParaRPr>
          </a:p>
          <a:p>
            <a:pPr indent="0" lvl="0" marL="0" rtl="0" algn="l">
              <a:spcBef>
                <a:spcPts val="0"/>
              </a:spcBef>
              <a:spcAft>
                <a:spcPts val="0"/>
              </a:spcAft>
              <a:buNone/>
            </a:pPr>
            <a:r>
              <a:rPr lang="pt-BR" sz="1100">
                <a:solidFill>
                  <a:schemeClr val="dk1"/>
                </a:solidFill>
              </a:rPr>
              <a:t>        </a:t>
            </a:r>
            <a:r>
              <a:rPr lang="pt-BR" sz="1100">
                <a:solidFill>
                  <a:srgbClr val="007700"/>
                </a:solidFill>
              </a:rPr>
              <a:t>&lt;/form&gt;</a:t>
            </a:r>
            <a:endParaRPr sz="1100">
              <a:solidFill>
                <a:schemeClr val="dk1"/>
              </a:solidFill>
            </a:endParaRPr>
          </a:p>
          <a:p>
            <a:pPr indent="0" lvl="0" marL="0" rtl="0" algn="l">
              <a:spcBef>
                <a:spcPts val="0"/>
              </a:spcBef>
              <a:spcAft>
                <a:spcPts val="0"/>
              </a:spcAft>
              <a:buNone/>
            </a:pPr>
            <a:r>
              <a:rPr lang="pt-BR" sz="1100">
                <a:solidFill>
                  <a:schemeClr val="dk1"/>
                </a:solidFill>
              </a:rPr>
              <a:t>        </a:t>
            </a:r>
            <a:r>
              <a:rPr lang="pt-BR" sz="1100">
                <a:solidFill>
                  <a:srgbClr val="007700"/>
                </a:solidFill>
              </a:rPr>
              <a:t>&lt;div</a:t>
            </a:r>
            <a:r>
              <a:rPr lang="pt-BR" sz="1100">
                <a:solidFill>
                  <a:schemeClr val="dk1"/>
                </a:solidFill>
              </a:rPr>
              <a:t> </a:t>
            </a:r>
            <a:r>
              <a:rPr lang="pt-BR" sz="1100">
                <a:solidFill>
                  <a:srgbClr val="0000CC"/>
                </a:solidFill>
              </a:rPr>
              <a:t>id=</a:t>
            </a:r>
            <a:r>
              <a:rPr lang="pt-BR" sz="1100">
                <a:solidFill>
                  <a:schemeClr val="dk1"/>
                </a:solidFill>
                <a:highlight>
                  <a:srgbClr val="FFF0F0"/>
                </a:highlight>
              </a:rPr>
              <a:t>"mensagem"</a:t>
            </a:r>
            <a:r>
              <a:rPr lang="pt-BR" sz="1100">
                <a:solidFill>
                  <a:srgbClr val="007700"/>
                </a:solidFill>
              </a:rPr>
              <a:t>&gt;&lt;/div&gt;</a:t>
            </a:r>
            <a:endParaRPr sz="1100">
              <a:solidFill>
                <a:schemeClr val="dk1"/>
              </a:solidFill>
            </a:endParaRPr>
          </a:p>
          <a:p>
            <a:pPr indent="0" lvl="0" marL="0" rtl="0" algn="l">
              <a:spcBef>
                <a:spcPts val="0"/>
              </a:spcBef>
              <a:spcAft>
                <a:spcPts val="0"/>
              </a:spcAft>
              <a:buNone/>
            </a:pPr>
            <a:r>
              <a:rPr lang="pt-BR" sz="1100">
                <a:solidFill>
                  <a:schemeClr val="dk1"/>
                </a:solidFill>
              </a:rPr>
              <a:t>        </a:t>
            </a:r>
            <a:r>
              <a:rPr lang="pt-BR" sz="1100">
                <a:solidFill>
                  <a:srgbClr val="007700"/>
                </a:solidFill>
              </a:rPr>
              <a:t>&lt;script&gt;</a:t>
            </a:r>
            <a:endParaRPr sz="1100">
              <a:solidFill>
                <a:schemeClr val="dk1"/>
              </a:solidFill>
            </a:endParaRPr>
          </a:p>
          <a:p>
            <a:pPr indent="0" lvl="0" marL="0" rtl="0" algn="l">
              <a:spcBef>
                <a:spcPts val="0"/>
              </a:spcBef>
              <a:spcAft>
                <a:spcPts val="0"/>
              </a:spcAft>
              <a:buNone/>
            </a:pPr>
            <a:r>
              <a:rPr lang="pt-BR" sz="1100">
                <a:solidFill>
                  <a:schemeClr val="dk1"/>
                </a:solidFill>
              </a:rPr>
              <a:t>            </a:t>
            </a:r>
            <a:r>
              <a:rPr b="1" lang="pt-BR" sz="1100">
                <a:solidFill>
                  <a:srgbClr val="008800"/>
                </a:solidFill>
              </a:rPr>
              <a:t>const</a:t>
            </a:r>
            <a:r>
              <a:rPr lang="pt-BR" sz="1100">
                <a:solidFill>
                  <a:schemeClr val="dk1"/>
                </a:solidFill>
              </a:rPr>
              <a:t> form </a:t>
            </a:r>
            <a:r>
              <a:rPr lang="pt-BR" sz="1100">
                <a:solidFill>
                  <a:srgbClr val="333333"/>
                </a:solidFill>
              </a:rPr>
              <a:t>=</a:t>
            </a:r>
            <a:r>
              <a:rPr lang="pt-BR" sz="1100">
                <a:solidFill>
                  <a:schemeClr val="dk1"/>
                </a:solidFill>
              </a:rPr>
              <a:t> </a:t>
            </a:r>
            <a:r>
              <a:rPr lang="pt-BR" sz="1100">
                <a:solidFill>
                  <a:srgbClr val="007020"/>
                </a:solidFill>
              </a:rPr>
              <a:t>document</a:t>
            </a:r>
            <a:r>
              <a:rPr lang="pt-BR" sz="1100">
                <a:solidFill>
                  <a:schemeClr val="dk1"/>
                </a:solidFill>
              </a:rPr>
              <a:t>.getElementById(</a:t>
            </a:r>
            <a:r>
              <a:rPr lang="pt-BR" sz="1100">
                <a:solidFill>
                  <a:schemeClr val="dk1"/>
                </a:solidFill>
                <a:highlight>
                  <a:srgbClr val="FFF0F0"/>
                </a:highlight>
              </a:rPr>
              <a:t>'meu_form'</a:t>
            </a:r>
            <a:r>
              <a:rPr lang="pt-BR" sz="1100">
                <a:solidFill>
                  <a:schemeClr val="dk1"/>
                </a:solidFill>
              </a:rPr>
              <a:t>);</a:t>
            </a:r>
            <a:endParaRPr sz="1100">
              <a:solidFill>
                <a:schemeClr val="dk1"/>
              </a:solidFill>
            </a:endParaRPr>
          </a:p>
          <a:p>
            <a:pPr indent="0" lvl="0" marL="0" rtl="0" algn="l">
              <a:spcBef>
                <a:spcPts val="0"/>
              </a:spcBef>
              <a:spcAft>
                <a:spcPts val="0"/>
              </a:spcAft>
              <a:buNone/>
            </a:pPr>
            <a:r>
              <a:rPr lang="pt-BR" sz="1100">
                <a:solidFill>
                  <a:schemeClr val="dk1"/>
                </a:solidFill>
              </a:rPr>
              <a:t>            form.addEventListener(</a:t>
            </a:r>
            <a:r>
              <a:rPr lang="pt-BR" sz="1100">
                <a:solidFill>
                  <a:schemeClr val="dk1"/>
                </a:solidFill>
                <a:highlight>
                  <a:srgbClr val="FFF0F0"/>
                </a:highlight>
              </a:rPr>
              <a:t>'submit'</a:t>
            </a:r>
            <a:r>
              <a:rPr lang="pt-BR" sz="1100">
                <a:solidFill>
                  <a:schemeClr val="dk1"/>
                </a:solidFill>
              </a:rPr>
              <a:t>, meuFormData);</a:t>
            </a:r>
            <a:endParaRPr sz="1100">
              <a:solidFill>
                <a:schemeClr val="dk1"/>
              </a:solidFill>
            </a:endParaRPr>
          </a:p>
          <a:p>
            <a:pPr indent="0" lvl="0" marL="0" rtl="0" algn="l">
              <a:spcBef>
                <a:spcPts val="0"/>
              </a:spcBef>
              <a:spcAft>
                <a:spcPts val="0"/>
              </a:spcAft>
              <a:buNone/>
            </a:pPr>
            <a:r>
              <a:rPr lang="pt-BR" sz="1100">
                <a:solidFill>
                  <a:schemeClr val="dk1"/>
                </a:solidFill>
              </a:rPr>
              <a:t>        </a:t>
            </a:r>
            <a:r>
              <a:rPr lang="pt-BR" sz="1100">
                <a:solidFill>
                  <a:srgbClr val="007700"/>
                </a:solidFill>
              </a:rPr>
              <a:t>&lt;/script&gt;</a:t>
            </a:r>
            <a:r>
              <a:rPr lang="pt-BR" sz="1100">
                <a:solidFill>
                  <a:schemeClr val="dk1"/>
                </a:solidFill>
              </a:rPr>
              <a:t>    </a:t>
            </a:r>
            <a:endParaRPr sz="1100">
              <a:solidFill>
                <a:schemeClr val="dk1"/>
              </a:solidFill>
            </a:endParaRPr>
          </a:p>
          <a:p>
            <a:pPr indent="0" lvl="0" marL="0" rtl="0" algn="l">
              <a:spcBef>
                <a:spcPts val="0"/>
              </a:spcBef>
              <a:spcAft>
                <a:spcPts val="0"/>
              </a:spcAft>
              <a:buNone/>
            </a:pPr>
            <a:r>
              <a:rPr lang="pt-BR" sz="1100">
                <a:solidFill>
                  <a:schemeClr val="dk1"/>
                </a:solidFill>
              </a:rPr>
              <a:t>    </a:t>
            </a:r>
            <a:r>
              <a:rPr lang="pt-BR" sz="1100">
                <a:solidFill>
                  <a:srgbClr val="007700"/>
                </a:solidFill>
              </a:rPr>
              <a:t>&lt;/body&gt;</a:t>
            </a:r>
            <a:endParaRPr sz="1100">
              <a:solidFill>
                <a:schemeClr val="dk1"/>
              </a:solidFill>
            </a:endParaRPr>
          </a:p>
          <a:p>
            <a:pPr indent="0" lvl="0" marL="0" rtl="0" algn="l">
              <a:lnSpc>
                <a:spcPct val="125000"/>
              </a:lnSpc>
              <a:spcBef>
                <a:spcPts val="0"/>
              </a:spcBef>
              <a:spcAft>
                <a:spcPts val="0"/>
              </a:spcAft>
              <a:buNone/>
            </a:pPr>
            <a:r>
              <a:rPr lang="pt-BR" sz="1100">
                <a:solidFill>
                  <a:srgbClr val="007700"/>
                </a:solidFill>
              </a:rPr>
              <a:t>&lt;/html&gt;</a:t>
            </a:r>
            <a:endParaRPr sz="1100">
              <a:solidFill>
                <a:srgbClr val="007700"/>
              </a:solidFill>
            </a:endParaRPr>
          </a:p>
        </p:txBody>
      </p:sp>
      <p:sp>
        <p:nvSpPr>
          <p:cNvPr id="1914" name="Google Shape;1914;p212"/>
          <p:cNvSpPr txBox="1"/>
          <p:nvPr/>
        </p:nvSpPr>
        <p:spPr>
          <a:xfrm>
            <a:off x="464100" y="969400"/>
            <a:ext cx="1013400" cy="35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a:t>index.php</a:t>
            </a:r>
            <a:endParaRPr/>
          </a:p>
        </p:txBody>
      </p:sp>
      <p:sp>
        <p:nvSpPr>
          <p:cNvPr id="1915" name="Google Shape;1915;p212"/>
          <p:cNvSpPr txBox="1"/>
          <p:nvPr/>
        </p:nvSpPr>
        <p:spPr>
          <a:xfrm>
            <a:off x="4883300" y="969400"/>
            <a:ext cx="2256300" cy="35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a:t>curso.js</a:t>
            </a:r>
            <a:endParaRPr/>
          </a:p>
        </p:txBody>
      </p:sp>
      <p:sp>
        <p:nvSpPr>
          <p:cNvPr id="1916" name="Google Shape;1916;p212"/>
          <p:cNvSpPr txBox="1"/>
          <p:nvPr/>
        </p:nvSpPr>
        <p:spPr>
          <a:xfrm>
            <a:off x="4961850" y="1285425"/>
            <a:ext cx="4028700" cy="37455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pt-BR" sz="1100">
                <a:solidFill>
                  <a:srgbClr val="008800"/>
                </a:solidFill>
              </a:rPr>
              <a:t>function</a:t>
            </a:r>
            <a:r>
              <a:rPr lang="pt-BR" sz="1100">
                <a:solidFill>
                  <a:schemeClr val="dk1"/>
                </a:solidFill>
              </a:rPr>
              <a:t> meuFormData(event) {</a:t>
            </a:r>
            <a:endParaRPr sz="1100">
              <a:solidFill>
                <a:schemeClr val="dk1"/>
              </a:solidFill>
            </a:endParaRPr>
          </a:p>
          <a:p>
            <a:pPr indent="0" lvl="0" marL="0" rtl="0" algn="l">
              <a:spcBef>
                <a:spcPts val="0"/>
              </a:spcBef>
              <a:spcAft>
                <a:spcPts val="0"/>
              </a:spcAft>
              <a:buNone/>
            </a:pPr>
            <a:r>
              <a:rPr lang="pt-BR" sz="1100">
                <a:solidFill>
                  <a:schemeClr val="dk1"/>
                </a:solidFill>
              </a:rPr>
              <a:t>    event.preventDefault();</a:t>
            </a:r>
            <a:endParaRPr sz="1100">
              <a:solidFill>
                <a:schemeClr val="dk1"/>
              </a:solidFill>
            </a:endParaRPr>
          </a:p>
          <a:p>
            <a:pPr indent="0" lvl="0" marL="0" rtl="0" algn="l">
              <a:spcBef>
                <a:spcPts val="0"/>
              </a:spcBef>
              <a:spcAft>
                <a:spcPts val="0"/>
              </a:spcAft>
              <a:buNone/>
            </a:pPr>
            <a:r>
              <a:rPr lang="pt-BR" sz="1100">
                <a:solidFill>
                  <a:schemeClr val="dk1"/>
                </a:solidFill>
              </a:rPr>
              <a:t>    </a:t>
            </a:r>
            <a:r>
              <a:rPr b="1" lang="pt-BR" sz="1100">
                <a:solidFill>
                  <a:srgbClr val="008800"/>
                </a:solidFill>
              </a:rPr>
              <a:t>const</a:t>
            </a:r>
            <a:r>
              <a:rPr lang="pt-BR" sz="1100">
                <a:solidFill>
                  <a:schemeClr val="dk1"/>
                </a:solidFill>
              </a:rPr>
              <a:t> formData </a:t>
            </a:r>
            <a:r>
              <a:rPr lang="pt-BR" sz="1100">
                <a:solidFill>
                  <a:srgbClr val="333333"/>
                </a:solidFill>
              </a:rPr>
              <a:t>=</a:t>
            </a:r>
            <a:r>
              <a:rPr lang="pt-BR" sz="1100">
                <a:solidFill>
                  <a:schemeClr val="dk1"/>
                </a:solidFill>
              </a:rPr>
              <a:t> </a:t>
            </a:r>
            <a:r>
              <a:rPr b="1" lang="pt-BR" sz="1100">
                <a:solidFill>
                  <a:srgbClr val="008800"/>
                </a:solidFill>
              </a:rPr>
              <a:t>new</a:t>
            </a:r>
            <a:r>
              <a:rPr lang="pt-BR" sz="1100">
                <a:solidFill>
                  <a:schemeClr val="dk1"/>
                </a:solidFill>
              </a:rPr>
              <a:t> FormData(</a:t>
            </a:r>
            <a:r>
              <a:rPr b="1" lang="pt-BR" sz="1100">
                <a:solidFill>
                  <a:srgbClr val="008800"/>
                </a:solidFill>
              </a:rPr>
              <a:t>this</a:t>
            </a:r>
            <a:r>
              <a:rPr lang="pt-BR" sz="1100">
                <a:solidFill>
                  <a:schemeClr val="dk1"/>
                </a:solidFill>
              </a:rPr>
              <a:t>);</a:t>
            </a:r>
            <a:endParaRPr sz="1100">
              <a:solidFill>
                <a:schemeClr val="dk1"/>
              </a:solidFill>
            </a:endParaRPr>
          </a:p>
          <a:p>
            <a:pPr indent="0" lvl="0" marL="0" rtl="0" algn="l">
              <a:spcBef>
                <a:spcPts val="0"/>
              </a:spcBef>
              <a:spcAft>
                <a:spcPts val="0"/>
              </a:spcAft>
              <a:buNone/>
            </a:pPr>
            <a:r>
              <a:rPr lang="pt-BR" sz="1100">
                <a:solidFill>
                  <a:schemeClr val="dk1"/>
                </a:solidFill>
              </a:rPr>
              <a:t>    </a:t>
            </a:r>
            <a:endParaRPr sz="1100">
              <a:solidFill>
                <a:schemeClr val="dk1"/>
              </a:solidFill>
            </a:endParaRPr>
          </a:p>
          <a:p>
            <a:pPr indent="0" lvl="0" marL="0" rtl="0" algn="l">
              <a:spcBef>
                <a:spcPts val="0"/>
              </a:spcBef>
              <a:spcAft>
                <a:spcPts val="0"/>
              </a:spcAft>
              <a:buNone/>
            </a:pPr>
            <a:r>
              <a:rPr lang="pt-BR" sz="1100">
                <a:solidFill>
                  <a:schemeClr val="dk1"/>
                </a:solidFill>
              </a:rPr>
              <a:t>   </a:t>
            </a:r>
            <a:r>
              <a:rPr b="1" lang="pt-BR" sz="1100">
                <a:solidFill>
                  <a:srgbClr val="008800"/>
                </a:solidFill>
              </a:rPr>
              <a:t>var</a:t>
            </a:r>
            <a:r>
              <a:rPr lang="pt-BR" sz="1100">
                <a:solidFill>
                  <a:schemeClr val="dk1"/>
                </a:solidFill>
              </a:rPr>
              <a:t> fileInput </a:t>
            </a:r>
            <a:r>
              <a:rPr lang="pt-BR" sz="1100">
                <a:solidFill>
                  <a:srgbClr val="333333"/>
                </a:solidFill>
              </a:rPr>
              <a:t>=</a:t>
            </a:r>
            <a:r>
              <a:rPr lang="pt-BR" sz="1100">
                <a:solidFill>
                  <a:schemeClr val="dk1"/>
                </a:solidFill>
              </a:rPr>
              <a:t> </a:t>
            </a:r>
            <a:r>
              <a:rPr lang="pt-BR" sz="1100">
                <a:solidFill>
                  <a:srgbClr val="007020"/>
                </a:solidFill>
              </a:rPr>
              <a:t>document</a:t>
            </a:r>
            <a:r>
              <a:rPr lang="pt-BR" sz="1100">
                <a:solidFill>
                  <a:schemeClr val="dk1"/>
                </a:solidFill>
              </a:rPr>
              <a:t>.querySelector(</a:t>
            </a:r>
            <a:r>
              <a:rPr lang="pt-BR" sz="1100">
                <a:solidFill>
                  <a:schemeClr val="dk1"/>
                </a:solidFill>
                <a:highlight>
                  <a:srgbClr val="FFF0F0"/>
                </a:highlight>
              </a:rPr>
              <a:t>'input[type="file"]'</a:t>
            </a:r>
            <a:r>
              <a:rPr lang="pt-BR" sz="1100">
                <a:solidFill>
                  <a:schemeClr val="dk1"/>
                </a:solidFill>
              </a:rPr>
              <a:t>);</a:t>
            </a:r>
            <a:endParaRPr sz="1100">
              <a:solidFill>
                <a:schemeClr val="dk1"/>
              </a:solidFill>
            </a:endParaRPr>
          </a:p>
          <a:p>
            <a:pPr indent="0" lvl="0" marL="0" rtl="0" algn="l">
              <a:spcBef>
                <a:spcPts val="0"/>
              </a:spcBef>
              <a:spcAft>
                <a:spcPts val="0"/>
              </a:spcAft>
              <a:buNone/>
            </a:pPr>
            <a:r>
              <a:rPr lang="pt-BR" sz="1100">
                <a:solidFill>
                  <a:schemeClr val="dk1"/>
                </a:solidFill>
              </a:rPr>
              <a:t>    formData.</a:t>
            </a:r>
            <a:r>
              <a:rPr b="1" lang="pt-BR" sz="1100">
                <a:solidFill>
                  <a:srgbClr val="008800"/>
                </a:solidFill>
              </a:rPr>
              <a:t>delete</a:t>
            </a:r>
            <a:r>
              <a:rPr lang="pt-BR" sz="1100">
                <a:solidFill>
                  <a:schemeClr val="dk1"/>
                </a:solidFill>
              </a:rPr>
              <a:t>(</a:t>
            </a:r>
            <a:r>
              <a:rPr lang="pt-BR" sz="1100">
                <a:solidFill>
                  <a:schemeClr val="dk1"/>
                </a:solidFill>
                <a:highlight>
                  <a:srgbClr val="FFF0F0"/>
                </a:highlight>
              </a:rPr>
              <a:t>'anexo'</a:t>
            </a:r>
            <a:r>
              <a:rPr lang="pt-BR" sz="1100">
                <a:solidFill>
                  <a:schemeClr val="dk1"/>
                </a:solidFill>
              </a:rPr>
              <a:t>);</a:t>
            </a:r>
            <a:endParaRPr sz="1100">
              <a:solidFill>
                <a:schemeClr val="dk1"/>
              </a:solidFill>
            </a:endParaRPr>
          </a:p>
          <a:p>
            <a:pPr indent="0" lvl="0" marL="0" rtl="0" algn="l">
              <a:spcBef>
                <a:spcPts val="0"/>
              </a:spcBef>
              <a:spcAft>
                <a:spcPts val="0"/>
              </a:spcAft>
              <a:buNone/>
            </a:pPr>
            <a:r>
              <a:rPr lang="pt-BR" sz="1100">
                <a:solidFill>
                  <a:schemeClr val="dk1"/>
                </a:solidFill>
              </a:rPr>
              <a:t>    </a:t>
            </a:r>
            <a:r>
              <a:rPr b="1" lang="pt-BR" sz="1100">
                <a:solidFill>
                  <a:srgbClr val="008800"/>
                </a:solidFill>
              </a:rPr>
              <a:t>for</a:t>
            </a:r>
            <a:r>
              <a:rPr lang="pt-BR" sz="1100">
                <a:solidFill>
                  <a:schemeClr val="dk1"/>
                </a:solidFill>
              </a:rPr>
              <a:t> (</a:t>
            </a:r>
            <a:r>
              <a:rPr b="1" lang="pt-BR" sz="1100">
                <a:solidFill>
                  <a:srgbClr val="008800"/>
                </a:solidFill>
              </a:rPr>
              <a:t>var</a:t>
            </a:r>
            <a:r>
              <a:rPr lang="pt-BR" sz="1100">
                <a:solidFill>
                  <a:schemeClr val="dk1"/>
                </a:solidFill>
              </a:rPr>
              <a:t> i</a:t>
            </a:r>
            <a:r>
              <a:rPr lang="pt-BR" sz="1100">
                <a:solidFill>
                  <a:srgbClr val="333333"/>
                </a:solidFill>
              </a:rPr>
              <a:t>=</a:t>
            </a:r>
            <a:r>
              <a:rPr b="1" lang="pt-BR" sz="1100">
                <a:solidFill>
                  <a:srgbClr val="0000DD"/>
                </a:solidFill>
              </a:rPr>
              <a:t>0</a:t>
            </a:r>
            <a:r>
              <a:rPr lang="pt-BR" sz="1100">
                <a:solidFill>
                  <a:schemeClr val="dk1"/>
                </a:solidFill>
              </a:rPr>
              <a:t>; i </a:t>
            </a:r>
            <a:r>
              <a:rPr lang="pt-BR" sz="1100">
                <a:solidFill>
                  <a:srgbClr val="333333"/>
                </a:solidFill>
              </a:rPr>
              <a:t>&lt;</a:t>
            </a:r>
            <a:r>
              <a:rPr lang="pt-BR" sz="1100">
                <a:solidFill>
                  <a:schemeClr val="dk1"/>
                </a:solidFill>
              </a:rPr>
              <a:t> fileInput.files.length; i</a:t>
            </a:r>
            <a:r>
              <a:rPr lang="pt-BR" sz="1100">
                <a:solidFill>
                  <a:srgbClr val="333333"/>
                </a:solidFill>
              </a:rPr>
              <a:t>++</a:t>
            </a:r>
            <a:r>
              <a:rPr lang="pt-BR" sz="1100">
                <a:solidFill>
                  <a:schemeClr val="dk1"/>
                </a:solidFill>
              </a:rPr>
              <a:t>){</a:t>
            </a:r>
            <a:endParaRPr sz="1100">
              <a:solidFill>
                <a:schemeClr val="dk1"/>
              </a:solidFill>
            </a:endParaRPr>
          </a:p>
          <a:p>
            <a:pPr indent="0" lvl="0" marL="0" rtl="0" algn="l">
              <a:spcBef>
                <a:spcPts val="0"/>
              </a:spcBef>
              <a:spcAft>
                <a:spcPts val="0"/>
              </a:spcAft>
              <a:buNone/>
            </a:pPr>
            <a:r>
              <a:rPr lang="pt-BR" sz="1100">
                <a:solidFill>
                  <a:schemeClr val="dk1"/>
                </a:solidFill>
              </a:rPr>
              <a:t>        formData.append(</a:t>
            </a:r>
            <a:r>
              <a:rPr lang="pt-BR" sz="1100">
                <a:solidFill>
                  <a:schemeClr val="dk1"/>
                </a:solidFill>
                <a:highlight>
                  <a:srgbClr val="FFF0F0"/>
                </a:highlight>
              </a:rPr>
              <a:t>'anexo'</a:t>
            </a:r>
            <a:r>
              <a:rPr lang="pt-BR" sz="1100">
                <a:solidFill>
                  <a:srgbClr val="333333"/>
                </a:solidFill>
              </a:rPr>
              <a:t>+</a:t>
            </a:r>
            <a:r>
              <a:rPr lang="pt-BR" sz="1100">
                <a:solidFill>
                  <a:schemeClr val="dk1"/>
                </a:solidFill>
              </a:rPr>
              <a:t>i, fileInput.files.item(i));</a:t>
            </a:r>
            <a:endParaRPr sz="1100">
              <a:solidFill>
                <a:schemeClr val="dk1"/>
              </a:solidFill>
            </a:endParaRPr>
          </a:p>
          <a:p>
            <a:pPr indent="0" lvl="0" marL="0" rtl="0" algn="l">
              <a:lnSpc>
                <a:spcPct val="125000"/>
              </a:lnSpc>
              <a:spcBef>
                <a:spcPts val="0"/>
              </a:spcBef>
              <a:spcAft>
                <a:spcPts val="0"/>
              </a:spcAft>
              <a:buNone/>
            </a:pPr>
            <a:r>
              <a:rPr lang="pt-BR" sz="1100">
                <a:solidFill>
                  <a:schemeClr val="dk1"/>
                </a:solidFill>
              </a:rPr>
              <a:t>    }</a:t>
            </a:r>
            <a:endParaRPr sz="1100">
              <a:solidFill>
                <a:schemeClr val="dk1"/>
              </a:solidFill>
            </a:endParaRPr>
          </a:p>
          <a:p>
            <a:pPr indent="0" lvl="0" marL="0" rtl="0" algn="l">
              <a:spcBef>
                <a:spcPts val="0"/>
              </a:spcBef>
              <a:spcAft>
                <a:spcPts val="0"/>
              </a:spcAft>
              <a:buNone/>
            </a:pPr>
            <a:r>
              <a:rPr lang="pt-BR" sz="1100">
                <a:solidFill>
                  <a:schemeClr val="dk1"/>
                </a:solidFill>
              </a:rPr>
              <a:t>    </a:t>
            </a:r>
            <a:endParaRPr sz="1100">
              <a:solidFill>
                <a:schemeClr val="dk1"/>
              </a:solidFill>
            </a:endParaRPr>
          </a:p>
          <a:p>
            <a:pPr indent="0" lvl="0" marL="0" rtl="0" algn="l">
              <a:spcBef>
                <a:spcPts val="0"/>
              </a:spcBef>
              <a:spcAft>
                <a:spcPts val="0"/>
              </a:spcAft>
              <a:buNone/>
            </a:pPr>
            <a:r>
              <a:rPr lang="pt-BR" sz="1100">
                <a:solidFill>
                  <a:schemeClr val="dk1"/>
                </a:solidFill>
              </a:rPr>
              <a:t>    </a:t>
            </a:r>
            <a:r>
              <a:rPr lang="pt-BR" sz="1100">
                <a:solidFill>
                  <a:srgbClr val="007020"/>
                </a:solidFill>
              </a:rPr>
              <a:t>window</a:t>
            </a:r>
            <a:r>
              <a:rPr lang="pt-BR" sz="1100">
                <a:solidFill>
                  <a:schemeClr val="dk1"/>
                </a:solidFill>
              </a:rPr>
              <a:t>.fetch(</a:t>
            </a:r>
            <a:r>
              <a:rPr b="1" lang="pt-BR" sz="1100">
                <a:solidFill>
                  <a:srgbClr val="008800"/>
                </a:solidFill>
              </a:rPr>
              <a:t>this</a:t>
            </a:r>
            <a:r>
              <a:rPr lang="pt-BR" sz="1100">
                <a:solidFill>
                  <a:schemeClr val="dk1"/>
                </a:solidFill>
              </a:rPr>
              <a:t>.getAttribute(</a:t>
            </a:r>
            <a:r>
              <a:rPr lang="pt-BR" sz="1100">
                <a:solidFill>
                  <a:schemeClr val="dk1"/>
                </a:solidFill>
                <a:highlight>
                  <a:srgbClr val="FFF0F0"/>
                </a:highlight>
              </a:rPr>
              <a:t>"action"</a:t>
            </a:r>
            <a:r>
              <a:rPr lang="pt-BR" sz="1100">
                <a:solidFill>
                  <a:schemeClr val="dk1"/>
                </a:solidFill>
              </a:rPr>
              <a:t>), {</a:t>
            </a:r>
            <a:endParaRPr sz="1100">
              <a:solidFill>
                <a:schemeClr val="dk1"/>
              </a:solidFill>
            </a:endParaRPr>
          </a:p>
          <a:p>
            <a:pPr indent="0" lvl="0" marL="0" rtl="0" algn="l">
              <a:spcBef>
                <a:spcPts val="0"/>
              </a:spcBef>
              <a:spcAft>
                <a:spcPts val="0"/>
              </a:spcAft>
              <a:buNone/>
            </a:pPr>
            <a:r>
              <a:rPr lang="pt-BR" sz="1100">
                <a:solidFill>
                  <a:schemeClr val="dk1"/>
                </a:solidFill>
              </a:rPr>
              <a:t>        method</a:t>
            </a:r>
            <a:r>
              <a:rPr lang="pt-BR" sz="1100">
                <a:solidFill>
                  <a:srgbClr val="333333"/>
                </a:solidFill>
              </a:rPr>
              <a:t>:</a:t>
            </a:r>
            <a:r>
              <a:rPr lang="pt-BR" sz="1100">
                <a:solidFill>
                  <a:schemeClr val="dk1"/>
                </a:solidFill>
              </a:rPr>
              <a:t> </a:t>
            </a:r>
            <a:r>
              <a:rPr lang="pt-BR" sz="1100">
                <a:solidFill>
                  <a:schemeClr val="dk1"/>
                </a:solidFill>
                <a:highlight>
                  <a:srgbClr val="FFF0F0"/>
                </a:highlight>
              </a:rPr>
              <a:t>'post'</a:t>
            </a:r>
            <a:r>
              <a:rPr lang="pt-BR" sz="1100">
                <a:solidFill>
                  <a:schemeClr val="dk1"/>
                </a:solidFill>
              </a:rPr>
              <a:t>,</a:t>
            </a:r>
            <a:endParaRPr sz="1100">
              <a:solidFill>
                <a:schemeClr val="dk1"/>
              </a:solidFill>
            </a:endParaRPr>
          </a:p>
          <a:p>
            <a:pPr indent="0" lvl="0" marL="0" rtl="0" algn="l">
              <a:spcBef>
                <a:spcPts val="0"/>
              </a:spcBef>
              <a:spcAft>
                <a:spcPts val="0"/>
              </a:spcAft>
              <a:buNone/>
            </a:pPr>
            <a:r>
              <a:rPr lang="pt-BR" sz="1100">
                <a:solidFill>
                  <a:schemeClr val="dk1"/>
                </a:solidFill>
              </a:rPr>
              <a:t>        body</a:t>
            </a:r>
            <a:r>
              <a:rPr lang="pt-BR" sz="1100">
                <a:solidFill>
                  <a:srgbClr val="333333"/>
                </a:solidFill>
              </a:rPr>
              <a:t>:</a:t>
            </a:r>
            <a:r>
              <a:rPr lang="pt-BR" sz="1100">
                <a:solidFill>
                  <a:schemeClr val="dk1"/>
                </a:solidFill>
              </a:rPr>
              <a:t> formData</a:t>
            </a:r>
            <a:endParaRPr sz="1100">
              <a:solidFill>
                <a:schemeClr val="dk1"/>
              </a:solidFill>
            </a:endParaRPr>
          </a:p>
          <a:p>
            <a:pPr indent="0" lvl="0" marL="0" rtl="0" algn="l">
              <a:spcBef>
                <a:spcPts val="0"/>
              </a:spcBef>
              <a:spcAft>
                <a:spcPts val="0"/>
              </a:spcAft>
              <a:buNone/>
            </a:pPr>
            <a:r>
              <a:rPr lang="pt-BR" sz="1100">
                <a:solidFill>
                  <a:schemeClr val="dk1"/>
                </a:solidFill>
              </a:rPr>
              <a:t>    }).then(</a:t>
            </a:r>
            <a:r>
              <a:rPr b="1" lang="pt-BR" sz="1100">
                <a:solidFill>
                  <a:srgbClr val="008800"/>
                </a:solidFill>
              </a:rPr>
              <a:t>function</a:t>
            </a:r>
            <a:r>
              <a:rPr lang="pt-BR" sz="1100">
                <a:solidFill>
                  <a:schemeClr val="dk1"/>
                </a:solidFill>
              </a:rPr>
              <a:t> (response) {</a:t>
            </a:r>
            <a:endParaRPr sz="1100">
              <a:solidFill>
                <a:schemeClr val="dk1"/>
              </a:solidFill>
            </a:endParaRPr>
          </a:p>
          <a:p>
            <a:pPr indent="0" lvl="0" marL="0" rtl="0" algn="l">
              <a:spcBef>
                <a:spcPts val="0"/>
              </a:spcBef>
              <a:spcAft>
                <a:spcPts val="0"/>
              </a:spcAft>
              <a:buNone/>
            </a:pPr>
            <a:r>
              <a:rPr lang="pt-BR" sz="1100">
                <a:solidFill>
                  <a:schemeClr val="dk1"/>
                </a:solidFill>
              </a:rPr>
              <a:t>        </a:t>
            </a:r>
            <a:r>
              <a:rPr b="1" lang="pt-BR" sz="1100">
                <a:solidFill>
                  <a:srgbClr val="008800"/>
                </a:solidFill>
              </a:rPr>
              <a:t>return</a:t>
            </a:r>
            <a:r>
              <a:rPr lang="pt-BR" sz="1100">
                <a:solidFill>
                  <a:schemeClr val="dk1"/>
                </a:solidFill>
              </a:rPr>
              <a:t> response.text();</a:t>
            </a:r>
            <a:endParaRPr sz="1100">
              <a:solidFill>
                <a:schemeClr val="dk1"/>
              </a:solidFill>
            </a:endParaRPr>
          </a:p>
          <a:p>
            <a:pPr indent="0" lvl="0" marL="0" rtl="0" algn="l">
              <a:spcBef>
                <a:spcPts val="0"/>
              </a:spcBef>
              <a:spcAft>
                <a:spcPts val="0"/>
              </a:spcAft>
              <a:buNone/>
            </a:pPr>
            <a:r>
              <a:rPr lang="pt-BR" sz="1100">
                <a:solidFill>
                  <a:schemeClr val="dk1"/>
                </a:solidFill>
              </a:rPr>
              <a:t>    }).then(</a:t>
            </a:r>
            <a:r>
              <a:rPr b="1" lang="pt-BR" sz="1100">
                <a:solidFill>
                  <a:srgbClr val="008800"/>
                </a:solidFill>
              </a:rPr>
              <a:t>function</a:t>
            </a:r>
            <a:r>
              <a:rPr lang="pt-BR" sz="1100">
                <a:solidFill>
                  <a:schemeClr val="dk1"/>
                </a:solidFill>
              </a:rPr>
              <a:t> (text) {</a:t>
            </a:r>
            <a:endParaRPr sz="1100">
              <a:solidFill>
                <a:schemeClr val="dk1"/>
              </a:solidFill>
            </a:endParaRPr>
          </a:p>
          <a:p>
            <a:pPr indent="0" lvl="0" marL="0" rtl="0" algn="l">
              <a:spcBef>
                <a:spcPts val="0"/>
              </a:spcBef>
              <a:spcAft>
                <a:spcPts val="0"/>
              </a:spcAft>
              <a:buNone/>
            </a:pPr>
            <a:r>
              <a:rPr lang="pt-BR" sz="1100">
                <a:solidFill>
                  <a:schemeClr val="dk1"/>
                </a:solidFill>
              </a:rPr>
              <a:t>        </a:t>
            </a:r>
            <a:r>
              <a:rPr lang="pt-BR" sz="1100">
                <a:solidFill>
                  <a:srgbClr val="007020"/>
                </a:solidFill>
              </a:rPr>
              <a:t>document</a:t>
            </a:r>
            <a:r>
              <a:rPr lang="pt-BR" sz="1100">
                <a:solidFill>
                  <a:schemeClr val="dk1"/>
                </a:solidFill>
              </a:rPr>
              <a:t>.getElementById(</a:t>
            </a:r>
            <a:r>
              <a:rPr lang="pt-BR" sz="1100">
                <a:solidFill>
                  <a:schemeClr val="dk1"/>
                </a:solidFill>
                <a:highlight>
                  <a:srgbClr val="FFF0F0"/>
                </a:highlight>
              </a:rPr>
              <a:t>'mensagem'</a:t>
            </a:r>
            <a:r>
              <a:rPr lang="pt-BR" sz="1100">
                <a:solidFill>
                  <a:schemeClr val="dk1"/>
                </a:solidFill>
              </a:rPr>
              <a:t>)</a:t>
            </a:r>
            <a:endParaRPr sz="1100">
              <a:solidFill>
                <a:schemeClr val="dk1"/>
              </a:solidFill>
            </a:endParaRPr>
          </a:p>
          <a:p>
            <a:pPr indent="0" lvl="0" marL="0" rtl="0" algn="l">
              <a:spcBef>
                <a:spcPts val="0"/>
              </a:spcBef>
              <a:spcAft>
                <a:spcPts val="0"/>
              </a:spcAft>
              <a:buNone/>
            </a:pPr>
            <a:r>
              <a:rPr lang="pt-BR" sz="1100">
                <a:solidFill>
                  <a:schemeClr val="dk1"/>
                </a:solidFill>
              </a:rPr>
              <a:t>                .innerHTML </a:t>
            </a:r>
            <a:r>
              <a:rPr lang="pt-BR" sz="1100">
                <a:solidFill>
                  <a:srgbClr val="333333"/>
                </a:solidFill>
              </a:rPr>
              <a:t>=</a:t>
            </a:r>
            <a:r>
              <a:rPr lang="pt-BR" sz="1100">
                <a:solidFill>
                  <a:schemeClr val="dk1"/>
                </a:solidFill>
              </a:rPr>
              <a:t> text;</a:t>
            </a:r>
            <a:endParaRPr sz="1100">
              <a:solidFill>
                <a:schemeClr val="dk1"/>
              </a:solidFill>
            </a:endParaRPr>
          </a:p>
          <a:p>
            <a:pPr indent="0" lvl="0" marL="0" rtl="0" algn="l">
              <a:spcBef>
                <a:spcPts val="0"/>
              </a:spcBef>
              <a:spcAft>
                <a:spcPts val="0"/>
              </a:spcAft>
              <a:buNone/>
            </a:pPr>
            <a:r>
              <a:rPr lang="pt-BR" sz="1100">
                <a:solidFill>
                  <a:schemeClr val="dk1"/>
                </a:solidFill>
              </a:rPr>
              <a:t>    });</a:t>
            </a:r>
            <a:endParaRPr sz="1100">
              <a:solidFill>
                <a:schemeClr val="dk1"/>
              </a:solidFill>
            </a:endParaRPr>
          </a:p>
          <a:p>
            <a:pPr indent="0" lvl="0" marL="0" rtl="0" algn="l">
              <a:lnSpc>
                <a:spcPct val="125000"/>
              </a:lnSpc>
              <a:spcBef>
                <a:spcPts val="0"/>
              </a:spcBef>
              <a:spcAft>
                <a:spcPts val="0"/>
              </a:spcAft>
              <a:buNone/>
            </a:pPr>
            <a:r>
              <a:rPr lang="pt-BR" sz="1100">
                <a:solidFill>
                  <a:schemeClr val="dk1"/>
                </a:solidFill>
              </a:rPr>
              <a:t>}</a:t>
            </a:r>
            <a:endParaRPr sz="1100">
              <a:solidFill>
                <a:schemeClr val="dk1"/>
              </a:solidFill>
            </a:endParaRPr>
          </a:p>
        </p:txBody>
      </p:sp>
    </p:spTree>
  </p:cSld>
  <p:clrMapOvr>
    <a:masterClrMapping/>
  </p:clrMapOvr>
</p:sld>
</file>

<file path=ppt/slides/slide2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0" name="Shape 1920"/>
        <p:cNvGrpSpPr/>
        <p:nvPr/>
      </p:nvGrpSpPr>
      <p:grpSpPr>
        <a:xfrm>
          <a:off x="0" y="0"/>
          <a:ext cx="0" cy="0"/>
          <a:chOff x="0" y="0"/>
          <a:chExt cx="0" cy="0"/>
        </a:xfrm>
      </p:grpSpPr>
      <p:sp>
        <p:nvSpPr>
          <p:cNvPr id="1921" name="Google Shape;1921;p21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PHP Assíncrono (Upload </a:t>
            </a:r>
            <a:r>
              <a:rPr lang="pt-BR"/>
              <a:t>Múltiplo </a:t>
            </a:r>
            <a:r>
              <a:rPr lang="pt-BR"/>
              <a:t>com Fetch)</a:t>
            </a:r>
            <a:endParaRPr/>
          </a:p>
        </p:txBody>
      </p:sp>
      <p:sp>
        <p:nvSpPr>
          <p:cNvPr id="1922" name="Google Shape;1922;p213"/>
          <p:cNvSpPr txBox="1"/>
          <p:nvPr/>
        </p:nvSpPr>
        <p:spPr>
          <a:xfrm>
            <a:off x="392000" y="1395825"/>
            <a:ext cx="7218000" cy="30000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pt-BR">
                <a:solidFill>
                  <a:srgbClr val="557799"/>
                </a:solidFill>
              </a:rPr>
              <a:t>&lt;?php</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pt-BR">
                <a:solidFill>
                  <a:srgbClr val="008800"/>
                </a:solidFill>
              </a:rPr>
              <a:t>echo</a:t>
            </a:r>
            <a:r>
              <a:rPr lang="pt-BR">
                <a:solidFill>
                  <a:schemeClr val="dk1"/>
                </a:solidFill>
              </a:rPr>
              <a:t> </a:t>
            </a:r>
            <a:r>
              <a:rPr lang="pt-BR">
                <a:solidFill>
                  <a:schemeClr val="dk1"/>
                </a:solidFill>
                <a:highlight>
                  <a:srgbClr val="FFF0F0"/>
                </a:highlight>
              </a:rPr>
              <a:t>"Email </a:t>
            </a:r>
            <a:r>
              <a:rPr lang="pt-BR">
                <a:solidFill>
                  <a:schemeClr val="dk1"/>
                </a:solidFill>
                <a:highlight>
                  <a:srgbClr val="EEEEEE"/>
                </a:highlight>
              </a:rPr>
              <a:t>{</a:t>
            </a:r>
            <a:r>
              <a:rPr lang="pt-BR">
                <a:solidFill>
                  <a:srgbClr val="996633"/>
                </a:solidFill>
              </a:rPr>
              <a:t>$_REQUEST</a:t>
            </a:r>
            <a:r>
              <a:rPr lang="pt-BR">
                <a:solidFill>
                  <a:schemeClr val="dk1"/>
                </a:solidFill>
              </a:rPr>
              <a:t>[</a:t>
            </a:r>
            <a:r>
              <a:rPr lang="pt-BR">
                <a:solidFill>
                  <a:schemeClr val="dk1"/>
                </a:solidFill>
                <a:highlight>
                  <a:srgbClr val="FFF0F0"/>
                </a:highlight>
              </a:rPr>
              <a:t>'email'</a:t>
            </a:r>
            <a:r>
              <a:rPr lang="pt-BR">
                <a:solidFill>
                  <a:schemeClr val="dk1"/>
                </a:solidFill>
              </a:rPr>
              <a:t>]</a:t>
            </a:r>
            <a:r>
              <a:rPr lang="pt-BR">
                <a:solidFill>
                  <a:schemeClr val="dk1"/>
                </a:solidFill>
                <a:highlight>
                  <a:srgbClr val="EEEEEE"/>
                </a:highlight>
              </a:rPr>
              <a:t>}</a:t>
            </a:r>
            <a:r>
              <a:rPr lang="pt-BR">
                <a:solidFill>
                  <a:schemeClr val="dk1"/>
                </a:solidFill>
                <a:highlight>
                  <a:srgbClr val="FFF0F0"/>
                </a:highlight>
              </a:rPr>
              <a:t> cadastrado com sucesso ! &lt;br/&gt;"</a:t>
            </a:r>
            <a:r>
              <a:rPr lang="pt-BR">
                <a:solidFill>
                  <a:schemeClr val="dk1"/>
                </a:solidFill>
              </a:rPr>
              <a:t>;</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pt-BR">
                <a:solidFill>
                  <a:srgbClr val="996633"/>
                </a:solidFill>
              </a:rPr>
              <a:t>$diretorio</a:t>
            </a:r>
            <a:r>
              <a:rPr lang="pt-BR">
                <a:solidFill>
                  <a:schemeClr val="dk1"/>
                </a:solidFill>
              </a:rPr>
              <a:t> </a:t>
            </a:r>
            <a:r>
              <a:rPr lang="pt-BR">
                <a:solidFill>
                  <a:srgbClr val="333333"/>
                </a:solidFill>
              </a:rPr>
              <a:t>=</a:t>
            </a:r>
            <a:r>
              <a:rPr lang="pt-BR">
                <a:solidFill>
                  <a:schemeClr val="dk1"/>
                </a:solidFill>
              </a:rPr>
              <a:t> </a:t>
            </a:r>
            <a:r>
              <a:rPr lang="pt-BR">
                <a:solidFill>
                  <a:schemeClr val="dk1"/>
                </a:solidFill>
                <a:highlight>
                  <a:srgbClr val="FFF0F0"/>
                </a:highlight>
              </a:rPr>
              <a:t>"anexos"</a:t>
            </a:r>
            <a:r>
              <a:rPr lang="pt-BR">
                <a:solidFill>
                  <a:srgbClr val="333333"/>
                </a:solidFill>
              </a:rPr>
              <a:t>.</a:t>
            </a:r>
            <a:r>
              <a:rPr lang="pt-BR">
                <a:solidFill>
                  <a:schemeClr val="dk1"/>
                </a:solidFill>
              </a:rPr>
              <a:t>DIRECTORY_SEPARATOR;</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pt-BR">
                <a:solidFill>
                  <a:srgbClr val="008800"/>
                </a:solidFill>
              </a:rPr>
              <a:t>foreach</a:t>
            </a:r>
            <a:r>
              <a:rPr lang="pt-BR">
                <a:solidFill>
                  <a:schemeClr val="dk1"/>
                </a:solidFill>
              </a:rPr>
              <a:t>(</a:t>
            </a:r>
            <a:r>
              <a:rPr lang="pt-BR">
                <a:solidFill>
                  <a:srgbClr val="996633"/>
                </a:solidFill>
              </a:rPr>
              <a:t>$_FILES</a:t>
            </a:r>
            <a:r>
              <a:rPr lang="pt-BR">
                <a:solidFill>
                  <a:schemeClr val="dk1"/>
                </a:solidFill>
              </a:rPr>
              <a:t> </a:t>
            </a:r>
            <a:r>
              <a:rPr b="1" lang="pt-BR">
                <a:solidFill>
                  <a:srgbClr val="008800"/>
                </a:solidFill>
              </a:rPr>
              <a:t>as</a:t>
            </a:r>
            <a:r>
              <a:rPr lang="pt-BR">
                <a:solidFill>
                  <a:schemeClr val="dk1"/>
                </a:solidFill>
              </a:rPr>
              <a:t> </a:t>
            </a:r>
            <a:r>
              <a:rPr lang="pt-BR">
                <a:solidFill>
                  <a:srgbClr val="996633"/>
                </a:solidFill>
              </a:rPr>
              <a:t>$arquivo</a:t>
            </a:r>
            <a:r>
              <a:rPr lang="pt-BR">
                <a:solidFill>
                  <a:schemeClr val="dk1"/>
                </a:solidFill>
              </a:rPr>
              <a:t>){</a:t>
            </a:r>
            <a:endParaRPr>
              <a:solidFill>
                <a:schemeClr val="dk1"/>
              </a:solidFill>
            </a:endParaRPr>
          </a:p>
          <a:p>
            <a:pPr indent="0" lvl="0" marL="0" rtl="0" algn="l">
              <a:spcBef>
                <a:spcPts val="0"/>
              </a:spcBef>
              <a:spcAft>
                <a:spcPts val="0"/>
              </a:spcAft>
              <a:buNone/>
            </a:pPr>
            <a:r>
              <a:rPr lang="pt-BR">
                <a:solidFill>
                  <a:schemeClr val="dk1"/>
                </a:solidFill>
              </a:rPr>
              <a:t>	</a:t>
            </a:r>
            <a:r>
              <a:rPr lang="pt-BR">
                <a:solidFill>
                  <a:srgbClr val="996633"/>
                </a:solidFill>
              </a:rPr>
              <a:t>$nome</a:t>
            </a:r>
            <a:r>
              <a:rPr lang="pt-BR">
                <a:solidFill>
                  <a:schemeClr val="dk1"/>
                </a:solidFill>
              </a:rPr>
              <a:t>     </a:t>
            </a:r>
            <a:r>
              <a:rPr lang="pt-BR">
                <a:solidFill>
                  <a:srgbClr val="333333"/>
                </a:solidFill>
              </a:rPr>
              <a:t>=</a:t>
            </a:r>
            <a:r>
              <a:rPr lang="pt-BR">
                <a:solidFill>
                  <a:schemeClr val="dk1"/>
                </a:solidFill>
              </a:rPr>
              <a:t> </a:t>
            </a:r>
            <a:r>
              <a:rPr lang="pt-BR">
                <a:solidFill>
                  <a:srgbClr val="996633"/>
                </a:solidFill>
              </a:rPr>
              <a:t>$arquivo</a:t>
            </a:r>
            <a:r>
              <a:rPr lang="pt-BR">
                <a:solidFill>
                  <a:schemeClr val="dk1"/>
                </a:solidFill>
              </a:rPr>
              <a:t>[</a:t>
            </a:r>
            <a:r>
              <a:rPr lang="pt-BR">
                <a:solidFill>
                  <a:schemeClr val="dk1"/>
                </a:solidFill>
                <a:highlight>
                  <a:srgbClr val="FFF0F0"/>
                </a:highlight>
              </a:rPr>
              <a:t>'name'</a:t>
            </a:r>
            <a:r>
              <a:rPr lang="pt-BR">
                <a:solidFill>
                  <a:schemeClr val="dk1"/>
                </a:solidFill>
              </a:rPr>
              <a:t>];</a:t>
            </a:r>
            <a:endParaRPr>
              <a:solidFill>
                <a:schemeClr val="dk1"/>
              </a:solidFill>
            </a:endParaRPr>
          </a:p>
          <a:p>
            <a:pPr indent="0" lvl="0" marL="0" rtl="0" algn="l">
              <a:spcBef>
                <a:spcPts val="0"/>
              </a:spcBef>
              <a:spcAft>
                <a:spcPts val="0"/>
              </a:spcAft>
              <a:buNone/>
            </a:pPr>
            <a:r>
              <a:rPr lang="pt-BR">
                <a:solidFill>
                  <a:schemeClr val="dk1"/>
                </a:solidFill>
              </a:rPr>
              <a:t>	</a:t>
            </a:r>
            <a:r>
              <a:rPr lang="pt-BR">
                <a:solidFill>
                  <a:srgbClr val="996633"/>
                </a:solidFill>
              </a:rPr>
              <a:t>$conteudo</a:t>
            </a:r>
            <a:r>
              <a:rPr lang="pt-BR">
                <a:solidFill>
                  <a:schemeClr val="dk1"/>
                </a:solidFill>
              </a:rPr>
              <a:t> </a:t>
            </a:r>
            <a:r>
              <a:rPr lang="pt-BR">
                <a:solidFill>
                  <a:srgbClr val="333333"/>
                </a:solidFill>
              </a:rPr>
              <a:t>=</a:t>
            </a:r>
            <a:r>
              <a:rPr lang="pt-BR">
                <a:solidFill>
                  <a:schemeClr val="dk1"/>
                </a:solidFill>
              </a:rPr>
              <a:t> </a:t>
            </a:r>
            <a:r>
              <a:rPr lang="pt-BR">
                <a:solidFill>
                  <a:srgbClr val="007020"/>
                </a:solidFill>
              </a:rPr>
              <a:t>file_get_contents</a:t>
            </a:r>
            <a:r>
              <a:rPr lang="pt-BR">
                <a:solidFill>
                  <a:schemeClr val="dk1"/>
                </a:solidFill>
              </a:rPr>
              <a:t>(</a:t>
            </a:r>
            <a:r>
              <a:rPr lang="pt-BR">
                <a:solidFill>
                  <a:srgbClr val="996633"/>
                </a:solidFill>
              </a:rPr>
              <a:t>$arquivo</a:t>
            </a:r>
            <a:r>
              <a:rPr lang="pt-BR">
                <a:solidFill>
                  <a:schemeClr val="dk1"/>
                </a:solidFill>
              </a:rPr>
              <a:t>[</a:t>
            </a:r>
            <a:r>
              <a:rPr lang="pt-BR">
                <a:solidFill>
                  <a:schemeClr val="dk1"/>
                </a:solidFill>
                <a:highlight>
                  <a:srgbClr val="FFF0F0"/>
                </a:highlight>
              </a:rPr>
              <a:t>'tmp_name'</a:t>
            </a:r>
            <a:r>
              <a:rPr lang="pt-BR">
                <a:solidFill>
                  <a:schemeClr val="dk1"/>
                </a:solidFill>
              </a:rPr>
              <a:t>]);</a:t>
            </a:r>
            <a:endParaRPr>
              <a:solidFill>
                <a:schemeClr val="dk1"/>
              </a:solidFill>
            </a:endParaRPr>
          </a:p>
          <a:p>
            <a:pPr indent="0" lvl="0" marL="0" rtl="0" algn="l">
              <a:spcBef>
                <a:spcPts val="0"/>
              </a:spcBef>
              <a:spcAft>
                <a:spcPts val="0"/>
              </a:spcAft>
              <a:buNone/>
            </a:pPr>
            <a:r>
              <a:rPr lang="pt-BR">
                <a:solidFill>
                  <a:schemeClr val="dk1"/>
                </a:solidFill>
              </a:rPr>
              <a:t>	</a:t>
            </a:r>
            <a:r>
              <a:rPr lang="pt-BR">
                <a:solidFill>
                  <a:srgbClr val="007020"/>
                </a:solidFill>
              </a:rPr>
              <a:t>file_put_contents</a:t>
            </a:r>
            <a:r>
              <a:rPr lang="pt-BR">
                <a:solidFill>
                  <a:schemeClr val="dk1"/>
                </a:solidFill>
              </a:rPr>
              <a:t>(</a:t>
            </a:r>
            <a:r>
              <a:rPr lang="pt-BR">
                <a:solidFill>
                  <a:srgbClr val="996633"/>
                </a:solidFill>
              </a:rPr>
              <a:t>$diretorio</a:t>
            </a:r>
            <a:r>
              <a:rPr lang="pt-BR">
                <a:solidFill>
                  <a:srgbClr val="333333"/>
                </a:solidFill>
              </a:rPr>
              <a:t>.</a:t>
            </a:r>
            <a:r>
              <a:rPr lang="pt-BR">
                <a:solidFill>
                  <a:srgbClr val="996633"/>
                </a:solidFill>
              </a:rPr>
              <a:t>$nome</a:t>
            </a:r>
            <a:r>
              <a:rPr lang="pt-BR">
                <a:solidFill>
                  <a:schemeClr val="dk1"/>
                </a:solidFill>
              </a:rPr>
              <a:t>, </a:t>
            </a:r>
            <a:r>
              <a:rPr lang="pt-BR">
                <a:solidFill>
                  <a:srgbClr val="996633"/>
                </a:solidFill>
              </a:rPr>
              <a:t>$conteudo</a:t>
            </a:r>
            <a:r>
              <a:rPr lang="pt-BR">
                <a:solidFill>
                  <a:schemeClr val="dk1"/>
                </a:solidFill>
              </a:rPr>
              <a:t>);</a:t>
            </a:r>
            <a:endParaRPr>
              <a:solidFill>
                <a:schemeClr val="dk1"/>
              </a:solidFill>
            </a:endParaRPr>
          </a:p>
          <a:p>
            <a:pPr indent="0" lvl="0" marL="0" rtl="0" algn="l">
              <a:spcBef>
                <a:spcPts val="0"/>
              </a:spcBef>
              <a:spcAft>
                <a:spcPts val="0"/>
              </a:spcAft>
              <a:buNone/>
            </a:pPr>
            <a:r>
              <a:rPr lang="pt-BR">
                <a:solidFill>
                  <a:schemeClr val="dk1"/>
                </a:solidFill>
              </a:rPr>
              <a:t>        </a:t>
            </a:r>
            <a:r>
              <a:rPr b="1" lang="pt-BR">
                <a:solidFill>
                  <a:srgbClr val="008800"/>
                </a:solidFill>
              </a:rPr>
              <a:t>if</a:t>
            </a:r>
            <a:r>
              <a:rPr lang="pt-BR">
                <a:solidFill>
                  <a:schemeClr val="dk1"/>
                </a:solidFill>
              </a:rPr>
              <a:t>(</a:t>
            </a:r>
            <a:r>
              <a:rPr lang="pt-BR">
                <a:solidFill>
                  <a:srgbClr val="007020"/>
                </a:solidFill>
              </a:rPr>
              <a:t>file_exists</a:t>
            </a:r>
            <a:r>
              <a:rPr lang="pt-BR">
                <a:solidFill>
                  <a:schemeClr val="dk1"/>
                </a:solidFill>
              </a:rPr>
              <a:t>(</a:t>
            </a:r>
            <a:r>
              <a:rPr lang="pt-BR">
                <a:solidFill>
                  <a:srgbClr val="996633"/>
                </a:solidFill>
              </a:rPr>
              <a:t>$diretorio</a:t>
            </a:r>
            <a:r>
              <a:rPr lang="pt-BR">
                <a:solidFill>
                  <a:srgbClr val="333333"/>
                </a:solidFill>
              </a:rPr>
              <a:t>.</a:t>
            </a:r>
            <a:r>
              <a:rPr lang="pt-BR">
                <a:solidFill>
                  <a:srgbClr val="996633"/>
                </a:solidFill>
              </a:rPr>
              <a:t>$nome</a:t>
            </a:r>
            <a:r>
              <a:rPr lang="pt-BR">
                <a:solidFill>
                  <a:schemeClr val="dk1"/>
                </a:solidFill>
              </a:rPr>
              <a:t>))</a:t>
            </a:r>
            <a:endParaRPr>
              <a:solidFill>
                <a:schemeClr val="dk1"/>
              </a:solidFill>
            </a:endParaRPr>
          </a:p>
          <a:p>
            <a:pPr indent="0" lvl="0" marL="0" rtl="0" algn="l">
              <a:spcBef>
                <a:spcPts val="0"/>
              </a:spcBef>
              <a:spcAft>
                <a:spcPts val="0"/>
              </a:spcAft>
              <a:buNone/>
            </a:pPr>
            <a:r>
              <a:rPr lang="pt-BR">
                <a:solidFill>
                  <a:schemeClr val="dk1"/>
                </a:solidFill>
              </a:rPr>
              <a:t>            </a:t>
            </a:r>
            <a:r>
              <a:rPr b="1" lang="pt-BR">
                <a:solidFill>
                  <a:srgbClr val="008800"/>
                </a:solidFill>
              </a:rPr>
              <a:t>echo</a:t>
            </a:r>
            <a:r>
              <a:rPr lang="pt-BR">
                <a:solidFill>
                  <a:schemeClr val="dk1"/>
                </a:solidFill>
              </a:rPr>
              <a:t> </a:t>
            </a:r>
            <a:r>
              <a:rPr lang="pt-BR">
                <a:solidFill>
                  <a:schemeClr val="dk1"/>
                </a:solidFill>
                <a:highlight>
                  <a:srgbClr val="FFF0F0"/>
                </a:highlight>
              </a:rPr>
              <a:t>"Arquivo </a:t>
            </a:r>
            <a:r>
              <a:rPr lang="pt-BR">
                <a:solidFill>
                  <a:schemeClr val="dk1"/>
                </a:solidFill>
                <a:highlight>
                  <a:srgbClr val="EEEEEE"/>
                </a:highlight>
              </a:rPr>
              <a:t>{</a:t>
            </a:r>
            <a:r>
              <a:rPr lang="pt-BR">
                <a:solidFill>
                  <a:srgbClr val="996633"/>
                </a:solidFill>
              </a:rPr>
              <a:t>$arquivo</a:t>
            </a:r>
            <a:r>
              <a:rPr lang="pt-BR">
                <a:solidFill>
                  <a:schemeClr val="dk1"/>
                </a:solidFill>
              </a:rPr>
              <a:t>[</a:t>
            </a:r>
            <a:r>
              <a:rPr lang="pt-BR">
                <a:solidFill>
                  <a:schemeClr val="dk1"/>
                </a:solidFill>
                <a:highlight>
                  <a:srgbClr val="FFF0F0"/>
                </a:highlight>
              </a:rPr>
              <a:t>'name'</a:t>
            </a:r>
            <a:r>
              <a:rPr lang="pt-BR">
                <a:solidFill>
                  <a:schemeClr val="dk1"/>
                </a:solidFill>
              </a:rPr>
              <a:t>]</a:t>
            </a:r>
            <a:r>
              <a:rPr lang="pt-BR">
                <a:solidFill>
                  <a:schemeClr val="dk1"/>
                </a:solidFill>
                <a:highlight>
                  <a:srgbClr val="EEEEEE"/>
                </a:highlight>
              </a:rPr>
              <a:t>}</a:t>
            </a:r>
            <a:r>
              <a:rPr lang="pt-BR">
                <a:solidFill>
                  <a:schemeClr val="dk1"/>
                </a:solidFill>
                <a:highlight>
                  <a:srgbClr val="FFF0F0"/>
                </a:highlight>
              </a:rPr>
              <a:t> salvo com sucesso ! &lt;br/&gt;"</a:t>
            </a:r>
            <a:r>
              <a:rPr lang="pt-BR">
                <a:solidFill>
                  <a:schemeClr val="dk1"/>
                </a:solidFill>
              </a:rPr>
              <a:t>;</a:t>
            </a:r>
            <a:endParaRPr>
              <a:solidFill>
                <a:schemeClr val="dk1"/>
              </a:solidFill>
            </a:endParaRPr>
          </a:p>
          <a:p>
            <a:pPr indent="0" lvl="0" marL="0" rtl="0" algn="l">
              <a:lnSpc>
                <a:spcPct val="125000"/>
              </a:lnSpc>
              <a:spcBef>
                <a:spcPts val="0"/>
              </a:spcBef>
              <a:spcAft>
                <a:spcPts val="0"/>
              </a:spcAft>
              <a:buNone/>
            </a:pPr>
            <a:r>
              <a:rPr lang="pt-BR">
                <a:solidFill>
                  <a:schemeClr val="dk1"/>
                </a:solidFill>
              </a:rPr>
              <a:t>}</a:t>
            </a:r>
            <a:endParaRPr>
              <a:solidFill>
                <a:schemeClr val="dk1"/>
              </a:solidFill>
            </a:endParaRPr>
          </a:p>
        </p:txBody>
      </p:sp>
      <p:sp>
        <p:nvSpPr>
          <p:cNvPr id="1923" name="Google Shape;1923;p213"/>
          <p:cNvSpPr txBox="1"/>
          <p:nvPr/>
        </p:nvSpPr>
        <p:spPr>
          <a:xfrm>
            <a:off x="392000" y="1121650"/>
            <a:ext cx="1797300" cy="38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pt-BR" sz="1100"/>
              <a:t>meu_form_data.php</a:t>
            </a:r>
            <a:endParaRPr b="1" sz="1100"/>
          </a:p>
        </p:txBody>
      </p:sp>
    </p:spTree>
  </p:cSld>
  <p:clrMapOvr>
    <a:masterClrMapping/>
  </p:clrMapOvr>
</p:sld>
</file>

<file path=ppt/slides/slide2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7" name="Shape 1927"/>
        <p:cNvGrpSpPr/>
        <p:nvPr/>
      </p:nvGrpSpPr>
      <p:grpSpPr>
        <a:xfrm>
          <a:off x="0" y="0"/>
          <a:ext cx="0" cy="0"/>
          <a:chOff x="0" y="0"/>
          <a:chExt cx="0" cy="0"/>
        </a:xfrm>
      </p:grpSpPr>
      <p:sp>
        <p:nvSpPr>
          <p:cNvPr id="1928" name="Google Shape;1928;p21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PHP Assíncrono (JSON + &lt;select&gt;)</a:t>
            </a:r>
            <a:endParaRPr/>
          </a:p>
        </p:txBody>
      </p:sp>
      <p:sp>
        <p:nvSpPr>
          <p:cNvPr id="1929" name="Google Shape;1929;p214"/>
          <p:cNvSpPr txBox="1"/>
          <p:nvPr/>
        </p:nvSpPr>
        <p:spPr>
          <a:xfrm>
            <a:off x="416075" y="1071200"/>
            <a:ext cx="6170400" cy="39594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pt-BR" sz="1100">
                <a:solidFill>
                  <a:srgbClr val="557799"/>
                </a:solidFill>
              </a:rPr>
              <a:t>&lt;!DOCTYPE html&gt;</a:t>
            </a:r>
            <a:endParaRPr sz="1100">
              <a:solidFill>
                <a:schemeClr val="dk1"/>
              </a:solidFill>
            </a:endParaRPr>
          </a:p>
          <a:p>
            <a:pPr indent="0" lvl="0" marL="0" rtl="0" algn="l">
              <a:spcBef>
                <a:spcPts val="0"/>
              </a:spcBef>
              <a:spcAft>
                <a:spcPts val="0"/>
              </a:spcAft>
              <a:buNone/>
            </a:pPr>
            <a:r>
              <a:rPr lang="pt-BR" sz="1100">
                <a:solidFill>
                  <a:srgbClr val="007700"/>
                </a:solidFill>
              </a:rPr>
              <a:t>&lt;html</a:t>
            </a:r>
            <a:r>
              <a:rPr lang="pt-BR" sz="1100">
                <a:solidFill>
                  <a:schemeClr val="dk1"/>
                </a:solidFill>
              </a:rPr>
              <a:t> </a:t>
            </a:r>
            <a:r>
              <a:rPr lang="pt-BR" sz="1100">
                <a:solidFill>
                  <a:srgbClr val="0000CC"/>
                </a:solidFill>
              </a:rPr>
              <a:t>lang=</a:t>
            </a:r>
            <a:r>
              <a:rPr lang="pt-BR" sz="1100">
                <a:solidFill>
                  <a:schemeClr val="dk1"/>
                </a:solidFill>
                <a:highlight>
                  <a:srgbClr val="FFF0F0"/>
                </a:highlight>
              </a:rPr>
              <a:t>"pt-BR"</a:t>
            </a:r>
            <a:r>
              <a:rPr lang="pt-BR" sz="1100">
                <a:solidFill>
                  <a:srgbClr val="007700"/>
                </a:solidFill>
              </a:rPr>
              <a:t>&gt;</a:t>
            </a:r>
            <a:endParaRPr sz="1100">
              <a:solidFill>
                <a:schemeClr val="dk1"/>
              </a:solidFill>
            </a:endParaRPr>
          </a:p>
          <a:p>
            <a:pPr indent="0" lvl="0" marL="0" rtl="0" algn="l">
              <a:spcBef>
                <a:spcPts val="0"/>
              </a:spcBef>
              <a:spcAft>
                <a:spcPts val="0"/>
              </a:spcAft>
              <a:buNone/>
            </a:pPr>
            <a:r>
              <a:rPr lang="pt-BR" sz="1100">
                <a:solidFill>
                  <a:schemeClr val="dk1"/>
                </a:solidFill>
              </a:rPr>
              <a:t>    </a:t>
            </a:r>
            <a:r>
              <a:rPr lang="pt-BR" sz="1100">
                <a:solidFill>
                  <a:srgbClr val="007700"/>
                </a:solidFill>
              </a:rPr>
              <a:t>&lt;head&gt;</a:t>
            </a:r>
            <a:endParaRPr sz="1100">
              <a:solidFill>
                <a:schemeClr val="dk1"/>
              </a:solidFill>
            </a:endParaRPr>
          </a:p>
          <a:p>
            <a:pPr indent="0" lvl="0" marL="0" rtl="0" algn="l">
              <a:spcBef>
                <a:spcPts val="0"/>
              </a:spcBef>
              <a:spcAft>
                <a:spcPts val="0"/>
              </a:spcAft>
              <a:buNone/>
            </a:pPr>
            <a:r>
              <a:rPr lang="pt-BR" sz="1100">
                <a:solidFill>
                  <a:schemeClr val="dk1"/>
                </a:solidFill>
              </a:rPr>
              <a:t>        </a:t>
            </a:r>
            <a:r>
              <a:rPr lang="pt-BR" sz="1100">
                <a:solidFill>
                  <a:srgbClr val="007700"/>
                </a:solidFill>
              </a:rPr>
              <a:t>&lt;title&gt;</a:t>
            </a:r>
            <a:r>
              <a:rPr lang="pt-BR" sz="1100">
                <a:solidFill>
                  <a:schemeClr val="dk1"/>
                </a:solidFill>
              </a:rPr>
              <a:t>Formulário Assíncrono</a:t>
            </a:r>
            <a:r>
              <a:rPr lang="pt-BR" sz="1100">
                <a:solidFill>
                  <a:srgbClr val="007700"/>
                </a:solidFill>
              </a:rPr>
              <a:t>&lt;/title&gt;</a:t>
            </a:r>
            <a:r>
              <a:rPr lang="pt-BR" sz="1100">
                <a:solidFill>
                  <a:schemeClr val="dk1"/>
                </a:solidFill>
              </a:rPr>
              <a:t> </a:t>
            </a:r>
            <a:r>
              <a:rPr lang="pt-BR" sz="1100">
                <a:solidFill>
                  <a:srgbClr val="007700"/>
                </a:solidFill>
              </a:rPr>
              <a:t>&lt;script </a:t>
            </a:r>
            <a:r>
              <a:rPr lang="pt-BR" sz="1100">
                <a:solidFill>
                  <a:srgbClr val="0000CC"/>
                </a:solidFill>
              </a:rPr>
              <a:t>src=</a:t>
            </a:r>
            <a:r>
              <a:rPr lang="pt-BR" sz="1100">
                <a:solidFill>
                  <a:schemeClr val="dk1"/>
                </a:solidFill>
                <a:highlight>
                  <a:srgbClr val="FFF0F0"/>
                </a:highlight>
              </a:rPr>
              <a:t>"curso.js"</a:t>
            </a:r>
            <a:r>
              <a:rPr lang="pt-BR" sz="1100">
                <a:solidFill>
                  <a:srgbClr val="007700"/>
                </a:solidFill>
              </a:rPr>
              <a:t>&gt;&lt;/script&gt;</a:t>
            </a:r>
            <a:endParaRPr sz="1100">
              <a:solidFill>
                <a:schemeClr val="dk1"/>
              </a:solidFill>
            </a:endParaRPr>
          </a:p>
          <a:p>
            <a:pPr indent="0" lvl="0" marL="0" rtl="0" algn="l">
              <a:spcBef>
                <a:spcPts val="0"/>
              </a:spcBef>
              <a:spcAft>
                <a:spcPts val="0"/>
              </a:spcAft>
              <a:buNone/>
            </a:pPr>
            <a:r>
              <a:rPr lang="pt-BR" sz="1100">
                <a:solidFill>
                  <a:schemeClr val="dk1"/>
                </a:solidFill>
              </a:rPr>
              <a:t>    </a:t>
            </a:r>
            <a:r>
              <a:rPr lang="pt-BR" sz="1100">
                <a:solidFill>
                  <a:srgbClr val="007700"/>
                </a:solidFill>
              </a:rPr>
              <a:t>&lt;/head&gt;</a:t>
            </a:r>
            <a:endParaRPr sz="1100">
              <a:solidFill>
                <a:schemeClr val="dk1"/>
              </a:solidFill>
            </a:endParaRPr>
          </a:p>
          <a:p>
            <a:pPr indent="0" lvl="0" marL="0" rtl="0" algn="l">
              <a:spcBef>
                <a:spcPts val="0"/>
              </a:spcBef>
              <a:spcAft>
                <a:spcPts val="0"/>
              </a:spcAft>
              <a:buNone/>
            </a:pPr>
            <a:r>
              <a:rPr lang="pt-BR" sz="1100">
                <a:solidFill>
                  <a:schemeClr val="dk1"/>
                </a:solidFill>
              </a:rPr>
              <a:t>    </a:t>
            </a:r>
            <a:r>
              <a:rPr lang="pt-BR" sz="1100">
                <a:solidFill>
                  <a:srgbClr val="007700"/>
                </a:solidFill>
              </a:rPr>
              <a:t>&lt;body&gt;</a:t>
            </a:r>
            <a:endParaRPr sz="1100">
              <a:solidFill>
                <a:schemeClr val="dk1"/>
              </a:solidFill>
            </a:endParaRPr>
          </a:p>
          <a:p>
            <a:pPr indent="0" lvl="0" marL="0" rtl="0" algn="l">
              <a:spcBef>
                <a:spcPts val="0"/>
              </a:spcBef>
              <a:spcAft>
                <a:spcPts val="0"/>
              </a:spcAft>
              <a:buNone/>
            </a:pPr>
            <a:r>
              <a:rPr lang="pt-BR" sz="1100">
                <a:solidFill>
                  <a:schemeClr val="dk1"/>
                </a:solidFill>
              </a:rPr>
              <a:t>        </a:t>
            </a:r>
            <a:r>
              <a:rPr lang="pt-BR" sz="1100">
                <a:solidFill>
                  <a:srgbClr val="007700"/>
                </a:solidFill>
              </a:rPr>
              <a:t>&lt;form&gt;</a:t>
            </a:r>
            <a:endParaRPr sz="1100">
              <a:solidFill>
                <a:schemeClr val="dk1"/>
              </a:solidFill>
            </a:endParaRPr>
          </a:p>
          <a:p>
            <a:pPr indent="0" lvl="0" marL="0" rtl="0" algn="l">
              <a:spcBef>
                <a:spcPts val="0"/>
              </a:spcBef>
              <a:spcAft>
                <a:spcPts val="0"/>
              </a:spcAft>
              <a:buNone/>
            </a:pPr>
            <a:r>
              <a:rPr lang="pt-BR" sz="1100">
                <a:solidFill>
                  <a:schemeClr val="dk1"/>
                </a:solidFill>
              </a:rPr>
              <a:t>            </a:t>
            </a:r>
            <a:r>
              <a:rPr lang="pt-BR" sz="1100">
                <a:solidFill>
                  <a:srgbClr val="007700"/>
                </a:solidFill>
              </a:rPr>
              <a:t>&lt;label&gt;</a:t>
            </a:r>
            <a:r>
              <a:rPr lang="pt-BR" sz="1100">
                <a:solidFill>
                  <a:schemeClr val="dk1"/>
                </a:solidFill>
              </a:rPr>
              <a:t>Região:</a:t>
            </a:r>
            <a:r>
              <a:rPr lang="pt-BR" sz="1100">
                <a:solidFill>
                  <a:srgbClr val="007700"/>
                </a:solidFill>
              </a:rPr>
              <a:t>&lt;/label&gt;</a:t>
            </a:r>
            <a:endParaRPr sz="1100">
              <a:solidFill>
                <a:schemeClr val="dk1"/>
              </a:solidFill>
            </a:endParaRPr>
          </a:p>
          <a:p>
            <a:pPr indent="0" lvl="0" marL="0" rtl="0" algn="l">
              <a:spcBef>
                <a:spcPts val="0"/>
              </a:spcBef>
              <a:spcAft>
                <a:spcPts val="0"/>
              </a:spcAft>
              <a:buNone/>
            </a:pPr>
            <a:r>
              <a:rPr lang="pt-BR" sz="1100">
                <a:solidFill>
                  <a:schemeClr val="dk1"/>
                </a:solidFill>
              </a:rPr>
              <a:t>            </a:t>
            </a:r>
            <a:r>
              <a:rPr lang="pt-BR" sz="1100">
                <a:solidFill>
                  <a:srgbClr val="007700"/>
                </a:solidFill>
              </a:rPr>
              <a:t>&lt;select</a:t>
            </a:r>
            <a:r>
              <a:rPr lang="pt-BR" sz="1100">
                <a:solidFill>
                  <a:schemeClr val="dk1"/>
                </a:solidFill>
              </a:rPr>
              <a:t> </a:t>
            </a:r>
            <a:r>
              <a:rPr lang="pt-BR" sz="1100">
                <a:solidFill>
                  <a:srgbClr val="0000CC"/>
                </a:solidFill>
              </a:rPr>
              <a:t>id=</a:t>
            </a:r>
            <a:r>
              <a:rPr lang="pt-BR" sz="1100">
                <a:solidFill>
                  <a:schemeClr val="dk1"/>
                </a:solidFill>
                <a:highlight>
                  <a:srgbClr val="FFF0F0"/>
                </a:highlight>
              </a:rPr>
              <a:t>"regioes"</a:t>
            </a:r>
            <a:r>
              <a:rPr lang="pt-BR" sz="1100">
                <a:solidFill>
                  <a:srgbClr val="007700"/>
                </a:solidFill>
              </a:rPr>
              <a:t>&gt;</a:t>
            </a:r>
            <a:endParaRPr sz="1100">
              <a:solidFill>
                <a:schemeClr val="dk1"/>
              </a:solidFill>
            </a:endParaRPr>
          </a:p>
          <a:p>
            <a:pPr indent="0" lvl="0" marL="0" rtl="0" algn="l">
              <a:spcBef>
                <a:spcPts val="0"/>
              </a:spcBef>
              <a:spcAft>
                <a:spcPts val="0"/>
              </a:spcAft>
              <a:buNone/>
            </a:pPr>
            <a:r>
              <a:rPr lang="pt-BR" sz="1100">
                <a:solidFill>
                  <a:schemeClr val="dk1"/>
                </a:solidFill>
              </a:rPr>
              <a:t>                </a:t>
            </a:r>
            <a:r>
              <a:rPr lang="pt-BR" sz="1100">
                <a:solidFill>
                  <a:srgbClr val="007700"/>
                </a:solidFill>
              </a:rPr>
              <a:t>&lt;option</a:t>
            </a:r>
            <a:r>
              <a:rPr lang="pt-BR" sz="1100">
                <a:solidFill>
                  <a:schemeClr val="dk1"/>
                </a:solidFill>
              </a:rPr>
              <a:t> </a:t>
            </a:r>
            <a:r>
              <a:rPr lang="pt-BR" sz="1100">
                <a:solidFill>
                  <a:srgbClr val="0000CC"/>
                </a:solidFill>
              </a:rPr>
              <a:t>value=</a:t>
            </a:r>
            <a:r>
              <a:rPr lang="pt-BR" sz="1100">
                <a:solidFill>
                  <a:schemeClr val="dk1"/>
                </a:solidFill>
                <a:highlight>
                  <a:srgbClr val="FFF0F0"/>
                </a:highlight>
              </a:rPr>
              <a:t>""</a:t>
            </a:r>
            <a:r>
              <a:rPr lang="pt-BR" sz="1100">
                <a:solidFill>
                  <a:srgbClr val="007700"/>
                </a:solidFill>
              </a:rPr>
              <a:t>&gt;</a:t>
            </a:r>
            <a:r>
              <a:rPr lang="pt-BR" sz="1100">
                <a:solidFill>
                  <a:schemeClr val="dk1"/>
                </a:solidFill>
              </a:rPr>
              <a:t>Selecione...</a:t>
            </a:r>
            <a:r>
              <a:rPr lang="pt-BR" sz="1100">
                <a:solidFill>
                  <a:srgbClr val="007700"/>
                </a:solidFill>
              </a:rPr>
              <a:t>&lt;/option&gt;</a:t>
            </a:r>
            <a:endParaRPr sz="1100">
              <a:solidFill>
                <a:schemeClr val="dk1"/>
              </a:solidFill>
            </a:endParaRPr>
          </a:p>
          <a:p>
            <a:pPr indent="0" lvl="0" marL="0" rtl="0" algn="l">
              <a:spcBef>
                <a:spcPts val="0"/>
              </a:spcBef>
              <a:spcAft>
                <a:spcPts val="0"/>
              </a:spcAft>
              <a:buNone/>
            </a:pPr>
            <a:r>
              <a:rPr lang="pt-BR" sz="1100">
                <a:solidFill>
                  <a:schemeClr val="dk1"/>
                </a:solidFill>
              </a:rPr>
              <a:t>                </a:t>
            </a:r>
            <a:r>
              <a:rPr lang="pt-BR" sz="1100">
                <a:solidFill>
                  <a:srgbClr val="007700"/>
                </a:solidFill>
              </a:rPr>
              <a:t>&lt;option</a:t>
            </a:r>
            <a:r>
              <a:rPr lang="pt-BR" sz="1100">
                <a:solidFill>
                  <a:schemeClr val="dk1"/>
                </a:solidFill>
              </a:rPr>
              <a:t> </a:t>
            </a:r>
            <a:r>
              <a:rPr lang="pt-BR" sz="1100">
                <a:solidFill>
                  <a:srgbClr val="0000CC"/>
                </a:solidFill>
              </a:rPr>
              <a:t>value=</a:t>
            </a:r>
            <a:r>
              <a:rPr lang="pt-BR" sz="1100">
                <a:solidFill>
                  <a:schemeClr val="dk1"/>
                </a:solidFill>
                <a:highlight>
                  <a:srgbClr val="FFF0F0"/>
                </a:highlight>
              </a:rPr>
              <a:t>"centro-oeste"</a:t>
            </a:r>
            <a:r>
              <a:rPr lang="pt-BR" sz="1100">
                <a:solidFill>
                  <a:srgbClr val="007700"/>
                </a:solidFill>
              </a:rPr>
              <a:t>&gt;</a:t>
            </a:r>
            <a:r>
              <a:rPr lang="pt-BR" sz="1100">
                <a:solidFill>
                  <a:schemeClr val="dk1"/>
                </a:solidFill>
              </a:rPr>
              <a:t>Centro Oeste</a:t>
            </a:r>
            <a:r>
              <a:rPr lang="pt-BR" sz="1100">
                <a:solidFill>
                  <a:srgbClr val="007700"/>
                </a:solidFill>
              </a:rPr>
              <a:t>&lt;/option&gt;</a:t>
            </a:r>
            <a:endParaRPr sz="1100">
              <a:solidFill>
                <a:schemeClr val="dk1"/>
              </a:solidFill>
            </a:endParaRPr>
          </a:p>
          <a:p>
            <a:pPr indent="0" lvl="0" marL="0" rtl="0" algn="l">
              <a:spcBef>
                <a:spcPts val="0"/>
              </a:spcBef>
              <a:spcAft>
                <a:spcPts val="0"/>
              </a:spcAft>
              <a:buNone/>
            </a:pPr>
            <a:r>
              <a:rPr lang="pt-BR" sz="1100">
                <a:solidFill>
                  <a:schemeClr val="dk1"/>
                </a:solidFill>
              </a:rPr>
              <a:t>                </a:t>
            </a:r>
            <a:r>
              <a:rPr lang="pt-BR" sz="1100">
                <a:solidFill>
                  <a:srgbClr val="007700"/>
                </a:solidFill>
              </a:rPr>
              <a:t>&lt;option</a:t>
            </a:r>
            <a:r>
              <a:rPr lang="pt-BR" sz="1100">
                <a:solidFill>
                  <a:schemeClr val="dk1"/>
                </a:solidFill>
              </a:rPr>
              <a:t> </a:t>
            </a:r>
            <a:r>
              <a:rPr lang="pt-BR" sz="1100">
                <a:solidFill>
                  <a:srgbClr val="0000CC"/>
                </a:solidFill>
              </a:rPr>
              <a:t>value=</a:t>
            </a:r>
            <a:r>
              <a:rPr lang="pt-BR" sz="1100">
                <a:solidFill>
                  <a:schemeClr val="dk1"/>
                </a:solidFill>
                <a:highlight>
                  <a:srgbClr val="FFF0F0"/>
                </a:highlight>
              </a:rPr>
              <a:t>"sul"</a:t>
            </a:r>
            <a:r>
              <a:rPr lang="pt-BR" sz="1100">
                <a:solidFill>
                  <a:srgbClr val="007700"/>
                </a:solidFill>
              </a:rPr>
              <a:t>&gt;</a:t>
            </a:r>
            <a:r>
              <a:rPr lang="pt-BR" sz="1100">
                <a:solidFill>
                  <a:schemeClr val="dk1"/>
                </a:solidFill>
              </a:rPr>
              <a:t>Sul</a:t>
            </a:r>
            <a:r>
              <a:rPr lang="pt-BR" sz="1100">
                <a:solidFill>
                  <a:srgbClr val="007700"/>
                </a:solidFill>
              </a:rPr>
              <a:t>&lt;/option&gt;</a:t>
            </a:r>
            <a:endParaRPr sz="1100">
              <a:solidFill>
                <a:schemeClr val="dk1"/>
              </a:solidFill>
            </a:endParaRPr>
          </a:p>
          <a:p>
            <a:pPr indent="0" lvl="0" marL="0" rtl="0" algn="l">
              <a:spcBef>
                <a:spcPts val="0"/>
              </a:spcBef>
              <a:spcAft>
                <a:spcPts val="0"/>
              </a:spcAft>
              <a:buNone/>
            </a:pPr>
            <a:r>
              <a:rPr lang="pt-BR" sz="1100">
                <a:solidFill>
                  <a:schemeClr val="dk1"/>
                </a:solidFill>
              </a:rPr>
              <a:t>            </a:t>
            </a:r>
            <a:r>
              <a:rPr lang="pt-BR" sz="1100">
                <a:solidFill>
                  <a:srgbClr val="007700"/>
                </a:solidFill>
              </a:rPr>
              <a:t>&lt;/select&gt;</a:t>
            </a:r>
            <a:endParaRPr sz="1100">
              <a:solidFill>
                <a:schemeClr val="dk1"/>
              </a:solidFill>
            </a:endParaRPr>
          </a:p>
          <a:p>
            <a:pPr indent="0" lvl="0" marL="0" rtl="0" algn="l">
              <a:spcBef>
                <a:spcPts val="0"/>
              </a:spcBef>
              <a:spcAft>
                <a:spcPts val="0"/>
              </a:spcAft>
              <a:buNone/>
            </a:pPr>
            <a:r>
              <a:rPr lang="pt-BR" sz="1100">
                <a:solidFill>
                  <a:schemeClr val="dk1"/>
                </a:solidFill>
              </a:rPr>
              <a:t>            </a:t>
            </a:r>
            <a:r>
              <a:rPr lang="pt-BR" sz="1100">
                <a:solidFill>
                  <a:srgbClr val="007700"/>
                </a:solidFill>
              </a:rPr>
              <a:t>&lt;label&gt;</a:t>
            </a:r>
            <a:r>
              <a:rPr lang="pt-BR" sz="1100">
                <a:solidFill>
                  <a:schemeClr val="dk1"/>
                </a:solidFill>
              </a:rPr>
              <a:t>Estado:</a:t>
            </a:r>
            <a:r>
              <a:rPr lang="pt-BR" sz="1100">
                <a:solidFill>
                  <a:srgbClr val="007700"/>
                </a:solidFill>
              </a:rPr>
              <a:t>&lt;/label&gt;</a:t>
            </a:r>
            <a:endParaRPr sz="1100">
              <a:solidFill>
                <a:schemeClr val="dk1"/>
              </a:solidFill>
            </a:endParaRPr>
          </a:p>
          <a:p>
            <a:pPr indent="0" lvl="0" marL="0" rtl="0" algn="l">
              <a:spcBef>
                <a:spcPts val="0"/>
              </a:spcBef>
              <a:spcAft>
                <a:spcPts val="0"/>
              </a:spcAft>
              <a:buNone/>
            </a:pPr>
            <a:r>
              <a:rPr lang="pt-BR" sz="1100">
                <a:solidFill>
                  <a:schemeClr val="dk1"/>
                </a:solidFill>
              </a:rPr>
              <a:t>            </a:t>
            </a:r>
            <a:r>
              <a:rPr lang="pt-BR" sz="1100">
                <a:solidFill>
                  <a:srgbClr val="007700"/>
                </a:solidFill>
              </a:rPr>
              <a:t>&lt;select</a:t>
            </a:r>
            <a:r>
              <a:rPr lang="pt-BR" sz="1100">
                <a:solidFill>
                  <a:schemeClr val="dk1"/>
                </a:solidFill>
              </a:rPr>
              <a:t> </a:t>
            </a:r>
            <a:r>
              <a:rPr lang="pt-BR" sz="1100">
                <a:solidFill>
                  <a:srgbClr val="0000CC"/>
                </a:solidFill>
              </a:rPr>
              <a:t>id=</a:t>
            </a:r>
            <a:r>
              <a:rPr lang="pt-BR" sz="1100">
                <a:solidFill>
                  <a:schemeClr val="dk1"/>
                </a:solidFill>
                <a:highlight>
                  <a:srgbClr val="FFF0F0"/>
                </a:highlight>
              </a:rPr>
              <a:t>"estados"</a:t>
            </a:r>
            <a:r>
              <a:rPr lang="pt-BR" sz="1100">
                <a:solidFill>
                  <a:srgbClr val="007700"/>
                </a:solidFill>
              </a:rPr>
              <a:t>&gt;&lt;/select&gt;</a:t>
            </a:r>
            <a:endParaRPr sz="1100">
              <a:solidFill>
                <a:schemeClr val="dk1"/>
              </a:solidFill>
            </a:endParaRPr>
          </a:p>
          <a:p>
            <a:pPr indent="0" lvl="0" marL="0" rtl="0" algn="l">
              <a:spcBef>
                <a:spcPts val="0"/>
              </a:spcBef>
              <a:spcAft>
                <a:spcPts val="0"/>
              </a:spcAft>
              <a:buNone/>
            </a:pPr>
            <a:r>
              <a:rPr lang="pt-BR" sz="1100">
                <a:solidFill>
                  <a:schemeClr val="dk1"/>
                </a:solidFill>
              </a:rPr>
              <a:t>        </a:t>
            </a:r>
            <a:r>
              <a:rPr lang="pt-BR" sz="1100">
                <a:solidFill>
                  <a:srgbClr val="007700"/>
                </a:solidFill>
              </a:rPr>
              <a:t>&lt;/form&gt;</a:t>
            </a:r>
            <a:endParaRPr sz="1100">
              <a:solidFill>
                <a:schemeClr val="dk1"/>
              </a:solidFill>
            </a:endParaRPr>
          </a:p>
          <a:p>
            <a:pPr indent="0" lvl="0" marL="0" rtl="0" algn="l">
              <a:spcBef>
                <a:spcPts val="0"/>
              </a:spcBef>
              <a:spcAft>
                <a:spcPts val="0"/>
              </a:spcAft>
              <a:buNone/>
            </a:pPr>
            <a:r>
              <a:rPr lang="pt-BR" sz="1100">
                <a:solidFill>
                  <a:schemeClr val="dk1"/>
                </a:solidFill>
              </a:rPr>
              <a:t>        </a:t>
            </a:r>
            <a:r>
              <a:rPr lang="pt-BR" sz="1100">
                <a:solidFill>
                  <a:srgbClr val="007700"/>
                </a:solidFill>
              </a:rPr>
              <a:t>&lt;script&gt;</a:t>
            </a:r>
            <a:endParaRPr sz="1100">
              <a:solidFill>
                <a:schemeClr val="dk1"/>
              </a:solidFill>
            </a:endParaRPr>
          </a:p>
          <a:p>
            <a:pPr indent="0" lvl="0" marL="0" rtl="0" algn="l">
              <a:spcBef>
                <a:spcPts val="0"/>
              </a:spcBef>
              <a:spcAft>
                <a:spcPts val="0"/>
              </a:spcAft>
              <a:buNone/>
            </a:pPr>
            <a:r>
              <a:rPr lang="pt-BR" sz="1100">
                <a:solidFill>
                  <a:schemeClr val="dk1"/>
                </a:solidFill>
              </a:rPr>
              <a:t>            </a:t>
            </a:r>
            <a:r>
              <a:rPr b="1" lang="pt-BR" sz="1100">
                <a:solidFill>
                  <a:srgbClr val="008800"/>
                </a:solidFill>
              </a:rPr>
              <a:t>const</a:t>
            </a:r>
            <a:r>
              <a:rPr lang="pt-BR" sz="1100">
                <a:solidFill>
                  <a:schemeClr val="dk1"/>
                </a:solidFill>
              </a:rPr>
              <a:t> select </a:t>
            </a:r>
            <a:r>
              <a:rPr lang="pt-BR" sz="1100">
                <a:solidFill>
                  <a:srgbClr val="333333"/>
                </a:solidFill>
              </a:rPr>
              <a:t>=</a:t>
            </a:r>
            <a:r>
              <a:rPr lang="pt-BR" sz="1100">
                <a:solidFill>
                  <a:schemeClr val="dk1"/>
                </a:solidFill>
              </a:rPr>
              <a:t> </a:t>
            </a:r>
            <a:r>
              <a:rPr lang="pt-BR" sz="1100">
                <a:solidFill>
                  <a:srgbClr val="007020"/>
                </a:solidFill>
              </a:rPr>
              <a:t>document</a:t>
            </a:r>
            <a:r>
              <a:rPr lang="pt-BR" sz="1100">
                <a:solidFill>
                  <a:schemeClr val="dk1"/>
                </a:solidFill>
              </a:rPr>
              <a:t>.getElementById(</a:t>
            </a:r>
            <a:r>
              <a:rPr lang="pt-BR" sz="1100">
                <a:solidFill>
                  <a:schemeClr val="dk1"/>
                </a:solidFill>
                <a:highlight>
                  <a:srgbClr val="FFF0F0"/>
                </a:highlight>
              </a:rPr>
              <a:t>'regioes'</a:t>
            </a:r>
            <a:r>
              <a:rPr lang="pt-BR" sz="1100">
                <a:solidFill>
                  <a:schemeClr val="dk1"/>
                </a:solidFill>
              </a:rPr>
              <a:t>);</a:t>
            </a:r>
            <a:endParaRPr sz="1100">
              <a:solidFill>
                <a:schemeClr val="dk1"/>
              </a:solidFill>
            </a:endParaRPr>
          </a:p>
          <a:p>
            <a:pPr indent="0" lvl="0" marL="0" rtl="0" algn="l">
              <a:spcBef>
                <a:spcPts val="0"/>
              </a:spcBef>
              <a:spcAft>
                <a:spcPts val="0"/>
              </a:spcAft>
              <a:buNone/>
            </a:pPr>
            <a:r>
              <a:rPr lang="pt-BR" sz="1100">
                <a:solidFill>
                  <a:schemeClr val="dk1"/>
                </a:solidFill>
              </a:rPr>
              <a:t>            select.addEventListener(</a:t>
            </a:r>
            <a:r>
              <a:rPr lang="pt-BR" sz="1100">
                <a:solidFill>
                  <a:schemeClr val="dk1"/>
                </a:solidFill>
                <a:highlight>
                  <a:srgbClr val="FFF0F0"/>
                </a:highlight>
              </a:rPr>
              <a:t>'change'</a:t>
            </a:r>
            <a:r>
              <a:rPr lang="pt-BR" sz="1100">
                <a:solidFill>
                  <a:schemeClr val="dk1"/>
                </a:solidFill>
              </a:rPr>
              <a:t>, selectEstados.bind(</a:t>
            </a:r>
            <a:r>
              <a:rPr b="1" lang="pt-BR" sz="1100">
                <a:solidFill>
                  <a:srgbClr val="008800"/>
                </a:solidFill>
              </a:rPr>
              <a:t>this</a:t>
            </a:r>
            <a:r>
              <a:rPr lang="pt-BR" sz="1100">
                <a:solidFill>
                  <a:schemeClr val="dk1"/>
                </a:solidFill>
              </a:rPr>
              <a:t>,</a:t>
            </a:r>
            <a:r>
              <a:rPr lang="pt-BR" sz="1100">
                <a:solidFill>
                  <a:schemeClr val="dk1"/>
                </a:solidFill>
                <a:highlight>
                  <a:srgbClr val="FFF0F0"/>
                </a:highlight>
              </a:rPr>
              <a:t>'regioes'</a:t>
            </a:r>
            <a:r>
              <a:rPr lang="pt-BR" sz="1100">
                <a:solidFill>
                  <a:schemeClr val="dk1"/>
                </a:solidFill>
              </a:rPr>
              <a:t>, </a:t>
            </a:r>
            <a:r>
              <a:rPr lang="pt-BR" sz="1100">
                <a:solidFill>
                  <a:schemeClr val="dk1"/>
                </a:solidFill>
                <a:highlight>
                  <a:srgbClr val="FFF0F0"/>
                </a:highlight>
              </a:rPr>
              <a:t>'estados'</a:t>
            </a:r>
            <a:r>
              <a:rPr lang="pt-BR" sz="1100">
                <a:solidFill>
                  <a:schemeClr val="dk1"/>
                </a:solidFill>
              </a:rPr>
              <a:t>), </a:t>
            </a:r>
            <a:r>
              <a:rPr b="1" lang="pt-BR" sz="1100">
                <a:solidFill>
                  <a:srgbClr val="008800"/>
                </a:solidFill>
              </a:rPr>
              <a:t>false</a:t>
            </a:r>
            <a:r>
              <a:rPr lang="pt-BR" sz="1100">
                <a:solidFill>
                  <a:schemeClr val="dk1"/>
                </a:solidFill>
              </a:rPr>
              <a:t>);</a:t>
            </a:r>
            <a:endParaRPr sz="1100">
              <a:solidFill>
                <a:schemeClr val="dk1"/>
              </a:solidFill>
            </a:endParaRPr>
          </a:p>
          <a:p>
            <a:pPr indent="0" lvl="0" marL="0" rtl="0" algn="l">
              <a:spcBef>
                <a:spcPts val="0"/>
              </a:spcBef>
              <a:spcAft>
                <a:spcPts val="0"/>
              </a:spcAft>
              <a:buNone/>
            </a:pPr>
            <a:r>
              <a:rPr lang="pt-BR" sz="1100">
                <a:solidFill>
                  <a:schemeClr val="dk1"/>
                </a:solidFill>
              </a:rPr>
              <a:t>        </a:t>
            </a:r>
            <a:r>
              <a:rPr lang="pt-BR" sz="1100">
                <a:solidFill>
                  <a:srgbClr val="007700"/>
                </a:solidFill>
              </a:rPr>
              <a:t>&lt;/script&gt;</a:t>
            </a:r>
            <a:r>
              <a:rPr lang="pt-BR" sz="1100">
                <a:solidFill>
                  <a:schemeClr val="dk1"/>
                </a:solidFill>
              </a:rPr>
              <a:t>    </a:t>
            </a:r>
            <a:endParaRPr sz="1100">
              <a:solidFill>
                <a:schemeClr val="dk1"/>
              </a:solidFill>
            </a:endParaRPr>
          </a:p>
          <a:p>
            <a:pPr indent="0" lvl="0" marL="0" rtl="0" algn="l">
              <a:spcBef>
                <a:spcPts val="0"/>
              </a:spcBef>
              <a:spcAft>
                <a:spcPts val="0"/>
              </a:spcAft>
              <a:buNone/>
            </a:pPr>
            <a:r>
              <a:rPr lang="pt-BR" sz="1100">
                <a:solidFill>
                  <a:schemeClr val="dk1"/>
                </a:solidFill>
              </a:rPr>
              <a:t>    </a:t>
            </a:r>
            <a:r>
              <a:rPr lang="pt-BR" sz="1100">
                <a:solidFill>
                  <a:srgbClr val="007700"/>
                </a:solidFill>
              </a:rPr>
              <a:t>&lt;/body&gt;</a:t>
            </a:r>
            <a:endParaRPr sz="1100">
              <a:solidFill>
                <a:schemeClr val="dk1"/>
              </a:solidFill>
            </a:endParaRPr>
          </a:p>
          <a:p>
            <a:pPr indent="0" lvl="0" marL="0" rtl="0" algn="l">
              <a:lnSpc>
                <a:spcPct val="125000"/>
              </a:lnSpc>
              <a:spcBef>
                <a:spcPts val="0"/>
              </a:spcBef>
              <a:spcAft>
                <a:spcPts val="0"/>
              </a:spcAft>
              <a:buNone/>
            </a:pPr>
            <a:r>
              <a:rPr lang="pt-BR" sz="1100">
                <a:solidFill>
                  <a:srgbClr val="007700"/>
                </a:solidFill>
              </a:rPr>
              <a:t>&lt;/html&gt;</a:t>
            </a:r>
            <a:endParaRPr sz="1100">
              <a:solidFill>
                <a:srgbClr val="007700"/>
              </a:solidFill>
            </a:endParaRPr>
          </a:p>
        </p:txBody>
      </p:sp>
      <p:sp>
        <p:nvSpPr>
          <p:cNvPr id="1930" name="Google Shape;1930;p214"/>
          <p:cNvSpPr txBox="1"/>
          <p:nvPr/>
        </p:nvSpPr>
        <p:spPr>
          <a:xfrm>
            <a:off x="6687400" y="2480875"/>
            <a:ext cx="1032300" cy="59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a:t>index.php</a:t>
            </a:r>
            <a:endParaRPr/>
          </a:p>
        </p:txBody>
      </p:sp>
    </p:spTree>
  </p:cSld>
  <p:clrMapOvr>
    <a:masterClrMapping/>
  </p:clrMapOvr>
</p:sld>
</file>

<file path=ppt/slides/slide2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4" name="Shape 1934"/>
        <p:cNvGrpSpPr/>
        <p:nvPr/>
      </p:nvGrpSpPr>
      <p:grpSpPr>
        <a:xfrm>
          <a:off x="0" y="0"/>
          <a:ext cx="0" cy="0"/>
          <a:chOff x="0" y="0"/>
          <a:chExt cx="0" cy="0"/>
        </a:xfrm>
      </p:grpSpPr>
      <p:sp>
        <p:nvSpPr>
          <p:cNvPr id="1935" name="Google Shape;1935;p21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PHP Assíncrono (JSON + &lt;select&gt;)</a:t>
            </a:r>
            <a:endParaRPr/>
          </a:p>
        </p:txBody>
      </p:sp>
      <p:sp>
        <p:nvSpPr>
          <p:cNvPr id="1936" name="Google Shape;1936;p215"/>
          <p:cNvSpPr txBox="1"/>
          <p:nvPr/>
        </p:nvSpPr>
        <p:spPr>
          <a:xfrm>
            <a:off x="6687400" y="2480875"/>
            <a:ext cx="1032300" cy="59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a:t>curso.js</a:t>
            </a:r>
            <a:endParaRPr/>
          </a:p>
        </p:txBody>
      </p:sp>
      <p:sp>
        <p:nvSpPr>
          <p:cNvPr id="1937" name="Google Shape;1937;p215"/>
          <p:cNvSpPr txBox="1"/>
          <p:nvPr/>
        </p:nvSpPr>
        <p:spPr>
          <a:xfrm>
            <a:off x="433775" y="1278325"/>
            <a:ext cx="5975700" cy="37257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pt-BR" sz="1100">
                <a:solidFill>
                  <a:srgbClr val="008800"/>
                </a:solidFill>
              </a:rPr>
              <a:t>function</a:t>
            </a:r>
            <a:r>
              <a:rPr lang="pt-BR" sz="1100">
                <a:solidFill>
                  <a:schemeClr val="dk1"/>
                </a:solidFill>
              </a:rPr>
              <a:t> selectEstados(fonte_id, alvo_id) {</a:t>
            </a:r>
            <a:endParaRPr sz="1100">
              <a:solidFill>
                <a:schemeClr val="dk1"/>
              </a:solidFill>
            </a:endParaRPr>
          </a:p>
          <a:p>
            <a:pPr indent="0" lvl="0" marL="0" rtl="0" algn="l">
              <a:spcBef>
                <a:spcPts val="0"/>
              </a:spcBef>
              <a:spcAft>
                <a:spcPts val="0"/>
              </a:spcAft>
              <a:buNone/>
            </a:pPr>
            <a:r>
              <a:t/>
            </a:r>
            <a:endParaRPr sz="1100">
              <a:solidFill>
                <a:schemeClr val="dk1"/>
              </a:solidFill>
            </a:endParaRPr>
          </a:p>
          <a:p>
            <a:pPr indent="0" lvl="0" marL="0" rtl="0" algn="l">
              <a:spcBef>
                <a:spcPts val="0"/>
              </a:spcBef>
              <a:spcAft>
                <a:spcPts val="0"/>
              </a:spcAft>
              <a:buNone/>
            </a:pPr>
            <a:r>
              <a:rPr lang="pt-BR" sz="1100">
                <a:solidFill>
                  <a:schemeClr val="dk1"/>
                </a:solidFill>
              </a:rPr>
              <a:t>    fonte </a:t>
            </a:r>
            <a:r>
              <a:rPr lang="pt-BR" sz="1100">
                <a:solidFill>
                  <a:srgbClr val="333333"/>
                </a:solidFill>
              </a:rPr>
              <a:t>=</a:t>
            </a:r>
            <a:r>
              <a:rPr lang="pt-BR" sz="1100">
                <a:solidFill>
                  <a:schemeClr val="dk1"/>
                </a:solidFill>
              </a:rPr>
              <a:t> </a:t>
            </a:r>
            <a:r>
              <a:rPr lang="pt-BR" sz="1100">
                <a:solidFill>
                  <a:srgbClr val="007020"/>
                </a:solidFill>
              </a:rPr>
              <a:t>document</a:t>
            </a:r>
            <a:r>
              <a:rPr lang="pt-BR" sz="1100">
                <a:solidFill>
                  <a:schemeClr val="dk1"/>
                </a:solidFill>
              </a:rPr>
              <a:t>.getElementById(fonte_id);</a:t>
            </a:r>
            <a:endParaRPr sz="1100">
              <a:solidFill>
                <a:schemeClr val="dk1"/>
              </a:solidFill>
            </a:endParaRPr>
          </a:p>
          <a:p>
            <a:pPr indent="0" lvl="0" marL="0" rtl="0" algn="l">
              <a:spcBef>
                <a:spcPts val="0"/>
              </a:spcBef>
              <a:spcAft>
                <a:spcPts val="0"/>
              </a:spcAft>
              <a:buNone/>
            </a:pPr>
            <a:r>
              <a:rPr lang="pt-BR" sz="1100">
                <a:solidFill>
                  <a:schemeClr val="dk1"/>
                </a:solidFill>
              </a:rPr>
              <a:t>    alvo </a:t>
            </a:r>
            <a:r>
              <a:rPr lang="pt-BR" sz="1100">
                <a:solidFill>
                  <a:srgbClr val="333333"/>
                </a:solidFill>
              </a:rPr>
              <a:t>=</a:t>
            </a:r>
            <a:r>
              <a:rPr lang="pt-BR" sz="1100">
                <a:solidFill>
                  <a:schemeClr val="dk1"/>
                </a:solidFill>
              </a:rPr>
              <a:t> </a:t>
            </a:r>
            <a:r>
              <a:rPr lang="pt-BR" sz="1100">
                <a:solidFill>
                  <a:srgbClr val="007020"/>
                </a:solidFill>
              </a:rPr>
              <a:t>document</a:t>
            </a:r>
            <a:r>
              <a:rPr lang="pt-BR" sz="1100">
                <a:solidFill>
                  <a:schemeClr val="dk1"/>
                </a:solidFill>
              </a:rPr>
              <a:t>.getElementById(alvo_id);</a:t>
            </a:r>
            <a:endParaRPr sz="1100">
              <a:solidFill>
                <a:schemeClr val="dk1"/>
              </a:solidFill>
            </a:endParaRPr>
          </a:p>
          <a:p>
            <a:pPr indent="0" lvl="0" marL="0" rtl="0" algn="l">
              <a:spcBef>
                <a:spcPts val="0"/>
              </a:spcBef>
              <a:spcAft>
                <a:spcPts val="0"/>
              </a:spcAft>
              <a:buNone/>
            </a:pPr>
            <a:r>
              <a:rPr lang="pt-BR" sz="1100">
                <a:solidFill>
                  <a:schemeClr val="dk1"/>
                </a:solidFill>
              </a:rPr>
              <a:t>    alvo.length </a:t>
            </a:r>
            <a:r>
              <a:rPr lang="pt-BR" sz="1100">
                <a:solidFill>
                  <a:srgbClr val="333333"/>
                </a:solidFill>
              </a:rPr>
              <a:t>=</a:t>
            </a:r>
            <a:r>
              <a:rPr lang="pt-BR" sz="1100">
                <a:solidFill>
                  <a:schemeClr val="dk1"/>
                </a:solidFill>
              </a:rPr>
              <a:t> </a:t>
            </a:r>
            <a:r>
              <a:rPr b="1" lang="pt-BR" sz="1100">
                <a:solidFill>
                  <a:srgbClr val="0000DD"/>
                </a:solidFill>
              </a:rPr>
              <a:t>0</a:t>
            </a:r>
            <a:r>
              <a:rPr lang="pt-BR" sz="1100">
                <a:solidFill>
                  <a:schemeClr val="dk1"/>
                </a:solidFill>
              </a:rPr>
              <a:t>;</a:t>
            </a:r>
            <a:endParaRPr sz="1100">
              <a:solidFill>
                <a:schemeClr val="dk1"/>
              </a:solidFill>
            </a:endParaRPr>
          </a:p>
          <a:p>
            <a:pPr indent="0" lvl="0" marL="0" rtl="0" algn="l">
              <a:spcBef>
                <a:spcPts val="0"/>
              </a:spcBef>
              <a:spcAft>
                <a:spcPts val="0"/>
              </a:spcAft>
              <a:buNone/>
            </a:pPr>
            <a:r>
              <a:t/>
            </a:r>
            <a:endParaRPr sz="1100">
              <a:solidFill>
                <a:schemeClr val="dk1"/>
              </a:solidFill>
            </a:endParaRPr>
          </a:p>
          <a:p>
            <a:pPr indent="0" lvl="0" marL="0" rtl="0" algn="l">
              <a:spcBef>
                <a:spcPts val="0"/>
              </a:spcBef>
              <a:spcAft>
                <a:spcPts val="0"/>
              </a:spcAft>
              <a:buNone/>
            </a:pPr>
            <a:r>
              <a:rPr lang="pt-BR" sz="1100">
                <a:solidFill>
                  <a:schemeClr val="dk1"/>
                </a:solidFill>
              </a:rPr>
              <a:t>    </a:t>
            </a:r>
            <a:r>
              <a:rPr b="1" lang="pt-BR" sz="1100">
                <a:solidFill>
                  <a:srgbClr val="008800"/>
                </a:solidFill>
              </a:rPr>
              <a:t>let</a:t>
            </a:r>
            <a:r>
              <a:rPr lang="pt-BR" sz="1100">
                <a:solidFill>
                  <a:schemeClr val="dk1"/>
                </a:solidFill>
              </a:rPr>
              <a:t> regiao_selecionada </a:t>
            </a:r>
            <a:r>
              <a:rPr lang="pt-BR" sz="1100">
                <a:solidFill>
                  <a:srgbClr val="333333"/>
                </a:solidFill>
              </a:rPr>
              <a:t>=</a:t>
            </a:r>
            <a:r>
              <a:rPr lang="pt-BR" sz="1100">
                <a:solidFill>
                  <a:schemeClr val="dk1"/>
                </a:solidFill>
              </a:rPr>
              <a:t> fonte.options[fonte.selectedIndex].value;</a:t>
            </a:r>
            <a:endParaRPr sz="1100">
              <a:solidFill>
                <a:schemeClr val="dk1"/>
              </a:solidFill>
            </a:endParaRPr>
          </a:p>
          <a:p>
            <a:pPr indent="0" lvl="0" marL="0" rtl="0" algn="l">
              <a:spcBef>
                <a:spcPts val="0"/>
              </a:spcBef>
              <a:spcAft>
                <a:spcPts val="0"/>
              </a:spcAft>
              <a:buNone/>
            </a:pPr>
            <a:r>
              <a:rPr lang="pt-BR" sz="1100">
                <a:solidFill>
                  <a:schemeClr val="dk1"/>
                </a:solidFill>
              </a:rPr>
              <a:t>    </a:t>
            </a:r>
            <a:r>
              <a:rPr b="1" lang="pt-BR" sz="1100">
                <a:solidFill>
                  <a:srgbClr val="008800"/>
                </a:solidFill>
              </a:rPr>
              <a:t>if</a:t>
            </a:r>
            <a:r>
              <a:rPr lang="pt-BR" sz="1100">
                <a:solidFill>
                  <a:schemeClr val="dk1"/>
                </a:solidFill>
              </a:rPr>
              <a:t> (regiao_selecionada </a:t>
            </a:r>
            <a:r>
              <a:rPr lang="pt-BR" sz="1100">
                <a:solidFill>
                  <a:srgbClr val="333333"/>
                </a:solidFill>
              </a:rPr>
              <a:t>==</a:t>
            </a:r>
            <a:r>
              <a:rPr lang="pt-BR" sz="1100">
                <a:solidFill>
                  <a:schemeClr val="dk1"/>
                </a:solidFill>
              </a:rPr>
              <a:t> </a:t>
            </a:r>
            <a:r>
              <a:rPr lang="pt-BR" sz="1100">
                <a:solidFill>
                  <a:schemeClr val="dk1"/>
                </a:solidFill>
                <a:highlight>
                  <a:srgbClr val="FFF0F0"/>
                </a:highlight>
              </a:rPr>
              <a:t>''</a:t>
            </a:r>
            <a:r>
              <a:rPr lang="pt-BR" sz="1100">
                <a:solidFill>
                  <a:schemeClr val="dk1"/>
                </a:solidFill>
              </a:rPr>
              <a:t>)</a:t>
            </a:r>
            <a:endParaRPr sz="1100">
              <a:solidFill>
                <a:schemeClr val="dk1"/>
              </a:solidFill>
            </a:endParaRPr>
          </a:p>
          <a:p>
            <a:pPr indent="0" lvl="0" marL="0" rtl="0" algn="l">
              <a:spcBef>
                <a:spcPts val="0"/>
              </a:spcBef>
              <a:spcAft>
                <a:spcPts val="0"/>
              </a:spcAft>
              <a:buNone/>
            </a:pPr>
            <a:r>
              <a:rPr lang="pt-BR" sz="1100">
                <a:solidFill>
                  <a:schemeClr val="dk1"/>
                </a:solidFill>
              </a:rPr>
              <a:t>        </a:t>
            </a:r>
            <a:r>
              <a:rPr b="1" lang="pt-BR" sz="1100">
                <a:solidFill>
                  <a:srgbClr val="008800"/>
                </a:solidFill>
              </a:rPr>
              <a:t>return</a:t>
            </a:r>
            <a:r>
              <a:rPr lang="pt-BR" sz="1100">
                <a:solidFill>
                  <a:schemeClr val="dk1"/>
                </a:solidFill>
              </a:rPr>
              <a:t>;</a:t>
            </a:r>
            <a:endParaRPr sz="1100">
              <a:solidFill>
                <a:schemeClr val="dk1"/>
              </a:solidFill>
            </a:endParaRPr>
          </a:p>
          <a:p>
            <a:pPr indent="0" lvl="0" marL="0" rtl="0" algn="l">
              <a:spcBef>
                <a:spcPts val="0"/>
              </a:spcBef>
              <a:spcAft>
                <a:spcPts val="0"/>
              </a:spcAft>
              <a:buNone/>
            </a:pPr>
            <a:r>
              <a:rPr lang="pt-BR" sz="1100">
                <a:solidFill>
                  <a:schemeClr val="dk1"/>
                </a:solidFill>
              </a:rPr>
              <a:t>    </a:t>
            </a:r>
            <a:r>
              <a:rPr lang="pt-BR" sz="1100">
                <a:solidFill>
                  <a:srgbClr val="007020"/>
                </a:solidFill>
              </a:rPr>
              <a:t>window</a:t>
            </a:r>
            <a:r>
              <a:rPr lang="pt-BR" sz="1100">
                <a:solidFill>
                  <a:schemeClr val="dk1"/>
                </a:solidFill>
              </a:rPr>
              <a:t>.fetch(</a:t>
            </a:r>
            <a:r>
              <a:rPr lang="pt-BR" sz="1100">
                <a:solidFill>
                  <a:schemeClr val="dk1"/>
                </a:solidFill>
                <a:highlight>
                  <a:srgbClr val="FFF0F0"/>
                </a:highlight>
              </a:rPr>
              <a:t>"estados.php?regiao_selecionada="</a:t>
            </a:r>
            <a:r>
              <a:rPr lang="pt-BR" sz="1100">
                <a:solidFill>
                  <a:schemeClr val="dk1"/>
                </a:solidFill>
              </a:rPr>
              <a:t> </a:t>
            </a:r>
            <a:r>
              <a:rPr lang="pt-BR" sz="1100">
                <a:solidFill>
                  <a:srgbClr val="333333"/>
                </a:solidFill>
              </a:rPr>
              <a:t>+</a:t>
            </a:r>
            <a:r>
              <a:rPr lang="pt-BR" sz="1100">
                <a:solidFill>
                  <a:schemeClr val="dk1"/>
                </a:solidFill>
              </a:rPr>
              <a:t> regiao_selecionada)</a:t>
            </a:r>
            <a:endParaRPr sz="1100">
              <a:solidFill>
                <a:schemeClr val="dk1"/>
              </a:solidFill>
            </a:endParaRPr>
          </a:p>
          <a:p>
            <a:pPr indent="0" lvl="0" marL="0" rtl="0" algn="l">
              <a:spcBef>
                <a:spcPts val="0"/>
              </a:spcBef>
              <a:spcAft>
                <a:spcPts val="0"/>
              </a:spcAft>
              <a:buNone/>
            </a:pPr>
            <a:r>
              <a:rPr lang="pt-BR" sz="1100">
                <a:solidFill>
                  <a:schemeClr val="dk1"/>
                </a:solidFill>
              </a:rPr>
              <a:t>            .then(response </a:t>
            </a:r>
            <a:r>
              <a:rPr lang="pt-BR" sz="1100">
                <a:solidFill>
                  <a:srgbClr val="333333"/>
                </a:solidFill>
              </a:rPr>
              <a:t>=&gt;</a:t>
            </a:r>
            <a:r>
              <a:rPr lang="pt-BR" sz="1100">
                <a:solidFill>
                  <a:schemeClr val="dk1"/>
                </a:solidFill>
              </a:rPr>
              <a:t> response.json())</a:t>
            </a:r>
            <a:endParaRPr sz="1100">
              <a:solidFill>
                <a:schemeClr val="dk1"/>
              </a:solidFill>
            </a:endParaRPr>
          </a:p>
          <a:p>
            <a:pPr indent="0" lvl="0" marL="0" rtl="0" algn="l">
              <a:spcBef>
                <a:spcPts val="0"/>
              </a:spcBef>
              <a:spcAft>
                <a:spcPts val="0"/>
              </a:spcAft>
              <a:buNone/>
            </a:pPr>
            <a:r>
              <a:rPr lang="pt-BR" sz="1100">
                <a:solidFill>
                  <a:schemeClr val="dk1"/>
                </a:solidFill>
              </a:rPr>
              <a:t>            .then(data </a:t>
            </a:r>
            <a:r>
              <a:rPr lang="pt-BR" sz="1100">
                <a:solidFill>
                  <a:srgbClr val="333333"/>
                </a:solidFill>
              </a:rPr>
              <a:t>=&gt;</a:t>
            </a:r>
            <a:r>
              <a:rPr lang="pt-BR" sz="1100">
                <a:solidFill>
                  <a:schemeClr val="dk1"/>
                </a:solidFill>
              </a:rPr>
              <a:t> {</a:t>
            </a:r>
            <a:endParaRPr sz="1100">
              <a:solidFill>
                <a:schemeClr val="dk1"/>
              </a:solidFill>
            </a:endParaRPr>
          </a:p>
          <a:p>
            <a:pPr indent="0" lvl="0" marL="0" rtl="0" algn="l">
              <a:spcBef>
                <a:spcPts val="0"/>
              </a:spcBef>
              <a:spcAft>
                <a:spcPts val="0"/>
              </a:spcAft>
              <a:buNone/>
            </a:pPr>
            <a:r>
              <a:rPr lang="pt-BR" sz="1100">
                <a:solidFill>
                  <a:schemeClr val="dk1"/>
                </a:solidFill>
              </a:rPr>
              <a:t>                </a:t>
            </a:r>
            <a:r>
              <a:rPr b="1" lang="pt-BR" sz="1100">
                <a:solidFill>
                  <a:srgbClr val="008800"/>
                </a:solidFill>
              </a:rPr>
              <a:t>for</a:t>
            </a:r>
            <a:r>
              <a:rPr lang="pt-BR" sz="1100">
                <a:solidFill>
                  <a:schemeClr val="dk1"/>
                </a:solidFill>
              </a:rPr>
              <a:t> (</a:t>
            </a:r>
            <a:r>
              <a:rPr b="1" lang="pt-BR" sz="1100">
                <a:solidFill>
                  <a:srgbClr val="008800"/>
                </a:solidFill>
              </a:rPr>
              <a:t>var</a:t>
            </a:r>
            <a:r>
              <a:rPr lang="pt-BR" sz="1100">
                <a:solidFill>
                  <a:schemeClr val="dk1"/>
                </a:solidFill>
              </a:rPr>
              <a:t> i </a:t>
            </a:r>
            <a:r>
              <a:rPr lang="pt-BR" sz="1100">
                <a:solidFill>
                  <a:srgbClr val="333333"/>
                </a:solidFill>
              </a:rPr>
              <a:t>=</a:t>
            </a:r>
            <a:r>
              <a:rPr lang="pt-BR" sz="1100">
                <a:solidFill>
                  <a:schemeClr val="dk1"/>
                </a:solidFill>
              </a:rPr>
              <a:t> </a:t>
            </a:r>
            <a:r>
              <a:rPr b="1" lang="pt-BR" sz="1100">
                <a:solidFill>
                  <a:srgbClr val="0000DD"/>
                </a:solidFill>
              </a:rPr>
              <a:t>0</a:t>
            </a:r>
            <a:r>
              <a:rPr lang="pt-BR" sz="1100">
                <a:solidFill>
                  <a:schemeClr val="dk1"/>
                </a:solidFill>
              </a:rPr>
              <a:t>; i </a:t>
            </a:r>
            <a:r>
              <a:rPr lang="pt-BR" sz="1100">
                <a:solidFill>
                  <a:srgbClr val="333333"/>
                </a:solidFill>
              </a:rPr>
              <a:t>&lt;</a:t>
            </a:r>
            <a:r>
              <a:rPr lang="pt-BR" sz="1100">
                <a:solidFill>
                  <a:schemeClr val="dk1"/>
                </a:solidFill>
              </a:rPr>
              <a:t> data.length; i</a:t>
            </a:r>
            <a:r>
              <a:rPr lang="pt-BR" sz="1100">
                <a:solidFill>
                  <a:srgbClr val="333333"/>
                </a:solidFill>
              </a:rPr>
              <a:t>++</a:t>
            </a:r>
            <a:r>
              <a:rPr lang="pt-BR" sz="1100">
                <a:solidFill>
                  <a:schemeClr val="dk1"/>
                </a:solidFill>
              </a:rPr>
              <a:t>) {</a:t>
            </a:r>
            <a:endParaRPr sz="1100">
              <a:solidFill>
                <a:schemeClr val="dk1"/>
              </a:solidFill>
            </a:endParaRPr>
          </a:p>
          <a:p>
            <a:pPr indent="0" lvl="0" marL="0" rtl="0" algn="l">
              <a:spcBef>
                <a:spcPts val="0"/>
              </a:spcBef>
              <a:spcAft>
                <a:spcPts val="0"/>
              </a:spcAft>
              <a:buNone/>
            </a:pPr>
            <a:r>
              <a:rPr lang="pt-BR" sz="1100">
                <a:solidFill>
                  <a:schemeClr val="dk1"/>
                </a:solidFill>
              </a:rPr>
              <a:t>                    </a:t>
            </a:r>
            <a:r>
              <a:rPr b="1" lang="pt-BR" sz="1100">
                <a:solidFill>
                  <a:srgbClr val="008800"/>
                </a:solidFill>
              </a:rPr>
              <a:t>var</a:t>
            </a:r>
            <a:r>
              <a:rPr lang="pt-BR" sz="1100">
                <a:solidFill>
                  <a:schemeClr val="dk1"/>
                </a:solidFill>
              </a:rPr>
              <a:t> option </a:t>
            </a:r>
            <a:r>
              <a:rPr lang="pt-BR" sz="1100">
                <a:solidFill>
                  <a:srgbClr val="333333"/>
                </a:solidFill>
              </a:rPr>
              <a:t>=</a:t>
            </a:r>
            <a:r>
              <a:rPr lang="pt-BR" sz="1100">
                <a:solidFill>
                  <a:schemeClr val="dk1"/>
                </a:solidFill>
              </a:rPr>
              <a:t> </a:t>
            </a:r>
            <a:r>
              <a:rPr lang="pt-BR" sz="1100">
                <a:solidFill>
                  <a:srgbClr val="007020"/>
                </a:solidFill>
              </a:rPr>
              <a:t>document</a:t>
            </a:r>
            <a:r>
              <a:rPr lang="pt-BR" sz="1100">
                <a:solidFill>
                  <a:schemeClr val="dk1"/>
                </a:solidFill>
              </a:rPr>
              <a:t>.createElement(</a:t>
            </a:r>
            <a:r>
              <a:rPr lang="pt-BR" sz="1100">
                <a:solidFill>
                  <a:schemeClr val="dk1"/>
                </a:solidFill>
                <a:highlight>
                  <a:srgbClr val="FFF0F0"/>
                </a:highlight>
              </a:rPr>
              <a:t>"option"</a:t>
            </a:r>
            <a:r>
              <a:rPr lang="pt-BR" sz="1100">
                <a:solidFill>
                  <a:schemeClr val="dk1"/>
                </a:solidFill>
              </a:rPr>
              <a:t>);</a:t>
            </a:r>
            <a:endParaRPr sz="1100">
              <a:solidFill>
                <a:schemeClr val="dk1"/>
              </a:solidFill>
            </a:endParaRPr>
          </a:p>
          <a:p>
            <a:pPr indent="0" lvl="0" marL="0" rtl="0" algn="l">
              <a:spcBef>
                <a:spcPts val="0"/>
              </a:spcBef>
              <a:spcAft>
                <a:spcPts val="0"/>
              </a:spcAft>
              <a:buNone/>
            </a:pPr>
            <a:r>
              <a:rPr lang="pt-BR" sz="1100">
                <a:solidFill>
                  <a:schemeClr val="dk1"/>
                </a:solidFill>
              </a:rPr>
              <a:t>                    option.innerHTML </a:t>
            </a:r>
            <a:r>
              <a:rPr lang="pt-BR" sz="1100">
                <a:solidFill>
                  <a:srgbClr val="333333"/>
                </a:solidFill>
              </a:rPr>
              <a:t>=</a:t>
            </a:r>
            <a:r>
              <a:rPr lang="pt-BR" sz="1100">
                <a:solidFill>
                  <a:schemeClr val="dk1"/>
                </a:solidFill>
              </a:rPr>
              <a:t> data[i].nome;</a:t>
            </a:r>
            <a:endParaRPr sz="1100">
              <a:solidFill>
                <a:schemeClr val="dk1"/>
              </a:solidFill>
            </a:endParaRPr>
          </a:p>
          <a:p>
            <a:pPr indent="0" lvl="0" marL="0" rtl="0" algn="l">
              <a:spcBef>
                <a:spcPts val="0"/>
              </a:spcBef>
              <a:spcAft>
                <a:spcPts val="0"/>
              </a:spcAft>
              <a:buNone/>
            </a:pPr>
            <a:r>
              <a:rPr lang="pt-BR" sz="1100">
                <a:solidFill>
                  <a:schemeClr val="dk1"/>
                </a:solidFill>
              </a:rPr>
              <a:t>                    option.value </a:t>
            </a:r>
            <a:r>
              <a:rPr lang="pt-BR" sz="1100">
                <a:solidFill>
                  <a:srgbClr val="333333"/>
                </a:solidFill>
              </a:rPr>
              <a:t>=</a:t>
            </a:r>
            <a:r>
              <a:rPr lang="pt-BR" sz="1100">
                <a:solidFill>
                  <a:schemeClr val="dk1"/>
                </a:solidFill>
              </a:rPr>
              <a:t> data[i].id;</a:t>
            </a:r>
            <a:endParaRPr sz="1100">
              <a:solidFill>
                <a:schemeClr val="dk1"/>
              </a:solidFill>
            </a:endParaRPr>
          </a:p>
          <a:p>
            <a:pPr indent="0" lvl="0" marL="0" rtl="0" algn="l">
              <a:spcBef>
                <a:spcPts val="0"/>
              </a:spcBef>
              <a:spcAft>
                <a:spcPts val="0"/>
              </a:spcAft>
              <a:buNone/>
            </a:pPr>
            <a:r>
              <a:rPr lang="pt-BR" sz="1100">
                <a:solidFill>
                  <a:schemeClr val="dk1"/>
                </a:solidFill>
              </a:rPr>
              <a:t>                    alvo.options.add(option);</a:t>
            </a:r>
            <a:endParaRPr sz="1100">
              <a:solidFill>
                <a:schemeClr val="dk1"/>
              </a:solidFill>
            </a:endParaRPr>
          </a:p>
          <a:p>
            <a:pPr indent="0" lvl="0" marL="0" rtl="0" algn="l">
              <a:spcBef>
                <a:spcPts val="0"/>
              </a:spcBef>
              <a:spcAft>
                <a:spcPts val="0"/>
              </a:spcAft>
              <a:buNone/>
            </a:pPr>
            <a:r>
              <a:rPr lang="pt-BR" sz="1100">
                <a:solidFill>
                  <a:schemeClr val="dk1"/>
                </a:solidFill>
              </a:rPr>
              <a:t>                }</a:t>
            </a:r>
            <a:endParaRPr sz="1100">
              <a:solidFill>
                <a:schemeClr val="dk1"/>
              </a:solidFill>
            </a:endParaRPr>
          </a:p>
          <a:p>
            <a:pPr indent="0" lvl="0" marL="0" rtl="0" algn="l">
              <a:spcBef>
                <a:spcPts val="0"/>
              </a:spcBef>
              <a:spcAft>
                <a:spcPts val="0"/>
              </a:spcAft>
              <a:buNone/>
            </a:pPr>
            <a:r>
              <a:rPr lang="pt-BR" sz="1100">
                <a:solidFill>
                  <a:schemeClr val="dk1"/>
                </a:solidFill>
              </a:rPr>
              <a:t>            })</a:t>
            </a:r>
            <a:endParaRPr sz="1100">
              <a:solidFill>
                <a:schemeClr val="dk1"/>
              </a:solidFill>
            </a:endParaRPr>
          </a:p>
          <a:p>
            <a:pPr indent="0" lvl="0" marL="0" rtl="0" algn="l">
              <a:spcBef>
                <a:spcPts val="0"/>
              </a:spcBef>
              <a:spcAft>
                <a:spcPts val="0"/>
              </a:spcAft>
              <a:buNone/>
            </a:pPr>
            <a:r>
              <a:rPr lang="pt-BR" sz="1100">
                <a:solidFill>
                  <a:schemeClr val="dk1"/>
                </a:solidFill>
              </a:rPr>
              <a:t>            .</a:t>
            </a:r>
            <a:r>
              <a:rPr b="1" lang="pt-BR" sz="1100">
                <a:solidFill>
                  <a:srgbClr val="008800"/>
                </a:solidFill>
              </a:rPr>
              <a:t>catch</a:t>
            </a:r>
            <a:r>
              <a:rPr lang="pt-BR" sz="1100">
                <a:solidFill>
                  <a:schemeClr val="dk1"/>
                </a:solidFill>
              </a:rPr>
              <a:t>(error </a:t>
            </a:r>
            <a:r>
              <a:rPr lang="pt-BR" sz="1100">
                <a:solidFill>
                  <a:srgbClr val="333333"/>
                </a:solidFill>
              </a:rPr>
              <a:t>=&gt;</a:t>
            </a:r>
            <a:r>
              <a:rPr lang="pt-BR" sz="1100">
                <a:solidFill>
                  <a:schemeClr val="dk1"/>
                </a:solidFill>
              </a:rPr>
              <a:t> alert(</a:t>
            </a:r>
            <a:r>
              <a:rPr lang="pt-BR" sz="1100">
                <a:solidFill>
                  <a:schemeClr val="dk1"/>
                </a:solidFill>
                <a:highlight>
                  <a:srgbClr val="FFF0F0"/>
                </a:highlight>
              </a:rPr>
              <a:t>'Erro!'</a:t>
            </a:r>
            <a:r>
              <a:rPr lang="pt-BR" sz="1100">
                <a:solidFill>
                  <a:schemeClr val="dk1"/>
                </a:solidFill>
              </a:rPr>
              <a:t> </a:t>
            </a:r>
            <a:r>
              <a:rPr lang="pt-BR" sz="1100">
                <a:solidFill>
                  <a:srgbClr val="333333"/>
                </a:solidFill>
              </a:rPr>
              <a:t>+</a:t>
            </a:r>
            <a:r>
              <a:rPr lang="pt-BR" sz="1100">
                <a:solidFill>
                  <a:schemeClr val="dk1"/>
                </a:solidFill>
              </a:rPr>
              <a:t> error));</a:t>
            </a:r>
            <a:endParaRPr sz="1100">
              <a:solidFill>
                <a:schemeClr val="dk1"/>
              </a:solidFill>
            </a:endParaRPr>
          </a:p>
          <a:p>
            <a:pPr indent="0" lvl="0" marL="0" rtl="0" algn="l">
              <a:lnSpc>
                <a:spcPct val="125000"/>
              </a:lnSpc>
              <a:spcBef>
                <a:spcPts val="0"/>
              </a:spcBef>
              <a:spcAft>
                <a:spcPts val="0"/>
              </a:spcAft>
              <a:buNone/>
            </a:pPr>
            <a:r>
              <a:rPr lang="pt-BR" sz="1100">
                <a:solidFill>
                  <a:schemeClr val="dk1"/>
                </a:solidFill>
              </a:rPr>
              <a:t>}</a:t>
            </a:r>
            <a:endParaRPr sz="1100">
              <a:solidFill>
                <a:schemeClr val="dk1"/>
              </a:solidFill>
            </a:endParaRPr>
          </a:p>
        </p:txBody>
      </p:sp>
    </p:spTree>
  </p:cSld>
  <p:clrMapOvr>
    <a:masterClrMapping/>
  </p:clrMapOvr>
</p:sld>
</file>

<file path=ppt/slides/slide2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1" name="Shape 1941"/>
        <p:cNvGrpSpPr/>
        <p:nvPr/>
      </p:nvGrpSpPr>
      <p:grpSpPr>
        <a:xfrm>
          <a:off x="0" y="0"/>
          <a:ext cx="0" cy="0"/>
          <a:chOff x="0" y="0"/>
          <a:chExt cx="0" cy="0"/>
        </a:xfrm>
      </p:grpSpPr>
      <p:sp>
        <p:nvSpPr>
          <p:cNvPr id="1942" name="Google Shape;1942;p2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PHP Assíncrono (JSON + &lt;select&gt;)</a:t>
            </a:r>
            <a:endParaRPr/>
          </a:p>
        </p:txBody>
      </p:sp>
      <p:sp>
        <p:nvSpPr>
          <p:cNvPr id="1943" name="Google Shape;1943;p216"/>
          <p:cNvSpPr txBox="1"/>
          <p:nvPr/>
        </p:nvSpPr>
        <p:spPr>
          <a:xfrm>
            <a:off x="6687400" y="2480875"/>
            <a:ext cx="1395300" cy="59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a:t>estados</a:t>
            </a:r>
            <a:r>
              <a:rPr lang="pt-BR"/>
              <a:t>.php</a:t>
            </a:r>
            <a:endParaRPr/>
          </a:p>
        </p:txBody>
      </p:sp>
      <p:sp>
        <p:nvSpPr>
          <p:cNvPr id="1944" name="Google Shape;1944;p216"/>
          <p:cNvSpPr txBox="1"/>
          <p:nvPr/>
        </p:nvSpPr>
        <p:spPr>
          <a:xfrm>
            <a:off x="311700" y="1239375"/>
            <a:ext cx="5540100" cy="36405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pt-BR" sz="1100">
                <a:solidFill>
                  <a:srgbClr val="557799"/>
                </a:solidFill>
              </a:rPr>
              <a:t>&lt;?php</a:t>
            </a:r>
            <a:endParaRPr sz="1100">
              <a:solidFill>
                <a:srgbClr val="557799"/>
              </a:solidFill>
            </a:endParaRPr>
          </a:p>
          <a:p>
            <a:pPr indent="0" lvl="0" marL="0" rtl="0" algn="l">
              <a:spcBef>
                <a:spcPts val="0"/>
              </a:spcBef>
              <a:spcAft>
                <a:spcPts val="0"/>
              </a:spcAft>
              <a:buNone/>
            </a:pPr>
            <a:r>
              <a:t/>
            </a:r>
            <a:endParaRPr sz="1100">
              <a:solidFill>
                <a:srgbClr val="557799"/>
              </a:solidFill>
            </a:endParaRPr>
          </a:p>
          <a:p>
            <a:pPr indent="0" lvl="0" marL="0" rtl="0" algn="l">
              <a:spcBef>
                <a:spcPts val="0"/>
              </a:spcBef>
              <a:spcAft>
                <a:spcPts val="0"/>
              </a:spcAft>
              <a:buNone/>
            </a:pPr>
            <a:r>
              <a:rPr lang="pt-BR" sz="1100">
                <a:solidFill>
                  <a:schemeClr val="dk1"/>
                </a:solidFill>
              </a:rPr>
              <a:t>header(</a:t>
            </a:r>
            <a:r>
              <a:rPr lang="pt-BR" sz="1100">
                <a:solidFill>
                  <a:schemeClr val="dk1"/>
                </a:solidFill>
                <a:highlight>
                  <a:srgbClr val="FFF0F0"/>
                </a:highlight>
              </a:rPr>
              <a:t>'Content-Type: application/json'</a:t>
            </a:r>
            <a:r>
              <a:rPr lang="pt-BR" sz="1100">
                <a:solidFill>
                  <a:schemeClr val="dk1"/>
                </a:solidFill>
              </a:rPr>
              <a:t>);</a:t>
            </a:r>
            <a:endParaRPr sz="1100">
              <a:solidFill>
                <a:schemeClr val="dk1"/>
              </a:solidFill>
            </a:endParaRPr>
          </a:p>
          <a:p>
            <a:pPr indent="0" lvl="0" marL="0" rtl="0" algn="l">
              <a:spcBef>
                <a:spcPts val="0"/>
              </a:spcBef>
              <a:spcAft>
                <a:spcPts val="0"/>
              </a:spcAft>
              <a:buNone/>
            </a:pPr>
            <a:r>
              <a:t/>
            </a:r>
            <a:endParaRPr sz="1100">
              <a:solidFill>
                <a:schemeClr val="dk1"/>
              </a:solidFill>
            </a:endParaRPr>
          </a:p>
          <a:p>
            <a:pPr indent="0" lvl="0" marL="0" rtl="0" algn="l">
              <a:spcBef>
                <a:spcPts val="0"/>
              </a:spcBef>
              <a:spcAft>
                <a:spcPts val="0"/>
              </a:spcAft>
              <a:buNone/>
            </a:pPr>
            <a:r>
              <a:rPr lang="pt-BR" sz="1100">
                <a:solidFill>
                  <a:srgbClr val="996633"/>
                </a:solidFill>
              </a:rPr>
              <a:t>$regiao_selecionada</a:t>
            </a:r>
            <a:r>
              <a:rPr lang="pt-BR" sz="1100">
                <a:solidFill>
                  <a:schemeClr val="dk1"/>
                </a:solidFill>
              </a:rPr>
              <a:t> </a:t>
            </a:r>
            <a:r>
              <a:rPr lang="pt-BR" sz="1100">
                <a:solidFill>
                  <a:srgbClr val="333333"/>
                </a:solidFill>
              </a:rPr>
              <a:t>=</a:t>
            </a:r>
            <a:r>
              <a:rPr lang="pt-BR" sz="1100">
                <a:solidFill>
                  <a:schemeClr val="dk1"/>
                </a:solidFill>
              </a:rPr>
              <a:t> </a:t>
            </a:r>
            <a:r>
              <a:rPr lang="pt-BR" sz="1100">
                <a:solidFill>
                  <a:srgbClr val="996633"/>
                </a:solidFill>
              </a:rPr>
              <a:t>$_REQUEST</a:t>
            </a:r>
            <a:r>
              <a:rPr lang="pt-BR" sz="1100">
                <a:solidFill>
                  <a:schemeClr val="dk1"/>
                </a:solidFill>
              </a:rPr>
              <a:t>[</a:t>
            </a:r>
            <a:r>
              <a:rPr lang="pt-BR" sz="1100">
                <a:solidFill>
                  <a:schemeClr val="dk1"/>
                </a:solidFill>
                <a:highlight>
                  <a:srgbClr val="FFF0F0"/>
                </a:highlight>
              </a:rPr>
              <a:t>'regiao_selecionada'</a:t>
            </a:r>
            <a:r>
              <a:rPr lang="pt-BR" sz="1100">
                <a:solidFill>
                  <a:schemeClr val="dk1"/>
                </a:solidFill>
              </a:rPr>
              <a:t>];</a:t>
            </a:r>
            <a:endParaRPr sz="1100">
              <a:solidFill>
                <a:schemeClr val="dk1"/>
              </a:solidFill>
            </a:endParaRPr>
          </a:p>
          <a:p>
            <a:pPr indent="0" lvl="0" marL="0" rtl="0" algn="l">
              <a:spcBef>
                <a:spcPts val="0"/>
              </a:spcBef>
              <a:spcAft>
                <a:spcPts val="0"/>
              </a:spcAft>
              <a:buNone/>
            </a:pPr>
            <a:r>
              <a:rPr lang="pt-BR" sz="1100">
                <a:solidFill>
                  <a:srgbClr val="996633"/>
                </a:solidFill>
              </a:rPr>
              <a:t>$estados</a:t>
            </a:r>
            <a:r>
              <a:rPr lang="pt-BR" sz="1100">
                <a:solidFill>
                  <a:schemeClr val="dk1"/>
                </a:solidFill>
              </a:rPr>
              <a:t> </a:t>
            </a:r>
            <a:r>
              <a:rPr lang="pt-BR" sz="1100">
                <a:solidFill>
                  <a:srgbClr val="333333"/>
                </a:solidFill>
              </a:rPr>
              <a:t>=</a:t>
            </a:r>
            <a:r>
              <a:rPr lang="pt-BR" sz="1100">
                <a:solidFill>
                  <a:schemeClr val="dk1"/>
                </a:solidFill>
              </a:rPr>
              <a:t> [</a:t>
            </a:r>
            <a:endParaRPr sz="1100">
              <a:solidFill>
                <a:schemeClr val="dk1"/>
              </a:solidFill>
            </a:endParaRPr>
          </a:p>
          <a:p>
            <a:pPr indent="0" lvl="0" marL="0" rtl="0" algn="l">
              <a:spcBef>
                <a:spcPts val="0"/>
              </a:spcBef>
              <a:spcAft>
                <a:spcPts val="0"/>
              </a:spcAft>
              <a:buNone/>
            </a:pPr>
            <a:r>
              <a:rPr lang="pt-BR" sz="1100">
                <a:solidFill>
                  <a:schemeClr val="dk1"/>
                </a:solidFill>
              </a:rPr>
              <a:t>    </a:t>
            </a:r>
            <a:r>
              <a:rPr lang="pt-BR" sz="1100">
                <a:solidFill>
                  <a:schemeClr val="dk1"/>
                </a:solidFill>
                <a:highlight>
                  <a:srgbClr val="FFF0F0"/>
                </a:highlight>
              </a:rPr>
              <a:t>'centro-oeste'</a:t>
            </a:r>
            <a:r>
              <a:rPr lang="pt-BR" sz="1100">
                <a:solidFill>
                  <a:schemeClr val="dk1"/>
                </a:solidFill>
              </a:rPr>
              <a:t> </a:t>
            </a:r>
            <a:r>
              <a:rPr lang="pt-BR" sz="1100">
                <a:solidFill>
                  <a:srgbClr val="333333"/>
                </a:solidFill>
              </a:rPr>
              <a:t>=&gt;</a:t>
            </a:r>
            <a:r>
              <a:rPr lang="pt-BR" sz="1100">
                <a:solidFill>
                  <a:schemeClr val="dk1"/>
                </a:solidFill>
              </a:rPr>
              <a:t> [</a:t>
            </a:r>
            <a:endParaRPr sz="1100">
              <a:solidFill>
                <a:schemeClr val="dk1"/>
              </a:solidFill>
            </a:endParaRPr>
          </a:p>
          <a:p>
            <a:pPr indent="0" lvl="0" marL="0" rtl="0" algn="l">
              <a:spcBef>
                <a:spcPts val="0"/>
              </a:spcBef>
              <a:spcAft>
                <a:spcPts val="0"/>
              </a:spcAft>
              <a:buNone/>
            </a:pPr>
            <a:r>
              <a:rPr lang="pt-BR" sz="1100">
                <a:solidFill>
                  <a:schemeClr val="dk1"/>
                </a:solidFill>
              </a:rPr>
              <a:t>        [</a:t>
            </a:r>
            <a:r>
              <a:rPr lang="pt-BR" sz="1100">
                <a:solidFill>
                  <a:schemeClr val="dk1"/>
                </a:solidFill>
                <a:highlight>
                  <a:srgbClr val="FFF0F0"/>
                </a:highlight>
              </a:rPr>
              <a:t>'id'</a:t>
            </a:r>
            <a:r>
              <a:rPr lang="pt-BR" sz="1100">
                <a:solidFill>
                  <a:srgbClr val="333333"/>
                </a:solidFill>
              </a:rPr>
              <a:t>=&gt;</a:t>
            </a:r>
            <a:r>
              <a:rPr lang="pt-BR" sz="1100">
                <a:solidFill>
                  <a:schemeClr val="dk1"/>
                </a:solidFill>
                <a:highlight>
                  <a:srgbClr val="FFF0F0"/>
                </a:highlight>
              </a:rPr>
              <a:t>'DF'</a:t>
            </a:r>
            <a:r>
              <a:rPr lang="pt-BR" sz="1100">
                <a:solidFill>
                  <a:schemeClr val="dk1"/>
                </a:solidFill>
              </a:rPr>
              <a:t>, </a:t>
            </a:r>
            <a:r>
              <a:rPr lang="pt-BR" sz="1100">
                <a:solidFill>
                  <a:schemeClr val="dk1"/>
                </a:solidFill>
                <a:highlight>
                  <a:srgbClr val="FFF0F0"/>
                </a:highlight>
              </a:rPr>
              <a:t>'nome'</a:t>
            </a:r>
            <a:r>
              <a:rPr lang="pt-BR" sz="1100">
                <a:solidFill>
                  <a:schemeClr val="dk1"/>
                </a:solidFill>
              </a:rPr>
              <a:t> </a:t>
            </a:r>
            <a:r>
              <a:rPr lang="pt-BR" sz="1100">
                <a:solidFill>
                  <a:srgbClr val="333333"/>
                </a:solidFill>
              </a:rPr>
              <a:t>=&gt;</a:t>
            </a:r>
            <a:r>
              <a:rPr lang="pt-BR" sz="1100">
                <a:solidFill>
                  <a:schemeClr val="dk1"/>
                </a:solidFill>
              </a:rPr>
              <a:t> </a:t>
            </a:r>
            <a:r>
              <a:rPr lang="pt-BR" sz="1100">
                <a:solidFill>
                  <a:schemeClr val="dk1"/>
                </a:solidFill>
                <a:highlight>
                  <a:srgbClr val="FFF0F0"/>
                </a:highlight>
              </a:rPr>
              <a:t>'Distrito Federal'</a:t>
            </a:r>
            <a:r>
              <a:rPr lang="pt-BR" sz="1100">
                <a:solidFill>
                  <a:schemeClr val="dk1"/>
                </a:solidFill>
              </a:rPr>
              <a:t>],</a:t>
            </a:r>
            <a:endParaRPr sz="1100">
              <a:solidFill>
                <a:schemeClr val="dk1"/>
              </a:solidFill>
            </a:endParaRPr>
          </a:p>
          <a:p>
            <a:pPr indent="0" lvl="0" marL="0" rtl="0" algn="l">
              <a:spcBef>
                <a:spcPts val="0"/>
              </a:spcBef>
              <a:spcAft>
                <a:spcPts val="0"/>
              </a:spcAft>
              <a:buNone/>
            </a:pPr>
            <a:r>
              <a:rPr lang="pt-BR" sz="1100">
                <a:solidFill>
                  <a:schemeClr val="dk1"/>
                </a:solidFill>
              </a:rPr>
              <a:t>        [</a:t>
            </a:r>
            <a:r>
              <a:rPr lang="pt-BR" sz="1100">
                <a:solidFill>
                  <a:schemeClr val="dk1"/>
                </a:solidFill>
                <a:highlight>
                  <a:srgbClr val="FFF0F0"/>
                </a:highlight>
              </a:rPr>
              <a:t>'id'</a:t>
            </a:r>
            <a:r>
              <a:rPr lang="pt-BR" sz="1100">
                <a:solidFill>
                  <a:srgbClr val="333333"/>
                </a:solidFill>
              </a:rPr>
              <a:t>=&gt;</a:t>
            </a:r>
            <a:r>
              <a:rPr lang="pt-BR" sz="1100">
                <a:solidFill>
                  <a:schemeClr val="dk1"/>
                </a:solidFill>
                <a:highlight>
                  <a:srgbClr val="FFF0F0"/>
                </a:highlight>
              </a:rPr>
              <a:t>'GO'</a:t>
            </a:r>
            <a:r>
              <a:rPr lang="pt-BR" sz="1100">
                <a:solidFill>
                  <a:schemeClr val="dk1"/>
                </a:solidFill>
              </a:rPr>
              <a:t>, </a:t>
            </a:r>
            <a:r>
              <a:rPr lang="pt-BR" sz="1100">
                <a:solidFill>
                  <a:schemeClr val="dk1"/>
                </a:solidFill>
                <a:highlight>
                  <a:srgbClr val="FFF0F0"/>
                </a:highlight>
              </a:rPr>
              <a:t>'nome'</a:t>
            </a:r>
            <a:r>
              <a:rPr lang="pt-BR" sz="1100">
                <a:solidFill>
                  <a:schemeClr val="dk1"/>
                </a:solidFill>
              </a:rPr>
              <a:t> </a:t>
            </a:r>
            <a:r>
              <a:rPr lang="pt-BR" sz="1100">
                <a:solidFill>
                  <a:srgbClr val="333333"/>
                </a:solidFill>
              </a:rPr>
              <a:t>=&gt;</a:t>
            </a:r>
            <a:r>
              <a:rPr lang="pt-BR" sz="1100">
                <a:solidFill>
                  <a:schemeClr val="dk1"/>
                </a:solidFill>
              </a:rPr>
              <a:t> </a:t>
            </a:r>
            <a:r>
              <a:rPr lang="pt-BR" sz="1100">
                <a:solidFill>
                  <a:schemeClr val="dk1"/>
                </a:solidFill>
                <a:highlight>
                  <a:srgbClr val="FFF0F0"/>
                </a:highlight>
              </a:rPr>
              <a:t>'Goiás'</a:t>
            </a:r>
            <a:r>
              <a:rPr lang="pt-BR" sz="1100">
                <a:solidFill>
                  <a:schemeClr val="dk1"/>
                </a:solidFill>
              </a:rPr>
              <a:t>],</a:t>
            </a:r>
            <a:endParaRPr sz="1100">
              <a:solidFill>
                <a:schemeClr val="dk1"/>
              </a:solidFill>
            </a:endParaRPr>
          </a:p>
          <a:p>
            <a:pPr indent="0" lvl="0" marL="0" rtl="0" algn="l">
              <a:spcBef>
                <a:spcPts val="0"/>
              </a:spcBef>
              <a:spcAft>
                <a:spcPts val="0"/>
              </a:spcAft>
              <a:buNone/>
            </a:pPr>
            <a:r>
              <a:rPr lang="pt-BR" sz="1100">
                <a:solidFill>
                  <a:schemeClr val="dk1"/>
                </a:solidFill>
              </a:rPr>
              <a:t>        [</a:t>
            </a:r>
            <a:r>
              <a:rPr lang="pt-BR" sz="1100">
                <a:solidFill>
                  <a:schemeClr val="dk1"/>
                </a:solidFill>
                <a:highlight>
                  <a:srgbClr val="FFF0F0"/>
                </a:highlight>
              </a:rPr>
              <a:t>'id'</a:t>
            </a:r>
            <a:r>
              <a:rPr lang="pt-BR" sz="1100">
                <a:solidFill>
                  <a:srgbClr val="333333"/>
                </a:solidFill>
              </a:rPr>
              <a:t>=&gt;</a:t>
            </a:r>
            <a:r>
              <a:rPr lang="pt-BR" sz="1100">
                <a:solidFill>
                  <a:schemeClr val="dk1"/>
                </a:solidFill>
                <a:highlight>
                  <a:srgbClr val="FFF0F0"/>
                </a:highlight>
              </a:rPr>
              <a:t>'MT'</a:t>
            </a:r>
            <a:r>
              <a:rPr lang="pt-BR" sz="1100">
                <a:solidFill>
                  <a:schemeClr val="dk1"/>
                </a:solidFill>
              </a:rPr>
              <a:t>, </a:t>
            </a:r>
            <a:r>
              <a:rPr lang="pt-BR" sz="1100">
                <a:solidFill>
                  <a:schemeClr val="dk1"/>
                </a:solidFill>
                <a:highlight>
                  <a:srgbClr val="FFF0F0"/>
                </a:highlight>
              </a:rPr>
              <a:t>'nome'</a:t>
            </a:r>
            <a:r>
              <a:rPr lang="pt-BR" sz="1100">
                <a:solidFill>
                  <a:schemeClr val="dk1"/>
                </a:solidFill>
              </a:rPr>
              <a:t> </a:t>
            </a:r>
            <a:r>
              <a:rPr lang="pt-BR" sz="1100">
                <a:solidFill>
                  <a:srgbClr val="333333"/>
                </a:solidFill>
              </a:rPr>
              <a:t>=&gt;</a:t>
            </a:r>
            <a:r>
              <a:rPr lang="pt-BR" sz="1100">
                <a:solidFill>
                  <a:schemeClr val="dk1"/>
                </a:solidFill>
              </a:rPr>
              <a:t> </a:t>
            </a:r>
            <a:r>
              <a:rPr lang="pt-BR" sz="1100">
                <a:solidFill>
                  <a:schemeClr val="dk1"/>
                </a:solidFill>
                <a:highlight>
                  <a:srgbClr val="FFF0F0"/>
                </a:highlight>
              </a:rPr>
              <a:t>'Mato Grosso'</a:t>
            </a:r>
            <a:r>
              <a:rPr lang="pt-BR" sz="1100">
                <a:solidFill>
                  <a:schemeClr val="dk1"/>
                </a:solidFill>
              </a:rPr>
              <a:t>],</a:t>
            </a:r>
            <a:endParaRPr sz="1100">
              <a:solidFill>
                <a:schemeClr val="dk1"/>
              </a:solidFill>
            </a:endParaRPr>
          </a:p>
          <a:p>
            <a:pPr indent="0" lvl="0" marL="0" rtl="0" algn="l">
              <a:spcBef>
                <a:spcPts val="0"/>
              </a:spcBef>
              <a:spcAft>
                <a:spcPts val="0"/>
              </a:spcAft>
              <a:buNone/>
            </a:pPr>
            <a:r>
              <a:rPr lang="pt-BR" sz="1100">
                <a:solidFill>
                  <a:schemeClr val="dk1"/>
                </a:solidFill>
              </a:rPr>
              <a:t>        [</a:t>
            </a:r>
            <a:r>
              <a:rPr lang="pt-BR" sz="1100">
                <a:solidFill>
                  <a:schemeClr val="dk1"/>
                </a:solidFill>
                <a:highlight>
                  <a:srgbClr val="FFF0F0"/>
                </a:highlight>
              </a:rPr>
              <a:t>'id'</a:t>
            </a:r>
            <a:r>
              <a:rPr lang="pt-BR" sz="1100">
                <a:solidFill>
                  <a:srgbClr val="333333"/>
                </a:solidFill>
              </a:rPr>
              <a:t>=&gt;</a:t>
            </a:r>
            <a:r>
              <a:rPr lang="pt-BR" sz="1100">
                <a:solidFill>
                  <a:schemeClr val="dk1"/>
                </a:solidFill>
                <a:highlight>
                  <a:srgbClr val="FFF0F0"/>
                </a:highlight>
              </a:rPr>
              <a:t>'MS'</a:t>
            </a:r>
            <a:r>
              <a:rPr lang="pt-BR" sz="1100">
                <a:solidFill>
                  <a:schemeClr val="dk1"/>
                </a:solidFill>
              </a:rPr>
              <a:t>, </a:t>
            </a:r>
            <a:r>
              <a:rPr lang="pt-BR" sz="1100">
                <a:solidFill>
                  <a:schemeClr val="dk1"/>
                </a:solidFill>
                <a:highlight>
                  <a:srgbClr val="FFF0F0"/>
                </a:highlight>
              </a:rPr>
              <a:t>'nome'</a:t>
            </a:r>
            <a:r>
              <a:rPr lang="pt-BR" sz="1100">
                <a:solidFill>
                  <a:schemeClr val="dk1"/>
                </a:solidFill>
              </a:rPr>
              <a:t> </a:t>
            </a:r>
            <a:r>
              <a:rPr lang="pt-BR" sz="1100">
                <a:solidFill>
                  <a:srgbClr val="333333"/>
                </a:solidFill>
              </a:rPr>
              <a:t>=&gt;</a:t>
            </a:r>
            <a:r>
              <a:rPr lang="pt-BR" sz="1100">
                <a:solidFill>
                  <a:schemeClr val="dk1"/>
                </a:solidFill>
              </a:rPr>
              <a:t> </a:t>
            </a:r>
            <a:r>
              <a:rPr lang="pt-BR" sz="1100">
                <a:solidFill>
                  <a:schemeClr val="dk1"/>
                </a:solidFill>
                <a:highlight>
                  <a:srgbClr val="FFF0F0"/>
                </a:highlight>
              </a:rPr>
              <a:t>'Mato Grosso do Sul'</a:t>
            </a:r>
            <a:r>
              <a:rPr lang="pt-BR" sz="1100">
                <a:solidFill>
                  <a:schemeClr val="dk1"/>
                </a:solidFill>
              </a:rPr>
              <a:t>]</a:t>
            </a:r>
            <a:endParaRPr sz="1100">
              <a:solidFill>
                <a:schemeClr val="dk1"/>
              </a:solidFill>
            </a:endParaRPr>
          </a:p>
          <a:p>
            <a:pPr indent="0" lvl="0" marL="0" rtl="0" algn="l">
              <a:spcBef>
                <a:spcPts val="0"/>
              </a:spcBef>
              <a:spcAft>
                <a:spcPts val="0"/>
              </a:spcAft>
              <a:buNone/>
            </a:pPr>
            <a:r>
              <a:rPr lang="pt-BR" sz="1100">
                <a:solidFill>
                  <a:schemeClr val="dk1"/>
                </a:solidFill>
              </a:rPr>
              <a:t>    ],</a:t>
            </a:r>
            <a:endParaRPr sz="1100">
              <a:solidFill>
                <a:schemeClr val="dk1"/>
              </a:solidFill>
            </a:endParaRPr>
          </a:p>
          <a:p>
            <a:pPr indent="0" lvl="0" marL="0" rtl="0" algn="l">
              <a:spcBef>
                <a:spcPts val="0"/>
              </a:spcBef>
              <a:spcAft>
                <a:spcPts val="0"/>
              </a:spcAft>
              <a:buNone/>
            </a:pPr>
            <a:r>
              <a:rPr lang="pt-BR" sz="1100">
                <a:solidFill>
                  <a:schemeClr val="dk1"/>
                </a:solidFill>
              </a:rPr>
              <a:t>    </a:t>
            </a:r>
            <a:r>
              <a:rPr lang="pt-BR" sz="1100">
                <a:solidFill>
                  <a:schemeClr val="dk1"/>
                </a:solidFill>
                <a:highlight>
                  <a:srgbClr val="FFF0F0"/>
                </a:highlight>
              </a:rPr>
              <a:t>'sul'</a:t>
            </a:r>
            <a:r>
              <a:rPr lang="pt-BR" sz="1100">
                <a:solidFill>
                  <a:schemeClr val="dk1"/>
                </a:solidFill>
              </a:rPr>
              <a:t> </a:t>
            </a:r>
            <a:r>
              <a:rPr lang="pt-BR" sz="1100">
                <a:solidFill>
                  <a:srgbClr val="333333"/>
                </a:solidFill>
              </a:rPr>
              <a:t>=&gt;</a:t>
            </a:r>
            <a:r>
              <a:rPr lang="pt-BR" sz="1100">
                <a:solidFill>
                  <a:schemeClr val="dk1"/>
                </a:solidFill>
              </a:rPr>
              <a:t> [</a:t>
            </a:r>
            <a:endParaRPr sz="1100">
              <a:solidFill>
                <a:schemeClr val="dk1"/>
              </a:solidFill>
            </a:endParaRPr>
          </a:p>
          <a:p>
            <a:pPr indent="0" lvl="0" marL="0" rtl="0" algn="l">
              <a:spcBef>
                <a:spcPts val="0"/>
              </a:spcBef>
              <a:spcAft>
                <a:spcPts val="0"/>
              </a:spcAft>
              <a:buNone/>
            </a:pPr>
            <a:r>
              <a:rPr lang="pt-BR" sz="1100">
                <a:solidFill>
                  <a:schemeClr val="dk1"/>
                </a:solidFill>
              </a:rPr>
              <a:t>        [</a:t>
            </a:r>
            <a:r>
              <a:rPr lang="pt-BR" sz="1100">
                <a:solidFill>
                  <a:schemeClr val="dk1"/>
                </a:solidFill>
                <a:highlight>
                  <a:srgbClr val="FFF0F0"/>
                </a:highlight>
              </a:rPr>
              <a:t>'id'</a:t>
            </a:r>
            <a:r>
              <a:rPr lang="pt-BR" sz="1100">
                <a:solidFill>
                  <a:srgbClr val="333333"/>
                </a:solidFill>
              </a:rPr>
              <a:t>=&gt;</a:t>
            </a:r>
            <a:r>
              <a:rPr lang="pt-BR" sz="1100">
                <a:solidFill>
                  <a:schemeClr val="dk1"/>
                </a:solidFill>
                <a:highlight>
                  <a:srgbClr val="FFF0F0"/>
                </a:highlight>
              </a:rPr>
              <a:t>'PR'</a:t>
            </a:r>
            <a:r>
              <a:rPr lang="pt-BR" sz="1100">
                <a:solidFill>
                  <a:schemeClr val="dk1"/>
                </a:solidFill>
              </a:rPr>
              <a:t>, </a:t>
            </a:r>
            <a:r>
              <a:rPr lang="pt-BR" sz="1100">
                <a:solidFill>
                  <a:schemeClr val="dk1"/>
                </a:solidFill>
                <a:highlight>
                  <a:srgbClr val="FFF0F0"/>
                </a:highlight>
              </a:rPr>
              <a:t>'nome'</a:t>
            </a:r>
            <a:r>
              <a:rPr lang="pt-BR" sz="1100">
                <a:solidFill>
                  <a:srgbClr val="333333"/>
                </a:solidFill>
              </a:rPr>
              <a:t>=&gt;</a:t>
            </a:r>
            <a:r>
              <a:rPr lang="pt-BR" sz="1100">
                <a:solidFill>
                  <a:schemeClr val="dk1"/>
                </a:solidFill>
              </a:rPr>
              <a:t> </a:t>
            </a:r>
            <a:r>
              <a:rPr lang="pt-BR" sz="1100">
                <a:solidFill>
                  <a:schemeClr val="dk1"/>
                </a:solidFill>
                <a:highlight>
                  <a:srgbClr val="FFF0F0"/>
                </a:highlight>
              </a:rPr>
              <a:t>'Paraná'</a:t>
            </a:r>
            <a:r>
              <a:rPr lang="pt-BR" sz="1100">
                <a:solidFill>
                  <a:schemeClr val="dk1"/>
                </a:solidFill>
              </a:rPr>
              <a:t>],</a:t>
            </a:r>
            <a:endParaRPr sz="1100">
              <a:solidFill>
                <a:schemeClr val="dk1"/>
              </a:solidFill>
            </a:endParaRPr>
          </a:p>
          <a:p>
            <a:pPr indent="0" lvl="0" marL="0" rtl="0" algn="l">
              <a:spcBef>
                <a:spcPts val="0"/>
              </a:spcBef>
              <a:spcAft>
                <a:spcPts val="0"/>
              </a:spcAft>
              <a:buNone/>
            </a:pPr>
            <a:r>
              <a:rPr lang="pt-BR" sz="1100">
                <a:solidFill>
                  <a:schemeClr val="dk1"/>
                </a:solidFill>
              </a:rPr>
              <a:t>        [</a:t>
            </a:r>
            <a:r>
              <a:rPr lang="pt-BR" sz="1100">
                <a:solidFill>
                  <a:schemeClr val="dk1"/>
                </a:solidFill>
                <a:highlight>
                  <a:srgbClr val="FFF0F0"/>
                </a:highlight>
              </a:rPr>
              <a:t>'id'</a:t>
            </a:r>
            <a:r>
              <a:rPr lang="pt-BR" sz="1100">
                <a:solidFill>
                  <a:srgbClr val="333333"/>
                </a:solidFill>
              </a:rPr>
              <a:t>=&gt;</a:t>
            </a:r>
            <a:r>
              <a:rPr lang="pt-BR" sz="1100">
                <a:solidFill>
                  <a:schemeClr val="dk1"/>
                </a:solidFill>
                <a:highlight>
                  <a:srgbClr val="FFF0F0"/>
                </a:highlight>
              </a:rPr>
              <a:t>'RS'</a:t>
            </a:r>
            <a:r>
              <a:rPr lang="pt-BR" sz="1100">
                <a:solidFill>
                  <a:schemeClr val="dk1"/>
                </a:solidFill>
              </a:rPr>
              <a:t>, </a:t>
            </a:r>
            <a:r>
              <a:rPr lang="pt-BR" sz="1100">
                <a:solidFill>
                  <a:schemeClr val="dk1"/>
                </a:solidFill>
                <a:highlight>
                  <a:srgbClr val="FFF0F0"/>
                </a:highlight>
              </a:rPr>
              <a:t>'nome'</a:t>
            </a:r>
            <a:r>
              <a:rPr lang="pt-BR" sz="1100">
                <a:solidFill>
                  <a:srgbClr val="333333"/>
                </a:solidFill>
              </a:rPr>
              <a:t>=&gt;</a:t>
            </a:r>
            <a:r>
              <a:rPr lang="pt-BR" sz="1100">
                <a:solidFill>
                  <a:schemeClr val="dk1"/>
                </a:solidFill>
              </a:rPr>
              <a:t> </a:t>
            </a:r>
            <a:r>
              <a:rPr lang="pt-BR" sz="1100">
                <a:solidFill>
                  <a:schemeClr val="dk1"/>
                </a:solidFill>
                <a:highlight>
                  <a:srgbClr val="FFF0F0"/>
                </a:highlight>
              </a:rPr>
              <a:t>'Rio Grande do Sul'</a:t>
            </a:r>
            <a:r>
              <a:rPr lang="pt-BR" sz="1100">
                <a:solidFill>
                  <a:schemeClr val="dk1"/>
                </a:solidFill>
              </a:rPr>
              <a:t>],</a:t>
            </a:r>
            <a:endParaRPr sz="1100">
              <a:solidFill>
                <a:schemeClr val="dk1"/>
              </a:solidFill>
            </a:endParaRPr>
          </a:p>
          <a:p>
            <a:pPr indent="0" lvl="0" marL="0" rtl="0" algn="l">
              <a:spcBef>
                <a:spcPts val="0"/>
              </a:spcBef>
              <a:spcAft>
                <a:spcPts val="0"/>
              </a:spcAft>
              <a:buNone/>
            </a:pPr>
            <a:r>
              <a:rPr lang="pt-BR" sz="1100">
                <a:solidFill>
                  <a:schemeClr val="dk1"/>
                </a:solidFill>
              </a:rPr>
              <a:t>        [</a:t>
            </a:r>
            <a:r>
              <a:rPr lang="pt-BR" sz="1100">
                <a:solidFill>
                  <a:schemeClr val="dk1"/>
                </a:solidFill>
                <a:highlight>
                  <a:srgbClr val="FFF0F0"/>
                </a:highlight>
              </a:rPr>
              <a:t>'id'</a:t>
            </a:r>
            <a:r>
              <a:rPr lang="pt-BR" sz="1100">
                <a:solidFill>
                  <a:srgbClr val="333333"/>
                </a:solidFill>
              </a:rPr>
              <a:t>=&gt;</a:t>
            </a:r>
            <a:r>
              <a:rPr lang="pt-BR" sz="1100">
                <a:solidFill>
                  <a:schemeClr val="dk1"/>
                </a:solidFill>
                <a:highlight>
                  <a:srgbClr val="FFF0F0"/>
                </a:highlight>
              </a:rPr>
              <a:t>'SC'</a:t>
            </a:r>
            <a:r>
              <a:rPr lang="pt-BR" sz="1100">
                <a:solidFill>
                  <a:schemeClr val="dk1"/>
                </a:solidFill>
              </a:rPr>
              <a:t>, </a:t>
            </a:r>
            <a:r>
              <a:rPr lang="pt-BR" sz="1100">
                <a:solidFill>
                  <a:schemeClr val="dk1"/>
                </a:solidFill>
                <a:highlight>
                  <a:srgbClr val="FFF0F0"/>
                </a:highlight>
              </a:rPr>
              <a:t>'nome'</a:t>
            </a:r>
            <a:r>
              <a:rPr lang="pt-BR" sz="1100">
                <a:solidFill>
                  <a:srgbClr val="333333"/>
                </a:solidFill>
              </a:rPr>
              <a:t>=&gt;</a:t>
            </a:r>
            <a:r>
              <a:rPr lang="pt-BR" sz="1100">
                <a:solidFill>
                  <a:schemeClr val="dk1"/>
                </a:solidFill>
              </a:rPr>
              <a:t> </a:t>
            </a:r>
            <a:r>
              <a:rPr lang="pt-BR" sz="1100">
                <a:solidFill>
                  <a:schemeClr val="dk1"/>
                </a:solidFill>
                <a:highlight>
                  <a:srgbClr val="FFF0F0"/>
                </a:highlight>
              </a:rPr>
              <a:t>'Santa Catarina'</a:t>
            </a:r>
            <a:r>
              <a:rPr lang="pt-BR" sz="1100">
                <a:solidFill>
                  <a:schemeClr val="dk1"/>
                </a:solidFill>
              </a:rPr>
              <a:t>]</a:t>
            </a:r>
            <a:endParaRPr sz="1100">
              <a:solidFill>
                <a:schemeClr val="dk1"/>
              </a:solidFill>
            </a:endParaRPr>
          </a:p>
          <a:p>
            <a:pPr indent="0" lvl="0" marL="0" rtl="0" algn="l">
              <a:spcBef>
                <a:spcPts val="0"/>
              </a:spcBef>
              <a:spcAft>
                <a:spcPts val="0"/>
              </a:spcAft>
              <a:buNone/>
            </a:pPr>
            <a:r>
              <a:rPr lang="pt-BR" sz="1100">
                <a:solidFill>
                  <a:schemeClr val="dk1"/>
                </a:solidFill>
              </a:rPr>
              <a:t>    ]</a:t>
            </a:r>
            <a:endParaRPr sz="1100">
              <a:solidFill>
                <a:schemeClr val="dk1"/>
              </a:solidFill>
            </a:endParaRPr>
          </a:p>
          <a:p>
            <a:pPr indent="0" lvl="0" marL="0" rtl="0" algn="l">
              <a:spcBef>
                <a:spcPts val="0"/>
              </a:spcBef>
              <a:spcAft>
                <a:spcPts val="0"/>
              </a:spcAft>
              <a:buNone/>
            </a:pPr>
            <a:r>
              <a:rPr lang="pt-BR" sz="1100">
                <a:solidFill>
                  <a:schemeClr val="dk1"/>
                </a:solidFill>
              </a:rPr>
              <a:t>];</a:t>
            </a:r>
            <a:endParaRPr sz="1100">
              <a:solidFill>
                <a:schemeClr val="dk1"/>
              </a:solidFill>
            </a:endParaRPr>
          </a:p>
          <a:p>
            <a:pPr indent="0" lvl="0" marL="0" rtl="0" algn="l">
              <a:spcBef>
                <a:spcPts val="0"/>
              </a:spcBef>
              <a:spcAft>
                <a:spcPts val="0"/>
              </a:spcAft>
              <a:buNone/>
            </a:pPr>
            <a:r>
              <a:t/>
            </a:r>
            <a:endParaRPr sz="1100">
              <a:solidFill>
                <a:schemeClr val="dk1"/>
              </a:solidFill>
            </a:endParaRPr>
          </a:p>
          <a:p>
            <a:pPr indent="0" lvl="0" marL="0" rtl="0" algn="l">
              <a:lnSpc>
                <a:spcPct val="125000"/>
              </a:lnSpc>
              <a:spcBef>
                <a:spcPts val="0"/>
              </a:spcBef>
              <a:spcAft>
                <a:spcPts val="0"/>
              </a:spcAft>
              <a:buNone/>
            </a:pPr>
            <a:r>
              <a:rPr b="1" lang="pt-BR" sz="1100">
                <a:solidFill>
                  <a:srgbClr val="008800"/>
                </a:solidFill>
              </a:rPr>
              <a:t>echo</a:t>
            </a:r>
            <a:r>
              <a:rPr lang="pt-BR" sz="1100">
                <a:solidFill>
                  <a:schemeClr val="dk1"/>
                </a:solidFill>
              </a:rPr>
              <a:t> </a:t>
            </a:r>
            <a:r>
              <a:rPr lang="pt-BR" sz="1100">
                <a:solidFill>
                  <a:srgbClr val="007020"/>
                </a:solidFill>
              </a:rPr>
              <a:t>json_encode</a:t>
            </a:r>
            <a:r>
              <a:rPr lang="pt-BR" sz="1100">
                <a:solidFill>
                  <a:schemeClr val="dk1"/>
                </a:solidFill>
              </a:rPr>
              <a:t>(</a:t>
            </a:r>
            <a:r>
              <a:rPr lang="pt-BR" sz="1100">
                <a:solidFill>
                  <a:srgbClr val="996633"/>
                </a:solidFill>
              </a:rPr>
              <a:t>$estados</a:t>
            </a:r>
            <a:r>
              <a:rPr lang="pt-BR" sz="1100">
                <a:solidFill>
                  <a:schemeClr val="dk1"/>
                </a:solidFill>
              </a:rPr>
              <a:t>[</a:t>
            </a:r>
            <a:r>
              <a:rPr lang="pt-BR" sz="1100">
                <a:solidFill>
                  <a:srgbClr val="996633"/>
                </a:solidFill>
              </a:rPr>
              <a:t>$regiao_selecionada</a:t>
            </a:r>
            <a:r>
              <a:rPr lang="pt-BR" sz="1100">
                <a:solidFill>
                  <a:schemeClr val="dk1"/>
                </a:solidFill>
              </a:rPr>
              <a:t>]);</a:t>
            </a:r>
            <a:endParaRPr sz="1100">
              <a:solidFill>
                <a:schemeClr val="dk1"/>
              </a:solidFill>
            </a:endParaRPr>
          </a:p>
        </p:txBody>
      </p:sp>
    </p:spTree>
  </p:cSld>
  <p:clrMapOvr>
    <a:masterClrMapping/>
  </p:clrMapOvr>
</p:sld>
</file>

<file path=ppt/slides/slide2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8" name="Shape 1948"/>
        <p:cNvGrpSpPr/>
        <p:nvPr/>
      </p:nvGrpSpPr>
      <p:grpSpPr>
        <a:xfrm>
          <a:off x="0" y="0"/>
          <a:ext cx="0" cy="0"/>
          <a:chOff x="0" y="0"/>
          <a:chExt cx="0" cy="0"/>
        </a:xfrm>
      </p:grpSpPr>
      <p:sp>
        <p:nvSpPr>
          <p:cNvPr id="1949" name="Google Shape;1949;p2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Tratamento de Exceções/Erros</a:t>
            </a:r>
            <a:endParaRPr/>
          </a:p>
        </p:txBody>
      </p:sp>
      <p:sp>
        <p:nvSpPr>
          <p:cNvPr id="1950" name="Google Shape;1950;p21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just">
              <a:lnSpc>
                <a:spcPct val="115000"/>
              </a:lnSpc>
              <a:spcBef>
                <a:spcPts val="0"/>
              </a:spcBef>
              <a:spcAft>
                <a:spcPts val="0"/>
              </a:spcAft>
              <a:buSzPts val="1800"/>
              <a:buChar char="●"/>
            </a:pPr>
            <a:r>
              <a:rPr lang="pt-BR"/>
              <a:t>O tratamento de exceção é usada para alterar o fluxo normal da execução de código se ocorrer uma condição de erro específico (excepcional). Essa condição é chamada de exceção.</a:t>
            </a:r>
            <a:endParaRPr/>
          </a:p>
          <a:p>
            <a:pPr indent="-342900" lvl="0" marL="457200" rtl="0" algn="just">
              <a:lnSpc>
                <a:spcPct val="115000"/>
              </a:lnSpc>
              <a:spcBef>
                <a:spcPts val="0"/>
              </a:spcBef>
              <a:spcAft>
                <a:spcPts val="0"/>
              </a:spcAft>
              <a:buSzPts val="1800"/>
              <a:buChar char="●"/>
            </a:pPr>
            <a:r>
              <a:rPr lang="pt-BR"/>
              <a:t>No PHP 7&gt;= existem dois principais tipos de erros: os throwables e o não throwables.</a:t>
            </a:r>
            <a:endParaRPr/>
          </a:p>
          <a:p>
            <a:pPr indent="-342900" lvl="0" marL="457200" rtl="0" algn="just">
              <a:lnSpc>
                <a:spcPct val="115000"/>
              </a:lnSpc>
              <a:spcBef>
                <a:spcPts val="0"/>
              </a:spcBef>
              <a:spcAft>
                <a:spcPts val="0"/>
              </a:spcAft>
              <a:buSzPts val="1800"/>
              <a:buChar char="●"/>
            </a:pPr>
            <a:r>
              <a:rPr lang="pt-BR"/>
              <a:t>Os throwables podem ser lançados via throw e tratados via try/catch. Nesta categoria existem dois sub tipos: Exceptions e Errors.</a:t>
            </a:r>
            <a:endParaRPr/>
          </a:p>
          <a:p>
            <a:pPr indent="-342900" lvl="0" marL="457200" rtl="0" algn="just">
              <a:lnSpc>
                <a:spcPct val="115000"/>
              </a:lnSpc>
              <a:spcBef>
                <a:spcPts val="0"/>
              </a:spcBef>
              <a:spcAft>
                <a:spcPts val="0"/>
              </a:spcAft>
              <a:buSzPts val="1800"/>
              <a:buChar char="●"/>
            </a:pPr>
            <a:r>
              <a:rPr lang="pt-BR"/>
              <a:t>Os não throwables podem, em alguns casos, ser suprimidos via @, error_reporting ou tratados utilizando o set_error_handler()</a:t>
            </a:r>
            <a:endParaRPr/>
          </a:p>
        </p:txBody>
      </p:sp>
    </p:spTree>
  </p:cSld>
  <p:clrMapOvr>
    <a:masterClrMapping/>
  </p:clrMapOvr>
</p:sld>
</file>

<file path=ppt/slides/slide2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4" name="Shape 1954"/>
        <p:cNvGrpSpPr/>
        <p:nvPr/>
      </p:nvGrpSpPr>
      <p:grpSpPr>
        <a:xfrm>
          <a:off x="0" y="0"/>
          <a:ext cx="0" cy="0"/>
          <a:chOff x="0" y="0"/>
          <a:chExt cx="0" cy="0"/>
        </a:xfrm>
      </p:grpSpPr>
      <p:sp>
        <p:nvSpPr>
          <p:cNvPr id="1955" name="Google Shape;1955;p2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Taxonomia de Erros e Exceções (throwables)</a:t>
            </a:r>
            <a:endParaRPr/>
          </a:p>
        </p:txBody>
      </p:sp>
      <p:pic>
        <p:nvPicPr>
          <p:cNvPr id="1956" name="Google Shape;1956;p218"/>
          <p:cNvPicPr preferRelativeResize="0"/>
          <p:nvPr/>
        </p:nvPicPr>
        <p:blipFill>
          <a:blip r:embed="rId3">
            <a:alphaModFix/>
          </a:blip>
          <a:stretch>
            <a:fillRect/>
          </a:stretch>
        </p:blipFill>
        <p:spPr>
          <a:xfrm>
            <a:off x="515700" y="1017725"/>
            <a:ext cx="5391124" cy="3986200"/>
          </a:xfrm>
          <a:prstGeom prst="rect">
            <a:avLst/>
          </a:prstGeom>
          <a:noFill/>
          <a:ln>
            <a:noFill/>
          </a:ln>
        </p:spPr>
      </p:pic>
      <p:sp>
        <p:nvSpPr>
          <p:cNvPr id="1957" name="Google Shape;1957;p218"/>
          <p:cNvSpPr txBox="1"/>
          <p:nvPr/>
        </p:nvSpPr>
        <p:spPr>
          <a:xfrm>
            <a:off x="5530200" y="4518300"/>
            <a:ext cx="3613800" cy="62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sz="1000"/>
              <a:t>FONTE:</a:t>
            </a:r>
            <a:endParaRPr sz="1000"/>
          </a:p>
          <a:p>
            <a:pPr indent="0" lvl="0" marL="0" rtl="0" algn="l">
              <a:spcBef>
                <a:spcPts val="0"/>
              </a:spcBef>
              <a:spcAft>
                <a:spcPts val="0"/>
              </a:spcAft>
              <a:buNone/>
            </a:pPr>
            <a:r>
              <a:rPr lang="pt-BR" sz="1000" u="sng">
                <a:solidFill>
                  <a:schemeClr val="hlink"/>
                </a:solidFill>
                <a:hlinkClick r:id="rId4"/>
              </a:rPr>
              <a:t>http://asika.windspeaker.co/post/3503-php-exceptions</a:t>
            </a:r>
            <a:endParaRPr sz="1000"/>
          </a:p>
        </p:txBody>
      </p:sp>
      <p:sp>
        <p:nvSpPr>
          <p:cNvPr id="1958" name="Google Shape;1958;p218"/>
          <p:cNvSpPr txBox="1"/>
          <p:nvPr/>
        </p:nvSpPr>
        <p:spPr>
          <a:xfrm>
            <a:off x="6176025" y="1645375"/>
            <a:ext cx="2552700" cy="23136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just">
              <a:spcBef>
                <a:spcPts val="0"/>
              </a:spcBef>
              <a:spcAft>
                <a:spcPts val="0"/>
              </a:spcAft>
              <a:buNone/>
            </a:pPr>
            <a:r>
              <a:t/>
            </a:r>
            <a:endParaRPr/>
          </a:p>
          <a:p>
            <a:pPr indent="0" lvl="0" marL="0" rtl="0" algn="just">
              <a:spcBef>
                <a:spcPts val="0"/>
              </a:spcBef>
              <a:spcAft>
                <a:spcPts val="0"/>
              </a:spcAft>
              <a:buNone/>
            </a:pPr>
            <a:r>
              <a:rPr lang="pt-BR"/>
              <a:t>Com o </a:t>
            </a:r>
            <a:r>
              <a:rPr lang="pt-BR"/>
              <a:t>advento</a:t>
            </a:r>
            <a:r>
              <a:rPr lang="pt-BR"/>
              <a:t> do PHP 7, foi definido uma Interface chamada Throwable, que se tornou a interface base para qualquer objeto “lançável”, isto é, objetos passíveis de serem disparados via </a:t>
            </a:r>
            <a:r>
              <a:rPr b="1" lang="pt-BR"/>
              <a:t>throw </a:t>
            </a:r>
            <a:r>
              <a:rPr lang="pt-BR"/>
              <a:t>e/ou capturados via </a:t>
            </a:r>
            <a:r>
              <a:rPr b="1" lang="pt-BR"/>
              <a:t>catch</a:t>
            </a:r>
            <a:r>
              <a:rPr lang="pt-BR"/>
              <a:t>.</a:t>
            </a:r>
            <a:endParaRPr/>
          </a:p>
        </p:txBody>
      </p:sp>
    </p:spTree>
  </p:cSld>
  <p:clrMapOvr>
    <a:masterClrMapping/>
  </p:clrMapOvr>
</p:sld>
</file>

<file path=ppt/slides/slide2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2" name="Shape 1962"/>
        <p:cNvGrpSpPr/>
        <p:nvPr/>
      </p:nvGrpSpPr>
      <p:grpSpPr>
        <a:xfrm>
          <a:off x="0" y="0"/>
          <a:ext cx="0" cy="0"/>
          <a:chOff x="0" y="0"/>
          <a:chExt cx="0" cy="0"/>
        </a:xfrm>
      </p:grpSpPr>
      <p:sp>
        <p:nvSpPr>
          <p:cNvPr id="1963" name="Google Shape;1963;p219"/>
          <p:cNvSpPr txBox="1"/>
          <p:nvPr>
            <p:ph type="title"/>
          </p:nvPr>
        </p:nvSpPr>
        <p:spPr>
          <a:xfrm>
            <a:off x="311700" y="445025"/>
            <a:ext cx="5376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Manipulação de </a:t>
            </a:r>
            <a:r>
              <a:rPr lang="pt-BR"/>
              <a:t>Throwables </a:t>
            </a:r>
            <a:endParaRPr/>
          </a:p>
        </p:txBody>
      </p:sp>
      <p:sp>
        <p:nvSpPr>
          <p:cNvPr id="1964" name="Google Shape;1964;p219"/>
          <p:cNvSpPr txBox="1"/>
          <p:nvPr>
            <p:ph idx="1" type="body"/>
          </p:nvPr>
        </p:nvSpPr>
        <p:spPr>
          <a:xfrm>
            <a:off x="311700" y="1152475"/>
            <a:ext cx="4254300" cy="3416400"/>
          </a:xfrm>
          <a:prstGeom prst="rect">
            <a:avLst/>
          </a:prstGeom>
        </p:spPr>
        <p:txBody>
          <a:bodyPr anchorCtr="0" anchor="t" bIns="91425" lIns="91425" spcFirstLastPara="1" rIns="91425" wrap="square" tIns="91425">
            <a:noAutofit/>
          </a:bodyPr>
          <a:lstStyle/>
          <a:p>
            <a:pPr indent="0" lvl="0" marL="0" rtl="0" algn="l">
              <a:lnSpc>
                <a:spcPct val="125000"/>
              </a:lnSpc>
              <a:spcBef>
                <a:spcPts val="0"/>
              </a:spcBef>
              <a:spcAft>
                <a:spcPts val="0"/>
              </a:spcAft>
              <a:buClr>
                <a:schemeClr val="dk1"/>
              </a:buClr>
              <a:buSzPts val="1100"/>
              <a:buFont typeface="Arial"/>
              <a:buNone/>
            </a:pPr>
            <a:r>
              <a:rPr lang="pt-BR">
                <a:solidFill>
                  <a:srgbClr val="557799"/>
                </a:solidFill>
              </a:rPr>
              <a:t>&lt;?php</a:t>
            </a:r>
            <a:br>
              <a:rPr lang="pt-BR">
                <a:solidFill>
                  <a:schemeClr val="dk1"/>
                </a:solidFill>
              </a:rPr>
            </a:br>
            <a:br>
              <a:rPr lang="pt-BR">
                <a:solidFill>
                  <a:schemeClr val="dk1"/>
                </a:solidFill>
              </a:rPr>
            </a:br>
            <a:r>
              <a:rPr b="1" lang="pt-BR">
                <a:solidFill>
                  <a:srgbClr val="008800"/>
                </a:solidFill>
              </a:rPr>
              <a:t>try</a:t>
            </a:r>
            <a:r>
              <a:rPr lang="pt-BR">
                <a:solidFill>
                  <a:schemeClr val="dk1"/>
                </a:solidFill>
              </a:rPr>
              <a:t> {</a:t>
            </a:r>
            <a:br>
              <a:rPr lang="pt-BR">
                <a:solidFill>
                  <a:schemeClr val="dk1"/>
                </a:solidFill>
              </a:rPr>
            </a:br>
            <a:r>
              <a:rPr lang="pt-BR">
                <a:solidFill>
                  <a:schemeClr val="dk1"/>
                </a:solidFill>
              </a:rPr>
              <a:t>    </a:t>
            </a:r>
            <a:r>
              <a:rPr lang="pt-BR">
                <a:solidFill>
                  <a:srgbClr val="888888"/>
                </a:solidFill>
              </a:rPr>
              <a:t>// código aqui</a:t>
            </a:r>
            <a:br>
              <a:rPr lang="pt-BR">
                <a:solidFill>
                  <a:schemeClr val="dk1"/>
                </a:solidFill>
              </a:rPr>
            </a:br>
            <a:r>
              <a:rPr lang="pt-BR">
                <a:solidFill>
                  <a:schemeClr val="dk1"/>
                </a:solidFill>
              </a:rPr>
              <a:t>}</a:t>
            </a:r>
            <a:br>
              <a:rPr lang="pt-BR">
                <a:solidFill>
                  <a:schemeClr val="dk1"/>
                </a:solidFill>
              </a:rPr>
            </a:br>
            <a:r>
              <a:rPr b="1" lang="pt-BR">
                <a:solidFill>
                  <a:srgbClr val="008800"/>
                </a:solidFill>
              </a:rPr>
              <a:t>catch</a:t>
            </a:r>
            <a:r>
              <a:rPr lang="pt-BR">
                <a:solidFill>
                  <a:schemeClr val="dk1"/>
                </a:solidFill>
              </a:rPr>
              <a:t> (\Throwable </a:t>
            </a:r>
            <a:r>
              <a:rPr lang="pt-BR">
                <a:solidFill>
                  <a:srgbClr val="996633"/>
                </a:solidFill>
              </a:rPr>
              <a:t>$t</a:t>
            </a:r>
            <a:r>
              <a:rPr lang="pt-BR">
                <a:solidFill>
                  <a:schemeClr val="dk1"/>
                </a:solidFill>
              </a:rPr>
              <a:t>) {</a:t>
            </a:r>
            <a:br>
              <a:rPr lang="pt-BR">
                <a:solidFill>
                  <a:schemeClr val="dk1"/>
                </a:solidFill>
              </a:rPr>
            </a:br>
            <a:r>
              <a:rPr lang="pt-BR">
                <a:solidFill>
                  <a:schemeClr val="dk1"/>
                </a:solidFill>
              </a:rPr>
              <a:t>    </a:t>
            </a:r>
            <a:r>
              <a:rPr b="1" lang="pt-BR">
                <a:solidFill>
                  <a:srgbClr val="008800"/>
                </a:solidFill>
              </a:rPr>
              <a:t>echo</a:t>
            </a:r>
            <a:r>
              <a:rPr lang="pt-BR">
                <a:solidFill>
                  <a:schemeClr val="dk1"/>
                </a:solidFill>
              </a:rPr>
              <a:t> </a:t>
            </a:r>
            <a:r>
              <a:rPr lang="pt-BR">
                <a:solidFill>
                  <a:srgbClr val="996633"/>
                </a:solidFill>
              </a:rPr>
              <a:t>$t</a:t>
            </a:r>
            <a:r>
              <a:rPr lang="pt-BR">
                <a:solidFill>
                  <a:srgbClr val="333333"/>
                </a:solidFill>
              </a:rPr>
              <a:t>-&gt;</a:t>
            </a:r>
            <a:r>
              <a:rPr lang="pt-BR">
                <a:solidFill>
                  <a:srgbClr val="0000CC"/>
                </a:solidFill>
              </a:rPr>
              <a:t>getMessage</a:t>
            </a:r>
            <a:r>
              <a:rPr lang="pt-BR">
                <a:solidFill>
                  <a:schemeClr val="dk1"/>
                </a:solidFill>
              </a:rPr>
              <a:t>();</a:t>
            </a:r>
            <a:br>
              <a:rPr lang="pt-BR">
                <a:solidFill>
                  <a:schemeClr val="dk1"/>
                </a:solidFill>
              </a:rPr>
            </a:br>
            <a:r>
              <a:rPr lang="pt-BR">
                <a:solidFill>
                  <a:schemeClr val="dk1"/>
                </a:solidFill>
              </a:rPr>
              <a:t>}</a:t>
            </a:r>
            <a:endParaRPr>
              <a:solidFill>
                <a:schemeClr val="dk1"/>
              </a:solidFill>
            </a:endParaRPr>
          </a:p>
          <a:p>
            <a:pPr indent="0" lvl="0" marL="0" rtl="0" algn="l">
              <a:spcBef>
                <a:spcPts val="0"/>
              </a:spcBef>
              <a:spcAft>
                <a:spcPts val="1600"/>
              </a:spcAft>
              <a:buNone/>
            </a:pPr>
            <a:r>
              <a:t/>
            </a:r>
            <a:endParaRPr/>
          </a:p>
        </p:txBody>
      </p:sp>
      <p:sp>
        <p:nvSpPr>
          <p:cNvPr id="1965" name="Google Shape;1965;p219"/>
          <p:cNvSpPr/>
          <p:nvPr/>
        </p:nvSpPr>
        <p:spPr>
          <a:xfrm>
            <a:off x="6782050" y="920000"/>
            <a:ext cx="1931400" cy="701400"/>
          </a:xfrm>
          <a:prstGeom prst="rect">
            <a:avLst/>
          </a:prstGeom>
          <a:gradFill>
            <a:gsLst>
              <a:gs pos="0">
                <a:srgbClr val="DFE9FB"/>
              </a:gs>
              <a:gs pos="100000">
                <a:srgbClr val="6E9BE7"/>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pt-BR"/>
              <a:t>Bloco de código em TRY</a:t>
            </a:r>
            <a:endParaRPr/>
          </a:p>
        </p:txBody>
      </p:sp>
      <p:sp>
        <p:nvSpPr>
          <p:cNvPr id="1966" name="Google Shape;1966;p219"/>
          <p:cNvSpPr/>
          <p:nvPr/>
        </p:nvSpPr>
        <p:spPr>
          <a:xfrm>
            <a:off x="6782100" y="1906025"/>
            <a:ext cx="1931400" cy="1097700"/>
          </a:xfrm>
          <a:prstGeom prst="diamond">
            <a:avLst/>
          </a:prstGeom>
          <a:gradFill>
            <a:gsLst>
              <a:gs pos="0">
                <a:srgbClr val="F5D0D0"/>
              </a:gs>
              <a:gs pos="100000">
                <a:srgbClr val="D96868"/>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pt-BR" sz="1200"/>
              <a:t>código lança </a:t>
            </a:r>
            <a:endParaRPr sz="1200"/>
          </a:p>
          <a:p>
            <a:pPr indent="0" lvl="0" marL="0" rtl="0" algn="ctr">
              <a:spcBef>
                <a:spcPts val="0"/>
              </a:spcBef>
              <a:spcAft>
                <a:spcPts val="0"/>
              </a:spcAft>
              <a:buNone/>
            </a:pPr>
            <a:r>
              <a:rPr lang="pt-BR" sz="1200"/>
              <a:t>uma Exceção/</a:t>
            </a:r>
            <a:br>
              <a:rPr lang="pt-BR" sz="1200"/>
            </a:br>
            <a:r>
              <a:rPr lang="pt-BR" sz="1200"/>
              <a:t>Error ?</a:t>
            </a:r>
            <a:endParaRPr sz="1200"/>
          </a:p>
        </p:txBody>
      </p:sp>
      <p:sp>
        <p:nvSpPr>
          <p:cNvPr id="1967" name="Google Shape;1967;p219"/>
          <p:cNvSpPr/>
          <p:nvPr/>
        </p:nvSpPr>
        <p:spPr>
          <a:xfrm>
            <a:off x="5409900" y="2104175"/>
            <a:ext cx="996000" cy="701400"/>
          </a:xfrm>
          <a:prstGeom prst="rect">
            <a:avLst/>
          </a:prstGeom>
          <a:gradFill>
            <a:gsLst>
              <a:gs pos="0">
                <a:srgbClr val="F2F2F2"/>
              </a:gs>
              <a:gs pos="100000">
                <a:srgbClr val="A6A6A6"/>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pt-BR"/>
              <a:t>Bloco CATCH</a:t>
            </a:r>
            <a:endParaRPr/>
          </a:p>
        </p:txBody>
      </p:sp>
      <p:sp>
        <p:nvSpPr>
          <p:cNvPr id="1968" name="Google Shape;1968;p219"/>
          <p:cNvSpPr/>
          <p:nvPr/>
        </p:nvSpPr>
        <p:spPr>
          <a:xfrm>
            <a:off x="6827800" y="3522100"/>
            <a:ext cx="1839900" cy="701400"/>
          </a:xfrm>
          <a:prstGeom prst="rect">
            <a:avLst/>
          </a:prstGeom>
          <a:gradFill>
            <a:gsLst>
              <a:gs pos="0">
                <a:srgbClr val="DFE9FB"/>
              </a:gs>
              <a:gs pos="100000">
                <a:srgbClr val="6E9BE7"/>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pt-BR"/>
              <a:t>Bloco FINALLY</a:t>
            </a:r>
            <a:endParaRPr/>
          </a:p>
        </p:txBody>
      </p:sp>
      <p:cxnSp>
        <p:nvCxnSpPr>
          <p:cNvPr id="1969" name="Google Shape;1969;p219"/>
          <p:cNvCxnSpPr>
            <a:stCxn id="1965" idx="2"/>
            <a:endCxn id="1966" idx="0"/>
          </p:cNvCxnSpPr>
          <p:nvPr/>
        </p:nvCxnSpPr>
        <p:spPr>
          <a:xfrm>
            <a:off x="7747750" y="1621400"/>
            <a:ext cx="0" cy="284700"/>
          </a:xfrm>
          <a:prstGeom prst="straightConnector1">
            <a:avLst/>
          </a:prstGeom>
          <a:noFill/>
          <a:ln cap="flat" cmpd="sng" w="9525">
            <a:solidFill>
              <a:schemeClr val="dk2"/>
            </a:solidFill>
            <a:prstDash val="solid"/>
            <a:round/>
            <a:headEnd len="med" w="med" type="none"/>
            <a:tailEnd len="med" w="med" type="triangle"/>
          </a:ln>
        </p:spPr>
      </p:cxnSp>
      <p:cxnSp>
        <p:nvCxnSpPr>
          <p:cNvPr id="1970" name="Google Shape;1970;p219"/>
          <p:cNvCxnSpPr>
            <a:stCxn id="1966" idx="1"/>
            <a:endCxn id="1967" idx="3"/>
          </p:cNvCxnSpPr>
          <p:nvPr/>
        </p:nvCxnSpPr>
        <p:spPr>
          <a:xfrm rot="10800000">
            <a:off x="6405900" y="2454875"/>
            <a:ext cx="376200" cy="0"/>
          </a:xfrm>
          <a:prstGeom prst="straightConnector1">
            <a:avLst/>
          </a:prstGeom>
          <a:noFill/>
          <a:ln cap="flat" cmpd="sng" w="9525">
            <a:solidFill>
              <a:schemeClr val="dk2"/>
            </a:solidFill>
            <a:prstDash val="solid"/>
            <a:round/>
            <a:headEnd len="med" w="med" type="none"/>
            <a:tailEnd len="med" w="med" type="triangle"/>
          </a:ln>
        </p:spPr>
      </p:cxnSp>
      <p:cxnSp>
        <p:nvCxnSpPr>
          <p:cNvPr id="1971" name="Google Shape;1971;p219"/>
          <p:cNvCxnSpPr>
            <a:stCxn id="1966" idx="2"/>
            <a:endCxn id="1968" idx="0"/>
          </p:cNvCxnSpPr>
          <p:nvPr/>
        </p:nvCxnSpPr>
        <p:spPr>
          <a:xfrm>
            <a:off x="7747800" y="3003725"/>
            <a:ext cx="0" cy="518400"/>
          </a:xfrm>
          <a:prstGeom prst="straightConnector1">
            <a:avLst/>
          </a:prstGeom>
          <a:noFill/>
          <a:ln cap="flat" cmpd="sng" w="9525">
            <a:solidFill>
              <a:schemeClr val="dk2"/>
            </a:solidFill>
            <a:prstDash val="solid"/>
            <a:round/>
            <a:headEnd len="med" w="med" type="none"/>
            <a:tailEnd len="med" w="med" type="triangle"/>
          </a:ln>
        </p:spPr>
      </p:cxnSp>
      <p:sp>
        <p:nvSpPr>
          <p:cNvPr id="1972" name="Google Shape;1972;p219"/>
          <p:cNvSpPr txBox="1"/>
          <p:nvPr/>
        </p:nvSpPr>
        <p:spPr>
          <a:xfrm>
            <a:off x="7890100" y="3116600"/>
            <a:ext cx="5855100" cy="68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a:t>Não</a:t>
            </a:r>
            <a:endParaRPr/>
          </a:p>
        </p:txBody>
      </p:sp>
      <p:sp>
        <p:nvSpPr>
          <p:cNvPr id="1973" name="Google Shape;1973;p219"/>
          <p:cNvSpPr txBox="1"/>
          <p:nvPr/>
        </p:nvSpPr>
        <p:spPr>
          <a:xfrm>
            <a:off x="6538150" y="2088225"/>
            <a:ext cx="5855100" cy="68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a:t>Sim</a:t>
            </a:r>
            <a:endParaRPr/>
          </a:p>
        </p:txBody>
      </p:sp>
      <p:cxnSp>
        <p:nvCxnSpPr>
          <p:cNvPr id="1974" name="Google Shape;1974;p219"/>
          <p:cNvCxnSpPr>
            <a:endCxn id="1968" idx="1"/>
          </p:cNvCxnSpPr>
          <p:nvPr/>
        </p:nvCxnSpPr>
        <p:spPr>
          <a:xfrm flipH="1" rot="-5400000">
            <a:off x="5837350" y="2882350"/>
            <a:ext cx="1061100" cy="919800"/>
          </a:xfrm>
          <a:prstGeom prst="bentConnector2">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2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8" name="Shape 1978"/>
        <p:cNvGrpSpPr/>
        <p:nvPr/>
      </p:nvGrpSpPr>
      <p:grpSpPr>
        <a:xfrm>
          <a:off x="0" y="0"/>
          <a:ext cx="0" cy="0"/>
          <a:chOff x="0" y="0"/>
          <a:chExt cx="0" cy="0"/>
        </a:xfrm>
      </p:grpSpPr>
      <p:sp>
        <p:nvSpPr>
          <p:cNvPr id="1979" name="Google Shape;1979;p2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Throwable</a:t>
            </a:r>
            <a:endParaRPr/>
          </a:p>
        </p:txBody>
      </p:sp>
      <p:sp>
        <p:nvSpPr>
          <p:cNvPr id="1980" name="Google Shape;1980;p220"/>
          <p:cNvSpPr txBox="1"/>
          <p:nvPr/>
        </p:nvSpPr>
        <p:spPr>
          <a:xfrm>
            <a:off x="353725" y="1195050"/>
            <a:ext cx="4703700" cy="38934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pt-BR" sz="1200">
                <a:solidFill>
                  <a:srgbClr val="557799"/>
                </a:solidFill>
              </a:rPr>
              <a:t>&lt;?php</a:t>
            </a:r>
            <a:endParaRPr sz="1200">
              <a:solidFill>
                <a:schemeClr val="dk1"/>
              </a:solidFill>
            </a:endParaRPr>
          </a:p>
          <a:p>
            <a:pPr indent="0" lvl="0" marL="0" rtl="0" algn="l">
              <a:spcBef>
                <a:spcPts val="0"/>
              </a:spcBef>
              <a:spcAft>
                <a:spcPts val="0"/>
              </a:spcAft>
              <a:buNone/>
            </a:pPr>
            <a:r>
              <a:rPr lang="pt-BR" sz="1200">
                <a:solidFill>
                  <a:srgbClr val="888888"/>
                </a:solidFill>
              </a:rPr>
              <a:t>// "capturando" exceptions</a:t>
            </a:r>
            <a:endParaRPr sz="1200">
              <a:solidFill>
                <a:schemeClr val="dk1"/>
              </a:solidFill>
            </a:endParaRPr>
          </a:p>
          <a:p>
            <a:pPr indent="0" lvl="0" marL="0" rtl="0" algn="l">
              <a:spcBef>
                <a:spcPts val="0"/>
              </a:spcBef>
              <a:spcAft>
                <a:spcPts val="0"/>
              </a:spcAft>
              <a:buNone/>
            </a:pPr>
            <a:r>
              <a:rPr b="1" lang="pt-BR" sz="1200">
                <a:solidFill>
                  <a:srgbClr val="008800"/>
                </a:solidFill>
              </a:rPr>
              <a:t>try</a:t>
            </a:r>
            <a:r>
              <a:rPr lang="pt-BR" sz="1200">
                <a:solidFill>
                  <a:schemeClr val="dk1"/>
                </a:solidFill>
              </a:rPr>
              <a:t> {</a:t>
            </a:r>
            <a:endParaRPr sz="1200">
              <a:solidFill>
                <a:schemeClr val="dk1"/>
              </a:solidFill>
            </a:endParaRPr>
          </a:p>
          <a:p>
            <a:pPr indent="0" lvl="0" marL="0" rtl="0" algn="l">
              <a:spcBef>
                <a:spcPts val="0"/>
              </a:spcBef>
              <a:spcAft>
                <a:spcPts val="0"/>
              </a:spcAft>
              <a:buNone/>
            </a:pPr>
            <a:r>
              <a:rPr lang="pt-BR" sz="1200">
                <a:solidFill>
                  <a:schemeClr val="dk1"/>
                </a:solidFill>
              </a:rPr>
              <a:t>    </a:t>
            </a:r>
            <a:r>
              <a:rPr b="1" lang="pt-BR" sz="1200">
                <a:solidFill>
                  <a:srgbClr val="008800"/>
                </a:solidFill>
              </a:rPr>
              <a:t>throw</a:t>
            </a:r>
            <a:r>
              <a:rPr lang="pt-BR" sz="1200">
                <a:solidFill>
                  <a:schemeClr val="dk1"/>
                </a:solidFill>
              </a:rPr>
              <a:t> </a:t>
            </a:r>
            <a:r>
              <a:rPr b="1" lang="pt-BR" sz="1200">
                <a:solidFill>
                  <a:srgbClr val="008800"/>
                </a:solidFill>
              </a:rPr>
              <a:t>new</a:t>
            </a:r>
            <a:r>
              <a:rPr lang="pt-BR" sz="1200">
                <a:solidFill>
                  <a:schemeClr val="dk1"/>
                </a:solidFill>
              </a:rPr>
              <a:t> Exception(</a:t>
            </a:r>
            <a:r>
              <a:rPr lang="pt-BR" sz="1200">
                <a:solidFill>
                  <a:schemeClr val="dk1"/>
                </a:solidFill>
                <a:highlight>
                  <a:srgbClr val="FFF0F0"/>
                </a:highlight>
              </a:rPr>
              <a:t>'exception'</a:t>
            </a:r>
            <a:r>
              <a:rPr lang="pt-BR" sz="1200">
                <a:solidFill>
                  <a:schemeClr val="dk1"/>
                </a:solidFill>
              </a:rPr>
              <a:t>);</a:t>
            </a:r>
            <a:endParaRPr sz="1200">
              <a:solidFill>
                <a:schemeClr val="dk1"/>
              </a:solidFill>
            </a:endParaRPr>
          </a:p>
          <a:p>
            <a:pPr indent="0" lvl="0" marL="0" rtl="0" algn="l">
              <a:spcBef>
                <a:spcPts val="0"/>
              </a:spcBef>
              <a:spcAft>
                <a:spcPts val="0"/>
              </a:spcAft>
              <a:buNone/>
            </a:pPr>
            <a:r>
              <a:rPr lang="pt-BR" sz="1200">
                <a:solidFill>
                  <a:schemeClr val="dk1"/>
                </a:solidFill>
              </a:rPr>
              <a:t>} </a:t>
            </a:r>
            <a:r>
              <a:rPr b="1" lang="pt-BR" sz="1200">
                <a:solidFill>
                  <a:srgbClr val="008800"/>
                </a:solidFill>
              </a:rPr>
              <a:t>catch</a:t>
            </a:r>
            <a:r>
              <a:rPr lang="pt-BR" sz="1200">
                <a:solidFill>
                  <a:schemeClr val="dk1"/>
                </a:solidFill>
              </a:rPr>
              <a:t> (Exception </a:t>
            </a:r>
            <a:r>
              <a:rPr lang="pt-BR" sz="1200">
                <a:solidFill>
                  <a:srgbClr val="996633"/>
                </a:solidFill>
              </a:rPr>
              <a:t>$e</a:t>
            </a:r>
            <a:r>
              <a:rPr lang="pt-BR" sz="1200">
                <a:solidFill>
                  <a:schemeClr val="dk1"/>
                </a:solidFill>
              </a:rPr>
              <a:t>) {</a:t>
            </a:r>
            <a:endParaRPr sz="1200">
              <a:solidFill>
                <a:schemeClr val="dk1"/>
              </a:solidFill>
            </a:endParaRPr>
          </a:p>
          <a:p>
            <a:pPr indent="0" lvl="0" marL="0" rtl="0" algn="l">
              <a:spcBef>
                <a:spcPts val="0"/>
              </a:spcBef>
              <a:spcAft>
                <a:spcPts val="0"/>
              </a:spcAft>
              <a:buNone/>
            </a:pPr>
            <a:r>
              <a:rPr lang="pt-BR" sz="1200">
                <a:solidFill>
                  <a:schemeClr val="dk1"/>
                </a:solidFill>
              </a:rPr>
              <a:t>    </a:t>
            </a:r>
            <a:r>
              <a:rPr b="1" lang="pt-BR" sz="1200">
                <a:solidFill>
                  <a:srgbClr val="008800"/>
                </a:solidFill>
              </a:rPr>
              <a:t>echo</a:t>
            </a:r>
            <a:r>
              <a:rPr lang="pt-BR" sz="1200">
                <a:solidFill>
                  <a:schemeClr val="dk1"/>
                </a:solidFill>
              </a:rPr>
              <a:t>(</a:t>
            </a:r>
            <a:r>
              <a:rPr lang="pt-BR" sz="1200">
                <a:solidFill>
                  <a:schemeClr val="dk1"/>
                </a:solidFill>
                <a:highlight>
                  <a:srgbClr val="FFF0F0"/>
                </a:highlight>
              </a:rPr>
              <a:t>'capturando exception: '</a:t>
            </a:r>
            <a:r>
              <a:rPr lang="pt-BR" sz="1200">
                <a:solidFill>
                  <a:srgbClr val="333333"/>
                </a:solidFill>
              </a:rPr>
              <a:t>.</a:t>
            </a:r>
            <a:r>
              <a:rPr lang="pt-BR" sz="1200">
                <a:solidFill>
                  <a:srgbClr val="996633"/>
                </a:solidFill>
              </a:rPr>
              <a:t>$e</a:t>
            </a:r>
            <a:r>
              <a:rPr lang="pt-BR" sz="1200">
                <a:solidFill>
                  <a:srgbClr val="333333"/>
                </a:solidFill>
              </a:rPr>
              <a:t>-&gt;</a:t>
            </a:r>
            <a:r>
              <a:rPr lang="pt-BR" sz="1200">
                <a:solidFill>
                  <a:srgbClr val="0000CC"/>
                </a:solidFill>
              </a:rPr>
              <a:t>getMessage</a:t>
            </a:r>
            <a:r>
              <a:rPr lang="pt-BR" sz="1200">
                <a:solidFill>
                  <a:schemeClr val="dk1"/>
                </a:solidFill>
              </a:rPr>
              <a:t>()</a:t>
            </a:r>
            <a:r>
              <a:rPr lang="pt-BR" sz="1200">
                <a:solidFill>
                  <a:srgbClr val="333333"/>
                </a:solidFill>
              </a:rPr>
              <a:t>.</a:t>
            </a:r>
            <a:r>
              <a:rPr lang="pt-BR" sz="1200">
                <a:solidFill>
                  <a:schemeClr val="dk1"/>
                </a:solidFill>
              </a:rPr>
              <a:t>PHP_EOL);</a:t>
            </a:r>
            <a:endParaRPr sz="1200">
              <a:solidFill>
                <a:schemeClr val="dk1"/>
              </a:solidFill>
            </a:endParaRPr>
          </a:p>
          <a:p>
            <a:pPr indent="0" lvl="0" marL="0" rtl="0" algn="l">
              <a:spcBef>
                <a:spcPts val="0"/>
              </a:spcBef>
              <a:spcAft>
                <a:spcPts val="0"/>
              </a:spcAft>
              <a:buNone/>
            </a:pPr>
            <a:r>
              <a:rPr lang="pt-BR" sz="1200">
                <a:solidFill>
                  <a:schemeClr val="dk1"/>
                </a:solidFill>
              </a:rPr>
              <a:t>}</a:t>
            </a:r>
            <a:endParaRPr sz="1200">
              <a:solidFill>
                <a:schemeClr val="dk1"/>
              </a:solidFill>
            </a:endParaRPr>
          </a:p>
          <a:p>
            <a:pPr indent="0" lvl="0" marL="0" rtl="0" algn="l">
              <a:spcBef>
                <a:spcPts val="0"/>
              </a:spcBef>
              <a:spcAft>
                <a:spcPts val="0"/>
              </a:spcAft>
              <a:buNone/>
            </a:pPr>
            <a:r>
              <a:rPr lang="pt-BR" sz="1200">
                <a:solidFill>
                  <a:srgbClr val="888888"/>
                </a:solidFill>
              </a:rPr>
              <a:t>// capturando errors (PHP 7&gt;=)</a:t>
            </a:r>
            <a:endParaRPr sz="1200">
              <a:solidFill>
                <a:schemeClr val="dk1"/>
              </a:solidFill>
            </a:endParaRPr>
          </a:p>
          <a:p>
            <a:pPr indent="0" lvl="0" marL="0" rtl="0" algn="l">
              <a:spcBef>
                <a:spcPts val="0"/>
              </a:spcBef>
              <a:spcAft>
                <a:spcPts val="0"/>
              </a:spcAft>
              <a:buNone/>
            </a:pPr>
            <a:r>
              <a:rPr b="1" lang="pt-BR" sz="1200">
                <a:solidFill>
                  <a:srgbClr val="008800"/>
                </a:solidFill>
              </a:rPr>
              <a:t>try</a:t>
            </a:r>
            <a:r>
              <a:rPr lang="pt-BR" sz="1200">
                <a:solidFill>
                  <a:schemeClr val="dk1"/>
                </a:solidFill>
              </a:rPr>
              <a:t> {</a:t>
            </a:r>
            <a:endParaRPr sz="1200">
              <a:solidFill>
                <a:schemeClr val="dk1"/>
              </a:solidFill>
            </a:endParaRPr>
          </a:p>
          <a:p>
            <a:pPr indent="0" lvl="0" marL="0" rtl="0" algn="l">
              <a:spcBef>
                <a:spcPts val="0"/>
              </a:spcBef>
              <a:spcAft>
                <a:spcPts val="0"/>
              </a:spcAft>
              <a:buNone/>
            </a:pPr>
            <a:r>
              <a:rPr lang="pt-BR" sz="1200">
                <a:solidFill>
                  <a:schemeClr val="dk1"/>
                </a:solidFill>
              </a:rPr>
              <a:t>    </a:t>
            </a:r>
            <a:r>
              <a:rPr lang="pt-BR" sz="1200">
                <a:solidFill>
                  <a:srgbClr val="996633"/>
                </a:solidFill>
              </a:rPr>
              <a:t>$obj</a:t>
            </a:r>
            <a:r>
              <a:rPr lang="pt-BR" sz="1200">
                <a:solidFill>
                  <a:schemeClr val="dk1"/>
                </a:solidFill>
              </a:rPr>
              <a:t> </a:t>
            </a:r>
            <a:r>
              <a:rPr lang="pt-BR" sz="1200">
                <a:solidFill>
                  <a:srgbClr val="333333"/>
                </a:solidFill>
              </a:rPr>
              <a:t>=</a:t>
            </a:r>
            <a:r>
              <a:rPr lang="pt-BR" sz="1200">
                <a:solidFill>
                  <a:schemeClr val="dk1"/>
                </a:solidFill>
              </a:rPr>
              <a:t> </a:t>
            </a:r>
            <a:r>
              <a:rPr b="1" lang="pt-BR" sz="1200">
                <a:solidFill>
                  <a:srgbClr val="008800"/>
                </a:solidFill>
              </a:rPr>
              <a:t>new</a:t>
            </a:r>
            <a:r>
              <a:rPr lang="pt-BR" sz="1200">
                <a:solidFill>
                  <a:schemeClr val="dk1"/>
                </a:solidFill>
              </a:rPr>
              <a:t> \StdClass();</a:t>
            </a:r>
            <a:endParaRPr sz="1200">
              <a:solidFill>
                <a:schemeClr val="dk1"/>
              </a:solidFill>
            </a:endParaRPr>
          </a:p>
          <a:p>
            <a:pPr indent="0" lvl="0" marL="0" rtl="0" algn="l">
              <a:spcBef>
                <a:spcPts val="0"/>
              </a:spcBef>
              <a:spcAft>
                <a:spcPts val="0"/>
              </a:spcAft>
              <a:buNone/>
            </a:pPr>
            <a:r>
              <a:rPr lang="pt-BR" sz="1200">
                <a:solidFill>
                  <a:schemeClr val="dk1"/>
                </a:solidFill>
              </a:rPr>
              <a:t>    </a:t>
            </a:r>
            <a:r>
              <a:rPr lang="pt-BR" sz="1200">
                <a:solidFill>
                  <a:srgbClr val="996633"/>
                </a:solidFill>
              </a:rPr>
              <a:t>$obj</a:t>
            </a:r>
            <a:r>
              <a:rPr lang="pt-BR" sz="1200">
                <a:solidFill>
                  <a:srgbClr val="333333"/>
                </a:solidFill>
              </a:rPr>
              <a:t>-&gt;</a:t>
            </a:r>
            <a:r>
              <a:rPr lang="pt-BR" sz="1200">
                <a:solidFill>
                  <a:srgbClr val="0000CC"/>
                </a:solidFill>
              </a:rPr>
              <a:t>not_a_method</a:t>
            </a:r>
            <a:r>
              <a:rPr lang="pt-BR" sz="1200">
                <a:solidFill>
                  <a:schemeClr val="dk1"/>
                </a:solidFill>
              </a:rPr>
              <a:t>();</a:t>
            </a:r>
            <a:endParaRPr sz="1200">
              <a:solidFill>
                <a:schemeClr val="dk1"/>
              </a:solidFill>
            </a:endParaRPr>
          </a:p>
          <a:p>
            <a:pPr indent="0" lvl="0" marL="0" rtl="0" algn="l">
              <a:spcBef>
                <a:spcPts val="0"/>
              </a:spcBef>
              <a:spcAft>
                <a:spcPts val="0"/>
              </a:spcAft>
              <a:buNone/>
            </a:pPr>
            <a:r>
              <a:rPr lang="pt-BR" sz="1200">
                <a:solidFill>
                  <a:schemeClr val="dk1"/>
                </a:solidFill>
              </a:rPr>
              <a:t>} </a:t>
            </a:r>
            <a:r>
              <a:rPr b="1" lang="pt-BR" sz="1200">
                <a:solidFill>
                  <a:srgbClr val="008800"/>
                </a:solidFill>
              </a:rPr>
              <a:t>catch</a:t>
            </a:r>
            <a:r>
              <a:rPr lang="pt-BR" sz="1200">
                <a:solidFill>
                  <a:schemeClr val="dk1"/>
                </a:solidFill>
              </a:rPr>
              <a:t> (Error </a:t>
            </a:r>
            <a:r>
              <a:rPr lang="pt-BR" sz="1200">
                <a:solidFill>
                  <a:srgbClr val="996633"/>
                </a:solidFill>
              </a:rPr>
              <a:t>$e</a:t>
            </a:r>
            <a:r>
              <a:rPr lang="pt-BR" sz="1200">
                <a:solidFill>
                  <a:schemeClr val="dk1"/>
                </a:solidFill>
              </a:rPr>
              <a:t>) {</a:t>
            </a:r>
            <a:endParaRPr sz="1200">
              <a:solidFill>
                <a:schemeClr val="dk1"/>
              </a:solidFill>
            </a:endParaRPr>
          </a:p>
          <a:p>
            <a:pPr indent="0" lvl="0" marL="0" rtl="0" algn="l">
              <a:spcBef>
                <a:spcPts val="0"/>
              </a:spcBef>
              <a:spcAft>
                <a:spcPts val="0"/>
              </a:spcAft>
              <a:buNone/>
            </a:pPr>
            <a:r>
              <a:rPr lang="pt-BR" sz="1200">
                <a:solidFill>
                  <a:schemeClr val="dk1"/>
                </a:solidFill>
              </a:rPr>
              <a:t>    </a:t>
            </a:r>
            <a:r>
              <a:rPr b="1" lang="pt-BR" sz="1200">
                <a:solidFill>
                  <a:srgbClr val="008800"/>
                </a:solidFill>
              </a:rPr>
              <a:t>echo</a:t>
            </a:r>
            <a:r>
              <a:rPr lang="pt-BR" sz="1200">
                <a:solidFill>
                  <a:schemeClr val="dk1"/>
                </a:solidFill>
              </a:rPr>
              <a:t>(</a:t>
            </a:r>
            <a:r>
              <a:rPr lang="pt-BR" sz="1200">
                <a:solidFill>
                  <a:schemeClr val="dk1"/>
                </a:solidFill>
                <a:highlight>
                  <a:srgbClr val="FFF0F0"/>
                </a:highlight>
              </a:rPr>
              <a:t>'capturando error: '</a:t>
            </a:r>
            <a:r>
              <a:rPr lang="pt-BR" sz="1200">
                <a:solidFill>
                  <a:srgbClr val="333333"/>
                </a:solidFill>
              </a:rPr>
              <a:t>.</a:t>
            </a:r>
            <a:r>
              <a:rPr lang="pt-BR" sz="1200">
                <a:solidFill>
                  <a:schemeClr val="dk1"/>
                </a:solidFill>
              </a:rPr>
              <a:t> </a:t>
            </a:r>
            <a:r>
              <a:rPr lang="pt-BR" sz="1200">
                <a:solidFill>
                  <a:srgbClr val="996633"/>
                </a:solidFill>
              </a:rPr>
              <a:t>$e</a:t>
            </a:r>
            <a:r>
              <a:rPr lang="pt-BR" sz="1200">
                <a:solidFill>
                  <a:srgbClr val="333333"/>
                </a:solidFill>
              </a:rPr>
              <a:t>-&gt;</a:t>
            </a:r>
            <a:r>
              <a:rPr lang="pt-BR" sz="1200">
                <a:solidFill>
                  <a:srgbClr val="0000CC"/>
                </a:solidFill>
              </a:rPr>
              <a:t>getMessage</a:t>
            </a:r>
            <a:r>
              <a:rPr lang="pt-BR" sz="1200">
                <a:solidFill>
                  <a:schemeClr val="dk1"/>
                </a:solidFill>
              </a:rPr>
              <a:t>()</a:t>
            </a:r>
            <a:r>
              <a:rPr lang="pt-BR" sz="1200">
                <a:solidFill>
                  <a:srgbClr val="333333"/>
                </a:solidFill>
              </a:rPr>
              <a:t>.</a:t>
            </a:r>
            <a:r>
              <a:rPr lang="pt-BR" sz="1200">
                <a:solidFill>
                  <a:schemeClr val="dk1"/>
                </a:solidFill>
              </a:rPr>
              <a:t>PHP_EOL);</a:t>
            </a:r>
            <a:endParaRPr sz="1200">
              <a:solidFill>
                <a:schemeClr val="dk1"/>
              </a:solidFill>
            </a:endParaRPr>
          </a:p>
          <a:p>
            <a:pPr indent="0" lvl="0" marL="0" rtl="0" algn="l">
              <a:spcBef>
                <a:spcPts val="0"/>
              </a:spcBef>
              <a:spcAft>
                <a:spcPts val="0"/>
              </a:spcAft>
              <a:buNone/>
            </a:pPr>
            <a:r>
              <a:rPr lang="pt-BR" sz="1200">
                <a:solidFill>
                  <a:schemeClr val="dk1"/>
                </a:solidFill>
              </a:rPr>
              <a:t>}</a:t>
            </a:r>
            <a:endParaRPr sz="1200">
              <a:solidFill>
                <a:schemeClr val="dk1"/>
              </a:solidFill>
            </a:endParaRPr>
          </a:p>
          <a:p>
            <a:pPr indent="0" lvl="0" marL="0" rtl="0" algn="l">
              <a:spcBef>
                <a:spcPts val="0"/>
              </a:spcBef>
              <a:spcAft>
                <a:spcPts val="0"/>
              </a:spcAft>
              <a:buNone/>
            </a:pPr>
            <a:r>
              <a:rPr lang="pt-BR" sz="1200">
                <a:solidFill>
                  <a:srgbClr val="888888"/>
                </a:solidFill>
              </a:rPr>
              <a:t>// ambos (Exception e Error)</a:t>
            </a:r>
            <a:endParaRPr sz="1200">
              <a:solidFill>
                <a:schemeClr val="dk1"/>
              </a:solidFill>
            </a:endParaRPr>
          </a:p>
          <a:p>
            <a:pPr indent="0" lvl="0" marL="0" rtl="0" algn="l">
              <a:spcBef>
                <a:spcPts val="0"/>
              </a:spcBef>
              <a:spcAft>
                <a:spcPts val="0"/>
              </a:spcAft>
              <a:buNone/>
            </a:pPr>
            <a:r>
              <a:rPr b="1" lang="pt-BR" sz="1200">
                <a:solidFill>
                  <a:srgbClr val="008800"/>
                </a:solidFill>
              </a:rPr>
              <a:t>try</a:t>
            </a:r>
            <a:r>
              <a:rPr lang="pt-BR" sz="1200">
                <a:solidFill>
                  <a:schemeClr val="dk1"/>
                </a:solidFill>
              </a:rPr>
              <a:t> {</a:t>
            </a:r>
            <a:endParaRPr sz="1200">
              <a:solidFill>
                <a:schemeClr val="dk1"/>
              </a:solidFill>
            </a:endParaRPr>
          </a:p>
          <a:p>
            <a:pPr indent="0" lvl="0" marL="0" rtl="0" algn="l">
              <a:spcBef>
                <a:spcPts val="0"/>
              </a:spcBef>
              <a:spcAft>
                <a:spcPts val="0"/>
              </a:spcAft>
              <a:buNone/>
            </a:pPr>
            <a:r>
              <a:rPr lang="pt-BR" sz="1200">
                <a:solidFill>
                  <a:schemeClr val="dk1"/>
                </a:solidFill>
              </a:rPr>
              <a:t>    </a:t>
            </a:r>
            <a:r>
              <a:rPr b="1" lang="pt-BR" sz="1200">
                <a:solidFill>
                  <a:srgbClr val="008800"/>
                </a:solidFill>
              </a:rPr>
              <a:t>throw</a:t>
            </a:r>
            <a:r>
              <a:rPr lang="pt-BR" sz="1200">
                <a:solidFill>
                  <a:schemeClr val="dk1"/>
                </a:solidFill>
              </a:rPr>
              <a:t> </a:t>
            </a:r>
            <a:r>
              <a:rPr b="1" lang="pt-BR" sz="1200">
                <a:solidFill>
                  <a:srgbClr val="008800"/>
                </a:solidFill>
              </a:rPr>
              <a:t>new</a:t>
            </a:r>
            <a:r>
              <a:rPr lang="pt-BR" sz="1200">
                <a:solidFill>
                  <a:schemeClr val="dk1"/>
                </a:solidFill>
              </a:rPr>
              <a:t> Exception(</a:t>
            </a:r>
            <a:r>
              <a:rPr lang="pt-BR" sz="1200">
                <a:solidFill>
                  <a:schemeClr val="dk1"/>
                </a:solidFill>
                <a:highlight>
                  <a:srgbClr val="FFF0F0"/>
                </a:highlight>
              </a:rPr>
              <a:t>'exception'</a:t>
            </a:r>
            <a:r>
              <a:rPr lang="pt-BR" sz="1200">
                <a:solidFill>
                  <a:schemeClr val="dk1"/>
                </a:solidFill>
              </a:rPr>
              <a:t>);</a:t>
            </a:r>
            <a:endParaRPr sz="1200">
              <a:solidFill>
                <a:schemeClr val="dk1"/>
              </a:solidFill>
            </a:endParaRPr>
          </a:p>
          <a:p>
            <a:pPr indent="0" lvl="0" marL="0" rtl="0" algn="l">
              <a:spcBef>
                <a:spcPts val="0"/>
              </a:spcBef>
              <a:spcAft>
                <a:spcPts val="0"/>
              </a:spcAft>
              <a:buNone/>
            </a:pPr>
            <a:r>
              <a:rPr lang="pt-BR" sz="1200">
                <a:solidFill>
                  <a:schemeClr val="dk1"/>
                </a:solidFill>
              </a:rPr>
              <a:t>} </a:t>
            </a:r>
            <a:r>
              <a:rPr b="1" lang="pt-BR" sz="1200">
                <a:solidFill>
                  <a:srgbClr val="008800"/>
                </a:solidFill>
              </a:rPr>
              <a:t>catch</a:t>
            </a:r>
            <a:r>
              <a:rPr lang="pt-BR" sz="1200">
                <a:solidFill>
                  <a:schemeClr val="dk1"/>
                </a:solidFill>
              </a:rPr>
              <a:t> (Throwable </a:t>
            </a:r>
            <a:r>
              <a:rPr lang="pt-BR" sz="1200">
                <a:solidFill>
                  <a:srgbClr val="996633"/>
                </a:solidFill>
              </a:rPr>
              <a:t>$e</a:t>
            </a:r>
            <a:r>
              <a:rPr lang="pt-BR" sz="1200">
                <a:solidFill>
                  <a:schemeClr val="dk1"/>
                </a:solidFill>
              </a:rPr>
              <a:t>) {</a:t>
            </a:r>
            <a:endParaRPr sz="1200">
              <a:solidFill>
                <a:schemeClr val="dk1"/>
              </a:solidFill>
            </a:endParaRPr>
          </a:p>
          <a:p>
            <a:pPr indent="0" lvl="0" marL="0" rtl="0" algn="l">
              <a:spcBef>
                <a:spcPts val="0"/>
              </a:spcBef>
              <a:spcAft>
                <a:spcPts val="0"/>
              </a:spcAft>
              <a:buNone/>
            </a:pPr>
            <a:r>
              <a:rPr lang="pt-BR" sz="1200">
                <a:solidFill>
                  <a:schemeClr val="dk1"/>
                </a:solidFill>
              </a:rPr>
              <a:t>    </a:t>
            </a:r>
            <a:r>
              <a:rPr b="1" lang="pt-BR" sz="1200">
                <a:solidFill>
                  <a:srgbClr val="008800"/>
                </a:solidFill>
              </a:rPr>
              <a:t>echo</a:t>
            </a:r>
            <a:r>
              <a:rPr lang="pt-BR" sz="1200">
                <a:solidFill>
                  <a:schemeClr val="dk1"/>
                </a:solidFill>
              </a:rPr>
              <a:t>(</a:t>
            </a:r>
            <a:r>
              <a:rPr lang="pt-BR" sz="1200">
                <a:solidFill>
                  <a:schemeClr val="dk1"/>
                </a:solidFill>
                <a:highlight>
                  <a:srgbClr val="FFF0F0"/>
                </a:highlight>
              </a:rPr>
              <a:t>'capturando Throwable: '</a:t>
            </a:r>
            <a:r>
              <a:rPr lang="pt-BR" sz="1200">
                <a:solidFill>
                  <a:srgbClr val="333333"/>
                </a:solidFill>
              </a:rPr>
              <a:t>.</a:t>
            </a:r>
            <a:r>
              <a:rPr lang="pt-BR" sz="1200">
                <a:solidFill>
                  <a:schemeClr val="dk1"/>
                </a:solidFill>
              </a:rPr>
              <a:t> </a:t>
            </a:r>
            <a:r>
              <a:rPr lang="pt-BR" sz="1200">
                <a:solidFill>
                  <a:srgbClr val="996633"/>
                </a:solidFill>
              </a:rPr>
              <a:t>$e</a:t>
            </a:r>
            <a:r>
              <a:rPr lang="pt-BR" sz="1200">
                <a:solidFill>
                  <a:srgbClr val="333333"/>
                </a:solidFill>
              </a:rPr>
              <a:t>-&gt;</a:t>
            </a:r>
            <a:r>
              <a:rPr lang="pt-BR" sz="1200">
                <a:solidFill>
                  <a:srgbClr val="0000CC"/>
                </a:solidFill>
              </a:rPr>
              <a:t>getMessage</a:t>
            </a:r>
            <a:r>
              <a:rPr lang="pt-BR" sz="1200">
                <a:solidFill>
                  <a:schemeClr val="dk1"/>
                </a:solidFill>
              </a:rPr>
              <a:t>()</a:t>
            </a:r>
            <a:r>
              <a:rPr lang="pt-BR" sz="1200">
                <a:solidFill>
                  <a:srgbClr val="333333"/>
                </a:solidFill>
              </a:rPr>
              <a:t>.</a:t>
            </a:r>
            <a:r>
              <a:rPr lang="pt-BR" sz="1200">
                <a:solidFill>
                  <a:schemeClr val="dk1"/>
                </a:solidFill>
              </a:rPr>
              <a:t>PHP_EOL);</a:t>
            </a:r>
            <a:endParaRPr sz="1200">
              <a:solidFill>
                <a:schemeClr val="dk1"/>
              </a:solidFill>
            </a:endParaRPr>
          </a:p>
          <a:p>
            <a:pPr indent="0" lvl="0" marL="0" rtl="0" algn="l">
              <a:lnSpc>
                <a:spcPct val="125000"/>
              </a:lnSpc>
              <a:spcBef>
                <a:spcPts val="0"/>
              </a:spcBef>
              <a:spcAft>
                <a:spcPts val="0"/>
              </a:spcAft>
              <a:buNone/>
            </a:pPr>
            <a:r>
              <a:rPr lang="pt-BR" sz="1200">
                <a:solidFill>
                  <a:schemeClr val="dk1"/>
                </a:solidFill>
              </a:rPr>
              <a:t>}</a:t>
            </a:r>
            <a:endParaRPr sz="1200">
              <a:solidFill>
                <a:schemeClr val="dk1"/>
              </a:solidFill>
            </a:endParaRPr>
          </a:p>
        </p:txBody>
      </p:sp>
      <p:sp>
        <p:nvSpPr>
          <p:cNvPr id="1981" name="Google Shape;1981;p220"/>
          <p:cNvSpPr txBox="1"/>
          <p:nvPr/>
        </p:nvSpPr>
        <p:spPr>
          <a:xfrm>
            <a:off x="5315575" y="1195050"/>
            <a:ext cx="3355800" cy="16923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just">
              <a:spcBef>
                <a:spcPts val="0"/>
              </a:spcBef>
              <a:spcAft>
                <a:spcPts val="0"/>
              </a:spcAft>
              <a:buNone/>
            </a:pPr>
            <a:r>
              <a:rPr lang="pt-BR"/>
              <a:t>Utilizando a Interface base como typehint do catch, é possível capturar tanto as Exceptions como os Errors.</a:t>
            </a:r>
            <a:endParaRPr/>
          </a:p>
        </p:txBody>
      </p:sp>
    </p:spTree>
  </p:cSld>
  <p:clrMapOvr>
    <a:masterClrMapping/>
  </p:clrMapOvr>
</p:sld>
</file>

<file path=ppt/slides/slide2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5" name="Shape 1985"/>
        <p:cNvGrpSpPr/>
        <p:nvPr/>
      </p:nvGrpSpPr>
      <p:grpSpPr>
        <a:xfrm>
          <a:off x="0" y="0"/>
          <a:ext cx="0" cy="0"/>
          <a:chOff x="0" y="0"/>
          <a:chExt cx="0" cy="0"/>
        </a:xfrm>
      </p:grpSpPr>
      <p:sp>
        <p:nvSpPr>
          <p:cNvPr id="1986" name="Google Shape;1986;p2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t>Tratamento </a:t>
            </a:r>
            <a:r>
              <a:rPr lang="pt-BR"/>
              <a:t>de Throwables (Finally [PHP 5.5&gt;=])</a:t>
            </a:r>
            <a:endParaRPr/>
          </a:p>
          <a:p>
            <a:pPr indent="0" lvl="0" marL="0" rtl="0" algn="l">
              <a:spcBef>
                <a:spcPts val="0"/>
              </a:spcBef>
              <a:spcAft>
                <a:spcPts val="0"/>
              </a:spcAft>
              <a:buNone/>
            </a:pPr>
            <a:r>
              <a:t/>
            </a:r>
            <a:endParaRPr/>
          </a:p>
        </p:txBody>
      </p:sp>
      <p:sp>
        <p:nvSpPr>
          <p:cNvPr id="1987" name="Google Shape;1987;p221"/>
          <p:cNvSpPr txBox="1"/>
          <p:nvPr>
            <p:ph idx="1" type="body"/>
          </p:nvPr>
        </p:nvSpPr>
        <p:spPr>
          <a:xfrm>
            <a:off x="311700" y="1152475"/>
            <a:ext cx="4260300" cy="3416400"/>
          </a:xfrm>
          <a:prstGeom prst="rect">
            <a:avLst/>
          </a:prstGeom>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l">
              <a:lnSpc>
                <a:spcPct val="125000"/>
              </a:lnSpc>
              <a:spcBef>
                <a:spcPts val="0"/>
              </a:spcBef>
              <a:spcAft>
                <a:spcPts val="0"/>
              </a:spcAft>
              <a:buNone/>
            </a:pPr>
            <a:r>
              <a:rPr lang="pt-BR">
                <a:solidFill>
                  <a:srgbClr val="557799"/>
                </a:solidFill>
              </a:rPr>
              <a:t>&lt;?php</a:t>
            </a:r>
            <a:br>
              <a:rPr lang="pt-BR">
                <a:solidFill>
                  <a:schemeClr val="dk1"/>
                </a:solidFill>
              </a:rPr>
            </a:br>
            <a:r>
              <a:rPr b="1" lang="pt-BR">
                <a:solidFill>
                  <a:srgbClr val="008800"/>
                </a:solidFill>
              </a:rPr>
              <a:t>try</a:t>
            </a:r>
            <a:r>
              <a:rPr lang="pt-BR">
                <a:solidFill>
                  <a:schemeClr val="dk1"/>
                </a:solidFill>
              </a:rPr>
              <a:t> {</a:t>
            </a:r>
            <a:br>
              <a:rPr lang="pt-BR">
                <a:solidFill>
                  <a:schemeClr val="dk1"/>
                </a:solidFill>
              </a:rPr>
            </a:br>
            <a:r>
              <a:rPr lang="pt-BR">
                <a:solidFill>
                  <a:schemeClr val="dk1"/>
                </a:solidFill>
              </a:rPr>
              <a:t>    </a:t>
            </a:r>
            <a:r>
              <a:rPr b="1" lang="pt-BR">
                <a:solidFill>
                  <a:srgbClr val="008800"/>
                </a:solidFill>
              </a:rPr>
              <a:t>print</a:t>
            </a:r>
            <a:r>
              <a:rPr lang="pt-BR">
                <a:solidFill>
                  <a:schemeClr val="dk1"/>
                </a:solidFill>
              </a:rPr>
              <a:t> </a:t>
            </a:r>
            <a:r>
              <a:rPr lang="pt-BR">
                <a:solidFill>
                  <a:schemeClr val="dk1"/>
                </a:solidFill>
                <a:highlight>
                  <a:srgbClr val="FFF0F0"/>
                </a:highlight>
              </a:rPr>
              <a:t>"bloco de código"</a:t>
            </a:r>
            <a:r>
              <a:rPr lang="pt-BR">
                <a:solidFill>
                  <a:schemeClr val="dk1"/>
                </a:solidFill>
              </a:rPr>
              <a:t>;</a:t>
            </a:r>
            <a:endParaRPr>
              <a:solidFill>
                <a:schemeClr val="dk1"/>
              </a:solidFill>
            </a:endParaRPr>
          </a:p>
          <a:p>
            <a:pPr indent="0" lvl="0" marL="0" rtl="0" algn="l">
              <a:lnSpc>
                <a:spcPct val="125000"/>
              </a:lnSpc>
              <a:spcBef>
                <a:spcPts val="0"/>
              </a:spcBef>
              <a:spcAft>
                <a:spcPts val="0"/>
              </a:spcAft>
              <a:buNone/>
            </a:pPr>
            <a:br>
              <a:rPr lang="pt-BR">
                <a:solidFill>
                  <a:schemeClr val="dk1"/>
                </a:solidFill>
              </a:rPr>
            </a:br>
            <a:r>
              <a:rPr lang="pt-BR">
                <a:solidFill>
                  <a:schemeClr val="dk1"/>
                </a:solidFill>
              </a:rPr>
              <a:t>} </a:t>
            </a:r>
            <a:r>
              <a:rPr b="1" lang="pt-BR">
                <a:solidFill>
                  <a:srgbClr val="008800"/>
                </a:solidFill>
              </a:rPr>
              <a:t>catch</a:t>
            </a:r>
            <a:r>
              <a:rPr lang="pt-BR">
                <a:solidFill>
                  <a:schemeClr val="dk1"/>
                </a:solidFill>
              </a:rPr>
              <a:t> (\Throwable </a:t>
            </a:r>
            <a:r>
              <a:rPr lang="pt-BR">
                <a:solidFill>
                  <a:srgbClr val="996633"/>
                </a:solidFill>
              </a:rPr>
              <a:t>$t</a:t>
            </a:r>
            <a:r>
              <a:rPr lang="pt-BR">
                <a:solidFill>
                  <a:schemeClr val="dk1"/>
                </a:solidFill>
              </a:rPr>
              <a:t>) {</a:t>
            </a:r>
            <a:br>
              <a:rPr lang="pt-BR">
                <a:solidFill>
                  <a:schemeClr val="dk1"/>
                </a:solidFill>
              </a:rPr>
            </a:br>
            <a:r>
              <a:rPr lang="pt-BR">
                <a:solidFill>
                  <a:schemeClr val="dk1"/>
                </a:solidFill>
              </a:rPr>
              <a:t>    </a:t>
            </a:r>
            <a:r>
              <a:rPr b="1" lang="pt-BR">
                <a:solidFill>
                  <a:srgbClr val="008800"/>
                </a:solidFill>
              </a:rPr>
              <a:t>print</a:t>
            </a:r>
            <a:r>
              <a:rPr lang="pt-BR">
                <a:solidFill>
                  <a:schemeClr val="dk1"/>
                </a:solidFill>
              </a:rPr>
              <a:t> </a:t>
            </a:r>
            <a:r>
              <a:rPr lang="pt-BR">
                <a:solidFill>
                  <a:schemeClr val="dk1"/>
                </a:solidFill>
                <a:highlight>
                  <a:srgbClr val="FFF0F0"/>
                </a:highlight>
              </a:rPr>
              <a:t>"Erro!"</a:t>
            </a:r>
            <a:r>
              <a:rPr lang="pt-BR">
                <a:solidFill>
                  <a:schemeClr val="dk1"/>
                </a:solidFill>
              </a:rPr>
              <a:t>;</a:t>
            </a:r>
            <a:endParaRPr>
              <a:solidFill>
                <a:schemeClr val="dk1"/>
              </a:solidFill>
            </a:endParaRPr>
          </a:p>
          <a:p>
            <a:pPr indent="0" lvl="0" marL="0" rtl="0" algn="l">
              <a:lnSpc>
                <a:spcPct val="125000"/>
              </a:lnSpc>
              <a:spcBef>
                <a:spcPts val="0"/>
              </a:spcBef>
              <a:spcAft>
                <a:spcPts val="0"/>
              </a:spcAft>
              <a:buClr>
                <a:schemeClr val="dk1"/>
              </a:buClr>
              <a:buSzPts val="1100"/>
              <a:buFont typeface="Arial"/>
              <a:buNone/>
            </a:pPr>
            <a:br>
              <a:rPr lang="pt-BR">
                <a:solidFill>
                  <a:schemeClr val="dk1"/>
                </a:solidFill>
              </a:rPr>
            </a:br>
            <a:r>
              <a:rPr lang="pt-BR">
                <a:solidFill>
                  <a:schemeClr val="dk1"/>
                </a:solidFill>
              </a:rPr>
              <a:t>} </a:t>
            </a:r>
            <a:r>
              <a:rPr b="1" lang="pt-BR">
                <a:solidFill>
                  <a:srgbClr val="008800"/>
                </a:solidFill>
              </a:rPr>
              <a:t>finally</a:t>
            </a:r>
            <a:r>
              <a:rPr lang="pt-BR">
                <a:solidFill>
                  <a:schemeClr val="dk1"/>
                </a:solidFill>
              </a:rPr>
              <a:t> {</a:t>
            </a:r>
            <a:br>
              <a:rPr lang="pt-BR">
                <a:solidFill>
                  <a:schemeClr val="dk1"/>
                </a:solidFill>
              </a:rPr>
            </a:br>
            <a:r>
              <a:rPr lang="pt-BR">
                <a:solidFill>
                  <a:schemeClr val="dk1"/>
                </a:solidFill>
              </a:rPr>
              <a:t>    </a:t>
            </a:r>
            <a:r>
              <a:rPr b="1" lang="pt-BR">
                <a:solidFill>
                  <a:srgbClr val="008800"/>
                </a:solidFill>
              </a:rPr>
              <a:t>print</a:t>
            </a:r>
            <a:r>
              <a:rPr lang="pt-BR">
                <a:solidFill>
                  <a:schemeClr val="dk1"/>
                </a:solidFill>
              </a:rPr>
              <a:t> </a:t>
            </a:r>
            <a:r>
              <a:rPr lang="pt-BR">
                <a:solidFill>
                  <a:schemeClr val="dk1"/>
                </a:solidFill>
                <a:highlight>
                  <a:srgbClr val="FFF0F0"/>
                </a:highlight>
              </a:rPr>
              <a:t>"Terminou!"</a:t>
            </a:r>
            <a:r>
              <a:rPr lang="pt-BR">
                <a:solidFill>
                  <a:schemeClr val="dk1"/>
                </a:solidFill>
              </a:rPr>
              <a:t>;</a:t>
            </a:r>
            <a:br>
              <a:rPr lang="pt-BR">
                <a:solidFill>
                  <a:schemeClr val="dk1"/>
                </a:solidFill>
              </a:rPr>
            </a:br>
            <a:r>
              <a:rPr lang="pt-BR">
                <a:solidFill>
                  <a:schemeClr val="dk1"/>
                </a:solidFill>
              </a:rPr>
              <a:t>}</a:t>
            </a:r>
            <a:endParaRPr>
              <a:solidFill>
                <a:schemeClr val="dk1"/>
              </a:solidFill>
            </a:endParaRPr>
          </a:p>
          <a:p>
            <a:pPr indent="0" lvl="0" marL="0" rtl="0" algn="l">
              <a:spcBef>
                <a:spcPts val="0"/>
              </a:spcBef>
              <a:spcAft>
                <a:spcPts val="1600"/>
              </a:spcAft>
              <a:buNone/>
            </a:pPr>
            <a:r>
              <a:t/>
            </a:r>
            <a:endParaRPr/>
          </a:p>
        </p:txBody>
      </p:sp>
      <p:sp>
        <p:nvSpPr>
          <p:cNvPr id="1988" name="Google Shape;1988;p221"/>
          <p:cNvSpPr txBox="1"/>
          <p:nvPr/>
        </p:nvSpPr>
        <p:spPr>
          <a:xfrm>
            <a:off x="4808875" y="2174275"/>
            <a:ext cx="3709500" cy="13728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just">
              <a:spcBef>
                <a:spcPts val="0"/>
              </a:spcBef>
              <a:spcAft>
                <a:spcPts val="0"/>
              </a:spcAft>
              <a:buNone/>
            </a:pPr>
            <a:r>
              <a:rPr lang="pt-BR"/>
              <a:t>Com o advento do PHP 5.5, tornou-se possível colocar uma condição final que será executada tanto no caso da ocorrência de uma Exception/Error quanto no caso de sucesso das instruções do bloco try.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3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Operadores Aritméticos</a:t>
            </a:r>
            <a:endParaRPr/>
          </a:p>
        </p:txBody>
      </p:sp>
      <p:graphicFrame>
        <p:nvGraphicFramePr>
          <p:cNvPr id="217" name="Google Shape;217;p33"/>
          <p:cNvGraphicFramePr/>
          <p:nvPr/>
        </p:nvGraphicFramePr>
        <p:xfrm>
          <a:off x="311700" y="1286650"/>
          <a:ext cx="3000000" cy="3000000"/>
        </p:xfrm>
        <a:graphic>
          <a:graphicData uri="http://schemas.openxmlformats.org/drawingml/2006/table">
            <a:tbl>
              <a:tblPr>
                <a:noFill/>
                <a:tableStyleId>{8ED720D8-957E-45B1-B2B7-954EC8CC9E5F}</a:tableStyleId>
              </a:tblPr>
              <a:tblGrid>
                <a:gridCol w="1064150"/>
                <a:gridCol w="1783750"/>
                <a:gridCol w="1357325"/>
                <a:gridCol w="1357325"/>
              </a:tblGrid>
              <a:tr h="362550">
                <a:tc>
                  <a:txBody>
                    <a:bodyPr/>
                    <a:lstStyle/>
                    <a:p>
                      <a:pPr indent="0" lvl="0" marL="0" rtl="0" algn="l">
                        <a:spcBef>
                          <a:spcPts val="0"/>
                        </a:spcBef>
                        <a:spcAft>
                          <a:spcPts val="0"/>
                        </a:spcAft>
                        <a:buNone/>
                      </a:pPr>
                      <a:r>
                        <a:rPr b="1" lang="pt-BR"/>
                        <a:t>Operador</a:t>
                      </a:r>
                      <a:endParaRPr b="1"/>
                    </a:p>
                  </a:txBody>
                  <a:tcPr marT="91425" marB="91425" marR="91425" marL="91425">
                    <a:solidFill>
                      <a:schemeClr val="lt2"/>
                    </a:solidFill>
                  </a:tcPr>
                </a:tc>
                <a:tc>
                  <a:txBody>
                    <a:bodyPr/>
                    <a:lstStyle/>
                    <a:p>
                      <a:pPr indent="0" lvl="0" marL="0" rtl="0" algn="l">
                        <a:spcBef>
                          <a:spcPts val="0"/>
                        </a:spcBef>
                        <a:spcAft>
                          <a:spcPts val="0"/>
                        </a:spcAft>
                        <a:buNone/>
                      </a:pPr>
                      <a:r>
                        <a:rPr b="1" lang="pt-BR"/>
                        <a:t>Nome</a:t>
                      </a:r>
                      <a:endParaRPr b="1"/>
                    </a:p>
                  </a:txBody>
                  <a:tcPr marT="91425" marB="91425" marR="91425" marL="91425">
                    <a:solidFill>
                      <a:schemeClr val="lt2"/>
                    </a:solidFill>
                  </a:tcPr>
                </a:tc>
                <a:tc>
                  <a:txBody>
                    <a:bodyPr/>
                    <a:lstStyle/>
                    <a:p>
                      <a:pPr indent="0" lvl="0" marL="0" rtl="0" algn="l">
                        <a:spcBef>
                          <a:spcPts val="0"/>
                        </a:spcBef>
                        <a:spcAft>
                          <a:spcPts val="0"/>
                        </a:spcAft>
                        <a:buNone/>
                      </a:pPr>
                      <a:r>
                        <a:rPr b="1" lang="pt-BR"/>
                        <a:t>Exemplo</a:t>
                      </a:r>
                      <a:endParaRPr b="1"/>
                    </a:p>
                  </a:txBody>
                  <a:tcPr marT="91425" marB="91425" marR="91425" marL="91425">
                    <a:solidFill>
                      <a:schemeClr val="lt2"/>
                    </a:solidFill>
                  </a:tcPr>
                </a:tc>
                <a:tc>
                  <a:txBody>
                    <a:bodyPr/>
                    <a:lstStyle/>
                    <a:p>
                      <a:pPr indent="0" lvl="0" marL="0" rtl="0" algn="l">
                        <a:spcBef>
                          <a:spcPts val="0"/>
                        </a:spcBef>
                        <a:spcAft>
                          <a:spcPts val="0"/>
                        </a:spcAft>
                        <a:buNone/>
                      </a:pPr>
                      <a:r>
                        <a:rPr b="1" lang="pt-BR"/>
                        <a:t>Resultado</a:t>
                      </a:r>
                      <a:endParaRPr b="1"/>
                    </a:p>
                  </a:txBody>
                  <a:tcPr marT="91425" marB="91425" marR="91425" marL="91425">
                    <a:solidFill>
                      <a:schemeClr val="lt2"/>
                    </a:solidFill>
                  </a:tcPr>
                </a:tc>
              </a:tr>
              <a:tr h="362550">
                <a:tc>
                  <a:txBody>
                    <a:bodyPr/>
                    <a:lstStyle/>
                    <a:p>
                      <a:pPr indent="0" lvl="0" marL="0" rtl="0" algn="l">
                        <a:spcBef>
                          <a:spcPts val="0"/>
                        </a:spcBef>
                        <a:spcAft>
                          <a:spcPts val="0"/>
                        </a:spcAft>
                        <a:buNone/>
                      </a:pPr>
                      <a:r>
                        <a:rPr lang="pt-BR"/>
                        <a:t>+</a:t>
                      </a:r>
                      <a:endParaRPr/>
                    </a:p>
                  </a:txBody>
                  <a:tcPr marT="91425" marB="91425" marR="91425" marL="91425"/>
                </a:tc>
                <a:tc>
                  <a:txBody>
                    <a:bodyPr/>
                    <a:lstStyle/>
                    <a:p>
                      <a:pPr indent="0" lvl="0" marL="0" rtl="0" algn="l">
                        <a:spcBef>
                          <a:spcPts val="0"/>
                        </a:spcBef>
                        <a:spcAft>
                          <a:spcPts val="0"/>
                        </a:spcAft>
                        <a:buNone/>
                      </a:pPr>
                      <a:r>
                        <a:rPr lang="pt-BR"/>
                        <a:t>Adição</a:t>
                      </a:r>
                      <a:endParaRPr/>
                    </a:p>
                  </a:txBody>
                  <a:tcPr marT="91425" marB="91425" marR="91425" marL="91425"/>
                </a:tc>
                <a:tc>
                  <a:txBody>
                    <a:bodyPr/>
                    <a:lstStyle/>
                    <a:p>
                      <a:pPr indent="0" lvl="0" marL="0" rtl="0" algn="l">
                        <a:spcBef>
                          <a:spcPts val="0"/>
                        </a:spcBef>
                        <a:spcAft>
                          <a:spcPts val="0"/>
                        </a:spcAft>
                        <a:buNone/>
                      </a:pPr>
                      <a:r>
                        <a:rPr lang="pt-BR">
                          <a:solidFill>
                            <a:srgbClr val="797997"/>
                          </a:solidFill>
                          <a:highlight>
                            <a:srgbClr val="FFFFE8"/>
                          </a:highlight>
                        </a:rPr>
                        <a:t>$x</a:t>
                      </a:r>
                      <a:r>
                        <a:rPr lang="pt-BR">
                          <a:solidFill>
                            <a:schemeClr val="dk1"/>
                          </a:solidFill>
                          <a:highlight>
                            <a:srgbClr val="FFFFE8"/>
                          </a:highlight>
                        </a:rPr>
                        <a:t> </a:t>
                      </a:r>
                      <a:r>
                        <a:rPr lang="pt-BR">
                          <a:solidFill>
                            <a:srgbClr val="808030"/>
                          </a:solidFill>
                          <a:highlight>
                            <a:srgbClr val="FFFFE8"/>
                          </a:highlight>
                        </a:rPr>
                        <a:t>=</a:t>
                      </a:r>
                      <a:r>
                        <a:rPr lang="pt-BR">
                          <a:solidFill>
                            <a:schemeClr val="dk1"/>
                          </a:solidFill>
                          <a:highlight>
                            <a:srgbClr val="FFFFE8"/>
                          </a:highlight>
                        </a:rPr>
                        <a:t> </a:t>
                      </a:r>
                      <a:r>
                        <a:rPr lang="pt-BR">
                          <a:solidFill>
                            <a:srgbClr val="008C00"/>
                          </a:solidFill>
                          <a:highlight>
                            <a:srgbClr val="FFFFE8"/>
                          </a:highlight>
                        </a:rPr>
                        <a:t>2</a:t>
                      </a:r>
                      <a:r>
                        <a:rPr lang="pt-BR">
                          <a:solidFill>
                            <a:schemeClr val="dk1"/>
                          </a:solidFill>
                          <a:highlight>
                            <a:srgbClr val="FFFFE8"/>
                          </a:highlight>
                        </a:rPr>
                        <a:t> </a:t>
                      </a:r>
                      <a:r>
                        <a:rPr lang="pt-BR">
                          <a:solidFill>
                            <a:srgbClr val="808030"/>
                          </a:solidFill>
                          <a:highlight>
                            <a:srgbClr val="FFFFE8"/>
                          </a:highlight>
                        </a:rPr>
                        <a:t>+</a:t>
                      </a:r>
                      <a:r>
                        <a:rPr lang="pt-BR">
                          <a:solidFill>
                            <a:schemeClr val="dk1"/>
                          </a:solidFill>
                          <a:highlight>
                            <a:srgbClr val="FFFFE8"/>
                          </a:highlight>
                        </a:rPr>
                        <a:t> </a:t>
                      </a:r>
                      <a:r>
                        <a:rPr lang="pt-BR">
                          <a:solidFill>
                            <a:srgbClr val="008C00"/>
                          </a:solidFill>
                          <a:highlight>
                            <a:srgbClr val="FFFFE8"/>
                          </a:highlight>
                        </a:rPr>
                        <a:t>2</a:t>
                      </a:r>
                      <a:r>
                        <a:rPr lang="pt-BR">
                          <a:solidFill>
                            <a:srgbClr val="800080"/>
                          </a:solidFill>
                          <a:highlight>
                            <a:srgbClr val="FFFFE8"/>
                          </a:highlight>
                        </a:rPr>
                        <a:t>;</a:t>
                      </a:r>
                      <a:endParaRPr/>
                    </a:p>
                  </a:txBody>
                  <a:tcPr marT="91425" marB="91425" marR="91425" marL="91425"/>
                </a:tc>
                <a:tc>
                  <a:txBody>
                    <a:bodyPr/>
                    <a:lstStyle/>
                    <a:p>
                      <a:pPr indent="0" lvl="0" marL="0" rtl="0" algn="l">
                        <a:spcBef>
                          <a:spcPts val="0"/>
                        </a:spcBef>
                        <a:spcAft>
                          <a:spcPts val="0"/>
                        </a:spcAft>
                        <a:buNone/>
                      </a:pPr>
                      <a:r>
                        <a:rPr lang="pt-BR">
                          <a:solidFill>
                            <a:srgbClr val="008C00"/>
                          </a:solidFill>
                          <a:highlight>
                            <a:srgbClr val="FFFFE8"/>
                          </a:highlight>
                        </a:rPr>
                        <a:t>4</a:t>
                      </a:r>
                      <a:endParaRPr>
                        <a:solidFill>
                          <a:srgbClr val="008C00"/>
                        </a:solidFill>
                        <a:highlight>
                          <a:srgbClr val="FFFFE8"/>
                        </a:highlight>
                      </a:endParaRPr>
                    </a:p>
                  </a:txBody>
                  <a:tcPr marT="91425" marB="91425" marR="91425" marL="91425"/>
                </a:tc>
              </a:tr>
              <a:tr h="556150">
                <a:tc>
                  <a:txBody>
                    <a:bodyPr/>
                    <a:lstStyle/>
                    <a:p>
                      <a:pPr indent="0" lvl="0" marL="0" rtl="0" algn="l">
                        <a:spcBef>
                          <a:spcPts val="0"/>
                        </a:spcBef>
                        <a:spcAft>
                          <a:spcPts val="0"/>
                        </a:spcAft>
                        <a:buNone/>
                      </a:pPr>
                      <a:r>
                        <a:rPr lang="pt-BR"/>
                        <a:t>-</a:t>
                      </a:r>
                      <a:endParaRPr/>
                    </a:p>
                  </a:txBody>
                  <a:tcPr marT="91425" marB="91425" marR="91425" marL="91425"/>
                </a:tc>
                <a:tc>
                  <a:txBody>
                    <a:bodyPr/>
                    <a:lstStyle/>
                    <a:p>
                      <a:pPr indent="0" lvl="0" marL="0" rtl="0" algn="l">
                        <a:spcBef>
                          <a:spcPts val="0"/>
                        </a:spcBef>
                        <a:spcAft>
                          <a:spcPts val="0"/>
                        </a:spcAft>
                        <a:buNone/>
                      </a:pPr>
                      <a:r>
                        <a:rPr lang="pt-BR"/>
                        <a:t>Subtração/Negação</a:t>
                      </a:r>
                      <a:endParaRPr/>
                    </a:p>
                  </a:txBody>
                  <a:tcPr marT="91425" marB="91425" marR="91425" marL="91425"/>
                </a:tc>
                <a:tc>
                  <a:txBody>
                    <a:bodyPr/>
                    <a:lstStyle/>
                    <a:p>
                      <a:pPr indent="0" lvl="0" marL="0" rtl="0" algn="l">
                        <a:spcBef>
                          <a:spcPts val="0"/>
                        </a:spcBef>
                        <a:spcAft>
                          <a:spcPts val="0"/>
                        </a:spcAft>
                        <a:buNone/>
                      </a:pPr>
                      <a:r>
                        <a:rPr lang="pt-BR">
                          <a:solidFill>
                            <a:srgbClr val="797997"/>
                          </a:solidFill>
                          <a:highlight>
                            <a:srgbClr val="FFFFE8"/>
                          </a:highlight>
                        </a:rPr>
                        <a:t>$x</a:t>
                      </a:r>
                      <a:r>
                        <a:rPr lang="pt-BR">
                          <a:solidFill>
                            <a:schemeClr val="dk1"/>
                          </a:solidFill>
                          <a:highlight>
                            <a:srgbClr val="FFFFE8"/>
                          </a:highlight>
                        </a:rPr>
                        <a:t> </a:t>
                      </a:r>
                      <a:r>
                        <a:rPr lang="pt-BR">
                          <a:solidFill>
                            <a:srgbClr val="808030"/>
                          </a:solidFill>
                          <a:highlight>
                            <a:srgbClr val="FFFFE8"/>
                          </a:highlight>
                        </a:rPr>
                        <a:t>=</a:t>
                      </a:r>
                      <a:r>
                        <a:rPr lang="pt-BR">
                          <a:solidFill>
                            <a:schemeClr val="dk1"/>
                          </a:solidFill>
                          <a:highlight>
                            <a:srgbClr val="FFFFE8"/>
                          </a:highlight>
                        </a:rPr>
                        <a:t> </a:t>
                      </a:r>
                      <a:r>
                        <a:rPr lang="pt-BR">
                          <a:solidFill>
                            <a:srgbClr val="008C00"/>
                          </a:solidFill>
                          <a:highlight>
                            <a:srgbClr val="FFFFE8"/>
                          </a:highlight>
                        </a:rPr>
                        <a:t>4</a:t>
                      </a:r>
                      <a:r>
                        <a:rPr lang="pt-BR">
                          <a:solidFill>
                            <a:schemeClr val="dk1"/>
                          </a:solidFill>
                          <a:highlight>
                            <a:srgbClr val="FFFFE8"/>
                          </a:highlight>
                        </a:rPr>
                        <a:t> </a:t>
                      </a:r>
                      <a:r>
                        <a:rPr lang="pt-BR">
                          <a:solidFill>
                            <a:srgbClr val="808030"/>
                          </a:solidFill>
                          <a:highlight>
                            <a:srgbClr val="FFFFE8"/>
                          </a:highlight>
                        </a:rPr>
                        <a:t>-</a:t>
                      </a:r>
                      <a:r>
                        <a:rPr lang="pt-BR">
                          <a:solidFill>
                            <a:schemeClr val="dk1"/>
                          </a:solidFill>
                          <a:highlight>
                            <a:srgbClr val="FFFFE8"/>
                          </a:highlight>
                        </a:rPr>
                        <a:t> </a:t>
                      </a:r>
                      <a:r>
                        <a:rPr lang="pt-BR">
                          <a:solidFill>
                            <a:srgbClr val="008C00"/>
                          </a:solidFill>
                          <a:highlight>
                            <a:srgbClr val="FFFFE8"/>
                          </a:highlight>
                        </a:rPr>
                        <a:t>2</a:t>
                      </a:r>
                      <a:r>
                        <a:rPr lang="pt-BR">
                          <a:solidFill>
                            <a:srgbClr val="800080"/>
                          </a:solidFill>
                          <a:highlight>
                            <a:srgbClr val="FFFFE8"/>
                          </a:highlight>
                        </a:rPr>
                        <a:t>;</a:t>
                      </a:r>
                      <a:endParaRPr/>
                    </a:p>
                  </a:txBody>
                  <a:tcPr marT="91425" marB="91425" marR="91425" marL="91425"/>
                </a:tc>
                <a:tc>
                  <a:txBody>
                    <a:bodyPr/>
                    <a:lstStyle/>
                    <a:p>
                      <a:pPr indent="0" lvl="0" marL="0" rtl="0" algn="l">
                        <a:spcBef>
                          <a:spcPts val="0"/>
                        </a:spcBef>
                        <a:spcAft>
                          <a:spcPts val="0"/>
                        </a:spcAft>
                        <a:buNone/>
                      </a:pPr>
                      <a:r>
                        <a:rPr lang="pt-BR">
                          <a:solidFill>
                            <a:srgbClr val="008C00"/>
                          </a:solidFill>
                          <a:highlight>
                            <a:srgbClr val="FFFFE8"/>
                          </a:highlight>
                        </a:rPr>
                        <a:t>2</a:t>
                      </a:r>
                      <a:endParaRPr>
                        <a:solidFill>
                          <a:srgbClr val="008C00"/>
                        </a:solidFill>
                        <a:highlight>
                          <a:srgbClr val="FFFFE8"/>
                        </a:highlight>
                      </a:endParaRPr>
                    </a:p>
                  </a:txBody>
                  <a:tcPr marT="91425" marB="91425" marR="91425" marL="91425"/>
                </a:tc>
              </a:tr>
              <a:tr h="362550">
                <a:tc>
                  <a:txBody>
                    <a:bodyPr/>
                    <a:lstStyle/>
                    <a:p>
                      <a:pPr indent="0" lvl="0" marL="0" rtl="0" algn="l">
                        <a:spcBef>
                          <a:spcPts val="0"/>
                        </a:spcBef>
                        <a:spcAft>
                          <a:spcPts val="0"/>
                        </a:spcAft>
                        <a:buNone/>
                      </a:pPr>
                      <a:r>
                        <a:rPr lang="pt-BR"/>
                        <a:t>*</a:t>
                      </a:r>
                      <a:endParaRPr/>
                    </a:p>
                  </a:txBody>
                  <a:tcPr marT="91425" marB="91425" marR="91425" marL="91425"/>
                </a:tc>
                <a:tc>
                  <a:txBody>
                    <a:bodyPr/>
                    <a:lstStyle/>
                    <a:p>
                      <a:pPr indent="0" lvl="0" marL="0" rtl="0" algn="l">
                        <a:spcBef>
                          <a:spcPts val="0"/>
                        </a:spcBef>
                        <a:spcAft>
                          <a:spcPts val="0"/>
                        </a:spcAft>
                        <a:buNone/>
                      </a:pPr>
                      <a:r>
                        <a:rPr lang="pt-BR"/>
                        <a:t>Multiplicação</a:t>
                      </a:r>
                      <a:endParaRPr/>
                    </a:p>
                  </a:txBody>
                  <a:tcPr marT="91425" marB="91425" marR="91425" marL="91425"/>
                </a:tc>
                <a:tc>
                  <a:txBody>
                    <a:bodyPr/>
                    <a:lstStyle/>
                    <a:p>
                      <a:pPr indent="0" lvl="0" marL="0" rtl="0" algn="l">
                        <a:spcBef>
                          <a:spcPts val="0"/>
                        </a:spcBef>
                        <a:spcAft>
                          <a:spcPts val="0"/>
                        </a:spcAft>
                        <a:buNone/>
                      </a:pPr>
                      <a:r>
                        <a:rPr lang="pt-BR">
                          <a:solidFill>
                            <a:srgbClr val="797997"/>
                          </a:solidFill>
                          <a:highlight>
                            <a:srgbClr val="FFFFE8"/>
                          </a:highlight>
                        </a:rPr>
                        <a:t>$x</a:t>
                      </a:r>
                      <a:r>
                        <a:rPr lang="pt-BR">
                          <a:solidFill>
                            <a:schemeClr val="dk1"/>
                          </a:solidFill>
                          <a:highlight>
                            <a:srgbClr val="FFFFE8"/>
                          </a:highlight>
                        </a:rPr>
                        <a:t> </a:t>
                      </a:r>
                      <a:r>
                        <a:rPr lang="pt-BR">
                          <a:solidFill>
                            <a:srgbClr val="808030"/>
                          </a:solidFill>
                          <a:highlight>
                            <a:srgbClr val="FFFFE8"/>
                          </a:highlight>
                        </a:rPr>
                        <a:t>=</a:t>
                      </a:r>
                      <a:r>
                        <a:rPr lang="pt-BR">
                          <a:solidFill>
                            <a:schemeClr val="dk1"/>
                          </a:solidFill>
                          <a:highlight>
                            <a:srgbClr val="FFFFE8"/>
                          </a:highlight>
                        </a:rPr>
                        <a:t> </a:t>
                      </a:r>
                      <a:r>
                        <a:rPr lang="pt-BR">
                          <a:solidFill>
                            <a:srgbClr val="008C00"/>
                          </a:solidFill>
                          <a:highlight>
                            <a:srgbClr val="FFFFE8"/>
                          </a:highlight>
                        </a:rPr>
                        <a:t>2</a:t>
                      </a:r>
                      <a:r>
                        <a:rPr lang="pt-BR">
                          <a:solidFill>
                            <a:schemeClr val="dk1"/>
                          </a:solidFill>
                          <a:highlight>
                            <a:srgbClr val="FFFFE8"/>
                          </a:highlight>
                        </a:rPr>
                        <a:t> </a:t>
                      </a:r>
                      <a:r>
                        <a:rPr lang="pt-BR">
                          <a:solidFill>
                            <a:srgbClr val="808030"/>
                          </a:solidFill>
                          <a:highlight>
                            <a:srgbClr val="FFFFE8"/>
                          </a:highlight>
                        </a:rPr>
                        <a:t>*</a:t>
                      </a:r>
                      <a:r>
                        <a:rPr lang="pt-BR">
                          <a:solidFill>
                            <a:schemeClr val="dk1"/>
                          </a:solidFill>
                          <a:highlight>
                            <a:srgbClr val="FFFFE8"/>
                          </a:highlight>
                        </a:rPr>
                        <a:t> </a:t>
                      </a:r>
                      <a:r>
                        <a:rPr lang="pt-BR">
                          <a:solidFill>
                            <a:srgbClr val="008C00"/>
                          </a:solidFill>
                          <a:highlight>
                            <a:srgbClr val="FFFFE8"/>
                          </a:highlight>
                        </a:rPr>
                        <a:t>10</a:t>
                      </a:r>
                      <a:r>
                        <a:rPr lang="pt-BR">
                          <a:solidFill>
                            <a:srgbClr val="800080"/>
                          </a:solidFill>
                          <a:highlight>
                            <a:srgbClr val="FFFFE8"/>
                          </a:highlight>
                        </a:rPr>
                        <a:t>;</a:t>
                      </a:r>
                      <a:endParaRPr/>
                    </a:p>
                  </a:txBody>
                  <a:tcPr marT="91425" marB="91425" marR="91425" marL="91425"/>
                </a:tc>
                <a:tc>
                  <a:txBody>
                    <a:bodyPr/>
                    <a:lstStyle/>
                    <a:p>
                      <a:pPr indent="0" lvl="0" marL="0" rtl="0" algn="l">
                        <a:spcBef>
                          <a:spcPts val="0"/>
                        </a:spcBef>
                        <a:spcAft>
                          <a:spcPts val="0"/>
                        </a:spcAft>
                        <a:buNone/>
                      </a:pPr>
                      <a:r>
                        <a:rPr lang="pt-BR">
                          <a:solidFill>
                            <a:srgbClr val="008C00"/>
                          </a:solidFill>
                          <a:highlight>
                            <a:srgbClr val="FFFFE8"/>
                          </a:highlight>
                        </a:rPr>
                        <a:t>20</a:t>
                      </a:r>
                      <a:endParaRPr>
                        <a:solidFill>
                          <a:srgbClr val="008C00"/>
                        </a:solidFill>
                        <a:highlight>
                          <a:srgbClr val="FFFFE8"/>
                        </a:highlight>
                      </a:endParaRPr>
                    </a:p>
                  </a:txBody>
                  <a:tcPr marT="91425" marB="91425" marR="91425" marL="91425"/>
                </a:tc>
              </a:tr>
              <a:tr h="362550">
                <a:tc>
                  <a:txBody>
                    <a:bodyPr/>
                    <a:lstStyle/>
                    <a:p>
                      <a:pPr indent="0" lvl="0" marL="0" rtl="0" algn="l">
                        <a:spcBef>
                          <a:spcPts val="0"/>
                        </a:spcBef>
                        <a:spcAft>
                          <a:spcPts val="0"/>
                        </a:spcAft>
                        <a:buNone/>
                      </a:pPr>
                      <a:r>
                        <a:rPr lang="pt-BR"/>
                        <a:t>/</a:t>
                      </a:r>
                      <a:endParaRPr/>
                    </a:p>
                  </a:txBody>
                  <a:tcPr marT="91425" marB="91425" marR="91425" marL="91425"/>
                </a:tc>
                <a:tc>
                  <a:txBody>
                    <a:bodyPr/>
                    <a:lstStyle/>
                    <a:p>
                      <a:pPr indent="0" lvl="0" marL="0" rtl="0" algn="l">
                        <a:spcBef>
                          <a:spcPts val="0"/>
                        </a:spcBef>
                        <a:spcAft>
                          <a:spcPts val="0"/>
                        </a:spcAft>
                        <a:buNone/>
                      </a:pPr>
                      <a:r>
                        <a:rPr lang="pt-BR"/>
                        <a:t>Divisão</a:t>
                      </a:r>
                      <a:endParaRPr/>
                    </a:p>
                  </a:txBody>
                  <a:tcPr marT="91425" marB="91425" marR="91425" marL="91425"/>
                </a:tc>
                <a:tc>
                  <a:txBody>
                    <a:bodyPr/>
                    <a:lstStyle/>
                    <a:p>
                      <a:pPr indent="0" lvl="0" marL="0" rtl="0" algn="l">
                        <a:spcBef>
                          <a:spcPts val="0"/>
                        </a:spcBef>
                        <a:spcAft>
                          <a:spcPts val="0"/>
                        </a:spcAft>
                        <a:buNone/>
                      </a:pPr>
                      <a:r>
                        <a:rPr lang="pt-BR">
                          <a:solidFill>
                            <a:srgbClr val="797997"/>
                          </a:solidFill>
                          <a:highlight>
                            <a:srgbClr val="FFFFE8"/>
                          </a:highlight>
                        </a:rPr>
                        <a:t>$x</a:t>
                      </a:r>
                      <a:r>
                        <a:rPr lang="pt-BR">
                          <a:solidFill>
                            <a:schemeClr val="dk1"/>
                          </a:solidFill>
                          <a:highlight>
                            <a:srgbClr val="FFFFE8"/>
                          </a:highlight>
                        </a:rPr>
                        <a:t> </a:t>
                      </a:r>
                      <a:r>
                        <a:rPr lang="pt-BR">
                          <a:solidFill>
                            <a:srgbClr val="808030"/>
                          </a:solidFill>
                          <a:highlight>
                            <a:srgbClr val="FFFFE8"/>
                          </a:highlight>
                        </a:rPr>
                        <a:t>=</a:t>
                      </a:r>
                      <a:r>
                        <a:rPr lang="pt-BR">
                          <a:solidFill>
                            <a:schemeClr val="dk1"/>
                          </a:solidFill>
                          <a:highlight>
                            <a:srgbClr val="FFFFE8"/>
                          </a:highlight>
                        </a:rPr>
                        <a:t> </a:t>
                      </a:r>
                      <a:r>
                        <a:rPr lang="pt-BR">
                          <a:solidFill>
                            <a:srgbClr val="008C00"/>
                          </a:solidFill>
                          <a:highlight>
                            <a:srgbClr val="FFFFE8"/>
                          </a:highlight>
                        </a:rPr>
                        <a:t>15</a:t>
                      </a:r>
                      <a:r>
                        <a:rPr lang="pt-BR">
                          <a:solidFill>
                            <a:schemeClr val="dk1"/>
                          </a:solidFill>
                          <a:highlight>
                            <a:srgbClr val="FFFFE8"/>
                          </a:highlight>
                        </a:rPr>
                        <a:t> </a:t>
                      </a:r>
                      <a:r>
                        <a:rPr lang="pt-BR">
                          <a:solidFill>
                            <a:srgbClr val="808030"/>
                          </a:solidFill>
                          <a:highlight>
                            <a:srgbClr val="FFFFE8"/>
                          </a:highlight>
                        </a:rPr>
                        <a:t>/</a:t>
                      </a:r>
                      <a:r>
                        <a:rPr lang="pt-BR">
                          <a:solidFill>
                            <a:schemeClr val="dk1"/>
                          </a:solidFill>
                          <a:highlight>
                            <a:srgbClr val="FFFFE8"/>
                          </a:highlight>
                        </a:rPr>
                        <a:t> </a:t>
                      </a:r>
                      <a:r>
                        <a:rPr lang="pt-BR">
                          <a:solidFill>
                            <a:srgbClr val="008C00"/>
                          </a:solidFill>
                          <a:highlight>
                            <a:srgbClr val="FFFFE8"/>
                          </a:highlight>
                        </a:rPr>
                        <a:t>5</a:t>
                      </a:r>
                      <a:endParaRPr/>
                    </a:p>
                  </a:txBody>
                  <a:tcPr marT="91425" marB="91425" marR="91425" marL="91425"/>
                </a:tc>
                <a:tc>
                  <a:txBody>
                    <a:bodyPr/>
                    <a:lstStyle/>
                    <a:p>
                      <a:pPr indent="0" lvl="0" marL="0" rtl="0" algn="l">
                        <a:spcBef>
                          <a:spcPts val="0"/>
                        </a:spcBef>
                        <a:spcAft>
                          <a:spcPts val="0"/>
                        </a:spcAft>
                        <a:buNone/>
                      </a:pPr>
                      <a:r>
                        <a:rPr lang="pt-BR">
                          <a:solidFill>
                            <a:srgbClr val="008C00"/>
                          </a:solidFill>
                          <a:highlight>
                            <a:srgbClr val="FFFFE8"/>
                          </a:highlight>
                        </a:rPr>
                        <a:t>3</a:t>
                      </a:r>
                      <a:endParaRPr>
                        <a:solidFill>
                          <a:srgbClr val="008C00"/>
                        </a:solidFill>
                        <a:highlight>
                          <a:srgbClr val="FFFFE8"/>
                        </a:highlight>
                      </a:endParaRPr>
                    </a:p>
                  </a:txBody>
                  <a:tcPr marT="91425" marB="91425" marR="91425" marL="91425"/>
                </a:tc>
              </a:tr>
              <a:tr h="556150">
                <a:tc>
                  <a:txBody>
                    <a:bodyPr/>
                    <a:lstStyle/>
                    <a:p>
                      <a:pPr indent="0" lvl="0" marL="0" rtl="0" algn="l">
                        <a:spcBef>
                          <a:spcPts val="0"/>
                        </a:spcBef>
                        <a:spcAft>
                          <a:spcPts val="0"/>
                        </a:spcAft>
                        <a:buNone/>
                      </a:pPr>
                      <a:r>
                        <a:rPr lang="pt-BR"/>
                        <a:t>%</a:t>
                      </a:r>
                      <a:endParaRPr/>
                    </a:p>
                  </a:txBody>
                  <a:tcPr marT="91425" marB="91425" marR="91425" marL="91425"/>
                </a:tc>
                <a:tc>
                  <a:txBody>
                    <a:bodyPr/>
                    <a:lstStyle/>
                    <a:p>
                      <a:pPr indent="0" lvl="0" marL="0" rtl="0" algn="l">
                        <a:spcBef>
                          <a:spcPts val="0"/>
                        </a:spcBef>
                        <a:spcAft>
                          <a:spcPts val="0"/>
                        </a:spcAft>
                        <a:buNone/>
                      </a:pPr>
                      <a:r>
                        <a:rPr lang="pt-BR"/>
                        <a:t>Módulo (sobra da divisão)</a:t>
                      </a:r>
                      <a:endParaRPr/>
                    </a:p>
                  </a:txBody>
                  <a:tcPr marT="91425" marB="91425" marR="91425" marL="91425"/>
                </a:tc>
                <a:tc>
                  <a:txBody>
                    <a:bodyPr/>
                    <a:lstStyle/>
                    <a:p>
                      <a:pPr indent="0" lvl="0" marL="0" rtl="0" algn="l">
                        <a:spcBef>
                          <a:spcPts val="0"/>
                        </a:spcBef>
                        <a:spcAft>
                          <a:spcPts val="0"/>
                        </a:spcAft>
                        <a:buNone/>
                      </a:pPr>
                      <a:r>
                        <a:rPr lang="pt-BR">
                          <a:solidFill>
                            <a:srgbClr val="797997"/>
                          </a:solidFill>
                          <a:highlight>
                            <a:srgbClr val="FFFFE8"/>
                          </a:highlight>
                        </a:rPr>
                        <a:t>$x</a:t>
                      </a:r>
                      <a:r>
                        <a:rPr lang="pt-BR">
                          <a:solidFill>
                            <a:schemeClr val="dk1"/>
                          </a:solidFill>
                          <a:highlight>
                            <a:srgbClr val="FFFFE8"/>
                          </a:highlight>
                        </a:rPr>
                        <a:t> </a:t>
                      </a:r>
                      <a:r>
                        <a:rPr lang="pt-BR">
                          <a:solidFill>
                            <a:srgbClr val="808030"/>
                          </a:solidFill>
                          <a:highlight>
                            <a:srgbClr val="FFFFE8"/>
                          </a:highlight>
                        </a:rPr>
                        <a:t>=</a:t>
                      </a:r>
                      <a:r>
                        <a:rPr lang="pt-BR">
                          <a:solidFill>
                            <a:schemeClr val="dk1"/>
                          </a:solidFill>
                          <a:highlight>
                            <a:srgbClr val="FFFFE8"/>
                          </a:highlight>
                        </a:rPr>
                        <a:t> </a:t>
                      </a:r>
                      <a:r>
                        <a:rPr lang="pt-BR">
                          <a:solidFill>
                            <a:srgbClr val="008C00"/>
                          </a:solidFill>
                          <a:highlight>
                            <a:srgbClr val="FFFFE8"/>
                          </a:highlight>
                        </a:rPr>
                        <a:t>5</a:t>
                      </a:r>
                      <a:r>
                        <a:rPr lang="pt-BR">
                          <a:solidFill>
                            <a:schemeClr val="dk1"/>
                          </a:solidFill>
                          <a:highlight>
                            <a:srgbClr val="FFFFE8"/>
                          </a:highlight>
                        </a:rPr>
                        <a:t> </a:t>
                      </a:r>
                      <a:r>
                        <a:rPr lang="pt-BR">
                          <a:solidFill>
                            <a:srgbClr val="808030"/>
                          </a:solidFill>
                          <a:highlight>
                            <a:srgbClr val="FFFFE8"/>
                          </a:highlight>
                        </a:rPr>
                        <a:t>%</a:t>
                      </a:r>
                      <a:r>
                        <a:rPr lang="pt-BR">
                          <a:solidFill>
                            <a:schemeClr val="dk1"/>
                          </a:solidFill>
                          <a:highlight>
                            <a:srgbClr val="FFFFE8"/>
                          </a:highlight>
                        </a:rPr>
                        <a:t> </a:t>
                      </a:r>
                      <a:r>
                        <a:rPr lang="pt-BR">
                          <a:solidFill>
                            <a:srgbClr val="008C00"/>
                          </a:solidFill>
                          <a:highlight>
                            <a:srgbClr val="FFFFE8"/>
                          </a:highlight>
                        </a:rPr>
                        <a:t>2</a:t>
                      </a:r>
                      <a:endParaRPr/>
                    </a:p>
                  </a:txBody>
                  <a:tcPr marT="91425" marB="91425" marR="91425" marL="91425"/>
                </a:tc>
                <a:tc>
                  <a:txBody>
                    <a:bodyPr/>
                    <a:lstStyle/>
                    <a:p>
                      <a:pPr indent="0" lvl="0" marL="0" rtl="0" algn="l">
                        <a:spcBef>
                          <a:spcPts val="0"/>
                        </a:spcBef>
                        <a:spcAft>
                          <a:spcPts val="0"/>
                        </a:spcAft>
                        <a:buNone/>
                      </a:pPr>
                      <a:r>
                        <a:rPr lang="pt-BR">
                          <a:solidFill>
                            <a:srgbClr val="008C00"/>
                          </a:solidFill>
                          <a:highlight>
                            <a:srgbClr val="FFFFE8"/>
                          </a:highlight>
                        </a:rPr>
                        <a:t>1</a:t>
                      </a:r>
                      <a:endParaRPr>
                        <a:solidFill>
                          <a:srgbClr val="008C00"/>
                        </a:solidFill>
                        <a:highlight>
                          <a:srgbClr val="FFFFE8"/>
                        </a:highlight>
                      </a:endParaRPr>
                    </a:p>
                  </a:txBody>
                  <a:tcPr marT="91425" marB="91425" marR="91425" marL="91425"/>
                </a:tc>
              </a:tr>
              <a:tr h="415400">
                <a:tc>
                  <a:txBody>
                    <a:bodyPr/>
                    <a:lstStyle/>
                    <a:p>
                      <a:pPr indent="0" lvl="0" marL="0" rtl="0" algn="l">
                        <a:spcBef>
                          <a:spcPts val="0"/>
                        </a:spcBef>
                        <a:spcAft>
                          <a:spcPts val="0"/>
                        </a:spcAft>
                        <a:buNone/>
                      </a:pPr>
                      <a:r>
                        <a:rPr lang="pt-BR"/>
                        <a:t>**</a:t>
                      </a:r>
                      <a:endParaRPr/>
                    </a:p>
                  </a:txBody>
                  <a:tcPr marT="91425" marB="91425" marR="91425" marL="91425"/>
                </a:tc>
                <a:tc>
                  <a:txBody>
                    <a:bodyPr/>
                    <a:lstStyle/>
                    <a:p>
                      <a:pPr indent="0" lvl="0" marL="0" rtl="0" algn="l">
                        <a:spcBef>
                          <a:spcPts val="0"/>
                        </a:spcBef>
                        <a:spcAft>
                          <a:spcPts val="0"/>
                        </a:spcAft>
                        <a:buNone/>
                      </a:pPr>
                      <a:r>
                        <a:rPr lang="pt-BR"/>
                        <a:t>Exponencial</a:t>
                      </a:r>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pt-BR">
                          <a:solidFill>
                            <a:srgbClr val="797997"/>
                          </a:solidFill>
                          <a:highlight>
                            <a:srgbClr val="FFFFE8"/>
                          </a:highlight>
                        </a:rPr>
                        <a:t>$x</a:t>
                      </a:r>
                      <a:r>
                        <a:rPr lang="pt-BR">
                          <a:solidFill>
                            <a:schemeClr val="dk1"/>
                          </a:solidFill>
                          <a:highlight>
                            <a:srgbClr val="FFFFE8"/>
                          </a:highlight>
                        </a:rPr>
                        <a:t> </a:t>
                      </a:r>
                      <a:r>
                        <a:rPr lang="pt-BR">
                          <a:solidFill>
                            <a:srgbClr val="808030"/>
                          </a:solidFill>
                          <a:highlight>
                            <a:srgbClr val="FFFFE8"/>
                          </a:highlight>
                        </a:rPr>
                        <a:t>=</a:t>
                      </a:r>
                      <a:r>
                        <a:rPr lang="pt-BR">
                          <a:solidFill>
                            <a:schemeClr val="dk1"/>
                          </a:solidFill>
                          <a:highlight>
                            <a:srgbClr val="FFFFE8"/>
                          </a:highlight>
                        </a:rPr>
                        <a:t> </a:t>
                      </a:r>
                      <a:r>
                        <a:rPr lang="pt-BR">
                          <a:solidFill>
                            <a:srgbClr val="008C00"/>
                          </a:solidFill>
                          <a:highlight>
                            <a:srgbClr val="FFFFE8"/>
                          </a:highlight>
                        </a:rPr>
                        <a:t>4</a:t>
                      </a:r>
                      <a:r>
                        <a:rPr lang="pt-BR">
                          <a:solidFill>
                            <a:schemeClr val="dk1"/>
                          </a:solidFill>
                          <a:highlight>
                            <a:srgbClr val="FFFFE8"/>
                          </a:highlight>
                        </a:rPr>
                        <a:t> </a:t>
                      </a:r>
                      <a:r>
                        <a:rPr lang="pt-BR">
                          <a:solidFill>
                            <a:srgbClr val="808030"/>
                          </a:solidFill>
                          <a:highlight>
                            <a:srgbClr val="FFFFE8"/>
                          </a:highlight>
                        </a:rPr>
                        <a:t>**</a:t>
                      </a:r>
                      <a:r>
                        <a:rPr lang="pt-BR">
                          <a:solidFill>
                            <a:schemeClr val="dk1"/>
                          </a:solidFill>
                          <a:highlight>
                            <a:srgbClr val="FFFFE8"/>
                          </a:highlight>
                        </a:rPr>
                        <a:t> </a:t>
                      </a:r>
                      <a:r>
                        <a:rPr lang="pt-BR">
                          <a:solidFill>
                            <a:srgbClr val="008C00"/>
                          </a:solidFill>
                          <a:highlight>
                            <a:srgbClr val="FFFFE8"/>
                          </a:highlight>
                        </a:rPr>
                        <a:t>4</a:t>
                      </a:r>
                      <a:r>
                        <a:rPr lang="pt-BR">
                          <a:solidFill>
                            <a:srgbClr val="800080"/>
                          </a:solidFill>
                          <a:highlight>
                            <a:srgbClr val="FFFFE8"/>
                          </a:highlight>
                        </a:rPr>
                        <a:t>;</a:t>
                      </a:r>
                      <a:endParaRPr>
                        <a:solidFill>
                          <a:srgbClr val="800080"/>
                        </a:solidFill>
                        <a:highlight>
                          <a:srgbClr val="FFFFE8"/>
                        </a:highlight>
                      </a:endParaRPr>
                    </a:p>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lang="pt-BR">
                          <a:solidFill>
                            <a:srgbClr val="008C00"/>
                          </a:solidFill>
                          <a:highlight>
                            <a:srgbClr val="FFFFE8"/>
                          </a:highlight>
                        </a:rPr>
                        <a:t>256</a:t>
                      </a:r>
                      <a:endParaRPr>
                        <a:solidFill>
                          <a:srgbClr val="008C00"/>
                        </a:solidFill>
                        <a:highlight>
                          <a:srgbClr val="FFFFE8"/>
                        </a:highlight>
                      </a:endParaRPr>
                    </a:p>
                  </a:txBody>
                  <a:tcPr marT="91425" marB="91425" marR="91425" marL="91425"/>
                </a:tc>
              </a:tr>
            </a:tbl>
          </a:graphicData>
        </a:graphic>
      </p:graphicFrame>
      <p:sp>
        <p:nvSpPr>
          <p:cNvPr id="218" name="Google Shape;218;p33"/>
          <p:cNvSpPr txBox="1"/>
          <p:nvPr/>
        </p:nvSpPr>
        <p:spPr>
          <a:xfrm>
            <a:off x="6068425" y="1667650"/>
            <a:ext cx="3000000" cy="25131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just">
              <a:spcBef>
                <a:spcPts val="0"/>
              </a:spcBef>
              <a:spcAft>
                <a:spcPts val="0"/>
              </a:spcAft>
              <a:buNone/>
            </a:pPr>
            <a:r>
              <a:rPr lang="pt-BR">
                <a:solidFill>
                  <a:schemeClr val="dk1"/>
                </a:solidFill>
              </a:rPr>
              <a:t>Outro conjunto de operadores comumente disponível nas linguagens de programação são os operadores aritméticos.</a:t>
            </a:r>
            <a:endParaRPr>
              <a:solidFill>
                <a:schemeClr val="dk1"/>
              </a:solidFill>
            </a:endParaRPr>
          </a:p>
          <a:p>
            <a:pPr indent="0" lvl="0" marL="0" rtl="0" algn="just">
              <a:spcBef>
                <a:spcPts val="0"/>
              </a:spcBef>
              <a:spcAft>
                <a:spcPts val="0"/>
              </a:spcAft>
              <a:buNone/>
            </a:pPr>
            <a:r>
              <a:t/>
            </a:r>
            <a:endParaRPr>
              <a:solidFill>
                <a:schemeClr val="dk1"/>
              </a:solidFill>
            </a:endParaRPr>
          </a:p>
          <a:p>
            <a:pPr indent="0" lvl="0" marL="0" rtl="0" algn="just">
              <a:spcBef>
                <a:spcPts val="0"/>
              </a:spcBef>
              <a:spcAft>
                <a:spcPts val="0"/>
              </a:spcAft>
              <a:buNone/>
            </a:pPr>
            <a:r>
              <a:rPr lang="pt-BR">
                <a:solidFill>
                  <a:schemeClr val="dk1"/>
                </a:solidFill>
              </a:rPr>
              <a:t>Ressaltando que além das quatro operações básicas da aritmética, no PHP, existe também o operador de módulo, que permite obter o valor da sobra de uma divisão e o operador de exponencial.</a:t>
            </a:r>
            <a:endParaRPr/>
          </a:p>
        </p:txBody>
      </p:sp>
    </p:spTree>
  </p:cSld>
  <p:clrMapOvr>
    <a:masterClrMapping/>
  </p:clrMapOvr>
</p:sld>
</file>

<file path=ppt/slides/slide2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2" name="Shape 1992"/>
        <p:cNvGrpSpPr/>
        <p:nvPr/>
      </p:nvGrpSpPr>
      <p:grpSpPr>
        <a:xfrm>
          <a:off x="0" y="0"/>
          <a:ext cx="0" cy="0"/>
          <a:chOff x="0" y="0"/>
          <a:chExt cx="0" cy="0"/>
        </a:xfrm>
      </p:grpSpPr>
      <p:sp>
        <p:nvSpPr>
          <p:cNvPr id="1993" name="Google Shape;1993;p22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t>Lançamento de</a:t>
            </a:r>
            <a:r>
              <a:rPr lang="pt-BR"/>
              <a:t> </a:t>
            </a:r>
            <a:r>
              <a:rPr lang="pt-BR"/>
              <a:t>Throwables </a:t>
            </a:r>
            <a:r>
              <a:rPr lang="pt-BR"/>
              <a:t>(throw new)</a:t>
            </a:r>
            <a:endParaRPr/>
          </a:p>
          <a:p>
            <a:pPr indent="0" lvl="0" marL="0" rtl="0" algn="l">
              <a:spcBef>
                <a:spcPts val="0"/>
              </a:spcBef>
              <a:spcAft>
                <a:spcPts val="0"/>
              </a:spcAft>
              <a:buNone/>
            </a:pPr>
            <a:r>
              <a:t/>
            </a:r>
            <a:endParaRPr/>
          </a:p>
        </p:txBody>
      </p:sp>
      <p:sp>
        <p:nvSpPr>
          <p:cNvPr id="1994" name="Google Shape;1994;p222"/>
          <p:cNvSpPr txBox="1"/>
          <p:nvPr/>
        </p:nvSpPr>
        <p:spPr>
          <a:xfrm>
            <a:off x="311700" y="1321450"/>
            <a:ext cx="4678800" cy="36714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pt-BR">
                <a:solidFill>
                  <a:srgbClr val="557799"/>
                </a:solidFill>
              </a:rPr>
              <a:t>&lt;?php</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rPr b="1" lang="pt-BR">
                <a:solidFill>
                  <a:srgbClr val="008800"/>
                </a:solidFill>
              </a:rPr>
              <a:t>function</a:t>
            </a:r>
            <a:r>
              <a:rPr lang="pt-BR">
                <a:solidFill>
                  <a:schemeClr val="dk1"/>
                </a:solidFill>
              </a:rPr>
              <a:t> </a:t>
            </a:r>
            <a:r>
              <a:rPr b="1" lang="pt-BR">
                <a:solidFill>
                  <a:srgbClr val="0066BB"/>
                </a:solidFill>
              </a:rPr>
              <a:t>escolhaMcOferta</a:t>
            </a:r>
            <a:r>
              <a:rPr lang="pt-BR">
                <a:solidFill>
                  <a:schemeClr val="dk1"/>
                </a:solidFill>
              </a:rPr>
              <a:t> (int </a:t>
            </a:r>
            <a:r>
              <a:rPr lang="pt-BR">
                <a:solidFill>
                  <a:srgbClr val="996633"/>
                </a:solidFill>
              </a:rPr>
              <a:t>$opcao</a:t>
            </a:r>
            <a:r>
              <a:rPr lang="pt-BR">
                <a:solidFill>
                  <a:schemeClr val="dk1"/>
                </a:solidFill>
              </a:rPr>
              <a:t>) </a:t>
            </a:r>
            <a:r>
              <a:rPr lang="pt-BR">
                <a:solidFill>
                  <a:srgbClr val="333333"/>
                </a:solidFill>
              </a:rPr>
              <a:t>:</a:t>
            </a:r>
            <a:r>
              <a:rPr lang="pt-BR">
                <a:solidFill>
                  <a:schemeClr val="dk1"/>
                </a:solidFill>
              </a:rPr>
              <a:t> </a:t>
            </a:r>
            <a:r>
              <a:rPr lang="pt-BR">
                <a:solidFill>
                  <a:srgbClr val="333333"/>
                </a:solidFill>
              </a:rPr>
              <a:t>?</a:t>
            </a:r>
            <a:r>
              <a:rPr lang="pt-BR">
                <a:solidFill>
                  <a:schemeClr val="dk1"/>
                </a:solidFill>
              </a:rPr>
              <a:t>string {</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rPr lang="pt-BR">
                <a:solidFill>
                  <a:schemeClr val="dk1"/>
                </a:solidFill>
              </a:rPr>
              <a:t>  </a:t>
            </a:r>
            <a:r>
              <a:rPr lang="pt-BR">
                <a:solidFill>
                  <a:srgbClr val="996633"/>
                </a:solidFill>
              </a:rPr>
              <a:t>$ofertas</a:t>
            </a:r>
            <a:r>
              <a:rPr lang="pt-BR">
                <a:solidFill>
                  <a:schemeClr val="dk1"/>
                </a:solidFill>
              </a:rPr>
              <a:t> </a:t>
            </a:r>
            <a:r>
              <a:rPr lang="pt-BR">
                <a:solidFill>
                  <a:srgbClr val="333333"/>
                </a:solidFill>
              </a:rPr>
              <a:t>=</a:t>
            </a:r>
            <a:r>
              <a:rPr lang="pt-BR">
                <a:solidFill>
                  <a:schemeClr val="dk1"/>
                </a:solidFill>
              </a:rPr>
              <a:t> [</a:t>
            </a:r>
            <a:r>
              <a:rPr lang="pt-BR">
                <a:solidFill>
                  <a:schemeClr val="dk1"/>
                </a:solidFill>
                <a:highlight>
                  <a:srgbClr val="FFF0F0"/>
                </a:highlight>
              </a:rPr>
              <a:t>'bic mac'</a:t>
            </a:r>
            <a:r>
              <a:rPr lang="pt-BR">
                <a:solidFill>
                  <a:schemeClr val="dk1"/>
                </a:solidFill>
              </a:rPr>
              <a:t>, </a:t>
            </a:r>
            <a:r>
              <a:rPr lang="pt-BR">
                <a:solidFill>
                  <a:schemeClr val="dk1"/>
                </a:solidFill>
                <a:highlight>
                  <a:srgbClr val="FFF0F0"/>
                </a:highlight>
              </a:rPr>
              <a:t>'mc cheddar'</a:t>
            </a:r>
            <a:r>
              <a:rPr lang="pt-BR">
                <a:solidFill>
                  <a:schemeClr val="dk1"/>
                </a:solidFill>
              </a:rPr>
              <a:t>, </a:t>
            </a:r>
            <a:endParaRPr>
              <a:solidFill>
                <a:schemeClr val="dk1"/>
              </a:solidFill>
            </a:endParaRPr>
          </a:p>
          <a:p>
            <a:pPr indent="457200" lvl="0" marL="457200" rtl="0" algn="l">
              <a:lnSpc>
                <a:spcPct val="115000"/>
              </a:lnSpc>
              <a:spcBef>
                <a:spcPts val="0"/>
              </a:spcBef>
              <a:spcAft>
                <a:spcPts val="0"/>
              </a:spcAft>
              <a:buNone/>
            </a:pPr>
            <a:r>
              <a:rPr lang="pt-BR">
                <a:solidFill>
                  <a:schemeClr val="dk1"/>
                </a:solidFill>
                <a:highlight>
                  <a:srgbClr val="FFF0F0"/>
                </a:highlight>
              </a:rPr>
              <a:t>'quarteirão'</a:t>
            </a:r>
            <a:r>
              <a:rPr lang="pt-BR">
                <a:solidFill>
                  <a:schemeClr val="dk1"/>
                </a:solidFill>
              </a:rPr>
              <a:t>, </a:t>
            </a:r>
            <a:r>
              <a:rPr lang="pt-BR">
                <a:solidFill>
                  <a:schemeClr val="dk1"/>
                </a:solidFill>
                <a:highlight>
                  <a:srgbClr val="FFF0F0"/>
                </a:highlight>
              </a:rPr>
              <a:t>'mc fish'</a:t>
            </a:r>
            <a:r>
              <a:rPr lang="pt-BR">
                <a:solidFill>
                  <a:schemeClr val="dk1"/>
                </a:solidFill>
              </a:rPr>
              <a:t>, </a:t>
            </a:r>
            <a:r>
              <a:rPr lang="pt-BR">
                <a:solidFill>
                  <a:schemeClr val="dk1"/>
                </a:solidFill>
                <a:highlight>
                  <a:srgbClr val="FFF0F0"/>
                </a:highlight>
              </a:rPr>
              <a:t>'mc chicken'</a:t>
            </a:r>
            <a:r>
              <a:rPr lang="pt-BR">
                <a:solidFill>
                  <a:schemeClr val="dk1"/>
                </a:solidFill>
              </a:rPr>
              <a:t>];</a:t>
            </a:r>
            <a:endParaRPr>
              <a:solidFill>
                <a:schemeClr val="dk1"/>
              </a:solidFill>
            </a:endParaRPr>
          </a:p>
          <a:p>
            <a:pPr indent="457200" lvl="0" marL="45720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rPr lang="pt-BR">
                <a:solidFill>
                  <a:schemeClr val="dk1"/>
                </a:solidFill>
              </a:rPr>
              <a:t>  </a:t>
            </a:r>
            <a:r>
              <a:rPr b="1" lang="pt-BR">
                <a:solidFill>
                  <a:srgbClr val="008800"/>
                </a:solidFill>
              </a:rPr>
              <a:t>if</a:t>
            </a:r>
            <a:r>
              <a:rPr lang="pt-BR">
                <a:solidFill>
                  <a:schemeClr val="dk1"/>
                </a:solidFill>
              </a:rPr>
              <a:t> (</a:t>
            </a:r>
            <a:r>
              <a:rPr lang="pt-BR">
                <a:solidFill>
                  <a:srgbClr val="333333"/>
                </a:solidFill>
              </a:rPr>
              <a:t>!</a:t>
            </a:r>
            <a:r>
              <a:rPr lang="pt-BR">
                <a:solidFill>
                  <a:srgbClr val="007020"/>
                </a:solidFill>
              </a:rPr>
              <a:t>in_array</a:t>
            </a:r>
            <a:r>
              <a:rPr lang="pt-BR">
                <a:solidFill>
                  <a:schemeClr val="dk1"/>
                </a:solidFill>
              </a:rPr>
              <a:t>(</a:t>
            </a:r>
            <a:r>
              <a:rPr lang="pt-BR">
                <a:solidFill>
                  <a:srgbClr val="996633"/>
                </a:solidFill>
              </a:rPr>
              <a:t>$opcao</a:t>
            </a:r>
            <a:r>
              <a:rPr lang="pt-BR">
                <a:solidFill>
                  <a:schemeClr val="dk1"/>
                </a:solidFill>
              </a:rPr>
              <a:t>, </a:t>
            </a:r>
            <a:r>
              <a:rPr lang="pt-BR">
                <a:solidFill>
                  <a:srgbClr val="007020"/>
                </a:solidFill>
              </a:rPr>
              <a:t>range</a:t>
            </a:r>
            <a:r>
              <a:rPr lang="pt-BR">
                <a:solidFill>
                  <a:schemeClr val="dk1"/>
                </a:solidFill>
              </a:rPr>
              <a:t>(</a:t>
            </a:r>
            <a:r>
              <a:rPr b="1" lang="pt-BR">
                <a:solidFill>
                  <a:srgbClr val="0000DD"/>
                </a:solidFill>
              </a:rPr>
              <a:t>1</a:t>
            </a:r>
            <a:r>
              <a:rPr lang="pt-BR">
                <a:solidFill>
                  <a:schemeClr val="dk1"/>
                </a:solidFill>
              </a:rPr>
              <a:t>,</a:t>
            </a:r>
            <a:r>
              <a:rPr b="1" lang="pt-BR">
                <a:solidFill>
                  <a:srgbClr val="0000DD"/>
                </a:solidFill>
              </a:rPr>
              <a:t>5</a:t>
            </a:r>
            <a:r>
              <a:rPr lang="pt-BR">
                <a:solidFill>
                  <a:schemeClr val="dk1"/>
                </a:solidFill>
              </a:rPr>
              <a:t>))) {</a:t>
            </a:r>
            <a:endParaRPr>
              <a:solidFill>
                <a:schemeClr val="dk1"/>
              </a:solidFill>
            </a:endParaRPr>
          </a:p>
          <a:p>
            <a:pPr indent="0" lvl="0" marL="0" rtl="0" algn="l">
              <a:lnSpc>
                <a:spcPct val="115000"/>
              </a:lnSpc>
              <a:spcBef>
                <a:spcPts val="0"/>
              </a:spcBef>
              <a:spcAft>
                <a:spcPts val="0"/>
              </a:spcAft>
              <a:buNone/>
            </a:pPr>
            <a:r>
              <a:rPr lang="pt-BR">
                <a:solidFill>
                  <a:schemeClr val="dk1"/>
                </a:solidFill>
              </a:rPr>
              <a:t>    </a:t>
            </a:r>
            <a:r>
              <a:rPr b="1" lang="pt-BR">
                <a:solidFill>
                  <a:srgbClr val="008800"/>
                </a:solidFill>
              </a:rPr>
              <a:t>throw</a:t>
            </a:r>
            <a:r>
              <a:rPr lang="pt-BR">
                <a:solidFill>
                  <a:schemeClr val="dk1"/>
                </a:solidFill>
              </a:rPr>
              <a:t> </a:t>
            </a:r>
            <a:r>
              <a:rPr b="1" lang="pt-BR">
                <a:solidFill>
                  <a:srgbClr val="008800"/>
                </a:solidFill>
              </a:rPr>
              <a:t>new</a:t>
            </a:r>
            <a:r>
              <a:rPr lang="pt-BR">
                <a:solidFill>
                  <a:schemeClr val="dk1"/>
                </a:solidFill>
              </a:rPr>
              <a:t> OutOfRangeException(</a:t>
            </a:r>
            <a:r>
              <a:rPr lang="pt-BR">
                <a:solidFill>
                  <a:schemeClr val="dk1"/>
                </a:solidFill>
                <a:highlight>
                  <a:srgbClr val="FFF0F0"/>
                </a:highlight>
              </a:rPr>
              <a:t>"Oferta inválida"</a:t>
            </a:r>
            <a:r>
              <a:rPr lang="pt-BR">
                <a:solidFill>
                  <a:schemeClr val="dk1"/>
                </a:solidFill>
              </a:rPr>
              <a:t>);</a:t>
            </a:r>
            <a:endParaRPr>
              <a:solidFill>
                <a:schemeClr val="dk1"/>
              </a:solidFill>
            </a:endParaRPr>
          </a:p>
          <a:p>
            <a:pPr indent="0" lvl="0" marL="0" rtl="0" algn="l">
              <a:lnSpc>
                <a:spcPct val="115000"/>
              </a:lnSpc>
              <a:spcBef>
                <a:spcPts val="0"/>
              </a:spcBef>
              <a:spcAft>
                <a:spcPts val="0"/>
              </a:spcAft>
              <a:buNone/>
            </a:pPr>
            <a:r>
              <a:rPr lang="pt-BR">
                <a:solidFill>
                  <a:schemeClr val="dk1"/>
                </a:solidFill>
              </a:rPr>
              <a:t>  }</a:t>
            </a:r>
            <a:endParaRPr>
              <a:solidFill>
                <a:schemeClr val="dk1"/>
              </a:solidFill>
            </a:endParaRPr>
          </a:p>
          <a:p>
            <a:pPr indent="0" lvl="0" marL="0" rtl="0" algn="l">
              <a:lnSpc>
                <a:spcPct val="115000"/>
              </a:lnSpc>
              <a:spcBef>
                <a:spcPts val="0"/>
              </a:spcBef>
              <a:spcAft>
                <a:spcPts val="0"/>
              </a:spcAft>
              <a:buNone/>
            </a:pPr>
            <a:r>
              <a:rPr lang="pt-BR">
                <a:solidFill>
                  <a:schemeClr val="dk1"/>
                </a:solidFill>
              </a:rPr>
              <a:t>  </a:t>
            </a:r>
            <a:r>
              <a:rPr b="1" lang="pt-BR">
                <a:solidFill>
                  <a:srgbClr val="008800"/>
                </a:solidFill>
              </a:rPr>
              <a:t>return</a:t>
            </a:r>
            <a:r>
              <a:rPr lang="pt-BR">
                <a:solidFill>
                  <a:schemeClr val="dk1"/>
                </a:solidFill>
              </a:rPr>
              <a:t> </a:t>
            </a:r>
            <a:r>
              <a:rPr lang="pt-BR">
                <a:solidFill>
                  <a:srgbClr val="996633"/>
                </a:solidFill>
              </a:rPr>
              <a:t>$ofertas</a:t>
            </a:r>
            <a:r>
              <a:rPr lang="pt-BR">
                <a:solidFill>
                  <a:schemeClr val="dk1"/>
                </a:solidFill>
              </a:rPr>
              <a:t>[</a:t>
            </a:r>
            <a:r>
              <a:rPr lang="pt-BR">
                <a:solidFill>
                  <a:srgbClr val="333333"/>
                </a:solidFill>
              </a:rPr>
              <a:t>--</a:t>
            </a:r>
            <a:r>
              <a:rPr lang="pt-BR">
                <a:solidFill>
                  <a:srgbClr val="996633"/>
                </a:solidFill>
              </a:rPr>
              <a:t>$opcao</a:t>
            </a:r>
            <a:r>
              <a:rPr lang="pt-BR">
                <a:solidFill>
                  <a:schemeClr val="dk1"/>
                </a:solidFill>
              </a:rPr>
              <a:t>];</a:t>
            </a:r>
            <a:endParaRPr>
              <a:solidFill>
                <a:schemeClr val="dk1"/>
              </a:solidFill>
            </a:endParaRPr>
          </a:p>
          <a:p>
            <a:pPr indent="0" lvl="0" marL="0" rtl="0" algn="l">
              <a:lnSpc>
                <a:spcPct val="115000"/>
              </a:lnSpc>
              <a:spcBef>
                <a:spcPts val="0"/>
              </a:spcBef>
              <a:spcAft>
                <a:spcPts val="0"/>
              </a:spcAft>
              <a:buNone/>
            </a:pPr>
            <a:r>
              <a:rPr lang="pt-BR">
                <a:solidFill>
                  <a:schemeClr val="dk1"/>
                </a:solidFill>
              </a:rPr>
              <a:t>}</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25000"/>
              </a:lnSpc>
              <a:spcBef>
                <a:spcPts val="0"/>
              </a:spcBef>
              <a:spcAft>
                <a:spcPts val="0"/>
              </a:spcAft>
              <a:buClr>
                <a:schemeClr val="dk1"/>
              </a:buClr>
              <a:buSzPts val="1100"/>
              <a:buFont typeface="Arial"/>
              <a:buNone/>
            </a:pPr>
            <a:r>
              <a:rPr b="1" lang="pt-BR">
                <a:solidFill>
                  <a:srgbClr val="008800"/>
                </a:solidFill>
              </a:rPr>
              <a:t>echo</a:t>
            </a:r>
            <a:r>
              <a:rPr lang="pt-BR">
                <a:solidFill>
                  <a:schemeClr val="dk1"/>
                </a:solidFill>
              </a:rPr>
              <a:t> escolhaMcOferta(</a:t>
            </a:r>
            <a:r>
              <a:rPr b="1" lang="pt-BR">
                <a:solidFill>
                  <a:srgbClr val="0000DD"/>
                </a:solidFill>
              </a:rPr>
              <a:t>6</a:t>
            </a:r>
            <a:r>
              <a:rPr lang="pt-BR">
                <a:solidFill>
                  <a:schemeClr val="dk1"/>
                </a:solidFill>
              </a:rPr>
              <a:t>);</a:t>
            </a:r>
            <a:endParaRPr>
              <a:solidFill>
                <a:schemeClr val="dk1"/>
              </a:solidFill>
            </a:endParaRPr>
          </a:p>
          <a:p>
            <a:pPr indent="0" lvl="0" marL="0" rtl="0" algn="l">
              <a:lnSpc>
                <a:spcPct val="115000"/>
              </a:lnSpc>
              <a:spcBef>
                <a:spcPts val="0"/>
              </a:spcBef>
              <a:spcAft>
                <a:spcPts val="0"/>
              </a:spcAft>
              <a:buNone/>
            </a:pPr>
            <a:r>
              <a:t/>
            </a:r>
            <a:endParaRPr>
              <a:solidFill>
                <a:srgbClr val="557799"/>
              </a:solidFill>
            </a:endParaRPr>
          </a:p>
        </p:txBody>
      </p:sp>
      <p:sp>
        <p:nvSpPr>
          <p:cNvPr id="1995" name="Google Shape;1995;p222"/>
          <p:cNvSpPr txBox="1"/>
          <p:nvPr/>
        </p:nvSpPr>
        <p:spPr>
          <a:xfrm>
            <a:off x="5296500" y="1321450"/>
            <a:ext cx="3535800" cy="36714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just">
              <a:spcBef>
                <a:spcPts val="0"/>
              </a:spcBef>
              <a:spcAft>
                <a:spcPts val="0"/>
              </a:spcAft>
              <a:buNone/>
            </a:pPr>
            <a:r>
              <a:rPr lang="pt-BR"/>
              <a:t>Com o uso do operador throw seguido de uma instância de Throwable é possível “lançar” uma exceção/erro para que o usuário de uma função/método possa receber as informações necessárias do erro e tratá-lo da melhor maneira possível;</a:t>
            </a:r>
            <a:endParaRPr/>
          </a:p>
          <a:p>
            <a:pPr indent="0" lvl="0" marL="0" rtl="0" algn="just">
              <a:spcBef>
                <a:spcPts val="0"/>
              </a:spcBef>
              <a:spcAft>
                <a:spcPts val="0"/>
              </a:spcAft>
              <a:buNone/>
            </a:pPr>
            <a:r>
              <a:t/>
            </a:r>
            <a:endParaRPr/>
          </a:p>
          <a:p>
            <a:pPr indent="0" lvl="0" marL="0" rtl="0" algn="just">
              <a:spcBef>
                <a:spcPts val="0"/>
              </a:spcBef>
              <a:spcAft>
                <a:spcPts val="0"/>
              </a:spcAft>
              <a:buNone/>
            </a:pPr>
            <a:r>
              <a:rPr lang="pt-BR"/>
              <a:t>Se o desenvolvedor tentar usar uma instância de um objeto que não implementa throwable ocorrerá um erro fatal do tipo “Uncaught Error” descrevendo que o objeto não implementa a interface;</a:t>
            </a:r>
            <a:endParaRPr/>
          </a:p>
        </p:txBody>
      </p:sp>
    </p:spTree>
  </p:cSld>
  <p:clrMapOvr>
    <a:masterClrMapping/>
  </p:clrMapOvr>
</p:sld>
</file>

<file path=ppt/slides/slide2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9" name="Shape 1999"/>
        <p:cNvGrpSpPr/>
        <p:nvPr/>
      </p:nvGrpSpPr>
      <p:grpSpPr>
        <a:xfrm>
          <a:off x="0" y="0"/>
          <a:ext cx="0" cy="0"/>
          <a:chOff x="0" y="0"/>
          <a:chExt cx="0" cy="0"/>
        </a:xfrm>
      </p:grpSpPr>
      <p:sp>
        <p:nvSpPr>
          <p:cNvPr id="2000" name="Google Shape;2000;p22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t>Tratamento </a:t>
            </a:r>
            <a:r>
              <a:rPr lang="pt-BR"/>
              <a:t>de </a:t>
            </a:r>
            <a:r>
              <a:rPr lang="pt-BR"/>
              <a:t>Throwables </a:t>
            </a:r>
            <a:r>
              <a:rPr lang="pt-BR"/>
              <a:t>(múltiplos)</a:t>
            </a:r>
            <a:endParaRPr/>
          </a:p>
        </p:txBody>
      </p:sp>
      <p:sp>
        <p:nvSpPr>
          <p:cNvPr id="2001" name="Google Shape;2001;p223"/>
          <p:cNvSpPr txBox="1"/>
          <p:nvPr/>
        </p:nvSpPr>
        <p:spPr>
          <a:xfrm>
            <a:off x="311700" y="1331600"/>
            <a:ext cx="4487700" cy="35193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pt-BR">
                <a:solidFill>
                  <a:srgbClr val="557799"/>
                </a:solidFill>
              </a:rPr>
              <a:t>&lt;?php</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pt-BR">
                <a:solidFill>
                  <a:srgbClr val="008800"/>
                </a:solidFill>
              </a:rPr>
              <a:t>function</a:t>
            </a:r>
            <a:r>
              <a:rPr lang="pt-BR">
                <a:solidFill>
                  <a:schemeClr val="dk1"/>
                </a:solidFill>
              </a:rPr>
              <a:t> </a:t>
            </a:r>
            <a:r>
              <a:rPr b="1" lang="pt-BR">
                <a:solidFill>
                  <a:srgbClr val="0066BB"/>
                </a:solidFill>
              </a:rPr>
              <a:t>teste</a:t>
            </a:r>
            <a:r>
              <a:rPr lang="pt-BR">
                <a:solidFill>
                  <a:schemeClr val="dk1"/>
                </a:solidFill>
              </a:rPr>
              <a:t>(</a:t>
            </a:r>
            <a:r>
              <a:rPr lang="pt-BR">
                <a:solidFill>
                  <a:srgbClr val="996633"/>
                </a:solidFill>
              </a:rPr>
              <a:t>$x</a:t>
            </a:r>
            <a:r>
              <a:rPr lang="pt-BR">
                <a:solidFill>
                  <a:schemeClr val="dk1"/>
                </a:solidFill>
              </a:rPr>
              <a:t>)</a:t>
            </a:r>
            <a:r>
              <a:rPr lang="pt-BR">
                <a:solidFill>
                  <a:srgbClr val="333333"/>
                </a:solidFill>
              </a:rPr>
              <a:t>:</a:t>
            </a:r>
            <a:r>
              <a:rPr lang="pt-BR">
                <a:solidFill>
                  <a:schemeClr val="dk1"/>
                </a:solidFill>
              </a:rPr>
              <a:t>int{</a:t>
            </a:r>
            <a:endParaRPr>
              <a:solidFill>
                <a:schemeClr val="dk1"/>
              </a:solidFill>
            </a:endParaRPr>
          </a:p>
          <a:p>
            <a:pPr indent="0" lvl="0" marL="0" rtl="0" algn="l">
              <a:spcBef>
                <a:spcPts val="0"/>
              </a:spcBef>
              <a:spcAft>
                <a:spcPts val="0"/>
              </a:spcAft>
              <a:buNone/>
            </a:pPr>
            <a:r>
              <a:rPr lang="pt-BR">
                <a:solidFill>
                  <a:schemeClr val="dk1"/>
                </a:solidFill>
              </a:rPr>
              <a:t>    </a:t>
            </a:r>
            <a:r>
              <a:rPr b="1" lang="pt-BR">
                <a:solidFill>
                  <a:srgbClr val="008800"/>
                </a:solidFill>
              </a:rPr>
              <a:t>return</a:t>
            </a:r>
            <a:r>
              <a:rPr lang="pt-BR">
                <a:solidFill>
                  <a:schemeClr val="dk1"/>
                </a:solidFill>
              </a:rPr>
              <a:t> </a:t>
            </a:r>
            <a:r>
              <a:rPr lang="pt-BR">
                <a:solidFill>
                  <a:srgbClr val="996633"/>
                </a:solidFill>
              </a:rPr>
              <a:t>$x</a:t>
            </a:r>
            <a:r>
              <a:rPr lang="pt-BR">
                <a:solidFill>
                  <a:schemeClr val="dk1"/>
                </a:solidFill>
              </a:rPr>
              <a:t>;</a:t>
            </a:r>
            <a:endParaRPr>
              <a:solidFill>
                <a:schemeClr val="dk1"/>
              </a:solidFill>
            </a:endParaRPr>
          </a:p>
          <a:p>
            <a:pPr indent="0" lvl="0" marL="0" rtl="0" algn="l">
              <a:spcBef>
                <a:spcPts val="0"/>
              </a:spcBef>
              <a:spcAft>
                <a:spcPts val="0"/>
              </a:spcAft>
              <a:buNone/>
            </a:pPr>
            <a:r>
              <a:rPr lang="pt-BR">
                <a:solidFill>
                  <a:schemeClr val="dk1"/>
                </a:solidFill>
              </a:rPr>
              <a:t>}</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pt-BR">
                <a:solidFill>
                  <a:srgbClr val="008800"/>
                </a:solidFill>
              </a:rPr>
              <a:t>try</a:t>
            </a:r>
            <a:r>
              <a:rPr lang="pt-BR">
                <a:solidFill>
                  <a:schemeClr val="dk1"/>
                </a:solidFill>
              </a:rPr>
              <a:t> {</a:t>
            </a:r>
            <a:endParaRPr>
              <a:solidFill>
                <a:schemeClr val="dk1"/>
              </a:solidFill>
            </a:endParaRPr>
          </a:p>
          <a:p>
            <a:pPr indent="0" lvl="0" marL="0" rtl="0" algn="l">
              <a:spcBef>
                <a:spcPts val="0"/>
              </a:spcBef>
              <a:spcAft>
                <a:spcPts val="0"/>
              </a:spcAft>
              <a:buNone/>
            </a:pPr>
            <a:r>
              <a:rPr lang="pt-BR">
                <a:solidFill>
                  <a:schemeClr val="dk1"/>
                </a:solidFill>
              </a:rPr>
              <a:t>    intdiv(</a:t>
            </a:r>
            <a:r>
              <a:rPr b="1" lang="pt-BR">
                <a:solidFill>
                  <a:srgbClr val="0000DD"/>
                </a:solidFill>
              </a:rPr>
              <a:t>10</a:t>
            </a:r>
            <a:r>
              <a:rPr lang="pt-BR">
                <a:solidFill>
                  <a:schemeClr val="dk1"/>
                </a:solidFill>
              </a:rPr>
              <a:t>,</a:t>
            </a:r>
            <a:r>
              <a:rPr b="1" lang="pt-BR">
                <a:solidFill>
                  <a:srgbClr val="0000DD"/>
                </a:solidFill>
              </a:rPr>
              <a:t>0</a:t>
            </a:r>
            <a:r>
              <a:rPr lang="pt-BR">
                <a:solidFill>
                  <a:schemeClr val="dk1"/>
                </a:solidFill>
              </a:rPr>
              <a:t>);</a:t>
            </a:r>
            <a:endParaRPr>
              <a:solidFill>
                <a:schemeClr val="dk1"/>
              </a:solidFill>
            </a:endParaRPr>
          </a:p>
          <a:p>
            <a:pPr indent="0" lvl="0" marL="0" rtl="0" algn="l">
              <a:spcBef>
                <a:spcPts val="0"/>
              </a:spcBef>
              <a:spcAft>
                <a:spcPts val="0"/>
              </a:spcAft>
              <a:buNone/>
            </a:pPr>
            <a:r>
              <a:rPr lang="pt-BR">
                <a:solidFill>
                  <a:schemeClr val="dk1"/>
                </a:solidFill>
              </a:rPr>
              <a:t>    teste(</a:t>
            </a:r>
            <a:r>
              <a:rPr lang="pt-BR">
                <a:solidFill>
                  <a:schemeClr val="dk1"/>
                </a:solidFill>
                <a:highlight>
                  <a:srgbClr val="FFF0F0"/>
                </a:highlight>
              </a:rPr>
              <a:t>'ss'</a:t>
            </a:r>
            <a:r>
              <a:rPr lang="pt-BR">
                <a:solidFill>
                  <a:schemeClr val="dk1"/>
                </a:solidFill>
              </a:rPr>
              <a:t>);</a:t>
            </a:r>
            <a:endParaRPr>
              <a:solidFill>
                <a:schemeClr val="dk1"/>
              </a:solidFill>
            </a:endParaRPr>
          </a:p>
          <a:p>
            <a:pPr indent="0" lvl="0" marL="0" rtl="0" algn="l">
              <a:spcBef>
                <a:spcPts val="0"/>
              </a:spcBef>
              <a:spcAft>
                <a:spcPts val="0"/>
              </a:spcAft>
              <a:buNone/>
            </a:pPr>
            <a:r>
              <a:rPr lang="pt-BR">
                <a:solidFill>
                  <a:schemeClr val="dk1"/>
                </a:solidFill>
              </a:rPr>
              <a:t>}</a:t>
            </a:r>
            <a:endParaRPr>
              <a:solidFill>
                <a:schemeClr val="dk1"/>
              </a:solidFill>
            </a:endParaRPr>
          </a:p>
          <a:p>
            <a:pPr indent="0" lvl="0" marL="0" rtl="0" algn="l">
              <a:spcBef>
                <a:spcPts val="0"/>
              </a:spcBef>
              <a:spcAft>
                <a:spcPts val="0"/>
              </a:spcAft>
              <a:buNone/>
            </a:pPr>
            <a:r>
              <a:rPr b="1" lang="pt-BR">
                <a:solidFill>
                  <a:srgbClr val="008800"/>
                </a:solidFill>
              </a:rPr>
              <a:t>catch</a:t>
            </a:r>
            <a:r>
              <a:rPr lang="pt-BR">
                <a:solidFill>
                  <a:schemeClr val="dk1"/>
                </a:solidFill>
              </a:rPr>
              <a:t>(DivisionByZeroError </a:t>
            </a:r>
            <a:r>
              <a:rPr lang="pt-BR">
                <a:solidFill>
                  <a:srgbClr val="996633"/>
                </a:solidFill>
              </a:rPr>
              <a:t>$e</a:t>
            </a:r>
            <a:r>
              <a:rPr lang="pt-BR">
                <a:solidFill>
                  <a:schemeClr val="dk1"/>
                </a:solidFill>
              </a:rPr>
              <a:t>){</a:t>
            </a:r>
            <a:endParaRPr>
              <a:solidFill>
                <a:schemeClr val="dk1"/>
              </a:solidFill>
            </a:endParaRPr>
          </a:p>
          <a:p>
            <a:pPr indent="0" lvl="0" marL="0" rtl="0" algn="l">
              <a:spcBef>
                <a:spcPts val="0"/>
              </a:spcBef>
              <a:spcAft>
                <a:spcPts val="0"/>
              </a:spcAft>
              <a:buNone/>
            </a:pPr>
            <a:r>
              <a:rPr lang="pt-BR">
                <a:solidFill>
                  <a:schemeClr val="dk1"/>
                </a:solidFill>
              </a:rPr>
              <a:t>    </a:t>
            </a:r>
            <a:r>
              <a:rPr b="1" lang="pt-BR">
                <a:solidFill>
                  <a:srgbClr val="008800"/>
                </a:solidFill>
              </a:rPr>
              <a:t>echo</a:t>
            </a:r>
            <a:r>
              <a:rPr lang="pt-BR">
                <a:solidFill>
                  <a:schemeClr val="dk1"/>
                </a:solidFill>
              </a:rPr>
              <a:t> </a:t>
            </a:r>
            <a:r>
              <a:rPr lang="pt-BR">
                <a:solidFill>
                  <a:schemeClr val="dk1"/>
                </a:solidFill>
                <a:highlight>
                  <a:srgbClr val="FFF0F0"/>
                </a:highlight>
              </a:rPr>
              <a:t>"não pode fazer essa divisão"</a:t>
            </a:r>
            <a:r>
              <a:rPr lang="pt-BR">
                <a:solidFill>
                  <a:schemeClr val="dk1"/>
                </a:solidFill>
              </a:rPr>
              <a:t>;</a:t>
            </a:r>
            <a:endParaRPr>
              <a:solidFill>
                <a:schemeClr val="dk1"/>
              </a:solidFill>
            </a:endParaRPr>
          </a:p>
          <a:p>
            <a:pPr indent="0" lvl="0" marL="0" rtl="0" algn="l">
              <a:spcBef>
                <a:spcPts val="0"/>
              </a:spcBef>
              <a:spcAft>
                <a:spcPts val="0"/>
              </a:spcAft>
              <a:buNone/>
            </a:pPr>
            <a:r>
              <a:rPr lang="pt-BR">
                <a:solidFill>
                  <a:schemeClr val="dk1"/>
                </a:solidFill>
              </a:rPr>
              <a:t>}</a:t>
            </a:r>
            <a:endParaRPr>
              <a:solidFill>
                <a:schemeClr val="dk1"/>
              </a:solidFill>
            </a:endParaRPr>
          </a:p>
          <a:p>
            <a:pPr indent="0" lvl="0" marL="0" rtl="0" algn="l">
              <a:spcBef>
                <a:spcPts val="0"/>
              </a:spcBef>
              <a:spcAft>
                <a:spcPts val="0"/>
              </a:spcAft>
              <a:buNone/>
            </a:pPr>
            <a:r>
              <a:rPr b="1" lang="pt-BR">
                <a:solidFill>
                  <a:srgbClr val="008800"/>
                </a:solidFill>
              </a:rPr>
              <a:t>catch</a:t>
            </a:r>
            <a:r>
              <a:rPr lang="pt-BR">
                <a:solidFill>
                  <a:schemeClr val="dk1"/>
                </a:solidFill>
              </a:rPr>
              <a:t>(TypeError </a:t>
            </a:r>
            <a:r>
              <a:rPr lang="pt-BR">
                <a:solidFill>
                  <a:srgbClr val="996633"/>
                </a:solidFill>
              </a:rPr>
              <a:t>$e</a:t>
            </a:r>
            <a:r>
              <a:rPr lang="pt-BR">
                <a:solidFill>
                  <a:schemeClr val="dk1"/>
                </a:solidFill>
              </a:rPr>
              <a:t>){</a:t>
            </a:r>
            <a:endParaRPr>
              <a:solidFill>
                <a:schemeClr val="dk1"/>
              </a:solidFill>
            </a:endParaRPr>
          </a:p>
          <a:p>
            <a:pPr indent="0" lvl="0" marL="0" rtl="0" algn="l">
              <a:spcBef>
                <a:spcPts val="0"/>
              </a:spcBef>
              <a:spcAft>
                <a:spcPts val="0"/>
              </a:spcAft>
              <a:buNone/>
            </a:pPr>
            <a:r>
              <a:rPr lang="pt-BR">
                <a:solidFill>
                  <a:schemeClr val="dk1"/>
                </a:solidFill>
              </a:rPr>
              <a:t>    </a:t>
            </a:r>
            <a:r>
              <a:rPr b="1" lang="pt-BR">
                <a:solidFill>
                  <a:srgbClr val="008800"/>
                </a:solidFill>
              </a:rPr>
              <a:t>echo</a:t>
            </a:r>
            <a:r>
              <a:rPr lang="pt-BR">
                <a:solidFill>
                  <a:schemeClr val="dk1"/>
                </a:solidFill>
              </a:rPr>
              <a:t> </a:t>
            </a:r>
            <a:r>
              <a:rPr lang="pt-BR">
                <a:solidFill>
                  <a:schemeClr val="dk1"/>
                </a:solidFill>
                <a:highlight>
                  <a:srgbClr val="FFF0F0"/>
                </a:highlight>
              </a:rPr>
              <a:t>"Erro de tipo!"</a:t>
            </a:r>
            <a:r>
              <a:rPr lang="pt-BR">
                <a:solidFill>
                  <a:schemeClr val="dk1"/>
                </a:solidFill>
              </a:rPr>
              <a:t>;</a:t>
            </a:r>
            <a:endParaRPr>
              <a:solidFill>
                <a:schemeClr val="dk1"/>
              </a:solidFill>
            </a:endParaRPr>
          </a:p>
          <a:p>
            <a:pPr indent="0" lvl="0" marL="0" rtl="0" algn="l">
              <a:lnSpc>
                <a:spcPct val="125000"/>
              </a:lnSpc>
              <a:spcBef>
                <a:spcPts val="0"/>
              </a:spcBef>
              <a:spcAft>
                <a:spcPts val="0"/>
              </a:spcAft>
              <a:buNone/>
            </a:pPr>
            <a:r>
              <a:rPr lang="pt-BR">
                <a:solidFill>
                  <a:schemeClr val="dk1"/>
                </a:solidFill>
              </a:rPr>
              <a:t>}</a:t>
            </a:r>
            <a:endParaRPr>
              <a:solidFill>
                <a:schemeClr val="dk1"/>
              </a:solidFill>
            </a:endParaRPr>
          </a:p>
        </p:txBody>
      </p:sp>
      <p:sp>
        <p:nvSpPr>
          <p:cNvPr id="2002" name="Google Shape;2002;p223"/>
          <p:cNvSpPr txBox="1"/>
          <p:nvPr/>
        </p:nvSpPr>
        <p:spPr>
          <a:xfrm>
            <a:off x="5105250" y="2498000"/>
            <a:ext cx="3307800" cy="11865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just">
              <a:spcBef>
                <a:spcPts val="0"/>
              </a:spcBef>
              <a:spcAft>
                <a:spcPts val="0"/>
              </a:spcAft>
              <a:buNone/>
            </a:pPr>
            <a:r>
              <a:t/>
            </a:r>
            <a:endParaRPr/>
          </a:p>
          <a:p>
            <a:pPr indent="0" lvl="0" marL="0" rtl="0" algn="just">
              <a:spcBef>
                <a:spcPts val="0"/>
              </a:spcBef>
              <a:spcAft>
                <a:spcPts val="0"/>
              </a:spcAft>
              <a:buNone/>
            </a:pPr>
            <a:r>
              <a:rPr lang="pt-BR"/>
              <a:t>É possível especificar diferentes tratamentos de Exceptions/Errors através do aninhamento de catchs</a:t>
            </a:r>
            <a:endParaRPr/>
          </a:p>
        </p:txBody>
      </p:sp>
    </p:spTree>
  </p:cSld>
  <p:clrMapOvr>
    <a:masterClrMapping/>
  </p:clrMapOvr>
</p:sld>
</file>

<file path=ppt/slides/slide2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6" name="Shape 2006"/>
        <p:cNvGrpSpPr/>
        <p:nvPr/>
      </p:nvGrpSpPr>
      <p:grpSpPr>
        <a:xfrm>
          <a:off x="0" y="0"/>
          <a:ext cx="0" cy="0"/>
          <a:chOff x="0" y="0"/>
          <a:chExt cx="0" cy="0"/>
        </a:xfrm>
      </p:grpSpPr>
      <p:sp>
        <p:nvSpPr>
          <p:cNvPr id="2007" name="Google Shape;2007;p22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sz="2700"/>
              <a:t>Tratamento de Throwables (grupo com pipe)</a:t>
            </a:r>
            <a:endParaRPr sz="2700"/>
          </a:p>
        </p:txBody>
      </p:sp>
      <p:sp>
        <p:nvSpPr>
          <p:cNvPr id="2008" name="Google Shape;2008;p224"/>
          <p:cNvSpPr txBox="1"/>
          <p:nvPr/>
        </p:nvSpPr>
        <p:spPr>
          <a:xfrm>
            <a:off x="311700" y="1331600"/>
            <a:ext cx="4487700" cy="35862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l">
              <a:lnSpc>
                <a:spcPct val="125000"/>
              </a:lnSpc>
              <a:spcBef>
                <a:spcPts val="0"/>
              </a:spcBef>
              <a:spcAft>
                <a:spcPts val="0"/>
              </a:spcAft>
              <a:buNone/>
            </a:pPr>
            <a:r>
              <a:rPr lang="pt-BR">
                <a:solidFill>
                  <a:srgbClr val="557799"/>
                </a:solidFill>
              </a:rPr>
              <a:t>&lt;?php</a:t>
            </a:r>
            <a:endParaRPr>
              <a:solidFill>
                <a:schemeClr val="dk1"/>
              </a:solidFill>
            </a:endParaRPr>
          </a:p>
          <a:p>
            <a:pPr indent="0" lvl="0" marL="0" rtl="0" algn="l">
              <a:lnSpc>
                <a:spcPct val="125000"/>
              </a:lnSpc>
              <a:spcBef>
                <a:spcPts val="0"/>
              </a:spcBef>
              <a:spcAft>
                <a:spcPts val="0"/>
              </a:spcAft>
              <a:buNone/>
            </a:pPr>
            <a:r>
              <a:t/>
            </a:r>
            <a:endParaRPr>
              <a:solidFill>
                <a:schemeClr val="dk1"/>
              </a:solidFill>
            </a:endParaRPr>
          </a:p>
          <a:p>
            <a:pPr indent="0" lvl="0" marL="0" rtl="0" algn="l">
              <a:lnSpc>
                <a:spcPct val="125000"/>
              </a:lnSpc>
              <a:spcBef>
                <a:spcPts val="0"/>
              </a:spcBef>
              <a:spcAft>
                <a:spcPts val="0"/>
              </a:spcAft>
              <a:buNone/>
            </a:pPr>
            <a:r>
              <a:rPr b="1" lang="pt-BR">
                <a:solidFill>
                  <a:srgbClr val="008800"/>
                </a:solidFill>
              </a:rPr>
              <a:t>function</a:t>
            </a:r>
            <a:r>
              <a:rPr lang="pt-BR">
                <a:solidFill>
                  <a:schemeClr val="dk1"/>
                </a:solidFill>
              </a:rPr>
              <a:t> </a:t>
            </a:r>
            <a:r>
              <a:rPr b="1" lang="pt-BR">
                <a:solidFill>
                  <a:srgbClr val="0066BB"/>
                </a:solidFill>
              </a:rPr>
              <a:t>teste</a:t>
            </a:r>
            <a:r>
              <a:rPr lang="pt-BR">
                <a:solidFill>
                  <a:schemeClr val="dk1"/>
                </a:solidFill>
              </a:rPr>
              <a:t>(</a:t>
            </a:r>
            <a:r>
              <a:rPr lang="pt-BR">
                <a:solidFill>
                  <a:srgbClr val="996633"/>
                </a:solidFill>
              </a:rPr>
              <a:t>$x</a:t>
            </a:r>
            <a:r>
              <a:rPr lang="pt-BR">
                <a:solidFill>
                  <a:schemeClr val="dk1"/>
                </a:solidFill>
              </a:rPr>
              <a:t>)</a:t>
            </a:r>
            <a:r>
              <a:rPr lang="pt-BR">
                <a:solidFill>
                  <a:srgbClr val="333333"/>
                </a:solidFill>
              </a:rPr>
              <a:t>:</a:t>
            </a:r>
            <a:r>
              <a:rPr lang="pt-BR">
                <a:solidFill>
                  <a:schemeClr val="dk1"/>
                </a:solidFill>
              </a:rPr>
              <a:t>int{</a:t>
            </a:r>
            <a:endParaRPr>
              <a:solidFill>
                <a:schemeClr val="dk1"/>
              </a:solidFill>
            </a:endParaRPr>
          </a:p>
          <a:p>
            <a:pPr indent="0" lvl="0" marL="0" rtl="0" algn="l">
              <a:lnSpc>
                <a:spcPct val="125000"/>
              </a:lnSpc>
              <a:spcBef>
                <a:spcPts val="0"/>
              </a:spcBef>
              <a:spcAft>
                <a:spcPts val="0"/>
              </a:spcAft>
              <a:buNone/>
            </a:pPr>
            <a:r>
              <a:rPr lang="pt-BR">
                <a:solidFill>
                  <a:schemeClr val="dk1"/>
                </a:solidFill>
              </a:rPr>
              <a:t>    </a:t>
            </a:r>
            <a:r>
              <a:rPr b="1" lang="pt-BR">
                <a:solidFill>
                  <a:srgbClr val="008800"/>
                </a:solidFill>
              </a:rPr>
              <a:t>return</a:t>
            </a:r>
            <a:r>
              <a:rPr lang="pt-BR">
                <a:solidFill>
                  <a:schemeClr val="dk1"/>
                </a:solidFill>
              </a:rPr>
              <a:t> </a:t>
            </a:r>
            <a:r>
              <a:rPr lang="pt-BR">
                <a:solidFill>
                  <a:srgbClr val="996633"/>
                </a:solidFill>
              </a:rPr>
              <a:t>$x</a:t>
            </a:r>
            <a:r>
              <a:rPr lang="pt-BR">
                <a:solidFill>
                  <a:schemeClr val="dk1"/>
                </a:solidFill>
              </a:rPr>
              <a:t>;</a:t>
            </a:r>
            <a:endParaRPr>
              <a:solidFill>
                <a:schemeClr val="dk1"/>
              </a:solidFill>
            </a:endParaRPr>
          </a:p>
          <a:p>
            <a:pPr indent="0" lvl="0" marL="0" rtl="0" algn="l">
              <a:lnSpc>
                <a:spcPct val="125000"/>
              </a:lnSpc>
              <a:spcBef>
                <a:spcPts val="0"/>
              </a:spcBef>
              <a:spcAft>
                <a:spcPts val="0"/>
              </a:spcAft>
              <a:buNone/>
            </a:pPr>
            <a:r>
              <a:rPr lang="pt-BR">
                <a:solidFill>
                  <a:schemeClr val="dk1"/>
                </a:solidFill>
              </a:rPr>
              <a:t>}</a:t>
            </a:r>
            <a:endParaRPr>
              <a:solidFill>
                <a:schemeClr val="dk1"/>
              </a:solidFill>
            </a:endParaRPr>
          </a:p>
          <a:p>
            <a:pPr indent="0" lvl="0" marL="0" rtl="0" algn="l">
              <a:lnSpc>
                <a:spcPct val="125000"/>
              </a:lnSpc>
              <a:spcBef>
                <a:spcPts val="0"/>
              </a:spcBef>
              <a:spcAft>
                <a:spcPts val="0"/>
              </a:spcAft>
              <a:buNone/>
            </a:pPr>
            <a:r>
              <a:t/>
            </a:r>
            <a:endParaRPr>
              <a:solidFill>
                <a:schemeClr val="dk1"/>
              </a:solidFill>
            </a:endParaRPr>
          </a:p>
          <a:p>
            <a:pPr indent="0" lvl="0" marL="0" rtl="0" algn="l">
              <a:lnSpc>
                <a:spcPct val="125000"/>
              </a:lnSpc>
              <a:spcBef>
                <a:spcPts val="0"/>
              </a:spcBef>
              <a:spcAft>
                <a:spcPts val="0"/>
              </a:spcAft>
              <a:buNone/>
            </a:pPr>
            <a:r>
              <a:rPr b="1" lang="pt-BR">
                <a:solidFill>
                  <a:srgbClr val="008800"/>
                </a:solidFill>
              </a:rPr>
              <a:t>try</a:t>
            </a:r>
            <a:r>
              <a:rPr lang="pt-BR">
                <a:solidFill>
                  <a:schemeClr val="dk1"/>
                </a:solidFill>
              </a:rPr>
              <a:t> {</a:t>
            </a:r>
            <a:endParaRPr>
              <a:solidFill>
                <a:schemeClr val="dk1"/>
              </a:solidFill>
            </a:endParaRPr>
          </a:p>
          <a:p>
            <a:pPr indent="0" lvl="0" marL="0" rtl="0" algn="l">
              <a:lnSpc>
                <a:spcPct val="125000"/>
              </a:lnSpc>
              <a:spcBef>
                <a:spcPts val="0"/>
              </a:spcBef>
              <a:spcAft>
                <a:spcPts val="0"/>
              </a:spcAft>
              <a:buNone/>
            </a:pPr>
            <a:r>
              <a:rPr lang="pt-BR">
                <a:solidFill>
                  <a:schemeClr val="dk1"/>
                </a:solidFill>
              </a:rPr>
              <a:t>    intdiv(</a:t>
            </a:r>
            <a:r>
              <a:rPr b="1" lang="pt-BR">
                <a:solidFill>
                  <a:srgbClr val="0000DD"/>
                </a:solidFill>
              </a:rPr>
              <a:t>10</a:t>
            </a:r>
            <a:r>
              <a:rPr lang="pt-BR">
                <a:solidFill>
                  <a:schemeClr val="dk1"/>
                </a:solidFill>
              </a:rPr>
              <a:t>,</a:t>
            </a:r>
            <a:r>
              <a:rPr b="1" lang="pt-BR">
                <a:solidFill>
                  <a:srgbClr val="0000DD"/>
                </a:solidFill>
              </a:rPr>
              <a:t>0</a:t>
            </a:r>
            <a:r>
              <a:rPr lang="pt-BR">
                <a:solidFill>
                  <a:schemeClr val="dk1"/>
                </a:solidFill>
              </a:rPr>
              <a:t>);</a:t>
            </a:r>
            <a:endParaRPr>
              <a:solidFill>
                <a:schemeClr val="dk1"/>
              </a:solidFill>
            </a:endParaRPr>
          </a:p>
          <a:p>
            <a:pPr indent="0" lvl="0" marL="0" rtl="0" algn="l">
              <a:lnSpc>
                <a:spcPct val="125000"/>
              </a:lnSpc>
              <a:spcBef>
                <a:spcPts val="0"/>
              </a:spcBef>
              <a:spcAft>
                <a:spcPts val="0"/>
              </a:spcAft>
              <a:buNone/>
            </a:pPr>
            <a:r>
              <a:rPr lang="pt-BR">
                <a:solidFill>
                  <a:schemeClr val="dk1"/>
                </a:solidFill>
              </a:rPr>
              <a:t>    teste(</a:t>
            </a:r>
            <a:r>
              <a:rPr lang="pt-BR">
                <a:solidFill>
                  <a:schemeClr val="dk1"/>
                </a:solidFill>
                <a:highlight>
                  <a:srgbClr val="FFF0F0"/>
                </a:highlight>
              </a:rPr>
              <a:t>'ss'</a:t>
            </a:r>
            <a:r>
              <a:rPr lang="pt-BR">
                <a:solidFill>
                  <a:schemeClr val="dk1"/>
                </a:solidFill>
              </a:rPr>
              <a:t>);</a:t>
            </a:r>
            <a:endParaRPr>
              <a:solidFill>
                <a:schemeClr val="dk1"/>
              </a:solidFill>
            </a:endParaRPr>
          </a:p>
          <a:p>
            <a:pPr indent="0" lvl="0" marL="0" rtl="0" algn="l">
              <a:lnSpc>
                <a:spcPct val="125000"/>
              </a:lnSpc>
              <a:spcBef>
                <a:spcPts val="0"/>
              </a:spcBef>
              <a:spcAft>
                <a:spcPts val="0"/>
              </a:spcAft>
              <a:buNone/>
            </a:pPr>
            <a:r>
              <a:rPr lang="pt-BR">
                <a:solidFill>
                  <a:schemeClr val="dk1"/>
                </a:solidFill>
              </a:rPr>
              <a:t>}</a:t>
            </a:r>
            <a:endParaRPr>
              <a:solidFill>
                <a:schemeClr val="dk1"/>
              </a:solidFill>
            </a:endParaRPr>
          </a:p>
          <a:p>
            <a:pPr indent="0" lvl="0" marL="0" rtl="0" algn="l">
              <a:lnSpc>
                <a:spcPct val="125000"/>
              </a:lnSpc>
              <a:spcBef>
                <a:spcPts val="0"/>
              </a:spcBef>
              <a:spcAft>
                <a:spcPts val="0"/>
              </a:spcAft>
              <a:buNone/>
            </a:pPr>
            <a:r>
              <a:rPr b="1" lang="pt-BR">
                <a:solidFill>
                  <a:srgbClr val="008800"/>
                </a:solidFill>
              </a:rPr>
              <a:t>catch</a:t>
            </a:r>
            <a:r>
              <a:rPr lang="pt-BR">
                <a:solidFill>
                  <a:schemeClr val="dk1"/>
                </a:solidFill>
              </a:rPr>
              <a:t>(DivisionByZeroError  </a:t>
            </a:r>
            <a:r>
              <a:rPr lang="pt-BR">
                <a:solidFill>
                  <a:srgbClr val="333333"/>
                </a:solidFill>
              </a:rPr>
              <a:t>|</a:t>
            </a:r>
            <a:r>
              <a:rPr lang="pt-BR">
                <a:solidFill>
                  <a:schemeClr val="dk1"/>
                </a:solidFill>
              </a:rPr>
              <a:t> TypeError </a:t>
            </a:r>
            <a:r>
              <a:rPr lang="pt-BR">
                <a:solidFill>
                  <a:srgbClr val="996633"/>
                </a:solidFill>
              </a:rPr>
              <a:t>$e</a:t>
            </a:r>
            <a:r>
              <a:rPr lang="pt-BR">
                <a:solidFill>
                  <a:schemeClr val="dk1"/>
                </a:solidFill>
              </a:rPr>
              <a:t>){</a:t>
            </a:r>
            <a:endParaRPr>
              <a:solidFill>
                <a:schemeClr val="dk1"/>
              </a:solidFill>
            </a:endParaRPr>
          </a:p>
          <a:p>
            <a:pPr indent="0" lvl="0" marL="0" rtl="0" algn="l">
              <a:lnSpc>
                <a:spcPct val="125000"/>
              </a:lnSpc>
              <a:spcBef>
                <a:spcPts val="0"/>
              </a:spcBef>
              <a:spcAft>
                <a:spcPts val="0"/>
              </a:spcAft>
              <a:buNone/>
            </a:pPr>
            <a:r>
              <a:rPr lang="pt-BR">
                <a:solidFill>
                  <a:schemeClr val="dk1"/>
                </a:solidFill>
              </a:rPr>
              <a:t>    </a:t>
            </a:r>
            <a:r>
              <a:rPr b="1" lang="pt-BR">
                <a:solidFill>
                  <a:srgbClr val="008800"/>
                </a:solidFill>
              </a:rPr>
              <a:t>echo</a:t>
            </a:r>
            <a:r>
              <a:rPr lang="pt-BR">
                <a:solidFill>
                  <a:schemeClr val="dk1"/>
                </a:solidFill>
              </a:rPr>
              <a:t> </a:t>
            </a:r>
            <a:r>
              <a:rPr lang="pt-BR">
                <a:solidFill>
                  <a:schemeClr val="dk1"/>
                </a:solidFill>
                <a:highlight>
                  <a:srgbClr val="FFF0F0"/>
                </a:highlight>
              </a:rPr>
              <a:t>"Erro de divisão ou de tipo"</a:t>
            </a:r>
            <a:r>
              <a:rPr lang="pt-BR">
                <a:solidFill>
                  <a:schemeClr val="dk1"/>
                </a:solidFill>
              </a:rPr>
              <a:t>;</a:t>
            </a:r>
            <a:endParaRPr>
              <a:solidFill>
                <a:schemeClr val="dk1"/>
              </a:solidFill>
            </a:endParaRPr>
          </a:p>
          <a:p>
            <a:pPr indent="0" lvl="0" marL="0" rtl="0" algn="l">
              <a:lnSpc>
                <a:spcPct val="125000"/>
              </a:lnSpc>
              <a:spcBef>
                <a:spcPts val="0"/>
              </a:spcBef>
              <a:spcAft>
                <a:spcPts val="0"/>
              </a:spcAft>
              <a:buClr>
                <a:schemeClr val="dk1"/>
              </a:buClr>
              <a:buSzPts val="1100"/>
              <a:buFont typeface="Arial"/>
              <a:buNone/>
            </a:pPr>
            <a:r>
              <a:rPr lang="pt-BR">
                <a:solidFill>
                  <a:schemeClr val="dk1"/>
                </a:solidFill>
              </a:rPr>
              <a:t>}</a:t>
            </a:r>
            <a:endParaRPr>
              <a:solidFill>
                <a:schemeClr val="dk1"/>
              </a:solidFill>
            </a:endParaRPr>
          </a:p>
          <a:p>
            <a:pPr indent="0" lvl="0" marL="0" rtl="0" algn="l">
              <a:lnSpc>
                <a:spcPct val="125000"/>
              </a:lnSpc>
              <a:spcBef>
                <a:spcPts val="0"/>
              </a:spcBef>
              <a:spcAft>
                <a:spcPts val="0"/>
              </a:spcAft>
              <a:buNone/>
            </a:pPr>
            <a:r>
              <a:t/>
            </a:r>
            <a:endParaRPr>
              <a:solidFill>
                <a:srgbClr val="557799"/>
              </a:solidFill>
            </a:endParaRPr>
          </a:p>
        </p:txBody>
      </p:sp>
      <p:sp>
        <p:nvSpPr>
          <p:cNvPr id="2009" name="Google Shape;2009;p224"/>
          <p:cNvSpPr txBox="1"/>
          <p:nvPr/>
        </p:nvSpPr>
        <p:spPr>
          <a:xfrm>
            <a:off x="5105250" y="2498000"/>
            <a:ext cx="3307800" cy="11865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just">
              <a:spcBef>
                <a:spcPts val="0"/>
              </a:spcBef>
              <a:spcAft>
                <a:spcPts val="0"/>
              </a:spcAft>
              <a:buNone/>
            </a:pPr>
            <a:r>
              <a:rPr lang="pt-BR"/>
              <a:t>Com o advento do PHP 7.1 é</a:t>
            </a:r>
            <a:r>
              <a:rPr lang="pt-BR"/>
              <a:t> possível especificar um único tratamento para um grupo de diferentes tratamentos de Exceptions/Errors utilizando o operador pipe “I”;</a:t>
            </a:r>
            <a:endParaRPr/>
          </a:p>
        </p:txBody>
      </p:sp>
    </p:spTree>
  </p:cSld>
  <p:clrMapOvr>
    <a:masterClrMapping/>
  </p:clrMapOvr>
</p:sld>
</file>

<file path=ppt/slides/slide2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3" name="Shape 2013"/>
        <p:cNvGrpSpPr/>
        <p:nvPr/>
      </p:nvGrpSpPr>
      <p:grpSpPr>
        <a:xfrm>
          <a:off x="0" y="0"/>
          <a:ext cx="0" cy="0"/>
          <a:chOff x="0" y="0"/>
          <a:chExt cx="0" cy="0"/>
        </a:xfrm>
      </p:grpSpPr>
      <p:sp>
        <p:nvSpPr>
          <p:cNvPr id="2014" name="Google Shape;2014;p22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sz="2400"/>
              <a:t>Criando</a:t>
            </a:r>
            <a:r>
              <a:rPr lang="pt-BR" sz="2400"/>
              <a:t> Exceções/Erros customizados (extends Exception)</a:t>
            </a:r>
            <a:endParaRPr sz="2400"/>
          </a:p>
          <a:p>
            <a:pPr indent="0" lvl="0" marL="0" rtl="0" algn="l">
              <a:spcBef>
                <a:spcPts val="0"/>
              </a:spcBef>
              <a:spcAft>
                <a:spcPts val="0"/>
              </a:spcAft>
              <a:buNone/>
            </a:pPr>
            <a:r>
              <a:t/>
            </a:r>
            <a:endParaRPr sz="2400"/>
          </a:p>
        </p:txBody>
      </p:sp>
      <p:sp>
        <p:nvSpPr>
          <p:cNvPr id="2015" name="Google Shape;2015;p225"/>
          <p:cNvSpPr txBox="1"/>
          <p:nvPr/>
        </p:nvSpPr>
        <p:spPr>
          <a:xfrm>
            <a:off x="311700" y="1382425"/>
            <a:ext cx="4468500" cy="37155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pt-BR" sz="1100">
                <a:solidFill>
                  <a:srgbClr val="557799"/>
                </a:solidFill>
              </a:rPr>
              <a:t>&lt;?php</a:t>
            </a:r>
            <a:endParaRPr sz="1100">
              <a:solidFill>
                <a:schemeClr val="dk1"/>
              </a:solidFill>
            </a:endParaRPr>
          </a:p>
          <a:p>
            <a:pPr indent="0" lvl="0" marL="0" rtl="0" algn="l">
              <a:spcBef>
                <a:spcPts val="0"/>
              </a:spcBef>
              <a:spcAft>
                <a:spcPts val="0"/>
              </a:spcAft>
              <a:buNone/>
            </a:pPr>
            <a:r>
              <a:rPr b="1" lang="pt-BR" sz="1100">
                <a:solidFill>
                  <a:srgbClr val="008800"/>
                </a:solidFill>
              </a:rPr>
              <a:t>class</a:t>
            </a:r>
            <a:r>
              <a:rPr lang="pt-BR" sz="1100">
                <a:solidFill>
                  <a:schemeClr val="dk1"/>
                </a:solidFill>
              </a:rPr>
              <a:t> </a:t>
            </a:r>
            <a:r>
              <a:rPr b="1" lang="pt-BR" sz="1100">
                <a:solidFill>
                  <a:srgbClr val="BB0066"/>
                </a:solidFill>
              </a:rPr>
              <a:t>MeuException</a:t>
            </a:r>
            <a:r>
              <a:rPr lang="pt-BR" sz="1100">
                <a:solidFill>
                  <a:schemeClr val="dk1"/>
                </a:solidFill>
              </a:rPr>
              <a:t> </a:t>
            </a:r>
            <a:r>
              <a:rPr b="1" lang="pt-BR" sz="1100">
                <a:solidFill>
                  <a:srgbClr val="008800"/>
                </a:solidFill>
              </a:rPr>
              <a:t>extends</a:t>
            </a:r>
            <a:r>
              <a:rPr lang="pt-BR" sz="1100">
                <a:solidFill>
                  <a:schemeClr val="dk1"/>
                </a:solidFill>
              </a:rPr>
              <a:t> Exception {</a:t>
            </a:r>
            <a:endParaRPr sz="1100">
              <a:solidFill>
                <a:schemeClr val="dk1"/>
              </a:solidFill>
            </a:endParaRPr>
          </a:p>
          <a:p>
            <a:pPr indent="0" lvl="0" marL="0" rtl="0" algn="l">
              <a:spcBef>
                <a:spcPts val="0"/>
              </a:spcBef>
              <a:spcAft>
                <a:spcPts val="0"/>
              </a:spcAft>
              <a:buNone/>
            </a:pPr>
            <a:r>
              <a:rPr lang="pt-BR" sz="1100">
                <a:solidFill>
                  <a:schemeClr val="dk1"/>
                </a:solidFill>
              </a:rPr>
              <a:t>  </a:t>
            </a:r>
            <a:r>
              <a:rPr b="1" lang="pt-BR" sz="1100">
                <a:solidFill>
                  <a:srgbClr val="008800"/>
                </a:solidFill>
              </a:rPr>
              <a:t>public</a:t>
            </a:r>
            <a:r>
              <a:rPr lang="pt-BR" sz="1100">
                <a:solidFill>
                  <a:schemeClr val="dk1"/>
                </a:solidFill>
              </a:rPr>
              <a:t> </a:t>
            </a:r>
            <a:r>
              <a:rPr b="1" lang="pt-BR" sz="1100">
                <a:solidFill>
                  <a:srgbClr val="008800"/>
                </a:solidFill>
              </a:rPr>
              <a:t>function</a:t>
            </a:r>
            <a:r>
              <a:rPr lang="pt-BR" sz="1100">
                <a:solidFill>
                  <a:schemeClr val="dk1"/>
                </a:solidFill>
              </a:rPr>
              <a:t> </a:t>
            </a:r>
            <a:r>
              <a:rPr b="1" lang="pt-BR" sz="1100">
                <a:solidFill>
                  <a:srgbClr val="0066BB"/>
                </a:solidFill>
              </a:rPr>
              <a:t>__construct</a:t>
            </a:r>
            <a:r>
              <a:rPr lang="pt-BR" sz="1100">
                <a:solidFill>
                  <a:schemeClr val="dk1"/>
                </a:solidFill>
              </a:rPr>
              <a:t>(</a:t>
            </a:r>
            <a:r>
              <a:rPr lang="pt-BR" sz="1100">
                <a:solidFill>
                  <a:srgbClr val="996633"/>
                </a:solidFill>
              </a:rPr>
              <a:t>$message</a:t>
            </a:r>
            <a:r>
              <a:rPr lang="pt-BR" sz="1100">
                <a:solidFill>
                  <a:schemeClr val="dk1"/>
                </a:solidFill>
              </a:rPr>
              <a:t> </a:t>
            </a:r>
            <a:r>
              <a:rPr lang="pt-BR" sz="1100">
                <a:solidFill>
                  <a:srgbClr val="333333"/>
                </a:solidFill>
              </a:rPr>
              <a:t>=</a:t>
            </a:r>
            <a:r>
              <a:rPr lang="pt-BR" sz="1100">
                <a:solidFill>
                  <a:schemeClr val="dk1"/>
                </a:solidFill>
              </a:rPr>
              <a:t> </a:t>
            </a:r>
            <a:r>
              <a:rPr b="1" lang="pt-BR" sz="1100">
                <a:solidFill>
                  <a:srgbClr val="008800"/>
                </a:solidFill>
              </a:rPr>
              <a:t>null</a:t>
            </a:r>
            <a:r>
              <a:rPr lang="pt-BR" sz="1100">
                <a:solidFill>
                  <a:schemeClr val="dk1"/>
                </a:solidFill>
              </a:rPr>
              <a:t>, </a:t>
            </a:r>
            <a:r>
              <a:rPr lang="pt-BR" sz="1100">
                <a:solidFill>
                  <a:srgbClr val="996633"/>
                </a:solidFill>
              </a:rPr>
              <a:t>$code</a:t>
            </a:r>
            <a:r>
              <a:rPr lang="pt-BR" sz="1100">
                <a:solidFill>
                  <a:schemeClr val="dk1"/>
                </a:solidFill>
              </a:rPr>
              <a:t> </a:t>
            </a:r>
            <a:r>
              <a:rPr lang="pt-BR" sz="1100">
                <a:solidFill>
                  <a:srgbClr val="333333"/>
                </a:solidFill>
              </a:rPr>
              <a:t>=</a:t>
            </a:r>
            <a:r>
              <a:rPr lang="pt-BR" sz="1100">
                <a:solidFill>
                  <a:schemeClr val="dk1"/>
                </a:solidFill>
              </a:rPr>
              <a:t> </a:t>
            </a:r>
            <a:r>
              <a:rPr b="1" lang="pt-BR" sz="1100">
                <a:solidFill>
                  <a:srgbClr val="0000DD"/>
                </a:solidFill>
              </a:rPr>
              <a:t>0</a:t>
            </a:r>
            <a:r>
              <a:rPr lang="pt-BR" sz="1100">
                <a:solidFill>
                  <a:schemeClr val="dk1"/>
                </a:solidFill>
              </a:rPr>
              <a:t>){</a:t>
            </a:r>
            <a:endParaRPr sz="1100">
              <a:solidFill>
                <a:schemeClr val="dk1"/>
              </a:solidFill>
            </a:endParaRPr>
          </a:p>
          <a:p>
            <a:pPr indent="0" lvl="0" marL="0" rtl="0" algn="l">
              <a:spcBef>
                <a:spcPts val="0"/>
              </a:spcBef>
              <a:spcAft>
                <a:spcPts val="0"/>
              </a:spcAft>
              <a:buNone/>
            </a:pPr>
            <a:r>
              <a:rPr lang="pt-BR" sz="1100">
                <a:solidFill>
                  <a:schemeClr val="dk1"/>
                </a:solidFill>
              </a:rPr>
              <a:t>    </a:t>
            </a:r>
            <a:r>
              <a:rPr b="1" lang="pt-BR" sz="1100">
                <a:solidFill>
                  <a:srgbClr val="008800"/>
                </a:solidFill>
              </a:rPr>
              <a:t>parent</a:t>
            </a:r>
            <a:r>
              <a:rPr lang="pt-BR" sz="1100">
                <a:solidFill>
                  <a:srgbClr val="333333"/>
                </a:solidFill>
              </a:rPr>
              <a:t>::</a:t>
            </a:r>
            <a:r>
              <a:rPr lang="pt-BR" sz="1100">
                <a:solidFill>
                  <a:srgbClr val="0000CC"/>
                </a:solidFill>
              </a:rPr>
              <a:t>__construct</a:t>
            </a:r>
            <a:r>
              <a:rPr lang="pt-BR" sz="1100">
                <a:solidFill>
                  <a:schemeClr val="dk1"/>
                </a:solidFill>
              </a:rPr>
              <a:t>(</a:t>
            </a:r>
            <a:r>
              <a:rPr lang="pt-BR" sz="1100">
                <a:solidFill>
                  <a:srgbClr val="996633"/>
                </a:solidFill>
              </a:rPr>
              <a:t>$message</a:t>
            </a:r>
            <a:r>
              <a:rPr lang="pt-BR" sz="1100">
                <a:solidFill>
                  <a:schemeClr val="dk1"/>
                </a:solidFill>
              </a:rPr>
              <a:t>, </a:t>
            </a:r>
            <a:r>
              <a:rPr lang="pt-BR" sz="1100">
                <a:solidFill>
                  <a:srgbClr val="996633"/>
                </a:solidFill>
              </a:rPr>
              <a:t>$cod</a:t>
            </a:r>
            <a:r>
              <a:rPr lang="pt-BR" sz="1100">
                <a:solidFill>
                  <a:srgbClr val="996633"/>
                </a:solidFill>
              </a:rPr>
              <a:t>e</a:t>
            </a:r>
            <a:r>
              <a:rPr lang="pt-BR" sz="1100">
                <a:solidFill>
                  <a:schemeClr val="dk1"/>
                </a:solidFill>
              </a:rPr>
              <a:t>);</a:t>
            </a:r>
            <a:endParaRPr sz="1100">
              <a:solidFill>
                <a:schemeClr val="dk1"/>
              </a:solidFill>
            </a:endParaRPr>
          </a:p>
          <a:p>
            <a:pPr indent="0" lvl="0" marL="0" rtl="0" algn="l">
              <a:spcBef>
                <a:spcPts val="0"/>
              </a:spcBef>
              <a:spcAft>
                <a:spcPts val="0"/>
              </a:spcAft>
              <a:buNone/>
            </a:pPr>
            <a:r>
              <a:rPr lang="pt-BR" sz="1100">
                <a:solidFill>
                  <a:schemeClr val="dk1"/>
                </a:solidFill>
              </a:rPr>
              <a:t>    </a:t>
            </a:r>
            <a:r>
              <a:rPr lang="pt-BR" sz="1100">
                <a:solidFill>
                  <a:srgbClr val="007020"/>
                </a:solidFill>
              </a:rPr>
              <a:t>file_put_contents</a:t>
            </a:r>
            <a:r>
              <a:rPr lang="pt-BR" sz="1100">
                <a:solidFill>
                  <a:schemeClr val="dk1"/>
                </a:solidFill>
              </a:rPr>
              <a:t>(</a:t>
            </a:r>
            <a:r>
              <a:rPr lang="pt-BR" sz="1100">
                <a:solidFill>
                  <a:schemeClr val="dk1"/>
                </a:solidFill>
                <a:highlight>
                  <a:srgbClr val="FFF0F0"/>
                </a:highlight>
              </a:rPr>
              <a:t>'/tmp/log.txt'</a:t>
            </a:r>
            <a:r>
              <a:rPr lang="pt-BR" sz="1100">
                <a:solidFill>
                  <a:schemeClr val="dk1"/>
                </a:solidFill>
              </a:rPr>
              <a:t>,   </a:t>
            </a:r>
            <a:endParaRPr sz="1100">
              <a:solidFill>
                <a:schemeClr val="dk1"/>
              </a:solidFill>
            </a:endParaRPr>
          </a:p>
          <a:p>
            <a:pPr indent="457200" lvl="0" marL="0" rtl="0" algn="l">
              <a:spcBef>
                <a:spcPts val="0"/>
              </a:spcBef>
              <a:spcAft>
                <a:spcPts val="0"/>
              </a:spcAft>
              <a:buNone/>
            </a:pPr>
            <a:r>
              <a:rPr lang="pt-BR" sz="1100">
                <a:solidFill>
                  <a:srgbClr val="996633"/>
                </a:solidFill>
              </a:rPr>
              <a:t>$this</a:t>
            </a:r>
            <a:r>
              <a:rPr lang="pt-BR" sz="1100">
                <a:solidFill>
                  <a:srgbClr val="333333"/>
                </a:solidFill>
              </a:rPr>
              <a:t>-&gt;</a:t>
            </a:r>
            <a:r>
              <a:rPr lang="pt-BR" sz="1100">
                <a:solidFill>
                  <a:srgbClr val="0000CC"/>
                </a:solidFill>
              </a:rPr>
              <a:t>getTraceAsString</a:t>
            </a:r>
            <a:r>
              <a:rPr lang="pt-BR" sz="1100">
                <a:solidFill>
                  <a:schemeClr val="dk1"/>
                </a:solidFill>
              </a:rPr>
              <a:t>()</a:t>
            </a:r>
            <a:r>
              <a:rPr lang="pt-BR" sz="1100">
                <a:solidFill>
                  <a:srgbClr val="333333"/>
                </a:solidFill>
              </a:rPr>
              <a:t>.</a:t>
            </a:r>
            <a:r>
              <a:rPr lang="pt-BR" sz="1100">
                <a:solidFill>
                  <a:schemeClr val="dk1"/>
                </a:solidFill>
              </a:rPr>
              <a:t>PHP_EOL , </a:t>
            </a:r>
            <a:endParaRPr sz="1100">
              <a:solidFill>
                <a:schemeClr val="dk1"/>
              </a:solidFill>
            </a:endParaRPr>
          </a:p>
          <a:p>
            <a:pPr indent="457200" lvl="0" marL="0" rtl="0" algn="l">
              <a:spcBef>
                <a:spcPts val="0"/>
              </a:spcBef>
              <a:spcAft>
                <a:spcPts val="0"/>
              </a:spcAft>
              <a:buNone/>
            </a:pPr>
            <a:r>
              <a:rPr lang="pt-BR" sz="1100">
                <a:solidFill>
                  <a:schemeClr val="dk1"/>
                </a:solidFill>
              </a:rPr>
              <a:t>FILE_APPEND </a:t>
            </a:r>
            <a:r>
              <a:rPr lang="pt-BR" sz="1100">
                <a:solidFill>
                  <a:srgbClr val="333333"/>
                </a:solidFill>
              </a:rPr>
              <a:t>|</a:t>
            </a:r>
            <a:r>
              <a:rPr lang="pt-BR" sz="1100">
                <a:solidFill>
                  <a:schemeClr val="dk1"/>
                </a:solidFill>
              </a:rPr>
              <a:t> LOCK_EX);</a:t>
            </a:r>
            <a:endParaRPr sz="1100">
              <a:solidFill>
                <a:schemeClr val="dk1"/>
              </a:solidFill>
            </a:endParaRPr>
          </a:p>
          <a:p>
            <a:pPr indent="0" lvl="0" marL="0" rtl="0" algn="l">
              <a:spcBef>
                <a:spcPts val="0"/>
              </a:spcBef>
              <a:spcAft>
                <a:spcPts val="0"/>
              </a:spcAft>
              <a:buNone/>
            </a:pPr>
            <a:r>
              <a:rPr lang="pt-BR" sz="1100">
                <a:solidFill>
                  <a:schemeClr val="dk1"/>
                </a:solidFill>
              </a:rPr>
              <a:t>  }</a:t>
            </a:r>
            <a:endParaRPr sz="1100">
              <a:solidFill>
                <a:schemeClr val="dk1"/>
              </a:solidFill>
            </a:endParaRPr>
          </a:p>
          <a:p>
            <a:pPr indent="0" lvl="0" marL="0" rtl="0" algn="l">
              <a:spcBef>
                <a:spcPts val="0"/>
              </a:spcBef>
              <a:spcAft>
                <a:spcPts val="0"/>
              </a:spcAft>
              <a:buNone/>
            </a:pPr>
            <a:r>
              <a:rPr lang="pt-BR" sz="1100">
                <a:solidFill>
                  <a:schemeClr val="dk1"/>
                </a:solidFill>
              </a:rPr>
              <a:t>}</a:t>
            </a:r>
            <a:endParaRPr sz="1100">
              <a:solidFill>
                <a:schemeClr val="dk1"/>
              </a:solidFill>
            </a:endParaRPr>
          </a:p>
          <a:p>
            <a:pPr indent="0" lvl="0" marL="0" rtl="0" algn="l">
              <a:spcBef>
                <a:spcPts val="0"/>
              </a:spcBef>
              <a:spcAft>
                <a:spcPts val="0"/>
              </a:spcAft>
              <a:buNone/>
            </a:pPr>
            <a:r>
              <a:t/>
            </a:r>
            <a:endParaRPr sz="1100">
              <a:solidFill>
                <a:schemeClr val="dk1"/>
              </a:solidFill>
            </a:endParaRPr>
          </a:p>
          <a:p>
            <a:pPr indent="0" lvl="0" marL="0" rtl="0" algn="l">
              <a:spcBef>
                <a:spcPts val="0"/>
              </a:spcBef>
              <a:spcAft>
                <a:spcPts val="0"/>
              </a:spcAft>
              <a:buNone/>
            </a:pPr>
            <a:r>
              <a:rPr b="1" lang="pt-BR" sz="1100">
                <a:solidFill>
                  <a:srgbClr val="008800"/>
                </a:solidFill>
              </a:rPr>
              <a:t>function</a:t>
            </a:r>
            <a:r>
              <a:rPr lang="pt-BR" sz="1100">
                <a:solidFill>
                  <a:schemeClr val="dk1"/>
                </a:solidFill>
              </a:rPr>
              <a:t> </a:t>
            </a:r>
            <a:r>
              <a:rPr b="1" lang="pt-BR" sz="1100">
                <a:solidFill>
                  <a:srgbClr val="0066BB"/>
                </a:solidFill>
              </a:rPr>
              <a:t>legal</a:t>
            </a:r>
            <a:r>
              <a:rPr lang="pt-BR" sz="1100">
                <a:solidFill>
                  <a:schemeClr val="dk1"/>
                </a:solidFill>
              </a:rPr>
              <a:t>(</a:t>
            </a:r>
            <a:r>
              <a:rPr lang="pt-BR" sz="1100">
                <a:solidFill>
                  <a:srgbClr val="996633"/>
                </a:solidFill>
              </a:rPr>
              <a:t>$x</a:t>
            </a:r>
            <a:r>
              <a:rPr lang="pt-BR" sz="1100">
                <a:solidFill>
                  <a:schemeClr val="dk1"/>
                </a:solidFill>
              </a:rPr>
              <a:t>){</a:t>
            </a:r>
            <a:endParaRPr sz="1100">
              <a:solidFill>
                <a:schemeClr val="dk1"/>
              </a:solidFill>
            </a:endParaRPr>
          </a:p>
          <a:p>
            <a:pPr indent="0" lvl="0" marL="0" rtl="0" algn="l">
              <a:spcBef>
                <a:spcPts val="0"/>
              </a:spcBef>
              <a:spcAft>
                <a:spcPts val="0"/>
              </a:spcAft>
              <a:buNone/>
            </a:pPr>
            <a:r>
              <a:rPr lang="pt-BR" sz="1100">
                <a:solidFill>
                  <a:schemeClr val="dk1"/>
                </a:solidFill>
              </a:rPr>
              <a:t>    </a:t>
            </a:r>
            <a:r>
              <a:rPr b="1" lang="pt-BR" sz="1100">
                <a:solidFill>
                  <a:srgbClr val="008800"/>
                </a:solidFill>
              </a:rPr>
              <a:t>if</a:t>
            </a:r>
            <a:r>
              <a:rPr lang="pt-BR" sz="1100">
                <a:solidFill>
                  <a:schemeClr val="dk1"/>
                </a:solidFill>
              </a:rPr>
              <a:t>(</a:t>
            </a:r>
            <a:r>
              <a:rPr lang="pt-BR" sz="1100">
                <a:solidFill>
                  <a:srgbClr val="996633"/>
                </a:solidFill>
              </a:rPr>
              <a:t>$x</a:t>
            </a:r>
            <a:r>
              <a:rPr lang="pt-BR" sz="1100">
                <a:solidFill>
                  <a:schemeClr val="dk1"/>
                </a:solidFill>
              </a:rPr>
              <a:t> </a:t>
            </a:r>
            <a:r>
              <a:rPr lang="pt-BR" sz="1100">
                <a:solidFill>
                  <a:srgbClr val="333333"/>
                </a:solidFill>
              </a:rPr>
              <a:t>==</a:t>
            </a:r>
            <a:r>
              <a:rPr lang="pt-BR" sz="1100">
                <a:solidFill>
                  <a:schemeClr val="dk1"/>
                </a:solidFill>
              </a:rPr>
              <a:t> </a:t>
            </a:r>
            <a:r>
              <a:rPr b="1" lang="pt-BR" sz="1100">
                <a:solidFill>
                  <a:srgbClr val="0000DD"/>
                </a:solidFill>
              </a:rPr>
              <a:t>0</a:t>
            </a:r>
            <a:r>
              <a:rPr lang="pt-BR" sz="1100">
                <a:solidFill>
                  <a:schemeClr val="dk1"/>
                </a:solidFill>
              </a:rPr>
              <a:t>){</a:t>
            </a:r>
            <a:endParaRPr sz="1100">
              <a:solidFill>
                <a:schemeClr val="dk1"/>
              </a:solidFill>
            </a:endParaRPr>
          </a:p>
          <a:p>
            <a:pPr indent="0" lvl="0" marL="0" rtl="0" algn="l">
              <a:spcBef>
                <a:spcPts val="0"/>
              </a:spcBef>
              <a:spcAft>
                <a:spcPts val="0"/>
              </a:spcAft>
              <a:buNone/>
            </a:pPr>
            <a:r>
              <a:rPr lang="pt-BR" sz="1100">
                <a:solidFill>
                  <a:schemeClr val="dk1"/>
                </a:solidFill>
              </a:rPr>
              <a:t>        </a:t>
            </a:r>
            <a:r>
              <a:rPr b="1" lang="pt-BR" sz="1100">
                <a:solidFill>
                  <a:srgbClr val="008800"/>
                </a:solidFill>
              </a:rPr>
              <a:t>throw</a:t>
            </a:r>
            <a:r>
              <a:rPr lang="pt-BR" sz="1100">
                <a:solidFill>
                  <a:schemeClr val="dk1"/>
                </a:solidFill>
              </a:rPr>
              <a:t> </a:t>
            </a:r>
            <a:r>
              <a:rPr b="1" lang="pt-BR" sz="1100">
                <a:solidFill>
                  <a:srgbClr val="008800"/>
                </a:solidFill>
              </a:rPr>
              <a:t>new</a:t>
            </a:r>
            <a:r>
              <a:rPr lang="pt-BR" sz="1100">
                <a:solidFill>
                  <a:schemeClr val="dk1"/>
                </a:solidFill>
              </a:rPr>
              <a:t> MeuException();</a:t>
            </a:r>
            <a:endParaRPr sz="1100">
              <a:solidFill>
                <a:schemeClr val="dk1"/>
              </a:solidFill>
            </a:endParaRPr>
          </a:p>
          <a:p>
            <a:pPr indent="0" lvl="0" marL="0" rtl="0" algn="l">
              <a:spcBef>
                <a:spcPts val="0"/>
              </a:spcBef>
              <a:spcAft>
                <a:spcPts val="0"/>
              </a:spcAft>
              <a:buNone/>
            </a:pPr>
            <a:r>
              <a:rPr lang="pt-BR" sz="1100">
                <a:solidFill>
                  <a:schemeClr val="dk1"/>
                </a:solidFill>
              </a:rPr>
              <a:t>    }</a:t>
            </a:r>
            <a:endParaRPr sz="1100">
              <a:solidFill>
                <a:schemeClr val="dk1"/>
              </a:solidFill>
            </a:endParaRPr>
          </a:p>
          <a:p>
            <a:pPr indent="0" lvl="0" marL="0" rtl="0" algn="l">
              <a:spcBef>
                <a:spcPts val="0"/>
              </a:spcBef>
              <a:spcAft>
                <a:spcPts val="0"/>
              </a:spcAft>
              <a:buNone/>
            </a:pPr>
            <a:r>
              <a:rPr lang="pt-BR" sz="1100">
                <a:solidFill>
                  <a:schemeClr val="dk1"/>
                </a:solidFill>
              </a:rPr>
              <a:t>}</a:t>
            </a:r>
            <a:endParaRPr sz="1100">
              <a:solidFill>
                <a:schemeClr val="dk1"/>
              </a:solidFill>
            </a:endParaRPr>
          </a:p>
          <a:p>
            <a:pPr indent="0" lvl="0" marL="0" rtl="0" algn="l">
              <a:spcBef>
                <a:spcPts val="0"/>
              </a:spcBef>
              <a:spcAft>
                <a:spcPts val="0"/>
              </a:spcAft>
              <a:buNone/>
            </a:pPr>
            <a:r>
              <a:t/>
            </a:r>
            <a:endParaRPr sz="1100">
              <a:solidFill>
                <a:schemeClr val="dk1"/>
              </a:solidFill>
            </a:endParaRPr>
          </a:p>
          <a:p>
            <a:pPr indent="0" lvl="0" marL="0" rtl="0" algn="l">
              <a:spcBef>
                <a:spcPts val="0"/>
              </a:spcBef>
              <a:spcAft>
                <a:spcPts val="0"/>
              </a:spcAft>
              <a:buNone/>
            </a:pPr>
            <a:r>
              <a:rPr b="1" lang="pt-BR" sz="1100">
                <a:solidFill>
                  <a:srgbClr val="008800"/>
                </a:solidFill>
              </a:rPr>
              <a:t>try</a:t>
            </a:r>
            <a:r>
              <a:rPr lang="pt-BR" sz="1100">
                <a:solidFill>
                  <a:schemeClr val="dk1"/>
                </a:solidFill>
              </a:rPr>
              <a:t>{</a:t>
            </a:r>
            <a:endParaRPr sz="1100">
              <a:solidFill>
                <a:schemeClr val="dk1"/>
              </a:solidFill>
            </a:endParaRPr>
          </a:p>
          <a:p>
            <a:pPr indent="0" lvl="0" marL="0" rtl="0" algn="l">
              <a:spcBef>
                <a:spcPts val="0"/>
              </a:spcBef>
              <a:spcAft>
                <a:spcPts val="0"/>
              </a:spcAft>
              <a:buNone/>
            </a:pPr>
            <a:r>
              <a:rPr lang="pt-BR" sz="1100">
                <a:solidFill>
                  <a:schemeClr val="dk1"/>
                </a:solidFill>
              </a:rPr>
              <a:t>    legal(</a:t>
            </a:r>
            <a:r>
              <a:rPr b="1" lang="pt-BR" sz="1100">
                <a:solidFill>
                  <a:srgbClr val="0000DD"/>
                </a:solidFill>
              </a:rPr>
              <a:t>0</a:t>
            </a:r>
            <a:r>
              <a:rPr lang="pt-BR" sz="1100">
                <a:solidFill>
                  <a:schemeClr val="dk1"/>
                </a:solidFill>
              </a:rPr>
              <a:t>);</a:t>
            </a:r>
            <a:endParaRPr sz="1100">
              <a:solidFill>
                <a:schemeClr val="dk1"/>
              </a:solidFill>
            </a:endParaRPr>
          </a:p>
          <a:p>
            <a:pPr indent="0" lvl="0" marL="0" rtl="0" algn="l">
              <a:spcBef>
                <a:spcPts val="0"/>
              </a:spcBef>
              <a:spcAft>
                <a:spcPts val="0"/>
              </a:spcAft>
              <a:buNone/>
            </a:pPr>
            <a:r>
              <a:rPr lang="pt-BR" sz="1100">
                <a:solidFill>
                  <a:schemeClr val="dk1"/>
                </a:solidFill>
              </a:rPr>
              <a:t>}</a:t>
            </a:r>
            <a:r>
              <a:rPr b="1" lang="pt-BR" sz="1100">
                <a:solidFill>
                  <a:srgbClr val="008800"/>
                </a:solidFill>
              </a:rPr>
              <a:t>catch</a:t>
            </a:r>
            <a:r>
              <a:rPr lang="pt-BR" sz="1100">
                <a:solidFill>
                  <a:schemeClr val="dk1"/>
                </a:solidFill>
              </a:rPr>
              <a:t>(Exception </a:t>
            </a:r>
            <a:r>
              <a:rPr lang="pt-BR" sz="1100">
                <a:solidFill>
                  <a:srgbClr val="996633"/>
                </a:solidFill>
              </a:rPr>
              <a:t>$e</a:t>
            </a:r>
            <a:r>
              <a:rPr lang="pt-BR" sz="1100">
                <a:solidFill>
                  <a:schemeClr val="dk1"/>
                </a:solidFill>
              </a:rPr>
              <a:t>){</a:t>
            </a:r>
            <a:endParaRPr sz="1100">
              <a:solidFill>
                <a:schemeClr val="dk1"/>
              </a:solidFill>
            </a:endParaRPr>
          </a:p>
          <a:p>
            <a:pPr indent="0" lvl="0" marL="0" rtl="0" algn="l">
              <a:spcBef>
                <a:spcPts val="0"/>
              </a:spcBef>
              <a:spcAft>
                <a:spcPts val="0"/>
              </a:spcAft>
              <a:buNone/>
            </a:pPr>
            <a:r>
              <a:rPr lang="pt-BR" sz="1100">
                <a:solidFill>
                  <a:schemeClr val="dk1"/>
                </a:solidFill>
              </a:rPr>
              <a:t>    </a:t>
            </a:r>
            <a:r>
              <a:rPr b="1" lang="pt-BR" sz="1100">
                <a:solidFill>
                  <a:srgbClr val="008800"/>
                </a:solidFill>
              </a:rPr>
              <a:t>print</a:t>
            </a:r>
            <a:r>
              <a:rPr lang="pt-BR" sz="1100">
                <a:solidFill>
                  <a:schemeClr val="dk1"/>
                </a:solidFill>
              </a:rPr>
              <a:t>(</a:t>
            </a:r>
            <a:r>
              <a:rPr lang="pt-BR" sz="1100">
                <a:solidFill>
                  <a:schemeClr val="dk1"/>
                </a:solidFill>
                <a:highlight>
                  <a:srgbClr val="FFF0F0"/>
                </a:highlight>
              </a:rPr>
              <a:t>'erro'</a:t>
            </a:r>
            <a:r>
              <a:rPr lang="pt-BR" sz="1100">
                <a:solidFill>
                  <a:schemeClr val="dk1"/>
                </a:solidFill>
              </a:rPr>
              <a:t>);</a:t>
            </a:r>
            <a:endParaRPr sz="1100">
              <a:solidFill>
                <a:schemeClr val="dk1"/>
              </a:solidFill>
            </a:endParaRPr>
          </a:p>
          <a:p>
            <a:pPr indent="0" lvl="0" marL="0" rtl="0" algn="l">
              <a:lnSpc>
                <a:spcPct val="125000"/>
              </a:lnSpc>
              <a:spcBef>
                <a:spcPts val="0"/>
              </a:spcBef>
              <a:spcAft>
                <a:spcPts val="0"/>
              </a:spcAft>
              <a:buNone/>
            </a:pPr>
            <a:r>
              <a:rPr lang="pt-BR" sz="1100">
                <a:solidFill>
                  <a:schemeClr val="dk1"/>
                </a:solidFill>
              </a:rPr>
              <a:t>}</a:t>
            </a:r>
            <a:endParaRPr sz="1100">
              <a:solidFill>
                <a:schemeClr val="dk1"/>
              </a:solidFill>
            </a:endParaRPr>
          </a:p>
        </p:txBody>
      </p:sp>
      <p:sp>
        <p:nvSpPr>
          <p:cNvPr id="2016" name="Google Shape;2016;p225"/>
          <p:cNvSpPr txBox="1"/>
          <p:nvPr/>
        </p:nvSpPr>
        <p:spPr>
          <a:xfrm>
            <a:off x="4875800" y="2401875"/>
            <a:ext cx="3889500" cy="11928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just">
              <a:spcBef>
                <a:spcPts val="0"/>
              </a:spcBef>
              <a:spcAft>
                <a:spcPts val="0"/>
              </a:spcAft>
              <a:buNone/>
            </a:pPr>
            <a:r>
              <a:rPr lang="pt-BR"/>
              <a:t>É possível criar um Throwable customizado com uma especialização de Exception ou Error. (Pois não é possível implementar a interface Throwable).</a:t>
            </a:r>
            <a:endParaRPr/>
          </a:p>
        </p:txBody>
      </p:sp>
    </p:spTree>
  </p:cSld>
  <p:clrMapOvr>
    <a:masterClrMapping/>
  </p:clrMapOvr>
</p:sld>
</file>

<file path=ppt/slides/slide2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0" name="Shape 2020"/>
        <p:cNvGrpSpPr/>
        <p:nvPr/>
      </p:nvGrpSpPr>
      <p:grpSpPr>
        <a:xfrm>
          <a:off x="0" y="0"/>
          <a:ext cx="0" cy="0"/>
          <a:chOff x="0" y="0"/>
          <a:chExt cx="0" cy="0"/>
        </a:xfrm>
      </p:grpSpPr>
      <p:sp>
        <p:nvSpPr>
          <p:cNvPr id="2021" name="Google Shape;2021;p2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Principais Tipos de Erros (não Throwable)</a:t>
            </a:r>
            <a:endParaRPr/>
          </a:p>
        </p:txBody>
      </p:sp>
      <p:graphicFrame>
        <p:nvGraphicFramePr>
          <p:cNvPr id="2022" name="Google Shape;2022;p226"/>
          <p:cNvGraphicFramePr/>
          <p:nvPr/>
        </p:nvGraphicFramePr>
        <p:xfrm>
          <a:off x="311700" y="1197175"/>
          <a:ext cx="3000000" cy="3000000"/>
        </p:xfrm>
        <a:graphic>
          <a:graphicData uri="http://schemas.openxmlformats.org/drawingml/2006/table">
            <a:tbl>
              <a:tblPr>
                <a:noFill/>
                <a:tableStyleId>{8ED720D8-957E-45B1-B2B7-954EC8CC9E5F}</a:tableStyleId>
              </a:tblPr>
              <a:tblGrid>
                <a:gridCol w="1166575"/>
                <a:gridCol w="1352275"/>
                <a:gridCol w="3187850"/>
                <a:gridCol w="1177925"/>
                <a:gridCol w="932950"/>
                <a:gridCol w="879875"/>
              </a:tblGrid>
              <a:tr h="619500">
                <a:tc>
                  <a:txBody>
                    <a:bodyPr/>
                    <a:lstStyle/>
                    <a:p>
                      <a:pPr indent="0" lvl="0" marL="0" rtl="0" algn="l">
                        <a:spcBef>
                          <a:spcPts val="0"/>
                        </a:spcBef>
                        <a:spcAft>
                          <a:spcPts val="0"/>
                        </a:spcAft>
                        <a:buNone/>
                      </a:pPr>
                      <a:r>
                        <a:rPr b="1" lang="pt-BR" sz="1200"/>
                        <a:t>Tipo</a:t>
                      </a:r>
                      <a:endParaRPr b="1" sz="1200"/>
                    </a:p>
                  </a:txBody>
                  <a:tcPr marT="91425" marB="91425" marR="91425" marL="91425">
                    <a:solidFill>
                      <a:srgbClr val="A4C2F4"/>
                    </a:solidFill>
                  </a:tcPr>
                </a:tc>
                <a:tc>
                  <a:txBody>
                    <a:bodyPr/>
                    <a:lstStyle/>
                    <a:p>
                      <a:pPr indent="0" lvl="0" marL="0" rtl="0" algn="l">
                        <a:spcBef>
                          <a:spcPts val="0"/>
                        </a:spcBef>
                        <a:spcAft>
                          <a:spcPts val="0"/>
                        </a:spcAft>
                        <a:buNone/>
                      </a:pPr>
                      <a:r>
                        <a:rPr b="1" lang="pt-BR" sz="1200"/>
                        <a:t>Constante</a:t>
                      </a:r>
                      <a:endParaRPr b="1" sz="1200"/>
                    </a:p>
                  </a:txBody>
                  <a:tcPr marT="91425" marB="91425" marR="91425" marL="91425">
                    <a:solidFill>
                      <a:srgbClr val="A4C2F4"/>
                    </a:solidFill>
                  </a:tcPr>
                </a:tc>
                <a:tc>
                  <a:txBody>
                    <a:bodyPr/>
                    <a:lstStyle/>
                    <a:p>
                      <a:pPr indent="0" lvl="0" marL="0" rtl="0" algn="l">
                        <a:spcBef>
                          <a:spcPts val="0"/>
                        </a:spcBef>
                        <a:spcAft>
                          <a:spcPts val="0"/>
                        </a:spcAft>
                        <a:buNone/>
                      </a:pPr>
                      <a:r>
                        <a:rPr b="1" lang="pt-BR" sz="1200"/>
                        <a:t>Significado</a:t>
                      </a:r>
                      <a:endParaRPr b="1" sz="1200"/>
                    </a:p>
                  </a:txBody>
                  <a:tcPr marT="91425" marB="91425" marR="91425" marL="91425">
                    <a:solidFill>
                      <a:srgbClr val="A4C2F4"/>
                    </a:solidFill>
                  </a:tcPr>
                </a:tc>
                <a:tc>
                  <a:txBody>
                    <a:bodyPr/>
                    <a:lstStyle/>
                    <a:p>
                      <a:pPr indent="0" lvl="0" marL="0" rtl="0" algn="l">
                        <a:spcBef>
                          <a:spcPts val="0"/>
                        </a:spcBef>
                        <a:spcAft>
                          <a:spcPts val="0"/>
                        </a:spcAft>
                        <a:buNone/>
                      </a:pPr>
                      <a:r>
                        <a:rPr b="1" lang="pt-BR" sz="1200"/>
                        <a:t>Interrompe a execução do script?</a:t>
                      </a:r>
                      <a:endParaRPr b="1" sz="1200"/>
                    </a:p>
                  </a:txBody>
                  <a:tcPr marT="91425" marB="91425" marR="91425" marL="91425">
                    <a:solidFill>
                      <a:srgbClr val="A4C2F4"/>
                    </a:solidFill>
                  </a:tcPr>
                </a:tc>
                <a:tc>
                  <a:txBody>
                    <a:bodyPr/>
                    <a:lstStyle/>
                    <a:p>
                      <a:pPr indent="0" lvl="0" marL="0" rtl="0" algn="l">
                        <a:spcBef>
                          <a:spcPts val="0"/>
                        </a:spcBef>
                        <a:spcAft>
                          <a:spcPts val="0"/>
                        </a:spcAft>
                        <a:buNone/>
                      </a:pPr>
                      <a:r>
                        <a:rPr b="1" lang="pt-BR" sz="1200"/>
                        <a:t>Pode ser suprimido com @?</a:t>
                      </a:r>
                      <a:endParaRPr b="1" sz="1200"/>
                    </a:p>
                  </a:txBody>
                  <a:tcPr marT="91425" marB="91425" marR="91425" marL="91425">
                    <a:solidFill>
                      <a:srgbClr val="A4C2F4"/>
                    </a:solidFill>
                  </a:tcPr>
                </a:tc>
                <a:tc>
                  <a:txBody>
                    <a:bodyPr/>
                    <a:lstStyle/>
                    <a:p>
                      <a:pPr indent="0" lvl="0" marL="0" rtl="0" algn="l">
                        <a:spcBef>
                          <a:spcPts val="0"/>
                        </a:spcBef>
                        <a:spcAft>
                          <a:spcPts val="0"/>
                        </a:spcAft>
                        <a:buNone/>
                      </a:pPr>
                      <a:r>
                        <a:rPr b="1" lang="pt-BR" sz="1200"/>
                        <a:t>Tempo de:</a:t>
                      </a:r>
                      <a:endParaRPr b="1" sz="1200"/>
                    </a:p>
                  </a:txBody>
                  <a:tcPr marT="91425" marB="91425" marR="91425" marL="91425">
                    <a:solidFill>
                      <a:srgbClr val="A4C2F4"/>
                    </a:solidFill>
                  </a:tcPr>
                </a:tc>
              </a:tr>
              <a:tr h="315350">
                <a:tc>
                  <a:txBody>
                    <a:bodyPr/>
                    <a:lstStyle/>
                    <a:p>
                      <a:pPr indent="0" lvl="0" marL="0" rtl="0" algn="l">
                        <a:spcBef>
                          <a:spcPts val="0"/>
                        </a:spcBef>
                        <a:spcAft>
                          <a:spcPts val="0"/>
                        </a:spcAft>
                        <a:buNone/>
                      </a:pPr>
                      <a:r>
                        <a:rPr lang="pt-BR" sz="1100"/>
                        <a:t>NOTICE</a:t>
                      </a:r>
                      <a:endParaRPr sz="1100"/>
                    </a:p>
                  </a:txBody>
                  <a:tcPr marT="91425" marB="91425" marR="91425" marL="91425"/>
                </a:tc>
                <a:tc>
                  <a:txBody>
                    <a:bodyPr/>
                    <a:lstStyle/>
                    <a:p>
                      <a:pPr indent="0" lvl="0" marL="0" rtl="0" algn="just">
                        <a:spcBef>
                          <a:spcPts val="0"/>
                        </a:spcBef>
                        <a:spcAft>
                          <a:spcPts val="0"/>
                        </a:spcAft>
                        <a:buNone/>
                      </a:pPr>
                      <a:r>
                        <a:rPr lang="pt-BR" sz="1000"/>
                        <a:t>E_NOTICE</a:t>
                      </a:r>
                      <a:endParaRPr sz="1000"/>
                    </a:p>
                  </a:txBody>
                  <a:tcPr marT="91425" marB="91425" marR="91425" marL="91425"/>
                </a:tc>
                <a:tc>
                  <a:txBody>
                    <a:bodyPr/>
                    <a:lstStyle/>
                    <a:p>
                      <a:pPr indent="0" lvl="0" marL="0" rtl="0" algn="just">
                        <a:spcBef>
                          <a:spcPts val="0"/>
                        </a:spcBef>
                        <a:spcAft>
                          <a:spcPts val="0"/>
                        </a:spcAft>
                        <a:buNone/>
                      </a:pPr>
                      <a:r>
                        <a:rPr lang="pt-BR" sz="1100"/>
                        <a:t>Aviso para i</a:t>
                      </a:r>
                      <a:r>
                        <a:rPr lang="pt-BR" sz="1100"/>
                        <a:t>ndica que o script encontrou alguma coisa que pode indicar um erro;</a:t>
                      </a:r>
                      <a:endParaRPr sz="1100"/>
                    </a:p>
                  </a:txBody>
                  <a:tcPr marT="91425" marB="91425" marR="91425" marL="91425"/>
                </a:tc>
                <a:tc>
                  <a:txBody>
                    <a:bodyPr/>
                    <a:lstStyle/>
                    <a:p>
                      <a:pPr indent="0" lvl="0" marL="0" rtl="0" algn="l">
                        <a:spcBef>
                          <a:spcPts val="0"/>
                        </a:spcBef>
                        <a:spcAft>
                          <a:spcPts val="0"/>
                        </a:spcAft>
                        <a:buNone/>
                      </a:pPr>
                      <a:r>
                        <a:rPr lang="pt-BR" sz="1100"/>
                        <a:t>NÃO</a:t>
                      </a:r>
                      <a:endParaRPr sz="1100"/>
                    </a:p>
                  </a:txBody>
                  <a:tcPr marT="91425" marB="91425" marR="91425" marL="91425"/>
                </a:tc>
                <a:tc>
                  <a:txBody>
                    <a:bodyPr/>
                    <a:lstStyle/>
                    <a:p>
                      <a:pPr indent="0" lvl="0" marL="0" rtl="0" algn="l">
                        <a:spcBef>
                          <a:spcPts val="0"/>
                        </a:spcBef>
                        <a:spcAft>
                          <a:spcPts val="0"/>
                        </a:spcAft>
                        <a:buNone/>
                      </a:pPr>
                      <a:r>
                        <a:rPr lang="pt-BR" sz="1100"/>
                        <a:t>SIM</a:t>
                      </a:r>
                      <a:endParaRPr sz="1100"/>
                    </a:p>
                  </a:txBody>
                  <a:tcPr marT="91425" marB="91425" marR="91425" marL="91425"/>
                </a:tc>
                <a:tc>
                  <a:txBody>
                    <a:bodyPr/>
                    <a:lstStyle/>
                    <a:p>
                      <a:pPr indent="0" lvl="0" marL="0" rtl="0" algn="l">
                        <a:spcBef>
                          <a:spcPts val="0"/>
                        </a:spcBef>
                        <a:spcAft>
                          <a:spcPts val="0"/>
                        </a:spcAft>
                        <a:buNone/>
                      </a:pPr>
                      <a:r>
                        <a:rPr lang="pt-BR" sz="950"/>
                        <a:t>Execução</a:t>
                      </a:r>
                      <a:endParaRPr sz="950"/>
                    </a:p>
                  </a:txBody>
                  <a:tcPr marT="91425" marB="91425" marR="91425" marL="91425"/>
                </a:tc>
              </a:tr>
              <a:tr h="181500">
                <a:tc>
                  <a:txBody>
                    <a:bodyPr/>
                    <a:lstStyle/>
                    <a:p>
                      <a:pPr indent="0" lvl="0" marL="0" rtl="0" algn="l">
                        <a:spcBef>
                          <a:spcPts val="0"/>
                        </a:spcBef>
                        <a:spcAft>
                          <a:spcPts val="0"/>
                        </a:spcAft>
                        <a:buNone/>
                      </a:pPr>
                      <a:r>
                        <a:rPr lang="pt-BR" sz="1100"/>
                        <a:t>WARNING</a:t>
                      </a:r>
                      <a:endParaRPr sz="1100"/>
                    </a:p>
                  </a:txBody>
                  <a:tcPr marT="91425" marB="91425" marR="91425" marL="91425">
                    <a:solidFill>
                      <a:srgbClr val="EFEFEF"/>
                    </a:solidFill>
                  </a:tcPr>
                </a:tc>
                <a:tc>
                  <a:txBody>
                    <a:bodyPr/>
                    <a:lstStyle/>
                    <a:p>
                      <a:pPr indent="0" lvl="0" marL="0" rtl="0" algn="l">
                        <a:spcBef>
                          <a:spcPts val="0"/>
                        </a:spcBef>
                        <a:spcAft>
                          <a:spcPts val="0"/>
                        </a:spcAft>
                        <a:buNone/>
                      </a:pPr>
                      <a:r>
                        <a:rPr lang="pt-BR" sz="1000"/>
                        <a:t>E_WARNING</a:t>
                      </a:r>
                      <a:endParaRPr sz="1000"/>
                    </a:p>
                  </a:txBody>
                  <a:tcPr marT="91425" marB="91425" marR="91425" marL="91425">
                    <a:solidFill>
                      <a:srgbClr val="EFEFEF"/>
                    </a:solidFill>
                  </a:tcPr>
                </a:tc>
                <a:tc>
                  <a:txBody>
                    <a:bodyPr/>
                    <a:lstStyle/>
                    <a:p>
                      <a:pPr indent="0" lvl="0" marL="0" rtl="0" algn="l">
                        <a:spcBef>
                          <a:spcPts val="0"/>
                        </a:spcBef>
                        <a:spcAft>
                          <a:spcPts val="0"/>
                        </a:spcAft>
                        <a:buNone/>
                      </a:pPr>
                      <a:r>
                        <a:rPr lang="pt-BR" sz="1100"/>
                        <a:t>Erro não fatal;</a:t>
                      </a:r>
                      <a:endParaRPr sz="1100"/>
                    </a:p>
                  </a:txBody>
                  <a:tcPr marT="91425" marB="91425" marR="91425" marL="91425">
                    <a:solidFill>
                      <a:srgbClr val="EFEFEF"/>
                    </a:solidFill>
                  </a:tcPr>
                </a:tc>
                <a:tc>
                  <a:txBody>
                    <a:bodyPr/>
                    <a:lstStyle/>
                    <a:p>
                      <a:pPr indent="0" lvl="0" marL="0" rtl="0" algn="l">
                        <a:spcBef>
                          <a:spcPts val="0"/>
                        </a:spcBef>
                        <a:spcAft>
                          <a:spcPts val="0"/>
                        </a:spcAft>
                        <a:buNone/>
                      </a:pPr>
                      <a:r>
                        <a:rPr lang="pt-BR" sz="1100"/>
                        <a:t>NÃO</a:t>
                      </a:r>
                      <a:endParaRPr sz="1100"/>
                    </a:p>
                  </a:txBody>
                  <a:tcPr marT="91425" marB="91425" marR="91425" marL="91425">
                    <a:solidFill>
                      <a:srgbClr val="EFEFEF"/>
                    </a:solidFill>
                  </a:tcPr>
                </a:tc>
                <a:tc>
                  <a:txBody>
                    <a:bodyPr/>
                    <a:lstStyle/>
                    <a:p>
                      <a:pPr indent="0" lvl="0" marL="0" rtl="0" algn="l">
                        <a:spcBef>
                          <a:spcPts val="0"/>
                        </a:spcBef>
                        <a:spcAft>
                          <a:spcPts val="0"/>
                        </a:spcAft>
                        <a:buNone/>
                      </a:pPr>
                      <a:r>
                        <a:rPr lang="pt-BR" sz="1100"/>
                        <a:t>SIM</a:t>
                      </a:r>
                      <a:endParaRPr sz="1100"/>
                    </a:p>
                  </a:txBody>
                  <a:tcPr marT="91425" marB="91425" marR="91425" marL="91425">
                    <a:solidFill>
                      <a:srgbClr val="EFEFEF"/>
                    </a:solidFill>
                  </a:tcPr>
                </a:tc>
                <a:tc>
                  <a:txBody>
                    <a:bodyPr/>
                    <a:lstStyle/>
                    <a:p>
                      <a:pPr indent="0" lvl="0" marL="0" rtl="0" algn="l">
                        <a:spcBef>
                          <a:spcPts val="0"/>
                        </a:spcBef>
                        <a:spcAft>
                          <a:spcPts val="0"/>
                        </a:spcAft>
                        <a:buClr>
                          <a:schemeClr val="dk1"/>
                        </a:buClr>
                        <a:buSzPts val="1100"/>
                        <a:buFont typeface="Arial"/>
                        <a:buNone/>
                      </a:pPr>
                      <a:r>
                        <a:rPr lang="pt-BR" sz="950">
                          <a:solidFill>
                            <a:schemeClr val="dk1"/>
                          </a:solidFill>
                        </a:rPr>
                        <a:t>Execução</a:t>
                      </a:r>
                      <a:endParaRPr sz="950"/>
                    </a:p>
                  </a:txBody>
                  <a:tcPr marT="91425" marB="91425" marR="91425" marL="91425">
                    <a:solidFill>
                      <a:srgbClr val="EFEFEF"/>
                    </a:solidFill>
                  </a:tcPr>
                </a:tc>
              </a:tr>
              <a:tr h="381600">
                <a:tc>
                  <a:txBody>
                    <a:bodyPr/>
                    <a:lstStyle/>
                    <a:p>
                      <a:pPr indent="0" lvl="0" marL="0" rtl="0" algn="l">
                        <a:spcBef>
                          <a:spcPts val="0"/>
                        </a:spcBef>
                        <a:spcAft>
                          <a:spcPts val="0"/>
                        </a:spcAft>
                        <a:buNone/>
                      </a:pPr>
                      <a:r>
                        <a:rPr lang="pt-BR" sz="1100"/>
                        <a:t>DEPRECATED</a:t>
                      </a:r>
                      <a:endParaRPr sz="1100"/>
                    </a:p>
                  </a:txBody>
                  <a:tcPr marT="91425" marB="91425" marR="91425" marL="91425"/>
                </a:tc>
                <a:tc>
                  <a:txBody>
                    <a:bodyPr/>
                    <a:lstStyle/>
                    <a:p>
                      <a:pPr indent="0" lvl="0" marL="0" rtl="0" algn="l">
                        <a:spcBef>
                          <a:spcPts val="0"/>
                        </a:spcBef>
                        <a:spcAft>
                          <a:spcPts val="0"/>
                        </a:spcAft>
                        <a:buNone/>
                      </a:pPr>
                      <a:r>
                        <a:rPr lang="pt-BR" sz="1000"/>
                        <a:t>E_DEPRECATED</a:t>
                      </a:r>
                      <a:endParaRPr sz="1000"/>
                    </a:p>
                  </a:txBody>
                  <a:tcPr marT="91425" marB="91425" marR="91425" marL="91425"/>
                </a:tc>
                <a:tc>
                  <a:txBody>
                    <a:bodyPr/>
                    <a:lstStyle/>
                    <a:p>
                      <a:pPr indent="0" lvl="0" marL="0" rtl="0" algn="l">
                        <a:spcBef>
                          <a:spcPts val="0"/>
                        </a:spcBef>
                        <a:spcAft>
                          <a:spcPts val="0"/>
                        </a:spcAft>
                        <a:buNone/>
                      </a:pPr>
                      <a:r>
                        <a:rPr lang="pt-BR" sz="1100"/>
                        <a:t>Aviso de um recurso depreciado e será futuramente removido nas próximas versões do PHP.</a:t>
                      </a:r>
                      <a:endParaRPr sz="1100"/>
                    </a:p>
                  </a:txBody>
                  <a:tcPr marT="91425" marB="91425" marR="91425" marL="91425"/>
                </a:tc>
                <a:tc>
                  <a:txBody>
                    <a:bodyPr/>
                    <a:lstStyle/>
                    <a:p>
                      <a:pPr indent="0" lvl="0" marL="0" rtl="0" algn="l">
                        <a:spcBef>
                          <a:spcPts val="0"/>
                        </a:spcBef>
                        <a:spcAft>
                          <a:spcPts val="0"/>
                        </a:spcAft>
                        <a:buNone/>
                      </a:pPr>
                      <a:r>
                        <a:rPr lang="pt-BR" sz="1100"/>
                        <a:t>NÃO</a:t>
                      </a:r>
                      <a:endParaRPr sz="1100"/>
                    </a:p>
                  </a:txBody>
                  <a:tcPr marT="91425" marB="91425" marR="91425" marL="91425"/>
                </a:tc>
                <a:tc>
                  <a:txBody>
                    <a:bodyPr/>
                    <a:lstStyle/>
                    <a:p>
                      <a:pPr indent="0" lvl="0" marL="0" rtl="0" algn="l">
                        <a:spcBef>
                          <a:spcPts val="0"/>
                        </a:spcBef>
                        <a:spcAft>
                          <a:spcPts val="0"/>
                        </a:spcAft>
                        <a:buNone/>
                      </a:pPr>
                      <a:r>
                        <a:rPr lang="pt-BR" sz="1100"/>
                        <a:t>SIM</a:t>
                      </a:r>
                      <a:endParaRPr sz="1100"/>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pt-BR" sz="950">
                          <a:solidFill>
                            <a:schemeClr val="dk1"/>
                          </a:solidFill>
                        </a:rPr>
                        <a:t>Execução</a:t>
                      </a:r>
                      <a:endParaRPr sz="950"/>
                    </a:p>
                  </a:txBody>
                  <a:tcPr marT="91425" marB="91425" marR="91425" marL="91425"/>
                </a:tc>
              </a:tr>
              <a:tr h="565150">
                <a:tc>
                  <a:txBody>
                    <a:bodyPr/>
                    <a:lstStyle/>
                    <a:p>
                      <a:pPr indent="0" lvl="0" marL="0" rtl="0" algn="l">
                        <a:spcBef>
                          <a:spcPts val="0"/>
                        </a:spcBef>
                        <a:spcAft>
                          <a:spcPts val="0"/>
                        </a:spcAft>
                        <a:buNone/>
                      </a:pPr>
                      <a:r>
                        <a:rPr lang="pt-BR" sz="1100"/>
                        <a:t>ERROR</a:t>
                      </a:r>
                      <a:endParaRPr sz="1100"/>
                    </a:p>
                  </a:txBody>
                  <a:tcPr marT="91425" marB="91425" marR="91425" marL="91425">
                    <a:solidFill>
                      <a:srgbClr val="EFEFEF"/>
                    </a:solidFill>
                  </a:tcPr>
                </a:tc>
                <a:tc>
                  <a:txBody>
                    <a:bodyPr/>
                    <a:lstStyle/>
                    <a:p>
                      <a:pPr indent="0" lvl="0" marL="0" rtl="0" algn="l">
                        <a:spcBef>
                          <a:spcPts val="0"/>
                        </a:spcBef>
                        <a:spcAft>
                          <a:spcPts val="0"/>
                        </a:spcAft>
                        <a:buNone/>
                      </a:pPr>
                      <a:r>
                        <a:rPr lang="pt-BR" sz="1000"/>
                        <a:t>E_ERROR</a:t>
                      </a:r>
                      <a:endParaRPr sz="1000"/>
                    </a:p>
                  </a:txBody>
                  <a:tcPr marT="91425" marB="91425" marR="91425" marL="91425">
                    <a:solidFill>
                      <a:srgbClr val="EFEFEF"/>
                    </a:solidFill>
                  </a:tcPr>
                </a:tc>
                <a:tc>
                  <a:txBody>
                    <a:bodyPr/>
                    <a:lstStyle/>
                    <a:p>
                      <a:pPr indent="0" lvl="0" marL="0" rtl="0" algn="l">
                        <a:spcBef>
                          <a:spcPts val="0"/>
                        </a:spcBef>
                        <a:spcAft>
                          <a:spcPts val="0"/>
                        </a:spcAft>
                        <a:buNone/>
                      </a:pPr>
                      <a:r>
                        <a:rPr lang="pt-BR" sz="1100"/>
                        <a:t>Erro fatal em tempo de execução. Estes indicam erros que não podem ser recuperados.</a:t>
                      </a:r>
                      <a:endParaRPr sz="1100"/>
                    </a:p>
                  </a:txBody>
                  <a:tcPr marT="91425" marB="91425" marR="91425" marL="91425">
                    <a:solidFill>
                      <a:srgbClr val="EFEFEF"/>
                    </a:solidFill>
                  </a:tcPr>
                </a:tc>
                <a:tc>
                  <a:txBody>
                    <a:bodyPr/>
                    <a:lstStyle/>
                    <a:p>
                      <a:pPr indent="0" lvl="0" marL="0" rtl="0" algn="l">
                        <a:spcBef>
                          <a:spcPts val="0"/>
                        </a:spcBef>
                        <a:spcAft>
                          <a:spcPts val="0"/>
                        </a:spcAft>
                        <a:buNone/>
                      </a:pPr>
                      <a:r>
                        <a:rPr lang="pt-BR" sz="1100"/>
                        <a:t>SIM</a:t>
                      </a:r>
                      <a:endParaRPr sz="1100"/>
                    </a:p>
                  </a:txBody>
                  <a:tcPr marT="91425" marB="91425" marR="91425" marL="91425">
                    <a:solidFill>
                      <a:srgbClr val="EFEFEF"/>
                    </a:solidFill>
                  </a:tcPr>
                </a:tc>
                <a:tc>
                  <a:txBody>
                    <a:bodyPr/>
                    <a:lstStyle/>
                    <a:p>
                      <a:pPr indent="0" lvl="0" marL="0" rtl="0" algn="l">
                        <a:spcBef>
                          <a:spcPts val="0"/>
                        </a:spcBef>
                        <a:spcAft>
                          <a:spcPts val="0"/>
                        </a:spcAft>
                        <a:buNone/>
                      </a:pPr>
                      <a:r>
                        <a:rPr lang="pt-BR" sz="1100"/>
                        <a:t>NÃO</a:t>
                      </a:r>
                      <a:endParaRPr sz="1100"/>
                    </a:p>
                  </a:txBody>
                  <a:tcPr marT="91425" marB="91425" marR="91425" marL="91425">
                    <a:solidFill>
                      <a:srgbClr val="EFEFEF"/>
                    </a:solidFill>
                  </a:tcPr>
                </a:tc>
                <a:tc>
                  <a:txBody>
                    <a:bodyPr/>
                    <a:lstStyle/>
                    <a:p>
                      <a:pPr indent="0" lvl="0" marL="0" rtl="0" algn="l">
                        <a:spcBef>
                          <a:spcPts val="0"/>
                        </a:spcBef>
                        <a:spcAft>
                          <a:spcPts val="0"/>
                        </a:spcAft>
                        <a:buClr>
                          <a:schemeClr val="dk1"/>
                        </a:buClr>
                        <a:buSzPts val="1100"/>
                        <a:buFont typeface="Arial"/>
                        <a:buNone/>
                      </a:pPr>
                      <a:r>
                        <a:rPr lang="pt-BR" sz="950">
                          <a:solidFill>
                            <a:schemeClr val="dk1"/>
                          </a:solidFill>
                        </a:rPr>
                        <a:t>Execução</a:t>
                      </a:r>
                      <a:endParaRPr sz="950"/>
                    </a:p>
                  </a:txBody>
                  <a:tcPr marT="91425" marB="91425" marR="91425" marL="91425">
                    <a:solidFill>
                      <a:srgbClr val="EFEFEF"/>
                    </a:solidFill>
                  </a:tcPr>
                </a:tc>
              </a:tr>
              <a:tr h="619500">
                <a:tc>
                  <a:txBody>
                    <a:bodyPr/>
                    <a:lstStyle/>
                    <a:p>
                      <a:pPr indent="0" lvl="0" marL="0" rtl="0" algn="l">
                        <a:spcBef>
                          <a:spcPts val="0"/>
                        </a:spcBef>
                        <a:spcAft>
                          <a:spcPts val="0"/>
                        </a:spcAft>
                        <a:buNone/>
                      </a:pPr>
                      <a:r>
                        <a:rPr lang="pt-BR" sz="1100"/>
                        <a:t>PARSER ERROR</a:t>
                      </a:r>
                      <a:endParaRPr sz="1100"/>
                    </a:p>
                  </a:txBody>
                  <a:tcPr marT="91425" marB="91425" marR="91425" marL="91425"/>
                </a:tc>
                <a:tc>
                  <a:txBody>
                    <a:bodyPr/>
                    <a:lstStyle/>
                    <a:p>
                      <a:pPr indent="0" lvl="0" marL="0" rtl="0" algn="l">
                        <a:spcBef>
                          <a:spcPts val="0"/>
                        </a:spcBef>
                        <a:spcAft>
                          <a:spcPts val="0"/>
                        </a:spcAft>
                        <a:buNone/>
                      </a:pPr>
                      <a:r>
                        <a:rPr lang="pt-BR" sz="1000"/>
                        <a:t>E_PARSER</a:t>
                      </a:r>
                      <a:endParaRPr sz="1000"/>
                    </a:p>
                  </a:txBody>
                  <a:tcPr marT="91425" marB="91425" marR="91425" marL="91425"/>
                </a:tc>
                <a:tc>
                  <a:txBody>
                    <a:bodyPr/>
                    <a:lstStyle/>
                    <a:p>
                      <a:pPr indent="0" lvl="0" marL="0" rtl="0" algn="l">
                        <a:spcBef>
                          <a:spcPts val="0"/>
                        </a:spcBef>
                        <a:spcAft>
                          <a:spcPts val="0"/>
                        </a:spcAft>
                        <a:buNone/>
                      </a:pPr>
                      <a:r>
                        <a:rPr lang="pt-BR" sz="1100"/>
                        <a:t>Erros gerados pelo interpretador devido a erro de sintaxe no script</a:t>
                      </a:r>
                      <a:endParaRPr sz="1100"/>
                    </a:p>
                  </a:txBody>
                  <a:tcPr marT="91425" marB="91425" marR="91425" marL="91425"/>
                </a:tc>
                <a:tc>
                  <a:txBody>
                    <a:bodyPr/>
                    <a:lstStyle/>
                    <a:p>
                      <a:pPr indent="0" lvl="0" marL="0" rtl="0" algn="l">
                        <a:spcBef>
                          <a:spcPts val="0"/>
                        </a:spcBef>
                        <a:spcAft>
                          <a:spcPts val="0"/>
                        </a:spcAft>
                        <a:buNone/>
                      </a:pPr>
                      <a:r>
                        <a:rPr lang="pt-BR" sz="1100"/>
                        <a:t>SIM</a:t>
                      </a:r>
                      <a:endParaRPr sz="1100"/>
                    </a:p>
                  </a:txBody>
                  <a:tcPr marT="91425" marB="91425" marR="91425" marL="91425"/>
                </a:tc>
                <a:tc>
                  <a:txBody>
                    <a:bodyPr/>
                    <a:lstStyle/>
                    <a:p>
                      <a:pPr indent="0" lvl="0" marL="0" rtl="0" algn="l">
                        <a:spcBef>
                          <a:spcPts val="0"/>
                        </a:spcBef>
                        <a:spcAft>
                          <a:spcPts val="0"/>
                        </a:spcAft>
                        <a:buNone/>
                      </a:pPr>
                      <a:r>
                        <a:rPr lang="pt-BR" sz="1100"/>
                        <a:t>NÃO</a:t>
                      </a:r>
                      <a:endParaRPr sz="1100"/>
                    </a:p>
                  </a:txBody>
                  <a:tcPr marT="91425" marB="91425" marR="91425" marL="91425"/>
                </a:tc>
                <a:tc>
                  <a:txBody>
                    <a:bodyPr/>
                    <a:lstStyle/>
                    <a:p>
                      <a:pPr indent="0" lvl="0" marL="0" rtl="0" algn="l">
                        <a:spcBef>
                          <a:spcPts val="0"/>
                        </a:spcBef>
                        <a:spcAft>
                          <a:spcPts val="0"/>
                        </a:spcAft>
                        <a:buNone/>
                      </a:pPr>
                      <a:r>
                        <a:rPr lang="pt-BR" sz="950"/>
                        <a:t>Compilação</a:t>
                      </a:r>
                      <a:endParaRPr sz="950"/>
                    </a:p>
                  </a:txBody>
                  <a:tcPr marT="91425" marB="91425" marR="91425" marL="91425"/>
                </a:tc>
              </a:tr>
            </a:tbl>
          </a:graphicData>
        </a:graphic>
      </p:graphicFrame>
    </p:spTree>
  </p:cSld>
  <p:clrMapOvr>
    <a:masterClrMapping/>
  </p:clrMapOvr>
</p:sld>
</file>

<file path=ppt/slides/slide2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6" name="Shape 2026"/>
        <p:cNvGrpSpPr/>
        <p:nvPr/>
      </p:nvGrpSpPr>
      <p:grpSpPr>
        <a:xfrm>
          <a:off x="0" y="0"/>
          <a:ext cx="0" cy="0"/>
          <a:chOff x="0" y="0"/>
          <a:chExt cx="0" cy="0"/>
        </a:xfrm>
      </p:grpSpPr>
      <p:sp>
        <p:nvSpPr>
          <p:cNvPr id="2027" name="Google Shape;2027;p22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Operador de controle de erro (s</a:t>
            </a:r>
            <a:r>
              <a:rPr lang="pt-BR"/>
              <a:t>upressão @)</a:t>
            </a:r>
            <a:endParaRPr/>
          </a:p>
        </p:txBody>
      </p:sp>
      <p:sp>
        <p:nvSpPr>
          <p:cNvPr id="2028" name="Google Shape;2028;p227"/>
          <p:cNvSpPr txBox="1"/>
          <p:nvPr>
            <p:ph idx="1" type="body"/>
          </p:nvPr>
        </p:nvSpPr>
        <p:spPr>
          <a:xfrm>
            <a:off x="4572000" y="1152475"/>
            <a:ext cx="4260300" cy="3416400"/>
          </a:xfrm>
          <a:prstGeom prst="rect">
            <a:avLst/>
          </a:prstGeom>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just">
              <a:spcBef>
                <a:spcPts val="0"/>
              </a:spcBef>
              <a:spcAft>
                <a:spcPts val="0"/>
              </a:spcAft>
              <a:buNone/>
            </a:pPr>
            <a:r>
              <a:rPr lang="pt-BR"/>
              <a:t>O PHP suporta um operador de controle de erro: o sinal 'arroba' (@). </a:t>
            </a:r>
            <a:endParaRPr/>
          </a:p>
          <a:p>
            <a:pPr indent="0" lvl="0" marL="0" rtl="0" algn="just">
              <a:spcBef>
                <a:spcPts val="1600"/>
              </a:spcBef>
              <a:spcAft>
                <a:spcPts val="1600"/>
              </a:spcAft>
              <a:buNone/>
            </a:pPr>
            <a:r>
              <a:rPr lang="pt-BR"/>
              <a:t>Com uso do @ é possível suprimir um notice ou um erro não fatal.</a:t>
            </a:r>
            <a:endParaRPr/>
          </a:p>
        </p:txBody>
      </p:sp>
      <p:sp>
        <p:nvSpPr>
          <p:cNvPr id="2029" name="Google Shape;2029;p227"/>
          <p:cNvSpPr txBox="1"/>
          <p:nvPr/>
        </p:nvSpPr>
        <p:spPr>
          <a:xfrm>
            <a:off x="311700" y="1152475"/>
            <a:ext cx="4076400" cy="34164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l">
              <a:lnSpc>
                <a:spcPct val="125000"/>
              </a:lnSpc>
              <a:spcBef>
                <a:spcPts val="0"/>
              </a:spcBef>
              <a:spcAft>
                <a:spcPts val="0"/>
              </a:spcAft>
              <a:buNone/>
            </a:pPr>
            <a:r>
              <a:rPr lang="pt-BR" sz="1150">
                <a:solidFill>
                  <a:srgbClr val="557799"/>
                </a:solidFill>
              </a:rPr>
              <a:t>&lt;?php</a:t>
            </a:r>
            <a:endParaRPr sz="1150">
              <a:solidFill>
                <a:schemeClr val="dk1"/>
              </a:solidFill>
            </a:endParaRPr>
          </a:p>
          <a:p>
            <a:pPr indent="0" lvl="0" marL="0" rtl="0" algn="l">
              <a:lnSpc>
                <a:spcPct val="125000"/>
              </a:lnSpc>
              <a:spcBef>
                <a:spcPts val="0"/>
              </a:spcBef>
              <a:spcAft>
                <a:spcPts val="0"/>
              </a:spcAft>
              <a:buNone/>
            </a:pPr>
            <a:r>
              <a:rPr b="1" lang="pt-BR" sz="1150">
                <a:solidFill>
                  <a:srgbClr val="008800"/>
                </a:solidFill>
              </a:rPr>
              <a:t>echo</a:t>
            </a:r>
            <a:r>
              <a:rPr lang="pt-BR" sz="1150">
                <a:solidFill>
                  <a:schemeClr val="dk1"/>
                </a:solidFill>
              </a:rPr>
              <a:t> </a:t>
            </a:r>
            <a:r>
              <a:rPr lang="pt-BR" sz="1150">
                <a:solidFill>
                  <a:srgbClr val="333333"/>
                </a:solidFill>
              </a:rPr>
              <a:t>@</a:t>
            </a:r>
            <a:r>
              <a:rPr lang="pt-BR" sz="1150">
                <a:solidFill>
                  <a:schemeClr val="dk1"/>
                </a:solidFill>
              </a:rPr>
              <a:t>(</a:t>
            </a:r>
            <a:r>
              <a:rPr b="1" lang="pt-BR" sz="1150">
                <a:solidFill>
                  <a:srgbClr val="0000DD"/>
                </a:solidFill>
              </a:rPr>
              <a:t>10</a:t>
            </a:r>
            <a:r>
              <a:rPr lang="pt-BR" sz="1150">
                <a:solidFill>
                  <a:schemeClr val="dk1"/>
                </a:solidFill>
              </a:rPr>
              <a:t> </a:t>
            </a:r>
            <a:r>
              <a:rPr lang="pt-BR" sz="1150">
                <a:solidFill>
                  <a:srgbClr val="333333"/>
                </a:solidFill>
              </a:rPr>
              <a:t>/</a:t>
            </a:r>
            <a:r>
              <a:rPr lang="pt-BR" sz="1150">
                <a:solidFill>
                  <a:schemeClr val="dk1"/>
                </a:solidFill>
              </a:rPr>
              <a:t> </a:t>
            </a:r>
            <a:r>
              <a:rPr b="1" lang="pt-BR" sz="1150">
                <a:solidFill>
                  <a:srgbClr val="0000DD"/>
                </a:solidFill>
              </a:rPr>
              <a:t>0</a:t>
            </a:r>
            <a:r>
              <a:rPr lang="pt-BR" sz="1150">
                <a:solidFill>
                  <a:schemeClr val="dk1"/>
                </a:solidFill>
              </a:rPr>
              <a:t>);</a:t>
            </a:r>
            <a:endParaRPr sz="1150">
              <a:solidFill>
                <a:schemeClr val="dk1"/>
              </a:solidFill>
            </a:endParaRPr>
          </a:p>
          <a:p>
            <a:pPr indent="0" lvl="0" marL="0" rtl="0" algn="l">
              <a:lnSpc>
                <a:spcPct val="125000"/>
              </a:lnSpc>
              <a:spcBef>
                <a:spcPts val="0"/>
              </a:spcBef>
              <a:spcAft>
                <a:spcPts val="0"/>
              </a:spcAft>
              <a:buNone/>
            </a:pPr>
            <a:r>
              <a:rPr lang="pt-BR" sz="1150">
                <a:solidFill>
                  <a:srgbClr val="888888"/>
                </a:solidFill>
              </a:rPr>
              <a:t>// suprimiu "Warning: Division by zero"</a:t>
            </a:r>
            <a:endParaRPr sz="1150">
              <a:solidFill>
                <a:schemeClr val="dk1"/>
              </a:solidFill>
            </a:endParaRPr>
          </a:p>
          <a:p>
            <a:pPr indent="0" lvl="0" marL="0" rtl="0" algn="l">
              <a:lnSpc>
                <a:spcPct val="125000"/>
              </a:lnSpc>
              <a:spcBef>
                <a:spcPts val="0"/>
              </a:spcBef>
              <a:spcAft>
                <a:spcPts val="0"/>
              </a:spcAft>
              <a:buNone/>
            </a:pPr>
            <a:r>
              <a:rPr lang="pt-BR" sz="1150">
                <a:solidFill>
                  <a:srgbClr val="996633"/>
                </a:solidFill>
              </a:rPr>
              <a:t>$c</a:t>
            </a:r>
            <a:r>
              <a:rPr lang="pt-BR" sz="1150">
                <a:solidFill>
                  <a:schemeClr val="dk1"/>
                </a:solidFill>
              </a:rPr>
              <a:t> </a:t>
            </a:r>
            <a:r>
              <a:rPr lang="pt-BR" sz="1150">
                <a:solidFill>
                  <a:srgbClr val="333333"/>
                </a:solidFill>
              </a:rPr>
              <a:t>=</a:t>
            </a:r>
            <a:r>
              <a:rPr lang="pt-BR" sz="1150">
                <a:solidFill>
                  <a:schemeClr val="dk1"/>
                </a:solidFill>
              </a:rPr>
              <a:t> </a:t>
            </a:r>
            <a:r>
              <a:rPr lang="pt-BR" sz="1150">
                <a:solidFill>
                  <a:srgbClr val="333333"/>
                </a:solidFill>
              </a:rPr>
              <a:t>@</a:t>
            </a:r>
            <a:r>
              <a:rPr lang="pt-BR" sz="1150">
                <a:solidFill>
                  <a:srgbClr val="996633"/>
                </a:solidFill>
              </a:rPr>
              <a:t>$_POST</a:t>
            </a:r>
            <a:r>
              <a:rPr lang="pt-BR" sz="1150">
                <a:solidFill>
                  <a:schemeClr val="dk1"/>
                </a:solidFill>
              </a:rPr>
              <a:t>[</a:t>
            </a:r>
            <a:r>
              <a:rPr lang="pt-BR" sz="1150">
                <a:solidFill>
                  <a:schemeClr val="dk1"/>
                </a:solidFill>
                <a:highlight>
                  <a:srgbClr val="FFF0F0"/>
                </a:highlight>
              </a:rPr>
              <a:t>"nome"</a:t>
            </a:r>
            <a:r>
              <a:rPr lang="pt-BR" sz="1150">
                <a:solidFill>
                  <a:schemeClr val="dk1"/>
                </a:solidFill>
              </a:rPr>
              <a:t>] </a:t>
            </a:r>
            <a:r>
              <a:rPr lang="pt-BR" sz="1150">
                <a:solidFill>
                  <a:srgbClr val="333333"/>
                </a:solidFill>
              </a:rPr>
              <a:t>.</a:t>
            </a:r>
            <a:r>
              <a:rPr lang="pt-BR" sz="1150">
                <a:solidFill>
                  <a:schemeClr val="dk1"/>
                </a:solidFill>
              </a:rPr>
              <a:t> </a:t>
            </a:r>
            <a:r>
              <a:rPr lang="pt-BR" sz="1150">
                <a:solidFill>
                  <a:srgbClr val="333333"/>
                </a:solidFill>
              </a:rPr>
              <a:t>@</a:t>
            </a:r>
            <a:r>
              <a:rPr lang="pt-BR" sz="1150">
                <a:solidFill>
                  <a:srgbClr val="996633"/>
                </a:solidFill>
              </a:rPr>
              <a:t>$_POST</a:t>
            </a:r>
            <a:r>
              <a:rPr lang="pt-BR" sz="1150">
                <a:solidFill>
                  <a:schemeClr val="dk1"/>
                </a:solidFill>
              </a:rPr>
              <a:t>[</a:t>
            </a:r>
            <a:r>
              <a:rPr lang="pt-BR" sz="1150">
                <a:solidFill>
                  <a:schemeClr val="dk1"/>
                </a:solidFill>
                <a:highlight>
                  <a:srgbClr val="FFF0F0"/>
                </a:highlight>
              </a:rPr>
              <a:t>"sobrenome"</a:t>
            </a:r>
            <a:r>
              <a:rPr lang="pt-BR" sz="1150">
                <a:solidFill>
                  <a:schemeClr val="dk1"/>
                </a:solidFill>
              </a:rPr>
              <a:t>];</a:t>
            </a:r>
            <a:endParaRPr sz="1150">
              <a:solidFill>
                <a:schemeClr val="dk1"/>
              </a:solidFill>
            </a:endParaRPr>
          </a:p>
          <a:p>
            <a:pPr indent="0" lvl="0" marL="0" rtl="0" algn="l">
              <a:lnSpc>
                <a:spcPct val="125000"/>
              </a:lnSpc>
              <a:spcBef>
                <a:spcPts val="0"/>
              </a:spcBef>
              <a:spcAft>
                <a:spcPts val="0"/>
              </a:spcAft>
              <a:buNone/>
            </a:pPr>
            <a:r>
              <a:rPr lang="pt-BR" sz="1150">
                <a:solidFill>
                  <a:srgbClr val="888888"/>
                </a:solidFill>
              </a:rPr>
              <a:t>// suprimiu "Notice: Undefined index: nome"</a:t>
            </a:r>
            <a:endParaRPr sz="1150">
              <a:solidFill>
                <a:schemeClr val="dk1"/>
              </a:solidFill>
            </a:endParaRPr>
          </a:p>
          <a:p>
            <a:pPr indent="0" lvl="0" marL="0" rtl="0" algn="l">
              <a:lnSpc>
                <a:spcPct val="125000"/>
              </a:lnSpc>
              <a:spcBef>
                <a:spcPts val="0"/>
              </a:spcBef>
              <a:spcAft>
                <a:spcPts val="0"/>
              </a:spcAft>
              <a:buNone/>
            </a:pPr>
            <a:r>
              <a:rPr lang="pt-BR" sz="1150">
                <a:solidFill>
                  <a:srgbClr val="888888"/>
                </a:solidFill>
              </a:rPr>
              <a:t>// suprimiu "Notice: Undefined index: sobrenome"</a:t>
            </a:r>
            <a:endParaRPr sz="1150">
              <a:solidFill>
                <a:schemeClr val="dk1"/>
              </a:solidFill>
            </a:endParaRPr>
          </a:p>
          <a:p>
            <a:pPr indent="0" lvl="0" marL="0" rtl="0" algn="l">
              <a:lnSpc>
                <a:spcPct val="125000"/>
              </a:lnSpc>
              <a:spcBef>
                <a:spcPts val="0"/>
              </a:spcBef>
              <a:spcAft>
                <a:spcPts val="0"/>
              </a:spcAft>
              <a:buNone/>
            </a:pPr>
            <a:r>
              <a:rPr lang="pt-BR" sz="1150">
                <a:solidFill>
                  <a:srgbClr val="333333"/>
                </a:solidFill>
              </a:rPr>
              <a:t>@</a:t>
            </a:r>
            <a:r>
              <a:rPr lang="pt-BR" sz="1150">
                <a:solidFill>
                  <a:srgbClr val="996633"/>
                </a:solidFill>
              </a:rPr>
              <a:t>$newfunc</a:t>
            </a:r>
            <a:r>
              <a:rPr lang="pt-BR" sz="1150">
                <a:solidFill>
                  <a:schemeClr val="dk1"/>
                </a:solidFill>
              </a:rPr>
              <a:t> </a:t>
            </a:r>
            <a:r>
              <a:rPr lang="pt-BR" sz="1150">
                <a:solidFill>
                  <a:srgbClr val="333333"/>
                </a:solidFill>
              </a:rPr>
              <a:t>=</a:t>
            </a:r>
            <a:r>
              <a:rPr lang="pt-BR" sz="1150">
                <a:solidFill>
                  <a:schemeClr val="dk1"/>
                </a:solidFill>
              </a:rPr>
              <a:t> </a:t>
            </a:r>
            <a:r>
              <a:rPr lang="pt-BR" sz="1150">
                <a:solidFill>
                  <a:srgbClr val="007020"/>
                </a:solidFill>
              </a:rPr>
              <a:t>create_function</a:t>
            </a:r>
            <a:r>
              <a:rPr lang="pt-BR" sz="1150">
                <a:solidFill>
                  <a:schemeClr val="dk1"/>
                </a:solidFill>
              </a:rPr>
              <a:t>(</a:t>
            </a:r>
            <a:r>
              <a:rPr lang="pt-BR" sz="1150">
                <a:solidFill>
                  <a:schemeClr val="dk1"/>
                </a:solidFill>
                <a:highlight>
                  <a:srgbClr val="FFF0F0"/>
                </a:highlight>
              </a:rPr>
              <a:t>'$a'</a:t>
            </a:r>
            <a:r>
              <a:rPr lang="pt-BR" sz="1150">
                <a:solidFill>
                  <a:schemeClr val="dk1"/>
                </a:solidFill>
              </a:rPr>
              <a:t>, </a:t>
            </a:r>
            <a:r>
              <a:rPr lang="pt-BR" sz="1150">
                <a:solidFill>
                  <a:schemeClr val="dk1"/>
                </a:solidFill>
                <a:highlight>
                  <a:srgbClr val="FFF0F0"/>
                </a:highlight>
              </a:rPr>
              <a:t>'return;'</a:t>
            </a:r>
            <a:r>
              <a:rPr lang="pt-BR" sz="1150">
                <a:solidFill>
                  <a:schemeClr val="dk1"/>
                </a:solidFill>
              </a:rPr>
              <a:t>);</a:t>
            </a:r>
            <a:endParaRPr sz="1150">
              <a:solidFill>
                <a:schemeClr val="dk1"/>
              </a:solidFill>
            </a:endParaRPr>
          </a:p>
          <a:p>
            <a:pPr indent="0" lvl="0" marL="0" rtl="0" algn="l">
              <a:lnSpc>
                <a:spcPct val="125000"/>
              </a:lnSpc>
              <a:spcBef>
                <a:spcPts val="0"/>
              </a:spcBef>
              <a:spcAft>
                <a:spcPts val="0"/>
              </a:spcAft>
              <a:buNone/>
            </a:pPr>
            <a:r>
              <a:rPr lang="pt-BR" sz="1150">
                <a:solidFill>
                  <a:srgbClr val="888888"/>
                </a:solidFill>
              </a:rPr>
              <a:t>// suprimiu "Deprecated: Function create_function() is deprecated" </a:t>
            </a:r>
            <a:endParaRPr sz="1150">
              <a:solidFill>
                <a:schemeClr val="dk1"/>
              </a:solidFill>
            </a:endParaRPr>
          </a:p>
          <a:p>
            <a:pPr indent="0" lvl="0" marL="0" rtl="0" algn="l">
              <a:lnSpc>
                <a:spcPct val="125000"/>
              </a:lnSpc>
              <a:spcBef>
                <a:spcPts val="0"/>
              </a:spcBef>
              <a:spcAft>
                <a:spcPts val="0"/>
              </a:spcAft>
              <a:buNone/>
            </a:pPr>
            <a:r>
              <a:rPr lang="pt-BR" sz="1150">
                <a:solidFill>
                  <a:srgbClr val="333333"/>
                </a:solidFill>
              </a:rPr>
              <a:t>@</a:t>
            </a:r>
            <a:r>
              <a:rPr lang="pt-BR" sz="1150">
                <a:solidFill>
                  <a:schemeClr val="dk1"/>
                </a:solidFill>
              </a:rPr>
              <a:t> </a:t>
            </a:r>
            <a:r>
              <a:rPr lang="pt-BR" sz="1150">
                <a:solidFill>
                  <a:srgbClr val="996633"/>
                </a:solidFill>
              </a:rPr>
              <a:t>$i</a:t>
            </a:r>
            <a:r>
              <a:rPr lang="pt-BR" sz="1150">
                <a:solidFill>
                  <a:schemeClr val="dk1"/>
                </a:solidFill>
              </a:rPr>
              <a:t> </a:t>
            </a:r>
            <a:r>
              <a:rPr lang="pt-BR" sz="1150">
                <a:solidFill>
                  <a:srgbClr val="333333"/>
                </a:solidFill>
              </a:rPr>
              <a:t>/</a:t>
            </a:r>
            <a:r>
              <a:rPr lang="pt-BR" sz="1150">
                <a:solidFill>
                  <a:schemeClr val="dk1"/>
                </a:solidFill>
              </a:rPr>
              <a:t> </a:t>
            </a:r>
            <a:r>
              <a:rPr b="1" lang="pt-BR" sz="1150">
                <a:solidFill>
                  <a:srgbClr val="0000DD"/>
                </a:solidFill>
              </a:rPr>
              <a:t>0</a:t>
            </a:r>
            <a:r>
              <a:rPr lang="pt-BR" sz="1150">
                <a:solidFill>
                  <a:schemeClr val="dk1"/>
                </a:solidFill>
              </a:rPr>
              <a:t>;</a:t>
            </a:r>
            <a:endParaRPr sz="1150">
              <a:solidFill>
                <a:schemeClr val="dk1"/>
              </a:solidFill>
            </a:endParaRPr>
          </a:p>
          <a:p>
            <a:pPr indent="0" lvl="0" marL="0" rtl="0" algn="l">
              <a:lnSpc>
                <a:spcPct val="125000"/>
              </a:lnSpc>
              <a:spcBef>
                <a:spcPts val="0"/>
              </a:spcBef>
              <a:spcAft>
                <a:spcPts val="0"/>
              </a:spcAft>
              <a:buNone/>
            </a:pPr>
            <a:r>
              <a:rPr lang="pt-BR" sz="1150">
                <a:solidFill>
                  <a:srgbClr val="888888"/>
                </a:solidFill>
              </a:rPr>
              <a:t>// suprimiu "Notice: Undefined variable: i"</a:t>
            </a:r>
            <a:endParaRPr sz="1150">
              <a:solidFill>
                <a:schemeClr val="dk1"/>
              </a:solidFill>
            </a:endParaRPr>
          </a:p>
          <a:p>
            <a:pPr indent="0" lvl="0" marL="0" rtl="0" algn="l">
              <a:lnSpc>
                <a:spcPct val="125000"/>
              </a:lnSpc>
              <a:spcBef>
                <a:spcPts val="0"/>
              </a:spcBef>
              <a:spcAft>
                <a:spcPts val="0"/>
              </a:spcAft>
              <a:buNone/>
            </a:pPr>
            <a:r>
              <a:rPr lang="pt-BR" sz="1150">
                <a:solidFill>
                  <a:srgbClr val="888888"/>
                </a:solidFill>
              </a:rPr>
              <a:t>// não suprimiu o "Warning: Division by zero"</a:t>
            </a:r>
            <a:endParaRPr sz="1150">
              <a:solidFill>
                <a:schemeClr val="dk1"/>
              </a:solidFill>
            </a:endParaRPr>
          </a:p>
          <a:p>
            <a:pPr indent="0" lvl="0" marL="0" rtl="0" algn="l">
              <a:lnSpc>
                <a:spcPct val="125000"/>
              </a:lnSpc>
              <a:spcBef>
                <a:spcPts val="0"/>
              </a:spcBef>
              <a:spcAft>
                <a:spcPts val="0"/>
              </a:spcAft>
              <a:buNone/>
            </a:pPr>
            <a:r>
              <a:t/>
            </a:r>
            <a:endParaRPr sz="1150">
              <a:solidFill>
                <a:schemeClr val="dk1"/>
              </a:solidFill>
            </a:endParaRPr>
          </a:p>
          <a:p>
            <a:pPr indent="0" lvl="0" marL="0" rtl="0" algn="l">
              <a:lnSpc>
                <a:spcPct val="125000"/>
              </a:lnSpc>
              <a:spcBef>
                <a:spcPts val="0"/>
              </a:spcBef>
              <a:spcAft>
                <a:spcPts val="0"/>
              </a:spcAft>
              <a:buNone/>
            </a:pPr>
            <a:r>
              <a:rPr lang="pt-BR" sz="1150">
                <a:solidFill>
                  <a:srgbClr val="996633"/>
                </a:solidFill>
              </a:rPr>
              <a:t>$c</a:t>
            </a:r>
            <a:r>
              <a:rPr lang="pt-BR" sz="1150">
                <a:solidFill>
                  <a:schemeClr val="dk1"/>
                </a:solidFill>
              </a:rPr>
              <a:t> </a:t>
            </a:r>
            <a:r>
              <a:rPr lang="pt-BR" sz="1150">
                <a:solidFill>
                  <a:srgbClr val="333333"/>
                </a:solidFill>
              </a:rPr>
              <a:t>=</a:t>
            </a:r>
            <a:r>
              <a:rPr lang="pt-BR" sz="1150">
                <a:solidFill>
                  <a:schemeClr val="dk1"/>
                </a:solidFill>
              </a:rPr>
              <a:t> </a:t>
            </a:r>
            <a:r>
              <a:rPr lang="pt-BR" sz="1150">
                <a:solidFill>
                  <a:srgbClr val="333333"/>
                </a:solidFill>
              </a:rPr>
              <a:t>@</a:t>
            </a:r>
            <a:r>
              <a:rPr lang="pt-BR" sz="1150">
                <a:solidFill>
                  <a:schemeClr val="dk1"/>
                </a:solidFill>
              </a:rPr>
              <a:t>funcaoNaoExiste(); </a:t>
            </a:r>
            <a:r>
              <a:rPr lang="pt-BR" sz="1150">
                <a:solidFill>
                  <a:srgbClr val="888888"/>
                </a:solidFill>
              </a:rPr>
              <a:t>//não suprimiu erro fatal</a:t>
            </a:r>
            <a:endParaRPr sz="1150">
              <a:solidFill>
                <a:schemeClr val="dk1"/>
              </a:solidFill>
            </a:endParaRPr>
          </a:p>
          <a:p>
            <a:pPr indent="0" lvl="0" marL="0" rtl="0" algn="l">
              <a:lnSpc>
                <a:spcPct val="125000"/>
              </a:lnSpc>
              <a:spcBef>
                <a:spcPts val="0"/>
              </a:spcBef>
              <a:spcAft>
                <a:spcPts val="0"/>
              </a:spcAft>
              <a:buNone/>
            </a:pPr>
            <a:r>
              <a:rPr b="1" lang="pt-BR" sz="1150">
                <a:solidFill>
                  <a:srgbClr val="008800"/>
                </a:solidFill>
              </a:rPr>
              <a:t>echo</a:t>
            </a:r>
            <a:r>
              <a:rPr lang="pt-BR" sz="1150">
                <a:solidFill>
                  <a:schemeClr val="dk1"/>
                </a:solidFill>
              </a:rPr>
              <a:t> </a:t>
            </a:r>
            <a:r>
              <a:rPr lang="pt-BR" sz="1150">
                <a:solidFill>
                  <a:schemeClr val="dk1"/>
                </a:solidFill>
                <a:highlight>
                  <a:srgbClr val="FFF0F0"/>
                </a:highlight>
              </a:rPr>
              <a:t>'fim'</a:t>
            </a:r>
            <a:r>
              <a:rPr lang="pt-BR" sz="1150">
                <a:solidFill>
                  <a:schemeClr val="dk1"/>
                </a:solidFill>
              </a:rPr>
              <a:t>;</a:t>
            </a:r>
            <a:endParaRPr sz="1150">
              <a:solidFill>
                <a:schemeClr val="dk1"/>
              </a:solidFill>
            </a:endParaRPr>
          </a:p>
          <a:p>
            <a:pPr indent="0" lvl="0" marL="0" rtl="0" algn="l">
              <a:lnSpc>
                <a:spcPct val="125000"/>
              </a:lnSpc>
              <a:spcBef>
                <a:spcPts val="0"/>
              </a:spcBef>
              <a:spcAft>
                <a:spcPts val="0"/>
              </a:spcAft>
              <a:buNone/>
            </a:pPr>
            <a:r>
              <a:t/>
            </a:r>
            <a:endParaRPr sz="1150">
              <a:solidFill>
                <a:srgbClr val="557799"/>
              </a:solidFill>
            </a:endParaRPr>
          </a:p>
        </p:txBody>
      </p:sp>
    </p:spTree>
  </p:cSld>
  <p:clrMapOvr>
    <a:masterClrMapping/>
  </p:clrMapOvr>
</p:sld>
</file>

<file path=ppt/slides/slide2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3" name="Shape 2033"/>
        <p:cNvGrpSpPr/>
        <p:nvPr/>
      </p:nvGrpSpPr>
      <p:grpSpPr>
        <a:xfrm>
          <a:off x="0" y="0"/>
          <a:ext cx="0" cy="0"/>
          <a:chOff x="0" y="0"/>
          <a:chExt cx="0" cy="0"/>
        </a:xfrm>
      </p:grpSpPr>
      <p:sp>
        <p:nvSpPr>
          <p:cNvPr id="2034" name="Google Shape;2034;p22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Controle de nível de erros não throwables </a:t>
            </a:r>
            <a:endParaRPr/>
          </a:p>
        </p:txBody>
      </p:sp>
      <p:sp>
        <p:nvSpPr>
          <p:cNvPr id="2035" name="Google Shape;2035;p228"/>
          <p:cNvSpPr txBox="1"/>
          <p:nvPr/>
        </p:nvSpPr>
        <p:spPr>
          <a:xfrm>
            <a:off x="382400" y="1252425"/>
            <a:ext cx="4340400" cy="34359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pt-BR" sz="1200">
                <a:solidFill>
                  <a:srgbClr val="557799"/>
                </a:solidFill>
              </a:rPr>
              <a:t>&lt;?php</a:t>
            </a:r>
            <a:endParaRPr sz="1200">
              <a:solidFill>
                <a:schemeClr val="dk1"/>
              </a:solidFill>
            </a:endParaRPr>
          </a:p>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rPr lang="pt-BR" sz="1200">
                <a:solidFill>
                  <a:srgbClr val="888888"/>
                </a:solidFill>
              </a:rPr>
              <a:t>// Desligando todos os avisos de erros</a:t>
            </a:r>
            <a:endParaRPr sz="1200">
              <a:solidFill>
                <a:schemeClr val="dk1"/>
              </a:solidFill>
            </a:endParaRPr>
          </a:p>
          <a:p>
            <a:pPr indent="0" lvl="0" marL="0" rtl="0" algn="l">
              <a:spcBef>
                <a:spcPts val="0"/>
              </a:spcBef>
              <a:spcAft>
                <a:spcPts val="0"/>
              </a:spcAft>
              <a:buNone/>
            </a:pPr>
            <a:r>
              <a:rPr lang="pt-BR" sz="1200">
                <a:solidFill>
                  <a:srgbClr val="007020"/>
                </a:solidFill>
              </a:rPr>
              <a:t>error_reporting</a:t>
            </a:r>
            <a:r>
              <a:rPr lang="pt-BR" sz="1200">
                <a:solidFill>
                  <a:schemeClr val="dk1"/>
                </a:solidFill>
              </a:rPr>
              <a:t>(</a:t>
            </a:r>
            <a:r>
              <a:rPr b="1" lang="pt-BR" sz="1200">
                <a:solidFill>
                  <a:srgbClr val="0000DD"/>
                </a:solidFill>
              </a:rPr>
              <a:t>0</a:t>
            </a:r>
            <a:r>
              <a:rPr lang="pt-BR" sz="1200">
                <a:solidFill>
                  <a:schemeClr val="dk1"/>
                </a:solidFill>
              </a:rPr>
              <a:t>);</a:t>
            </a:r>
            <a:endParaRPr sz="1200">
              <a:solidFill>
                <a:schemeClr val="dk1"/>
              </a:solidFill>
            </a:endParaRPr>
          </a:p>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rPr lang="pt-BR" sz="1200">
                <a:solidFill>
                  <a:srgbClr val="888888"/>
                </a:solidFill>
              </a:rPr>
              <a:t>// Ligando apenas para warning</a:t>
            </a:r>
            <a:endParaRPr sz="1200">
              <a:solidFill>
                <a:schemeClr val="dk1"/>
              </a:solidFill>
            </a:endParaRPr>
          </a:p>
          <a:p>
            <a:pPr indent="0" lvl="0" marL="0" rtl="0" algn="l">
              <a:spcBef>
                <a:spcPts val="0"/>
              </a:spcBef>
              <a:spcAft>
                <a:spcPts val="0"/>
              </a:spcAft>
              <a:buNone/>
            </a:pPr>
            <a:r>
              <a:rPr lang="pt-BR" sz="1200">
                <a:solidFill>
                  <a:srgbClr val="007020"/>
                </a:solidFill>
              </a:rPr>
              <a:t>error_reporting</a:t>
            </a:r>
            <a:r>
              <a:rPr lang="pt-BR" sz="1200">
                <a:solidFill>
                  <a:schemeClr val="dk1"/>
                </a:solidFill>
              </a:rPr>
              <a:t>(</a:t>
            </a:r>
            <a:r>
              <a:rPr b="1" lang="pt-BR" sz="1200">
                <a:solidFill>
                  <a:srgbClr val="008800"/>
                </a:solidFill>
              </a:rPr>
              <a:t>E_WARNING</a:t>
            </a:r>
            <a:r>
              <a:rPr lang="pt-BR" sz="1200">
                <a:solidFill>
                  <a:schemeClr val="dk1"/>
                </a:solidFill>
              </a:rPr>
              <a:t>);</a:t>
            </a:r>
            <a:endParaRPr sz="1200">
              <a:solidFill>
                <a:schemeClr val="dk1"/>
              </a:solidFill>
            </a:endParaRPr>
          </a:p>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rPr lang="pt-BR" sz="1200">
                <a:solidFill>
                  <a:srgbClr val="888888"/>
                </a:solidFill>
              </a:rPr>
              <a:t>// com o uso do pipe | é possível criar uma lista </a:t>
            </a:r>
            <a:endParaRPr sz="1200">
              <a:solidFill>
                <a:schemeClr val="dk1"/>
              </a:solidFill>
            </a:endParaRPr>
          </a:p>
          <a:p>
            <a:pPr indent="0" lvl="0" marL="0" rtl="0" algn="l">
              <a:spcBef>
                <a:spcPts val="0"/>
              </a:spcBef>
              <a:spcAft>
                <a:spcPts val="0"/>
              </a:spcAft>
              <a:buNone/>
            </a:pPr>
            <a:r>
              <a:rPr lang="pt-BR" sz="1200">
                <a:solidFill>
                  <a:srgbClr val="888888"/>
                </a:solidFill>
              </a:rPr>
              <a:t>// fixa de avisos para erros</a:t>
            </a:r>
            <a:endParaRPr sz="1200">
              <a:solidFill>
                <a:schemeClr val="dk1"/>
              </a:solidFill>
            </a:endParaRPr>
          </a:p>
          <a:p>
            <a:pPr indent="0" lvl="0" marL="0" rtl="0" algn="l">
              <a:spcBef>
                <a:spcPts val="0"/>
              </a:spcBef>
              <a:spcAft>
                <a:spcPts val="0"/>
              </a:spcAft>
              <a:buNone/>
            </a:pPr>
            <a:r>
              <a:rPr lang="pt-BR" sz="1200">
                <a:solidFill>
                  <a:srgbClr val="007020"/>
                </a:solidFill>
              </a:rPr>
              <a:t>error_reporting</a:t>
            </a:r>
            <a:r>
              <a:rPr lang="pt-BR" sz="1200">
                <a:solidFill>
                  <a:schemeClr val="dk1"/>
                </a:solidFill>
              </a:rPr>
              <a:t>(</a:t>
            </a:r>
            <a:r>
              <a:rPr b="1" lang="pt-BR" sz="1200">
                <a:solidFill>
                  <a:srgbClr val="008800"/>
                </a:solidFill>
              </a:rPr>
              <a:t>E_ERROR</a:t>
            </a:r>
            <a:r>
              <a:rPr lang="pt-BR" sz="1200">
                <a:solidFill>
                  <a:schemeClr val="dk1"/>
                </a:solidFill>
              </a:rPr>
              <a:t> </a:t>
            </a:r>
            <a:r>
              <a:rPr lang="pt-BR" sz="1200">
                <a:solidFill>
                  <a:srgbClr val="333333"/>
                </a:solidFill>
              </a:rPr>
              <a:t>|</a:t>
            </a:r>
            <a:r>
              <a:rPr lang="pt-BR" sz="1200">
                <a:solidFill>
                  <a:schemeClr val="dk1"/>
                </a:solidFill>
              </a:rPr>
              <a:t> </a:t>
            </a:r>
            <a:r>
              <a:rPr b="1" lang="pt-BR" sz="1200">
                <a:solidFill>
                  <a:srgbClr val="008800"/>
                </a:solidFill>
              </a:rPr>
              <a:t>E_WARNING</a:t>
            </a:r>
            <a:r>
              <a:rPr lang="pt-BR" sz="1200">
                <a:solidFill>
                  <a:schemeClr val="dk1"/>
                </a:solidFill>
              </a:rPr>
              <a:t> </a:t>
            </a:r>
            <a:r>
              <a:rPr lang="pt-BR" sz="1200">
                <a:solidFill>
                  <a:srgbClr val="333333"/>
                </a:solidFill>
              </a:rPr>
              <a:t>|</a:t>
            </a:r>
            <a:r>
              <a:rPr lang="pt-BR" sz="1200">
                <a:solidFill>
                  <a:schemeClr val="dk1"/>
                </a:solidFill>
              </a:rPr>
              <a:t> </a:t>
            </a:r>
            <a:r>
              <a:rPr b="1" lang="pt-BR" sz="1200">
                <a:solidFill>
                  <a:srgbClr val="008800"/>
                </a:solidFill>
              </a:rPr>
              <a:t>E_PARSE</a:t>
            </a:r>
            <a:r>
              <a:rPr lang="pt-BR" sz="1200">
                <a:solidFill>
                  <a:schemeClr val="dk1"/>
                </a:solidFill>
              </a:rPr>
              <a:t>);</a:t>
            </a:r>
            <a:endParaRPr sz="1200">
              <a:solidFill>
                <a:schemeClr val="dk1"/>
              </a:solidFill>
            </a:endParaRPr>
          </a:p>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rPr lang="pt-BR" sz="1200">
                <a:solidFill>
                  <a:srgbClr val="888888"/>
                </a:solidFill>
              </a:rPr>
              <a:t>// E_ALL é o equivalente a todos os tipos</a:t>
            </a:r>
            <a:endParaRPr sz="1200">
              <a:solidFill>
                <a:schemeClr val="dk1"/>
              </a:solidFill>
            </a:endParaRPr>
          </a:p>
          <a:p>
            <a:pPr indent="0" lvl="0" marL="0" rtl="0" algn="l">
              <a:spcBef>
                <a:spcPts val="0"/>
              </a:spcBef>
              <a:spcAft>
                <a:spcPts val="0"/>
              </a:spcAft>
              <a:buNone/>
            </a:pPr>
            <a:r>
              <a:rPr lang="pt-BR" sz="1200">
                <a:solidFill>
                  <a:srgbClr val="007020"/>
                </a:solidFill>
              </a:rPr>
              <a:t>error_reporting</a:t>
            </a:r>
            <a:r>
              <a:rPr lang="pt-BR" sz="1200">
                <a:solidFill>
                  <a:schemeClr val="dk1"/>
                </a:solidFill>
              </a:rPr>
              <a:t>(</a:t>
            </a:r>
            <a:r>
              <a:rPr b="1" lang="pt-BR" sz="1200">
                <a:solidFill>
                  <a:srgbClr val="008800"/>
                </a:solidFill>
              </a:rPr>
              <a:t>E_ALL</a:t>
            </a:r>
            <a:r>
              <a:rPr lang="pt-BR" sz="1200">
                <a:solidFill>
                  <a:schemeClr val="dk1"/>
                </a:solidFill>
              </a:rPr>
              <a:t>);</a:t>
            </a:r>
            <a:endParaRPr sz="1200">
              <a:solidFill>
                <a:schemeClr val="dk1"/>
              </a:solidFill>
            </a:endParaRPr>
          </a:p>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rPr lang="pt-BR" sz="1200">
                <a:solidFill>
                  <a:srgbClr val="888888"/>
                </a:solidFill>
              </a:rPr>
              <a:t>// Com o uso do ^ (not) é possível remover</a:t>
            </a:r>
            <a:endParaRPr sz="1200">
              <a:solidFill>
                <a:schemeClr val="dk1"/>
              </a:solidFill>
            </a:endParaRPr>
          </a:p>
          <a:p>
            <a:pPr indent="0" lvl="0" marL="0" rtl="0" algn="l">
              <a:spcBef>
                <a:spcPts val="0"/>
              </a:spcBef>
              <a:spcAft>
                <a:spcPts val="0"/>
              </a:spcAft>
              <a:buNone/>
            </a:pPr>
            <a:r>
              <a:rPr lang="pt-BR" sz="1200">
                <a:solidFill>
                  <a:srgbClr val="888888"/>
                </a:solidFill>
              </a:rPr>
              <a:t>// um item da lista (todos menos notice)</a:t>
            </a:r>
            <a:endParaRPr sz="1200">
              <a:solidFill>
                <a:schemeClr val="dk1"/>
              </a:solidFill>
            </a:endParaRPr>
          </a:p>
          <a:p>
            <a:pPr indent="0" lvl="0" marL="0" rtl="0" algn="l">
              <a:lnSpc>
                <a:spcPct val="125000"/>
              </a:lnSpc>
              <a:spcBef>
                <a:spcPts val="0"/>
              </a:spcBef>
              <a:spcAft>
                <a:spcPts val="0"/>
              </a:spcAft>
              <a:buNone/>
            </a:pPr>
            <a:r>
              <a:rPr lang="pt-BR" sz="1200">
                <a:solidFill>
                  <a:srgbClr val="007020"/>
                </a:solidFill>
              </a:rPr>
              <a:t>error_reporting</a:t>
            </a:r>
            <a:r>
              <a:rPr lang="pt-BR" sz="1200">
                <a:solidFill>
                  <a:schemeClr val="dk1"/>
                </a:solidFill>
              </a:rPr>
              <a:t>(</a:t>
            </a:r>
            <a:r>
              <a:rPr b="1" lang="pt-BR" sz="1200">
                <a:solidFill>
                  <a:srgbClr val="008800"/>
                </a:solidFill>
              </a:rPr>
              <a:t>E_ALL</a:t>
            </a:r>
            <a:r>
              <a:rPr lang="pt-BR" sz="1200">
                <a:solidFill>
                  <a:schemeClr val="dk1"/>
                </a:solidFill>
              </a:rPr>
              <a:t> </a:t>
            </a:r>
            <a:r>
              <a:rPr lang="pt-BR" sz="1200">
                <a:solidFill>
                  <a:srgbClr val="333333"/>
                </a:solidFill>
              </a:rPr>
              <a:t>^</a:t>
            </a:r>
            <a:r>
              <a:rPr lang="pt-BR" sz="1200">
                <a:solidFill>
                  <a:schemeClr val="dk1"/>
                </a:solidFill>
              </a:rPr>
              <a:t> E_NOTICE);</a:t>
            </a:r>
            <a:endParaRPr sz="1200">
              <a:solidFill>
                <a:schemeClr val="dk1"/>
              </a:solidFill>
            </a:endParaRPr>
          </a:p>
        </p:txBody>
      </p:sp>
      <p:sp>
        <p:nvSpPr>
          <p:cNvPr id="2036" name="Google Shape;2036;p228"/>
          <p:cNvSpPr txBox="1"/>
          <p:nvPr/>
        </p:nvSpPr>
        <p:spPr>
          <a:xfrm>
            <a:off x="4990525" y="1256250"/>
            <a:ext cx="3441900" cy="34320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just">
              <a:spcBef>
                <a:spcPts val="0"/>
              </a:spcBef>
              <a:spcAft>
                <a:spcPts val="0"/>
              </a:spcAft>
              <a:buNone/>
            </a:pPr>
            <a:r>
              <a:rPr lang="pt-BR"/>
              <a:t>Com o uso da função error_reporting() podemos controlar, em tempo de execução quais avisos de erros o PHP poderá imprimir na tela.</a:t>
            </a:r>
            <a:endParaRPr/>
          </a:p>
          <a:p>
            <a:pPr indent="0" lvl="0" marL="0" rtl="0" algn="just">
              <a:spcBef>
                <a:spcPts val="0"/>
              </a:spcBef>
              <a:spcAft>
                <a:spcPts val="0"/>
              </a:spcAft>
              <a:buNone/>
            </a:pPr>
            <a:r>
              <a:t/>
            </a:r>
            <a:endParaRPr/>
          </a:p>
          <a:p>
            <a:pPr indent="0" lvl="0" marL="0" rtl="0" algn="just">
              <a:spcBef>
                <a:spcPts val="0"/>
              </a:spcBef>
              <a:spcAft>
                <a:spcPts val="0"/>
              </a:spcAft>
              <a:buNone/>
            </a:pPr>
            <a:r>
              <a:rPr lang="pt-BR"/>
              <a:t>Essas mesmas constantes podem ser setadas de uma maneira global no php.ini.</a:t>
            </a:r>
            <a:endParaRPr/>
          </a:p>
        </p:txBody>
      </p:sp>
    </p:spTree>
  </p:cSld>
  <p:clrMapOvr>
    <a:masterClrMapping/>
  </p:clrMapOvr>
</p:sld>
</file>

<file path=ppt/slides/slide2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0" name="Shape 2040"/>
        <p:cNvGrpSpPr/>
        <p:nvPr/>
      </p:nvGrpSpPr>
      <p:grpSpPr>
        <a:xfrm>
          <a:off x="0" y="0"/>
          <a:ext cx="0" cy="0"/>
          <a:chOff x="0" y="0"/>
          <a:chExt cx="0" cy="0"/>
        </a:xfrm>
      </p:grpSpPr>
      <p:sp>
        <p:nvSpPr>
          <p:cNvPr id="2041" name="Google Shape;2041;p22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set_error_handler() e restore_error_handler()</a:t>
            </a:r>
            <a:endParaRPr/>
          </a:p>
        </p:txBody>
      </p:sp>
      <p:sp>
        <p:nvSpPr>
          <p:cNvPr id="2042" name="Google Shape;2042;p229"/>
          <p:cNvSpPr txBox="1"/>
          <p:nvPr/>
        </p:nvSpPr>
        <p:spPr>
          <a:xfrm>
            <a:off x="283022" y="1290949"/>
            <a:ext cx="3961800" cy="37554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pt-BR" sz="1200">
                <a:solidFill>
                  <a:srgbClr val="557799"/>
                </a:solidFill>
              </a:rPr>
              <a:t>&lt;?php</a:t>
            </a:r>
            <a:endParaRPr sz="1200">
              <a:solidFill>
                <a:schemeClr val="dk1"/>
              </a:solidFill>
            </a:endParaRPr>
          </a:p>
          <a:p>
            <a:pPr indent="0" lvl="0" marL="0" rtl="0" algn="l">
              <a:spcBef>
                <a:spcPts val="0"/>
              </a:spcBef>
              <a:spcAft>
                <a:spcPts val="0"/>
              </a:spcAft>
              <a:buNone/>
            </a:pPr>
            <a:r>
              <a:rPr lang="pt-BR" sz="1200">
                <a:solidFill>
                  <a:srgbClr val="007020"/>
                </a:solidFill>
              </a:rPr>
              <a:t>set_error_handler</a:t>
            </a:r>
            <a:r>
              <a:rPr lang="pt-BR" sz="1200">
                <a:solidFill>
                  <a:schemeClr val="dk1"/>
                </a:solidFill>
              </a:rPr>
              <a:t>(</a:t>
            </a:r>
            <a:r>
              <a:rPr lang="pt-BR" sz="1200">
                <a:solidFill>
                  <a:schemeClr val="dk1"/>
                </a:solidFill>
                <a:highlight>
                  <a:srgbClr val="FFF0F0"/>
                </a:highlight>
              </a:rPr>
              <a:t>"manipuladorCustomizadoDeErros"</a:t>
            </a:r>
            <a:r>
              <a:rPr lang="pt-BR" sz="1200">
                <a:solidFill>
                  <a:schemeClr val="dk1"/>
                </a:solidFill>
              </a:rPr>
              <a:t>);</a:t>
            </a:r>
            <a:endParaRPr sz="1200">
              <a:solidFill>
                <a:schemeClr val="dk1"/>
              </a:solidFill>
            </a:endParaRPr>
          </a:p>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rPr b="1" lang="pt-BR" sz="1200">
                <a:solidFill>
                  <a:srgbClr val="008800"/>
                </a:solidFill>
              </a:rPr>
              <a:t>function</a:t>
            </a:r>
            <a:r>
              <a:rPr lang="pt-BR" sz="1200">
                <a:solidFill>
                  <a:schemeClr val="dk1"/>
                </a:solidFill>
              </a:rPr>
              <a:t> </a:t>
            </a:r>
            <a:r>
              <a:rPr b="1" lang="pt-BR" sz="1200">
                <a:solidFill>
                  <a:srgbClr val="0066BB"/>
                </a:solidFill>
              </a:rPr>
              <a:t>manipuladorCustomizadoDeErros </a:t>
            </a:r>
            <a:r>
              <a:rPr lang="pt-BR" sz="1200">
                <a:solidFill>
                  <a:schemeClr val="dk1"/>
                </a:solidFill>
              </a:rPr>
              <a:t>(</a:t>
            </a:r>
            <a:r>
              <a:rPr lang="pt-BR" sz="1200">
                <a:solidFill>
                  <a:srgbClr val="996633"/>
                </a:solidFill>
              </a:rPr>
              <a:t>$severity</a:t>
            </a:r>
            <a:r>
              <a:rPr lang="pt-BR" sz="1200">
                <a:solidFill>
                  <a:schemeClr val="dk1"/>
                </a:solidFill>
              </a:rPr>
              <a:t>, </a:t>
            </a:r>
            <a:r>
              <a:rPr lang="pt-BR" sz="1200">
                <a:solidFill>
                  <a:srgbClr val="996633"/>
                </a:solidFill>
              </a:rPr>
              <a:t>$mensagem</a:t>
            </a:r>
            <a:r>
              <a:rPr lang="pt-BR" sz="1200">
                <a:solidFill>
                  <a:schemeClr val="dk1"/>
                </a:solidFill>
              </a:rPr>
              <a:t>, </a:t>
            </a:r>
            <a:r>
              <a:rPr lang="pt-BR" sz="1200">
                <a:solidFill>
                  <a:srgbClr val="996633"/>
                </a:solidFill>
              </a:rPr>
              <a:t>$arquivo</a:t>
            </a:r>
            <a:r>
              <a:rPr lang="pt-BR" sz="1200">
                <a:solidFill>
                  <a:schemeClr val="dk1"/>
                </a:solidFill>
              </a:rPr>
              <a:t>, </a:t>
            </a:r>
            <a:r>
              <a:rPr lang="pt-BR" sz="1200">
                <a:solidFill>
                  <a:srgbClr val="996633"/>
                </a:solidFill>
              </a:rPr>
              <a:t>$linha</a:t>
            </a:r>
            <a:r>
              <a:rPr lang="pt-BR" sz="1200">
                <a:solidFill>
                  <a:schemeClr val="dk1"/>
                </a:solidFill>
              </a:rPr>
              <a:t>) {</a:t>
            </a:r>
            <a:endParaRPr sz="1200">
              <a:solidFill>
                <a:schemeClr val="dk1"/>
              </a:solidFill>
            </a:endParaRPr>
          </a:p>
          <a:p>
            <a:pPr indent="0" lvl="0" marL="0" rtl="0" algn="l">
              <a:spcBef>
                <a:spcPts val="0"/>
              </a:spcBef>
              <a:spcAft>
                <a:spcPts val="0"/>
              </a:spcAft>
              <a:buNone/>
            </a:pPr>
            <a:r>
              <a:rPr lang="pt-BR" sz="1200">
                <a:solidFill>
                  <a:schemeClr val="dk1"/>
                </a:solidFill>
              </a:rPr>
              <a:t>  </a:t>
            </a:r>
            <a:r>
              <a:rPr b="1" lang="pt-BR" sz="1200">
                <a:solidFill>
                  <a:srgbClr val="008800"/>
                </a:solidFill>
              </a:rPr>
              <a:t>if</a:t>
            </a:r>
            <a:r>
              <a:rPr lang="pt-BR" sz="1200">
                <a:solidFill>
                  <a:schemeClr val="dk1"/>
                </a:solidFill>
              </a:rPr>
              <a:t> (</a:t>
            </a:r>
            <a:r>
              <a:rPr lang="pt-BR" sz="1200">
                <a:solidFill>
                  <a:srgbClr val="007020"/>
                </a:solidFill>
              </a:rPr>
              <a:t>error_reporting</a:t>
            </a:r>
            <a:r>
              <a:rPr lang="pt-BR" sz="1200">
                <a:solidFill>
                  <a:schemeClr val="dk1"/>
                </a:solidFill>
              </a:rPr>
              <a:t>() </a:t>
            </a:r>
            <a:r>
              <a:rPr lang="pt-BR" sz="1200">
                <a:solidFill>
                  <a:srgbClr val="333333"/>
                </a:solidFill>
              </a:rPr>
              <a:t>&amp;</a:t>
            </a:r>
            <a:r>
              <a:rPr lang="pt-BR" sz="1200">
                <a:solidFill>
                  <a:schemeClr val="dk1"/>
                </a:solidFill>
              </a:rPr>
              <a:t> </a:t>
            </a:r>
            <a:r>
              <a:rPr lang="pt-BR" sz="1200">
                <a:solidFill>
                  <a:srgbClr val="996633"/>
                </a:solidFill>
              </a:rPr>
              <a:t>$severity</a:t>
            </a:r>
            <a:r>
              <a:rPr lang="pt-BR" sz="1200">
                <a:solidFill>
                  <a:schemeClr val="dk1"/>
                </a:solidFill>
              </a:rPr>
              <a:t>) {</a:t>
            </a:r>
            <a:endParaRPr sz="1200">
              <a:solidFill>
                <a:schemeClr val="dk1"/>
              </a:solidFill>
            </a:endParaRPr>
          </a:p>
          <a:p>
            <a:pPr indent="0" lvl="0" marL="0" rtl="0" algn="l">
              <a:spcBef>
                <a:spcPts val="0"/>
              </a:spcBef>
              <a:spcAft>
                <a:spcPts val="0"/>
              </a:spcAft>
              <a:buNone/>
            </a:pPr>
            <a:r>
              <a:rPr lang="pt-BR" sz="1200">
                <a:solidFill>
                  <a:schemeClr val="dk1"/>
                </a:solidFill>
              </a:rPr>
              <a:t>    </a:t>
            </a:r>
            <a:r>
              <a:rPr b="1" lang="pt-BR" sz="1200">
                <a:solidFill>
                  <a:srgbClr val="008800"/>
                </a:solidFill>
              </a:rPr>
              <a:t>throw</a:t>
            </a:r>
            <a:r>
              <a:rPr lang="pt-BR" sz="1200">
                <a:solidFill>
                  <a:schemeClr val="dk1"/>
                </a:solidFill>
              </a:rPr>
              <a:t> </a:t>
            </a:r>
            <a:r>
              <a:rPr b="1" lang="pt-BR" sz="1200">
                <a:solidFill>
                  <a:srgbClr val="008800"/>
                </a:solidFill>
              </a:rPr>
              <a:t>new</a:t>
            </a:r>
            <a:r>
              <a:rPr lang="pt-BR" sz="1200">
                <a:solidFill>
                  <a:schemeClr val="dk1"/>
                </a:solidFill>
              </a:rPr>
              <a:t> Exception(</a:t>
            </a:r>
            <a:r>
              <a:rPr lang="pt-BR" sz="1200">
                <a:solidFill>
                  <a:srgbClr val="996633"/>
                </a:solidFill>
              </a:rPr>
              <a:t>$mensagem</a:t>
            </a:r>
            <a:r>
              <a:rPr lang="pt-BR" sz="1200">
                <a:solidFill>
                  <a:schemeClr val="dk1"/>
                </a:solidFill>
              </a:rPr>
              <a:t>, </a:t>
            </a:r>
            <a:r>
              <a:rPr b="1" lang="pt-BR" sz="1200">
                <a:solidFill>
                  <a:srgbClr val="0000DD"/>
                </a:solidFill>
              </a:rPr>
              <a:t>0</a:t>
            </a:r>
            <a:r>
              <a:rPr lang="pt-BR" sz="1200">
                <a:solidFill>
                  <a:schemeClr val="dk1"/>
                </a:solidFill>
              </a:rPr>
              <a:t>);</a:t>
            </a:r>
            <a:endParaRPr sz="1200">
              <a:solidFill>
                <a:schemeClr val="dk1"/>
              </a:solidFill>
            </a:endParaRPr>
          </a:p>
          <a:p>
            <a:pPr indent="0" lvl="0" marL="0" rtl="0" algn="l">
              <a:spcBef>
                <a:spcPts val="0"/>
              </a:spcBef>
              <a:spcAft>
                <a:spcPts val="0"/>
              </a:spcAft>
              <a:buNone/>
            </a:pPr>
            <a:r>
              <a:rPr lang="pt-BR" sz="1200">
                <a:solidFill>
                  <a:schemeClr val="dk1"/>
                </a:solidFill>
              </a:rPr>
              <a:t>  }</a:t>
            </a:r>
            <a:endParaRPr sz="1200">
              <a:solidFill>
                <a:schemeClr val="dk1"/>
              </a:solidFill>
            </a:endParaRPr>
          </a:p>
          <a:p>
            <a:pPr indent="0" lvl="0" marL="0" rtl="0" algn="l">
              <a:spcBef>
                <a:spcPts val="0"/>
              </a:spcBef>
              <a:spcAft>
                <a:spcPts val="0"/>
              </a:spcAft>
              <a:buNone/>
            </a:pPr>
            <a:r>
              <a:rPr lang="pt-BR" sz="1200">
                <a:solidFill>
                  <a:schemeClr val="dk1"/>
                </a:solidFill>
              </a:rPr>
              <a:t>}</a:t>
            </a:r>
            <a:endParaRPr sz="1200">
              <a:solidFill>
                <a:schemeClr val="dk1"/>
              </a:solidFill>
            </a:endParaRPr>
          </a:p>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rPr lang="pt-BR" sz="1200">
                <a:solidFill>
                  <a:srgbClr val="996633"/>
                </a:solidFill>
              </a:rPr>
              <a:t>$array</a:t>
            </a:r>
            <a:r>
              <a:rPr lang="pt-BR" sz="1200">
                <a:solidFill>
                  <a:schemeClr val="dk1"/>
                </a:solidFill>
              </a:rPr>
              <a:t> </a:t>
            </a:r>
            <a:r>
              <a:rPr lang="pt-BR" sz="1200">
                <a:solidFill>
                  <a:srgbClr val="333333"/>
                </a:solidFill>
              </a:rPr>
              <a:t>=</a:t>
            </a:r>
            <a:r>
              <a:rPr lang="pt-BR" sz="1200">
                <a:solidFill>
                  <a:schemeClr val="dk1"/>
                </a:solidFill>
              </a:rPr>
              <a:t> [</a:t>
            </a:r>
            <a:r>
              <a:rPr lang="pt-BR" sz="1200">
                <a:solidFill>
                  <a:schemeClr val="dk1"/>
                </a:solidFill>
                <a:highlight>
                  <a:srgbClr val="FFF0F0"/>
                </a:highlight>
              </a:rPr>
              <a:t>'maria'</a:t>
            </a:r>
            <a:r>
              <a:rPr lang="pt-BR" sz="1200">
                <a:solidFill>
                  <a:schemeClr val="dk1"/>
                </a:solidFill>
              </a:rPr>
              <a:t>,</a:t>
            </a:r>
            <a:r>
              <a:rPr lang="pt-BR" sz="1200">
                <a:solidFill>
                  <a:schemeClr val="dk1"/>
                </a:solidFill>
                <a:highlight>
                  <a:srgbClr val="FFF0F0"/>
                </a:highlight>
              </a:rPr>
              <a:t>'josé'</a:t>
            </a:r>
            <a:r>
              <a:rPr lang="pt-BR" sz="1200">
                <a:solidFill>
                  <a:schemeClr val="dk1"/>
                </a:solidFill>
              </a:rPr>
              <a:t>];</a:t>
            </a:r>
            <a:endParaRPr sz="1200">
              <a:solidFill>
                <a:schemeClr val="dk1"/>
              </a:solidFill>
            </a:endParaRPr>
          </a:p>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rPr b="1" lang="pt-BR" sz="1200">
                <a:solidFill>
                  <a:srgbClr val="008800"/>
                </a:solidFill>
              </a:rPr>
              <a:t>try</a:t>
            </a:r>
            <a:r>
              <a:rPr lang="pt-BR" sz="1200">
                <a:solidFill>
                  <a:schemeClr val="dk1"/>
                </a:solidFill>
              </a:rPr>
              <a:t> {</a:t>
            </a:r>
            <a:endParaRPr sz="1200">
              <a:solidFill>
                <a:schemeClr val="dk1"/>
              </a:solidFill>
            </a:endParaRPr>
          </a:p>
          <a:p>
            <a:pPr indent="0" lvl="0" marL="0" rtl="0" algn="l">
              <a:spcBef>
                <a:spcPts val="0"/>
              </a:spcBef>
              <a:spcAft>
                <a:spcPts val="0"/>
              </a:spcAft>
              <a:buNone/>
            </a:pPr>
            <a:r>
              <a:rPr lang="pt-BR" sz="1200">
                <a:solidFill>
                  <a:schemeClr val="dk1"/>
                </a:solidFill>
              </a:rPr>
              <a:t>      </a:t>
            </a:r>
            <a:r>
              <a:rPr lang="pt-BR" sz="1200">
                <a:solidFill>
                  <a:srgbClr val="996633"/>
                </a:solidFill>
              </a:rPr>
              <a:t>$b</a:t>
            </a:r>
            <a:r>
              <a:rPr lang="pt-BR" sz="1200">
                <a:solidFill>
                  <a:schemeClr val="dk1"/>
                </a:solidFill>
              </a:rPr>
              <a:t> </a:t>
            </a:r>
            <a:r>
              <a:rPr lang="pt-BR" sz="1200">
                <a:solidFill>
                  <a:srgbClr val="333333"/>
                </a:solidFill>
              </a:rPr>
              <a:t>=</a:t>
            </a:r>
            <a:r>
              <a:rPr lang="pt-BR" sz="1200">
                <a:solidFill>
                  <a:schemeClr val="dk1"/>
                </a:solidFill>
              </a:rPr>
              <a:t> </a:t>
            </a:r>
            <a:r>
              <a:rPr lang="pt-BR" sz="1200">
                <a:solidFill>
                  <a:srgbClr val="996633"/>
                </a:solidFill>
              </a:rPr>
              <a:t>$array</a:t>
            </a:r>
            <a:r>
              <a:rPr lang="pt-BR" sz="1200">
                <a:solidFill>
                  <a:schemeClr val="dk1"/>
                </a:solidFill>
              </a:rPr>
              <a:t>[</a:t>
            </a:r>
            <a:r>
              <a:rPr b="1" lang="pt-BR" sz="1200">
                <a:solidFill>
                  <a:srgbClr val="0000DD"/>
                </a:solidFill>
              </a:rPr>
              <a:t>2</a:t>
            </a:r>
            <a:r>
              <a:rPr lang="pt-BR" sz="1200">
                <a:solidFill>
                  <a:schemeClr val="dk1"/>
                </a:solidFill>
              </a:rPr>
              <a:t>];</a:t>
            </a:r>
            <a:endParaRPr sz="1200">
              <a:solidFill>
                <a:schemeClr val="dk1"/>
              </a:solidFill>
            </a:endParaRPr>
          </a:p>
          <a:p>
            <a:pPr indent="0" lvl="0" marL="0" rtl="0" algn="l">
              <a:spcBef>
                <a:spcPts val="0"/>
              </a:spcBef>
              <a:spcAft>
                <a:spcPts val="0"/>
              </a:spcAft>
              <a:buNone/>
            </a:pPr>
            <a:r>
              <a:rPr lang="pt-BR" sz="1200">
                <a:solidFill>
                  <a:schemeClr val="dk1"/>
                </a:solidFill>
              </a:rPr>
              <a:t>} </a:t>
            </a:r>
            <a:r>
              <a:rPr b="1" lang="pt-BR" sz="1200">
                <a:solidFill>
                  <a:srgbClr val="008800"/>
                </a:solidFill>
              </a:rPr>
              <a:t>catch</a:t>
            </a:r>
            <a:r>
              <a:rPr lang="pt-BR" sz="1200">
                <a:solidFill>
                  <a:schemeClr val="dk1"/>
                </a:solidFill>
              </a:rPr>
              <a:t> (Exception </a:t>
            </a:r>
            <a:r>
              <a:rPr lang="pt-BR" sz="1200">
                <a:solidFill>
                  <a:srgbClr val="996633"/>
                </a:solidFill>
              </a:rPr>
              <a:t>$e</a:t>
            </a:r>
            <a:r>
              <a:rPr lang="pt-BR" sz="1200">
                <a:solidFill>
                  <a:schemeClr val="dk1"/>
                </a:solidFill>
              </a:rPr>
              <a:t>) {</a:t>
            </a:r>
            <a:endParaRPr sz="1200">
              <a:solidFill>
                <a:schemeClr val="dk1"/>
              </a:solidFill>
            </a:endParaRPr>
          </a:p>
          <a:p>
            <a:pPr indent="0" lvl="0" marL="0" rtl="0" algn="l">
              <a:spcBef>
                <a:spcPts val="0"/>
              </a:spcBef>
              <a:spcAft>
                <a:spcPts val="0"/>
              </a:spcAft>
              <a:buNone/>
            </a:pPr>
            <a:r>
              <a:rPr lang="pt-BR" sz="1200">
                <a:solidFill>
                  <a:schemeClr val="dk1"/>
                </a:solidFill>
              </a:rPr>
              <a:t>      </a:t>
            </a:r>
            <a:r>
              <a:rPr b="1" lang="pt-BR" sz="1200">
                <a:solidFill>
                  <a:srgbClr val="008800"/>
                </a:solidFill>
              </a:rPr>
              <a:t>echo</a:t>
            </a:r>
            <a:r>
              <a:rPr lang="pt-BR" sz="1200">
                <a:solidFill>
                  <a:schemeClr val="dk1"/>
                </a:solidFill>
              </a:rPr>
              <a:t> </a:t>
            </a:r>
            <a:r>
              <a:rPr lang="pt-BR" sz="1200">
                <a:solidFill>
                  <a:schemeClr val="dk1"/>
                </a:solidFill>
                <a:highlight>
                  <a:srgbClr val="FFF0F0"/>
                </a:highlight>
              </a:rPr>
              <a:t>"Posição não encontrada !"</a:t>
            </a:r>
            <a:r>
              <a:rPr lang="pt-BR" sz="1200">
                <a:solidFill>
                  <a:schemeClr val="dk1"/>
                </a:solidFill>
              </a:rPr>
              <a:t>;</a:t>
            </a:r>
            <a:endParaRPr sz="1200">
              <a:solidFill>
                <a:schemeClr val="dk1"/>
              </a:solidFill>
            </a:endParaRPr>
          </a:p>
          <a:p>
            <a:pPr indent="0" lvl="0" marL="0" rtl="0" algn="l">
              <a:spcBef>
                <a:spcPts val="0"/>
              </a:spcBef>
              <a:spcAft>
                <a:spcPts val="0"/>
              </a:spcAft>
              <a:buClr>
                <a:schemeClr val="dk1"/>
              </a:buClr>
              <a:buSzPts val="1100"/>
              <a:buFont typeface="Arial"/>
              <a:buNone/>
            </a:pPr>
            <a:r>
              <a:rPr lang="pt-BR" sz="1200">
                <a:solidFill>
                  <a:schemeClr val="dk1"/>
                </a:solidFill>
              </a:rPr>
              <a:t>} </a:t>
            </a:r>
            <a:r>
              <a:rPr b="1" lang="pt-BR" sz="1200">
                <a:solidFill>
                  <a:srgbClr val="008800"/>
                </a:solidFill>
              </a:rPr>
              <a:t>finally </a:t>
            </a:r>
            <a:r>
              <a:rPr lang="pt-BR" sz="1200">
                <a:solidFill>
                  <a:schemeClr val="dk1"/>
                </a:solidFill>
              </a:rPr>
              <a:t>{</a:t>
            </a:r>
            <a:endParaRPr sz="1200">
              <a:solidFill>
                <a:schemeClr val="dk1"/>
              </a:solidFill>
            </a:endParaRPr>
          </a:p>
          <a:p>
            <a:pPr indent="0" lvl="0" marL="0" rtl="0" algn="l">
              <a:spcBef>
                <a:spcPts val="0"/>
              </a:spcBef>
              <a:spcAft>
                <a:spcPts val="0"/>
              </a:spcAft>
              <a:buClr>
                <a:schemeClr val="dk1"/>
              </a:buClr>
              <a:buSzPts val="1100"/>
              <a:buFont typeface="Arial"/>
              <a:buNone/>
            </a:pPr>
            <a:r>
              <a:rPr lang="pt-BR" sz="1200">
                <a:solidFill>
                  <a:schemeClr val="dk1"/>
                </a:solidFill>
              </a:rPr>
              <a:t>      restore_error_handler();</a:t>
            </a:r>
            <a:endParaRPr b="1" sz="1200">
              <a:solidFill>
                <a:srgbClr val="008800"/>
              </a:solidFill>
            </a:endParaRPr>
          </a:p>
          <a:p>
            <a:pPr indent="0" lvl="0" marL="0" rtl="0" algn="l">
              <a:lnSpc>
                <a:spcPct val="125000"/>
              </a:lnSpc>
              <a:spcBef>
                <a:spcPts val="0"/>
              </a:spcBef>
              <a:spcAft>
                <a:spcPts val="0"/>
              </a:spcAft>
              <a:buClr>
                <a:schemeClr val="dk1"/>
              </a:buClr>
              <a:buSzPts val="1100"/>
              <a:buFont typeface="Arial"/>
              <a:buNone/>
            </a:pPr>
            <a:r>
              <a:rPr lang="pt-BR" sz="1200">
                <a:solidFill>
                  <a:schemeClr val="dk1"/>
                </a:solidFill>
              </a:rPr>
              <a:t>}</a:t>
            </a:r>
            <a:endParaRPr sz="1200">
              <a:solidFill>
                <a:schemeClr val="dk1"/>
              </a:solidFill>
            </a:endParaRPr>
          </a:p>
          <a:p>
            <a:pPr indent="0" lvl="0" marL="0" rtl="0" algn="l">
              <a:lnSpc>
                <a:spcPct val="125000"/>
              </a:lnSpc>
              <a:spcBef>
                <a:spcPts val="0"/>
              </a:spcBef>
              <a:spcAft>
                <a:spcPts val="0"/>
              </a:spcAft>
              <a:buNone/>
            </a:pPr>
            <a:r>
              <a:t/>
            </a:r>
            <a:endParaRPr sz="1200">
              <a:solidFill>
                <a:schemeClr val="dk1"/>
              </a:solidFill>
            </a:endParaRPr>
          </a:p>
        </p:txBody>
      </p:sp>
      <p:sp>
        <p:nvSpPr>
          <p:cNvPr id="2043" name="Google Shape;2043;p229"/>
          <p:cNvSpPr txBox="1"/>
          <p:nvPr/>
        </p:nvSpPr>
        <p:spPr>
          <a:xfrm>
            <a:off x="4894925" y="1290950"/>
            <a:ext cx="3699900" cy="37554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just">
              <a:spcBef>
                <a:spcPts val="0"/>
              </a:spcBef>
              <a:spcAft>
                <a:spcPts val="0"/>
              </a:spcAft>
              <a:buNone/>
            </a:pPr>
            <a:r>
              <a:rPr lang="pt-BR"/>
              <a:t>Com o uso do set_error_handler() é possível criar um manipulador customizado de erros não throwables.</a:t>
            </a:r>
            <a:endParaRPr/>
          </a:p>
          <a:p>
            <a:pPr indent="0" lvl="0" marL="0" rtl="0" algn="just">
              <a:spcBef>
                <a:spcPts val="0"/>
              </a:spcBef>
              <a:spcAft>
                <a:spcPts val="0"/>
              </a:spcAft>
              <a:buNone/>
            </a:pPr>
            <a:r>
              <a:t/>
            </a:r>
            <a:endParaRPr/>
          </a:p>
          <a:p>
            <a:pPr indent="0" lvl="0" marL="0" rtl="0" algn="just">
              <a:spcBef>
                <a:spcPts val="0"/>
              </a:spcBef>
              <a:spcAft>
                <a:spcPts val="0"/>
              </a:spcAft>
              <a:buNone/>
            </a:pPr>
            <a:r>
              <a:rPr lang="pt-BR"/>
              <a:t>É possível, inclusive, lançar uma exceção dentro de um manipulador customizado permitindo assim que erro possa ser tratado com um throwable, podendo ser capturado via catch.</a:t>
            </a:r>
            <a:endParaRPr/>
          </a:p>
          <a:p>
            <a:pPr indent="0" lvl="0" marL="0" rtl="0" algn="just">
              <a:spcBef>
                <a:spcPts val="0"/>
              </a:spcBef>
              <a:spcAft>
                <a:spcPts val="0"/>
              </a:spcAft>
              <a:buNone/>
            </a:pPr>
            <a:r>
              <a:t/>
            </a:r>
            <a:endParaRPr/>
          </a:p>
          <a:p>
            <a:pPr indent="0" lvl="0" marL="0" rtl="0" algn="just">
              <a:spcBef>
                <a:spcPts val="0"/>
              </a:spcBef>
              <a:spcAft>
                <a:spcPts val="0"/>
              </a:spcAft>
              <a:buNone/>
            </a:pPr>
            <a:r>
              <a:rPr lang="pt-BR"/>
              <a:t>O ideal é sempre no final do bloco de instruções restaurar o manipulador original do programa com o restore_error_handler().</a:t>
            </a:r>
            <a:endParaRPr/>
          </a:p>
        </p:txBody>
      </p:sp>
      <p:cxnSp>
        <p:nvCxnSpPr>
          <p:cNvPr id="2044" name="Google Shape;2044;p229"/>
          <p:cNvCxnSpPr/>
          <p:nvPr/>
        </p:nvCxnSpPr>
        <p:spPr>
          <a:xfrm>
            <a:off x="4569875" y="1313600"/>
            <a:ext cx="0" cy="36711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2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8" name="Shape 2048"/>
        <p:cNvGrpSpPr/>
        <p:nvPr/>
      </p:nvGrpSpPr>
      <p:grpSpPr>
        <a:xfrm>
          <a:off x="0" y="0"/>
          <a:ext cx="0" cy="0"/>
          <a:chOff x="0" y="0"/>
          <a:chExt cx="0" cy="0"/>
        </a:xfrm>
      </p:grpSpPr>
      <p:sp>
        <p:nvSpPr>
          <p:cNvPr id="2049" name="Google Shape;2049;p23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Serialização</a:t>
            </a:r>
            <a:endParaRPr/>
          </a:p>
        </p:txBody>
      </p:sp>
      <p:sp>
        <p:nvSpPr>
          <p:cNvPr id="2050" name="Google Shape;2050;p23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pt-BR"/>
              <a:t>É o processo de traduzir estruturas de dados ou estado de objeto em um formato que pode ser armazenado (por exemplo, em um arquivo ou buffer de memória) ou transmitido e reconstruído posteriormente (possivelmente em um ambiente de computador diferente). </a:t>
            </a:r>
            <a:endParaRPr/>
          </a:p>
          <a:p>
            <a:pPr indent="-342900" lvl="0" marL="457200" rtl="0" algn="l">
              <a:spcBef>
                <a:spcPts val="0"/>
              </a:spcBef>
              <a:spcAft>
                <a:spcPts val="0"/>
              </a:spcAft>
              <a:buSzPts val="1800"/>
              <a:buChar char="●"/>
            </a:pPr>
            <a:r>
              <a:rPr lang="pt-BR"/>
              <a:t>Quando a série resultante de bits é relida de acordo com o formato de serialização, ela pode ser usada para criar um clone semanticamente idêntico do objeto original. </a:t>
            </a:r>
            <a:endParaRPr/>
          </a:p>
          <a:p>
            <a:pPr indent="-342900" lvl="0" marL="457200" rtl="0" algn="l">
              <a:spcBef>
                <a:spcPts val="0"/>
              </a:spcBef>
              <a:spcAft>
                <a:spcPts val="0"/>
              </a:spcAft>
              <a:buSzPts val="1800"/>
              <a:buChar char="●"/>
            </a:pPr>
            <a:r>
              <a:rPr lang="pt-BR"/>
              <a:t>Esse processo de serializar um objeto também é chamado de </a:t>
            </a:r>
            <a:r>
              <a:rPr b="1" i="1" lang="pt-BR"/>
              <a:t>marshalling </a:t>
            </a:r>
            <a:r>
              <a:rPr lang="pt-BR"/>
              <a:t> (empacotamento de um objeto).</a:t>
            </a:r>
            <a:endParaRPr/>
          </a:p>
          <a:p>
            <a:pPr indent="-342900" lvl="0" marL="457200" rtl="0" algn="l">
              <a:spcBef>
                <a:spcPts val="0"/>
              </a:spcBef>
              <a:spcAft>
                <a:spcPts val="0"/>
              </a:spcAft>
              <a:buSzPts val="1800"/>
              <a:buChar char="●"/>
            </a:pPr>
            <a:r>
              <a:rPr lang="pt-BR"/>
              <a:t>A operação oposta, extraindo uma estrutura de dados de uma série de bytes, é a desserialização (também chamada de unmarshalling).</a:t>
            </a:r>
            <a:endParaRPr/>
          </a:p>
        </p:txBody>
      </p:sp>
    </p:spTree>
  </p:cSld>
  <p:clrMapOvr>
    <a:masterClrMapping/>
  </p:clrMapOvr>
</p:sld>
</file>

<file path=ppt/slides/slide2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4" name="Shape 2054"/>
        <p:cNvGrpSpPr/>
        <p:nvPr/>
      </p:nvGrpSpPr>
      <p:grpSpPr>
        <a:xfrm>
          <a:off x="0" y="0"/>
          <a:ext cx="0" cy="0"/>
          <a:chOff x="0" y="0"/>
          <a:chExt cx="0" cy="0"/>
        </a:xfrm>
      </p:grpSpPr>
      <p:sp>
        <p:nvSpPr>
          <p:cNvPr id="2055" name="Google Shape;2055;p23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Serialização (serialization)</a:t>
            </a:r>
            <a:endParaRPr/>
          </a:p>
        </p:txBody>
      </p:sp>
      <p:sp>
        <p:nvSpPr>
          <p:cNvPr id="2056" name="Google Shape;2056;p231"/>
          <p:cNvSpPr txBox="1"/>
          <p:nvPr/>
        </p:nvSpPr>
        <p:spPr>
          <a:xfrm>
            <a:off x="538750" y="1402825"/>
            <a:ext cx="3361800" cy="34011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pt-BR">
                <a:solidFill>
                  <a:srgbClr val="557799"/>
                </a:solidFill>
              </a:rPr>
              <a:t>&lt;?php</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pt-BR">
                <a:solidFill>
                  <a:srgbClr val="008800"/>
                </a:solidFill>
              </a:rPr>
              <a:t>class</a:t>
            </a:r>
            <a:r>
              <a:rPr lang="pt-BR">
                <a:solidFill>
                  <a:schemeClr val="dk1"/>
                </a:solidFill>
              </a:rPr>
              <a:t> </a:t>
            </a:r>
            <a:r>
              <a:rPr b="1" lang="pt-BR">
                <a:solidFill>
                  <a:srgbClr val="BB0066"/>
                </a:solidFill>
              </a:rPr>
              <a:t>Aluno</a:t>
            </a:r>
            <a:r>
              <a:rPr lang="pt-BR">
                <a:solidFill>
                  <a:schemeClr val="dk1"/>
                </a:solidFill>
              </a:rPr>
              <a:t>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pt-BR">
                <a:solidFill>
                  <a:schemeClr val="dk1"/>
                </a:solidFill>
              </a:rPr>
              <a:t>    </a:t>
            </a:r>
            <a:r>
              <a:rPr b="1" lang="pt-BR">
                <a:solidFill>
                  <a:srgbClr val="008800"/>
                </a:solidFill>
              </a:rPr>
              <a:t>public</a:t>
            </a:r>
            <a:r>
              <a:rPr lang="pt-BR">
                <a:solidFill>
                  <a:schemeClr val="dk1"/>
                </a:solidFill>
              </a:rPr>
              <a:t> </a:t>
            </a:r>
            <a:r>
              <a:rPr lang="pt-BR">
                <a:solidFill>
                  <a:srgbClr val="996633"/>
                </a:solidFill>
              </a:rPr>
              <a:t>$nome</a:t>
            </a:r>
            <a:r>
              <a:rPr lang="pt-BR">
                <a:solidFill>
                  <a:schemeClr val="dk1"/>
                </a:solidFill>
              </a:rPr>
              <a:t>;</a:t>
            </a:r>
            <a:endParaRPr>
              <a:solidFill>
                <a:schemeClr val="dk1"/>
              </a:solidFill>
            </a:endParaRPr>
          </a:p>
          <a:p>
            <a:pPr indent="0" lvl="0" marL="0" rtl="0" algn="l">
              <a:spcBef>
                <a:spcPts val="0"/>
              </a:spcBef>
              <a:spcAft>
                <a:spcPts val="0"/>
              </a:spcAft>
              <a:buNone/>
            </a:pPr>
            <a:r>
              <a:rPr lang="pt-BR">
                <a:solidFill>
                  <a:schemeClr val="dk1"/>
                </a:solidFill>
              </a:rPr>
              <a:t>    </a:t>
            </a:r>
            <a:r>
              <a:rPr b="1" lang="pt-BR">
                <a:solidFill>
                  <a:srgbClr val="008800"/>
                </a:solidFill>
              </a:rPr>
              <a:t>public</a:t>
            </a:r>
            <a:r>
              <a:rPr lang="pt-BR">
                <a:solidFill>
                  <a:schemeClr val="dk1"/>
                </a:solidFill>
              </a:rPr>
              <a:t> </a:t>
            </a:r>
            <a:r>
              <a:rPr lang="pt-BR">
                <a:solidFill>
                  <a:srgbClr val="996633"/>
                </a:solidFill>
              </a:rPr>
              <a:t>$matricula</a:t>
            </a:r>
            <a:r>
              <a:rPr lang="pt-BR">
                <a:solidFill>
                  <a:schemeClr val="dk1"/>
                </a:solidFill>
              </a:rPr>
              <a:t>;</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pt-BR">
                <a:solidFill>
                  <a:schemeClr val="dk1"/>
                </a:solidFill>
              </a:rPr>
              <a:t>    </a:t>
            </a:r>
            <a:r>
              <a:rPr b="1" lang="pt-BR">
                <a:solidFill>
                  <a:srgbClr val="008800"/>
                </a:solidFill>
              </a:rPr>
              <a:t>public</a:t>
            </a:r>
            <a:r>
              <a:rPr lang="pt-BR">
                <a:solidFill>
                  <a:schemeClr val="dk1"/>
                </a:solidFill>
              </a:rPr>
              <a:t> </a:t>
            </a:r>
            <a:r>
              <a:rPr b="1" lang="pt-BR">
                <a:solidFill>
                  <a:srgbClr val="008800"/>
                </a:solidFill>
              </a:rPr>
              <a:t>function</a:t>
            </a:r>
            <a:r>
              <a:rPr lang="pt-BR">
                <a:solidFill>
                  <a:schemeClr val="dk1"/>
                </a:solidFill>
              </a:rPr>
              <a:t> </a:t>
            </a:r>
            <a:r>
              <a:rPr b="1" lang="pt-BR">
                <a:solidFill>
                  <a:srgbClr val="0066BB"/>
                </a:solidFill>
              </a:rPr>
              <a:t>__construct</a:t>
            </a:r>
            <a:r>
              <a:rPr lang="pt-BR">
                <a:solidFill>
                  <a:schemeClr val="dk1"/>
                </a:solidFill>
              </a:rPr>
              <a:t>(string </a:t>
            </a:r>
            <a:r>
              <a:rPr lang="pt-BR">
                <a:solidFill>
                  <a:srgbClr val="996633"/>
                </a:solidFill>
              </a:rPr>
              <a:t>$nome</a:t>
            </a:r>
            <a:r>
              <a:rPr lang="pt-BR">
                <a:solidFill>
                  <a:schemeClr val="dk1"/>
                </a:solidFill>
              </a:rPr>
              <a:t>, int </a:t>
            </a:r>
            <a:r>
              <a:rPr lang="pt-BR">
                <a:solidFill>
                  <a:srgbClr val="996633"/>
                </a:solidFill>
              </a:rPr>
              <a:t>$matricula</a:t>
            </a:r>
            <a:r>
              <a:rPr lang="pt-BR">
                <a:solidFill>
                  <a:schemeClr val="dk1"/>
                </a:solidFill>
              </a:rPr>
              <a:t>) {</a:t>
            </a:r>
            <a:endParaRPr>
              <a:solidFill>
                <a:schemeClr val="dk1"/>
              </a:solidFill>
            </a:endParaRPr>
          </a:p>
          <a:p>
            <a:pPr indent="0" lvl="0" marL="0" rtl="0" algn="l">
              <a:spcBef>
                <a:spcPts val="0"/>
              </a:spcBef>
              <a:spcAft>
                <a:spcPts val="0"/>
              </a:spcAft>
              <a:buNone/>
            </a:pPr>
            <a:r>
              <a:rPr lang="pt-BR">
                <a:solidFill>
                  <a:schemeClr val="dk1"/>
                </a:solidFill>
              </a:rPr>
              <a:t>        </a:t>
            </a:r>
            <a:r>
              <a:rPr lang="pt-BR">
                <a:solidFill>
                  <a:srgbClr val="996633"/>
                </a:solidFill>
              </a:rPr>
              <a:t>$this</a:t>
            </a:r>
            <a:r>
              <a:rPr lang="pt-BR">
                <a:solidFill>
                  <a:srgbClr val="333333"/>
                </a:solidFill>
              </a:rPr>
              <a:t>-&gt;</a:t>
            </a:r>
            <a:r>
              <a:rPr lang="pt-BR">
                <a:solidFill>
                  <a:srgbClr val="0000CC"/>
                </a:solidFill>
              </a:rPr>
              <a:t>nome</a:t>
            </a:r>
            <a:r>
              <a:rPr lang="pt-BR">
                <a:solidFill>
                  <a:schemeClr val="dk1"/>
                </a:solidFill>
              </a:rPr>
              <a:t>      </a:t>
            </a:r>
            <a:r>
              <a:rPr lang="pt-BR">
                <a:solidFill>
                  <a:srgbClr val="333333"/>
                </a:solidFill>
              </a:rPr>
              <a:t>=</a:t>
            </a:r>
            <a:r>
              <a:rPr lang="pt-BR">
                <a:solidFill>
                  <a:schemeClr val="dk1"/>
                </a:solidFill>
              </a:rPr>
              <a:t> </a:t>
            </a:r>
            <a:r>
              <a:rPr lang="pt-BR">
                <a:solidFill>
                  <a:srgbClr val="996633"/>
                </a:solidFill>
              </a:rPr>
              <a:t>$nome</a:t>
            </a:r>
            <a:r>
              <a:rPr lang="pt-BR">
                <a:solidFill>
                  <a:schemeClr val="dk1"/>
                </a:solidFill>
              </a:rPr>
              <a:t>;</a:t>
            </a:r>
            <a:endParaRPr>
              <a:solidFill>
                <a:schemeClr val="dk1"/>
              </a:solidFill>
            </a:endParaRPr>
          </a:p>
          <a:p>
            <a:pPr indent="0" lvl="0" marL="0" rtl="0" algn="l">
              <a:spcBef>
                <a:spcPts val="0"/>
              </a:spcBef>
              <a:spcAft>
                <a:spcPts val="0"/>
              </a:spcAft>
              <a:buNone/>
            </a:pPr>
            <a:r>
              <a:rPr lang="pt-BR">
                <a:solidFill>
                  <a:schemeClr val="dk1"/>
                </a:solidFill>
              </a:rPr>
              <a:t>        </a:t>
            </a:r>
            <a:r>
              <a:rPr lang="pt-BR">
                <a:solidFill>
                  <a:srgbClr val="996633"/>
                </a:solidFill>
              </a:rPr>
              <a:t>$this</a:t>
            </a:r>
            <a:r>
              <a:rPr lang="pt-BR">
                <a:solidFill>
                  <a:srgbClr val="333333"/>
                </a:solidFill>
              </a:rPr>
              <a:t>-&gt;</a:t>
            </a:r>
            <a:r>
              <a:rPr lang="pt-BR">
                <a:solidFill>
                  <a:srgbClr val="0000CC"/>
                </a:solidFill>
              </a:rPr>
              <a:t>matricula</a:t>
            </a:r>
            <a:r>
              <a:rPr lang="pt-BR">
                <a:solidFill>
                  <a:schemeClr val="dk1"/>
                </a:solidFill>
              </a:rPr>
              <a:t> </a:t>
            </a:r>
            <a:r>
              <a:rPr lang="pt-BR">
                <a:solidFill>
                  <a:srgbClr val="333333"/>
                </a:solidFill>
              </a:rPr>
              <a:t>=</a:t>
            </a:r>
            <a:r>
              <a:rPr lang="pt-BR">
                <a:solidFill>
                  <a:schemeClr val="dk1"/>
                </a:solidFill>
              </a:rPr>
              <a:t> </a:t>
            </a:r>
            <a:r>
              <a:rPr lang="pt-BR">
                <a:solidFill>
                  <a:srgbClr val="996633"/>
                </a:solidFill>
              </a:rPr>
              <a:t>$matricula</a:t>
            </a:r>
            <a:r>
              <a:rPr lang="pt-BR">
                <a:solidFill>
                  <a:schemeClr val="dk1"/>
                </a:solidFill>
              </a:rPr>
              <a:t>;</a:t>
            </a:r>
            <a:endParaRPr>
              <a:solidFill>
                <a:schemeClr val="dk1"/>
              </a:solidFill>
            </a:endParaRPr>
          </a:p>
          <a:p>
            <a:pPr indent="0" lvl="0" marL="0" rtl="0" algn="l">
              <a:spcBef>
                <a:spcPts val="0"/>
              </a:spcBef>
              <a:spcAft>
                <a:spcPts val="0"/>
              </a:spcAft>
              <a:buNone/>
            </a:pPr>
            <a:r>
              <a:rPr lang="pt-BR">
                <a:solidFill>
                  <a:schemeClr val="dk1"/>
                </a:solidFill>
              </a:rPr>
              <a:t>    }</a:t>
            </a:r>
            <a:endParaRPr>
              <a:solidFill>
                <a:schemeClr val="dk1"/>
              </a:solidFill>
            </a:endParaRPr>
          </a:p>
          <a:p>
            <a:pPr indent="0" lvl="0" marL="0" rtl="0" algn="l">
              <a:lnSpc>
                <a:spcPct val="125000"/>
              </a:lnSpc>
              <a:spcBef>
                <a:spcPts val="0"/>
              </a:spcBef>
              <a:spcAft>
                <a:spcPts val="0"/>
              </a:spcAft>
              <a:buNone/>
            </a:pPr>
            <a:r>
              <a:rPr lang="pt-BR">
                <a:solidFill>
                  <a:schemeClr val="dk1"/>
                </a:solidFill>
              </a:rPr>
              <a:t>}</a:t>
            </a:r>
            <a:endParaRPr>
              <a:solidFill>
                <a:schemeClr val="dk1"/>
              </a:solidFill>
            </a:endParaRPr>
          </a:p>
        </p:txBody>
      </p:sp>
      <p:sp>
        <p:nvSpPr>
          <p:cNvPr id="2057" name="Google Shape;2057;p231"/>
          <p:cNvSpPr txBox="1"/>
          <p:nvPr/>
        </p:nvSpPr>
        <p:spPr>
          <a:xfrm>
            <a:off x="4830425" y="1386875"/>
            <a:ext cx="3831600" cy="34170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pt-BR">
                <a:solidFill>
                  <a:srgbClr val="557799"/>
                </a:solidFill>
              </a:rPr>
              <a:t>&lt;?php</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pt-BR">
                <a:solidFill>
                  <a:srgbClr val="008800"/>
                </a:solidFill>
              </a:rPr>
              <a:t>class</a:t>
            </a:r>
            <a:r>
              <a:rPr lang="pt-BR">
                <a:solidFill>
                  <a:schemeClr val="dk1"/>
                </a:solidFill>
              </a:rPr>
              <a:t> </a:t>
            </a:r>
            <a:r>
              <a:rPr b="1" lang="pt-BR">
                <a:solidFill>
                  <a:srgbClr val="BB0066"/>
                </a:solidFill>
              </a:rPr>
              <a:t>Turma</a:t>
            </a:r>
            <a:r>
              <a:rPr lang="pt-BR">
                <a:solidFill>
                  <a:schemeClr val="dk1"/>
                </a:solidFill>
              </a:rPr>
              <a:t>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pt-BR">
                <a:solidFill>
                  <a:schemeClr val="dk1"/>
                </a:solidFill>
              </a:rPr>
              <a:t>    </a:t>
            </a:r>
            <a:r>
              <a:rPr b="1" lang="pt-BR">
                <a:solidFill>
                  <a:srgbClr val="008800"/>
                </a:solidFill>
              </a:rPr>
              <a:t>public</a:t>
            </a:r>
            <a:r>
              <a:rPr lang="pt-BR">
                <a:solidFill>
                  <a:schemeClr val="dk1"/>
                </a:solidFill>
              </a:rPr>
              <a:t> </a:t>
            </a:r>
            <a:r>
              <a:rPr lang="pt-BR">
                <a:solidFill>
                  <a:srgbClr val="996633"/>
                </a:solidFill>
              </a:rPr>
              <a:t>$nome</a:t>
            </a:r>
            <a:r>
              <a:rPr lang="pt-BR">
                <a:solidFill>
                  <a:schemeClr val="dk1"/>
                </a:solidFill>
              </a:rPr>
              <a:t>;</a:t>
            </a:r>
            <a:endParaRPr>
              <a:solidFill>
                <a:schemeClr val="dk1"/>
              </a:solidFill>
            </a:endParaRPr>
          </a:p>
          <a:p>
            <a:pPr indent="0" lvl="0" marL="0" rtl="0" algn="l">
              <a:spcBef>
                <a:spcPts val="0"/>
              </a:spcBef>
              <a:spcAft>
                <a:spcPts val="0"/>
              </a:spcAft>
              <a:buNone/>
            </a:pPr>
            <a:r>
              <a:rPr lang="pt-BR">
                <a:solidFill>
                  <a:schemeClr val="dk1"/>
                </a:solidFill>
              </a:rPr>
              <a:t>    </a:t>
            </a:r>
            <a:r>
              <a:rPr b="1" lang="pt-BR">
                <a:solidFill>
                  <a:srgbClr val="008800"/>
                </a:solidFill>
              </a:rPr>
              <a:t>public</a:t>
            </a:r>
            <a:r>
              <a:rPr lang="pt-BR">
                <a:solidFill>
                  <a:schemeClr val="dk1"/>
                </a:solidFill>
              </a:rPr>
              <a:t> </a:t>
            </a:r>
            <a:r>
              <a:rPr lang="pt-BR">
                <a:solidFill>
                  <a:srgbClr val="996633"/>
                </a:solidFill>
              </a:rPr>
              <a:t>$data</a:t>
            </a:r>
            <a:r>
              <a:rPr lang="pt-BR">
                <a:solidFill>
                  <a:schemeClr val="dk1"/>
                </a:solidFill>
              </a:rPr>
              <a:t>;</a:t>
            </a:r>
            <a:endParaRPr>
              <a:solidFill>
                <a:schemeClr val="dk1"/>
              </a:solidFill>
            </a:endParaRPr>
          </a:p>
          <a:p>
            <a:pPr indent="0" lvl="0" marL="0" rtl="0" algn="l">
              <a:spcBef>
                <a:spcPts val="0"/>
              </a:spcBef>
              <a:spcAft>
                <a:spcPts val="0"/>
              </a:spcAft>
              <a:buNone/>
            </a:pPr>
            <a:r>
              <a:rPr lang="pt-BR">
                <a:solidFill>
                  <a:schemeClr val="dk1"/>
                </a:solidFill>
              </a:rPr>
              <a:t>    </a:t>
            </a:r>
            <a:r>
              <a:rPr b="1" lang="pt-BR">
                <a:solidFill>
                  <a:srgbClr val="008800"/>
                </a:solidFill>
              </a:rPr>
              <a:t>public</a:t>
            </a:r>
            <a:r>
              <a:rPr lang="pt-BR">
                <a:solidFill>
                  <a:schemeClr val="dk1"/>
                </a:solidFill>
              </a:rPr>
              <a:t> </a:t>
            </a:r>
            <a:r>
              <a:rPr lang="pt-BR">
                <a:solidFill>
                  <a:srgbClr val="996633"/>
                </a:solidFill>
              </a:rPr>
              <a:t>$alunos</a:t>
            </a:r>
            <a:r>
              <a:rPr lang="pt-BR">
                <a:solidFill>
                  <a:schemeClr val="dk1"/>
                </a:solidFill>
              </a:rPr>
              <a:t>;</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pt-BR">
                <a:solidFill>
                  <a:schemeClr val="dk1"/>
                </a:solidFill>
              </a:rPr>
              <a:t>    </a:t>
            </a:r>
            <a:r>
              <a:rPr b="1" lang="pt-BR">
                <a:solidFill>
                  <a:srgbClr val="008800"/>
                </a:solidFill>
              </a:rPr>
              <a:t>public</a:t>
            </a:r>
            <a:r>
              <a:rPr lang="pt-BR">
                <a:solidFill>
                  <a:schemeClr val="dk1"/>
                </a:solidFill>
              </a:rPr>
              <a:t> </a:t>
            </a:r>
            <a:r>
              <a:rPr b="1" lang="pt-BR">
                <a:solidFill>
                  <a:srgbClr val="008800"/>
                </a:solidFill>
              </a:rPr>
              <a:t>function</a:t>
            </a:r>
            <a:r>
              <a:rPr lang="pt-BR">
                <a:solidFill>
                  <a:schemeClr val="dk1"/>
                </a:solidFill>
              </a:rPr>
              <a:t> </a:t>
            </a:r>
            <a:r>
              <a:rPr b="1" lang="pt-BR">
                <a:solidFill>
                  <a:srgbClr val="0066BB"/>
                </a:solidFill>
              </a:rPr>
              <a:t>__construct</a:t>
            </a:r>
            <a:r>
              <a:rPr lang="pt-BR">
                <a:solidFill>
                  <a:schemeClr val="dk1"/>
                </a:solidFill>
              </a:rPr>
              <a:t>(string </a:t>
            </a:r>
            <a:r>
              <a:rPr lang="pt-BR">
                <a:solidFill>
                  <a:srgbClr val="996633"/>
                </a:solidFill>
              </a:rPr>
              <a:t>$nome</a:t>
            </a:r>
            <a:r>
              <a:rPr lang="pt-BR">
                <a:solidFill>
                  <a:schemeClr val="dk1"/>
                </a:solidFill>
              </a:rPr>
              <a:t>, \DateTime </a:t>
            </a:r>
            <a:r>
              <a:rPr lang="pt-BR">
                <a:solidFill>
                  <a:srgbClr val="996633"/>
                </a:solidFill>
              </a:rPr>
              <a:t>$data</a:t>
            </a:r>
            <a:r>
              <a:rPr lang="pt-BR">
                <a:solidFill>
                  <a:schemeClr val="dk1"/>
                </a:solidFill>
              </a:rPr>
              <a:t>, </a:t>
            </a:r>
            <a:r>
              <a:rPr b="1" lang="pt-BR">
                <a:solidFill>
                  <a:srgbClr val="008800"/>
                </a:solidFill>
              </a:rPr>
              <a:t>array</a:t>
            </a:r>
            <a:r>
              <a:rPr lang="pt-BR">
                <a:solidFill>
                  <a:schemeClr val="dk1"/>
                </a:solidFill>
              </a:rPr>
              <a:t> </a:t>
            </a:r>
            <a:r>
              <a:rPr lang="pt-BR">
                <a:solidFill>
                  <a:srgbClr val="996633"/>
                </a:solidFill>
              </a:rPr>
              <a:t>$alunos</a:t>
            </a:r>
            <a:r>
              <a:rPr lang="pt-BR">
                <a:solidFill>
                  <a:schemeClr val="dk1"/>
                </a:solidFill>
              </a:rPr>
              <a:t> </a:t>
            </a:r>
            <a:r>
              <a:rPr lang="pt-BR">
                <a:solidFill>
                  <a:srgbClr val="333333"/>
                </a:solidFill>
              </a:rPr>
              <a:t>=</a:t>
            </a:r>
            <a:r>
              <a:rPr lang="pt-BR">
                <a:solidFill>
                  <a:schemeClr val="dk1"/>
                </a:solidFill>
              </a:rPr>
              <a:t> []) {</a:t>
            </a:r>
            <a:endParaRPr>
              <a:solidFill>
                <a:schemeClr val="dk1"/>
              </a:solidFill>
            </a:endParaRPr>
          </a:p>
          <a:p>
            <a:pPr indent="0" lvl="0" marL="0" rtl="0" algn="l">
              <a:spcBef>
                <a:spcPts val="0"/>
              </a:spcBef>
              <a:spcAft>
                <a:spcPts val="0"/>
              </a:spcAft>
              <a:buNone/>
            </a:pPr>
            <a:r>
              <a:rPr lang="pt-BR">
                <a:solidFill>
                  <a:schemeClr val="dk1"/>
                </a:solidFill>
              </a:rPr>
              <a:t>        </a:t>
            </a:r>
            <a:r>
              <a:rPr lang="pt-BR">
                <a:solidFill>
                  <a:srgbClr val="996633"/>
                </a:solidFill>
              </a:rPr>
              <a:t>$this</a:t>
            </a:r>
            <a:r>
              <a:rPr lang="pt-BR">
                <a:solidFill>
                  <a:srgbClr val="333333"/>
                </a:solidFill>
              </a:rPr>
              <a:t>-&gt;</a:t>
            </a:r>
            <a:r>
              <a:rPr lang="pt-BR">
                <a:solidFill>
                  <a:srgbClr val="0000CC"/>
                </a:solidFill>
              </a:rPr>
              <a:t>nome</a:t>
            </a:r>
            <a:r>
              <a:rPr lang="pt-BR">
                <a:solidFill>
                  <a:schemeClr val="dk1"/>
                </a:solidFill>
              </a:rPr>
              <a:t>   </a:t>
            </a:r>
            <a:r>
              <a:rPr lang="pt-BR">
                <a:solidFill>
                  <a:srgbClr val="333333"/>
                </a:solidFill>
              </a:rPr>
              <a:t>=</a:t>
            </a:r>
            <a:r>
              <a:rPr lang="pt-BR">
                <a:solidFill>
                  <a:schemeClr val="dk1"/>
                </a:solidFill>
              </a:rPr>
              <a:t> </a:t>
            </a:r>
            <a:r>
              <a:rPr lang="pt-BR">
                <a:solidFill>
                  <a:srgbClr val="996633"/>
                </a:solidFill>
              </a:rPr>
              <a:t>$nome</a:t>
            </a:r>
            <a:r>
              <a:rPr lang="pt-BR">
                <a:solidFill>
                  <a:schemeClr val="dk1"/>
                </a:solidFill>
              </a:rPr>
              <a:t>;</a:t>
            </a:r>
            <a:endParaRPr>
              <a:solidFill>
                <a:schemeClr val="dk1"/>
              </a:solidFill>
            </a:endParaRPr>
          </a:p>
          <a:p>
            <a:pPr indent="0" lvl="0" marL="0" rtl="0" algn="l">
              <a:spcBef>
                <a:spcPts val="0"/>
              </a:spcBef>
              <a:spcAft>
                <a:spcPts val="0"/>
              </a:spcAft>
              <a:buNone/>
            </a:pPr>
            <a:r>
              <a:rPr lang="pt-BR">
                <a:solidFill>
                  <a:schemeClr val="dk1"/>
                </a:solidFill>
              </a:rPr>
              <a:t>        </a:t>
            </a:r>
            <a:r>
              <a:rPr lang="pt-BR">
                <a:solidFill>
                  <a:srgbClr val="996633"/>
                </a:solidFill>
              </a:rPr>
              <a:t>$this</a:t>
            </a:r>
            <a:r>
              <a:rPr lang="pt-BR">
                <a:solidFill>
                  <a:srgbClr val="333333"/>
                </a:solidFill>
              </a:rPr>
              <a:t>-&gt;</a:t>
            </a:r>
            <a:r>
              <a:rPr lang="pt-BR">
                <a:solidFill>
                  <a:srgbClr val="0000CC"/>
                </a:solidFill>
              </a:rPr>
              <a:t>data</a:t>
            </a:r>
            <a:r>
              <a:rPr lang="pt-BR">
                <a:solidFill>
                  <a:schemeClr val="dk1"/>
                </a:solidFill>
              </a:rPr>
              <a:t>     </a:t>
            </a:r>
            <a:r>
              <a:rPr lang="pt-BR">
                <a:solidFill>
                  <a:srgbClr val="333333"/>
                </a:solidFill>
              </a:rPr>
              <a:t>=</a:t>
            </a:r>
            <a:r>
              <a:rPr lang="pt-BR">
                <a:solidFill>
                  <a:schemeClr val="dk1"/>
                </a:solidFill>
              </a:rPr>
              <a:t> </a:t>
            </a:r>
            <a:r>
              <a:rPr lang="pt-BR">
                <a:solidFill>
                  <a:srgbClr val="996633"/>
                </a:solidFill>
              </a:rPr>
              <a:t>$data</a:t>
            </a:r>
            <a:r>
              <a:rPr lang="pt-BR">
                <a:solidFill>
                  <a:schemeClr val="dk1"/>
                </a:solidFill>
              </a:rPr>
              <a:t>;</a:t>
            </a:r>
            <a:endParaRPr>
              <a:solidFill>
                <a:schemeClr val="dk1"/>
              </a:solidFill>
            </a:endParaRPr>
          </a:p>
          <a:p>
            <a:pPr indent="0" lvl="0" marL="0" rtl="0" algn="l">
              <a:spcBef>
                <a:spcPts val="0"/>
              </a:spcBef>
              <a:spcAft>
                <a:spcPts val="0"/>
              </a:spcAft>
              <a:buNone/>
            </a:pPr>
            <a:r>
              <a:rPr lang="pt-BR">
                <a:solidFill>
                  <a:schemeClr val="dk1"/>
                </a:solidFill>
              </a:rPr>
              <a:t>        </a:t>
            </a:r>
            <a:r>
              <a:rPr lang="pt-BR">
                <a:solidFill>
                  <a:srgbClr val="996633"/>
                </a:solidFill>
              </a:rPr>
              <a:t>$this</a:t>
            </a:r>
            <a:r>
              <a:rPr lang="pt-BR">
                <a:solidFill>
                  <a:srgbClr val="333333"/>
                </a:solidFill>
              </a:rPr>
              <a:t>-&gt;</a:t>
            </a:r>
            <a:r>
              <a:rPr lang="pt-BR">
                <a:solidFill>
                  <a:srgbClr val="0000CC"/>
                </a:solidFill>
              </a:rPr>
              <a:t>alunos</a:t>
            </a:r>
            <a:r>
              <a:rPr lang="pt-BR">
                <a:solidFill>
                  <a:schemeClr val="dk1"/>
                </a:solidFill>
              </a:rPr>
              <a:t> </a:t>
            </a:r>
            <a:r>
              <a:rPr lang="pt-BR">
                <a:solidFill>
                  <a:srgbClr val="333333"/>
                </a:solidFill>
              </a:rPr>
              <a:t>=</a:t>
            </a:r>
            <a:r>
              <a:rPr lang="pt-BR">
                <a:solidFill>
                  <a:schemeClr val="dk1"/>
                </a:solidFill>
              </a:rPr>
              <a:t> </a:t>
            </a:r>
            <a:r>
              <a:rPr lang="pt-BR">
                <a:solidFill>
                  <a:srgbClr val="996633"/>
                </a:solidFill>
              </a:rPr>
              <a:t>$alunos</a:t>
            </a:r>
            <a:r>
              <a:rPr lang="pt-BR">
                <a:solidFill>
                  <a:schemeClr val="dk1"/>
                </a:solidFill>
              </a:rPr>
              <a:t>;</a:t>
            </a:r>
            <a:endParaRPr>
              <a:solidFill>
                <a:schemeClr val="dk1"/>
              </a:solidFill>
            </a:endParaRPr>
          </a:p>
          <a:p>
            <a:pPr indent="0" lvl="0" marL="0" rtl="0" algn="l">
              <a:spcBef>
                <a:spcPts val="0"/>
              </a:spcBef>
              <a:spcAft>
                <a:spcPts val="0"/>
              </a:spcAft>
              <a:buNone/>
            </a:pPr>
            <a:r>
              <a:rPr lang="pt-BR">
                <a:solidFill>
                  <a:schemeClr val="dk1"/>
                </a:solidFill>
              </a:rPr>
              <a:t>    }</a:t>
            </a:r>
            <a:endParaRPr>
              <a:solidFill>
                <a:schemeClr val="dk1"/>
              </a:solidFill>
            </a:endParaRPr>
          </a:p>
          <a:p>
            <a:pPr indent="0" lvl="0" marL="0" rtl="0" algn="l">
              <a:lnSpc>
                <a:spcPct val="125000"/>
              </a:lnSpc>
              <a:spcBef>
                <a:spcPts val="0"/>
              </a:spcBef>
              <a:spcAft>
                <a:spcPts val="0"/>
              </a:spcAft>
              <a:buNone/>
            </a:pPr>
            <a:r>
              <a:rPr lang="pt-BR">
                <a:solidFill>
                  <a:schemeClr val="dk1"/>
                </a:solidFill>
              </a:rPr>
              <a:t>}</a:t>
            </a:r>
            <a:endParaRPr>
              <a:solidFill>
                <a:schemeClr val="dk1"/>
              </a:solidFill>
            </a:endParaRPr>
          </a:p>
        </p:txBody>
      </p:sp>
      <p:sp>
        <p:nvSpPr>
          <p:cNvPr id="2058" name="Google Shape;2058;p231"/>
          <p:cNvSpPr txBox="1"/>
          <p:nvPr/>
        </p:nvSpPr>
        <p:spPr>
          <a:xfrm>
            <a:off x="538650" y="1102625"/>
            <a:ext cx="3361800" cy="30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pt-BR"/>
              <a:t>Aluno.php</a:t>
            </a:r>
            <a:endParaRPr b="1"/>
          </a:p>
        </p:txBody>
      </p:sp>
      <p:sp>
        <p:nvSpPr>
          <p:cNvPr id="2059" name="Google Shape;2059;p231"/>
          <p:cNvSpPr txBox="1"/>
          <p:nvPr/>
        </p:nvSpPr>
        <p:spPr>
          <a:xfrm>
            <a:off x="4805850" y="1102625"/>
            <a:ext cx="3361800" cy="30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pt-BR"/>
              <a:t>Turma.php</a:t>
            </a:r>
            <a:endParaRPr b="1"/>
          </a:p>
        </p:txBody>
      </p:sp>
      <p:cxnSp>
        <p:nvCxnSpPr>
          <p:cNvPr id="2060" name="Google Shape;2060;p231"/>
          <p:cNvCxnSpPr/>
          <p:nvPr/>
        </p:nvCxnSpPr>
        <p:spPr>
          <a:xfrm>
            <a:off x="4416900" y="1562175"/>
            <a:ext cx="0" cy="30306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3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Ordem de precedência</a:t>
            </a:r>
            <a:endParaRPr/>
          </a:p>
        </p:txBody>
      </p:sp>
      <p:sp>
        <p:nvSpPr>
          <p:cNvPr id="224" name="Google Shape;224;p3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pt-BR">
                <a:solidFill>
                  <a:schemeClr val="dk1"/>
                </a:solidFill>
                <a:highlight>
                  <a:srgbClr val="FFFFFF"/>
                </a:highlight>
                <a:latin typeface="Consolas"/>
                <a:ea typeface="Consolas"/>
                <a:cs typeface="Consolas"/>
                <a:sym typeface="Consolas"/>
              </a:rPr>
              <a:t>&lt;?php</a:t>
            </a:r>
            <a:br>
              <a:rPr lang="pt-BR">
                <a:solidFill>
                  <a:schemeClr val="dk1"/>
                </a:solidFill>
                <a:highlight>
                  <a:srgbClr val="FFFFFF"/>
                </a:highlight>
                <a:latin typeface="Consolas"/>
                <a:ea typeface="Consolas"/>
                <a:cs typeface="Consolas"/>
                <a:sym typeface="Consolas"/>
              </a:rPr>
            </a:br>
            <a:r>
              <a:rPr lang="pt-BR">
                <a:solidFill>
                  <a:srgbClr val="919191"/>
                </a:solidFill>
                <a:highlight>
                  <a:srgbClr val="FFFFFF"/>
                </a:highlight>
                <a:latin typeface="Consolas"/>
                <a:ea typeface="Consolas"/>
                <a:cs typeface="Consolas"/>
                <a:sym typeface="Consolas"/>
              </a:rPr>
              <a:t>//PHP usa a ordem de precedência </a:t>
            </a:r>
            <a:br>
              <a:rPr lang="pt-BR">
                <a:solidFill>
                  <a:srgbClr val="919191"/>
                </a:solidFill>
                <a:highlight>
                  <a:srgbClr val="FFFFFF"/>
                </a:highlight>
                <a:latin typeface="Consolas"/>
                <a:ea typeface="Consolas"/>
                <a:cs typeface="Consolas"/>
                <a:sym typeface="Consolas"/>
              </a:rPr>
            </a:br>
            <a:r>
              <a:rPr lang="pt-BR">
                <a:solidFill>
                  <a:srgbClr val="919191"/>
                </a:solidFill>
                <a:highlight>
                  <a:srgbClr val="FFFFFF"/>
                </a:highlight>
                <a:latin typeface="Consolas"/>
                <a:ea typeface="Consolas"/>
                <a:cs typeface="Consolas"/>
                <a:sym typeface="Consolas"/>
              </a:rPr>
              <a:t>conhecida como BODMAS </a:t>
            </a:r>
            <a:br>
              <a:rPr lang="pt-BR">
                <a:solidFill>
                  <a:srgbClr val="919191"/>
                </a:solidFill>
                <a:highlight>
                  <a:srgbClr val="FFFFFF"/>
                </a:highlight>
                <a:latin typeface="Consolas"/>
                <a:ea typeface="Consolas"/>
                <a:cs typeface="Consolas"/>
                <a:sym typeface="Consolas"/>
              </a:rPr>
            </a:br>
            <a:r>
              <a:rPr lang="pt-BR">
                <a:solidFill>
                  <a:srgbClr val="919191"/>
                </a:solidFill>
                <a:highlight>
                  <a:srgbClr val="FFFFFF"/>
                </a:highlight>
                <a:latin typeface="Consolas"/>
                <a:ea typeface="Consolas"/>
                <a:cs typeface="Consolas"/>
                <a:sym typeface="Consolas"/>
              </a:rPr>
              <a:t> </a:t>
            </a:r>
            <a:br>
              <a:rPr lang="pt-BR">
                <a:solidFill>
                  <a:srgbClr val="919191"/>
                </a:solidFill>
                <a:highlight>
                  <a:srgbClr val="FFFFFF"/>
                </a:highlight>
                <a:latin typeface="Consolas"/>
                <a:ea typeface="Consolas"/>
                <a:cs typeface="Consolas"/>
                <a:sym typeface="Consolas"/>
              </a:rPr>
            </a:br>
            <a:r>
              <a:rPr lang="pt-BR">
                <a:solidFill>
                  <a:schemeClr val="dk1"/>
                </a:solidFill>
                <a:highlight>
                  <a:srgbClr val="FFFFFF"/>
                </a:highlight>
                <a:latin typeface="Consolas"/>
                <a:ea typeface="Consolas"/>
                <a:cs typeface="Consolas"/>
                <a:sym typeface="Consolas"/>
              </a:rPr>
              <a:t>$x </a:t>
            </a:r>
            <a:r>
              <a:rPr lang="pt-BR">
                <a:solidFill>
                  <a:srgbClr val="FF5600"/>
                </a:solidFill>
                <a:highlight>
                  <a:srgbClr val="FFFFFF"/>
                </a:highlight>
                <a:latin typeface="Consolas"/>
                <a:ea typeface="Consolas"/>
                <a:cs typeface="Consolas"/>
                <a:sym typeface="Consolas"/>
              </a:rPr>
              <a:t>=</a:t>
            </a:r>
            <a:r>
              <a:rPr lang="pt-BR">
                <a:solidFill>
                  <a:schemeClr val="dk1"/>
                </a:solidFill>
                <a:highlight>
                  <a:srgbClr val="FFFFFF"/>
                </a:highlight>
                <a:latin typeface="Consolas"/>
                <a:ea typeface="Consolas"/>
                <a:cs typeface="Consolas"/>
                <a:sym typeface="Consolas"/>
              </a:rPr>
              <a:t> 1 </a:t>
            </a:r>
            <a:r>
              <a:rPr lang="pt-BR">
                <a:solidFill>
                  <a:srgbClr val="FF5600"/>
                </a:solidFill>
                <a:highlight>
                  <a:srgbClr val="FFFFFF"/>
                </a:highlight>
                <a:latin typeface="Consolas"/>
                <a:ea typeface="Consolas"/>
                <a:cs typeface="Consolas"/>
                <a:sym typeface="Consolas"/>
              </a:rPr>
              <a:t>+</a:t>
            </a:r>
            <a:r>
              <a:rPr lang="pt-BR">
                <a:solidFill>
                  <a:schemeClr val="dk1"/>
                </a:solidFill>
                <a:highlight>
                  <a:srgbClr val="FFFFFF"/>
                </a:highlight>
                <a:latin typeface="Consolas"/>
                <a:ea typeface="Consolas"/>
                <a:cs typeface="Consolas"/>
                <a:sym typeface="Consolas"/>
              </a:rPr>
              <a:t> 2 </a:t>
            </a:r>
            <a:r>
              <a:rPr lang="pt-BR">
                <a:solidFill>
                  <a:srgbClr val="FF5600"/>
                </a:solidFill>
                <a:highlight>
                  <a:srgbClr val="FFFFFF"/>
                </a:highlight>
                <a:latin typeface="Consolas"/>
                <a:ea typeface="Consolas"/>
                <a:cs typeface="Consolas"/>
                <a:sym typeface="Consolas"/>
              </a:rPr>
              <a:t>*</a:t>
            </a:r>
            <a:r>
              <a:rPr lang="pt-BR">
                <a:solidFill>
                  <a:schemeClr val="dk1"/>
                </a:solidFill>
                <a:highlight>
                  <a:srgbClr val="FFFFFF"/>
                </a:highlight>
                <a:latin typeface="Consolas"/>
                <a:ea typeface="Consolas"/>
                <a:cs typeface="Consolas"/>
                <a:sym typeface="Consolas"/>
              </a:rPr>
              <a:t> 3;</a:t>
            </a:r>
            <a:br>
              <a:rPr lang="pt-BR">
                <a:solidFill>
                  <a:schemeClr val="dk1"/>
                </a:solidFill>
                <a:highlight>
                  <a:srgbClr val="FFFFFF"/>
                </a:highlight>
                <a:latin typeface="Consolas"/>
                <a:ea typeface="Consolas"/>
                <a:cs typeface="Consolas"/>
                <a:sym typeface="Consolas"/>
              </a:rPr>
            </a:br>
            <a:r>
              <a:rPr lang="pt-BR">
                <a:solidFill>
                  <a:schemeClr val="dk1"/>
                </a:solidFill>
                <a:highlight>
                  <a:srgbClr val="FFFFFF"/>
                </a:highlight>
                <a:latin typeface="Consolas"/>
                <a:ea typeface="Consolas"/>
                <a:cs typeface="Consolas"/>
                <a:sym typeface="Consolas"/>
              </a:rPr>
              <a:t>$y </a:t>
            </a:r>
            <a:r>
              <a:rPr lang="pt-BR">
                <a:solidFill>
                  <a:srgbClr val="FF5600"/>
                </a:solidFill>
                <a:highlight>
                  <a:srgbClr val="FFFFFF"/>
                </a:highlight>
                <a:latin typeface="Consolas"/>
                <a:ea typeface="Consolas"/>
                <a:cs typeface="Consolas"/>
                <a:sym typeface="Consolas"/>
              </a:rPr>
              <a:t>=</a:t>
            </a:r>
            <a:r>
              <a:rPr lang="pt-BR">
                <a:solidFill>
                  <a:schemeClr val="dk1"/>
                </a:solidFill>
                <a:highlight>
                  <a:srgbClr val="FFFFFF"/>
                </a:highlight>
                <a:latin typeface="Consolas"/>
                <a:ea typeface="Consolas"/>
                <a:cs typeface="Consolas"/>
                <a:sym typeface="Consolas"/>
              </a:rPr>
              <a:t> (1 </a:t>
            </a:r>
            <a:r>
              <a:rPr lang="pt-BR">
                <a:solidFill>
                  <a:srgbClr val="FF5600"/>
                </a:solidFill>
                <a:highlight>
                  <a:srgbClr val="FFFFFF"/>
                </a:highlight>
                <a:latin typeface="Consolas"/>
                <a:ea typeface="Consolas"/>
                <a:cs typeface="Consolas"/>
                <a:sym typeface="Consolas"/>
              </a:rPr>
              <a:t>+</a:t>
            </a:r>
            <a:r>
              <a:rPr lang="pt-BR">
                <a:solidFill>
                  <a:schemeClr val="dk1"/>
                </a:solidFill>
                <a:highlight>
                  <a:srgbClr val="FFFFFF"/>
                </a:highlight>
                <a:latin typeface="Consolas"/>
                <a:ea typeface="Consolas"/>
                <a:cs typeface="Consolas"/>
                <a:sym typeface="Consolas"/>
              </a:rPr>
              <a:t> 2) </a:t>
            </a:r>
            <a:r>
              <a:rPr lang="pt-BR">
                <a:solidFill>
                  <a:srgbClr val="FF5600"/>
                </a:solidFill>
                <a:highlight>
                  <a:srgbClr val="FFFFFF"/>
                </a:highlight>
                <a:latin typeface="Consolas"/>
                <a:ea typeface="Consolas"/>
                <a:cs typeface="Consolas"/>
                <a:sym typeface="Consolas"/>
              </a:rPr>
              <a:t>*</a:t>
            </a:r>
            <a:r>
              <a:rPr lang="pt-BR">
                <a:solidFill>
                  <a:schemeClr val="dk1"/>
                </a:solidFill>
                <a:highlight>
                  <a:srgbClr val="FFFFFF"/>
                </a:highlight>
                <a:latin typeface="Consolas"/>
                <a:ea typeface="Consolas"/>
                <a:cs typeface="Consolas"/>
                <a:sym typeface="Consolas"/>
              </a:rPr>
              <a:t> 3;</a:t>
            </a:r>
            <a:br>
              <a:rPr lang="pt-BR">
                <a:solidFill>
                  <a:schemeClr val="dk1"/>
                </a:solidFill>
                <a:highlight>
                  <a:srgbClr val="FFFFFF"/>
                </a:highlight>
                <a:latin typeface="Consolas"/>
                <a:ea typeface="Consolas"/>
                <a:cs typeface="Consolas"/>
                <a:sym typeface="Consolas"/>
              </a:rPr>
            </a:br>
            <a:r>
              <a:rPr lang="pt-BR">
                <a:solidFill>
                  <a:srgbClr val="A535AE"/>
                </a:solidFill>
                <a:highlight>
                  <a:srgbClr val="FFFFFF"/>
                </a:highlight>
                <a:latin typeface="Consolas"/>
                <a:ea typeface="Consolas"/>
                <a:cs typeface="Consolas"/>
                <a:sym typeface="Consolas"/>
              </a:rPr>
              <a:t>echo</a:t>
            </a:r>
            <a:r>
              <a:rPr lang="pt-BR">
                <a:solidFill>
                  <a:schemeClr val="dk1"/>
                </a:solidFill>
                <a:highlight>
                  <a:srgbClr val="FFFFFF"/>
                </a:highlight>
                <a:latin typeface="Consolas"/>
                <a:ea typeface="Consolas"/>
                <a:cs typeface="Consolas"/>
                <a:sym typeface="Consolas"/>
              </a:rPr>
              <a:t> $x; </a:t>
            </a:r>
            <a:r>
              <a:rPr lang="pt-BR">
                <a:solidFill>
                  <a:srgbClr val="919191"/>
                </a:solidFill>
                <a:highlight>
                  <a:srgbClr val="FFFFFF"/>
                </a:highlight>
                <a:latin typeface="Consolas"/>
                <a:ea typeface="Consolas"/>
                <a:cs typeface="Consolas"/>
                <a:sym typeface="Consolas"/>
              </a:rPr>
              <a:t>//7</a:t>
            </a:r>
            <a:br>
              <a:rPr lang="pt-BR">
                <a:solidFill>
                  <a:schemeClr val="dk1"/>
                </a:solidFill>
                <a:highlight>
                  <a:srgbClr val="FFFFFF"/>
                </a:highlight>
                <a:latin typeface="Consolas"/>
                <a:ea typeface="Consolas"/>
                <a:cs typeface="Consolas"/>
                <a:sym typeface="Consolas"/>
              </a:rPr>
            </a:br>
            <a:r>
              <a:rPr lang="pt-BR">
                <a:solidFill>
                  <a:srgbClr val="A535AE"/>
                </a:solidFill>
                <a:highlight>
                  <a:srgbClr val="FFFFFF"/>
                </a:highlight>
                <a:latin typeface="Consolas"/>
                <a:ea typeface="Consolas"/>
                <a:cs typeface="Consolas"/>
                <a:sym typeface="Consolas"/>
              </a:rPr>
              <a:t>echo</a:t>
            </a:r>
            <a:r>
              <a:rPr lang="pt-BR">
                <a:solidFill>
                  <a:schemeClr val="dk1"/>
                </a:solidFill>
                <a:highlight>
                  <a:srgbClr val="FFFFFF"/>
                </a:highlight>
                <a:latin typeface="Consolas"/>
                <a:ea typeface="Consolas"/>
                <a:cs typeface="Consolas"/>
                <a:sym typeface="Consolas"/>
              </a:rPr>
              <a:t> $y; </a:t>
            </a:r>
            <a:r>
              <a:rPr lang="pt-BR">
                <a:solidFill>
                  <a:srgbClr val="919191"/>
                </a:solidFill>
                <a:highlight>
                  <a:srgbClr val="FFFFFF"/>
                </a:highlight>
                <a:latin typeface="Consolas"/>
                <a:ea typeface="Consolas"/>
                <a:cs typeface="Consolas"/>
                <a:sym typeface="Consolas"/>
              </a:rPr>
              <a:t>//9</a:t>
            </a:r>
            <a:endParaRPr/>
          </a:p>
        </p:txBody>
      </p:sp>
      <p:pic>
        <p:nvPicPr>
          <p:cNvPr id="225" name="Google Shape;225;p34"/>
          <p:cNvPicPr preferRelativeResize="0"/>
          <p:nvPr/>
        </p:nvPicPr>
        <p:blipFill>
          <a:blip r:embed="rId3">
            <a:alphaModFix/>
          </a:blip>
          <a:stretch>
            <a:fillRect/>
          </a:stretch>
        </p:blipFill>
        <p:spPr>
          <a:xfrm>
            <a:off x="5536275" y="2187000"/>
            <a:ext cx="2972465" cy="2381875"/>
          </a:xfrm>
          <a:prstGeom prst="rect">
            <a:avLst/>
          </a:prstGeom>
          <a:noFill/>
          <a:ln>
            <a:noFill/>
          </a:ln>
        </p:spPr>
      </p:pic>
      <p:sp>
        <p:nvSpPr>
          <p:cNvPr id="226" name="Google Shape;226;p34"/>
          <p:cNvSpPr txBox="1"/>
          <p:nvPr/>
        </p:nvSpPr>
        <p:spPr>
          <a:xfrm>
            <a:off x="3069000" y="4568875"/>
            <a:ext cx="6075000" cy="499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pt-BR" sz="1200"/>
              <a:t>fonte:http://www.famousarticlesolutionz.com/2015/03/what-is-bodmas-rule.html</a:t>
            </a:r>
            <a:endParaRPr sz="1200"/>
          </a:p>
        </p:txBody>
      </p:sp>
    </p:spTree>
  </p:cSld>
  <p:clrMapOvr>
    <a:masterClrMapping/>
  </p:clrMapOvr>
</p:sld>
</file>

<file path=ppt/slides/slide2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4" name="Shape 2064"/>
        <p:cNvGrpSpPr/>
        <p:nvPr/>
      </p:nvGrpSpPr>
      <p:grpSpPr>
        <a:xfrm>
          <a:off x="0" y="0"/>
          <a:ext cx="0" cy="0"/>
          <a:chOff x="0" y="0"/>
          <a:chExt cx="0" cy="0"/>
        </a:xfrm>
      </p:grpSpPr>
      <p:sp>
        <p:nvSpPr>
          <p:cNvPr id="2065" name="Google Shape;2065;p23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Serialização (escrita)</a:t>
            </a:r>
            <a:endParaRPr/>
          </a:p>
        </p:txBody>
      </p:sp>
      <p:sp>
        <p:nvSpPr>
          <p:cNvPr id="2066" name="Google Shape;2066;p232"/>
          <p:cNvSpPr txBox="1"/>
          <p:nvPr/>
        </p:nvSpPr>
        <p:spPr>
          <a:xfrm>
            <a:off x="311700" y="1148650"/>
            <a:ext cx="4325100" cy="39948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pt-BR" sz="1300">
                <a:solidFill>
                  <a:srgbClr val="557799"/>
                </a:solidFill>
              </a:rPr>
              <a:t>&lt;?php</a:t>
            </a:r>
            <a:endParaRPr sz="1300">
              <a:solidFill>
                <a:schemeClr val="dk1"/>
              </a:solidFill>
            </a:endParaRPr>
          </a:p>
          <a:p>
            <a:pPr indent="0" lvl="0" marL="0" rtl="0" algn="l">
              <a:spcBef>
                <a:spcPts val="0"/>
              </a:spcBef>
              <a:spcAft>
                <a:spcPts val="0"/>
              </a:spcAft>
              <a:buNone/>
            </a:pPr>
            <a:r>
              <a:rPr b="1" lang="pt-BR" sz="1300">
                <a:solidFill>
                  <a:srgbClr val="008800"/>
                </a:solidFill>
              </a:rPr>
              <a:t>include_once</a:t>
            </a:r>
            <a:r>
              <a:rPr lang="pt-BR" sz="1300">
                <a:solidFill>
                  <a:schemeClr val="dk1"/>
                </a:solidFill>
              </a:rPr>
              <a:t> </a:t>
            </a:r>
            <a:r>
              <a:rPr lang="pt-BR" sz="1300">
                <a:solidFill>
                  <a:schemeClr val="dk1"/>
                </a:solidFill>
                <a:highlight>
                  <a:srgbClr val="FFF0F0"/>
                </a:highlight>
              </a:rPr>
              <a:t>'Turma.php'</a:t>
            </a:r>
            <a:r>
              <a:rPr lang="pt-BR" sz="1300">
                <a:solidFill>
                  <a:schemeClr val="dk1"/>
                </a:solidFill>
              </a:rPr>
              <a:t>;</a:t>
            </a:r>
            <a:endParaRPr sz="1300">
              <a:solidFill>
                <a:schemeClr val="dk1"/>
              </a:solidFill>
            </a:endParaRPr>
          </a:p>
          <a:p>
            <a:pPr indent="0" lvl="0" marL="0" rtl="0" algn="l">
              <a:spcBef>
                <a:spcPts val="0"/>
              </a:spcBef>
              <a:spcAft>
                <a:spcPts val="0"/>
              </a:spcAft>
              <a:buNone/>
            </a:pPr>
            <a:r>
              <a:rPr b="1" lang="pt-BR" sz="1300">
                <a:solidFill>
                  <a:srgbClr val="008800"/>
                </a:solidFill>
              </a:rPr>
              <a:t>include_once</a:t>
            </a:r>
            <a:r>
              <a:rPr lang="pt-BR" sz="1300">
                <a:solidFill>
                  <a:schemeClr val="dk1"/>
                </a:solidFill>
              </a:rPr>
              <a:t> </a:t>
            </a:r>
            <a:r>
              <a:rPr lang="pt-BR" sz="1300">
                <a:solidFill>
                  <a:schemeClr val="dk1"/>
                </a:solidFill>
                <a:highlight>
                  <a:srgbClr val="FFF0F0"/>
                </a:highlight>
              </a:rPr>
              <a:t>'Aluno.php'</a:t>
            </a:r>
            <a:r>
              <a:rPr lang="pt-BR" sz="1300">
                <a:solidFill>
                  <a:schemeClr val="dk1"/>
                </a:solidFill>
              </a:rPr>
              <a:t>;</a:t>
            </a:r>
            <a:endParaRPr sz="1300">
              <a:solidFill>
                <a:schemeClr val="dk1"/>
              </a:solidFill>
            </a:endParaRPr>
          </a:p>
          <a:p>
            <a:pPr indent="0" lvl="0" marL="0" rtl="0" algn="l">
              <a:spcBef>
                <a:spcPts val="0"/>
              </a:spcBef>
              <a:spcAft>
                <a:spcPts val="0"/>
              </a:spcAft>
              <a:buNone/>
            </a:pPr>
            <a:r>
              <a:t/>
            </a:r>
            <a:endParaRPr sz="1300">
              <a:solidFill>
                <a:schemeClr val="dk1"/>
              </a:solidFill>
            </a:endParaRPr>
          </a:p>
          <a:p>
            <a:pPr indent="0" lvl="0" marL="0" rtl="0" algn="l">
              <a:spcBef>
                <a:spcPts val="0"/>
              </a:spcBef>
              <a:spcAft>
                <a:spcPts val="0"/>
              </a:spcAft>
              <a:buNone/>
            </a:pPr>
            <a:r>
              <a:rPr lang="pt-BR" sz="1300">
                <a:solidFill>
                  <a:srgbClr val="996633"/>
                </a:solidFill>
              </a:rPr>
              <a:t>$turmas</a:t>
            </a:r>
            <a:r>
              <a:rPr lang="pt-BR" sz="1300">
                <a:solidFill>
                  <a:schemeClr val="dk1"/>
                </a:solidFill>
              </a:rPr>
              <a:t>   </a:t>
            </a:r>
            <a:r>
              <a:rPr lang="pt-BR" sz="1300">
                <a:solidFill>
                  <a:srgbClr val="333333"/>
                </a:solidFill>
              </a:rPr>
              <a:t>=</a:t>
            </a:r>
            <a:r>
              <a:rPr lang="pt-BR" sz="1300">
                <a:solidFill>
                  <a:schemeClr val="dk1"/>
                </a:solidFill>
              </a:rPr>
              <a:t> [];</a:t>
            </a:r>
            <a:endParaRPr sz="1300">
              <a:solidFill>
                <a:schemeClr val="dk1"/>
              </a:solidFill>
            </a:endParaRPr>
          </a:p>
          <a:p>
            <a:pPr indent="0" lvl="0" marL="0" rtl="0" algn="l">
              <a:spcBef>
                <a:spcPts val="0"/>
              </a:spcBef>
              <a:spcAft>
                <a:spcPts val="0"/>
              </a:spcAft>
              <a:buNone/>
            </a:pPr>
            <a:r>
              <a:rPr lang="pt-BR" sz="1300">
                <a:solidFill>
                  <a:srgbClr val="996633"/>
                </a:solidFill>
              </a:rPr>
              <a:t>$aluno1</a:t>
            </a:r>
            <a:r>
              <a:rPr lang="pt-BR" sz="1300">
                <a:solidFill>
                  <a:schemeClr val="dk1"/>
                </a:solidFill>
              </a:rPr>
              <a:t>   </a:t>
            </a:r>
            <a:r>
              <a:rPr lang="pt-BR" sz="1300">
                <a:solidFill>
                  <a:srgbClr val="333333"/>
                </a:solidFill>
              </a:rPr>
              <a:t>=</a:t>
            </a:r>
            <a:r>
              <a:rPr lang="pt-BR" sz="1300">
                <a:solidFill>
                  <a:schemeClr val="dk1"/>
                </a:solidFill>
              </a:rPr>
              <a:t> </a:t>
            </a:r>
            <a:r>
              <a:rPr b="1" lang="pt-BR" sz="1300">
                <a:solidFill>
                  <a:srgbClr val="008800"/>
                </a:solidFill>
              </a:rPr>
              <a:t>new</a:t>
            </a:r>
            <a:r>
              <a:rPr lang="pt-BR" sz="1300">
                <a:solidFill>
                  <a:schemeClr val="dk1"/>
                </a:solidFill>
              </a:rPr>
              <a:t> Aluno(</a:t>
            </a:r>
            <a:r>
              <a:rPr lang="pt-BR" sz="1300">
                <a:solidFill>
                  <a:schemeClr val="dk1"/>
                </a:solidFill>
                <a:highlight>
                  <a:srgbClr val="FFF0F0"/>
                </a:highlight>
              </a:rPr>
              <a:t>'José'</a:t>
            </a:r>
            <a:r>
              <a:rPr lang="pt-BR" sz="1300">
                <a:solidFill>
                  <a:schemeClr val="dk1"/>
                </a:solidFill>
              </a:rPr>
              <a:t>, </a:t>
            </a:r>
            <a:r>
              <a:rPr b="1" lang="pt-BR" sz="1300">
                <a:solidFill>
                  <a:srgbClr val="0000DD"/>
                </a:solidFill>
              </a:rPr>
              <a:t>123</a:t>
            </a:r>
            <a:r>
              <a:rPr lang="pt-BR" sz="1300">
                <a:solidFill>
                  <a:schemeClr val="dk1"/>
                </a:solidFill>
              </a:rPr>
              <a:t>);</a:t>
            </a:r>
            <a:endParaRPr sz="1300">
              <a:solidFill>
                <a:schemeClr val="dk1"/>
              </a:solidFill>
            </a:endParaRPr>
          </a:p>
          <a:p>
            <a:pPr indent="0" lvl="0" marL="0" rtl="0" algn="l">
              <a:spcBef>
                <a:spcPts val="0"/>
              </a:spcBef>
              <a:spcAft>
                <a:spcPts val="0"/>
              </a:spcAft>
              <a:buNone/>
            </a:pPr>
            <a:r>
              <a:rPr lang="pt-BR" sz="1300">
                <a:solidFill>
                  <a:srgbClr val="996633"/>
                </a:solidFill>
              </a:rPr>
              <a:t>$aluno2</a:t>
            </a:r>
            <a:r>
              <a:rPr lang="pt-BR" sz="1300">
                <a:solidFill>
                  <a:schemeClr val="dk1"/>
                </a:solidFill>
              </a:rPr>
              <a:t>   </a:t>
            </a:r>
            <a:r>
              <a:rPr lang="pt-BR" sz="1300">
                <a:solidFill>
                  <a:srgbClr val="333333"/>
                </a:solidFill>
              </a:rPr>
              <a:t>=</a:t>
            </a:r>
            <a:r>
              <a:rPr lang="pt-BR" sz="1300">
                <a:solidFill>
                  <a:schemeClr val="dk1"/>
                </a:solidFill>
              </a:rPr>
              <a:t> </a:t>
            </a:r>
            <a:r>
              <a:rPr b="1" lang="pt-BR" sz="1300">
                <a:solidFill>
                  <a:srgbClr val="008800"/>
                </a:solidFill>
              </a:rPr>
              <a:t>new</a:t>
            </a:r>
            <a:r>
              <a:rPr lang="pt-BR" sz="1300">
                <a:solidFill>
                  <a:schemeClr val="dk1"/>
                </a:solidFill>
              </a:rPr>
              <a:t> Aluno(</a:t>
            </a:r>
            <a:r>
              <a:rPr lang="pt-BR" sz="1300">
                <a:solidFill>
                  <a:schemeClr val="dk1"/>
                </a:solidFill>
                <a:highlight>
                  <a:srgbClr val="FFF0F0"/>
                </a:highlight>
              </a:rPr>
              <a:t>'Maria'</a:t>
            </a:r>
            <a:r>
              <a:rPr lang="pt-BR" sz="1300">
                <a:solidFill>
                  <a:schemeClr val="dk1"/>
                </a:solidFill>
              </a:rPr>
              <a:t>, </a:t>
            </a:r>
            <a:r>
              <a:rPr b="1" lang="pt-BR" sz="1300">
                <a:solidFill>
                  <a:srgbClr val="0000DD"/>
                </a:solidFill>
              </a:rPr>
              <a:t>456</a:t>
            </a:r>
            <a:r>
              <a:rPr lang="pt-BR" sz="1300">
                <a:solidFill>
                  <a:schemeClr val="dk1"/>
                </a:solidFill>
              </a:rPr>
              <a:t>);</a:t>
            </a:r>
            <a:endParaRPr sz="1300">
              <a:solidFill>
                <a:schemeClr val="dk1"/>
              </a:solidFill>
            </a:endParaRPr>
          </a:p>
          <a:p>
            <a:pPr indent="0" lvl="0" marL="0" rtl="0" algn="l">
              <a:spcBef>
                <a:spcPts val="0"/>
              </a:spcBef>
              <a:spcAft>
                <a:spcPts val="0"/>
              </a:spcAft>
              <a:buNone/>
            </a:pPr>
            <a:r>
              <a:rPr lang="pt-BR" sz="1300">
                <a:solidFill>
                  <a:srgbClr val="996633"/>
                </a:solidFill>
              </a:rPr>
              <a:t>$aluno3</a:t>
            </a:r>
            <a:r>
              <a:rPr lang="pt-BR" sz="1300">
                <a:solidFill>
                  <a:schemeClr val="dk1"/>
                </a:solidFill>
              </a:rPr>
              <a:t>   </a:t>
            </a:r>
            <a:r>
              <a:rPr lang="pt-BR" sz="1300">
                <a:solidFill>
                  <a:srgbClr val="333333"/>
                </a:solidFill>
              </a:rPr>
              <a:t>=</a:t>
            </a:r>
            <a:r>
              <a:rPr lang="pt-BR" sz="1300">
                <a:solidFill>
                  <a:schemeClr val="dk1"/>
                </a:solidFill>
              </a:rPr>
              <a:t> </a:t>
            </a:r>
            <a:r>
              <a:rPr b="1" lang="pt-BR" sz="1300">
                <a:solidFill>
                  <a:srgbClr val="008800"/>
                </a:solidFill>
              </a:rPr>
              <a:t>new</a:t>
            </a:r>
            <a:r>
              <a:rPr lang="pt-BR" sz="1300">
                <a:solidFill>
                  <a:schemeClr val="dk1"/>
                </a:solidFill>
              </a:rPr>
              <a:t> Aluno(</a:t>
            </a:r>
            <a:r>
              <a:rPr lang="pt-BR" sz="1300">
                <a:solidFill>
                  <a:schemeClr val="dk1"/>
                </a:solidFill>
                <a:highlight>
                  <a:srgbClr val="FFF0F0"/>
                </a:highlight>
              </a:rPr>
              <a:t>'Thiago'</a:t>
            </a:r>
            <a:r>
              <a:rPr lang="pt-BR" sz="1300">
                <a:solidFill>
                  <a:schemeClr val="dk1"/>
                </a:solidFill>
              </a:rPr>
              <a:t>, </a:t>
            </a:r>
            <a:r>
              <a:rPr b="1" lang="pt-BR" sz="1300">
                <a:solidFill>
                  <a:srgbClr val="0000DD"/>
                </a:solidFill>
              </a:rPr>
              <a:t>789</a:t>
            </a:r>
            <a:r>
              <a:rPr lang="pt-BR" sz="1300">
                <a:solidFill>
                  <a:schemeClr val="dk1"/>
                </a:solidFill>
              </a:rPr>
              <a:t>);</a:t>
            </a:r>
            <a:endParaRPr sz="1300">
              <a:solidFill>
                <a:schemeClr val="dk1"/>
              </a:solidFill>
            </a:endParaRPr>
          </a:p>
          <a:p>
            <a:pPr indent="0" lvl="0" marL="0" rtl="0" algn="l">
              <a:spcBef>
                <a:spcPts val="0"/>
              </a:spcBef>
              <a:spcAft>
                <a:spcPts val="0"/>
              </a:spcAft>
              <a:buNone/>
            </a:pPr>
            <a:r>
              <a:t/>
            </a:r>
            <a:endParaRPr sz="1300">
              <a:solidFill>
                <a:schemeClr val="dk1"/>
              </a:solidFill>
            </a:endParaRPr>
          </a:p>
          <a:p>
            <a:pPr indent="0" lvl="0" marL="0" rtl="0" algn="l">
              <a:spcBef>
                <a:spcPts val="0"/>
              </a:spcBef>
              <a:spcAft>
                <a:spcPts val="0"/>
              </a:spcAft>
              <a:buNone/>
            </a:pPr>
            <a:r>
              <a:rPr lang="pt-BR" sz="1300">
                <a:solidFill>
                  <a:srgbClr val="996633"/>
                </a:solidFill>
              </a:rPr>
              <a:t>$turmas</a:t>
            </a:r>
            <a:r>
              <a:rPr lang="pt-BR" sz="1300">
                <a:solidFill>
                  <a:schemeClr val="dk1"/>
                </a:solidFill>
              </a:rPr>
              <a:t>[] </a:t>
            </a:r>
            <a:r>
              <a:rPr lang="pt-BR" sz="1300">
                <a:solidFill>
                  <a:srgbClr val="333333"/>
                </a:solidFill>
              </a:rPr>
              <a:t>=</a:t>
            </a:r>
            <a:r>
              <a:rPr lang="pt-BR" sz="1300">
                <a:solidFill>
                  <a:schemeClr val="dk1"/>
                </a:solidFill>
              </a:rPr>
              <a:t> </a:t>
            </a:r>
            <a:r>
              <a:rPr b="1" lang="pt-BR" sz="1300">
                <a:solidFill>
                  <a:srgbClr val="008800"/>
                </a:solidFill>
              </a:rPr>
              <a:t>new</a:t>
            </a:r>
            <a:r>
              <a:rPr lang="pt-BR" sz="1300">
                <a:solidFill>
                  <a:schemeClr val="dk1"/>
                </a:solidFill>
              </a:rPr>
              <a:t> Turma(</a:t>
            </a:r>
            <a:r>
              <a:rPr lang="pt-BR" sz="1300">
                <a:solidFill>
                  <a:schemeClr val="dk1"/>
                </a:solidFill>
                <a:highlight>
                  <a:srgbClr val="FFF0F0"/>
                </a:highlight>
              </a:rPr>
              <a:t>'PHP'</a:t>
            </a:r>
            <a:r>
              <a:rPr lang="pt-BR" sz="1300">
                <a:solidFill>
                  <a:schemeClr val="dk1"/>
                </a:solidFill>
              </a:rPr>
              <a:t>, </a:t>
            </a:r>
            <a:endParaRPr sz="1300">
              <a:solidFill>
                <a:schemeClr val="dk1"/>
              </a:solidFill>
            </a:endParaRPr>
          </a:p>
          <a:p>
            <a:pPr indent="0" lvl="0" marL="0" rtl="0" algn="l">
              <a:spcBef>
                <a:spcPts val="0"/>
              </a:spcBef>
              <a:spcAft>
                <a:spcPts val="0"/>
              </a:spcAft>
              <a:buNone/>
            </a:pPr>
            <a:r>
              <a:rPr b="1" lang="pt-BR" sz="1300">
                <a:solidFill>
                  <a:srgbClr val="008800"/>
                </a:solidFill>
              </a:rPr>
              <a:t> new</a:t>
            </a:r>
            <a:r>
              <a:rPr lang="pt-BR" sz="1300">
                <a:solidFill>
                  <a:schemeClr val="dk1"/>
                </a:solidFill>
              </a:rPr>
              <a:t> \DateTime(</a:t>
            </a:r>
            <a:r>
              <a:rPr lang="pt-BR" sz="1300">
                <a:solidFill>
                  <a:schemeClr val="dk1"/>
                </a:solidFill>
                <a:highlight>
                  <a:srgbClr val="FFF0F0"/>
                </a:highlight>
              </a:rPr>
              <a:t>'today'</a:t>
            </a:r>
            <a:r>
              <a:rPr lang="pt-BR" sz="1300">
                <a:solidFill>
                  <a:schemeClr val="dk1"/>
                </a:solidFill>
              </a:rPr>
              <a:t>), [</a:t>
            </a:r>
            <a:r>
              <a:rPr lang="pt-BR" sz="1300">
                <a:solidFill>
                  <a:srgbClr val="996633"/>
                </a:solidFill>
              </a:rPr>
              <a:t>$aluno1</a:t>
            </a:r>
            <a:r>
              <a:rPr lang="pt-BR" sz="1300">
                <a:solidFill>
                  <a:schemeClr val="dk1"/>
                </a:solidFill>
              </a:rPr>
              <a:t>, </a:t>
            </a:r>
            <a:r>
              <a:rPr lang="pt-BR" sz="1300">
                <a:solidFill>
                  <a:srgbClr val="996633"/>
                </a:solidFill>
              </a:rPr>
              <a:t>$aluno2</a:t>
            </a:r>
            <a:r>
              <a:rPr lang="pt-BR" sz="1300">
                <a:solidFill>
                  <a:schemeClr val="dk1"/>
                </a:solidFill>
              </a:rPr>
              <a:t>]);</a:t>
            </a:r>
            <a:endParaRPr sz="1300">
              <a:solidFill>
                <a:schemeClr val="dk1"/>
              </a:solidFill>
            </a:endParaRPr>
          </a:p>
          <a:p>
            <a:pPr indent="0" lvl="0" marL="0" rtl="0" algn="l">
              <a:spcBef>
                <a:spcPts val="0"/>
              </a:spcBef>
              <a:spcAft>
                <a:spcPts val="0"/>
              </a:spcAft>
              <a:buNone/>
            </a:pPr>
            <a:r>
              <a:rPr lang="pt-BR" sz="1300">
                <a:solidFill>
                  <a:srgbClr val="996633"/>
                </a:solidFill>
              </a:rPr>
              <a:t>$turmas</a:t>
            </a:r>
            <a:r>
              <a:rPr lang="pt-BR" sz="1300">
                <a:solidFill>
                  <a:schemeClr val="dk1"/>
                </a:solidFill>
              </a:rPr>
              <a:t>[] </a:t>
            </a:r>
            <a:r>
              <a:rPr lang="pt-BR" sz="1300">
                <a:solidFill>
                  <a:srgbClr val="333333"/>
                </a:solidFill>
              </a:rPr>
              <a:t>=</a:t>
            </a:r>
            <a:r>
              <a:rPr lang="pt-BR" sz="1300">
                <a:solidFill>
                  <a:schemeClr val="dk1"/>
                </a:solidFill>
              </a:rPr>
              <a:t> </a:t>
            </a:r>
            <a:r>
              <a:rPr b="1" lang="pt-BR" sz="1300">
                <a:solidFill>
                  <a:srgbClr val="008800"/>
                </a:solidFill>
              </a:rPr>
              <a:t>new</a:t>
            </a:r>
            <a:r>
              <a:rPr lang="pt-BR" sz="1300">
                <a:solidFill>
                  <a:schemeClr val="dk1"/>
                </a:solidFill>
              </a:rPr>
              <a:t> Turma(</a:t>
            </a:r>
            <a:r>
              <a:rPr lang="pt-BR" sz="1300">
                <a:solidFill>
                  <a:schemeClr val="dk1"/>
                </a:solidFill>
                <a:highlight>
                  <a:srgbClr val="FFF0F0"/>
                </a:highlight>
              </a:rPr>
              <a:t>'CakePHP'</a:t>
            </a:r>
            <a:r>
              <a:rPr lang="pt-BR" sz="1300">
                <a:solidFill>
                  <a:schemeClr val="dk1"/>
                </a:solidFill>
              </a:rPr>
              <a:t>, </a:t>
            </a:r>
            <a:endParaRPr sz="1300">
              <a:solidFill>
                <a:schemeClr val="dk1"/>
              </a:solidFill>
            </a:endParaRPr>
          </a:p>
          <a:p>
            <a:pPr indent="0" lvl="0" marL="0" rtl="0" algn="l">
              <a:spcBef>
                <a:spcPts val="0"/>
              </a:spcBef>
              <a:spcAft>
                <a:spcPts val="0"/>
              </a:spcAft>
              <a:buNone/>
            </a:pPr>
            <a:r>
              <a:rPr b="1" lang="pt-BR" sz="1300">
                <a:solidFill>
                  <a:srgbClr val="008800"/>
                </a:solidFill>
              </a:rPr>
              <a:t> new</a:t>
            </a:r>
            <a:r>
              <a:rPr lang="pt-BR" sz="1300">
                <a:solidFill>
                  <a:schemeClr val="dk1"/>
                </a:solidFill>
              </a:rPr>
              <a:t> \DateTime(</a:t>
            </a:r>
            <a:r>
              <a:rPr lang="pt-BR" sz="1300">
                <a:solidFill>
                  <a:schemeClr val="dk1"/>
                </a:solidFill>
                <a:highlight>
                  <a:srgbClr val="FFF0F0"/>
                </a:highlight>
              </a:rPr>
              <a:t>'-2 days'</a:t>
            </a:r>
            <a:r>
              <a:rPr lang="pt-BR" sz="1300">
                <a:solidFill>
                  <a:schemeClr val="dk1"/>
                </a:solidFill>
              </a:rPr>
              <a:t>), [</a:t>
            </a:r>
            <a:r>
              <a:rPr lang="pt-BR" sz="1300">
                <a:solidFill>
                  <a:srgbClr val="996633"/>
                </a:solidFill>
              </a:rPr>
              <a:t>$aluno1</a:t>
            </a:r>
            <a:r>
              <a:rPr lang="pt-BR" sz="1300">
                <a:solidFill>
                  <a:schemeClr val="dk1"/>
                </a:solidFill>
              </a:rPr>
              <a:t>, </a:t>
            </a:r>
            <a:r>
              <a:rPr lang="pt-BR" sz="1300">
                <a:solidFill>
                  <a:srgbClr val="996633"/>
                </a:solidFill>
              </a:rPr>
              <a:t>$aluno2</a:t>
            </a:r>
            <a:r>
              <a:rPr lang="pt-BR" sz="1300">
                <a:solidFill>
                  <a:schemeClr val="dk1"/>
                </a:solidFill>
              </a:rPr>
              <a:t>, </a:t>
            </a:r>
            <a:r>
              <a:rPr lang="pt-BR" sz="1300">
                <a:solidFill>
                  <a:srgbClr val="996633"/>
                </a:solidFill>
              </a:rPr>
              <a:t>$aluno3</a:t>
            </a:r>
            <a:r>
              <a:rPr lang="pt-BR" sz="1300">
                <a:solidFill>
                  <a:schemeClr val="dk1"/>
                </a:solidFill>
              </a:rPr>
              <a:t>]);</a:t>
            </a:r>
            <a:endParaRPr sz="1300">
              <a:solidFill>
                <a:schemeClr val="dk1"/>
              </a:solidFill>
            </a:endParaRPr>
          </a:p>
          <a:p>
            <a:pPr indent="0" lvl="0" marL="0" rtl="0" algn="l">
              <a:spcBef>
                <a:spcPts val="0"/>
              </a:spcBef>
              <a:spcAft>
                <a:spcPts val="0"/>
              </a:spcAft>
              <a:buNone/>
            </a:pPr>
            <a:r>
              <a:rPr lang="pt-BR" sz="1300">
                <a:solidFill>
                  <a:srgbClr val="996633"/>
                </a:solidFill>
              </a:rPr>
              <a:t>$turmas</a:t>
            </a:r>
            <a:r>
              <a:rPr lang="pt-BR" sz="1300">
                <a:solidFill>
                  <a:schemeClr val="dk1"/>
                </a:solidFill>
              </a:rPr>
              <a:t>[] </a:t>
            </a:r>
            <a:r>
              <a:rPr lang="pt-BR" sz="1300">
                <a:solidFill>
                  <a:srgbClr val="333333"/>
                </a:solidFill>
              </a:rPr>
              <a:t>=</a:t>
            </a:r>
            <a:r>
              <a:rPr lang="pt-BR" sz="1300">
                <a:solidFill>
                  <a:schemeClr val="dk1"/>
                </a:solidFill>
              </a:rPr>
              <a:t> </a:t>
            </a:r>
            <a:r>
              <a:rPr b="1" lang="pt-BR" sz="1300">
                <a:solidFill>
                  <a:srgbClr val="008800"/>
                </a:solidFill>
              </a:rPr>
              <a:t>new</a:t>
            </a:r>
            <a:r>
              <a:rPr lang="pt-BR" sz="1300">
                <a:solidFill>
                  <a:schemeClr val="dk1"/>
                </a:solidFill>
              </a:rPr>
              <a:t> Turma(</a:t>
            </a:r>
            <a:r>
              <a:rPr lang="pt-BR" sz="1300">
                <a:solidFill>
                  <a:schemeClr val="dk1"/>
                </a:solidFill>
                <a:highlight>
                  <a:srgbClr val="FFF0F0"/>
                </a:highlight>
              </a:rPr>
              <a:t>'MySQL'</a:t>
            </a:r>
            <a:r>
              <a:rPr lang="pt-BR" sz="1300">
                <a:solidFill>
                  <a:schemeClr val="dk1"/>
                </a:solidFill>
              </a:rPr>
              <a:t>, </a:t>
            </a:r>
            <a:endParaRPr sz="1300">
              <a:solidFill>
                <a:schemeClr val="dk1"/>
              </a:solidFill>
            </a:endParaRPr>
          </a:p>
          <a:p>
            <a:pPr indent="0" lvl="0" marL="0" rtl="0" algn="l">
              <a:spcBef>
                <a:spcPts val="0"/>
              </a:spcBef>
              <a:spcAft>
                <a:spcPts val="0"/>
              </a:spcAft>
              <a:buNone/>
            </a:pPr>
            <a:r>
              <a:rPr b="1" lang="pt-BR" sz="1300">
                <a:solidFill>
                  <a:srgbClr val="008800"/>
                </a:solidFill>
              </a:rPr>
              <a:t> new</a:t>
            </a:r>
            <a:r>
              <a:rPr lang="pt-BR" sz="1300">
                <a:solidFill>
                  <a:schemeClr val="dk1"/>
                </a:solidFill>
              </a:rPr>
              <a:t> \DateTime(</a:t>
            </a:r>
            <a:r>
              <a:rPr lang="pt-BR" sz="1300">
                <a:solidFill>
                  <a:schemeClr val="dk1"/>
                </a:solidFill>
                <a:highlight>
                  <a:srgbClr val="FFF0F0"/>
                </a:highlight>
              </a:rPr>
              <a:t>'yesterday'</a:t>
            </a:r>
            <a:r>
              <a:rPr lang="pt-BR" sz="1300">
                <a:solidFill>
                  <a:schemeClr val="dk1"/>
                </a:solidFill>
              </a:rPr>
              <a:t>), [</a:t>
            </a:r>
            <a:r>
              <a:rPr lang="pt-BR" sz="1300">
                <a:solidFill>
                  <a:srgbClr val="996633"/>
                </a:solidFill>
              </a:rPr>
              <a:t>$aluno1</a:t>
            </a:r>
            <a:r>
              <a:rPr lang="pt-BR" sz="1300">
                <a:solidFill>
                  <a:schemeClr val="dk1"/>
                </a:solidFill>
              </a:rPr>
              <a:t>, </a:t>
            </a:r>
            <a:r>
              <a:rPr lang="pt-BR" sz="1300">
                <a:solidFill>
                  <a:srgbClr val="996633"/>
                </a:solidFill>
              </a:rPr>
              <a:t>$aluno3</a:t>
            </a:r>
            <a:r>
              <a:rPr lang="pt-BR" sz="1300">
                <a:solidFill>
                  <a:schemeClr val="dk1"/>
                </a:solidFill>
              </a:rPr>
              <a:t>]);</a:t>
            </a:r>
            <a:endParaRPr sz="1300">
              <a:solidFill>
                <a:schemeClr val="dk1"/>
              </a:solidFill>
            </a:endParaRPr>
          </a:p>
          <a:p>
            <a:pPr indent="0" lvl="0" marL="0" rtl="0" algn="l">
              <a:spcBef>
                <a:spcPts val="0"/>
              </a:spcBef>
              <a:spcAft>
                <a:spcPts val="0"/>
              </a:spcAft>
              <a:buNone/>
            </a:pPr>
            <a:r>
              <a:t/>
            </a:r>
            <a:endParaRPr sz="1300">
              <a:solidFill>
                <a:schemeClr val="dk1"/>
              </a:solidFill>
            </a:endParaRPr>
          </a:p>
          <a:p>
            <a:pPr indent="0" lvl="0" marL="0" rtl="0" algn="l">
              <a:spcBef>
                <a:spcPts val="0"/>
              </a:spcBef>
              <a:spcAft>
                <a:spcPts val="0"/>
              </a:spcAft>
              <a:buNone/>
            </a:pPr>
            <a:r>
              <a:rPr lang="pt-BR" sz="1300">
                <a:solidFill>
                  <a:srgbClr val="996633"/>
                </a:solidFill>
              </a:rPr>
              <a:t>$serializacao</a:t>
            </a:r>
            <a:r>
              <a:rPr lang="pt-BR" sz="1300">
                <a:solidFill>
                  <a:schemeClr val="dk1"/>
                </a:solidFill>
              </a:rPr>
              <a:t> </a:t>
            </a:r>
            <a:r>
              <a:rPr lang="pt-BR" sz="1300">
                <a:solidFill>
                  <a:srgbClr val="333333"/>
                </a:solidFill>
              </a:rPr>
              <a:t>=</a:t>
            </a:r>
            <a:r>
              <a:rPr lang="pt-BR" sz="1300">
                <a:solidFill>
                  <a:schemeClr val="dk1"/>
                </a:solidFill>
              </a:rPr>
              <a:t> </a:t>
            </a:r>
            <a:r>
              <a:rPr lang="pt-BR" sz="1300">
                <a:solidFill>
                  <a:srgbClr val="007020"/>
                </a:solidFill>
              </a:rPr>
              <a:t>serialize</a:t>
            </a:r>
            <a:r>
              <a:rPr lang="pt-BR" sz="1300">
                <a:solidFill>
                  <a:schemeClr val="dk1"/>
                </a:solidFill>
              </a:rPr>
              <a:t>(</a:t>
            </a:r>
            <a:r>
              <a:rPr lang="pt-BR" sz="1300">
                <a:solidFill>
                  <a:srgbClr val="996633"/>
                </a:solidFill>
              </a:rPr>
              <a:t>$turmas</a:t>
            </a:r>
            <a:r>
              <a:rPr lang="pt-BR" sz="1300">
                <a:solidFill>
                  <a:schemeClr val="dk1"/>
                </a:solidFill>
              </a:rPr>
              <a:t>);</a:t>
            </a:r>
            <a:endParaRPr sz="1300">
              <a:solidFill>
                <a:schemeClr val="dk1"/>
              </a:solidFill>
            </a:endParaRPr>
          </a:p>
          <a:p>
            <a:pPr indent="0" lvl="0" marL="0" rtl="0" algn="l">
              <a:lnSpc>
                <a:spcPct val="125000"/>
              </a:lnSpc>
              <a:spcBef>
                <a:spcPts val="0"/>
              </a:spcBef>
              <a:spcAft>
                <a:spcPts val="0"/>
              </a:spcAft>
              <a:buNone/>
            </a:pPr>
            <a:r>
              <a:rPr lang="pt-BR" sz="1300">
                <a:solidFill>
                  <a:srgbClr val="007020"/>
                </a:solidFill>
              </a:rPr>
              <a:t>file_put_contents</a:t>
            </a:r>
            <a:r>
              <a:rPr lang="pt-BR" sz="1300">
                <a:solidFill>
                  <a:schemeClr val="dk1"/>
                </a:solidFill>
              </a:rPr>
              <a:t>(</a:t>
            </a:r>
            <a:r>
              <a:rPr lang="pt-BR" sz="1300">
                <a:solidFill>
                  <a:schemeClr val="dk1"/>
                </a:solidFill>
                <a:highlight>
                  <a:srgbClr val="FFF0F0"/>
                </a:highlight>
              </a:rPr>
              <a:t>'dados.db'</a:t>
            </a:r>
            <a:r>
              <a:rPr lang="pt-BR" sz="1300">
                <a:solidFill>
                  <a:schemeClr val="dk1"/>
                </a:solidFill>
              </a:rPr>
              <a:t>, </a:t>
            </a:r>
            <a:r>
              <a:rPr lang="pt-BR" sz="1300">
                <a:solidFill>
                  <a:srgbClr val="996633"/>
                </a:solidFill>
              </a:rPr>
              <a:t>$serializacao</a:t>
            </a:r>
            <a:r>
              <a:rPr lang="pt-BR" sz="1300">
                <a:solidFill>
                  <a:schemeClr val="dk1"/>
                </a:solidFill>
              </a:rPr>
              <a:t>);</a:t>
            </a:r>
            <a:endParaRPr sz="1300">
              <a:solidFill>
                <a:schemeClr val="dk1"/>
              </a:solidFill>
            </a:endParaRPr>
          </a:p>
        </p:txBody>
      </p:sp>
      <p:sp>
        <p:nvSpPr>
          <p:cNvPr id="2067" name="Google Shape;2067;p232"/>
          <p:cNvSpPr txBox="1"/>
          <p:nvPr/>
        </p:nvSpPr>
        <p:spPr>
          <a:xfrm>
            <a:off x="5076575" y="1828850"/>
            <a:ext cx="3671100" cy="24306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just">
              <a:spcBef>
                <a:spcPts val="0"/>
              </a:spcBef>
              <a:spcAft>
                <a:spcPts val="0"/>
              </a:spcAft>
              <a:buNone/>
            </a:pPr>
            <a:r>
              <a:rPr lang="pt-BR"/>
              <a:t>A função </a:t>
            </a:r>
            <a:r>
              <a:rPr b="1" lang="pt-BR"/>
              <a:t>serialize </a:t>
            </a:r>
            <a:r>
              <a:rPr lang="pt-BR"/>
              <a:t>converte toda estrutura de arrays e objetos em uma string utilizando um formato passível de recuperação pelo próprio PHP.</a:t>
            </a:r>
            <a:endParaRPr/>
          </a:p>
          <a:p>
            <a:pPr indent="0" lvl="0" marL="0" rtl="0" algn="just">
              <a:spcBef>
                <a:spcPts val="0"/>
              </a:spcBef>
              <a:spcAft>
                <a:spcPts val="0"/>
              </a:spcAft>
              <a:buNone/>
            </a:pPr>
            <a:r>
              <a:t/>
            </a:r>
            <a:endParaRPr/>
          </a:p>
          <a:p>
            <a:pPr indent="0" lvl="0" marL="0" rtl="0" algn="just">
              <a:spcBef>
                <a:spcPts val="0"/>
              </a:spcBef>
              <a:spcAft>
                <a:spcPts val="0"/>
              </a:spcAft>
              <a:buNone/>
            </a:pPr>
            <a:r>
              <a:rPr lang="pt-BR"/>
              <a:t>Já a função </a:t>
            </a:r>
            <a:r>
              <a:rPr b="1" lang="pt-BR"/>
              <a:t>file_put_contents </a:t>
            </a:r>
            <a:r>
              <a:rPr lang="pt-BR"/>
              <a:t>persiste uma string em um arquivo texto.</a:t>
            </a:r>
            <a:endParaRPr/>
          </a:p>
          <a:p>
            <a:pPr indent="0" lvl="0" marL="0" rtl="0" algn="just">
              <a:spcBef>
                <a:spcPts val="0"/>
              </a:spcBef>
              <a:spcAft>
                <a:spcPts val="0"/>
              </a:spcAft>
              <a:buNone/>
            </a:pPr>
            <a:r>
              <a:t/>
            </a:r>
            <a:endParaRPr/>
          </a:p>
          <a:p>
            <a:pPr indent="0" lvl="0" marL="0" rtl="0" algn="just">
              <a:spcBef>
                <a:spcPts val="0"/>
              </a:spcBef>
              <a:spcAft>
                <a:spcPts val="0"/>
              </a:spcAft>
              <a:buNone/>
            </a:pPr>
            <a:r>
              <a:rPr lang="pt-BR"/>
              <a:t>Se as classes não forem carregadas o PHP irá gerar instâncias de  </a:t>
            </a:r>
            <a:r>
              <a:rPr b="1" lang="pt-BR"/>
              <a:t>__PHP_Incomplete_Class</a:t>
            </a:r>
            <a:r>
              <a:rPr lang="pt-BR"/>
              <a:t>.</a:t>
            </a:r>
            <a:endParaRPr/>
          </a:p>
        </p:txBody>
      </p:sp>
      <p:cxnSp>
        <p:nvCxnSpPr>
          <p:cNvPr id="2068" name="Google Shape;2068;p232"/>
          <p:cNvCxnSpPr/>
          <p:nvPr/>
        </p:nvCxnSpPr>
        <p:spPr>
          <a:xfrm>
            <a:off x="4808875" y="1560575"/>
            <a:ext cx="0" cy="30786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2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2" name="Shape 2072"/>
        <p:cNvGrpSpPr/>
        <p:nvPr/>
      </p:nvGrpSpPr>
      <p:grpSpPr>
        <a:xfrm>
          <a:off x="0" y="0"/>
          <a:ext cx="0" cy="0"/>
          <a:chOff x="0" y="0"/>
          <a:chExt cx="0" cy="0"/>
        </a:xfrm>
      </p:grpSpPr>
      <p:sp>
        <p:nvSpPr>
          <p:cNvPr id="2073" name="Google Shape;2073;p23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Desserialização (leitura)</a:t>
            </a:r>
            <a:endParaRPr/>
          </a:p>
        </p:txBody>
      </p:sp>
      <p:sp>
        <p:nvSpPr>
          <p:cNvPr id="2074" name="Google Shape;2074;p233"/>
          <p:cNvSpPr txBox="1"/>
          <p:nvPr/>
        </p:nvSpPr>
        <p:spPr>
          <a:xfrm>
            <a:off x="311700" y="1321450"/>
            <a:ext cx="44877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a:solidFill>
                  <a:srgbClr val="557799"/>
                </a:solidFill>
              </a:rPr>
              <a:t>&lt;?php</a:t>
            </a:r>
            <a:endParaRPr>
              <a:solidFill>
                <a:schemeClr val="dk1"/>
              </a:solidFill>
            </a:endParaRPr>
          </a:p>
          <a:p>
            <a:pPr indent="0" lvl="0" marL="0" rtl="0" algn="l">
              <a:spcBef>
                <a:spcPts val="0"/>
              </a:spcBef>
              <a:spcAft>
                <a:spcPts val="0"/>
              </a:spcAft>
              <a:buNone/>
            </a:pPr>
            <a:r>
              <a:rPr b="1" lang="pt-BR">
                <a:solidFill>
                  <a:srgbClr val="008800"/>
                </a:solidFill>
              </a:rPr>
              <a:t>include</a:t>
            </a:r>
            <a:r>
              <a:rPr lang="pt-BR">
                <a:solidFill>
                  <a:schemeClr val="dk1"/>
                </a:solidFill>
              </a:rPr>
              <a:t> </a:t>
            </a:r>
            <a:r>
              <a:rPr lang="pt-BR">
                <a:solidFill>
                  <a:schemeClr val="dk1"/>
                </a:solidFill>
                <a:highlight>
                  <a:srgbClr val="FFF0F0"/>
                </a:highlight>
              </a:rPr>
              <a:t>'Turma.php'</a:t>
            </a:r>
            <a:r>
              <a:rPr lang="pt-BR">
                <a:solidFill>
                  <a:schemeClr val="dk1"/>
                </a:solidFill>
              </a:rPr>
              <a:t>;</a:t>
            </a:r>
            <a:endParaRPr>
              <a:solidFill>
                <a:schemeClr val="dk1"/>
              </a:solidFill>
            </a:endParaRPr>
          </a:p>
          <a:p>
            <a:pPr indent="0" lvl="0" marL="0" rtl="0" algn="l">
              <a:spcBef>
                <a:spcPts val="0"/>
              </a:spcBef>
              <a:spcAft>
                <a:spcPts val="0"/>
              </a:spcAft>
              <a:buNone/>
            </a:pPr>
            <a:r>
              <a:rPr b="1" lang="pt-BR">
                <a:solidFill>
                  <a:srgbClr val="008800"/>
                </a:solidFill>
              </a:rPr>
              <a:t>include</a:t>
            </a:r>
            <a:r>
              <a:rPr lang="pt-BR">
                <a:solidFill>
                  <a:schemeClr val="dk1"/>
                </a:solidFill>
              </a:rPr>
              <a:t> </a:t>
            </a:r>
            <a:r>
              <a:rPr lang="pt-BR">
                <a:solidFill>
                  <a:schemeClr val="dk1"/>
                </a:solidFill>
                <a:highlight>
                  <a:srgbClr val="FFF0F0"/>
                </a:highlight>
              </a:rPr>
              <a:t>'Aluno.php'</a:t>
            </a:r>
            <a:r>
              <a:rPr lang="pt-BR">
                <a:solidFill>
                  <a:schemeClr val="dk1"/>
                </a:solidFill>
              </a:rPr>
              <a:t>;</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pt-BR">
                <a:solidFill>
                  <a:srgbClr val="996633"/>
                </a:solidFill>
              </a:rPr>
              <a:t>$serializacao</a:t>
            </a:r>
            <a:r>
              <a:rPr lang="pt-BR">
                <a:solidFill>
                  <a:schemeClr val="dk1"/>
                </a:solidFill>
              </a:rPr>
              <a:t> </a:t>
            </a:r>
            <a:r>
              <a:rPr lang="pt-BR">
                <a:solidFill>
                  <a:srgbClr val="333333"/>
                </a:solidFill>
              </a:rPr>
              <a:t>=</a:t>
            </a:r>
            <a:r>
              <a:rPr lang="pt-BR">
                <a:solidFill>
                  <a:schemeClr val="dk1"/>
                </a:solidFill>
              </a:rPr>
              <a:t> </a:t>
            </a:r>
            <a:r>
              <a:rPr lang="pt-BR">
                <a:solidFill>
                  <a:srgbClr val="007020"/>
                </a:solidFill>
              </a:rPr>
              <a:t>file_get_contents</a:t>
            </a:r>
            <a:r>
              <a:rPr lang="pt-BR">
                <a:solidFill>
                  <a:schemeClr val="dk1"/>
                </a:solidFill>
              </a:rPr>
              <a:t>(</a:t>
            </a:r>
            <a:r>
              <a:rPr lang="pt-BR">
                <a:solidFill>
                  <a:schemeClr val="dk1"/>
                </a:solidFill>
                <a:highlight>
                  <a:srgbClr val="FFF0F0"/>
                </a:highlight>
              </a:rPr>
              <a:t>'dados.db'</a:t>
            </a:r>
            <a:r>
              <a:rPr lang="pt-BR">
                <a:solidFill>
                  <a:schemeClr val="dk1"/>
                </a:solidFill>
              </a:rPr>
              <a:t>);</a:t>
            </a:r>
            <a:endParaRPr>
              <a:solidFill>
                <a:schemeClr val="dk1"/>
              </a:solidFill>
            </a:endParaRPr>
          </a:p>
          <a:p>
            <a:pPr indent="0" lvl="0" marL="0" rtl="0" algn="l">
              <a:spcBef>
                <a:spcPts val="0"/>
              </a:spcBef>
              <a:spcAft>
                <a:spcPts val="0"/>
              </a:spcAft>
              <a:buNone/>
            </a:pPr>
            <a:r>
              <a:rPr lang="pt-BR">
                <a:solidFill>
                  <a:srgbClr val="996633"/>
                </a:solidFill>
              </a:rPr>
              <a:t>$turmas</a:t>
            </a:r>
            <a:r>
              <a:rPr lang="pt-BR">
                <a:solidFill>
                  <a:schemeClr val="dk1"/>
                </a:solidFill>
              </a:rPr>
              <a:t> </a:t>
            </a:r>
            <a:r>
              <a:rPr lang="pt-BR">
                <a:solidFill>
                  <a:srgbClr val="333333"/>
                </a:solidFill>
              </a:rPr>
              <a:t>=</a:t>
            </a:r>
            <a:r>
              <a:rPr lang="pt-BR">
                <a:solidFill>
                  <a:schemeClr val="dk1"/>
                </a:solidFill>
              </a:rPr>
              <a:t> </a:t>
            </a:r>
            <a:r>
              <a:rPr lang="pt-BR">
                <a:solidFill>
                  <a:srgbClr val="007020"/>
                </a:solidFill>
              </a:rPr>
              <a:t>unserialize</a:t>
            </a:r>
            <a:r>
              <a:rPr lang="pt-BR">
                <a:solidFill>
                  <a:schemeClr val="dk1"/>
                </a:solidFill>
              </a:rPr>
              <a:t>(</a:t>
            </a:r>
            <a:r>
              <a:rPr lang="pt-BR">
                <a:solidFill>
                  <a:srgbClr val="996633"/>
                </a:solidFill>
              </a:rPr>
              <a:t>$serializacao</a:t>
            </a:r>
            <a:r>
              <a:rPr lang="pt-BR">
                <a:solidFill>
                  <a:schemeClr val="dk1"/>
                </a:solidFill>
              </a:rPr>
              <a:t>);</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pt-BR">
                <a:solidFill>
                  <a:srgbClr val="008800"/>
                </a:solidFill>
              </a:rPr>
              <a:t>echo</a:t>
            </a:r>
            <a:r>
              <a:rPr lang="pt-BR">
                <a:solidFill>
                  <a:schemeClr val="dk1"/>
                </a:solidFill>
              </a:rPr>
              <a:t> </a:t>
            </a:r>
            <a:r>
              <a:rPr lang="pt-BR">
                <a:solidFill>
                  <a:schemeClr val="dk1"/>
                </a:solidFill>
                <a:highlight>
                  <a:srgbClr val="FFF0F0"/>
                </a:highlight>
              </a:rPr>
              <a:t>"&lt;table border&gt;"</a:t>
            </a:r>
            <a:r>
              <a:rPr lang="pt-BR">
                <a:solidFill>
                  <a:schemeClr val="dk1"/>
                </a:solidFill>
              </a:rPr>
              <a:t>;</a:t>
            </a:r>
            <a:endParaRPr>
              <a:solidFill>
                <a:schemeClr val="dk1"/>
              </a:solidFill>
            </a:endParaRPr>
          </a:p>
          <a:p>
            <a:pPr indent="0" lvl="0" marL="0" rtl="0" algn="l">
              <a:spcBef>
                <a:spcPts val="0"/>
              </a:spcBef>
              <a:spcAft>
                <a:spcPts val="0"/>
              </a:spcAft>
              <a:buNone/>
            </a:pPr>
            <a:r>
              <a:rPr b="1" lang="pt-BR">
                <a:solidFill>
                  <a:srgbClr val="008800"/>
                </a:solidFill>
              </a:rPr>
              <a:t>foreach</a:t>
            </a:r>
            <a:r>
              <a:rPr lang="pt-BR">
                <a:solidFill>
                  <a:schemeClr val="dk1"/>
                </a:solidFill>
              </a:rPr>
              <a:t> (</a:t>
            </a:r>
            <a:r>
              <a:rPr lang="pt-BR">
                <a:solidFill>
                  <a:srgbClr val="996633"/>
                </a:solidFill>
              </a:rPr>
              <a:t>$turmas</a:t>
            </a:r>
            <a:r>
              <a:rPr lang="pt-BR">
                <a:solidFill>
                  <a:schemeClr val="dk1"/>
                </a:solidFill>
              </a:rPr>
              <a:t> </a:t>
            </a:r>
            <a:r>
              <a:rPr b="1" lang="pt-BR">
                <a:solidFill>
                  <a:srgbClr val="008800"/>
                </a:solidFill>
              </a:rPr>
              <a:t>as</a:t>
            </a:r>
            <a:r>
              <a:rPr lang="pt-BR">
                <a:solidFill>
                  <a:schemeClr val="dk1"/>
                </a:solidFill>
              </a:rPr>
              <a:t> </a:t>
            </a:r>
            <a:r>
              <a:rPr lang="pt-BR">
                <a:solidFill>
                  <a:srgbClr val="996633"/>
                </a:solidFill>
              </a:rPr>
              <a:t>$turma</a:t>
            </a:r>
            <a:r>
              <a:rPr lang="pt-BR">
                <a:solidFill>
                  <a:schemeClr val="dk1"/>
                </a:solidFill>
              </a:rPr>
              <a:t>) {</a:t>
            </a:r>
            <a:endParaRPr>
              <a:solidFill>
                <a:schemeClr val="dk1"/>
              </a:solidFill>
            </a:endParaRPr>
          </a:p>
          <a:p>
            <a:pPr indent="0" lvl="0" marL="0" rtl="0" algn="l">
              <a:spcBef>
                <a:spcPts val="0"/>
              </a:spcBef>
              <a:spcAft>
                <a:spcPts val="0"/>
              </a:spcAft>
              <a:buNone/>
            </a:pPr>
            <a:r>
              <a:rPr lang="pt-BR">
                <a:solidFill>
                  <a:schemeClr val="dk1"/>
                </a:solidFill>
              </a:rPr>
              <a:t>    </a:t>
            </a:r>
            <a:r>
              <a:rPr b="1" lang="pt-BR">
                <a:solidFill>
                  <a:srgbClr val="008800"/>
                </a:solidFill>
              </a:rPr>
              <a:t>echo</a:t>
            </a:r>
            <a:r>
              <a:rPr lang="pt-BR">
                <a:solidFill>
                  <a:schemeClr val="dk1"/>
                </a:solidFill>
              </a:rPr>
              <a:t> </a:t>
            </a:r>
            <a:r>
              <a:rPr lang="pt-BR">
                <a:solidFill>
                  <a:schemeClr val="dk1"/>
                </a:solidFill>
                <a:highlight>
                  <a:srgbClr val="FFF0F0"/>
                </a:highlight>
              </a:rPr>
              <a:t>"&lt;tr&gt;"</a:t>
            </a:r>
            <a:r>
              <a:rPr lang="pt-BR">
                <a:solidFill>
                  <a:schemeClr val="dk1"/>
                </a:solidFill>
              </a:rPr>
              <a:t>;</a:t>
            </a:r>
            <a:endParaRPr>
              <a:solidFill>
                <a:schemeClr val="dk1"/>
              </a:solidFill>
            </a:endParaRPr>
          </a:p>
          <a:p>
            <a:pPr indent="0" lvl="0" marL="0" rtl="0" algn="l">
              <a:spcBef>
                <a:spcPts val="0"/>
              </a:spcBef>
              <a:spcAft>
                <a:spcPts val="0"/>
              </a:spcAft>
              <a:buNone/>
            </a:pPr>
            <a:r>
              <a:rPr lang="pt-BR">
                <a:solidFill>
                  <a:schemeClr val="dk1"/>
                </a:solidFill>
              </a:rPr>
              <a:t>    </a:t>
            </a:r>
            <a:r>
              <a:rPr b="1" lang="pt-BR">
                <a:solidFill>
                  <a:srgbClr val="008800"/>
                </a:solidFill>
              </a:rPr>
              <a:t>echo</a:t>
            </a:r>
            <a:r>
              <a:rPr lang="pt-BR">
                <a:solidFill>
                  <a:schemeClr val="dk1"/>
                </a:solidFill>
              </a:rPr>
              <a:t> </a:t>
            </a:r>
            <a:r>
              <a:rPr lang="pt-BR">
                <a:solidFill>
                  <a:schemeClr val="dk1"/>
                </a:solidFill>
                <a:highlight>
                  <a:srgbClr val="FFF0F0"/>
                </a:highlight>
              </a:rPr>
              <a:t>"&lt;td&gt; </a:t>
            </a:r>
            <a:r>
              <a:rPr lang="pt-BR">
                <a:solidFill>
                  <a:schemeClr val="dk1"/>
                </a:solidFill>
                <a:highlight>
                  <a:srgbClr val="EEEEEE"/>
                </a:highlight>
              </a:rPr>
              <a:t>{</a:t>
            </a:r>
            <a:r>
              <a:rPr lang="pt-BR">
                <a:solidFill>
                  <a:srgbClr val="996633"/>
                </a:solidFill>
              </a:rPr>
              <a:t>$turma</a:t>
            </a:r>
            <a:r>
              <a:rPr lang="pt-BR">
                <a:solidFill>
                  <a:srgbClr val="333333"/>
                </a:solidFill>
              </a:rPr>
              <a:t>-&gt;</a:t>
            </a:r>
            <a:r>
              <a:rPr lang="pt-BR">
                <a:solidFill>
                  <a:srgbClr val="0000CC"/>
                </a:solidFill>
              </a:rPr>
              <a:t>nome</a:t>
            </a:r>
            <a:r>
              <a:rPr lang="pt-BR">
                <a:solidFill>
                  <a:schemeClr val="dk1"/>
                </a:solidFill>
                <a:highlight>
                  <a:srgbClr val="EEEEEE"/>
                </a:highlight>
              </a:rPr>
              <a:t>} </a:t>
            </a:r>
            <a:r>
              <a:rPr lang="pt-BR">
                <a:solidFill>
                  <a:schemeClr val="dk1"/>
                </a:solidFill>
                <a:highlight>
                  <a:srgbClr val="FFF0F0"/>
                </a:highlight>
              </a:rPr>
              <a:t>&lt;/td&gt;"</a:t>
            </a:r>
            <a:r>
              <a:rPr lang="pt-BR">
                <a:solidFill>
                  <a:schemeClr val="dk1"/>
                </a:solidFill>
              </a:rPr>
              <a:t>;</a:t>
            </a:r>
            <a:endParaRPr>
              <a:solidFill>
                <a:schemeClr val="dk1"/>
              </a:solidFill>
            </a:endParaRPr>
          </a:p>
          <a:p>
            <a:pPr indent="0" lvl="0" marL="0" rtl="0" algn="l">
              <a:spcBef>
                <a:spcPts val="0"/>
              </a:spcBef>
              <a:spcAft>
                <a:spcPts val="0"/>
              </a:spcAft>
              <a:buNone/>
            </a:pPr>
            <a:r>
              <a:rPr lang="pt-BR">
                <a:solidFill>
                  <a:schemeClr val="dk1"/>
                </a:solidFill>
              </a:rPr>
              <a:t>    </a:t>
            </a:r>
            <a:r>
              <a:rPr b="1" lang="pt-BR">
                <a:solidFill>
                  <a:srgbClr val="008800"/>
                </a:solidFill>
              </a:rPr>
              <a:t>echo</a:t>
            </a:r>
            <a:r>
              <a:rPr lang="pt-BR">
                <a:solidFill>
                  <a:schemeClr val="dk1"/>
                </a:solidFill>
              </a:rPr>
              <a:t> </a:t>
            </a:r>
            <a:r>
              <a:rPr lang="pt-BR">
                <a:solidFill>
                  <a:schemeClr val="dk1"/>
                </a:solidFill>
                <a:highlight>
                  <a:srgbClr val="FFF0F0"/>
                </a:highlight>
              </a:rPr>
              <a:t>"&lt;td&gt; </a:t>
            </a:r>
            <a:r>
              <a:rPr lang="pt-BR">
                <a:solidFill>
                  <a:schemeClr val="dk1"/>
                </a:solidFill>
                <a:highlight>
                  <a:srgbClr val="EEEEEE"/>
                </a:highlight>
              </a:rPr>
              <a:t>{</a:t>
            </a:r>
            <a:r>
              <a:rPr lang="pt-BR">
                <a:solidFill>
                  <a:srgbClr val="996633"/>
                </a:solidFill>
              </a:rPr>
              <a:t>$turma</a:t>
            </a:r>
            <a:r>
              <a:rPr lang="pt-BR">
                <a:solidFill>
                  <a:srgbClr val="333333"/>
                </a:solidFill>
              </a:rPr>
              <a:t>-&gt;</a:t>
            </a:r>
            <a:r>
              <a:rPr lang="pt-BR">
                <a:solidFill>
                  <a:srgbClr val="0000CC"/>
                </a:solidFill>
              </a:rPr>
              <a:t>data</a:t>
            </a:r>
            <a:r>
              <a:rPr lang="pt-BR">
                <a:solidFill>
                  <a:srgbClr val="333333"/>
                </a:solidFill>
              </a:rPr>
              <a:t>-&gt;</a:t>
            </a:r>
            <a:r>
              <a:rPr lang="pt-BR">
                <a:solidFill>
                  <a:srgbClr val="0000CC"/>
                </a:solidFill>
              </a:rPr>
              <a:t>format</a:t>
            </a:r>
            <a:r>
              <a:rPr lang="pt-BR">
                <a:solidFill>
                  <a:schemeClr val="dk1"/>
                </a:solidFill>
              </a:rPr>
              <a:t>(</a:t>
            </a:r>
            <a:r>
              <a:rPr lang="pt-BR">
                <a:solidFill>
                  <a:schemeClr val="dk1"/>
                </a:solidFill>
                <a:highlight>
                  <a:srgbClr val="FFF0F0"/>
                </a:highlight>
              </a:rPr>
              <a:t>'d/m/Y'</a:t>
            </a:r>
            <a:r>
              <a:rPr lang="pt-BR">
                <a:solidFill>
                  <a:schemeClr val="dk1"/>
                </a:solidFill>
              </a:rPr>
              <a:t>)</a:t>
            </a:r>
            <a:r>
              <a:rPr lang="pt-BR">
                <a:solidFill>
                  <a:schemeClr val="dk1"/>
                </a:solidFill>
                <a:highlight>
                  <a:srgbClr val="EEEEEE"/>
                </a:highlight>
              </a:rPr>
              <a:t>} </a:t>
            </a:r>
            <a:r>
              <a:rPr lang="pt-BR">
                <a:solidFill>
                  <a:schemeClr val="dk1"/>
                </a:solidFill>
                <a:highlight>
                  <a:srgbClr val="FFF0F0"/>
                </a:highlight>
              </a:rPr>
              <a:t>&lt;/td&gt;"</a:t>
            </a:r>
            <a:r>
              <a:rPr lang="pt-BR">
                <a:solidFill>
                  <a:schemeClr val="dk1"/>
                </a:solidFill>
              </a:rPr>
              <a:t>;</a:t>
            </a:r>
            <a:endParaRPr>
              <a:solidFill>
                <a:schemeClr val="dk1"/>
              </a:solidFill>
            </a:endParaRPr>
          </a:p>
          <a:p>
            <a:pPr indent="0" lvl="0" marL="0" rtl="0" algn="l">
              <a:spcBef>
                <a:spcPts val="0"/>
              </a:spcBef>
              <a:spcAft>
                <a:spcPts val="0"/>
              </a:spcAft>
              <a:buNone/>
            </a:pPr>
            <a:r>
              <a:rPr lang="pt-BR">
                <a:solidFill>
                  <a:schemeClr val="dk1"/>
                </a:solidFill>
              </a:rPr>
              <a:t>    </a:t>
            </a:r>
            <a:r>
              <a:rPr b="1" lang="pt-BR">
                <a:solidFill>
                  <a:srgbClr val="008800"/>
                </a:solidFill>
              </a:rPr>
              <a:t>echo</a:t>
            </a:r>
            <a:r>
              <a:rPr lang="pt-BR">
                <a:solidFill>
                  <a:schemeClr val="dk1"/>
                </a:solidFill>
              </a:rPr>
              <a:t> </a:t>
            </a:r>
            <a:r>
              <a:rPr lang="pt-BR">
                <a:solidFill>
                  <a:schemeClr val="dk1"/>
                </a:solidFill>
                <a:highlight>
                  <a:srgbClr val="FFF0F0"/>
                </a:highlight>
              </a:rPr>
              <a:t>"&lt;td&gt;"</a:t>
            </a:r>
            <a:r>
              <a:rPr lang="pt-BR">
                <a:solidFill>
                  <a:srgbClr val="333333"/>
                </a:solidFill>
              </a:rPr>
              <a:t>.</a:t>
            </a:r>
            <a:r>
              <a:rPr lang="pt-BR">
                <a:solidFill>
                  <a:schemeClr val="dk1"/>
                </a:solidFill>
              </a:rPr>
              <a:t> </a:t>
            </a:r>
            <a:r>
              <a:rPr lang="pt-BR">
                <a:solidFill>
                  <a:srgbClr val="007020"/>
                </a:solidFill>
              </a:rPr>
              <a:t>implode</a:t>
            </a:r>
            <a:r>
              <a:rPr lang="pt-BR">
                <a:solidFill>
                  <a:schemeClr val="dk1"/>
                </a:solidFill>
              </a:rPr>
              <a:t>(</a:t>
            </a:r>
            <a:r>
              <a:rPr lang="pt-BR">
                <a:solidFill>
                  <a:schemeClr val="dk1"/>
                </a:solidFill>
                <a:highlight>
                  <a:srgbClr val="FFF0F0"/>
                </a:highlight>
              </a:rPr>
              <a:t>", "</a:t>
            </a:r>
            <a:r>
              <a:rPr lang="pt-BR">
                <a:solidFill>
                  <a:schemeClr val="dk1"/>
                </a:solidFill>
              </a:rPr>
              <a:t>, </a:t>
            </a:r>
            <a:br>
              <a:rPr lang="pt-BR">
                <a:solidFill>
                  <a:schemeClr val="dk1"/>
                </a:solidFill>
              </a:rPr>
            </a:br>
            <a:r>
              <a:rPr lang="pt-BR">
                <a:solidFill>
                  <a:schemeClr val="dk1"/>
                </a:solidFill>
              </a:rPr>
              <a:t>	array_column(</a:t>
            </a:r>
            <a:r>
              <a:rPr lang="pt-BR">
                <a:solidFill>
                  <a:srgbClr val="996633"/>
                </a:solidFill>
              </a:rPr>
              <a:t>$turma</a:t>
            </a:r>
            <a:r>
              <a:rPr lang="pt-BR">
                <a:solidFill>
                  <a:srgbClr val="333333"/>
                </a:solidFill>
              </a:rPr>
              <a:t>-&gt;</a:t>
            </a:r>
            <a:r>
              <a:rPr lang="pt-BR">
                <a:solidFill>
                  <a:srgbClr val="0000CC"/>
                </a:solidFill>
              </a:rPr>
              <a:t>alunos</a:t>
            </a:r>
            <a:r>
              <a:rPr lang="pt-BR">
                <a:solidFill>
                  <a:schemeClr val="dk1"/>
                </a:solidFill>
              </a:rPr>
              <a:t>, </a:t>
            </a:r>
            <a:r>
              <a:rPr lang="pt-BR">
                <a:solidFill>
                  <a:schemeClr val="dk1"/>
                </a:solidFill>
                <a:highlight>
                  <a:srgbClr val="FFF0F0"/>
                </a:highlight>
              </a:rPr>
              <a:t>'nome'</a:t>
            </a:r>
            <a:r>
              <a:rPr lang="pt-BR">
                <a:solidFill>
                  <a:schemeClr val="dk1"/>
                </a:solidFill>
              </a:rPr>
              <a:t>))</a:t>
            </a:r>
            <a:r>
              <a:rPr lang="pt-BR">
                <a:solidFill>
                  <a:srgbClr val="333333"/>
                </a:solidFill>
              </a:rPr>
              <a:t>.</a:t>
            </a:r>
            <a:r>
              <a:rPr lang="pt-BR">
                <a:solidFill>
                  <a:schemeClr val="dk1"/>
                </a:solidFill>
                <a:highlight>
                  <a:srgbClr val="FFF0F0"/>
                </a:highlight>
              </a:rPr>
              <a:t>"&lt;/td&gt;"</a:t>
            </a:r>
            <a:r>
              <a:rPr lang="pt-BR">
                <a:solidFill>
                  <a:schemeClr val="dk1"/>
                </a:solidFill>
              </a:rPr>
              <a:t>;</a:t>
            </a:r>
            <a:endParaRPr>
              <a:solidFill>
                <a:schemeClr val="dk1"/>
              </a:solidFill>
            </a:endParaRPr>
          </a:p>
          <a:p>
            <a:pPr indent="0" lvl="0" marL="0" rtl="0" algn="l">
              <a:spcBef>
                <a:spcPts val="0"/>
              </a:spcBef>
              <a:spcAft>
                <a:spcPts val="0"/>
              </a:spcAft>
              <a:buNone/>
            </a:pPr>
            <a:r>
              <a:rPr lang="pt-BR">
                <a:solidFill>
                  <a:schemeClr val="dk1"/>
                </a:solidFill>
              </a:rPr>
              <a:t>    </a:t>
            </a:r>
            <a:r>
              <a:rPr b="1" lang="pt-BR">
                <a:solidFill>
                  <a:srgbClr val="008800"/>
                </a:solidFill>
              </a:rPr>
              <a:t>echo</a:t>
            </a:r>
            <a:r>
              <a:rPr lang="pt-BR">
                <a:solidFill>
                  <a:schemeClr val="dk1"/>
                </a:solidFill>
              </a:rPr>
              <a:t> </a:t>
            </a:r>
            <a:r>
              <a:rPr lang="pt-BR">
                <a:solidFill>
                  <a:schemeClr val="dk1"/>
                </a:solidFill>
                <a:highlight>
                  <a:srgbClr val="FFF0F0"/>
                </a:highlight>
              </a:rPr>
              <a:t>"&lt;/tr&gt;"</a:t>
            </a:r>
            <a:r>
              <a:rPr lang="pt-BR">
                <a:solidFill>
                  <a:schemeClr val="dk1"/>
                </a:solidFill>
              </a:rPr>
              <a:t>;</a:t>
            </a:r>
            <a:endParaRPr>
              <a:solidFill>
                <a:schemeClr val="dk1"/>
              </a:solidFill>
            </a:endParaRPr>
          </a:p>
          <a:p>
            <a:pPr indent="0" lvl="0" marL="0" rtl="0" algn="l">
              <a:spcBef>
                <a:spcPts val="0"/>
              </a:spcBef>
              <a:spcAft>
                <a:spcPts val="0"/>
              </a:spcAft>
              <a:buNone/>
            </a:pPr>
            <a:r>
              <a:rPr lang="pt-BR">
                <a:solidFill>
                  <a:schemeClr val="dk1"/>
                </a:solidFill>
              </a:rPr>
              <a:t>}</a:t>
            </a:r>
            <a:endParaRPr>
              <a:solidFill>
                <a:schemeClr val="dk1"/>
              </a:solidFill>
            </a:endParaRPr>
          </a:p>
          <a:p>
            <a:pPr indent="0" lvl="0" marL="0" rtl="0" algn="l">
              <a:lnSpc>
                <a:spcPct val="125000"/>
              </a:lnSpc>
              <a:spcBef>
                <a:spcPts val="0"/>
              </a:spcBef>
              <a:spcAft>
                <a:spcPts val="0"/>
              </a:spcAft>
              <a:buNone/>
            </a:pPr>
            <a:r>
              <a:rPr b="1" lang="pt-BR">
                <a:solidFill>
                  <a:srgbClr val="008800"/>
                </a:solidFill>
              </a:rPr>
              <a:t>echo</a:t>
            </a:r>
            <a:r>
              <a:rPr lang="pt-BR">
                <a:solidFill>
                  <a:schemeClr val="dk1"/>
                </a:solidFill>
              </a:rPr>
              <a:t> </a:t>
            </a:r>
            <a:r>
              <a:rPr lang="pt-BR">
                <a:solidFill>
                  <a:schemeClr val="dk1"/>
                </a:solidFill>
                <a:highlight>
                  <a:srgbClr val="FFF0F0"/>
                </a:highlight>
              </a:rPr>
              <a:t>"&lt;/table&gt;"</a:t>
            </a:r>
            <a:r>
              <a:rPr lang="pt-BR">
                <a:solidFill>
                  <a:schemeClr val="dk1"/>
                </a:solidFill>
              </a:rPr>
              <a:t>;</a:t>
            </a:r>
            <a:endParaRPr>
              <a:solidFill>
                <a:schemeClr val="dk1"/>
              </a:solidFill>
            </a:endParaRPr>
          </a:p>
        </p:txBody>
      </p:sp>
      <p:sp>
        <p:nvSpPr>
          <p:cNvPr id="2075" name="Google Shape;2075;p233"/>
          <p:cNvSpPr txBox="1"/>
          <p:nvPr/>
        </p:nvSpPr>
        <p:spPr>
          <a:xfrm>
            <a:off x="5228975" y="2286050"/>
            <a:ext cx="3671100" cy="18171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just">
              <a:spcBef>
                <a:spcPts val="0"/>
              </a:spcBef>
              <a:spcAft>
                <a:spcPts val="0"/>
              </a:spcAft>
              <a:buNone/>
            </a:pPr>
            <a:r>
              <a:rPr lang="pt-BR"/>
              <a:t>A função </a:t>
            </a:r>
            <a:r>
              <a:rPr b="1" lang="pt-BR"/>
              <a:t>file_get_contents </a:t>
            </a:r>
            <a:r>
              <a:rPr lang="pt-BR"/>
              <a:t>recupera o conteúdo de um arquivo texto em uma string.</a:t>
            </a:r>
            <a:endParaRPr/>
          </a:p>
          <a:p>
            <a:pPr indent="0" lvl="0" marL="0" rtl="0" algn="just">
              <a:spcBef>
                <a:spcPts val="0"/>
              </a:spcBef>
              <a:spcAft>
                <a:spcPts val="0"/>
              </a:spcAft>
              <a:buNone/>
            </a:pPr>
            <a:r>
              <a:t/>
            </a:r>
            <a:endParaRPr/>
          </a:p>
          <a:p>
            <a:pPr indent="0" lvl="0" marL="0" rtl="0" algn="just">
              <a:spcBef>
                <a:spcPts val="0"/>
              </a:spcBef>
              <a:spcAft>
                <a:spcPts val="0"/>
              </a:spcAft>
              <a:buClr>
                <a:schemeClr val="dk1"/>
              </a:buClr>
              <a:buSzPts val="1100"/>
              <a:buFont typeface="Arial"/>
              <a:buNone/>
            </a:pPr>
            <a:r>
              <a:rPr lang="pt-BR">
                <a:solidFill>
                  <a:schemeClr val="dk1"/>
                </a:solidFill>
              </a:rPr>
              <a:t>A função </a:t>
            </a:r>
            <a:r>
              <a:rPr b="1" lang="pt-BR">
                <a:solidFill>
                  <a:schemeClr val="dk1"/>
                </a:solidFill>
              </a:rPr>
              <a:t>unserialize </a:t>
            </a:r>
            <a:r>
              <a:rPr lang="pt-BR">
                <a:solidFill>
                  <a:schemeClr val="dk1"/>
                </a:solidFill>
              </a:rPr>
              <a:t>interpreta o conteúdo serializado em uma string e reconstrói os objetos e arrays.</a:t>
            </a:r>
            <a:endParaRPr>
              <a:solidFill>
                <a:schemeClr val="dk1"/>
              </a:solidFill>
            </a:endParaRPr>
          </a:p>
        </p:txBody>
      </p:sp>
      <p:cxnSp>
        <p:nvCxnSpPr>
          <p:cNvPr id="2076" name="Google Shape;2076;p233"/>
          <p:cNvCxnSpPr/>
          <p:nvPr/>
        </p:nvCxnSpPr>
        <p:spPr>
          <a:xfrm>
            <a:off x="4943300" y="1464975"/>
            <a:ext cx="0" cy="33270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2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0" name="Shape 2080"/>
        <p:cNvGrpSpPr/>
        <p:nvPr/>
      </p:nvGrpSpPr>
      <p:grpSpPr>
        <a:xfrm>
          <a:off x="0" y="0"/>
          <a:ext cx="0" cy="0"/>
          <a:chOff x="0" y="0"/>
          <a:chExt cx="0" cy="0"/>
        </a:xfrm>
      </p:grpSpPr>
      <p:sp>
        <p:nvSpPr>
          <p:cNvPr id="2081" name="Google Shape;2081;p23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PHP e Bancos de Dados Relacionais</a:t>
            </a:r>
            <a:endParaRPr/>
          </a:p>
        </p:txBody>
      </p:sp>
      <p:sp>
        <p:nvSpPr>
          <p:cNvPr id="2082" name="Google Shape;2082;p23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20675" lvl="0" marL="457200" rtl="0" algn="just">
              <a:spcBef>
                <a:spcPts val="0"/>
              </a:spcBef>
              <a:spcAft>
                <a:spcPts val="0"/>
              </a:spcAft>
              <a:buClr>
                <a:schemeClr val="dk1"/>
              </a:buClr>
              <a:buSzPts val="1450"/>
              <a:buChar char="●"/>
            </a:pPr>
            <a:r>
              <a:rPr lang="pt-BR" sz="1450">
                <a:solidFill>
                  <a:schemeClr val="dk1"/>
                </a:solidFill>
              </a:rPr>
              <a:t>Até o PHP 5.0, era necessário utilizar extensões PECL com conjuntos diferentes de funções para cada acessar cada banco de dados (ex.: mysql_connect, mssql_connect etc…).</a:t>
            </a:r>
            <a:br>
              <a:rPr lang="pt-BR" sz="1450">
                <a:solidFill>
                  <a:schemeClr val="dk1"/>
                </a:solidFill>
              </a:rPr>
            </a:br>
            <a:endParaRPr sz="1450">
              <a:solidFill>
                <a:schemeClr val="dk1"/>
              </a:solidFill>
            </a:endParaRPr>
          </a:p>
          <a:p>
            <a:pPr indent="-320675" lvl="0" marL="457200" rtl="0" algn="just">
              <a:lnSpc>
                <a:spcPct val="115000"/>
              </a:lnSpc>
              <a:spcBef>
                <a:spcPts val="0"/>
              </a:spcBef>
              <a:spcAft>
                <a:spcPts val="0"/>
              </a:spcAft>
              <a:buClr>
                <a:srgbClr val="000000"/>
              </a:buClr>
              <a:buSzPts val="1450"/>
              <a:buChar char="●"/>
            </a:pPr>
            <a:r>
              <a:rPr lang="pt-BR" sz="1450">
                <a:solidFill>
                  <a:srgbClr val="000000"/>
                </a:solidFill>
              </a:rPr>
              <a:t>Com o advento do PHP 5.1 surgiu o PDO (</a:t>
            </a:r>
            <a:r>
              <a:rPr i="1" lang="pt-BR" sz="1450">
                <a:solidFill>
                  <a:srgbClr val="000000"/>
                </a:solidFill>
              </a:rPr>
              <a:t>PHP Data Objects</a:t>
            </a:r>
            <a:r>
              <a:rPr lang="pt-BR" sz="1450">
                <a:solidFill>
                  <a:srgbClr val="000000"/>
                </a:solidFill>
              </a:rPr>
              <a:t>): uma camada de abstração de </a:t>
            </a:r>
            <a:r>
              <a:rPr b="1" lang="pt-BR" sz="1450" u="sng">
                <a:solidFill>
                  <a:srgbClr val="000000"/>
                </a:solidFill>
              </a:rPr>
              <a:t>acesso</a:t>
            </a:r>
            <a:r>
              <a:rPr lang="pt-BR" sz="1450">
                <a:solidFill>
                  <a:srgbClr val="000000"/>
                </a:solidFill>
              </a:rPr>
              <a:t> a banco de dados (DBAL). Uma DBAL (Database abstraction layer) é uma API que visa unificar a comunicação entre um aplicações e bancos de dados. </a:t>
            </a:r>
            <a:br>
              <a:rPr lang="pt-BR" sz="1450">
                <a:solidFill>
                  <a:srgbClr val="000000"/>
                </a:solidFill>
              </a:rPr>
            </a:br>
            <a:endParaRPr sz="1450">
              <a:solidFill>
                <a:srgbClr val="000000"/>
              </a:solidFill>
            </a:endParaRPr>
          </a:p>
          <a:p>
            <a:pPr indent="-320675" lvl="0" marL="457200" rtl="0" algn="just">
              <a:lnSpc>
                <a:spcPct val="115000"/>
              </a:lnSpc>
              <a:spcBef>
                <a:spcPts val="0"/>
              </a:spcBef>
              <a:spcAft>
                <a:spcPts val="0"/>
              </a:spcAft>
              <a:buClr>
                <a:srgbClr val="000000"/>
              </a:buClr>
              <a:buSzPts val="1450"/>
              <a:buChar char="●"/>
            </a:pPr>
            <a:r>
              <a:rPr lang="pt-BR" sz="1450">
                <a:solidFill>
                  <a:srgbClr val="000000"/>
                </a:solidFill>
              </a:rPr>
              <a:t>As DBALs reduzem a quantidade de trabalho para acessar diferentes bancos de dados fornecendo uma API consistente ao desenvolvedor ocultando o máximo possível as especificidades do banco de dados por trás dessa interface.</a:t>
            </a:r>
            <a:br>
              <a:rPr lang="pt-BR" sz="1450">
                <a:solidFill>
                  <a:srgbClr val="000000"/>
                </a:solidFill>
              </a:rPr>
            </a:br>
            <a:endParaRPr sz="1450">
              <a:solidFill>
                <a:srgbClr val="000000"/>
              </a:solidFill>
            </a:endParaRPr>
          </a:p>
          <a:p>
            <a:pPr indent="-320675" lvl="0" marL="457200" rtl="0" algn="just">
              <a:lnSpc>
                <a:spcPct val="115000"/>
              </a:lnSpc>
              <a:spcBef>
                <a:spcPts val="0"/>
              </a:spcBef>
              <a:spcAft>
                <a:spcPts val="0"/>
              </a:spcAft>
              <a:buClr>
                <a:srgbClr val="000000"/>
              </a:buClr>
              <a:buSzPts val="1450"/>
              <a:buChar char="●"/>
            </a:pPr>
            <a:r>
              <a:rPr lang="pt-BR" sz="1450">
                <a:solidFill>
                  <a:srgbClr val="000000"/>
                </a:solidFill>
              </a:rPr>
              <a:t>O PDO fornece uma DBAL, o que significa que, independentemente de qual banco de dados, o desenvolvedor utiliza as mesmas funções para emitir consultas e buscar dados. O PDO </a:t>
            </a:r>
            <a:r>
              <a:rPr b="1" lang="pt-BR" sz="1450" u="sng">
                <a:solidFill>
                  <a:srgbClr val="000000"/>
                </a:solidFill>
              </a:rPr>
              <a:t>não fornece uma abstração de SQL e nem emula os recursos ausentes de um banco de dados</a:t>
            </a:r>
            <a:r>
              <a:rPr lang="pt-BR" sz="1450">
                <a:solidFill>
                  <a:srgbClr val="000000"/>
                </a:solidFill>
              </a:rPr>
              <a:t>.</a:t>
            </a:r>
            <a:endParaRPr sz="1450">
              <a:solidFill>
                <a:srgbClr val="000000"/>
              </a:solidFill>
            </a:endParaRPr>
          </a:p>
        </p:txBody>
      </p:sp>
    </p:spTree>
  </p:cSld>
  <p:clrMapOvr>
    <a:masterClrMapping/>
  </p:clrMapOvr>
</p:sld>
</file>

<file path=ppt/slides/slide2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6" name="Shape 2086"/>
        <p:cNvGrpSpPr/>
        <p:nvPr/>
      </p:nvGrpSpPr>
      <p:grpSpPr>
        <a:xfrm>
          <a:off x="0" y="0"/>
          <a:ext cx="0" cy="0"/>
          <a:chOff x="0" y="0"/>
          <a:chExt cx="0" cy="0"/>
        </a:xfrm>
      </p:grpSpPr>
      <p:sp>
        <p:nvSpPr>
          <p:cNvPr id="2087" name="Google Shape;2087;p23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Modelo Relacional</a:t>
            </a:r>
            <a:endParaRPr/>
          </a:p>
        </p:txBody>
      </p:sp>
      <p:sp>
        <p:nvSpPr>
          <p:cNvPr id="2088" name="Google Shape;2088;p235"/>
          <p:cNvSpPr txBox="1"/>
          <p:nvPr>
            <p:ph idx="1" type="body"/>
          </p:nvPr>
        </p:nvSpPr>
        <p:spPr>
          <a:xfrm>
            <a:off x="311700" y="1152475"/>
            <a:ext cx="8520600" cy="3777300"/>
          </a:xfrm>
          <a:prstGeom prst="rect">
            <a:avLst/>
          </a:prstGeom>
        </p:spPr>
        <p:txBody>
          <a:bodyPr anchorCtr="0" anchor="t" bIns="91425" lIns="91425" spcFirstLastPara="1" rIns="91425" wrap="square" tIns="91425">
            <a:noAutofit/>
          </a:bodyPr>
          <a:lstStyle/>
          <a:p>
            <a:pPr indent="-336550" lvl="0" marL="457200" rtl="0" algn="just">
              <a:lnSpc>
                <a:spcPct val="115000"/>
              </a:lnSpc>
              <a:spcBef>
                <a:spcPts val="0"/>
              </a:spcBef>
              <a:spcAft>
                <a:spcPts val="0"/>
              </a:spcAft>
              <a:buSzPts val="1700"/>
              <a:buChar char="●"/>
            </a:pPr>
            <a:r>
              <a:rPr lang="pt-BR" sz="1700"/>
              <a:t>O modelo relacional é uma abordagem para gerenciar dados usando uma estrutura e linguagem consistente com lógica de predicados de primeira ordem, descrita pela primeira vez em 1969 pelo cientista inglês Edgar F. Codd, onde os dados são representados em termos de tuplas (linhas), agrupadas em relações (tabelas). </a:t>
            </a:r>
            <a:endParaRPr sz="1700"/>
          </a:p>
          <a:p>
            <a:pPr indent="-336550" lvl="0" marL="457200" rtl="0" algn="just">
              <a:lnSpc>
                <a:spcPct val="115000"/>
              </a:lnSpc>
              <a:spcBef>
                <a:spcPts val="0"/>
              </a:spcBef>
              <a:spcAft>
                <a:spcPts val="0"/>
              </a:spcAft>
              <a:buSzPts val="1700"/>
              <a:buChar char="●"/>
            </a:pPr>
            <a:r>
              <a:rPr lang="pt-BR" sz="1700"/>
              <a:t>Um banco de dados organizado em termos do modelo relacional é um banco de dados relacional.</a:t>
            </a:r>
            <a:endParaRPr sz="1700"/>
          </a:p>
          <a:p>
            <a:pPr indent="-336550" lvl="0" marL="457200" rtl="0" algn="just">
              <a:lnSpc>
                <a:spcPct val="115000"/>
              </a:lnSpc>
              <a:spcBef>
                <a:spcPts val="0"/>
              </a:spcBef>
              <a:spcAft>
                <a:spcPts val="0"/>
              </a:spcAft>
              <a:buSzPts val="1700"/>
              <a:buChar char="●"/>
            </a:pPr>
            <a:r>
              <a:rPr lang="pt-BR" sz="1700"/>
              <a:t>A maioria dos bancos de dados relacionais utiliza o SQL para definição de dados e a linguagem de consulta; esses sistemas implementam o que pode ser considerado como uma aproximação de engenharia ao modelo relacional.</a:t>
            </a:r>
            <a:endParaRPr sz="1700"/>
          </a:p>
          <a:p>
            <a:pPr indent="-336550" lvl="0" marL="457200" rtl="0" algn="just">
              <a:lnSpc>
                <a:spcPct val="115000"/>
              </a:lnSpc>
              <a:spcBef>
                <a:spcPts val="0"/>
              </a:spcBef>
              <a:spcAft>
                <a:spcPts val="0"/>
              </a:spcAft>
              <a:buSzPts val="1700"/>
              <a:buChar char="●"/>
            </a:pPr>
            <a:r>
              <a:rPr lang="pt-BR" sz="1700"/>
              <a:t>Além disso, os banco de dados permitem também criar relacionamento entre as tabelas (entidades) através de chaves estrangeiras. </a:t>
            </a:r>
            <a:endParaRPr sz="1700"/>
          </a:p>
        </p:txBody>
      </p:sp>
    </p:spTree>
  </p:cSld>
  <p:clrMapOvr>
    <a:masterClrMapping/>
  </p:clrMapOvr>
</p:sld>
</file>

<file path=ppt/slides/slide2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2" name="Shape 2092"/>
        <p:cNvGrpSpPr/>
        <p:nvPr/>
      </p:nvGrpSpPr>
      <p:grpSpPr>
        <a:xfrm>
          <a:off x="0" y="0"/>
          <a:ext cx="0" cy="0"/>
          <a:chOff x="0" y="0"/>
          <a:chExt cx="0" cy="0"/>
        </a:xfrm>
      </p:grpSpPr>
      <p:sp>
        <p:nvSpPr>
          <p:cNvPr id="2093" name="Google Shape;2093;p23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sz="2400"/>
              <a:t>Modelo Relacional: Tabela, colunas, tipos e chave primária</a:t>
            </a:r>
            <a:endParaRPr sz="2400"/>
          </a:p>
        </p:txBody>
      </p:sp>
      <p:sp>
        <p:nvSpPr>
          <p:cNvPr id="2094" name="Google Shape;2094;p23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81000" lvl="0" marL="457200" rtl="0" algn="just">
              <a:spcBef>
                <a:spcPts val="0"/>
              </a:spcBef>
              <a:spcAft>
                <a:spcPts val="0"/>
              </a:spcAft>
              <a:buSzPts val="2400"/>
              <a:buChar char="●"/>
            </a:pPr>
            <a:r>
              <a:rPr lang="pt-BR" sz="2400"/>
              <a:t>Uma tabela é composta de colunas (campos). </a:t>
            </a:r>
            <a:endParaRPr sz="2400"/>
          </a:p>
          <a:p>
            <a:pPr indent="-381000" lvl="0" marL="457200" rtl="0" algn="just">
              <a:spcBef>
                <a:spcPts val="0"/>
              </a:spcBef>
              <a:spcAft>
                <a:spcPts val="0"/>
              </a:spcAft>
              <a:buSzPts val="2400"/>
              <a:buChar char="●"/>
            </a:pPr>
            <a:r>
              <a:rPr lang="pt-BR" sz="2400"/>
              <a:t>Cada coluna possui um nome e um  tipo de dado, ex.: VARCHAR (string), INT, DOUBLE etc.</a:t>
            </a:r>
            <a:endParaRPr sz="2400"/>
          </a:p>
          <a:p>
            <a:pPr indent="-381000" lvl="0" marL="457200" rtl="0" algn="just">
              <a:spcBef>
                <a:spcPts val="0"/>
              </a:spcBef>
              <a:spcAft>
                <a:spcPts val="0"/>
              </a:spcAft>
              <a:buSzPts val="2400"/>
              <a:buChar char="●"/>
            </a:pPr>
            <a:r>
              <a:rPr lang="pt-BR" sz="2400"/>
              <a:t>É possível definir também se um campo poderá permitir valores nulos ou não.</a:t>
            </a:r>
            <a:endParaRPr sz="2400"/>
          </a:p>
          <a:p>
            <a:pPr indent="-381000" lvl="0" marL="457200" rtl="0" algn="just">
              <a:spcBef>
                <a:spcPts val="0"/>
              </a:spcBef>
              <a:spcAft>
                <a:spcPts val="0"/>
              </a:spcAft>
              <a:buSzPts val="2400"/>
              <a:buChar char="●"/>
            </a:pPr>
            <a:r>
              <a:rPr lang="pt-BR" sz="2400"/>
              <a:t>Para garantir o unicidade de cada tupla (registro) é possível utilizar o recurso da </a:t>
            </a:r>
            <a:r>
              <a:rPr b="1" lang="pt-BR" sz="2400"/>
              <a:t>chave primária</a:t>
            </a:r>
            <a:r>
              <a:rPr lang="pt-BR" sz="2400"/>
              <a:t> onde o SGBD garante que aquele valor não possa ser repetido</a:t>
            </a:r>
            <a:endParaRPr sz="2400"/>
          </a:p>
        </p:txBody>
      </p:sp>
    </p:spTree>
  </p:cSld>
  <p:clrMapOvr>
    <a:masterClrMapping/>
  </p:clrMapOvr>
</p:sld>
</file>

<file path=ppt/slides/slide2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8" name="Shape 2098"/>
        <p:cNvGrpSpPr/>
        <p:nvPr/>
      </p:nvGrpSpPr>
      <p:grpSpPr>
        <a:xfrm>
          <a:off x="0" y="0"/>
          <a:ext cx="0" cy="0"/>
          <a:chOff x="0" y="0"/>
          <a:chExt cx="0" cy="0"/>
        </a:xfrm>
      </p:grpSpPr>
      <p:sp>
        <p:nvSpPr>
          <p:cNvPr id="2099" name="Google Shape;2099;p23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Relacionamentos</a:t>
            </a:r>
            <a:r>
              <a:rPr lang="pt-BR"/>
              <a:t> e restrições de integridade</a:t>
            </a:r>
            <a:endParaRPr/>
          </a:p>
        </p:txBody>
      </p:sp>
      <p:sp>
        <p:nvSpPr>
          <p:cNvPr id="2100" name="Google Shape;2100;p237"/>
          <p:cNvSpPr txBox="1"/>
          <p:nvPr>
            <p:ph idx="1" type="body"/>
          </p:nvPr>
        </p:nvSpPr>
        <p:spPr>
          <a:xfrm>
            <a:off x="311700" y="1152475"/>
            <a:ext cx="8520600" cy="3676800"/>
          </a:xfrm>
          <a:prstGeom prst="rect">
            <a:avLst/>
          </a:prstGeom>
        </p:spPr>
        <p:txBody>
          <a:bodyPr anchorCtr="0" anchor="t" bIns="91425" lIns="91425" spcFirstLastPara="1" rIns="91425" wrap="square" tIns="91425">
            <a:noAutofit/>
          </a:bodyPr>
          <a:lstStyle/>
          <a:p>
            <a:pPr indent="-330200" lvl="0" marL="457200" rtl="0" algn="just">
              <a:spcBef>
                <a:spcPts val="0"/>
              </a:spcBef>
              <a:spcAft>
                <a:spcPts val="0"/>
              </a:spcAft>
              <a:buSzPts val="1600"/>
              <a:buChar char="●"/>
            </a:pPr>
            <a:r>
              <a:rPr lang="pt-BR" sz="1600"/>
              <a:t>Um relacionamento, no contexto de bancos de dados relacionais, é uma situação que existe entre duas tabelas quando uma possui uma </a:t>
            </a:r>
            <a:r>
              <a:rPr b="1" lang="pt-BR" sz="1600"/>
              <a:t>chave estrangeira</a:t>
            </a:r>
            <a:r>
              <a:rPr lang="pt-BR" sz="1600"/>
              <a:t> que faz </a:t>
            </a:r>
            <a:r>
              <a:rPr lang="pt-BR" sz="1600" u="sng"/>
              <a:t>referência à chave primária da outra tabela</a:t>
            </a:r>
            <a:r>
              <a:rPr lang="pt-BR" sz="1600"/>
              <a:t>. Os relacionamentos permitem que bancos de dados relacionais dividam e armazenem dados em diferentes tabelas, enquanto ligam itens de dados distintos.</a:t>
            </a:r>
            <a:br>
              <a:rPr lang="pt-BR" sz="1600"/>
            </a:br>
            <a:endParaRPr sz="1600"/>
          </a:p>
          <a:p>
            <a:pPr indent="-330200" lvl="0" marL="457200" rtl="0" algn="just">
              <a:spcBef>
                <a:spcPts val="0"/>
              </a:spcBef>
              <a:spcAft>
                <a:spcPts val="0"/>
              </a:spcAft>
              <a:buSzPts val="1600"/>
              <a:buChar char="●"/>
            </a:pPr>
            <a:r>
              <a:rPr lang="pt-BR" sz="1600"/>
              <a:t>Existem os seguintes tipos de relacionamentos entre tabelas:</a:t>
            </a:r>
            <a:endParaRPr sz="1600"/>
          </a:p>
          <a:p>
            <a:pPr indent="-330200" lvl="1" marL="914400" rtl="0" algn="just">
              <a:spcBef>
                <a:spcPts val="0"/>
              </a:spcBef>
              <a:spcAft>
                <a:spcPts val="0"/>
              </a:spcAft>
              <a:buSzPts val="1600"/>
              <a:buChar char="○"/>
            </a:pPr>
            <a:r>
              <a:rPr b="1" lang="pt-BR" sz="1600"/>
              <a:t>1..1 (um para um):</a:t>
            </a:r>
            <a:r>
              <a:rPr lang="pt-BR" sz="1600"/>
              <a:t> onde uma das duas tabelas faz referência para a outra. </a:t>
            </a:r>
            <a:endParaRPr sz="1600"/>
          </a:p>
          <a:p>
            <a:pPr indent="-330200" lvl="1" marL="914400" rtl="0" algn="just">
              <a:spcBef>
                <a:spcPts val="0"/>
              </a:spcBef>
              <a:spcAft>
                <a:spcPts val="0"/>
              </a:spcAft>
              <a:buSzPts val="1600"/>
              <a:buChar char="○"/>
            </a:pPr>
            <a:r>
              <a:rPr b="1" lang="pt-BR" sz="1600"/>
              <a:t>1..N (um para muitos):</a:t>
            </a:r>
            <a:r>
              <a:rPr lang="pt-BR" sz="1600"/>
              <a:t> onde o lado N recebe faz referência para o lado um.</a:t>
            </a:r>
            <a:endParaRPr sz="1600"/>
          </a:p>
          <a:p>
            <a:pPr indent="-330200" lvl="1" marL="914400" rtl="0" algn="just">
              <a:spcBef>
                <a:spcPts val="0"/>
              </a:spcBef>
              <a:spcAft>
                <a:spcPts val="0"/>
              </a:spcAft>
              <a:buSzPts val="1600"/>
              <a:buChar char="○"/>
            </a:pPr>
            <a:r>
              <a:rPr b="1" lang="pt-BR" sz="1600"/>
              <a:t>N..N (muitos para muitos):</a:t>
            </a:r>
            <a:r>
              <a:rPr lang="pt-BR" sz="1600"/>
              <a:t> onde uma terceira tabela (</a:t>
            </a:r>
            <a:r>
              <a:rPr lang="pt-BR" sz="1600"/>
              <a:t>associativa) precisa ser criada para permitir que está faça referência para as duas tabelas da relação.</a:t>
            </a:r>
            <a:endParaRPr sz="1600"/>
          </a:p>
          <a:p>
            <a:pPr indent="-330200" lvl="1" marL="914400" rtl="0" algn="just">
              <a:spcBef>
                <a:spcPts val="0"/>
              </a:spcBef>
              <a:spcAft>
                <a:spcPts val="0"/>
              </a:spcAft>
              <a:buSzPts val="1600"/>
              <a:buChar char="○"/>
            </a:pPr>
            <a:r>
              <a:rPr b="1" lang="pt-BR" sz="1600"/>
              <a:t>Auto relacionamento:</a:t>
            </a:r>
            <a:r>
              <a:rPr lang="pt-BR" sz="1600"/>
              <a:t> onde uma tabela faz referência para ela mesma.</a:t>
            </a:r>
            <a:endParaRPr sz="1600"/>
          </a:p>
        </p:txBody>
      </p:sp>
    </p:spTree>
  </p:cSld>
  <p:clrMapOvr>
    <a:masterClrMapping/>
  </p:clrMapOvr>
</p:sld>
</file>

<file path=ppt/slides/slide2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4" name="Shape 2104"/>
        <p:cNvGrpSpPr/>
        <p:nvPr/>
      </p:nvGrpSpPr>
      <p:grpSpPr>
        <a:xfrm>
          <a:off x="0" y="0"/>
          <a:ext cx="0" cy="0"/>
          <a:chOff x="0" y="0"/>
          <a:chExt cx="0" cy="0"/>
        </a:xfrm>
      </p:grpSpPr>
      <p:sp>
        <p:nvSpPr>
          <p:cNvPr id="2105" name="Google Shape;2105;p23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Drive PDO</a:t>
            </a:r>
            <a:endParaRPr/>
          </a:p>
        </p:txBody>
      </p:sp>
      <p:sp>
        <p:nvSpPr>
          <p:cNvPr id="2106" name="Google Shape;2106;p23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just">
              <a:spcBef>
                <a:spcPts val="0"/>
              </a:spcBef>
              <a:spcAft>
                <a:spcPts val="0"/>
              </a:spcAft>
              <a:buSzPts val="1800"/>
              <a:buChar char="●"/>
            </a:pPr>
            <a:r>
              <a:rPr lang="pt-BR"/>
              <a:t>Um drive/extensão </a:t>
            </a:r>
            <a:r>
              <a:rPr lang="pt-BR"/>
              <a:t>PDO define uma interface leve e consistente para acessar bancos de dados no PHP. Cada driver de banco de dados que implementa a interface do PDO pode expor recursos específicos do banco de dados como funções de extensão regulares.</a:t>
            </a:r>
            <a:br>
              <a:rPr lang="pt-BR"/>
            </a:br>
            <a:r>
              <a:rPr lang="pt-BR"/>
              <a:t> </a:t>
            </a:r>
            <a:endParaRPr/>
          </a:p>
          <a:p>
            <a:pPr indent="-342900" lvl="0" marL="457200" rtl="0" algn="just">
              <a:spcBef>
                <a:spcPts val="0"/>
              </a:spcBef>
              <a:spcAft>
                <a:spcPts val="0"/>
              </a:spcAft>
              <a:buSzPts val="1800"/>
              <a:buChar char="●"/>
            </a:pPr>
            <a:r>
              <a:rPr lang="pt-BR"/>
              <a:t>Os drivers PDO também são extensões PECL e podem ser habilitadas no php.ini, caso as mesmas estejam disponíveis em forma de *.dll ou *.so no diretório de extensões do PHP.</a:t>
            </a:r>
            <a:endParaRPr/>
          </a:p>
        </p:txBody>
      </p:sp>
    </p:spTree>
  </p:cSld>
  <p:clrMapOvr>
    <a:masterClrMapping/>
  </p:clrMapOvr>
</p:sld>
</file>

<file path=ppt/slides/slide2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0" name="Shape 2110"/>
        <p:cNvGrpSpPr/>
        <p:nvPr/>
      </p:nvGrpSpPr>
      <p:grpSpPr>
        <a:xfrm>
          <a:off x="0" y="0"/>
          <a:ext cx="0" cy="0"/>
          <a:chOff x="0" y="0"/>
          <a:chExt cx="0" cy="0"/>
        </a:xfrm>
      </p:grpSpPr>
      <p:sp>
        <p:nvSpPr>
          <p:cNvPr id="2111" name="Google Shape;2111;p23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PDO (getAvailableDrivers())</a:t>
            </a:r>
            <a:endParaRPr/>
          </a:p>
        </p:txBody>
      </p:sp>
      <p:sp>
        <p:nvSpPr>
          <p:cNvPr id="2112" name="Google Shape;2112;p239"/>
          <p:cNvSpPr txBox="1"/>
          <p:nvPr>
            <p:ph idx="1" type="body"/>
          </p:nvPr>
        </p:nvSpPr>
        <p:spPr>
          <a:xfrm>
            <a:off x="522000" y="1534875"/>
            <a:ext cx="3369000" cy="2153400"/>
          </a:xfrm>
          <a:prstGeom prst="rect">
            <a:avLst/>
          </a:prstGeom>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1600"/>
              </a:spcAft>
              <a:buNone/>
            </a:pPr>
            <a:r>
              <a:rPr lang="pt-BR" sz="1400">
                <a:solidFill>
                  <a:srgbClr val="5F5035"/>
                </a:solidFill>
                <a:highlight>
                  <a:srgbClr val="FFFFE8"/>
                </a:highlight>
              </a:rPr>
              <a:t>&lt;?php</a:t>
            </a:r>
            <a:br>
              <a:rPr lang="pt-BR" sz="1400">
                <a:solidFill>
                  <a:schemeClr val="dk1"/>
                </a:solidFill>
                <a:highlight>
                  <a:srgbClr val="FFFFFF"/>
                </a:highlight>
              </a:rPr>
            </a:br>
            <a:br>
              <a:rPr lang="pt-BR" sz="1400">
                <a:solidFill>
                  <a:schemeClr val="dk1"/>
                </a:solidFill>
                <a:highlight>
                  <a:srgbClr val="FFFFFF"/>
                </a:highlight>
              </a:rPr>
            </a:br>
            <a:r>
              <a:rPr lang="pt-BR" sz="1400">
                <a:solidFill>
                  <a:srgbClr val="400000"/>
                </a:solidFill>
                <a:highlight>
                  <a:srgbClr val="FFFFE8"/>
                </a:highlight>
              </a:rPr>
              <a:t>print_r</a:t>
            </a:r>
            <a:r>
              <a:rPr lang="pt-BR" sz="1400">
                <a:solidFill>
                  <a:srgbClr val="808030"/>
                </a:solidFill>
                <a:highlight>
                  <a:srgbClr val="FFFFE8"/>
                </a:highlight>
              </a:rPr>
              <a:t>(</a:t>
            </a:r>
            <a:r>
              <a:rPr b="1" lang="pt-BR" sz="1400">
                <a:solidFill>
                  <a:srgbClr val="BB7977"/>
                </a:solidFill>
                <a:highlight>
                  <a:srgbClr val="FFFFE8"/>
                </a:highlight>
              </a:rPr>
              <a:t>PDO</a:t>
            </a:r>
            <a:r>
              <a:rPr lang="pt-BR" sz="1400">
                <a:solidFill>
                  <a:srgbClr val="800080"/>
                </a:solidFill>
                <a:highlight>
                  <a:srgbClr val="FFFFE8"/>
                </a:highlight>
              </a:rPr>
              <a:t>::</a:t>
            </a:r>
            <a:r>
              <a:rPr lang="pt-BR" sz="1400">
                <a:solidFill>
                  <a:srgbClr val="400000"/>
                </a:solidFill>
                <a:highlight>
                  <a:srgbClr val="FFFFE8"/>
                </a:highlight>
              </a:rPr>
              <a:t>getAvailableDrivers</a:t>
            </a:r>
            <a:r>
              <a:rPr lang="pt-BR" sz="1400">
                <a:solidFill>
                  <a:srgbClr val="808030"/>
                </a:solidFill>
                <a:highlight>
                  <a:srgbClr val="FFFFE8"/>
                </a:highlight>
              </a:rPr>
              <a:t>())</a:t>
            </a:r>
            <a:r>
              <a:rPr lang="pt-BR" sz="1400">
                <a:solidFill>
                  <a:srgbClr val="800080"/>
                </a:solidFill>
                <a:highlight>
                  <a:srgbClr val="FFFFE8"/>
                </a:highlight>
              </a:rPr>
              <a:t>;</a:t>
            </a:r>
            <a:endParaRPr sz="1400"/>
          </a:p>
        </p:txBody>
      </p:sp>
      <p:sp>
        <p:nvSpPr>
          <p:cNvPr id="2113" name="Google Shape;2113;p239"/>
          <p:cNvSpPr txBox="1"/>
          <p:nvPr/>
        </p:nvSpPr>
        <p:spPr>
          <a:xfrm>
            <a:off x="4466825" y="1534875"/>
            <a:ext cx="4365600" cy="2153400"/>
          </a:xfrm>
          <a:prstGeom prst="rect">
            <a:avLst/>
          </a:prstGeom>
          <a:noFill/>
          <a:ln cap="flat" cmpd="sng" w="9525">
            <a:solidFill>
              <a:srgbClr val="000000"/>
            </a:solidFill>
            <a:prstDash val="dash"/>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rPr lang="pt-BR"/>
              <a:t>O método estático getAvailableDrivers permite verificar quais os drivers de PDO estão instalados no PHP.</a:t>
            </a:r>
            <a:endParaRPr/>
          </a:p>
        </p:txBody>
      </p:sp>
    </p:spTree>
  </p:cSld>
  <p:clrMapOvr>
    <a:masterClrMapping/>
  </p:clrMapOvr>
</p:sld>
</file>

<file path=ppt/slides/slide2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7" name="Shape 2117"/>
        <p:cNvGrpSpPr/>
        <p:nvPr/>
      </p:nvGrpSpPr>
      <p:grpSpPr>
        <a:xfrm>
          <a:off x="0" y="0"/>
          <a:ext cx="0" cy="0"/>
          <a:chOff x="0" y="0"/>
          <a:chExt cx="0" cy="0"/>
        </a:xfrm>
      </p:grpSpPr>
      <p:sp>
        <p:nvSpPr>
          <p:cNvPr id="2118" name="Google Shape;2118;p24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PDO Drivers</a:t>
            </a:r>
            <a:endParaRPr/>
          </a:p>
        </p:txBody>
      </p:sp>
      <p:graphicFrame>
        <p:nvGraphicFramePr>
          <p:cNvPr id="2119" name="Google Shape;2119;p240"/>
          <p:cNvGraphicFramePr/>
          <p:nvPr/>
        </p:nvGraphicFramePr>
        <p:xfrm>
          <a:off x="1010988" y="1484000"/>
          <a:ext cx="3000000" cy="3000000"/>
        </p:xfrm>
        <a:graphic>
          <a:graphicData uri="http://schemas.openxmlformats.org/drawingml/2006/table">
            <a:tbl>
              <a:tblPr>
                <a:noFill/>
                <a:tableStyleId>{8ED720D8-957E-45B1-B2B7-954EC8CC9E5F}</a:tableStyleId>
              </a:tblPr>
              <a:tblGrid>
                <a:gridCol w="1657325"/>
                <a:gridCol w="2145800"/>
                <a:gridCol w="2309525"/>
                <a:gridCol w="1352225"/>
              </a:tblGrid>
              <a:tr h="780500">
                <a:tc>
                  <a:txBody>
                    <a:bodyPr/>
                    <a:lstStyle/>
                    <a:p>
                      <a:pPr indent="0" lvl="0" marL="0" rtl="0" algn="l">
                        <a:spcBef>
                          <a:spcPts val="0"/>
                        </a:spcBef>
                        <a:spcAft>
                          <a:spcPts val="0"/>
                        </a:spcAft>
                        <a:buNone/>
                      </a:pPr>
                      <a:r>
                        <a:rPr b="1" lang="pt-BR"/>
                        <a:t>Banco (SGBD)</a:t>
                      </a:r>
                      <a:endParaRPr b="1"/>
                    </a:p>
                  </a:txBody>
                  <a:tcPr marT="91425" marB="91425" marR="91425" marL="91425">
                    <a:solidFill>
                      <a:srgbClr val="D9D9D9"/>
                    </a:solidFill>
                  </a:tcPr>
                </a:tc>
                <a:tc>
                  <a:txBody>
                    <a:bodyPr/>
                    <a:lstStyle/>
                    <a:p>
                      <a:pPr indent="0" lvl="0" marL="0" rtl="0" algn="l">
                        <a:spcBef>
                          <a:spcPts val="0"/>
                        </a:spcBef>
                        <a:spcAft>
                          <a:spcPts val="0"/>
                        </a:spcAft>
                        <a:buNone/>
                      </a:pPr>
                      <a:r>
                        <a:rPr b="1" lang="pt-BR"/>
                        <a:t>Drive (.dll ou .so)</a:t>
                      </a:r>
                      <a:endParaRPr b="1"/>
                    </a:p>
                  </a:txBody>
                  <a:tcPr marT="91425" marB="91425" marR="91425" marL="91425">
                    <a:solidFill>
                      <a:srgbClr val="D9D9D9"/>
                    </a:solidFill>
                  </a:tcPr>
                </a:tc>
                <a:tc>
                  <a:txBody>
                    <a:bodyPr/>
                    <a:lstStyle/>
                    <a:p>
                      <a:pPr indent="0" lvl="0" marL="0" rtl="0" algn="l">
                        <a:spcBef>
                          <a:spcPts val="0"/>
                        </a:spcBef>
                        <a:spcAft>
                          <a:spcPts val="0"/>
                        </a:spcAft>
                        <a:buNone/>
                      </a:pPr>
                      <a:r>
                        <a:rPr b="1" lang="pt-BR"/>
                        <a:t>Incluído</a:t>
                      </a:r>
                      <a:r>
                        <a:rPr b="1" lang="pt-BR"/>
                        <a:t> no pacote PHP Windows?</a:t>
                      </a:r>
                      <a:endParaRPr b="1"/>
                    </a:p>
                  </a:txBody>
                  <a:tcPr marT="91425" marB="91425" marR="91425" marL="91425">
                    <a:solidFill>
                      <a:srgbClr val="D9D9D9"/>
                    </a:solidFill>
                  </a:tcPr>
                </a:tc>
                <a:tc>
                  <a:txBody>
                    <a:bodyPr/>
                    <a:lstStyle/>
                    <a:p>
                      <a:pPr indent="0" lvl="0" marL="0" rtl="0" algn="l">
                        <a:spcBef>
                          <a:spcPts val="0"/>
                        </a:spcBef>
                        <a:spcAft>
                          <a:spcPts val="0"/>
                        </a:spcAft>
                        <a:buNone/>
                      </a:pPr>
                      <a:r>
                        <a:rPr b="1" lang="pt-BR"/>
                        <a:t>Download adicional</a:t>
                      </a:r>
                      <a:endParaRPr b="1"/>
                    </a:p>
                  </a:txBody>
                  <a:tcPr marT="91425" marB="91425" marR="91425" marL="91425">
                    <a:solidFill>
                      <a:srgbClr val="D9D9D9"/>
                    </a:solidFill>
                  </a:tcPr>
                </a:tc>
              </a:tr>
              <a:tr h="508800">
                <a:tc>
                  <a:txBody>
                    <a:bodyPr/>
                    <a:lstStyle/>
                    <a:p>
                      <a:pPr indent="0" lvl="0" marL="0" rtl="0" algn="l">
                        <a:spcBef>
                          <a:spcPts val="0"/>
                        </a:spcBef>
                        <a:spcAft>
                          <a:spcPts val="0"/>
                        </a:spcAft>
                        <a:buNone/>
                      </a:pPr>
                      <a:r>
                        <a:rPr lang="pt-BR"/>
                        <a:t>MySQL</a:t>
                      </a:r>
                      <a:endParaRPr/>
                    </a:p>
                  </a:txBody>
                  <a:tcPr marT="91425" marB="91425" marR="91425" marL="91425" anchor="ctr"/>
                </a:tc>
                <a:tc>
                  <a:txBody>
                    <a:bodyPr/>
                    <a:lstStyle/>
                    <a:p>
                      <a:pPr indent="0" lvl="0" marL="0" rtl="0" algn="l">
                        <a:spcBef>
                          <a:spcPts val="0"/>
                        </a:spcBef>
                        <a:spcAft>
                          <a:spcPts val="0"/>
                        </a:spcAft>
                        <a:buNone/>
                      </a:pPr>
                      <a:r>
                        <a:rPr lang="pt-BR"/>
                        <a:t>php_pdo_mysql</a:t>
                      </a:r>
                      <a:endParaRPr/>
                    </a:p>
                  </a:txBody>
                  <a:tcPr marT="91425" marB="91425" marR="91425" marL="91425" anchor="ctr"/>
                </a:tc>
                <a:tc>
                  <a:txBody>
                    <a:bodyPr/>
                    <a:lstStyle/>
                    <a:p>
                      <a:pPr indent="0" lvl="0" marL="0" rtl="0" algn="l">
                        <a:spcBef>
                          <a:spcPts val="0"/>
                        </a:spcBef>
                        <a:spcAft>
                          <a:spcPts val="0"/>
                        </a:spcAft>
                        <a:buNone/>
                      </a:pPr>
                      <a:r>
                        <a:rPr lang="pt-BR"/>
                        <a:t>SIM</a:t>
                      </a:r>
                      <a:endParaRPr/>
                    </a:p>
                  </a:txBody>
                  <a:tcPr marT="91425" marB="91425" marR="91425" marL="91425" anchor="ctr">
                    <a:solidFill>
                      <a:srgbClr val="B6D7A8"/>
                    </a:solidFill>
                  </a:tcPr>
                </a:tc>
                <a:tc>
                  <a:txBody>
                    <a:bodyPr/>
                    <a:lstStyle/>
                    <a:p>
                      <a:pPr indent="0" lvl="0" marL="0" rtl="0" algn="l">
                        <a:spcBef>
                          <a:spcPts val="0"/>
                        </a:spcBef>
                        <a:spcAft>
                          <a:spcPts val="0"/>
                        </a:spcAft>
                        <a:buNone/>
                      </a:pPr>
                      <a:r>
                        <a:rPr lang="pt-BR"/>
                        <a:t>-</a:t>
                      </a:r>
                      <a:endParaRPr/>
                    </a:p>
                  </a:txBody>
                  <a:tcPr marT="91425" marB="91425" marR="91425" marL="91425" anchor="ctr"/>
                </a:tc>
              </a:tr>
              <a:tr h="513750">
                <a:tc>
                  <a:txBody>
                    <a:bodyPr/>
                    <a:lstStyle/>
                    <a:p>
                      <a:pPr indent="0" lvl="0" marL="0" rtl="0" algn="l">
                        <a:spcBef>
                          <a:spcPts val="0"/>
                        </a:spcBef>
                        <a:spcAft>
                          <a:spcPts val="0"/>
                        </a:spcAft>
                        <a:buNone/>
                      </a:pPr>
                      <a:r>
                        <a:rPr lang="pt-BR"/>
                        <a:t>Postgres</a:t>
                      </a:r>
                      <a:endParaRPr/>
                    </a:p>
                  </a:txBody>
                  <a:tcPr marT="91425" marB="91425" marR="91425" marL="91425" anchor="ctr"/>
                </a:tc>
                <a:tc>
                  <a:txBody>
                    <a:bodyPr/>
                    <a:lstStyle/>
                    <a:p>
                      <a:pPr indent="0" lvl="0" marL="0" rtl="0" algn="l">
                        <a:spcBef>
                          <a:spcPts val="0"/>
                        </a:spcBef>
                        <a:spcAft>
                          <a:spcPts val="0"/>
                        </a:spcAft>
                        <a:buNone/>
                      </a:pPr>
                      <a:r>
                        <a:rPr lang="pt-BR"/>
                        <a:t>php_pdo_pgsql</a:t>
                      </a:r>
                      <a:endParaRPr/>
                    </a:p>
                  </a:txBody>
                  <a:tcPr marT="91425" marB="91425" marR="91425" marL="91425" anchor="ctr"/>
                </a:tc>
                <a:tc>
                  <a:txBody>
                    <a:bodyPr/>
                    <a:lstStyle/>
                    <a:p>
                      <a:pPr indent="0" lvl="0" marL="0" rtl="0" algn="l">
                        <a:spcBef>
                          <a:spcPts val="0"/>
                        </a:spcBef>
                        <a:spcAft>
                          <a:spcPts val="0"/>
                        </a:spcAft>
                        <a:buNone/>
                      </a:pPr>
                      <a:r>
                        <a:rPr lang="pt-BR"/>
                        <a:t>SIM</a:t>
                      </a:r>
                      <a:endParaRPr/>
                    </a:p>
                  </a:txBody>
                  <a:tcPr marT="91425" marB="91425" marR="91425" marL="91425" anchor="ctr">
                    <a:solidFill>
                      <a:srgbClr val="B6D7A8"/>
                    </a:solidFill>
                  </a:tcPr>
                </a:tc>
                <a:tc>
                  <a:txBody>
                    <a:bodyPr/>
                    <a:lstStyle/>
                    <a:p>
                      <a:pPr indent="0" lvl="0" marL="0" rtl="0" algn="l">
                        <a:spcBef>
                          <a:spcPts val="0"/>
                        </a:spcBef>
                        <a:spcAft>
                          <a:spcPts val="0"/>
                        </a:spcAft>
                        <a:buNone/>
                      </a:pPr>
                      <a:r>
                        <a:rPr lang="pt-BR"/>
                        <a:t>-</a:t>
                      </a:r>
                      <a:endParaRPr/>
                    </a:p>
                  </a:txBody>
                  <a:tcPr marT="91425" marB="91425" marR="91425" marL="91425" anchor="ctr"/>
                </a:tc>
              </a:tr>
              <a:tr h="780500">
                <a:tc>
                  <a:txBody>
                    <a:bodyPr/>
                    <a:lstStyle/>
                    <a:p>
                      <a:pPr indent="0" lvl="0" marL="0" rtl="0" algn="l">
                        <a:spcBef>
                          <a:spcPts val="0"/>
                        </a:spcBef>
                        <a:spcAft>
                          <a:spcPts val="0"/>
                        </a:spcAft>
                        <a:buNone/>
                      </a:pPr>
                      <a:r>
                        <a:rPr lang="pt-BR"/>
                        <a:t>SQL Server</a:t>
                      </a:r>
                      <a:endParaRPr/>
                    </a:p>
                  </a:txBody>
                  <a:tcPr marT="91425" marB="91425" marR="91425" marL="91425" anchor="ctr"/>
                </a:tc>
                <a:tc>
                  <a:txBody>
                    <a:bodyPr/>
                    <a:lstStyle/>
                    <a:p>
                      <a:pPr indent="0" lvl="0" marL="0" rtl="0" algn="l">
                        <a:spcBef>
                          <a:spcPts val="0"/>
                        </a:spcBef>
                        <a:spcAft>
                          <a:spcPts val="0"/>
                        </a:spcAft>
                        <a:buNone/>
                      </a:pPr>
                      <a:r>
                        <a:rPr lang="pt-BR"/>
                        <a:t>php_pdo_sqlsrv</a:t>
                      </a:r>
                      <a:endParaRPr/>
                    </a:p>
                  </a:txBody>
                  <a:tcPr marT="91425" marB="91425" marR="91425" marL="91425" anchor="ctr"/>
                </a:tc>
                <a:tc>
                  <a:txBody>
                    <a:bodyPr/>
                    <a:lstStyle/>
                    <a:p>
                      <a:pPr indent="0" lvl="0" marL="0" rtl="0" algn="l">
                        <a:spcBef>
                          <a:spcPts val="0"/>
                        </a:spcBef>
                        <a:spcAft>
                          <a:spcPts val="0"/>
                        </a:spcAft>
                        <a:buNone/>
                      </a:pPr>
                      <a:r>
                        <a:rPr lang="pt-BR" u="sng">
                          <a:solidFill>
                            <a:schemeClr val="hlink"/>
                          </a:solidFill>
                          <a:hlinkClick r:id="rId3"/>
                        </a:rPr>
                        <a:t>NÃO</a:t>
                      </a:r>
                      <a:endParaRPr/>
                    </a:p>
                  </a:txBody>
                  <a:tcPr marT="91425" marB="91425" marR="91425" marL="91425" anchor="ctr">
                    <a:solidFill>
                      <a:srgbClr val="EA9999"/>
                    </a:solidFill>
                  </a:tcPr>
                </a:tc>
                <a:tc>
                  <a:txBody>
                    <a:bodyPr/>
                    <a:lstStyle/>
                    <a:p>
                      <a:pPr indent="0" lvl="0" marL="0" rtl="0" algn="l">
                        <a:spcBef>
                          <a:spcPts val="0"/>
                        </a:spcBef>
                        <a:spcAft>
                          <a:spcPts val="0"/>
                        </a:spcAft>
                        <a:buNone/>
                      </a:pPr>
                      <a:r>
                        <a:rPr lang="pt-BR" u="sng">
                          <a:solidFill>
                            <a:schemeClr val="hlink"/>
                          </a:solidFill>
                          <a:hlinkClick r:id="rId4"/>
                        </a:rPr>
                        <a:t>Drive ODBC</a:t>
                      </a:r>
                      <a:endParaRPr/>
                    </a:p>
                  </a:txBody>
                  <a:tcPr marT="91425" marB="91425" marR="91425" marL="91425" anchor="ctr"/>
                </a:tc>
              </a:tr>
              <a:tr h="780500">
                <a:tc>
                  <a:txBody>
                    <a:bodyPr/>
                    <a:lstStyle/>
                    <a:p>
                      <a:pPr indent="0" lvl="0" marL="0" rtl="0" algn="l">
                        <a:spcBef>
                          <a:spcPts val="0"/>
                        </a:spcBef>
                        <a:spcAft>
                          <a:spcPts val="0"/>
                        </a:spcAft>
                        <a:buNone/>
                      </a:pPr>
                      <a:r>
                        <a:rPr lang="pt-BR"/>
                        <a:t>Oracle</a:t>
                      </a:r>
                      <a:endParaRPr/>
                    </a:p>
                  </a:txBody>
                  <a:tcPr marT="91425" marB="91425" marR="91425" marL="91425" anchor="ctr"/>
                </a:tc>
                <a:tc>
                  <a:txBody>
                    <a:bodyPr/>
                    <a:lstStyle/>
                    <a:p>
                      <a:pPr indent="0" lvl="0" marL="0" rtl="0" algn="l">
                        <a:spcBef>
                          <a:spcPts val="0"/>
                        </a:spcBef>
                        <a:spcAft>
                          <a:spcPts val="0"/>
                        </a:spcAft>
                        <a:buNone/>
                      </a:pPr>
                      <a:r>
                        <a:rPr lang="pt-BR"/>
                        <a:t>php_pdo_oci</a:t>
                      </a:r>
                      <a:endParaRPr/>
                    </a:p>
                  </a:txBody>
                  <a:tcPr marT="91425" marB="91425" marR="91425" marL="91425" anchor="ctr"/>
                </a:tc>
                <a:tc>
                  <a:txBody>
                    <a:bodyPr/>
                    <a:lstStyle/>
                    <a:p>
                      <a:pPr indent="0" lvl="0" marL="0" rtl="0" algn="l">
                        <a:spcBef>
                          <a:spcPts val="0"/>
                        </a:spcBef>
                        <a:spcAft>
                          <a:spcPts val="0"/>
                        </a:spcAft>
                        <a:buNone/>
                      </a:pPr>
                      <a:r>
                        <a:rPr lang="pt-BR"/>
                        <a:t>SIM</a:t>
                      </a:r>
                      <a:endParaRPr/>
                    </a:p>
                  </a:txBody>
                  <a:tcPr marT="91425" marB="91425" marR="91425" marL="91425" anchor="ctr">
                    <a:solidFill>
                      <a:srgbClr val="B6D7A8"/>
                    </a:solidFill>
                  </a:tcPr>
                </a:tc>
                <a:tc>
                  <a:txBody>
                    <a:bodyPr/>
                    <a:lstStyle/>
                    <a:p>
                      <a:pPr indent="0" lvl="0" marL="0" rtl="0" algn="l">
                        <a:spcBef>
                          <a:spcPts val="0"/>
                        </a:spcBef>
                        <a:spcAft>
                          <a:spcPts val="0"/>
                        </a:spcAft>
                        <a:buNone/>
                      </a:pPr>
                      <a:r>
                        <a:rPr lang="pt-BR" u="sng">
                          <a:solidFill>
                            <a:schemeClr val="hlink"/>
                          </a:solidFill>
                          <a:hlinkClick r:id="rId5"/>
                        </a:rPr>
                        <a:t>Instant Client</a:t>
                      </a:r>
                      <a:endParaRPr/>
                    </a:p>
                  </a:txBody>
                  <a:tcPr marT="91425" marB="91425" marR="91425" marL="91425" anchor="ctr"/>
                </a:tc>
              </a:tr>
            </a:tbl>
          </a:graphicData>
        </a:graphic>
      </p:graphicFrame>
      <p:pic>
        <p:nvPicPr>
          <p:cNvPr id="2120" name="Google Shape;2120;p240"/>
          <p:cNvPicPr preferRelativeResize="0"/>
          <p:nvPr/>
        </p:nvPicPr>
        <p:blipFill>
          <a:blip r:embed="rId6">
            <a:alphaModFix/>
          </a:blip>
          <a:stretch>
            <a:fillRect/>
          </a:stretch>
        </p:blipFill>
        <p:spPr>
          <a:xfrm>
            <a:off x="2248650" y="2343148"/>
            <a:ext cx="351675" cy="351790"/>
          </a:xfrm>
          <a:prstGeom prst="rect">
            <a:avLst/>
          </a:prstGeom>
          <a:noFill/>
          <a:ln>
            <a:noFill/>
          </a:ln>
        </p:spPr>
      </p:pic>
      <p:pic>
        <p:nvPicPr>
          <p:cNvPr id="2121" name="Google Shape;2121;p240"/>
          <p:cNvPicPr preferRelativeResize="0"/>
          <p:nvPr/>
        </p:nvPicPr>
        <p:blipFill>
          <a:blip r:embed="rId7">
            <a:alphaModFix/>
          </a:blip>
          <a:stretch>
            <a:fillRect/>
          </a:stretch>
        </p:blipFill>
        <p:spPr>
          <a:xfrm>
            <a:off x="2248650" y="2864856"/>
            <a:ext cx="351675" cy="314093"/>
          </a:xfrm>
          <a:prstGeom prst="rect">
            <a:avLst/>
          </a:prstGeom>
          <a:noFill/>
          <a:ln>
            <a:noFill/>
          </a:ln>
        </p:spPr>
      </p:pic>
      <p:pic>
        <p:nvPicPr>
          <p:cNvPr id="2122" name="Google Shape;2122;p240"/>
          <p:cNvPicPr preferRelativeResize="0"/>
          <p:nvPr/>
        </p:nvPicPr>
        <p:blipFill>
          <a:blip r:embed="rId8">
            <a:alphaModFix/>
          </a:blip>
          <a:stretch>
            <a:fillRect/>
          </a:stretch>
        </p:blipFill>
        <p:spPr>
          <a:xfrm>
            <a:off x="2267470" y="4307845"/>
            <a:ext cx="314030" cy="314103"/>
          </a:xfrm>
          <a:prstGeom prst="rect">
            <a:avLst/>
          </a:prstGeom>
          <a:noFill/>
          <a:ln>
            <a:noFill/>
          </a:ln>
        </p:spPr>
      </p:pic>
      <p:pic>
        <p:nvPicPr>
          <p:cNvPr id="2123" name="Google Shape;2123;p240"/>
          <p:cNvPicPr preferRelativeResize="0"/>
          <p:nvPr/>
        </p:nvPicPr>
        <p:blipFill rotWithShape="1">
          <a:blip r:embed="rId9">
            <a:alphaModFix/>
          </a:blip>
          <a:srcRect b="0" l="21384" r="20377" t="0"/>
          <a:stretch/>
        </p:blipFill>
        <p:spPr>
          <a:xfrm>
            <a:off x="2248654" y="3486975"/>
            <a:ext cx="351675" cy="329338"/>
          </a:xfrm>
          <a:prstGeom prst="rect">
            <a:avLst/>
          </a:prstGeom>
          <a:noFill/>
          <a:ln>
            <a:noFill/>
          </a:ln>
        </p:spPr>
      </p:pic>
    </p:spTree>
  </p:cSld>
  <p:clrMapOvr>
    <a:masterClrMapping/>
  </p:clrMapOvr>
</p:sld>
</file>

<file path=ppt/slides/slide2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7" name="Shape 2127"/>
        <p:cNvGrpSpPr/>
        <p:nvPr/>
      </p:nvGrpSpPr>
      <p:grpSpPr>
        <a:xfrm>
          <a:off x="0" y="0"/>
          <a:ext cx="0" cy="0"/>
          <a:chOff x="0" y="0"/>
          <a:chExt cx="0" cy="0"/>
        </a:xfrm>
      </p:grpSpPr>
      <p:sp>
        <p:nvSpPr>
          <p:cNvPr id="2128" name="Google Shape;2128;p24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Classe PDO (instanciando)</a:t>
            </a:r>
            <a:endParaRPr/>
          </a:p>
        </p:txBody>
      </p:sp>
      <p:sp>
        <p:nvSpPr>
          <p:cNvPr id="2129" name="Google Shape;2129;p241"/>
          <p:cNvSpPr txBox="1"/>
          <p:nvPr/>
        </p:nvSpPr>
        <p:spPr>
          <a:xfrm>
            <a:off x="358475" y="1071750"/>
            <a:ext cx="8103000" cy="10752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pt-BR" sz="1800">
                <a:solidFill>
                  <a:srgbClr val="557799"/>
                </a:solidFill>
              </a:rPr>
              <a:t>&lt;?php</a:t>
            </a:r>
            <a:endParaRPr sz="1800">
              <a:solidFill>
                <a:srgbClr val="557799"/>
              </a:solidFill>
            </a:endParaRPr>
          </a:p>
          <a:p>
            <a:pPr indent="0" lvl="0" marL="0" rtl="0" algn="l">
              <a:spcBef>
                <a:spcPts val="0"/>
              </a:spcBef>
              <a:spcAft>
                <a:spcPts val="0"/>
              </a:spcAft>
              <a:buNone/>
            </a:pPr>
            <a:r>
              <a:t/>
            </a:r>
            <a:endParaRPr sz="1800">
              <a:solidFill>
                <a:srgbClr val="557799"/>
              </a:solidFill>
            </a:endParaRPr>
          </a:p>
          <a:p>
            <a:pPr indent="0" lvl="0" marL="0" rtl="0" algn="l">
              <a:lnSpc>
                <a:spcPct val="125000"/>
              </a:lnSpc>
              <a:spcBef>
                <a:spcPts val="0"/>
              </a:spcBef>
              <a:spcAft>
                <a:spcPts val="0"/>
              </a:spcAft>
              <a:buNone/>
            </a:pPr>
            <a:r>
              <a:rPr lang="pt-BR" sz="1800">
                <a:solidFill>
                  <a:srgbClr val="996633"/>
                </a:solidFill>
              </a:rPr>
              <a:t>$pdo</a:t>
            </a:r>
            <a:r>
              <a:rPr lang="pt-BR" sz="1800">
                <a:solidFill>
                  <a:schemeClr val="dk1"/>
                </a:solidFill>
              </a:rPr>
              <a:t> </a:t>
            </a:r>
            <a:r>
              <a:rPr lang="pt-BR" sz="1800">
                <a:solidFill>
                  <a:srgbClr val="333333"/>
                </a:solidFill>
              </a:rPr>
              <a:t>=</a:t>
            </a:r>
            <a:r>
              <a:rPr lang="pt-BR" sz="1800">
                <a:solidFill>
                  <a:schemeClr val="dk1"/>
                </a:solidFill>
              </a:rPr>
              <a:t> </a:t>
            </a:r>
            <a:r>
              <a:rPr b="1" lang="pt-BR" sz="1800">
                <a:solidFill>
                  <a:srgbClr val="008800"/>
                </a:solidFill>
              </a:rPr>
              <a:t>new</a:t>
            </a:r>
            <a:r>
              <a:rPr lang="pt-BR" sz="1800">
                <a:solidFill>
                  <a:schemeClr val="dk1"/>
                </a:solidFill>
              </a:rPr>
              <a:t> PDO(</a:t>
            </a:r>
            <a:r>
              <a:rPr lang="pt-BR" sz="1800">
                <a:solidFill>
                  <a:srgbClr val="996633"/>
                </a:solidFill>
              </a:rPr>
              <a:t>$dsn</a:t>
            </a:r>
            <a:r>
              <a:rPr lang="pt-BR" sz="1800">
                <a:solidFill>
                  <a:schemeClr val="dk1"/>
                </a:solidFill>
              </a:rPr>
              <a:t>, </a:t>
            </a:r>
            <a:r>
              <a:rPr lang="pt-BR" sz="1800">
                <a:solidFill>
                  <a:srgbClr val="996633"/>
                </a:solidFill>
              </a:rPr>
              <a:t>$usuario</a:t>
            </a:r>
            <a:r>
              <a:rPr lang="pt-BR" sz="1800">
                <a:solidFill>
                  <a:schemeClr val="dk1"/>
                </a:solidFill>
              </a:rPr>
              <a:t>, </a:t>
            </a:r>
            <a:r>
              <a:rPr lang="pt-BR" sz="1800">
                <a:solidFill>
                  <a:srgbClr val="996633"/>
                </a:solidFill>
              </a:rPr>
              <a:t>$senha</a:t>
            </a:r>
            <a:r>
              <a:rPr lang="pt-BR" sz="1800">
                <a:solidFill>
                  <a:schemeClr val="dk1"/>
                </a:solidFill>
              </a:rPr>
              <a:t>, </a:t>
            </a:r>
            <a:r>
              <a:rPr lang="pt-BR" sz="1800">
                <a:solidFill>
                  <a:srgbClr val="996633"/>
                </a:solidFill>
              </a:rPr>
              <a:t>$opcoes</a:t>
            </a:r>
            <a:r>
              <a:rPr lang="pt-BR" sz="1800">
                <a:solidFill>
                  <a:schemeClr val="dk1"/>
                </a:solidFill>
              </a:rPr>
              <a:t>);</a:t>
            </a:r>
            <a:endParaRPr sz="1800">
              <a:solidFill>
                <a:schemeClr val="dk1"/>
              </a:solidFill>
            </a:endParaRPr>
          </a:p>
        </p:txBody>
      </p:sp>
      <p:sp>
        <p:nvSpPr>
          <p:cNvPr id="2130" name="Google Shape;2130;p241"/>
          <p:cNvSpPr txBox="1"/>
          <p:nvPr/>
        </p:nvSpPr>
        <p:spPr>
          <a:xfrm>
            <a:off x="371475" y="2375525"/>
            <a:ext cx="8103000" cy="20766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Char char="●"/>
            </a:pPr>
            <a:r>
              <a:rPr b="1" lang="pt-BR" sz="1800"/>
              <a:t>dsn</a:t>
            </a:r>
            <a:r>
              <a:rPr lang="pt-BR" sz="1800"/>
              <a:t>: conexão com a fonte de banco de dados</a:t>
            </a:r>
            <a:endParaRPr sz="1800"/>
          </a:p>
          <a:p>
            <a:pPr indent="-342900" lvl="0" marL="457200" rtl="0" algn="l">
              <a:lnSpc>
                <a:spcPct val="115000"/>
              </a:lnSpc>
              <a:spcBef>
                <a:spcPts val="0"/>
              </a:spcBef>
              <a:spcAft>
                <a:spcPts val="0"/>
              </a:spcAft>
              <a:buSzPts val="1800"/>
              <a:buChar char="●"/>
            </a:pPr>
            <a:r>
              <a:rPr b="1" lang="pt-BR" sz="1800"/>
              <a:t>usuario</a:t>
            </a:r>
            <a:r>
              <a:rPr lang="pt-BR" sz="1800"/>
              <a:t>: usuário do banco de dados</a:t>
            </a:r>
            <a:endParaRPr sz="1800"/>
          </a:p>
          <a:p>
            <a:pPr indent="-342900" lvl="0" marL="457200" rtl="0" algn="l">
              <a:lnSpc>
                <a:spcPct val="115000"/>
              </a:lnSpc>
              <a:spcBef>
                <a:spcPts val="0"/>
              </a:spcBef>
              <a:spcAft>
                <a:spcPts val="0"/>
              </a:spcAft>
              <a:buSzPts val="1800"/>
              <a:buChar char="●"/>
            </a:pPr>
            <a:r>
              <a:rPr b="1" lang="pt-BR" sz="1800"/>
              <a:t>senha</a:t>
            </a:r>
            <a:r>
              <a:rPr lang="pt-BR" sz="1800"/>
              <a:t>: senha deste usuário</a:t>
            </a:r>
            <a:endParaRPr sz="1800"/>
          </a:p>
          <a:p>
            <a:pPr indent="-342900" lvl="0" marL="457200" rtl="0" algn="l">
              <a:lnSpc>
                <a:spcPct val="115000"/>
              </a:lnSpc>
              <a:spcBef>
                <a:spcPts val="0"/>
              </a:spcBef>
              <a:spcAft>
                <a:spcPts val="0"/>
              </a:spcAft>
              <a:buSzPts val="1800"/>
              <a:buChar char="●"/>
            </a:pPr>
            <a:r>
              <a:rPr b="1" lang="pt-BR" sz="1800"/>
              <a:t>opções</a:t>
            </a:r>
            <a:r>
              <a:rPr lang="pt-BR" sz="1800"/>
              <a:t>: conjunto de opções em forma de chave e valores utilizando um conjunto de constantes, alguns comuns entre os drivers e outros específicos de cada um.</a:t>
            </a:r>
            <a:endParaRPr sz="18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3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unset()</a:t>
            </a:r>
            <a:endParaRPr/>
          </a:p>
        </p:txBody>
      </p:sp>
      <p:sp>
        <p:nvSpPr>
          <p:cNvPr id="232" name="Google Shape;232;p35"/>
          <p:cNvSpPr txBox="1"/>
          <p:nvPr>
            <p:ph idx="1" type="body"/>
          </p:nvPr>
        </p:nvSpPr>
        <p:spPr>
          <a:xfrm>
            <a:off x="311700" y="1152475"/>
            <a:ext cx="3868200" cy="3416400"/>
          </a:xfrm>
          <a:prstGeom prst="rect">
            <a:avLst/>
          </a:prstGeom>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sz="1600">
                <a:solidFill>
                  <a:srgbClr val="5F5035"/>
                </a:solidFill>
                <a:highlight>
                  <a:srgbClr val="FFFFE8"/>
                </a:highlight>
              </a:rPr>
              <a:t>&lt;?php</a:t>
            </a:r>
            <a:br>
              <a:rPr lang="pt-BR" sz="1600">
                <a:solidFill>
                  <a:schemeClr val="dk1"/>
                </a:solidFill>
                <a:highlight>
                  <a:srgbClr val="FFFFFF"/>
                </a:highlight>
              </a:rPr>
            </a:br>
            <a:br>
              <a:rPr lang="pt-BR" sz="1600">
                <a:solidFill>
                  <a:schemeClr val="dk1"/>
                </a:solidFill>
                <a:highlight>
                  <a:srgbClr val="FFFFFF"/>
                </a:highlight>
              </a:rPr>
            </a:br>
            <a:r>
              <a:rPr lang="pt-BR" sz="1600">
                <a:solidFill>
                  <a:srgbClr val="797997"/>
                </a:solidFill>
                <a:highlight>
                  <a:srgbClr val="FFFFE8"/>
                </a:highlight>
              </a:rPr>
              <a:t>$a</a:t>
            </a:r>
            <a:r>
              <a:rPr lang="pt-BR" sz="1600">
                <a:solidFill>
                  <a:schemeClr val="dk1"/>
                </a:solidFill>
                <a:highlight>
                  <a:srgbClr val="FFFFE8"/>
                </a:highlight>
              </a:rPr>
              <a:t> </a:t>
            </a:r>
            <a:r>
              <a:rPr lang="pt-BR" sz="1600">
                <a:solidFill>
                  <a:srgbClr val="808030"/>
                </a:solidFill>
                <a:highlight>
                  <a:srgbClr val="FFFFE8"/>
                </a:highlight>
              </a:rPr>
              <a:t>=</a:t>
            </a:r>
            <a:r>
              <a:rPr lang="pt-BR" sz="1600">
                <a:solidFill>
                  <a:schemeClr val="dk1"/>
                </a:solidFill>
                <a:highlight>
                  <a:srgbClr val="FFFFE8"/>
                </a:highlight>
              </a:rPr>
              <a:t> </a:t>
            </a:r>
            <a:r>
              <a:rPr lang="pt-BR" sz="1600">
                <a:solidFill>
                  <a:srgbClr val="008C00"/>
                </a:solidFill>
                <a:highlight>
                  <a:srgbClr val="FFFFE8"/>
                </a:highlight>
              </a:rPr>
              <a:t>1</a:t>
            </a:r>
            <a:r>
              <a:rPr lang="pt-BR" sz="1600">
                <a:solidFill>
                  <a:srgbClr val="800080"/>
                </a:solidFill>
                <a:highlight>
                  <a:srgbClr val="FFFFE8"/>
                </a:highlight>
              </a:rPr>
              <a:t>;</a:t>
            </a:r>
            <a:br>
              <a:rPr lang="pt-BR" sz="1600">
                <a:solidFill>
                  <a:schemeClr val="dk1"/>
                </a:solidFill>
                <a:highlight>
                  <a:srgbClr val="FFFFFF"/>
                </a:highlight>
              </a:rPr>
            </a:br>
            <a:r>
              <a:rPr lang="pt-BR" sz="1600">
                <a:solidFill>
                  <a:srgbClr val="797997"/>
                </a:solidFill>
                <a:highlight>
                  <a:srgbClr val="FFFFE8"/>
                </a:highlight>
              </a:rPr>
              <a:t>$b</a:t>
            </a:r>
            <a:r>
              <a:rPr lang="pt-BR" sz="1600">
                <a:solidFill>
                  <a:schemeClr val="dk1"/>
                </a:solidFill>
                <a:highlight>
                  <a:srgbClr val="FFFFE8"/>
                </a:highlight>
              </a:rPr>
              <a:t> </a:t>
            </a:r>
            <a:r>
              <a:rPr lang="pt-BR" sz="1600">
                <a:solidFill>
                  <a:srgbClr val="808030"/>
                </a:solidFill>
                <a:highlight>
                  <a:srgbClr val="FFFFE8"/>
                </a:highlight>
              </a:rPr>
              <a:t>=</a:t>
            </a:r>
            <a:r>
              <a:rPr lang="pt-BR" sz="1600">
                <a:solidFill>
                  <a:schemeClr val="dk1"/>
                </a:solidFill>
                <a:highlight>
                  <a:srgbClr val="FFFFE8"/>
                </a:highlight>
              </a:rPr>
              <a:t> </a:t>
            </a:r>
            <a:r>
              <a:rPr lang="pt-BR" sz="1600">
                <a:solidFill>
                  <a:srgbClr val="797997"/>
                </a:solidFill>
                <a:highlight>
                  <a:srgbClr val="FFFFE8"/>
                </a:highlight>
              </a:rPr>
              <a:t>$a</a:t>
            </a:r>
            <a:r>
              <a:rPr lang="pt-BR" sz="1600">
                <a:solidFill>
                  <a:srgbClr val="800080"/>
                </a:solidFill>
                <a:highlight>
                  <a:srgbClr val="FFFFE8"/>
                </a:highlight>
              </a:rPr>
              <a:t>;</a:t>
            </a:r>
            <a:br>
              <a:rPr lang="pt-BR" sz="1600">
                <a:solidFill>
                  <a:schemeClr val="dk1"/>
                </a:solidFill>
                <a:highlight>
                  <a:srgbClr val="FFFFFF"/>
                </a:highlight>
              </a:rPr>
            </a:br>
            <a:r>
              <a:rPr b="1" lang="pt-BR" sz="1600">
                <a:solidFill>
                  <a:srgbClr val="800000"/>
                </a:solidFill>
                <a:highlight>
                  <a:srgbClr val="FFFFE8"/>
                </a:highlight>
              </a:rPr>
              <a:t>unset</a:t>
            </a:r>
            <a:r>
              <a:rPr lang="pt-BR" sz="1600">
                <a:solidFill>
                  <a:srgbClr val="808030"/>
                </a:solidFill>
                <a:highlight>
                  <a:srgbClr val="FFFFE8"/>
                </a:highlight>
              </a:rPr>
              <a:t>(</a:t>
            </a:r>
            <a:r>
              <a:rPr lang="pt-BR" sz="1600">
                <a:solidFill>
                  <a:srgbClr val="797997"/>
                </a:solidFill>
                <a:highlight>
                  <a:srgbClr val="FFFFE8"/>
                </a:highlight>
              </a:rPr>
              <a:t>$a</a:t>
            </a:r>
            <a:r>
              <a:rPr lang="pt-BR" sz="1600">
                <a:solidFill>
                  <a:srgbClr val="808030"/>
                </a:solidFill>
                <a:highlight>
                  <a:srgbClr val="FFFFE8"/>
                </a:highlight>
              </a:rPr>
              <a:t>)</a:t>
            </a:r>
            <a:r>
              <a:rPr lang="pt-BR" sz="1600">
                <a:solidFill>
                  <a:srgbClr val="800080"/>
                </a:solidFill>
                <a:highlight>
                  <a:srgbClr val="FFFFE8"/>
                </a:highlight>
              </a:rPr>
              <a:t>;</a:t>
            </a:r>
            <a:r>
              <a:rPr lang="pt-BR" sz="1600">
                <a:solidFill>
                  <a:schemeClr val="dk1"/>
                </a:solidFill>
                <a:highlight>
                  <a:srgbClr val="FFFFE8"/>
                </a:highlight>
              </a:rPr>
              <a:t> </a:t>
            </a:r>
            <a:br>
              <a:rPr lang="pt-BR" sz="1600">
                <a:solidFill>
                  <a:schemeClr val="dk1"/>
                </a:solidFill>
                <a:highlight>
                  <a:srgbClr val="FFFFFF"/>
                </a:highlight>
              </a:rPr>
            </a:br>
            <a:r>
              <a:rPr b="1" lang="pt-BR" sz="1600">
                <a:solidFill>
                  <a:srgbClr val="800000"/>
                </a:solidFill>
                <a:highlight>
                  <a:srgbClr val="FFFFE8"/>
                </a:highlight>
              </a:rPr>
              <a:t>echo</a:t>
            </a:r>
            <a:r>
              <a:rPr lang="pt-BR" sz="1600">
                <a:solidFill>
                  <a:schemeClr val="dk1"/>
                </a:solidFill>
                <a:highlight>
                  <a:srgbClr val="FFFFE8"/>
                </a:highlight>
              </a:rPr>
              <a:t> </a:t>
            </a:r>
            <a:r>
              <a:rPr lang="pt-BR" sz="1600">
                <a:solidFill>
                  <a:srgbClr val="797997"/>
                </a:solidFill>
                <a:highlight>
                  <a:srgbClr val="FFFFE8"/>
                </a:highlight>
              </a:rPr>
              <a:t>$a</a:t>
            </a:r>
            <a:r>
              <a:rPr lang="pt-BR" sz="1600">
                <a:solidFill>
                  <a:srgbClr val="800080"/>
                </a:solidFill>
                <a:highlight>
                  <a:srgbClr val="FFFFE8"/>
                </a:highlight>
              </a:rPr>
              <a:t>;</a:t>
            </a:r>
            <a:r>
              <a:rPr lang="pt-BR" sz="1600">
                <a:solidFill>
                  <a:schemeClr val="dk1"/>
                </a:solidFill>
                <a:highlight>
                  <a:srgbClr val="FFFFE8"/>
                </a:highlight>
              </a:rPr>
              <a:t> </a:t>
            </a:r>
            <a:r>
              <a:rPr lang="pt-BR" sz="1600">
                <a:solidFill>
                  <a:srgbClr val="696969"/>
                </a:solidFill>
                <a:highlight>
                  <a:srgbClr val="FFFFE8"/>
                </a:highlight>
              </a:rPr>
              <a:t>//Notice: Undefined variable: a</a:t>
            </a:r>
            <a:br>
              <a:rPr lang="pt-BR" sz="1600">
                <a:solidFill>
                  <a:schemeClr val="dk1"/>
                </a:solidFill>
                <a:highlight>
                  <a:srgbClr val="FFFFFF"/>
                </a:highlight>
              </a:rPr>
            </a:br>
            <a:r>
              <a:rPr b="1" lang="pt-BR" sz="1600">
                <a:solidFill>
                  <a:srgbClr val="800000"/>
                </a:solidFill>
                <a:highlight>
                  <a:srgbClr val="FFFFE8"/>
                </a:highlight>
              </a:rPr>
              <a:t>echo</a:t>
            </a:r>
            <a:r>
              <a:rPr lang="pt-BR" sz="1600">
                <a:solidFill>
                  <a:schemeClr val="dk1"/>
                </a:solidFill>
                <a:highlight>
                  <a:srgbClr val="FFFFE8"/>
                </a:highlight>
              </a:rPr>
              <a:t> </a:t>
            </a:r>
            <a:r>
              <a:rPr lang="pt-BR" sz="1600">
                <a:solidFill>
                  <a:srgbClr val="797997"/>
                </a:solidFill>
                <a:highlight>
                  <a:srgbClr val="FFFFE8"/>
                </a:highlight>
              </a:rPr>
              <a:t>$b</a:t>
            </a:r>
            <a:r>
              <a:rPr lang="pt-BR" sz="1600">
                <a:solidFill>
                  <a:srgbClr val="800080"/>
                </a:solidFill>
                <a:highlight>
                  <a:srgbClr val="FFFFE8"/>
                </a:highlight>
              </a:rPr>
              <a:t>;</a:t>
            </a:r>
            <a:endParaRPr sz="1600">
              <a:solidFill>
                <a:srgbClr val="800080"/>
              </a:solidFill>
              <a:highlight>
                <a:srgbClr val="FFFFE8"/>
              </a:highlight>
            </a:endParaRPr>
          </a:p>
          <a:p>
            <a:pPr indent="0" lvl="0" marL="0" rtl="0" algn="l">
              <a:spcBef>
                <a:spcPts val="1600"/>
              </a:spcBef>
              <a:spcAft>
                <a:spcPts val="1600"/>
              </a:spcAft>
              <a:buNone/>
            </a:pPr>
            <a:r>
              <a:t/>
            </a:r>
            <a:endParaRPr sz="1600"/>
          </a:p>
        </p:txBody>
      </p:sp>
      <p:sp>
        <p:nvSpPr>
          <p:cNvPr id="233" name="Google Shape;233;p35"/>
          <p:cNvSpPr txBox="1"/>
          <p:nvPr/>
        </p:nvSpPr>
        <p:spPr>
          <a:xfrm>
            <a:off x="4917450" y="1640375"/>
            <a:ext cx="4060200" cy="20148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just">
              <a:spcBef>
                <a:spcPts val="0"/>
              </a:spcBef>
              <a:spcAft>
                <a:spcPts val="0"/>
              </a:spcAft>
              <a:buNone/>
            </a:pPr>
            <a:r>
              <a:rPr lang="pt-BR" sz="1700"/>
              <a:t>O </a:t>
            </a:r>
            <a:r>
              <a:rPr lang="pt-BR" sz="1700"/>
              <a:t>unset() destrói variáveis previamente especificadas.</a:t>
            </a:r>
            <a:endParaRPr sz="1700"/>
          </a:p>
          <a:p>
            <a:pPr indent="0" lvl="0" marL="0" rtl="0" algn="just">
              <a:spcBef>
                <a:spcPts val="0"/>
              </a:spcBef>
              <a:spcAft>
                <a:spcPts val="0"/>
              </a:spcAft>
              <a:buNone/>
            </a:pPr>
            <a:r>
              <a:t/>
            </a:r>
            <a:endParaRPr sz="1700"/>
          </a:p>
          <a:p>
            <a:pPr indent="0" lvl="0" marL="0" rtl="0" algn="just">
              <a:spcBef>
                <a:spcPts val="0"/>
              </a:spcBef>
              <a:spcAft>
                <a:spcPts val="0"/>
              </a:spcAft>
              <a:buNone/>
            </a:pPr>
            <a:r>
              <a:rPr lang="pt-BR" sz="1700"/>
              <a:t>O comportamento de unset() dentro de uma função pode variar dependendo do tipo de variável que você está tentando destruir.</a:t>
            </a:r>
            <a:endParaRPr sz="1700"/>
          </a:p>
        </p:txBody>
      </p:sp>
      <p:cxnSp>
        <p:nvCxnSpPr>
          <p:cNvPr id="234" name="Google Shape;234;p35"/>
          <p:cNvCxnSpPr/>
          <p:nvPr/>
        </p:nvCxnSpPr>
        <p:spPr>
          <a:xfrm>
            <a:off x="4581575" y="1124250"/>
            <a:ext cx="0" cy="33240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2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4" name="Shape 2134"/>
        <p:cNvGrpSpPr/>
        <p:nvPr/>
      </p:nvGrpSpPr>
      <p:grpSpPr>
        <a:xfrm>
          <a:off x="0" y="0"/>
          <a:ext cx="0" cy="0"/>
          <a:chOff x="0" y="0"/>
          <a:chExt cx="0" cy="0"/>
        </a:xfrm>
      </p:grpSpPr>
      <p:sp>
        <p:nvSpPr>
          <p:cNvPr id="2135" name="Google Shape;2135;p24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PDO Options (opções recomendadas)</a:t>
            </a:r>
            <a:endParaRPr/>
          </a:p>
        </p:txBody>
      </p:sp>
      <p:graphicFrame>
        <p:nvGraphicFramePr>
          <p:cNvPr id="2136" name="Google Shape;2136;p242"/>
          <p:cNvGraphicFramePr/>
          <p:nvPr/>
        </p:nvGraphicFramePr>
        <p:xfrm>
          <a:off x="435650" y="1149950"/>
          <a:ext cx="3000000" cy="3000000"/>
        </p:xfrm>
        <a:graphic>
          <a:graphicData uri="http://schemas.openxmlformats.org/drawingml/2006/table">
            <a:tbl>
              <a:tblPr>
                <a:noFill/>
                <a:tableStyleId>{8ED720D8-957E-45B1-B2B7-954EC8CC9E5F}</a:tableStyleId>
              </a:tblPr>
              <a:tblGrid>
                <a:gridCol w="2079900"/>
                <a:gridCol w="2251350"/>
                <a:gridCol w="2489475"/>
                <a:gridCol w="1498875"/>
              </a:tblGrid>
              <a:tr h="335250">
                <a:tc>
                  <a:txBody>
                    <a:bodyPr/>
                    <a:lstStyle/>
                    <a:p>
                      <a:pPr indent="0" lvl="0" marL="0" rtl="0" algn="l">
                        <a:spcBef>
                          <a:spcPts val="0"/>
                        </a:spcBef>
                        <a:spcAft>
                          <a:spcPts val="0"/>
                        </a:spcAft>
                        <a:buNone/>
                      </a:pPr>
                      <a:r>
                        <a:rPr b="1" lang="pt-BR" sz="1100"/>
                        <a:t>Opção</a:t>
                      </a:r>
                      <a:endParaRPr b="1" sz="1100"/>
                    </a:p>
                  </a:txBody>
                  <a:tcPr marT="91425" marB="91425" marR="91425" marL="91425">
                    <a:solidFill>
                      <a:srgbClr val="CCCCCC"/>
                    </a:solidFill>
                  </a:tcPr>
                </a:tc>
                <a:tc>
                  <a:txBody>
                    <a:bodyPr/>
                    <a:lstStyle/>
                    <a:p>
                      <a:pPr indent="0" lvl="0" marL="0" rtl="0" algn="l">
                        <a:spcBef>
                          <a:spcPts val="0"/>
                        </a:spcBef>
                        <a:spcAft>
                          <a:spcPts val="0"/>
                        </a:spcAft>
                        <a:buNone/>
                      </a:pPr>
                      <a:r>
                        <a:rPr b="1" lang="pt-BR" sz="1100"/>
                        <a:t>Valor</a:t>
                      </a:r>
                      <a:r>
                        <a:rPr b="1" lang="pt-BR" sz="1100"/>
                        <a:t> Recomendado</a:t>
                      </a:r>
                      <a:endParaRPr b="1" sz="1100"/>
                    </a:p>
                  </a:txBody>
                  <a:tcPr marT="91425" marB="91425" marR="91425" marL="91425">
                    <a:solidFill>
                      <a:srgbClr val="CCCCCC"/>
                    </a:solidFill>
                  </a:tcPr>
                </a:tc>
                <a:tc>
                  <a:txBody>
                    <a:bodyPr/>
                    <a:lstStyle/>
                    <a:p>
                      <a:pPr indent="0" lvl="0" marL="0" rtl="0" algn="l">
                        <a:spcBef>
                          <a:spcPts val="0"/>
                        </a:spcBef>
                        <a:spcAft>
                          <a:spcPts val="0"/>
                        </a:spcAft>
                        <a:buNone/>
                      </a:pPr>
                      <a:r>
                        <a:rPr b="1" lang="pt-BR" sz="1100"/>
                        <a:t>Resultado</a:t>
                      </a:r>
                      <a:endParaRPr b="1" sz="1100"/>
                    </a:p>
                  </a:txBody>
                  <a:tcPr marT="91425" marB="91425" marR="91425" marL="91425">
                    <a:solidFill>
                      <a:srgbClr val="CCCCCC"/>
                    </a:solidFill>
                  </a:tcPr>
                </a:tc>
                <a:tc>
                  <a:txBody>
                    <a:bodyPr/>
                    <a:lstStyle/>
                    <a:p>
                      <a:pPr indent="0" lvl="0" marL="0" rtl="0" algn="l">
                        <a:spcBef>
                          <a:spcPts val="0"/>
                        </a:spcBef>
                        <a:spcAft>
                          <a:spcPts val="0"/>
                        </a:spcAft>
                        <a:buNone/>
                      </a:pPr>
                      <a:r>
                        <a:rPr b="1" lang="pt-BR" sz="1100"/>
                        <a:t>Suportado pelos Drivers</a:t>
                      </a:r>
                      <a:endParaRPr b="1" sz="1100"/>
                    </a:p>
                  </a:txBody>
                  <a:tcPr marT="91425" marB="91425" marR="91425" marL="91425">
                    <a:solidFill>
                      <a:srgbClr val="CCCCCC"/>
                    </a:solidFill>
                  </a:tcPr>
                </a:tc>
              </a:tr>
              <a:tr h="116100">
                <a:tc>
                  <a:txBody>
                    <a:bodyPr/>
                    <a:lstStyle/>
                    <a:p>
                      <a:pPr indent="0" lvl="0" marL="0" rtl="0" algn="just">
                        <a:spcBef>
                          <a:spcPts val="0"/>
                        </a:spcBef>
                        <a:spcAft>
                          <a:spcPts val="0"/>
                        </a:spcAft>
                        <a:buNone/>
                      </a:pPr>
                      <a:r>
                        <a:rPr lang="pt-BR" sz="1100">
                          <a:solidFill>
                            <a:schemeClr val="dk1"/>
                          </a:solidFill>
                        </a:rPr>
                        <a:t>PDO::ATTR_ERRMODE</a:t>
                      </a:r>
                      <a:endParaRPr sz="1100"/>
                    </a:p>
                  </a:txBody>
                  <a:tcPr marT="91425" marB="91425" marR="91425" marL="91425"/>
                </a:tc>
                <a:tc>
                  <a:txBody>
                    <a:bodyPr/>
                    <a:lstStyle/>
                    <a:p>
                      <a:pPr indent="0" lvl="0" marL="0" rtl="0" algn="l">
                        <a:spcBef>
                          <a:spcPts val="0"/>
                        </a:spcBef>
                        <a:spcAft>
                          <a:spcPts val="0"/>
                        </a:spcAft>
                        <a:buNone/>
                      </a:pPr>
                      <a:r>
                        <a:rPr lang="pt-BR" sz="1100">
                          <a:solidFill>
                            <a:schemeClr val="dk1"/>
                          </a:solidFill>
                        </a:rPr>
                        <a:t>PDO::ERRMODE_EXCEPTION</a:t>
                      </a:r>
                      <a:endParaRPr sz="1100">
                        <a:solidFill>
                          <a:schemeClr val="dk1"/>
                        </a:solidFill>
                      </a:endParaRPr>
                    </a:p>
                  </a:txBody>
                  <a:tcPr marT="91425" marB="91425" marR="91425" marL="91425"/>
                </a:tc>
                <a:tc>
                  <a:txBody>
                    <a:bodyPr/>
                    <a:lstStyle/>
                    <a:p>
                      <a:pPr indent="0" lvl="0" marL="0" rtl="0" algn="l">
                        <a:spcBef>
                          <a:spcPts val="0"/>
                        </a:spcBef>
                        <a:spcAft>
                          <a:spcPts val="0"/>
                        </a:spcAft>
                        <a:buNone/>
                      </a:pPr>
                      <a:r>
                        <a:rPr lang="pt-BR" sz="1100"/>
                        <a:t>Lança Exceptions toda vez que uma instrução SQL falhar.</a:t>
                      </a:r>
                      <a:endParaRPr sz="1100"/>
                    </a:p>
                  </a:txBody>
                  <a:tcPr marT="91425" marB="91425" marR="91425" marL="91425"/>
                </a:tc>
                <a:tc>
                  <a:txBody>
                    <a:bodyPr/>
                    <a:lstStyle/>
                    <a:p>
                      <a:pPr indent="0" lvl="0" marL="0" rtl="0" algn="l">
                        <a:spcBef>
                          <a:spcPts val="0"/>
                        </a:spcBef>
                        <a:spcAft>
                          <a:spcPts val="0"/>
                        </a:spcAft>
                        <a:buNone/>
                      </a:pPr>
                      <a:r>
                        <a:rPr lang="pt-BR" sz="1100"/>
                        <a:t>MySQL, Postgres, Sql Server e Oracle</a:t>
                      </a:r>
                      <a:endParaRPr sz="1100"/>
                    </a:p>
                  </a:txBody>
                  <a:tcPr marT="91425" marB="91425" marR="91425" marL="91425"/>
                </a:tc>
              </a:tr>
              <a:tr h="1078200">
                <a:tc>
                  <a:txBody>
                    <a:bodyPr/>
                    <a:lstStyle/>
                    <a:p>
                      <a:pPr indent="0" lvl="0" marL="0" rtl="0" algn="just">
                        <a:spcBef>
                          <a:spcPts val="0"/>
                        </a:spcBef>
                        <a:spcAft>
                          <a:spcPts val="0"/>
                        </a:spcAft>
                        <a:buNone/>
                      </a:pPr>
                      <a:r>
                        <a:rPr lang="pt-BR" sz="1100">
                          <a:solidFill>
                            <a:schemeClr val="dk1"/>
                          </a:solidFill>
                        </a:rPr>
                        <a:t>PDO::ATTR_EMULATE_PREPARES</a:t>
                      </a:r>
                      <a:endParaRPr sz="1100"/>
                    </a:p>
                  </a:txBody>
                  <a:tcPr marT="91425" marB="91425" marR="91425" marL="91425"/>
                </a:tc>
                <a:tc>
                  <a:txBody>
                    <a:bodyPr/>
                    <a:lstStyle/>
                    <a:p>
                      <a:pPr indent="0" lvl="0" marL="0" rtl="0" algn="l">
                        <a:spcBef>
                          <a:spcPts val="0"/>
                        </a:spcBef>
                        <a:spcAft>
                          <a:spcPts val="0"/>
                        </a:spcAft>
                        <a:buNone/>
                      </a:pPr>
                      <a:r>
                        <a:rPr lang="pt-BR" sz="1100"/>
                        <a:t>false</a:t>
                      </a:r>
                      <a:endParaRPr sz="1100"/>
                    </a:p>
                  </a:txBody>
                  <a:tcPr marT="91425" marB="91425" marR="91425" marL="91425"/>
                </a:tc>
                <a:tc>
                  <a:txBody>
                    <a:bodyPr/>
                    <a:lstStyle/>
                    <a:p>
                      <a:pPr indent="0" lvl="0" marL="0" rtl="0" algn="just">
                        <a:lnSpc>
                          <a:spcPct val="115000"/>
                        </a:lnSpc>
                        <a:spcBef>
                          <a:spcPts val="0"/>
                        </a:spcBef>
                        <a:spcAft>
                          <a:spcPts val="1600"/>
                        </a:spcAft>
                        <a:buClr>
                          <a:schemeClr val="dk1"/>
                        </a:buClr>
                        <a:buSzPts val="1100"/>
                        <a:buFont typeface="Arial"/>
                        <a:buNone/>
                      </a:pPr>
                      <a:r>
                        <a:rPr lang="pt-BR" sz="1100"/>
                        <a:t>O</a:t>
                      </a:r>
                      <a:r>
                        <a:rPr lang="pt-BR" sz="1100"/>
                        <a:t> motor do banco de dados fará o </a:t>
                      </a:r>
                      <a:r>
                        <a:rPr i="1" lang="pt-BR" sz="1100"/>
                        <a:t>prepared statement </a:t>
                      </a:r>
                      <a:r>
                        <a:rPr lang="pt-BR" sz="1100"/>
                        <a:t>ao em vez do PDO e assim, consulta e os dados reais são enviados separadamente, aumentando a segurança.</a:t>
                      </a:r>
                      <a:endParaRPr sz="1100"/>
                    </a:p>
                  </a:txBody>
                  <a:tcPr marT="91425" marB="91425" marR="91425" marL="91425"/>
                </a:tc>
                <a:tc>
                  <a:txBody>
                    <a:bodyPr/>
                    <a:lstStyle/>
                    <a:p>
                      <a:pPr indent="0" lvl="0" marL="0" rtl="0" algn="l">
                        <a:spcBef>
                          <a:spcPts val="0"/>
                        </a:spcBef>
                        <a:spcAft>
                          <a:spcPts val="0"/>
                        </a:spcAft>
                        <a:buNone/>
                      </a:pPr>
                      <a:r>
                        <a:rPr lang="pt-BR" sz="1100">
                          <a:solidFill>
                            <a:schemeClr val="dk1"/>
                          </a:solidFill>
                        </a:rPr>
                        <a:t>MySQL, Postgres e Oracle</a:t>
                      </a:r>
                      <a:endParaRPr sz="1100"/>
                    </a:p>
                  </a:txBody>
                  <a:tcPr marT="91425" marB="91425" marR="91425" marL="91425"/>
                </a:tc>
              </a:tr>
              <a:tr h="697200">
                <a:tc>
                  <a:txBody>
                    <a:bodyPr/>
                    <a:lstStyle/>
                    <a:p>
                      <a:pPr indent="0" lvl="0" marL="0" rtl="0" algn="just">
                        <a:spcBef>
                          <a:spcPts val="0"/>
                        </a:spcBef>
                        <a:spcAft>
                          <a:spcPts val="0"/>
                        </a:spcAft>
                        <a:buNone/>
                      </a:pPr>
                      <a:r>
                        <a:rPr lang="pt-BR" sz="1100">
                          <a:solidFill>
                            <a:schemeClr val="dk1"/>
                          </a:solidFill>
                        </a:rPr>
                        <a:t>PDO::ATTR_DEFAULT_FETCH_MODE</a:t>
                      </a:r>
                      <a:endParaRPr sz="1100"/>
                    </a:p>
                  </a:txBody>
                  <a:tcPr marT="91425" marB="91425" marR="91425" marL="91425"/>
                </a:tc>
                <a:tc>
                  <a:txBody>
                    <a:bodyPr/>
                    <a:lstStyle/>
                    <a:p>
                      <a:pPr indent="0" lvl="0" marL="0" rtl="0" algn="just">
                        <a:spcBef>
                          <a:spcPts val="0"/>
                        </a:spcBef>
                        <a:spcAft>
                          <a:spcPts val="0"/>
                        </a:spcAft>
                        <a:buNone/>
                      </a:pPr>
                      <a:r>
                        <a:rPr lang="pt-BR" sz="1100">
                          <a:solidFill>
                            <a:schemeClr val="dk1"/>
                          </a:solidFill>
                        </a:rPr>
                        <a:t>PDO :: FETCH_ASSOC</a:t>
                      </a:r>
                      <a:endParaRPr sz="1100"/>
                    </a:p>
                  </a:txBody>
                  <a:tcPr marT="91425" marB="91425" marR="91425" marL="91425"/>
                </a:tc>
                <a:tc>
                  <a:txBody>
                    <a:bodyPr/>
                    <a:lstStyle/>
                    <a:p>
                      <a:pPr indent="0" lvl="0" marL="0" rtl="0" algn="l">
                        <a:spcBef>
                          <a:spcPts val="0"/>
                        </a:spcBef>
                        <a:spcAft>
                          <a:spcPts val="0"/>
                        </a:spcAft>
                        <a:buNone/>
                      </a:pPr>
                      <a:r>
                        <a:rPr lang="pt-BR" sz="1100">
                          <a:solidFill>
                            <a:schemeClr val="dk1"/>
                          </a:solidFill>
                        </a:rPr>
                        <a:t>É</a:t>
                      </a:r>
                      <a:r>
                        <a:rPr lang="pt-BR" sz="1100">
                          <a:solidFill>
                            <a:schemeClr val="dk1"/>
                          </a:solidFill>
                        </a:rPr>
                        <a:t> conveniente configurá-lo de forma global e depois omiti-lo em buscas específicas. </a:t>
                      </a:r>
                      <a:endParaRPr sz="1100"/>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pt-BR" sz="1100">
                          <a:solidFill>
                            <a:schemeClr val="dk1"/>
                          </a:solidFill>
                        </a:rPr>
                        <a:t>MySQL, Postgres, Sql Server e Oracle</a:t>
                      </a:r>
                      <a:endParaRPr sz="1100">
                        <a:solidFill>
                          <a:schemeClr val="dk1"/>
                        </a:solidFill>
                      </a:endParaRPr>
                    </a:p>
                    <a:p>
                      <a:pPr indent="0" lvl="0" marL="0" rtl="0" algn="l">
                        <a:spcBef>
                          <a:spcPts val="0"/>
                        </a:spcBef>
                        <a:spcAft>
                          <a:spcPts val="0"/>
                        </a:spcAft>
                        <a:buNone/>
                      </a:pPr>
                      <a:r>
                        <a:t/>
                      </a:r>
                      <a:endParaRPr sz="1100">
                        <a:solidFill>
                          <a:schemeClr val="dk1"/>
                        </a:solidFill>
                      </a:endParaRPr>
                    </a:p>
                  </a:txBody>
                  <a:tcPr marT="91425" marB="91425" marR="91425" marL="91425"/>
                </a:tc>
              </a:tr>
            </a:tbl>
          </a:graphicData>
        </a:graphic>
      </p:graphicFrame>
    </p:spTree>
  </p:cSld>
  <p:clrMapOvr>
    <a:masterClrMapping/>
  </p:clrMapOvr>
</p:sld>
</file>

<file path=ppt/slides/slide2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0" name="Shape 2140"/>
        <p:cNvGrpSpPr/>
        <p:nvPr/>
      </p:nvGrpSpPr>
      <p:grpSpPr>
        <a:xfrm>
          <a:off x="0" y="0"/>
          <a:ext cx="0" cy="0"/>
          <a:chOff x="0" y="0"/>
          <a:chExt cx="0" cy="0"/>
        </a:xfrm>
      </p:grpSpPr>
      <p:sp>
        <p:nvSpPr>
          <p:cNvPr id="2141" name="Google Shape;2141;p243"/>
          <p:cNvSpPr txBox="1"/>
          <p:nvPr/>
        </p:nvSpPr>
        <p:spPr>
          <a:xfrm>
            <a:off x="386725" y="4301175"/>
            <a:ext cx="5948400" cy="32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a:latin typeface="Calibri"/>
                <a:ea typeface="Calibri"/>
                <a:cs typeface="Calibri"/>
                <a:sym typeface="Calibri"/>
              </a:rPr>
              <a:t>Nome ou IP da máquina onde o Banco (SGGBD) está executando.</a:t>
            </a:r>
            <a:endParaRPr>
              <a:latin typeface="Calibri"/>
              <a:ea typeface="Calibri"/>
              <a:cs typeface="Calibri"/>
              <a:sym typeface="Calibri"/>
            </a:endParaRPr>
          </a:p>
        </p:txBody>
      </p:sp>
      <p:sp>
        <p:nvSpPr>
          <p:cNvPr id="2142" name="Google Shape;2142;p24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DSN (Data Source Name)</a:t>
            </a:r>
            <a:endParaRPr/>
          </a:p>
        </p:txBody>
      </p:sp>
      <p:sp>
        <p:nvSpPr>
          <p:cNvPr id="2143" name="Google Shape;2143;p243"/>
          <p:cNvSpPr txBox="1"/>
          <p:nvPr>
            <p:ph idx="1" type="body"/>
          </p:nvPr>
        </p:nvSpPr>
        <p:spPr>
          <a:xfrm>
            <a:off x="311700" y="1133175"/>
            <a:ext cx="8520600" cy="2926200"/>
          </a:xfrm>
          <a:prstGeom prst="rect">
            <a:avLst/>
          </a:prstGeom>
        </p:spPr>
        <p:txBody>
          <a:bodyPr anchorCtr="0" anchor="t" bIns="91425" lIns="91425" spcFirstLastPara="1" rIns="91425" wrap="square" tIns="91425">
            <a:noAutofit/>
          </a:bodyPr>
          <a:lstStyle/>
          <a:p>
            <a:pPr indent="-330200" lvl="0" marL="457200" rtl="0" algn="just">
              <a:spcBef>
                <a:spcPts val="0"/>
              </a:spcBef>
              <a:spcAft>
                <a:spcPts val="0"/>
              </a:spcAft>
              <a:buClr>
                <a:srgbClr val="000000"/>
              </a:buClr>
              <a:buSzPts val="1600"/>
              <a:buChar char="●"/>
            </a:pPr>
            <a:r>
              <a:rPr lang="pt-BR" sz="1600">
                <a:solidFill>
                  <a:srgbClr val="000000"/>
                </a:solidFill>
              </a:rPr>
              <a:t>DSN ou data source name (nome de fonte de dados, algumas vezes conhecido como nome de fonte de banco de dados, apesar de fontes de dados não serem limitadas a bancos de dados), é uma estrutura de dados usada para descrever uma </a:t>
            </a:r>
            <a:r>
              <a:rPr lang="pt-BR" sz="1600" u="sng">
                <a:solidFill>
                  <a:srgbClr val="000000"/>
                </a:solidFill>
              </a:rPr>
              <a:t>conexão a uma fonte de dados</a:t>
            </a:r>
            <a:r>
              <a:rPr lang="pt-BR" sz="1600">
                <a:solidFill>
                  <a:srgbClr val="000000"/>
                </a:solidFill>
              </a:rPr>
              <a:t>. </a:t>
            </a:r>
            <a:endParaRPr sz="1600">
              <a:solidFill>
                <a:srgbClr val="000000"/>
              </a:solidFill>
            </a:endParaRPr>
          </a:p>
          <a:p>
            <a:pPr indent="-330200" lvl="0" marL="457200" rtl="0" algn="just">
              <a:spcBef>
                <a:spcPts val="0"/>
              </a:spcBef>
              <a:spcAft>
                <a:spcPts val="0"/>
              </a:spcAft>
              <a:buClr>
                <a:srgbClr val="000000"/>
              </a:buClr>
              <a:buSzPts val="1600"/>
              <a:buChar char="●"/>
            </a:pPr>
            <a:r>
              <a:rPr lang="pt-BR" sz="1600">
                <a:solidFill>
                  <a:srgbClr val="000000"/>
                </a:solidFill>
              </a:rPr>
              <a:t>Cada Driver possui seu conjunto específico de parâmetros. Exemplos:</a:t>
            </a:r>
            <a:endParaRPr>
              <a:solidFill>
                <a:srgbClr val="000000"/>
              </a:solidFill>
            </a:endParaRPr>
          </a:p>
          <a:p>
            <a:pPr indent="-317500" lvl="1" marL="914400" rtl="0" algn="just">
              <a:spcBef>
                <a:spcPts val="0"/>
              </a:spcBef>
              <a:spcAft>
                <a:spcPts val="0"/>
              </a:spcAft>
              <a:buClr>
                <a:srgbClr val="000000"/>
              </a:buClr>
              <a:buSzPts val="1400"/>
              <a:buChar char="○"/>
            </a:pPr>
            <a:r>
              <a:rPr b="1" lang="pt-BR">
                <a:solidFill>
                  <a:srgbClr val="000000"/>
                </a:solidFill>
              </a:rPr>
              <a:t>MYSQL:</a:t>
            </a:r>
            <a:r>
              <a:rPr lang="pt-BR">
                <a:solidFill>
                  <a:srgbClr val="000000"/>
                </a:solidFill>
              </a:rPr>
              <a:t> </a:t>
            </a:r>
            <a:r>
              <a:rPr b="1" lang="pt-BR">
                <a:solidFill>
                  <a:srgbClr val="BB7977"/>
                </a:solidFill>
              </a:rPr>
              <a:t>mysql</a:t>
            </a:r>
            <a:r>
              <a:rPr lang="pt-BR">
                <a:solidFill>
                  <a:srgbClr val="000000"/>
                </a:solidFill>
              </a:rPr>
              <a:t>:</a:t>
            </a:r>
            <a:r>
              <a:rPr b="1" lang="pt-BR">
                <a:solidFill>
                  <a:srgbClr val="FF0000"/>
                </a:solidFill>
              </a:rPr>
              <a:t>host</a:t>
            </a:r>
            <a:r>
              <a:rPr lang="pt-BR">
                <a:solidFill>
                  <a:srgbClr val="000000"/>
                </a:solidFill>
              </a:rPr>
              <a:t>=localhost;</a:t>
            </a:r>
            <a:r>
              <a:rPr b="1" lang="pt-BR">
                <a:solidFill>
                  <a:srgbClr val="0000FF"/>
                </a:solidFill>
              </a:rPr>
              <a:t>dbname</a:t>
            </a:r>
            <a:r>
              <a:rPr lang="pt-BR">
                <a:solidFill>
                  <a:srgbClr val="000000"/>
                </a:solidFill>
              </a:rPr>
              <a:t>=livraria;</a:t>
            </a:r>
            <a:r>
              <a:rPr b="1" lang="pt-BR">
                <a:solidFill>
                  <a:srgbClr val="38761D"/>
                </a:solidFill>
              </a:rPr>
              <a:t>port</a:t>
            </a:r>
            <a:r>
              <a:rPr lang="pt-BR">
                <a:solidFill>
                  <a:srgbClr val="000000"/>
                </a:solidFill>
              </a:rPr>
              <a:t>=3306;charset=utf8mb4</a:t>
            </a:r>
            <a:endParaRPr>
              <a:solidFill>
                <a:srgbClr val="000000"/>
              </a:solidFill>
            </a:endParaRPr>
          </a:p>
          <a:p>
            <a:pPr indent="-317500" lvl="1" marL="914400" rtl="0" algn="l">
              <a:spcBef>
                <a:spcPts val="0"/>
              </a:spcBef>
              <a:spcAft>
                <a:spcPts val="0"/>
              </a:spcAft>
              <a:buClr>
                <a:srgbClr val="000000"/>
              </a:buClr>
              <a:buSzPts val="1400"/>
              <a:buChar char="○"/>
            </a:pPr>
            <a:r>
              <a:rPr b="1" lang="pt-BR">
                <a:solidFill>
                  <a:srgbClr val="000000"/>
                </a:solidFill>
              </a:rPr>
              <a:t>POSTGRES:</a:t>
            </a:r>
            <a:r>
              <a:rPr lang="pt-BR">
                <a:solidFill>
                  <a:srgbClr val="000000"/>
                </a:solidFill>
              </a:rPr>
              <a:t> </a:t>
            </a:r>
            <a:r>
              <a:rPr b="1" lang="pt-BR">
                <a:solidFill>
                  <a:srgbClr val="BB7977"/>
                </a:solidFill>
              </a:rPr>
              <a:t>pgsql</a:t>
            </a:r>
            <a:r>
              <a:rPr lang="pt-BR">
                <a:solidFill>
                  <a:srgbClr val="000000"/>
                </a:solidFill>
              </a:rPr>
              <a:t>:</a:t>
            </a:r>
            <a:r>
              <a:rPr b="1" lang="pt-BR">
                <a:solidFill>
                  <a:srgbClr val="FF0000"/>
                </a:solidFill>
              </a:rPr>
              <a:t>host</a:t>
            </a:r>
            <a:r>
              <a:rPr lang="pt-BR">
                <a:solidFill>
                  <a:srgbClr val="000000"/>
                </a:solidFill>
              </a:rPr>
              <a:t>=localhost;</a:t>
            </a:r>
            <a:r>
              <a:rPr b="1" lang="pt-BR">
                <a:solidFill>
                  <a:srgbClr val="38761D"/>
                </a:solidFill>
              </a:rPr>
              <a:t>port</a:t>
            </a:r>
            <a:r>
              <a:rPr lang="pt-BR">
                <a:solidFill>
                  <a:srgbClr val="000000"/>
                </a:solidFill>
              </a:rPr>
              <a:t>=5432;</a:t>
            </a:r>
            <a:r>
              <a:rPr b="1" lang="pt-BR">
                <a:solidFill>
                  <a:srgbClr val="0000FF"/>
                </a:solidFill>
              </a:rPr>
              <a:t>dbname</a:t>
            </a:r>
            <a:r>
              <a:rPr lang="pt-BR">
                <a:solidFill>
                  <a:srgbClr val="000000"/>
                </a:solidFill>
              </a:rPr>
              <a:t>=livraria;</a:t>
            </a:r>
            <a:endParaRPr sz="1200">
              <a:solidFill>
                <a:srgbClr val="333333"/>
              </a:solidFill>
            </a:endParaRPr>
          </a:p>
          <a:p>
            <a:pPr indent="-317500" lvl="1" marL="914400" rtl="0" algn="l">
              <a:spcBef>
                <a:spcPts val="0"/>
              </a:spcBef>
              <a:spcAft>
                <a:spcPts val="0"/>
              </a:spcAft>
              <a:buClr>
                <a:srgbClr val="000000"/>
              </a:buClr>
              <a:buSzPts val="1400"/>
              <a:buChar char="○"/>
            </a:pPr>
            <a:r>
              <a:rPr b="1" lang="pt-BR">
                <a:solidFill>
                  <a:srgbClr val="000000"/>
                </a:solidFill>
              </a:rPr>
              <a:t>SQL SERVER:</a:t>
            </a:r>
            <a:r>
              <a:rPr lang="pt-BR">
                <a:solidFill>
                  <a:srgbClr val="000000"/>
                </a:solidFill>
              </a:rPr>
              <a:t> </a:t>
            </a:r>
            <a:r>
              <a:rPr b="1" lang="pt-BR">
                <a:solidFill>
                  <a:srgbClr val="BB7977"/>
                </a:solidFill>
              </a:rPr>
              <a:t>sqlsrv</a:t>
            </a:r>
            <a:r>
              <a:rPr lang="pt-BR">
                <a:solidFill>
                  <a:srgbClr val="000000"/>
                </a:solidFill>
              </a:rPr>
              <a:t>:</a:t>
            </a:r>
            <a:r>
              <a:rPr b="1" lang="pt-BR">
                <a:solidFill>
                  <a:srgbClr val="FF0000"/>
                </a:solidFill>
              </a:rPr>
              <a:t>Server</a:t>
            </a:r>
            <a:r>
              <a:rPr lang="pt-BR">
                <a:solidFill>
                  <a:srgbClr val="000000"/>
                </a:solidFill>
              </a:rPr>
              <a:t>=localhost;</a:t>
            </a:r>
            <a:r>
              <a:rPr b="1" lang="pt-BR">
                <a:solidFill>
                  <a:srgbClr val="0000FF"/>
                </a:solidFill>
              </a:rPr>
              <a:t>Database</a:t>
            </a:r>
            <a:r>
              <a:rPr lang="pt-BR">
                <a:solidFill>
                  <a:srgbClr val="000000"/>
                </a:solidFill>
              </a:rPr>
              <a:t>=livraria</a:t>
            </a:r>
            <a:endParaRPr>
              <a:solidFill>
                <a:srgbClr val="000000"/>
              </a:solidFill>
            </a:endParaRPr>
          </a:p>
          <a:p>
            <a:pPr indent="-317500" lvl="1" marL="914400" rtl="0" algn="l">
              <a:spcBef>
                <a:spcPts val="0"/>
              </a:spcBef>
              <a:spcAft>
                <a:spcPts val="0"/>
              </a:spcAft>
              <a:buClr>
                <a:srgbClr val="000000"/>
              </a:buClr>
              <a:buSzPts val="1400"/>
              <a:buChar char="○"/>
            </a:pPr>
            <a:r>
              <a:rPr b="1" lang="pt-BR">
                <a:solidFill>
                  <a:srgbClr val="000000"/>
                </a:solidFill>
              </a:rPr>
              <a:t>ORACLE:</a:t>
            </a:r>
            <a:r>
              <a:rPr lang="pt-BR">
                <a:solidFill>
                  <a:srgbClr val="000000"/>
                </a:solidFill>
              </a:rPr>
              <a:t> </a:t>
            </a:r>
            <a:r>
              <a:rPr b="1" lang="pt-BR">
                <a:solidFill>
                  <a:srgbClr val="BB7977"/>
                </a:solidFill>
              </a:rPr>
              <a:t>oci</a:t>
            </a:r>
            <a:r>
              <a:rPr lang="pt-BR" sz="1200">
                <a:solidFill>
                  <a:srgbClr val="000000"/>
                </a:solidFill>
              </a:rPr>
              <a:t>:dbname=(DESCRIPTION=(ADDRESS=(PROTOCOL=TCP)(</a:t>
            </a:r>
            <a:r>
              <a:rPr b="1" lang="pt-BR" sz="1200">
                <a:solidFill>
                  <a:srgbClr val="FF0000"/>
                </a:solidFill>
              </a:rPr>
              <a:t>HOST</a:t>
            </a:r>
            <a:r>
              <a:rPr lang="pt-BR" sz="1200">
                <a:solidFill>
                  <a:srgbClr val="000000"/>
                </a:solidFill>
              </a:rPr>
              <a:t>=localhost)(</a:t>
            </a:r>
            <a:r>
              <a:rPr b="1" lang="pt-BR" sz="1200">
                <a:solidFill>
                  <a:srgbClr val="38761D"/>
                </a:solidFill>
              </a:rPr>
              <a:t>PORT</a:t>
            </a:r>
            <a:r>
              <a:rPr lang="pt-BR" sz="1200">
                <a:solidFill>
                  <a:srgbClr val="000000"/>
                </a:solidFill>
              </a:rPr>
              <a:t>=1521))(CONNECT_DATA=(</a:t>
            </a:r>
            <a:r>
              <a:rPr b="1" lang="pt-BR" sz="1200">
                <a:solidFill>
                  <a:srgbClr val="0000FF"/>
                </a:solidFill>
              </a:rPr>
              <a:t>SERVICE_NAME</a:t>
            </a:r>
            <a:r>
              <a:rPr lang="pt-BR" sz="1200">
                <a:solidFill>
                  <a:srgbClr val="000000"/>
                </a:solidFill>
              </a:rPr>
              <a:t>=LIVRARIA)))</a:t>
            </a:r>
            <a:endParaRPr sz="1200">
              <a:solidFill>
                <a:srgbClr val="000000"/>
              </a:solidFill>
            </a:endParaRPr>
          </a:p>
          <a:p>
            <a:pPr indent="0" lvl="0" marL="0" rtl="0" algn="l">
              <a:spcBef>
                <a:spcPts val="0"/>
              </a:spcBef>
              <a:spcAft>
                <a:spcPts val="1600"/>
              </a:spcAft>
              <a:buNone/>
            </a:pPr>
            <a:r>
              <a:t/>
            </a:r>
            <a:endParaRPr/>
          </a:p>
        </p:txBody>
      </p:sp>
      <p:sp>
        <p:nvSpPr>
          <p:cNvPr id="2144" name="Google Shape;2144;p243"/>
          <p:cNvSpPr/>
          <p:nvPr/>
        </p:nvSpPr>
        <p:spPr>
          <a:xfrm>
            <a:off x="274325" y="4422075"/>
            <a:ext cx="154200" cy="1542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5" name="Google Shape;2145;p243"/>
          <p:cNvSpPr txBox="1"/>
          <p:nvPr/>
        </p:nvSpPr>
        <p:spPr>
          <a:xfrm>
            <a:off x="386725" y="4529775"/>
            <a:ext cx="5948400" cy="32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a:latin typeface="Calibri"/>
                <a:ea typeface="Calibri"/>
                <a:cs typeface="Calibri"/>
                <a:sym typeface="Calibri"/>
              </a:rPr>
              <a:t>Nome da base onde as tabelas se encontram.</a:t>
            </a:r>
            <a:endParaRPr>
              <a:latin typeface="Calibri"/>
              <a:ea typeface="Calibri"/>
              <a:cs typeface="Calibri"/>
              <a:sym typeface="Calibri"/>
            </a:endParaRPr>
          </a:p>
        </p:txBody>
      </p:sp>
      <p:sp>
        <p:nvSpPr>
          <p:cNvPr id="2146" name="Google Shape;2146;p243"/>
          <p:cNvSpPr/>
          <p:nvPr/>
        </p:nvSpPr>
        <p:spPr>
          <a:xfrm>
            <a:off x="274325" y="4650675"/>
            <a:ext cx="154200" cy="154200"/>
          </a:xfrm>
          <a:prstGeom prst="rect">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7" name="Google Shape;2147;p243"/>
          <p:cNvSpPr txBox="1"/>
          <p:nvPr/>
        </p:nvSpPr>
        <p:spPr>
          <a:xfrm>
            <a:off x="386725" y="4758375"/>
            <a:ext cx="5948400" cy="32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a:latin typeface="Calibri"/>
                <a:ea typeface="Calibri"/>
                <a:cs typeface="Calibri"/>
                <a:sym typeface="Calibri"/>
              </a:rPr>
              <a:t>Porta de conexão do SGBD</a:t>
            </a:r>
            <a:endParaRPr>
              <a:latin typeface="Calibri"/>
              <a:ea typeface="Calibri"/>
              <a:cs typeface="Calibri"/>
              <a:sym typeface="Calibri"/>
            </a:endParaRPr>
          </a:p>
        </p:txBody>
      </p:sp>
      <p:sp>
        <p:nvSpPr>
          <p:cNvPr id="2148" name="Google Shape;2148;p243"/>
          <p:cNvSpPr/>
          <p:nvPr/>
        </p:nvSpPr>
        <p:spPr>
          <a:xfrm>
            <a:off x="274325" y="4879275"/>
            <a:ext cx="154200" cy="154200"/>
          </a:xfrm>
          <a:prstGeom prst="rect">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2" name="Shape 2152"/>
        <p:cNvGrpSpPr/>
        <p:nvPr/>
      </p:nvGrpSpPr>
      <p:grpSpPr>
        <a:xfrm>
          <a:off x="0" y="0"/>
          <a:ext cx="0" cy="0"/>
          <a:chOff x="0" y="0"/>
          <a:chExt cx="0" cy="0"/>
        </a:xfrm>
      </p:grpSpPr>
      <p:sp>
        <p:nvSpPr>
          <p:cNvPr id="2153" name="Google Shape;2153;p24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sz="2700"/>
              <a:t>PDO (Conexão MySQL)</a:t>
            </a:r>
            <a:endParaRPr sz="2700"/>
          </a:p>
        </p:txBody>
      </p:sp>
      <p:sp>
        <p:nvSpPr>
          <p:cNvPr id="2154" name="Google Shape;2154;p244"/>
          <p:cNvSpPr txBox="1"/>
          <p:nvPr/>
        </p:nvSpPr>
        <p:spPr>
          <a:xfrm>
            <a:off x="395650" y="1379975"/>
            <a:ext cx="8199000" cy="33897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pt-BR" sz="1300">
                <a:solidFill>
                  <a:srgbClr val="557799"/>
                </a:solidFill>
              </a:rPr>
              <a:t>&lt;?php</a:t>
            </a:r>
            <a:endParaRPr sz="1300">
              <a:solidFill>
                <a:schemeClr val="dk1"/>
              </a:solidFill>
            </a:endParaRPr>
          </a:p>
          <a:p>
            <a:pPr indent="0" lvl="0" marL="0" rtl="0" algn="l">
              <a:lnSpc>
                <a:spcPct val="100000"/>
              </a:lnSpc>
              <a:spcBef>
                <a:spcPts val="0"/>
              </a:spcBef>
              <a:spcAft>
                <a:spcPts val="0"/>
              </a:spcAft>
              <a:buNone/>
            </a:pPr>
            <a:r>
              <a:rPr lang="pt-BR" sz="1300">
                <a:solidFill>
                  <a:srgbClr val="996633"/>
                </a:solidFill>
              </a:rPr>
              <a:t>$options</a:t>
            </a:r>
            <a:r>
              <a:rPr lang="pt-BR" sz="1300">
                <a:solidFill>
                  <a:schemeClr val="dk1"/>
                </a:solidFill>
              </a:rPr>
              <a:t> </a:t>
            </a:r>
            <a:r>
              <a:rPr lang="pt-BR" sz="1300">
                <a:solidFill>
                  <a:srgbClr val="333333"/>
                </a:solidFill>
              </a:rPr>
              <a:t>=</a:t>
            </a:r>
            <a:r>
              <a:rPr lang="pt-BR" sz="1300">
                <a:solidFill>
                  <a:schemeClr val="dk1"/>
                </a:solidFill>
              </a:rPr>
              <a:t> [</a:t>
            </a:r>
            <a:endParaRPr sz="1300">
              <a:solidFill>
                <a:schemeClr val="dk1"/>
              </a:solidFill>
            </a:endParaRPr>
          </a:p>
          <a:p>
            <a:pPr indent="0" lvl="0" marL="0" rtl="0" algn="l">
              <a:lnSpc>
                <a:spcPct val="100000"/>
              </a:lnSpc>
              <a:spcBef>
                <a:spcPts val="0"/>
              </a:spcBef>
              <a:spcAft>
                <a:spcPts val="0"/>
              </a:spcAft>
              <a:buNone/>
            </a:pPr>
            <a:r>
              <a:rPr lang="pt-BR" sz="1300">
                <a:solidFill>
                  <a:schemeClr val="dk1"/>
                </a:solidFill>
              </a:rPr>
              <a:t>    PDO</a:t>
            </a:r>
            <a:r>
              <a:rPr lang="pt-BR" sz="1300">
                <a:solidFill>
                  <a:srgbClr val="333333"/>
                </a:solidFill>
              </a:rPr>
              <a:t>::</a:t>
            </a:r>
            <a:r>
              <a:rPr lang="pt-BR" sz="1300">
                <a:solidFill>
                  <a:srgbClr val="0000CC"/>
                </a:solidFill>
              </a:rPr>
              <a:t>ATTR_ERRMODE</a:t>
            </a:r>
            <a:r>
              <a:rPr lang="pt-BR" sz="1300">
                <a:solidFill>
                  <a:schemeClr val="dk1"/>
                </a:solidFill>
              </a:rPr>
              <a:t>                         </a:t>
            </a:r>
            <a:r>
              <a:rPr lang="pt-BR" sz="1300">
                <a:solidFill>
                  <a:srgbClr val="333333"/>
                </a:solidFill>
              </a:rPr>
              <a:t>=&gt;</a:t>
            </a:r>
            <a:r>
              <a:rPr lang="pt-BR" sz="1300">
                <a:solidFill>
                  <a:schemeClr val="dk1"/>
                </a:solidFill>
              </a:rPr>
              <a:t> PDO</a:t>
            </a:r>
            <a:r>
              <a:rPr lang="pt-BR" sz="1300">
                <a:solidFill>
                  <a:srgbClr val="333333"/>
                </a:solidFill>
              </a:rPr>
              <a:t>::</a:t>
            </a:r>
            <a:r>
              <a:rPr lang="pt-BR" sz="1300">
                <a:solidFill>
                  <a:srgbClr val="0000CC"/>
                </a:solidFill>
              </a:rPr>
              <a:t>ERRMODE_EXCEPTION</a:t>
            </a:r>
            <a:r>
              <a:rPr lang="pt-BR" sz="1300">
                <a:solidFill>
                  <a:schemeClr val="dk1"/>
                </a:solidFill>
              </a:rPr>
              <a:t>,</a:t>
            </a:r>
            <a:endParaRPr sz="1300">
              <a:solidFill>
                <a:schemeClr val="dk1"/>
              </a:solidFill>
            </a:endParaRPr>
          </a:p>
          <a:p>
            <a:pPr indent="0" lvl="0" marL="0" rtl="0" algn="l">
              <a:lnSpc>
                <a:spcPct val="100000"/>
              </a:lnSpc>
              <a:spcBef>
                <a:spcPts val="0"/>
              </a:spcBef>
              <a:spcAft>
                <a:spcPts val="0"/>
              </a:spcAft>
              <a:buNone/>
            </a:pPr>
            <a:r>
              <a:rPr lang="pt-BR" sz="1300">
                <a:solidFill>
                  <a:schemeClr val="dk1"/>
                </a:solidFill>
              </a:rPr>
              <a:t>    PDO</a:t>
            </a:r>
            <a:r>
              <a:rPr lang="pt-BR" sz="1300">
                <a:solidFill>
                  <a:srgbClr val="333333"/>
                </a:solidFill>
              </a:rPr>
              <a:t>::</a:t>
            </a:r>
            <a:r>
              <a:rPr lang="pt-BR" sz="1300">
                <a:solidFill>
                  <a:srgbClr val="0000CC"/>
                </a:solidFill>
              </a:rPr>
              <a:t>ATTR_DEFAULT_FETCH_MODE</a:t>
            </a:r>
            <a:r>
              <a:rPr lang="pt-BR" sz="1300">
                <a:solidFill>
                  <a:schemeClr val="dk1"/>
                </a:solidFill>
              </a:rPr>
              <a:t> </a:t>
            </a:r>
            <a:r>
              <a:rPr lang="pt-BR" sz="1300">
                <a:solidFill>
                  <a:srgbClr val="333333"/>
                </a:solidFill>
              </a:rPr>
              <a:t>=&gt;</a:t>
            </a:r>
            <a:r>
              <a:rPr lang="pt-BR" sz="1300">
                <a:solidFill>
                  <a:schemeClr val="dk1"/>
                </a:solidFill>
              </a:rPr>
              <a:t> PDO</a:t>
            </a:r>
            <a:r>
              <a:rPr lang="pt-BR" sz="1300">
                <a:solidFill>
                  <a:srgbClr val="333333"/>
                </a:solidFill>
              </a:rPr>
              <a:t>::</a:t>
            </a:r>
            <a:r>
              <a:rPr lang="pt-BR" sz="1300">
                <a:solidFill>
                  <a:srgbClr val="0000CC"/>
                </a:solidFill>
              </a:rPr>
              <a:t>FETCH_ASSOC</a:t>
            </a:r>
            <a:r>
              <a:rPr lang="pt-BR" sz="1300">
                <a:solidFill>
                  <a:schemeClr val="dk1"/>
                </a:solidFill>
              </a:rPr>
              <a:t>,</a:t>
            </a:r>
            <a:endParaRPr sz="1300">
              <a:solidFill>
                <a:schemeClr val="dk1"/>
              </a:solidFill>
            </a:endParaRPr>
          </a:p>
          <a:p>
            <a:pPr indent="0" lvl="0" marL="0" rtl="0" algn="l">
              <a:lnSpc>
                <a:spcPct val="100000"/>
              </a:lnSpc>
              <a:spcBef>
                <a:spcPts val="0"/>
              </a:spcBef>
              <a:spcAft>
                <a:spcPts val="0"/>
              </a:spcAft>
              <a:buNone/>
            </a:pPr>
            <a:r>
              <a:rPr lang="pt-BR" sz="1300">
                <a:solidFill>
                  <a:schemeClr val="dk1"/>
                </a:solidFill>
              </a:rPr>
              <a:t>    PDO</a:t>
            </a:r>
            <a:r>
              <a:rPr lang="pt-BR" sz="1300">
                <a:solidFill>
                  <a:srgbClr val="333333"/>
                </a:solidFill>
              </a:rPr>
              <a:t>::</a:t>
            </a:r>
            <a:r>
              <a:rPr lang="pt-BR" sz="1300">
                <a:solidFill>
                  <a:srgbClr val="0000CC"/>
                </a:solidFill>
              </a:rPr>
              <a:t>ATTR_EMULATE_PREPARES</a:t>
            </a:r>
            <a:r>
              <a:rPr lang="pt-BR" sz="1300">
                <a:solidFill>
                  <a:schemeClr val="dk1"/>
                </a:solidFill>
              </a:rPr>
              <a:t>      </a:t>
            </a:r>
            <a:r>
              <a:rPr lang="pt-BR" sz="1300">
                <a:solidFill>
                  <a:srgbClr val="333333"/>
                </a:solidFill>
              </a:rPr>
              <a:t>=&gt;</a:t>
            </a:r>
            <a:r>
              <a:rPr lang="pt-BR" sz="1300">
                <a:solidFill>
                  <a:schemeClr val="dk1"/>
                </a:solidFill>
              </a:rPr>
              <a:t> </a:t>
            </a:r>
            <a:r>
              <a:rPr b="1" lang="pt-BR" sz="1300">
                <a:solidFill>
                  <a:srgbClr val="008800"/>
                </a:solidFill>
              </a:rPr>
              <a:t>false</a:t>
            </a:r>
            <a:r>
              <a:rPr lang="pt-BR" sz="1300">
                <a:solidFill>
                  <a:schemeClr val="dk1"/>
                </a:solidFill>
              </a:rPr>
              <a:t>, </a:t>
            </a:r>
            <a:r>
              <a:rPr lang="pt-BR" sz="1300">
                <a:solidFill>
                  <a:srgbClr val="888888"/>
                </a:solidFill>
              </a:rPr>
              <a:t>//para funcionar bind no limit</a:t>
            </a:r>
            <a:endParaRPr sz="1300">
              <a:solidFill>
                <a:schemeClr val="dk1"/>
              </a:solidFill>
            </a:endParaRPr>
          </a:p>
          <a:p>
            <a:pPr indent="0" lvl="0" marL="0" rtl="0" algn="l">
              <a:lnSpc>
                <a:spcPct val="100000"/>
              </a:lnSpc>
              <a:spcBef>
                <a:spcPts val="0"/>
              </a:spcBef>
              <a:spcAft>
                <a:spcPts val="0"/>
              </a:spcAft>
              <a:buNone/>
            </a:pPr>
            <a:r>
              <a:rPr lang="pt-BR" sz="1300">
                <a:solidFill>
                  <a:schemeClr val="dk1"/>
                </a:solidFill>
              </a:rPr>
              <a:t>];</a:t>
            </a:r>
            <a:endParaRPr sz="1300">
              <a:solidFill>
                <a:schemeClr val="dk1"/>
              </a:solidFill>
            </a:endParaRPr>
          </a:p>
          <a:p>
            <a:pPr indent="0" lvl="0" marL="0" rtl="0" algn="l">
              <a:lnSpc>
                <a:spcPct val="100000"/>
              </a:lnSpc>
              <a:spcBef>
                <a:spcPts val="0"/>
              </a:spcBef>
              <a:spcAft>
                <a:spcPts val="0"/>
              </a:spcAft>
              <a:buNone/>
            </a:pPr>
            <a:r>
              <a:t/>
            </a:r>
            <a:endParaRPr sz="1300">
              <a:solidFill>
                <a:schemeClr val="dk1"/>
              </a:solidFill>
            </a:endParaRPr>
          </a:p>
          <a:p>
            <a:pPr indent="0" lvl="0" marL="0" rtl="0" algn="l">
              <a:lnSpc>
                <a:spcPct val="100000"/>
              </a:lnSpc>
              <a:spcBef>
                <a:spcPts val="0"/>
              </a:spcBef>
              <a:spcAft>
                <a:spcPts val="0"/>
              </a:spcAft>
              <a:buNone/>
            </a:pPr>
            <a:r>
              <a:rPr lang="pt-BR" sz="1300">
                <a:solidFill>
                  <a:srgbClr val="996633"/>
                </a:solidFill>
              </a:rPr>
              <a:t>$servidor</a:t>
            </a:r>
            <a:r>
              <a:rPr lang="pt-BR" sz="1300">
                <a:solidFill>
                  <a:schemeClr val="dk1"/>
                </a:solidFill>
              </a:rPr>
              <a:t>  </a:t>
            </a:r>
            <a:r>
              <a:rPr lang="pt-BR" sz="1300">
                <a:solidFill>
                  <a:srgbClr val="333333"/>
                </a:solidFill>
              </a:rPr>
              <a:t>=</a:t>
            </a:r>
            <a:r>
              <a:rPr lang="pt-BR" sz="1300">
                <a:solidFill>
                  <a:schemeClr val="dk1"/>
                </a:solidFill>
              </a:rPr>
              <a:t> </a:t>
            </a:r>
            <a:r>
              <a:rPr lang="pt-BR" sz="1300">
                <a:solidFill>
                  <a:schemeClr val="dk1"/>
                </a:solidFill>
                <a:highlight>
                  <a:srgbClr val="FFF0F0"/>
                </a:highlight>
              </a:rPr>
              <a:t>"localhost"</a:t>
            </a:r>
            <a:r>
              <a:rPr lang="pt-BR" sz="1300">
                <a:solidFill>
                  <a:schemeClr val="dk1"/>
                </a:solidFill>
              </a:rPr>
              <a:t>;</a:t>
            </a:r>
            <a:endParaRPr sz="1300">
              <a:solidFill>
                <a:schemeClr val="dk1"/>
              </a:solidFill>
            </a:endParaRPr>
          </a:p>
          <a:p>
            <a:pPr indent="0" lvl="0" marL="0" rtl="0" algn="l">
              <a:lnSpc>
                <a:spcPct val="100000"/>
              </a:lnSpc>
              <a:spcBef>
                <a:spcPts val="0"/>
              </a:spcBef>
              <a:spcAft>
                <a:spcPts val="0"/>
              </a:spcAft>
              <a:buNone/>
            </a:pPr>
            <a:r>
              <a:rPr lang="pt-BR" sz="1300">
                <a:solidFill>
                  <a:srgbClr val="996633"/>
                </a:solidFill>
              </a:rPr>
              <a:t>$banco</a:t>
            </a:r>
            <a:r>
              <a:rPr lang="pt-BR" sz="1300">
                <a:solidFill>
                  <a:schemeClr val="dk1"/>
                </a:solidFill>
              </a:rPr>
              <a:t>     </a:t>
            </a:r>
            <a:r>
              <a:rPr lang="pt-BR" sz="1300">
                <a:solidFill>
                  <a:srgbClr val="333333"/>
                </a:solidFill>
              </a:rPr>
              <a:t>=</a:t>
            </a:r>
            <a:r>
              <a:rPr lang="pt-BR" sz="1300">
                <a:solidFill>
                  <a:schemeClr val="dk1"/>
                </a:solidFill>
              </a:rPr>
              <a:t> </a:t>
            </a:r>
            <a:r>
              <a:rPr lang="pt-BR" sz="1300">
                <a:solidFill>
                  <a:schemeClr val="dk1"/>
                </a:solidFill>
                <a:highlight>
                  <a:srgbClr val="FFF0F0"/>
                </a:highlight>
              </a:rPr>
              <a:t>"livraria"</a:t>
            </a:r>
            <a:r>
              <a:rPr lang="pt-BR" sz="1300">
                <a:solidFill>
                  <a:schemeClr val="dk1"/>
                </a:solidFill>
              </a:rPr>
              <a:t>;</a:t>
            </a:r>
            <a:endParaRPr sz="1300">
              <a:solidFill>
                <a:schemeClr val="dk1"/>
              </a:solidFill>
            </a:endParaRPr>
          </a:p>
          <a:p>
            <a:pPr indent="0" lvl="0" marL="0" rtl="0" algn="l">
              <a:lnSpc>
                <a:spcPct val="100000"/>
              </a:lnSpc>
              <a:spcBef>
                <a:spcPts val="0"/>
              </a:spcBef>
              <a:spcAft>
                <a:spcPts val="0"/>
              </a:spcAft>
              <a:buNone/>
            </a:pPr>
            <a:r>
              <a:rPr lang="pt-BR" sz="1300">
                <a:solidFill>
                  <a:srgbClr val="996633"/>
                </a:solidFill>
              </a:rPr>
              <a:t>$usuario</a:t>
            </a:r>
            <a:r>
              <a:rPr lang="pt-BR" sz="1300">
                <a:solidFill>
                  <a:schemeClr val="dk1"/>
                </a:solidFill>
              </a:rPr>
              <a:t>   </a:t>
            </a:r>
            <a:r>
              <a:rPr lang="pt-BR" sz="1300">
                <a:solidFill>
                  <a:srgbClr val="333333"/>
                </a:solidFill>
              </a:rPr>
              <a:t>=</a:t>
            </a:r>
            <a:r>
              <a:rPr lang="pt-BR" sz="1300">
                <a:solidFill>
                  <a:schemeClr val="dk1"/>
                </a:solidFill>
              </a:rPr>
              <a:t> </a:t>
            </a:r>
            <a:r>
              <a:rPr lang="pt-BR" sz="1300">
                <a:solidFill>
                  <a:schemeClr val="dk1"/>
                </a:solidFill>
                <a:highlight>
                  <a:srgbClr val="FFF0F0"/>
                </a:highlight>
              </a:rPr>
              <a:t>"root"</a:t>
            </a:r>
            <a:r>
              <a:rPr lang="pt-BR" sz="1300">
                <a:solidFill>
                  <a:schemeClr val="dk1"/>
                </a:solidFill>
              </a:rPr>
              <a:t>;</a:t>
            </a:r>
            <a:endParaRPr sz="1300">
              <a:solidFill>
                <a:schemeClr val="dk1"/>
              </a:solidFill>
            </a:endParaRPr>
          </a:p>
          <a:p>
            <a:pPr indent="0" lvl="0" marL="0" rtl="0" algn="l">
              <a:lnSpc>
                <a:spcPct val="100000"/>
              </a:lnSpc>
              <a:spcBef>
                <a:spcPts val="0"/>
              </a:spcBef>
              <a:spcAft>
                <a:spcPts val="0"/>
              </a:spcAft>
              <a:buNone/>
            </a:pPr>
            <a:r>
              <a:rPr lang="pt-BR" sz="1300">
                <a:solidFill>
                  <a:srgbClr val="996633"/>
                </a:solidFill>
              </a:rPr>
              <a:t>$senha</a:t>
            </a:r>
            <a:r>
              <a:rPr lang="pt-BR" sz="1300">
                <a:solidFill>
                  <a:schemeClr val="dk1"/>
                </a:solidFill>
              </a:rPr>
              <a:t>     </a:t>
            </a:r>
            <a:r>
              <a:rPr lang="pt-BR" sz="1300">
                <a:solidFill>
                  <a:srgbClr val="333333"/>
                </a:solidFill>
              </a:rPr>
              <a:t>=</a:t>
            </a:r>
            <a:r>
              <a:rPr lang="pt-BR" sz="1300">
                <a:solidFill>
                  <a:schemeClr val="dk1"/>
                </a:solidFill>
              </a:rPr>
              <a:t> </a:t>
            </a:r>
            <a:r>
              <a:rPr lang="pt-BR" sz="1300">
                <a:solidFill>
                  <a:schemeClr val="dk1"/>
                </a:solidFill>
                <a:highlight>
                  <a:srgbClr val="FFF0F0"/>
                </a:highlight>
              </a:rPr>
              <a:t>''</a:t>
            </a:r>
            <a:r>
              <a:rPr lang="pt-BR" sz="1300">
                <a:solidFill>
                  <a:schemeClr val="dk1"/>
                </a:solidFill>
              </a:rPr>
              <a:t>;</a:t>
            </a:r>
            <a:endParaRPr sz="1300">
              <a:solidFill>
                <a:schemeClr val="dk1"/>
              </a:solidFill>
            </a:endParaRPr>
          </a:p>
          <a:p>
            <a:pPr indent="0" lvl="0" marL="0" rtl="0" algn="l">
              <a:lnSpc>
                <a:spcPct val="100000"/>
              </a:lnSpc>
              <a:spcBef>
                <a:spcPts val="0"/>
              </a:spcBef>
              <a:spcAft>
                <a:spcPts val="0"/>
              </a:spcAft>
              <a:buNone/>
            </a:pPr>
            <a:r>
              <a:rPr lang="pt-BR" sz="1300">
                <a:solidFill>
                  <a:srgbClr val="996633"/>
                </a:solidFill>
              </a:rPr>
              <a:t>$porta</a:t>
            </a:r>
            <a:r>
              <a:rPr lang="pt-BR" sz="1300">
                <a:solidFill>
                  <a:schemeClr val="dk1"/>
                </a:solidFill>
              </a:rPr>
              <a:t>      =  3306;</a:t>
            </a:r>
            <a:endParaRPr sz="1300">
              <a:solidFill>
                <a:schemeClr val="dk1"/>
              </a:solidFill>
            </a:endParaRPr>
          </a:p>
          <a:p>
            <a:pPr indent="0" lvl="0" marL="0" rtl="0" algn="l">
              <a:lnSpc>
                <a:spcPct val="100000"/>
              </a:lnSpc>
              <a:spcBef>
                <a:spcPts val="0"/>
              </a:spcBef>
              <a:spcAft>
                <a:spcPts val="0"/>
              </a:spcAft>
              <a:buNone/>
            </a:pPr>
            <a:r>
              <a:rPr lang="pt-BR" sz="1300">
                <a:solidFill>
                  <a:srgbClr val="996633"/>
                </a:solidFill>
              </a:rPr>
              <a:t>$dsn</a:t>
            </a:r>
            <a:r>
              <a:rPr lang="pt-BR" sz="1300">
                <a:solidFill>
                  <a:schemeClr val="dk1"/>
                </a:solidFill>
              </a:rPr>
              <a:t>         </a:t>
            </a:r>
            <a:r>
              <a:rPr lang="pt-BR" sz="1300">
                <a:solidFill>
                  <a:srgbClr val="333333"/>
                </a:solidFill>
              </a:rPr>
              <a:t>=</a:t>
            </a:r>
            <a:r>
              <a:rPr lang="pt-BR" sz="1300">
                <a:solidFill>
                  <a:schemeClr val="dk1"/>
                </a:solidFill>
              </a:rPr>
              <a:t> </a:t>
            </a:r>
            <a:r>
              <a:rPr lang="pt-BR" sz="1300">
                <a:solidFill>
                  <a:schemeClr val="dk1"/>
                </a:solidFill>
                <a:highlight>
                  <a:srgbClr val="FFF0F0"/>
                </a:highlight>
              </a:rPr>
              <a:t>"mysql:host=</a:t>
            </a:r>
            <a:r>
              <a:rPr lang="pt-BR" sz="1300">
                <a:solidFill>
                  <a:schemeClr val="dk1"/>
                </a:solidFill>
                <a:highlight>
                  <a:srgbClr val="EEEEEE"/>
                </a:highlight>
              </a:rPr>
              <a:t>$servidor</a:t>
            </a:r>
            <a:r>
              <a:rPr lang="pt-BR" sz="1300">
                <a:solidFill>
                  <a:schemeClr val="dk1"/>
                </a:solidFill>
                <a:highlight>
                  <a:srgbClr val="FFF0F0"/>
                </a:highlight>
              </a:rPr>
              <a:t>;port=</a:t>
            </a:r>
            <a:r>
              <a:rPr lang="pt-BR" sz="1300">
                <a:solidFill>
                  <a:schemeClr val="dk1"/>
                </a:solidFill>
                <a:highlight>
                  <a:schemeClr val="lt2"/>
                </a:highlight>
              </a:rPr>
              <a:t>$porta</a:t>
            </a:r>
            <a:r>
              <a:rPr lang="pt-BR" sz="1300">
                <a:solidFill>
                  <a:schemeClr val="dk1"/>
                </a:solidFill>
                <a:highlight>
                  <a:srgbClr val="FFF0F0"/>
                </a:highlight>
              </a:rPr>
              <a:t>;dbname=</a:t>
            </a:r>
            <a:r>
              <a:rPr lang="pt-BR" sz="1300">
                <a:solidFill>
                  <a:schemeClr val="dk1"/>
                </a:solidFill>
                <a:highlight>
                  <a:srgbClr val="EEEEEE"/>
                </a:highlight>
              </a:rPr>
              <a:t>$banco</a:t>
            </a:r>
            <a:r>
              <a:rPr lang="pt-BR" sz="1300">
                <a:solidFill>
                  <a:schemeClr val="dk1"/>
                </a:solidFill>
                <a:highlight>
                  <a:srgbClr val="FFF0F0"/>
                </a:highlight>
              </a:rPr>
              <a:t>;charset=utf8"</a:t>
            </a:r>
            <a:r>
              <a:rPr lang="pt-BR" sz="1300">
                <a:solidFill>
                  <a:schemeClr val="dk1"/>
                </a:solidFill>
              </a:rPr>
              <a:t>;</a:t>
            </a:r>
            <a:endParaRPr sz="1300">
              <a:solidFill>
                <a:schemeClr val="dk1"/>
              </a:solidFill>
            </a:endParaRPr>
          </a:p>
          <a:p>
            <a:pPr indent="0" lvl="0" marL="0" rtl="0" algn="l">
              <a:lnSpc>
                <a:spcPct val="100000"/>
              </a:lnSpc>
              <a:spcBef>
                <a:spcPts val="0"/>
              </a:spcBef>
              <a:spcAft>
                <a:spcPts val="0"/>
              </a:spcAft>
              <a:buNone/>
            </a:pPr>
            <a:r>
              <a:t/>
            </a:r>
            <a:endParaRPr sz="1300">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pt-BR" sz="1300">
                <a:solidFill>
                  <a:srgbClr val="996633"/>
                </a:solidFill>
              </a:rPr>
              <a:t>$pdo</a:t>
            </a:r>
            <a:r>
              <a:rPr lang="pt-BR" sz="1300">
                <a:solidFill>
                  <a:schemeClr val="dk1"/>
                </a:solidFill>
              </a:rPr>
              <a:t> </a:t>
            </a:r>
            <a:r>
              <a:rPr lang="pt-BR" sz="1300">
                <a:solidFill>
                  <a:srgbClr val="333333"/>
                </a:solidFill>
              </a:rPr>
              <a:t>=</a:t>
            </a:r>
            <a:r>
              <a:rPr lang="pt-BR" sz="1300">
                <a:solidFill>
                  <a:schemeClr val="dk1"/>
                </a:solidFill>
              </a:rPr>
              <a:t> </a:t>
            </a:r>
            <a:r>
              <a:rPr b="1" lang="pt-BR" sz="1300">
                <a:solidFill>
                  <a:srgbClr val="008800"/>
                </a:solidFill>
              </a:rPr>
              <a:t>new</a:t>
            </a:r>
            <a:r>
              <a:rPr lang="pt-BR" sz="1300">
                <a:solidFill>
                  <a:schemeClr val="dk1"/>
                </a:solidFill>
              </a:rPr>
              <a:t> PDO(</a:t>
            </a:r>
            <a:r>
              <a:rPr lang="pt-BR" sz="1300">
                <a:solidFill>
                  <a:srgbClr val="996633"/>
                </a:solidFill>
              </a:rPr>
              <a:t>$dsn</a:t>
            </a:r>
            <a:r>
              <a:rPr lang="pt-BR" sz="1300">
                <a:solidFill>
                  <a:schemeClr val="dk1"/>
                </a:solidFill>
              </a:rPr>
              <a:t>, </a:t>
            </a:r>
            <a:r>
              <a:rPr lang="pt-BR" sz="1300">
                <a:solidFill>
                  <a:srgbClr val="996633"/>
                </a:solidFill>
              </a:rPr>
              <a:t>$usuario</a:t>
            </a:r>
            <a:r>
              <a:rPr lang="pt-BR" sz="1300">
                <a:solidFill>
                  <a:schemeClr val="dk1"/>
                </a:solidFill>
              </a:rPr>
              <a:t>, </a:t>
            </a:r>
            <a:r>
              <a:rPr lang="pt-BR" sz="1300">
                <a:solidFill>
                  <a:srgbClr val="996633"/>
                </a:solidFill>
              </a:rPr>
              <a:t>$senha</a:t>
            </a:r>
            <a:r>
              <a:rPr lang="pt-BR" sz="1300">
                <a:solidFill>
                  <a:schemeClr val="dk1"/>
                </a:solidFill>
              </a:rPr>
              <a:t>, </a:t>
            </a:r>
            <a:r>
              <a:rPr lang="pt-BR" sz="1300">
                <a:solidFill>
                  <a:srgbClr val="996633"/>
                </a:solidFill>
              </a:rPr>
              <a:t>$options</a:t>
            </a:r>
            <a:r>
              <a:rPr lang="pt-BR" sz="1300">
                <a:solidFill>
                  <a:schemeClr val="dk1"/>
                </a:solidFill>
              </a:rPr>
              <a:t>);</a:t>
            </a:r>
            <a:endParaRPr sz="1300">
              <a:solidFill>
                <a:schemeClr val="dk1"/>
              </a:solidFill>
            </a:endParaRPr>
          </a:p>
          <a:p>
            <a:pPr indent="0" lvl="0" marL="0" rtl="0" algn="l">
              <a:lnSpc>
                <a:spcPct val="100000"/>
              </a:lnSpc>
              <a:spcBef>
                <a:spcPts val="0"/>
              </a:spcBef>
              <a:spcAft>
                <a:spcPts val="0"/>
              </a:spcAft>
              <a:buNone/>
            </a:pPr>
            <a:r>
              <a:t/>
            </a:r>
            <a:endParaRPr b="1" sz="1300">
              <a:solidFill>
                <a:srgbClr val="557799"/>
              </a:solidFill>
            </a:endParaRPr>
          </a:p>
        </p:txBody>
      </p:sp>
      <p:sp>
        <p:nvSpPr>
          <p:cNvPr id="2155" name="Google Shape;2155;p244"/>
          <p:cNvSpPr txBox="1"/>
          <p:nvPr/>
        </p:nvSpPr>
        <p:spPr>
          <a:xfrm>
            <a:off x="402900" y="1041175"/>
            <a:ext cx="4937700" cy="33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pt-BR"/>
              <a:t>conexao.php</a:t>
            </a:r>
            <a:endParaRPr b="1"/>
          </a:p>
        </p:txBody>
      </p:sp>
    </p:spTree>
  </p:cSld>
  <p:clrMapOvr>
    <a:masterClrMapping/>
  </p:clrMapOvr>
</p:sld>
</file>

<file path=ppt/slides/slide2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9" name="Shape 2159"/>
        <p:cNvGrpSpPr/>
        <p:nvPr/>
      </p:nvGrpSpPr>
      <p:grpSpPr>
        <a:xfrm>
          <a:off x="0" y="0"/>
          <a:ext cx="0" cy="0"/>
          <a:chOff x="0" y="0"/>
          <a:chExt cx="0" cy="0"/>
        </a:xfrm>
      </p:grpSpPr>
      <p:sp>
        <p:nvSpPr>
          <p:cNvPr id="2160" name="Google Shape;2160;p24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sz="2700"/>
              <a:t>PDO (Conexão Postgres)</a:t>
            </a:r>
            <a:endParaRPr sz="2700"/>
          </a:p>
        </p:txBody>
      </p:sp>
      <p:sp>
        <p:nvSpPr>
          <p:cNvPr id="2161" name="Google Shape;2161;p245"/>
          <p:cNvSpPr txBox="1"/>
          <p:nvPr/>
        </p:nvSpPr>
        <p:spPr>
          <a:xfrm>
            <a:off x="395650" y="1379975"/>
            <a:ext cx="8199000" cy="33897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pt-BR" sz="1300">
                <a:solidFill>
                  <a:srgbClr val="557799"/>
                </a:solidFill>
              </a:rPr>
              <a:t>&lt;?php</a:t>
            </a:r>
            <a:endParaRPr sz="1300">
              <a:solidFill>
                <a:schemeClr val="dk1"/>
              </a:solidFill>
            </a:endParaRPr>
          </a:p>
          <a:p>
            <a:pPr indent="0" lvl="0" marL="0" rtl="0" algn="l">
              <a:lnSpc>
                <a:spcPct val="100000"/>
              </a:lnSpc>
              <a:spcBef>
                <a:spcPts val="0"/>
              </a:spcBef>
              <a:spcAft>
                <a:spcPts val="0"/>
              </a:spcAft>
              <a:buNone/>
            </a:pPr>
            <a:r>
              <a:t/>
            </a:r>
            <a:endParaRPr sz="1300">
              <a:solidFill>
                <a:schemeClr val="dk1"/>
              </a:solidFill>
            </a:endParaRPr>
          </a:p>
          <a:p>
            <a:pPr indent="0" lvl="0" marL="0" rtl="0" algn="l">
              <a:lnSpc>
                <a:spcPct val="100000"/>
              </a:lnSpc>
              <a:spcBef>
                <a:spcPts val="0"/>
              </a:spcBef>
              <a:spcAft>
                <a:spcPts val="0"/>
              </a:spcAft>
              <a:buNone/>
            </a:pPr>
            <a:r>
              <a:rPr lang="pt-BR" sz="1300">
                <a:solidFill>
                  <a:srgbClr val="996633"/>
                </a:solidFill>
              </a:rPr>
              <a:t>$options</a:t>
            </a:r>
            <a:r>
              <a:rPr lang="pt-BR" sz="1300">
                <a:solidFill>
                  <a:schemeClr val="dk1"/>
                </a:solidFill>
              </a:rPr>
              <a:t> </a:t>
            </a:r>
            <a:r>
              <a:rPr lang="pt-BR" sz="1300">
                <a:solidFill>
                  <a:srgbClr val="333333"/>
                </a:solidFill>
              </a:rPr>
              <a:t>=</a:t>
            </a:r>
            <a:r>
              <a:rPr lang="pt-BR" sz="1300">
                <a:solidFill>
                  <a:schemeClr val="dk1"/>
                </a:solidFill>
              </a:rPr>
              <a:t> [</a:t>
            </a:r>
            <a:endParaRPr sz="1300">
              <a:solidFill>
                <a:schemeClr val="dk1"/>
              </a:solidFill>
            </a:endParaRPr>
          </a:p>
          <a:p>
            <a:pPr indent="0" lvl="0" marL="0" rtl="0" algn="l">
              <a:lnSpc>
                <a:spcPct val="100000"/>
              </a:lnSpc>
              <a:spcBef>
                <a:spcPts val="0"/>
              </a:spcBef>
              <a:spcAft>
                <a:spcPts val="0"/>
              </a:spcAft>
              <a:buNone/>
            </a:pPr>
            <a:r>
              <a:rPr lang="pt-BR" sz="1300">
                <a:solidFill>
                  <a:schemeClr val="dk1"/>
                </a:solidFill>
              </a:rPr>
              <a:t>    PDO</a:t>
            </a:r>
            <a:r>
              <a:rPr lang="pt-BR" sz="1300">
                <a:solidFill>
                  <a:srgbClr val="333333"/>
                </a:solidFill>
              </a:rPr>
              <a:t>::</a:t>
            </a:r>
            <a:r>
              <a:rPr lang="pt-BR" sz="1300">
                <a:solidFill>
                  <a:srgbClr val="0000CC"/>
                </a:solidFill>
              </a:rPr>
              <a:t>ATTR_ERRMODE</a:t>
            </a:r>
            <a:r>
              <a:rPr lang="pt-BR" sz="1300">
                <a:solidFill>
                  <a:schemeClr val="dk1"/>
                </a:solidFill>
              </a:rPr>
              <a:t>                          </a:t>
            </a:r>
            <a:r>
              <a:rPr lang="pt-BR" sz="1300">
                <a:solidFill>
                  <a:srgbClr val="333333"/>
                </a:solidFill>
              </a:rPr>
              <a:t>=&gt;</a:t>
            </a:r>
            <a:r>
              <a:rPr lang="pt-BR" sz="1300">
                <a:solidFill>
                  <a:schemeClr val="dk1"/>
                </a:solidFill>
              </a:rPr>
              <a:t> PDO</a:t>
            </a:r>
            <a:r>
              <a:rPr lang="pt-BR" sz="1300">
                <a:solidFill>
                  <a:srgbClr val="333333"/>
                </a:solidFill>
              </a:rPr>
              <a:t>::</a:t>
            </a:r>
            <a:r>
              <a:rPr lang="pt-BR" sz="1300">
                <a:solidFill>
                  <a:srgbClr val="0000CC"/>
                </a:solidFill>
              </a:rPr>
              <a:t>ERRMODE_EXCEPTION</a:t>
            </a:r>
            <a:r>
              <a:rPr lang="pt-BR" sz="1300">
                <a:solidFill>
                  <a:schemeClr val="dk1"/>
                </a:solidFill>
              </a:rPr>
              <a:t>,</a:t>
            </a:r>
            <a:endParaRPr sz="1300">
              <a:solidFill>
                <a:schemeClr val="dk1"/>
              </a:solidFill>
            </a:endParaRPr>
          </a:p>
          <a:p>
            <a:pPr indent="0" lvl="0" marL="0" rtl="0" algn="l">
              <a:lnSpc>
                <a:spcPct val="100000"/>
              </a:lnSpc>
              <a:spcBef>
                <a:spcPts val="0"/>
              </a:spcBef>
              <a:spcAft>
                <a:spcPts val="0"/>
              </a:spcAft>
              <a:buNone/>
            </a:pPr>
            <a:r>
              <a:rPr lang="pt-BR" sz="1300">
                <a:solidFill>
                  <a:schemeClr val="dk1"/>
                </a:solidFill>
              </a:rPr>
              <a:t>    PDO</a:t>
            </a:r>
            <a:r>
              <a:rPr lang="pt-BR" sz="1300">
                <a:solidFill>
                  <a:srgbClr val="333333"/>
                </a:solidFill>
              </a:rPr>
              <a:t>::</a:t>
            </a:r>
            <a:r>
              <a:rPr lang="pt-BR" sz="1300">
                <a:solidFill>
                  <a:srgbClr val="0000CC"/>
                </a:solidFill>
              </a:rPr>
              <a:t>ATTR_DEFAULT_FETCH_MODE</a:t>
            </a:r>
            <a:r>
              <a:rPr lang="pt-BR" sz="1300">
                <a:solidFill>
                  <a:schemeClr val="dk1"/>
                </a:solidFill>
              </a:rPr>
              <a:t>  </a:t>
            </a:r>
            <a:r>
              <a:rPr lang="pt-BR" sz="1300">
                <a:solidFill>
                  <a:srgbClr val="333333"/>
                </a:solidFill>
              </a:rPr>
              <a:t>=&gt;</a:t>
            </a:r>
            <a:r>
              <a:rPr lang="pt-BR" sz="1300">
                <a:solidFill>
                  <a:schemeClr val="dk1"/>
                </a:solidFill>
              </a:rPr>
              <a:t> PDO</a:t>
            </a:r>
            <a:r>
              <a:rPr lang="pt-BR" sz="1300">
                <a:solidFill>
                  <a:srgbClr val="333333"/>
                </a:solidFill>
              </a:rPr>
              <a:t>::</a:t>
            </a:r>
            <a:r>
              <a:rPr lang="pt-BR" sz="1300">
                <a:solidFill>
                  <a:srgbClr val="0000CC"/>
                </a:solidFill>
              </a:rPr>
              <a:t>FETCH_ASSOC</a:t>
            </a:r>
            <a:r>
              <a:rPr lang="pt-BR" sz="1300">
                <a:solidFill>
                  <a:schemeClr val="dk1"/>
                </a:solidFill>
              </a:rPr>
              <a:t>,</a:t>
            </a:r>
            <a:endParaRPr sz="1300">
              <a:solidFill>
                <a:schemeClr val="dk1"/>
              </a:solidFill>
            </a:endParaRPr>
          </a:p>
          <a:p>
            <a:pPr indent="0" lvl="0" marL="0" rtl="0" algn="l">
              <a:lnSpc>
                <a:spcPct val="100000"/>
              </a:lnSpc>
              <a:spcBef>
                <a:spcPts val="0"/>
              </a:spcBef>
              <a:spcAft>
                <a:spcPts val="0"/>
              </a:spcAft>
              <a:buNone/>
            </a:pPr>
            <a:r>
              <a:rPr lang="pt-BR" sz="1300">
                <a:solidFill>
                  <a:schemeClr val="dk1"/>
                </a:solidFill>
              </a:rPr>
              <a:t>    PDO</a:t>
            </a:r>
            <a:r>
              <a:rPr lang="pt-BR" sz="1300">
                <a:solidFill>
                  <a:srgbClr val="333333"/>
                </a:solidFill>
              </a:rPr>
              <a:t>::</a:t>
            </a:r>
            <a:r>
              <a:rPr lang="pt-BR" sz="1300">
                <a:solidFill>
                  <a:srgbClr val="0000CC"/>
                </a:solidFill>
              </a:rPr>
              <a:t>ATTR_EMULATE_PREPARES</a:t>
            </a:r>
            <a:r>
              <a:rPr lang="pt-BR" sz="1300">
                <a:solidFill>
                  <a:schemeClr val="dk1"/>
                </a:solidFill>
              </a:rPr>
              <a:t>       </a:t>
            </a:r>
            <a:r>
              <a:rPr lang="pt-BR" sz="1300">
                <a:solidFill>
                  <a:srgbClr val="333333"/>
                </a:solidFill>
              </a:rPr>
              <a:t>=&gt;</a:t>
            </a:r>
            <a:r>
              <a:rPr lang="pt-BR" sz="1300">
                <a:solidFill>
                  <a:schemeClr val="dk1"/>
                </a:solidFill>
              </a:rPr>
              <a:t> </a:t>
            </a:r>
            <a:r>
              <a:rPr b="1" lang="pt-BR" sz="1300">
                <a:solidFill>
                  <a:srgbClr val="008800"/>
                </a:solidFill>
              </a:rPr>
              <a:t>false</a:t>
            </a:r>
            <a:r>
              <a:rPr lang="pt-BR" sz="1300">
                <a:solidFill>
                  <a:schemeClr val="dk1"/>
                </a:solidFill>
              </a:rPr>
              <a:t>,</a:t>
            </a:r>
            <a:endParaRPr sz="1300">
              <a:solidFill>
                <a:schemeClr val="dk1"/>
              </a:solidFill>
            </a:endParaRPr>
          </a:p>
          <a:p>
            <a:pPr indent="0" lvl="0" marL="0" rtl="0" algn="l">
              <a:lnSpc>
                <a:spcPct val="100000"/>
              </a:lnSpc>
              <a:spcBef>
                <a:spcPts val="0"/>
              </a:spcBef>
              <a:spcAft>
                <a:spcPts val="0"/>
              </a:spcAft>
              <a:buNone/>
            </a:pPr>
            <a:r>
              <a:rPr lang="pt-BR" sz="1300">
                <a:solidFill>
                  <a:schemeClr val="dk1"/>
                </a:solidFill>
              </a:rPr>
              <a:t>];</a:t>
            </a:r>
            <a:endParaRPr sz="1300">
              <a:solidFill>
                <a:schemeClr val="dk1"/>
              </a:solidFill>
            </a:endParaRPr>
          </a:p>
          <a:p>
            <a:pPr indent="0" lvl="0" marL="0" rtl="0" algn="l">
              <a:lnSpc>
                <a:spcPct val="100000"/>
              </a:lnSpc>
              <a:spcBef>
                <a:spcPts val="0"/>
              </a:spcBef>
              <a:spcAft>
                <a:spcPts val="0"/>
              </a:spcAft>
              <a:buNone/>
            </a:pPr>
            <a:r>
              <a:t/>
            </a:r>
            <a:endParaRPr sz="1300">
              <a:solidFill>
                <a:schemeClr val="dk1"/>
              </a:solidFill>
            </a:endParaRPr>
          </a:p>
          <a:p>
            <a:pPr indent="0" lvl="0" marL="0" rtl="0" algn="l">
              <a:lnSpc>
                <a:spcPct val="100000"/>
              </a:lnSpc>
              <a:spcBef>
                <a:spcPts val="0"/>
              </a:spcBef>
              <a:spcAft>
                <a:spcPts val="0"/>
              </a:spcAft>
              <a:buNone/>
            </a:pPr>
            <a:r>
              <a:rPr lang="pt-BR" sz="1300">
                <a:solidFill>
                  <a:srgbClr val="996633"/>
                </a:solidFill>
              </a:rPr>
              <a:t>$servidor</a:t>
            </a:r>
            <a:r>
              <a:rPr lang="pt-BR" sz="1300">
                <a:solidFill>
                  <a:schemeClr val="dk1"/>
                </a:solidFill>
              </a:rPr>
              <a:t>  </a:t>
            </a:r>
            <a:r>
              <a:rPr lang="pt-BR" sz="1300">
                <a:solidFill>
                  <a:srgbClr val="333333"/>
                </a:solidFill>
              </a:rPr>
              <a:t>=</a:t>
            </a:r>
            <a:r>
              <a:rPr lang="pt-BR" sz="1300">
                <a:solidFill>
                  <a:schemeClr val="dk1"/>
                </a:solidFill>
              </a:rPr>
              <a:t> </a:t>
            </a:r>
            <a:r>
              <a:rPr lang="pt-BR" sz="1300">
                <a:solidFill>
                  <a:schemeClr val="dk1"/>
                </a:solidFill>
                <a:highlight>
                  <a:srgbClr val="FFF0F0"/>
                </a:highlight>
              </a:rPr>
              <a:t>"localhost"</a:t>
            </a:r>
            <a:r>
              <a:rPr lang="pt-BR" sz="1300">
                <a:solidFill>
                  <a:schemeClr val="dk1"/>
                </a:solidFill>
              </a:rPr>
              <a:t>;</a:t>
            </a:r>
            <a:endParaRPr sz="1300">
              <a:solidFill>
                <a:schemeClr val="dk1"/>
              </a:solidFill>
            </a:endParaRPr>
          </a:p>
          <a:p>
            <a:pPr indent="0" lvl="0" marL="0" rtl="0" algn="l">
              <a:lnSpc>
                <a:spcPct val="100000"/>
              </a:lnSpc>
              <a:spcBef>
                <a:spcPts val="0"/>
              </a:spcBef>
              <a:spcAft>
                <a:spcPts val="0"/>
              </a:spcAft>
              <a:buNone/>
            </a:pPr>
            <a:r>
              <a:rPr lang="pt-BR" sz="1300">
                <a:solidFill>
                  <a:srgbClr val="996633"/>
                </a:solidFill>
              </a:rPr>
              <a:t>$banco</a:t>
            </a:r>
            <a:r>
              <a:rPr lang="pt-BR" sz="1300">
                <a:solidFill>
                  <a:schemeClr val="dk1"/>
                </a:solidFill>
              </a:rPr>
              <a:t>     </a:t>
            </a:r>
            <a:r>
              <a:rPr lang="pt-BR" sz="1300">
                <a:solidFill>
                  <a:srgbClr val="333333"/>
                </a:solidFill>
              </a:rPr>
              <a:t>=</a:t>
            </a:r>
            <a:r>
              <a:rPr lang="pt-BR" sz="1300">
                <a:solidFill>
                  <a:schemeClr val="dk1"/>
                </a:solidFill>
              </a:rPr>
              <a:t> </a:t>
            </a:r>
            <a:r>
              <a:rPr lang="pt-BR" sz="1300">
                <a:solidFill>
                  <a:schemeClr val="dk1"/>
                </a:solidFill>
                <a:highlight>
                  <a:srgbClr val="FFF0F0"/>
                </a:highlight>
              </a:rPr>
              <a:t>"livraria"</a:t>
            </a:r>
            <a:r>
              <a:rPr lang="pt-BR" sz="1300">
                <a:solidFill>
                  <a:schemeClr val="dk1"/>
                </a:solidFill>
              </a:rPr>
              <a:t>;</a:t>
            </a:r>
            <a:endParaRPr sz="1300">
              <a:solidFill>
                <a:schemeClr val="dk1"/>
              </a:solidFill>
            </a:endParaRPr>
          </a:p>
          <a:p>
            <a:pPr indent="0" lvl="0" marL="0" rtl="0" algn="l">
              <a:lnSpc>
                <a:spcPct val="100000"/>
              </a:lnSpc>
              <a:spcBef>
                <a:spcPts val="0"/>
              </a:spcBef>
              <a:spcAft>
                <a:spcPts val="0"/>
              </a:spcAft>
              <a:buNone/>
            </a:pPr>
            <a:r>
              <a:rPr lang="pt-BR" sz="1300">
                <a:solidFill>
                  <a:srgbClr val="996633"/>
                </a:solidFill>
              </a:rPr>
              <a:t>$usuario</a:t>
            </a:r>
            <a:r>
              <a:rPr lang="pt-BR" sz="1300">
                <a:solidFill>
                  <a:schemeClr val="dk1"/>
                </a:solidFill>
              </a:rPr>
              <a:t>   </a:t>
            </a:r>
            <a:r>
              <a:rPr lang="pt-BR" sz="1300">
                <a:solidFill>
                  <a:srgbClr val="333333"/>
                </a:solidFill>
              </a:rPr>
              <a:t>=</a:t>
            </a:r>
            <a:r>
              <a:rPr lang="pt-BR" sz="1300">
                <a:solidFill>
                  <a:schemeClr val="dk1"/>
                </a:solidFill>
              </a:rPr>
              <a:t> </a:t>
            </a:r>
            <a:r>
              <a:rPr lang="pt-BR" sz="1300">
                <a:solidFill>
                  <a:schemeClr val="dk1"/>
                </a:solidFill>
                <a:highlight>
                  <a:srgbClr val="FFF0F0"/>
                </a:highlight>
              </a:rPr>
              <a:t>"postgres"</a:t>
            </a:r>
            <a:r>
              <a:rPr lang="pt-BR" sz="1300">
                <a:solidFill>
                  <a:schemeClr val="dk1"/>
                </a:solidFill>
              </a:rPr>
              <a:t>;</a:t>
            </a:r>
            <a:endParaRPr sz="1300">
              <a:solidFill>
                <a:schemeClr val="dk1"/>
              </a:solidFill>
            </a:endParaRPr>
          </a:p>
          <a:p>
            <a:pPr indent="0" lvl="0" marL="0" rtl="0" algn="l">
              <a:lnSpc>
                <a:spcPct val="100000"/>
              </a:lnSpc>
              <a:spcBef>
                <a:spcPts val="0"/>
              </a:spcBef>
              <a:spcAft>
                <a:spcPts val="0"/>
              </a:spcAft>
              <a:buNone/>
            </a:pPr>
            <a:r>
              <a:rPr lang="pt-BR" sz="1300">
                <a:solidFill>
                  <a:srgbClr val="996633"/>
                </a:solidFill>
              </a:rPr>
              <a:t>$senha</a:t>
            </a:r>
            <a:r>
              <a:rPr lang="pt-BR" sz="1300">
                <a:solidFill>
                  <a:schemeClr val="dk1"/>
                </a:solidFill>
              </a:rPr>
              <a:t>     </a:t>
            </a:r>
            <a:r>
              <a:rPr lang="pt-BR" sz="1300">
                <a:solidFill>
                  <a:srgbClr val="333333"/>
                </a:solidFill>
              </a:rPr>
              <a:t>=</a:t>
            </a:r>
            <a:r>
              <a:rPr lang="pt-BR" sz="1300">
                <a:solidFill>
                  <a:schemeClr val="dk1"/>
                </a:solidFill>
              </a:rPr>
              <a:t> </a:t>
            </a:r>
            <a:r>
              <a:rPr lang="pt-BR" sz="1300">
                <a:solidFill>
                  <a:schemeClr val="dk1"/>
                </a:solidFill>
                <a:highlight>
                  <a:srgbClr val="FFF0F0"/>
                </a:highlight>
              </a:rPr>
              <a:t>"admin"</a:t>
            </a:r>
            <a:r>
              <a:rPr lang="pt-BR" sz="1300">
                <a:solidFill>
                  <a:schemeClr val="dk1"/>
                </a:solidFill>
              </a:rPr>
              <a:t>;</a:t>
            </a:r>
            <a:endParaRPr sz="1300">
              <a:solidFill>
                <a:schemeClr val="dk1"/>
              </a:solidFill>
            </a:endParaRPr>
          </a:p>
          <a:p>
            <a:pPr indent="0" lvl="0" marL="0" rtl="0" algn="l">
              <a:spcBef>
                <a:spcPts val="0"/>
              </a:spcBef>
              <a:spcAft>
                <a:spcPts val="0"/>
              </a:spcAft>
              <a:buClr>
                <a:schemeClr val="dk1"/>
              </a:buClr>
              <a:buSzPts val="1100"/>
              <a:buFont typeface="Arial"/>
              <a:buNone/>
            </a:pPr>
            <a:r>
              <a:rPr lang="pt-BR" sz="1300">
                <a:solidFill>
                  <a:srgbClr val="996633"/>
                </a:solidFill>
              </a:rPr>
              <a:t>$porta</a:t>
            </a:r>
            <a:r>
              <a:rPr lang="pt-BR" sz="1300">
                <a:solidFill>
                  <a:schemeClr val="dk1"/>
                </a:solidFill>
              </a:rPr>
              <a:t>       </a:t>
            </a:r>
            <a:r>
              <a:rPr lang="pt-BR" sz="1300">
                <a:solidFill>
                  <a:srgbClr val="333333"/>
                </a:solidFill>
              </a:rPr>
              <a:t>=</a:t>
            </a:r>
            <a:r>
              <a:rPr lang="pt-BR" sz="1300">
                <a:solidFill>
                  <a:schemeClr val="dk1"/>
                </a:solidFill>
              </a:rPr>
              <a:t> </a:t>
            </a:r>
            <a:r>
              <a:rPr lang="pt-BR" sz="1300">
                <a:solidFill>
                  <a:schemeClr val="dk1"/>
                </a:solidFill>
                <a:highlight>
                  <a:srgbClr val="FFF0F0"/>
                </a:highlight>
              </a:rPr>
              <a:t>5432</a:t>
            </a:r>
            <a:r>
              <a:rPr lang="pt-BR" sz="1300">
                <a:solidFill>
                  <a:schemeClr val="dk1"/>
                </a:solidFill>
              </a:rPr>
              <a:t>;</a:t>
            </a:r>
            <a:endParaRPr sz="1300">
              <a:solidFill>
                <a:schemeClr val="dk1"/>
              </a:solidFill>
            </a:endParaRPr>
          </a:p>
          <a:p>
            <a:pPr indent="0" lvl="0" marL="0" rtl="0" algn="l">
              <a:lnSpc>
                <a:spcPct val="100000"/>
              </a:lnSpc>
              <a:spcBef>
                <a:spcPts val="0"/>
              </a:spcBef>
              <a:spcAft>
                <a:spcPts val="0"/>
              </a:spcAft>
              <a:buNone/>
            </a:pPr>
            <a:r>
              <a:rPr lang="pt-BR" sz="1300">
                <a:solidFill>
                  <a:srgbClr val="996633"/>
                </a:solidFill>
              </a:rPr>
              <a:t>$dsn</a:t>
            </a:r>
            <a:r>
              <a:rPr lang="pt-BR" sz="1300">
                <a:solidFill>
                  <a:schemeClr val="dk1"/>
                </a:solidFill>
              </a:rPr>
              <a:t>         </a:t>
            </a:r>
            <a:r>
              <a:rPr lang="pt-BR" sz="1300">
                <a:solidFill>
                  <a:srgbClr val="333333"/>
                </a:solidFill>
              </a:rPr>
              <a:t>=</a:t>
            </a:r>
            <a:r>
              <a:rPr lang="pt-BR" sz="1300">
                <a:solidFill>
                  <a:schemeClr val="dk1"/>
                </a:solidFill>
              </a:rPr>
              <a:t> </a:t>
            </a:r>
            <a:r>
              <a:rPr lang="pt-BR" sz="1300">
                <a:solidFill>
                  <a:schemeClr val="dk1"/>
                </a:solidFill>
                <a:highlight>
                  <a:srgbClr val="FFF0F0"/>
                </a:highlight>
              </a:rPr>
              <a:t>"pgsql:host=</a:t>
            </a:r>
            <a:r>
              <a:rPr lang="pt-BR" sz="1300">
                <a:solidFill>
                  <a:schemeClr val="dk1"/>
                </a:solidFill>
                <a:highlight>
                  <a:srgbClr val="EEEEEE"/>
                </a:highlight>
              </a:rPr>
              <a:t>$servidor</a:t>
            </a:r>
            <a:r>
              <a:rPr lang="pt-BR" sz="1300">
                <a:solidFill>
                  <a:schemeClr val="dk1"/>
                </a:solidFill>
                <a:highlight>
                  <a:srgbClr val="FFF0F0"/>
                </a:highlight>
              </a:rPr>
              <a:t>;port=</a:t>
            </a:r>
            <a:r>
              <a:rPr lang="pt-BR" sz="1300">
                <a:solidFill>
                  <a:schemeClr val="dk1"/>
                </a:solidFill>
                <a:highlight>
                  <a:schemeClr val="lt2"/>
                </a:highlight>
              </a:rPr>
              <a:t>$porta</a:t>
            </a:r>
            <a:r>
              <a:rPr lang="pt-BR" sz="1300">
                <a:solidFill>
                  <a:schemeClr val="dk1"/>
                </a:solidFill>
                <a:highlight>
                  <a:srgbClr val="FFF0F0"/>
                </a:highlight>
              </a:rPr>
              <a:t>;dbname=</a:t>
            </a:r>
            <a:r>
              <a:rPr lang="pt-BR" sz="1300">
                <a:solidFill>
                  <a:schemeClr val="dk1"/>
                </a:solidFill>
                <a:highlight>
                  <a:srgbClr val="EEEEEE"/>
                </a:highlight>
              </a:rPr>
              <a:t>$banco</a:t>
            </a:r>
            <a:r>
              <a:rPr lang="pt-BR" sz="1300">
                <a:solidFill>
                  <a:schemeClr val="dk1"/>
                </a:solidFill>
                <a:highlight>
                  <a:srgbClr val="FFF0F0"/>
                </a:highlight>
              </a:rPr>
              <a:t>;"</a:t>
            </a:r>
            <a:r>
              <a:rPr lang="pt-BR" sz="1300">
                <a:solidFill>
                  <a:schemeClr val="dk1"/>
                </a:solidFill>
              </a:rPr>
              <a:t>;</a:t>
            </a:r>
            <a:endParaRPr sz="1300">
              <a:solidFill>
                <a:schemeClr val="dk1"/>
              </a:solidFill>
            </a:endParaRPr>
          </a:p>
          <a:p>
            <a:pPr indent="0" lvl="0" marL="0" rtl="0" algn="l">
              <a:lnSpc>
                <a:spcPct val="100000"/>
              </a:lnSpc>
              <a:spcBef>
                <a:spcPts val="0"/>
              </a:spcBef>
              <a:spcAft>
                <a:spcPts val="0"/>
              </a:spcAft>
              <a:buNone/>
            </a:pPr>
            <a:r>
              <a:t/>
            </a:r>
            <a:endParaRPr sz="1300">
              <a:solidFill>
                <a:schemeClr val="dk1"/>
              </a:solidFill>
            </a:endParaRPr>
          </a:p>
          <a:p>
            <a:pPr indent="0" lvl="0" marL="0" rtl="0" algn="l">
              <a:lnSpc>
                <a:spcPct val="100000"/>
              </a:lnSpc>
              <a:spcBef>
                <a:spcPts val="0"/>
              </a:spcBef>
              <a:spcAft>
                <a:spcPts val="0"/>
              </a:spcAft>
              <a:buNone/>
            </a:pPr>
            <a:r>
              <a:rPr lang="pt-BR" sz="1300">
                <a:solidFill>
                  <a:srgbClr val="996633"/>
                </a:solidFill>
              </a:rPr>
              <a:t>$pdo</a:t>
            </a:r>
            <a:r>
              <a:rPr lang="pt-BR" sz="1300">
                <a:solidFill>
                  <a:schemeClr val="dk1"/>
                </a:solidFill>
              </a:rPr>
              <a:t> </a:t>
            </a:r>
            <a:r>
              <a:rPr lang="pt-BR" sz="1300">
                <a:solidFill>
                  <a:srgbClr val="333333"/>
                </a:solidFill>
              </a:rPr>
              <a:t>=</a:t>
            </a:r>
            <a:r>
              <a:rPr lang="pt-BR" sz="1300">
                <a:solidFill>
                  <a:schemeClr val="dk1"/>
                </a:solidFill>
              </a:rPr>
              <a:t> </a:t>
            </a:r>
            <a:r>
              <a:rPr b="1" lang="pt-BR" sz="1300">
                <a:solidFill>
                  <a:srgbClr val="008800"/>
                </a:solidFill>
              </a:rPr>
              <a:t>new</a:t>
            </a:r>
            <a:r>
              <a:rPr lang="pt-BR" sz="1300">
                <a:solidFill>
                  <a:schemeClr val="dk1"/>
                </a:solidFill>
              </a:rPr>
              <a:t> PDO(</a:t>
            </a:r>
            <a:r>
              <a:rPr lang="pt-BR" sz="1300">
                <a:solidFill>
                  <a:srgbClr val="996633"/>
                </a:solidFill>
              </a:rPr>
              <a:t>$dsn</a:t>
            </a:r>
            <a:r>
              <a:rPr lang="pt-BR" sz="1300">
                <a:solidFill>
                  <a:schemeClr val="dk1"/>
                </a:solidFill>
              </a:rPr>
              <a:t>, </a:t>
            </a:r>
            <a:r>
              <a:rPr lang="pt-BR" sz="1300">
                <a:solidFill>
                  <a:srgbClr val="996633"/>
                </a:solidFill>
              </a:rPr>
              <a:t>$usuario</a:t>
            </a:r>
            <a:r>
              <a:rPr lang="pt-BR" sz="1300">
                <a:solidFill>
                  <a:schemeClr val="dk1"/>
                </a:solidFill>
              </a:rPr>
              <a:t>, </a:t>
            </a:r>
            <a:r>
              <a:rPr lang="pt-BR" sz="1300">
                <a:solidFill>
                  <a:srgbClr val="996633"/>
                </a:solidFill>
              </a:rPr>
              <a:t>$senha</a:t>
            </a:r>
            <a:r>
              <a:rPr lang="pt-BR" sz="1300">
                <a:solidFill>
                  <a:schemeClr val="dk1"/>
                </a:solidFill>
              </a:rPr>
              <a:t>, </a:t>
            </a:r>
            <a:r>
              <a:rPr lang="pt-BR" sz="1300">
                <a:solidFill>
                  <a:srgbClr val="996633"/>
                </a:solidFill>
              </a:rPr>
              <a:t>$options</a:t>
            </a:r>
            <a:r>
              <a:rPr lang="pt-BR" sz="1300">
                <a:solidFill>
                  <a:schemeClr val="dk1"/>
                </a:solidFill>
              </a:rPr>
              <a:t>);</a:t>
            </a:r>
            <a:endParaRPr sz="1300">
              <a:solidFill>
                <a:srgbClr val="557799"/>
              </a:solidFill>
            </a:endParaRPr>
          </a:p>
        </p:txBody>
      </p:sp>
      <p:sp>
        <p:nvSpPr>
          <p:cNvPr id="2162" name="Google Shape;2162;p245"/>
          <p:cNvSpPr txBox="1"/>
          <p:nvPr/>
        </p:nvSpPr>
        <p:spPr>
          <a:xfrm>
            <a:off x="402900" y="1041175"/>
            <a:ext cx="4937700" cy="33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pt-BR"/>
              <a:t>conexao_postgres.php</a:t>
            </a:r>
            <a:endParaRPr b="1"/>
          </a:p>
        </p:txBody>
      </p:sp>
    </p:spTree>
  </p:cSld>
  <p:clrMapOvr>
    <a:masterClrMapping/>
  </p:clrMapOvr>
</p:sld>
</file>

<file path=ppt/slides/slide2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6" name="Shape 2166"/>
        <p:cNvGrpSpPr/>
        <p:nvPr/>
      </p:nvGrpSpPr>
      <p:grpSpPr>
        <a:xfrm>
          <a:off x="0" y="0"/>
          <a:ext cx="0" cy="0"/>
          <a:chOff x="0" y="0"/>
          <a:chExt cx="0" cy="0"/>
        </a:xfrm>
      </p:grpSpPr>
      <p:sp>
        <p:nvSpPr>
          <p:cNvPr id="2167" name="Google Shape;2167;p24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sz="2700"/>
              <a:t>PDO (Conexão SQL Server)</a:t>
            </a:r>
            <a:endParaRPr sz="2700"/>
          </a:p>
        </p:txBody>
      </p:sp>
      <p:sp>
        <p:nvSpPr>
          <p:cNvPr id="2168" name="Google Shape;2168;p246"/>
          <p:cNvSpPr txBox="1"/>
          <p:nvPr/>
        </p:nvSpPr>
        <p:spPr>
          <a:xfrm>
            <a:off x="395650" y="1379975"/>
            <a:ext cx="8199000" cy="33897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pt-BR" sz="1300">
                <a:solidFill>
                  <a:srgbClr val="557799"/>
                </a:solidFill>
              </a:rPr>
              <a:t>&lt;?php</a:t>
            </a:r>
            <a:endParaRPr sz="1300">
              <a:solidFill>
                <a:schemeClr val="dk1"/>
              </a:solidFill>
            </a:endParaRPr>
          </a:p>
          <a:p>
            <a:pPr indent="0" lvl="0" marL="0" rtl="0" algn="l">
              <a:lnSpc>
                <a:spcPct val="100000"/>
              </a:lnSpc>
              <a:spcBef>
                <a:spcPts val="0"/>
              </a:spcBef>
              <a:spcAft>
                <a:spcPts val="0"/>
              </a:spcAft>
              <a:buNone/>
            </a:pPr>
            <a:r>
              <a:t/>
            </a:r>
            <a:endParaRPr sz="1300">
              <a:solidFill>
                <a:schemeClr val="dk1"/>
              </a:solidFill>
            </a:endParaRPr>
          </a:p>
          <a:p>
            <a:pPr indent="0" lvl="0" marL="0" rtl="0" algn="l">
              <a:lnSpc>
                <a:spcPct val="100000"/>
              </a:lnSpc>
              <a:spcBef>
                <a:spcPts val="0"/>
              </a:spcBef>
              <a:spcAft>
                <a:spcPts val="0"/>
              </a:spcAft>
              <a:buNone/>
            </a:pPr>
            <a:r>
              <a:rPr lang="pt-BR" sz="1300">
                <a:solidFill>
                  <a:srgbClr val="996633"/>
                </a:solidFill>
              </a:rPr>
              <a:t>$options</a:t>
            </a:r>
            <a:r>
              <a:rPr lang="pt-BR" sz="1300">
                <a:solidFill>
                  <a:schemeClr val="dk1"/>
                </a:solidFill>
              </a:rPr>
              <a:t> </a:t>
            </a:r>
            <a:r>
              <a:rPr lang="pt-BR" sz="1300">
                <a:solidFill>
                  <a:srgbClr val="333333"/>
                </a:solidFill>
              </a:rPr>
              <a:t>=</a:t>
            </a:r>
            <a:r>
              <a:rPr lang="pt-BR" sz="1300">
                <a:solidFill>
                  <a:schemeClr val="dk1"/>
                </a:solidFill>
              </a:rPr>
              <a:t> [</a:t>
            </a:r>
            <a:endParaRPr sz="1300">
              <a:solidFill>
                <a:schemeClr val="dk1"/>
              </a:solidFill>
            </a:endParaRPr>
          </a:p>
          <a:p>
            <a:pPr indent="0" lvl="0" marL="0" rtl="0" algn="l">
              <a:lnSpc>
                <a:spcPct val="100000"/>
              </a:lnSpc>
              <a:spcBef>
                <a:spcPts val="0"/>
              </a:spcBef>
              <a:spcAft>
                <a:spcPts val="0"/>
              </a:spcAft>
              <a:buNone/>
            </a:pPr>
            <a:r>
              <a:rPr lang="pt-BR" sz="1300">
                <a:solidFill>
                  <a:schemeClr val="dk1"/>
                </a:solidFill>
              </a:rPr>
              <a:t>    PDO</a:t>
            </a:r>
            <a:r>
              <a:rPr lang="pt-BR" sz="1300">
                <a:solidFill>
                  <a:srgbClr val="333333"/>
                </a:solidFill>
              </a:rPr>
              <a:t>::</a:t>
            </a:r>
            <a:r>
              <a:rPr lang="pt-BR" sz="1300">
                <a:solidFill>
                  <a:srgbClr val="0000CC"/>
                </a:solidFill>
              </a:rPr>
              <a:t>ATTR_ERRMODE</a:t>
            </a:r>
            <a:r>
              <a:rPr lang="pt-BR" sz="1300">
                <a:solidFill>
                  <a:schemeClr val="dk1"/>
                </a:solidFill>
              </a:rPr>
              <a:t>                         </a:t>
            </a:r>
            <a:r>
              <a:rPr lang="pt-BR" sz="1300">
                <a:solidFill>
                  <a:srgbClr val="333333"/>
                </a:solidFill>
              </a:rPr>
              <a:t>=&gt;</a:t>
            </a:r>
            <a:r>
              <a:rPr lang="pt-BR" sz="1300">
                <a:solidFill>
                  <a:schemeClr val="dk1"/>
                </a:solidFill>
              </a:rPr>
              <a:t> PDO</a:t>
            </a:r>
            <a:r>
              <a:rPr lang="pt-BR" sz="1300">
                <a:solidFill>
                  <a:srgbClr val="333333"/>
                </a:solidFill>
              </a:rPr>
              <a:t>::</a:t>
            </a:r>
            <a:r>
              <a:rPr lang="pt-BR" sz="1300">
                <a:solidFill>
                  <a:srgbClr val="0000CC"/>
                </a:solidFill>
              </a:rPr>
              <a:t>ERRMODE_EXCEPTION</a:t>
            </a:r>
            <a:r>
              <a:rPr lang="pt-BR" sz="1300">
                <a:solidFill>
                  <a:schemeClr val="dk1"/>
                </a:solidFill>
              </a:rPr>
              <a:t>, </a:t>
            </a:r>
            <a:r>
              <a:rPr lang="pt-BR" sz="1300">
                <a:solidFill>
                  <a:srgbClr val="888888"/>
                </a:solidFill>
              </a:rPr>
              <a:t>//ver erros de query</a:t>
            </a:r>
            <a:endParaRPr sz="1300">
              <a:solidFill>
                <a:schemeClr val="dk1"/>
              </a:solidFill>
            </a:endParaRPr>
          </a:p>
          <a:p>
            <a:pPr indent="0" lvl="0" marL="0" rtl="0" algn="l">
              <a:lnSpc>
                <a:spcPct val="100000"/>
              </a:lnSpc>
              <a:spcBef>
                <a:spcPts val="0"/>
              </a:spcBef>
              <a:spcAft>
                <a:spcPts val="0"/>
              </a:spcAft>
              <a:buNone/>
            </a:pPr>
            <a:r>
              <a:rPr lang="pt-BR" sz="1300">
                <a:solidFill>
                  <a:schemeClr val="dk1"/>
                </a:solidFill>
              </a:rPr>
              <a:t>    PDO</a:t>
            </a:r>
            <a:r>
              <a:rPr lang="pt-BR" sz="1300">
                <a:solidFill>
                  <a:srgbClr val="333333"/>
                </a:solidFill>
              </a:rPr>
              <a:t>::</a:t>
            </a:r>
            <a:r>
              <a:rPr lang="pt-BR" sz="1300">
                <a:solidFill>
                  <a:srgbClr val="0000CC"/>
                </a:solidFill>
              </a:rPr>
              <a:t>ATTR_DEFAULT_FETCH_MODE</a:t>
            </a:r>
            <a:r>
              <a:rPr lang="pt-BR" sz="1300">
                <a:solidFill>
                  <a:schemeClr val="dk1"/>
                </a:solidFill>
              </a:rPr>
              <a:t> </a:t>
            </a:r>
            <a:r>
              <a:rPr lang="pt-BR" sz="1300">
                <a:solidFill>
                  <a:srgbClr val="333333"/>
                </a:solidFill>
              </a:rPr>
              <a:t>=&gt;</a:t>
            </a:r>
            <a:r>
              <a:rPr lang="pt-BR" sz="1300">
                <a:solidFill>
                  <a:schemeClr val="dk1"/>
                </a:solidFill>
              </a:rPr>
              <a:t> PDO</a:t>
            </a:r>
            <a:r>
              <a:rPr lang="pt-BR" sz="1300">
                <a:solidFill>
                  <a:srgbClr val="333333"/>
                </a:solidFill>
              </a:rPr>
              <a:t>::</a:t>
            </a:r>
            <a:r>
              <a:rPr lang="pt-BR" sz="1300">
                <a:solidFill>
                  <a:srgbClr val="0000CC"/>
                </a:solidFill>
              </a:rPr>
              <a:t>FETCH_ASSOC</a:t>
            </a:r>
            <a:r>
              <a:rPr lang="pt-BR" sz="1300">
                <a:solidFill>
                  <a:schemeClr val="dk1"/>
                </a:solidFill>
              </a:rPr>
              <a:t>,</a:t>
            </a:r>
            <a:endParaRPr sz="1300">
              <a:solidFill>
                <a:schemeClr val="dk1"/>
              </a:solidFill>
            </a:endParaRPr>
          </a:p>
          <a:p>
            <a:pPr indent="0" lvl="0" marL="0" rtl="0" algn="l">
              <a:lnSpc>
                <a:spcPct val="100000"/>
              </a:lnSpc>
              <a:spcBef>
                <a:spcPts val="0"/>
              </a:spcBef>
              <a:spcAft>
                <a:spcPts val="0"/>
              </a:spcAft>
              <a:buNone/>
            </a:pPr>
            <a:r>
              <a:rPr lang="pt-BR" sz="1300">
                <a:solidFill>
                  <a:schemeClr val="dk1"/>
                </a:solidFill>
              </a:rPr>
              <a:t>];</a:t>
            </a:r>
            <a:endParaRPr sz="1300">
              <a:solidFill>
                <a:schemeClr val="dk1"/>
              </a:solidFill>
            </a:endParaRPr>
          </a:p>
          <a:p>
            <a:pPr indent="0" lvl="0" marL="0" rtl="0" algn="l">
              <a:lnSpc>
                <a:spcPct val="100000"/>
              </a:lnSpc>
              <a:spcBef>
                <a:spcPts val="0"/>
              </a:spcBef>
              <a:spcAft>
                <a:spcPts val="0"/>
              </a:spcAft>
              <a:buNone/>
            </a:pPr>
            <a:r>
              <a:t/>
            </a:r>
            <a:endParaRPr sz="1300">
              <a:solidFill>
                <a:schemeClr val="dk1"/>
              </a:solidFill>
            </a:endParaRPr>
          </a:p>
          <a:p>
            <a:pPr indent="0" lvl="0" marL="0" rtl="0" algn="l">
              <a:lnSpc>
                <a:spcPct val="100000"/>
              </a:lnSpc>
              <a:spcBef>
                <a:spcPts val="0"/>
              </a:spcBef>
              <a:spcAft>
                <a:spcPts val="0"/>
              </a:spcAft>
              <a:buNone/>
            </a:pPr>
            <a:r>
              <a:rPr lang="pt-BR" sz="1300">
                <a:solidFill>
                  <a:srgbClr val="996633"/>
                </a:solidFill>
              </a:rPr>
              <a:t>$servidor</a:t>
            </a:r>
            <a:r>
              <a:rPr lang="pt-BR" sz="1300">
                <a:solidFill>
                  <a:schemeClr val="dk1"/>
                </a:solidFill>
              </a:rPr>
              <a:t>  </a:t>
            </a:r>
            <a:r>
              <a:rPr lang="pt-BR" sz="1300">
                <a:solidFill>
                  <a:srgbClr val="333333"/>
                </a:solidFill>
              </a:rPr>
              <a:t>=</a:t>
            </a:r>
            <a:r>
              <a:rPr lang="pt-BR" sz="1300">
                <a:solidFill>
                  <a:schemeClr val="dk1"/>
                </a:solidFill>
              </a:rPr>
              <a:t> </a:t>
            </a:r>
            <a:r>
              <a:rPr lang="pt-BR" sz="1300">
                <a:solidFill>
                  <a:schemeClr val="dk1"/>
                </a:solidFill>
                <a:highlight>
                  <a:srgbClr val="FFF0F0"/>
                </a:highlight>
              </a:rPr>
              <a:t>"localhost"</a:t>
            </a:r>
            <a:r>
              <a:rPr lang="pt-BR" sz="1300">
                <a:solidFill>
                  <a:schemeClr val="dk1"/>
                </a:solidFill>
              </a:rPr>
              <a:t>;</a:t>
            </a:r>
            <a:endParaRPr sz="1300">
              <a:solidFill>
                <a:schemeClr val="dk1"/>
              </a:solidFill>
            </a:endParaRPr>
          </a:p>
          <a:p>
            <a:pPr indent="0" lvl="0" marL="0" rtl="0" algn="l">
              <a:lnSpc>
                <a:spcPct val="100000"/>
              </a:lnSpc>
              <a:spcBef>
                <a:spcPts val="0"/>
              </a:spcBef>
              <a:spcAft>
                <a:spcPts val="0"/>
              </a:spcAft>
              <a:buNone/>
            </a:pPr>
            <a:r>
              <a:rPr lang="pt-BR" sz="1300">
                <a:solidFill>
                  <a:srgbClr val="996633"/>
                </a:solidFill>
              </a:rPr>
              <a:t>$banco</a:t>
            </a:r>
            <a:r>
              <a:rPr lang="pt-BR" sz="1300">
                <a:solidFill>
                  <a:schemeClr val="dk1"/>
                </a:solidFill>
              </a:rPr>
              <a:t>     </a:t>
            </a:r>
            <a:r>
              <a:rPr lang="pt-BR" sz="1300">
                <a:solidFill>
                  <a:srgbClr val="333333"/>
                </a:solidFill>
              </a:rPr>
              <a:t>=</a:t>
            </a:r>
            <a:r>
              <a:rPr lang="pt-BR" sz="1300">
                <a:solidFill>
                  <a:schemeClr val="dk1"/>
                </a:solidFill>
              </a:rPr>
              <a:t> </a:t>
            </a:r>
            <a:r>
              <a:rPr lang="pt-BR" sz="1300">
                <a:solidFill>
                  <a:schemeClr val="dk1"/>
                </a:solidFill>
                <a:highlight>
                  <a:srgbClr val="FFF0F0"/>
                </a:highlight>
              </a:rPr>
              <a:t>"livraria"</a:t>
            </a:r>
            <a:r>
              <a:rPr lang="pt-BR" sz="1300">
                <a:solidFill>
                  <a:schemeClr val="dk1"/>
                </a:solidFill>
              </a:rPr>
              <a:t>;</a:t>
            </a:r>
            <a:endParaRPr sz="1300">
              <a:solidFill>
                <a:schemeClr val="dk1"/>
              </a:solidFill>
            </a:endParaRPr>
          </a:p>
          <a:p>
            <a:pPr indent="0" lvl="0" marL="0" rtl="0" algn="l">
              <a:lnSpc>
                <a:spcPct val="100000"/>
              </a:lnSpc>
              <a:spcBef>
                <a:spcPts val="0"/>
              </a:spcBef>
              <a:spcAft>
                <a:spcPts val="0"/>
              </a:spcAft>
              <a:buNone/>
            </a:pPr>
            <a:r>
              <a:rPr lang="pt-BR" sz="1300">
                <a:solidFill>
                  <a:srgbClr val="996633"/>
                </a:solidFill>
              </a:rPr>
              <a:t>$usuario</a:t>
            </a:r>
            <a:r>
              <a:rPr lang="pt-BR" sz="1300">
                <a:solidFill>
                  <a:schemeClr val="dk1"/>
                </a:solidFill>
              </a:rPr>
              <a:t>   </a:t>
            </a:r>
            <a:r>
              <a:rPr lang="pt-BR" sz="1300">
                <a:solidFill>
                  <a:srgbClr val="333333"/>
                </a:solidFill>
              </a:rPr>
              <a:t>=</a:t>
            </a:r>
            <a:r>
              <a:rPr lang="pt-BR" sz="1300">
                <a:solidFill>
                  <a:schemeClr val="dk1"/>
                </a:solidFill>
              </a:rPr>
              <a:t> </a:t>
            </a:r>
            <a:r>
              <a:rPr lang="pt-BR" sz="1300">
                <a:solidFill>
                  <a:schemeClr val="dk1"/>
                </a:solidFill>
                <a:highlight>
                  <a:srgbClr val="FFF0F0"/>
                </a:highlight>
              </a:rPr>
              <a:t>"85bits"</a:t>
            </a:r>
            <a:r>
              <a:rPr lang="pt-BR" sz="1300">
                <a:solidFill>
                  <a:schemeClr val="dk1"/>
                </a:solidFill>
              </a:rPr>
              <a:t>;</a:t>
            </a:r>
            <a:endParaRPr sz="1300">
              <a:solidFill>
                <a:schemeClr val="dk1"/>
              </a:solidFill>
            </a:endParaRPr>
          </a:p>
          <a:p>
            <a:pPr indent="0" lvl="0" marL="0" rtl="0" algn="l">
              <a:lnSpc>
                <a:spcPct val="100000"/>
              </a:lnSpc>
              <a:spcBef>
                <a:spcPts val="0"/>
              </a:spcBef>
              <a:spcAft>
                <a:spcPts val="0"/>
              </a:spcAft>
              <a:buNone/>
            </a:pPr>
            <a:r>
              <a:rPr lang="pt-BR" sz="1300">
                <a:solidFill>
                  <a:srgbClr val="996633"/>
                </a:solidFill>
              </a:rPr>
              <a:t>$senha</a:t>
            </a:r>
            <a:r>
              <a:rPr lang="pt-BR" sz="1300">
                <a:solidFill>
                  <a:schemeClr val="dk1"/>
                </a:solidFill>
              </a:rPr>
              <a:t>     </a:t>
            </a:r>
            <a:r>
              <a:rPr lang="pt-BR" sz="1300">
                <a:solidFill>
                  <a:srgbClr val="333333"/>
                </a:solidFill>
              </a:rPr>
              <a:t>=</a:t>
            </a:r>
            <a:r>
              <a:rPr lang="pt-BR" sz="1300">
                <a:solidFill>
                  <a:schemeClr val="dk1"/>
                </a:solidFill>
              </a:rPr>
              <a:t> </a:t>
            </a:r>
            <a:r>
              <a:rPr lang="pt-BR" sz="1300">
                <a:solidFill>
                  <a:schemeClr val="dk1"/>
                </a:solidFill>
                <a:highlight>
                  <a:srgbClr val="FFF0F0"/>
                </a:highlight>
              </a:rPr>
              <a:t>"admin"</a:t>
            </a:r>
            <a:r>
              <a:rPr lang="pt-BR" sz="1300">
                <a:solidFill>
                  <a:schemeClr val="dk1"/>
                </a:solidFill>
              </a:rPr>
              <a:t>;</a:t>
            </a:r>
            <a:endParaRPr sz="1300">
              <a:solidFill>
                <a:schemeClr val="dk1"/>
              </a:solidFill>
            </a:endParaRPr>
          </a:p>
          <a:p>
            <a:pPr indent="0" lvl="0" marL="0" rtl="0" algn="l">
              <a:lnSpc>
                <a:spcPct val="100000"/>
              </a:lnSpc>
              <a:spcBef>
                <a:spcPts val="0"/>
              </a:spcBef>
              <a:spcAft>
                <a:spcPts val="0"/>
              </a:spcAft>
              <a:buNone/>
            </a:pPr>
            <a:r>
              <a:rPr lang="pt-BR" sz="1300">
                <a:solidFill>
                  <a:srgbClr val="996633"/>
                </a:solidFill>
              </a:rPr>
              <a:t>$dsn</a:t>
            </a:r>
            <a:r>
              <a:rPr lang="pt-BR" sz="1300">
                <a:solidFill>
                  <a:schemeClr val="dk1"/>
                </a:solidFill>
              </a:rPr>
              <a:t>         </a:t>
            </a:r>
            <a:r>
              <a:rPr lang="pt-BR" sz="1300">
                <a:solidFill>
                  <a:srgbClr val="333333"/>
                </a:solidFill>
              </a:rPr>
              <a:t>=</a:t>
            </a:r>
            <a:r>
              <a:rPr lang="pt-BR" sz="1300">
                <a:solidFill>
                  <a:schemeClr val="dk1"/>
                </a:solidFill>
              </a:rPr>
              <a:t> </a:t>
            </a:r>
            <a:r>
              <a:rPr lang="pt-BR" sz="1300">
                <a:solidFill>
                  <a:schemeClr val="dk1"/>
                </a:solidFill>
                <a:highlight>
                  <a:srgbClr val="FFF0F0"/>
                </a:highlight>
              </a:rPr>
              <a:t>"sqlsrv:Server=</a:t>
            </a:r>
            <a:r>
              <a:rPr lang="pt-BR" sz="1300">
                <a:solidFill>
                  <a:schemeClr val="dk1"/>
                </a:solidFill>
                <a:highlight>
                  <a:srgbClr val="EEEEEE"/>
                </a:highlight>
              </a:rPr>
              <a:t>$servidor</a:t>
            </a:r>
            <a:r>
              <a:rPr lang="pt-BR" sz="1300">
                <a:solidFill>
                  <a:schemeClr val="dk1"/>
                </a:solidFill>
                <a:highlight>
                  <a:srgbClr val="FFF0F0"/>
                </a:highlight>
              </a:rPr>
              <a:t>;Database=</a:t>
            </a:r>
            <a:r>
              <a:rPr lang="pt-BR" sz="1300">
                <a:solidFill>
                  <a:schemeClr val="dk1"/>
                </a:solidFill>
                <a:highlight>
                  <a:srgbClr val="EEEEEE"/>
                </a:highlight>
              </a:rPr>
              <a:t>$banco</a:t>
            </a:r>
            <a:r>
              <a:rPr lang="pt-BR" sz="1300">
                <a:solidFill>
                  <a:schemeClr val="dk1"/>
                </a:solidFill>
                <a:highlight>
                  <a:srgbClr val="FFF0F0"/>
                </a:highlight>
              </a:rPr>
              <a:t>"</a:t>
            </a:r>
            <a:r>
              <a:rPr lang="pt-BR" sz="1300">
                <a:solidFill>
                  <a:schemeClr val="dk1"/>
                </a:solidFill>
              </a:rPr>
              <a:t>;</a:t>
            </a:r>
            <a:endParaRPr sz="1300">
              <a:solidFill>
                <a:schemeClr val="dk1"/>
              </a:solidFill>
            </a:endParaRPr>
          </a:p>
          <a:p>
            <a:pPr indent="0" lvl="0" marL="0" rtl="0" algn="l">
              <a:lnSpc>
                <a:spcPct val="100000"/>
              </a:lnSpc>
              <a:spcBef>
                <a:spcPts val="0"/>
              </a:spcBef>
              <a:spcAft>
                <a:spcPts val="0"/>
              </a:spcAft>
              <a:buNone/>
            </a:pPr>
            <a:r>
              <a:t/>
            </a:r>
            <a:endParaRPr sz="1300">
              <a:solidFill>
                <a:schemeClr val="dk1"/>
              </a:solidFill>
            </a:endParaRPr>
          </a:p>
          <a:p>
            <a:pPr indent="0" lvl="0" marL="0" rtl="0" algn="l">
              <a:lnSpc>
                <a:spcPct val="100000"/>
              </a:lnSpc>
              <a:spcBef>
                <a:spcPts val="0"/>
              </a:spcBef>
              <a:spcAft>
                <a:spcPts val="0"/>
              </a:spcAft>
              <a:buNone/>
            </a:pPr>
            <a:r>
              <a:rPr lang="pt-BR" sz="1300">
                <a:solidFill>
                  <a:srgbClr val="996633"/>
                </a:solidFill>
              </a:rPr>
              <a:t>$pdo</a:t>
            </a:r>
            <a:r>
              <a:rPr lang="pt-BR" sz="1300">
                <a:solidFill>
                  <a:schemeClr val="dk1"/>
                </a:solidFill>
              </a:rPr>
              <a:t> </a:t>
            </a:r>
            <a:r>
              <a:rPr lang="pt-BR" sz="1300">
                <a:solidFill>
                  <a:srgbClr val="333333"/>
                </a:solidFill>
              </a:rPr>
              <a:t>=</a:t>
            </a:r>
            <a:r>
              <a:rPr lang="pt-BR" sz="1300">
                <a:solidFill>
                  <a:schemeClr val="dk1"/>
                </a:solidFill>
              </a:rPr>
              <a:t> </a:t>
            </a:r>
            <a:r>
              <a:rPr b="1" lang="pt-BR" sz="1300">
                <a:solidFill>
                  <a:srgbClr val="008800"/>
                </a:solidFill>
              </a:rPr>
              <a:t>new</a:t>
            </a:r>
            <a:r>
              <a:rPr lang="pt-BR" sz="1300">
                <a:solidFill>
                  <a:schemeClr val="dk1"/>
                </a:solidFill>
              </a:rPr>
              <a:t> PDO(</a:t>
            </a:r>
            <a:r>
              <a:rPr lang="pt-BR" sz="1300">
                <a:solidFill>
                  <a:srgbClr val="996633"/>
                </a:solidFill>
              </a:rPr>
              <a:t>$dsn</a:t>
            </a:r>
            <a:r>
              <a:rPr lang="pt-BR" sz="1300">
                <a:solidFill>
                  <a:schemeClr val="dk1"/>
                </a:solidFill>
              </a:rPr>
              <a:t>, </a:t>
            </a:r>
            <a:r>
              <a:rPr lang="pt-BR" sz="1300">
                <a:solidFill>
                  <a:srgbClr val="996633"/>
                </a:solidFill>
              </a:rPr>
              <a:t>$usuario</a:t>
            </a:r>
            <a:r>
              <a:rPr lang="pt-BR" sz="1300">
                <a:solidFill>
                  <a:schemeClr val="dk1"/>
                </a:solidFill>
              </a:rPr>
              <a:t>, </a:t>
            </a:r>
            <a:r>
              <a:rPr lang="pt-BR" sz="1300">
                <a:solidFill>
                  <a:srgbClr val="996633"/>
                </a:solidFill>
              </a:rPr>
              <a:t>$senha</a:t>
            </a:r>
            <a:r>
              <a:rPr lang="pt-BR" sz="1300">
                <a:solidFill>
                  <a:schemeClr val="dk1"/>
                </a:solidFill>
              </a:rPr>
              <a:t>, </a:t>
            </a:r>
            <a:r>
              <a:rPr lang="pt-BR" sz="1300">
                <a:solidFill>
                  <a:srgbClr val="996633"/>
                </a:solidFill>
              </a:rPr>
              <a:t>$options</a:t>
            </a:r>
            <a:r>
              <a:rPr lang="pt-BR" sz="1300">
                <a:solidFill>
                  <a:schemeClr val="dk1"/>
                </a:solidFill>
              </a:rPr>
              <a:t>);</a:t>
            </a:r>
            <a:endParaRPr sz="1300">
              <a:solidFill>
                <a:schemeClr val="dk1"/>
              </a:solidFill>
            </a:endParaRPr>
          </a:p>
          <a:p>
            <a:pPr indent="0" lvl="0" marL="0" rtl="0" algn="l">
              <a:lnSpc>
                <a:spcPct val="100000"/>
              </a:lnSpc>
              <a:spcBef>
                <a:spcPts val="0"/>
              </a:spcBef>
              <a:spcAft>
                <a:spcPts val="0"/>
              </a:spcAft>
              <a:buNone/>
            </a:pPr>
            <a:r>
              <a:t/>
            </a:r>
            <a:endParaRPr sz="1300">
              <a:solidFill>
                <a:srgbClr val="557799"/>
              </a:solidFill>
            </a:endParaRPr>
          </a:p>
        </p:txBody>
      </p:sp>
      <p:sp>
        <p:nvSpPr>
          <p:cNvPr id="2169" name="Google Shape;2169;p246"/>
          <p:cNvSpPr txBox="1"/>
          <p:nvPr/>
        </p:nvSpPr>
        <p:spPr>
          <a:xfrm>
            <a:off x="402900" y="1041175"/>
            <a:ext cx="4937700" cy="33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pt-BR"/>
              <a:t>conexao_sqlserver.php</a:t>
            </a:r>
            <a:endParaRPr b="1"/>
          </a:p>
        </p:txBody>
      </p:sp>
    </p:spTree>
  </p:cSld>
  <p:clrMapOvr>
    <a:masterClrMapping/>
  </p:clrMapOvr>
</p:sld>
</file>

<file path=ppt/slides/slide2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3" name="Shape 2173"/>
        <p:cNvGrpSpPr/>
        <p:nvPr/>
      </p:nvGrpSpPr>
      <p:grpSpPr>
        <a:xfrm>
          <a:off x="0" y="0"/>
          <a:ext cx="0" cy="0"/>
          <a:chOff x="0" y="0"/>
          <a:chExt cx="0" cy="0"/>
        </a:xfrm>
      </p:grpSpPr>
      <p:sp>
        <p:nvSpPr>
          <p:cNvPr id="2174" name="Google Shape;2174;p24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sz="2700"/>
              <a:t>PDO (Conexão Oracle)</a:t>
            </a:r>
            <a:endParaRPr sz="2700"/>
          </a:p>
        </p:txBody>
      </p:sp>
      <p:sp>
        <p:nvSpPr>
          <p:cNvPr id="2175" name="Google Shape;2175;p247"/>
          <p:cNvSpPr txBox="1"/>
          <p:nvPr/>
        </p:nvSpPr>
        <p:spPr>
          <a:xfrm>
            <a:off x="395650" y="1379975"/>
            <a:ext cx="8199000" cy="36390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pt-BR" sz="1100">
                <a:solidFill>
                  <a:srgbClr val="557799"/>
                </a:solidFill>
              </a:rPr>
              <a:t>&lt;?php</a:t>
            </a:r>
            <a:endParaRPr sz="1100">
              <a:solidFill>
                <a:schemeClr val="dk1"/>
              </a:solidFill>
            </a:endParaRPr>
          </a:p>
          <a:p>
            <a:pPr indent="0" lvl="0" marL="0" rtl="0" algn="l">
              <a:lnSpc>
                <a:spcPct val="115000"/>
              </a:lnSpc>
              <a:spcBef>
                <a:spcPts val="0"/>
              </a:spcBef>
              <a:spcAft>
                <a:spcPts val="0"/>
              </a:spcAft>
              <a:buNone/>
            </a:pPr>
            <a:r>
              <a:rPr lang="pt-BR" sz="1100">
                <a:solidFill>
                  <a:srgbClr val="996633"/>
                </a:solidFill>
              </a:rPr>
              <a:t>$options</a:t>
            </a:r>
            <a:r>
              <a:rPr lang="pt-BR" sz="1100">
                <a:solidFill>
                  <a:schemeClr val="dk1"/>
                </a:solidFill>
              </a:rPr>
              <a:t> </a:t>
            </a:r>
            <a:r>
              <a:rPr lang="pt-BR" sz="1100">
                <a:solidFill>
                  <a:srgbClr val="333333"/>
                </a:solidFill>
              </a:rPr>
              <a:t>=</a:t>
            </a:r>
            <a:r>
              <a:rPr lang="pt-BR" sz="1100">
                <a:solidFill>
                  <a:schemeClr val="dk1"/>
                </a:solidFill>
              </a:rPr>
              <a:t> [</a:t>
            </a:r>
            <a:endParaRPr sz="1100">
              <a:solidFill>
                <a:schemeClr val="dk1"/>
              </a:solidFill>
            </a:endParaRPr>
          </a:p>
          <a:p>
            <a:pPr indent="0" lvl="0" marL="0" rtl="0" algn="l">
              <a:lnSpc>
                <a:spcPct val="115000"/>
              </a:lnSpc>
              <a:spcBef>
                <a:spcPts val="0"/>
              </a:spcBef>
              <a:spcAft>
                <a:spcPts val="0"/>
              </a:spcAft>
              <a:buNone/>
            </a:pPr>
            <a:r>
              <a:rPr lang="pt-BR" sz="1100">
                <a:solidFill>
                  <a:schemeClr val="dk1"/>
                </a:solidFill>
              </a:rPr>
              <a:t>    PDO</a:t>
            </a:r>
            <a:r>
              <a:rPr lang="pt-BR" sz="1100">
                <a:solidFill>
                  <a:srgbClr val="333333"/>
                </a:solidFill>
              </a:rPr>
              <a:t>::</a:t>
            </a:r>
            <a:r>
              <a:rPr lang="pt-BR" sz="1100">
                <a:solidFill>
                  <a:srgbClr val="0000CC"/>
                </a:solidFill>
              </a:rPr>
              <a:t>ATTR_ERRMODE</a:t>
            </a:r>
            <a:r>
              <a:rPr lang="pt-BR" sz="1100">
                <a:solidFill>
                  <a:schemeClr val="dk1"/>
                </a:solidFill>
              </a:rPr>
              <a:t>                          </a:t>
            </a:r>
            <a:r>
              <a:rPr lang="pt-BR" sz="1100">
                <a:solidFill>
                  <a:srgbClr val="333333"/>
                </a:solidFill>
              </a:rPr>
              <a:t>=&gt;</a:t>
            </a:r>
            <a:r>
              <a:rPr lang="pt-BR" sz="1100">
                <a:solidFill>
                  <a:schemeClr val="dk1"/>
                </a:solidFill>
              </a:rPr>
              <a:t> PDO</a:t>
            </a:r>
            <a:r>
              <a:rPr lang="pt-BR" sz="1100">
                <a:solidFill>
                  <a:srgbClr val="333333"/>
                </a:solidFill>
              </a:rPr>
              <a:t>::</a:t>
            </a:r>
            <a:r>
              <a:rPr lang="pt-BR" sz="1100">
                <a:solidFill>
                  <a:srgbClr val="0000CC"/>
                </a:solidFill>
              </a:rPr>
              <a:t>ERRMODE_EXCEPTION</a:t>
            </a:r>
            <a:r>
              <a:rPr lang="pt-BR" sz="1100">
                <a:solidFill>
                  <a:schemeClr val="dk1"/>
                </a:solidFill>
              </a:rPr>
              <a:t>,</a:t>
            </a:r>
            <a:endParaRPr sz="1100">
              <a:solidFill>
                <a:schemeClr val="dk1"/>
              </a:solidFill>
            </a:endParaRPr>
          </a:p>
          <a:p>
            <a:pPr indent="0" lvl="0" marL="0" rtl="0" algn="l">
              <a:lnSpc>
                <a:spcPct val="115000"/>
              </a:lnSpc>
              <a:spcBef>
                <a:spcPts val="0"/>
              </a:spcBef>
              <a:spcAft>
                <a:spcPts val="0"/>
              </a:spcAft>
              <a:buNone/>
            </a:pPr>
            <a:r>
              <a:rPr lang="pt-BR" sz="1100">
                <a:solidFill>
                  <a:schemeClr val="dk1"/>
                </a:solidFill>
              </a:rPr>
              <a:t>    PDO</a:t>
            </a:r>
            <a:r>
              <a:rPr lang="pt-BR" sz="1100">
                <a:solidFill>
                  <a:srgbClr val="333333"/>
                </a:solidFill>
              </a:rPr>
              <a:t>::</a:t>
            </a:r>
            <a:r>
              <a:rPr lang="pt-BR" sz="1100">
                <a:solidFill>
                  <a:srgbClr val="0000CC"/>
                </a:solidFill>
              </a:rPr>
              <a:t>ATTR_EMULATE_PREPARES</a:t>
            </a:r>
            <a:r>
              <a:rPr lang="pt-BR" sz="1100">
                <a:solidFill>
                  <a:schemeClr val="dk1"/>
                </a:solidFill>
              </a:rPr>
              <a:t>      </a:t>
            </a:r>
            <a:r>
              <a:rPr lang="pt-BR" sz="1100">
                <a:solidFill>
                  <a:srgbClr val="333333"/>
                </a:solidFill>
              </a:rPr>
              <a:t>=&gt;</a:t>
            </a:r>
            <a:r>
              <a:rPr lang="pt-BR" sz="1100">
                <a:solidFill>
                  <a:schemeClr val="dk1"/>
                </a:solidFill>
              </a:rPr>
              <a:t> </a:t>
            </a:r>
            <a:r>
              <a:rPr b="1" lang="pt-BR" sz="1100">
                <a:solidFill>
                  <a:srgbClr val="008800"/>
                </a:solidFill>
              </a:rPr>
              <a:t>false</a:t>
            </a:r>
            <a:r>
              <a:rPr lang="pt-BR" sz="1100">
                <a:solidFill>
                  <a:schemeClr val="dk1"/>
                </a:solidFill>
              </a:rPr>
              <a:t>,</a:t>
            </a:r>
            <a:endParaRPr sz="1100">
              <a:solidFill>
                <a:schemeClr val="dk1"/>
              </a:solidFill>
            </a:endParaRPr>
          </a:p>
          <a:p>
            <a:pPr indent="0" lvl="0" marL="0" rtl="0" algn="l">
              <a:lnSpc>
                <a:spcPct val="115000"/>
              </a:lnSpc>
              <a:spcBef>
                <a:spcPts val="0"/>
              </a:spcBef>
              <a:spcAft>
                <a:spcPts val="0"/>
              </a:spcAft>
              <a:buNone/>
            </a:pPr>
            <a:r>
              <a:rPr lang="pt-BR" sz="1100">
                <a:solidFill>
                  <a:schemeClr val="dk1"/>
                </a:solidFill>
              </a:rPr>
              <a:t>    PDO</a:t>
            </a:r>
            <a:r>
              <a:rPr lang="pt-BR" sz="1100">
                <a:solidFill>
                  <a:srgbClr val="333333"/>
                </a:solidFill>
              </a:rPr>
              <a:t>::</a:t>
            </a:r>
            <a:r>
              <a:rPr lang="pt-BR" sz="1100">
                <a:solidFill>
                  <a:srgbClr val="0000CC"/>
                </a:solidFill>
              </a:rPr>
              <a:t>ATTR_DEFAULT_FETCH_MODE</a:t>
            </a:r>
            <a:r>
              <a:rPr lang="pt-BR" sz="1100">
                <a:solidFill>
                  <a:schemeClr val="dk1"/>
                </a:solidFill>
              </a:rPr>
              <a:t> </a:t>
            </a:r>
            <a:r>
              <a:rPr lang="pt-BR" sz="1100">
                <a:solidFill>
                  <a:srgbClr val="333333"/>
                </a:solidFill>
              </a:rPr>
              <a:t>=&gt;</a:t>
            </a:r>
            <a:r>
              <a:rPr lang="pt-BR" sz="1100">
                <a:solidFill>
                  <a:schemeClr val="dk1"/>
                </a:solidFill>
              </a:rPr>
              <a:t> PDO</a:t>
            </a:r>
            <a:r>
              <a:rPr lang="pt-BR" sz="1100">
                <a:solidFill>
                  <a:srgbClr val="333333"/>
                </a:solidFill>
              </a:rPr>
              <a:t>::</a:t>
            </a:r>
            <a:r>
              <a:rPr lang="pt-BR" sz="1100">
                <a:solidFill>
                  <a:srgbClr val="0000CC"/>
                </a:solidFill>
              </a:rPr>
              <a:t>FETCH_ASSOC,</a:t>
            </a:r>
            <a:endParaRPr sz="1100">
              <a:solidFill>
                <a:srgbClr val="0000CC"/>
              </a:solidFill>
            </a:endParaRPr>
          </a:p>
          <a:p>
            <a:pPr indent="0" lvl="0" marL="0" rtl="0" algn="l">
              <a:lnSpc>
                <a:spcPct val="115000"/>
              </a:lnSpc>
              <a:spcBef>
                <a:spcPts val="0"/>
              </a:spcBef>
              <a:spcAft>
                <a:spcPts val="0"/>
              </a:spcAft>
              <a:buClr>
                <a:schemeClr val="dk1"/>
              </a:buClr>
              <a:buSzPts val="1100"/>
              <a:buFont typeface="Arial"/>
              <a:buNone/>
            </a:pPr>
            <a:r>
              <a:rPr lang="pt-BR" sz="1100">
                <a:solidFill>
                  <a:schemeClr val="dk1"/>
                </a:solidFill>
              </a:rPr>
              <a:t>    </a:t>
            </a:r>
            <a:r>
              <a:rPr lang="pt-BR" sz="1100">
                <a:solidFill>
                  <a:schemeClr val="dk1"/>
                </a:solidFill>
              </a:rPr>
              <a:t>PDO</a:t>
            </a:r>
            <a:r>
              <a:rPr lang="pt-BR" sz="1100">
                <a:solidFill>
                  <a:srgbClr val="333333"/>
                </a:solidFill>
              </a:rPr>
              <a:t>::</a:t>
            </a:r>
            <a:r>
              <a:rPr lang="pt-BR" sz="1100">
                <a:solidFill>
                  <a:srgbClr val="0000CC"/>
                </a:solidFill>
              </a:rPr>
              <a:t>ATTR_CASE</a:t>
            </a:r>
            <a:r>
              <a:rPr lang="pt-BR" sz="1100">
                <a:solidFill>
                  <a:schemeClr val="dk1"/>
                </a:solidFill>
              </a:rPr>
              <a:t> 		          </a:t>
            </a:r>
            <a:r>
              <a:rPr lang="pt-BR" sz="1100">
                <a:solidFill>
                  <a:srgbClr val="333333"/>
                </a:solidFill>
              </a:rPr>
              <a:t>=&gt;</a:t>
            </a:r>
            <a:r>
              <a:rPr lang="pt-BR" sz="1100">
                <a:solidFill>
                  <a:schemeClr val="dk1"/>
                </a:solidFill>
              </a:rPr>
              <a:t> PDO::CASE_LOWER</a:t>
            </a:r>
            <a:endParaRPr sz="1100">
              <a:solidFill>
                <a:srgbClr val="0000CC"/>
              </a:solidFill>
            </a:endParaRPr>
          </a:p>
          <a:p>
            <a:pPr indent="0" lvl="0" marL="0" rtl="0" algn="l">
              <a:lnSpc>
                <a:spcPct val="115000"/>
              </a:lnSpc>
              <a:spcBef>
                <a:spcPts val="0"/>
              </a:spcBef>
              <a:spcAft>
                <a:spcPts val="0"/>
              </a:spcAft>
              <a:buNone/>
            </a:pPr>
            <a:r>
              <a:rPr lang="pt-BR" sz="1100">
                <a:solidFill>
                  <a:schemeClr val="dk1"/>
                </a:solidFill>
              </a:rPr>
              <a:t>];</a:t>
            </a:r>
            <a:endParaRPr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pt-BR" sz="1100">
                <a:solidFill>
                  <a:srgbClr val="996633"/>
                </a:solidFill>
              </a:rPr>
              <a:t>$servidor</a:t>
            </a:r>
            <a:r>
              <a:rPr lang="pt-BR" sz="1100">
                <a:solidFill>
                  <a:schemeClr val="dk1"/>
                </a:solidFill>
              </a:rPr>
              <a:t> </a:t>
            </a:r>
            <a:r>
              <a:rPr lang="pt-BR" sz="1100">
                <a:solidFill>
                  <a:srgbClr val="333333"/>
                </a:solidFill>
              </a:rPr>
              <a:t>=</a:t>
            </a:r>
            <a:r>
              <a:rPr lang="pt-BR" sz="1100">
                <a:solidFill>
                  <a:schemeClr val="dk1"/>
                </a:solidFill>
              </a:rPr>
              <a:t> </a:t>
            </a:r>
            <a:r>
              <a:rPr lang="pt-BR" sz="1100">
                <a:solidFill>
                  <a:schemeClr val="dk1"/>
                </a:solidFill>
                <a:highlight>
                  <a:srgbClr val="FFF0F0"/>
                </a:highlight>
              </a:rPr>
              <a:t>"localhost"</a:t>
            </a:r>
            <a:r>
              <a:rPr lang="pt-BR" sz="1100">
                <a:solidFill>
                  <a:schemeClr val="dk1"/>
                </a:solidFill>
              </a:rPr>
              <a:t>;</a:t>
            </a:r>
            <a:endParaRPr sz="1100">
              <a:solidFill>
                <a:schemeClr val="dk1"/>
              </a:solidFill>
            </a:endParaRPr>
          </a:p>
          <a:p>
            <a:pPr indent="0" lvl="0" marL="0" rtl="0" algn="l">
              <a:lnSpc>
                <a:spcPct val="115000"/>
              </a:lnSpc>
              <a:spcBef>
                <a:spcPts val="0"/>
              </a:spcBef>
              <a:spcAft>
                <a:spcPts val="0"/>
              </a:spcAft>
              <a:buNone/>
            </a:pPr>
            <a:r>
              <a:rPr lang="pt-BR" sz="1100">
                <a:solidFill>
                  <a:srgbClr val="996633"/>
                </a:solidFill>
              </a:rPr>
              <a:t>$usuario</a:t>
            </a:r>
            <a:r>
              <a:rPr lang="pt-BR" sz="1100">
                <a:solidFill>
                  <a:schemeClr val="dk1"/>
                </a:solidFill>
              </a:rPr>
              <a:t>  </a:t>
            </a:r>
            <a:r>
              <a:rPr lang="pt-BR" sz="1100">
                <a:solidFill>
                  <a:srgbClr val="333333"/>
                </a:solidFill>
              </a:rPr>
              <a:t>=</a:t>
            </a:r>
            <a:r>
              <a:rPr lang="pt-BR" sz="1100">
                <a:solidFill>
                  <a:schemeClr val="dk1"/>
                </a:solidFill>
              </a:rPr>
              <a:t> </a:t>
            </a:r>
            <a:r>
              <a:rPr lang="pt-BR" sz="1100">
                <a:solidFill>
                  <a:schemeClr val="dk1"/>
                </a:solidFill>
                <a:highlight>
                  <a:srgbClr val="FFF0F0"/>
                </a:highlight>
              </a:rPr>
              <a:t>"php"</a:t>
            </a:r>
            <a:r>
              <a:rPr lang="pt-BR" sz="1100">
                <a:solidFill>
                  <a:schemeClr val="dk1"/>
                </a:solidFill>
              </a:rPr>
              <a:t>;</a:t>
            </a:r>
            <a:endParaRPr sz="1100">
              <a:solidFill>
                <a:schemeClr val="dk1"/>
              </a:solidFill>
            </a:endParaRPr>
          </a:p>
          <a:p>
            <a:pPr indent="0" lvl="0" marL="0" rtl="0" algn="l">
              <a:lnSpc>
                <a:spcPct val="115000"/>
              </a:lnSpc>
              <a:spcBef>
                <a:spcPts val="0"/>
              </a:spcBef>
              <a:spcAft>
                <a:spcPts val="0"/>
              </a:spcAft>
              <a:buNone/>
            </a:pPr>
            <a:r>
              <a:rPr lang="pt-BR" sz="1100">
                <a:solidFill>
                  <a:srgbClr val="996633"/>
                </a:solidFill>
              </a:rPr>
              <a:t>$senha</a:t>
            </a:r>
            <a:r>
              <a:rPr lang="pt-BR" sz="1100">
                <a:solidFill>
                  <a:schemeClr val="dk1"/>
                </a:solidFill>
              </a:rPr>
              <a:t>    </a:t>
            </a:r>
            <a:r>
              <a:rPr lang="pt-BR" sz="1100">
                <a:solidFill>
                  <a:srgbClr val="333333"/>
                </a:solidFill>
              </a:rPr>
              <a:t>=</a:t>
            </a:r>
            <a:r>
              <a:rPr lang="pt-BR" sz="1100">
                <a:solidFill>
                  <a:schemeClr val="dk1"/>
                </a:solidFill>
              </a:rPr>
              <a:t> </a:t>
            </a:r>
            <a:r>
              <a:rPr lang="pt-BR" sz="1100">
                <a:solidFill>
                  <a:schemeClr val="dk1"/>
                </a:solidFill>
                <a:highlight>
                  <a:srgbClr val="FFF0F0"/>
                </a:highlight>
              </a:rPr>
              <a:t>"admin"</a:t>
            </a:r>
            <a:r>
              <a:rPr lang="pt-BR" sz="1100">
                <a:solidFill>
                  <a:schemeClr val="dk1"/>
                </a:solidFill>
              </a:rPr>
              <a:t>;</a:t>
            </a:r>
            <a:endParaRPr sz="1100">
              <a:solidFill>
                <a:schemeClr val="dk1"/>
              </a:solidFill>
            </a:endParaRPr>
          </a:p>
          <a:p>
            <a:pPr indent="0" lvl="0" marL="0" rtl="0" algn="l">
              <a:lnSpc>
                <a:spcPct val="115000"/>
              </a:lnSpc>
              <a:spcBef>
                <a:spcPts val="0"/>
              </a:spcBef>
              <a:spcAft>
                <a:spcPts val="0"/>
              </a:spcAft>
              <a:buNone/>
            </a:pPr>
            <a:r>
              <a:rPr lang="pt-BR" sz="1100">
                <a:solidFill>
                  <a:srgbClr val="996633"/>
                </a:solidFill>
              </a:rPr>
              <a:t>$service_name</a:t>
            </a:r>
            <a:r>
              <a:rPr lang="pt-BR" sz="1100">
                <a:solidFill>
                  <a:schemeClr val="dk1"/>
                </a:solidFill>
              </a:rPr>
              <a:t> </a:t>
            </a:r>
            <a:r>
              <a:rPr lang="pt-BR" sz="1100">
                <a:solidFill>
                  <a:srgbClr val="333333"/>
                </a:solidFill>
              </a:rPr>
              <a:t>=</a:t>
            </a:r>
            <a:r>
              <a:rPr lang="pt-BR" sz="1100">
                <a:solidFill>
                  <a:schemeClr val="dk1"/>
                </a:solidFill>
              </a:rPr>
              <a:t> </a:t>
            </a:r>
            <a:r>
              <a:rPr lang="pt-BR" sz="1100">
                <a:solidFill>
                  <a:schemeClr val="dk1"/>
                </a:solidFill>
                <a:highlight>
                  <a:srgbClr val="FFF0F0"/>
                </a:highlight>
              </a:rPr>
              <a:t>"XE"</a:t>
            </a:r>
            <a:r>
              <a:rPr lang="pt-BR" sz="1100">
                <a:solidFill>
                  <a:schemeClr val="dk1"/>
                </a:solidFill>
              </a:rPr>
              <a:t>;</a:t>
            </a:r>
            <a:endParaRPr sz="1100">
              <a:solidFill>
                <a:schemeClr val="dk1"/>
              </a:solidFill>
            </a:endParaRPr>
          </a:p>
          <a:p>
            <a:pPr indent="0" lvl="0" marL="0" rtl="0" algn="l">
              <a:lnSpc>
                <a:spcPct val="115000"/>
              </a:lnSpc>
              <a:spcBef>
                <a:spcPts val="0"/>
              </a:spcBef>
              <a:spcAft>
                <a:spcPts val="0"/>
              </a:spcAft>
              <a:buNone/>
            </a:pPr>
            <a:r>
              <a:rPr lang="pt-BR" sz="1100">
                <a:solidFill>
                  <a:srgbClr val="996633"/>
                </a:solidFill>
              </a:rPr>
              <a:t>$sid</a:t>
            </a:r>
            <a:r>
              <a:rPr lang="pt-BR" sz="1100">
                <a:solidFill>
                  <a:schemeClr val="dk1"/>
                </a:solidFill>
              </a:rPr>
              <a:t>       </a:t>
            </a:r>
            <a:r>
              <a:rPr lang="pt-BR" sz="1100">
                <a:solidFill>
                  <a:srgbClr val="333333"/>
                </a:solidFill>
              </a:rPr>
              <a:t>=</a:t>
            </a:r>
            <a:r>
              <a:rPr lang="pt-BR" sz="1100">
                <a:solidFill>
                  <a:schemeClr val="dk1"/>
                </a:solidFill>
              </a:rPr>
              <a:t> </a:t>
            </a:r>
            <a:r>
              <a:rPr lang="pt-BR" sz="1100">
                <a:solidFill>
                  <a:schemeClr val="dk1"/>
                </a:solidFill>
                <a:highlight>
                  <a:srgbClr val="FFF0F0"/>
                </a:highlight>
              </a:rPr>
              <a:t>"XE"</a:t>
            </a:r>
            <a:r>
              <a:rPr lang="pt-BR" sz="1100">
                <a:solidFill>
                  <a:schemeClr val="dk1"/>
                </a:solidFill>
              </a:rPr>
              <a:t>;</a:t>
            </a:r>
            <a:endParaRPr sz="1100">
              <a:solidFill>
                <a:schemeClr val="dk1"/>
              </a:solidFill>
            </a:endParaRPr>
          </a:p>
          <a:p>
            <a:pPr indent="0" lvl="0" marL="0" rtl="0" algn="l">
              <a:lnSpc>
                <a:spcPct val="115000"/>
              </a:lnSpc>
              <a:spcBef>
                <a:spcPts val="0"/>
              </a:spcBef>
              <a:spcAft>
                <a:spcPts val="0"/>
              </a:spcAft>
              <a:buNone/>
            </a:pPr>
            <a:r>
              <a:rPr lang="pt-BR" sz="1100">
                <a:solidFill>
                  <a:srgbClr val="996633"/>
                </a:solidFill>
              </a:rPr>
              <a:t>$port</a:t>
            </a:r>
            <a:r>
              <a:rPr lang="pt-BR" sz="1100">
                <a:solidFill>
                  <a:schemeClr val="dk1"/>
                </a:solidFill>
              </a:rPr>
              <a:t>     </a:t>
            </a:r>
            <a:r>
              <a:rPr lang="pt-BR" sz="1100">
                <a:solidFill>
                  <a:srgbClr val="333333"/>
                </a:solidFill>
              </a:rPr>
              <a:t>=</a:t>
            </a:r>
            <a:r>
              <a:rPr lang="pt-BR" sz="1100">
                <a:solidFill>
                  <a:schemeClr val="dk1"/>
                </a:solidFill>
              </a:rPr>
              <a:t> </a:t>
            </a:r>
            <a:r>
              <a:rPr b="1" lang="pt-BR" sz="1100">
                <a:solidFill>
                  <a:srgbClr val="0000DD"/>
                </a:solidFill>
              </a:rPr>
              <a:t>1521</a:t>
            </a:r>
            <a:r>
              <a:rPr lang="pt-BR" sz="1100">
                <a:solidFill>
                  <a:schemeClr val="dk1"/>
                </a:solidFill>
              </a:rPr>
              <a:t>;</a:t>
            </a:r>
            <a:endParaRPr sz="1100">
              <a:solidFill>
                <a:schemeClr val="dk1"/>
              </a:solidFill>
            </a:endParaRPr>
          </a:p>
          <a:p>
            <a:pPr indent="0" lvl="0" marL="0" rtl="0" algn="l">
              <a:lnSpc>
                <a:spcPct val="115000"/>
              </a:lnSpc>
              <a:spcBef>
                <a:spcPts val="0"/>
              </a:spcBef>
              <a:spcAft>
                <a:spcPts val="0"/>
              </a:spcAft>
              <a:buNone/>
            </a:pPr>
            <a:r>
              <a:rPr lang="pt-BR" sz="1100">
                <a:solidFill>
                  <a:srgbClr val="996633"/>
                </a:solidFill>
              </a:rPr>
              <a:t>$dbtns</a:t>
            </a:r>
            <a:r>
              <a:rPr lang="pt-BR" sz="1100">
                <a:solidFill>
                  <a:schemeClr val="dk1"/>
                </a:solidFill>
              </a:rPr>
              <a:t>  </a:t>
            </a:r>
            <a:r>
              <a:rPr lang="pt-BR" sz="1100">
                <a:solidFill>
                  <a:srgbClr val="333333"/>
                </a:solidFill>
              </a:rPr>
              <a:t>=</a:t>
            </a:r>
            <a:r>
              <a:rPr lang="pt-BR" sz="1100">
                <a:solidFill>
                  <a:schemeClr val="dk1"/>
                </a:solidFill>
              </a:rPr>
              <a:t> </a:t>
            </a:r>
            <a:r>
              <a:rPr lang="pt-BR" sz="1100">
                <a:solidFill>
                  <a:schemeClr val="dk1"/>
                </a:solidFill>
                <a:highlight>
                  <a:srgbClr val="FFF0F0"/>
                </a:highlight>
              </a:rPr>
              <a:t>"(DESCRIPTION = (ADDRESS = (PROTOCOL = TCP)(HOST = </a:t>
            </a:r>
            <a:r>
              <a:rPr lang="pt-BR" sz="1100">
                <a:solidFill>
                  <a:schemeClr val="dk1"/>
                </a:solidFill>
                <a:highlight>
                  <a:srgbClr val="EEEEEE"/>
                </a:highlight>
              </a:rPr>
              <a:t>$servidor</a:t>
            </a:r>
            <a:r>
              <a:rPr lang="pt-BR" sz="1100">
                <a:solidFill>
                  <a:schemeClr val="dk1"/>
                </a:solidFill>
                <a:highlight>
                  <a:srgbClr val="FFF0F0"/>
                </a:highlight>
              </a:rPr>
              <a:t>)(PORT = </a:t>
            </a:r>
            <a:r>
              <a:rPr lang="pt-BR" sz="1100">
                <a:solidFill>
                  <a:schemeClr val="dk1"/>
                </a:solidFill>
                <a:highlight>
                  <a:srgbClr val="EEEEEE"/>
                </a:highlight>
              </a:rPr>
              <a:t>$port</a:t>
            </a:r>
            <a:r>
              <a:rPr lang="pt-BR" sz="1100">
                <a:solidFill>
                  <a:schemeClr val="dk1"/>
                </a:solidFill>
                <a:highlight>
                  <a:srgbClr val="FFF0F0"/>
                </a:highlight>
              </a:rPr>
              <a:t>)) (CONNECT_DATA = (SERVICE_NAME = </a:t>
            </a:r>
            <a:r>
              <a:rPr lang="pt-BR" sz="1100">
                <a:solidFill>
                  <a:schemeClr val="dk1"/>
                </a:solidFill>
                <a:highlight>
                  <a:srgbClr val="EEEEEE"/>
                </a:highlight>
              </a:rPr>
              <a:t>$service_name</a:t>
            </a:r>
            <a:r>
              <a:rPr lang="pt-BR" sz="1100">
                <a:solidFill>
                  <a:schemeClr val="dk1"/>
                </a:solidFill>
                <a:highlight>
                  <a:srgbClr val="FFF0F0"/>
                </a:highlight>
              </a:rPr>
              <a:t>) (SID = </a:t>
            </a:r>
            <a:r>
              <a:rPr lang="pt-BR" sz="1100">
                <a:solidFill>
                  <a:schemeClr val="dk1"/>
                </a:solidFill>
                <a:highlight>
                  <a:srgbClr val="EEEEEE"/>
                </a:highlight>
              </a:rPr>
              <a:t>$sid</a:t>
            </a:r>
            <a:r>
              <a:rPr lang="pt-BR" sz="1100">
                <a:solidFill>
                  <a:schemeClr val="dk1"/>
                </a:solidFill>
                <a:highlight>
                  <a:srgbClr val="FFF0F0"/>
                </a:highlight>
              </a:rPr>
              <a:t>)))"</a:t>
            </a:r>
            <a:r>
              <a:rPr lang="pt-BR" sz="1100">
                <a:solidFill>
                  <a:schemeClr val="dk1"/>
                </a:solidFill>
              </a:rPr>
              <a:t>;</a:t>
            </a:r>
            <a:endParaRPr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25000"/>
              </a:lnSpc>
              <a:spcBef>
                <a:spcPts val="0"/>
              </a:spcBef>
              <a:spcAft>
                <a:spcPts val="0"/>
              </a:spcAft>
              <a:buNone/>
            </a:pPr>
            <a:r>
              <a:rPr lang="pt-BR" sz="1100">
                <a:solidFill>
                  <a:srgbClr val="996633"/>
                </a:solidFill>
              </a:rPr>
              <a:t>$pdo</a:t>
            </a:r>
            <a:r>
              <a:rPr lang="pt-BR" sz="1100">
                <a:solidFill>
                  <a:schemeClr val="dk1"/>
                </a:solidFill>
              </a:rPr>
              <a:t> </a:t>
            </a:r>
            <a:r>
              <a:rPr lang="pt-BR" sz="1100">
                <a:solidFill>
                  <a:srgbClr val="333333"/>
                </a:solidFill>
              </a:rPr>
              <a:t>=</a:t>
            </a:r>
            <a:r>
              <a:rPr lang="pt-BR" sz="1100">
                <a:solidFill>
                  <a:schemeClr val="dk1"/>
                </a:solidFill>
              </a:rPr>
              <a:t> </a:t>
            </a:r>
            <a:r>
              <a:rPr b="1" lang="pt-BR" sz="1100">
                <a:solidFill>
                  <a:srgbClr val="008800"/>
                </a:solidFill>
              </a:rPr>
              <a:t>new</a:t>
            </a:r>
            <a:r>
              <a:rPr lang="pt-BR" sz="1100">
                <a:solidFill>
                  <a:schemeClr val="dk1"/>
                </a:solidFill>
              </a:rPr>
              <a:t> PDO(</a:t>
            </a:r>
            <a:r>
              <a:rPr lang="pt-BR" sz="1100">
                <a:solidFill>
                  <a:schemeClr val="dk1"/>
                </a:solidFill>
                <a:highlight>
                  <a:srgbClr val="FFF0F0"/>
                </a:highlight>
              </a:rPr>
              <a:t>"oci:dbname="</a:t>
            </a:r>
            <a:r>
              <a:rPr lang="pt-BR" sz="1100">
                <a:solidFill>
                  <a:schemeClr val="dk1"/>
                </a:solidFill>
              </a:rPr>
              <a:t> </a:t>
            </a:r>
            <a:r>
              <a:rPr lang="pt-BR" sz="1100">
                <a:solidFill>
                  <a:srgbClr val="333333"/>
                </a:solidFill>
              </a:rPr>
              <a:t>.</a:t>
            </a:r>
            <a:r>
              <a:rPr lang="pt-BR" sz="1100">
                <a:solidFill>
                  <a:schemeClr val="dk1"/>
                </a:solidFill>
              </a:rPr>
              <a:t> </a:t>
            </a:r>
            <a:r>
              <a:rPr lang="pt-BR" sz="1100">
                <a:solidFill>
                  <a:srgbClr val="996633"/>
                </a:solidFill>
              </a:rPr>
              <a:t>$dbtns</a:t>
            </a:r>
            <a:r>
              <a:rPr lang="pt-BR" sz="1100">
                <a:solidFill>
                  <a:schemeClr val="dk1"/>
                </a:solidFill>
              </a:rPr>
              <a:t> </a:t>
            </a:r>
            <a:r>
              <a:rPr lang="pt-BR" sz="1100">
                <a:solidFill>
                  <a:srgbClr val="333333"/>
                </a:solidFill>
              </a:rPr>
              <a:t>.</a:t>
            </a:r>
            <a:r>
              <a:rPr lang="pt-BR" sz="1100">
                <a:solidFill>
                  <a:schemeClr val="dk1"/>
                </a:solidFill>
              </a:rPr>
              <a:t> </a:t>
            </a:r>
            <a:r>
              <a:rPr lang="pt-BR" sz="1100">
                <a:solidFill>
                  <a:schemeClr val="dk1"/>
                </a:solidFill>
                <a:highlight>
                  <a:srgbClr val="FFF0F0"/>
                </a:highlight>
              </a:rPr>
              <a:t>";charset=utf8"</a:t>
            </a:r>
            <a:r>
              <a:rPr lang="pt-BR" sz="1100">
                <a:solidFill>
                  <a:schemeClr val="dk1"/>
                </a:solidFill>
              </a:rPr>
              <a:t>, </a:t>
            </a:r>
            <a:r>
              <a:rPr lang="pt-BR" sz="1100">
                <a:solidFill>
                  <a:srgbClr val="996633"/>
                </a:solidFill>
              </a:rPr>
              <a:t>$usuario</a:t>
            </a:r>
            <a:r>
              <a:rPr lang="pt-BR" sz="1100">
                <a:solidFill>
                  <a:schemeClr val="dk1"/>
                </a:solidFill>
              </a:rPr>
              <a:t>, </a:t>
            </a:r>
            <a:r>
              <a:rPr lang="pt-BR" sz="1100">
                <a:solidFill>
                  <a:srgbClr val="996633"/>
                </a:solidFill>
              </a:rPr>
              <a:t>$senha</a:t>
            </a:r>
            <a:r>
              <a:rPr lang="pt-BR" sz="1100">
                <a:solidFill>
                  <a:schemeClr val="dk1"/>
                </a:solidFill>
              </a:rPr>
              <a:t>, </a:t>
            </a:r>
            <a:r>
              <a:rPr lang="pt-BR" sz="1100">
                <a:solidFill>
                  <a:srgbClr val="996633"/>
                </a:solidFill>
              </a:rPr>
              <a:t>$options</a:t>
            </a:r>
            <a:r>
              <a:rPr lang="pt-BR" sz="1100">
                <a:solidFill>
                  <a:schemeClr val="dk1"/>
                </a:solidFill>
              </a:rPr>
              <a:t>);</a:t>
            </a:r>
            <a:endParaRPr sz="1300">
              <a:solidFill>
                <a:srgbClr val="557799"/>
              </a:solidFill>
            </a:endParaRPr>
          </a:p>
        </p:txBody>
      </p:sp>
      <p:sp>
        <p:nvSpPr>
          <p:cNvPr id="2176" name="Google Shape;2176;p247"/>
          <p:cNvSpPr txBox="1"/>
          <p:nvPr/>
        </p:nvSpPr>
        <p:spPr>
          <a:xfrm>
            <a:off x="402900" y="1041175"/>
            <a:ext cx="4937700" cy="33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pt-BR"/>
              <a:t>conexao_oracle.php</a:t>
            </a:r>
            <a:endParaRPr b="1"/>
          </a:p>
        </p:txBody>
      </p:sp>
    </p:spTree>
  </p:cSld>
  <p:clrMapOvr>
    <a:masterClrMapping/>
  </p:clrMapOvr>
</p:sld>
</file>

<file path=ppt/slides/slide2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0" name="Shape 2180"/>
        <p:cNvGrpSpPr/>
        <p:nvPr/>
      </p:nvGrpSpPr>
      <p:grpSpPr>
        <a:xfrm>
          <a:off x="0" y="0"/>
          <a:ext cx="0" cy="0"/>
          <a:chOff x="0" y="0"/>
          <a:chExt cx="0" cy="0"/>
        </a:xfrm>
      </p:grpSpPr>
      <p:sp>
        <p:nvSpPr>
          <p:cNvPr id="2181" name="Google Shape;2181;p24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Modelo de Banco de Dados Livraria</a:t>
            </a:r>
            <a:endParaRPr/>
          </a:p>
        </p:txBody>
      </p:sp>
      <p:sp>
        <p:nvSpPr>
          <p:cNvPr id="2182" name="Google Shape;2182;p24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17500" lvl="0" marL="457200" rtl="0" algn="just">
              <a:spcBef>
                <a:spcPts val="1200"/>
              </a:spcBef>
              <a:spcAft>
                <a:spcPts val="0"/>
              </a:spcAft>
              <a:buClr>
                <a:schemeClr val="dk1"/>
              </a:buClr>
              <a:buSzPts val="1400"/>
              <a:buChar char="●"/>
            </a:pPr>
            <a:r>
              <a:rPr b="1" lang="pt-BR" sz="1400">
                <a:solidFill>
                  <a:schemeClr val="dk1"/>
                </a:solidFill>
              </a:rPr>
              <a:t>Para os exemplos deste curso utilizaremos um banco de dados do domínio de uma Livraria. O banco </a:t>
            </a:r>
            <a:r>
              <a:rPr b="1" lang="pt-BR" sz="1400">
                <a:solidFill>
                  <a:schemeClr val="dk1"/>
                </a:solidFill>
              </a:rPr>
              <a:t>está</a:t>
            </a:r>
            <a:r>
              <a:rPr b="1" lang="pt-BR" sz="1400">
                <a:solidFill>
                  <a:schemeClr val="dk1"/>
                </a:solidFill>
              </a:rPr>
              <a:t> disponível para 4 SGBDS diferentes e já conta com um número considerável de registros nas tabelas.</a:t>
            </a:r>
            <a:br>
              <a:rPr b="1" lang="pt-BR" sz="1400">
                <a:solidFill>
                  <a:schemeClr val="dk1"/>
                </a:solidFill>
              </a:rPr>
            </a:br>
            <a:endParaRPr b="1" sz="1400">
              <a:solidFill>
                <a:schemeClr val="dk1"/>
              </a:solidFill>
            </a:endParaRPr>
          </a:p>
          <a:p>
            <a:pPr indent="-317500" lvl="0" marL="457200" rtl="0" algn="l">
              <a:spcBef>
                <a:spcPts val="0"/>
              </a:spcBef>
              <a:spcAft>
                <a:spcPts val="0"/>
              </a:spcAft>
              <a:buClr>
                <a:schemeClr val="dk1"/>
              </a:buClr>
              <a:buSzPts val="1400"/>
              <a:buChar char="●"/>
            </a:pPr>
            <a:r>
              <a:rPr b="1" lang="pt-BR" sz="1400">
                <a:solidFill>
                  <a:schemeClr val="dk1"/>
                </a:solidFill>
              </a:rPr>
              <a:t>Além disso, este banco possui </a:t>
            </a:r>
            <a:r>
              <a:rPr b="1" lang="pt-BR" sz="1400">
                <a:solidFill>
                  <a:schemeClr val="dk1"/>
                </a:solidFill>
              </a:rPr>
              <a:t>todos os tipos de associações:</a:t>
            </a:r>
            <a:endParaRPr b="1" sz="1400">
              <a:solidFill>
                <a:schemeClr val="dk1"/>
              </a:solidFill>
            </a:endParaRPr>
          </a:p>
          <a:p>
            <a:pPr indent="-317500" lvl="1" marL="914400" rtl="0" algn="l">
              <a:spcBef>
                <a:spcPts val="0"/>
              </a:spcBef>
              <a:spcAft>
                <a:spcPts val="0"/>
              </a:spcAft>
              <a:buClr>
                <a:schemeClr val="dk1"/>
              </a:buClr>
              <a:buSzPts val="1400"/>
              <a:buAutoNum type="alphaLcPeriod"/>
            </a:pPr>
            <a:r>
              <a:rPr b="1" lang="pt-BR" sz="1400">
                <a:solidFill>
                  <a:schemeClr val="dk1"/>
                </a:solidFill>
              </a:rPr>
              <a:t>(1..1)</a:t>
            </a:r>
            <a:r>
              <a:rPr lang="pt-BR" sz="1400">
                <a:solidFill>
                  <a:schemeClr val="dk1"/>
                </a:solidFill>
              </a:rPr>
              <a:t>: Funcionário tem uma Habilitação.</a:t>
            </a:r>
            <a:endParaRPr sz="1400">
              <a:solidFill>
                <a:schemeClr val="dk1"/>
              </a:solidFill>
            </a:endParaRPr>
          </a:p>
          <a:p>
            <a:pPr indent="-317500" lvl="1" marL="914400" rtl="0" algn="l">
              <a:spcBef>
                <a:spcPts val="0"/>
              </a:spcBef>
              <a:spcAft>
                <a:spcPts val="0"/>
              </a:spcAft>
              <a:buClr>
                <a:schemeClr val="dk1"/>
              </a:buClr>
              <a:buSzPts val="1400"/>
              <a:buAutoNum type="alphaLcPeriod"/>
            </a:pPr>
            <a:r>
              <a:rPr b="1" lang="pt-BR" sz="1400">
                <a:solidFill>
                  <a:schemeClr val="dk1"/>
                </a:solidFill>
              </a:rPr>
              <a:t>(1..N)</a:t>
            </a:r>
            <a:r>
              <a:rPr lang="pt-BR" sz="1400">
                <a:solidFill>
                  <a:schemeClr val="dk1"/>
                </a:solidFill>
              </a:rPr>
              <a:t>: Editora tem muitos Livros.</a:t>
            </a:r>
            <a:endParaRPr sz="1400">
              <a:solidFill>
                <a:schemeClr val="dk1"/>
              </a:solidFill>
            </a:endParaRPr>
          </a:p>
          <a:p>
            <a:pPr indent="-317500" lvl="1" marL="914400" rtl="0" algn="l">
              <a:spcBef>
                <a:spcPts val="0"/>
              </a:spcBef>
              <a:spcAft>
                <a:spcPts val="0"/>
              </a:spcAft>
              <a:buClr>
                <a:schemeClr val="dk1"/>
              </a:buClr>
              <a:buSzPts val="1400"/>
              <a:buAutoNum type="alphaLcPeriod"/>
            </a:pPr>
            <a:r>
              <a:rPr b="1" lang="pt-BR" sz="1400">
                <a:solidFill>
                  <a:schemeClr val="dk1"/>
                </a:solidFill>
              </a:rPr>
              <a:t>(N..1):</a:t>
            </a:r>
            <a:r>
              <a:rPr lang="pt-BR" sz="1400">
                <a:solidFill>
                  <a:schemeClr val="dk1"/>
                </a:solidFill>
              </a:rPr>
              <a:t> Livros pertencem a uma Editora.</a:t>
            </a:r>
            <a:endParaRPr sz="1400">
              <a:solidFill>
                <a:schemeClr val="dk1"/>
              </a:solidFill>
            </a:endParaRPr>
          </a:p>
          <a:p>
            <a:pPr indent="-317500" lvl="1" marL="914400" rtl="0" algn="l">
              <a:spcBef>
                <a:spcPts val="0"/>
              </a:spcBef>
              <a:spcAft>
                <a:spcPts val="0"/>
              </a:spcAft>
              <a:buClr>
                <a:schemeClr val="dk1"/>
              </a:buClr>
              <a:buSzPts val="1400"/>
              <a:buAutoNum type="alphaLcPeriod"/>
            </a:pPr>
            <a:r>
              <a:rPr b="1" lang="pt-BR" sz="1400">
                <a:solidFill>
                  <a:schemeClr val="dk1"/>
                </a:solidFill>
              </a:rPr>
              <a:t>(N..N):</a:t>
            </a:r>
            <a:r>
              <a:rPr lang="pt-BR" sz="1400">
                <a:solidFill>
                  <a:schemeClr val="dk1"/>
                </a:solidFill>
              </a:rPr>
              <a:t> Livros têm muitos Autores e Autores têm muitos Livros.</a:t>
            </a:r>
            <a:endParaRPr sz="1400">
              <a:solidFill>
                <a:schemeClr val="dk1"/>
              </a:solidFill>
            </a:endParaRPr>
          </a:p>
          <a:p>
            <a:pPr indent="-317500" lvl="0" marL="457200" rtl="0" algn="l">
              <a:spcBef>
                <a:spcPts val="0"/>
              </a:spcBef>
              <a:spcAft>
                <a:spcPts val="0"/>
              </a:spcAft>
              <a:buClr>
                <a:schemeClr val="dk1"/>
              </a:buClr>
              <a:buSzPts val="1400"/>
              <a:buChar char="●"/>
            </a:pPr>
            <a:r>
              <a:rPr b="1" lang="pt-BR" sz="1400">
                <a:solidFill>
                  <a:schemeClr val="dk1"/>
                </a:solidFill>
              </a:rPr>
              <a:t>E algumas Associações especiais:</a:t>
            </a:r>
            <a:endParaRPr b="1" sz="1400">
              <a:solidFill>
                <a:schemeClr val="dk1"/>
              </a:solidFill>
            </a:endParaRPr>
          </a:p>
          <a:p>
            <a:pPr indent="-317500" lvl="1" marL="914400" rtl="0" algn="l">
              <a:spcBef>
                <a:spcPts val="0"/>
              </a:spcBef>
              <a:spcAft>
                <a:spcPts val="0"/>
              </a:spcAft>
              <a:buClr>
                <a:schemeClr val="dk1"/>
              </a:buClr>
              <a:buSzPts val="1400"/>
              <a:buAutoNum type="alphaLcPeriod"/>
            </a:pPr>
            <a:r>
              <a:rPr b="1" lang="pt-BR" sz="1400">
                <a:solidFill>
                  <a:schemeClr val="dk1"/>
                </a:solidFill>
              </a:rPr>
              <a:t>Auto relacionamento</a:t>
            </a:r>
            <a:r>
              <a:rPr lang="pt-BR" sz="1400">
                <a:solidFill>
                  <a:schemeClr val="dk1"/>
                </a:solidFill>
              </a:rPr>
              <a:t>: Funcionário tem gerente Gerente (Funcionário).</a:t>
            </a:r>
            <a:endParaRPr sz="1400">
              <a:solidFill>
                <a:schemeClr val="dk1"/>
              </a:solidFill>
            </a:endParaRPr>
          </a:p>
          <a:p>
            <a:pPr indent="-317500" lvl="1" marL="914400" rtl="0" algn="l">
              <a:spcBef>
                <a:spcPts val="0"/>
              </a:spcBef>
              <a:spcAft>
                <a:spcPts val="0"/>
              </a:spcAft>
              <a:buClr>
                <a:schemeClr val="dk1"/>
              </a:buClr>
              <a:buSzPts val="1400"/>
              <a:buAutoNum type="alphaLcPeriod"/>
            </a:pPr>
            <a:r>
              <a:rPr b="1" lang="pt-BR" sz="1400">
                <a:solidFill>
                  <a:schemeClr val="dk1"/>
                </a:solidFill>
              </a:rPr>
              <a:t>N..N com dados associativos</a:t>
            </a:r>
            <a:r>
              <a:rPr lang="pt-BR" sz="1400">
                <a:solidFill>
                  <a:schemeClr val="dk1"/>
                </a:solidFill>
              </a:rPr>
              <a:t>: Pedido tem muitos Livros (através de ItemPedido e seus dados).</a:t>
            </a:r>
            <a:endParaRPr sz="1400">
              <a:solidFill>
                <a:schemeClr val="dk1"/>
              </a:solidFill>
            </a:endParaRPr>
          </a:p>
          <a:p>
            <a:pPr indent="-317500" lvl="1" marL="914400" rtl="0" algn="l">
              <a:spcBef>
                <a:spcPts val="0"/>
              </a:spcBef>
              <a:spcAft>
                <a:spcPts val="0"/>
              </a:spcAft>
              <a:buClr>
                <a:schemeClr val="dk1"/>
              </a:buClr>
              <a:buSzPts val="1400"/>
              <a:buAutoNum type="alphaLcPeriod"/>
            </a:pPr>
            <a:r>
              <a:rPr b="1" lang="pt-BR" sz="1400">
                <a:solidFill>
                  <a:schemeClr val="dk1"/>
                </a:solidFill>
              </a:rPr>
              <a:t>Árvore</a:t>
            </a:r>
            <a:r>
              <a:rPr lang="pt-BR" sz="1400">
                <a:solidFill>
                  <a:schemeClr val="dk1"/>
                </a:solidFill>
              </a:rPr>
              <a:t>: Gênero tem nós filhos, irmãos e pais.</a:t>
            </a:r>
            <a:br>
              <a:rPr lang="pt-BR" sz="1400">
                <a:solidFill>
                  <a:schemeClr val="dk1"/>
                </a:solidFill>
              </a:rPr>
            </a:br>
            <a:endParaRPr sz="1400">
              <a:solidFill>
                <a:schemeClr val="dk1"/>
              </a:solidFill>
            </a:endParaRPr>
          </a:p>
          <a:p>
            <a:pPr indent="0" lvl="0" marL="457200" rtl="0" algn="l">
              <a:spcBef>
                <a:spcPts val="1200"/>
              </a:spcBef>
              <a:spcAft>
                <a:spcPts val="1600"/>
              </a:spcAft>
              <a:buNone/>
            </a:pPr>
            <a:r>
              <a:t/>
            </a:r>
            <a:endParaRPr sz="1400"/>
          </a:p>
        </p:txBody>
      </p:sp>
    </p:spTree>
  </p:cSld>
  <p:clrMapOvr>
    <a:masterClrMapping/>
  </p:clrMapOvr>
</p:sld>
</file>

<file path=ppt/slides/slide2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6" name="Shape 2186"/>
        <p:cNvGrpSpPr/>
        <p:nvPr/>
      </p:nvGrpSpPr>
      <p:grpSpPr>
        <a:xfrm>
          <a:off x="0" y="0"/>
          <a:ext cx="0" cy="0"/>
          <a:chOff x="0" y="0"/>
          <a:chExt cx="0" cy="0"/>
        </a:xfrm>
      </p:grpSpPr>
      <p:sp>
        <p:nvSpPr>
          <p:cNvPr id="2187" name="Google Shape;2187;p24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Modelo de Exemplo (livraria)</a:t>
            </a:r>
            <a:endParaRPr/>
          </a:p>
        </p:txBody>
      </p:sp>
      <p:pic>
        <p:nvPicPr>
          <p:cNvPr id="2188" name="Google Shape;2188;p249"/>
          <p:cNvPicPr preferRelativeResize="0"/>
          <p:nvPr/>
        </p:nvPicPr>
        <p:blipFill>
          <a:blip r:embed="rId3">
            <a:alphaModFix/>
          </a:blip>
          <a:stretch>
            <a:fillRect/>
          </a:stretch>
        </p:blipFill>
        <p:spPr>
          <a:xfrm>
            <a:off x="459025" y="1110775"/>
            <a:ext cx="8430620" cy="3820975"/>
          </a:xfrm>
          <a:prstGeom prst="rect">
            <a:avLst/>
          </a:prstGeom>
          <a:noFill/>
          <a:ln>
            <a:noFill/>
          </a:ln>
        </p:spPr>
      </p:pic>
      <p:pic>
        <p:nvPicPr>
          <p:cNvPr id="2189" name="Google Shape;2189;p249"/>
          <p:cNvPicPr preferRelativeResize="0"/>
          <p:nvPr/>
        </p:nvPicPr>
        <p:blipFill>
          <a:blip r:embed="rId4">
            <a:alphaModFix/>
          </a:blip>
          <a:stretch>
            <a:fillRect/>
          </a:stretch>
        </p:blipFill>
        <p:spPr>
          <a:xfrm>
            <a:off x="8298375" y="1110775"/>
            <a:ext cx="533925" cy="1544050"/>
          </a:xfrm>
          <a:prstGeom prst="rect">
            <a:avLst/>
          </a:prstGeom>
          <a:no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pic>
    </p:spTree>
  </p:cSld>
  <p:clrMapOvr>
    <a:masterClrMapping/>
  </p:clrMapOvr>
</p:sld>
</file>

<file path=ppt/slides/slide2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3" name="Shape 2193"/>
        <p:cNvGrpSpPr/>
        <p:nvPr/>
      </p:nvGrpSpPr>
      <p:grpSpPr>
        <a:xfrm>
          <a:off x="0" y="0"/>
          <a:ext cx="0" cy="0"/>
          <a:chOff x="0" y="0"/>
          <a:chExt cx="0" cy="0"/>
        </a:xfrm>
      </p:grpSpPr>
      <p:sp>
        <p:nvSpPr>
          <p:cNvPr id="2194" name="Google Shape;2194;p25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SQL (livraria v0.3 -  DUMP do Banco de Dados)</a:t>
            </a:r>
            <a:endParaRPr/>
          </a:p>
        </p:txBody>
      </p:sp>
      <p:sp>
        <p:nvSpPr>
          <p:cNvPr id="2195" name="Google Shape;2195;p250"/>
          <p:cNvSpPr txBox="1"/>
          <p:nvPr>
            <p:ph idx="1" type="body"/>
          </p:nvPr>
        </p:nvSpPr>
        <p:spPr>
          <a:xfrm>
            <a:off x="311700" y="1152475"/>
            <a:ext cx="1409100" cy="754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sz="1400"/>
              <a:t>Disponível em: </a:t>
            </a:r>
            <a:endParaRPr sz="1400"/>
          </a:p>
          <a:p>
            <a:pPr indent="457200" lvl="0" marL="0" rtl="0" algn="l">
              <a:spcBef>
                <a:spcPts val="1600"/>
              </a:spcBef>
              <a:spcAft>
                <a:spcPts val="1600"/>
              </a:spcAft>
              <a:buNone/>
            </a:pPr>
            <a:r>
              <a:t/>
            </a:r>
            <a:endParaRPr sz="1400"/>
          </a:p>
        </p:txBody>
      </p:sp>
      <p:sp>
        <p:nvSpPr>
          <p:cNvPr id="2196" name="Google Shape;2196;p250"/>
          <p:cNvSpPr txBox="1"/>
          <p:nvPr/>
        </p:nvSpPr>
        <p:spPr>
          <a:xfrm>
            <a:off x="2556000" y="1667488"/>
            <a:ext cx="6391500" cy="808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pt-BR" u="sng">
                <a:solidFill>
                  <a:schemeClr val="hlink"/>
                </a:solidFill>
                <a:hlinkClick r:id="rId3"/>
              </a:rPr>
              <a:t>https://gist.github.com/celsowm/9d0ffd735e92dc4fdff854f8847fcd39</a:t>
            </a:r>
            <a:endParaRPr/>
          </a:p>
        </p:txBody>
      </p:sp>
      <p:sp>
        <p:nvSpPr>
          <p:cNvPr id="2197" name="Google Shape;2197;p250"/>
          <p:cNvSpPr txBox="1"/>
          <p:nvPr/>
        </p:nvSpPr>
        <p:spPr>
          <a:xfrm>
            <a:off x="2556000" y="2580213"/>
            <a:ext cx="61608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u="sng">
                <a:solidFill>
                  <a:schemeClr val="hlink"/>
                </a:solidFill>
                <a:hlinkClick r:id="rId4"/>
              </a:rPr>
              <a:t>https://gist.github.com/celsowm/067fe51dfa612697895c8ec3b5cb436d</a:t>
            </a:r>
            <a:endParaRPr/>
          </a:p>
        </p:txBody>
      </p:sp>
      <p:pic>
        <p:nvPicPr>
          <p:cNvPr id="2198" name="Google Shape;2198;p250"/>
          <p:cNvPicPr preferRelativeResize="0"/>
          <p:nvPr/>
        </p:nvPicPr>
        <p:blipFill>
          <a:blip r:embed="rId5">
            <a:alphaModFix/>
          </a:blip>
          <a:stretch>
            <a:fillRect/>
          </a:stretch>
        </p:blipFill>
        <p:spPr>
          <a:xfrm>
            <a:off x="1618925" y="2430100"/>
            <a:ext cx="806400" cy="720000"/>
          </a:xfrm>
          <a:prstGeom prst="rect">
            <a:avLst/>
          </a:prstGeom>
          <a:noFill/>
          <a:ln>
            <a:noFill/>
          </a:ln>
        </p:spPr>
      </p:pic>
      <p:sp>
        <p:nvSpPr>
          <p:cNvPr id="2199" name="Google Shape;2199;p250"/>
          <p:cNvSpPr txBox="1"/>
          <p:nvPr/>
        </p:nvSpPr>
        <p:spPr>
          <a:xfrm>
            <a:off x="2556000" y="3479188"/>
            <a:ext cx="6242400" cy="44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u="sng">
                <a:solidFill>
                  <a:schemeClr val="hlink"/>
                </a:solidFill>
                <a:hlinkClick r:id="rId6"/>
              </a:rPr>
              <a:t>https://gist.github.com/celsowm/b139713d65d6c42df084269b3f150a2d</a:t>
            </a:r>
            <a:endParaRPr/>
          </a:p>
        </p:txBody>
      </p:sp>
      <p:pic>
        <p:nvPicPr>
          <p:cNvPr id="2200" name="Google Shape;2200;p250"/>
          <p:cNvPicPr preferRelativeResize="0"/>
          <p:nvPr/>
        </p:nvPicPr>
        <p:blipFill>
          <a:blip r:embed="rId7">
            <a:alphaModFix/>
          </a:blip>
          <a:stretch>
            <a:fillRect/>
          </a:stretch>
        </p:blipFill>
        <p:spPr>
          <a:xfrm>
            <a:off x="1620000" y="3297538"/>
            <a:ext cx="808200" cy="808200"/>
          </a:xfrm>
          <a:prstGeom prst="rect">
            <a:avLst/>
          </a:prstGeom>
          <a:noFill/>
          <a:ln>
            <a:noFill/>
          </a:ln>
        </p:spPr>
      </p:pic>
      <p:sp>
        <p:nvSpPr>
          <p:cNvPr id="2201" name="Google Shape;2201;p250"/>
          <p:cNvSpPr txBox="1"/>
          <p:nvPr/>
        </p:nvSpPr>
        <p:spPr>
          <a:xfrm>
            <a:off x="2556000" y="4336575"/>
            <a:ext cx="5841600" cy="44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u="sng">
                <a:solidFill>
                  <a:schemeClr val="hlink"/>
                </a:solidFill>
                <a:hlinkClick r:id="rId8"/>
              </a:rPr>
              <a:t>https://gist.github.com/celsowm/219c130a18289b9378fa7642508c473b</a:t>
            </a:r>
            <a:endParaRPr/>
          </a:p>
        </p:txBody>
      </p:sp>
      <p:pic>
        <p:nvPicPr>
          <p:cNvPr id="2202" name="Google Shape;2202;p250"/>
          <p:cNvPicPr preferRelativeResize="0"/>
          <p:nvPr/>
        </p:nvPicPr>
        <p:blipFill rotWithShape="1">
          <a:blip r:embed="rId9">
            <a:alphaModFix/>
          </a:blip>
          <a:srcRect b="0" l="21384" r="20377" t="0"/>
          <a:stretch/>
        </p:blipFill>
        <p:spPr>
          <a:xfrm>
            <a:off x="1620000" y="4181925"/>
            <a:ext cx="861382" cy="806400"/>
          </a:xfrm>
          <a:prstGeom prst="rect">
            <a:avLst/>
          </a:prstGeom>
          <a:noFill/>
          <a:ln>
            <a:noFill/>
          </a:ln>
        </p:spPr>
      </p:pic>
      <p:pic>
        <p:nvPicPr>
          <p:cNvPr id="2203" name="Google Shape;2203;p250"/>
          <p:cNvPicPr preferRelativeResize="0"/>
          <p:nvPr/>
        </p:nvPicPr>
        <p:blipFill>
          <a:blip r:embed="rId10">
            <a:alphaModFix/>
          </a:blip>
          <a:stretch>
            <a:fillRect/>
          </a:stretch>
        </p:blipFill>
        <p:spPr>
          <a:xfrm>
            <a:off x="1620000" y="1428822"/>
            <a:ext cx="806400" cy="806400"/>
          </a:xfrm>
          <a:prstGeom prst="rect">
            <a:avLst/>
          </a:prstGeom>
          <a:noFill/>
          <a:ln>
            <a:noFill/>
          </a:ln>
        </p:spPr>
      </p:pic>
    </p:spTree>
  </p:cSld>
  <p:clrMapOvr>
    <a:masterClrMapping/>
  </p:clrMapOvr>
</p:sld>
</file>

<file path=ppt/slides/slide2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7" name="Shape 2207"/>
        <p:cNvGrpSpPr/>
        <p:nvPr/>
      </p:nvGrpSpPr>
      <p:grpSpPr>
        <a:xfrm>
          <a:off x="0" y="0"/>
          <a:ext cx="0" cy="0"/>
          <a:chOff x="0" y="0"/>
          <a:chExt cx="0" cy="0"/>
        </a:xfrm>
      </p:grpSpPr>
      <p:sp>
        <p:nvSpPr>
          <p:cNvPr id="2208" name="Google Shape;2208;p25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sz="2700"/>
              <a:t>PDO Query (PDO-&gt;query() e PDOStatement-&gt;fetch())</a:t>
            </a:r>
            <a:endParaRPr sz="2700"/>
          </a:p>
        </p:txBody>
      </p:sp>
      <p:sp>
        <p:nvSpPr>
          <p:cNvPr id="2209" name="Google Shape;2209;p251"/>
          <p:cNvSpPr txBox="1"/>
          <p:nvPr/>
        </p:nvSpPr>
        <p:spPr>
          <a:xfrm>
            <a:off x="395650" y="1379975"/>
            <a:ext cx="5357400" cy="30000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pt-BR" sz="1350">
                <a:solidFill>
                  <a:srgbClr val="557799"/>
                </a:solidFill>
              </a:rPr>
              <a:t>&lt;?php</a:t>
            </a:r>
            <a:endParaRPr b="1" sz="1350">
              <a:solidFill>
                <a:srgbClr val="333333"/>
              </a:solidFill>
            </a:endParaRPr>
          </a:p>
          <a:p>
            <a:pPr indent="0" lvl="0" marL="0" rtl="0" algn="l">
              <a:spcBef>
                <a:spcPts val="0"/>
              </a:spcBef>
              <a:spcAft>
                <a:spcPts val="0"/>
              </a:spcAft>
              <a:buNone/>
            </a:pPr>
            <a:r>
              <a:t/>
            </a:r>
            <a:endParaRPr sz="1350">
              <a:solidFill>
                <a:srgbClr val="333333"/>
              </a:solidFill>
            </a:endParaRPr>
          </a:p>
          <a:p>
            <a:pPr indent="0" lvl="0" marL="0" rtl="0" algn="l">
              <a:spcBef>
                <a:spcPts val="0"/>
              </a:spcBef>
              <a:spcAft>
                <a:spcPts val="0"/>
              </a:spcAft>
              <a:buNone/>
            </a:pPr>
            <a:r>
              <a:rPr b="1" lang="pt-BR" sz="1350">
                <a:solidFill>
                  <a:srgbClr val="008800"/>
                </a:solidFill>
              </a:rPr>
              <a:t>include_once</a:t>
            </a:r>
            <a:r>
              <a:rPr lang="pt-BR" sz="1350">
                <a:solidFill>
                  <a:srgbClr val="996633"/>
                </a:solidFill>
              </a:rPr>
              <a:t> </a:t>
            </a:r>
            <a:r>
              <a:rPr lang="pt-BR" sz="1350">
                <a:solidFill>
                  <a:srgbClr val="333333"/>
                </a:solidFill>
                <a:highlight>
                  <a:srgbClr val="FFF0F0"/>
                </a:highlight>
              </a:rPr>
              <a:t>“conexao.php”</a:t>
            </a:r>
            <a:r>
              <a:rPr lang="pt-BR" sz="1350">
                <a:solidFill>
                  <a:srgbClr val="996633"/>
                </a:solidFill>
              </a:rPr>
              <a:t>;</a:t>
            </a:r>
            <a:endParaRPr sz="1350">
              <a:solidFill>
                <a:srgbClr val="996633"/>
              </a:solidFill>
            </a:endParaRPr>
          </a:p>
          <a:p>
            <a:pPr indent="0" lvl="0" marL="0" rtl="0" algn="l">
              <a:spcBef>
                <a:spcPts val="0"/>
              </a:spcBef>
              <a:spcAft>
                <a:spcPts val="0"/>
              </a:spcAft>
              <a:buNone/>
            </a:pPr>
            <a:r>
              <a:t/>
            </a:r>
            <a:endParaRPr sz="1350">
              <a:solidFill>
                <a:srgbClr val="996633"/>
              </a:solidFill>
            </a:endParaRPr>
          </a:p>
          <a:p>
            <a:pPr indent="0" lvl="0" marL="0" rtl="0" algn="l">
              <a:spcBef>
                <a:spcPts val="0"/>
              </a:spcBef>
              <a:spcAft>
                <a:spcPts val="0"/>
              </a:spcAft>
              <a:buNone/>
            </a:pPr>
            <a:r>
              <a:rPr lang="pt-BR" sz="1350">
                <a:solidFill>
                  <a:srgbClr val="996633"/>
                </a:solidFill>
              </a:rPr>
              <a:t>$statement</a:t>
            </a:r>
            <a:r>
              <a:rPr lang="pt-BR" sz="1350">
                <a:solidFill>
                  <a:srgbClr val="333333"/>
                </a:solidFill>
              </a:rPr>
              <a:t>     = </a:t>
            </a:r>
            <a:r>
              <a:rPr lang="pt-BR" sz="1350">
                <a:solidFill>
                  <a:srgbClr val="996633"/>
                </a:solidFill>
              </a:rPr>
              <a:t>$pdo</a:t>
            </a:r>
            <a:r>
              <a:rPr lang="pt-BR" sz="1350">
                <a:solidFill>
                  <a:srgbClr val="333333"/>
                </a:solidFill>
              </a:rPr>
              <a:t>-&gt;</a:t>
            </a:r>
            <a:r>
              <a:rPr lang="pt-BR" sz="1350">
                <a:solidFill>
                  <a:srgbClr val="0000CC"/>
                </a:solidFill>
              </a:rPr>
              <a:t>query</a:t>
            </a:r>
            <a:r>
              <a:rPr lang="pt-BR" sz="1350">
                <a:solidFill>
                  <a:srgbClr val="333333"/>
                </a:solidFill>
              </a:rPr>
              <a:t>(</a:t>
            </a:r>
            <a:r>
              <a:rPr lang="pt-BR" sz="1350">
                <a:solidFill>
                  <a:srgbClr val="333333"/>
                </a:solidFill>
                <a:highlight>
                  <a:srgbClr val="FFF0F0"/>
                </a:highlight>
              </a:rPr>
              <a:t>"SELECT nome FROM funcionario"</a:t>
            </a:r>
            <a:r>
              <a:rPr lang="pt-BR" sz="1350">
                <a:solidFill>
                  <a:srgbClr val="333333"/>
                </a:solidFill>
              </a:rPr>
              <a:t>);</a:t>
            </a:r>
            <a:endParaRPr sz="1350">
              <a:solidFill>
                <a:srgbClr val="333333"/>
              </a:solidFill>
            </a:endParaRPr>
          </a:p>
          <a:p>
            <a:pPr indent="0" lvl="0" marL="0" rtl="0" algn="l">
              <a:spcBef>
                <a:spcPts val="0"/>
              </a:spcBef>
              <a:spcAft>
                <a:spcPts val="0"/>
              </a:spcAft>
              <a:buNone/>
            </a:pPr>
            <a:r>
              <a:rPr lang="pt-BR" sz="1350">
                <a:solidFill>
                  <a:srgbClr val="996633"/>
                </a:solidFill>
              </a:rPr>
              <a:t>$funcionario</a:t>
            </a:r>
            <a:r>
              <a:rPr lang="pt-BR" sz="1350">
                <a:solidFill>
                  <a:srgbClr val="333333"/>
                </a:solidFill>
              </a:rPr>
              <a:t>   = </a:t>
            </a:r>
            <a:r>
              <a:rPr lang="pt-BR" sz="1350">
                <a:solidFill>
                  <a:srgbClr val="996633"/>
                </a:solidFill>
              </a:rPr>
              <a:t>$statement</a:t>
            </a:r>
            <a:r>
              <a:rPr lang="pt-BR" sz="1350">
                <a:solidFill>
                  <a:srgbClr val="333333"/>
                </a:solidFill>
              </a:rPr>
              <a:t>-&gt;</a:t>
            </a:r>
            <a:r>
              <a:rPr lang="pt-BR" sz="1350">
                <a:solidFill>
                  <a:srgbClr val="0000CC"/>
                </a:solidFill>
              </a:rPr>
              <a:t>fetch</a:t>
            </a:r>
            <a:r>
              <a:rPr lang="pt-BR" sz="1350">
                <a:solidFill>
                  <a:srgbClr val="333333"/>
                </a:solidFill>
              </a:rPr>
              <a:t>();</a:t>
            </a:r>
            <a:endParaRPr sz="1350">
              <a:solidFill>
                <a:srgbClr val="333333"/>
              </a:solidFill>
            </a:endParaRPr>
          </a:p>
          <a:p>
            <a:pPr indent="0" lvl="0" marL="0" rtl="0" algn="l">
              <a:spcBef>
                <a:spcPts val="0"/>
              </a:spcBef>
              <a:spcAft>
                <a:spcPts val="0"/>
              </a:spcAft>
              <a:buNone/>
            </a:pPr>
            <a:r>
              <a:t/>
            </a:r>
            <a:endParaRPr sz="1350">
              <a:solidFill>
                <a:srgbClr val="333333"/>
              </a:solidFill>
            </a:endParaRPr>
          </a:p>
          <a:p>
            <a:pPr indent="0" lvl="0" marL="0" rtl="0" algn="l">
              <a:lnSpc>
                <a:spcPct val="110795"/>
              </a:lnSpc>
              <a:spcBef>
                <a:spcPts val="0"/>
              </a:spcBef>
              <a:spcAft>
                <a:spcPts val="0"/>
              </a:spcAft>
              <a:buNone/>
            </a:pPr>
            <a:r>
              <a:rPr b="1" lang="pt-BR" sz="1350">
                <a:solidFill>
                  <a:srgbClr val="008800"/>
                </a:solidFill>
              </a:rPr>
              <a:t>echo</a:t>
            </a:r>
            <a:r>
              <a:rPr lang="pt-BR" sz="1350">
                <a:solidFill>
                  <a:srgbClr val="333333"/>
                </a:solidFill>
              </a:rPr>
              <a:t> </a:t>
            </a:r>
            <a:r>
              <a:rPr lang="pt-BR" sz="1350">
                <a:solidFill>
                  <a:srgbClr val="996633"/>
                </a:solidFill>
              </a:rPr>
              <a:t>$funcionario</a:t>
            </a:r>
            <a:r>
              <a:rPr lang="pt-BR" sz="1350">
                <a:solidFill>
                  <a:srgbClr val="333333"/>
                </a:solidFill>
              </a:rPr>
              <a:t>[</a:t>
            </a:r>
            <a:r>
              <a:rPr lang="pt-BR" sz="1350">
                <a:solidFill>
                  <a:srgbClr val="333333"/>
                </a:solidFill>
                <a:highlight>
                  <a:srgbClr val="FFF0F0"/>
                </a:highlight>
              </a:rPr>
              <a:t>'nome'</a:t>
            </a:r>
            <a:r>
              <a:rPr lang="pt-BR" sz="1350">
                <a:solidFill>
                  <a:srgbClr val="333333"/>
                </a:solidFill>
              </a:rPr>
              <a:t>];</a:t>
            </a:r>
            <a:endParaRPr sz="1350">
              <a:solidFill>
                <a:srgbClr val="333333"/>
              </a:solidFill>
            </a:endParaRPr>
          </a:p>
        </p:txBody>
      </p:sp>
      <p:sp>
        <p:nvSpPr>
          <p:cNvPr id="2210" name="Google Shape;2210;p251"/>
          <p:cNvSpPr txBox="1"/>
          <p:nvPr/>
        </p:nvSpPr>
        <p:spPr>
          <a:xfrm>
            <a:off x="5981700" y="1380125"/>
            <a:ext cx="2850600" cy="30000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just">
              <a:spcBef>
                <a:spcPts val="0"/>
              </a:spcBef>
              <a:spcAft>
                <a:spcPts val="0"/>
              </a:spcAft>
              <a:buNone/>
            </a:pPr>
            <a:r>
              <a:rPr lang="pt-BR"/>
              <a:t>O método query permite submeter uma query SQL para o SGBD e retorna um objeto do tipo PDOStatement.</a:t>
            </a:r>
            <a:endParaRPr/>
          </a:p>
          <a:p>
            <a:pPr indent="0" lvl="0" marL="0" rtl="0" algn="just">
              <a:spcBef>
                <a:spcPts val="0"/>
              </a:spcBef>
              <a:spcAft>
                <a:spcPts val="0"/>
              </a:spcAft>
              <a:buNone/>
            </a:pPr>
            <a:r>
              <a:t/>
            </a:r>
            <a:endParaRPr/>
          </a:p>
          <a:p>
            <a:pPr indent="0" lvl="0" marL="0" rtl="0" algn="just">
              <a:spcBef>
                <a:spcPts val="0"/>
              </a:spcBef>
              <a:spcAft>
                <a:spcPts val="0"/>
              </a:spcAft>
              <a:buNone/>
            </a:pPr>
            <a:r>
              <a:rPr lang="pt-BR"/>
              <a:t>Para recuperar (a próxima/primeira) linha do resultado da query podemos utilizar o método fetch(), que, no caso do fetch padrão associativo, retorna um array onde as chaves são as colunas e os valores de cada linha os valores do array.</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3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Estrutura de Controle (If)</a:t>
            </a:r>
            <a:endParaRPr/>
          </a:p>
        </p:txBody>
      </p:sp>
      <p:sp>
        <p:nvSpPr>
          <p:cNvPr id="240" name="Google Shape;240;p3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55600" lvl="0" marL="457200" rtl="0" algn="just">
              <a:lnSpc>
                <a:spcPct val="100000"/>
              </a:lnSpc>
              <a:spcBef>
                <a:spcPts val="0"/>
              </a:spcBef>
              <a:spcAft>
                <a:spcPts val="0"/>
              </a:spcAft>
              <a:buClr>
                <a:schemeClr val="dk1"/>
              </a:buClr>
              <a:buSzPts val="2000"/>
              <a:buChar char="●"/>
            </a:pPr>
            <a:r>
              <a:rPr lang="pt-BR" sz="2000">
                <a:solidFill>
                  <a:schemeClr val="dk1"/>
                </a:solidFill>
              </a:rPr>
              <a:t>Como toda linguagem de alto nível, PHP possui um conjunto estruturas de controle que permite à aplicação reagir a diferentes ações ou resultados. </a:t>
            </a:r>
            <a:endParaRPr sz="2000">
              <a:solidFill>
                <a:schemeClr val="dk1"/>
              </a:solidFill>
            </a:endParaRPr>
          </a:p>
          <a:p>
            <a:pPr indent="-355600" lvl="0" marL="457200" rtl="0" algn="just">
              <a:lnSpc>
                <a:spcPct val="100000"/>
              </a:lnSpc>
              <a:spcBef>
                <a:spcPts val="0"/>
              </a:spcBef>
              <a:spcAft>
                <a:spcPts val="0"/>
              </a:spcAft>
              <a:buClr>
                <a:schemeClr val="dk1"/>
              </a:buClr>
              <a:buSzPts val="2000"/>
              <a:buChar char="●"/>
            </a:pPr>
            <a:r>
              <a:rPr lang="pt-BR" sz="2000">
                <a:solidFill>
                  <a:schemeClr val="dk1"/>
                </a:solidFill>
              </a:rPr>
              <a:t>A primeira e mais importante é o IF (se). </a:t>
            </a:r>
            <a:endParaRPr sz="2000">
              <a:solidFill>
                <a:schemeClr val="dk1"/>
              </a:solidFill>
            </a:endParaRPr>
          </a:p>
          <a:p>
            <a:pPr indent="-355600" lvl="0" marL="457200" rtl="0" algn="just">
              <a:lnSpc>
                <a:spcPct val="100000"/>
              </a:lnSpc>
              <a:spcBef>
                <a:spcPts val="0"/>
              </a:spcBef>
              <a:spcAft>
                <a:spcPts val="0"/>
              </a:spcAft>
              <a:buClr>
                <a:schemeClr val="dk1"/>
              </a:buClr>
              <a:buSzPts val="2000"/>
              <a:buChar char="●"/>
            </a:pPr>
            <a:r>
              <a:rPr lang="pt-BR" sz="2000">
                <a:solidFill>
                  <a:schemeClr val="dk1"/>
                </a:solidFill>
              </a:rPr>
              <a:t>O if permite testar uma ou mais condições e definir quais serão os códigos para executar caso a condição seja verdadeira ou falsa.</a:t>
            </a:r>
            <a:endParaRPr sz="2000">
              <a:solidFill>
                <a:schemeClr val="dk1"/>
              </a:solidFill>
            </a:endParaRPr>
          </a:p>
          <a:p>
            <a:pPr indent="-355600" lvl="0" marL="457200" rtl="0" algn="just">
              <a:lnSpc>
                <a:spcPct val="100000"/>
              </a:lnSpc>
              <a:spcBef>
                <a:spcPts val="0"/>
              </a:spcBef>
              <a:spcAft>
                <a:spcPts val="0"/>
              </a:spcAft>
              <a:buClr>
                <a:schemeClr val="dk1"/>
              </a:buClr>
              <a:buSzPts val="2000"/>
              <a:buChar char="●"/>
            </a:pPr>
            <a:r>
              <a:rPr lang="pt-BR" sz="2000">
                <a:solidFill>
                  <a:schemeClr val="dk1"/>
                </a:solidFill>
              </a:rPr>
              <a:t>Neste pequeno exemplo testamos se uma determinada variável possui o conteúdo igual a string “85 bits”, se a condição for verdadeira o código do bloco “então” será executado.</a:t>
            </a:r>
            <a:endParaRPr sz="2000">
              <a:solidFill>
                <a:schemeClr val="dk1"/>
              </a:solidFill>
            </a:endParaRPr>
          </a:p>
          <a:p>
            <a:pPr indent="0" lvl="0" marL="0" rtl="0" algn="l">
              <a:spcBef>
                <a:spcPts val="0"/>
              </a:spcBef>
              <a:spcAft>
                <a:spcPts val="1600"/>
              </a:spcAft>
              <a:buNone/>
            </a:pPr>
            <a:r>
              <a:t/>
            </a:r>
            <a:endParaRPr sz="2000"/>
          </a:p>
        </p:txBody>
      </p:sp>
    </p:spTree>
  </p:cSld>
  <p:clrMapOvr>
    <a:masterClrMapping/>
  </p:clrMapOvr>
</p:sld>
</file>

<file path=ppt/slides/slide2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4" name="Shape 2214"/>
        <p:cNvGrpSpPr/>
        <p:nvPr/>
      </p:nvGrpSpPr>
      <p:grpSpPr>
        <a:xfrm>
          <a:off x="0" y="0"/>
          <a:ext cx="0" cy="0"/>
          <a:chOff x="0" y="0"/>
          <a:chExt cx="0" cy="0"/>
        </a:xfrm>
      </p:grpSpPr>
      <p:sp>
        <p:nvSpPr>
          <p:cNvPr id="2215" name="Google Shape;2215;p25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sz="2700"/>
              <a:t>PDO Query (PDO-&gt;query() e PDOStatement-&gt;fetch())</a:t>
            </a:r>
            <a:endParaRPr sz="2700"/>
          </a:p>
        </p:txBody>
      </p:sp>
      <p:sp>
        <p:nvSpPr>
          <p:cNvPr id="2216" name="Google Shape;2216;p252"/>
          <p:cNvSpPr txBox="1"/>
          <p:nvPr/>
        </p:nvSpPr>
        <p:spPr>
          <a:xfrm>
            <a:off x="395650" y="1379975"/>
            <a:ext cx="5262300" cy="30000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pt-BR" sz="1300">
                <a:solidFill>
                  <a:srgbClr val="557799"/>
                </a:solidFill>
              </a:rPr>
              <a:t>&lt;?php</a:t>
            </a:r>
            <a:endParaRPr b="1" sz="1300">
              <a:solidFill>
                <a:srgbClr val="333333"/>
              </a:solidFill>
            </a:endParaRPr>
          </a:p>
          <a:p>
            <a:pPr indent="0" lvl="0" marL="0" rtl="0" algn="l">
              <a:spcBef>
                <a:spcPts val="0"/>
              </a:spcBef>
              <a:spcAft>
                <a:spcPts val="0"/>
              </a:spcAft>
              <a:buNone/>
            </a:pPr>
            <a:r>
              <a:t/>
            </a:r>
            <a:endParaRPr sz="1300">
              <a:solidFill>
                <a:srgbClr val="333333"/>
              </a:solidFill>
            </a:endParaRPr>
          </a:p>
          <a:p>
            <a:pPr indent="0" lvl="0" marL="0" rtl="0" algn="l">
              <a:spcBef>
                <a:spcPts val="0"/>
              </a:spcBef>
              <a:spcAft>
                <a:spcPts val="0"/>
              </a:spcAft>
              <a:buNone/>
            </a:pPr>
            <a:r>
              <a:rPr b="1" lang="pt-BR" sz="1300">
                <a:solidFill>
                  <a:srgbClr val="008800"/>
                </a:solidFill>
              </a:rPr>
              <a:t>include_once</a:t>
            </a:r>
            <a:r>
              <a:rPr lang="pt-BR" sz="1300">
                <a:solidFill>
                  <a:srgbClr val="996633"/>
                </a:solidFill>
              </a:rPr>
              <a:t> </a:t>
            </a:r>
            <a:r>
              <a:rPr lang="pt-BR" sz="1300">
                <a:solidFill>
                  <a:srgbClr val="333333"/>
                </a:solidFill>
                <a:highlight>
                  <a:srgbClr val="FFF0F0"/>
                </a:highlight>
              </a:rPr>
              <a:t>“conexao.php”</a:t>
            </a:r>
            <a:r>
              <a:rPr lang="pt-BR" sz="1300">
                <a:solidFill>
                  <a:srgbClr val="996633"/>
                </a:solidFill>
              </a:rPr>
              <a:t>;</a:t>
            </a:r>
            <a:endParaRPr sz="1300">
              <a:solidFill>
                <a:srgbClr val="996633"/>
              </a:solidFill>
            </a:endParaRPr>
          </a:p>
          <a:p>
            <a:pPr indent="0" lvl="0" marL="0" rtl="0" algn="l">
              <a:spcBef>
                <a:spcPts val="0"/>
              </a:spcBef>
              <a:spcAft>
                <a:spcPts val="0"/>
              </a:spcAft>
              <a:buClr>
                <a:schemeClr val="dk1"/>
              </a:buClr>
              <a:buSzPts val="1100"/>
              <a:buFont typeface="Arial"/>
              <a:buNone/>
            </a:pPr>
            <a:r>
              <a:t/>
            </a:r>
            <a:endParaRPr sz="1300">
              <a:solidFill>
                <a:srgbClr val="996633"/>
              </a:solidFill>
            </a:endParaRPr>
          </a:p>
          <a:p>
            <a:pPr indent="0" lvl="0" marL="0" rtl="0" algn="l">
              <a:spcBef>
                <a:spcPts val="0"/>
              </a:spcBef>
              <a:spcAft>
                <a:spcPts val="0"/>
              </a:spcAft>
              <a:buNone/>
            </a:pPr>
            <a:r>
              <a:rPr lang="pt-BR" sz="1300">
                <a:solidFill>
                  <a:srgbClr val="996633"/>
                </a:solidFill>
              </a:rPr>
              <a:t>$statement</a:t>
            </a:r>
            <a:r>
              <a:rPr lang="pt-BR" sz="1300">
                <a:solidFill>
                  <a:srgbClr val="333333"/>
                </a:solidFill>
              </a:rPr>
              <a:t>     = </a:t>
            </a:r>
            <a:r>
              <a:rPr lang="pt-BR" sz="1300">
                <a:solidFill>
                  <a:srgbClr val="996633"/>
                </a:solidFill>
              </a:rPr>
              <a:t>$pdo</a:t>
            </a:r>
            <a:r>
              <a:rPr lang="pt-BR" sz="1300">
                <a:solidFill>
                  <a:srgbClr val="333333"/>
                </a:solidFill>
              </a:rPr>
              <a:t>-&gt;</a:t>
            </a:r>
            <a:r>
              <a:rPr lang="pt-BR" sz="1300">
                <a:solidFill>
                  <a:srgbClr val="0000CC"/>
                </a:solidFill>
              </a:rPr>
              <a:t>query</a:t>
            </a:r>
            <a:r>
              <a:rPr lang="pt-BR" sz="1300">
                <a:solidFill>
                  <a:srgbClr val="333333"/>
                </a:solidFill>
              </a:rPr>
              <a:t>(</a:t>
            </a:r>
            <a:r>
              <a:rPr lang="pt-BR" sz="1300">
                <a:solidFill>
                  <a:srgbClr val="333333"/>
                </a:solidFill>
                <a:highlight>
                  <a:srgbClr val="FFF0F0"/>
                </a:highlight>
              </a:rPr>
              <a:t>"SELECT nome FROM funcionario"</a:t>
            </a:r>
            <a:r>
              <a:rPr lang="pt-BR" sz="1300">
                <a:solidFill>
                  <a:srgbClr val="333333"/>
                </a:solidFill>
              </a:rPr>
              <a:t>);</a:t>
            </a:r>
            <a:endParaRPr sz="1300">
              <a:solidFill>
                <a:srgbClr val="333333"/>
              </a:solidFill>
            </a:endParaRPr>
          </a:p>
          <a:p>
            <a:pPr indent="0" lvl="0" marL="0" rtl="0" algn="l">
              <a:spcBef>
                <a:spcPts val="0"/>
              </a:spcBef>
              <a:spcAft>
                <a:spcPts val="0"/>
              </a:spcAft>
              <a:buNone/>
            </a:pPr>
            <a:r>
              <a:t/>
            </a:r>
            <a:endParaRPr sz="1300">
              <a:solidFill>
                <a:srgbClr val="333333"/>
              </a:solidFill>
            </a:endParaRPr>
          </a:p>
          <a:p>
            <a:pPr indent="0" lvl="0" marL="0" rtl="0" algn="l">
              <a:lnSpc>
                <a:spcPct val="110795"/>
              </a:lnSpc>
              <a:spcBef>
                <a:spcPts val="0"/>
              </a:spcBef>
              <a:spcAft>
                <a:spcPts val="0"/>
              </a:spcAft>
              <a:buNone/>
            </a:pPr>
            <a:r>
              <a:rPr b="1" lang="pt-BR" sz="1300">
                <a:solidFill>
                  <a:srgbClr val="008800"/>
                </a:solidFill>
              </a:rPr>
              <a:t>while</a:t>
            </a:r>
            <a:r>
              <a:rPr b="1" lang="pt-BR" sz="1300">
                <a:solidFill>
                  <a:srgbClr val="333333"/>
                </a:solidFill>
              </a:rPr>
              <a:t>(</a:t>
            </a:r>
            <a:r>
              <a:rPr b="1" lang="pt-BR" sz="1300">
                <a:solidFill>
                  <a:srgbClr val="996633"/>
                </a:solidFill>
              </a:rPr>
              <a:t>$funcionario</a:t>
            </a:r>
            <a:r>
              <a:rPr b="1" lang="pt-BR" sz="1300">
                <a:solidFill>
                  <a:srgbClr val="333333"/>
                </a:solidFill>
              </a:rPr>
              <a:t> = </a:t>
            </a:r>
            <a:r>
              <a:rPr b="1" lang="pt-BR" sz="1300">
                <a:solidFill>
                  <a:srgbClr val="996633"/>
                </a:solidFill>
              </a:rPr>
              <a:t>$statement</a:t>
            </a:r>
            <a:r>
              <a:rPr b="1" lang="pt-BR" sz="1300">
                <a:solidFill>
                  <a:srgbClr val="333333"/>
                </a:solidFill>
              </a:rPr>
              <a:t>-&gt;</a:t>
            </a:r>
            <a:r>
              <a:rPr b="1" lang="pt-BR" sz="1300">
                <a:solidFill>
                  <a:srgbClr val="0000CC"/>
                </a:solidFill>
              </a:rPr>
              <a:t>fetch</a:t>
            </a:r>
            <a:r>
              <a:rPr b="1" lang="pt-BR" sz="1300">
                <a:solidFill>
                  <a:srgbClr val="333333"/>
                </a:solidFill>
              </a:rPr>
              <a:t>()){</a:t>
            </a:r>
            <a:endParaRPr b="1" sz="1300">
              <a:solidFill>
                <a:srgbClr val="333333"/>
              </a:solidFill>
            </a:endParaRPr>
          </a:p>
          <a:p>
            <a:pPr indent="0" lvl="0" marL="0" rtl="0" algn="l">
              <a:lnSpc>
                <a:spcPct val="110795"/>
              </a:lnSpc>
              <a:spcBef>
                <a:spcPts val="0"/>
              </a:spcBef>
              <a:spcAft>
                <a:spcPts val="0"/>
              </a:spcAft>
              <a:buNone/>
            </a:pPr>
            <a:r>
              <a:rPr b="1" lang="pt-BR" sz="1300">
                <a:solidFill>
                  <a:srgbClr val="333333"/>
                </a:solidFill>
              </a:rPr>
              <a:t>    </a:t>
            </a:r>
            <a:r>
              <a:rPr b="1" lang="pt-BR" sz="1300">
                <a:solidFill>
                  <a:srgbClr val="008800"/>
                </a:solidFill>
              </a:rPr>
              <a:t>echo</a:t>
            </a:r>
            <a:r>
              <a:rPr b="1" lang="pt-BR" sz="1300">
                <a:solidFill>
                  <a:srgbClr val="333333"/>
                </a:solidFill>
              </a:rPr>
              <a:t> </a:t>
            </a:r>
            <a:r>
              <a:rPr b="1" lang="pt-BR" sz="1300">
                <a:solidFill>
                  <a:srgbClr val="996633"/>
                </a:solidFill>
              </a:rPr>
              <a:t>$funcionario</a:t>
            </a:r>
            <a:r>
              <a:rPr b="1" lang="pt-BR" sz="1300">
                <a:solidFill>
                  <a:srgbClr val="333333"/>
                </a:solidFill>
              </a:rPr>
              <a:t>[</a:t>
            </a:r>
            <a:r>
              <a:rPr b="1" lang="pt-BR" sz="1300">
                <a:solidFill>
                  <a:srgbClr val="333333"/>
                </a:solidFill>
                <a:highlight>
                  <a:srgbClr val="FFF0F0"/>
                </a:highlight>
              </a:rPr>
              <a:t>'nome'</a:t>
            </a:r>
            <a:r>
              <a:rPr b="1" lang="pt-BR" sz="1300">
                <a:solidFill>
                  <a:srgbClr val="333333"/>
                </a:solidFill>
              </a:rPr>
              <a:t>].</a:t>
            </a:r>
            <a:r>
              <a:rPr b="1" lang="pt-BR" sz="1300">
                <a:solidFill>
                  <a:srgbClr val="333333"/>
                </a:solidFill>
                <a:highlight>
                  <a:srgbClr val="FFF0F0"/>
                </a:highlight>
              </a:rPr>
              <a:t>"&lt;/br&gt;"</a:t>
            </a:r>
            <a:r>
              <a:rPr b="1" lang="pt-BR" sz="1300">
                <a:solidFill>
                  <a:srgbClr val="333333"/>
                </a:solidFill>
              </a:rPr>
              <a:t>;</a:t>
            </a:r>
            <a:endParaRPr b="1" sz="1300">
              <a:solidFill>
                <a:srgbClr val="333333"/>
              </a:solidFill>
            </a:endParaRPr>
          </a:p>
          <a:p>
            <a:pPr indent="0" lvl="0" marL="0" rtl="0" algn="l">
              <a:lnSpc>
                <a:spcPct val="110795"/>
              </a:lnSpc>
              <a:spcBef>
                <a:spcPts val="0"/>
              </a:spcBef>
              <a:spcAft>
                <a:spcPts val="0"/>
              </a:spcAft>
              <a:buNone/>
            </a:pPr>
            <a:r>
              <a:rPr b="1" lang="pt-BR" sz="1300">
                <a:solidFill>
                  <a:srgbClr val="333333"/>
                </a:solidFill>
              </a:rPr>
              <a:t>}</a:t>
            </a:r>
            <a:endParaRPr b="1" sz="1300">
              <a:solidFill>
                <a:srgbClr val="333333"/>
              </a:solidFill>
            </a:endParaRPr>
          </a:p>
          <a:p>
            <a:pPr indent="0" lvl="0" marL="0" rtl="0" algn="l">
              <a:lnSpc>
                <a:spcPct val="110795"/>
              </a:lnSpc>
              <a:spcBef>
                <a:spcPts val="0"/>
              </a:spcBef>
              <a:spcAft>
                <a:spcPts val="0"/>
              </a:spcAft>
              <a:buNone/>
            </a:pPr>
            <a:r>
              <a:t/>
            </a:r>
            <a:endParaRPr sz="1300">
              <a:solidFill>
                <a:srgbClr val="996633"/>
              </a:solidFill>
            </a:endParaRPr>
          </a:p>
        </p:txBody>
      </p:sp>
      <p:sp>
        <p:nvSpPr>
          <p:cNvPr id="2217" name="Google Shape;2217;p252"/>
          <p:cNvSpPr txBox="1"/>
          <p:nvPr/>
        </p:nvSpPr>
        <p:spPr>
          <a:xfrm>
            <a:off x="5981700" y="1380125"/>
            <a:ext cx="2850600" cy="30000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just">
              <a:spcBef>
                <a:spcPts val="0"/>
              </a:spcBef>
              <a:spcAft>
                <a:spcPts val="0"/>
              </a:spcAft>
              <a:buNone/>
            </a:pPr>
            <a:r>
              <a:rPr lang="pt-BR"/>
              <a:t>Podemos iterar o resultado de uma query invocando o método fetch até o mesmo retornar nulo, isto é, até esgotar o número de registros.</a:t>
            </a:r>
            <a:endParaRPr/>
          </a:p>
        </p:txBody>
      </p:sp>
    </p:spTree>
  </p:cSld>
  <p:clrMapOvr>
    <a:masterClrMapping/>
  </p:clrMapOvr>
</p:sld>
</file>

<file path=ppt/slides/slide2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1" name="Shape 2221"/>
        <p:cNvGrpSpPr/>
        <p:nvPr/>
      </p:nvGrpSpPr>
      <p:grpSpPr>
        <a:xfrm>
          <a:off x="0" y="0"/>
          <a:ext cx="0" cy="0"/>
          <a:chOff x="0" y="0"/>
          <a:chExt cx="0" cy="0"/>
        </a:xfrm>
      </p:grpSpPr>
      <p:sp>
        <p:nvSpPr>
          <p:cNvPr id="2222" name="Google Shape;2222;p25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PDO Query (Transversable)</a:t>
            </a:r>
            <a:endParaRPr/>
          </a:p>
        </p:txBody>
      </p:sp>
      <p:sp>
        <p:nvSpPr>
          <p:cNvPr id="2223" name="Google Shape;2223;p253"/>
          <p:cNvSpPr txBox="1"/>
          <p:nvPr/>
        </p:nvSpPr>
        <p:spPr>
          <a:xfrm>
            <a:off x="311700" y="1399275"/>
            <a:ext cx="5184300" cy="30000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pt-BR">
                <a:solidFill>
                  <a:srgbClr val="557799"/>
                </a:solidFill>
              </a:rPr>
              <a:t>&lt;?php</a:t>
            </a:r>
            <a:endParaRPr>
              <a:solidFill>
                <a:srgbClr val="557799"/>
              </a:solidFill>
            </a:endParaRPr>
          </a:p>
          <a:p>
            <a:pPr indent="0" lvl="0" marL="0" rtl="0" algn="l">
              <a:spcBef>
                <a:spcPts val="0"/>
              </a:spcBef>
              <a:spcAft>
                <a:spcPts val="0"/>
              </a:spcAft>
              <a:buNone/>
            </a:pPr>
            <a:r>
              <a:t/>
            </a:r>
            <a:endParaRPr>
              <a:solidFill>
                <a:srgbClr val="557799"/>
              </a:solidFill>
            </a:endParaRPr>
          </a:p>
          <a:p>
            <a:pPr indent="0" lvl="0" marL="0" rtl="0" algn="l">
              <a:spcBef>
                <a:spcPts val="0"/>
              </a:spcBef>
              <a:spcAft>
                <a:spcPts val="0"/>
              </a:spcAft>
              <a:buNone/>
            </a:pPr>
            <a:r>
              <a:rPr b="1" lang="pt-BR">
                <a:solidFill>
                  <a:srgbClr val="008800"/>
                </a:solidFill>
              </a:rPr>
              <a:t>include_once</a:t>
            </a:r>
            <a:r>
              <a:rPr lang="pt-BR">
                <a:solidFill>
                  <a:srgbClr val="996633"/>
                </a:solidFill>
              </a:rPr>
              <a:t> </a:t>
            </a:r>
            <a:r>
              <a:rPr lang="pt-BR">
                <a:solidFill>
                  <a:srgbClr val="333333"/>
                </a:solidFill>
                <a:highlight>
                  <a:srgbClr val="FFF0F0"/>
                </a:highlight>
              </a:rPr>
              <a:t>“conexao.php”</a:t>
            </a:r>
            <a:r>
              <a:rPr lang="pt-BR">
                <a:solidFill>
                  <a:srgbClr val="996633"/>
                </a:solidFill>
              </a:rPr>
              <a:t>;</a:t>
            </a:r>
            <a:endParaRPr>
              <a:solidFill>
                <a:srgbClr val="996633"/>
              </a:solidFill>
            </a:endParaRPr>
          </a:p>
          <a:p>
            <a:pPr indent="0" lvl="0" marL="0" rtl="0" algn="l">
              <a:spcBef>
                <a:spcPts val="0"/>
              </a:spcBef>
              <a:spcAft>
                <a:spcPts val="0"/>
              </a:spcAft>
              <a:buClr>
                <a:schemeClr val="dk1"/>
              </a:buClr>
              <a:buSzPts val="1100"/>
              <a:buFont typeface="Arial"/>
              <a:buNone/>
            </a:pPr>
            <a:r>
              <a:t/>
            </a:r>
            <a:endParaRPr>
              <a:solidFill>
                <a:srgbClr val="996633"/>
              </a:solidFill>
            </a:endParaRPr>
          </a:p>
          <a:p>
            <a:pPr indent="0" lvl="0" marL="0" rtl="0" algn="l">
              <a:spcBef>
                <a:spcPts val="0"/>
              </a:spcBef>
              <a:spcAft>
                <a:spcPts val="0"/>
              </a:spcAft>
              <a:buNone/>
            </a:pPr>
            <a:r>
              <a:rPr lang="pt-BR">
                <a:solidFill>
                  <a:srgbClr val="996633"/>
                </a:solidFill>
              </a:rPr>
              <a:t>$statement</a:t>
            </a:r>
            <a:r>
              <a:rPr lang="pt-BR">
                <a:solidFill>
                  <a:srgbClr val="333333"/>
                </a:solidFill>
              </a:rPr>
              <a:t> = </a:t>
            </a:r>
            <a:r>
              <a:rPr lang="pt-BR">
                <a:solidFill>
                  <a:srgbClr val="996633"/>
                </a:solidFill>
              </a:rPr>
              <a:t>$pdo</a:t>
            </a:r>
            <a:r>
              <a:rPr lang="pt-BR">
                <a:solidFill>
                  <a:srgbClr val="333333"/>
                </a:solidFill>
              </a:rPr>
              <a:t>-&gt;</a:t>
            </a:r>
            <a:r>
              <a:rPr lang="pt-BR">
                <a:solidFill>
                  <a:srgbClr val="0000CC"/>
                </a:solidFill>
              </a:rPr>
              <a:t>query</a:t>
            </a:r>
            <a:r>
              <a:rPr lang="pt-BR">
                <a:solidFill>
                  <a:srgbClr val="333333"/>
                </a:solidFill>
              </a:rPr>
              <a:t>(</a:t>
            </a:r>
            <a:r>
              <a:rPr lang="pt-BR">
                <a:solidFill>
                  <a:srgbClr val="333333"/>
                </a:solidFill>
                <a:highlight>
                  <a:srgbClr val="FFF0F0"/>
                </a:highlight>
              </a:rPr>
              <a:t>'SELECT nome FROM funcionario'</a:t>
            </a:r>
            <a:r>
              <a:rPr lang="pt-BR">
                <a:solidFill>
                  <a:srgbClr val="333333"/>
                </a:solidFill>
              </a:rPr>
              <a:t>);</a:t>
            </a:r>
            <a:endParaRPr>
              <a:solidFill>
                <a:srgbClr val="333333"/>
              </a:solidFill>
            </a:endParaRPr>
          </a:p>
          <a:p>
            <a:pPr indent="0" lvl="0" marL="0" rtl="0" algn="l">
              <a:spcBef>
                <a:spcPts val="0"/>
              </a:spcBef>
              <a:spcAft>
                <a:spcPts val="0"/>
              </a:spcAft>
              <a:buNone/>
            </a:pPr>
            <a:r>
              <a:rPr b="1" lang="pt-BR">
                <a:solidFill>
                  <a:srgbClr val="008800"/>
                </a:solidFill>
              </a:rPr>
              <a:t>foreach</a:t>
            </a:r>
            <a:r>
              <a:rPr lang="pt-BR">
                <a:solidFill>
                  <a:srgbClr val="333333"/>
                </a:solidFill>
              </a:rPr>
              <a:t> (</a:t>
            </a:r>
            <a:r>
              <a:rPr lang="pt-BR">
                <a:solidFill>
                  <a:srgbClr val="996633"/>
                </a:solidFill>
              </a:rPr>
              <a:t>$statement</a:t>
            </a:r>
            <a:r>
              <a:rPr lang="pt-BR">
                <a:solidFill>
                  <a:srgbClr val="333333"/>
                </a:solidFill>
              </a:rPr>
              <a:t> </a:t>
            </a:r>
            <a:r>
              <a:rPr b="1" lang="pt-BR">
                <a:solidFill>
                  <a:srgbClr val="008800"/>
                </a:solidFill>
              </a:rPr>
              <a:t>as</a:t>
            </a:r>
            <a:r>
              <a:rPr lang="pt-BR">
                <a:solidFill>
                  <a:srgbClr val="333333"/>
                </a:solidFill>
              </a:rPr>
              <a:t> </a:t>
            </a:r>
            <a:r>
              <a:rPr lang="pt-BR">
                <a:solidFill>
                  <a:srgbClr val="996633"/>
                </a:solidFill>
              </a:rPr>
              <a:t>$linha</a:t>
            </a:r>
            <a:r>
              <a:rPr lang="pt-BR">
                <a:solidFill>
                  <a:srgbClr val="333333"/>
                </a:solidFill>
              </a:rPr>
              <a:t>){</a:t>
            </a:r>
            <a:endParaRPr>
              <a:solidFill>
                <a:srgbClr val="333333"/>
              </a:solidFill>
            </a:endParaRPr>
          </a:p>
          <a:p>
            <a:pPr indent="0" lvl="0" marL="0" rtl="0" algn="l">
              <a:spcBef>
                <a:spcPts val="0"/>
              </a:spcBef>
              <a:spcAft>
                <a:spcPts val="0"/>
              </a:spcAft>
              <a:buNone/>
            </a:pPr>
            <a:r>
              <a:rPr lang="pt-BR">
                <a:solidFill>
                  <a:srgbClr val="333333"/>
                </a:solidFill>
              </a:rPr>
              <a:t>    </a:t>
            </a:r>
            <a:r>
              <a:rPr b="1" lang="pt-BR">
                <a:solidFill>
                  <a:srgbClr val="008800"/>
                </a:solidFill>
              </a:rPr>
              <a:t>echo</a:t>
            </a:r>
            <a:r>
              <a:rPr lang="pt-BR">
                <a:solidFill>
                  <a:srgbClr val="333333"/>
                </a:solidFill>
              </a:rPr>
              <a:t> </a:t>
            </a:r>
            <a:r>
              <a:rPr lang="pt-BR">
                <a:solidFill>
                  <a:srgbClr val="996633"/>
                </a:solidFill>
              </a:rPr>
              <a:t>$linha</a:t>
            </a:r>
            <a:r>
              <a:rPr lang="pt-BR">
                <a:solidFill>
                  <a:srgbClr val="333333"/>
                </a:solidFill>
              </a:rPr>
              <a:t>[</a:t>
            </a:r>
            <a:r>
              <a:rPr lang="pt-BR">
                <a:solidFill>
                  <a:srgbClr val="333333"/>
                </a:solidFill>
                <a:highlight>
                  <a:srgbClr val="FFF0F0"/>
                </a:highlight>
              </a:rPr>
              <a:t>'nome'</a:t>
            </a:r>
            <a:r>
              <a:rPr lang="pt-BR">
                <a:solidFill>
                  <a:srgbClr val="333333"/>
                </a:solidFill>
              </a:rPr>
              <a:t>] . </a:t>
            </a:r>
            <a:r>
              <a:rPr lang="pt-BR">
                <a:solidFill>
                  <a:srgbClr val="333333"/>
                </a:solidFill>
                <a:highlight>
                  <a:srgbClr val="FFF0F0"/>
                </a:highlight>
              </a:rPr>
              <a:t>"&lt;br&gt;"</a:t>
            </a:r>
            <a:r>
              <a:rPr lang="pt-BR">
                <a:solidFill>
                  <a:srgbClr val="333333"/>
                </a:solidFill>
              </a:rPr>
              <a:t>;</a:t>
            </a:r>
            <a:endParaRPr>
              <a:solidFill>
                <a:srgbClr val="333333"/>
              </a:solidFill>
            </a:endParaRPr>
          </a:p>
          <a:p>
            <a:pPr indent="0" lvl="0" marL="0" rtl="0" algn="l">
              <a:lnSpc>
                <a:spcPct val="110795"/>
              </a:lnSpc>
              <a:spcBef>
                <a:spcPts val="0"/>
              </a:spcBef>
              <a:spcAft>
                <a:spcPts val="0"/>
              </a:spcAft>
              <a:buNone/>
            </a:pPr>
            <a:r>
              <a:rPr lang="pt-BR">
                <a:solidFill>
                  <a:srgbClr val="333333"/>
                </a:solidFill>
              </a:rPr>
              <a:t>}</a:t>
            </a:r>
            <a:endParaRPr>
              <a:solidFill>
                <a:srgbClr val="333333"/>
              </a:solidFill>
            </a:endParaRPr>
          </a:p>
        </p:txBody>
      </p:sp>
      <p:sp>
        <p:nvSpPr>
          <p:cNvPr id="2224" name="Google Shape;2224;p253"/>
          <p:cNvSpPr txBox="1"/>
          <p:nvPr/>
        </p:nvSpPr>
        <p:spPr>
          <a:xfrm>
            <a:off x="5924550" y="1394825"/>
            <a:ext cx="2533800" cy="30000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just">
              <a:spcBef>
                <a:spcPts val="0"/>
              </a:spcBef>
              <a:spcAft>
                <a:spcPts val="0"/>
              </a:spcAft>
              <a:buNone/>
            </a:pPr>
            <a:r>
              <a:t/>
            </a:r>
            <a:endParaRPr/>
          </a:p>
          <a:p>
            <a:pPr indent="0" lvl="0" marL="0" rtl="0" algn="just">
              <a:spcBef>
                <a:spcPts val="0"/>
              </a:spcBef>
              <a:spcAft>
                <a:spcPts val="0"/>
              </a:spcAft>
              <a:buNone/>
            </a:pPr>
            <a:r>
              <a:rPr lang="pt-BR"/>
              <a:t>A classe PDOStatement implementa Traversable, o que permite que objetos desta classe possam ser iterados de forma transparente.</a:t>
            </a:r>
            <a:endParaRPr/>
          </a:p>
        </p:txBody>
      </p:sp>
    </p:spTree>
  </p:cSld>
  <p:clrMapOvr>
    <a:masterClrMapping/>
  </p:clrMapOvr>
</p:sld>
</file>

<file path=ppt/slides/slide2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8" name="Shape 2228"/>
        <p:cNvGrpSpPr/>
        <p:nvPr/>
      </p:nvGrpSpPr>
      <p:grpSpPr>
        <a:xfrm>
          <a:off x="0" y="0"/>
          <a:ext cx="0" cy="0"/>
          <a:chOff x="0" y="0"/>
          <a:chExt cx="0" cy="0"/>
        </a:xfrm>
      </p:grpSpPr>
      <p:sp>
        <p:nvSpPr>
          <p:cNvPr id="2229" name="Google Shape;2229;p25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SQL Injection</a:t>
            </a:r>
            <a:endParaRPr/>
          </a:p>
        </p:txBody>
      </p:sp>
      <p:sp>
        <p:nvSpPr>
          <p:cNvPr id="2230" name="Google Shape;2230;p254"/>
          <p:cNvSpPr txBox="1"/>
          <p:nvPr/>
        </p:nvSpPr>
        <p:spPr>
          <a:xfrm>
            <a:off x="361950" y="1169025"/>
            <a:ext cx="6467400" cy="7206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just">
              <a:spcBef>
                <a:spcPts val="0"/>
              </a:spcBef>
              <a:spcAft>
                <a:spcPts val="0"/>
              </a:spcAft>
              <a:buNone/>
            </a:pPr>
            <a:r>
              <a:rPr lang="pt-BR" sz="1300"/>
              <a:t>"SQL Injection" é um subconjunto da vulnerabilidade de entrada do usuário não verificada / não-tratada cujo a propósito é forçar o aplicativo a executar um código SQL que não foi planejado. </a:t>
            </a:r>
            <a:endParaRPr sz="1300"/>
          </a:p>
        </p:txBody>
      </p:sp>
      <p:sp>
        <p:nvSpPr>
          <p:cNvPr id="2231" name="Google Shape;2231;p254"/>
          <p:cNvSpPr txBox="1"/>
          <p:nvPr/>
        </p:nvSpPr>
        <p:spPr>
          <a:xfrm>
            <a:off x="361950" y="2040925"/>
            <a:ext cx="3298200" cy="30000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pt-BR" sz="1100">
                <a:solidFill>
                  <a:srgbClr val="557799"/>
                </a:solidFill>
              </a:rPr>
              <a:t>&lt;!DOCTYPE html&gt;</a:t>
            </a:r>
            <a:endParaRPr sz="1100">
              <a:solidFill>
                <a:schemeClr val="dk1"/>
              </a:solidFill>
            </a:endParaRPr>
          </a:p>
          <a:p>
            <a:pPr indent="0" lvl="0" marL="0" rtl="0" algn="l">
              <a:spcBef>
                <a:spcPts val="0"/>
              </a:spcBef>
              <a:spcAft>
                <a:spcPts val="0"/>
              </a:spcAft>
              <a:buNone/>
            </a:pPr>
            <a:r>
              <a:rPr lang="pt-BR" sz="1100">
                <a:solidFill>
                  <a:srgbClr val="007700"/>
                </a:solidFill>
              </a:rPr>
              <a:t>&lt;html&gt;</a:t>
            </a:r>
            <a:endParaRPr sz="1100">
              <a:solidFill>
                <a:schemeClr val="dk1"/>
              </a:solidFill>
            </a:endParaRPr>
          </a:p>
          <a:p>
            <a:pPr indent="0" lvl="0" marL="0" rtl="0" algn="l">
              <a:spcBef>
                <a:spcPts val="0"/>
              </a:spcBef>
              <a:spcAft>
                <a:spcPts val="0"/>
              </a:spcAft>
              <a:buNone/>
            </a:pPr>
            <a:r>
              <a:rPr lang="pt-BR" sz="1100">
                <a:solidFill>
                  <a:schemeClr val="dk1"/>
                </a:solidFill>
              </a:rPr>
              <a:t>    </a:t>
            </a:r>
            <a:r>
              <a:rPr lang="pt-BR" sz="1100">
                <a:solidFill>
                  <a:srgbClr val="007700"/>
                </a:solidFill>
              </a:rPr>
              <a:t>&lt;head&gt;</a:t>
            </a:r>
            <a:endParaRPr sz="1100">
              <a:solidFill>
                <a:schemeClr val="dk1"/>
              </a:solidFill>
            </a:endParaRPr>
          </a:p>
          <a:p>
            <a:pPr indent="0" lvl="0" marL="0" rtl="0" algn="l">
              <a:spcBef>
                <a:spcPts val="0"/>
              </a:spcBef>
              <a:spcAft>
                <a:spcPts val="0"/>
              </a:spcAft>
              <a:buNone/>
            </a:pPr>
            <a:r>
              <a:rPr lang="pt-BR" sz="1100">
                <a:solidFill>
                  <a:schemeClr val="dk1"/>
                </a:solidFill>
              </a:rPr>
              <a:t>        </a:t>
            </a:r>
            <a:r>
              <a:rPr lang="pt-BR" sz="1100">
                <a:solidFill>
                  <a:srgbClr val="007700"/>
                </a:solidFill>
              </a:rPr>
              <a:t>&lt;title&gt;</a:t>
            </a:r>
            <a:r>
              <a:rPr lang="pt-BR" sz="1100">
                <a:solidFill>
                  <a:schemeClr val="dk1"/>
                </a:solidFill>
              </a:rPr>
              <a:t>Login</a:t>
            </a:r>
            <a:r>
              <a:rPr lang="pt-BR" sz="1100">
                <a:solidFill>
                  <a:srgbClr val="007700"/>
                </a:solidFill>
              </a:rPr>
              <a:t>&lt;/title&gt;</a:t>
            </a:r>
            <a:endParaRPr sz="1100">
              <a:solidFill>
                <a:schemeClr val="dk1"/>
              </a:solidFill>
            </a:endParaRPr>
          </a:p>
          <a:p>
            <a:pPr indent="0" lvl="0" marL="0" rtl="0" algn="l">
              <a:spcBef>
                <a:spcPts val="0"/>
              </a:spcBef>
              <a:spcAft>
                <a:spcPts val="0"/>
              </a:spcAft>
              <a:buNone/>
            </a:pPr>
            <a:r>
              <a:rPr lang="pt-BR" sz="1100">
                <a:solidFill>
                  <a:schemeClr val="dk1"/>
                </a:solidFill>
              </a:rPr>
              <a:t>        </a:t>
            </a:r>
            <a:r>
              <a:rPr lang="pt-BR" sz="1100">
                <a:solidFill>
                  <a:srgbClr val="007700"/>
                </a:solidFill>
              </a:rPr>
              <a:t>&lt;meta</a:t>
            </a:r>
            <a:r>
              <a:rPr lang="pt-BR" sz="1100">
                <a:solidFill>
                  <a:schemeClr val="dk1"/>
                </a:solidFill>
              </a:rPr>
              <a:t> </a:t>
            </a:r>
            <a:r>
              <a:rPr lang="pt-BR" sz="1100">
                <a:solidFill>
                  <a:srgbClr val="0000CC"/>
                </a:solidFill>
              </a:rPr>
              <a:t>charset=</a:t>
            </a:r>
            <a:r>
              <a:rPr lang="pt-BR" sz="1100">
                <a:solidFill>
                  <a:schemeClr val="dk1"/>
                </a:solidFill>
                <a:highlight>
                  <a:srgbClr val="FFF0F0"/>
                </a:highlight>
              </a:rPr>
              <a:t>"UTF-8"</a:t>
            </a:r>
            <a:r>
              <a:rPr lang="pt-BR" sz="1100">
                <a:solidFill>
                  <a:srgbClr val="007700"/>
                </a:solidFill>
              </a:rPr>
              <a:t>&gt;</a:t>
            </a:r>
            <a:endParaRPr sz="1100">
              <a:solidFill>
                <a:schemeClr val="dk1"/>
              </a:solidFill>
            </a:endParaRPr>
          </a:p>
          <a:p>
            <a:pPr indent="0" lvl="0" marL="0" rtl="0" algn="l">
              <a:spcBef>
                <a:spcPts val="0"/>
              </a:spcBef>
              <a:spcAft>
                <a:spcPts val="0"/>
              </a:spcAft>
              <a:buNone/>
            </a:pPr>
            <a:r>
              <a:rPr lang="pt-BR" sz="1100">
                <a:solidFill>
                  <a:schemeClr val="dk1"/>
                </a:solidFill>
              </a:rPr>
              <a:t>    </a:t>
            </a:r>
            <a:r>
              <a:rPr lang="pt-BR" sz="1100">
                <a:solidFill>
                  <a:srgbClr val="007700"/>
                </a:solidFill>
              </a:rPr>
              <a:t>&lt;/head&gt;</a:t>
            </a:r>
            <a:endParaRPr sz="1100">
              <a:solidFill>
                <a:schemeClr val="dk1"/>
              </a:solidFill>
            </a:endParaRPr>
          </a:p>
          <a:p>
            <a:pPr indent="0" lvl="0" marL="0" rtl="0" algn="l">
              <a:spcBef>
                <a:spcPts val="0"/>
              </a:spcBef>
              <a:spcAft>
                <a:spcPts val="0"/>
              </a:spcAft>
              <a:buNone/>
            </a:pPr>
            <a:r>
              <a:rPr lang="pt-BR" sz="1100">
                <a:solidFill>
                  <a:schemeClr val="dk1"/>
                </a:solidFill>
              </a:rPr>
              <a:t>    </a:t>
            </a:r>
            <a:r>
              <a:rPr lang="pt-BR" sz="1100">
                <a:solidFill>
                  <a:srgbClr val="007700"/>
                </a:solidFill>
              </a:rPr>
              <a:t>&lt;body&gt;</a:t>
            </a:r>
            <a:endParaRPr sz="1100">
              <a:solidFill>
                <a:schemeClr val="dk1"/>
              </a:solidFill>
            </a:endParaRPr>
          </a:p>
          <a:p>
            <a:pPr indent="0" lvl="0" marL="0" rtl="0" algn="l">
              <a:spcBef>
                <a:spcPts val="0"/>
              </a:spcBef>
              <a:spcAft>
                <a:spcPts val="0"/>
              </a:spcAft>
              <a:buNone/>
            </a:pPr>
            <a:r>
              <a:rPr lang="pt-BR" sz="1100">
                <a:solidFill>
                  <a:schemeClr val="dk1"/>
                </a:solidFill>
              </a:rPr>
              <a:t>        </a:t>
            </a:r>
            <a:r>
              <a:rPr lang="pt-BR" sz="1100">
                <a:solidFill>
                  <a:srgbClr val="007700"/>
                </a:solidFill>
              </a:rPr>
              <a:t>&lt;form</a:t>
            </a:r>
            <a:r>
              <a:rPr lang="pt-BR" sz="1100">
                <a:solidFill>
                  <a:schemeClr val="dk1"/>
                </a:solidFill>
              </a:rPr>
              <a:t> </a:t>
            </a:r>
            <a:r>
              <a:rPr lang="pt-BR" sz="1100">
                <a:solidFill>
                  <a:srgbClr val="0000CC"/>
                </a:solidFill>
              </a:rPr>
              <a:t>action=</a:t>
            </a:r>
            <a:r>
              <a:rPr lang="pt-BR" sz="1100">
                <a:solidFill>
                  <a:schemeClr val="dk1"/>
                </a:solidFill>
                <a:highlight>
                  <a:srgbClr val="FFF0F0"/>
                </a:highlight>
              </a:rPr>
              <a:t>"logar.php"</a:t>
            </a:r>
            <a:r>
              <a:rPr lang="pt-BR" sz="1100">
                <a:solidFill>
                  <a:srgbClr val="007700"/>
                </a:solidFill>
              </a:rPr>
              <a:t>&gt;</a:t>
            </a:r>
            <a:endParaRPr sz="1100">
              <a:solidFill>
                <a:schemeClr val="dk1"/>
              </a:solidFill>
            </a:endParaRPr>
          </a:p>
          <a:p>
            <a:pPr indent="0" lvl="0" marL="0" rtl="0" algn="l">
              <a:spcBef>
                <a:spcPts val="0"/>
              </a:spcBef>
              <a:spcAft>
                <a:spcPts val="0"/>
              </a:spcAft>
              <a:buNone/>
            </a:pPr>
            <a:r>
              <a:rPr lang="pt-BR" sz="1100">
                <a:solidFill>
                  <a:schemeClr val="dk1"/>
                </a:solidFill>
              </a:rPr>
              <a:t>            </a:t>
            </a:r>
            <a:r>
              <a:rPr lang="pt-BR" sz="1100">
                <a:solidFill>
                  <a:srgbClr val="007700"/>
                </a:solidFill>
              </a:rPr>
              <a:t>&lt;label&gt;</a:t>
            </a:r>
            <a:r>
              <a:rPr lang="pt-BR" sz="1100">
                <a:solidFill>
                  <a:schemeClr val="dk1"/>
                </a:solidFill>
              </a:rPr>
              <a:t>login:</a:t>
            </a:r>
            <a:r>
              <a:rPr lang="pt-BR" sz="1100">
                <a:solidFill>
                  <a:srgbClr val="007700"/>
                </a:solidFill>
              </a:rPr>
              <a:t>&lt;/label&gt;</a:t>
            </a:r>
            <a:endParaRPr sz="1100">
              <a:solidFill>
                <a:schemeClr val="dk1"/>
              </a:solidFill>
            </a:endParaRPr>
          </a:p>
          <a:p>
            <a:pPr indent="0" lvl="0" marL="0" rtl="0" algn="l">
              <a:spcBef>
                <a:spcPts val="0"/>
              </a:spcBef>
              <a:spcAft>
                <a:spcPts val="0"/>
              </a:spcAft>
              <a:buNone/>
            </a:pPr>
            <a:r>
              <a:rPr lang="pt-BR" sz="1100">
                <a:solidFill>
                  <a:schemeClr val="dk1"/>
                </a:solidFill>
              </a:rPr>
              <a:t>            </a:t>
            </a:r>
            <a:r>
              <a:rPr lang="pt-BR" sz="1100">
                <a:solidFill>
                  <a:srgbClr val="007700"/>
                </a:solidFill>
              </a:rPr>
              <a:t>&lt;input</a:t>
            </a:r>
            <a:r>
              <a:rPr lang="pt-BR" sz="1100">
                <a:solidFill>
                  <a:schemeClr val="dk1"/>
                </a:solidFill>
              </a:rPr>
              <a:t> </a:t>
            </a:r>
            <a:r>
              <a:rPr lang="pt-BR" sz="1100">
                <a:solidFill>
                  <a:srgbClr val="0000CC"/>
                </a:solidFill>
              </a:rPr>
              <a:t>type=</a:t>
            </a:r>
            <a:r>
              <a:rPr lang="pt-BR" sz="1100">
                <a:solidFill>
                  <a:schemeClr val="dk1"/>
                </a:solidFill>
                <a:highlight>
                  <a:srgbClr val="FFF0F0"/>
                </a:highlight>
              </a:rPr>
              <a:t>"text"</a:t>
            </a:r>
            <a:r>
              <a:rPr lang="pt-BR" sz="1100">
                <a:solidFill>
                  <a:schemeClr val="dk1"/>
                </a:solidFill>
              </a:rPr>
              <a:t> </a:t>
            </a:r>
            <a:r>
              <a:rPr lang="pt-BR" sz="1100">
                <a:solidFill>
                  <a:srgbClr val="0000CC"/>
                </a:solidFill>
              </a:rPr>
              <a:t>name=</a:t>
            </a:r>
            <a:r>
              <a:rPr lang="pt-BR" sz="1100">
                <a:solidFill>
                  <a:schemeClr val="dk1"/>
                </a:solidFill>
                <a:highlight>
                  <a:srgbClr val="FFF0F0"/>
                </a:highlight>
              </a:rPr>
              <a:t>"login"</a:t>
            </a:r>
            <a:r>
              <a:rPr lang="pt-BR" sz="1100">
                <a:solidFill>
                  <a:schemeClr val="dk1"/>
                </a:solidFill>
              </a:rPr>
              <a:t> </a:t>
            </a:r>
            <a:r>
              <a:rPr lang="pt-BR" sz="1100">
                <a:solidFill>
                  <a:srgbClr val="007700"/>
                </a:solidFill>
              </a:rPr>
              <a:t>/&gt;</a:t>
            </a:r>
            <a:endParaRPr sz="1100">
              <a:solidFill>
                <a:schemeClr val="dk1"/>
              </a:solidFill>
            </a:endParaRPr>
          </a:p>
          <a:p>
            <a:pPr indent="0" lvl="0" marL="0" rtl="0" algn="l">
              <a:spcBef>
                <a:spcPts val="0"/>
              </a:spcBef>
              <a:spcAft>
                <a:spcPts val="0"/>
              </a:spcAft>
              <a:buNone/>
            </a:pPr>
            <a:r>
              <a:rPr lang="pt-BR" sz="1100">
                <a:solidFill>
                  <a:schemeClr val="dk1"/>
                </a:solidFill>
              </a:rPr>
              <a:t>            </a:t>
            </a:r>
            <a:r>
              <a:rPr lang="pt-BR" sz="1100">
                <a:solidFill>
                  <a:srgbClr val="007700"/>
                </a:solidFill>
              </a:rPr>
              <a:t>&lt;label&gt;</a:t>
            </a:r>
            <a:r>
              <a:rPr lang="pt-BR" sz="1100">
                <a:solidFill>
                  <a:schemeClr val="dk1"/>
                </a:solidFill>
              </a:rPr>
              <a:t>senha:</a:t>
            </a:r>
            <a:r>
              <a:rPr lang="pt-BR" sz="1100">
                <a:solidFill>
                  <a:srgbClr val="007700"/>
                </a:solidFill>
              </a:rPr>
              <a:t>&lt;/label&gt;</a:t>
            </a:r>
            <a:endParaRPr sz="1100">
              <a:solidFill>
                <a:schemeClr val="dk1"/>
              </a:solidFill>
            </a:endParaRPr>
          </a:p>
          <a:p>
            <a:pPr indent="0" lvl="0" marL="0" rtl="0" algn="l">
              <a:spcBef>
                <a:spcPts val="0"/>
              </a:spcBef>
              <a:spcAft>
                <a:spcPts val="0"/>
              </a:spcAft>
              <a:buNone/>
            </a:pPr>
            <a:r>
              <a:rPr lang="pt-BR" sz="1100">
                <a:solidFill>
                  <a:schemeClr val="dk1"/>
                </a:solidFill>
              </a:rPr>
              <a:t>            </a:t>
            </a:r>
            <a:r>
              <a:rPr lang="pt-BR" sz="1100">
                <a:solidFill>
                  <a:srgbClr val="007700"/>
                </a:solidFill>
              </a:rPr>
              <a:t>&lt;input</a:t>
            </a:r>
            <a:r>
              <a:rPr lang="pt-BR" sz="1100">
                <a:solidFill>
                  <a:schemeClr val="dk1"/>
                </a:solidFill>
              </a:rPr>
              <a:t> </a:t>
            </a:r>
            <a:r>
              <a:rPr lang="pt-BR" sz="1100">
                <a:solidFill>
                  <a:srgbClr val="0000CC"/>
                </a:solidFill>
              </a:rPr>
              <a:t>type=</a:t>
            </a:r>
            <a:r>
              <a:rPr lang="pt-BR" sz="1100">
                <a:solidFill>
                  <a:schemeClr val="dk1"/>
                </a:solidFill>
                <a:highlight>
                  <a:srgbClr val="FFF0F0"/>
                </a:highlight>
              </a:rPr>
              <a:t>"password"</a:t>
            </a:r>
            <a:r>
              <a:rPr lang="pt-BR" sz="1100">
                <a:solidFill>
                  <a:schemeClr val="dk1"/>
                </a:solidFill>
              </a:rPr>
              <a:t> </a:t>
            </a:r>
            <a:r>
              <a:rPr lang="pt-BR" sz="1100">
                <a:solidFill>
                  <a:srgbClr val="0000CC"/>
                </a:solidFill>
              </a:rPr>
              <a:t>name=</a:t>
            </a:r>
            <a:r>
              <a:rPr lang="pt-BR" sz="1100">
                <a:solidFill>
                  <a:schemeClr val="dk1"/>
                </a:solidFill>
                <a:highlight>
                  <a:srgbClr val="FFF0F0"/>
                </a:highlight>
              </a:rPr>
              <a:t>"senha"</a:t>
            </a:r>
            <a:r>
              <a:rPr lang="pt-BR" sz="1100">
                <a:solidFill>
                  <a:schemeClr val="dk1"/>
                </a:solidFill>
              </a:rPr>
              <a:t> </a:t>
            </a:r>
            <a:r>
              <a:rPr lang="pt-BR" sz="1100">
                <a:solidFill>
                  <a:srgbClr val="007700"/>
                </a:solidFill>
              </a:rPr>
              <a:t>/&gt;</a:t>
            </a:r>
            <a:endParaRPr sz="1100">
              <a:solidFill>
                <a:schemeClr val="dk1"/>
              </a:solidFill>
            </a:endParaRPr>
          </a:p>
          <a:p>
            <a:pPr indent="0" lvl="0" marL="0" rtl="0" algn="l">
              <a:spcBef>
                <a:spcPts val="0"/>
              </a:spcBef>
              <a:spcAft>
                <a:spcPts val="0"/>
              </a:spcAft>
              <a:buNone/>
            </a:pPr>
            <a:r>
              <a:rPr lang="pt-BR" sz="1100">
                <a:solidFill>
                  <a:schemeClr val="dk1"/>
                </a:solidFill>
              </a:rPr>
              <a:t>            </a:t>
            </a:r>
            <a:r>
              <a:rPr lang="pt-BR" sz="1100">
                <a:solidFill>
                  <a:srgbClr val="007700"/>
                </a:solidFill>
              </a:rPr>
              <a:t>&lt;input</a:t>
            </a:r>
            <a:r>
              <a:rPr lang="pt-BR" sz="1100">
                <a:solidFill>
                  <a:schemeClr val="dk1"/>
                </a:solidFill>
              </a:rPr>
              <a:t> </a:t>
            </a:r>
            <a:r>
              <a:rPr lang="pt-BR" sz="1100">
                <a:solidFill>
                  <a:srgbClr val="0000CC"/>
                </a:solidFill>
              </a:rPr>
              <a:t>type=</a:t>
            </a:r>
            <a:r>
              <a:rPr lang="pt-BR" sz="1100">
                <a:solidFill>
                  <a:schemeClr val="dk1"/>
                </a:solidFill>
                <a:highlight>
                  <a:srgbClr val="FFF0F0"/>
                </a:highlight>
              </a:rPr>
              <a:t>"submit"</a:t>
            </a:r>
            <a:r>
              <a:rPr lang="pt-BR" sz="1100">
                <a:solidFill>
                  <a:schemeClr val="dk1"/>
                </a:solidFill>
              </a:rPr>
              <a:t> </a:t>
            </a:r>
            <a:r>
              <a:rPr lang="pt-BR" sz="1100">
                <a:solidFill>
                  <a:srgbClr val="0000CC"/>
                </a:solidFill>
              </a:rPr>
              <a:t>value=</a:t>
            </a:r>
            <a:r>
              <a:rPr lang="pt-BR" sz="1100">
                <a:solidFill>
                  <a:schemeClr val="dk1"/>
                </a:solidFill>
                <a:highlight>
                  <a:srgbClr val="FFF0F0"/>
                </a:highlight>
              </a:rPr>
              <a:t>"logar"</a:t>
            </a:r>
            <a:r>
              <a:rPr lang="pt-BR" sz="1100">
                <a:solidFill>
                  <a:schemeClr val="dk1"/>
                </a:solidFill>
              </a:rPr>
              <a:t> </a:t>
            </a:r>
            <a:r>
              <a:rPr lang="pt-BR" sz="1100">
                <a:solidFill>
                  <a:srgbClr val="007700"/>
                </a:solidFill>
              </a:rPr>
              <a:t>/&gt;</a:t>
            </a:r>
            <a:endParaRPr sz="1100">
              <a:solidFill>
                <a:schemeClr val="dk1"/>
              </a:solidFill>
            </a:endParaRPr>
          </a:p>
          <a:p>
            <a:pPr indent="0" lvl="0" marL="0" rtl="0" algn="l">
              <a:spcBef>
                <a:spcPts val="0"/>
              </a:spcBef>
              <a:spcAft>
                <a:spcPts val="0"/>
              </a:spcAft>
              <a:buNone/>
            </a:pPr>
            <a:r>
              <a:rPr lang="pt-BR" sz="1100">
                <a:solidFill>
                  <a:schemeClr val="dk1"/>
                </a:solidFill>
              </a:rPr>
              <a:t>        </a:t>
            </a:r>
            <a:r>
              <a:rPr lang="pt-BR" sz="1100">
                <a:solidFill>
                  <a:srgbClr val="007700"/>
                </a:solidFill>
              </a:rPr>
              <a:t>&lt;/form&gt;</a:t>
            </a:r>
            <a:endParaRPr sz="1100">
              <a:solidFill>
                <a:schemeClr val="dk1"/>
              </a:solidFill>
            </a:endParaRPr>
          </a:p>
          <a:p>
            <a:pPr indent="0" lvl="0" marL="0" rtl="0" algn="l">
              <a:spcBef>
                <a:spcPts val="0"/>
              </a:spcBef>
              <a:spcAft>
                <a:spcPts val="0"/>
              </a:spcAft>
              <a:buNone/>
            </a:pPr>
            <a:r>
              <a:rPr lang="pt-BR" sz="1100">
                <a:solidFill>
                  <a:schemeClr val="dk1"/>
                </a:solidFill>
              </a:rPr>
              <a:t>    </a:t>
            </a:r>
            <a:r>
              <a:rPr lang="pt-BR" sz="1100">
                <a:solidFill>
                  <a:srgbClr val="007700"/>
                </a:solidFill>
              </a:rPr>
              <a:t>&lt;/body&gt;</a:t>
            </a:r>
            <a:endParaRPr sz="1100">
              <a:solidFill>
                <a:schemeClr val="dk1"/>
              </a:solidFill>
            </a:endParaRPr>
          </a:p>
          <a:p>
            <a:pPr indent="0" lvl="0" marL="0" rtl="0" algn="l">
              <a:lnSpc>
                <a:spcPct val="125000"/>
              </a:lnSpc>
              <a:spcBef>
                <a:spcPts val="0"/>
              </a:spcBef>
              <a:spcAft>
                <a:spcPts val="0"/>
              </a:spcAft>
              <a:buNone/>
            </a:pPr>
            <a:r>
              <a:rPr lang="pt-BR" sz="1100">
                <a:solidFill>
                  <a:srgbClr val="007700"/>
                </a:solidFill>
              </a:rPr>
              <a:t>&lt;/html&gt;</a:t>
            </a:r>
            <a:endParaRPr sz="1100">
              <a:solidFill>
                <a:srgbClr val="007700"/>
              </a:solidFill>
            </a:endParaRPr>
          </a:p>
        </p:txBody>
      </p:sp>
      <p:sp>
        <p:nvSpPr>
          <p:cNvPr id="2232" name="Google Shape;2232;p254"/>
          <p:cNvSpPr txBox="1"/>
          <p:nvPr/>
        </p:nvSpPr>
        <p:spPr>
          <a:xfrm>
            <a:off x="3800500" y="2040925"/>
            <a:ext cx="4924500" cy="30000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pt-BR" sz="1100">
                <a:solidFill>
                  <a:srgbClr val="557799"/>
                </a:solidFill>
              </a:rPr>
              <a:t>&lt;?php</a:t>
            </a:r>
            <a:endParaRPr sz="1100">
              <a:solidFill>
                <a:schemeClr val="dk1"/>
              </a:solidFill>
            </a:endParaRPr>
          </a:p>
          <a:p>
            <a:pPr indent="0" lvl="0" marL="0" rtl="0" algn="l">
              <a:spcBef>
                <a:spcPts val="0"/>
              </a:spcBef>
              <a:spcAft>
                <a:spcPts val="0"/>
              </a:spcAft>
              <a:buNone/>
            </a:pPr>
            <a:r>
              <a:rPr b="1" lang="pt-BR" sz="1100">
                <a:solidFill>
                  <a:srgbClr val="008800"/>
                </a:solidFill>
              </a:rPr>
              <a:t>include_once</a:t>
            </a:r>
            <a:r>
              <a:rPr lang="pt-BR" sz="1100">
                <a:solidFill>
                  <a:schemeClr val="dk1"/>
                </a:solidFill>
              </a:rPr>
              <a:t> </a:t>
            </a:r>
            <a:r>
              <a:rPr lang="pt-BR" sz="1100">
                <a:solidFill>
                  <a:schemeClr val="dk1"/>
                </a:solidFill>
                <a:highlight>
                  <a:srgbClr val="FFF0F0"/>
                </a:highlight>
              </a:rPr>
              <a:t>'../conexao.php'</a:t>
            </a:r>
            <a:r>
              <a:rPr lang="pt-BR" sz="1100">
                <a:solidFill>
                  <a:schemeClr val="dk1"/>
                </a:solidFill>
              </a:rPr>
              <a:t>;</a:t>
            </a:r>
            <a:endParaRPr sz="1100">
              <a:solidFill>
                <a:schemeClr val="dk1"/>
              </a:solidFill>
            </a:endParaRPr>
          </a:p>
          <a:p>
            <a:pPr indent="0" lvl="0" marL="0" rtl="0" algn="l">
              <a:spcBef>
                <a:spcPts val="0"/>
              </a:spcBef>
              <a:spcAft>
                <a:spcPts val="0"/>
              </a:spcAft>
              <a:buNone/>
            </a:pPr>
            <a:r>
              <a:t/>
            </a:r>
            <a:endParaRPr sz="1100">
              <a:solidFill>
                <a:schemeClr val="dk1"/>
              </a:solidFill>
            </a:endParaRPr>
          </a:p>
          <a:p>
            <a:pPr indent="0" lvl="0" marL="0" rtl="0" algn="l">
              <a:spcBef>
                <a:spcPts val="0"/>
              </a:spcBef>
              <a:spcAft>
                <a:spcPts val="0"/>
              </a:spcAft>
              <a:buNone/>
            </a:pPr>
            <a:r>
              <a:rPr lang="pt-BR" sz="1100">
                <a:solidFill>
                  <a:srgbClr val="996633"/>
                </a:solidFill>
              </a:rPr>
              <a:t>$login</a:t>
            </a:r>
            <a:r>
              <a:rPr lang="pt-BR" sz="1100">
                <a:solidFill>
                  <a:schemeClr val="dk1"/>
                </a:solidFill>
              </a:rPr>
              <a:t>   </a:t>
            </a:r>
            <a:r>
              <a:rPr lang="pt-BR" sz="1100">
                <a:solidFill>
                  <a:srgbClr val="333333"/>
                </a:solidFill>
              </a:rPr>
              <a:t>=</a:t>
            </a:r>
            <a:r>
              <a:rPr lang="pt-BR" sz="1100">
                <a:solidFill>
                  <a:schemeClr val="dk1"/>
                </a:solidFill>
              </a:rPr>
              <a:t> </a:t>
            </a:r>
            <a:r>
              <a:rPr lang="pt-BR" sz="1100">
                <a:solidFill>
                  <a:srgbClr val="996633"/>
                </a:solidFill>
              </a:rPr>
              <a:t>$_REQUEST</a:t>
            </a:r>
            <a:r>
              <a:rPr lang="pt-BR" sz="1100">
                <a:solidFill>
                  <a:schemeClr val="dk1"/>
                </a:solidFill>
              </a:rPr>
              <a:t>[</a:t>
            </a:r>
            <a:r>
              <a:rPr lang="pt-BR" sz="1100">
                <a:solidFill>
                  <a:schemeClr val="dk1"/>
                </a:solidFill>
                <a:highlight>
                  <a:srgbClr val="FFF0F0"/>
                </a:highlight>
              </a:rPr>
              <a:t>'login'</a:t>
            </a:r>
            <a:r>
              <a:rPr lang="pt-BR" sz="1100">
                <a:solidFill>
                  <a:schemeClr val="dk1"/>
                </a:solidFill>
              </a:rPr>
              <a:t>];</a:t>
            </a:r>
            <a:endParaRPr sz="1100">
              <a:solidFill>
                <a:schemeClr val="dk1"/>
              </a:solidFill>
            </a:endParaRPr>
          </a:p>
          <a:p>
            <a:pPr indent="0" lvl="0" marL="0" rtl="0" algn="l">
              <a:spcBef>
                <a:spcPts val="0"/>
              </a:spcBef>
              <a:spcAft>
                <a:spcPts val="0"/>
              </a:spcAft>
              <a:buNone/>
            </a:pPr>
            <a:r>
              <a:rPr lang="pt-BR" sz="1100">
                <a:solidFill>
                  <a:srgbClr val="996633"/>
                </a:solidFill>
              </a:rPr>
              <a:t>$senha</a:t>
            </a:r>
            <a:r>
              <a:rPr lang="pt-BR" sz="1100">
                <a:solidFill>
                  <a:schemeClr val="dk1"/>
                </a:solidFill>
              </a:rPr>
              <a:t> </a:t>
            </a:r>
            <a:r>
              <a:rPr lang="pt-BR" sz="1100">
                <a:solidFill>
                  <a:srgbClr val="333333"/>
                </a:solidFill>
              </a:rPr>
              <a:t>=</a:t>
            </a:r>
            <a:r>
              <a:rPr lang="pt-BR" sz="1100">
                <a:solidFill>
                  <a:schemeClr val="dk1"/>
                </a:solidFill>
              </a:rPr>
              <a:t> </a:t>
            </a:r>
            <a:r>
              <a:rPr lang="pt-BR" sz="1100">
                <a:solidFill>
                  <a:srgbClr val="996633"/>
                </a:solidFill>
              </a:rPr>
              <a:t>$_REQUEST</a:t>
            </a:r>
            <a:r>
              <a:rPr lang="pt-BR" sz="1100">
                <a:solidFill>
                  <a:schemeClr val="dk1"/>
                </a:solidFill>
              </a:rPr>
              <a:t>[</a:t>
            </a:r>
            <a:r>
              <a:rPr lang="pt-BR" sz="1100">
                <a:solidFill>
                  <a:schemeClr val="dk1"/>
                </a:solidFill>
                <a:highlight>
                  <a:srgbClr val="FFF0F0"/>
                </a:highlight>
              </a:rPr>
              <a:t>'senha'</a:t>
            </a:r>
            <a:r>
              <a:rPr lang="pt-BR" sz="1100">
                <a:solidFill>
                  <a:schemeClr val="dk1"/>
                </a:solidFill>
              </a:rPr>
              <a:t>];</a:t>
            </a:r>
            <a:endParaRPr sz="1100">
              <a:solidFill>
                <a:schemeClr val="dk1"/>
              </a:solidFill>
            </a:endParaRPr>
          </a:p>
          <a:p>
            <a:pPr indent="0" lvl="0" marL="0" rtl="0" algn="l">
              <a:spcBef>
                <a:spcPts val="0"/>
              </a:spcBef>
              <a:spcAft>
                <a:spcPts val="0"/>
              </a:spcAft>
              <a:buNone/>
            </a:pPr>
            <a:r>
              <a:t/>
            </a:r>
            <a:endParaRPr sz="1100">
              <a:solidFill>
                <a:schemeClr val="dk1"/>
              </a:solidFill>
            </a:endParaRPr>
          </a:p>
          <a:p>
            <a:pPr indent="0" lvl="0" marL="0" rtl="0" algn="l">
              <a:spcBef>
                <a:spcPts val="0"/>
              </a:spcBef>
              <a:spcAft>
                <a:spcPts val="0"/>
              </a:spcAft>
              <a:buNone/>
            </a:pPr>
            <a:r>
              <a:rPr lang="pt-BR" sz="1100">
                <a:solidFill>
                  <a:srgbClr val="996633"/>
                </a:solidFill>
              </a:rPr>
              <a:t>$query</a:t>
            </a:r>
            <a:r>
              <a:rPr lang="pt-BR" sz="1100">
                <a:solidFill>
                  <a:schemeClr val="dk1"/>
                </a:solidFill>
              </a:rPr>
              <a:t> </a:t>
            </a:r>
            <a:r>
              <a:rPr lang="pt-BR" sz="1100">
                <a:solidFill>
                  <a:srgbClr val="333333"/>
                </a:solidFill>
              </a:rPr>
              <a:t>=</a:t>
            </a:r>
            <a:r>
              <a:rPr lang="pt-BR" sz="1100">
                <a:solidFill>
                  <a:schemeClr val="dk1"/>
                </a:solidFill>
              </a:rPr>
              <a:t> </a:t>
            </a:r>
            <a:r>
              <a:rPr lang="pt-BR" sz="1100">
                <a:solidFill>
                  <a:schemeClr val="dk1"/>
                </a:solidFill>
                <a:highlight>
                  <a:srgbClr val="FFF0F0"/>
                </a:highlight>
              </a:rPr>
              <a:t>"SELECT * FROM usuario WHERE login = '</a:t>
            </a:r>
            <a:r>
              <a:rPr lang="pt-BR" sz="1100">
                <a:solidFill>
                  <a:schemeClr val="dk1"/>
                </a:solidFill>
                <a:highlight>
                  <a:srgbClr val="EEEEEE"/>
                </a:highlight>
              </a:rPr>
              <a:t>$login</a:t>
            </a:r>
            <a:r>
              <a:rPr lang="pt-BR" sz="1100">
                <a:solidFill>
                  <a:schemeClr val="dk1"/>
                </a:solidFill>
                <a:highlight>
                  <a:srgbClr val="FFF0F0"/>
                </a:highlight>
              </a:rPr>
              <a:t>' AND senha = '</a:t>
            </a:r>
            <a:r>
              <a:rPr lang="pt-BR" sz="1100">
                <a:solidFill>
                  <a:schemeClr val="dk1"/>
                </a:solidFill>
                <a:highlight>
                  <a:srgbClr val="EEEEEE"/>
                </a:highlight>
              </a:rPr>
              <a:t>$senha</a:t>
            </a:r>
            <a:r>
              <a:rPr lang="pt-BR" sz="1100">
                <a:solidFill>
                  <a:schemeClr val="dk1"/>
                </a:solidFill>
                <a:highlight>
                  <a:srgbClr val="FFF0F0"/>
                </a:highlight>
              </a:rPr>
              <a:t>'"</a:t>
            </a:r>
            <a:r>
              <a:rPr lang="pt-BR" sz="1100">
                <a:solidFill>
                  <a:schemeClr val="dk1"/>
                </a:solidFill>
              </a:rPr>
              <a:t>;</a:t>
            </a:r>
            <a:endParaRPr sz="1100">
              <a:solidFill>
                <a:schemeClr val="dk1"/>
              </a:solidFill>
            </a:endParaRPr>
          </a:p>
          <a:p>
            <a:pPr indent="0" lvl="0" marL="0" rtl="0" algn="l">
              <a:spcBef>
                <a:spcPts val="0"/>
              </a:spcBef>
              <a:spcAft>
                <a:spcPts val="0"/>
              </a:spcAft>
              <a:buNone/>
            </a:pPr>
            <a:r>
              <a:rPr lang="pt-BR" sz="1100">
                <a:solidFill>
                  <a:srgbClr val="888888"/>
                </a:solidFill>
              </a:rPr>
              <a:t>//var_dump($query);</a:t>
            </a:r>
            <a:endParaRPr sz="1100">
              <a:solidFill>
                <a:schemeClr val="dk1"/>
              </a:solidFill>
            </a:endParaRPr>
          </a:p>
          <a:p>
            <a:pPr indent="0" lvl="0" marL="0" rtl="0" algn="l">
              <a:spcBef>
                <a:spcPts val="0"/>
              </a:spcBef>
              <a:spcAft>
                <a:spcPts val="0"/>
              </a:spcAft>
              <a:buNone/>
            </a:pPr>
            <a:r>
              <a:t/>
            </a:r>
            <a:endParaRPr sz="1100">
              <a:solidFill>
                <a:schemeClr val="dk1"/>
              </a:solidFill>
            </a:endParaRPr>
          </a:p>
          <a:p>
            <a:pPr indent="0" lvl="0" marL="0" rtl="0" algn="l">
              <a:spcBef>
                <a:spcPts val="0"/>
              </a:spcBef>
              <a:spcAft>
                <a:spcPts val="0"/>
              </a:spcAft>
              <a:buNone/>
            </a:pPr>
            <a:r>
              <a:rPr lang="pt-BR" sz="1100">
                <a:solidFill>
                  <a:srgbClr val="996633"/>
                </a:solidFill>
              </a:rPr>
              <a:t>$statement</a:t>
            </a:r>
            <a:r>
              <a:rPr lang="pt-BR" sz="1100">
                <a:solidFill>
                  <a:schemeClr val="dk1"/>
                </a:solidFill>
              </a:rPr>
              <a:t>  </a:t>
            </a:r>
            <a:r>
              <a:rPr lang="pt-BR" sz="1100">
                <a:solidFill>
                  <a:srgbClr val="333333"/>
                </a:solidFill>
              </a:rPr>
              <a:t>=</a:t>
            </a:r>
            <a:r>
              <a:rPr lang="pt-BR" sz="1100">
                <a:solidFill>
                  <a:schemeClr val="dk1"/>
                </a:solidFill>
              </a:rPr>
              <a:t> </a:t>
            </a:r>
            <a:r>
              <a:rPr lang="pt-BR" sz="1100">
                <a:solidFill>
                  <a:srgbClr val="996633"/>
                </a:solidFill>
              </a:rPr>
              <a:t>$pdo</a:t>
            </a:r>
            <a:r>
              <a:rPr lang="pt-BR" sz="1100">
                <a:solidFill>
                  <a:srgbClr val="333333"/>
                </a:solidFill>
              </a:rPr>
              <a:t>-&gt;</a:t>
            </a:r>
            <a:r>
              <a:rPr lang="pt-BR" sz="1100">
                <a:solidFill>
                  <a:srgbClr val="0000CC"/>
                </a:solidFill>
              </a:rPr>
              <a:t>query</a:t>
            </a:r>
            <a:r>
              <a:rPr lang="pt-BR" sz="1100">
                <a:solidFill>
                  <a:schemeClr val="dk1"/>
                </a:solidFill>
              </a:rPr>
              <a:t>(</a:t>
            </a:r>
            <a:r>
              <a:rPr lang="pt-BR" sz="1100">
                <a:solidFill>
                  <a:srgbClr val="996633"/>
                </a:solidFill>
              </a:rPr>
              <a:t>$query</a:t>
            </a:r>
            <a:r>
              <a:rPr lang="pt-BR" sz="1100">
                <a:solidFill>
                  <a:schemeClr val="dk1"/>
                </a:solidFill>
              </a:rPr>
              <a:t>);</a:t>
            </a:r>
            <a:endParaRPr sz="1100">
              <a:solidFill>
                <a:schemeClr val="dk1"/>
              </a:solidFill>
            </a:endParaRPr>
          </a:p>
          <a:p>
            <a:pPr indent="0" lvl="0" marL="0" rtl="0" algn="l">
              <a:spcBef>
                <a:spcPts val="0"/>
              </a:spcBef>
              <a:spcAft>
                <a:spcPts val="0"/>
              </a:spcAft>
              <a:buNone/>
            </a:pPr>
            <a:r>
              <a:rPr lang="pt-BR" sz="1100">
                <a:solidFill>
                  <a:srgbClr val="996633"/>
                </a:solidFill>
              </a:rPr>
              <a:t>$usuario</a:t>
            </a:r>
            <a:r>
              <a:rPr lang="pt-BR" sz="1100">
                <a:solidFill>
                  <a:schemeClr val="dk1"/>
                </a:solidFill>
              </a:rPr>
              <a:t>     </a:t>
            </a:r>
            <a:r>
              <a:rPr lang="pt-BR" sz="1100">
                <a:solidFill>
                  <a:srgbClr val="333333"/>
                </a:solidFill>
              </a:rPr>
              <a:t>=</a:t>
            </a:r>
            <a:r>
              <a:rPr lang="pt-BR" sz="1100">
                <a:solidFill>
                  <a:schemeClr val="dk1"/>
                </a:solidFill>
              </a:rPr>
              <a:t> </a:t>
            </a:r>
            <a:r>
              <a:rPr lang="pt-BR" sz="1100">
                <a:solidFill>
                  <a:srgbClr val="996633"/>
                </a:solidFill>
              </a:rPr>
              <a:t>$statement</a:t>
            </a:r>
            <a:r>
              <a:rPr lang="pt-BR" sz="1100">
                <a:solidFill>
                  <a:srgbClr val="333333"/>
                </a:solidFill>
              </a:rPr>
              <a:t>-&gt;</a:t>
            </a:r>
            <a:r>
              <a:rPr lang="pt-BR" sz="1100">
                <a:solidFill>
                  <a:srgbClr val="0000CC"/>
                </a:solidFill>
              </a:rPr>
              <a:t>fetch</a:t>
            </a:r>
            <a:r>
              <a:rPr lang="pt-BR" sz="1100">
                <a:solidFill>
                  <a:schemeClr val="dk1"/>
                </a:solidFill>
              </a:rPr>
              <a:t>();</a:t>
            </a:r>
            <a:endParaRPr sz="1100">
              <a:solidFill>
                <a:schemeClr val="dk1"/>
              </a:solidFill>
            </a:endParaRPr>
          </a:p>
          <a:p>
            <a:pPr indent="0" lvl="0" marL="0" rtl="0" algn="l">
              <a:spcBef>
                <a:spcPts val="0"/>
              </a:spcBef>
              <a:spcAft>
                <a:spcPts val="0"/>
              </a:spcAft>
              <a:buNone/>
            </a:pPr>
            <a:r>
              <a:rPr b="1" lang="pt-BR" sz="1100">
                <a:solidFill>
                  <a:srgbClr val="008800"/>
                </a:solidFill>
              </a:rPr>
              <a:t>if</a:t>
            </a:r>
            <a:r>
              <a:rPr lang="pt-BR" sz="1100">
                <a:solidFill>
                  <a:schemeClr val="dk1"/>
                </a:solidFill>
              </a:rPr>
              <a:t>(</a:t>
            </a:r>
            <a:r>
              <a:rPr lang="pt-BR" sz="1100">
                <a:solidFill>
                  <a:srgbClr val="996633"/>
                </a:solidFill>
              </a:rPr>
              <a:t>$usuario</a:t>
            </a:r>
            <a:r>
              <a:rPr lang="pt-BR" sz="1100">
                <a:solidFill>
                  <a:schemeClr val="dk1"/>
                </a:solidFill>
              </a:rPr>
              <a:t>){</a:t>
            </a:r>
            <a:endParaRPr sz="1100">
              <a:solidFill>
                <a:schemeClr val="dk1"/>
              </a:solidFill>
            </a:endParaRPr>
          </a:p>
          <a:p>
            <a:pPr indent="0" lvl="0" marL="0" rtl="0" algn="l">
              <a:spcBef>
                <a:spcPts val="0"/>
              </a:spcBef>
              <a:spcAft>
                <a:spcPts val="0"/>
              </a:spcAft>
              <a:buNone/>
            </a:pPr>
            <a:r>
              <a:rPr lang="pt-BR" sz="1100">
                <a:solidFill>
                  <a:schemeClr val="dk1"/>
                </a:solidFill>
              </a:rPr>
              <a:t>    </a:t>
            </a:r>
            <a:r>
              <a:rPr b="1" lang="pt-BR" sz="1100">
                <a:solidFill>
                  <a:srgbClr val="008800"/>
                </a:solidFill>
              </a:rPr>
              <a:t>echo</a:t>
            </a:r>
            <a:r>
              <a:rPr lang="pt-BR" sz="1100">
                <a:solidFill>
                  <a:schemeClr val="dk1"/>
                </a:solidFill>
              </a:rPr>
              <a:t> </a:t>
            </a:r>
            <a:r>
              <a:rPr lang="pt-BR" sz="1100">
                <a:solidFill>
                  <a:schemeClr val="dk1"/>
                </a:solidFill>
                <a:highlight>
                  <a:srgbClr val="FFF0F0"/>
                </a:highlight>
              </a:rPr>
              <a:t>"Usuário </a:t>
            </a:r>
            <a:r>
              <a:rPr lang="pt-BR" sz="1100">
                <a:solidFill>
                  <a:schemeClr val="dk1"/>
                </a:solidFill>
                <a:highlight>
                  <a:srgbClr val="EEEEEE"/>
                </a:highlight>
              </a:rPr>
              <a:t>{</a:t>
            </a:r>
            <a:r>
              <a:rPr lang="pt-BR" sz="1100">
                <a:solidFill>
                  <a:srgbClr val="996633"/>
                </a:solidFill>
              </a:rPr>
              <a:t>$usuario</a:t>
            </a:r>
            <a:r>
              <a:rPr lang="pt-BR" sz="1100">
                <a:solidFill>
                  <a:schemeClr val="dk1"/>
                </a:solidFill>
              </a:rPr>
              <a:t>[</a:t>
            </a:r>
            <a:r>
              <a:rPr lang="pt-BR" sz="1100">
                <a:solidFill>
                  <a:schemeClr val="dk1"/>
                </a:solidFill>
                <a:highlight>
                  <a:srgbClr val="FFF0F0"/>
                </a:highlight>
              </a:rPr>
              <a:t>'login'</a:t>
            </a:r>
            <a:r>
              <a:rPr lang="pt-BR" sz="1100">
                <a:solidFill>
                  <a:schemeClr val="dk1"/>
                </a:solidFill>
              </a:rPr>
              <a:t>]</a:t>
            </a:r>
            <a:r>
              <a:rPr lang="pt-BR" sz="1100">
                <a:solidFill>
                  <a:schemeClr val="dk1"/>
                </a:solidFill>
                <a:highlight>
                  <a:srgbClr val="EEEEEE"/>
                </a:highlight>
              </a:rPr>
              <a:t>}</a:t>
            </a:r>
            <a:r>
              <a:rPr lang="pt-BR" sz="1100">
                <a:solidFill>
                  <a:schemeClr val="dk1"/>
                </a:solidFill>
                <a:highlight>
                  <a:srgbClr val="FFF0F0"/>
                </a:highlight>
              </a:rPr>
              <a:t> logado com sucesso !"</a:t>
            </a:r>
            <a:r>
              <a:rPr lang="pt-BR" sz="1100">
                <a:solidFill>
                  <a:schemeClr val="dk1"/>
                </a:solidFill>
              </a:rPr>
              <a:t>; </a:t>
            </a:r>
            <a:endParaRPr sz="1100">
              <a:solidFill>
                <a:schemeClr val="dk1"/>
              </a:solidFill>
            </a:endParaRPr>
          </a:p>
          <a:p>
            <a:pPr indent="0" lvl="0" marL="0" rtl="0" algn="l">
              <a:lnSpc>
                <a:spcPct val="125000"/>
              </a:lnSpc>
              <a:spcBef>
                <a:spcPts val="0"/>
              </a:spcBef>
              <a:spcAft>
                <a:spcPts val="0"/>
              </a:spcAft>
              <a:buNone/>
            </a:pPr>
            <a:r>
              <a:rPr lang="pt-BR" sz="1100">
                <a:solidFill>
                  <a:schemeClr val="dk1"/>
                </a:solidFill>
              </a:rPr>
              <a:t>}</a:t>
            </a:r>
            <a:endParaRPr sz="1100">
              <a:solidFill>
                <a:schemeClr val="dk1"/>
              </a:solidFill>
            </a:endParaRPr>
          </a:p>
        </p:txBody>
      </p:sp>
      <p:sp>
        <p:nvSpPr>
          <p:cNvPr id="2233" name="Google Shape;2233;p254"/>
          <p:cNvSpPr txBox="1"/>
          <p:nvPr/>
        </p:nvSpPr>
        <p:spPr>
          <a:xfrm>
            <a:off x="7033900" y="1160325"/>
            <a:ext cx="1691100" cy="7050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pt-BR"/>
              <a:t>Exemplo:</a:t>
            </a:r>
            <a:endParaRPr/>
          </a:p>
          <a:p>
            <a:pPr indent="0" lvl="0" marL="0" rtl="0" algn="l">
              <a:lnSpc>
                <a:spcPct val="115000"/>
              </a:lnSpc>
              <a:spcBef>
                <a:spcPts val="0"/>
              </a:spcBef>
              <a:spcAft>
                <a:spcPts val="1600"/>
              </a:spcAft>
              <a:buClr>
                <a:schemeClr val="dk1"/>
              </a:buClr>
              <a:buSzPts val="1100"/>
              <a:buFont typeface="Arial"/>
              <a:buNone/>
            </a:pPr>
            <a:r>
              <a:rPr lang="pt-BR" sz="1800">
                <a:solidFill>
                  <a:schemeClr val="dk2"/>
                </a:solidFill>
              </a:rPr>
              <a:t>' or '1'='1</a:t>
            </a:r>
            <a:endParaRPr/>
          </a:p>
        </p:txBody>
      </p:sp>
    </p:spTree>
  </p:cSld>
  <p:clrMapOvr>
    <a:masterClrMapping/>
  </p:clrMapOvr>
</p:sld>
</file>

<file path=ppt/slides/slide2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7" name="Shape 2237"/>
        <p:cNvGrpSpPr/>
        <p:nvPr/>
      </p:nvGrpSpPr>
      <p:grpSpPr>
        <a:xfrm>
          <a:off x="0" y="0"/>
          <a:ext cx="0" cy="0"/>
          <a:chOff x="0" y="0"/>
          <a:chExt cx="0" cy="0"/>
        </a:xfrm>
      </p:grpSpPr>
      <p:sp>
        <p:nvSpPr>
          <p:cNvPr id="2238" name="Google Shape;2238;p25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Prepared Statements</a:t>
            </a:r>
            <a:endParaRPr/>
          </a:p>
        </p:txBody>
      </p:sp>
      <p:sp>
        <p:nvSpPr>
          <p:cNvPr id="2239" name="Google Shape;2239;p255"/>
          <p:cNvSpPr txBox="1"/>
          <p:nvPr>
            <p:ph idx="1" type="body"/>
          </p:nvPr>
        </p:nvSpPr>
        <p:spPr>
          <a:xfrm>
            <a:off x="311700" y="1152475"/>
            <a:ext cx="8520600" cy="3671100"/>
          </a:xfrm>
          <a:prstGeom prst="rect">
            <a:avLst/>
          </a:prstGeom>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336550" lvl="0" marL="457200" rtl="0" algn="just">
              <a:lnSpc>
                <a:spcPct val="115000"/>
              </a:lnSpc>
              <a:spcBef>
                <a:spcPts val="0"/>
              </a:spcBef>
              <a:spcAft>
                <a:spcPts val="0"/>
              </a:spcAft>
              <a:buSzPts val="1700"/>
              <a:buChar char="●"/>
            </a:pPr>
            <a:r>
              <a:rPr lang="pt-BR" sz="1700"/>
              <a:t>Para evitar SQL Injection podemos utilizar o recurso de </a:t>
            </a:r>
            <a:r>
              <a:rPr b="1" i="1" lang="pt-BR" sz="1700"/>
              <a:t>prepared statement </a:t>
            </a:r>
            <a:r>
              <a:rPr lang="pt-BR" sz="1700"/>
              <a:t>(declaração/instrução preparada/parametrizada).</a:t>
            </a:r>
            <a:endParaRPr sz="1700"/>
          </a:p>
          <a:p>
            <a:pPr indent="-336550" lvl="0" marL="457200" rtl="0" algn="just">
              <a:lnSpc>
                <a:spcPct val="115000"/>
              </a:lnSpc>
              <a:spcBef>
                <a:spcPts val="0"/>
              </a:spcBef>
              <a:spcAft>
                <a:spcPts val="0"/>
              </a:spcAft>
              <a:buSzPts val="1700"/>
              <a:buChar char="●"/>
            </a:pPr>
            <a:r>
              <a:rPr lang="pt-BR" sz="1700"/>
              <a:t>O</a:t>
            </a:r>
            <a:r>
              <a:rPr lang="pt-BR" sz="1700"/>
              <a:t>s </a:t>
            </a:r>
            <a:r>
              <a:rPr b="1" i="1" lang="pt-BR" sz="1700"/>
              <a:t>prepared statements</a:t>
            </a:r>
            <a:r>
              <a:rPr lang="pt-BR" sz="1700"/>
              <a:t> são resilientes </a:t>
            </a:r>
            <a:r>
              <a:rPr lang="pt-BR" sz="1700"/>
              <a:t>à </a:t>
            </a:r>
            <a:r>
              <a:rPr lang="pt-BR" sz="1700"/>
              <a:t>SQL injections porque os valores que são transmitidos posteriormente usando um protocolo diferente e não são compilados/interpretados com o código SQL original.</a:t>
            </a:r>
            <a:endParaRPr sz="1700"/>
          </a:p>
          <a:p>
            <a:pPr indent="-336550" lvl="0" marL="457200" rtl="0" algn="just">
              <a:lnSpc>
                <a:spcPct val="115000"/>
              </a:lnSpc>
              <a:spcBef>
                <a:spcPts val="0"/>
              </a:spcBef>
              <a:spcAft>
                <a:spcPts val="0"/>
              </a:spcAft>
              <a:buSzPts val="1700"/>
              <a:buChar char="●"/>
            </a:pPr>
            <a:r>
              <a:rPr lang="pt-BR" sz="1700"/>
              <a:t>Para utilizar este recurso com o PDO devemos utilizar o método prepare() com a query desejada substituindo os valores por placeholders (caracteres substitutos).</a:t>
            </a:r>
            <a:endParaRPr sz="1700"/>
          </a:p>
          <a:p>
            <a:pPr indent="-336550" lvl="0" marL="457200" rtl="0" algn="just">
              <a:lnSpc>
                <a:spcPct val="115000"/>
              </a:lnSpc>
              <a:spcBef>
                <a:spcPts val="0"/>
              </a:spcBef>
              <a:spcAft>
                <a:spcPts val="0"/>
              </a:spcAft>
              <a:buSzPts val="1700"/>
              <a:buChar char="●"/>
            </a:pPr>
            <a:r>
              <a:rPr lang="pt-BR" sz="1700"/>
              <a:t>Antes de recuperar os dados (fetch) faz-se necessário vincular os valores aos seus respectivos placeholders e executar (execute).</a:t>
            </a:r>
            <a:endParaRPr sz="1700"/>
          </a:p>
          <a:p>
            <a:pPr indent="-336550" lvl="0" marL="457200" rtl="0" algn="just">
              <a:lnSpc>
                <a:spcPct val="115000"/>
              </a:lnSpc>
              <a:spcBef>
                <a:spcPts val="0"/>
              </a:spcBef>
              <a:spcAft>
                <a:spcPts val="0"/>
              </a:spcAft>
              <a:buSzPts val="1700"/>
              <a:buChar char="●"/>
            </a:pPr>
            <a:r>
              <a:rPr lang="pt-BR" sz="1700"/>
              <a:t>Os Drivers PDO podem utilizar </a:t>
            </a:r>
            <a:r>
              <a:rPr b="1" i="1" lang="pt-BR" sz="1700"/>
              <a:t>prepared statements</a:t>
            </a:r>
            <a:r>
              <a:rPr lang="pt-BR" sz="1700"/>
              <a:t> de forma nativa (quando suportado) ou emulados pelo PDO (PDO::ATTR_EMULATE_PREPARES)</a:t>
            </a:r>
            <a:endParaRPr sz="1700"/>
          </a:p>
          <a:p>
            <a:pPr indent="0" lvl="0" marL="0" rtl="0" algn="just">
              <a:lnSpc>
                <a:spcPct val="115000"/>
              </a:lnSpc>
              <a:spcBef>
                <a:spcPts val="1600"/>
              </a:spcBef>
              <a:spcAft>
                <a:spcPts val="1600"/>
              </a:spcAft>
              <a:buNone/>
            </a:pPr>
            <a:r>
              <a:t/>
            </a:r>
            <a:endParaRPr sz="1700"/>
          </a:p>
        </p:txBody>
      </p:sp>
    </p:spTree>
  </p:cSld>
  <p:clrMapOvr>
    <a:masterClrMapping/>
  </p:clrMapOvr>
</p:sld>
</file>

<file path=ppt/slides/slide2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3" name="Shape 2243"/>
        <p:cNvGrpSpPr/>
        <p:nvPr/>
      </p:nvGrpSpPr>
      <p:grpSpPr>
        <a:xfrm>
          <a:off x="0" y="0"/>
          <a:ext cx="0" cy="0"/>
          <a:chOff x="0" y="0"/>
          <a:chExt cx="0" cy="0"/>
        </a:xfrm>
      </p:grpSpPr>
      <p:sp>
        <p:nvSpPr>
          <p:cNvPr id="2244" name="Google Shape;2244;p25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PDO Binding (usando parâmetros no SQL)</a:t>
            </a:r>
            <a:endParaRPr/>
          </a:p>
        </p:txBody>
      </p:sp>
      <p:sp>
        <p:nvSpPr>
          <p:cNvPr id="2245" name="Google Shape;2245;p256"/>
          <p:cNvSpPr txBox="1"/>
          <p:nvPr/>
        </p:nvSpPr>
        <p:spPr>
          <a:xfrm>
            <a:off x="311711" y="1017725"/>
            <a:ext cx="8520600" cy="36072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pt-BR">
                <a:solidFill>
                  <a:srgbClr val="008800"/>
                </a:solidFill>
              </a:rPr>
              <a:t>include_once</a:t>
            </a:r>
            <a:r>
              <a:rPr lang="pt-BR">
                <a:solidFill>
                  <a:srgbClr val="996633"/>
                </a:solidFill>
              </a:rPr>
              <a:t> </a:t>
            </a:r>
            <a:r>
              <a:rPr lang="pt-BR">
                <a:solidFill>
                  <a:srgbClr val="333333"/>
                </a:solidFill>
                <a:highlight>
                  <a:srgbClr val="FFF0F0"/>
                </a:highlight>
              </a:rPr>
              <a:t>“conexao.php”</a:t>
            </a:r>
            <a:r>
              <a:rPr lang="pt-BR">
                <a:solidFill>
                  <a:srgbClr val="996633"/>
                </a:solidFill>
              </a:rPr>
              <a:t>;</a:t>
            </a:r>
            <a:endParaRPr>
              <a:solidFill>
                <a:srgbClr val="996633"/>
              </a:solidFill>
            </a:endParaRPr>
          </a:p>
          <a:p>
            <a:pPr indent="0" lvl="0" marL="0" rtl="0" algn="l">
              <a:spcBef>
                <a:spcPts val="0"/>
              </a:spcBef>
              <a:spcAft>
                <a:spcPts val="0"/>
              </a:spcAft>
              <a:buClr>
                <a:schemeClr val="dk1"/>
              </a:buClr>
              <a:buSzPts val="1100"/>
              <a:buFont typeface="Arial"/>
              <a:buNone/>
            </a:pPr>
            <a:r>
              <a:t/>
            </a:r>
            <a:endParaRPr>
              <a:solidFill>
                <a:srgbClr val="996633"/>
              </a:solidFill>
            </a:endParaRPr>
          </a:p>
          <a:p>
            <a:pPr indent="0" lvl="0" marL="0" rtl="0" algn="l">
              <a:lnSpc>
                <a:spcPct val="115000"/>
              </a:lnSpc>
              <a:spcBef>
                <a:spcPts val="0"/>
              </a:spcBef>
              <a:spcAft>
                <a:spcPts val="0"/>
              </a:spcAft>
              <a:buNone/>
            </a:pPr>
            <a:r>
              <a:rPr lang="pt-BR">
                <a:solidFill>
                  <a:srgbClr val="996633"/>
                </a:solidFill>
              </a:rPr>
              <a:t>$nome</a:t>
            </a:r>
            <a:r>
              <a:rPr lang="pt-BR">
                <a:solidFill>
                  <a:srgbClr val="333333"/>
                </a:solidFill>
              </a:rPr>
              <a:t> = </a:t>
            </a:r>
            <a:r>
              <a:rPr lang="pt-BR">
                <a:solidFill>
                  <a:srgbClr val="333333"/>
                </a:solidFill>
                <a:highlight>
                  <a:srgbClr val="FFF0F0"/>
                </a:highlight>
              </a:rPr>
              <a:t>'Edson Wander'</a:t>
            </a:r>
            <a:r>
              <a:rPr lang="pt-BR">
                <a:solidFill>
                  <a:srgbClr val="333333"/>
                </a:solidFill>
              </a:rPr>
              <a:t>;</a:t>
            </a:r>
            <a:endParaRPr>
              <a:solidFill>
                <a:srgbClr val="333333"/>
              </a:solidFill>
            </a:endParaRPr>
          </a:p>
          <a:p>
            <a:pPr indent="0" lvl="0" marL="0" rtl="0" algn="l">
              <a:lnSpc>
                <a:spcPct val="115000"/>
              </a:lnSpc>
              <a:spcBef>
                <a:spcPts val="0"/>
              </a:spcBef>
              <a:spcAft>
                <a:spcPts val="0"/>
              </a:spcAft>
              <a:buNone/>
            </a:pPr>
            <a:r>
              <a:rPr lang="pt-BR">
                <a:solidFill>
                  <a:srgbClr val="996633"/>
                </a:solidFill>
              </a:rPr>
              <a:t>$cpf</a:t>
            </a:r>
            <a:r>
              <a:rPr lang="pt-BR">
                <a:solidFill>
                  <a:srgbClr val="333333"/>
                </a:solidFill>
              </a:rPr>
              <a:t>     = </a:t>
            </a:r>
            <a:r>
              <a:rPr lang="pt-BR">
                <a:solidFill>
                  <a:srgbClr val="333333"/>
                </a:solidFill>
                <a:highlight>
                  <a:srgbClr val="FFF0F0"/>
                </a:highlight>
              </a:rPr>
              <a:t>'</a:t>
            </a:r>
            <a:r>
              <a:rPr lang="pt-BR">
                <a:solidFill>
                  <a:srgbClr val="333333"/>
                </a:solidFill>
                <a:highlight>
                  <a:srgbClr val="FFF0F0"/>
                </a:highlight>
              </a:rPr>
              <a:t>54698715324</a:t>
            </a:r>
            <a:r>
              <a:rPr lang="pt-BR">
                <a:solidFill>
                  <a:srgbClr val="333333"/>
                </a:solidFill>
                <a:highlight>
                  <a:srgbClr val="FFF0F0"/>
                </a:highlight>
              </a:rPr>
              <a:t>'</a:t>
            </a:r>
            <a:r>
              <a:rPr lang="pt-BR">
                <a:solidFill>
                  <a:srgbClr val="333333"/>
                </a:solidFill>
              </a:rPr>
              <a:t>;</a:t>
            </a:r>
            <a:endParaRPr>
              <a:solidFill>
                <a:srgbClr val="333333"/>
              </a:solidFill>
            </a:endParaRPr>
          </a:p>
          <a:p>
            <a:pPr indent="0" lvl="0" marL="0" rtl="0" algn="l">
              <a:lnSpc>
                <a:spcPct val="115000"/>
              </a:lnSpc>
              <a:spcBef>
                <a:spcPts val="0"/>
              </a:spcBef>
              <a:spcAft>
                <a:spcPts val="0"/>
              </a:spcAft>
              <a:buNone/>
            </a:pPr>
            <a:r>
              <a:t/>
            </a:r>
            <a:endParaRPr>
              <a:solidFill>
                <a:srgbClr val="333333"/>
              </a:solidFill>
            </a:endParaRPr>
          </a:p>
          <a:p>
            <a:pPr indent="0" lvl="0" marL="0" rtl="0" algn="l">
              <a:lnSpc>
                <a:spcPct val="115000"/>
              </a:lnSpc>
              <a:spcBef>
                <a:spcPts val="0"/>
              </a:spcBef>
              <a:spcAft>
                <a:spcPts val="0"/>
              </a:spcAft>
              <a:buNone/>
            </a:pPr>
            <a:r>
              <a:rPr lang="pt-BR">
                <a:solidFill>
                  <a:srgbClr val="888888"/>
                </a:solidFill>
              </a:rPr>
              <a:t>//posicional</a:t>
            </a:r>
            <a:endParaRPr>
              <a:solidFill>
                <a:srgbClr val="333333"/>
              </a:solidFill>
            </a:endParaRPr>
          </a:p>
          <a:p>
            <a:pPr indent="0" lvl="0" marL="0" rtl="0" algn="l">
              <a:lnSpc>
                <a:spcPct val="115000"/>
              </a:lnSpc>
              <a:spcBef>
                <a:spcPts val="0"/>
              </a:spcBef>
              <a:spcAft>
                <a:spcPts val="0"/>
              </a:spcAft>
              <a:buNone/>
            </a:pPr>
            <a:r>
              <a:rPr lang="pt-BR">
                <a:solidFill>
                  <a:srgbClr val="996633"/>
                </a:solidFill>
              </a:rPr>
              <a:t>$statement</a:t>
            </a:r>
            <a:r>
              <a:rPr lang="pt-BR">
                <a:solidFill>
                  <a:srgbClr val="333333"/>
                </a:solidFill>
              </a:rPr>
              <a:t> = </a:t>
            </a:r>
            <a:r>
              <a:rPr lang="pt-BR">
                <a:solidFill>
                  <a:srgbClr val="996633"/>
                </a:solidFill>
              </a:rPr>
              <a:t>$pdo</a:t>
            </a:r>
            <a:r>
              <a:rPr lang="pt-BR">
                <a:solidFill>
                  <a:srgbClr val="333333"/>
                </a:solidFill>
              </a:rPr>
              <a:t>-&gt;</a:t>
            </a:r>
            <a:r>
              <a:rPr lang="pt-BR">
                <a:solidFill>
                  <a:srgbClr val="0000CC"/>
                </a:solidFill>
              </a:rPr>
              <a:t>prepare</a:t>
            </a:r>
            <a:r>
              <a:rPr lang="pt-BR">
                <a:solidFill>
                  <a:srgbClr val="333333"/>
                </a:solidFill>
              </a:rPr>
              <a:t>(</a:t>
            </a:r>
            <a:r>
              <a:rPr lang="pt-BR">
                <a:solidFill>
                  <a:srgbClr val="333333"/>
                </a:solidFill>
                <a:highlight>
                  <a:srgbClr val="FFF0F0"/>
                </a:highlight>
              </a:rPr>
              <a:t>'SELECT * FROM funcionario WHERE nome = ? AND cpf = ?'</a:t>
            </a:r>
            <a:r>
              <a:rPr lang="pt-BR">
                <a:solidFill>
                  <a:srgbClr val="333333"/>
                </a:solidFill>
              </a:rPr>
              <a:t>);</a:t>
            </a:r>
            <a:endParaRPr>
              <a:solidFill>
                <a:srgbClr val="333333"/>
              </a:solidFill>
            </a:endParaRPr>
          </a:p>
          <a:p>
            <a:pPr indent="0" lvl="0" marL="0" rtl="0" algn="l">
              <a:lnSpc>
                <a:spcPct val="115000"/>
              </a:lnSpc>
              <a:spcBef>
                <a:spcPts val="0"/>
              </a:spcBef>
              <a:spcAft>
                <a:spcPts val="0"/>
              </a:spcAft>
              <a:buNone/>
            </a:pPr>
            <a:r>
              <a:rPr lang="pt-BR">
                <a:solidFill>
                  <a:srgbClr val="996633"/>
                </a:solidFill>
              </a:rPr>
              <a:t>$statement</a:t>
            </a:r>
            <a:r>
              <a:rPr lang="pt-BR">
                <a:solidFill>
                  <a:srgbClr val="333333"/>
                </a:solidFill>
              </a:rPr>
              <a:t>-&gt;</a:t>
            </a:r>
            <a:r>
              <a:rPr lang="pt-BR">
                <a:solidFill>
                  <a:srgbClr val="0000CC"/>
                </a:solidFill>
              </a:rPr>
              <a:t>execute</a:t>
            </a:r>
            <a:r>
              <a:rPr lang="pt-BR">
                <a:solidFill>
                  <a:srgbClr val="333333"/>
                </a:solidFill>
              </a:rPr>
              <a:t>([</a:t>
            </a:r>
            <a:r>
              <a:rPr lang="pt-BR">
                <a:solidFill>
                  <a:srgbClr val="996633"/>
                </a:solidFill>
              </a:rPr>
              <a:t>$nome</a:t>
            </a:r>
            <a:r>
              <a:rPr lang="pt-BR">
                <a:solidFill>
                  <a:srgbClr val="333333"/>
                </a:solidFill>
              </a:rPr>
              <a:t>, </a:t>
            </a:r>
            <a:r>
              <a:rPr lang="pt-BR">
                <a:solidFill>
                  <a:srgbClr val="996633"/>
                </a:solidFill>
              </a:rPr>
              <a:t>$cpf</a:t>
            </a:r>
            <a:r>
              <a:rPr lang="pt-BR">
                <a:solidFill>
                  <a:srgbClr val="333333"/>
                </a:solidFill>
              </a:rPr>
              <a:t>]);</a:t>
            </a:r>
            <a:endParaRPr>
              <a:solidFill>
                <a:srgbClr val="333333"/>
              </a:solidFill>
            </a:endParaRPr>
          </a:p>
          <a:p>
            <a:pPr indent="0" lvl="0" marL="0" rtl="0" algn="l">
              <a:lnSpc>
                <a:spcPct val="115000"/>
              </a:lnSpc>
              <a:spcBef>
                <a:spcPts val="0"/>
              </a:spcBef>
              <a:spcAft>
                <a:spcPts val="0"/>
              </a:spcAft>
              <a:buNone/>
            </a:pPr>
            <a:r>
              <a:rPr lang="pt-BR">
                <a:solidFill>
                  <a:srgbClr val="996633"/>
                </a:solidFill>
              </a:rPr>
              <a:t>$funcionario</a:t>
            </a:r>
            <a:r>
              <a:rPr lang="pt-BR">
                <a:solidFill>
                  <a:srgbClr val="333333"/>
                </a:solidFill>
              </a:rPr>
              <a:t> = </a:t>
            </a:r>
            <a:r>
              <a:rPr lang="pt-BR">
                <a:solidFill>
                  <a:srgbClr val="996633"/>
                </a:solidFill>
              </a:rPr>
              <a:t>$statement</a:t>
            </a:r>
            <a:r>
              <a:rPr lang="pt-BR">
                <a:solidFill>
                  <a:srgbClr val="333333"/>
                </a:solidFill>
              </a:rPr>
              <a:t>-&gt;</a:t>
            </a:r>
            <a:r>
              <a:rPr lang="pt-BR">
                <a:solidFill>
                  <a:srgbClr val="0000CC"/>
                </a:solidFill>
              </a:rPr>
              <a:t>fetch</a:t>
            </a:r>
            <a:r>
              <a:rPr lang="pt-BR">
                <a:solidFill>
                  <a:srgbClr val="333333"/>
                </a:solidFill>
              </a:rPr>
              <a:t>();</a:t>
            </a:r>
            <a:endParaRPr>
              <a:solidFill>
                <a:srgbClr val="333333"/>
              </a:solidFill>
            </a:endParaRPr>
          </a:p>
          <a:p>
            <a:pPr indent="0" lvl="0" marL="0" rtl="0" algn="l">
              <a:lnSpc>
                <a:spcPct val="115000"/>
              </a:lnSpc>
              <a:spcBef>
                <a:spcPts val="0"/>
              </a:spcBef>
              <a:spcAft>
                <a:spcPts val="0"/>
              </a:spcAft>
              <a:buNone/>
            </a:pPr>
            <a:r>
              <a:t/>
            </a:r>
            <a:endParaRPr>
              <a:solidFill>
                <a:srgbClr val="333333"/>
              </a:solidFill>
            </a:endParaRPr>
          </a:p>
          <a:p>
            <a:pPr indent="0" lvl="0" marL="0" rtl="0" algn="l">
              <a:lnSpc>
                <a:spcPct val="115000"/>
              </a:lnSpc>
              <a:spcBef>
                <a:spcPts val="0"/>
              </a:spcBef>
              <a:spcAft>
                <a:spcPts val="0"/>
              </a:spcAft>
              <a:buNone/>
            </a:pPr>
            <a:r>
              <a:rPr lang="pt-BR">
                <a:solidFill>
                  <a:srgbClr val="888888"/>
                </a:solidFill>
              </a:rPr>
              <a:t>//usando key e value</a:t>
            </a:r>
            <a:endParaRPr>
              <a:solidFill>
                <a:srgbClr val="333333"/>
              </a:solidFill>
            </a:endParaRPr>
          </a:p>
          <a:p>
            <a:pPr indent="0" lvl="0" marL="0" rtl="0" algn="l">
              <a:lnSpc>
                <a:spcPct val="115000"/>
              </a:lnSpc>
              <a:spcBef>
                <a:spcPts val="0"/>
              </a:spcBef>
              <a:spcAft>
                <a:spcPts val="0"/>
              </a:spcAft>
              <a:buNone/>
            </a:pPr>
            <a:r>
              <a:rPr lang="pt-BR">
                <a:solidFill>
                  <a:srgbClr val="996633"/>
                </a:solidFill>
              </a:rPr>
              <a:t>$statement</a:t>
            </a:r>
            <a:r>
              <a:rPr lang="pt-BR">
                <a:solidFill>
                  <a:srgbClr val="333333"/>
                </a:solidFill>
              </a:rPr>
              <a:t> = </a:t>
            </a:r>
            <a:r>
              <a:rPr lang="pt-BR">
                <a:solidFill>
                  <a:srgbClr val="996633"/>
                </a:solidFill>
              </a:rPr>
              <a:t>$pdo</a:t>
            </a:r>
            <a:r>
              <a:rPr lang="pt-BR">
                <a:solidFill>
                  <a:srgbClr val="333333"/>
                </a:solidFill>
              </a:rPr>
              <a:t>-&gt;</a:t>
            </a:r>
            <a:r>
              <a:rPr lang="pt-BR">
                <a:solidFill>
                  <a:srgbClr val="0000CC"/>
                </a:solidFill>
              </a:rPr>
              <a:t>prepare</a:t>
            </a:r>
            <a:r>
              <a:rPr lang="pt-BR">
                <a:solidFill>
                  <a:srgbClr val="333333"/>
                </a:solidFill>
              </a:rPr>
              <a:t>(</a:t>
            </a:r>
            <a:r>
              <a:rPr lang="pt-BR">
                <a:solidFill>
                  <a:srgbClr val="333333"/>
                </a:solidFill>
                <a:highlight>
                  <a:srgbClr val="FFF0F0"/>
                </a:highlight>
              </a:rPr>
              <a:t>'SELECT * FROM funcionario WHERE email = :email AND status=:status'</a:t>
            </a:r>
            <a:r>
              <a:rPr lang="pt-BR">
                <a:solidFill>
                  <a:srgbClr val="333333"/>
                </a:solidFill>
              </a:rPr>
              <a:t>);</a:t>
            </a:r>
            <a:endParaRPr>
              <a:solidFill>
                <a:srgbClr val="333333"/>
              </a:solidFill>
            </a:endParaRPr>
          </a:p>
          <a:p>
            <a:pPr indent="0" lvl="0" marL="0" rtl="0" algn="l">
              <a:lnSpc>
                <a:spcPct val="115000"/>
              </a:lnSpc>
              <a:spcBef>
                <a:spcPts val="0"/>
              </a:spcBef>
              <a:spcAft>
                <a:spcPts val="0"/>
              </a:spcAft>
              <a:buNone/>
            </a:pPr>
            <a:r>
              <a:rPr lang="pt-BR">
                <a:solidFill>
                  <a:srgbClr val="996633"/>
                </a:solidFill>
              </a:rPr>
              <a:t>$statement</a:t>
            </a:r>
            <a:r>
              <a:rPr lang="pt-BR">
                <a:solidFill>
                  <a:srgbClr val="333333"/>
                </a:solidFill>
              </a:rPr>
              <a:t>-&gt;</a:t>
            </a:r>
            <a:r>
              <a:rPr lang="pt-BR">
                <a:solidFill>
                  <a:srgbClr val="0000CC"/>
                </a:solidFill>
              </a:rPr>
              <a:t>execute</a:t>
            </a:r>
            <a:r>
              <a:rPr lang="pt-BR">
                <a:solidFill>
                  <a:srgbClr val="333333"/>
                </a:solidFill>
              </a:rPr>
              <a:t>([</a:t>
            </a:r>
            <a:r>
              <a:rPr lang="pt-BR">
                <a:solidFill>
                  <a:srgbClr val="333333"/>
                </a:solidFill>
                <a:highlight>
                  <a:srgbClr val="FFF0F0"/>
                </a:highlight>
              </a:rPr>
              <a:t>nome</a:t>
            </a:r>
            <a:r>
              <a:rPr lang="pt-BR">
                <a:solidFill>
                  <a:srgbClr val="333333"/>
                </a:solidFill>
              </a:rPr>
              <a:t> =&gt; </a:t>
            </a:r>
            <a:r>
              <a:rPr lang="pt-BR">
                <a:solidFill>
                  <a:srgbClr val="996633"/>
                </a:solidFill>
              </a:rPr>
              <a:t>$nome</a:t>
            </a:r>
            <a:r>
              <a:rPr lang="pt-BR">
                <a:solidFill>
                  <a:srgbClr val="333333"/>
                </a:solidFill>
              </a:rPr>
              <a:t>, </a:t>
            </a:r>
            <a:r>
              <a:rPr lang="pt-BR">
                <a:solidFill>
                  <a:srgbClr val="333333"/>
                </a:solidFill>
                <a:highlight>
                  <a:srgbClr val="FFF0F0"/>
                </a:highlight>
              </a:rPr>
              <a:t>'cpf'</a:t>
            </a:r>
            <a:r>
              <a:rPr lang="pt-BR">
                <a:solidFill>
                  <a:srgbClr val="333333"/>
                </a:solidFill>
              </a:rPr>
              <a:t> =&gt; </a:t>
            </a:r>
            <a:r>
              <a:rPr lang="pt-BR">
                <a:solidFill>
                  <a:srgbClr val="996633"/>
                </a:solidFill>
              </a:rPr>
              <a:t>$cpf</a:t>
            </a:r>
            <a:r>
              <a:rPr lang="pt-BR">
                <a:solidFill>
                  <a:srgbClr val="333333"/>
                </a:solidFill>
              </a:rPr>
              <a:t>]);</a:t>
            </a:r>
            <a:endParaRPr>
              <a:solidFill>
                <a:srgbClr val="333333"/>
              </a:solidFill>
            </a:endParaRPr>
          </a:p>
          <a:p>
            <a:pPr indent="0" lvl="0" marL="0" rtl="0" algn="l">
              <a:lnSpc>
                <a:spcPct val="115000"/>
              </a:lnSpc>
              <a:spcBef>
                <a:spcPts val="0"/>
              </a:spcBef>
              <a:spcAft>
                <a:spcPts val="0"/>
              </a:spcAft>
              <a:buNone/>
            </a:pPr>
            <a:r>
              <a:rPr lang="pt-BR">
                <a:solidFill>
                  <a:srgbClr val="996633"/>
                </a:solidFill>
              </a:rPr>
              <a:t>$funcionario</a:t>
            </a:r>
            <a:r>
              <a:rPr lang="pt-BR">
                <a:solidFill>
                  <a:srgbClr val="333333"/>
                </a:solidFill>
              </a:rPr>
              <a:t> = </a:t>
            </a:r>
            <a:r>
              <a:rPr lang="pt-BR">
                <a:solidFill>
                  <a:srgbClr val="996633"/>
                </a:solidFill>
              </a:rPr>
              <a:t>$statement</a:t>
            </a:r>
            <a:r>
              <a:rPr lang="pt-BR">
                <a:solidFill>
                  <a:srgbClr val="333333"/>
                </a:solidFill>
              </a:rPr>
              <a:t>-&gt;</a:t>
            </a:r>
            <a:r>
              <a:rPr lang="pt-BR">
                <a:solidFill>
                  <a:srgbClr val="0000CC"/>
                </a:solidFill>
              </a:rPr>
              <a:t>fetch</a:t>
            </a:r>
            <a:r>
              <a:rPr lang="pt-BR">
                <a:solidFill>
                  <a:srgbClr val="333333"/>
                </a:solidFill>
              </a:rPr>
              <a:t>();</a:t>
            </a:r>
            <a:endParaRPr>
              <a:solidFill>
                <a:srgbClr val="333333"/>
              </a:solidFill>
            </a:endParaRPr>
          </a:p>
        </p:txBody>
      </p:sp>
    </p:spTree>
  </p:cSld>
  <p:clrMapOvr>
    <a:masterClrMapping/>
  </p:clrMapOvr>
</p:sld>
</file>

<file path=ppt/slides/slide2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9" name="Shape 2249"/>
        <p:cNvGrpSpPr/>
        <p:nvPr/>
      </p:nvGrpSpPr>
      <p:grpSpPr>
        <a:xfrm>
          <a:off x="0" y="0"/>
          <a:ext cx="0" cy="0"/>
          <a:chOff x="0" y="0"/>
          <a:chExt cx="0" cy="0"/>
        </a:xfrm>
      </p:grpSpPr>
      <p:sp>
        <p:nvSpPr>
          <p:cNvPr id="2250" name="Google Shape;2250;p25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Prepared Statement (evitando </a:t>
            </a:r>
            <a:r>
              <a:rPr lang="pt-BR"/>
              <a:t>SQL Injection)</a:t>
            </a:r>
            <a:endParaRPr/>
          </a:p>
        </p:txBody>
      </p:sp>
      <p:sp>
        <p:nvSpPr>
          <p:cNvPr id="2251" name="Google Shape;2251;p257"/>
          <p:cNvSpPr txBox="1"/>
          <p:nvPr/>
        </p:nvSpPr>
        <p:spPr>
          <a:xfrm>
            <a:off x="361950" y="1156325"/>
            <a:ext cx="3298200" cy="38847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pt-BR" sz="1300">
                <a:solidFill>
                  <a:srgbClr val="557799"/>
                </a:solidFill>
              </a:rPr>
              <a:t>&lt;!DOCTYPE html&gt;</a:t>
            </a:r>
            <a:endParaRPr sz="1300">
              <a:solidFill>
                <a:schemeClr val="dk1"/>
              </a:solidFill>
            </a:endParaRPr>
          </a:p>
          <a:p>
            <a:pPr indent="0" lvl="0" marL="0" rtl="0" algn="l">
              <a:spcBef>
                <a:spcPts val="0"/>
              </a:spcBef>
              <a:spcAft>
                <a:spcPts val="0"/>
              </a:spcAft>
              <a:buNone/>
            </a:pPr>
            <a:r>
              <a:rPr lang="pt-BR" sz="1300">
                <a:solidFill>
                  <a:srgbClr val="007700"/>
                </a:solidFill>
              </a:rPr>
              <a:t>&lt;html&gt;</a:t>
            </a:r>
            <a:endParaRPr sz="1300">
              <a:solidFill>
                <a:schemeClr val="dk1"/>
              </a:solidFill>
            </a:endParaRPr>
          </a:p>
          <a:p>
            <a:pPr indent="0" lvl="0" marL="0" rtl="0" algn="l">
              <a:spcBef>
                <a:spcPts val="0"/>
              </a:spcBef>
              <a:spcAft>
                <a:spcPts val="0"/>
              </a:spcAft>
              <a:buNone/>
            </a:pPr>
            <a:r>
              <a:rPr lang="pt-BR" sz="1300">
                <a:solidFill>
                  <a:schemeClr val="dk1"/>
                </a:solidFill>
              </a:rPr>
              <a:t>    </a:t>
            </a:r>
            <a:r>
              <a:rPr lang="pt-BR" sz="1300">
                <a:solidFill>
                  <a:srgbClr val="007700"/>
                </a:solidFill>
              </a:rPr>
              <a:t>&lt;head&gt;</a:t>
            </a:r>
            <a:endParaRPr sz="1300">
              <a:solidFill>
                <a:schemeClr val="dk1"/>
              </a:solidFill>
            </a:endParaRPr>
          </a:p>
          <a:p>
            <a:pPr indent="0" lvl="0" marL="0" rtl="0" algn="l">
              <a:spcBef>
                <a:spcPts val="0"/>
              </a:spcBef>
              <a:spcAft>
                <a:spcPts val="0"/>
              </a:spcAft>
              <a:buNone/>
            </a:pPr>
            <a:r>
              <a:rPr lang="pt-BR" sz="1300">
                <a:solidFill>
                  <a:schemeClr val="dk1"/>
                </a:solidFill>
              </a:rPr>
              <a:t>        </a:t>
            </a:r>
            <a:r>
              <a:rPr lang="pt-BR" sz="1300">
                <a:solidFill>
                  <a:srgbClr val="007700"/>
                </a:solidFill>
              </a:rPr>
              <a:t>&lt;title&gt;</a:t>
            </a:r>
            <a:r>
              <a:rPr lang="pt-BR" sz="1300">
                <a:solidFill>
                  <a:schemeClr val="dk1"/>
                </a:solidFill>
              </a:rPr>
              <a:t>Login</a:t>
            </a:r>
            <a:r>
              <a:rPr lang="pt-BR" sz="1300">
                <a:solidFill>
                  <a:srgbClr val="007700"/>
                </a:solidFill>
              </a:rPr>
              <a:t>&lt;/title&gt;</a:t>
            </a:r>
            <a:endParaRPr sz="1300">
              <a:solidFill>
                <a:schemeClr val="dk1"/>
              </a:solidFill>
            </a:endParaRPr>
          </a:p>
          <a:p>
            <a:pPr indent="0" lvl="0" marL="0" rtl="0" algn="l">
              <a:spcBef>
                <a:spcPts val="0"/>
              </a:spcBef>
              <a:spcAft>
                <a:spcPts val="0"/>
              </a:spcAft>
              <a:buNone/>
            </a:pPr>
            <a:r>
              <a:rPr lang="pt-BR" sz="1300">
                <a:solidFill>
                  <a:schemeClr val="dk1"/>
                </a:solidFill>
              </a:rPr>
              <a:t>        </a:t>
            </a:r>
            <a:r>
              <a:rPr lang="pt-BR" sz="1300">
                <a:solidFill>
                  <a:srgbClr val="007700"/>
                </a:solidFill>
              </a:rPr>
              <a:t>&lt;meta</a:t>
            </a:r>
            <a:r>
              <a:rPr lang="pt-BR" sz="1300">
                <a:solidFill>
                  <a:schemeClr val="dk1"/>
                </a:solidFill>
              </a:rPr>
              <a:t> </a:t>
            </a:r>
            <a:r>
              <a:rPr lang="pt-BR" sz="1300">
                <a:solidFill>
                  <a:srgbClr val="0000CC"/>
                </a:solidFill>
              </a:rPr>
              <a:t>charset=</a:t>
            </a:r>
            <a:r>
              <a:rPr lang="pt-BR" sz="1300">
                <a:solidFill>
                  <a:schemeClr val="dk1"/>
                </a:solidFill>
                <a:highlight>
                  <a:srgbClr val="FFF0F0"/>
                </a:highlight>
              </a:rPr>
              <a:t>"UTF-8"</a:t>
            </a:r>
            <a:r>
              <a:rPr lang="pt-BR" sz="1300">
                <a:solidFill>
                  <a:srgbClr val="007700"/>
                </a:solidFill>
              </a:rPr>
              <a:t>&gt;</a:t>
            </a:r>
            <a:endParaRPr sz="1300">
              <a:solidFill>
                <a:schemeClr val="dk1"/>
              </a:solidFill>
            </a:endParaRPr>
          </a:p>
          <a:p>
            <a:pPr indent="0" lvl="0" marL="0" rtl="0" algn="l">
              <a:spcBef>
                <a:spcPts val="0"/>
              </a:spcBef>
              <a:spcAft>
                <a:spcPts val="0"/>
              </a:spcAft>
              <a:buNone/>
            </a:pPr>
            <a:r>
              <a:rPr lang="pt-BR" sz="1300">
                <a:solidFill>
                  <a:schemeClr val="dk1"/>
                </a:solidFill>
              </a:rPr>
              <a:t>    </a:t>
            </a:r>
            <a:r>
              <a:rPr lang="pt-BR" sz="1300">
                <a:solidFill>
                  <a:srgbClr val="007700"/>
                </a:solidFill>
              </a:rPr>
              <a:t>&lt;/head&gt;</a:t>
            </a:r>
            <a:endParaRPr sz="1300">
              <a:solidFill>
                <a:schemeClr val="dk1"/>
              </a:solidFill>
            </a:endParaRPr>
          </a:p>
          <a:p>
            <a:pPr indent="0" lvl="0" marL="0" rtl="0" algn="l">
              <a:spcBef>
                <a:spcPts val="0"/>
              </a:spcBef>
              <a:spcAft>
                <a:spcPts val="0"/>
              </a:spcAft>
              <a:buNone/>
            </a:pPr>
            <a:r>
              <a:rPr lang="pt-BR" sz="1300">
                <a:solidFill>
                  <a:schemeClr val="dk1"/>
                </a:solidFill>
              </a:rPr>
              <a:t>    </a:t>
            </a:r>
            <a:r>
              <a:rPr lang="pt-BR" sz="1300">
                <a:solidFill>
                  <a:srgbClr val="007700"/>
                </a:solidFill>
              </a:rPr>
              <a:t>&lt;body&gt;</a:t>
            </a:r>
            <a:endParaRPr sz="1300">
              <a:solidFill>
                <a:schemeClr val="dk1"/>
              </a:solidFill>
            </a:endParaRPr>
          </a:p>
          <a:p>
            <a:pPr indent="0" lvl="0" marL="0" rtl="0" algn="l">
              <a:spcBef>
                <a:spcPts val="0"/>
              </a:spcBef>
              <a:spcAft>
                <a:spcPts val="0"/>
              </a:spcAft>
              <a:buNone/>
            </a:pPr>
            <a:r>
              <a:rPr lang="pt-BR" sz="1300">
                <a:solidFill>
                  <a:schemeClr val="dk1"/>
                </a:solidFill>
              </a:rPr>
              <a:t>      </a:t>
            </a:r>
            <a:r>
              <a:rPr lang="pt-BR" sz="1300">
                <a:solidFill>
                  <a:srgbClr val="007700"/>
                </a:solidFill>
              </a:rPr>
              <a:t>&lt;form</a:t>
            </a:r>
            <a:r>
              <a:rPr lang="pt-BR" sz="1300">
                <a:solidFill>
                  <a:schemeClr val="dk1"/>
                </a:solidFill>
              </a:rPr>
              <a:t> </a:t>
            </a:r>
            <a:r>
              <a:rPr lang="pt-BR" sz="1300">
                <a:solidFill>
                  <a:srgbClr val="0000CC"/>
                </a:solidFill>
              </a:rPr>
              <a:t>action=</a:t>
            </a:r>
            <a:r>
              <a:rPr lang="pt-BR" sz="1300">
                <a:solidFill>
                  <a:schemeClr val="dk1"/>
                </a:solidFill>
                <a:highlight>
                  <a:srgbClr val="FFF0F0"/>
                </a:highlight>
              </a:rPr>
              <a:t>"logar_prepared.php"</a:t>
            </a:r>
            <a:r>
              <a:rPr lang="pt-BR" sz="1300">
                <a:solidFill>
                  <a:srgbClr val="007700"/>
                </a:solidFill>
              </a:rPr>
              <a:t>&gt;</a:t>
            </a:r>
            <a:endParaRPr sz="1300">
              <a:solidFill>
                <a:schemeClr val="dk1"/>
              </a:solidFill>
            </a:endParaRPr>
          </a:p>
          <a:p>
            <a:pPr indent="0" lvl="0" marL="0" rtl="0" algn="l">
              <a:spcBef>
                <a:spcPts val="0"/>
              </a:spcBef>
              <a:spcAft>
                <a:spcPts val="0"/>
              </a:spcAft>
              <a:buNone/>
            </a:pPr>
            <a:r>
              <a:rPr lang="pt-BR" sz="1300">
                <a:solidFill>
                  <a:schemeClr val="dk1"/>
                </a:solidFill>
              </a:rPr>
              <a:t>         </a:t>
            </a:r>
            <a:r>
              <a:rPr lang="pt-BR" sz="1300">
                <a:solidFill>
                  <a:srgbClr val="007700"/>
                </a:solidFill>
              </a:rPr>
              <a:t>&lt;label&gt;</a:t>
            </a:r>
            <a:r>
              <a:rPr lang="pt-BR" sz="1300">
                <a:solidFill>
                  <a:schemeClr val="dk1"/>
                </a:solidFill>
              </a:rPr>
              <a:t>login:</a:t>
            </a:r>
            <a:r>
              <a:rPr lang="pt-BR" sz="1300">
                <a:solidFill>
                  <a:srgbClr val="007700"/>
                </a:solidFill>
              </a:rPr>
              <a:t>&lt;/label&gt;</a:t>
            </a:r>
            <a:endParaRPr sz="1300">
              <a:solidFill>
                <a:schemeClr val="dk1"/>
              </a:solidFill>
            </a:endParaRPr>
          </a:p>
          <a:p>
            <a:pPr indent="0" lvl="0" marL="0" rtl="0" algn="l">
              <a:spcBef>
                <a:spcPts val="0"/>
              </a:spcBef>
              <a:spcAft>
                <a:spcPts val="0"/>
              </a:spcAft>
              <a:buNone/>
            </a:pPr>
            <a:r>
              <a:rPr lang="pt-BR" sz="1300">
                <a:solidFill>
                  <a:schemeClr val="dk1"/>
                </a:solidFill>
              </a:rPr>
              <a:t>         </a:t>
            </a:r>
            <a:r>
              <a:rPr lang="pt-BR" sz="1300">
                <a:solidFill>
                  <a:srgbClr val="007700"/>
                </a:solidFill>
              </a:rPr>
              <a:t>&lt;input</a:t>
            </a:r>
            <a:r>
              <a:rPr lang="pt-BR" sz="1300">
                <a:solidFill>
                  <a:schemeClr val="dk1"/>
                </a:solidFill>
              </a:rPr>
              <a:t> </a:t>
            </a:r>
            <a:r>
              <a:rPr lang="pt-BR" sz="1300">
                <a:solidFill>
                  <a:srgbClr val="0000CC"/>
                </a:solidFill>
              </a:rPr>
              <a:t>type=</a:t>
            </a:r>
            <a:r>
              <a:rPr lang="pt-BR" sz="1300">
                <a:solidFill>
                  <a:schemeClr val="dk1"/>
                </a:solidFill>
                <a:highlight>
                  <a:srgbClr val="FFF0F0"/>
                </a:highlight>
              </a:rPr>
              <a:t>"text"</a:t>
            </a:r>
            <a:r>
              <a:rPr lang="pt-BR" sz="1300">
                <a:solidFill>
                  <a:schemeClr val="dk1"/>
                </a:solidFill>
              </a:rPr>
              <a:t> </a:t>
            </a:r>
            <a:r>
              <a:rPr lang="pt-BR" sz="1300">
                <a:solidFill>
                  <a:srgbClr val="0000CC"/>
                </a:solidFill>
              </a:rPr>
              <a:t>name=</a:t>
            </a:r>
            <a:r>
              <a:rPr lang="pt-BR" sz="1300">
                <a:solidFill>
                  <a:schemeClr val="dk1"/>
                </a:solidFill>
                <a:highlight>
                  <a:srgbClr val="FFF0F0"/>
                </a:highlight>
              </a:rPr>
              <a:t>"login"</a:t>
            </a:r>
            <a:r>
              <a:rPr lang="pt-BR" sz="1300">
                <a:solidFill>
                  <a:schemeClr val="dk1"/>
                </a:solidFill>
              </a:rPr>
              <a:t> </a:t>
            </a:r>
            <a:r>
              <a:rPr lang="pt-BR" sz="1300">
                <a:solidFill>
                  <a:srgbClr val="007700"/>
                </a:solidFill>
              </a:rPr>
              <a:t>/&gt;</a:t>
            </a:r>
            <a:endParaRPr sz="1300">
              <a:solidFill>
                <a:schemeClr val="dk1"/>
              </a:solidFill>
            </a:endParaRPr>
          </a:p>
          <a:p>
            <a:pPr indent="0" lvl="0" marL="0" rtl="0" algn="l">
              <a:spcBef>
                <a:spcPts val="0"/>
              </a:spcBef>
              <a:spcAft>
                <a:spcPts val="0"/>
              </a:spcAft>
              <a:buNone/>
            </a:pPr>
            <a:r>
              <a:rPr lang="pt-BR" sz="1300">
                <a:solidFill>
                  <a:schemeClr val="dk1"/>
                </a:solidFill>
              </a:rPr>
              <a:t>         </a:t>
            </a:r>
            <a:r>
              <a:rPr lang="pt-BR" sz="1300">
                <a:solidFill>
                  <a:srgbClr val="007700"/>
                </a:solidFill>
              </a:rPr>
              <a:t>&lt;label&gt;</a:t>
            </a:r>
            <a:r>
              <a:rPr lang="pt-BR" sz="1300">
                <a:solidFill>
                  <a:schemeClr val="dk1"/>
                </a:solidFill>
              </a:rPr>
              <a:t>senha:</a:t>
            </a:r>
            <a:r>
              <a:rPr lang="pt-BR" sz="1300">
                <a:solidFill>
                  <a:srgbClr val="007700"/>
                </a:solidFill>
              </a:rPr>
              <a:t>&lt;/label&gt;</a:t>
            </a:r>
            <a:endParaRPr sz="1300">
              <a:solidFill>
                <a:schemeClr val="dk1"/>
              </a:solidFill>
            </a:endParaRPr>
          </a:p>
          <a:p>
            <a:pPr indent="0" lvl="0" marL="0" rtl="0" algn="l">
              <a:spcBef>
                <a:spcPts val="0"/>
              </a:spcBef>
              <a:spcAft>
                <a:spcPts val="0"/>
              </a:spcAft>
              <a:buNone/>
            </a:pPr>
            <a:r>
              <a:rPr lang="pt-BR" sz="1300">
                <a:solidFill>
                  <a:schemeClr val="dk1"/>
                </a:solidFill>
              </a:rPr>
              <a:t> </a:t>
            </a:r>
            <a:r>
              <a:rPr lang="pt-BR" sz="1300">
                <a:solidFill>
                  <a:schemeClr val="dk1"/>
                </a:solidFill>
              </a:rPr>
              <a:t>        </a:t>
            </a:r>
            <a:r>
              <a:rPr lang="pt-BR" sz="1300">
                <a:solidFill>
                  <a:srgbClr val="007700"/>
                </a:solidFill>
              </a:rPr>
              <a:t>&lt;input</a:t>
            </a:r>
            <a:r>
              <a:rPr lang="pt-BR" sz="1300">
                <a:solidFill>
                  <a:schemeClr val="dk1"/>
                </a:solidFill>
              </a:rPr>
              <a:t> </a:t>
            </a:r>
            <a:r>
              <a:rPr lang="pt-BR" sz="1300">
                <a:solidFill>
                  <a:srgbClr val="0000CC"/>
                </a:solidFill>
              </a:rPr>
              <a:t>type=</a:t>
            </a:r>
            <a:r>
              <a:rPr lang="pt-BR" sz="1300">
                <a:solidFill>
                  <a:schemeClr val="dk1"/>
                </a:solidFill>
                <a:highlight>
                  <a:srgbClr val="FFF0F0"/>
                </a:highlight>
              </a:rPr>
              <a:t>"password"</a:t>
            </a:r>
            <a:r>
              <a:rPr lang="pt-BR" sz="1300">
                <a:solidFill>
                  <a:schemeClr val="dk1"/>
                </a:solidFill>
              </a:rPr>
              <a:t> </a:t>
            </a:r>
            <a:r>
              <a:rPr lang="pt-BR" sz="1300">
                <a:solidFill>
                  <a:srgbClr val="0000CC"/>
                </a:solidFill>
              </a:rPr>
              <a:t>name=</a:t>
            </a:r>
            <a:r>
              <a:rPr lang="pt-BR" sz="1300">
                <a:solidFill>
                  <a:schemeClr val="dk1"/>
                </a:solidFill>
                <a:highlight>
                  <a:srgbClr val="FFF0F0"/>
                </a:highlight>
              </a:rPr>
              <a:t>"senha"</a:t>
            </a:r>
            <a:r>
              <a:rPr lang="pt-BR" sz="1300">
                <a:solidFill>
                  <a:schemeClr val="dk1"/>
                </a:solidFill>
              </a:rPr>
              <a:t> </a:t>
            </a:r>
            <a:r>
              <a:rPr lang="pt-BR" sz="1300">
                <a:solidFill>
                  <a:srgbClr val="007700"/>
                </a:solidFill>
              </a:rPr>
              <a:t>/&gt;</a:t>
            </a:r>
            <a:endParaRPr sz="1300">
              <a:solidFill>
                <a:schemeClr val="dk1"/>
              </a:solidFill>
            </a:endParaRPr>
          </a:p>
          <a:p>
            <a:pPr indent="0" lvl="0" marL="0" rtl="0" algn="l">
              <a:spcBef>
                <a:spcPts val="0"/>
              </a:spcBef>
              <a:spcAft>
                <a:spcPts val="0"/>
              </a:spcAft>
              <a:buNone/>
            </a:pPr>
            <a:r>
              <a:rPr lang="pt-BR" sz="1300">
                <a:solidFill>
                  <a:schemeClr val="dk1"/>
                </a:solidFill>
              </a:rPr>
              <a:t>        </a:t>
            </a:r>
            <a:r>
              <a:rPr lang="pt-BR" sz="1300">
                <a:solidFill>
                  <a:srgbClr val="007700"/>
                </a:solidFill>
              </a:rPr>
              <a:t>&lt;input</a:t>
            </a:r>
            <a:r>
              <a:rPr lang="pt-BR" sz="1300">
                <a:solidFill>
                  <a:schemeClr val="dk1"/>
                </a:solidFill>
              </a:rPr>
              <a:t> </a:t>
            </a:r>
            <a:r>
              <a:rPr lang="pt-BR" sz="1300">
                <a:solidFill>
                  <a:srgbClr val="0000CC"/>
                </a:solidFill>
              </a:rPr>
              <a:t>type=</a:t>
            </a:r>
            <a:r>
              <a:rPr lang="pt-BR" sz="1300">
                <a:solidFill>
                  <a:schemeClr val="dk1"/>
                </a:solidFill>
                <a:highlight>
                  <a:srgbClr val="FFF0F0"/>
                </a:highlight>
              </a:rPr>
              <a:t>"submit"</a:t>
            </a:r>
            <a:r>
              <a:rPr lang="pt-BR" sz="1300">
                <a:solidFill>
                  <a:schemeClr val="dk1"/>
                </a:solidFill>
              </a:rPr>
              <a:t> </a:t>
            </a:r>
            <a:r>
              <a:rPr lang="pt-BR" sz="1300">
                <a:solidFill>
                  <a:srgbClr val="0000CC"/>
                </a:solidFill>
              </a:rPr>
              <a:t>value=</a:t>
            </a:r>
            <a:r>
              <a:rPr lang="pt-BR" sz="1300">
                <a:solidFill>
                  <a:schemeClr val="dk1"/>
                </a:solidFill>
                <a:highlight>
                  <a:srgbClr val="FFF0F0"/>
                </a:highlight>
              </a:rPr>
              <a:t>"logar"</a:t>
            </a:r>
            <a:r>
              <a:rPr lang="pt-BR" sz="1300">
                <a:solidFill>
                  <a:schemeClr val="dk1"/>
                </a:solidFill>
              </a:rPr>
              <a:t> </a:t>
            </a:r>
            <a:r>
              <a:rPr lang="pt-BR" sz="1300">
                <a:solidFill>
                  <a:srgbClr val="007700"/>
                </a:solidFill>
              </a:rPr>
              <a:t>/&gt;</a:t>
            </a:r>
            <a:endParaRPr sz="1300">
              <a:solidFill>
                <a:schemeClr val="dk1"/>
              </a:solidFill>
            </a:endParaRPr>
          </a:p>
          <a:p>
            <a:pPr indent="0" lvl="0" marL="0" rtl="0" algn="l">
              <a:spcBef>
                <a:spcPts val="0"/>
              </a:spcBef>
              <a:spcAft>
                <a:spcPts val="0"/>
              </a:spcAft>
              <a:buNone/>
            </a:pPr>
            <a:r>
              <a:rPr lang="pt-BR" sz="1300">
                <a:solidFill>
                  <a:schemeClr val="dk1"/>
                </a:solidFill>
              </a:rPr>
              <a:t>      </a:t>
            </a:r>
            <a:r>
              <a:rPr lang="pt-BR" sz="1300">
                <a:solidFill>
                  <a:srgbClr val="007700"/>
                </a:solidFill>
              </a:rPr>
              <a:t>&lt;/form&gt;</a:t>
            </a:r>
            <a:endParaRPr sz="1300">
              <a:solidFill>
                <a:schemeClr val="dk1"/>
              </a:solidFill>
            </a:endParaRPr>
          </a:p>
          <a:p>
            <a:pPr indent="0" lvl="0" marL="0" rtl="0" algn="l">
              <a:spcBef>
                <a:spcPts val="0"/>
              </a:spcBef>
              <a:spcAft>
                <a:spcPts val="0"/>
              </a:spcAft>
              <a:buNone/>
            </a:pPr>
            <a:r>
              <a:rPr lang="pt-BR" sz="1300">
                <a:solidFill>
                  <a:schemeClr val="dk1"/>
                </a:solidFill>
              </a:rPr>
              <a:t>    </a:t>
            </a:r>
            <a:r>
              <a:rPr lang="pt-BR" sz="1300">
                <a:solidFill>
                  <a:srgbClr val="007700"/>
                </a:solidFill>
              </a:rPr>
              <a:t>&lt;/body&gt;</a:t>
            </a:r>
            <a:endParaRPr sz="1300">
              <a:solidFill>
                <a:schemeClr val="dk1"/>
              </a:solidFill>
            </a:endParaRPr>
          </a:p>
          <a:p>
            <a:pPr indent="0" lvl="0" marL="0" rtl="0" algn="l">
              <a:lnSpc>
                <a:spcPct val="125000"/>
              </a:lnSpc>
              <a:spcBef>
                <a:spcPts val="0"/>
              </a:spcBef>
              <a:spcAft>
                <a:spcPts val="0"/>
              </a:spcAft>
              <a:buNone/>
            </a:pPr>
            <a:r>
              <a:rPr lang="pt-BR" sz="1300">
                <a:solidFill>
                  <a:srgbClr val="007700"/>
                </a:solidFill>
              </a:rPr>
              <a:t>&lt;/html&gt;</a:t>
            </a:r>
            <a:endParaRPr sz="1300">
              <a:solidFill>
                <a:srgbClr val="007700"/>
              </a:solidFill>
            </a:endParaRPr>
          </a:p>
        </p:txBody>
      </p:sp>
      <p:sp>
        <p:nvSpPr>
          <p:cNvPr id="2252" name="Google Shape;2252;p257"/>
          <p:cNvSpPr txBox="1"/>
          <p:nvPr/>
        </p:nvSpPr>
        <p:spPr>
          <a:xfrm>
            <a:off x="3800500" y="1156225"/>
            <a:ext cx="4924500" cy="38847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pt-BR" sz="1300">
                <a:solidFill>
                  <a:srgbClr val="557799"/>
                </a:solidFill>
              </a:rPr>
              <a:t>&lt;?php</a:t>
            </a:r>
            <a:endParaRPr sz="1300">
              <a:solidFill>
                <a:schemeClr val="dk1"/>
              </a:solidFill>
            </a:endParaRPr>
          </a:p>
          <a:p>
            <a:pPr indent="0" lvl="0" marL="0" rtl="0" algn="l">
              <a:lnSpc>
                <a:spcPct val="100000"/>
              </a:lnSpc>
              <a:spcBef>
                <a:spcPts val="0"/>
              </a:spcBef>
              <a:spcAft>
                <a:spcPts val="0"/>
              </a:spcAft>
              <a:buNone/>
            </a:pPr>
            <a:r>
              <a:rPr b="1" lang="pt-BR" sz="1300">
                <a:solidFill>
                  <a:srgbClr val="008800"/>
                </a:solidFill>
              </a:rPr>
              <a:t>include_once</a:t>
            </a:r>
            <a:r>
              <a:rPr lang="pt-BR" sz="1300">
                <a:solidFill>
                  <a:schemeClr val="dk1"/>
                </a:solidFill>
              </a:rPr>
              <a:t> </a:t>
            </a:r>
            <a:r>
              <a:rPr lang="pt-BR" sz="1300">
                <a:solidFill>
                  <a:schemeClr val="dk1"/>
                </a:solidFill>
                <a:highlight>
                  <a:srgbClr val="FFF0F0"/>
                </a:highlight>
              </a:rPr>
              <a:t>'../conexao.php'</a:t>
            </a:r>
            <a:r>
              <a:rPr lang="pt-BR" sz="1300">
                <a:solidFill>
                  <a:schemeClr val="dk1"/>
                </a:solidFill>
              </a:rPr>
              <a:t>;</a:t>
            </a:r>
            <a:endParaRPr sz="1300">
              <a:solidFill>
                <a:schemeClr val="dk1"/>
              </a:solidFill>
            </a:endParaRPr>
          </a:p>
          <a:p>
            <a:pPr indent="0" lvl="0" marL="0" rtl="0" algn="l">
              <a:lnSpc>
                <a:spcPct val="100000"/>
              </a:lnSpc>
              <a:spcBef>
                <a:spcPts val="0"/>
              </a:spcBef>
              <a:spcAft>
                <a:spcPts val="0"/>
              </a:spcAft>
              <a:buNone/>
            </a:pPr>
            <a:r>
              <a:t/>
            </a:r>
            <a:endParaRPr sz="1300">
              <a:solidFill>
                <a:schemeClr val="dk1"/>
              </a:solidFill>
            </a:endParaRPr>
          </a:p>
          <a:p>
            <a:pPr indent="0" lvl="0" marL="0" rtl="0" algn="l">
              <a:lnSpc>
                <a:spcPct val="100000"/>
              </a:lnSpc>
              <a:spcBef>
                <a:spcPts val="0"/>
              </a:spcBef>
              <a:spcAft>
                <a:spcPts val="0"/>
              </a:spcAft>
              <a:buNone/>
            </a:pPr>
            <a:r>
              <a:rPr lang="pt-BR" sz="1300">
                <a:solidFill>
                  <a:srgbClr val="996633"/>
                </a:solidFill>
              </a:rPr>
              <a:t>$login</a:t>
            </a:r>
            <a:r>
              <a:rPr lang="pt-BR" sz="1300">
                <a:solidFill>
                  <a:schemeClr val="dk1"/>
                </a:solidFill>
              </a:rPr>
              <a:t> </a:t>
            </a:r>
            <a:r>
              <a:rPr lang="pt-BR" sz="1300">
                <a:solidFill>
                  <a:srgbClr val="333333"/>
                </a:solidFill>
              </a:rPr>
              <a:t>=</a:t>
            </a:r>
            <a:r>
              <a:rPr lang="pt-BR" sz="1300">
                <a:solidFill>
                  <a:schemeClr val="dk1"/>
                </a:solidFill>
              </a:rPr>
              <a:t> </a:t>
            </a:r>
            <a:r>
              <a:rPr lang="pt-BR" sz="1300">
                <a:solidFill>
                  <a:srgbClr val="996633"/>
                </a:solidFill>
              </a:rPr>
              <a:t>$_REQUEST</a:t>
            </a:r>
            <a:r>
              <a:rPr lang="pt-BR" sz="1300">
                <a:solidFill>
                  <a:schemeClr val="dk1"/>
                </a:solidFill>
              </a:rPr>
              <a:t>[</a:t>
            </a:r>
            <a:r>
              <a:rPr lang="pt-BR" sz="1300">
                <a:solidFill>
                  <a:schemeClr val="dk1"/>
                </a:solidFill>
                <a:highlight>
                  <a:srgbClr val="FFF0F0"/>
                </a:highlight>
              </a:rPr>
              <a:t>'login'</a:t>
            </a:r>
            <a:r>
              <a:rPr lang="pt-BR" sz="1300">
                <a:solidFill>
                  <a:schemeClr val="dk1"/>
                </a:solidFill>
              </a:rPr>
              <a:t>];</a:t>
            </a:r>
            <a:endParaRPr sz="1300">
              <a:solidFill>
                <a:schemeClr val="dk1"/>
              </a:solidFill>
            </a:endParaRPr>
          </a:p>
          <a:p>
            <a:pPr indent="0" lvl="0" marL="0" rtl="0" algn="l">
              <a:lnSpc>
                <a:spcPct val="100000"/>
              </a:lnSpc>
              <a:spcBef>
                <a:spcPts val="0"/>
              </a:spcBef>
              <a:spcAft>
                <a:spcPts val="0"/>
              </a:spcAft>
              <a:buNone/>
            </a:pPr>
            <a:r>
              <a:rPr lang="pt-BR" sz="1300">
                <a:solidFill>
                  <a:srgbClr val="996633"/>
                </a:solidFill>
              </a:rPr>
              <a:t>$senha</a:t>
            </a:r>
            <a:r>
              <a:rPr lang="pt-BR" sz="1300">
                <a:solidFill>
                  <a:schemeClr val="dk1"/>
                </a:solidFill>
              </a:rPr>
              <a:t> </a:t>
            </a:r>
            <a:r>
              <a:rPr lang="pt-BR" sz="1300">
                <a:solidFill>
                  <a:srgbClr val="333333"/>
                </a:solidFill>
              </a:rPr>
              <a:t>=</a:t>
            </a:r>
            <a:r>
              <a:rPr lang="pt-BR" sz="1300">
                <a:solidFill>
                  <a:schemeClr val="dk1"/>
                </a:solidFill>
              </a:rPr>
              <a:t> </a:t>
            </a:r>
            <a:r>
              <a:rPr lang="pt-BR" sz="1300">
                <a:solidFill>
                  <a:srgbClr val="996633"/>
                </a:solidFill>
              </a:rPr>
              <a:t>$_REQUEST</a:t>
            </a:r>
            <a:r>
              <a:rPr lang="pt-BR" sz="1300">
                <a:solidFill>
                  <a:schemeClr val="dk1"/>
                </a:solidFill>
              </a:rPr>
              <a:t>[</a:t>
            </a:r>
            <a:r>
              <a:rPr lang="pt-BR" sz="1300">
                <a:solidFill>
                  <a:schemeClr val="dk1"/>
                </a:solidFill>
                <a:highlight>
                  <a:srgbClr val="FFF0F0"/>
                </a:highlight>
              </a:rPr>
              <a:t>'senha'</a:t>
            </a:r>
            <a:r>
              <a:rPr lang="pt-BR" sz="1300">
                <a:solidFill>
                  <a:schemeClr val="dk1"/>
                </a:solidFill>
              </a:rPr>
              <a:t>];</a:t>
            </a:r>
            <a:endParaRPr sz="1300">
              <a:solidFill>
                <a:schemeClr val="dk1"/>
              </a:solidFill>
            </a:endParaRPr>
          </a:p>
          <a:p>
            <a:pPr indent="0" lvl="0" marL="0" rtl="0" algn="l">
              <a:lnSpc>
                <a:spcPct val="100000"/>
              </a:lnSpc>
              <a:spcBef>
                <a:spcPts val="0"/>
              </a:spcBef>
              <a:spcAft>
                <a:spcPts val="0"/>
              </a:spcAft>
              <a:buNone/>
            </a:pPr>
            <a:r>
              <a:t/>
            </a:r>
            <a:endParaRPr sz="1300">
              <a:solidFill>
                <a:schemeClr val="dk1"/>
              </a:solidFill>
            </a:endParaRPr>
          </a:p>
          <a:p>
            <a:pPr indent="0" lvl="0" marL="0" rtl="0" algn="l">
              <a:lnSpc>
                <a:spcPct val="100000"/>
              </a:lnSpc>
              <a:spcBef>
                <a:spcPts val="0"/>
              </a:spcBef>
              <a:spcAft>
                <a:spcPts val="0"/>
              </a:spcAft>
              <a:buNone/>
            </a:pPr>
            <a:r>
              <a:rPr lang="pt-BR" sz="1300">
                <a:solidFill>
                  <a:srgbClr val="996633"/>
                </a:solidFill>
              </a:rPr>
              <a:t>$query</a:t>
            </a:r>
            <a:r>
              <a:rPr lang="pt-BR" sz="1300">
                <a:solidFill>
                  <a:schemeClr val="dk1"/>
                </a:solidFill>
              </a:rPr>
              <a:t> </a:t>
            </a:r>
            <a:r>
              <a:rPr lang="pt-BR" sz="1300">
                <a:solidFill>
                  <a:srgbClr val="333333"/>
                </a:solidFill>
              </a:rPr>
              <a:t>=</a:t>
            </a:r>
            <a:r>
              <a:rPr lang="pt-BR" sz="1300">
                <a:solidFill>
                  <a:schemeClr val="dk1"/>
                </a:solidFill>
              </a:rPr>
              <a:t> </a:t>
            </a:r>
            <a:r>
              <a:rPr lang="pt-BR" sz="1300">
                <a:solidFill>
                  <a:schemeClr val="dk1"/>
                </a:solidFill>
                <a:highlight>
                  <a:srgbClr val="FFF0F0"/>
                </a:highlight>
              </a:rPr>
              <a:t>"SELECT * FROM usuario WHERE login = ? AND senha = ? "</a:t>
            </a:r>
            <a:r>
              <a:rPr lang="pt-BR" sz="1300">
                <a:solidFill>
                  <a:schemeClr val="dk1"/>
                </a:solidFill>
              </a:rPr>
              <a:t>;</a:t>
            </a:r>
            <a:endParaRPr sz="1300">
              <a:solidFill>
                <a:schemeClr val="dk1"/>
              </a:solidFill>
            </a:endParaRPr>
          </a:p>
          <a:p>
            <a:pPr indent="0" lvl="0" marL="0" rtl="0" algn="l">
              <a:lnSpc>
                <a:spcPct val="100000"/>
              </a:lnSpc>
              <a:spcBef>
                <a:spcPts val="0"/>
              </a:spcBef>
              <a:spcAft>
                <a:spcPts val="0"/>
              </a:spcAft>
              <a:buNone/>
            </a:pPr>
            <a:r>
              <a:rPr lang="pt-BR" sz="1300">
                <a:solidFill>
                  <a:srgbClr val="888888"/>
                </a:solidFill>
              </a:rPr>
              <a:t>//var_dump($query);</a:t>
            </a:r>
            <a:endParaRPr sz="1300">
              <a:solidFill>
                <a:schemeClr val="dk1"/>
              </a:solidFill>
            </a:endParaRPr>
          </a:p>
          <a:p>
            <a:pPr indent="0" lvl="0" marL="0" rtl="0" algn="l">
              <a:lnSpc>
                <a:spcPct val="100000"/>
              </a:lnSpc>
              <a:spcBef>
                <a:spcPts val="0"/>
              </a:spcBef>
              <a:spcAft>
                <a:spcPts val="0"/>
              </a:spcAft>
              <a:buNone/>
            </a:pPr>
            <a:r>
              <a:t/>
            </a:r>
            <a:endParaRPr sz="1300">
              <a:solidFill>
                <a:schemeClr val="dk1"/>
              </a:solidFill>
            </a:endParaRPr>
          </a:p>
          <a:p>
            <a:pPr indent="0" lvl="0" marL="0" rtl="0" algn="l">
              <a:lnSpc>
                <a:spcPct val="100000"/>
              </a:lnSpc>
              <a:spcBef>
                <a:spcPts val="0"/>
              </a:spcBef>
              <a:spcAft>
                <a:spcPts val="0"/>
              </a:spcAft>
              <a:buNone/>
            </a:pPr>
            <a:r>
              <a:rPr lang="pt-BR" sz="1300">
                <a:solidFill>
                  <a:srgbClr val="996633"/>
                </a:solidFill>
              </a:rPr>
              <a:t>$statement</a:t>
            </a:r>
            <a:r>
              <a:rPr lang="pt-BR" sz="1300">
                <a:solidFill>
                  <a:schemeClr val="dk1"/>
                </a:solidFill>
              </a:rPr>
              <a:t>   </a:t>
            </a:r>
            <a:r>
              <a:rPr lang="pt-BR" sz="1300">
                <a:solidFill>
                  <a:srgbClr val="333333"/>
                </a:solidFill>
              </a:rPr>
              <a:t>=</a:t>
            </a:r>
            <a:r>
              <a:rPr lang="pt-BR" sz="1300">
                <a:solidFill>
                  <a:schemeClr val="dk1"/>
                </a:solidFill>
              </a:rPr>
              <a:t> </a:t>
            </a:r>
            <a:r>
              <a:rPr lang="pt-BR" sz="1300">
                <a:solidFill>
                  <a:srgbClr val="996633"/>
                </a:solidFill>
              </a:rPr>
              <a:t>$pdo</a:t>
            </a:r>
            <a:r>
              <a:rPr lang="pt-BR" sz="1300">
                <a:solidFill>
                  <a:srgbClr val="333333"/>
                </a:solidFill>
              </a:rPr>
              <a:t>-&gt;</a:t>
            </a:r>
            <a:r>
              <a:rPr lang="pt-BR" sz="1300">
                <a:solidFill>
                  <a:srgbClr val="0000CC"/>
                </a:solidFill>
              </a:rPr>
              <a:t>prepare</a:t>
            </a:r>
            <a:r>
              <a:rPr lang="pt-BR" sz="1300">
                <a:solidFill>
                  <a:schemeClr val="dk1"/>
                </a:solidFill>
              </a:rPr>
              <a:t>(</a:t>
            </a:r>
            <a:r>
              <a:rPr lang="pt-BR" sz="1300">
                <a:solidFill>
                  <a:srgbClr val="996633"/>
                </a:solidFill>
              </a:rPr>
              <a:t>$query</a:t>
            </a:r>
            <a:r>
              <a:rPr lang="pt-BR" sz="1300">
                <a:solidFill>
                  <a:schemeClr val="dk1"/>
                </a:solidFill>
              </a:rPr>
              <a:t>);</a:t>
            </a:r>
            <a:endParaRPr sz="1300">
              <a:solidFill>
                <a:schemeClr val="dk1"/>
              </a:solidFill>
            </a:endParaRPr>
          </a:p>
          <a:p>
            <a:pPr indent="0" lvl="0" marL="0" rtl="0" algn="l">
              <a:lnSpc>
                <a:spcPct val="100000"/>
              </a:lnSpc>
              <a:spcBef>
                <a:spcPts val="0"/>
              </a:spcBef>
              <a:spcAft>
                <a:spcPts val="0"/>
              </a:spcAft>
              <a:buNone/>
            </a:pPr>
            <a:r>
              <a:rPr lang="pt-BR" sz="1300">
                <a:solidFill>
                  <a:srgbClr val="996633"/>
                </a:solidFill>
              </a:rPr>
              <a:t>$statement</a:t>
            </a:r>
            <a:r>
              <a:rPr lang="pt-BR" sz="1300">
                <a:solidFill>
                  <a:srgbClr val="333333"/>
                </a:solidFill>
              </a:rPr>
              <a:t>-&gt;</a:t>
            </a:r>
            <a:r>
              <a:rPr lang="pt-BR" sz="1300">
                <a:solidFill>
                  <a:srgbClr val="0000CC"/>
                </a:solidFill>
              </a:rPr>
              <a:t>execute</a:t>
            </a:r>
            <a:r>
              <a:rPr lang="pt-BR" sz="1300">
                <a:solidFill>
                  <a:schemeClr val="dk1"/>
                </a:solidFill>
              </a:rPr>
              <a:t>([</a:t>
            </a:r>
            <a:r>
              <a:rPr lang="pt-BR" sz="1300">
                <a:solidFill>
                  <a:srgbClr val="996633"/>
                </a:solidFill>
              </a:rPr>
              <a:t>$login</a:t>
            </a:r>
            <a:r>
              <a:rPr lang="pt-BR" sz="1300">
                <a:solidFill>
                  <a:schemeClr val="dk1"/>
                </a:solidFill>
              </a:rPr>
              <a:t>, </a:t>
            </a:r>
            <a:r>
              <a:rPr lang="pt-BR" sz="1300">
                <a:solidFill>
                  <a:srgbClr val="996633"/>
                </a:solidFill>
              </a:rPr>
              <a:t>$senha</a:t>
            </a:r>
            <a:r>
              <a:rPr lang="pt-BR" sz="1300">
                <a:solidFill>
                  <a:schemeClr val="dk1"/>
                </a:solidFill>
              </a:rPr>
              <a:t>]);</a:t>
            </a:r>
            <a:endParaRPr sz="1300">
              <a:solidFill>
                <a:schemeClr val="dk1"/>
              </a:solidFill>
            </a:endParaRPr>
          </a:p>
          <a:p>
            <a:pPr indent="0" lvl="0" marL="0" rtl="0" algn="l">
              <a:lnSpc>
                <a:spcPct val="100000"/>
              </a:lnSpc>
              <a:spcBef>
                <a:spcPts val="0"/>
              </a:spcBef>
              <a:spcAft>
                <a:spcPts val="0"/>
              </a:spcAft>
              <a:buNone/>
            </a:pPr>
            <a:r>
              <a:rPr lang="pt-BR" sz="1300">
                <a:solidFill>
                  <a:srgbClr val="996633"/>
                </a:solidFill>
              </a:rPr>
              <a:t>$usuario</a:t>
            </a:r>
            <a:r>
              <a:rPr lang="pt-BR" sz="1300">
                <a:solidFill>
                  <a:schemeClr val="dk1"/>
                </a:solidFill>
              </a:rPr>
              <a:t>     </a:t>
            </a:r>
            <a:r>
              <a:rPr lang="pt-BR" sz="1300">
                <a:solidFill>
                  <a:srgbClr val="333333"/>
                </a:solidFill>
              </a:rPr>
              <a:t>=</a:t>
            </a:r>
            <a:r>
              <a:rPr lang="pt-BR" sz="1300">
                <a:solidFill>
                  <a:schemeClr val="dk1"/>
                </a:solidFill>
              </a:rPr>
              <a:t> </a:t>
            </a:r>
            <a:r>
              <a:rPr lang="pt-BR" sz="1300">
                <a:solidFill>
                  <a:srgbClr val="996633"/>
                </a:solidFill>
              </a:rPr>
              <a:t>$statement</a:t>
            </a:r>
            <a:r>
              <a:rPr lang="pt-BR" sz="1300">
                <a:solidFill>
                  <a:srgbClr val="333333"/>
                </a:solidFill>
              </a:rPr>
              <a:t>-&gt;</a:t>
            </a:r>
            <a:r>
              <a:rPr lang="pt-BR" sz="1300">
                <a:solidFill>
                  <a:srgbClr val="0000CC"/>
                </a:solidFill>
              </a:rPr>
              <a:t>fetch</a:t>
            </a:r>
            <a:r>
              <a:rPr lang="pt-BR" sz="1300">
                <a:solidFill>
                  <a:schemeClr val="dk1"/>
                </a:solidFill>
              </a:rPr>
              <a:t>();</a:t>
            </a:r>
            <a:endParaRPr sz="1300">
              <a:solidFill>
                <a:schemeClr val="dk1"/>
              </a:solidFill>
            </a:endParaRPr>
          </a:p>
          <a:p>
            <a:pPr indent="0" lvl="0" marL="0" rtl="0" algn="l">
              <a:lnSpc>
                <a:spcPct val="100000"/>
              </a:lnSpc>
              <a:spcBef>
                <a:spcPts val="0"/>
              </a:spcBef>
              <a:spcAft>
                <a:spcPts val="0"/>
              </a:spcAft>
              <a:buNone/>
            </a:pPr>
            <a:r>
              <a:rPr b="1" lang="pt-BR" sz="1300">
                <a:solidFill>
                  <a:srgbClr val="008800"/>
                </a:solidFill>
              </a:rPr>
              <a:t>if</a:t>
            </a:r>
            <a:r>
              <a:rPr lang="pt-BR" sz="1300">
                <a:solidFill>
                  <a:schemeClr val="dk1"/>
                </a:solidFill>
              </a:rPr>
              <a:t>(</a:t>
            </a:r>
            <a:r>
              <a:rPr lang="pt-BR" sz="1300">
                <a:solidFill>
                  <a:srgbClr val="996633"/>
                </a:solidFill>
              </a:rPr>
              <a:t>$usuario</a:t>
            </a:r>
            <a:r>
              <a:rPr lang="pt-BR" sz="1300">
                <a:solidFill>
                  <a:schemeClr val="dk1"/>
                </a:solidFill>
              </a:rPr>
              <a:t>){</a:t>
            </a:r>
            <a:endParaRPr sz="1300">
              <a:solidFill>
                <a:schemeClr val="dk1"/>
              </a:solidFill>
            </a:endParaRPr>
          </a:p>
          <a:p>
            <a:pPr indent="0" lvl="0" marL="0" rtl="0" algn="l">
              <a:lnSpc>
                <a:spcPct val="100000"/>
              </a:lnSpc>
              <a:spcBef>
                <a:spcPts val="0"/>
              </a:spcBef>
              <a:spcAft>
                <a:spcPts val="0"/>
              </a:spcAft>
              <a:buNone/>
            </a:pPr>
            <a:r>
              <a:rPr lang="pt-BR" sz="1300">
                <a:solidFill>
                  <a:schemeClr val="dk1"/>
                </a:solidFill>
              </a:rPr>
              <a:t>    </a:t>
            </a:r>
            <a:r>
              <a:rPr b="1" lang="pt-BR" sz="1300">
                <a:solidFill>
                  <a:srgbClr val="008800"/>
                </a:solidFill>
              </a:rPr>
              <a:t>echo</a:t>
            </a:r>
            <a:r>
              <a:rPr lang="pt-BR" sz="1300">
                <a:solidFill>
                  <a:schemeClr val="dk1"/>
                </a:solidFill>
              </a:rPr>
              <a:t> </a:t>
            </a:r>
            <a:r>
              <a:rPr lang="pt-BR" sz="1300">
                <a:solidFill>
                  <a:schemeClr val="dk1"/>
                </a:solidFill>
                <a:highlight>
                  <a:srgbClr val="FFF0F0"/>
                </a:highlight>
              </a:rPr>
              <a:t>"Usuário </a:t>
            </a:r>
            <a:r>
              <a:rPr lang="pt-BR" sz="1300">
                <a:solidFill>
                  <a:schemeClr val="dk1"/>
                </a:solidFill>
                <a:highlight>
                  <a:srgbClr val="EEEEEE"/>
                </a:highlight>
              </a:rPr>
              <a:t>{</a:t>
            </a:r>
            <a:r>
              <a:rPr lang="pt-BR" sz="1300">
                <a:solidFill>
                  <a:srgbClr val="996633"/>
                </a:solidFill>
              </a:rPr>
              <a:t>$usuario</a:t>
            </a:r>
            <a:r>
              <a:rPr lang="pt-BR" sz="1300">
                <a:solidFill>
                  <a:schemeClr val="dk1"/>
                </a:solidFill>
              </a:rPr>
              <a:t>[</a:t>
            </a:r>
            <a:r>
              <a:rPr lang="pt-BR" sz="1300">
                <a:solidFill>
                  <a:schemeClr val="dk1"/>
                </a:solidFill>
                <a:highlight>
                  <a:srgbClr val="FFF0F0"/>
                </a:highlight>
              </a:rPr>
              <a:t>'login'</a:t>
            </a:r>
            <a:r>
              <a:rPr lang="pt-BR" sz="1300">
                <a:solidFill>
                  <a:schemeClr val="dk1"/>
                </a:solidFill>
              </a:rPr>
              <a:t>]</a:t>
            </a:r>
            <a:r>
              <a:rPr lang="pt-BR" sz="1300">
                <a:solidFill>
                  <a:schemeClr val="dk1"/>
                </a:solidFill>
                <a:highlight>
                  <a:srgbClr val="EEEEEE"/>
                </a:highlight>
              </a:rPr>
              <a:t>}</a:t>
            </a:r>
            <a:r>
              <a:rPr lang="pt-BR" sz="1300">
                <a:solidFill>
                  <a:schemeClr val="dk1"/>
                </a:solidFill>
                <a:highlight>
                  <a:srgbClr val="FFF0F0"/>
                </a:highlight>
              </a:rPr>
              <a:t> logado com sucesso !"</a:t>
            </a:r>
            <a:r>
              <a:rPr lang="pt-BR" sz="1300">
                <a:solidFill>
                  <a:schemeClr val="dk1"/>
                </a:solidFill>
              </a:rPr>
              <a:t>; </a:t>
            </a:r>
            <a:endParaRPr sz="1300">
              <a:solidFill>
                <a:schemeClr val="dk1"/>
              </a:solidFill>
            </a:endParaRPr>
          </a:p>
          <a:p>
            <a:pPr indent="0" lvl="0" marL="0" rtl="0" algn="l">
              <a:lnSpc>
                <a:spcPct val="100000"/>
              </a:lnSpc>
              <a:spcBef>
                <a:spcPts val="0"/>
              </a:spcBef>
              <a:spcAft>
                <a:spcPts val="0"/>
              </a:spcAft>
              <a:buNone/>
            </a:pPr>
            <a:r>
              <a:rPr lang="pt-BR" sz="1300">
                <a:solidFill>
                  <a:schemeClr val="dk1"/>
                </a:solidFill>
              </a:rPr>
              <a:t>}</a:t>
            </a:r>
            <a:endParaRPr sz="1300">
              <a:solidFill>
                <a:schemeClr val="dk1"/>
              </a:solidFill>
            </a:endParaRPr>
          </a:p>
          <a:p>
            <a:pPr indent="0" lvl="0" marL="0" rtl="0" algn="l">
              <a:lnSpc>
                <a:spcPct val="100000"/>
              </a:lnSpc>
              <a:spcBef>
                <a:spcPts val="0"/>
              </a:spcBef>
              <a:spcAft>
                <a:spcPts val="0"/>
              </a:spcAft>
              <a:buNone/>
            </a:pPr>
            <a:r>
              <a:t/>
            </a:r>
            <a:endParaRPr sz="1300">
              <a:solidFill>
                <a:srgbClr val="557799"/>
              </a:solidFill>
            </a:endParaRPr>
          </a:p>
        </p:txBody>
      </p:sp>
    </p:spTree>
  </p:cSld>
  <p:clrMapOvr>
    <a:masterClrMapping/>
  </p:clrMapOvr>
</p:sld>
</file>

<file path=ppt/slides/slide2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6" name="Shape 2256"/>
        <p:cNvGrpSpPr/>
        <p:nvPr/>
      </p:nvGrpSpPr>
      <p:grpSpPr>
        <a:xfrm>
          <a:off x="0" y="0"/>
          <a:ext cx="0" cy="0"/>
          <a:chOff x="0" y="0"/>
          <a:chExt cx="0" cy="0"/>
        </a:xfrm>
      </p:grpSpPr>
      <p:sp>
        <p:nvSpPr>
          <p:cNvPr id="2257" name="Google Shape;2257;p25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PDO Binding (bindParam)</a:t>
            </a:r>
            <a:endParaRPr/>
          </a:p>
        </p:txBody>
      </p:sp>
      <p:sp>
        <p:nvSpPr>
          <p:cNvPr id="2258" name="Google Shape;2258;p258"/>
          <p:cNvSpPr txBox="1"/>
          <p:nvPr/>
        </p:nvSpPr>
        <p:spPr>
          <a:xfrm>
            <a:off x="381000" y="1219200"/>
            <a:ext cx="6067500" cy="35853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pt-BR" sz="1300">
                <a:solidFill>
                  <a:srgbClr val="557799"/>
                </a:solidFill>
              </a:rPr>
              <a:t>&lt;?php</a:t>
            </a:r>
            <a:endParaRPr sz="1300">
              <a:solidFill>
                <a:schemeClr val="dk1"/>
              </a:solidFill>
            </a:endParaRPr>
          </a:p>
          <a:p>
            <a:pPr indent="0" lvl="0" marL="0" rtl="0" algn="l">
              <a:lnSpc>
                <a:spcPct val="115000"/>
              </a:lnSpc>
              <a:spcBef>
                <a:spcPts val="0"/>
              </a:spcBef>
              <a:spcAft>
                <a:spcPts val="0"/>
              </a:spcAft>
              <a:buNone/>
            </a:pPr>
            <a:r>
              <a:t/>
            </a:r>
            <a:endParaRPr sz="1300">
              <a:solidFill>
                <a:schemeClr val="dk1"/>
              </a:solidFill>
            </a:endParaRPr>
          </a:p>
          <a:p>
            <a:pPr indent="0" lvl="0" marL="0" rtl="0" algn="l">
              <a:lnSpc>
                <a:spcPct val="115000"/>
              </a:lnSpc>
              <a:spcBef>
                <a:spcPts val="0"/>
              </a:spcBef>
              <a:spcAft>
                <a:spcPts val="0"/>
              </a:spcAft>
              <a:buNone/>
            </a:pPr>
            <a:r>
              <a:rPr b="1" lang="pt-BR" sz="1300">
                <a:solidFill>
                  <a:srgbClr val="008800"/>
                </a:solidFill>
              </a:rPr>
              <a:t>include</a:t>
            </a:r>
            <a:r>
              <a:rPr lang="pt-BR" sz="1300">
                <a:solidFill>
                  <a:schemeClr val="dk1"/>
                </a:solidFill>
              </a:rPr>
              <a:t> </a:t>
            </a:r>
            <a:r>
              <a:rPr lang="pt-BR" sz="1300">
                <a:solidFill>
                  <a:schemeClr val="dk1"/>
                </a:solidFill>
                <a:highlight>
                  <a:srgbClr val="FFF0F0"/>
                </a:highlight>
              </a:rPr>
              <a:t>'conexao.php'</a:t>
            </a:r>
            <a:r>
              <a:rPr lang="pt-BR" sz="1300">
                <a:solidFill>
                  <a:schemeClr val="dk1"/>
                </a:solidFill>
              </a:rPr>
              <a:t>;</a:t>
            </a:r>
            <a:endParaRPr sz="1300">
              <a:solidFill>
                <a:schemeClr val="dk1"/>
              </a:solidFill>
            </a:endParaRPr>
          </a:p>
          <a:p>
            <a:pPr indent="0" lvl="0" marL="0" rtl="0" algn="l">
              <a:lnSpc>
                <a:spcPct val="115000"/>
              </a:lnSpc>
              <a:spcBef>
                <a:spcPts val="0"/>
              </a:spcBef>
              <a:spcAft>
                <a:spcPts val="0"/>
              </a:spcAft>
              <a:buNone/>
            </a:pPr>
            <a:r>
              <a:t/>
            </a:r>
            <a:endParaRPr sz="1300">
              <a:solidFill>
                <a:schemeClr val="dk1"/>
              </a:solidFill>
            </a:endParaRPr>
          </a:p>
          <a:p>
            <a:pPr indent="0" lvl="0" marL="0" rtl="0" algn="l">
              <a:lnSpc>
                <a:spcPct val="115000"/>
              </a:lnSpc>
              <a:spcBef>
                <a:spcPts val="0"/>
              </a:spcBef>
              <a:spcAft>
                <a:spcPts val="0"/>
              </a:spcAft>
              <a:buNone/>
            </a:pPr>
            <a:r>
              <a:rPr lang="pt-BR" sz="1300">
                <a:solidFill>
                  <a:srgbClr val="996633"/>
                </a:solidFill>
              </a:rPr>
              <a:t>$nome</a:t>
            </a:r>
            <a:r>
              <a:rPr lang="pt-BR" sz="1300">
                <a:solidFill>
                  <a:schemeClr val="dk1"/>
                </a:solidFill>
              </a:rPr>
              <a:t>    </a:t>
            </a:r>
            <a:r>
              <a:rPr lang="pt-BR" sz="1300">
                <a:solidFill>
                  <a:srgbClr val="333333"/>
                </a:solidFill>
              </a:rPr>
              <a:t>=</a:t>
            </a:r>
            <a:r>
              <a:rPr lang="pt-BR" sz="1300">
                <a:solidFill>
                  <a:schemeClr val="dk1"/>
                </a:solidFill>
              </a:rPr>
              <a:t> </a:t>
            </a:r>
            <a:r>
              <a:rPr lang="pt-BR" sz="1300">
                <a:solidFill>
                  <a:schemeClr val="dk1"/>
                </a:solidFill>
                <a:highlight>
                  <a:srgbClr val="FFF0F0"/>
                </a:highlight>
              </a:rPr>
              <a:t>'Edson Wander'</a:t>
            </a:r>
            <a:r>
              <a:rPr lang="pt-BR" sz="1300">
                <a:solidFill>
                  <a:schemeClr val="dk1"/>
                </a:solidFill>
              </a:rPr>
              <a:t>;</a:t>
            </a:r>
            <a:endParaRPr sz="1300">
              <a:solidFill>
                <a:schemeClr val="dk1"/>
              </a:solidFill>
            </a:endParaRPr>
          </a:p>
          <a:p>
            <a:pPr indent="0" lvl="0" marL="0" rtl="0" algn="l">
              <a:lnSpc>
                <a:spcPct val="115000"/>
              </a:lnSpc>
              <a:spcBef>
                <a:spcPts val="0"/>
              </a:spcBef>
              <a:spcAft>
                <a:spcPts val="0"/>
              </a:spcAft>
              <a:buNone/>
            </a:pPr>
            <a:r>
              <a:rPr lang="pt-BR" sz="1300">
                <a:solidFill>
                  <a:srgbClr val="996633"/>
                </a:solidFill>
              </a:rPr>
              <a:t>$cpf</a:t>
            </a:r>
            <a:r>
              <a:rPr lang="pt-BR" sz="1300">
                <a:solidFill>
                  <a:schemeClr val="dk1"/>
                </a:solidFill>
              </a:rPr>
              <a:t>        </a:t>
            </a:r>
            <a:r>
              <a:rPr lang="pt-BR" sz="1300">
                <a:solidFill>
                  <a:srgbClr val="333333"/>
                </a:solidFill>
              </a:rPr>
              <a:t>=</a:t>
            </a:r>
            <a:r>
              <a:rPr lang="pt-BR" sz="1300">
                <a:solidFill>
                  <a:schemeClr val="dk1"/>
                </a:solidFill>
              </a:rPr>
              <a:t> </a:t>
            </a:r>
            <a:r>
              <a:rPr lang="pt-BR" sz="1300">
                <a:solidFill>
                  <a:schemeClr val="dk1"/>
                </a:solidFill>
                <a:highlight>
                  <a:srgbClr val="FFF0F0"/>
                </a:highlight>
              </a:rPr>
              <a:t>'54698715324'</a:t>
            </a:r>
            <a:r>
              <a:rPr lang="pt-BR" sz="1300">
                <a:solidFill>
                  <a:schemeClr val="dk1"/>
                </a:solidFill>
              </a:rPr>
              <a:t>;</a:t>
            </a:r>
            <a:endParaRPr sz="1300">
              <a:solidFill>
                <a:schemeClr val="dk1"/>
              </a:solidFill>
            </a:endParaRPr>
          </a:p>
          <a:p>
            <a:pPr indent="0" lvl="0" marL="0" rtl="0" algn="l">
              <a:lnSpc>
                <a:spcPct val="115000"/>
              </a:lnSpc>
              <a:spcBef>
                <a:spcPts val="0"/>
              </a:spcBef>
              <a:spcAft>
                <a:spcPts val="0"/>
              </a:spcAft>
              <a:buNone/>
            </a:pPr>
            <a:r>
              <a:t/>
            </a:r>
            <a:endParaRPr sz="1300">
              <a:solidFill>
                <a:schemeClr val="dk1"/>
              </a:solidFill>
            </a:endParaRPr>
          </a:p>
          <a:p>
            <a:pPr indent="0" lvl="0" marL="0" rtl="0" algn="l">
              <a:lnSpc>
                <a:spcPct val="115000"/>
              </a:lnSpc>
              <a:spcBef>
                <a:spcPts val="0"/>
              </a:spcBef>
              <a:spcAft>
                <a:spcPts val="0"/>
              </a:spcAft>
              <a:buNone/>
            </a:pPr>
            <a:r>
              <a:rPr lang="pt-BR" sz="1300">
                <a:solidFill>
                  <a:srgbClr val="996633"/>
                </a:solidFill>
              </a:rPr>
              <a:t>$stmt</a:t>
            </a:r>
            <a:r>
              <a:rPr lang="pt-BR" sz="1300">
                <a:solidFill>
                  <a:schemeClr val="dk1"/>
                </a:solidFill>
              </a:rPr>
              <a:t> </a:t>
            </a:r>
            <a:r>
              <a:rPr lang="pt-BR" sz="1300">
                <a:solidFill>
                  <a:srgbClr val="333333"/>
                </a:solidFill>
              </a:rPr>
              <a:t>=</a:t>
            </a:r>
            <a:r>
              <a:rPr lang="pt-BR" sz="1300">
                <a:solidFill>
                  <a:schemeClr val="dk1"/>
                </a:solidFill>
              </a:rPr>
              <a:t> </a:t>
            </a:r>
            <a:r>
              <a:rPr lang="pt-BR" sz="1300">
                <a:solidFill>
                  <a:srgbClr val="996633"/>
                </a:solidFill>
              </a:rPr>
              <a:t>$pdo</a:t>
            </a:r>
            <a:r>
              <a:rPr lang="pt-BR" sz="1300">
                <a:solidFill>
                  <a:srgbClr val="333333"/>
                </a:solidFill>
              </a:rPr>
              <a:t>-&gt;</a:t>
            </a:r>
            <a:r>
              <a:rPr lang="pt-BR" sz="1300">
                <a:solidFill>
                  <a:srgbClr val="0000CC"/>
                </a:solidFill>
              </a:rPr>
              <a:t>prepare</a:t>
            </a:r>
            <a:r>
              <a:rPr lang="pt-BR" sz="1300">
                <a:solidFill>
                  <a:schemeClr val="dk1"/>
                </a:solidFill>
              </a:rPr>
              <a:t>(</a:t>
            </a:r>
            <a:r>
              <a:rPr lang="pt-BR" sz="1300">
                <a:solidFill>
                  <a:schemeClr val="dk1"/>
                </a:solidFill>
                <a:highlight>
                  <a:srgbClr val="FFF0F0"/>
                </a:highlight>
              </a:rPr>
              <a:t>'SELECT * FROM funcionario WHERE nome = ? AND cpf = ?'</a:t>
            </a:r>
            <a:r>
              <a:rPr lang="pt-BR" sz="1300">
                <a:solidFill>
                  <a:schemeClr val="dk1"/>
                </a:solidFill>
              </a:rPr>
              <a:t>);</a:t>
            </a:r>
            <a:endParaRPr sz="1300">
              <a:solidFill>
                <a:schemeClr val="dk1"/>
              </a:solidFill>
            </a:endParaRPr>
          </a:p>
          <a:p>
            <a:pPr indent="0" lvl="0" marL="0" rtl="0" algn="l">
              <a:lnSpc>
                <a:spcPct val="115000"/>
              </a:lnSpc>
              <a:spcBef>
                <a:spcPts val="0"/>
              </a:spcBef>
              <a:spcAft>
                <a:spcPts val="0"/>
              </a:spcAft>
              <a:buNone/>
            </a:pPr>
            <a:r>
              <a:rPr lang="pt-BR" sz="1300">
                <a:solidFill>
                  <a:srgbClr val="996633"/>
                </a:solidFill>
              </a:rPr>
              <a:t>$stmt</a:t>
            </a:r>
            <a:r>
              <a:rPr lang="pt-BR" sz="1300">
                <a:solidFill>
                  <a:srgbClr val="333333"/>
                </a:solidFill>
              </a:rPr>
              <a:t>-&gt;</a:t>
            </a:r>
            <a:r>
              <a:rPr lang="pt-BR" sz="1300">
                <a:solidFill>
                  <a:srgbClr val="0000CC"/>
                </a:solidFill>
              </a:rPr>
              <a:t>bindParam</a:t>
            </a:r>
            <a:r>
              <a:rPr lang="pt-BR" sz="1300">
                <a:solidFill>
                  <a:schemeClr val="dk1"/>
                </a:solidFill>
              </a:rPr>
              <a:t>(</a:t>
            </a:r>
            <a:r>
              <a:rPr b="1" lang="pt-BR" sz="1300">
                <a:solidFill>
                  <a:srgbClr val="0000DD"/>
                </a:solidFill>
              </a:rPr>
              <a:t>1</a:t>
            </a:r>
            <a:r>
              <a:rPr lang="pt-BR" sz="1300">
                <a:solidFill>
                  <a:schemeClr val="dk1"/>
                </a:solidFill>
              </a:rPr>
              <a:t>, </a:t>
            </a:r>
            <a:r>
              <a:rPr lang="pt-BR" sz="1300">
                <a:solidFill>
                  <a:srgbClr val="996633"/>
                </a:solidFill>
              </a:rPr>
              <a:t>$nome</a:t>
            </a:r>
            <a:r>
              <a:rPr lang="pt-BR" sz="1300">
                <a:solidFill>
                  <a:schemeClr val="dk1"/>
                </a:solidFill>
              </a:rPr>
              <a:t>,PDO</a:t>
            </a:r>
            <a:r>
              <a:rPr lang="pt-BR" sz="1300">
                <a:solidFill>
                  <a:srgbClr val="333333"/>
                </a:solidFill>
              </a:rPr>
              <a:t>::</a:t>
            </a:r>
            <a:r>
              <a:rPr lang="pt-BR" sz="1300">
                <a:solidFill>
                  <a:srgbClr val="0000CC"/>
                </a:solidFill>
              </a:rPr>
              <a:t>PARAM_STR</a:t>
            </a:r>
            <a:r>
              <a:rPr lang="pt-BR" sz="1300">
                <a:solidFill>
                  <a:schemeClr val="dk1"/>
                </a:solidFill>
              </a:rPr>
              <a:t>);</a:t>
            </a:r>
            <a:endParaRPr sz="1300">
              <a:solidFill>
                <a:schemeClr val="dk1"/>
              </a:solidFill>
            </a:endParaRPr>
          </a:p>
          <a:p>
            <a:pPr indent="0" lvl="0" marL="0" rtl="0" algn="l">
              <a:lnSpc>
                <a:spcPct val="115000"/>
              </a:lnSpc>
              <a:spcBef>
                <a:spcPts val="0"/>
              </a:spcBef>
              <a:spcAft>
                <a:spcPts val="0"/>
              </a:spcAft>
              <a:buNone/>
            </a:pPr>
            <a:r>
              <a:rPr lang="pt-BR" sz="1300">
                <a:solidFill>
                  <a:srgbClr val="996633"/>
                </a:solidFill>
              </a:rPr>
              <a:t>$stmt</a:t>
            </a:r>
            <a:r>
              <a:rPr lang="pt-BR" sz="1300">
                <a:solidFill>
                  <a:srgbClr val="333333"/>
                </a:solidFill>
              </a:rPr>
              <a:t>-&gt;</a:t>
            </a:r>
            <a:r>
              <a:rPr lang="pt-BR" sz="1300">
                <a:solidFill>
                  <a:srgbClr val="0000CC"/>
                </a:solidFill>
              </a:rPr>
              <a:t>bindParam</a:t>
            </a:r>
            <a:r>
              <a:rPr lang="pt-BR" sz="1300">
                <a:solidFill>
                  <a:schemeClr val="dk1"/>
                </a:solidFill>
              </a:rPr>
              <a:t>(</a:t>
            </a:r>
            <a:r>
              <a:rPr b="1" lang="pt-BR" sz="1300">
                <a:solidFill>
                  <a:srgbClr val="0000DD"/>
                </a:solidFill>
              </a:rPr>
              <a:t>2</a:t>
            </a:r>
            <a:r>
              <a:rPr lang="pt-BR" sz="1300">
                <a:solidFill>
                  <a:schemeClr val="dk1"/>
                </a:solidFill>
              </a:rPr>
              <a:t>, </a:t>
            </a:r>
            <a:r>
              <a:rPr lang="pt-BR" sz="1300">
                <a:solidFill>
                  <a:srgbClr val="996633"/>
                </a:solidFill>
              </a:rPr>
              <a:t>$cpf</a:t>
            </a:r>
            <a:r>
              <a:rPr lang="pt-BR" sz="1300">
                <a:solidFill>
                  <a:schemeClr val="dk1"/>
                </a:solidFill>
              </a:rPr>
              <a:t>,PDO</a:t>
            </a:r>
            <a:r>
              <a:rPr lang="pt-BR" sz="1300">
                <a:solidFill>
                  <a:srgbClr val="333333"/>
                </a:solidFill>
              </a:rPr>
              <a:t>::</a:t>
            </a:r>
            <a:r>
              <a:rPr lang="pt-BR" sz="1300">
                <a:solidFill>
                  <a:srgbClr val="0000CC"/>
                </a:solidFill>
              </a:rPr>
              <a:t>PARAM_STR</a:t>
            </a:r>
            <a:r>
              <a:rPr lang="pt-BR" sz="1300">
                <a:solidFill>
                  <a:schemeClr val="dk1"/>
                </a:solidFill>
              </a:rPr>
              <a:t>);</a:t>
            </a:r>
            <a:endParaRPr sz="1300">
              <a:solidFill>
                <a:schemeClr val="dk1"/>
              </a:solidFill>
            </a:endParaRPr>
          </a:p>
          <a:p>
            <a:pPr indent="0" lvl="0" marL="0" rtl="0" algn="l">
              <a:lnSpc>
                <a:spcPct val="115000"/>
              </a:lnSpc>
              <a:spcBef>
                <a:spcPts val="0"/>
              </a:spcBef>
              <a:spcAft>
                <a:spcPts val="0"/>
              </a:spcAft>
              <a:buNone/>
            </a:pPr>
            <a:r>
              <a:rPr lang="pt-BR" sz="1300">
                <a:solidFill>
                  <a:srgbClr val="996633"/>
                </a:solidFill>
              </a:rPr>
              <a:t>$stmt</a:t>
            </a:r>
            <a:r>
              <a:rPr lang="pt-BR" sz="1300">
                <a:solidFill>
                  <a:srgbClr val="333333"/>
                </a:solidFill>
              </a:rPr>
              <a:t>-&gt;</a:t>
            </a:r>
            <a:r>
              <a:rPr lang="pt-BR" sz="1300">
                <a:solidFill>
                  <a:srgbClr val="0000CC"/>
                </a:solidFill>
              </a:rPr>
              <a:t>execute</a:t>
            </a:r>
            <a:r>
              <a:rPr lang="pt-BR" sz="1300">
                <a:solidFill>
                  <a:schemeClr val="dk1"/>
                </a:solidFill>
              </a:rPr>
              <a:t>();</a:t>
            </a:r>
            <a:endParaRPr sz="1300">
              <a:solidFill>
                <a:schemeClr val="dk1"/>
              </a:solidFill>
            </a:endParaRPr>
          </a:p>
          <a:p>
            <a:pPr indent="0" lvl="0" marL="0" rtl="0" algn="l">
              <a:lnSpc>
                <a:spcPct val="115000"/>
              </a:lnSpc>
              <a:spcBef>
                <a:spcPts val="0"/>
              </a:spcBef>
              <a:spcAft>
                <a:spcPts val="0"/>
              </a:spcAft>
              <a:buNone/>
            </a:pPr>
            <a:r>
              <a:rPr lang="pt-BR" sz="1300">
                <a:solidFill>
                  <a:srgbClr val="996633"/>
                </a:solidFill>
              </a:rPr>
              <a:t>$funcionario</a:t>
            </a:r>
            <a:r>
              <a:rPr lang="pt-BR" sz="1300">
                <a:solidFill>
                  <a:schemeClr val="dk1"/>
                </a:solidFill>
              </a:rPr>
              <a:t> </a:t>
            </a:r>
            <a:r>
              <a:rPr lang="pt-BR" sz="1300">
                <a:solidFill>
                  <a:srgbClr val="333333"/>
                </a:solidFill>
              </a:rPr>
              <a:t>=</a:t>
            </a:r>
            <a:r>
              <a:rPr lang="pt-BR" sz="1300">
                <a:solidFill>
                  <a:schemeClr val="dk1"/>
                </a:solidFill>
              </a:rPr>
              <a:t> </a:t>
            </a:r>
            <a:r>
              <a:rPr lang="pt-BR" sz="1300">
                <a:solidFill>
                  <a:srgbClr val="996633"/>
                </a:solidFill>
              </a:rPr>
              <a:t>$stmt</a:t>
            </a:r>
            <a:r>
              <a:rPr lang="pt-BR" sz="1300">
                <a:solidFill>
                  <a:srgbClr val="333333"/>
                </a:solidFill>
              </a:rPr>
              <a:t>-&gt;</a:t>
            </a:r>
            <a:r>
              <a:rPr lang="pt-BR" sz="1300">
                <a:solidFill>
                  <a:srgbClr val="0000CC"/>
                </a:solidFill>
              </a:rPr>
              <a:t>fetch</a:t>
            </a:r>
            <a:r>
              <a:rPr lang="pt-BR" sz="1300">
                <a:solidFill>
                  <a:schemeClr val="dk1"/>
                </a:solidFill>
              </a:rPr>
              <a:t>();</a:t>
            </a:r>
            <a:endParaRPr sz="1300">
              <a:solidFill>
                <a:schemeClr val="dk1"/>
              </a:solidFill>
            </a:endParaRPr>
          </a:p>
          <a:p>
            <a:pPr indent="0" lvl="0" marL="0" rtl="0" algn="l">
              <a:lnSpc>
                <a:spcPct val="115000"/>
              </a:lnSpc>
              <a:spcBef>
                <a:spcPts val="0"/>
              </a:spcBef>
              <a:spcAft>
                <a:spcPts val="0"/>
              </a:spcAft>
              <a:buNone/>
            </a:pPr>
            <a:r>
              <a:t/>
            </a:r>
            <a:endParaRPr sz="1300">
              <a:solidFill>
                <a:schemeClr val="dk1"/>
              </a:solidFill>
            </a:endParaRPr>
          </a:p>
          <a:p>
            <a:pPr indent="0" lvl="0" marL="0" rtl="0" algn="l">
              <a:lnSpc>
                <a:spcPct val="115000"/>
              </a:lnSpc>
              <a:spcBef>
                <a:spcPts val="0"/>
              </a:spcBef>
              <a:spcAft>
                <a:spcPts val="0"/>
              </a:spcAft>
              <a:buNone/>
            </a:pPr>
            <a:r>
              <a:rPr lang="pt-BR" sz="1300">
                <a:solidFill>
                  <a:srgbClr val="007020"/>
                </a:solidFill>
              </a:rPr>
              <a:t>var_dump</a:t>
            </a:r>
            <a:r>
              <a:rPr lang="pt-BR" sz="1300">
                <a:solidFill>
                  <a:schemeClr val="dk1"/>
                </a:solidFill>
              </a:rPr>
              <a:t>(</a:t>
            </a:r>
            <a:r>
              <a:rPr lang="pt-BR" sz="1300">
                <a:solidFill>
                  <a:srgbClr val="996633"/>
                </a:solidFill>
              </a:rPr>
              <a:t>$funcionario</a:t>
            </a:r>
            <a:r>
              <a:rPr lang="pt-BR" sz="1300">
                <a:solidFill>
                  <a:schemeClr val="dk1"/>
                </a:solidFill>
              </a:rPr>
              <a:t>);</a:t>
            </a:r>
            <a:endParaRPr sz="1300">
              <a:solidFill>
                <a:schemeClr val="dk1"/>
              </a:solidFill>
            </a:endParaRPr>
          </a:p>
        </p:txBody>
      </p:sp>
      <p:sp>
        <p:nvSpPr>
          <p:cNvPr id="2259" name="Google Shape;2259;p258"/>
          <p:cNvSpPr txBox="1"/>
          <p:nvPr/>
        </p:nvSpPr>
        <p:spPr>
          <a:xfrm>
            <a:off x="6638925" y="1219200"/>
            <a:ext cx="2193300" cy="35853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just">
              <a:spcBef>
                <a:spcPts val="0"/>
              </a:spcBef>
              <a:spcAft>
                <a:spcPts val="0"/>
              </a:spcAft>
              <a:buNone/>
            </a:pPr>
            <a:r>
              <a:rPr lang="pt-BR"/>
              <a:t>Podemos utilizar o método bindParam para passar por referência o valor de variáveis para uma prepared statement.</a:t>
            </a:r>
            <a:endParaRPr/>
          </a:p>
          <a:p>
            <a:pPr indent="0" lvl="0" marL="0" rtl="0" algn="just">
              <a:spcBef>
                <a:spcPts val="0"/>
              </a:spcBef>
              <a:spcAft>
                <a:spcPts val="0"/>
              </a:spcAft>
              <a:buNone/>
            </a:pPr>
            <a:r>
              <a:t/>
            </a:r>
            <a:endParaRPr/>
          </a:p>
          <a:p>
            <a:pPr indent="0" lvl="0" marL="0" rtl="0" algn="just">
              <a:spcBef>
                <a:spcPts val="0"/>
              </a:spcBef>
              <a:spcAft>
                <a:spcPts val="0"/>
              </a:spcAft>
              <a:buNone/>
            </a:pPr>
            <a:r>
              <a:rPr lang="pt-BR"/>
              <a:t>No primeiro parâmetro especificamos o nome ou posição do placeholder; no segundo, a variável de referência e no terceiro o tipo desejado do valor (usando constantes do PDO).</a:t>
            </a:r>
            <a:endParaRPr/>
          </a:p>
        </p:txBody>
      </p:sp>
    </p:spTree>
  </p:cSld>
  <p:clrMapOvr>
    <a:masterClrMapping/>
  </p:clrMapOvr>
</p:sld>
</file>

<file path=ppt/slides/slide2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3" name="Shape 2263"/>
        <p:cNvGrpSpPr/>
        <p:nvPr/>
      </p:nvGrpSpPr>
      <p:grpSpPr>
        <a:xfrm>
          <a:off x="0" y="0"/>
          <a:ext cx="0" cy="0"/>
          <a:chOff x="0" y="0"/>
          <a:chExt cx="0" cy="0"/>
        </a:xfrm>
      </p:grpSpPr>
      <p:sp>
        <p:nvSpPr>
          <p:cNvPr id="2264" name="Google Shape;2264;p25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PDO Binding (bindValue)</a:t>
            </a:r>
            <a:endParaRPr/>
          </a:p>
        </p:txBody>
      </p:sp>
      <p:sp>
        <p:nvSpPr>
          <p:cNvPr id="2265" name="Google Shape;2265;p259"/>
          <p:cNvSpPr txBox="1"/>
          <p:nvPr/>
        </p:nvSpPr>
        <p:spPr>
          <a:xfrm>
            <a:off x="428625" y="1381125"/>
            <a:ext cx="5981700" cy="33549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pt-BR" sz="1300">
                <a:solidFill>
                  <a:srgbClr val="557799"/>
                </a:solidFill>
              </a:rPr>
              <a:t>&lt;?php</a:t>
            </a:r>
            <a:endParaRPr sz="1300">
              <a:solidFill>
                <a:schemeClr val="dk1"/>
              </a:solidFill>
            </a:endParaRPr>
          </a:p>
          <a:p>
            <a:pPr indent="0" lvl="0" marL="0" rtl="0" algn="l">
              <a:lnSpc>
                <a:spcPct val="115000"/>
              </a:lnSpc>
              <a:spcBef>
                <a:spcPts val="0"/>
              </a:spcBef>
              <a:spcAft>
                <a:spcPts val="0"/>
              </a:spcAft>
              <a:buNone/>
            </a:pPr>
            <a:r>
              <a:t/>
            </a:r>
            <a:endParaRPr sz="1300">
              <a:solidFill>
                <a:schemeClr val="dk1"/>
              </a:solidFill>
            </a:endParaRPr>
          </a:p>
          <a:p>
            <a:pPr indent="0" lvl="0" marL="0" rtl="0" algn="l">
              <a:lnSpc>
                <a:spcPct val="115000"/>
              </a:lnSpc>
              <a:spcBef>
                <a:spcPts val="0"/>
              </a:spcBef>
              <a:spcAft>
                <a:spcPts val="0"/>
              </a:spcAft>
              <a:buNone/>
            </a:pPr>
            <a:r>
              <a:rPr b="1" lang="pt-BR" sz="1300">
                <a:solidFill>
                  <a:srgbClr val="008800"/>
                </a:solidFill>
              </a:rPr>
              <a:t>include</a:t>
            </a:r>
            <a:r>
              <a:rPr lang="pt-BR" sz="1300">
                <a:solidFill>
                  <a:schemeClr val="dk1"/>
                </a:solidFill>
              </a:rPr>
              <a:t> </a:t>
            </a:r>
            <a:r>
              <a:rPr lang="pt-BR" sz="1300">
                <a:solidFill>
                  <a:schemeClr val="dk1"/>
                </a:solidFill>
                <a:highlight>
                  <a:srgbClr val="FFF0F0"/>
                </a:highlight>
              </a:rPr>
              <a:t>'conexao.php'</a:t>
            </a:r>
            <a:r>
              <a:rPr lang="pt-BR" sz="1300">
                <a:solidFill>
                  <a:schemeClr val="dk1"/>
                </a:solidFill>
              </a:rPr>
              <a:t>;</a:t>
            </a:r>
            <a:endParaRPr sz="1300">
              <a:solidFill>
                <a:schemeClr val="dk1"/>
              </a:solidFill>
            </a:endParaRPr>
          </a:p>
          <a:p>
            <a:pPr indent="0" lvl="0" marL="0" rtl="0" algn="l">
              <a:lnSpc>
                <a:spcPct val="115000"/>
              </a:lnSpc>
              <a:spcBef>
                <a:spcPts val="0"/>
              </a:spcBef>
              <a:spcAft>
                <a:spcPts val="0"/>
              </a:spcAft>
              <a:buNone/>
            </a:pPr>
            <a:r>
              <a:t/>
            </a:r>
            <a:endParaRPr sz="1300">
              <a:solidFill>
                <a:schemeClr val="dk1"/>
              </a:solidFill>
            </a:endParaRPr>
          </a:p>
          <a:p>
            <a:pPr indent="0" lvl="0" marL="0" rtl="0" algn="l">
              <a:lnSpc>
                <a:spcPct val="115000"/>
              </a:lnSpc>
              <a:spcBef>
                <a:spcPts val="0"/>
              </a:spcBef>
              <a:spcAft>
                <a:spcPts val="0"/>
              </a:spcAft>
              <a:buNone/>
            </a:pPr>
            <a:r>
              <a:rPr lang="pt-BR" sz="1300">
                <a:solidFill>
                  <a:srgbClr val="996633"/>
                </a:solidFill>
              </a:rPr>
              <a:t>$stmt2</a:t>
            </a:r>
            <a:r>
              <a:rPr lang="pt-BR" sz="1300">
                <a:solidFill>
                  <a:schemeClr val="dk1"/>
                </a:solidFill>
              </a:rPr>
              <a:t> </a:t>
            </a:r>
            <a:r>
              <a:rPr lang="pt-BR" sz="1300">
                <a:solidFill>
                  <a:srgbClr val="333333"/>
                </a:solidFill>
              </a:rPr>
              <a:t>=</a:t>
            </a:r>
            <a:r>
              <a:rPr lang="pt-BR" sz="1300">
                <a:solidFill>
                  <a:schemeClr val="dk1"/>
                </a:solidFill>
              </a:rPr>
              <a:t> </a:t>
            </a:r>
            <a:r>
              <a:rPr lang="pt-BR" sz="1300">
                <a:solidFill>
                  <a:srgbClr val="996633"/>
                </a:solidFill>
              </a:rPr>
              <a:t>$pdo</a:t>
            </a:r>
            <a:r>
              <a:rPr lang="pt-BR" sz="1300">
                <a:solidFill>
                  <a:srgbClr val="333333"/>
                </a:solidFill>
              </a:rPr>
              <a:t>-&gt;</a:t>
            </a:r>
            <a:r>
              <a:rPr lang="pt-BR" sz="1300">
                <a:solidFill>
                  <a:srgbClr val="0000CC"/>
                </a:solidFill>
              </a:rPr>
              <a:t>prepare</a:t>
            </a:r>
            <a:r>
              <a:rPr lang="pt-BR" sz="1300">
                <a:solidFill>
                  <a:schemeClr val="dk1"/>
                </a:solidFill>
              </a:rPr>
              <a:t>(</a:t>
            </a:r>
            <a:r>
              <a:rPr lang="pt-BR" sz="1300">
                <a:solidFill>
                  <a:schemeClr val="dk1"/>
                </a:solidFill>
                <a:highlight>
                  <a:srgbClr val="FFF0F0"/>
                </a:highlight>
              </a:rPr>
              <a:t>'SELECT * FROM funcionario WHERE nome = ? AND cpf = ?'</a:t>
            </a:r>
            <a:r>
              <a:rPr lang="pt-BR" sz="1300">
                <a:solidFill>
                  <a:schemeClr val="dk1"/>
                </a:solidFill>
              </a:rPr>
              <a:t>);</a:t>
            </a:r>
            <a:endParaRPr sz="1300">
              <a:solidFill>
                <a:schemeClr val="dk1"/>
              </a:solidFill>
            </a:endParaRPr>
          </a:p>
          <a:p>
            <a:pPr indent="0" lvl="0" marL="0" rtl="0" algn="l">
              <a:lnSpc>
                <a:spcPct val="115000"/>
              </a:lnSpc>
              <a:spcBef>
                <a:spcPts val="0"/>
              </a:spcBef>
              <a:spcAft>
                <a:spcPts val="0"/>
              </a:spcAft>
              <a:buNone/>
            </a:pPr>
            <a:r>
              <a:rPr lang="pt-BR" sz="1300">
                <a:solidFill>
                  <a:srgbClr val="996633"/>
                </a:solidFill>
              </a:rPr>
              <a:t>$stmt2</a:t>
            </a:r>
            <a:r>
              <a:rPr lang="pt-BR" sz="1300">
                <a:solidFill>
                  <a:srgbClr val="333333"/>
                </a:solidFill>
              </a:rPr>
              <a:t>-&gt;</a:t>
            </a:r>
            <a:r>
              <a:rPr lang="pt-BR" sz="1300">
                <a:solidFill>
                  <a:srgbClr val="0000CC"/>
                </a:solidFill>
              </a:rPr>
              <a:t>bindValue</a:t>
            </a:r>
            <a:r>
              <a:rPr lang="pt-BR" sz="1300">
                <a:solidFill>
                  <a:schemeClr val="dk1"/>
                </a:solidFill>
              </a:rPr>
              <a:t>(</a:t>
            </a:r>
            <a:r>
              <a:rPr b="1" lang="pt-BR" sz="1300">
                <a:solidFill>
                  <a:srgbClr val="0000DD"/>
                </a:solidFill>
              </a:rPr>
              <a:t>1</a:t>
            </a:r>
            <a:r>
              <a:rPr lang="pt-BR" sz="1300">
                <a:solidFill>
                  <a:schemeClr val="dk1"/>
                </a:solidFill>
              </a:rPr>
              <a:t>, </a:t>
            </a:r>
            <a:r>
              <a:rPr lang="pt-BR" sz="1300">
                <a:solidFill>
                  <a:schemeClr val="dk1"/>
                </a:solidFill>
                <a:highlight>
                  <a:srgbClr val="FFF0F0"/>
                </a:highlight>
              </a:rPr>
              <a:t>'Edson Wander'</a:t>
            </a:r>
            <a:r>
              <a:rPr lang="pt-BR" sz="1300">
                <a:solidFill>
                  <a:schemeClr val="dk1"/>
                </a:solidFill>
              </a:rPr>
              <a:t>,PDO</a:t>
            </a:r>
            <a:r>
              <a:rPr lang="pt-BR" sz="1300">
                <a:solidFill>
                  <a:srgbClr val="333333"/>
                </a:solidFill>
              </a:rPr>
              <a:t>::</a:t>
            </a:r>
            <a:r>
              <a:rPr lang="pt-BR" sz="1300">
                <a:solidFill>
                  <a:srgbClr val="0000CC"/>
                </a:solidFill>
              </a:rPr>
              <a:t>PARAM_STR</a:t>
            </a:r>
            <a:r>
              <a:rPr lang="pt-BR" sz="1300">
                <a:solidFill>
                  <a:schemeClr val="dk1"/>
                </a:solidFill>
              </a:rPr>
              <a:t>);</a:t>
            </a:r>
            <a:endParaRPr sz="1300">
              <a:solidFill>
                <a:schemeClr val="dk1"/>
              </a:solidFill>
            </a:endParaRPr>
          </a:p>
          <a:p>
            <a:pPr indent="0" lvl="0" marL="0" rtl="0" algn="l">
              <a:lnSpc>
                <a:spcPct val="115000"/>
              </a:lnSpc>
              <a:spcBef>
                <a:spcPts val="0"/>
              </a:spcBef>
              <a:spcAft>
                <a:spcPts val="0"/>
              </a:spcAft>
              <a:buNone/>
            </a:pPr>
            <a:r>
              <a:rPr lang="pt-BR" sz="1300">
                <a:solidFill>
                  <a:srgbClr val="996633"/>
                </a:solidFill>
              </a:rPr>
              <a:t>$stmt2</a:t>
            </a:r>
            <a:r>
              <a:rPr lang="pt-BR" sz="1300">
                <a:solidFill>
                  <a:srgbClr val="333333"/>
                </a:solidFill>
              </a:rPr>
              <a:t>-&gt;</a:t>
            </a:r>
            <a:r>
              <a:rPr lang="pt-BR" sz="1300">
                <a:solidFill>
                  <a:srgbClr val="0000CC"/>
                </a:solidFill>
              </a:rPr>
              <a:t>bindValue</a:t>
            </a:r>
            <a:r>
              <a:rPr lang="pt-BR" sz="1300">
                <a:solidFill>
                  <a:schemeClr val="dk1"/>
                </a:solidFill>
              </a:rPr>
              <a:t>(</a:t>
            </a:r>
            <a:r>
              <a:rPr b="1" lang="pt-BR" sz="1300">
                <a:solidFill>
                  <a:srgbClr val="0000DD"/>
                </a:solidFill>
              </a:rPr>
              <a:t>2</a:t>
            </a:r>
            <a:r>
              <a:rPr lang="pt-BR" sz="1300">
                <a:solidFill>
                  <a:schemeClr val="dk1"/>
                </a:solidFill>
              </a:rPr>
              <a:t>, </a:t>
            </a:r>
            <a:r>
              <a:rPr lang="pt-BR" sz="1300">
                <a:solidFill>
                  <a:schemeClr val="dk1"/>
                </a:solidFill>
                <a:highlight>
                  <a:srgbClr val="FFF0F0"/>
                </a:highlight>
              </a:rPr>
              <a:t>'54698715324'</a:t>
            </a:r>
            <a:r>
              <a:rPr lang="pt-BR" sz="1300">
                <a:solidFill>
                  <a:schemeClr val="dk1"/>
                </a:solidFill>
              </a:rPr>
              <a:t>,PDO</a:t>
            </a:r>
            <a:r>
              <a:rPr lang="pt-BR" sz="1300">
                <a:solidFill>
                  <a:srgbClr val="333333"/>
                </a:solidFill>
              </a:rPr>
              <a:t>::</a:t>
            </a:r>
            <a:r>
              <a:rPr lang="pt-BR" sz="1300">
                <a:solidFill>
                  <a:srgbClr val="0000CC"/>
                </a:solidFill>
              </a:rPr>
              <a:t>PARAM_STR</a:t>
            </a:r>
            <a:r>
              <a:rPr lang="pt-BR" sz="1300">
                <a:solidFill>
                  <a:schemeClr val="dk1"/>
                </a:solidFill>
              </a:rPr>
              <a:t>);</a:t>
            </a:r>
            <a:endParaRPr sz="1300">
              <a:solidFill>
                <a:schemeClr val="dk1"/>
              </a:solidFill>
            </a:endParaRPr>
          </a:p>
          <a:p>
            <a:pPr indent="0" lvl="0" marL="0" rtl="0" algn="l">
              <a:lnSpc>
                <a:spcPct val="115000"/>
              </a:lnSpc>
              <a:spcBef>
                <a:spcPts val="0"/>
              </a:spcBef>
              <a:spcAft>
                <a:spcPts val="0"/>
              </a:spcAft>
              <a:buNone/>
            </a:pPr>
            <a:r>
              <a:rPr lang="pt-BR" sz="1300">
                <a:solidFill>
                  <a:srgbClr val="996633"/>
                </a:solidFill>
              </a:rPr>
              <a:t>$stmt2</a:t>
            </a:r>
            <a:r>
              <a:rPr lang="pt-BR" sz="1300">
                <a:solidFill>
                  <a:srgbClr val="333333"/>
                </a:solidFill>
              </a:rPr>
              <a:t>-&gt;</a:t>
            </a:r>
            <a:r>
              <a:rPr lang="pt-BR" sz="1300">
                <a:solidFill>
                  <a:srgbClr val="0000CC"/>
                </a:solidFill>
              </a:rPr>
              <a:t>execute</a:t>
            </a:r>
            <a:r>
              <a:rPr lang="pt-BR" sz="1300">
                <a:solidFill>
                  <a:schemeClr val="dk1"/>
                </a:solidFill>
              </a:rPr>
              <a:t>();</a:t>
            </a:r>
            <a:endParaRPr sz="1300">
              <a:solidFill>
                <a:schemeClr val="dk1"/>
              </a:solidFill>
            </a:endParaRPr>
          </a:p>
          <a:p>
            <a:pPr indent="0" lvl="0" marL="0" rtl="0" algn="l">
              <a:lnSpc>
                <a:spcPct val="115000"/>
              </a:lnSpc>
              <a:spcBef>
                <a:spcPts val="0"/>
              </a:spcBef>
              <a:spcAft>
                <a:spcPts val="0"/>
              </a:spcAft>
              <a:buNone/>
            </a:pPr>
            <a:r>
              <a:rPr lang="pt-BR" sz="1300">
                <a:solidFill>
                  <a:srgbClr val="996633"/>
                </a:solidFill>
              </a:rPr>
              <a:t>$funcionario2</a:t>
            </a:r>
            <a:r>
              <a:rPr lang="pt-BR" sz="1300">
                <a:solidFill>
                  <a:schemeClr val="dk1"/>
                </a:solidFill>
              </a:rPr>
              <a:t> </a:t>
            </a:r>
            <a:r>
              <a:rPr lang="pt-BR" sz="1300">
                <a:solidFill>
                  <a:srgbClr val="333333"/>
                </a:solidFill>
              </a:rPr>
              <a:t>=</a:t>
            </a:r>
            <a:r>
              <a:rPr lang="pt-BR" sz="1300">
                <a:solidFill>
                  <a:schemeClr val="dk1"/>
                </a:solidFill>
              </a:rPr>
              <a:t> </a:t>
            </a:r>
            <a:r>
              <a:rPr lang="pt-BR" sz="1300">
                <a:solidFill>
                  <a:srgbClr val="996633"/>
                </a:solidFill>
              </a:rPr>
              <a:t>$stmt2</a:t>
            </a:r>
            <a:r>
              <a:rPr lang="pt-BR" sz="1300">
                <a:solidFill>
                  <a:srgbClr val="333333"/>
                </a:solidFill>
              </a:rPr>
              <a:t>-&gt;</a:t>
            </a:r>
            <a:r>
              <a:rPr lang="pt-BR" sz="1300">
                <a:solidFill>
                  <a:srgbClr val="0000CC"/>
                </a:solidFill>
              </a:rPr>
              <a:t>fetch</a:t>
            </a:r>
            <a:r>
              <a:rPr lang="pt-BR" sz="1300">
                <a:solidFill>
                  <a:schemeClr val="dk1"/>
                </a:solidFill>
              </a:rPr>
              <a:t>();</a:t>
            </a:r>
            <a:endParaRPr sz="1300">
              <a:solidFill>
                <a:schemeClr val="dk1"/>
              </a:solidFill>
            </a:endParaRPr>
          </a:p>
          <a:p>
            <a:pPr indent="0" lvl="0" marL="0" rtl="0" algn="l">
              <a:lnSpc>
                <a:spcPct val="115000"/>
              </a:lnSpc>
              <a:spcBef>
                <a:spcPts val="0"/>
              </a:spcBef>
              <a:spcAft>
                <a:spcPts val="0"/>
              </a:spcAft>
              <a:buNone/>
            </a:pPr>
            <a:r>
              <a:t/>
            </a:r>
            <a:endParaRPr sz="1300">
              <a:solidFill>
                <a:schemeClr val="dk1"/>
              </a:solidFill>
            </a:endParaRPr>
          </a:p>
          <a:p>
            <a:pPr indent="0" lvl="0" marL="0" rtl="0" algn="l">
              <a:lnSpc>
                <a:spcPct val="115000"/>
              </a:lnSpc>
              <a:spcBef>
                <a:spcPts val="0"/>
              </a:spcBef>
              <a:spcAft>
                <a:spcPts val="0"/>
              </a:spcAft>
              <a:buNone/>
            </a:pPr>
            <a:r>
              <a:rPr lang="pt-BR" sz="1300">
                <a:solidFill>
                  <a:srgbClr val="007020"/>
                </a:solidFill>
              </a:rPr>
              <a:t>var_dump</a:t>
            </a:r>
            <a:r>
              <a:rPr lang="pt-BR" sz="1300">
                <a:solidFill>
                  <a:schemeClr val="dk1"/>
                </a:solidFill>
              </a:rPr>
              <a:t>(</a:t>
            </a:r>
            <a:r>
              <a:rPr lang="pt-BR" sz="1300">
                <a:solidFill>
                  <a:srgbClr val="996633"/>
                </a:solidFill>
              </a:rPr>
              <a:t>$funcionario2</a:t>
            </a:r>
            <a:r>
              <a:rPr lang="pt-BR" sz="1300">
                <a:solidFill>
                  <a:schemeClr val="dk1"/>
                </a:solidFill>
              </a:rPr>
              <a:t>);</a:t>
            </a:r>
            <a:endParaRPr sz="1300">
              <a:solidFill>
                <a:schemeClr val="dk1"/>
              </a:solidFill>
            </a:endParaRPr>
          </a:p>
        </p:txBody>
      </p:sp>
      <p:sp>
        <p:nvSpPr>
          <p:cNvPr id="2266" name="Google Shape;2266;p259"/>
          <p:cNvSpPr txBox="1"/>
          <p:nvPr/>
        </p:nvSpPr>
        <p:spPr>
          <a:xfrm>
            <a:off x="6639000" y="1381125"/>
            <a:ext cx="2193300" cy="33549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just">
              <a:spcBef>
                <a:spcPts val="0"/>
              </a:spcBef>
              <a:spcAft>
                <a:spcPts val="0"/>
              </a:spcAft>
              <a:buNone/>
            </a:pPr>
            <a:r>
              <a:rPr lang="pt-BR"/>
              <a:t>Podemos utilizar o método bindValue para passar por um valor de variáveis para uma prepared statement.</a:t>
            </a:r>
            <a:endParaRPr/>
          </a:p>
          <a:p>
            <a:pPr indent="0" lvl="0" marL="0" rtl="0" algn="just">
              <a:spcBef>
                <a:spcPts val="0"/>
              </a:spcBef>
              <a:spcAft>
                <a:spcPts val="0"/>
              </a:spcAft>
              <a:buNone/>
            </a:pPr>
            <a:r>
              <a:t/>
            </a:r>
            <a:endParaRPr/>
          </a:p>
          <a:p>
            <a:pPr indent="0" lvl="0" marL="0" rtl="0" algn="just">
              <a:spcBef>
                <a:spcPts val="0"/>
              </a:spcBef>
              <a:spcAft>
                <a:spcPts val="0"/>
              </a:spcAft>
              <a:buNone/>
            </a:pPr>
            <a:r>
              <a:rPr lang="pt-BR"/>
              <a:t>No primeiro parâmetro especificamos o nome ou posição do placeholder; no segundo, a variável de referência e no terceiro o tipo desejado do valor (usando constantes do PDO).</a:t>
            </a:r>
            <a:endParaRPr/>
          </a:p>
        </p:txBody>
      </p:sp>
    </p:spTree>
  </p:cSld>
  <p:clrMapOvr>
    <a:masterClrMapping/>
  </p:clrMapOvr>
</p:sld>
</file>

<file path=ppt/slides/slide2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0" name="Shape 2270"/>
        <p:cNvGrpSpPr/>
        <p:nvPr/>
      </p:nvGrpSpPr>
      <p:grpSpPr>
        <a:xfrm>
          <a:off x="0" y="0"/>
          <a:ext cx="0" cy="0"/>
          <a:chOff x="0" y="0"/>
          <a:chExt cx="0" cy="0"/>
        </a:xfrm>
      </p:grpSpPr>
      <p:sp>
        <p:nvSpPr>
          <p:cNvPr id="2271" name="Google Shape;2271;p26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PDO (bindColumn)</a:t>
            </a:r>
            <a:endParaRPr/>
          </a:p>
        </p:txBody>
      </p:sp>
      <p:sp>
        <p:nvSpPr>
          <p:cNvPr id="2272" name="Google Shape;2272;p260"/>
          <p:cNvSpPr txBox="1"/>
          <p:nvPr/>
        </p:nvSpPr>
        <p:spPr>
          <a:xfrm>
            <a:off x="352425" y="1381125"/>
            <a:ext cx="5019600" cy="32424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pt-BR">
                <a:solidFill>
                  <a:srgbClr val="557799"/>
                </a:solidFill>
              </a:rPr>
              <a:t>&lt;?php</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pt-BR">
                <a:solidFill>
                  <a:srgbClr val="008800"/>
                </a:solidFill>
              </a:rPr>
              <a:t>include</a:t>
            </a:r>
            <a:r>
              <a:rPr lang="pt-BR">
                <a:solidFill>
                  <a:schemeClr val="dk1"/>
                </a:solidFill>
              </a:rPr>
              <a:t> </a:t>
            </a:r>
            <a:r>
              <a:rPr lang="pt-BR">
                <a:solidFill>
                  <a:schemeClr val="dk1"/>
                </a:solidFill>
                <a:highlight>
                  <a:srgbClr val="FFF0F0"/>
                </a:highlight>
              </a:rPr>
              <a:t>'conexao.php'</a:t>
            </a:r>
            <a:r>
              <a:rPr lang="pt-BR">
                <a:solidFill>
                  <a:schemeClr val="dk1"/>
                </a:solidFill>
              </a:rPr>
              <a:t>;</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pt-BR">
                <a:solidFill>
                  <a:srgbClr val="996633"/>
                </a:solidFill>
              </a:rPr>
              <a:t>$query</a:t>
            </a:r>
            <a:r>
              <a:rPr lang="pt-BR">
                <a:solidFill>
                  <a:schemeClr val="dk1"/>
                </a:solidFill>
              </a:rPr>
              <a:t> </a:t>
            </a:r>
            <a:r>
              <a:rPr lang="pt-BR">
                <a:solidFill>
                  <a:srgbClr val="333333"/>
                </a:solidFill>
              </a:rPr>
              <a:t>=</a:t>
            </a:r>
            <a:r>
              <a:rPr lang="pt-BR">
                <a:solidFill>
                  <a:schemeClr val="dk1"/>
                </a:solidFill>
              </a:rPr>
              <a:t> </a:t>
            </a:r>
            <a:r>
              <a:rPr lang="pt-BR">
                <a:solidFill>
                  <a:schemeClr val="dk1"/>
                </a:solidFill>
                <a:highlight>
                  <a:srgbClr val="FFF0F0"/>
                </a:highlight>
              </a:rPr>
              <a:t>"SELECT id, nome, cpf FROM funcionario"</a:t>
            </a:r>
            <a:r>
              <a:rPr lang="pt-BR">
                <a:solidFill>
                  <a:schemeClr val="dk1"/>
                </a:solidFill>
              </a:rPr>
              <a:t>;</a:t>
            </a:r>
            <a:endParaRPr>
              <a:solidFill>
                <a:schemeClr val="dk1"/>
              </a:solidFill>
            </a:endParaRPr>
          </a:p>
          <a:p>
            <a:pPr indent="0" lvl="0" marL="0" rtl="0" algn="l">
              <a:spcBef>
                <a:spcPts val="0"/>
              </a:spcBef>
              <a:spcAft>
                <a:spcPts val="0"/>
              </a:spcAft>
              <a:buNone/>
            </a:pPr>
            <a:r>
              <a:rPr lang="pt-BR">
                <a:solidFill>
                  <a:srgbClr val="996633"/>
                </a:solidFill>
              </a:rPr>
              <a:t>$statement</a:t>
            </a:r>
            <a:r>
              <a:rPr lang="pt-BR">
                <a:solidFill>
                  <a:schemeClr val="dk1"/>
                </a:solidFill>
              </a:rPr>
              <a:t> </a:t>
            </a:r>
            <a:r>
              <a:rPr lang="pt-BR">
                <a:solidFill>
                  <a:srgbClr val="333333"/>
                </a:solidFill>
              </a:rPr>
              <a:t>=</a:t>
            </a:r>
            <a:r>
              <a:rPr lang="pt-BR">
                <a:solidFill>
                  <a:schemeClr val="dk1"/>
                </a:solidFill>
              </a:rPr>
              <a:t> </a:t>
            </a:r>
            <a:r>
              <a:rPr lang="pt-BR">
                <a:solidFill>
                  <a:srgbClr val="996633"/>
                </a:solidFill>
              </a:rPr>
              <a:t>$pdo</a:t>
            </a:r>
            <a:r>
              <a:rPr lang="pt-BR">
                <a:solidFill>
                  <a:srgbClr val="333333"/>
                </a:solidFill>
              </a:rPr>
              <a:t>-&gt;</a:t>
            </a:r>
            <a:r>
              <a:rPr lang="pt-BR">
                <a:solidFill>
                  <a:srgbClr val="0000CC"/>
                </a:solidFill>
              </a:rPr>
              <a:t>query</a:t>
            </a:r>
            <a:r>
              <a:rPr lang="pt-BR">
                <a:solidFill>
                  <a:schemeClr val="dk1"/>
                </a:solidFill>
              </a:rPr>
              <a:t>(</a:t>
            </a:r>
            <a:r>
              <a:rPr lang="pt-BR">
                <a:solidFill>
                  <a:srgbClr val="996633"/>
                </a:solidFill>
              </a:rPr>
              <a:t>$query</a:t>
            </a:r>
            <a:r>
              <a:rPr lang="pt-BR">
                <a:solidFill>
                  <a:schemeClr val="dk1"/>
                </a:solidFill>
              </a:rPr>
              <a:t>);</a:t>
            </a:r>
            <a:endParaRPr>
              <a:solidFill>
                <a:schemeClr val="dk1"/>
              </a:solidFill>
            </a:endParaRPr>
          </a:p>
          <a:p>
            <a:pPr indent="0" lvl="0" marL="0" rtl="0" algn="l">
              <a:spcBef>
                <a:spcPts val="0"/>
              </a:spcBef>
              <a:spcAft>
                <a:spcPts val="0"/>
              </a:spcAft>
              <a:buNone/>
            </a:pPr>
            <a:r>
              <a:rPr lang="pt-BR">
                <a:solidFill>
                  <a:srgbClr val="996633"/>
                </a:solidFill>
              </a:rPr>
              <a:t>$statement</a:t>
            </a:r>
            <a:r>
              <a:rPr lang="pt-BR">
                <a:solidFill>
                  <a:srgbClr val="333333"/>
                </a:solidFill>
              </a:rPr>
              <a:t>-&gt;</a:t>
            </a:r>
            <a:r>
              <a:rPr lang="pt-BR">
                <a:solidFill>
                  <a:srgbClr val="0000CC"/>
                </a:solidFill>
              </a:rPr>
              <a:t>bindColumn</a:t>
            </a:r>
            <a:r>
              <a:rPr lang="pt-BR">
                <a:solidFill>
                  <a:schemeClr val="dk1"/>
                </a:solidFill>
              </a:rPr>
              <a:t>(</a:t>
            </a:r>
            <a:r>
              <a:rPr b="1" lang="pt-BR">
                <a:solidFill>
                  <a:srgbClr val="0000DD"/>
                </a:solidFill>
              </a:rPr>
              <a:t>1</a:t>
            </a:r>
            <a:r>
              <a:rPr lang="pt-BR">
                <a:solidFill>
                  <a:schemeClr val="dk1"/>
                </a:solidFill>
              </a:rPr>
              <a:t>, </a:t>
            </a:r>
            <a:r>
              <a:rPr lang="pt-BR">
                <a:solidFill>
                  <a:srgbClr val="996633"/>
                </a:solidFill>
              </a:rPr>
              <a:t>$id</a:t>
            </a:r>
            <a:r>
              <a:rPr lang="pt-BR">
                <a:solidFill>
                  <a:schemeClr val="dk1"/>
                </a:solidFill>
              </a:rPr>
              <a:t>);</a:t>
            </a:r>
            <a:endParaRPr>
              <a:solidFill>
                <a:schemeClr val="dk1"/>
              </a:solidFill>
            </a:endParaRPr>
          </a:p>
          <a:p>
            <a:pPr indent="0" lvl="0" marL="0" rtl="0" algn="l">
              <a:spcBef>
                <a:spcPts val="0"/>
              </a:spcBef>
              <a:spcAft>
                <a:spcPts val="0"/>
              </a:spcAft>
              <a:buNone/>
            </a:pPr>
            <a:r>
              <a:rPr lang="pt-BR">
                <a:solidFill>
                  <a:srgbClr val="996633"/>
                </a:solidFill>
              </a:rPr>
              <a:t>$statement</a:t>
            </a:r>
            <a:r>
              <a:rPr lang="pt-BR">
                <a:solidFill>
                  <a:srgbClr val="333333"/>
                </a:solidFill>
              </a:rPr>
              <a:t>-&gt;</a:t>
            </a:r>
            <a:r>
              <a:rPr lang="pt-BR">
                <a:solidFill>
                  <a:srgbClr val="0000CC"/>
                </a:solidFill>
              </a:rPr>
              <a:t>bindColumn</a:t>
            </a:r>
            <a:r>
              <a:rPr lang="pt-BR">
                <a:solidFill>
                  <a:schemeClr val="dk1"/>
                </a:solidFill>
              </a:rPr>
              <a:t>(</a:t>
            </a:r>
            <a:r>
              <a:rPr b="1" lang="pt-BR">
                <a:solidFill>
                  <a:srgbClr val="0000DD"/>
                </a:solidFill>
              </a:rPr>
              <a:t>2</a:t>
            </a:r>
            <a:r>
              <a:rPr lang="pt-BR">
                <a:solidFill>
                  <a:schemeClr val="dk1"/>
                </a:solidFill>
              </a:rPr>
              <a:t>, </a:t>
            </a:r>
            <a:r>
              <a:rPr lang="pt-BR">
                <a:solidFill>
                  <a:srgbClr val="996633"/>
                </a:solidFill>
              </a:rPr>
              <a:t>$nome</a:t>
            </a:r>
            <a:r>
              <a:rPr lang="pt-BR">
                <a:solidFill>
                  <a:schemeClr val="dk1"/>
                </a:solidFill>
              </a:rPr>
              <a:t>);</a:t>
            </a:r>
            <a:endParaRPr>
              <a:solidFill>
                <a:schemeClr val="dk1"/>
              </a:solidFill>
            </a:endParaRPr>
          </a:p>
          <a:p>
            <a:pPr indent="0" lvl="0" marL="0" rtl="0" algn="l">
              <a:spcBef>
                <a:spcPts val="0"/>
              </a:spcBef>
              <a:spcAft>
                <a:spcPts val="0"/>
              </a:spcAft>
              <a:buNone/>
            </a:pPr>
            <a:r>
              <a:rPr lang="pt-BR">
                <a:solidFill>
                  <a:srgbClr val="996633"/>
                </a:solidFill>
              </a:rPr>
              <a:t>$statement</a:t>
            </a:r>
            <a:r>
              <a:rPr lang="pt-BR">
                <a:solidFill>
                  <a:srgbClr val="333333"/>
                </a:solidFill>
              </a:rPr>
              <a:t>-&gt;</a:t>
            </a:r>
            <a:r>
              <a:rPr lang="pt-BR">
                <a:solidFill>
                  <a:srgbClr val="0000CC"/>
                </a:solidFill>
              </a:rPr>
              <a:t>bindColumn</a:t>
            </a:r>
            <a:r>
              <a:rPr lang="pt-BR">
                <a:solidFill>
                  <a:schemeClr val="dk1"/>
                </a:solidFill>
              </a:rPr>
              <a:t>(</a:t>
            </a:r>
            <a:r>
              <a:rPr lang="pt-BR">
                <a:solidFill>
                  <a:schemeClr val="dk1"/>
                </a:solidFill>
                <a:highlight>
                  <a:srgbClr val="FFF0F0"/>
                </a:highlight>
              </a:rPr>
              <a:t>'cpf'</a:t>
            </a:r>
            <a:r>
              <a:rPr lang="pt-BR">
                <a:solidFill>
                  <a:schemeClr val="dk1"/>
                </a:solidFill>
              </a:rPr>
              <a:t>, </a:t>
            </a:r>
            <a:r>
              <a:rPr lang="pt-BR">
                <a:solidFill>
                  <a:srgbClr val="996633"/>
                </a:solidFill>
              </a:rPr>
              <a:t>$cpf</a:t>
            </a:r>
            <a:r>
              <a:rPr lang="pt-BR">
                <a:solidFill>
                  <a:schemeClr val="dk1"/>
                </a:solidFill>
              </a:rPr>
              <a:t>);</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pt-BR">
                <a:solidFill>
                  <a:srgbClr val="008800"/>
                </a:solidFill>
              </a:rPr>
              <a:t>while</a:t>
            </a:r>
            <a:r>
              <a:rPr lang="pt-BR">
                <a:solidFill>
                  <a:schemeClr val="dk1"/>
                </a:solidFill>
              </a:rPr>
              <a:t> (</a:t>
            </a:r>
            <a:r>
              <a:rPr lang="pt-BR">
                <a:solidFill>
                  <a:srgbClr val="996633"/>
                </a:solidFill>
              </a:rPr>
              <a:t>$row</a:t>
            </a:r>
            <a:r>
              <a:rPr lang="pt-BR">
                <a:solidFill>
                  <a:schemeClr val="dk1"/>
                </a:solidFill>
              </a:rPr>
              <a:t> </a:t>
            </a:r>
            <a:r>
              <a:rPr lang="pt-BR">
                <a:solidFill>
                  <a:srgbClr val="333333"/>
                </a:solidFill>
              </a:rPr>
              <a:t>=</a:t>
            </a:r>
            <a:r>
              <a:rPr lang="pt-BR">
                <a:solidFill>
                  <a:schemeClr val="dk1"/>
                </a:solidFill>
              </a:rPr>
              <a:t> </a:t>
            </a:r>
            <a:r>
              <a:rPr lang="pt-BR">
                <a:solidFill>
                  <a:srgbClr val="996633"/>
                </a:solidFill>
              </a:rPr>
              <a:t>$statement</a:t>
            </a:r>
            <a:r>
              <a:rPr lang="pt-BR">
                <a:solidFill>
                  <a:srgbClr val="333333"/>
                </a:solidFill>
              </a:rPr>
              <a:t>-&gt;</a:t>
            </a:r>
            <a:r>
              <a:rPr lang="pt-BR">
                <a:solidFill>
                  <a:srgbClr val="0000CC"/>
                </a:solidFill>
              </a:rPr>
              <a:t>fetch</a:t>
            </a:r>
            <a:r>
              <a:rPr lang="pt-BR">
                <a:solidFill>
                  <a:schemeClr val="dk1"/>
                </a:solidFill>
              </a:rPr>
              <a:t>(PDO::FETCH_BOUND)) {</a:t>
            </a:r>
            <a:endParaRPr>
              <a:solidFill>
                <a:schemeClr val="dk1"/>
              </a:solidFill>
            </a:endParaRPr>
          </a:p>
          <a:p>
            <a:pPr indent="0" lvl="0" marL="0" rtl="0" algn="l">
              <a:spcBef>
                <a:spcPts val="0"/>
              </a:spcBef>
              <a:spcAft>
                <a:spcPts val="0"/>
              </a:spcAft>
              <a:buNone/>
            </a:pPr>
            <a:r>
              <a:rPr lang="pt-BR">
                <a:solidFill>
                  <a:schemeClr val="dk1"/>
                </a:solidFill>
              </a:rPr>
              <a:t>    </a:t>
            </a:r>
            <a:r>
              <a:rPr b="1" lang="pt-BR">
                <a:solidFill>
                  <a:srgbClr val="008800"/>
                </a:solidFill>
              </a:rPr>
              <a:t>echo</a:t>
            </a:r>
            <a:r>
              <a:rPr lang="pt-BR">
                <a:solidFill>
                  <a:schemeClr val="dk1"/>
                </a:solidFill>
              </a:rPr>
              <a:t> </a:t>
            </a:r>
            <a:r>
              <a:rPr lang="pt-BR">
                <a:solidFill>
                  <a:schemeClr val="dk1"/>
                </a:solidFill>
                <a:highlight>
                  <a:srgbClr val="FFF0F0"/>
                </a:highlight>
              </a:rPr>
              <a:t>"</a:t>
            </a:r>
            <a:r>
              <a:rPr lang="pt-BR">
                <a:solidFill>
                  <a:schemeClr val="dk1"/>
                </a:solidFill>
                <a:highlight>
                  <a:srgbClr val="EEEEEE"/>
                </a:highlight>
              </a:rPr>
              <a:t>$id</a:t>
            </a:r>
            <a:r>
              <a:rPr lang="pt-BR">
                <a:solidFill>
                  <a:schemeClr val="dk1"/>
                </a:solidFill>
                <a:highlight>
                  <a:srgbClr val="FFF0F0"/>
                </a:highlight>
              </a:rPr>
              <a:t>:"</a:t>
            </a:r>
            <a:r>
              <a:rPr lang="pt-BR">
                <a:solidFill>
                  <a:schemeClr val="dk1"/>
                </a:solidFill>
              </a:rPr>
              <a:t> </a:t>
            </a:r>
            <a:r>
              <a:rPr lang="pt-BR">
                <a:solidFill>
                  <a:srgbClr val="333333"/>
                </a:solidFill>
              </a:rPr>
              <a:t>.</a:t>
            </a:r>
            <a:r>
              <a:rPr lang="pt-BR">
                <a:solidFill>
                  <a:schemeClr val="dk1"/>
                </a:solidFill>
              </a:rPr>
              <a:t> </a:t>
            </a:r>
            <a:r>
              <a:rPr lang="pt-BR">
                <a:solidFill>
                  <a:srgbClr val="996633"/>
                </a:solidFill>
              </a:rPr>
              <a:t>$nome</a:t>
            </a:r>
            <a:r>
              <a:rPr lang="pt-BR">
                <a:solidFill>
                  <a:schemeClr val="dk1"/>
                </a:solidFill>
              </a:rPr>
              <a:t> </a:t>
            </a:r>
            <a:r>
              <a:rPr lang="pt-BR">
                <a:solidFill>
                  <a:srgbClr val="333333"/>
                </a:solidFill>
              </a:rPr>
              <a:t>.</a:t>
            </a:r>
            <a:r>
              <a:rPr lang="pt-BR">
                <a:solidFill>
                  <a:schemeClr val="dk1"/>
                </a:solidFill>
              </a:rPr>
              <a:t> </a:t>
            </a:r>
            <a:r>
              <a:rPr lang="pt-BR">
                <a:solidFill>
                  <a:schemeClr val="dk1"/>
                </a:solidFill>
                <a:highlight>
                  <a:srgbClr val="FFF0F0"/>
                </a:highlight>
              </a:rPr>
              <a:t>" "</a:t>
            </a:r>
            <a:r>
              <a:rPr lang="pt-BR">
                <a:solidFill>
                  <a:schemeClr val="dk1"/>
                </a:solidFill>
              </a:rPr>
              <a:t> </a:t>
            </a:r>
            <a:r>
              <a:rPr lang="pt-BR">
                <a:solidFill>
                  <a:srgbClr val="333333"/>
                </a:solidFill>
              </a:rPr>
              <a:t>.</a:t>
            </a:r>
            <a:r>
              <a:rPr lang="pt-BR">
                <a:solidFill>
                  <a:schemeClr val="dk1"/>
                </a:solidFill>
              </a:rPr>
              <a:t> </a:t>
            </a:r>
            <a:r>
              <a:rPr lang="pt-BR">
                <a:solidFill>
                  <a:srgbClr val="996633"/>
                </a:solidFill>
              </a:rPr>
              <a:t>$cpf</a:t>
            </a:r>
            <a:r>
              <a:rPr lang="pt-BR">
                <a:solidFill>
                  <a:schemeClr val="dk1"/>
                </a:solidFill>
              </a:rPr>
              <a:t> </a:t>
            </a:r>
            <a:r>
              <a:rPr lang="pt-BR">
                <a:solidFill>
                  <a:srgbClr val="333333"/>
                </a:solidFill>
              </a:rPr>
              <a:t>.</a:t>
            </a:r>
            <a:r>
              <a:rPr lang="pt-BR">
                <a:solidFill>
                  <a:schemeClr val="dk1"/>
                </a:solidFill>
              </a:rPr>
              <a:t> </a:t>
            </a:r>
            <a:r>
              <a:rPr lang="pt-BR">
                <a:solidFill>
                  <a:schemeClr val="dk1"/>
                </a:solidFill>
                <a:highlight>
                  <a:srgbClr val="FFF0F0"/>
                </a:highlight>
              </a:rPr>
              <a:t>"&lt;/br&gt;"</a:t>
            </a:r>
            <a:r>
              <a:rPr lang="pt-BR">
                <a:solidFill>
                  <a:schemeClr val="dk1"/>
                </a:solidFill>
              </a:rPr>
              <a:t>;</a:t>
            </a:r>
            <a:endParaRPr>
              <a:solidFill>
                <a:schemeClr val="dk1"/>
              </a:solidFill>
            </a:endParaRPr>
          </a:p>
          <a:p>
            <a:pPr indent="0" lvl="0" marL="0" rtl="0" algn="l">
              <a:lnSpc>
                <a:spcPct val="125000"/>
              </a:lnSpc>
              <a:spcBef>
                <a:spcPts val="0"/>
              </a:spcBef>
              <a:spcAft>
                <a:spcPts val="0"/>
              </a:spcAft>
              <a:buNone/>
            </a:pPr>
            <a:r>
              <a:rPr lang="pt-BR">
                <a:solidFill>
                  <a:schemeClr val="dk1"/>
                </a:solidFill>
              </a:rPr>
              <a:t>}</a:t>
            </a:r>
            <a:endParaRPr>
              <a:solidFill>
                <a:schemeClr val="dk1"/>
              </a:solidFill>
            </a:endParaRPr>
          </a:p>
        </p:txBody>
      </p:sp>
      <p:sp>
        <p:nvSpPr>
          <p:cNvPr id="2273" name="Google Shape;2273;p260"/>
          <p:cNvSpPr txBox="1"/>
          <p:nvPr/>
        </p:nvSpPr>
        <p:spPr>
          <a:xfrm>
            <a:off x="5486400" y="1383350"/>
            <a:ext cx="3562200" cy="32019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just">
              <a:spcBef>
                <a:spcPts val="0"/>
              </a:spcBef>
              <a:spcAft>
                <a:spcPts val="0"/>
              </a:spcAft>
              <a:buNone/>
            </a:pPr>
            <a:r>
              <a:rPr lang="pt-BR"/>
              <a:t>Com o uso do bindColumn é possível passar por referência o valor de uma coluna para uma variável para cada fetch realizado.</a:t>
            </a:r>
            <a:br>
              <a:rPr lang="pt-BR"/>
            </a:br>
            <a:endParaRPr/>
          </a:p>
          <a:p>
            <a:pPr indent="0" lvl="0" marL="0" rtl="0" algn="just">
              <a:spcBef>
                <a:spcPts val="0"/>
              </a:spcBef>
              <a:spcAft>
                <a:spcPts val="0"/>
              </a:spcAft>
              <a:buNone/>
            </a:pPr>
            <a:r>
              <a:rPr lang="pt-BR"/>
              <a:t>A indicação da coluna pode ser feita de maneira posicional ou pelo nome da coluna.</a:t>
            </a:r>
            <a:br>
              <a:rPr lang="pt-BR"/>
            </a:br>
            <a:endParaRPr/>
          </a:p>
          <a:p>
            <a:pPr indent="0" lvl="0" marL="0" rtl="0" algn="just">
              <a:spcBef>
                <a:spcPts val="0"/>
              </a:spcBef>
              <a:spcAft>
                <a:spcPts val="0"/>
              </a:spcAft>
              <a:buNone/>
            </a:pPr>
            <a:r>
              <a:rPr lang="pt-BR"/>
              <a:t>O ideal é utilizar sempre o estilo PDO::FETCH_BOUND que permite que o PDO possa designar valores para variáveis que foram “vinculadas” anteriormente usando bindColumn.</a:t>
            </a:r>
            <a:endParaRPr b="1" sz="1100">
              <a:solidFill>
                <a:schemeClr val="dk1"/>
              </a:solidFill>
            </a:endParaRPr>
          </a:p>
          <a:p>
            <a:pPr indent="0" lvl="0" marL="0" rtl="0" algn="just">
              <a:spcBef>
                <a:spcPts val="0"/>
              </a:spcBef>
              <a:spcAft>
                <a:spcPts val="0"/>
              </a:spcAft>
              <a:buNone/>
            </a:pPr>
            <a:r>
              <a:t/>
            </a:r>
            <a:endParaRPr/>
          </a:p>
        </p:txBody>
      </p:sp>
    </p:spTree>
  </p:cSld>
  <p:clrMapOvr>
    <a:masterClrMapping/>
  </p:clrMapOvr>
</p:sld>
</file>

<file path=ppt/slides/slide2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7" name="Shape 2277"/>
        <p:cNvGrpSpPr/>
        <p:nvPr/>
      </p:nvGrpSpPr>
      <p:grpSpPr>
        <a:xfrm>
          <a:off x="0" y="0"/>
          <a:ext cx="0" cy="0"/>
          <a:chOff x="0" y="0"/>
          <a:chExt cx="0" cy="0"/>
        </a:xfrm>
      </p:grpSpPr>
      <p:sp>
        <p:nvSpPr>
          <p:cNvPr id="2278" name="Google Shape;2278;p26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PDO Prepared Statement (com SQL like)</a:t>
            </a:r>
            <a:endParaRPr/>
          </a:p>
          <a:p>
            <a:pPr indent="0" lvl="0" marL="0" rtl="0" algn="l">
              <a:spcBef>
                <a:spcPts val="0"/>
              </a:spcBef>
              <a:spcAft>
                <a:spcPts val="0"/>
              </a:spcAft>
              <a:buNone/>
            </a:pPr>
            <a:r>
              <a:t/>
            </a:r>
            <a:endParaRPr/>
          </a:p>
        </p:txBody>
      </p:sp>
      <p:sp>
        <p:nvSpPr>
          <p:cNvPr id="2279" name="Google Shape;2279;p261"/>
          <p:cNvSpPr txBox="1"/>
          <p:nvPr/>
        </p:nvSpPr>
        <p:spPr>
          <a:xfrm>
            <a:off x="435225" y="1374875"/>
            <a:ext cx="4648800" cy="32019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pt-BR">
                <a:solidFill>
                  <a:srgbClr val="557799"/>
                </a:solidFill>
              </a:rPr>
              <a:t>&lt;?php</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pt-BR">
                <a:solidFill>
                  <a:srgbClr val="008800"/>
                </a:solidFill>
              </a:rPr>
              <a:t>include</a:t>
            </a:r>
            <a:r>
              <a:rPr lang="pt-BR">
                <a:solidFill>
                  <a:schemeClr val="dk1"/>
                </a:solidFill>
              </a:rPr>
              <a:t> </a:t>
            </a:r>
            <a:r>
              <a:rPr lang="pt-BR">
                <a:solidFill>
                  <a:schemeClr val="dk1"/>
                </a:solidFill>
                <a:highlight>
                  <a:srgbClr val="FFF0F0"/>
                </a:highlight>
              </a:rPr>
              <a:t>'conexao.php'</a:t>
            </a:r>
            <a:r>
              <a:rPr lang="pt-BR">
                <a:solidFill>
                  <a:schemeClr val="dk1"/>
                </a:solidFill>
              </a:rPr>
              <a:t>;</a:t>
            </a:r>
            <a:endParaRPr>
              <a:solidFill>
                <a:schemeClr val="dk1"/>
              </a:solidFill>
            </a:endParaRPr>
          </a:p>
          <a:p>
            <a:pPr indent="0" lvl="0" marL="0" rtl="0" algn="l">
              <a:spcBef>
                <a:spcPts val="0"/>
              </a:spcBef>
              <a:spcAft>
                <a:spcPts val="0"/>
              </a:spcAft>
              <a:buNone/>
            </a:pPr>
            <a:r>
              <a:rPr lang="pt-BR">
                <a:solidFill>
                  <a:schemeClr val="dk1"/>
                </a:solidFill>
              </a:rPr>
              <a:t>    </a:t>
            </a:r>
            <a:endParaRPr>
              <a:solidFill>
                <a:schemeClr val="dk1"/>
              </a:solidFill>
            </a:endParaRPr>
          </a:p>
          <a:p>
            <a:pPr indent="0" lvl="0" marL="0" rtl="0" algn="l">
              <a:spcBef>
                <a:spcPts val="0"/>
              </a:spcBef>
              <a:spcAft>
                <a:spcPts val="0"/>
              </a:spcAft>
              <a:buNone/>
            </a:pPr>
            <a:r>
              <a:rPr lang="pt-BR">
                <a:solidFill>
                  <a:srgbClr val="996633"/>
                </a:solidFill>
              </a:rPr>
              <a:t>$sql</a:t>
            </a:r>
            <a:r>
              <a:rPr lang="pt-BR">
                <a:solidFill>
                  <a:schemeClr val="dk1"/>
                </a:solidFill>
              </a:rPr>
              <a:t> </a:t>
            </a:r>
            <a:r>
              <a:rPr lang="pt-BR">
                <a:solidFill>
                  <a:srgbClr val="333333"/>
                </a:solidFill>
              </a:rPr>
              <a:t>=</a:t>
            </a:r>
            <a:r>
              <a:rPr lang="pt-BR">
                <a:solidFill>
                  <a:schemeClr val="dk1"/>
                </a:solidFill>
              </a:rPr>
              <a:t> </a:t>
            </a:r>
            <a:r>
              <a:rPr lang="pt-BR">
                <a:solidFill>
                  <a:schemeClr val="dk1"/>
                </a:solidFill>
                <a:highlight>
                  <a:srgbClr val="FFF0F0"/>
                </a:highlight>
              </a:rPr>
              <a:t>"SELECT * FROM livro WHERE titulo LIKE ?"</a:t>
            </a:r>
            <a:r>
              <a:rPr lang="pt-BR">
                <a:solidFill>
                  <a:schemeClr val="dk1"/>
                </a:solidFill>
              </a:rPr>
              <a:t>;</a:t>
            </a:r>
            <a:endParaRPr>
              <a:solidFill>
                <a:schemeClr val="dk1"/>
              </a:solidFill>
            </a:endParaRPr>
          </a:p>
          <a:p>
            <a:pPr indent="0" lvl="0" marL="0" rtl="0" algn="l">
              <a:spcBef>
                <a:spcPts val="0"/>
              </a:spcBef>
              <a:spcAft>
                <a:spcPts val="0"/>
              </a:spcAft>
              <a:buNone/>
            </a:pPr>
            <a:r>
              <a:rPr lang="pt-BR">
                <a:solidFill>
                  <a:srgbClr val="996633"/>
                </a:solidFill>
              </a:rPr>
              <a:t>$statement</a:t>
            </a:r>
            <a:r>
              <a:rPr lang="pt-BR">
                <a:solidFill>
                  <a:schemeClr val="dk1"/>
                </a:solidFill>
              </a:rPr>
              <a:t> </a:t>
            </a:r>
            <a:r>
              <a:rPr lang="pt-BR">
                <a:solidFill>
                  <a:srgbClr val="333333"/>
                </a:solidFill>
              </a:rPr>
              <a:t>=</a:t>
            </a:r>
            <a:r>
              <a:rPr lang="pt-BR">
                <a:solidFill>
                  <a:schemeClr val="dk1"/>
                </a:solidFill>
              </a:rPr>
              <a:t> </a:t>
            </a:r>
            <a:r>
              <a:rPr lang="pt-BR">
                <a:solidFill>
                  <a:srgbClr val="996633"/>
                </a:solidFill>
              </a:rPr>
              <a:t>$pdo</a:t>
            </a:r>
            <a:r>
              <a:rPr lang="pt-BR">
                <a:solidFill>
                  <a:srgbClr val="333333"/>
                </a:solidFill>
              </a:rPr>
              <a:t>-&gt;</a:t>
            </a:r>
            <a:r>
              <a:rPr lang="pt-BR">
                <a:solidFill>
                  <a:srgbClr val="0000CC"/>
                </a:solidFill>
              </a:rPr>
              <a:t>prepare</a:t>
            </a:r>
            <a:r>
              <a:rPr lang="pt-BR">
                <a:solidFill>
                  <a:schemeClr val="dk1"/>
                </a:solidFill>
              </a:rPr>
              <a:t>(</a:t>
            </a:r>
            <a:r>
              <a:rPr lang="pt-BR">
                <a:solidFill>
                  <a:srgbClr val="996633"/>
                </a:solidFill>
              </a:rPr>
              <a:t>$sql</a:t>
            </a:r>
            <a:r>
              <a:rPr lang="pt-BR">
                <a:solidFill>
                  <a:schemeClr val="dk1"/>
                </a:solidFill>
              </a:rPr>
              <a:t>);</a:t>
            </a:r>
            <a:endParaRPr>
              <a:solidFill>
                <a:schemeClr val="dk1"/>
              </a:solidFill>
            </a:endParaRPr>
          </a:p>
          <a:p>
            <a:pPr indent="0" lvl="0" marL="0" rtl="0" algn="l">
              <a:spcBef>
                <a:spcPts val="0"/>
              </a:spcBef>
              <a:spcAft>
                <a:spcPts val="0"/>
              </a:spcAft>
              <a:buNone/>
            </a:pPr>
            <a:r>
              <a:rPr lang="pt-BR">
                <a:solidFill>
                  <a:srgbClr val="996633"/>
                </a:solidFill>
              </a:rPr>
              <a:t>$statement</a:t>
            </a:r>
            <a:r>
              <a:rPr lang="pt-BR">
                <a:solidFill>
                  <a:srgbClr val="333333"/>
                </a:solidFill>
              </a:rPr>
              <a:t>-&gt;</a:t>
            </a:r>
            <a:r>
              <a:rPr lang="pt-BR">
                <a:solidFill>
                  <a:srgbClr val="0000CC"/>
                </a:solidFill>
              </a:rPr>
              <a:t>execute</a:t>
            </a:r>
            <a:r>
              <a:rPr lang="pt-BR">
                <a:solidFill>
                  <a:schemeClr val="dk1"/>
                </a:solidFill>
              </a:rPr>
              <a:t>([</a:t>
            </a:r>
            <a:r>
              <a:rPr lang="pt-BR">
                <a:solidFill>
                  <a:schemeClr val="dk1"/>
                </a:solidFill>
                <a:highlight>
                  <a:srgbClr val="FFF0F0"/>
                </a:highlight>
              </a:rPr>
              <a:t>'%do%'</a:t>
            </a:r>
            <a:r>
              <a:rPr lang="pt-BR">
                <a:solidFill>
                  <a:schemeClr val="dk1"/>
                </a:solidFill>
              </a:rPr>
              <a:t>]);</a:t>
            </a:r>
            <a:endParaRPr>
              <a:solidFill>
                <a:schemeClr val="dk1"/>
              </a:solidFill>
            </a:endParaRPr>
          </a:p>
          <a:p>
            <a:pPr indent="0" lvl="0" marL="0" rtl="0" algn="l">
              <a:spcBef>
                <a:spcPts val="0"/>
              </a:spcBef>
              <a:spcAft>
                <a:spcPts val="0"/>
              </a:spcAft>
              <a:buNone/>
            </a:pPr>
            <a:r>
              <a:rPr b="1" lang="pt-BR">
                <a:solidFill>
                  <a:srgbClr val="008800"/>
                </a:solidFill>
              </a:rPr>
              <a:t>foreach</a:t>
            </a:r>
            <a:r>
              <a:rPr lang="pt-BR">
                <a:solidFill>
                  <a:schemeClr val="dk1"/>
                </a:solidFill>
              </a:rPr>
              <a:t>(</a:t>
            </a:r>
            <a:r>
              <a:rPr lang="pt-BR">
                <a:solidFill>
                  <a:srgbClr val="996633"/>
                </a:solidFill>
              </a:rPr>
              <a:t>$statement</a:t>
            </a:r>
            <a:r>
              <a:rPr lang="pt-BR">
                <a:solidFill>
                  <a:schemeClr val="dk1"/>
                </a:solidFill>
              </a:rPr>
              <a:t> </a:t>
            </a:r>
            <a:r>
              <a:rPr b="1" lang="pt-BR">
                <a:solidFill>
                  <a:srgbClr val="008800"/>
                </a:solidFill>
              </a:rPr>
              <a:t>as</a:t>
            </a:r>
            <a:r>
              <a:rPr lang="pt-BR">
                <a:solidFill>
                  <a:schemeClr val="dk1"/>
                </a:solidFill>
              </a:rPr>
              <a:t> </a:t>
            </a:r>
            <a:r>
              <a:rPr lang="pt-BR">
                <a:solidFill>
                  <a:srgbClr val="996633"/>
                </a:solidFill>
              </a:rPr>
              <a:t>$livro</a:t>
            </a:r>
            <a:r>
              <a:rPr lang="pt-BR">
                <a:solidFill>
                  <a:schemeClr val="dk1"/>
                </a:solidFill>
              </a:rPr>
              <a:t>){</a:t>
            </a:r>
            <a:endParaRPr>
              <a:solidFill>
                <a:schemeClr val="dk1"/>
              </a:solidFill>
            </a:endParaRPr>
          </a:p>
          <a:p>
            <a:pPr indent="0" lvl="0" marL="0" rtl="0" algn="l">
              <a:spcBef>
                <a:spcPts val="0"/>
              </a:spcBef>
              <a:spcAft>
                <a:spcPts val="0"/>
              </a:spcAft>
              <a:buNone/>
            </a:pPr>
            <a:r>
              <a:rPr lang="pt-BR">
                <a:solidFill>
                  <a:schemeClr val="dk1"/>
                </a:solidFill>
              </a:rPr>
              <a:t>    </a:t>
            </a:r>
            <a:r>
              <a:rPr b="1" lang="pt-BR">
                <a:solidFill>
                  <a:srgbClr val="008800"/>
                </a:solidFill>
              </a:rPr>
              <a:t>echo</a:t>
            </a:r>
            <a:r>
              <a:rPr lang="pt-BR">
                <a:solidFill>
                  <a:schemeClr val="dk1"/>
                </a:solidFill>
              </a:rPr>
              <a:t> </a:t>
            </a:r>
            <a:r>
              <a:rPr lang="pt-BR">
                <a:solidFill>
                  <a:srgbClr val="996633"/>
                </a:solidFill>
              </a:rPr>
              <a:t>$livro</a:t>
            </a:r>
            <a:r>
              <a:rPr lang="pt-BR">
                <a:solidFill>
                  <a:schemeClr val="dk1"/>
                </a:solidFill>
              </a:rPr>
              <a:t>[</a:t>
            </a:r>
            <a:r>
              <a:rPr lang="pt-BR">
                <a:solidFill>
                  <a:schemeClr val="dk1"/>
                </a:solidFill>
                <a:highlight>
                  <a:srgbClr val="FFF0F0"/>
                </a:highlight>
              </a:rPr>
              <a:t>'titulo'</a:t>
            </a:r>
            <a:r>
              <a:rPr lang="pt-BR">
                <a:solidFill>
                  <a:schemeClr val="dk1"/>
                </a:solidFill>
              </a:rPr>
              <a:t>]</a:t>
            </a:r>
            <a:r>
              <a:rPr lang="pt-BR">
                <a:solidFill>
                  <a:srgbClr val="333333"/>
                </a:solidFill>
              </a:rPr>
              <a:t>.</a:t>
            </a:r>
            <a:r>
              <a:rPr lang="pt-BR">
                <a:solidFill>
                  <a:schemeClr val="dk1"/>
                </a:solidFill>
                <a:highlight>
                  <a:srgbClr val="FFF0F0"/>
                </a:highlight>
              </a:rPr>
              <a:t>"&lt;/br&gt;"</a:t>
            </a:r>
            <a:r>
              <a:rPr lang="pt-BR">
                <a:solidFill>
                  <a:schemeClr val="dk1"/>
                </a:solidFill>
              </a:rPr>
              <a:t>;</a:t>
            </a:r>
            <a:endParaRPr>
              <a:solidFill>
                <a:schemeClr val="dk1"/>
              </a:solidFill>
            </a:endParaRPr>
          </a:p>
          <a:p>
            <a:pPr indent="0" lvl="0" marL="0" rtl="0" algn="l">
              <a:lnSpc>
                <a:spcPct val="125000"/>
              </a:lnSpc>
              <a:spcBef>
                <a:spcPts val="0"/>
              </a:spcBef>
              <a:spcAft>
                <a:spcPts val="0"/>
              </a:spcAft>
              <a:buNone/>
            </a:pPr>
            <a:r>
              <a:rPr lang="pt-BR">
                <a:solidFill>
                  <a:schemeClr val="dk1"/>
                </a:solidFill>
              </a:rPr>
              <a:t>}</a:t>
            </a:r>
            <a:endParaRPr>
              <a:solidFill>
                <a:schemeClr val="dk1"/>
              </a:solidFill>
            </a:endParaRPr>
          </a:p>
        </p:txBody>
      </p:sp>
      <p:sp>
        <p:nvSpPr>
          <p:cNvPr id="2280" name="Google Shape;2280;p261"/>
          <p:cNvSpPr txBox="1"/>
          <p:nvPr/>
        </p:nvSpPr>
        <p:spPr>
          <a:xfrm>
            <a:off x="5270100" y="1374875"/>
            <a:ext cx="3681600" cy="32019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just">
              <a:spcBef>
                <a:spcPts val="0"/>
              </a:spcBef>
              <a:spcAft>
                <a:spcPts val="0"/>
              </a:spcAft>
              <a:buNone/>
            </a:pPr>
            <a:r>
              <a:rPr lang="pt-BR"/>
              <a:t>O operador like do SQL, que permite procurar por um determinado “padrão” em um texto, pode ser utilizado também como prepared statement.</a:t>
            </a:r>
            <a:endParaRPr/>
          </a:p>
          <a:p>
            <a:pPr indent="0" lvl="0" marL="0" rtl="0" algn="just">
              <a:spcBef>
                <a:spcPts val="0"/>
              </a:spcBef>
              <a:spcAft>
                <a:spcPts val="0"/>
              </a:spcAft>
              <a:buNone/>
            </a:pPr>
            <a:r>
              <a:t/>
            </a:r>
            <a:endParaRPr/>
          </a:p>
          <a:p>
            <a:pPr indent="0" lvl="0" marL="0" rtl="0" algn="just">
              <a:spcBef>
                <a:spcPts val="0"/>
              </a:spcBef>
              <a:spcAft>
                <a:spcPts val="0"/>
              </a:spcAft>
              <a:buNone/>
            </a:pPr>
            <a:r>
              <a:rPr lang="pt-BR"/>
              <a:t>Só é válido salientar que os operadores curingas precisam ser utilizados “fora” da query, isto é, precisam ser enviados como valores para os binds.</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3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Estrutura de Controle (If)</a:t>
            </a:r>
            <a:endParaRPr/>
          </a:p>
        </p:txBody>
      </p:sp>
      <p:sp>
        <p:nvSpPr>
          <p:cNvPr id="246" name="Google Shape;246;p37"/>
          <p:cNvSpPr txBox="1"/>
          <p:nvPr>
            <p:ph idx="1" type="body"/>
          </p:nvPr>
        </p:nvSpPr>
        <p:spPr>
          <a:xfrm>
            <a:off x="311700" y="1152475"/>
            <a:ext cx="4516200" cy="27423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SzPts val="3000"/>
              <a:buChar char="●"/>
            </a:pPr>
            <a:r>
              <a:rPr lang="pt-BR" sz="3000"/>
              <a:t>Sintaxe básica:</a:t>
            </a:r>
            <a:endParaRPr sz="3000"/>
          </a:p>
          <a:p>
            <a:pPr indent="0" lvl="0" marL="457200" rtl="0" algn="l">
              <a:spcBef>
                <a:spcPts val="1600"/>
              </a:spcBef>
              <a:spcAft>
                <a:spcPts val="0"/>
              </a:spcAft>
              <a:buNone/>
            </a:pPr>
            <a:r>
              <a:rPr b="1" lang="pt-BR" sz="3000">
                <a:solidFill>
                  <a:srgbClr val="800000"/>
                </a:solidFill>
                <a:highlight>
                  <a:srgbClr val="FFFFE8"/>
                </a:highlight>
              </a:rPr>
              <a:t>if</a:t>
            </a:r>
            <a:r>
              <a:rPr lang="pt-BR" sz="3000">
                <a:solidFill>
                  <a:schemeClr val="dk1"/>
                </a:solidFill>
                <a:highlight>
                  <a:srgbClr val="FFFFE8"/>
                </a:highlight>
              </a:rPr>
              <a:t> </a:t>
            </a:r>
            <a:r>
              <a:rPr lang="pt-BR" sz="3000">
                <a:solidFill>
                  <a:srgbClr val="808030"/>
                </a:solidFill>
                <a:highlight>
                  <a:srgbClr val="FFFFE8"/>
                </a:highlight>
              </a:rPr>
              <a:t>(</a:t>
            </a:r>
            <a:r>
              <a:rPr i="1" lang="pt-BR" sz="3000">
                <a:solidFill>
                  <a:schemeClr val="dk1"/>
                </a:solidFill>
                <a:highlight>
                  <a:srgbClr val="FFFFE8"/>
                </a:highlight>
              </a:rPr>
              <a:t>condição</a:t>
            </a:r>
            <a:r>
              <a:rPr lang="pt-BR" sz="3000">
                <a:solidFill>
                  <a:srgbClr val="808030"/>
                </a:solidFill>
                <a:highlight>
                  <a:srgbClr val="FFFFE8"/>
                </a:highlight>
              </a:rPr>
              <a:t>)</a:t>
            </a:r>
            <a:r>
              <a:rPr lang="pt-BR" sz="3000">
                <a:solidFill>
                  <a:schemeClr val="dk1"/>
                </a:solidFill>
                <a:highlight>
                  <a:srgbClr val="FFFFE8"/>
                </a:highlight>
              </a:rPr>
              <a:t> </a:t>
            </a:r>
            <a:r>
              <a:rPr lang="pt-BR" sz="3000">
                <a:solidFill>
                  <a:srgbClr val="800080"/>
                </a:solidFill>
                <a:highlight>
                  <a:srgbClr val="FFFFE8"/>
                </a:highlight>
              </a:rPr>
              <a:t>{</a:t>
            </a:r>
            <a:br>
              <a:rPr lang="pt-BR" sz="3000">
                <a:solidFill>
                  <a:schemeClr val="dk1"/>
                </a:solidFill>
                <a:highlight>
                  <a:srgbClr val="FFFFFF"/>
                </a:highlight>
              </a:rPr>
            </a:br>
            <a:r>
              <a:rPr lang="pt-BR">
                <a:solidFill>
                  <a:schemeClr val="dk1"/>
                </a:solidFill>
                <a:highlight>
                  <a:srgbClr val="FFFFE8"/>
                </a:highlight>
              </a:rPr>
              <a:t>	</a:t>
            </a:r>
            <a:r>
              <a:rPr lang="pt-BR">
                <a:solidFill>
                  <a:srgbClr val="696969"/>
                </a:solidFill>
                <a:highlight>
                  <a:srgbClr val="FFFFE8"/>
                </a:highlight>
              </a:rPr>
              <a:t>//código para executar se a </a:t>
            </a:r>
            <a:br>
              <a:rPr lang="pt-BR">
                <a:solidFill>
                  <a:srgbClr val="696969"/>
                </a:solidFill>
                <a:highlight>
                  <a:srgbClr val="FFFFE8"/>
                </a:highlight>
              </a:rPr>
            </a:br>
            <a:r>
              <a:rPr lang="pt-BR">
                <a:solidFill>
                  <a:srgbClr val="696969"/>
                </a:solidFill>
                <a:highlight>
                  <a:srgbClr val="FFFFE8"/>
                </a:highlight>
              </a:rPr>
              <a:t>condição for verdadeira;</a:t>
            </a:r>
            <a:br>
              <a:rPr lang="pt-BR" sz="3000">
                <a:solidFill>
                  <a:schemeClr val="dk1"/>
                </a:solidFill>
                <a:highlight>
                  <a:srgbClr val="FFFFFF"/>
                </a:highlight>
              </a:rPr>
            </a:br>
            <a:r>
              <a:rPr lang="pt-BR" sz="3000">
                <a:solidFill>
                  <a:srgbClr val="800080"/>
                </a:solidFill>
                <a:highlight>
                  <a:srgbClr val="FFFFE8"/>
                </a:highlight>
              </a:rPr>
              <a:t>}</a:t>
            </a:r>
            <a:endParaRPr sz="3000">
              <a:solidFill>
                <a:srgbClr val="800080"/>
              </a:solidFill>
              <a:highlight>
                <a:srgbClr val="FFFFE8"/>
              </a:highlight>
            </a:endParaRPr>
          </a:p>
          <a:p>
            <a:pPr indent="0" lvl="0" marL="457200" rtl="0" algn="l">
              <a:spcBef>
                <a:spcPts val="1600"/>
              </a:spcBef>
              <a:spcAft>
                <a:spcPts val="0"/>
              </a:spcAft>
              <a:buClr>
                <a:schemeClr val="dk1"/>
              </a:buClr>
              <a:buSzPts val="1100"/>
              <a:buFont typeface="Arial"/>
              <a:buNone/>
            </a:pPr>
            <a:r>
              <a:t/>
            </a:r>
            <a:endParaRPr>
              <a:solidFill>
                <a:srgbClr val="800080"/>
              </a:solidFill>
              <a:highlight>
                <a:srgbClr val="FFFFE8"/>
              </a:highlight>
            </a:endParaRPr>
          </a:p>
          <a:p>
            <a:pPr indent="0" lvl="0" marL="0" rtl="0" algn="l">
              <a:spcBef>
                <a:spcPts val="1600"/>
              </a:spcBef>
              <a:spcAft>
                <a:spcPts val="0"/>
              </a:spcAft>
              <a:buClr>
                <a:schemeClr val="dk1"/>
              </a:buClr>
              <a:buSzPts val="1100"/>
              <a:buFont typeface="Arial"/>
              <a:buNone/>
            </a:pPr>
            <a:r>
              <a:t/>
            </a:r>
            <a:endParaRPr/>
          </a:p>
          <a:p>
            <a:pPr indent="0" lvl="0" marL="0" rtl="0" algn="l">
              <a:spcBef>
                <a:spcPts val="1600"/>
              </a:spcBef>
              <a:spcAft>
                <a:spcPts val="1600"/>
              </a:spcAft>
              <a:buNone/>
            </a:pPr>
            <a:r>
              <a:t/>
            </a:r>
            <a:endParaRPr sz="1200">
              <a:solidFill>
                <a:schemeClr val="dk1"/>
              </a:solidFill>
              <a:highlight>
                <a:srgbClr val="FFFFFF"/>
              </a:highlight>
              <a:latin typeface="Consolas"/>
              <a:ea typeface="Consolas"/>
              <a:cs typeface="Consolas"/>
              <a:sym typeface="Consolas"/>
            </a:endParaRPr>
          </a:p>
        </p:txBody>
      </p:sp>
      <p:sp>
        <p:nvSpPr>
          <p:cNvPr id="247" name="Google Shape;247;p37"/>
          <p:cNvSpPr/>
          <p:nvPr/>
        </p:nvSpPr>
        <p:spPr>
          <a:xfrm>
            <a:off x="7359750" y="849975"/>
            <a:ext cx="234600" cy="2325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37"/>
          <p:cNvSpPr txBox="1"/>
          <p:nvPr/>
        </p:nvSpPr>
        <p:spPr>
          <a:xfrm>
            <a:off x="7594350" y="2384963"/>
            <a:ext cx="1006800" cy="34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pt-BR" sz="1200"/>
              <a:t>verdadeiro</a:t>
            </a:r>
            <a:endParaRPr b="1" sz="1200"/>
          </a:p>
        </p:txBody>
      </p:sp>
      <p:sp>
        <p:nvSpPr>
          <p:cNvPr id="249" name="Google Shape;249;p37"/>
          <p:cNvSpPr/>
          <p:nvPr/>
        </p:nvSpPr>
        <p:spPr>
          <a:xfrm>
            <a:off x="6948300" y="4372720"/>
            <a:ext cx="1057500" cy="340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pt-BR"/>
              <a:t>fim</a:t>
            </a:r>
            <a:endParaRPr/>
          </a:p>
        </p:txBody>
      </p:sp>
      <p:sp>
        <p:nvSpPr>
          <p:cNvPr id="250" name="Google Shape;250;p37"/>
          <p:cNvSpPr txBox="1"/>
          <p:nvPr/>
        </p:nvSpPr>
        <p:spPr>
          <a:xfrm>
            <a:off x="8221025" y="1595775"/>
            <a:ext cx="1006800" cy="34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pt-BR" sz="1200"/>
              <a:t>falso</a:t>
            </a:r>
            <a:endParaRPr b="1" sz="1200"/>
          </a:p>
        </p:txBody>
      </p:sp>
      <p:sp>
        <p:nvSpPr>
          <p:cNvPr id="251" name="Google Shape;251;p37"/>
          <p:cNvSpPr/>
          <p:nvPr/>
        </p:nvSpPr>
        <p:spPr>
          <a:xfrm>
            <a:off x="6513275" y="1595775"/>
            <a:ext cx="1927550" cy="666700"/>
          </a:xfrm>
          <a:prstGeom prst="flowChartDecision">
            <a:avLst/>
          </a:prstGeom>
          <a:solidFill>
            <a:srgbClr val="D5A6B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pt-BR"/>
              <a:t>condição</a:t>
            </a:r>
            <a:endParaRPr/>
          </a:p>
        </p:txBody>
      </p:sp>
      <p:cxnSp>
        <p:nvCxnSpPr>
          <p:cNvPr id="252" name="Google Shape;252;p37"/>
          <p:cNvCxnSpPr>
            <a:stCxn id="251" idx="3"/>
            <a:endCxn id="249" idx="3"/>
          </p:cNvCxnSpPr>
          <p:nvPr/>
        </p:nvCxnSpPr>
        <p:spPr>
          <a:xfrm flipH="1">
            <a:off x="8005825" y="1929125"/>
            <a:ext cx="435000" cy="2613900"/>
          </a:xfrm>
          <a:prstGeom prst="bentConnector3">
            <a:avLst>
              <a:gd fmla="val -127707" name="adj1"/>
            </a:avLst>
          </a:prstGeom>
          <a:noFill/>
          <a:ln cap="flat" cmpd="sng" w="9525">
            <a:solidFill>
              <a:schemeClr val="dk2"/>
            </a:solidFill>
            <a:prstDash val="solid"/>
            <a:round/>
            <a:headEnd len="med" w="med" type="none"/>
            <a:tailEnd len="med" w="med" type="triangle"/>
          </a:ln>
        </p:spPr>
      </p:cxnSp>
      <p:sp>
        <p:nvSpPr>
          <p:cNvPr id="253" name="Google Shape;253;p37"/>
          <p:cNvSpPr/>
          <p:nvPr/>
        </p:nvSpPr>
        <p:spPr>
          <a:xfrm>
            <a:off x="6513300" y="2847950"/>
            <a:ext cx="1927500" cy="4722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pt-BR"/>
              <a:t>código condicional</a:t>
            </a:r>
            <a:endParaRPr/>
          </a:p>
        </p:txBody>
      </p:sp>
      <p:cxnSp>
        <p:nvCxnSpPr>
          <p:cNvPr id="254" name="Google Shape;254;p37"/>
          <p:cNvCxnSpPr>
            <a:stCxn id="247" idx="4"/>
            <a:endCxn id="251" idx="0"/>
          </p:cNvCxnSpPr>
          <p:nvPr/>
        </p:nvCxnSpPr>
        <p:spPr>
          <a:xfrm>
            <a:off x="7477050" y="1082475"/>
            <a:ext cx="0" cy="513300"/>
          </a:xfrm>
          <a:prstGeom prst="straightConnector1">
            <a:avLst/>
          </a:prstGeom>
          <a:noFill/>
          <a:ln cap="flat" cmpd="sng" w="9525">
            <a:solidFill>
              <a:schemeClr val="dk2"/>
            </a:solidFill>
            <a:prstDash val="solid"/>
            <a:round/>
            <a:headEnd len="med" w="med" type="none"/>
            <a:tailEnd len="med" w="med" type="triangle"/>
          </a:ln>
        </p:spPr>
      </p:cxnSp>
      <p:cxnSp>
        <p:nvCxnSpPr>
          <p:cNvPr id="255" name="Google Shape;255;p37"/>
          <p:cNvCxnSpPr>
            <a:stCxn id="251" idx="2"/>
            <a:endCxn id="253" idx="0"/>
          </p:cNvCxnSpPr>
          <p:nvPr/>
        </p:nvCxnSpPr>
        <p:spPr>
          <a:xfrm>
            <a:off x="7477050" y="2262475"/>
            <a:ext cx="0" cy="585600"/>
          </a:xfrm>
          <a:prstGeom prst="straightConnector1">
            <a:avLst/>
          </a:prstGeom>
          <a:noFill/>
          <a:ln cap="flat" cmpd="sng" w="9525">
            <a:solidFill>
              <a:schemeClr val="dk2"/>
            </a:solidFill>
            <a:prstDash val="solid"/>
            <a:round/>
            <a:headEnd len="med" w="med" type="none"/>
            <a:tailEnd len="med" w="med" type="triangle"/>
          </a:ln>
        </p:spPr>
      </p:cxnSp>
      <p:cxnSp>
        <p:nvCxnSpPr>
          <p:cNvPr id="256" name="Google Shape;256;p37"/>
          <p:cNvCxnSpPr>
            <a:stCxn id="253" idx="2"/>
            <a:endCxn id="249" idx="0"/>
          </p:cNvCxnSpPr>
          <p:nvPr/>
        </p:nvCxnSpPr>
        <p:spPr>
          <a:xfrm>
            <a:off x="7477050" y="3320150"/>
            <a:ext cx="0" cy="1052700"/>
          </a:xfrm>
          <a:prstGeom prst="straightConnector1">
            <a:avLst/>
          </a:prstGeom>
          <a:noFill/>
          <a:ln cap="flat" cmpd="sng" w="9525">
            <a:solidFill>
              <a:schemeClr val="dk2"/>
            </a:solidFill>
            <a:prstDash val="solid"/>
            <a:round/>
            <a:headEnd len="med" w="med" type="none"/>
            <a:tailEnd len="med" w="med" type="triangle"/>
          </a:ln>
        </p:spPr>
      </p:cxnSp>
      <p:sp>
        <p:nvSpPr>
          <p:cNvPr id="257" name="Google Shape;257;p37"/>
          <p:cNvSpPr/>
          <p:nvPr/>
        </p:nvSpPr>
        <p:spPr>
          <a:xfrm>
            <a:off x="736150" y="3158750"/>
            <a:ext cx="382500" cy="5133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37"/>
          <p:cNvSpPr txBox="1"/>
          <p:nvPr/>
        </p:nvSpPr>
        <p:spPr>
          <a:xfrm>
            <a:off x="1854725" y="4202525"/>
            <a:ext cx="2370900" cy="34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a:t>fim do código condicional</a:t>
            </a:r>
            <a:endParaRPr/>
          </a:p>
        </p:txBody>
      </p:sp>
      <p:cxnSp>
        <p:nvCxnSpPr>
          <p:cNvPr id="259" name="Google Shape;259;p37"/>
          <p:cNvCxnSpPr>
            <a:stCxn id="258" idx="0"/>
            <a:endCxn id="257" idx="5"/>
          </p:cNvCxnSpPr>
          <p:nvPr/>
        </p:nvCxnSpPr>
        <p:spPr>
          <a:xfrm rot="10800000">
            <a:off x="1062575" y="3596825"/>
            <a:ext cx="1977600" cy="605700"/>
          </a:xfrm>
          <a:prstGeom prst="straightConnector1">
            <a:avLst/>
          </a:prstGeom>
          <a:noFill/>
          <a:ln cap="flat" cmpd="sng" w="9525">
            <a:solidFill>
              <a:schemeClr val="dk2"/>
            </a:solidFill>
            <a:prstDash val="solid"/>
            <a:round/>
            <a:headEnd len="med" w="med" type="none"/>
            <a:tailEnd len="med" w="med" type="triangle"/>
          </a:ln>
        </p:spPr>
      </p:cxnSp>
      <p:sp>
        <p:nvSpPr>
          <p:cNvPr id="260" name="Google Shape;260;p37"/>
          <p:cNvSpPr/>
          <p:nvPr/>
        </p:nvSpPr>
        <p:spPr>
          <a:xfrm>
            <a:off x="3040175" y="1982250"/>
            <a:ext cx="382500" cy="5133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61" name="Google Shape;261;p37"/>
          <p:cNvCxnSpPr/>
          <p:nvPr/>
        </p:nvCxnSpPr>
        <p:spPr>
          <a:xfrm flipH="1">
            <a:off x="3422684" y="1982254"/>
            <a:ext cx="1843800" cy="255900"/>
          </a:xfrm>
          <a:prstGeom prst="straightConnector1">
            <a:avLst/>
          </a:prstGeom>
          <a:noFill/>
          <a:ln cap="flat" cmpd="sng" w="9525">
            <a:solidFill>
              <a:schemeClr val="dk2"/>
            </a:solidFill>
            <a:prstDash val="solid"/>
            <a:round/>
            <a:headEnd len="med" w="med" type="none"/>
            <a:tailEnd len="med" w="med" type="triangle"/>
          </a:ln>
        </p:spPr>
      </p:cxnSp>
      <p:sp>
        <p:nvSpPr>
          <p:cNvPr id="262" name="Google Shape;262;p37"/>
          <p:cNvSpPr txBox="1"/>
          <p:nvPr/>
        </p:nvSpPr>
        <p:spPr>
          <a:xfrm>
            <a:off x="4648525" y="1641750"/>
            <a:ext cx="1135500" cy="34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a:t>then/então</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7"/>
                                        </p:tgtEl>
                                        <p:attrNameLst>
                                          <p:attrName>style.visibility</p:attrName>
                                        </p:attrNameLst>
                                      </p:cBhvr>
                                      <p:to>
                                        <p:strVal val="visible"/>
                                      </p:to>
                                    </p:set>
                                    <p:animEffect filter="fade" transition="in">
                                      <p:cBhvr>
                                        <p:cTn dur="1000"/>
                                        <p:tgtEl>
                                          <p:spTgt spid="247"/>
                                        </p:tgtEl>
                                      </p:cBhvr>
                                    </p:animEffect>
                                  </p:childTnLst>
                                </p:cTn>
                              </p:par>
                              <p:par>
                                <p:cTn fill="hold" nodeType="withEffect" presetClass="entr" presetID="10" presetSubtype="0">
                                  <p:stCondLst>
                                    <p:cond delay="0"/>
                                  </p:stCondLst>
                                  <p:childTnLst>
                                    <p:set>
                                      <p:cBhvr>
                                        <p:cTn dur="1" fill="hold">
                                          <p:stCondLst>
                                            <p:cond delay="0"/>
                                          </p:stCondLst>
                                        </p:cTn>
                                        <p:tgtEl>
                                          <p:spTgt spid="254"/>
                                        </p:tgtEl>
                                        <p:attrNameLst>
                                          <p:attrName>style.visibility</p:attrName>
                                        </p:attrNameLst>
                                      </p:cBhvr>
                                      <p:to>
                                        <p:strVal val="visible"/>
                                      </p:to>
                                    </p:set>
                                    <p:animEffect filter="fade" transition="in">
                                      <p:cBhvr>
                                        <p:cTn dur="1000"/>
                                        <p:tgtEl>
                                          <p:spTgt spid="25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1"/>
                                        </p:tgtEl>
                                        <p:attrNameLst>
                                          <p:attrName>style.visibility</p:attrName>
                                        </p:attrNameLst>
                                      </p:cBhvr>
                                      <p:to>
                                        <p:strVal val="visible"/>
                                      </p:to>
                                    </p:set>
                                    <p:animEffect filter="fade" transition="in">
                                      <p:cBhvr>
                                        <p:cTn dur="1000"/>
                                        <p:tgtEl>
                                          <p:spTgt spid="25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5"/>
                                        </p:tgtEl>
                                        <p:attrNameLst>
                                          <p:attrName>style.visibility</p:attrName>
                                        </p:attrNameLst>
                                      </p:cBhvr>
                                      <p:to>
                                        <p:strVal val="visible"/>
                                      </p:to>
                                    </p:set>
                                    <p:animEffect filter="fade" transition="in">
                                      <p:cBhvr>
                                        <p:cTn dur="1000"/>
                                        <p:tgtEl>
                                          <p:spTgt spid="255"/>
                                        </p:tgtEl>
                                      </p:cBhvr>
                                    </p:animEffect>
                                  </p:childTnLst>
                                </p:cTn>
                              </p:par>
                              <p:par>
                                <p:cTn fill="hold" nodeType="withEffect" presetClass="entr" presetID="10" presetSubtype="0">
                                  <p:stCondLst>
                                    <p:cond delay="0"/>
                                  </p:stCondLst>
                                  <p:childTnLst>
                                    <p:set>
                                      <p:cBhvr>
                                        <p:cTn dur="1" fill="hold">
                                          <p:stCondLst>
                                            <p:cond delay="0"/>
                                          </p:stCondLst>
                                        </p:cTn>
                                        <p:tgtEl>
                                          <p:spTgt spid="248"/>
                                        </p:tgtEl>
                                        <p:attrNameLst>
                                          <p:attrName>style.visibility</p:attrName>
                                        </p:attrNameLst>
                                      </p:cBhvr>
                                      <p:to>
                                        <p:strVal val="visible"/>
                                      </p:to>
                                    </p:set>
                                    <p:animEffect filter="fade" transition="in">
                                      <p:cBhvr>
                                        <p:cTn dur="1000"/>
                                        <p:tgtEl>
                                          <p:spTgt spid="24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3"/>
                                        </p:tgtEl>
                                        <p:attrNameLst>
                                          <p:attrName>style.visibility</p:attrName>
                                        </p:attrNameLst>
                                      </p:cBhvr>
                                      <p:to>
                                        <p:strVal val="visible"/>
                                      </p:to>
                                    </p:set>
                                    <p:animEffect filter="fade" transition="in">
                                      <p:cBhvr>
                                        <p:cTn dur="1000"/>
                                        <p:tgtEl>
                                          <p:spTgt spid="25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6"/>
                                        </p:tgtEl>
                                        <p:attrNameLst>
                                          <p:attrName>style.visibility</p:attrName>
                                        </p:attrNameLst>
                                      </p:cBhvr>
                                      <p:to>
                                        <p:strVal val="visible"/>
                                      </p:to>
                                    </p:set>
                                    <p:animEffect filter="fade" transition="in">
                                      <p:cBhvr>
                                        <p:cTn dur="1000"/>
                                        <p:tgtEl>
                                          <p:spTgt spid="256"/>
                                        </p:tgtEl>
                                      </p:cBhvr>
                                    </p:animEffect>
                                  </p:childTnLst>
                                </p:cTn>
                              </p:par>
                              <p:par>
                                <p:cTn fill="hold" nodeType="withEffect" presetClass="entr" presetID="10" presetSubtype="0">
                                  <p:stCondLst>
                                    <p:cond delay="0"/>
                                  </p:stCondLst>
                                  <p:childTnLst>
                                    <p:set>
                                      <p:cBhvr>
                                        <p:cTn dur="1" fill="hold">
                                          <p:stCondLst>
                                            <p:cond delay="0"/>
                                          </p:stCondLst>
                                        </p:cTn>
                                        <p:tgtEl>
                                          <p:spTgt spid="249"/>
                                        </p:tgtEl>
                                        <p:attrNameLst>
                                          <p:attrName>style.visibility</p:attrName>
                                        </p:attrNameLst>
                                      </p:cBhvr>
                                      <p:to>
                                        <p:strVal val="visible"/>
                                      </p:to>
                                    </p:set>
                                    <p:animEffect filter="fade" transition="in">
                                      <p:cBhvr>
                                        <p:cTn dur="1000"/>
                                        <p:tgtEl>
                                          <p:spTgt spid="24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0"/>
                                        </p:tgtEl>
                                        <p:attrNameLst>
                                          <p:attrName>style.visibility</p:attrName>
                                        </p:attrNameLst>
                                      </p:cBhvr>
                                      <p:to>
                                        <p:strVal val="visible"/>
                                      </p:to>
                                    </p:set>
                                    <p:animEffect filter="fade" transition="in">
                                      <p:cBhvr>
                                        <p:cTn dur="1000"/>
                                        <p:tgtEl>
                                          <p:spTgt spid="250"/>
                                        </p:tgtEl>
                                      </p:cBhvr>
                                    </p:animEffect>
                                  </p:childTnLst>
                                </p:cTn>
                              </p:par>
                              <p:par>
                                <p:cTn fill="hold" nodeType="withEffect" presetClass="entr" presetID="10" presetSubtype="0">
                                  <p:stCondLst>
                                    <p:cond delay="0"/>
                                  </p:stCondLst>
                                  <p:childTnLst>
                                    <p:set>
                                      <p:cBhvr>
                                        <p:cTn dur="1" fill="hold">
                                          <p:stCondLst>
                                            <p:cond delay="0"/>
                                          </p:stCondLst>
                                        </p:cTn>
                                        <p:tgtEl>
                                          <p:spTgt spid="252"/>
                                        </p:tgtEl>
                                        <p:attrNameLst>
                                          <p:attrName>style.visibility</p:attrName>
                                        </p:attrNameLst>
                                      </p:cBhvr>
                                      <p:to>
                                        <p:strVal val="visible"/>
                                      </p:to>
                                    </p:set>
                                    <p:animEffect filter="fade" transition="in">
                                      <p:cBhvr>
                                        <p:cTn dur="1000"/>
                                        <p:tgtEl>
                                          <p:spTgt spid="25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4" name="Shape 2284"/>
        <p:cNvGrpSpPr/>
        <p:nvPr/>
      </p:nvGrpSpPr>
      <p:grpSpPr>
        <a:xfrm>
          <a:off x="0" y="0"/>
          <a:ext cx="0" cy="0"/>
          <a:chOff x="0" y="0"/>
          <a:chExt cx="0" cy="0"/>
        </a:xfrm>
      </p:grpSpPr>
      <p:sp>
        <p:nvSpPr>
          <p:cNvPr id="2285" name="Google Shape;2285;p26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PDO Prepared Statement (com SQL IN() “literal” )</a:t>
            </a:r>
            <a:endParaRPr/>
          </a:p>
        </p:txBody>
      </p:sp>
      <p:sp>
        <p:nvSpPr>
          <p:cNvPr id="2286" name="Google Shape;2286;p262"/>
          <p:cNvSpPr txBox="1"/>
          <p:nvPr>
            <p:ph idx="1" type="body"/>
          </p:nvPr>
        </p:nvSpPr>
        <p:spPr>
          <a:xfrm>
            <a:off x="6755800" y="1152475"/>
            <a:ext cx="2076600" cy="3716400"/>
          </a:xfrm>
          <a:prstGeom prst="rect">
            <a:avLst/>
          </a:prstGeom>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just">
              <a:spcBef>
                <a:spcPts val="0"/>
              </a:spcBef>
              <a:spcAft>
                <a:spcPts val="0"/>
              </a:spcAft>
              <a:buNone/>
            </a:pPr>
            <a:r>
              <a:rPr lang="pt-BR" sz="1300"/>
              <a:t>Infelizmente o uso de array como placeholders não é suportado nativamente no PDO, então, faz-se necessário “replicar” um conjunto de placeholders que possa representar cada valor do conjunto do IN().</a:t>
            </a:r>
            <a:endParaRPr sz="1300"/>
          </a:p>
          <a:p>
            <a:pPr indent="0" lvl="0" marL="0" rtl="0" algn="just">
              <a:spcBef>
                <a:spcPts val="1600"/>
              </a:spcBef>
              <a:spcAft>
                <a:spcPts val="1600"/>
              </a:spcAft>
              <a:buNone/>
            </a:pPr>
            <a:r>
              <a:rPr lang="pt-BR" sz="1300"/>
              <a:t>É válido salientar que muitos SGBDs possuem limitação no número de valores literais em um IN.</a:t>
            </a:r>
            <a:endParaRPr sz="1300"/>
          </a:p>
        </p:txBody>
      </p:sp>
      <p:sp>
        <p:nvSpPr>
          <p:cNvPr id="2287" name="Google Shape;2287;p262"/>
          <p:cNvSpPr txBox="1"/>
          <p:nvPr/>
        </p:nvSpPr>
        <p:spPr>
          <a:xfrm>
            <a:off x="455000" y="1152475"/>
            <a:ext cx="6152400" cy="37164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pt-BR" sz="1300">
                <a:solidFill>
                  <a:srgbClr val="557799"/>
                </a:solidFill>
              </a:rPr>
              <a:t>&lt;?php</a:t>
            </a:r>
            <a:endParaRPr sz="1300">
              <a:solidFill>
                <a:schemeClr val="dk1"/>
              </a:solidFill>
            </a:endParaRPr>
          </a:p>
          <a:p>
            <a:pPr indent="0" lvl="0" marL="0" rtl="0" algn="l">
              <a:spcBef>
                <a:spcPts val="0"/>
              </a:spcBef>
              <a:spcAft>
                <a:spcPts val="0"/>
              </a:spcAft>
              <a:buNone/>
            </a:pPr>
            <a:r>
              <a:rPr b="1" lang="pt-BR" sz="1300">
                <a:solidFill>
                  <a:srgbClr val="008800"/>
                </a:solidFill>
              </a:rPr>
              <a:t>include</a:t>
            </a:r>
            <a:r>
              <a:rPr lang="pt-BR" sz="1300">
                <a:solidFill>
                  <a:schemeClr val="dk1"/>
                </a:solidFill>
              </a:rPr>
              <a:t> </a:t>
            </a:r>
            <a:r>
              <a:rPr lang="pt-BR" sz="1300">
                <a:solidFill>
                  <a:schemeClr val="dk1"/>
                </a:solidFill>
                <a:highlight>
                  <a:srgbClr val="FFF0F0"/>
                </a:highlight>
              </a:rPr>
              <a:t>'conexao.php'</a:t>
            </a:r>
            <a:r>
              <a:rPr lang="pt-BR" sz="1300">
                <a:solidFill>
                  <a:schemeClr val="dk1"/>
                </a:solidFill>
              </a:rPr>
              <a:t>;</a:t>
            </a:r>
            <a:endParaRPr sz="1300">
              <a:solidFill>
                <a:schemeClr val="dk1"/>
              </a:solidFill>
            </a:endParaRPr>
          </a:p>
          <a:p>
            <a:pPr indent="0" lvl="0" marL="0" rtl="0" algn="l">
              <a:spcBef>
                <a:spcPts val="0"/>
              </a:spcBef>
              <a:spcAft>
                <a:spcPts val="0"/>
              </a:spcAft>
              <a:buNone/>
            </a:pPr>
            <a:r>
              <a:t/>
            </a:r>
            <a:endParaRPr sz="1300">
              <a:solidFill>
                <a:schemeClr val="dk1"/>
              </a:solidFill>
            </a:endParaRPr>
          </a:p>
          <a:p>
            <a:pPr indent="0" lvl="0" marL="0" rtl="0" algn="l">
              <a:spcBef>
                <a:spcPts val="0"/>
              </a:spcBef>
              <a:spcAft>
                <a:spcPts val="0"/>
              </a:spcAft>
              <a:buNone/>
            </a:pPr>
            <a:r>
              <a:rPr lang="pt-BR" sz="1300">
                <a:solidFill>
                  <a:srgbClr val="996633"/>
                </a:solidFill>
              </a:rPr>
              <a:t>$filtro</a:t>
            </a:r>
            <a:r>
              <a:rPr lang="pt-BR" sz="1300">
                <a:solidFill>
                  <a:schemeClr val="dk1"/>
                </a:solidFill>
              </a:rPr>
              <a:t>         </a:t>
            </a:r>
            <a:r>
              <a:rPr lang="pt-BR" sz="1300">
                <a:solidFill>
                  <a:srgbClr val="333333"/>
                </a:solidFill>
              </a:rPr>
              <a:t>=</a:t>
            </a:r>
            <a:r>
              <a:rPr lang="pt-BR" sz="1300">
                <a:solidFill>
                  <a:schemeClr val="dk1"/>
                </a:solidFill>
              </a:rPr>
              <a:t> [</a:t>
            </a:r>
            <a:r>
              <a:rPr lang="pt-BR" sz="1300">
                <a:solidFill>
                  <a:schemeClr val="dk1"/>
                </a:solidFill>
                <a:highlight>
                  <a:srgbClr val="FFF0F0"/>
                </a:highlight>
              </a:rPr>
              <a:t>"preco_minimo"</a:t>
            </a:r>
            <a:r>
              <a:rPr lang="pt-BR" sz="1300">
                <a:solidFill>
                  <a:schemeClr val="dk1"/>
                </a:solidFill>
              </a:rPr>
              <a:t> </a:t>
            </a:r>
            <a:r>
              <a:rPr lang="pt-BR" sz="1300">
                <a:solidFill>
                  <a:srgbClr val="333333"/>
                </a:solidFill>
              </a:rPr>
              <a:t>=&gt;</a:t>
            </a:r>
            <a:r>
              <a:rPr lang="pt-BR" sz="1300">
                <a:solidFill>
                  <a:schemeClr val="dk1"/>
                </a:solidFill>
              </a:rPr>
              <a:t> </a:t>
            </a:r>
            <a:r>
              <a:rPr lang="pt-BR" sz="1300">
                <a:solidFill>
                  <a:schemeClr val="dk1"/>
                </a:solidFill>
                <a:highlight>
                  <a:srgbClr val="FFF0F0"/>
                </a:highlight>
              </a:rPr>
              <a:t>"1.98"</a:t>
            </a:r>
            <a:r>
              <a:rPr lang="pt-BR" sz="1300">
                <a:solidFill>
                  <a:schemeClr val="dk1"/>
                </a:solidFill>
              </a:rPr>
              <a:t>];</a:t>
            </a:r>
            <a:endParaRPr sz="1300">
              <a:solidFill>
                <a:schemeClr val="dk1"/>
              </a:solidFill>
            </a:endParaRPr>
          </a:p>
          <a:p>
            <a:pPr indent="0" lvl="0" marL="0" rtl="0" algn="l">
              <a:spcBef>
                <a:spcPts val="0"/>
              </a:spcBef>
              <a:spcAft>
                <a:spcPts val="0"/>
              </a:spcAft>
              <a:buNone/>
            </a:pPr>
            <a:r>
              <a:rPr lang="pt-BR" sz="1300">
                <a:solidFill>
                  <a:srgbClr val="996633"/>
                </a:solidFill>
              </a:rPr>
              <a:t>$edicoes</a:t>
            </a:r>
            <a:r>
              <a:rPr lang="pt-BR" sz="1300">
                <a:solidFill>
                  <a:schemeClr val="dk1"/>
                </a:solidFill>
              </a:rPr>
              <a:t>    </a:t>
            </a:r>
            <a:r>
              <a:rPr lang="pt-BR" sz="1300">
                <a:solidFill>
                  <a:srgbClr val="333333"/>
                </a:solidFill>
              </a:rPr>
              <a:t>=</a:t>
            </a:r>
            <a:r>
              <a:rPr lang="pt-BR" sz="1300">
                <a:solidFill>
                  <a:schemeClr val="dk1"/>
                </a:solidFill>
              </a:rPr>
              <a:t> [</a:t>
            </a:r>
            <a:r>
              <a:rPr b="1" lang="pt-BR" sz="1300">
                <a:solidFill>
                  <a:srgbClr val="0000DD"/>
                </a:solidFill>
              </a:rPr>
              <a:t>1</a:t>
            </a:r>
            <a:r>
              <a:rPr lang="pt-BR" sz="1300">
                <a:solidFill>
                  <a:schemeClr val="dk1"/>
                </a:solidFill>
              </a:rPr>
              <a:t>,</a:t>
            </a:r>
            <a:r>
              <a:rPr b="1" lang="pt-BR" sz="1300">
                <a:solidFill>
                  <a:srgbClr val="0000DD"/>
                </a:solidFill>
              </a:rPr>
              <a:t>2</a:t>
            </a:r>
            <a:r>
              <a:rPr lang="pt-BR" sz="1300">
                <a:solidFill>
                  <a:schemeClr val="dk1"/>
                </a:solidFill>
              </a:rPr>
              <a:t>,</a:t>
            </a:r>
            <a:r>
              <a:rPr b="1" lang="pt-BR" sz="1300">
                <a:solidFill>
                  <a:srgbClr val="0000DD"/>
                </a:solidFill>
              </a:rPr>
              <a:t>10</a:t>
            </a:r>
            <a:r>
              <a:rPr lang="pt-BR" sz="1300">
                <a:solidFill>
                  <a:schemeClr val="dk1"/>
                </a:solidFill>
              </a:rPr>
              <a:t>];</a:t>
            </a:r>
            <a:endParaRPr sz="1300">
              <a:solidFill>
                <a:schemeClr val="dk1"/>
              </a:solidFill>
            </a:endParaRPr>
          </a:p>
          <a:p>
            <a:pPr indent="0" lvl="0" marL="0" rtl="0" algn="l">
              <a:spcBef>
                <a:spcPts val="0"/>
              </a:spcBef>
              <a:spcAft>
                <a:spcPts val="0"/>
              </a:spcAft>
              <a:buNone/>
            </a:pPr>
            <a:r>
              <a:t/>
            </a:r>
            <a:endParaRPr sz="1300">
              <a:solidFill>
                <a:schemeClr val="dk1"/>
              </a:solidFill>
            </a:endParaRPr>
          </a:p>
          <a:p>
            <a:pPr indent="0" lvl="0" marL="0" rtl="0" algn="l">
              <a:spcBef>
                <a:spcPts val="0"/>
              </a:spcBef>
              <a:spcAft>
                <a:spcPts val="0"/>
              </a:spcAft>
              <a:buNone/>
            </a:pPr>
            <a:r>
              <a:rPr lang="pt-BR" sz="1300">
                <a:solidFill>
                  <a:srgbClr val="996633"/>
                </a:solidFill>
              </a:rPr>
              <a:t>$edicoes</a:t>
            </a:r>
            <a:r>
              <a:rPr lang="pt-BR" sz="1300">
                <a:solidFill>
                  <a:schemeClr val="dk1"/>
                </a:solidFill>
              </a:rPr>
              <a:t> </a:t>
            </a:r>
            <a:r>
              <a:rPr lang="pt-BR" sz="1300">
                <a:solidFill>
                  <a:srgbClr val="333333"/>
                </a:solidFill>
              </a:rPr>
              <a:t>=</a:t>
            </a:r>
            <a:r>
              <a:rPr lang="pt-BR" sz="1300">
                <a:solidFill>
                  <a:schemeClr val="dk1"/>
                </a:solidFill>
              </a:rPr>
              <a:t> </a:t>
            </a:r>
            <a:r>
              <a:rPr lang="pt-BR" sz="1300">
                <a:solidFill>
                  <a:srgbClr val="007020"/>
                </a:solidFill>
              </a:rPr>
              <a:t>array_combine</a:t>
            </a:r>
            <a:r>
              <a:rPr lang="pt-BR" sz="1300">
                <a:solidFill>
                  <a:schemeClr val="dk1"/>
                </a:solidFill>
              </a:rPr>
              <a:t>(</a:t>
            </a:r>
            <a:endParaRPr sz="1300">
              <a:solidFill>
                <a:schemeClr val="dk1"/>
              </a:solidFill>
            </a:endParaRPr>
          </a:p>
          <a:p>
            <a:pPr indent="0" lvl="0" marL="0" rtl="0" algn="l">
              <a:spcBef>
                <a:spcPts val="0"/>
              </a:spcBef>
              <a:spcAft>
                <a:spcPts val="0"/>
              </a:spcAft>
              <a:buNone/>
            </a:pPr>
            <a:r>
              <a:rPr lang="pt-BR" sz="1300">
                <a:solidFill>
                  <a:schemeClr val="dk1"/>
                </a:solidFill>
              </a:rPr>
              <a:t>    </a:t>
            </a:r>
            <a:r>
              <a:rPr lang="pt-BR" sz="1300">
                <a:solidFill>
                  <a:srgbClr val="007020"/>
                </a:solidFill>
              </a:rPr>
              <a:t>array_map</a:t>
            </a:r>
            <a:r>
              <a:rPr lang="pt-BR" sz="1300">
                <a:solidFill>
                  <a:schemeClr val="dk1"/>
                </a:solidFill>
              </a:rPr>
              <a:t>(</a:t>
            </a:r>
            <a:r>
              <a:rPr b="1" lang="pt-BR" sz="1300">
                <a:solidFill>
                  <a:srgbClr val="008800"/>
                </a:solidFill>
              </a:rPr>
              <a:t>function</a:t>
            </a:r>
            <a:r>
              <a:rPr lang="pt-BR" sz="1300">
                <a:solidFill>
                  <a:schemeClr val="dk1"/>
                </a:solidFill>
              </a:rPr>
              <a:t>(</a:t>
            </a:r>
            <a:r>
              <a:rPr lang="pt-BR" sz="1300">
                <a:solidFill>
                  <a:srgbClr val="996633"/>
                </a:solidFill>
              </a:rPr>
              <a:t>$i</a:t>
            </a:r>
            <a:r>
              <a:rPr lang="pt-BR" sz="1300">
                <a:solidFill>
                  <a:schemeClr val="dk1"/>
                </a:solidFill>
              </a:rPr>
              <a:t>){ </a:t>
            </a:r>
            <a:r>
              <a:rPr b="1" lang="pt-BR" sz="1300">
                <a:solidFill>
                  <a:srgbClr val="008800"/>
                </a:solidFill>
              </a:rPr>
              <a:t>return</a:t>
            </a:r>
            <a:r>
              <a:rPr lang="pt-BR" sz="1300">
                <a:solidFill>
                  <a:schemeClr val="dk1"/>
                </a:solidFill>
              </a:rPr>
              <a:t> </a:t>
            </a:r>
            <a:r>
              <a:rPr lang="pt-BR" sz="1300">
                <a:solidFill>
                  <a:schemeClr val="dk1"/>
                </a:solidFill>
                <a:highlight>
                  <a:srgbClr val="FFF0F0"/>
                </a:highlight>
              </a:rPr>
              <a:t>':id'</a:t>
            </a:r>
            <a:r>
              <a:rPr lang="pt-BR" sz="1300">
                <a:solidFill>
                  <a:srgbClr val="333333"/>
                </a:solidFill>
              </a:rPr>
              <a:t>.</a:t>
            </a:r>
            <a:r>
              <a:rPr lang="pt-BR" sz="1300">
                <a:solidFill>
                  <a:srgbClr val="996633"/>
                </a:solidFill>
              </a:rPr>
              <a:t>$i</a:t>
            </a:r>
            <a:r>
              <a:rPr lang="pt-BR" sz="1300">
                <a:solidFill>
                  <a:schemeClr val="dk1"/>
                </a:solidFill>
              </a:rPr>
              <a:t>; }, </a:t>
            </a:r>
            <a:r>
              <a:rPr lang="pt-BR" sz="1300">
                <a:solidFill>
                  <a:srgbClr val="007020"/>
                </a:solidFill>
              </a:rPr>
              <a:t>array_keys</a:t>
            </a:r>
            <a:r>
              <a:rPr lang="pt-BR" sz="1300">
                <a:solidFill>
                  <a:schemeClr val="dk1"/>
                </a:solidFill>
              </a:rPr>
              <a:t>(</a:t>
            </a:r>
            <a:r>
              <a:rPr lang="pt-BR" sz="1300">
                <a:solidFill>
                  <a:srgbClr val="996633"/>
                </a:solidFill>
              </a:rPr>
              <a:t>$edicoes</a:t>
            </a:r>
            <a:r>
              <a:rPr lang="pt-BR" sz="1300">
                <a:solidFill>
                  <a:schemeClr val="dk1"/>
                </a:solidFill>
              </a:rPr>
              <a:t>)),</a:t>
            </a:r>
            <a:endParaRPr sz="1300">
              <a:solidFill>
                <a:schemeClr val="dk1"/>
              </a:solidFill>
            </a:endParaRPr>
          </a:p>
          <a:p>
            <a:pPr indent="0" lvl="0" marL="0" rtl="0" algn="l">
              <a:spcBef>
                <a:spcPts val="0"/>
              </a:spcBef>
              <a:spcAft>
                <a:spcPts val="0"/>
              </a:spcAft>
              <a:buNone/>
            </a:pPr>
            <a:r>
              <a:rPr lang="pt-BR" sz="1300">
                <a:solidFill>
                  <a:schemeClr val="dk1"/>
                </a:solidFill>
              </a:rPr>
              <a:t>    </a:t>
            </a:r>
            <a:r>
              <a:rPr lang="pt-BR" sz="1300">
                <a:solidFill>
                  <a:srgbClr val="996633"/>
                </a:solidFill>
              </a:rPr>
              <a:t>$edicoes</a:t>
            </a:r>
            <a:endParaRPr sz="1300">
              <a:solidFill>
                <a:schemeClr val="dk1"/>
              </a:solidFill>
            </a:endParaRPr>
          </a:p>
          <a:p>
            <a:pPr indent="0" lvl="0" marL="0" rtl="0" algn="l">
              <a:spcBef>
                <a:spcPts val="0"/>
              </a:spcBef>
              <a:spcAft>
                <a:spcPts val="0"/>
              </a:spcAft>
              <a:buNone/>
            </a:pPr>
            <a:r>
              <a:rPr lang="pt-BR" sz="1300">
                <a:solidFill>
                  <a:schemeClr val="dk1"/>
                </a:solidFill>
              </a:rPr>
              <a:t>);</a:t>
            </a:r>
            <a:endParaRPr sz="1300">
              <a:solidFill>
                <a:schemeClr val="dk1"/>
              </a:solidFill>
            </a:endParaRPr>
          </a:p>
          <a:p>
            <a:pPr indent="0" lvl="0" marL="0" rtl="0" algn="l">
              <a:spcBef>
                <a:spcPts val="0"/>
              </a:spcBef>
              <a:spcAft>
                <a:spcPts val="0"/>
              </a:spcAft>
              <a:buNone/>
            </a:pPr>
            <a:r>
              <a:rPr lang="pt-BR" sz="1300">
                <a:solidFill>
                  <a:srgbClr val="996633"/>
                </a:solidFill>
              </a:rPr>
              <a:t>$in_placeholders</a:t>
            </a:r>
            <a:r>
              <a:rPr lang="pt-BR" sz="1300">
                <a:solidFill>
                  <a:schemeClr val="dk1"/>
                </a:solidFill>
              </a:rPr>
              <a:t> </a:t>
            </a:r>
            <a:r>
              <a:rPr lang="pt-BR" sz="1300">
                <a:solidFill>
                  <a:srgbClr val="333333"/>
                </a:solidFill>
              </a:rPr>
              <a:t>=</a:t>
            </a:r>
            <a:r>
              <a:rPr lang="pt-BR" sz="1300">
                <a:solidFill>
                  <a:schemeClr val="dk1"/>
                </a:solidFill>
              </a:rPr>
              <a:t> </a:t>
            </a:r>
            <a:r>
              <a:rPr lang="pt-BR" sz="1300">
                <a:solidFill>
                  <a:srgbClr val="007020"/>
                </a:solidFill>
              </a:rPr>
              <a:t>implode</a:t>
            </a:r>
            <a:r>
              <a:rPr lang="pt-BR" sz="1300">
                <a:solidFill>
                  <a:schemeClr val="dk1"/>
                </a:solidFill>
              </a:rPr>
              <a:t>(</a:t>
            </a:r>
            <a:r>
              <a:rPr lang="pt-BR" sz="1300">
                <a:solidFill>
                  <a:schemeClr val="dk1"/>
                </a:solidFill>
                <a:highlight>
                  <a:srgbClr val="FFF0F0"/>
                </a:highlight>
              </a:rPr>
              <a:t>','</a:t>
            </a:r>
            <a:r>
              <a:rPr lang="pt-BR" sz="1300">
                <a:solidFill>
                  <a:schemeClr val="dk1"/>
                </a:solidFill>
              </a:rPr>
              <a:t>, </a:t>
            </a:r>
            <a:r>
              <a:rPr lang="pt-BR" sz="1300">
                <a:solidFill>
                  <a:srgbClr val="007020"/>
                </a:solidFill>
              </a:rPr>
              <a:t>array_keys</a:t>
            </a:r>
            <a:r>
              <a:rPr lang="pt-BR" sz="1300">
                <a:solidFill>
                  <a:schemeClr val="dk1"/>
                </a:solidFill>
              </a:rPr>
              <a:t>(</a:t>
            </a:r>
            <a:r>
              <a:rPr lang="pt-BR" sz="1300">
                <a:solidFill>
                  <a:srgbClr val="996633"/>
                </a:solidFill>
              </a:rPr>
              <a:t>$edicoes</a:t>
            </a:r>
            <a:r>
              <a:rPr lang="pt-BR" sz="1300">
                <a:solidFill>
                  <a:schemeClr val="dk1"/>
                </a:solidFill>
              </a:rPr>
              <a:t>));</a:t>
            </a:r>
            <a:endParaRPr sz="1300">
              <a:solidFill>
                <a:schemeClr val="dk1"/>
              </a:solidFill>
            </a:endParaRPr>
          </a:p>
          <a:p>
            <a:pPr indent="0" lvl="0" marL="0" rtl="0" algn="l">
              <a:spcBef>
                <a:spcPts val="0"/>
              </a:spcBef>
              <a:spcAft>
                <a:spcPts val="0"/>
              </a:spcAft>
              <a:buNone/>
            </a:pPr>
            <a:r>
              <a:rPr lang="pt-BR" sz="1300">
                <a:solidFill>
                  <a:srgbClr val="996633"/>
                </a:solidFill>
              </a:rPr>
              <a:t>$sql</a:t>
            </a:r>
            <a:r>
              <a:rPr lang="pt-BR" sz="1300">
                <a:solidFill>
                  <a:schemeClr val="dk1"/>
                </a:solidFill>
              </a:rPr>
              <a:t> </a:t>
            </a:r>
            <a:r>
              <a:rPr lang="pt-BR" sz="1300">
                <a:solidFill>
                  <a:srgbClr val="333333"/>
                </a:solidFill>
              </a:rPr>
              <a:t>=</a:t>
            </a:r>
            <a:r>
              <a:rPr lang="pt-BR" sz="1300">
                <a:solidFill>
                  <a:schemeClr val="dk1"/>
                </a:solidFill>
              </a:rPr>
              <a:t> </a:t>
            </a:r>
            <a:r>
              <a:rPr lang="pt-BR" sz="1300">
                <a:solidFill>
                  <a:schemeClr val="dk1"/>
                </a:solidFill>
                <a:highlight>
                  <a:srgbClr val="FFF0F0"/>
                </a:highlight>
              </a:rPr>
              <a:t>"SELECT * FROM livro WHERE preco &gt;= :preco_minimo AND edicao IN (</a:t>
            </a:r>
            <a:r>
              <a:rPr lang="pt-BR" sz="1300">
                <a:solidFill>
                  <a:schemeClr val="dk1"/>
                </a:solidFill>
                <a:highlight>
                  <a:srgbClr val="EEEEEE"/>
                </a:highlight>
              </a:rPr>
              <a:t>$in_placeholders</a:t>
            </a:r>
            <a:r>
              <a:rPr lang="pt-BR" sz="1300">
                <a:solidFill>
                  <a:schemeClr val="dk1"/>
                </a:solidFill>
                <a:highlight>
                  <a:srgbClr val="FFF0F0"/>
                </a:highlight>
              </a:rPr>
              <a:t>)"</a:t>
            </a:r>
            <a:r>
              <a:rPr lang="pt-BR" sz="1300">
                <a:solidFill>
                  <a:schemeClr val="dk1"/>
                </a:solidFill>
              </a:rPr>
              <a:t>;</a:t>
            </a:r>
            <a:endParaRPr sz="1300">
              <a:solidFill>
                <a:schemeClr val="dk1"/>
              </a:solidFill>
            </a:endParaRPr>
          </a:p>
          <a:p>
            <a:pPr indent="0" lvl="0" marL="0" rtl="0" algn="l">
              <a:spcBef>
                <a:spcPts val="0"/>
              </a:spcBef>
              <a:spcAft>
                <a:spcPts val="0"/>
              </a:spcAft>
              <a:buNone/>
            </a:pPr>
            <a:r>
              <a:rPr lang="pt-BR" sz="1300">
                <a:solidFill>
                  <a:srgbClr val="996633"/>
                </a:solidFill>
              </a:rPr>
              <a:t>$statement</a:t>
            </a:r>
            <a:r>
              <a:rPr lang="pt-BR" sz="1300">
                <a:solidFill>
                  <a:schemeClr val="dk1"/>
                </a:solidFill>
              </a:rPr>
              <a:t> </a:t>
            </a:r>
            <a:r>
              <a:rPr lang="pt-BR" sz="1300">
                <a:solidFill>
                  <a:srgbClr val="333333"/>
                </a:solidFill>
              </a:rPr>
              <a:t>=</a:t>
            </a:r>
            <a:r>
              <a:rPr lang="pt-BR" sz="1300">
                <a:solidFill>
                  <a:schemeClr val="dk1"/>
                </a:solidFill>
              </a:rPr>
              <a:t> </a:t>
            </a:r>
            <a:r>
              <a:rPr lang="pt-BR" sz="1300">
                <a:solidFill>
                  <a:srgbClr val="996633"/>
                </a:solidFill>
              </a:rPr>
              <a:t>$pdo</a:t>
            </a:r>
            <a:r>
              <a:rPr lang="pt-BR" sz="1300">
                <a:solidFill>
                  <a:srgbClr val="333333"/>
                </a:solidFill>
              </a:rPr>
              <a:t>-&gt;</a:t>
            </a:r>
            <a:r>
              <a:rPr lang="pt-BR" sz="1300">
                <a:solidFill>
                  <a:srgbClr val="0000CC"/>
                </a:solidFill>
              </a:rPr>
              <a:t>prepare</a:t>
            </a:r>
            <a:r>
              <a:rPr lang="pt-BR" sz="1300">
                <a:solidFill>
                  <a:schemeClr val="dk1"/>
                </a:solidFill>
              </a:rPr>
              <a:t>(</a:t>
            </a:r>
            <a:r>
              <a:rPr lang="pt-BR" sz="1300">
                <a:solidFill>
                  <a:srgbClr val="996633"/>
                </a:solidFill>
              </a:rPr>
              <a:t>$sql</a:t>
            </a:r>
            <a:r>
              <a:rPr lang="pt-BR" sz="1300">
                <a:solidFill>
                  <a:schemeClr val="dk1"/>
                </a:solidFill>
              </a:rPr>
              <a:t>);</a:t>
            </a:r>
            <a:endParaRPr sz="1300">
              <a:solidFill>
                <a:schemeClr val="dk1"/>
              </a:solidFill>
            </a:endParaRPr>
          </a:p>
          <a:p>
            <a:pPr indent="0" lvl="0" marL="0" rtl="0" algn="l">
              <a:spcBef>
                <a:spcPts val="0"/>
              </a:spcBef>
              <a:spcAft>
                <a:spcPts val="0"/>
              </a:spcAft>
              <a:buNone/>
            </a:pPr>
            <a:r>
              <a:rPr lang="pt-BR" sz="1300">
                <a:solidFill>
                  <a:srgbClr val="996633"/>
                </a:solidFill>
              </a:rPr>
              <a:t>$statement</a:t>
            </a:r>
            <a:r>
              <a:rPr lang="pt-BR" sz="1300">
                <a:solidFill>
                  <a:srgbClr val="333333"/>
                </a:solidFill>
              </a:rPr>
              <a:t>-&gt;</a:t>
            </a:r>
            <a:r>
              <a:rPr lang="pt-BR" sz="1300">
                <a:solidFill>
                  <a:srgbClr val="0000CC"/>
                </a:solidFill>
              </a:rPr>
              <a:t>execute</a:t>
            </a:r>
            <a:r>
              <a:rPr lang="pt-BR" sz="1300">
                <a:solidFill>
                  <a:schemeClr val="dk1"/>
                </a:solidFill>
              </a:rPr>
              <a:t>(</a:t>
            </a:r>
            <a:r>
              <a:rPr lang="pt-BR" sz="1300">
                <a:solidFill>
                  <a:srgbClr val="007020"/>
                </a:solidFill>
              </a:rPr>
              <a:t>array_merge</a:t>
            </a:r>
            <a:r>
              <a:rPr lang="pt-BR" sz="1300">
                <a:solidFill>
                  <a:schemeClr val="dk1"/>
                </a:solidFill>
              </a:rPr>
              <a:t>(</a:t>
            </a:r>
            <a:r>
              <a:rPr lang="pt-BR" sz="1300">
                <a:solidFill>
                  <a:srgbClr val="996633"/>
                </a:solidFill>
              </a:rPr>
              <a:t>$filtro</a:t>
            </a:r>
            <a:r>
              <a:rPr lang="pt-BR" sz="1300">
                <a:solidFill>
                  <a:schemeClr val="dk1"/>
                </a:solidFill>
              </a:rPr>
              <a:t>,</a:t>
            </a:r>
            <a:r>
              <a:rPr lang="pt-BR" sz="1300">
                <a:solidFill>
                  <a:srgbClr val="996633"/>
                </a:solidFill>
              </a:rPr>
              <a:t>$edicoes</a:t>
            </a:r>
            <a:r>
              <a:rPr lang="pt-BR" sz="1300">
                <a:solidFill>
                  <a:schemeClr val="dk1"/>
                </a:solidFill>
              </a:rPr>
              <a:t>));</a:t>
            </a:r>
            <a:endParaRPr sz="1300">
              <a:solidFill>
                <a:schemeClr val="dk1"/>
              </a:solidFill>
            </a:endParaRPr>
          </a:p>
          <a:p>
            <a:pPr indent="0" lvl="0" marL="0" rtl="0" algn="l">
              <a:spcBef>
                <a:spcPts val="0"/>
              </a:spcBef>
              <a:spcAft>
                <a:spcPts val="0"/>
              </a:spcAft>
              <a:buNone/>
            </a:pPr>
            <a:r>
              <a:rPr b="1" lang="pt-BR" sz="1300">
                <a:solidFill>
                  <a:srgbClr val="008800"/>
                </a:solidFill>
              </a:rPr>
              <a:t>foreach</a:t>
            </a:r>
            <a:r>
              <a:rPr lang="pt-BR" sz="1300">
                <a:solidFill>
                  <a:schemeClr val="dk1"/>
                </a:solidFill>
              </a:rPr>
              <a:t>(</a:t>
            </a:r>
            <a:r>
              <a:rPr lang="pt-BR" sz="1300">
                <a:solidFill>
                  <a:srgbClr val="996633"/>
                </a:solidFill>
              </a:rPr>
              <a:t>$statement</a:t>
            </a:r>
            <a:r>
              <a:rPr lang="pt-BR" sz="1300">
                <a:solidFill>
                  <a:schemeClr val="dk1"/>
                </a:solidFill>
              </a:rPr>
              <a:t> </a:t>
            </a:r>
            <a:r>
              <a:rPr b="1" lang="pt-BR" sz="1300">
                <a:solidFill>
                  <a:srgbClr val="008800"/>
                </a:solidFill>
              </a:rPr>
              <a:t>as</a:t>
            </a:r>
            <a:r>
              <a:rPr lang="pt-BR" sz="1300">
                <a:solidFill>
                  <a:schemeClr val="dk1"/>
                </a:solidFill>
              </a:rPr>
              <a:t> </a:t>
            </a:r>
            <a:r>
              <a:rPr lang="pt-BR" sz="1300">
                <a:solidFill>
                  <a:srgbClr val="996633"/>
                </a:solidFill>
              </a:rPr>
              <a:t>$livro</a:t>
            </a:r>
            <a:r>
              <a:rPr lang="pt-BR" sz="1300">
                <a:solidFill>
                  <a:schemeClr val="dk1"/>
                </a:solidFill>
              </a:rPr>
              <a:t>){</a:t>
            </a:r>
            <a:endParaRPr sz="1300">
              <a:solidFill>
                <a:schemeClr val="dk1"/>
              </a:solidFill>
            </a:endParaRPr>
          </a:p>
          <a:p>
            <a:pPr indent="0" lvl="0" marL="0" rtl="0" algn="l">
              <a:spcBef>
                <a:spcPts val="0"/>
              </a:spcBef>
              <a:spcAft>
                <a:spcPts val="0"/>
              </a:spcAft>
              <a:buNone/>
            </a:pPr>
            <a:r>
              <a:rPr lang="pt-BR" sz="1300">
                <a:solidFill>
                  <a:schemeClr val="dk1"/>
                </a:solidFill>
              </a:rPr>
              <a:t>    </a:t>
            </a:r>
            <a:r>
              <a:rPr b="1" lang="pt-BR" sz="1300">
                <a:solidFill>
                  <a:srgbClr val="008800"/>
                </a:solidFill>
              </a:rPr>
              <a:t>echo</a:t>
            </a:r>
            <a:r>
              <a:rPr lang="pt-BR" sz="1300">
                <a:solidFill>
                  <a:schemeClr val="dk1"/>
                </a:solidFill>
              </a:rPr>
              <a:t> </a:t>
            </a:r>
            <a:r>
              <a:rPr lang="pt-BR" sz="1300">
                <a:solidFill>
                  <a:srgbClr val="996633"/>
                </a:solidFill>
              </a:rPr>
              <a:t>$livro</a:t>
            </a:r>
            <a:r>
              <a:rPr lang="pt-BR" sz="1300">
                <a:solidFill>
                  <a:schemeClr val="dk1"/>
                </a:solidFill>
              </a:rPr>
              <a:t>[</a:t>
            </a:r>
            <a:r>
              <a:rPr lang="pt-BR" sz="1300">
                <a:solidFill>
                  <a:schemeClr val="dk1"/>
                </a:solidFill>
                <a:highlight>
                  <a:srgbClr val="FFF0F0"/>
                </a:highlight>
              </a:rPr>
              <a:t>'titulo'</a:t>
            </a:r>
            <a:r>
              <a:rPr lang="pt-BR" sz="1300">
                <a:solidFill>
                  <a:schemeClr val="dk1"/>
                </a:solidFill>
              </a:rPr>
              <a:t>]</a:t>
            </a:r>
            <a:r>
              <a:rPr lang="pt-BR" sz="1300">
                <a:solidFill>
                  <a:srgbClr val="333333"/>
                </a:solidFill>
              </a:rPr>
              <a:t>.</a:t>
            </a:r>
            <a:r>
              <a:rPr lang="pt-BR" sz="1300">
                <a:solidFill>
                  <a:schemeClr val="dk1"/>
                </a:solidFill>
                <a:highlight>
                  <a:srgbClr val="FFF0F0"/>
                </a:highlight>
              </a:rPr>
              <a:t>"&lt;/br&gt;"</a:t>
            </a:r>
            <a:r>
              <a:rPr lang="pt-BR" sz="1300">
                <a:solidFill>
                  <a:schemeClr val="dk1"/>
                </a:solidFill>
              </a:rPr>
              <a:t>;</a:t>
            </a:r>
            <a:endParaRPr sz="1300">
              <a:solidFill>
                <a:schemeClr val="dk1"/>
              </a:solidFill>
            </a:endParaRPr>
          </a:p>
          <a:p>
            <a:pPr indent="0" lvl="0" marL="0" rtl="0" algn="l">
              <a:lnSpc>
                <a:spcPct val="125000"/>
              </a:lnSpc>
              <a:spcBef>
                <a:spcPts val="0"/>
              </a:spcBef>
              <a:spcAft>
                <a:spcPts val="0"/>
              </a:spcAft>
              <a:buNone/>
            </a:pPr>
            <a:r>
              <a:rPr lang="pt-BR" sz="1300">
                <a:solidFill>
                  <a:schemeClr val="dk1"/>
                </a:solidFill>
              </a:rPr>
              <a:t>}</a:t>
            </a:r>
            <a:endParaRPr sz="1300">
              <a:solidFill>
                <a:srgbClr val="557799"/>
              </a:solidFill>
            </a:endParaRPr>
          </a:p>
        </p:txBody>
      </p:sp>
    </p:spTree>
  </p:cSld>
  <p:clrMapOvr>
    <a:masterClrMapping/>
  </p:clrMapOvr>
</p:sld>
</file>

<file path=ppt/slides/slide2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1" name="Shape 2291"/>
        <p:cNvGrpSpPr/>
        <p:nvPr/>
      </p:nvGrpSpPr>
      <p:grpSpPr>
        <a:xfrm>
          <a:off x="0" y="0"/>
          <a:ext cx="0" cy="0"/>
          <a:chOff x="0" y="0"/>
          <a:chExt cx="0" cy="0"/>
        </a:xfrm>
      </p:grpSpPr>
      <p:sp>
        <p:nvSpPr>
          <p:cNvPr id="2292" name="Google Shape;2292;p26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PDO (fetchCollumn)</a:t>
            </a:r>
            <a:endParaRPr/>
          </a:p>
        </p:txBody>
      </p:sp>
      <p:sp>
        <p:nvSpPr>
          <p:cNvPr id="2293" name="Google Shape;2293;p263"/>
          <p:cNvSpPr txBox="1"/>
          <p:nvPr/>
        </p:nvSpPr>
        <p:spPr>
          <a:xfrm>
            <a:off x="264300" y="1575575"/>
            <a:ext cx="5212500" cy="30000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pt-BR">
                <a:solidFill>
                  <a:srgbClr val="557799"/>
                </a:solidFill>
              </a:rPr>
              <a:t>&lt;?php</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pt-BR">
                <a:solidFill>
                  <a:srgbClr val="008800"/>
                </a:solidFill>
              </a:rPr>
              <a:t>include_once</a:t>
            </a:r>
            <a:r>
              <a:rPr lang="pt-BR">
                <a:solidFill>
                  <a:srgbClr val="996633"/>
                </a:solidFill>
              </a:rPr>
              <a:t> </a:t>
            </a:r>
            <a:r>
              <a:rPr lang="pt-BR">
                <a:solidFill>
                  <a:srgbClr val="333333"/>
                </a:solidFill>
                <a:highlight>
                  <a:srgbClr val="FFF0F0"/>
                </a:highlight>
              </a:rPr>
              <a:t>“conexao.php”</a:t>
            </a:r>
            <a:r>
              <a:rPr lang="pt-BR">
                <a:solidFill>
                  <a:srgbClr val="996633"/>
                </a:solidFill>
              </a:rPr>
              <a:t>;</a:t>
            </a:r>
            <a:endParaRPr>
              <a:solidFill>
                <a:srgbClr val="996633"/>
              </a:solidFill>
            </a:endParaRPr>
          </a:p>
          <a:p>
            <a:pPr indent="0" lvl="0" marL="0" rtl="0" algn="l">
              <a:spcBef>
                <a:spcPts val="0"/>
              </a:spcBef>
              <a:spcAft>
                <a:spcPts val="0"/>
              </a:spcAft>
              <a:buClr>
                <a:schemeClr val="dk1"/>
              </a:buClr>
              <a:buSzPts val="1100"/>
              <a:buFont typeface="Arial"/>
              <a:buNone/>
            </a:pPr>
            <a:r>
              <a:t/>
            </a:r>
            <a:endParaRPr>
              <a:solidFill>
                <a:srgbClr val="996633"/>
              </a:solidFill>
            </a:endParaRPr>
          </a:p>
          <a:p>
            <a:pPr indent="0" lvl="0" marL="0" rtl="0" algn="l">
              <a:spcBef>
                <a:spcPts val="0"/>
              </a:spcBef>
              <a:spcAft>
                <a:spcPts val="0"/>
              </a:spcAft>
              <a:buNone/>
            </a:pPr>
            <a:r>
              <a:rPr lang="pt-BR">
                <a:solidFill>
                  <a:srgbClr val="888888"/>
                </a:solidFill>
              </a:rPr>
              <a:t>//PDO fetchColumn</a:t>
            </a:r>
            <a:endParaRPr>
              <a:solidFill>
                <a:schemeClr val="dk1"/>
              </a:solidFill>
            </a:endParaRPr>
          </a:p>
          <a:p>
            <a:pPr indent="0" lvl="0" marL="0" rtl="0" algn="l">
              <a:spcBef>
                <a:spcPts val="0"/>
              </a:spcBef>
              <a:spcAft>
                <a:spcPts val="0"/>
              </a:spcAft>
              <a:buNone/>
            </a:pPr>
            <a:r>
              <a:rPr lang="pt-BR">
                <a:solidFill>
                  <a:srgbClr val="996633"/>
                </a:solidFill>
              </a:rPr>
              <a:t>$statement</a:t>
            </a:r>
            <a:r>
              <a:rPr lang="pt-BR">
                <a:solidFill>
                  <a:schemeClr val="dk1"/>
                </a:solidFill>
              </a:rPr>
              <a:t>   </a:t>
            </a:r>
            <a:r>
              <a:rPr lang="pt-BR">
                <a:solidFill>
                  <a:srgbClr val="333333"/>
                </a:solidFill>
              </a:rPr>
              <a:t>=</a:t>
            </a:r>
            <a:r>
              <a:rPr lang="pt-BR">
                <a:solidFill>
                  <a:schemeClr val="dk1"/>
                </a:solidFill>
              </a:rPr>
              <a:t> </a:t>
            </a:r>
            <a:r>
              <a:rPr lang="pt-BR">
                <a:solidFill>
                  <a:srgbClr val="996633"/>
                </a:solidFill>
              </a:rPr>
              <a:t>$pdo</a:t>
            </a:r>
            <a:r>
              <a:rPr lang="pt-BR">
                <a:solidFill>
                  <a:srgbClr val="333333"/>
                </a:solidFill>
              </a:rPr>
              <a:t>-&gt;</a:t>
            </a:r>
            <a:r>
              <a:rPr lang="pt-BR">
                <a:solidFill>
                  <a:srgbClr val="0000CC"/>
                </a:solidFill>
              </a:rPr>
              <a:t>query</a:t>
            </a:r>
            <a:r>
              <a:rPr lang="pt-BR">
                <a:solidFill>
                  <a:schemeClr val="dk1"/>
                </a:solidFill>
              </a:rPr>
              <a:t>(</a:t>
            </a:r>
            <a:r>
              <a:rPr lang="pt-BR">
                <a:solidFill>
                  <a:schemeClr val="dk1"/>
                </a:solidFill>
                <a:highlight>
                  <a:srgbClr val="FFF0F0"/>
                </a:highlight>
              </a:rPr>
              <a:t>"SELECT id, titulo FROM livro"</a:t>
            </a:r>
            <a:r>
              <a:rPr lang="pt-BR">
                <a:solidFill>
                  <a:schemeClr val="dk1"/>
                </a:solidFill>
              </a:rPr>
              <a:t>);</a:t>
            </a:r>
            <a:endParaRPr>
              <a:solidFill>
                <a:schemeClr val="dk1"/>
              </a:solidFill>
            </a:endParaRPr>
          </a:p>
          <a:p>
            <a:pPr indent="0" lvl="0" marL="0" rtl="0" algn="l">
              <a:spcBef>
                <a:spcPts val="0"/>
              </a:spcBef>
              <a:spcAft>
                <a:spcPts val="0"/>
              </a:spcAft>
              <a:buNone/>
            </a:pPr>
            <a:r>
              <a:rPr lang="pt-BR">
                <a:solidFill>
                  <a:srgbClr val="007020"/>
                </a:solidFill>
              </a:rPr>
              <a:t>var_dump</a:t>
            </a:r>
            <a:r>
              <a:rPr lang="pt-BR">
                <a:solidFill>
                  <a:schemeClr val="dk1"/>
                </a:solidFill>
              </a:rPr>
              <a:t>(</a:t>
            </a:r>
            <a:r>
              <a:rPr lang="pt-BR">
                <a:solidFill>
                  <a:srgbClr val="996633"/>
                </a:solidFill>
              </a:rPr>
              <a:t>$statement</a:t>
            </a:r>
            <a:r>
              <a:rPr lang="pt-BR">
                <a:solidFill>
                  <a:srgbClr val="333333"/>
                </a:solidFill>
              </a:rPr>
              <a:t>-&gt;</a:t>
            </a:r>
            <a:r>
              <a:rPr lang="pt-BR">
                <a:solidFill>
                  <a:srgbClr val="0000CC"/>
                </a:solidFill>
              </a:rPr>
              <a:t>fetchColumn</a:t>
            </a:r>
            <a:r>
              <a:rPr lang="pt-BR">
                <a:solidFill>
                  <a:schemeClr val="dk1"/>
                </a:solidFill>
              </a:rPr>
              <a:t>());</a:t>
            </a:r>
            <a:endParaRPr>
              <a:solidFill>
                <a:schemeClr val="dk1"/>
              </a:solidFill>
            </a:endParaRPr>
          </a:p>
          <a:p>
            <a:pPr indent="0" lvl="0" marL="0" rtl="0" algn="l">
              <a:lnSpc>
                <a:spcPct val="125000"/>
              </a:lnSpc>
              <a:spcBef>
                <a:spcPts val="0"/>
              </a:spcBef>
              <a:spcAft>
                <a:spcPts val="0"/>
              </a:spcAft>
              <a:buNone/>
            </a:pPr>
            <a:r>
              <a:rPr lang="pt-BR">
                <a:solidFill>
                  <a:srgbClr val="007020"/>
                </a:solidFill>
              </a:rPr>
              <a:t>var_dump</a:t>
            </a:r>
            <a:r>
              <a:rPr lang="pt-BR">
                <a:solidFill>
                  <a:schemeClr val="dk1"/>
                </a:solidFill>
              </a:rPr>
              <a:t>(</a:t>
            </a:r>
            <a:r>
              <a:rPr lang="pt-BR">
                <a:solidFill>
                  <a:srgbClr val="996633"/>
                </a:solidFill>
              </a:rPr>
              <a:t>$statement</a:t>
            </a:r>
            <a:r>
              <a:rPr lang="pt-BR">
                <a:solidFill>
                  <a:srgbClr val="333333"/>
                </a:solidFill>
              </a:rPr>
              <a:t>-&gt;</a:t>
            </a:r>
            <a:r>
              <a:rPr lang="pt-BR">
                <a:solidFill>
                  <a:srgbClr val="0000CC"/>
                </a:solidFill>
              </a:rPr>
              <a:t>fetchColumn</a:t>
            </a:r>
            <a:r>
              <a:rPr lang="pt-BR">
                <a:solidFill>
                  <a:schemeClr val="dk1"/>
                </a:solidFill>
              </a:rPr>
              <a:t>(</a:t>
            </a:r>
            <a:r>
              <a:rPr b="1" lang="pt-BR">
                <a:solidFill>
                  <a:srgbClr val="0000DD"/>
                </a:solidFill>
              </a:rPr>
              <a:t>1</a:t>
            </a:r>
            <a:r>
              <a:rPr lang="pt-BR">
                <a:solidFill>
                  <a:schemeClr val="dk1"/>
                </a:solidFill>
              </a:rPr>
              <a:t>));</a:t>
            </a:r>
            <a:endParaRPr>
              <a:solidFill>
                <a:schemeClr val="dk1"/>
              </a:solidFill>
            </a:endParaRPr>
          </a:p>
        </p:txBody>
      </p:sp>
      <p:sp>
        <p:nvSpPr>
          <p:cNvPr id="2294" name="Google Shape;2294;p263"/>
          <p:cNvSpPr txBox="1"/>
          <p:nvPr/>
        </p:nvSpPr>
        <p:spPr>
          <a:xfrm>
            <a:off x="5676150" y="1576350"/>
            <a:ext cx="3254100" cy="2996100"/>
          </a:xfrm>
          <a:prstGeom prst="rect">
            <a:avLst/>
          </a:prstGeom>
          <a:noFill/>
          <a:ln cap="flat" cmpd="sng" w="9525">
            <a:solidFill>
              <a:srgbClr val="000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pt-BR"/>
              <a:t>O método fetchCollumn r</a:t>
            </a:r>
            <a:r>
              <a:rPr lang="pt-BR"/>
              <a:t>etorna uma única coluna da próxima linha de um conjunto de resultados ou FALSE se não houver mais linhas.</a:t>
            </a:r>
            <a:endParaRPr/>
          </a:p>
        </p:txBody>
      </p:sp>
    </p:spTree>
  </p:cSld>
  <p:clrMapOvr>
    <a:masterClrMapping/>
  </p:clrMapOvr>
</p:sld>
</file>

<file path=ppt/slides/slide2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8" name="Shape 2298"/>
        <p:cNvGrpSpPr/>
        <p:nvPr/>
      </p:nvGrpSpPr>
      <p:grpSpPr>
        <a:xfrm>
          <a:off x="0" y="0"/>
          <a:ext cx="0" cy="0"/>
          <a:chOff x="0" y="0"/>
          <a:chExt cx="0" cy="0"/>
        </a:xfrm>
      </p:grpSpPr>
      <p:sp>
        <p:nvSpPr>
          <p:cNvPr id="2299" name="Google Shape;2299;p26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PDO getColumnData  (Introspecção)</a:t>
            </a:r>
            <a:endParaRPr/>
          </a:p>
        </p:txBody>
      </p:sp>
      <p:sp>
        <p:nvSpPr>
          <p:cNvPr id="2300" name="Google Shape;2300;p264"/>
          <p:cNvSpPr txBox="1"/>
          <p:nvPr/>
        </p:nvSpPr>
        <p:spPr>
          <a:xfrm>
            <a:off x="464900" y="1454025"/>
            <a:ext cx="5292000" cy="30000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pt-BR">
                <a:solidFill>
                  <a:srgbClr val="557799"/>
                </a:solidFill>
              </a:rPr>
              <a:t>&lt;?php</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pt-BR">
                <a:solidFill>
                  <a:srgbClr val="008800"/>
                </a:solidFill>
              </a:rPr>
              <a:t>include</a:t>
            </a:r>
            <a:r>
              <a:rPr lang="pt-BR">
                <a:solidFill>
                  <a:schemeClr val="dk1"/>
                </a:solidFill>
              </a:rPr>
              <a:t> </a:t>
            </a:r>
            <a:r>
              <a:rPr lang="pt-BR">
                <a:solidFill>
                  <a:schemeClr val="dk1"/>
                </a:solidFill>
                <a:highlight>
                  <a:srgbClr val="FFF0F0"/>
                </a:highlight>
              </a:rPr>
              <a:t>'conexao.php'</a:t>
            </a:r>
            <a:r>
              <a:rPr lang="pt-BR">
                <a:solidFill>
                  <a:schemeClr val="dk1"/>
                </a:solidFill>
              </a:rPr>
              <a:t>;</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pt-BR">
                <a:solidFill>
                  <a:srgbClr val="996633"/>
                </a:solidFill>
              </a:rPr>
              <a:t>$statement</a:t>
            </a:r>
            <a:r>
              <a:rPr lang="pt-BR">
                <a:solidFill>
                  <a:schemeClr val="dk1"/>
                </a:solidFill>
              </a:rPr>
              <a:t>   </a:t>
            </a:r>
            <a:r>
              <a:rPr lang="pt-BR">
                <a:solidFill>
                  <a:srgbClr val="333333"/>
                </a:solidFill>
              </a:rPr>
              <a:t>=</a:t>
            </a:r>
            <a:r>
              <a:rPr lang="pt-BR">
                <a:solidFill>
                  <a:schemeClr val="dk1"/>
                </a:solidFill>
              </a:rPr>
              <a:t> </a:t>
            </a:r>
            <a:r>
              <a:rPr lang="pt-BR">
                <a:solidFill>
                  <a:srgbClr val="996633"/>
                </a:solidFill>
              </a:rPr>
              <a:t>$pdo</a:t>
            </a:r>
            <a:r>
              <a:rPr lang="pt-BR">
                <a:solidFill>
                  <a:srgbClr val="333333"/>
                </a:solidFill>
              </a:rPr>
              <a:t>-&gt;</a:t>
            </a:r>
            <a:r>
              <a:rPr lang="pt-BR">
                <a:solidFill>
                  <a:srgbClr val="0000CC"/>
                </a:solidFill>
              </a:rPr>
              <a:t>query</a:t>
            </a:r>
            <a:r>
              <a:rPr lang="pt-BR">
                <a:solidFill>
                  <a:schemeClr val="dk1"/>
                </a:solidFill>
              </a:rPr>
              <a:t>(</a:t>
            </a:r>
            <a:r>
              <a:rPr lang="pt-BR">
                <a:solidFill>
                  <a:schemeClr val="dk1"/>
                </a:solidFill>
                <a:highlight>
                  <a:srgbClr val="FFF0F0"/>
                </a:highlight>
              </a:rPr>
              <a:t>'SELECT titulo, preco FROM livro'</a:t>
            </a:r>
            <a:r>
              <a:rPr lang="pt-BR">
                <a:solidFill>
                  <a:schemeClr val="dk1"/>
                </a:solidFill>
              </a:rPr>
              <a:t>);</a:t>
            </a:r>
            <a:endParaRPr>
              <a:solidFill>
                <a:schemeClr val="dk1"/>
              </a:solidFill>
            </a:endParaRPr>
          </a:p>
          <a:p>
            <a:pPr indent="0" lvl="0" marL="0" rtl="0" algn="l">
              <a:spcBef>
                <a:spcPts val="0"/>
              </a:spcBef>
              <a:spcAft>
                <a:spcPts val="0"/>
              </a:spcAft>
              <a:buNone/>
            </a:pPr>
            <a:r>
              <a:rPr lang="pt-BR">
                <a:solidFill>
                  <a:srgbClr val="996633"/>
                </a:solidFill>
              </a:rPr>
              <a:t>$metadados</a:t>
            </a:r>
            <a:r>
              <a:rPr lang="pt-BR">
                <a:solidFill>
                  <a:schemeClr val="dk1"/>
                </a:solidFill>
              </a:rPr>
              <a:t> </a:t>
            </a:r>
            <a:r>
              <a:rPr lang="pt-BR">
                <a:solidFill>
                  <a:srgbClr val="333333"/>
                </a:solidFill>
              </a:rPr>
              <a:t>=</a:t>
            </a:r>
            <a:r>
              <a:rPr lang="pt-BR">
                <a:solidFill>
                  <a:schemeClr val="dk1"/>
                </a:solidFill>
              </a:rPr>
              <a:t> </a:t>
            </a:r>
            <a:r>
              <a:rPr lang="pt-BR">
                <a:solidFill>
                  <a:srgbClr val="996633"/>
                </a:solidFill>
              </a:rPr>
              <a:t>$statement</a:t>
            </a:r>
            <a:r>
              <a:rPr lang="pt-BR">
                <a:solidFill>
                  <a:srgbClr val="333333"/>
                </a:solidFill>
              </a:rPr>
              <a:t>-&gt;</a:t>
            </a:r>
            <a:r>
              <a:rPr lang="pt-BR">
                <a:solidFill>
                  <a:srgbClr val="0000CC"/>
                </a:solidFill>
              </a:rPr>
              <a:t>getColumnMeta</a:t>
            </a:r>
            <a:r>
              <a:rPr lang="pt-BR">
                <a:solidFill>
                  <a:schemeClr val="dk1"/>
                </a:solidFill>
              </a:rPr>
              <a:t>(</a:t>
            </a:r>
            <a:r>
              <a:rPr b="1" lang="pt-BR">
                <a:solidFill>
                  <a:srgbClr val="0000DD"/>
                </a:solidFill>
              </a:rPr>
              <a:t>0</a:t>
            </a:r>
            <a:r>
              <a:rPr lang="pt-BR">
                <a:solidFill>
                  <a:schemeClr val="dk1"/>
                </a:solidFill>
              </a:rPr>
              <a:t>);</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pt-BR">
                <a:solidFill>
                  <a:srgbClr val="008800"/>
                </a:solidFill>
              </a:rPr>
              <a:t>echo</a:t>
            </a:r>
            <a:r>
              <a:rPr lang="pt-BR">
                <a:solidFill>
                  <a:schemeClr val="dk1"/>
                </a:solidFill>
              </a:rPr>
              <a:t> </a:t>
            </a:r>
            <a:r>
              <a:rPr lang="pt-BR">
                <a:solidFill>
                  <a:schemeClr val="dk1"/>
                </a:solidFill>
                <a:highlight>
                  <a:srgbClr val="FFF0F0"/>
                </a:highlight>
              </a:rPr>
              <a:t>"&lt;pre&gt;"</a:t>
            </a:r>
            <a:r>
              <a:rPr lang="pt-BR">
                <a:solidFill>
                  <a:schemeClr val="dk1"/>
                </a:solidFill>
              </a:rPr>
              <a:t>;</a:t>
            </a:r>
            <a:endParaRPr>
              <a:solidFill>
                <a:schemeClr val="dk1"/>
              </a:solidFill>
            </a:endParaRPr>
          </a:p>
          <a:p>
            <a:pPr indent="0" lvl="0" marL="0" rtl="0" algn="l">
              <a:spcBef>
                <a:spcPts val="0"/>
              </a:spcBef>
              <a:spcAft>
                <a:spcPts val="0"/>
              </a:spcAft>
              <a:buNone/>
            </a:pPr>
            <a:r>
              <a:rPr lang="pt-BR">
                <a:solidFill>
                  <a:srgbClr val="007020"/>
                </a:solidFill>
              </a:rPr>
              <a:t>var_dump</a:t>
            </a:r>
            <a:r>
              <a:rPr lang="pt-BR">
                <a:solidFill>
                  <a:schemeClr val="dk1"/>
                </a:solidFill>
              </a:rPr>
              <a:t>(</a:t>
            </a:r>
            <a:r>
              <a:rPr lang="pt-BR">
                <a:solidFill>
                  <a:srgbClr val="996633"/>
                </a:solidFill>
              </a:rPr>
              <a:t>$metadados</a:t>
            </a:r>
            <a:r>
              <a:rPr lang="pt-BR">
                <a:solidFill>
                  <a:schemeClr val="dk1"/>
                </a:solidFill>
              </a:rPr>
              <a:t>);</a:t>
            </a:r>
            <a:endParaRPr>
              <a:solidFill>
                <a:schemeClr val="dk1"/>
              </a:solidFill>
            </a:endParaRPr>
          </a:p>
          <a:p>
            <a:pPr indent="0" lvl="0" marL="0" rtl="0" algn="l">
              <a:lnSpc>
                <a:spcPct val="125000"/>
              </a:lnSpc>
              <a:spcBef>
                <a:spcPts val="0"/>
              </a:spcBef>
              <a:spcAft>
                <a:spcPts val="0"/>
              </a:spcAft>
              <a:buNone/>
            </a:pPr>
            <a:r>
              <a:rPr b="1" lang="pt-BR">
                <a:solidFill>
                  <a:srgbClr val="008800"/>
                </a:solidFill>
              </a:rPr>
              <a:t>echo</a:t>
            </a:r>
            <a:r>
              <a:rPr lang="pt-BR">
                <a:solidFill>
                  <a:schemeClr val="dk1"/>
                </a:solidFill>
              </a:rPr>
              <a:t> </a:t>
            </a:r>
            <a:r>
              <a:rPr lang="pt-BR">
                <a:solidFill>
                  <a:schemeClr val="dk1"/>
                </a:solidFill>
                <a:highlight>
                  <a:srgbClr val="FFF0F0"/>
                </a:highlight>
              </a:rPr>
              <a:t>"&lt;/pre&gt;"</a:t>
            </a:r>
            <a:r>
              <a:rPr lang="pt-BR">
                <a:solidFill>
                  <a:schemeClr val="dk1"/>
                </a:solidFill>
              </a:rPr>
              <a:t>;</a:t>
            </a:r>
            <a:endParaRPr>
              <a:solidFill>
                <a:schemeClr val="dk1"/>
              </a:solidFill>
            </a:endParaRPr>
          </a:p>
        </p:txBody>
      </p:sp>
      <p:sp>
        <p:nvSpPr>
          <p:cNvPr id="2301" name="Google Shape;2301;p264"/>
          <p:cNvSpPr txBox="1"/>
          <p:nvPr/>
        </p:nvSpPr>
        <p:spPr>
          <a:xfrm>
            <a:off x="5974375" y="1454025"/>
            <a:ext cx="2997000" cy="30000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just">
              <a:spcBef>
                <a:spcPts val="0"/>
              </a:spcBef>
              <a:spcAft>
                <a:spcPts val="0"/>
              </a:spcAft>
              <a:buNone/>
            </a:pPr>
            <a:r>
              <a:rPr lang="pt-BR"/>
              <a:t>O método getColumnData permite que recuperar os metadados dos campos (colunas) de uma query (inclusive campos virtuais).</a:t>
            </a:r>
            <a:endParaRPr/>
          </a:p>
          <a:p>
            <a:pPr indent="0" lvl="0" marL="0" rtl="0" algn="just">
              <a:spcBef>
                <a:spcPts val="0"/>
              </a:spcBef>
              <a:spcAft>
                <a:spcPts val="0"/>
              </a:spcAft>
              <a:buNone/>
            </a:pPr>
            <a:r>
              <a:t/>
            </a:r>
            <a:endParaRPr/>
          </a:p>
          <a:p>
            <a:pPr indent="0" lvl="0" marL="0" rtl="0" algn="just">
              <a:spcBef>
                <a:spcPts val="0"/>
              </a:spcBef>
              <a:spcAft>
                <a:spcPts val="0"/>
              </a:spcAft>
              <a:buNone/>
            </a:pPr>
            <a:r>
              <a:rPr lang="pt-BR"/>
              <a:t>O parâmetro do método é a posição da coluna em relação do descrito na query.</a:t>
            </a:r>
            <a:endParaRPr/>
          </a:p>
          <a:p>
            <a:pPr indent="0" lvl="0" marL="0" rtl="0" algn="just">
              <a:spcBef>
                <a:spcPts val="0"/>
              </a:spcBef>
              <a:spcAft>
                <a:spcPts val="0"/>
              </a:spcAft>
              <a:buNone/>
            </a:pPr>
            <a:r>
              <a:t/>
            </a:r>
            <a:endParaRPr/>
          </a:p>
          <a:p>
            <a:pPr indent="0" lvl="0" marL="0" rtl="0" algn="just">
              <a:spcBef>
                <a:spcPts val="0"/>
              </a:spcBef>
              <a:spcAft>
                <a:spcPts val="0"/>
              </a:spcAft>
              <a:buNone/>
            </a:pPr>
            <a:r>
              <a:rPr lang="pt-BR"/>
              <a:t>Infelizmente o drive do Oracle (pdo_oci) não suporta/implementa este método.</a:t>
            </a:r>
            <a:endParaRPr/>
          </a:p>
        </p:txBody>
      </p:sp>
    </p:spTree>
  </p:cSld>
  <p:clrMapOvr>
    <a:masterClrMapping/>
  </p:clrMapOvr>
</p:sld>
</file>

<file path=ppt/slides/slide2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5" name="Shape 2305"/>
        <p:cNvGrpSpPr/>
        <p:nvPr/>
      </p:nvGrpSpPr>
      <p:grpSpPr>
        <a:xfrm>
          <a:off x="0" y="0"/>
          <a:ext cx="0" cy="0"/>
          <a:chOff x="0" y="0"/>
          <a:chExt cx="0" cy="0"/>
        </a:xfrm>
      </p:grpSpPr>
      <p:sp>
        <p:nvSpPr>
          <p:cNvPr id="2306" name="Google Shape;2306;p26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PDO FetchAll</a:t>
            </a:r>
            <a:endParaRPr/>
          </a:p>
        </p:txBody>
      </p:sp>
      <p:sp>
        <p:nvSpPr>
          <p:cNvPr id="2307" name="Google Shape;2307;p265"/>
          <p:cNvSpPr txBox="1"/>
          <p:nvPr>
            <p:ph idx="1" type="body"/>
          </p:nvPr>
        </p:nvSpPr>
        <p:spPr>
          <a:xfrm>
            <a:off x="311700" y="1152475"/>
            <a:ext cx="8520600" cy="3873600"/>
          </a:xfrm>
          <a:prstGeom prst="rect">
            <a:avLst/>
          </a:prstGeom>
        </p:spPr>
        <p:txBody>
          <a:bodyPr anchorCtr="0" anchor="t" bIns="91425" lIns="91425" spcFirstLastPara="1" rIns="91425" wrap="square" tIns="91425">
            <a:noAutofit/>
          </a:bodyPr>
          <a:lstStyle/>
          <a:p>
            <a:pPr indent="-342900" lvl="0" marL="457200" rtl="0" algn="just">
              <a:spcBef>
                <a:spcPts val="0"/>
              </a:spcBef>
              <a:spcAft>
                <a:spcPts val="0"/>
              </a:spcAft>
              <a:buSzPts val="1800"/>
              <a:buChar char="●"/>
            </a:pPr>
            <a:r>
              <a:rPr lang="pt-BR"/>
              <a:t>PDOStatement::fetchAll() retorna um array contendo todas as linhas restantes no conjunto de resultados. O array representa cada linha como uma matriz de valores de coluna ou um objeto com propriedades correspondentes a cada nome de coluna. </a:t>
            </a:r>
            <a:endParaRPr/>
          </a:p>
          <a:p>
            <a:pPr indent="-342900" lvl="0" marL="457200" rtl="0" algn="just">
              <a:spcBef>
                <a:spcPts val="0"/>
              </a:spcBef>
              <a:spcAft>
                <a:spcPts val="0"/>
              </a:spcAft>
              <a:buSzPts val="1800"/>
              <a:buChar char="●"/>
            </a:pPr>
            <a:r>
              <a:rPr lang="pt-BR"/>
              <a:t>Uma array vazio é retornado se houver zero resultados a serem obtidos ou retorna FALSE em caso de falha.</a:t>
            </a:r>
            <a:endParaRPr/>
          </a:p>
          <a:p>
            <a:pPr indent="-342900" lvl="0" marL="457200" rtl="0" algn="just">
              <a:spcBef>
                <a:spcPts val="0"/>
              </a:spcBef>
              <a:spcAft>
                <a:spcPts val="0"/>
              </a:spcAft>
              <a:buSzPts val="1800"/>
              <a:buChar char="●"/>
            </a:pPr>
            <a:r>
              <a:rPr lang="pt-BR"/>
              <a:t>Usar esse método para buscar conjuntos de resultados grandes resultará em uma grande demanda no sistema e possivelmente nos recursos da rede. Em vez de recuperar todos os dados e manipulá-los no PHP, considere o uso do servidor de banco de dados para manipular os conjuntos de resultados. Por exemplo, use as cláusulas WHERE ou </a:t>
            </a:r>
            <a:r>
              <a:rPr b="1" lang="pt-BR"/>
              <a:t>Paginação </a:t>
            </a:r>
            <a:r>
              <a:rPr lang="pt-BR"/>
              <a:t>no SQL para restringir os resultados antes de recuperá-los e processá-los com o PHP.</a:t>
            </a:r>
            <a:endParaRPr/>
          </a:p>
        </p:txBody>
      </p:sp>
    </p:spTree>
  </p:cSld>
  <p:clrMapOvr>
    <a:masterClrMapping/>
  </p:clrMapOvr>
</p:sld>
</file>

<file path=ppt/slides/slide2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1" name="Shape 2311"/>
        <p:cNvGrpSpPr/>
        <p:nvPr/>
      </p:nvGrpSpPr>
      <p:grpSpPr>
        <a:xfrm>
          <a:off x="0" y="0"/>
          <a:ext cx="0" cy="0"/>
          <a:chOff x="0" y="0"/>
          <a:chExt cx="0" cy="0"/>
        </a:xfrm>
      </p:grpSpPr>
      <p:sp>
        <p:nvSpPr>
          <p:cNvPr id="2312" name="Google Shape;2312;p26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FetchAll (exemplo)</a:t>
            </a:r>
            <a:endParaRPr/>
          </a:p>
        </p:txBody>
      </p:sp>
      <p:sp>
        <p:nvSpPr>
          <p:cNvPr id="2313" name="Google Shape;2313;p266"/>
          <p:cNvSpPr txBox="1"/>
          <p:nvPr/>
        </p:nvSpPr>
        <p:spPr>
          <a:xfrm>
            <a:off x="311700" y="1494250"/>
            <a:ext cx="5250900" cy="30000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pt-BR">
                <a:solidFill>
                  <a:srgbClr val="557799"/>
                </a:solidFill>
              </a:rPr>
              <a:t>&lt;?php</a:t>
            </a:r>
            <a:endParaRPr>
              <a:solidFill>
                <a:srgbClr val="557799"/>
              </a:solidFill>
            </a:endParaRPr>
          </a:p>
          <a:p>
            <a:pPr indent="0" lvl="0" marL="0" rtl="0" algn="l">
              <a:spcBef>
                <a:spcPts val="0"/>
              </a:spcBef>
              <a:spcAft>
                <a:spcPts val="0"/>
              </a:spcAft>
              <a:buNone/>
            </a:pPr>
            <a:r>
              <a:t/>
            </a:r>
            <a:endParaRPr>
              <a:solidFill>
                <a:srgbClr val="557799"/>
              </a:solidFill>
            </a:endParaRPr>
          </a:p>
          <a:p>
            <a:pPr indent="0" lvl="0" marL="0" rtl="0" algn="l">
              <a:spcBef>
                <a:spcPts val="0"/>
              </a:spcBef>
              <a:spcAft>
                <a:spcPts val="0"/>
              </a:spcAft>
              <a:buClr>
                <a:schemeClr val="dk1"/>
              </a:buClr>
              <a:buSzPts val="1100"/>
              <a:buFont typeface="Arial"/>
              <a:buNone/>
            </a:pPr>
            <a:r>
              <a:rPr b="1" lang="pt-BR">
                <a:solidFill>
                  <a:srgbClr val="008800"/>
                </a:solidFill>
              </a:rPr>
              <a:t>include_once</a:t>
            </a:r>
            <a:r>
              <a:rPr lang="pt-BR">
                <a:solidFill>
                  <a:srgbClr val="996633"/>
                </a:solidFill>
              </a:rPr>
              <a:t> </a:t>
            </a:r>
            <a:r>
              <a:rPr lang="pt-BR">
                <a:solidFill>
                  <a:srgbClr val="333333"/>
                </a:solidFill>
                <a:highlight>
                  <a:srgbClr val="FFF0F0"/>
                </a:highlight>
              </a:rPr>
              <a:t>“conexao.php”</a:t>
            </a:r>
            <a:r>
              <a:rPr lang="pt-BR">
                <a:solidFill>
                  <a:srgbClr val="996633"/>
                </a:solidFill>
              </a:rPr>
              <a:t>;</a:t>
            </a:r>
            <a:endParaRPr>
              <a:solidFill>
                <a:srgbClr val="557799"/>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pt-BR">
                <a:solidFill>
                  <a:srgbClr val="996633"/>
                </a:solidFill>
              </a:rPr>
              <a:t>$statement</a:t>
            </a:r>
            <a:r>
              <a:rPr lang="pt-BR">
                <a:solidFill>
                  <a:schemeClr val="dk1"/>
                </a:solidFill>
              </a:rPr>
              <a:t>     </a:t>
            </a:r>
            <a:r>
              <a:rPr lang="pt-BR">
                <a:solidFill>
                  <a:srgbClr val="333333"/>
                </a:solidFill>
              </a:rPr>
              <a:t>=</a:t>
            </a:r>
            <a:r>
              <a:rPr lang="pt-BR">
                <a:solidFill>
                  <a:schemeClr val="dk1"/>
                </a:solidFill>
              </a:rPr>
              <a:t> </a:t>
            </a:r>
            <a:r>
              <a:rPr lang="pt-BR">
                <a:solidFill>
                  <a:srgbClr val="996633"/>
                </a:solidFill>
              </a:rPr>
              <a:t>$pdo</a:t>
            </a:r>
            <a:r>
              <a:rPr lang="pt-BR">
                <a:solidFill>
                  <a:srgbClr val="333333"/>
                </a:solidFill>
              </a:rPr>
              <a:t>-&gt;</a:t>
            </a:r>
            <a:r>
              <a:rPr lang="pt-BR">
                <a:solidFill>
                  <a:srgbClr val="0000CC"/>
                </a:solidFill>
              </a:rPr>
              <a:t>query</a:t>
            </a:r>
            <a:r>
              <a:rPr lang="pt-BR">
                <a:solidFill>
                  <a:schemeClr val="dk1"/>
                </a:solidFill>
              </a:rPr>
              <a:t>(</a:t>
            </a:r>
            <a:r>
              <a:rPr lang="pt-BR">
                <a:solidFill>
                  <a:schemeClr val="dk1"/>
                </a:solidFill>
                <a:highlight>
                  <a:srgbClr val="FFF0F0"/>
                </a:highlight>
              </a:rPr>
              <a:t>'SELECT * FROM funcionario'</a:t>
            </a:r>
            <a:r>
              <a:rPr lang="pt-BR">
                <a:solidFill>
                  <a:schemeClr val="dk1"/>
                </a:solidFill>
              </a:rPr>
              <a:t>);</a:t>
            </a:r>
            <a:endParaRPr>
              <a:solidFill>
                <a:schemeClr val="dk1"/>
              </a:solidFill>
            </a:endParaRPr>
          </a:p>
          <a:p>
            <a:pPr indent="0" lvl="0" marL="0" rtl="0" algn="l">
              <a:spcBef>
                <a:spcPts val="0"/>
              </a:spcBef>
              <a:spcAft>
                <a:spcPts val="0"/>
              </a:spcAft>
              <a:buNone/>
            </a:pPr>
            <a:r>
              <a:rPr lang="pt-BR">
                <a:solidFill>
                  <a:srgbClr val="996633"/>
                </a:solidFill>
              </a:rPr>
              <a:t>$funcionarios</a:t>
            </a:r>
            <a:r>
              <a:rPr lang="pt-BR">
                <a:solidFill>
                  <a:schemeClr val="dk1"/>
                </a:solidFill>
              </a:rPr>
              <a:t> </a:t>
            </a:r>
            <a:r>
              <a:rPr lang="pt-BR">
                <a:solidFill>
                  <a:srgbClr val="333333"/>
                </a:solidFill>
              </a:rPr>
              <a:t>=</a:t>
            </a:r>
            <a:r>
              <a:rPr lang="pt-BR">
                <a:solidFill>
                  <a:schemeClr val="dk1"/>
                </a:solidFill>
              </a:rPr>
              <a:t> </a:t>
            </a:r>
            <a:r>
              <a:rPr lang="pt-BR">
                <a:solidFill>
                  <a:srgbClr val="996633"/>
                </a:solidFill>
              </a:rPr>
              <a:t>$statement</a:t>
            </a:r>
            <a:r>
              <a:rPr lang="pt-BR">
                <a:solidFill>
                  <a:srgbClr val="333333"/>
                </a:solidFill>
              </a:rPr>
              <a:t>-&gt;</a:t>
            </a:r>
            <a:r>
              <a:rPr lang="pt-BR">
                <a:solidFill>
                  <a:srgbClr val="0000CC"/>
                </a:solidFill>
              </a:rPr>
              <a:t>fetchAll</a:t>
            </a:r>
            <a:r>
              <a:rPr lang="pt-BR">
                <a:solidFill>
                  <a:schemeClr val="dk1"/>
                </a:solidFill>
              </a:rPr>
              <a:t>();</a:t>
            </a:r>
            <a:endParaRPr>
              <a:solidFill>
                <a:schemeClr val="dk1"/>
              </a:solidFill>
            </a:endParaRPr>
          </a:p>
          <a:p>
            <a:pPr indent="0" lvl="0" marL="0" rtl="0" algn="l">
              <a:spcBef>
                <a:spcPts val="0"/>
              </a:spcBef>
              <a:spcAft>
                <a:spcPts val="0"/>
              </a:spcAft>
              <a:buNone/>
            </a:pPr>
            <a:r>
              <a:rPr b="1" lang="pt-BR">
                <a:solidFill>
                  <a:srgbClr val="008800"/>
                </a:solidFill>
              </a:rPr>
              <a:t>foreach</a:t>
            </a:r>
            <a:r>
              <a:rPr lang="pt-BR">
                <a:solidFill>
                  <a:schemeClr val="dk1"/>
                </a:solidFill>
              </a:rPr>
              <a:t> (</a:t>
            </a:r>
            <a:r>
              <a:rPr lang="pt-BR">
                <a:solidFill>
                  <a:srgbClr val="996633"/>
                </a:solidFill>
              </a:rPr>
              <a:t>$funcionarios</a:t>
            </a:r>
            <a:r>
              <a:rPr lang="pt-BR">
                <a:solidFill>
                  <a:schemeClr val="dk1"/>
                </a:solidFill>
              </a:rPr>
              <a:t> </a:t>
            </a:r>
            <a:r>
              <a:rPr b="1" lang="pt-BR">
                <a:solidFill>
                  <a:srgbClr val="008800"/>
                </a:solidFill>
              </a:rPr>
              <a:t>as</a:t>
            </a:r>
            <a:r>
              <a:rPr lang="pt-BR">
                <a:solidFill>
                  <a:schemeClr val="dk1"/>
                </a:solidFill>
              </a:rPr>
              <a:t> </a:t>
            </a:r>
            <a:r>
              <a:rPr lang="pt-BR">
                <a:solidFill>
                  <a:srgbClr val="996633"/>
                </a:solidFill>
              </a:rPr>
              <a:t>$funcionario</a:t>
            </a:r>
            <a:r>
              <a:rPr lang="pt-BR">
                <a:solidFill>
                  <a:schemeClr val="dk1"/>
                </a:solidFill>
              </a:rPr>
              <a:t>) {</a:t>
            </a:r>
            <a:endParaRPr>
              <a:solidFill>
                <a:schemeClr val="dk1"/>
              </a:solidFill>
            </a:endParaRPr>
          </a:p>
          <a:p>
            <a:pPr indent="0" lvl="0" marL="0" rtl="0" algn="l">
              <a:spcBef>
                <a:spcPts val="0"/>
              </a:spcBef>
              <a:spcAft>
                <a:spcPts val="0"/>
              </a:spcAft>
              <a:buNone/>
            </a:pPr>
            <a:r>
              <a:rPr lang="pt-BR">
                <a:solidFill>
                  <a:schemeClr val="dk1"/>
                </a:solidFill>
              </a:rPr>
              <a:t>    </a:t>
            </a:r>
            <a:r>
              <a:rPr b="1" lang="pt-BR">
                <a:solidFill>
                  <a:srgbClr val="008800"/>
                </a:solidFill>
              </a:rPr>
              <a:t>echo</a:t>
            </a:r>
            <a:r>
              <a:rPr lang="pt-BR">
                <a:solidFill>
                  <a:schemeClr val="dk1"/>
                </a:solidFill>
              </a:rPr>
              <a:t> </a:t>
            </a:r>
            <a:r>
              <a:rPr lang="pt-BR">
                <a:solidFill>
                  <a:srgbClr val="996633"/>
                </a:solidFill>
              </a:rPr>
              <a:t>$funcionario</a:t>
            </a:r>
            <a:r>
              <a:rPr lang="pt-BR">
                <a:solidFill>
                  <a:schemeClr val="dk1"/>
                </a:solidFill>
              </a:rPr>
              <a:t>[</a:t>
            </a:r>
            <a:r>
              <a:rPr lang="pt-BR">
                <a:solidFill>
                  <a:schemeClr val="dk1"/>
                </a:solidFill>
                <a:highlight>
                  <a:srgbClr val="FFF0F0"/>
                </a:highlight>
              </a:rPr>
              <a:t>'nome'</a:t>
            </a:r>
            <a:r>
              <a:rPr lang="pt-BR">
                <a:solidFill>
                  <a:schemeClr val="dk1"/>
                </a:solidFill>
              </a:rPr>
              <a:t>]</a:t>
            </a:r>
            <a:r>
              <a:rPr lang="pt-BR">
                <a:solidFill>
                  <a:srgbClr val="333333"/>
                </a:solidFill>
              </a:rPr>
              <a:t>.</a:t>
            </a:r>
            <a:r>
              <a:rPr lang="pt-BR">
                <a:solidFill>
                  <a:schemeClr val="dk1"/>
                </a:solidFill>
                <a:highlight>
                  <a:srgbClr val="FFF0F0"/>
                </a:highlight>
              </a:rPr>
              <a:t>"&lt;/br&gt;"</a:t>
            </a:r>
            <a:r>
              <a:rPr lang="pt-BR">
                <a:solidFill>
                  <a:schemeClr val="dk1"/>
                </a:solidFill>
              </a:rPr>
              <a:t>;</a:t>
            </a:r>
            <a:endParaRPr>
              <a:solidFill>
                <a:schemeClr val="dk1"/>
              </a:solidFill>
            </a:endParaRPr>
          </a:p>
          <a:p>
            <a:pPr indent="0" lvl="0" marL="0" rtl="0" algn="l">
              <a:lnSpc>
                <a:spcPct val="125000"/>
              </a:lnSpc>
              <a:spcBef>
                <a:spcPts val="0"/>
              </a:spcBef>
              <a:spcAft>
                <a:spcPts val="0"/>
              </a:spcAft>
              <a:buNone/>
            </a:pPr>
            <a:r>
              <a:rPr lang="pt-BR">
                <a:solidFill>
                  <a:schemeClr val="dk1"/>
                </a:solidFill>
              </a:rPr>
              <a:t>}</a:t>
            </a:r>
            <a:endParaRPr>
              <a:solidFill>
                <a:schemeClr val="dk1"/>
              </a:solidFill>
            </a:endParaRPr>
          </a:p>
        </p:txBody>
      </p:sp>
      <p:sp>
        <p:nvSpPr>
          <p:cNvPr id="2314" name="Google Shape;2314;p266"/>
          <p:cNvSpPr txBox="1"/>
          <p:nvPr/>
        </p:nvSpPr>
        <p:spPr>
          <a:xfrm>
            <a:off x="5686425" y="1499225"/>
            <a:ext cx="2695500" cy="2971800"/>
          </a:xfrm>
          <a:prstGeom prst="rect">
            <a:avLst/>
          </a:prstGeom>
          <a:noFill/>
          <a:ln cap="flat" cmpd="sng" w="9525">
            <a:solidFill>
              <a:srgbClr val="000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pt-BR"/>
              <a:t>O resultado do fetchAll() é um array com o resultado da query.</a:t>
            </a:r>
            <a:endParaRPr/>
          </a:p>
        </p:txBody>
      </p:sp>
    </p:spTree>
  </p:cSld>
  <p:clrMapOvr>
    <a:masterClrMapping/>
  </p:clrMapOvr>
</p:sld>
</file>

<file path=ppt/slides/slide2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8" name="Shape 2318"/>
        <p:cNvGrpSpPr/>
        <p:nvPr/>
      </p:nvGrpSpPr>
      <p:grpSpPr>
        <a:xfrm>
          <a:off x="0" y="0"/>
          <a:ext cx="0" cy="0"/>
          <a:chOff x="0" y="0"/>
          <a:chExt cx="0" cy="0"/>
        </a:xfrm>
      </p:grpSpPr>
      <p:sp>
        <p:nvSpPr>
          <p:cNvPr id="2319" name="Google Shape;2319;p26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Fetch &amp; Fetch All (estilos)</a:t>
            </a:r>
            <a:endParaRPr/>
          </a:p>
        </p:txBody>
      </p:sp>
      <p:sp>
        <p:nvSpPr>
          <p:cNvPr id="2320" name="Google Shape;2320;p26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just">
              <a:spcBef>
                <a:spcPts val="0"/>
              </a:spcBef>
              <a:spcAft>
                <a:spcPts val="0"/>
              </a:spcAft>
              <a:buSzPts val="1800"/>
              <a:buChar char="●"/>
            </a:pPr>
            <a:r>
              <a:rPr b="1" lang="pt-BR"/>
              <a:t>Ao utilizar os métodos fetch ou fetchAll de um PDOStatement é possível determinar qual o “formato” dos dados resultantes da query.</a:t>
            </a:r>
            <a:br>
              <a:rPr b="1" lang="pt-BR"/>
            </a:br>
            <a:endParaRPr b="1"/>
          </a:p>
          <a:p>
            <a:pPr indent="-342900" lvl="0" marL="457200" rtl="0" algn="just">
              <a:spcBef>
                <a:spcPts val="0"/>
              </a:spcBef>
              <a:spcAft>
                <a:spcPts val="0"/>
              </a:spcAft>
              <a:buSzPts val="1800"/>
              <a:buChar char="●"/>
            </a:pPr>
            <a:r>
              <a:rPr b="1" lang="pt-BR"/>
              <a:t>Alguns estilos possuem </a:t>
            </a:r>
            <a:r>
              <a:rPr b="1" lang="pt-BR" u="sng"/>
              <a:t>argumentos</a:t>
            </a:r>
            <a:r>
              <a:rPr b="1" lang="pt-BR"/>
              <a:t> (similar a uma função). E os valores destes argumentos influenciam na formatação dos dados.</a:t>
            </a:r>
            <a:br>
              <a:rPr b="1" lang="pt-BR"/>
            </a:br>
            <a:endParaRPr b="1"/>
          </a:p>
          <a:p>
            <a:pPr indent="-342900" lvl="0" marL="457200" rtl="0" algn="just">
              <a:spcBef>
                <a:spcPts val="0"/>
              </a:spcBef>
              <a:spcAft>
                <a:spcPts val="0"/>
              </a:spcAft>
              <a:buSzPts val="1800"/>
              <a:buChar char="●"/>
            </a:pPr>
            <a:r>
              <a:rPr b="1" lang="pt-BR"/>
              <a:t>O estilo dos fetchs podem ser determinados das seguintes maneiras :</a:t>
            </a:r>
            <a:endParaRPr b="1"/>
          </a:p>
          <a:p>
            <a:pPr indent="-317500" lvl="1" marL="914400" rtl="0" algn="just">
              <a:spcBef>
                <a:spcPts val="0"/>
              </a:spcBef>
              <a:spcAft>
                <a:spcPts val="0"/>
              </a:spcAft>
              <a:buSzPts val="1400"/>
              <a:buChar char="○"/>
            </a:pPr>
            <a:r>
              <a:rPr b="1" lang="pt-BR"/>
              <a:t>De maneira global no options do PDO (PDO::ATTR_DEFAULT_FETCH_MODE)</a:t>
            </a:r>
            <a:endParaRPr b="1"/>
          </a:p>
          <a:p>
            <a:pPr indent="-317500" lvl="1" marL="914400" rtl="0" algn="just">
              <a:spcBef>
                <a:spcPts val="0"/>
              </a:spcBef>
              <a:spcAft>
                <a:spcPts val="0"/>
              </a:spcAft>
              <a:buSzPts val="1400"/>
              <a:buChar char="○"/>
            </a:pPr>
            <a:r>
              <a:rPr b="1" lang="pt-BR"/>
              <a:t>Através do segundo parâmetro dos métodos fetch e fetchAll do PDOStatement</a:t>
            </a:r>
            <a:endParaRPr b="1"/>
          </a:p>
          <a:p>
            <a:pPr indent="-317500" lvl="1" marL="914400" rtl="0" algn="just">
              <a:spcBef>
                <a:spcPts val="0"/>
              </a:spcBef>
              <a:spcAft>
                <a:spcPts val="0"/>
              </a:spcAft>
              <a:buSzPts val="1400"/>
              <a:buChar char="○"/>
            </a:pPr>
            <a:r>
              <a:rPr b="1" lang="pt-BR"/>
              <a:t>Utilizando o método setFetchMode() em cada PDOStatement antes do fetch/fetch/execute.</a:t>
            </a:r>
            <a:endParaRPr b="1"/>
          </a:p>
        </p:txBody>
      </p:sp>
    </p:spTree>
  </p:cSld>
  <p:clrMapOvr>
    <a:masterClrMapping/>
  </p:clrMapOvr>
</p:sld>
</file>

<file path=ppt/slides/slide2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4" name="Shape 2324"/>
        <p:cNvGrpSpPr/>
        <p:nvPr/>
      </p:nvGrpSpPr>
      <p:grpSpPr>
        <a:xfrm>
          <a:off x="0" y="0"/>
          <a:ext cx="0" cy="0"/>
          <a:chOff x="0" y="0"/>
          <a:chExt cx="0" cy="0"/>
        </a:xfrm>
      </p:grpSpPr>
      <p:sp>
        <p:nvSpPr>
          <p:cNvPr id="2325" name="Google Shape;2325;p26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PDO::FETCH_ASSOC</a:t>
            </a:r>
            <a:endParaRPr/>
          </a:p>
        </p:txBody>
      </p:sp>
      <p:sp>
        <p:nvSpPr>
          <p:cNvPr id="2326" name="Google Shape;2326;p268"/>
          <p:cNvSpPr txBox="1"/>
          <p:nvPr/>
        </p:nvSpPr>
        <p:spPr>
          <a:xfrm>
            <a:off x="299850" y="1453575"/>
            <a:ext cx="5310300" cy="30000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pt-BR">
                <a:solidFill>
                  <a:srgbClr val="557799"/>
                </a:solidFill>
              </a:rPr>
              <a:t>&lt;?php</a:t>
            </a:r>
            <a:endParaRPr>
              <a:solidFill>
                <a:schemeClr val="dk1"/>
              </a:solidFill>
            </a:endParaRPr>
          </a:p>
          <a:p>
            <a:pPr indent="0" lvl="0" marL="0" rtl="0" algn="l">
              <a:lnSpc>
                <a:spcPct val="100000"/>
              </a:lnSpc>
              <a:spcBef>
                <a:spcPts val="0"/>
              </a:spcBef>
              <a:spcAft>
                <a:spcPts val="0"/>
              </a:spcAft>
              <a:buNone/>
            </a:pPr>
            <a:r>
              <a:t/>
            </a:r>
            <a:endParaRPr>
              <a:solidFill>
                <a:schemeClr val="dk1"/>
              </a:solidFill>
            </a:endParaRPr>
          </a:p>
          <a:p>
            <a:pPr indent="0" lvl="0" marL="0" rtl="0" algn="l">
              <a:lnSpc>
                <a:spcPct val="100000"/>
              </a:lnSpc>
              <a:spcBef>
                <a:spcPts val="0"/>
              </a:spcBef>
              <a:spcAft>
                <a:spcPts val="0"/>
              </a:spcAft>
              <a:buNone/>
            </a:pPr>
            <a:r>
              <a:rPr b="1" lang="pt-BR">
                <a:solidFill>
                  <a:srgbClr val="008800"/>
                </a:solidFill>
              </a:rPr>
              <a:t>include</a:t>
            </a:r>
            <a:r>
              <a:rPr lang="pt-BR">
                <a:solidFill>
                  <a:schemeClr val="dk1"/>
                </a:solidFill>
              </a:rPr>
              <a:t> </a:t>
            </a:r>
            <a:r>
              <a:rPr lang="pt-BR">
                <a:solidFill>
                  <a:schemeClr val="dk1"/>
                </a:solidFill>
                <a:highlight>
                  <a:srgbClr val="FFF0F0"/>
                </a:highlight>
              </a:rPr>
              <a:t>'conexao.php'</a:t>
            </a:r>
            <a:r>
              <a:rPr lang="pt-BR">
                <a:solidFill>
                  <a:schemeClr val="dk1"/>
                </a:solidFill>
              </a:rPr>
              <a:t>;</a:t>
            </a:r>
            <a:endParaRPr>
              <a:solidFill>
                <a:schemeClr val="dk1"/>
              </a:solidFill>
            </a:endParaRPr>
          </a:p>
          <a:p>
            <a:pPr indent="0" lvl="0" marL="0" rtl="0" algn="l">
              <a:lnSpc>
                <a:spcPct val="100000"/>
              </a:lnSpc>
              <a:spcBef>
                <a:spcPts val="0"/>
              </a:spcBef>
              <a:spcAft>
                <a:spcPts val="0"/>
              </a:spcAft>
              <a:buNone/>
            </a:pPr>
            <a:r>
              <a:t/>
            </a:r>
            <a:endParaRPr>
              <a:solidFill>
                <a:schemeClr val="dk1"/>
              </a:solidFill>
            </a:endParaRPr>
          </a:p>
          <a:p>
            <a:pPr indent="0" lvl="0" marL="0" rtl="0" algn="l">
              <a:lnSpc>
                <a:spcPct val="100000"/>
              </a:lnSpc>
              <a:spcBef>
                <a:spcPts val="0"/>
              </a:spcBef>
              <a:spcAft>
                <a:spcPts val="0"/>
              </a:spcAft>
              <a:buNone/>
            </a:pPr>
            <a:r>
              <a:rPr lang="pt-BR">
                <a:solidFill>
                  <a:srgbClr val="996633"/>
                </a:solidFill>
              </a:rPr>
              <a:t>$statement</a:t>
            </a:r>
            <a:r>
              <a:rPr lang="pt-BR">
                <a:solidFill>
                  <a:schemeClr val="dk1"/>
                </a:solidFill>
              </a:rPr>
              <a:t>   </a:t>
            </a:r>
            <a:r>
              <a:rPr lang="pt-BR">
                <a:solidFill>
                  <a:srgbClr val="333333"/>
                </a:solidFill>
              </a:rPr>
              <a:t>=</a:t>
            </a:r>
            <a:r>
              <a:rPr lang="pt-BR">
                <a:solidFill>
                  <a:schemeClr val="dk1"/>
                </a:solidFill>
              </a:rPr>
              <a:t> </a:t>
            </a:r>
            <a:r>
              <a:rPr lang="pt-BR">
                <a:solidFill>
                  <a:srgbClr val="996633"/>
                </a:solidFill>
              </a:rPr>
              <a:t>$pdo</a:t>
            </a:r>
            <a:r>
              <a:rPr lang="pt-BR">
                <a:solidFill>
                  <a:srgbClr val="333333"/>
                </a:solidFill>
              </a:rPr>
              <a:t>-&gt;</a:t>
            </a:r>
            <a:r>
              <a:rPr lang="pt-BR">
                <a:solidFill>
                  <a:srgbClr val="0000CC"/>
                </a:solidFill>
              </a:rPr>
              <a:t>query</a:t>
            </a:r>
            <a:r>
              <a:rPr lang="pt-BR">
                <a:solidFill>
                  <a:schemeClr val="dk1"/>
                </a:solidFill>
              </a:rPr>
              <a:t>(</a:t>
            </a:r>
            <a:r>
              <a:rPr lang="pt-BR">
                <a:solidFill>
                  <a:schemeClr val="dk1"/>
                </a:solidFill>
                <a:highlight>
                  <a:srgbClr val="FFF0F0"/>
                </a:highlight>
              </a:rPr>
              <a:t>'SELECT nome FROM funcionario'</a:t>
            </a:r>
            <a:r>
              <a:rPr lang="pt-BR">
                <a:solidFill>
                  <a:schemeClr val="dk1"/>
                </a:solidFill>
              </a:rPr>
              <a:t>);</a:t>
            </a:r>
            <a:endParaRPr>
              <a:solidFill>
                <a:schemeClr val="dk1"/>
              </a:solidFill>
            </a:endParaRPr>
          </a:p>
          <a:p>
            <a:pPr indent="0" lvl="0" marL="0" rtl="0" algn="l">
              <a:lnSpc>
                <a:spcPct val="100000"/>
              </a:lnSpc>
              <a:spcBef>
                <a:spcPts val="0"/>
              </a:spcBef>
              <a:spcAft>
                <a:spcPts val="0"/>
              </a:spcAft>
              <a:buNone/>
            </a:pPr>
            <a:r>
              <a:rPr lang="pt-BR">
                <a:solidFill>
                  <a:srgbClr val="996633"/>
                </a:solidFill>
              </a:rPr>
              <a:t>$funcionarios</a:t>
            </a:r>
            <a:r>
              <a:rPr lang="pt-BR">
                <a:solidFill>
                  <a:schemeClr val="dk1"/>
                </a:solidFill>
              </a:rPr>
              <a:t> </a:t>
            </a:r>
            <a:r>
              <a:rPr lang="pt-BR">
                <a:solidFill>
                  <a:srgbClr val="333333"/>
                </a:solidFill>
              </a:rPr>
              <a:t>=</a:t>
            </a:r>
            <a:r>
              <a:rPr lang="pt-BR">
                <a:solidFill>
                  <a:schemeClr val="dk1"/>
                </a:solidFill>
              </a:rPr>
              <a:t> </a:t>
            </a:r>
            <a:r>
              <a:rPr lang="pt-BR">
                <a:solidFill>
                  <a:srgbClr val="996633"/>
                </a:solidFill>
              </a:rPr>
              <a:t>$statement</a:t>
            </a:r>
            <a:r>
              <a:rPr lang="pt-BR">
                <a:solidFill>
                  <a:srgbClr val="333333"/>
                </a:solidFill>
              </a:rPr>
              <a:t>-&gt;</a:t>
            </a:r>
            <a:r>
              <a:rPr lang="pt-BR">
                <a:solidFill>
                  <a:srgbClr val="0000CC"/>
                </a:solidFill>
              </a:rPr>
              <a:t>fetchAll</a:t>
            </a:r>
            <a:r>
              <a:rPr lang="pt-BR">
                <a:solidFill>
                  <a:schemeClr val="dk1"/>
                </a:solidFill>
              </a:rPr>
              <a:t>(PDO</a:t>
            </a:r>
            <a:r>
              <a:rPr lang="pt-BR">
                <a:solidFill>
                  <a:srgbClr val="333333"/>
                </a:solidFill>
              </a:rPr>
              <a:t>::</a:t>
            </a:r>
            <a:r>
              <a:rPr lang="pt-BR">
                <a:solidFill>
                  <a:srgbClr val="0000CC"/>
                </a:solidFill>
              </a:rPr>
              <a:t>FETCH_ASSOC</a:t>
            </a:r>
            <a:r>
              <a:rPr lang="pt-BR">
                <a:solidFill>
                  <a:schemeClr val="dk1"/>
                </a:solidFill>
              </a:rPr>
              <a:t>);</a:t>
            </a:r>
            <a:endParaRPr>
              <a:solidFill>
                <a:schemeClr val="dk1"/>
              </a:solidFill>
            </a:endParaRPr>
          </a:p>
          <a:p>
            <a:pPr indent="0" lvl="0" marL="0" rtl="0" algn="l">
              <a:lnSpc>
                <a:spcPct val="100000"/>
              </a:lnSpc>
              <a:spcBef>
                <a:spcPts val="0"/>
              </a:spcBef>
              <a:spcAft>
                <a:spcPts val="0"/>
              </a:spcAft>
              <a:buNone/>
            </a:pPr>
            <a:r>
              <a:rPr b="1" lang="pt-BR">
                <a:solidFill>
                  <a:srgbClr val="008800"/>
                </a:solidFill>
              </a:rPr>
              <a:t>foreach</a:t>
            </a:r>
            <a:r>
              <a:rPr lang="pt-BR">
                <a:solidFill>
                  <a:schemeClr val="dk1"/>
                </a:solidFill>
              </a:rPr>
              <a:t> (</a:t>
            </a:r>
            <a:r>
              <a:rPr lang="pt-BR">
                <a:solidFill>
                  <a:srgbClr val="996633"/>
                </a:solidFill>
              </a:rPr>
              <a:t>$funcionarios</a:t>
            </a:r>
            <a:r>
              <a:rPr lang="pt-BR">
                <a:solidFill>
                  <a:schemeClr val="dk1"/>
                </a:solidFill>
              </a:rPr>
              <a:t> </a:t>
            </a:r>
            <a:r>
              <a:rPr b="1" lang="pt-BR">
                <a:solidFill>
                  <a:srgbClr val="008800"/>
                </a:solidFill>
              </a:rPr>
              <a:t>as</a:t>
            </a:r>
            <a:r>
              <a:rPr lang="pt-BR">
                <a:solidFill>
                  <a:schemeClr val="dk1"/>
                </a:solidFill>
              </a:rPr>
              <a:t> </a:t>
            </a:r>
            <a:r>
              <a:rPr lang="pt-BR">
                <a:solidFill>
                  <a:srgbClr val="996633"/>
                </a:solidFill>
              </a:rPr>
              <a:t>$funcionario</a:t>
            </a:r>
            <a:r>
              <a:rPr lang="pt-BR">
                <a:solidFill>
                  <a:schemeClr val="dk1"/>
                </a:solidFill>
              </a:rPr>
              <a:t>) {</a:t>
            </a:r>
            <a:endParaRPr>
              <a:solidFill>
                <a:schemeClr val="dk1"/>
              </a:solidFill>
            </a:endParaRPr>
          </a:p>
          <a:p>
            <a:pPr indent="0" lvl="0" marL="0" rtl="0" algn="l">
              <a:lnSpc>
                <a:spcPct val="100000"/>
              </a:lnSpc>
              <a:spcBef>
                <a:spcPts val="0"/>
              </a:spcBef>
              <a:spcAft>
                <a:spcPts val="0"/>
              </a:spcAft>
              <a:buNone/>
            </a:pPr>
            <a:r>
              <a:rPr lang="pt-BR">
                <a:solidFill>
                  <a:schemeClr val="dk1"/>
                </a:solidFill>
              </a:rPr>
              <a:t>    </a:t>
            </a:r>
            <a:r>
              <a:rPr b="1" lang="pt-BR">
                <a:solidFill>
                  <a:srgbClr val="008800"/>
                </a:solidFill>
              </a:rPr>
              <a:t>echo</a:t>
            </a:r>
            <a:r>
              <a:rPr lang="pt-BR">
                <a:solidFill>
                  <a:schemeClr val="dk1"/>
                </a:solidFill>
              </a:rPr>
              <a:t> </a:t>
            </a:r>
            <a:r>
              <a:rPr lang="pt-BR">
                <a:solidFill>
                  <a:srgbClr val="996633"/>
                </a:solidFill>
              </a:rPr>
              <a:t>$funcionario</a:t>
            </a:r>
            <a:r>
              <a:rPr lang="pt-BR">
                <a:solidFill>
                  <a:schemeClr val="dk1"/>
                </a:solidFill>
              </a:rPr>
              <a:t>[</a:t>
            </a:r>
            <a:r>
              <a:rPr lang="pt-BR">
                <a:solidFill>
                  <a:schemeClr val="dk1"/>
                </a:solidFill>
                <a:highlight>
                  <a:srgbClr val="FFF0F0"/>
                </a:highlight>
              </a:rPr>
              <a:t>'nome'</a:t>
            </a:r>
            <a:r>
              <a:rPr lang="pt-BR">
                <a:solidFill>
                  <a:schemeClr val="dk1"/>
                </a:solidFill>
              </a:rPr>
              <a:t>]</a:t>
            </a:r>
            <a:r>
              <a:rPr lang="pt-BR">
                <a:solidFill>
                  <a:srgbClr val="333333"/>
                </a:solidFill>
              </a:rPr>
              <a:t>.</a:t>
            </a:r>
            <a:r>
              <a:rPr lang="pt-BR">
                <a:solidFill>
                  <a:schemeClr val="dk1"/>
                </a:solidFill>
                <a:highlight>
                  <a:srgbClr val="FFF0F0"/>
                </a:highlight>
              </a:rPr>
              <a:t>"&lt;/br&gt;"</a:t>
            </a:r>
            <a:r>
              <a:rPr lang="pt-BR">
                <a:solidFill>
                  <a:schemeClr val="dk1"/>
                </a:solidFill>
              </a:rPr>
              <a:t>;</a:t>
            </a:r>
            <a:endParaRPr>
              <a:solidFill>
                <a:schemeClr val="dk1"/>
              </a:solidFill>
            </a:endParaRPr>
          </a:p>
          <a:p>
            <a:pPr indent="0" lvl="0" marL="0" rtl="0" algn="l">
              <a:lnSpc>
                <a:spcPct val="100000"/>
              </a:lnSpc>
              <a:spcBef>
                <a:spcPts val="0"/>
              </a:spcBef>
              <a:spcAft>
                <a:spcPts val="0"/>
              </a:spcAft>
              <a:buNone/>
            </a:pPr>
            <a:r>
              <a:rPr lang="pt-BR">
                <a:solidFill>
                  <a:schemeClr val="dk1"/>
                </a:solidFill>
              </a:rPr>
              <a:t>}</a:t>
            </a:r>
            <a:endParaRPr>
              <a:solidFill>
                <a:schemeClr val="dk1"/>
              </a:solidFill>
            </a:endParaRPr>
          </a:p>
          <a:p>
            <a:pPr indent="0" lvl="0" marL="0" rtl="0" algn="l">
              <a:lnSpc>
                <a:spcPct val="100000"/>
              </a:lnSpc>
              <a:spcBef>
                <a:spcPts val="0"/>
              </a:spcBef>
              <a:spcAft>
                <a:spcPts val="0"/>
              </a:spcAft>
              <a:buNone/>
            </a:pPr>
            <a:r>
              <a:t/>
            </a:r>
            <a:endParaRPr>
              <a:solidFill>
                <a:schemeClr val="dk1"/>
              </a:solidFill>
            </a:endParaRPr>
          </a:p>
          <a:p>
            <a:pPr indent="0" lvl="0" marL="0" rtl="0" algn="l">
              <a:lnSpc>
                <a:spcPct val="100000"/>
              </a:lnSpc>
              <a:spcBef>
                <a:spcPts val="0"/>
              </a:spcBef>
              <a:spcAft>
                <a:spcPts val="0"/>
              </a:spcAft>
              <a:buNone/>
            </a:pPr>
            <a:r>
              <a:rPr lang="pt-BR">
                <a:solidFill>
                  <a:srgbClr val="996633"/>
                </a:solidFill>
              </a:rPr>
              <a:t>$statement</a:t>
            </a:r>
            <a:r>
              <a:rPr lang="pt-BR">
                <a:solidFill>
                  <a:schemeClr val="dk1"/>
                </a:solidFill>
              </a:rPr>
              <a:t>   </a:t>
            </a:r>
            <a:r>
              <a:rPr lang="pt-BR">
                <a:solidFill>
                  <a:srgbClr val="333333"/>
                </a:solidFill>
              </a:rPr>
              <a:t>=</a:t>
            </a:r>
            <a:r>
              <a:rPr lang="pt-BR">
                <a:solidFill>
                  <a:schemeClr val="dk1"/>
                </a:solidFill>
              </a:rPr>
              <a:t> </a:t>
            </a:r>
            <a:r>
              <a:rPr lang="pt-BR">
                <a:solidFill>
                  <a:srgbClr val="996633"/>
                </a:solidFill>
              </a:rPr>
              <a:t>$pdo</a:t>
            </a:r>
            <a:r>
              <a:rPr lang="pt-BR">
                <a:solidFill>
                  <a:srgbClr val="333333"/>
                </a:solidFill>
              </a:rPr>
              <a:t>-&gt;</a:t>
            </a:r>
            <a:r>
              <a:rPr lang="pt-BR">
                <a:solidFill>
                  <a:srgbClr val="0000CC"/>
                </a:solidFill>
              </a:rPr>
              <a:t>query</a:t>
            </a:r>
            <a:r>
              <a:rPr lang="pt-BR">
                <a:solidFill>
                  <a:schemeClr val="dk1"/>
                </a:solidFill>
              </a:rPr>
              <a:t>(</a:t>
            </a:r>
            <a:r>
              <a:rPr lang="pt-BR">
                <a:solidFill>
                  <a:schemeClr val="dk1"/>
                </a:solidFill>
                <a:highlight>
                  <a:srgbClr val="FFF0F0"/>
                </a:highlight>
              </a:rPr>
              <a:t>'SELECT nome FROM funcionario'</a:t>
            </a:r>
            <a:r>
              <a:rPr lang="pt-BR">
                <a:solidFill>
                  <a:schemeClr val="dk1"/>
                </a:solidFill>
              </a:rPr>
              <a:t>);</a:t>
            </a:r>
            <a:endParaRPr>
              <a:solidFill>
                <a:schemeClr val="dk1"/>
              </a:solidFill>
            </a:endParaRPr>
          </a:p>
          <a:p>
            <a:pPr indent="0" lvl="0" marL="0" rtl="0" algn="l">
              <a:lnSpc>
                <a:spcPct val="100000"/>
              </a:lnSpc>
              <a:spcBef>
                <a:spcPts val="0"/>
              </a:spcBef>
              <a:spcAft>
                <a:spcPts val="0"/>
              </a:spcAft>
              <a:buNone/>
            </a:pPr>
            <a:r>
              <a:rPr lang="pt-BR">
                <a:solidFill>
                  <a:srgbClr val="996633"/>
                </a:solidFill>
              </a:rPr>
              <a:t>$funcionario</a:t>
            </a:r>
            <a:r>
              <a:rPr lang="pt-BR">
                <a:solidFill>
                  <a:schemeClr val="dk1"/>
                </a:solidFill>
              </a:rPr>
              <a:t> </a:t>
            </a:r>
            <a:r>
              <a:rPr lang="pt-BR">
                <a:solidFill>
                  <a:srgbClr val="333333"/>
                </a:solidFill>
              </a:rPr>
              <a:t>=</a:t>
            </a:r>
            <a:r>
              <a:rPr lang="pt-BR">
                <a:solidFill>
                  <a:schemeClr val="dk1"/>
                </a:solidFill>
              </a:rPr>
              <a:t> </a:t>
            </a:r>
            <a:r>
              <a:rPr lang="pt-BR">
                <a:solidFill>
                  <a:srgbClr val="996633"/>
                </a:solidFill>
              </a:rPr>
              <a:t>$statement</a:t>
            </a:r>
            <a:r>
              <a:rPr lang="pt-BR">
                <a:solidFill>
                  <a:srgbClr val="333333"/>
                </a:solidFill>
              </a:rPr>
              <a:t>-&gt;</a:t>
            </a:r>
            <a:r>
              <a:rPr lang="pt-BR">
                <a:solidFill>
                  <a:srgbClr val="0000CC"/>
                </a:solidFill>
              </a:rPr>
              <a:t>fetch</a:t>
            </a:r>
            <a:r>
              <a:rPr lang="pt-BR">
                <a:solidFill>
                  <a:schemeClr val="dk1"/>
                </a:solidFill>
              </a:rPr>
              <a:t>(PDO</a:t>
            </a:r>
            <a:r>
              <a:rPr lang="pt-BR">
                <a:solidFill>
                  <a:srgbClr val="333333"/>
                </a:solidFill>
              </a:rPr>
              <a:t>::</a:t>
            </a:r>
            <a:r>
              <a:rPr lang="pt-BR">
                <a:solidFill>
                  <a:srgbClr val="0000CC"/>
                </a:solidFill>
              </a:rPr>
              <a:t>FETCH_ASSOC</a:t>
            </a:r>
            <a:r>
              <a:rPr lang="pt-BR">
                <a:solidFill>
                  <a:schemeClr val="dk1"/>
                </a:solidFill>
              </a:rPr>
              <a:t>);</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b="1" lang="pt-BR">
                <a:solidFill>
                  <a:srgbClr val="008800"/>
                </a:solidFill>
              </a:rPr>
              <a:t>echo</a:t>
            </a:r>
            <a:r>
              <a:rPr lang="pt-BR">
                <a:solidFill>
                  <a:schemeClr val="dk1"/>
                </a:solidFill>
              </a:rPr>
              <a:t> </a:t>
            </a:r>
            <a:r>
              <a:rPr lang="pt-BR">
                <a:solidFill>
                  <a:srgbClr val="996633"/>
                </a:solidFill>
              </a:rPr>
              <a:t>$funcionario</a:t>
            </a:r>
            <a:r>
              <a:rPr lang="pt-BR">
                <a:solidFill>
                  <a:schemeClr val="dk1"/>
                </a:solidFill>
              </a:rPr>
              <a:t>[</a:t>
            </a:r>
            <a:r>
              <a:rPr lang="pt-BR">
                <a:solidFill>
                  <a:schemeClr val="dk1"/>
                </a:solidFill>
                <a:highlight>
                  <a:srgbClr val="FFF0F0"/>
                </a:highlight>
              </a:rPr>
              <a:t>'nome'</a:t>
            </a:r>
            <a:r>
              <a:rPr lang="pt-BR">
                <a:solidFill>
                  <a:schemeClr val="dk1"/>
                </a:solidFill>
              </a:rPr>
              <a:t>]</a:t>
            </a:r>
            <a:r>
              <a:rPr lang="pt-BR">
                <a:solidFill>
                  <a:srgbClr val="333333"/>
                </a:solidFill>
              </a:rPr>
              <a:t>.</a:t>
            </a:r>
            <a:r>
              <a:rPr lang="pt-BR">
                <a:solidFill>
                  <a:schemeClr val="dk1"/>
                </a:solidFill>
                <a:highlight>
                  <a:srgbClr val="FFF0F0"/>
                </a:highlight>
              </a:rPr>
              <a:t>"&lt;/br&gt;"</a:t>
            </a:r>
            <a:r>
              <a:rPr lang="pt-BR">
                <a:solidFill>
                  <a:schemeClr val="dk1"/>
                </a:solidFill>
              </a:rPr>
              <a:t>;</a:t>
            </a:r>
            <a:endParaRPr>
              <a:solidFill>
                <a:schemeClr val="dk1"/>
              </a:solidFill>
            </a:endParaRPr>
          </a:p>
          <a:p>
            <a:pPr indent="0" lvl="0" marL="0" rtl="0" algn="l">
              <a:lnSpc>
                <a:spcPct val="100000"/>
              </a:lnSpc>
              <a:spcBef>
                <a:spcPts val="0"/>
              </a:spcBef>
              <a:spcAft>
                <a:spcPts val="0"/>
              </a:spcAft>
              <a:buNone/>
            </a:pPr>
            <a:r>
              <a:t/>
            </a:r>
            <a:endParaRPr>
              <a:solidFill>
                <a:srgbClr val="557799"/>
              </a:solidFill>
            </a:endParaRPr>
          </a:p>
        </p:txBody>
      </p:sp>
      <p:sp>
        <p:nvSpPr>
          <p:cNvPr id="2327" name="Google Shape;2327;p268"/>
          <p:cNvSpPr txBox="1"/>
          <p:nvPr/>
        </p:nvSpPr>
        <p:spPr>
          <a:xfrm>
            <a:off x="5791200" y="1453575"/>
            <a:ext cx="3000000" cy="3000000"/>
          </a:xfrm>
          <a:prstGeom prst="rect">
            <a:avLst/>
          </a:prstGeom>
          <a:noFill/>
          <a:ln cap="flat" cmpd="sng" w="9525">
            <a:solidFill>
              <a:srgbClr val="000000"/>
            </a:solidFill>
            <a:prstDash val="dash"/>
            <a:round/>
            <a:headEnd len="sm" w="sm" type="none"/>
            <a:tailEnd len="sm" w="sm" type="none"/>
          </a:ln>
        </p:spPr>
        <p:txBody>
          <a:bodyPr anchorCtr="0" anchor="ctr" bIns="91425" lIns="91425" spcFirstLastPara="1" rIns="91425" wrap="square" tIns="91425">
            <a:noAutofit/>
          </a:bodyPr>
          <a:lstStyle/>
          <a:p>
            <a:pPr indent="0" lvl="0" marL="0" rtl="0" algn="just">
              <a:lnSpc>
                <a:spcPct val="115000"/>
              </a:lnSpc>
              <a:spcBef>
                <a:spcPts val="0"/>
              </a:spcBef>
              <a:spcAft>
                <a:spcPts val="1600"/>
              </a:spcAft>
              <a:buNone/>
            </a:pPr>
            <a:r>
              <a:rPr b="1" lang="pt-BR" sz="1800">
                <a:solidFill>
                  <a:schemeClr val="dk2"/>
                </a:solidFill>
              </a:rPr>
              <a:t>PDO::FETCH_ASSOC</a:t>
            </a:r>
            <a:r>
              <a:rPr lang="pt-BR" sz="1800">
                <a:solidFill>
                  <a:schemeClr val="dk2"/>
                </a:solidFill>
              </a:rPr>
              <a:t>: </a:t>
            </a:r>
            <a:r>
              <a:rPr lang="pt-BR" sz="1800">
                <a:solidFill>
                  <a:schemeClr val="dk2"/>
                </a:solidFill>
              </a:rPr>
              <a:t>retorna um array indexado pelo nome da coluna conforme o retorno da query.</a:t>
            </a:r>
            <a:endParaRPr/>
          </a:p>
        </p:txBody>
      </p:sp>
    </p:spTree>
  </p:cSld>
  <p:clrMapOvr>
    <a:masterClrMapping/>
  </p:clrMapOvr>
</p:sld>
</file>

<file path=ppt/slides/slide2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1" name="Shape 2331"/>
        <p:cNvGrpSpPr/>
        <p:nvPr/>
      </p:nvGrpSpPr>
      <p:grpSpPr>
        <a:xfrm>
          <a:off x="0" y="0"/>
          <a:ext cx="0" cy="0"/>
          <a:chOff x="0" y="0"/>
          <a:chExt cx="0" cy="0"/>
        </a:xfrm>
      </p:grpSpPr>
      <p:sp>
        <p:nvSpPr>
          <p:cNvPr id="2332" name="Google Shape;2332;p26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PDO::FETCH_NUM</a:t>
            </a:r>
            <a:endParaRPr/>
          </a:p>
        </p:txBody>
      </p:sp>
      <p:sp>
        <p:nvSpPr>
          <p:cNvPr id="2333" name="Google Shape;2333;p269"/>
          <p:cNvSpPr txBox="1"/>
          <p:nvPr/>
        </p:nvSpPr>
        <p:spPr>
          <a:xfrm>
            <a:off x="311700" y="1364925"/>
            <a:ext cx="5705700" cy="30000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pt-BR">
                <a:solidFill>
                  <a:srgbClr val="557799"/>
                </a:solidFill>
              </a:rPr>
              <a:t>&lt;?php</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pt-BR">
                <a:solidFill>
                  <a:srgbClr val="008800"/>
                </a:solidFill>
              </a:rPr>
              <a:t>include</a:t>
            </a:r>
            <a:r>
              <a:rPr lang="pt-BR">
                <a:solidFill>
                  <a:schemeClr val="dk1"/>
                </a:solidFill>
              </a:rPr>
              <a:t> </a:t>
            </a:r>
            <a:r>
              <a:rPr lang="pt-BR">
                <a:solidFill>
                  <a:schemeClr val="dk1"/>
                </a:solidFill>
                <a:highlight>
                  <a:srgbClr val="FFF0F0"/>
                </a:highlight>
              </a:rPr>
              <a:t>'conexao.php'</a:t>
            </a:r>
            <a:r>
              <a:rPr lang="pt-BR">
                <a:solidFill>
                  <a:schemeClr val="dk1"/>
                </a:solidFill>
              </a:rPr>
              <a:t>;</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pt-BR">
                <a:solidFill>
                  <a:srgbClr val="996633"/>
                </a:solidFill>
              </a:rPr>
              <a:t>$statement</a:t>
            </a:r>
            <a:r>
              <a:rPr lang="pt-BR">
                <a:solidFill>
                  <a:schemeClr val="dk1"/>
                </a:solidFill>
              </a:rPr>
              <a:t> </a:t>
            </a:r>
            <a:r>
              <a:rPr lang="pt-BR">
                <a:solidFill>
                  <a:srgbClr val="333333"/>
                </a:solidFill>
              </a:rPr>
              <a:t>=</a:t>
            </a:r>
            <a:r>
              <a:rPr lang="pt-BR">
                <a:solidFill>
                  <a:schemeClr val="dk1"/>
                </a:solidFill>
              </a:rPr>
              <a:t> </a:t>
            </a:r>
            <a:r>
              <a:rPr lang="pt-BR">
                <a:solidFill>
                  <a:srgbClr val="996633"/>
                </a:solidFill>
              </a:rPr>
              <a:t>$pdo</a:t>
            </a:r>
            <a:r>
              <a:rPr lang="pt-BR">
                <a:solidFill>
                  <a:srgbClr val="333333"/>
                </a:solidFill>
              </a:rPr>
              <a:t>-&gt;</a:t>
            </a:r>
            <a:r>
              <a:rPr lang="pt-BR">
                <a:solidFill>
                  <a:srgbClr val="0000CC"/>
                </a:solidFill>
              </a:rPr>
              <a:t>query</a:t>
            </a:r>
            <a:r>
              <a:rPr lang="pt-BR">
                <a:solidFill>
                  <a:schemeClr val="dk1"/>
                </a:solidFill>
              </a:rPr>
              <a:t>(</a:t>
            </a:r>
            <a:r>
              <a:rPr lang="pt-BR">
                <a:solidFill>
                  <a:schemeClr val="dk1"/>
                </a:solidFill>
                <a:highlight>
                  <a:srgbClr val="FFF0F0"/>
                </a:highlight>
              </a:rPr>
              <a:t>"SELECT nome, id FROM funcionario"</a:t>
            </a:r>
            <a:r>
              <a:rPr lang="pt-BR">
                <a:solidFill>
                  <a:schemeClr val="dk1"/>
                </a:solidFill>
              </a:rPr>
              <a:t>);</a:t>
            </a:r>
            <a:endParaRPr>
              <a:solidFill>
                <a:schemeClr val="dk1"/>
              </a:solidFill>
            </a:endParaRPr>
          </a:p>
          <a:p>
            <a:pPr indent="0" lvl="0" marL="0" rtl="0" algn="l">
              <a:spcBef>
                <a:spcPts val="0"/>
              </a:spcBef>
              <a:spcAft>
                <a:spcPts val="0"/>
              </a:spcAft>
              <a:buNone/>
            </a:pPr>
            <a:r>
              <a:rPr i="1" lang="pt-BR">
                <a:solidFill>
                  <a:srgbClr val="999999"/>
                </a:solidFill>
              </a:rPr>
              <a:t>//$statement = $pdo-&gt;query(</a:t>
            </a:r>
            <a:r>
              <a:rPr i="1" lang="pt-BR">
                <a:solidFill>
                  <a:srgbClr val="999999"/>
                </a:solidFill>
                <a:highlight>
                  <a:srgbClr val="FFF0F0"/>
                </a:highlight>
              </a:rPr>
              <a:t>"SELECT titulo, id FROM livro"</a:t>
            </a:r>
            <a:r>
              <a:rPr i="1" lang="pt-BR">
                <a:solidFill>
                  <a:srgbClr val="999999"/>
                </a:solidFill>
              </a:rPr>
              <a:t>);</a:t>
            </a:r>
            <a:endParaRPr i="1">
              <a:solidFill>
                <a:srgbClr val="999999"/>
              </a:solidFill>
            </a:endParaRPr>
          </a:p>
          <a:p>
            <a:pPr indent="0" lvl="0" marL="0" rtl="0" algn="l">
              <a:spcBef>
                <a:spcPts val="0"/>
              </a:spcBef>
              <a:spcAft>
                <a:spcPts val="0"/>
              </a:spcAft>
              <a:buNone/>
            </a:pPr>
            <a:r>
              <a:rPr lang="pt-BR">
                <a:solidFill>
                  <a:srgbClr val="996633"/>
                </a:solidFill>
              </a:rPr>
              <a:t>$dados </a:t>
            </a:r>
            <a:r>
              <a:rPr lang="pt-BR">
                <a:solidFill>
                  <a:schemeClr val="dk1"/>
                </a:solidFill>
              </a:rPr>
              <a:t> </a:t>
            </a:r>
            <a:r>
              <a:rPr lang="pt-BR">
                <a:solidFill>
                  <a:srgbClr val="333333"/>
                </a:solidFill>
              </a:rPr>
              <a:t>=</a:t>
            </a:r>
            <a:r>
              <a:rPr lang="pt-BR">
                <a:solidFill>
                  <a:schemeClr val="dk1"/>
                </a:solidFill>
              </a:rPr>
              <a:t> </a:t>
            </a:r>
            <a:r>
              <a:rPr lang="pt-BR">
                <a:solidFill>
                  <a:srgbClr val="996633"/>
                </a:solidFill>
              </a:rPr>
              <a:t>$statement</a:t>
            </a:r>
            <a:r>
              <a:rPr lang="pt-BR">
                <a:solidFill>
                  <a:srgbClr val="333333"/>
                </a:solidFill>
              </a:rPr>
              <a:t>-&gt;</a:t>
            </a:r>
            <a:r>
              <a:rPr lang="pt-BR">
                <a:solidFill>
                  <a:srgbClr val="0000CC"/>
                </a:solidFill>
              </a:rPr>
              <a:t>fetchAll</a:t>
            </a:r>
            <a:r>
              <a:rPr lang="pt-BR">
                <a:solidFill>
                  <a:schemeClr val="dk1"/>
                </a:solidFill>
              </a:rPr>
              <a:t>(PDO</a:t>
            </a:r>
            <a:r>
              <a:rPr lang="pt-BR">
                <a:solidFill>
                  <a:srgbClr val="333333"/>
                </a:solidFill>
              </a:rPr>
              <a:t>::</a:t>
            </a:r>
            <a:r>
              <a:rPr lang="pt-BR">
                <a:solidFill>
                  <a:srgbClr val="0000CC"/>
                </a:solidFill>
              </a:rPr>
              <a:t>FETCH_NUM</a:t>
            </a:r>
            <a:r>
              <a:rPr lang="pt-BR">
                <a:solidFill>
                  <a:schemeClr val="dk1"/>
                </a:solidFill>
              </a:rPr>
              <a:t>);</a:t>
            </a:r>
            <a:endParaRPr>
              <a:solidFill>
                <a:schemeClr val="dk1"/>
              </a:solidFill>
            </a:endParaRPr>
          </a:p>
          <a:p>
            <a:pPr indent="0" lvl="0" marL="0" rtl="0" algn="l">
              <a:spcBef>
                <a:spcPts val="0"/>
              </a:spcBef>
              <a:spcAft>
                <a:spcPts val="0"/>
              </a:spcAft>
              <a:buNone/>
            </a:pPr>
            <a:r>
              <a:rPr b="1" lang="pt-BR">
                <a:solidFill>
                  <a:srgbClr val="008800"/>
                </a:solidFill>
              </a:rPr>
              <a:t>foreach</a:t>
            </a:r>
            <a:r>
              <a:rPr lang="pt-BR">
                <a:solidFill>
                  <a:schemeClr val="dk1"/>
                </a:solidFill>
              </a:rPr>
              <a:t> (</a:t>
            </a:r>
            <a:r>
              <a:rPr lang="pt-BR">
                <a:solidFill>
                  <a:srgbClr val="996633"/>
                </a:solidFill>
              </a:rPr>
              <a:t>$dados</a:t>
            </a:r>
            <a:r>
              <a:rPr lang="pt-BR">
                <a:solidFill>
                  <a:schemeClr val="dk1"/>
                </a:solidFill>
              </a:rPr>
              <a:t> </a:t>
            </a:r>
            <a:r>
              <a:rPr b="1" lang="pt-BR">
                <a:solidFill>
                  <a:srgbClr val="008800"/>
                </a:solidFill>
              </a:rPr>
              <a:t>as</a:t>
            </a:r>
            <a:r>
              <a:rPr lang="pt-BR">
                <a:solidFill>
                  <a:schemeClr val="dk1"/>
                </a:solidFill>
              </a:rPr>
              <a:t> </a:t>
            </a:r>
            <a:r>
              <a:rPr lang="pt-BR">
                <a:solidFill>
                  <a:srgbClr val="996633"/>
                </a:solidFill>
              </a:rPr>
              <a:t>$dado</a:t>
            </a:r>
            <a:r>
              <a:rPr lang="pt-BR">
                <a:solidFill>
                  <a:schemeClr val="dk1"/>
                </a:solidFill>
              </a:rPr>
              <a:t>) {</a:t>
            </a:r>
            <a:endParaRPr>
              <a:solidFill>
                <a:schemeClr val="dk1"/>
              </a:solidFill>
            </a:endParaRPr>
          </a:p>
          <a:p>
            <a:pPr indent="0" lvl="0" marL="0" rtl="0" algn="l">
              <a:spcBef>
                <a:spcPts val="0"/>
              </a:spcBef>
              <a:spcAft>
                <a:spcPts val="0"/>
              </a:spcAft>
              <a:buNone/>
            </a:pPr>
            <a:r>
              <a:rPr lang="pt-BR">
                <a:solidFill>
                  <a:schemeClr val="dk1"/>
                </a:solidFill>
              </a:rPr>
              <a:t>    </a:t>
            </a:r>
            <a:r>
              <a:rPr b="1" lang="pt-BR">
                <a:solidFill>
                  <a:srgbClr val="008800"/>
                </a:solidFill>
              </a:rPr>
              <a:t>echo</a:t>
            </a:r>
            <a:r>
              <a:rPr lang="pt-BR">
                <a:solidFill>
                  <a:schemeClr val="dk1"/>
                </a:solidFill>
              </a:rPr>
              <a:t> </a:t>
            </a:r>
            <a:r>
              <a:rPr lang="pt-BR">
                <a:solidFill>
                  <a:schemeClr val="dk1"/>
                </a:solidFill>
                <a:highlight>
                  <a:srgbClr val="FFF0F0"/>
                </a:highlight>
              </a:rPr>
              <a:t>"nome: </a:t>
            </a:r>
            <a:r>
              <a:rPr lang="pt-BR">
                <a:solidFill>
                  <a:schemeClr val="dk1"/>
                </a:solidFill>
                <a:highlight>
                  <a:srgbClr val="EEEEEE"/>
                </a:highlight>
              </a:rPr>
              <a:t>$dado[0]</a:t>
            </a:r>
            <a:r>
              <a:rPr lang="pt-BR">
                <a:solidFill>
                  <a:schemeClr val="dk1"/>
                </a:solidFill>
                <a:highlight>
                  <a:srgbClr val="FFF0F0"/>
                </a:highlight>
              </a:rPr>
              <a:t> | id: </a:t>
            </a:r>
            <a:r>
              <a:rPr lang="pt-BR">
                <a:solidFill>
                  <a:schemeClr val="dk1"/>
                </a:solidFill>
                <a:highlight>
                  <a:srgbClr val="EEEEEE"/>
                </a:highlight>
              </a:rPr>
              <a:t>$dado[1]</a:t>
            </a:r>
            <a:r>
              <a:rPr lang="pt-BR">
                <a:solidFill>
                  <a:schemeClr val="dk1"/>
                </a:solidFill>
                <a:highlight>
                  <a:srgbClr val="FFF0F0"/>
                </a:highlight>
              </a:rPr>
              <a:t> &lt;br/&gt;"</a:t>
            </a:r>
            <a:r>
              <a:rPr lang="pt-BR">
                <a:solidFill>
                  <a:schemeClr val="dk1"/>
                </a:solidFill>
              </a:rPr>
              <a:t>;</a:t>
            </a:r>
            <a:endParaRPr>
              <a:solidFill>
                <a:schemeClr val="dk1"/>
              </a:solidFill>
            </a:endParaRPr>
          </a:p>
          <a:p>
            <a:pPr indent="0" lvl="0" marL="0" rtl="0" algn="l">
              <a:lnSpc>
                <a:spcPct val="125000"/>
              </a:lnSpc>
              <a:spcBef>
                <a:spcPts val="0"/>
              </a:spcBef>
              <a:spcAft>
                <a:spcPts val="0"/>
              </a:spcAft>
              <a:buNone/>
            </a:pPr>
            <a:r>
              <a:rPr lang="pt-BR">
                <a:solidFill>
                  <a:schemeClr val="dk1"/>
                </a:solidFill>
              </a:rPr>
              <a:t>}</a:t>
            </a:r>
            <a:endParaRPr>
              <a:solidFill>
                <a:schemeClr val="dk1"/>
              </a:solidFill>
            </a:endParaRPr>
          </a:p>
        </p:txBody>
      </p:sp>
      <p:sp>
        <p:nvSpPr>
          <p:cNvPr id="2334" name="Google Shape;2334;p269"/>
          <p:cNvSpPr txBox="1"/>
          <p:nvPr/>
        </p:nvSpPr>
        <p:spPr>
          <a:xfrm>
            <a:off x="6158875" y="1364800"/>
            <a:ext cx="2621700" cy="3000000"/>
          </a:xfrm>
          <a:prstGeom prst="rect">
            <a:avLst/>
          </a:prstGeom>
          <a:noFill/>
          <a:ln cap="flat" cmpd="sng" w="9525">
            <a:solidFill>
              <a:srgbClr val="000000"/>
            </a:solidFill>
            <a:prstDash val="dash"/>
            <a:round/>
            <a:headEnd len="sm" w="sm" type="none"/>
            <a:tailEnd len="sm" w="sm" type="none"/>
          </a:ln>
        </p:spPr>
        <p:txBody>
          <a:bodyPr anchorCtr="0" anchor="ctr" bIns="91425" lIns="91425" spcFirstLastPara="1" rIns="91425" wrap="square" tIns="91425">
            <a:noAutofit/>
          </a:bodyPr>
          <a:lstStyle/>
          <a:p>
            <a:pPr indent="0" lvl="0" marL="0" rtl="0" algn="just">
              <a:lnSpc>
                <a:spcPct val="115000"/>
              </a:lnSpc>
              <a:spcBef>
                <a:spcPts val="0"/>
              </a:spcBef>
              <a:spcAft>
                <a:spcPts val="1600"/>
              </a:spcAft>
              <a:buClr>
                <a:schemeClr val="dk1"/>
              </a:buClr>
              <a:buSzPts val="1100"/>
              <a:buFont typeface="Arial"/>
              <a:buNone/>
            </a:pPr>
            <a:r>
              <a:rPr b="1" lang="pt-BR" sz="1800">
                <a:solidFill>
                  <a:schemeClr val="dk2"/>
                </a:solidFill>
              </a:rPr>
              <a:t>PDO::FETCH_NUM</a:t>
            </a:r>
            <a:r>
              <a:rPr lang="pt-BR" sz="1800">
                <a:solidFill>
                  <a:schemeClr val="dk2"/>
                </a:solidFill>
              </a:rPr>
              <a:t>: retorna um array 2D onde as chaves assumem as posições das colunas e os valores são os dados de cada registro nesta coluna.</a:t>
            </a:r>
            <a:endParaRPr/>
          </a:p>
        </p:txBody>
      </p:sp>
    </p:spTree>
  </p:cSld>
  <p:clrMapOvr>
    <a:masterClrMapping/>
  </p:clrMapOvr>
</p:sld>
</file>

<file path=ppt/slides/slide2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8" name="Shape 2338"/>
        <p:cNvGrpSpPr/>
        <p:nvPr/>
      </p:nvGrpSpPr>
      <p:grpSpPr>
        <a:xfrm>
          <a:off x="0" y="0"/>
          <a:ext cx="0" cy="0"/>
          <a:chOff x="0" y="0"/>
          <a:chExt cx="0" cy="0"/>
        </a:xfrm>
      </p:grpSpPr>
      <p:sp>
        <p:nvSpPr>
          <p:cNvPr id="2339" name="Google Shape;2339;p27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PDO::FETCH_BOTH</a:t>
            </a:r>
            <a:endParaRPr/>
          </a:p>
        </p:txBody>
      </p:sp>
      <p:sp>
        <p:nvSpPr>
          <p:cNvPr id="2340" name="Google Shape;2340;p270"/>
          <p:cNvSpPr txBox="1"/>
          <p:nvPr/>
        </p:nvSpPr>
        <p:spPr>
          <a:xfrm>
            <a:off x="299850" y="1453575"/>
            <a:ext cx="5310300" cy="30000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pt-BR">
                <a:solidFill>
                  <a:srgbClr val="557799"/>
                </a:solidFill>
              </a:rPr>
              <a:t>&lt;?php</a:t>
            </a:r>
            <a:endParaRPr>
              <a:solidFill>
                <a:schemeClr val="dk1"/>
              </a:solidFill>
            </a:endParaRPr>
          </a:p>
          <a:p>
            <a:pPr indent="0" lvl="0" marL="0" rtl="0" algn="l">
              <a:lnSpc>
                <a:spcPct val="100000"/>
              </a:lnSpc>
              <a:spcBef>
                <a:spcPts val="0"/>
              </a:spcBef>
              <a:spcAft>
                <a:spcPts val="0"/>
              </a:spcAft>
              <a:buNone/>
            </a:pPr>
            <a:r>
              <a:t/>
            </a:r>
            <a:endParaRPr>
              <a:solidFill>
                <a:schemeClr val="dk1"/>
              </a:solidFill>
            </a:endParaRPr>
          </a:p>
          <a:p>
            <a:pPr indent="0" lvl="0" marL="0" rtl="0" algn="l">
              <a:lnSpc>
                <a:spcPct val="100000"/>
              </a:lnSpc>
              <a:spcBef>
                <a:spcPts val="0"/>
              </a:spcBef>
              <a:spcAft>
                <a:spcPts val="0"/>
              </a:spcAft>
              <a:buNone/>
            </a:pPr>
            <a:r>
              <a:rPr b="1" lang="pt-BR">
                <a:solidFill>
                  <a:srgbClr val="008800"/>
                </a:solidFill>
              </a:rPr>
              <a:t>include</a:t>
            </a:r>
            <a:r>
              <a:rPr lang="pt-BR">
                <a:solidFill>
                  <a:schemeClr val="dk1"/>
                </a:solidFill>
              </a:rPr>
              <a:t> </a:t>
            </a:r>
            <a:r>
              <a:rPr lang="pt-BR">
                <a:solidFill>
                  <a:schemeClr val="dk1"/>
                </a:solidFill>
                <a:highlight>
                  <a:srgbClr val="FFF0F0"/>
                </a:highlight>
              </a:rPr>
              <a:t>'conexao.php'</a:t>
            </a:r>
            <a:r>
              <a:rPr lang="pt-BR">
                <a:solidFill>
                  <a:schemeClr val="dk1"/>
                </a:solidFill>
              </a:rPr>
              <a:t>;</a:t>
            </a:r>
            <a:endParaRPr sz="1100">
              <a:solidFill>
                <a:schemeClr val="dk1"/>
              </a:solidFill>
            </a:endParaRPr>
          </a:p>
          <a:p>
            <a:pPr indent="0" lvl="0" marL="0" rtl="0" algn="l">
              <a:lnSpc>
                <a:spcPct val="100000"/>
              </a:lnSpc>
              <a:spcBef>
                <a:spcPts val="0"/>
              </a:spcBef>
              <a:spcAft>
                <a:spcPts val="0"/>
              </a:spcAft>
              <a:buNone/>
            </a:pPr>
            <a:r>
              <a:t/>
            </a:r>
            <a:endParaRPr sz="1100">
              <a:solidFill>
                <a:schemeClr val="dk1"/>
              </a:solidFill>
            </a:endParaRPr>
          </a:p>
          <a:p>
            <a:pPr indent="0" lvl="0" marL="0" rtl="0" algn="l">
              <a:lnSpc>
                <a:spcPct val="100000"/>
              </a:lnSpc>
              <a:spcBef>
                <a:spcPts val="0"/>
              </a:spcBef>
              <a:spcAft>
                <a:spcPts val="0"/>
              </a:spcAft>
              <a:buNone/>
            </a:pPr>
            <a:r>
              <a:rPr lang="pt-BR">
                <a:solidFill>
                  <a:srgbClr val="996633"/>
                </a:solidFill>
              </a:rPr>
              <a:t>$statement</a:t>
            </a:r>
            <a:r>
              <a:rPr lang="pt-BR">
                <a:solidFill>
                  <a:schemeClr val="dk1"/>
                </a:solidFill>
              </a:rPr>
              <a:t>   </a:t>
            </a:r>
            <a:r>
              <a:rPr lang="pt-BR">
                <a:solidFill>
                  <a:srgbClr val="333333"/>
                </a:solidFill>
              </a:rPr>
              <a:t>=</a:t>
            </a:r>
            <a:r>
              <a:rPr lang="pt-BR">
                <a:solidFill>
                  <a:schemeClr val="dk1"/>
                </a:solidFill>
              </a:rPr>
              <a:t> </a:t>
            </a:r>
            <a:r>
              <a:rPr lang="pt-BR">
                <a:solidFill>
                  <a:srgbClr val="996633"/>
                </a:solidFill>
              </a:rPr>
              <a:t>$pdo</a:t>
            </a:r>
            <a:r>
              <a:rPr lang="pt-BR">
                <a:solidFill>
                  <a:srgbClr val="333333"/>
                </a:solidFill>
              </a:rPr>
              <a:t>-&gt;</a:t>
            </a:r>
            <a:r>
              <a:rPr lang="pt-BR">
                <a:solidFill>
                  <a:srgbClr val="0000CC"/>
                </a:solidFill>
              </a:rPr>
              <a:t>query</a:t>
            </a:r>
            <a:r>
              <a:rPr lang="pt-BR">
                <a:solidFill>
                  <a:schemeClr val="dk1"/>
                </a:solidFill>
              </a:rPr>
              <a:t>(</a:t>
            </a:r>
            <a:r>
              <a:rPr lang="pt-BR">
                <a:solidFill>
                  <a:schemeClr val="dk1"/>
                </a:solidFill>
                <a:highlight>
                  <a:srgbClr val="FFF0F0"/>
                </a:highlight>
              </a:rPr>
              <a:t>'SELECT * FROM funcionario'</a:t>
            </a:r>
            <a:r>
              <a:rPr lang="pt-BR">
                <a:solidFill>
                  <a:schemeClr val="dk1"/>
                </a:solidFill>
              </a:rPr>
              <a:t>);</a:t>
            </a:r>
            <a:endParaRPr>
              <a:solidFill>
                <a:schemeClr val="dk1"/>
              </a:solidFill>
            </a:endParaRPr>
          </a:p>
          <a:p>
            <a:pPr indent="0" lvl="0" marL="0" rtl="0" algn="l">
              <a:lnSpc>
                <a:spcPct val="100000"/>
              </a:lnSpc>
              <a:spcBef>
                <a:spcPts val="0"/>
              </a:spcBef>
              <a:spcAft>
                <a:spcPts val="0"/>
              </a:spcAft>
              <a:buNone/>
            </a:pPr>
            <a:r>
              <a:rPr lang="pt-BR">
                <a:solidFill>
                  <a:srgbClr val="996633"/>
                </a:solidFill>
              </a:rPr>
              <a:t>$funcionario</a:t>
            </a:r>
            <a:r>
              <a:rPr lang="pt-BR">
                <a:solidFill>
                  <a:schemeClr val="dk1"/>
                </a:solidFill>
              </a:rPr>
              <a:t> </a:t>
            </a:r>
            <a:r>
              <a:rPr lang="pt-BR">
                <a:solidFill>
                  <a:srgbClr val="333333"/>
                </a:solidFill>
              </a:rPr>
              <a:t>=</a:t>
            </a:r>
            <a:r>
              <a:rPr lang="pt-BR">
                <a:solidFill>
                  <a:schemeClr val="dk1"/>
                </a:solidFill>
              </a:rPr>
              <a:t> </a:t>
            </a:r>
            <a:r>
              <a:rPr lang="pt-BR">
                <a:solidFill>
                  <a:srgbClr val="996633"/>
                </a:solidFill>
              </a:rPr>
              <a:t>$statement</a:t>
            </a:r>
            <a:r>
              <a:rPr lang="pt-BR">
                <a:solidFill>
                  <a:srgbClr val="333333"/>
                </a:solidFill>
              </a:rPr>
              <a:t>-&gt;</a:t>
            </a:r>
            <a:r>
              <a:rPr lang="pt-BR">
                <a:solidFill>
                  <a:srgbClr val="0000CC"/>
                </a:solidFill>
              </a:rPr>
              <a:t>fetch</a:t>
            </a:r>
            <a:r>
              <a:rPr lang="pt-BR">
                <a:solidFill>
                  <a:schemeClr val="dk1"/>
                </a:solidFill>
              </a:rPr>
              <a:t>(PDO</a:t>
            </a:r>
            <a:r>
              <a:rPr lang="pt-BR">
                <a:solidFill>
                  <a:srgbClr val="333333"/>
                </a:solidFill>
              </a:rPr>
              <a:t>::</a:t>
            </a:r>
            <a:r>
              <a:rPr lang="pt-BR">
                <a:solidFill>
                  <a:srgbClr val="0000CC"/>
                </a:solidFill>
              </a:rPr>
              <a:t>FETCH_BOTH</a:t>
            </a:r>
            <a:r>
              <a:rPr lang="pt-BR">
                <a:solidFill>
                  <a:schemeClr val="dk1"/>
                </a:solidFill>
              </a:rPr>
              <a:t>);</a:t>
            </a:r>
            <a:endParaRPr>
              <a:solidFill>
                <a:schemeClr val="dk1"/>
              </a:solidFill>
            </a:endParaRPr>
          </a:p>
          <a:p>
            <a:pPr indent="0" lvl="0" marL="0" rtl="0" algn="l">
              <a:lnSpc>
                <a:spcPct val="125000"/>
              </a:lnSpc>
              <a:spcBef>
                <a:spcPts val="0"/>
              </a:spcBef>
              <a:spcAft>
                <a:spcPts val="0"/>
              </a:spcAft>
              <a:buClr>
                <a:schemeClr val="dk1"/>
              </a:buClr>
              <a:buSzPts val="1100"/>
              <a:buFont typeface="Arial"/>
              <a:buNone/>
            </a:pPr>
            <a:r>
              <a:rPr lang="pt-BR">
                <a:solidFill>
                  <a:srgbClr val="007020"/>
                </a:solidFill>
              </a:rPr>
              <a:t>var_dump</a:t>
            </a:r>
            <a:r>
              <a:rPr lang="pt-BR">
                <a:solidFill>
                  <a:schemeClr val="dk1"/>
                </a:solidFill>
              </a:rPr>
              <a:t>(</a:t>
            </a:r>
            <a:r>
              <a:rPr lang="pt-BR">
                <a:solidFill>
                  <a:srgbClr val="996633"/>
                </a:solidFill>
              </a:rPr>
              <a:t>$funcionario</a:t>
            </a:r>
            <a:r>
              <a:rPr lang="pt-BR">
                <a:solidFill>
                  <a:schemeClr val="dk1"/>
                </a:solidFill>
              </a:rPr>
              <a:t>);</a:t>
            </a:r>
            <a:endParaRPr>
              <a:solidFill>
                <a:schemeClr val="dk1"/>
              </a:solidFill>
            </a:endParaRPr>
          </a:p>
          <a:p>
            <a:pPr indent="0" lvl="0" marL="0" rtl="0" algn="l">
              <a:lnSpc>
                <a:spcPct val="100000"/>
              </a:lnSpc>
              <a:spcBef>
                <a:spcPts val="0"/>
              </a:spcBef>
              <a:spcAft>
                <a:spcPts val="0"/>
              </a:spcAft>
              <a:buNone/>
            </a:pPr>
            <a:r>
              <a:t/>
            </a:r>
            <a:endParaRPr>
              <a:solidFill>
                <a:srgbClr val="996633"/>
              </a:solidFill>
            </a:endParaRPr>
          </a:p>
          <a:p>
            <a:pPr indent="0" lvl="0" marL="0" rtl="0" algn="l">
              <a:lnSpc>
                <a:spcPct val="100000"/>
              </a:lnSpc>
              <a:spcBef>
                <a:spcPts val="0"/>
              </a:spcBef>
              <a:spcAft>
                <a:spcPts val="0"/>
              </a:spcAft>
              <a:buNone/>
            </a:pPr>
            <a:r>
              <a:t/>
            </a:r>
            <a:endParaRPr>
              <a:solidFill>
                <a:srgbClr val="557799"/>
              </a:solidFill>
            </a:endParaRPr>
          </a:p>
        </p:txBody>
      </p:sp>
      <p:sp>
        <p:nvSpPr>
          <p:cNvPr id="2341" name="Google Shape;2341;p270"/>
          <p:cNvSpPr txBox="1"/>
          <p:nvPr/>
        </p:nvSpPr>
        <p:spPr>
          <a:xfrm>
            <a:off x="5791200" y="1453575"/>
            <a:ext cx="3000000" cy="3000000"/>
          </a:xfrm>
          <a:prstGeom prst="rect">
            <a:avLst/>
          </a:prstGeom>
          <a:noFill/>
          <a:ln cap="flat" cmpd="sng" w="9525">
            <a:solidFill>
              <a:srgbClr val="000000"/>
            </a:solidFill>
            <a:prstDash val="dash"/>
            <a:round/>
            <a:headEnd len="sm" w="sm" type="none"/>
            <a:tailEnd len="sm" w="sm" type="none"/>
          </a:ln>
        </p:spPr>
        <p:txBody>
          <a:bodyPr anchorCtr="0" anchor="ctr" bIns="91425" lIns="91425" spcFirstLastPara="1" rIns="91425" wrap="square" tIns="91425">
            <a:noAutofit/>
          </a:bodyPr>
          <a:lstStyle/>
          <a:p>
            <a:pPr indent="0" lvl="0" marL="0" rtl="0" algn="just">
              <a:lnSpc>
                <a:spcPct val="115000"/>
              </a:lnSpc>
              <a:spcBef>
                <a:spcPts val="0"/>
              </a:spcBef>
              <a:spcAft>
                <a:spcPts val="1600"/>
              </a:spcAft>
              <a:buNone/>
            </a:pPr>
            <a:r>
              <a:rPr b="1" lang="pt-BR" sz="1800">
                <a:solidFill>
                  <a:schemeClr val="dk2"/>
                </a:solidFill>
              </a:rPr>
              <a:t>PDO::FETCH_BOTH</a:t>
            </a:r>
            <a:r>
              <a:rPr lang="pt-BR" sz="1800">
                <a:solidFill>
                  <a:schemeClr val="dk2"/>
                </a:solidFill>
              </a:rPr>
              <a:t>: retorna um array indexado duplicando o número colunas onde permitindo que os dados sejam acessados tanto pelo nome da coluna como pelo índice (número) da mesma.</a:t>
            </a:r>
            <a:endParaRPr/>
          </a:p>
        </p:txBody>
      </p:sp>
    </p:spTree>
  </p:cSld>
  <p:clrMapOvr>
    <a:masterClrMapping/>
  </p:clrMapOvr>
</p:sld>
</file>

<file path=ppt/slides/slide2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5" name="Shape 2345"/>
        <p:cNvGrpSpPr/>
        <p:nvPr/>
      </p:nvGrpSpPr>
      <p:grpSpPr>
        <a:xfrm>
          <a:off x="0" y="0"/>
          <a:ext cx="0" cy="0"/>
          <a:chOff x="0" y="0"/>
          <a:chExt cx="0" cy="0"/>
        </a:xfrm>
      </p:grpSpPr>
      <p:sp>
        <p:nvSpPr>
          <p:cNvPr id="2346" name="Google Shape;2346;p27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PDO::FETCH_KEY_PAIR</a:t>
            </a:r>
            <a:endParaRPr/>
          </a:p>
        </p:txBody>
      </p:sp>
      <p:sp>
        <p:nvSpPr>
          <p:cNvPr id="2347" name="Google Shape;2347;p271"/>
          <p:cNvSpPr txBox="1"/>
          <p:nvPr/>
        </p:nvSpPr>
        <p:spPr>
          <a:xfrm>
            <a:off x="355800" y="1372275"/>
            <a:ext cx="5559300" cy="32904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l">
              <a:lnSpc>
                <a:spcPct val="125000"/>
              </a:lnSpc>
              <a:spcBef>
                <a:spcPts val="0"/>
              </a:spcBef>
              <a:spcAft>
                <a:spcPts val="0"/>
              </a:spcAft>
              <a:buNone/>
            </a:pPr>
            <a:r>
              <a:rPr lang="pt-BR">
                <a:solidFill>
                  <a:srgbClr val="557799"/>
                </a:solidFill>
              </a:rPr>
              <a:t>&lt;?php</a:t>
            </a:r>
            <a:endParaRPr>
              <a:solidFill>
                <a:schemeClr val="dk1"/>
              </a:solidFill>
            </a:endParaRPr>
          </a:p>
          <a:p>
            <a:pPr indent="0" lvl="0" marL="0" rtl="0" algn="l">
              <a:lnSpc>
                <a:spcPct val="125000"/>
              </a:lnSpc>
              <a:spcBef>
                <a:spcPts val="0"/>
              </a:spcBef>
              <a:spcAft>
                <a:spcPts val="0"/>
              </a:spcAft>
              <a:buNone/>
            </a:pPr>
            <a:r>
              <a:t/>
            </a:r>
            <a:endParaRPr>
              <a:solidFill>
                <a:schemeClr val="dk1"/>
              </a:solidFill>
            </a:endParaRPr>
          </a:p>
          <a:p>
            <a:pPr indent="0" lvl="0" marL="0" rtl="0" algn="l">
              <a:lnSpc>
                <a:spcPct val="125000"/>
              </a:lnSpc>
              <a:spcBef>
                <a:spcPts val="0"/>
              </a:spcBef>
              <a:spcAft>
                <a:spcPts val="0"/>
              </a:spcAft>
              <a:buNone/>
            </a:pPr>
            <a:r>
              <a:rPr b="1" lang="pt-BR">
                <a:solidFill>
                  <a:srgbClr val="008800"/>
                </a:solidFill>
              </a:rPr>
              <a:t>include_once</a:t>
            </a:r>
            <a:r>
              <a:rPr lang="pt-BR">
                <a:solidFill>
                  <a:schemeClr val="dk1"/>
                </a:solidFill>
              </a:rPr>
              <a:t> </a:t>
            </a:r>
            <a:r>
              <a:rPr lang="pt-BR">
                <a:solidFill>
                  <a:schemeClr val="dk1"/>
                </a:solidFill>
                <a:highlight>
                  <a:srgbClr val="FFF0F0"/>
                </a:highlight>
              </a:rPr>
              <a:t>"conexao.php"</a:t>
            </a:r>
            <a:r>
              <a:rPr lang="pt-BR">
                <a:solidFill>
                  <a:schemeClr val="dk1"/>
                </a:solidFill>
              </a:rPr>
              <a:t>;</a:t>
            </a:r>
            <a:endParaRPr>
              <a:solidFill>
                <a:schemeClr val="dk1"/>
              </a:solidFill>
            </a:endParaRPr>
          </a:p>
          <a:p>
            <a:pPr indent="0" lvl="0" marL="0" rtl="0" algn="l">
              <a:lnSpc>
                <a:spcPct val="125000"/>
              </a:lnSpc>
              <a:spcBef>
                <a:spcPts val="0"/>
              </a:spcBef>
              <a:spcAft>
                <a:spcPts val="0"/>
              </a:spcAft>
              <a:buNone/>
            </a:pPr>
            <a:r>
              <a:t/>
            </a:r>
            <a:endParaRPr>
              <a:solidFill>
                <a:schemeClr val="dk1"/>
              </a:solidFill>
            </a:endParaRPr>
          </a:p>
          <a:p>
            <a:pPr indent="0" lvl="0" marL="0" rtl="0" algn="l">
              <a:lnSpc>
                <a:spcPct val="125000"/>
              </a:lnSpc>
              <a:spcBef>
                <a:spcPts val="0"/>
              </a:spcBef>
              <a:spcAft>
                <a:spcPts val="0"/>
              </a:spcAft>
              <a:buNone/>
            </a:pPr>
            <a:r>
              <a:rPr lang="pt-BR">
                <a:solidFill>
                  <a:srgbClr val="996633"/>
                </a:solidFill>
              </a:rPr>
              <a:t>$statement</a:t>
            </a:r>
            <a:r>
              <a:rPr lang="pt-BR">
                <a:solidFill>
                  <a:schemeClr val="dk1"/>
                </a:solidFill>
              </a:rPr>
              <a:t> </a:t>
            </a:r>
            <a:r>
              <a:rPr lang="pt-BR">
                <a:solidFill>
                  <a:srgbClr val="333333"/>
                </a:solidFill>
              </a:rPr>
              <a:t>=</a:t>
            </a:r>
            <a:r>
              <a:rPr lang="pt-BR">
                <a:solidFill>
                  <a:schemeClr val="dk1"/>
                </a:solidFill>
              </a:rPr>
              <a:t> </a:t>
            </a:r>
            <a:r>
              <a:rPr lang="pt-BR">
                <a:solidFill>
                  <a:srgbClr val="996633"/>
                </a:solidFill>
              </a:rPr>
              <a:t>$pdo</a:t>
            </a:r>
            <a:r>
              <a:rPr lang="pt-BR">
                <a:solidFill>
                  <a:srgbClr val="333333"/>
                </a:solidFill>
              </a:rPr>
              <a:t>-&gt;</a:t>
            </a:r>
            <a:r>
              <a:rPr lang="pt-BR">
                <a:solidFill>
                  <a:srgbClr val="0000CC"/>
                </a:solidFill>
              </a:rPr>
              <a:t>query</a:t>
            </a:r>
            <a:r>
              <a:rPr lang="pt-BR">
                <a:solidFill>
                  <a:schemeClr val="dk1"/>
                </a:solidFill>
              </a:rPr>
              <a:t>(</a:t>
            </a:r>
            <a:r>
              <a:rPr lang="pt-BR">
                <a:solidFill>
                  <a:schemeClr val="dk1"/>
                </a:solidFill>
                <a:highlight>
                  <a:srgbClr val="FFF0F0"/>
                </a:highlight>
              </a:rPr>
              <a:t>"SELECT id, nome FROM funcionario"</a:t>
            </a:r>
            <a:r>
              <a:rPr lang="pt-BR">
                <a:solidFill>
                  <a:schemeClr val="dk1"/>
                </a:solidFill>
              </a:rPr>
              <a:t>);</a:t>
            </a:r>
            <a:endParaRPr>
              <a:solidFill>
                <a:schemeClr val="dk1"/>
              </a:solidFill>
            </a:endParaRPr>
          </a:p>
          <a:p>
            <a:pPr indent="0" lvl="0" marL="0" rtl="0" algn="l">
              <a:lnSpc>
                <a:spcPct val="125000"/>
              </a:lnSpc>
              <a:spcBef>
                <a:spcPts val="0"/>
              </a:spcBef>
              <a:spcAft>
                <a:spcPts val="0"/>
              </a:spcAft>
              <a:buNone/>
            </a:pPr>
            <a:r>
              <a:rPr lang="pt-BR">
                <a:solidFill>
                  <a:srgbClr val="996633"/>
                </a:solidFill>
              </a:rPr>
              <a:t>$dados</a:t>
            </a:r>
            <a:r>
              <a:rPr lang="pt-BR">
                <a:solidFill>
                  <a:schemeClr val="dk1"/>
                </a:solidFill>
              </a:rPr>
              <a:t> </a:t>
            </a:r>
            <a:r>
              <a:rPr lang="pt-BR">
                <a:solidFill>
                  <a:srgbClr val="333333"/>
                </a:solidFill>
              </a:rPr>
              <a:t>=</a:t>
            </a:r>
            <a:r>
              <a:rPr lang="pt-BR">
                <a:solidFill>
                  <a:schemeClr val="dk1"/>
                </a:solidFill>
              </a:rPr>
              <a:t> </a:t>
            </a:r>
            <a:r>
              <a:rPr lang="pt-BR">
                <a:solidFill>
                  <a:srgbClr val="996633"/>
                </a:solidFill>
              </a:rPr>
              <a:t>$statement</a:t>
            </a:r>
            <a:r>
              <a:rPr lang="pt-BR">
                <a:solidFill>
                  <a:srgbClr val="333333"/>
                </a:solidFill>
              </a:rPr>
              <a:t>-&gt;</a:t>
            </a:r>
            <a:r>
              <a:rPr lang="pt-BR">
                <a:solidFill>
                  <a:srgbClr val="0000CC"/>
                </a:solidFill>
              </a:rPr>
              <a:t>fetchAll</a:t>
            </a:r>
            <a:r>
              <a:rPr lang="pt-BR">
                <a:solidFill>
                  <a:schemeClr val="dk1"/>
                </a:solidFill>
              </a:rPr>
              <a:t>(PDO</a:t>
            </a:r>
            <a:r>
              <a:rPr lang="pt-BR">
                <a:solidFill>
                  <a:srgbClr val="333333"/>
                </a:solidFill>
              </a:rPr>
              <a:t>::</a:t>
            </a:r>
            <a:r>
              <a:rPr lang="pt-BR">
                <a:solidFill>
                  <a:srgbClr val="0000CC"/>
                </a:solidFill>
              </a:rPr>
              <a:t>FETCH_KEY_PAIR</a:t>
            </a:r>
            <a:r>
              <a:rPr lang="pt-BR">
                <a:solidFill>
                  <a:schemeClr val="dk1"/>
                </a:solidFill>
              </a:rPr>
              <a:t>);</a:t>
            </a:r>
            <a:endParaRPr>
              <a:solidFill>
                <a:schemeClr val="dk1"/>
              </a:solidFill>
            </a:endParaRPr>
          </a:p>
          <a:p>
            <a:pPr indent="0" lvl="0" marL="0" rtl="0" algn="l">
              <a:lnSpc>
                <a:spcPct val="125000"/>
              </a:lnSpc>
              <a:spcBef>
                <a:spcPts val="0"/>
              </a:spcBef>
              <a:spcAft>
                <a:spcPts val="0"/>
              </a:spcAft>
              <a:buNone/>
            </a:pPr>
            <a:r>
              <a:rPr b="1" lang="pt-BR">
                <a:solidFill>
                  <a:srgbClr val="008800"/>
                </a:solidFill>
              </a:rPr>
              <a:t>echo</a:t>
            </a:r>
            <a:r>
              <a:rPr lang="pt-BR">
                <a:solidFill>
                  <a:schemeClr val="dk1"/>
                </a:solidFill>
              </a:rPr>
              <a:t> </a:t>
            </a:r>
            <a:r>
              <a:rPr lang="pt-BR">
                <a:solidFill>
                  <a:schemeClr val="dk1"/>
                </a:solidFill>
                <a:highlight>
                  <a:srgbClr val="FFF0F0"/>
                </a:highlight>
              </a:rPr>
              <a:t>"&lt;select&gt;"</a:t>
            </a:r>
            <a:r>
              <a:rPr lang="pt-BR">
                <a:solidFill>
                  <a:schemeClr val="dk1"/>
                </a:solidFill>
              </a:rPr>
              <a:t>;</a:t>
            </a:r>
            <a:endParaRPr>
              <a:solidFill>
                <a:schemeClr val="dk1"/>
              </a:solidFill>
            </a:endParaRPr>
          </a:p>
          <a:p>
            <a:pPr indent="0" lvl="0" marL="0" rtl="0" algn="l">
              <a:lnSpc>
                <a:spcPct val="125000"/>
              </a:lnSpc>
              <a:spcBef>
                <a:spcPts val="0"/>
              </a:spcBef>
              <a:spcAft>
                <a:spcPts val="0"/>
              </a:spcAft>
              <a:buNone/>
            </a:pPr>
            <a:r>
              <a:rPr b="1" lang="pt-BR">
                <a:solidFill>
                  <a:srgbClr val="008800"/>
                </a:solidFill>
              </a:rPr>
              <a:t>foreach</a:t>
            </a:r>
            <a:r>
              <a:rPr lang="pt-BR">
                <a:solidFill>
                  <a:schemeClr val="dk1"/>
                </a:solidFill>
              </a:rPr>
              <a:t>(</a:t>
            </a:r>
            <a:r>
              <a:rPr lang="pt-BR">
                <a:solidFill>
                  <a:srgbClr val="996633"/>
                </a:solidFill>
              </a:rPr>
              <a:t>$dados</a:t>
            </a:r>
            <a:r>
              <a:rPr lang="pt-BR">
                <a:solidFill>
                  <a:schemeClr val="dk1"/>
                </a:solidFill>
              </a:rPr>
              <a:t> </a:t>
            </a:r>
            <a:r>
              <a:rPr b="1" lang="pt-BR">
                <a:solidFill>
                  <a:srgbClr val="008800"/>
                </a:solidFill>
              </a:rPr>
              <a:t>as</a:t>
            </a:r>
            <a:r>
              <a:rPr lang="pt-BR">
                <a:solidFill>
                  <a:schemeClr val="dk1"/>
                </a:solidFill>
              </a:rPr>
              <a:t> </a:t>
            </a:r>
            <a:r>
              <a:rPr lang="pt-BR">
                <a:solidFill>
                  <a:srgbClr val="996633"/>
                </a:solidFill>
              </a:rPr>
              <a:t>$key</a:t>
            </a:r>
            <a:r>
              <a:rPr lang="pt-BR">
                <a:solidFill>
                  <a:schemeClr val="dk1"/>
                </a:solidFill>
              </a:rPr>
              <a:t> </a:t>
            </a:r>
            <a:r>
              <a:rPr lang="pt-BR">
                <a:solidFill>
                  <a:srgbClr val="333333"/>
                </a:solidFill>
              </a:rPr>
              <a:t>=&gt;</a:t>
            </a:r>
            <a:r>
              <a:rPr lang="pt-BR">
                <a:solidFill>
                  <a:schemeClr val="dk1"/>
                </a:solidFill>
              </a:rPr>
              <a:t> </a:t>
            </a:r>
            <a:r>
              <a:rPr lang="pt-BR">
                <a:solidFill>
                  <a:srgbClr val="996633"/>
                </a:solidFill>
              </a:rPr>
              <a:t>$dado</a:t>
            </a:r>
            <a:r>
              <a:rPr lang="pt-BR">
                <a:solidFill>
                  <a:schemeClr val="dk1"/>
                </a:solidFill>
              </a:rPr>
              <a:t>){</a:t>
            </a:r>
            <a:endParaRPr>
              <a:solidFill>
                <a:schemeClr val="dk1"/>
              </a:solidFill>
            </a:endParaRPr>
          </a:p>
          <a:p>
            <a:pPr indent="0" lvl="0" marL="0" rtl="0" algn="l">
              <a:lnSpc>
                <a:spcPct val="125000"/>
              </a:lnSpc>
              <a:spcBef>
                <a:spcPts val="0"/>
              </a:spcBef>
              <a:spcAft>
                <a:spcPts val="0"/>
              </a:spcAft>
              <a:buNone/>
            </a:pPr>
            <a:r>
              <a:rPr lang="pt-BR">
                <a:solidFill>
                  <a:schemeClr val="dk1"/>
                </a:solidFill>
              </a:rPr>
              <a:t>    </a:t>
            </a:r>
            <a:r>
              <a:rPr b="1" lang="pt-BR">
                <a:solidFill>
                  <a:srgbClr val="008800"/>
                </a:solidFill>
              </a:rPr>
              <a:t>echo</a:t>
            </a:r>
            <a:r>
              <a:rPr lang="pt-BR">
                <a:solidFill>
                  <a:schemeClr val="dk1"/>
                </a:solidFill>
              </a:rPr>
              <a:t> </a:t>
            </a:r>
            <a:r>
              <a:rPr lang="pt-BR">
                <a:solidFill>
                  <a:schemeClr val="dk1"/>
                </a:solidFill>
                <a:highlight>
                  <a:srgbClr val="FFF0F0"/>
                </a:highlight>
              </a:rPr>
              <a:t>"&lt;option value='</a:t>
            </a:r>
            <a:r>
              <a:rPr lang="pt-BR">
                <a:solidFill>
                  <a:schemeClr val="dk1"/>
                </a:solidFill>
                <a:highlight>
                  <a:srgbClr val="EEEEEE"/>
                </a:highlight>
              </a:rPr>
              <a:t>$key</a:t>
            </a:r>
            <a:r>
              <a:rPr lang="pt-BR">
                <a:solidFill>
                  <a:schemeClr val="dk1"/>
                </a:solidFill>
                <a:highlight>
                  <a:srgbClr val="FFF0F0"/>
                </a:highlight>
              </a:rPr>
              <a:t>'&gt;</a:t>
            </a:r>
            <a:r>
              <a:rPr lang="pt-BR">
                <a:solidFill>
                  <a:schemeClr val="dk1"/>
                </a:solidFill>
                <a:highlight>
                  <a:srgbClr val="EEEEEE"/>
                </a:highlight>
              </a:rPr>
              <a:t>$dado</a:t>
            </a:r>
            <a:r>
              <a:rPr lang="pt-BR">
                <a:solidFill>
                  <a:schemeClr val="dk1"/>
                </a:solidFill>
                <a:highlight>
                  <a:srgbClr val="FFF0F0"/>
                </a:highlight>
              </a:rPr>
              <a:t>&lt;/option&gt;"</a:t>
            </a:r>
            <a:r>
              <a:rPr lang="pt-BR">
                <a:solidFill>
                  <a:schemeClr val="dk1"/>
                </a:solidFill>
              </a:rPr>
              <a:t>;</a:t>
            </a:r>
            <a:endParaRPr>
              <a:solidFill>
                <a:schemeClr val="dk1"/>
              </a:solidFill>
            </a:endParaRPr>
          </a:p>
          <a:p>
            <a:pPr indent="0" lvl="0" marL="0" rtl="0" algn="l">
              <a:lnSpc>
                <a:spcPct val="125000"/>
              </a:lnSpc>
              <a:spcBef>
                <a:spcPts val="0"/>
              </a:spcBef>
              <a:spcAft>
                <a:spcPts val="0"/>
              </a:spcAft>
              <a:buNone/>
            </a:pPr>
            <a:r>
              <a:rPr lang="pt-BR">
                <a:solidFill>
                  <a:schemeClr val="dk1"/>
                </a:solidFill>
              </a:rPr>
              <a:t>}</a:t>
            </a:r>
            <a:endParaRPr>
              <a:solidFill>
                <a:schemeClr val="dk1"/>
              </a:solidFill>
            </a:endParaRPr>
          </a:p>
          <a:p>
            <a:pPr indent="0" lvl="0" marL="0" rtl="0" algn="l">
              <a:lnSpc>
                <a:spcPct val="125000"/>
              </a:lnSpc>
              <a:spcBef>
                <a:spcPts val="0"/>
              </a:spcBef>
              <a:spcAft>
                <a:spcPts val="0"/>
              </a:spcAft>
              <a:buClr>
                <a:schemeClr val="dk1"/>
              </a:buClr>
              <a:buSzPts val="1100"/>
              <a:buFont typeface="Arial"/>
              <a:buNone/>
            </a:pPr>
            <a:r>
              <a:rPr b="1" lang="pt-BR">
                <a:solidFill>
                  <a:srgbClr val="008800"/>
                </a:solidFill>
              </a:rPr>
              <a:t>echo</a:t>
            </a:r>
            <a:r>
              <a:rPr lang="pt-BR">
                <a:solidFill>
                  <a:schemeClr val="dk1"/>
                </a:solidFill>
              </a:rPr>
              <a:t> </a:t>
            </a:r>
            <a:r>
              <a:rPr lang="pt-BR">
                <a:solidFill>
                  <a:schemeClr val="dk1"/>
                </a:solidFill>
                <a:highlight>
                  <a:srgbClr val="FFF0F0"/>
                </a:highlight>
              </a:rPr>
              <a:t>"&lt;/select&gt;"</a:t>
            </a:r>
            <a:r>
              <a:rPr lang="pt-BR">
                <a:solidFill>
                  <a:schemeClr val="dk1"/>
                </a:solidFill>
              </a:rPr>
              <a:t>;</a:t>
            </a:r>
            <a:endParaRPr>
              <a:solidFill>
                <a:schemeClr val="dk1"/>
              </a:solidFill>
            </a:endParaRPr>
          </a:p>
          <a:p>
            <a:pPr indent="0" lvl="0" marL="0" rtl="0" algn="l">
              <a:lnSpc>
                <a:spcPct val="125000"/>
              </a:lnSpc>
              <a:spcBef>
                <a:spcPts val="0"/>
              </a:spcBef>
              <a:spcAft>
                <a:spcPts val="0"/>
              </a:spcAft>
              <a:buNone/>
            </a:pPr>
            <a:r>
              <a:t/>
            </a:r>
            <a:endParaRPr>
              <a:solidFill>
                <a:srgbClr val="557799"/>
              </a:solidFill>
            </a:endParaRPr>
          </a:p>
        </p:txBody>
      </p:sp>
      <p:sp>
        <p:nvSpPr>
          <p:cNvPr id="2348" name="Google Shape;2348;p271"/>
          <p:cNvSpPr txBox="1"/>
          <p:nvPr/>
        </p:nvSpPr>
        <p:spPr>
          <a:xfrm>
            <a:off x="6048750" y="1372275"/>
            <a:ext cx="3000000" cy="3290400"/>
          </a:xfrm>
          <a:prstGeom prst="rect">
            <a:avLst/>
          </a:prstGeom>
          <a:noFill/>
          <a:ln cap="flat" cmpd="sng" w="9525">
            <a:solidFill>
              <a:srgbClr val="000000"/>
            </a:solidFill>
            <a:prstDash val="dash"/>
            <a:round/>
            <a:headEnd len="sm" w="sm" type="none"/>
            <a:tailEnd len="sm" w="sm" type="none"/>
          </a:ln>
        </p:spPr>
        <p:txBody>
          <a:bodyPr anchorCtr="0" anchor="ctr" bIns="91425" lIns="91425" spcFirstLastPara="1" rIns="91425" wrap="square" tIns="91425">
            <a:noAutofit/>
          </a:bodyPr>
          <a:lstStyle/>
          <a:p>
            <a:pPr indent="0" lvl="0" marL="0" rtl="0" algn="just">
              <a:lnSpc>
                <a:spcPct val="115000"/>
              </a:lnSpc>
              <a:spcBef>
                <a:spcPts val="0"/>
              </a:spcBef>
              <a:spcAft>
                <a:spcPts val="0"/>
              </a:spcAft>
              <a:buNone/>
            </a:pPr>
            <a:r>
              <a:rPr b="1" lang="pt-BR" sz="1800">
                <a:solidFill>
                  <a:schemeClr val="dk2"/>
                </a:solidFill>
              </a:rPr>
              <a:t>PDO::FETCH_KEY_PAIR</a:t>
            </a:r>
            <a:r>
              <a:rPr lang="pt-BR" sz="1800">
                <a:solidFill>
                  <a:schemeClr val="dk2"/>
                </a:solidFill>
              </a:rPr>
              <a:t>: retorna um array 2D onde as chaves assumem os valores da primeira coluna e os valores são os dados da segunda.</a:t>
            </a:r>
            <a:endParaRPr sz="1800">
              <a:solidFill>
                <a:schemeClr val="dk2"/>
              </a:solidFill>
            </a:endParaRPr>
          </a:p>
          <a:p>
            <a:pPr indent="0" lvl="0" marL="0" rtl="0" algn="just">
              <a:lnSpc>
                <a:spcPct val="115000"/>
              </a:lnSpc>
              <a:spcBef>
                <a:spcPts val="1600"/>
              </a:spcBef>
              <a:spcAft>
                <a:spcPts val="1600"/>
              </a:spcAft>
              <a:buNone/>
            </a:pPr>
            <a:r>
              <a:rPr lang="pt-BR" sz="1800">
                <a:solidFill>
                  <a:schemeClr val="dk2"/>
                </a:solidFill>
              </a:rPr>
              <a:t>Se uma terceira coluna for colocada na projeção, o PDO lançará uma exceção</a:t>
            </a:r>
            <a:endParaRPr sz="1800">
              <a:solidFill>
                <a:schemeClr val="dk2"/>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3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Estrutura de Controle (If)</a:t>
            </a:r>
            <a:endParaRPr/>
          </a:p>
        </p:txBody>
      </p:sp>
      <p:sp>
        <p:nvSpPr>
          <p:cNvPr id="268" name="Google Shape;268;p3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sz="2000">
              <a:solidFill>
                <a:schemeClr val="dk1"/>
              </a:solidFill>
            </a:endParaRPr>
          </a:p>
          <a:p>
            <a:pPr indent="0" lvl="0" marL="0" rtl="0" algn="l">
              <a:lnSpc>
                <a:spcPct val="100000"/>
              </a:lnSpc>
              <a:spcBef>
                <a:spcPts val="0"/>
              </a:spcBef>
              <a:spcAft>
                <a:spcPts val="0"/>
              </a:spcAft>
              <a:buNone/>
            </a:pPr>
            <a:r>
              <a:t/>
            </a:r>
            <a:endParaRPr sz="2000">
              <a:solidFill>
                <a:schemeClr val="dk1"/>
              </a:solidFill>
            </a:endParaRPr>
          </a:p>
          <a:p>
            <a:pPr indent="0" lvl="0" marL="0" rtl="0" algn="l">
              <a:lnSpc>
                <a:spcPct val="100000"/>
              </a:lnSpc>
              <a:spcBef>
                <a:spcPts val="0"/>
              </a:spcBef>
              <a:spcAft>
                <a:spcPts val="0"/>
              </a:spcAft>
              <a:buNone/>
            </a:pPr>
            <a:r>
              <a:t/>
            </a:r>
            <a:endParaRPr sz="2000">
              <a:solidFill>
                <a:schemeClr val="dk1"/>
              </a:solidFill>
            </a:endParaRPr>
          </a:p>
          <a:p>
            <a:pPr indent="0" lvl="0" marL="0" rtl="0" algn="l">
              <a:lnSpc>
                <a:spcPct val="100000"/>
              </a:lnSpc>
              <a:spcBef>
                <a:spcPts val="0"/>
              </a:spcBef>
              <a:spcAft>
                <a:spcPts val="0"/>
              </a:spcAft>
              <a:buNone/>
            </a:pPr>
            <a:r>
              <a:t/>
            </a:r>
            <a:endParaRPr sz="2000">
              <a:solidFill>
                <a:schemeClr val="dk1"/>
              </a:solidFill>
            </a:endParaRPr>
          </a:p>
          <a:p>
            <a:pPr indent="0" lvl="0" marL="0" rtl="0" algn="l">
              <a:lnSpc>
                <a:spcPct val="100000"/>
              </a:lnSpc>
              <a:spcBef>
                <a:spcPts val="0"/>
              </a:spcBef>
              <a:spcAft>
                <a:spcPts val="0"/>
              </a:spcAft>
              <a:buNone/>
            </a:pPr>
            <a:r>
              <a:rPr lang="pt-BR" sz="2000">
                <a:solidFill>
                  <a:schemeClr val="dk1"/>
                </a:solidFill>
              </a:rPr>
              <a:t>Neste pequeno exemplo testamos se uma determinada variável possui o conteúdo igual a string “85 bits”, se a condição for verdadeira o código.</a:t>
            </a:r>
            <a:endParaRPr sz="2000">
              <a:solidFill>
                <a:schemeClr val="dk1"/>
              </a:solidFill>
            </a:endParaRPr>
          </a:p>
          <a:p>
            <a:pPr indent="0" lvl="0" marL="0" rtl="0" algn="l">
              <a:spcBef>
                <a:spcPts val="0"/>
              </a:spcBef>
              <a:spcAft>
                <a:spcPts val="1600"/>
              </a:spcAft>
              <a:buNone/>
            </a:pPr>
            <a:r>
              <a:t/>
            </a:r>
            <a:endParaRPr sz="2000"/>
          </a:p>
        </p:txBody>
      </p:sp>
    </p:spTree>
  </p:cSld>
  <p:clrMapOvr>
    <a:masterClrMapping/>
  </p:clrMapOvr>
</p:sld>
</file>

<file path=ppt/slides/slide2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2" name="Shape 2352"/>
        <p:cNvGrpSpPr/>
        <p:nvPr/>
      </p:nvGrpSpPr>
      <p:grpSpPr>
        <a:xfrm>
          <a:off x="0" y="0"/>
          <a:ext cx="0" cy="0"/>
          <a:chOff x="0" y="0"/>
          <a:chExt cx="0" cy="0"/>
        </a:xfrm>
      </p:grpSpPr>
      <p:sp>
        <p:nvSpPr>
          <p:cNvPr id="2353" name="Google Shape;2353;p27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PDO::FETCH_UNIQUE</a:t>
            </a:r>
            <a:endParaRPr/>
          </a:p>
        </p:txBody>
      </p:sp>
      <p:sp>
        <p:nvSpPr>
          <p:cNvPr id="2354" name="Google Shape;2354;p272"/>
          <p:cNvSpPr txBox="1"/>
          <p:nvPr/>
        </p:nvSpPr>
        <p:spPr>
          <a:xfrm>
            <a:off x="311700" y="1453600"/>
            <a:ext cx="5763900" cy="30000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pt-BR">
                <a:solidFill>
                  <a:srgbClr val="557799"/>
                </a:solidFill>
              </a:rPr>
              <a:t>&lt;?php</a:t>
            </a:r>
            <a:endParaRPr>
              <a:solidFill>
                <a:srgbClr val="557799"/>
              </a:solidFill>
            </a:endParaRPr>
          </a:p>
          <a:p>
            <a:pPr indent="0" lvl="0" marL="0" rtl="0" algn="l">
              <a:lnSpc>
                <a:spcPct val="115000"/>
              </a:lnSpc>
              <a:spcBef>
                <a:spcPts val="0"/>
              </a:spcBef>
              <a:spcAft>
                <a:spcPts val="0"/>
              </a:spcAft>
              <a:buNone/>
            </a:pPr>
            <a:r>
              <a:t/>
            </a:r>
            <a:endParaRPr>
              <a:solidFill>
                <a:srgbClr val="557799"/>
              </a:solidFill>
            </a:endParaRPr>
          </a:p>
          <a:p>
            <a:pPr indent="0" lvl="0" marL="0" rtl="0" algn="l">
              <a:lnSpc>
                <a:spcPct val="115000"/>
              </a:lnSpc>
              <a:spcBef>
                <a:spcPts val="0"/>
              </a:spcBef>
              <a:spcAft>
                <a:spcPts val="0"/>
              </a:spcAft>
              <a:buNone/>
            </a:pPr>
            <a:r>
              <a:rPr b="1" lang="pt-BR">
                <a:solidFill>
                  <a:srgbClr val="008800"/>
                </a:solidFill>
              </a:rPr>
              <a:t>include_once</a:t>
            </a:r>
            <a:r>
              <a:rPr lang="pt-BR">
                <a:solidFill>
                  <a:srgbClr val="996633"/>
                </a:solidFill>
              </a:rPr>
              <a:t> </a:t>
            </a:r>
            <a:r>
              <a:rPr lang="pt-BR">
                <a:solidFill>
                  <a:srgbClr val="333333"/>
                </a:solidFill>
                <a:highlight>
                  <a:srgbClr val="FFF0F0"/>
                </a:highlight>
              </a:rPr>
              <a:t>“conexao.php”</a:t>
            </a:r>
            <a:r>
              <a:rPr lang="pt-BR">
                <a:solidFill>
                  <a:srgbClr val="996633"/>
                </a:solidFill>
              </a:rPr>
              <a:t>;</a:t>
            </a:r>
            <a:endParaRPr>
              <a:solidFill>
                <a:srgbClr val="996633"/>
              </a:solidFill>
            </a:endParaRPr>
          </a:p>
          <a:p>
            <a:pPr indent="0" lvl="0" marL="0" rtl="0" algn="l">
              <a:lnSpc>
                <a:spcPct val="115000"/>
              </a:lnSpc>
              <a:spcBef>
                <a:spcPts val="0"/>
              </a:spcBef>
              <a:spcAft>
                <a:spcPts val="0"/>
              </a:spcAft>
              <a:buClr>
                <a:schemeClr val="dk1"/>
              </a:buClr>
              <a:buSzPts val="1100"/>
              <a:buFont typeface="Arial"/>
              <a:buNone/>
            </a:pPr>
            <a:r>
              <a:t/>
            </a:r>
            <a:endParaRPr>
              <a:solidFill>
                <a:srgbClr val="557799"/>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rPr lang="pt-BR">
                <a:solidFill>
                  <a:srgbClr val="996633"/>
                </a:solidFill>
              </a:rPr>
              <a:t>$statement</a:t>
            </a:r>
            <a:r>
              <a:rPr lang="pt-BR">
                <a:solidFill>
                  <a:schemeClr val="dk1"/>
                </a:solidFill>
              </a:rPr>
              <a:t>   </a:t>
            </a:r>
            <a:r>
              <a:rPr lang="pt-BR">
                <a:solidFill>
                  <a:srgbClr val="333333"/>
                </a:solidFill>
              </a:rPr>
              <a:t>=</a:t>
            </a:r>
            <a:r>
              <a:rPr lang="pt-BR">
                <a:solidFill>
                  <a:schemeClr val="dk1"/>
                </a:solidFill>
              </a:rPr>
              <a:t> </a:t>
            </a:r>
            <a:r>
              <a:rPr lang="pt-BR">
                <a:solidFill>
                  <a:srgbClr val="996633"/>
                </a:solidFill>
              </a:rPr>
              <a:t>$pdo</a:t>
            </a:r>
            <a:r>
              <a:rPr lang="pt-BR">
                <a:solidFill>
                  <a:srgbClr val="333333"/>
                </a:solidFill>
              </a:rPr>
              <a:t>-&gt;</a:t>
            </a:r>
            <a:r>
              <a:rPr lang="pt-BR">
                <a:solidFill>
                  <a:srgbClr val="0000CC"/>
                </a:solidFill>
              </a:rPr>
              <a:t>query</a:t>
            </a:r>
            <a:r>
              <a:rPr lang="pt-BR">
                <a:solidFill>
                  <a:schemeClr val="dk1"/>
                </a:solidFill>
              </a:rPr>
              <a:t>(</a:t>
            </a:r>
            <a:r>
              <a:rPr lang="pt-BR">
                <a:solidFill>
                  <a:schemeClr val="dk1"/>
                </a:solidFill>
                <a:highlight>
                  <a:srgbClr val="FFF0F0"/>
                </a:highlight>
              </a:rPr>
              <a:t>'SELECT id,nome,cpf FROM funcionario'</a:t>
            </a:r>
            <a:r>
              <a:rPr lang="pt-BR">
                <a:solidFill>
                  <a:schemeClr val="dk1"/>
                </a:solidFill>
              </a:rPr>
              <a:t>);</a:t>
            </a:r>
            <a:endParaRPr>
              <a:solidFill>
                <a:schemeClr val="dk1"/>
              </a:solidFill>
            </a:endParaRPr>
          </a:p>
          <a:p>
            <a:pPr indent="0" lvl="0" marL="0" rtl="0" algn="l">
              <a:lnSpc>
                <a:spcPct val="115000"/>
              </a:lnSpc>
              <a:spcBef>
                <a:spcPts val="0"/>
              </a:spcBef>
              <a:spcAft>
                <a:spcPts val="0"/>
              </a:spcAft>
              <a:buNone/>
            </a:pPr>
            <a:r>
              <a:rPr lang="pt-BR">
                <a:solidFill>
                  <a:srgbClr val="996633"/>
                </a:solidFill>
              </a:rPr>
              <a:t>$funcionarios</a:t>
            </a:r>
            <a:r>
              <a:rPr lang="pt-BR">
                <a:solidFill>
                  <a:schemeClr val="dk1"/>
                </a:solidFill>
              </a:rPr>
              <a:t> </a:t>
            </a:r>
            <a:r>
              <a:rPr lang="pt-BR">
                <a:solidFill>
                  <a:srgbClr val="333333"/>
                </a:solidFill>
              </a:rPr>
              <a:t>=</a:t>
            </a:r>
            <a:r>
              <a:rPr lang="pt-BR">
                <a:solidFill>
                  <a:schemeClr val="dk1"/>
                </a:solidFill>
              </a:rPr>
              <a:t> </a:t>
            </a:r>
            <a:r>
              <a:rPr lang="pt-BR">
                <a:solidFill>
                  <a:srgbClr val="996633"/>
                </a:solidFill>
              </a:rPr>
              <a:t>$statement</a:t>
            </a:r>
            <a:r>
              <a:rPr lang="pt-BR">
                <a:solidFill>
                  <a:srgbClr val="333333"/>
                </a:solidFill>
              </a:rPr>
              <a:t>-&gt;</a:t>
            </a:r>
            <a:r>
              <a:rPr lang="pt-BR">
                <a:solidFill>
                  <a:srgbClr val="0000CC"/>
                </a:solidFill>
              </a:rPr>
              <a:t>fetchAll</a:t>
            </a:r>
            <a:r>
              <a:rPr lang="pt-BR">
                <a:solidFill>
                  <a:schemeClr val="dk1"/>
                </a:solidFill>
              </a:rPr>
              <a:t>(PDO</a:t>
            </a:r>
            <a:r>
              <a:rPr lang="pt-BR">
                <a:solidFill>
                  <a:srgbClr val="333333"/>
                </a:solidFill>
              </a:rPr>
              <a:t>::</a:t>
            </a:r>
            <a:r>
              <a:rPr lang="pt-BR">
                <a:solidFill>
                  <a:srgbClr val="0000CC"/>
                </a:solidFill>
              </a:rPr>
              <a:t>FETCH_UNIQUE</a:t>
            </a:r>
            <a:r>
              <a:rPr lang="pt-BR">
                <a:solidFill>
                  <a:schemeClr val="dk1"/>
                </a:solidFill>
              </a:rPr>
              <a:t>);</a:t>
            </a:r>
            <a:endParaRPr>
              <a:solidFill>
                <a:schemeClr val="dk1"/>
              </a:solidFill>
            </a:endParaRPr>
          </a:p>
          <a:p>
            <a:pPr indent="0" lvl="0" marL="0" rtl="0" algn="l">
              <a:lnSpc>
                <a:spcPct val="115000"/>
              </a:lnSpc>
              <a:spcBef>
                <a:spcPts val="0"/>
              </a:spcBef>
              <a:spcAft>
                <a:spcPts val="0"/>
              </a:spcAft>
              <a:buNone/>
            </a:pPr>
            <a:r>
              <a:rPr b="1" lang="pt-BR">
                <a:solidFill>
                  <a:srgbClr val="008800"/>
                </a:solidFill>
              </a:rPr>
              <a:t>foreach</a:t>
            </a:r>
            <a:r>
              <a:rPr lang="pt-BR">
                <a:solidFill>
                  <a:schemeClr val="dk1"/>
                </a:solidFill>
              </a:rPr>
              <a:t> (</a:t>
            </a:r>
            <a:r>
              <a:rPr lang="pt-BR">
                <a:solidFill>
                  <a:srgbClr val="996633"/>
                </a:solidFill>
              </a:rPr>
              <a:t>$funcionarios</a:t>
            </a:r>
            <a:r>
              <a:rPr lang="pt-BR">
                <a:solidFill>
                  <a:schemeClr val="dk1"/>
                </a:solidFill>
              </a:rPr>
              <a:t> </a:t>
            </a:r>
            <a:r>
              <a:rPr b="1" lang="pt-BR">
                <a:solidFill>
                  <a:srgbClr val="008800"/>
                </a:solidFill>
              </a:rPr>
              <a:t>as</a:t>
            </a:r>
            <a:r>
              <a:rPr lang="pt-BR">
                <a:solidFill>
                  <a:schemeClr val="dk1"/>
                </a:solidFill>
              </a:rPr>
              <a:t> </a:t>
            </a:r>
            <a:r>
              <a:rPr lang="pt-BR">
                <a:solidFill>
                  <a:srgbClr val="996633"/>
                </a:solidFill>
              </a:rPr>
              <a:t>$id</a:t>
            </a:r>
            <a:r>
              <a:rPr lang="pt-BR">
                <a:solidFill>
                  <a:schemeClr val="dk1"/>
                </a:solidFill>
              </a:rPr>
              <a:t> </a:t>
            </a:r>
            <a:r>
              <a:rPr lang="pt-BR">
                <a:solidFill>
                  <a:srgbClr val="333333"/>
                </a:solidFill>
              </a:rPr>
              <a:t>=&gt;</a:t>
            </a:r>
            <a:r>
              <a:rPr lang="pt-BR">
                <a:solidFill>
                  <a:schemeClr val="dk1"/>
                </a:solidFill>
              </a:rPr>
              <a:t> </a:t>
            </a:r>
            <a:r>
              <a:rPr lang="pt-BR">
                <a:solidFill>
                  <a:srgbClr val="996633"/>
                </a:solidFill>
              </a:rPr>
              <a:t>$funcionario</a:t>
            </a:r>
            <a:r>
              <a:rPr lang="pt-BR">
                <a:solidFill>
                  <a:schemeClr val="dk1"/>
                </a:solidFill>
              </a:rPr>
              <a:t>) {</a:t>
            </a:r>
            <a:endParaRPr>
              <a:solidFill>
                <a:schemeClr val="dk1"/>
              </a:solidFill>
            </a:endParaRPr>
          </a:p>
          <a:p>
            <a:pPr indent="0" lvl="0" marL="0" rtl="0" algn="l">
              <a:lnSpc>
                <a:spcPct val="115000"/>
              </a:lnSpc>
              <a:spcBef>
                <a:spcPts val="0"/>
              </a:spcBef>
              <a:spcAft>
                <a:spcPts val="0"/>
              </a:spcAft>
              <a:buNone/>
            </a:pPr>
            <a:r>
              <a:rPr lang="pt-BR">
                <a:solidFill>
                  <a:schemeClr val="dk1"/>
                </a:solidFill>
              </a:rPr>
              <a:t>    </a:t>
            </a:r>
            <a:r>
              <a:rPr b="1" lang="pt-BR">
                <a:solidFill>
                  <a:srgbClr val="008800"/>
                </a:solidFill>
              </a:rPr>
              <a:t>echo</a:t>
            </a:r>
            <a:r>
              <a:rPr lang="pt-BR">
                <a:solidFill>
                  <a:schemeClr val="dk1"/>
                </a:solidFill>
              </a:rPr>
              <a:t> </a:t>
            </a:r>
            <a:r>
              <a:rPr lang="pt-BR">
                <a:solidFill>
                  <a:srgbClr val="996633"/>
                </a:solidFill>
              </a:rPr>
              <a:t>$id</a:t>
            </a:r>
            <a:r>
              <a:rPr lang="pt-BR">
                <a:solidFill>
                  <a:srgbClr val="333333"/>
                </a:solidFill>
              </a:rPr>
              <a:t>.</a:t>
            </a:r>
            <a:r>
              <a:rPr lang="pt-BR">
                <a:solidFill>
                  <a:schemeClr val="dk1"/>
                </a:solidFill>
                <a:highlight>
                  <a:srgbClr val="FFF0F0"/>
                </a:highlight>
              </a:rPr>
              <a:t>":"</a:t>
            </a:r>
            <a:r>
              <a:rPr lang="pt-BR">
                <a:solidFill>
                  <a:srgbClr val="333333"/>
                </a:solidFill>
              </a:rPr>
              <a:t>.</a:t>
            </a:r>
            <a:r>
              <a:rPr lang="pt-BR">
                <a:solidFill>
                  <a:srgbClr val="996633"/>
                </a:solidFill>
              </a:rPr>
              <a:t>$funcionario</a:t>
            </a:r>
            <a:r>
              <a:rPr lang="pt-BR">
                <a:solidFill>
                  <a:schemeClr val="dk1"/>
                </a:solidFill>
              </a:rPr>
              <a:t>[</a:t>
            </a:r>
            <a:r>
              <a:rPr lang="pt-BR">
                <a:solidFill>
                  <a:schemeClr val="dk1"/>
                </a:solidFill>
                <a:highlight>
                  <a:srgbClr val="FFF0F0"/>
                </a:highlight>
              </a:rPr>
              <a:t>'nome'</a:t>
            </a:r>
            <a:r>
              <a:rPr lang="pt-BR">
                <a:solidFill>
                  <a:schemeClr val="dk1"/>
                </a:solidFill>
              </a:rPr>
              <a:t>]</a:t>
            </a:r>
            <a:r>
              <a:rPr lang="pt-BR">
                <a:solidFill>
                  <a:srgbClr val="333333"/>
                </a:solidFill>
              </a:rPr>
              <a:t>.</a:t>
            </a:r>
            <a:r>
              <a:rPr lang="pt-BR">
                <a:solidFill>
                  <a:schemeClr val="dk1"/>
                </a:solidFill>
                <a:highlight>
                  <a:srgbClr val="FFF0F0"/>
                </a:highlight>
              </a:rPr>
              <a:t>"&lt;/br&gt;"</a:t>
            </a:r>
            <a:r>
              <a:rPr lang="pt-BR">
                <a:solidFill>
                  <a:schemeClr val="dk1"/>
                </a:solidFill>
              </a:rPr>
              <a:t>;</a:t>
            </a:r>
            <a:endParaRPr>
              <a:solidFill>
                <a:schemeClr val="dk1"/>
              </a:solidFill>
            </a:endParaRPr>
          </a:p>
          <a:p>
            <a:pPr indent="0" lvl="0" marL="0" rtl="0" algn="l">
              <a:lnSpc>
                <a:spcPct val="115000"/>
              </a:lnSpc>
              <a:spcBef>
                <a:spcPts val="0"/>
              </a:spcBef>
              <a:spcAft>
                <a:spcPts val="0"/>
              </a:spcAft>
              <a:buNone/>
            </a:pPr>
            <a:r>
              <a:rPr lang="pt-BR">
                <a:solidFill>
                  <a:schemeClr val="dk1"/>
                </a:solidFill>
              </a:rPr>
              <a:t>}</a:t>
            </a:r>
            <a:endParaRPr>
              <a:solidFill>
                <a:schemeClr val="dk1"/>
              </a:solidFill>
            </a:endParaRPr>
          </a:p>
        </p:txBody>
      </p:sp>
      <p:sp>
        <p:nvSpPr>
          <p:cNvPr id="2355" name="Google Shape;2355;p272"/>
          <p:cNvSpPr txBox="1"/>
          <p:nvPr/>
        </p:nvSpPr>
        <p:spPr>
          <a:xfrm>
            <a:off x="6158875" y="1453600"/>
            <a:ext cx="2794200" cy="3000000"/>
          </a:xfrm>
          <a:prstGeom prst="rect">
            <a:avLst/>
          </a:prstGeom>
          <a:noFill/>
          <a:ln cap="flat" cmpd="sng" w="9525">
            <a:solidFill>
              <a:srgbClr val="000000"/>
            </a:solidFill>
            <a:prstDash val="dash"/>
            <a:round/>
            <a:headEnd len="sm" w="sm" type="none"/>
            <a:tailEnd len="sm" w="sm" type="none"/>
          </a:ln>
        </p:spPr>
        <p:txBody>
          <a:bodyPr anchorCtr="0" anchor="ctr" bIns="91425" lIns="91425" spcFirstLastPara="1" rIns="91425" wrap="square" tIns="91425">
            <a:noAutofit/>
          </a:bodyPr>
          <a:lstStyle/>
          <a:p>
            <a:pPr indent="0" lvl="0" marL="0" rtl="0" algn="just">
              <a:lnSpc>
                <a:spcPct val="115000"/>
              </a:lnSpc>
              <a:spcBef>
                <a:spcPts val="0"/>
              </a:spcBef>
              <a:spcAft>
                <a:spcPts val="1600"/>
              </a:spcAft>
              <a:buNone/>
            </a:pPr>
            <a:r>
              <a:rPr b="1" lang="pt-BR" sz="1800">
                <a:solidFill>
                  <a:schemeClr val="dk2"/>
                </a:solidFill>
              </a:rPr>
              <a:t>PDO::FETCH_UNIQUE</a:t>
            </a:r>
            <a:r>
              <a:rPr lang="pt-BR" sz="1800">
                <a:solidFill>
                  <a:schemeClr val="dk2"/>
                </a:solidFill>
              </a:rPr>
              <a:t>: retorna um array de arrays onde as chaves assumem os valores da primeira coluna e os valores (com colunas em keys) em subarrays.</a:t>
            </a:r>
            <a:endParaRPr/>
          </a:p>
        </p:txBody>
      </p:sp>
    </p:spTree>
  </p:cSld>
  <p:clrMapOvr>
    <a:masterClrMapping/>
  </p:clrMapOvr>
</p:sld>
</file>

<file path=ppt/slides/slide2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9" name="Shape 2359"/>
        <p:cNvGrpSpPr/>
        <p:nvPr/>
      </p:nvGrpSpPr>
      <p:grpSpPr>
        <a:xfrm>
          <a:off x="0" y="0"/>
          <a:ext cx="0" cy="0"/>
          <a:chOff x="0" y="0"/>
          <a:chExt cx="0" cy="0"/>
        </a:xfrm>
      </p:grpSpPr>
      <p:sp>
        <p:nvSpPr>
          <p:cNvPr id="2360" name="Google Shape;2360;p27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PDO::FETCH_NAMED</a:t>
            </a:r>
            <a:endParaRPr/>
          </a:p>
        </p:txBody>
      </p:sp>
      <p:sp>
        <p:nvSpPr>
          <p:cNvPr id="2361" name="Google Shape;2361;p273"/>
          <p:cNvSpPr txBox="1"/>
          <p:nvPr/>
        </p:nvSpPr>
        <p:spPr>
          <a:xfrm>
            <a:off x="441100" y="1273375"/>
            <a:ext cx="4843800" cy="32991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pt-BR">
                <a:solidFill>
                  <a:srgbClr val="557799"/>
                </a:solidFill>
              </a:rPr>
              <a:t>&lt;?php</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pt-BR">
                <a:solidFill>
                  <a:srgbClr val="996633"/>
                </a:solidFill>
              </a:rPr>
              <a:t>$statement</a:t>
            </a:r>
            <a:r>
              <a:rPr lang="pt-BR">
                <a:solidFill>
                  <a:schemeClr val="dk1"/>
                </a:solidFill>
              </a:rPr>
              <a:t> </a:t>
            </a:r>
            <a:r>
              <a:rPr lang="pt-BR">
                <a:solidFill>
                  <a:srgbClr val="333333"/>
                </a:solidFill>
              </a:rPr>
              <a:t>=</a:t>
            </a:r>
            <a:r>
              <a:rPr lang="pt-BR">
                <a:solidFill>
                  <a:schemeClr val="dk1"/>
                </a:solidFill>
              </a:rPr>
              <a:t> </a:t>
            </a:r>
            <a:r>
              <a:rPr lang="pt-BR">
                <a:solidFill>
                  <a:srgbClr val="996633"/>
                </a:solidFill>
              </a:rPr>
              <a:t>$pdo</a:t>
            </a:r>
            <a:r>
              <a:rPr lang="pt-BR">
                <a:solidFill>
                  <a:srgbClr val="333333"/>
                </a:solidFill>
              </a:rPr>
              <a:t>-&gt;</a:t>
            </a:r>
            <a:r>
              <a:rPr lang="pt-BR">
                <a:solidFill>
                  <a:srgbClr val="0000CC"/>
                </a:solidFill>
              </a:rPr>
              <a:t>query</a:t>
            </a:r>
            <a:r>
              <a:rPr lang="pt-BR">
                <a:solidFill>
                  <a:schemeClr val="dk1"/>
                </a:solidFill>
              </a:rPr>
              <a:t>(</a:t>
            </a:r>
            <a:r>
              <a:rPr lang="pt-BR">
                <a:solidFill>
                  <a:schemeClr val="dk1"/>
                </a:solidFill>
                <a:highlight>
                  <a:srgbClr val="FFF0F0"/>
                </a:highlight>
              </a:rPr>
              <a:t>'</a:t>
            </a:r>
            <a:endParaRPr>
              <a:solidFill>
                <a:schemeClr val="dk1"/>
              </a:solidFill>
              <a:highlight>
                <a:srgbClr val="FFF0F0"/>
              </a:highlight>
            </a:endParaRPr>
          </a:p>
          <a:p>
            <a:pPr indent="0" lvl="0" marL="0" rtl="0" algn="l">
              <a:spcBef>
                <a:spcPts val="0"/>
              </a:spcBef>
              <a:spcAft>
                <a:spcPts val="0"/>
              </a:spcAft>
              <a:buNone/>
            </a:pPr>
            <a:r>
              <a:rPr lang="pt-BR">
                <a:solidFill>
                  <a:schemeClr val="dk1"/>
                </a:solidFill>
                <a:highlight>
                  <a:srgbClr val="FFF0F0"/>
                </a:highlight>
              </a:rPr>
              <a:t>SELECT * FROM editora </a:t>
            </a:r>
            <a:endParaRPr>
              <a:solidFill>
                <a:schemeClr val="dk1"/>
              </a:solidFill>
              <a:highlight>
                <a:srgbClr val="FFF0F0"/>
              </a:highlight>
            </a:endParaRPr>
          </a:p>
          <a:p>
            <a:pPr indent="0" lvl="0" marL="0" rtl="0" algn="l">
              <a:spcBef>
                <a:spcPts val="0"/>
              </a:spcBef>
              <a:spcAft>
                <a:spcPts val="0"/>
              </a:spcAft>
              <a:buNone/>
            </a:pPr>
            <a:r>
              <a:rPr lang="pt-BR">
                <a:solidFill>
                  <a:schemeClr val="dk1"/>
                </a:solidFill>
                <a:highlight>
                  <a:srgbClr val="FFF0F0"/>
                </a:highlight>
              </a:rPr>
              <a:t>LEFT JOIN livro ON livro.editora_id = editora.id'</a:t>
            </a:r>
            <a:r>
              <a:rPr lang="pt-BR">
                <a:solidFill>
                  <a:schemeClr val="dk1"/>
                </a:solidFill>
              </a:rPr>
              <a:t>);</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pt-BR">
                <a:solidFill>
                  <a:srgbClr val="996633"/>
                </a:solidFill>
              </a:rPr>
              <a:t>$registros</a:t>
            </a:r>
            <a:r>
              <a:rPr lang="pt-BR">
                <a:solidFill>
                  <a:schemeClr val="dk1"/>
                </a:solidFill>
              </a:rPr>
              <a:t> </a:t>
            </a:r>
            <a:r>
              <a:rPr lang="pt-BR">
                <a:solidFill>
                  <a:srgbClr val="333333"/>
                </a:solidFill>
              </a:rPr>
              <a:t>=</a:t>
            </a:r>
            <a:r>
              <a:rPr lang="pt-BR">
                <a:solidFill>
                  <a:schemeClr val="dk1"/>
                </a:solidFill>
              </a:rPr>
              <a:t> </a:t>
            </a:r>
            <a:r>
              <a:rPr lang="pt-BR">
                <a:solidFill>
                  <a:srgbClr val="996633"/>
                </a:solidFill>
              </a:rPr>
              <a:t>$statement</a:t>
            </a:r>
            <a:r>
              <a:rPr lang="pt-BR">
                <a:solidFill>
                  <a:srgbClr val="333333"/>
                </a:solidFill>
              </a:rPr>
              <a:t>-&gt;</a:t>
            </a:r>
            <a:r>
              <a:rPr lang="pt-BR">
                <a:solidFill>
                  <a:srgbClr val="0000CC"/>
                </a:solidFill>
              </a:rPr>
              <a:t>fetchAll</a:t>
            </a:r>
            <a:r>
              <a:rPr lang="pt-BR">
                <a:solidFill>
                  <a:schemeClr val="dk1"/>
                </a:solidFill>
              </a:rPr>
              <a:t>(PDO</a:t>
            </a:r>
            <a:r>
              <a:rPr lang="pt-BR">
                <a:solidFill>
                  <a:srgbClr val="333333"/>
                </a:solidFill>
              </a:rPr>
              <a:t>::</a:t>
            </a:r>
            <a:r>
              <a:rPr lang="pt-BR">
                <a:solidFill>
                  <a:srgbClr val="0000CC"/>
                </a:solidFill>
              </a:rPr>
              <a:t>FETCH_NAMED</a:t>
            </a:r>
            <a:r>
              <a:rPr lang="pt-BR">
                <a:solidFill>
                  <a:schemeClr val="dk1"/>
                </a:solidFill>
              </a:rPr>
              <a:t>);</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pt-BR">
                <a:solidFill>
                  <a:srgbClr val="008800"/>
                </a:solidFill>
              </a:rPr>
              <a:t>foreach</a:t>
            </a:r>
            <a:r>
              <a:rPr lang="pt-BR">
                <a:solidFill>
                  <a:schemeClr val="dk1"/>
                </a:solidFill>
              </a:rPr>
              <a:t> (</a:t>
            </a:r>
            <a:r>
              <a:rPr lang="pt-BR">
                <a:solidFill>
                  <a:srgbClr val="996633"/>
                </a:solidFill>
              </a:rPr>
              <a:t>$registros</a:t>
            </a:r>
            <a:r>
              <a:rPr lang="pt-BR">
                <a:solidFill>
                  <a:schemeClr val="dk1"/>
                </a:solidFill>
              </a:rPr>
              <a:t> </a:t>
            </a:r>
            <a:r>
              <a:rPr b="1" lang="pt-BR">
                <a:solidFill>
                  <a:srgbClr val="008800"/>
                </a:solidFill>
              </a:rPr>
              <a:t>as</a:t>
            </a:r>
            <a:r>
              <a:rPr lang="pt-BR">
                <a:solidFill>
                  <a:schemeClr val="dk1"/>
                </a:solidFill>
              </a:rPr>
              <a:t> </a:t>
            </a:r>
            <a:r>
              <a:rPr lang="pt-BR">
                <a:solidFill>
                  <a:srgbClr val="996633"/>
                </a:solidFill>
              </a:rPr>
              <a:t>$registro</a:t>
            </a:r>
            <a:r>
              <a:rPr lang="pt-BR">
                <a:solidFill>
                  <a:schemeClr val="dk1"/>
                </a:solidFill>
              </a:rPr>
              <a:t>) {</a:t>
            </a:r>
            <a:endParaRPr>
              <a:solidFill>
                <a:schemeClr val="dk1"/>
              </a:solidFill>
            </a:endParaRPr>
          </a:p>
          <a:p>
            <a:pPr indent="0" lvl="0" marL="0" rtl="0" algn="l">
              <a:spcBef>
                <a:spcPts val="0"/>
              </a:spcBef>
              <a:spcAft>
                <a:spcPts val="0"/>
              </a:spcAft>
              <a:buNone/>
            </a:pPr>
            <a:r>
              <a:rPr lang="pt-BR">
                <a:solidFill>
                  <a:schemeClr val="dk1"/>
                </a:solidFill>
              </a:rPr>
              <a:t>    </a:t>
            </a:r>
            <a:r>
              <a:rPr b="1" lang="pt-BR">
                <a:solidFill>
                  <a:srgbClr val="008800"/>
                </a:solidFill>
              </a:rPr>
              <a:t>echo</a:t>
            </a:r>
            <a:r>
              <a:rPr lang="pt-BR">
                <a:solidFill>
                  <a:schemeClr val="dk1"/>
                </a:solidFill>
              </a:rPr>
              <a:t> </a:t>
            </a:r>
            <a:r>
              <a:rPr lang="pt-BR">
                <a:solidFill>
                  <a:schemeClr val="dk1"/>
                </a:solidFill>
                <a:highlight>
                  <a:srgbClr val="FFF0F0"/>
                </a:highlight>
              </a:rPr>
              <a:t>"editora id </a:t>
            </a:r>
            <a:r>
              <a:rPr lang="pt-BR">
                <a:solidFill>
                  <a:schemeClr val="dk1"/>
                </a:solidFill>
                <a:highlight>
                  <a:srgbClr val="EEEEEE"/>
                </a:highlight>
              </a:rPr>
              <a:t>{</a:t>
            </a:r>
            <a:r>
              <a:rPr lang="pt-BR">
                <a:solidFill>
                  <a:srgbClr val="996633"/>
                </a:solidFill>
              </a:rPr>
              <a:t>$registro</a:t>
            </a:r>
            <a:r>
              <a:rPr lang="pt-BR">
                <a:solidFill>
                  <a:schemeClr val="dk1"/>
                </a:solidFill>
              </a:rPr>
              <a:t>[</a:t>
            </a:r>
            <a:r>
              <a:rPr lang="pt-BR">
                <a:solidFill>
                  <a:schemeClr val="dk1"/>
                </a:solidFill>
                <a:highlight>
                  <a:srgbClr val="FFF0F0"/>
                </a:highlight>
              </a:rPr>
              <a:t>'id'</a:t>
            </a:r>
            <a:r>
              <a:rPr lang="pt-BR">
                <a:solidFill>
                  <a:schemeClr val="dk1"/>
                </a:solidFill>
              </a:rPr>
              <a:t>][</a:t>
            </a:r>
            <a:r>
              <a:rPr b="1" lang="pt-BR">
                <a:solidFill>
                  <a:srgbClr val="0000DD"/>
                </a:solidFill>
              </a:rPr>
              <a:t>0</a:t>
            </a:r>
            <a:r>
              <a:rPr lang="pt-BR">
                <a:solidFill>
                  <a:schemeClr val="dk1"/>
                </a:solidFill>
              </a:rPr>
              <a:t>]</a:t>
            </a:r>
            <a:r>
              <a:rPr lang="pt-BR">
                <a:solidFill>
                  <a:schemeClr val="dk1"/>
                </a:solidFill>
                <a:highlight>
                  <a:srgbClr val="EEEEEE"/>
                </a:highlight>
              </a:rPr>
              <a:t>}</a:t>
            </a:r>
            <a:r>
              <a:rPr lang="pt-BR">
                <a:solidFill>
                  <a:schemeClr val="dk1"/>
                </a:solidFill>
                <a:highlight>
                  <a:srgbClr val="FFF0F0"/>
                </a:highlight>
              </a:rPr>
              <a:t> e </a:t>
            </a:r>
            <a:endParaRPr>
              <a:solidFill>
                <a:schemeClr val="dk1"/>
              </a:solidFill>
              <a:highlight>
                <a:srgbClr val="FFF0F0"/>
              </a:highlight>
            </a:endParaRPr>
          </a:p>
          <a:p>
            <a:pPr indent="457200" lvl="0" marL="914400" rtl="0" algn="l">
              <a:spcBef>
                <a:spcPts val="0"/>
              </a:spcBef>
              <a:spcAft>
                <a:spcPts val="0"/>
              </a:spcAft>
              <a:buNone/>
            </a:pPr>
            <a:r>
              <a:rPr lang="pt-BR">
                <a:solidFill>
                  <a:schemeClr val="dk1"/>
                </a:solidFill>
                <a:highlight>
                  <a:srgbClr val="FFF0F0"/>
                </a:highlight>
              </a:rPr>
              <a:t>livro </a:t>
            </a:r>
            <a:r>
              <a:rPr lang="pt-BR">
                <a:solidFill>
                  <a:schemeClr val="dk1"/>
                </a:solidFill>
                <a:highlight>
                  <a:srgbClr val="EEEEEE"/>
                </a:highlight>
              </a:rPr>
              <a:t>{</a:t>
            </a:r>
            <a:r>
              <a:rPr lang="pt-BR">
                <a:solidFill>
                  <a:srgbClr val="996633"/>
                </a:solidFill>
              </a:rPr>
              <a:t>$registro</a:t>
            </a:r>
            <a:r>
              <a:rPr lang="pt-BR">
                <a:solidFill>
                  <a:schemeClr val="dk1"/>
                </a:solidFill>
              </a:rPr>
              <a:t>[</a:t>
            </a:r>
            <a:r>
              <a:rPr lang="pt-BR">
                <a:solidFill>
                  <a:schemeClr val="dk1"/>
                </a:solidFill>
                <a:highlight>
                  <a:srgbClr val="FFF0F0"/>
                </a:highlight>
              </a:rPr>
              <a:t>'id'</a:t>
            </a:r>
            <a:r>
              <a:rPr lang="pt-BR">
                <a:solidFill>
                  <a:schemeClr val="dk1"/>
                </a:solidFill>
              </a:rPr>
              <a:t>][</a:t>
            </a:r>
            <a:r>
              <a:rPr b="1" lang="pt-BR">
                <a:solidFill>
                  <a:srgbClr val="0000DD"/>
                </a:solidFill>
              </a:rPr>
              <a:t>1</a:t>
            </a:r>
            <a:r>
              <a:rPr lang="pt-BR">
                <a:solidFill>
                  <a:schemeClr val="dk1"/>
                </a:solidFill>
              </a:rPr>
              <a:t>]</a:t>
            </a:r>
            <a:r>
              <a:rPr lang="pt-BR">
                <a:solidFill>
                  <a:schemeClr val="dk1"/>
                </a:solidFill>
                <a:highlight>
                  <a:srgbClr val="EEEEEE"/>
                </a:highlight>
              </a:rPr>
              <a:t>}</a:t>
            </a:r>
            <a:r>
              <a:rPr lang="pt-BR">
                <a:solidFill>
                  <a:schemeClr val="dk1"/>
                </a:solidFill>
                <a:highlight>
                  <a:srgbClr val="FFF0F0"/>
                </a:highlight>
              </a:rPr>
              <a:t> &lt;br/&gt;"</a:t>
            </a:r>
            <a:r>
              <a:rPr lang="pt-BR">
                <a:solidFill>
                  <a:schemeClr val="dk1"/>
                </a:solidFill>
              </a:rPr>
              <a:t>;</a:t>
            </a:r>
            <a:endParaRPr>
              <a:solidFill>
                <a:schemeClr val="dk1"/>
              </a:solidFill>
            </a:endParaRPr>
          </a:p>
          <a:p>
            <a:pPr indent="0" lvl="0" marL="0" rtl="0" algn="l">
              <a:lnSpc>
                <a:spcPct val="125000"/>
              </a:lnSpc>
              <a:spcBef>
                <a:spcPts val="0"/>
              </a:spcBef>
              <a:spcAft>
                <a:spcPts val="0"/>
              </a:spcAft>
              <a:buNone/>
            </a:pPr>
            <a:r>
              <a:rPr lang="pt-BR">
                <a:solidFill>
                  <a:schemeClr val="dk1"/>
                </a:solidFill>
              </a:rPr>
              <a:t>}</a:t>
            </a:r>
            <a:endParaRPr>
              <a:solidFill>
                <a:schemeClr val="dk1"/>
              </a:solidFill>
            </a:endParaRPr>
          </a:p>
        </p:txBody>
      </p:sp>
      <p:sp>
        <p:nvSpPr>
          <p:cNvPr id="2362" name="Google Shape;2362;p273"/>
          <p:cNvSpPr txBox="1"/>
          <p:nvPr/>
        </p:nvSpPr>
        <p:spPr>
          <a:xfrm>
            <a:off x="5393175" y="1273375"/>
            <a:ext cx="3362400" cy="3299100"/>
          </a:xfrm>
          <a:prstGeom prst="rect">
            <a:avLst/>
          </a:prstGeom>
          <a:noFill/>
          <a:ln cap="flat" cmpd="sng" w="9525">
            <a:solidFill>
              <a:srgbClr val="000000"/>
            </a:solidFill>
            <a:prstDash val="dash"/>
            <a:round/>
            <a:headEnd len="sm" w="sm" type="none"/>
            <a:tailEnd len="sm" w="sm" type="none"/>
          </a:ln>
        </p:spPr>
        <p:txBody>
          <a:bodyPr anchorCtr="0" anchor="ctr" bIns="91425" lIns="91425" spcFirstLastPara="1" rIns="91425" wrap="square" tIns="91425">
            <a:noAutofit/>
          </a:bodyPr>
          <a:lstStyle/>
          <a:p>
            <a:pPr indent="0" lvl="0" marL="0" rtl="0" algn="just">
              <a:lnSpc>
                <a:spcPct val="115000"/>
              </a:lnSpc>
              <a:spcBef>
                <a:spcPts val="0"/>
              </a:spcBef>
              <a:spcAft>
                <a:spcPts val="1600"/>
              </a:spcAft>
              <a:buClr>
                <a:schemeClr val="dk1"/>
              </a:buClr>
              <a:buSzPts val="1100"/>
              <a:buFont typeface="Arial"/>
              <a:buNone/>
            </a:pPr>
            <a:r>
              <a:rPr b="1" lang="pt-BR" sz="1800">
                <a:solidFill>
                  <a:schemeClr val="dk2"/>
                </a:solidFill>
              </a:rPr>
              <a:t>PDO::FETCH_NAMED</a:t>
            </a:r>
            <a:r>
              <a:rPr lang="pt-BR" sz="1800">
                <a:solidFill>
                  <a:schemeClr val="dk2"/>
                </a:solidFill>
              </a:rPr>
              <a:t>: retorna um array multidimensional onde campos com nomes repetidos são colocados dentro de um mesmo array onde, a ordem dos mesmos é referente a ordem de suas respectivas tabelas na própria query.</a:t>
            </a:r>
            <a:endParaRPr/>
          </a:p>
        </p:txBody>
      </p:sp>
    </p:spTree>
  </p:cSld>
  <p:clrMapOvr>
    <a:masterClrMapping/>
  </p:clrMapOvr>
</p:sld>
</file>

<file path=ppt/slides/slide2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6" name="Shape 2366"/>
        <p:cNvGrpSpPr/>
        <p:nvPr/>
      </p:nvGrpSpPr>
      <p:grpSpPr>
        <a:xfrm>
          <a:off x="0" y="0"/>
          <a:ext cx="0" cy="0"/>
          <a:chOff x="0" y="0"/>
          <a:chExt cx="0" cy="0"/>
        </a:xfrm>
      </p:grpSpPr>
      <p:sp>
        <p:nvSpPr>
          <p:cNvPr id="2367" name="Google Shape;2367;p27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JOIN SQL</a:t>
            </a:r>
            <a:endParaRPr/>
          </a:p>
        </p:txBody>
      </p:sp>
      <p:grpSp>
        <p:nvGrpSpPr>
          <p:cNvPr id="2368" name="Google Shape;2368;p274"/>
          <p:cNvGrpSpPr/>
          <p:nvPr/>
        </p:nvGrpSpPr>
        <p:grpSpPr>
          <a:xfrm>
            <a:off x="1063500" y="2706575"/>
            <a:ext cx="1775425" cy="1065300"/>
            <a:chOff x="815650" y="1376600"/>
            <a:chExt cx="1775425" cy="1065300"/>
          </a:xfrm>
        </p:grpSpPr>
        <p:sp>
          <p:nvSpPr>
            <p:cNvPr id="2369" name="Google Shape;2369;p274"/>
            <p:cNvSpPr/>
            <p:nvPr/>
          </p:nvSpPr>
          <p:spPr>
            <a:xfrm>
              <a:off x="815650" y="1376600"/>
              <a:ext cx="1107000" cy="10653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0" name="Google Shape;2370;p274"/>
            <p:cNvSpPr/>
            <p:nvPr/>
          </p:nvSpPr>
          <p:spPr>
            <a:xfrm>
              <a:off x="1484075" y="1376600"/>
              <a:ext cx="1107000" cy="10653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371" name="Google Shape;2371;p274"/>
          <p:cNvPicPr preferRelativeResize="0"/>
          <p:nvPr/>
        </p:nvPicPr>
        <p:blipFill>
          <a:blip r:embed="rId3">
            <a:alphaModFix/>
          </a:blip>
          <a:stretch>
            <a:fillRect/>
          </a:stretch>
        </p:blipFill>
        <p:spPr>
          <a:xfrm>
            <a:off x="3493739" y="2515250"/>
            <a:ext cx="2261225" cy="1378800"/>
          </a:xfrm>
          <a:prstGeom prst="rect">
            <a:avLst/>
          </a:prstGeom>
          <a:noFill/>
          <a:ln>
            <a:noFill/>
          </a:ln>
        </p:spPr>
      </p:pic>
      <p:grpSp>
        <p:nvGrpSpPr>
          <p:cNvPr id="2372" name="Google Shape;2372;p274"/>
          <p:cNvGrpSpPr/>
          <p:nvPr/>
        </p:nvGrpSpPr>
        <p:grpSpPr>
          <a:xfrm>
            <a:off x="6285775" y="2699557"/>
            <a:ext cx="1775425" cy="1065300"/>
            <a:chOff x="5828575" y="1429125"/>
            <a:chExt cx="1775425" cy="1065300"/>
          </a:xfrm>
        </p:grpSpPr>
        <p:sp>
          <p:nvSpPr>
            <p:cNvPr id="2373" name="Google Shape;2373;p274"/>
            <p:cNvSpPr/>
            <p:nvPr/>
          </p:nvSpPr>
          <p:spPr>
            <a:xfrm>
              <a:off x="6497000" y="1429125"/>
              <a:ext cx="1107000" cy="1065300"/>
            </a:xfrm>
            <a:prstGeom prst="ellipse">
              <a:avLst/>
            </a:prstGeom>
            <a:solidFill>
              <a:srgbClr val="E6913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274"/>
            <p:cNvSpPr/>
            <p:nvPr/>
          </p:nvSpPr>
          <p:spPr>
            <a:xfrm>
              <a:off x="5828575" y="1429125"/>
              <a:ext cx="1107000" cy="10653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75" name="Google Shape;2375;p274"/>
          <p:cNvSpPr txBox="1"/>
          <p:nvPr/>
        </p:nvSpPr>
        <p:spPr>
          <a:xfrm>
            <a:off x="812425" y="3888025"/>
            <a:ext cx="2305500" cy="9891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pt-BR" sz="1100">
                <a:solidFill>
                  <a:srgbClr val="008800"/>
                </a:solidFill>
              </a:rPr>
              <a:t>SELECT</a:t>
            </a:r>
            <a:r>
              <a:rPr lang="pt-BR" sz="1100">
                <a:solidFill>
                  <a:schemeClr val="dk1"/>
                </a:solidFill>
              </a:rPr>
              <a:t> </a:t>
            </a:r>
            <a:r>
              <a:rPr lang="pt-BR" sz="1100">
                <a:solidFill>
                  <a:srgbClr val="333333"/>
                </a:solidFill>
              </a:rPr>
              <a:t>*</a:t>
            </a:r>
            <a:r>
              <a:rPr lang="pt-BR" sz="1100">
                <a:solidFill>
                  <a:schemeClr val="dk1"/>
                </a:solidFill>
              </a:rPr>
              <a:t> </a:t>
            </a:r>
            <a:r>
              <a:rPr b="1" lang="pt-BR" sz="1100">
                <a:solidFill>
                  <a:srgbClr val="008800"/>
                </a:solidFill>
              </a:rPr>
              <a:t>FROM</a:t>
            </a:r>
            <a:r>
              <a:rPr lang="pt-BR" sz="1100">
                <a:solidFill>
                  <a:schemeClr val="dk1"/>
                </a:solidFill>
              </a:rPr>
              <a:t> funcionario</a:t>
            </a:r>
            <a:endParaRPr sz="1100">
              <a:solidFill>
                <a:schemeClr val="dk1"/>
              </a:solidFill>
            </a:endParaRPr>
          </a:p>
          <a:p>
            <a:pPr indent="0" lvl="0" marL="0" rtl="0" algn="l">
              <a:lnSpc>
                <a:spcPct val="125000"/>
              </a:lnSpc>
              <a:spcBef>
                <a:spcPts val="0"/>
              </a:spcBef>
              <a:spcAft>
                <a:spcPts val="0"/>
              </a:spcAft>
              <a:buClr>
                <a:schemeClr val="dk1"/>
              </a:buClr>
              <a:buSzPts val="1100"/>
              <a:buFont typeface="Arial"/>
              <a:buNone/>
            </a:pPr>
            <a:r>
              <a:rPr b="1" lang="pt-BR" sz="1100">
                <a:solidFill>
                  <a:srgbClr val="008800"/>
                </a:solidFill>
              </a:rPr>
              <a:t>LEFT</a:t>
            </a:r>
            <a:r>
              <a:rPr lang="pt-BR" sz="1100">
                <a:solidFill>
                  <a:schemeClr val="dk1"/>
                </a:solidFill>
              </a:rPr>
              <a:t> </a:t>
            </a:r>
            <a:r>
              <a:rPr b="1" lang="pt-BR" sz="1100">
                <a:solidFill>
                  <a:srgbClr val="008800"/>
                </a:solidFill>
              </a:rPr>
              <a:t>JOIN</a:t>
            </a:r>
            <a:r>
              <a:rPr lang="pt-BR" sz="1100">
                <a:solidFill>
                  <a:schemeClr val="dk1"/>
                </a:solidFill>
              </a:rPr>
              <a:t> habilitacao </a:t>
            </a:r>
            <a:r>
              <a:rPr b="1" lang="pt-BR" sz="1100">
                <a:solidFill>
                  <a:srgbClr val="008800"/>
                </a:solidFill>
              </a:rPr>
              <a:t>ON</a:t>
            </a:r>
            <a:r>
              <a:rPr lang="pt-BR" sz="1100">
                <a:solidFill>
                  <a:schemeClr val="dk1"/>
                </a:solidFill>
              </a:rPr>
              <a:t> funcionario</a:t>
            </a:r>
            <a:r>
              <a:rPr lang="pt-BR" sz="1100">
                <a:solidFill>
                  <a:schemeClr val="dk1"/>
                </a:solidFill>
              </a:rPr>
              <a:t>.id </a:t>
            </a:r>
            <a:r>
              <a:rPr lang="pt-BR" sz="1100">
                <a:solidFill>
                  <a:srgbClr val="333333"/>
                </a:solidFill>
              </a:rPr>
              <a:t>=</a:t>
            </a:r>
            <a:r>
              <a:rPr lang="pt-BR" sz="1100">
                <a:solidFill>
                  <a:schemeClr val="dk1"/>
                </a:solidFill>
              </a:rPr>
              <a:t> habilitacao.funcionario_id</a:t>
            </a:r>
            <a:endParaRPr sz="1100">
              <a:solidFill>
                <a:schemeClr val="dk1"/>
              </a:solidFill>
            </a:endParaRPr>
          </a:p>
        </p:txBody>
      </p:sp>
      <p:sp>
        <p:nvSpPr>
          <p:cNvPr id="2376" name="Google Shape;2376;p274"/>
          <p:cNvSpPr txBox="1"/>
          <p:nvPr/>
        </p:nvSpPr>
        <p:spPr>
          <a:xfrm>
            <a:off x="3444839" y="3914725"/>
            <a:ext cx="2305500" cy="9624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pt-BR" sz="1100">
                <a:solidFill>
                  <a:srgbClr val="008800"/>
                </a:solidFill>
              </a:rPr>
              <a:t>SELECT</a:t>
            </a:r>
            <a:r>
              <a:rPr lang="pt-BR" sz="1100">
                <a:solidFill>
                  <a:schemeClr val="dk1"/>
                </a:solidFill>
              </a:rPr>
              <a:t> </a:t>
            </a:r>
            <a:r>
              <a:rPr lang="pt-BR" sz="1100">
                <a:solidFill>
                  <a:srgbClr val="333333"/>
                </a:solidFill>
              </a:rPr>
              <a:t>*</a:t>
            </a:r>
            <a:r>
              <a:rPr lang="pt-BR" sz="1100">
                <a:solidFill>
                  <a:schemeClr val="dk1"/>
                </a:solidFill>
              </a:rPr>
              <a:t> </a:t>
            </a:r>
            <a:r>
              <a:rPr b="1" lang="pt-BR" sz="1100">
                <a:solidFill>
                  <a:srgbClr val="008800"/>
                </a:solidFill>
              </a:rPr>
              <a:t>FROM</a:t>
            </a:r>
            <a:r>
              <a:rPr lang="pt-BR" sz="1100">
                <a:solidFill>
                  <a:schemeClr val="dk1"/>
                </a:solidFill>
              </a:rPr>
              <a:t> pedido</a:t>
            </a:r>
            <a:endParaRPr sz="1100">
              <a:solidFill>
                <a:schemeClr val="dk1"/>
              </a:solidFill>
            </a:endParaRPr>
          </a:p>
          <a:p>
            <a:pPr indent="0" lvl="0" marL="0" rtl="0" algn="l">
              <a:lnSpc>
                <a:spcPct val="125000"/>
              </a:lnSpc>
              <a:spcBef>
                <a:spcPts val="0"/>
              </a:spcBef>
              <a:spcAft>
                <a:spcPts val="0"/>
              </a:spcAft>
              <a:buNone/>
            </a:pPr>
            <a:r>
              <a:rPr b="1" lang="pt-BR" sz="1100">
                <a:solidFill>
                  <a:srgbClr val="008800"/>
                </a:solidFill>
              </a:rPr>
              <a:t>INNER </a:t>
            </a:r>
            <a:r>
              <a:rPr b="1" lang="pt-BR" sz="1100">
                <a:solidFill>
                  <a:srgbClr val="008800"/>
                </a:solidFill>
              </a:rPr>
              <a:t>JOIN</a:t>
            </a:r>
            <a:r>
              <a:rPr lang="pt-BR" sz="1100">
                <a:solidFill>
                  <a:schemeClr val="dk1"/>
                </a:solidFill>
              </a:rPr>
              <a:t> cliente </a:t>
            </a:r>
            <a:r>
              <a:rPr b="1" lang="pt-BR" sz="1100">
                <a:solidFill>
                  <a:srgbClr val="008800"/>
                </a:solidFill>
              </a:rPr>
              <a:t>ON</a:t>
            </a:r>
            <a:r>
              <a:rPr lang="pt-BR" sz="1100">
                <a:solidFill>
                  <a:schemeClr val="dk1"/>
                </a:solidFill>
              </a:rPr>
              <a:t> </a:t>
            </a:r>
            <a:br>
              <a:rPr lang="pt-BR" sz="1100">
                <a:solidFill>
                  <a:schemeClr val="dk1"/>
                </a:solidFill>
              </a:rPr>
            </a:br>
            <a:r>
              <a:rPr lang="pt-BR" sz="1100">
                <a:solidFill>
                  <a:schemeClr val="dk1"/>
                </a:solidFill>
              </a:rPr>
              <a:t>cliente.id </a:t>
            </a:r>
            <a:r>
              <a:rPr lang="pt-BR" sz="1100">
                <a:solidFill>
                  <a:srgbClr val="333333"/>
                </a:solidFill>
              </a:rPr>
              <a:t>=</a:t>
            </a:r>
            <a:r>
              <a:rPr lang="pt-BR" sz="1100">
                <a:solidFill>
                  <a:schemeClr val="dk1"/>
                </a:solidFill>
              </a:rPr>
              <a:t> pedido.cliente_id</a:t>
            </a:r>
            <a:endParaRPr sz="1100">
              <a:solidFill>
                <a:schemeClr val="dk1"/>
              </a:solidFill>
            </a:endParaRPr>
          </a:p>
        </p:txBody>
      </p:sp>
      <p:sp>
        <p:nvSpPr>
          <p:cNvPr id="2377" name="Google Shape;2377;p274"/>
          <p:cNvSpPr txBox="1"/>
          <p:nvPr/>
        </p:nvSpPr>
        <p:spPr>
          <a:xfrm>
            <a:off x="6070225" y="3905625"/>
            <a:ext cx="2305500" cy="9624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pt-BR" sz="1100">
                <a:solidFill>
                  <a:srgbClr val="008800"/>
                </a:solidFill>
              </a:rPr>
              <a:t>SELECT</a:t>
            </a:r>
            <a:r>
              <a:rPr lang="pt-BR" sz="1100">
                <a:solidFill>
                  <a:schemeClr val="dk1"/>
                </a:solidFill>
              </a:rPr>
              <a:t> </a:t>
            </a:r>
            <a:r>
              <a:rPr lang="pt-BR" sz="1100">
                <a:solidFill>
                  <a:srgbClr val="333333"/>
                </a:solidFill>
              </a:rPr>
              <a:t>*</a:t>
            </a:r>
            <a:r>
              <a:rPr lang="pt-BR" sz="1100">
                <a:solidFill>
                  <a:schemeClr val="dk1"/>
                </a:solidFill>
              </a:rPr>
              <a:t> </a:t>
            </a:r>
            <a:r>
              <a:rPr b="1" lang="pt-BR" sz="1100">
                <a:solidFill>
                  <a:srgbClr val="008800"/>
                </a:solidFill>
              </a:rPr>
              <a:t>FROM</a:t>
            </a:r>
            <a:r>
              <a:rPr lang="pt-BR" sz="1100">
                <a:solidFill>
                  <a:schemeClr val="dk1"/>
                </a:solidFill>
              </a:rPr>
              <a:t> livro</a:t>
            </a:r>
            <a:endParaRPr sz="1100">
              <a:solidFill>
                <a:schemeClr val="dk1"/>
              </a:solidFill>
            </a:endParaRPr>
          </a:p>
          <a:p>
            <a:pPr indent="0" lvl="0" marL="0" rtl="0" algn="l">
              <a:lnSpc>
                <a:spcPct val="125000"/>
              </a:lnSpc>
              <a:spcBef>
                <a:spcPts val="0"/>
              </a:spcBef>
              <a:spcAft>
                <a:spcPts val="0"/>
              </a:spcAft>
              <a:buNone/>
            </a:pPr>
            <a:r>
              <a:rPr b="1" lang="pt-BR" sz="1100">
                <a:solidFill>
                  <a:srgbClr val="008800"/>
                </a:solidFill>
              </a:rPr>
              <a:t>RIGHT </a:t>
            </a:r>
            <a:r>
              <a:rPr b="1" lang="pt-BR" sz="1100">
                <a:solidFill>
                  <a:srgbClr val="008800"/>
                </a:solidFill>
              </a:rPr>
              <a:t>JOIN</a:t>
            </a:r>
            <a:r>
              <a:rPr lang="pt-BR" sz="1100">
                <a:solidFill>
                  <a:schemeClr val="dk1"/>
                </a:solidFill>
              </a:rPr>
              <a:t> editora </a:t>
            </a:r>
            <a:r>
              <a:rPr b="1" lang="pt-BR" sz="1100">
                <a:solidFill>
                  <a:srgbClr val="008800"/>
                </a:solidFill>
              </a:rPr>
              <a:t>ON</a:t>
            </a:r>
            <a:r>
              <a:rPr lang="pt-BR" sz="1100">
                <a:solidFill>
                  <a:schemeClr val="dk1"/>
                </a:solidFill>
              </a:rPr>
              <a:t> editora.id </a:t>
            </a:r>
            <a:r>
              <a:rPr lang="pt-BR" sz="1100">
                <a:solidFill>
                  <a:srgbClr val="333333"/>
                </a:solidFill>
              </a:rPr>
              <a:t>=</a:t>
            </a:r>
            <a:r>
              <a:rPr lang="pt-BR" sz="1100">
                <a:solidFill>
                  <a:schemeClr val="dk1"/>
                </a:solidFill>
              </a:rPr>
              <a:t> livro.editora_id</a:t>
            </a:r>
            <a:endParaRPr sz="1100">
              <a:solidFill>
                <a:schemeClr val="dk1"/>
              </a:solidFill>
            </a:endParaRPr>
          </a:p>
        </p:txBody>
      </p:sp>
      <p:sp>
        <p:nvSpPr>
          <p:cNvPr id="2378" name="Google Shape;2378;p274"/>
          <p:cNvSpPr txBox="1"/>
          <p:nvPr/>
        </p:nvSpPr>
        <p:spPr>
          <a:xfrm>
            <a:off x="812425" y="1115775"/>
            <a:ext cx="2305500" cy="13788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just">
              <a:spcBef>
                <a:spcPts val="0"/>
              </a:spcBef>
              <a:spcAft>
                <a:spcPts val="0"/>
              </a:spcAft>
              <a:buNone/>
            </a:pPr>
            <a:r>
              <a:rPr b="1" lang="pt-BR" sz="1300"/>
              <a:t>LEFT JOIN</a:t>
            </a:r>
            <a:r>
              <a:rPr lang="pt-BR" sz="1300"/>
              <a:t>: junção de A B, porém, recupere tudo de A mesmo se não houver uma referência em B (ficando nulo valores para B </a:t>
            </a:r>
            <a:r>
              <a:rPr lang="pt-BR" sz="1300"/>
              <a:t>sem referência para A). </a:t>
            </a:r>
            <a:endParaRPr sz="1300"/>
          </a:p>
        </p:txBody>
      </p:sp>
      <p:sp>
        <p:nvSpPr>
          <p:cNvPr id="2379" name="Google Shape;2379;p274"/>
          <p:cNvSpPr txBox="1"/>
          <p:nvPr/>
        </p:nvSpPr>
        <p:spPr>
          <a:xfrm>
            <a:off x="3444839" y="1115775"/>
            <a:ext cx="2305500" cy="13788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just">
              <a:spcBef>
                <a:spcPts val="0"/>
              </a:spcBef>
              <a:spcAft>
                <a:spcPts val="0"/>
              </a:spcAft>
              <a:buNone/>
            </a:pPr>
            <a:r>
              <a:rPr b="1" lang="pt-BR" sz="1300"/>
              <a:t>INNER </a:t>
            </a:r>
            <a:r>
              <a:rPr b="1" lang="pt-BR" sz="1300"/>
              <a:t>JOIN</a:t>
            </a:r>
            <a:r>
              <a:rPr lang="pt-BR" sz="1300"/>
              <a:t>: junção de A B, porém recupere apenas se houver registro A e B com referências.</a:t>
            </a:r>
            <a:endParaRPr sz="1300"/>
          </a:p>
        </p:txBody>
      </p:sp>
      <p:sp>
        <p:nvSpPr>
          <p:cNvPr id="2380" name="Google Shape;2380;p274"/>
          <p:cNvSpPr txBox="1"/>
          <p:nvPr/>
        </p:nvSpPr>
        <p:spPr>
          <a:xfrm>
            <a:off x="6070225" y="1115775"/>
            <a:ext cx="2305500" cy="13788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just">
              <a:spcBef>
                <a:spcPts val="0"/>
              </a:spcBef>
              <a:spcAft>
                <a:spcPts val="0"/>
              </a:spcAft>
              <a:buNone/>
            </a:pPr>
            <a:r>
              <a:rPr b="1" lang="pt-BR" sz="1300"/>
              <a:t>RIGHT </a:t>
            </a:r>
            <a:r>
              <a:rPr b="1" lang="pt-BR" sz="1300"/>
              <a:t>JOIN</a:t>
            </a:r>
            <a:r>
              <a:rPr lang="pt-BR" sz="1300"/>
              <a:t>: junção de A B, porém, recupere tudo B mesmo se não houver uma referência em A (ficando nulo valores para A sem referência para B). </a:t>
            </a:r>
            <a:endParaRPr sz="1300"/>
          </a:p>
        </p:txBody>
      </p:sp>
      <p:grpSp>
        <p:nvGrpSpPr>
          <p:cNvPr id="2381" name="Google Shape;2381;p274"/>
          <p:cNvGrpSpPr/>
          <p:nvPr/>
        </p:nvGrpSpPr>
        <p:grpSpPr>
          <a:xfrm>
            <a:off x="1449486" y="2422404"/>
            <a:ext cx="992400" cy="326100"/>
            <a:chOff x="1449486" y="2422404"/>
            <a:chExt cx="992400" cy="326100"/>
          </a:xfrm>
        </p:grpSpPr>
        <p:sp>
          <p:nvSpPr>
            <p:cNvPr id="2382" name="Google Shape;2382;p274"/>
            <p:cNvSpPr txBox="1"/>
            <p:nvPr/>
          </p:nvSpPr>
          <p:spPr>
            <a:xfrm>
              <a:off x="1449486" y="2422404"/>
              <a:ext cx="306600" cy="32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pt-BR"/>
                <a:t>A</a:t>
              </a:r>
              <a:endParaRPr b="1"/>
            </a:p>
          </p:txBody>
        </p:sp>
        <p:sp>
          <p:nvSpPr>
            <p:cNvPr id="2383" name="Google Shape;2383;p274"/>
            <p:cNvSpPr txBox="1"/>
            <p:nvPr/>
          </p:nvSpPr>
          <p:spPr>
            <a:xfrm>
              <a:off x="2135286" y="2422404"/>
              <a:ext cx="306600" cy="32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pt-BR"/>
                <a:t>B</a:t>
              </a:r>
              <a:endParaRPr b="1"/>
            </a:p>
          </p:txBody>
        </p:sp>
      </p:grpSp>
      <p:grpSp>
        <p:nvGrpSpPr>
          <p:cNvPr id="2384" name="Google Shape;2384;p274"/>
          <p:cNvGrpSpPr/>
          <p:nvPr/>
        </p:nvGrpSpPr>
        <p:grpSpPr>
          <a:xfrm>
            <a:off x="4116486" y="2422404"/>
            <a:ext cx="992400" cy="326100"/>
            <a:chOff x="1449486" y="2422404"/>
            <a:chExt cx="992400" cy="326100"/>
          </a:xfrm>
        </p:grpSpPr>
        <p:sp>
          <p:nvSpPr>
            <p:cNvPr id="2385" name="Google Shape;2385;p274"/>
            <p:cNvSpPr txBox="1"/>
            <p:nvPr/>
          </p:nvSpPr>
          <p:spPr>
            <a:xfrm>
              <a:off x="1449486" y="2422404"/>
              <a:ext cx="306600" cy="32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pt-BR"/>
                <a:t>A</a:t>
              </a:r>
              <a:endParaRPr b="1"/>
            </a:p>
          </p:txBody>
        </p:sp>
        <p:sp>
          <p:nvSpPr>
            <p:cNvPr id="2386" name="Google Shape;2386;p274"/>
            <p:cNvSpPr txBox="1"/>
            <p:nvPr/>
          </p:nvSpPr>
          <p:spPr>
            <a:xfrm>
              <a:off x="2135286" y="2422404"/>
              <a:ext cx="306600" cy="32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pt-BR"/>
                <a:t>B</a:t>
              </a:r>
              <a:endParaRPr b="1"/>
            </a:p>
          </p:txBody>
        </p:sp>
      </p:grpSp>
      <p:grpSp>
        <p:nvGrpSpPr>
          <p:cNvPr id="2387" name="Google Shape;2387;p274"/>
          <p:cNvGrpSpPr/>
          <p:nvPr/>
        </p:nvGrpSpPr>
        <p:grpSpPr>
          <a:xfrm>
            <a:off x="6707286" y="2422404"/>
            <a:ext cx="992400" cy="326100"/>
            <a:chOff x="1449486" y="2422404"/>
            <a:chExt cx="992400" cy="326100"/>
          </a:xfrm>
        </p:grpSpPr>
        <p:sp>
          <p:nvSpPr>
            <p:cNvPr id="2388" name="Google Shape;2388;p274"/>
            <p:cNvSpPr txBox="1"/>
            <p:nvPr/>
          </p:nvSpPr>
          <p:spPr>
            <a:xfrm>
              <a:off x="1449486" y="2422404"/>
              <a:ext cx="306600" cy="32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pt-BR"/>
                <a:t>A</a:t>
              </a:r>
              <a:endParaRPr b="1"/>
            </a:p>
          </p:txBody>
        </p:sp>
        <p:sp>
          <p:nvSpPr>
            <p:cNvPr id="2389" name="Google Shape;2389;p274"/>
            <p:cNvSpPr txBox="1"/>
            <p:nvPr/>
          </p:nvSpPr>
          <p:spPr>
            <a:xfrm>
              <a:off x="2135286" y="2422404"/>
              <a:ext cx="306600" cy="32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pt-BR"/>
                <a:t>B</a:t>
              </a:r>
              <a:endParaRPr b="1"/>
            </a:p>
          </p:txBody>
        </p:sp>
      </p:grpSp>
    </p:spTree>
  </p:cSld>
  <p:clrMapOvr>
    <a:masterClrMapping/>
  </p:clrMapOvr>
</p:sld>
</file>

<file path=ppt/slides/slide2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3" name="Shape 2393"/>
        <p:cNvGrpSpPr/>
        <p:nvPr/>
      </p:nvGrpSpPr>
      <p:grpSpPr>
        <a:xfrm>
          <a:off x="0" y="0"/>
          <a:ext cx="0" cy="0"/>
          <a:chOff x="0" y="0"/>
          <a:chExt cx="0" cy="0"/>
        </a:xfrm>
      </p:grpSpPr>
      <p:sp>
        <p:nvSpPr>
          <p:cNvPr id="2394" name="Google Shape;2394;p27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PDO::FETCH_GROUP</a:t>
            </a:r>
            <a:endParaRPr/>
          </a:p>
        </p:txBody>
      </p:sp>
      <p:sp>
        <p:nvSpPr>
          <p:cNvPr id="2395" name="Google Shape;2395;p275"/>
          <p:cNvSpPr txBox="1"/>
          <p:nvPr/>
        </p:nvSpPr>
        <p:spPr>
          <a:xfrm>
            <a:off x="407825" y="1177950"/>
            <a:ext cx="5351700" cy="36819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pt-BR">
                <a:solidFill>
                  <a:srgbClr val="557799"/>
                </a:solidFill>
              </a:rPr>
              <a:t>&lt;?php</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pt-BR">
                <a:solidFill>
                  <a:srgbClr val="008800"/>
                </a:solidFill>
              </a:rPr>
              <a:t>include</a:t>
            </a:r>
            <a:r>
              <a:rPr lang="pt-BR">
                <a:solidFill>
                  <a:schemeClr val="dk1"/>
                </a:solidFill>
              </a:rPr>
              <a:t> </a:t>
            </a:r>
            <a:r>
              <a:rPr lang="pt-BR">
                <a:solidFill>
                  <a:schemeClr val="dk1"/>
                </a:solidFill>
                <a:highlight>
                  <a:srgbClr val="FFF0F0"/>
                </a:highlight>
              </a:rPr>
              <a:t>'conexao.php'</a:t>
            </a:r>
            <a:r>
              <a:rPr lang="pt-BR">
                <a:solidFill>
                  <a:schemeClr val="dk1"/>
                </a:solidFill>
              </a:rPr>
              <a:t>;</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pt-BR">
                <a:solidFill>
                  <a:srgbClr val="996633"/>
                </a:solidFill>
              </a:rPr>
              <a:t>$statement</a:t>
            </a:r>
            <a:r>
              <a:rPr lang="pt-BR">
                <a:solidFill>
                  <a:schemeClr val="dk1"/>
                </a:solidFill>
              </a:rPr>
              <a:t> </a:t>
            </a:r>
            <a:r>
              <a:rPr lang="pt-BR">
                <a:solidFill>
                  <a:srgbClr val="333333"/>
                </a:solidFill>
              </a:rPr>
              <a:t>=</a:t>
            </a:r>
            <a:r>
              <a:rPr lang="pt-BR">
                <a:solidFill>
                  <a:schemeClr val="dk1"/>
                </a:solidFill>
              </a:rPr>
              <a:t> </a:t>
            </a:r>
            <a:r>
              <a:rPr lang="pt-BR">
                <a:solidFill>
                  <a:srgbClr val="996633"/>
                </a:solidFill>
              </a:rPr>
              <a:t>$pdo</a:t>
            </a:r>
            <a:r>
              <a:rPr lang="pt-BR">
                <a:solidFill>
                  <a:srgbClr val="333333"/>
                </a:solidFill>
              </a:rPr>
              <a:t>-&gt;</a:t>
            </a:r>
            <a:r>
              <a:rPr lang="pt-BR">
                <a:solidFill>
                  <a:srgbClr val="0000CC"/>
                </a:solidFill>
              </a:rPr>
              <a:t>query</a:t>
            </a:r>
            <a:r>
              <a:rPr lang="pt-BR">
                <a:solidFill>
                  <a:schemeClr val="dk1"/>
                </a:solidFill>
              </a:rPr>
              <a:t>(</a:t>
            </a:r>
            <a:r>
              <a:rPr lang="pt-BR">
                <a:solidFill>
                  <a:schemeClr val="dk1"/>
                </a:solidFill>
                <a:highlight>
                  <a:srgbClr val="FFF0F0"/>
                </a:highlight>
              </a:rPr>
              <a:t>"SELECT edicao, id, titulo </a:t>
            </a:r>
            <a:endParaRPr>
              <a:solidFill>
                <a:schemeClr val="dk1"/>
              </a:solidFill>
              <a:highlight>
                <a:srgbClr val="FFF0F0"/>
              </a:highlight>
            </a:endParaRPr>
          </a:p>
          <a:p>
            <a:pPr indent="0" lvl="0" marL="0" rtl="0" algn="l">
              <a:spcBef>
                <a:spcPts val="0"/>
              </a:spcBef>
              <a:spcAft>
                <a:spcPts val="0"/>
              </a:spcAft>
              <a:buNone/>
            </a:pPr>
            <a:r>
              <a:rPr lang="pt-BR">
                <a:solidFill>
                  <a:schemeClr val="dk1"/>
                </a:solidFill>
                <a:highlight>
                  <a:srgbClr val="FFF0F0"/>
                </a:highlight>
              </a:rPr>
              <a:t>FROM livro order by edicao"</a:t>
            </a:r>
            <a:r>
              <a:rPr lang="pt-BR">
                <a:solidFill>
                  <a:schemeClr val="dk1"/>
                </a:solidFill>
              </a:rPr>
              <a:t>);</a:t>
            </a:r>
            <a:br>
              <a:rPr lang="pt-BR">
                <a:solidFill>
                  <a:schemeClr val="dk1"/>
                </a:solidFill>
              </a:rPr>
            </a:br>
            <a:endParaRPr>
              <a:solidFill>
                <a:schemeClr val="dk1"/>
              </a:solidFill>
            </a:endParaRPr>
          </a:p>
          <a:p>
            <a:pPr indent="0" lvl="0" marL="0" rtl="0" algn="l">
              <a:spcBef>
                <a:spcPts val="0"/>
              </a:spcBef>
              <a:spcAft>
                <a:spcPts val="0"/>
              </a:spcAft>
              <a:buNone/>
            </a:pPr>
            <a:r>
              <a:rPr lang="pt-BR">
                <a:solidFill>
                  <a:srgbClr val="996633"/>
                </a:solidFill>
              </a:rPr>
              <a:t>$livrosPorEdicao</a:t>
            </a:r>
            <a:r>
              <a:rPr lang="pt-BR">
                <a:solidFill>
                  <a:schemeClr val="dk1"/>
                </a:solidFill>
              </a:rPr>
              <a:t> </a:t>
            </a:r>
            <a:r>
              <a:rPr lang="pt-BR">
                <a:solidFill>
                  <a:srgbClr val="333333"/>
                </a:solidFill>
              </a:rPr>
              <a:t>=</a:t>
            </a:r>
            <a:r>
              <a:rPr lang="pt-BR">
                <a:solidFill>
                  <a:schemeClr val="dk1"/>
                </a:solidFill>
              </a:rPr>
              <a:t> </a:t>
            </a:r>
            <a:r>
              <a:rPr lang="pt-BR">
                <a:solidFill>
                  <a:srgbClr val="996633"/>
                </a:solidFill>
              </a:rPr>
              <a:t>$statement</a:t>
            </a:r>
            <a:r>
              <a:rPr lang="pt-BR">
                <a:solidFill>
                  <a:srgbClr val="333333"/>
                </a:solidFill>
              </a:rPr>
              <a:t>-&gt;</a:t>
            </a:r>
            <a:r>
              <a:rPr lang="pt-BR">
                <a:solidFill>
                  <a:srgbClr val="0000CC"/>
                </a:solidFill>
              </a:rPr>
              <a:t>fetchAll</a:t>
            </a:r>
            <a:r>
              <a:rPr lang="pt-BR">
                <a:solidFill>
                  <a:schemeClr val="dk1"/>
                </a:solidFill>
              </a:rPr>
              <a:t>(PDO</a:t>
            </a:r>
            <a:r>
              <a:rPr lang="pt-BR">
                <a:solidFill>
                  <a:srgbClr val="333333"/>
                </a:solidFill>
              </a:rPr>
              <a:t>::</a:t>
            </a:r>
            <a:r>
              <a:rPr lang="pt-BR">
                <a:solidFill>
                  <a:srgbClr val="0000CC"/>
                </a:solidFill>
              </a:rPr>
              <a:t>FETCH_GROUP</a:t>
            </a:r>
            <a:r>
              <a:rPr lang="pt-BR">
                <a:solidFill>
                  <a:schemeClr val="dk1"/>
                </a:solidFill>
              </a:rPr>
              <a:t>);</a:t>
            </a:r>
            <a:br>
              <a:rPr lang="pt-BR">
                <a:solidFill>
                  <a:schemeClr val="dk1"/>
                </a:solidFill>
              </a:rPr>
            </a:br>
            <a:endParaRPr>
              <a:solidFill>
                <a:schemeClr val="dk1"/>
              </a:solidFill>
            </a:endParaRPr>
          </a:p>
          <a:p>
            <a:pPr indent="0" lvl="0" marL="0" rtl="0" algn="l">
              <a:spcBef>
                <a:spcPts val="0"/>
              </a:spcBef>
              <a:spcAft>
                <a:spcPts val="0"/>
              </a:spcAft>
              <a:buNone/>
            </a:pPr>
            <a:r>
              <a:rPr b="1" lang="pt-BR">
                <a:solidFill>
                  <a:srgbClr val="008800"/>
                </a:solidFill>
              </a:rPr>
              <a:t>foreach</a:t>
            </a:r>
            <a:r>
              <a:rPr lang="pt-BR">
                <a:solidFill>
                  <a:schemeClr val="dk1"/>
                </a:solidFill>
              </a:rPr>
              <a:t> (</a:t>
            </a:r>
            <a:r>
              <a:rPr lang="pt-BR">
                <a:solidFill>
                  <a:srgbClr val="996633"/>
                </a:solidFill>
              </a:rPr>
              <a:t>$livrosPorEdicao</a:t>
            </a:r>
            <a:r>
              <a:rPr lang="pt-BR">
                <a:solidFill>
                  <a:schemeClr val="dk1"/>
                </a:solidFill>
              </a:rPr>
              <a:t> </a:t>
            </a:r>
            <a:r>
              <a:rPr b="1" lang="pt-BR">
                <a:solidFill>
                  <a:srgbClr val="008800"/>
                </a:solidFill>
              </a:rPr>
              <a:t>as</a:t>
            </a:r>
            <a:r>
              <a:rPr lang="pt-BR">
                <a:solidFill>
                  <a:schemeClr val="dk1"/>
                </a:solidFill>
              </a:rPr>
              <a:t> </a:t>
            </a:r>
            <a:r>
              <a:rPr lang="pt-BR">
                <a:solidFill>
                  <a:srgbClr val="996633"/>
                </a:solidFill>
              </a:rPr>
              <a:t>$key</a:t>
            </a:r>
            <a:r>
              <a:rPr lang="pt-BR">
                <a:solidFill>
                  <a:schemeClr val="dk1"/>
                </a:solidFill>
              </a:rPr>
              <a:t> </a:t>
            </a:r>
            <a:r>
              <a:rPr lang="pt-BR">
                <a:solidFill>
                  <a:srgbClr val="333333"/>
                </a:solidFill>
              </a:rPr>
              <a:t>=&gt;</a:t>
            </a:r>
            <a:r>
              <a:rPr lang="pt-BR">
                <a:solidFill>
                  <a:schemeClr val="dk1"/>
                </a:solidFill>
              </a:rPr>
              <a:t> </a:t>
            </a:r>
            <a:r>
              <a:rPr lang="pt-BR">
                <a:solidFill>
                  <a:srgbClr val="996633"/>
                </a:solidFill>
              </a:rPr>
              <a:t>$livros</a:t>
            </a:r>
            <a:r>
              <a:rPr lang="pt-BR">
                <a:solidFill>
                  <a:schemeClr val="dk1"/>
                </a:solidFill>
              </a:rPr>
              <a:t>) {</a:t>
            </a:r>
            <a:endParaRPr>
              <a:solidFill>
                <a:schemeClr val="dk1"/>
              </a:solidFill>
            </a:endParaRPr>
          </a:p>
          <a:p>
            <a:pPr indent="0" lvl="0" marL="0" rtl="0" algn="l">
              <a:spcBef>
                <a:spcPts val="0"/>
              </a:spcBef>
              <a:spcAft>
                <a:spcPts val="0"/>
              </a:spcAft>
              <a:buNone/>
            </a:pPr>
            <a:r>
              <a:rPr lang="pt-BR">
                <a:solidFill>
                  <a:schemeClr val="dk1"/>
                </a:solidFill>
              </a:rPr>
              <a:t>    </a:t>
            </a:r>
            <a:r>
              <a:rPr b="1" lang="pt-BR">
                <a:solidFill>
                  <a:srgbClr val="008800"/>
                </a:solidFill>
              </a:rPr>
              <a:t>echo</a:t>
            </a:r>
            <a:r>
              <a:rPr lang="pt-BR">
                <a:solidFill>
                  <a:schemeClr val="dk1"/>
                </a:solidFill>
              </a:rPr>
              <a:t> </a:t>
            </a:r>
            <a:r>
              <a:rPr lang="pt-BR">
                <a:solidFill>
                  <a:schemeClr val="dk1"/>
                </a:solidFill>
                <a:highlight>
                  <a:srgbClr val="FFF0F0"/>
                </a:highlight>
              </a:rPr>
              <a:t>"Livros na </a:t>
            </a:r>
            <a:r>
              <a:rPr lang="pt-BR">
                <a:solidFill>
                  <a:schemeClr val="dk1"/>
                </a:solidFill>
                <a:highlight>
                  <a:srgbClr val="EEEEEE"/>
                </a:highlight>
              </a:rPr>
              <a:t>$key</a:t>
            </a:r>
            <a:r>
              <a:rPr lang="pt-BR">
                <a:solidFill>
                  <a:schemeClr val="dk1"/>
                </a:solidFill>
                <a:highlight>
                  <a:srgbClr val="FFF0F0"/>
                </a:highlight>
              </a:rPr>
              <a:t> ª edição: &lt;/br&gt;"</a:t>
            </a:r>
            <a:r>
              <a:rPr lang="pt-BR">
                <a:solidFill>
                  <a:schemeClr val="dk1"/>
                </a:solidFill>
              </a:rPr>
              <a:t>;</a:t>
            </a:r>
            <a:endParaRPr>
              <a:solidFill>
                <a:schemeClr val="dk1"/>
              </a:solidFill>
            </a:endParaRPr>
          </a:p>
          <a:p>
            <a:pPr indent="0" lvl="0" marL="0" rtl="0" algn="l">
              <a:spcBef>
                <a:spcPts val="0"/>
              </a:spcBef>
              <a:spcAft>
                <a:spcPts val="0"/>
              </a:spcAft>
              <a:buNone/>
            </a:pPr>
            <a:r>
              <a:rPr lang="pt-BR">
                <a:solidFill>
                  <a:schemeClr val="dk1"/>
                </a:solidFill>
              </a:rPr>
              <a:t>    </a:t>
            </a:r>
            <a:r>
              <a:rPr b="1" lang="pt-BR">
                <a:solidFill>
                  <a:srgbClr val="008800"/>
                </a:solidFill>
              </a:rPr>
              <a:t>foreach</a:t>
            </a:r>
            <a:r>
              <a:rPr lang="pt-BR">
                <a:solidFill>
                  <a:schemeClr val="dk1"/>
                </a:solidFill>
              </a:rPr>
              <a:t> (</a:t>
            </a:r>
            <a:r>
              <a:rPr lang="pt-BR">
                <a:solidFill>
                  <a:srgbClr val="996633"/>
                </a:solidFill>
              </a:rPr>
              <a:t>$livros</a:t>
            </a:r>
            <a:r>
              <a:rPr lang="pt-BR">
                <a:solidFill>
                  <a:schemeClr val="dk1"/>
                </a:solidFill>
              </a:rPr>
              <a:t> </a:t>
            </a:r>
            <a:r>
              <a:rPr b="1" lang="pt-BR">
                <a:solidFill>
                  <a:srgbClr val="008800"/>
                </a:solidFill>
              </a:rPr>
              <a:t>as</a:t>
            </a:r>
            <a:r>
              <a:rPr lang="pt-BR">
                <a:solidFill>
                  <a:schemeClr val="dk1"/>
                </a:solidFill>
              </a:rPr>
              <a:t> </a:t>
            </a:r>
            <a:r>
              <a:rPr lang="pt-BR">
                <a:solidFill>
                  <a:srgbClr val="996633"/>
                </a:solidFill>
              </a:rPr>
              <a:t>$livro</a:t>
            </a:r>
            <a:r>
              <a:rPr lang="pt-BR">
                <a:solidFill>
                  <a:schemeClr val="dk1"/>
                </a:solidFill>
              </a:rPr>
              <a:t>) {</a:t>
            </a:r>
            <a:endParaRPr>
              <a:solidFill>
                <a:schemeClr val="dk1"/>
              </a:solidFill>
            </a:endParaRPr>
          </a:p>
          <a:p>
            <a:pPr indent="0" lvl="0" marL="0" rtl="0" algn="l">
              <a:spcBef>
                <a:spcPts val="0"/>
              </a:spcBef>
              <a:spcAft>
                <a:spcPts val="0"/>
              </a:spcAft>
              <a:buNone/>
            </a:pPr>
            <a:r>
              <a:rPr lang="pt-BR">
                <a:solidFill>
                  <a:schemeClr val="dk1"/>
                </a:solidFill>
              </a:rPr>
              <a:t>        </a:t>
            </a:r>
            <a:r>
              <a:rPr b="1" lang="pt-BR">
                <a:solidFill>
                  <a:srgbClr val="008800"/>
                </a:solidFill>
              </a:rPr>
              <a:t>echo</a:t>
            </a:r>
            <a:r>
              <a:rPr lang="pt-BR">
                <a:solidFill>
                  <a:schemeClr val="dk1"/>
                </a:solidFill>
              </a:rPr>
              <a:t> </a:t>
            </a:r>
            <a:r>
              <a:rPr lang="pt-BR">
                <a:solidFill>
                  <a:schemeClr val="dk1"/>
                </a:solidFill>
                <a:highlight>
                  <a:srgbClr val="FFF0F0"/>
                </a:highlight>
              </a:rPr>
              <a:t>"-- </a:t>
            </a:r>
            <a:r>
              <a:rPr lang="pt-BR">
                <a:solidFill>
                  <a:schemeClr val="dk1"/>
                </a:solidFill>
                <a:highlight>
                  <a:srgbClr val="EEEEEE"/>
                </a:highlight>
              </a:rPr>
              <a:t>{</a:t>
            </a:r>
            <a:r>
              <a:rPr lang="pt-BR">
                <a:solidFill>
                  <a:srgbClr val="996633"/>
                </a:solidFill>
              </a:rPr>
              <a:t>$livro</a:t>
            </a:r>
            <a:r>
              <a:rPr lang="pt-BR">
                <a:solidFill>
                  <a:schemeClr val="dk1"/>
                </a:solidFill>
              </a:rPr>
              <a:t>[</a:t>
            </a:r>
            <a:r>
              <a:rPr lang="pt-BR">
                <a:solidFill>
                  <a:schemeClr val="dk1"/>
                </a:solidFill>
                <a:highlight>
                  <a:srgbClr val="FFF0F0"/>
                </a:highlight>
              </a:rPr>
              <a:t>'titulo'</a:t>
            </a:r>
            <a:r>
              <a:rPr lang="pt-BR">
                <a:solidFill>
                  <a:schemeClr val="dk1"/>
                </a:solidFill>
              </a:rPr>
              <a:t>]</a:t>
            </a:r>
            <a:r>
              <a:rPr lang="pt-BR">
                <a:solidFill>
                  <a:schemeClr val="dk1"/>
                </a:solidFill>
                <a:highlight>
                  <a:srgbClr val="EEEEEE"/>
                </a:highlight>
              </a:rPr>
              <a:t>}</a:t>
            </a:r>
            <a:r>
              <a:rPr lang="pt-BR">
                <a:solidFill>
                  <a:schemeClr val="dk1"/>
                </a:solidFill>
                <a:highlight>
                  <a:srgbClr val="FFF0F0"/>
                </a:highlight>
              </a:rPr>
              <a:t> &lt;/br&gt;"</a:t>
            </a:r>
            <a:r>
              <a:rPr lang="pt-BR">
                <a:solidFill>
                  <a:schemeClr val="dk1"/>
                </a:solidFill>
              </a:rPr>
              <a:t>;</a:t>
            </a:r>
            <a:endParaRPr>
              <a:solidFill>
                <a:schemeClr val="dk1"/>
              </a:solidFill>
            </a:endParaRPr>
          </a:p>
          <a:p>
            <a:pPr indent="0" lvl="0" marL="0" rtl="0" algn="l">
              <a:spcBef>
                <a:spcPts val="0"/>
              </a:spcBef>
              <a:spcAft>
                <a:spcPts val="0"/>
              </a:spcAft>
              <a:buNone/>
            </a:pPr>
            <a:r>
              <a:rPr lang="pt-BR">
                <a:solidFill>
                  <a:schemeClr val="dk1"/>
                </a:solidFill>
              </a:rPr>
              <a:t>    }</a:t>
            </a:r>
            <a:endParaRPr>
              <a:solidFill>
                <a:schemeClr val="dk1"/>
              </a:solidFill>
            </a:endParaRPr>
          </a:p>
          <a:p>
            <a:pPr indent="0" lvl="0" marL="0" rtl="0" algn="l">
              <a:spcBef>
                <a:spcPts val="0"/>
              </a:spcBef>
              <a:spcAft>
                <a:spcPts val="0"/>
              </a:spcAft>
              <a:buNone/>
            </a:pPr>
            <a:r>
              <a:rPr lang="pt-BR">
                <a:solidFill>
                  <a:schemeClr val="dk1"/>
                </a:solidFill>
              </a:rPr>
              <a:t>    </a:t>
            </a:r>
            <a:r>
              <a:rPr b="1" lang="pt-BR">
                <a:solidFill>
                  <a:srgbClr val="008800"/>
                </a:solidFill>
              </a:rPr>
              <a:t>echo</a:t>
            </a:r>
            <a:r>
              <a:rPr lang="pt-BR">
                <a:solidFill>
                  <a:schemeClr val="dk1"/>
                </a:solidFill>
              </a:rPr>
              <a:t> </a:t>
            </a:r>
            <a:r>
              <a:rPr lang="pt-BR">
                <a:solidFill>
                  <a:schemeClr val="dk1"/>
                </a:solidFill>
                <a:highlight>
                  <a:srgbClr val="FFF0F0"/>
                </a:highlight>
              </a:rPr>
              <a:t>"&lt;br/&gt;"</a:t>
            </a:r>
            <a:r>
              <a:rPr lang="pt-BR">
                <a:solidFill>
                  <a:schemeClr val="dk1"/>
                </a:solidFill>
              </a:rPr>
              <a:t>;</a:t>
            </a:r>
            <a:endParaRPr>
              <a:solidFill>
                <a:schemeClr val="dk1"/>
              </a:solidFill>
            </a:endParaRPr>
          </a:p>
          <a:p>
            <a:pPr indent="0" lvl="0" marL="0" rtl="0" algn="l">
              <a:lnSpc>
                <a:spcPct val="125000"/>
              </a:lnSpc>
              <a:spcBef>
                <a:spcPts val="0"/>
              </a:spcBef>
              <a:spcAft>
                <a:spcPts val="0"/>
              </a:spcAft>
              <a:buNone/>
            </a:pPr>
            <a:r>
              <a:rPr lang="pt-BR">
                <a:solidFill>
                  <a:schemeClr val="dk1"/>
                </a:solidFill>
              </a:rPr>
              <a:t>}</a:t>
            </a:r>
            <a:endParaRPr>
              <a:solidFill>
                <a:schemeClr val="dk1"/>
              </a:solidFill>
            </a:endParaRPr>
          </a:p>
        </p:txBody>
      </p:sp>
      <p:sp>
        <p:nvSpPr>
          <p:cNvPr id="2396" name="Google Shape;2396;p275"/>
          <p:cNvSpPr txBox="1"/>
          <p:nvPr/>
        </p:nvSpPr>
        <p:spPr>
          <a:xfrm>
            <a:off x="5801000" y="1177950"/>
            <a:ext cx="3152100" cy="3681900"/>
          </a:xfrm>
          <a:prstGeom prst="rect">
            <a:avLst/>
          </a:prstGeom>
          <a:noFill/>
          <a:ln cap="flat" cmpd="sng" w="9525">
            <a:solidFill>
              <a:srgbClr val="000000"/>
            </a:solidFill>
            <a:prstDash val="dash"/>
            <a:round/>
            <a:headEnd len="sm" w="sm" type="none"/>
            <a:tailEnd len="sm" w="sm" type="none"/>
          </a:ln>
        </p:spPr>
        <p:txBody>
          <a:bodyPr anchorCtr="0" anchor="ctr" bIns="91425" lIns="91425" spcFirstLastPara="1" rIns="91425" wrap="square" tIns="91425">
            <a:noAutofit/>
          </a:bodyPr>
          <a:lstStyle/>
          <a:p>
            <a:pPr indent="0" lvl="0" marL="0" rtl="0" algn="just">
              <a:lnSpc>
                <a:spcPct val="115000"/>
              </a:lnSpc>
              <a:spcBef>
                <a:spcPts val="0"/>
              </a:spcBef>
              <a:spcAft>
                <a:spcPts val="1600"/>
              </a:spcAft>
              <a:buNone/>
            </a:pPr>
            <a:r>
              <a:rPr b="1" lang="pt-BR" sz="1800">
                <a:solidFill>
                  <a:schemeClr val="dk2"/>
                </a:solidFill>
              </a:rPr>
              <a:t>PDO::FETCH_GROUP</a:t>
            </a:r>
            <a:r>
              <a:rPr lang="pt-BR" sz="1800">
                <a:solidFill>
                  <a:schemeClr val="dk2"/>
                </a:solidFill>
              </a:rPr>
              <a:t>: retorna os registros agrupados pela primeira coluna da query em arrays multidimensionais.</a:t>
            </a:r>
            <a:endParaRPr/>
          </a:p>
        </p:txBody>
      </p:sp>
    </p:spTree>
  </p:cSld>
  <p:clrMapOvr>
    <a:masterClrMapping/>
  </p:clrMapOvr>
</p:sld>
</file>

<file path=ppt/slides/slide2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0" name="Shape 2400"/>
        <p:cNvGrpSpPr/>
        <p:nvPr/>
      </p:nvGrpSpPr>
      <p:grpSpPr>
        <a:xfrm>
          <a:off x="0" y="0"/>
          <a:ext cx="0" cy="0"/>
          <a:chOff x="0" y="0"/>
          <a:chExt cx="0" cy="0"/>
        </a:xfrm>
      </p:grpSpPr>
      <p:sp>
        <p:nvSpPr>
          <p:cNvPr id="2401" name="Google Shape;2401;p27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PDO::FETCH_LAZY</a:t>
            </a:r>
            <a:endParaRPr/>
          </a:p>
        </p:txBody>
      </p:sp>
      <p:sp>
        <p:nvSpPr>
          <p:cNvPr id="2402" name="Google Shape;2402;p276"/>
          <p:cNvSpPr txBox="1"/>
          <p:nvPr/>
        </p:nvSpPr>
        <p:spPr>
          <a:xfrm>
            <a:off x="311700" y="1423100"/>
            <a:ext cx="4517400" cy="30000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pt-BR">
                <a:solidFill>
                  <a:srgbClr val="557799"/>
                </a:solidFill>
              </a:rPr>
              <a:t>&lt;?php</a:t>
            </a:r>
            <a:endParaRPr>
              <a:solidFill>
                <a:srgbClr val="557799"/>
              </a:solidFill>
            </a:endParaRPr>
          </a:p>
          <a:p>
            <a:pPr indent="0" lvl="0" marL="0" rtl="0" algn="l">
              <a:spcBef>
                <a:spcPts val="0"/>
              </a:spcBef>
              <a:spcAft>
                <a:spcPts val="0"/>
              </a:spcAft>
              <a:buNone/>
            </a:pPr>
            <a:r>
              <a:t/>
            </a:r>
            <a:endParaRPr>
              <a:solidFill>
                <a:srgbClr val="557799"/>
              </a:solidFill>
            </a:endParaRPr>
          </a:p>
          <a:p>
            <a:pPr indent="0" lvl="0" marL="0" rtl="0" algn="l">
              <a:spcBef>
                <a:spcPts val="0"/>
              </a:spcBef>
              <a:spcAft>
                <a:spcPts val="0"/>
              </a:spcAft>
              <a:buNone/>
            </a:pPr>
            <a:r>
              <a:rPr b="1" lang="pt-BR">
                <a:solidFill>
                  <a:srgbClr val="008800"/>
                </a:solidFill>
              </a:rPr>
              <a:t>include_once</a:t>
            </a:r>
            <a:r>
              <a:rPr lang="pt-BR">
                <a:solidFill>
                  <a:srgbClr val="996633"/>
                </a:solidFill>
              </a:rPr>
              <a:t> </a:t>
            </a:r>
            <a:r>
              <a:rPr lang="pt-BR">
                <a:solidFill>
                  <a:srgbClr val="333333"/>
                </a:solidFill>
                <a:highlight>
                  <a:srgbClr val="FFF0F0"/>
                </a:highlight>
              </a:rPr>
              <a:t>“conexao.php”</a:t>
            </a:r>
            <a:r>
              <a:rPr lang="pt-BR">
                <a:solidFill>
                  <a:srgbClr val="996633"/>
                </a:solidFill>
              </a:rPr>
              <a:t>;</a:t>
            </a:r>
            <a:endParaRPr>
              <a:solidFill>
                <a:srgbClr val="557799"/>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pt-BR">
                <a:solidFill>
                  <a:srgbClr val="996633"/>
                </a:solidFill>
              </a:rPr>
              <a:t>$statement</a:t>
            </a:r>
            <a:r>
              <a:rPr lang="pt-BR">
                <a:solidFill>
                  <a:schemeClr val="dk1"/>
                </a:solidFill>
              </a:rPr>
              <a:t>   </a:t>
            </a:r>
            <a:r>
              <a:rPr lang="pt-BR">
                <a:solidFill>
                  <a:srgbClr val="333333"/>
                </a:solidFill>
              </a:rPr>
              <a:t>=</a:t>
            </a:r>
            <a:r>
              <a:rPr lang="pt-BR">
                <a:solidFill>
                  <a:schemeClr val="dk1"/>
                </a:solidFill>
              </a:rPr>
              <a:t> </a:t>
            </a:r>
            <a:r>
              <a:rPr lang="pt-BR">
                <a:solidFill>
                  <a:srgbClr val="996633"/>
                </a:solidFill>
              </a:rPr>
              <a:t>$pdo</a:t>
            </a:r>
            <a:r>
              <a:rPr lang="pt-BR">
                <a:solidFill>
                  <a:srgbClr val="333333"/>
                </a:solidFill>
              </a:rPr>
              <a:t>-&gt;</a:t>
            </a:r>
            <a:r>
              <a:rPr lang="pt-BR">
                <a:solidFill>
                  <a:srgbClr val="0000CC"/>
                </a:solidFill>
              </a:rPr>
              <a:t>query</a:t>
            </a:r>
            <a:r>
              <a:rPr lang="pt-BR">
                <a:solidFill>
                  <a:schemeClr val="dk1"/>
                </a:solidFill>
              </a:rPr>
              <a:t>(</a:t>
            </a:r>
            <a:r>
              <a:rPr lang="pt-BR">
                <a:solidFill>
                  <a:schemeClr val="dk1"/>
                </a:solidFill>
                <a:highlight>
                  <a:srgbClr val="FFF0F0"/>
                </a:highlight>
              </a:rPr>
              <a:t>'SELECT * FROM livro'</a:t>
            </a:r>
            <a:r>
              <a:rPr lang="pt-BR">
                <a:solidFill>
                  <a:schemeClr val="dk1"/>
                </a:solidFill>
              </a:rPr>
              <a:t>);</a:t>
            </a:r>
            <a:endParaRPr>
              <a:solidFill>
                <a:schemeClr val="dk1"/>
              </a:solidFill>
            </a:endParaRPr>
          </a:p>
          <a:p>
            <a:pPr indent="0" lvl="0" marL="0" rtl="0" algn="l">
              <a:spcBef>
                <a:spcPts val="0"/>
              </a:spcBef>
              <a:spcAft>
                <a:spcPts val="0"/>
              </a:spcAft>
              <a:buNone/>
            </a:pPr>
            <a:r>
              <a:rPr lang="pt-BR">
                <a:solidFill>
                  <a:srgbClr val="996633"/>
                </a:solidFill>
              </a:rPr>
              <a:t>$livro</a:t>
            </a:r>
            <a:r>
              <a:rPr lang="pt-BR">
                <a:solidFill>
                  <a:schemeClr val="dk1"/>
                </a:solidFill>
              </a:rPr>
              <a:t> </a:t>
            </a:r>
            <a:r>
              <a:rPr lang="pt-BR">
                <a:solidFill>
                  <a:srgbClr val="333333"/>
                </a:solidFill>
              </a:rPr>
              <a:t>=</a:t>
            </a:r>
            <a:r>
              <a:rPr lang="pt-BR">
                <a:solidFill>
                  <a:schemeClr val="dk1"/>
                </a:solidFill>
              </a:rPr>
              <a:t> </a:t>
            </a:r>
            <a:r>
              <a:rPr lang="pt-BR">
                <a:solidFill>
                  <a:srgbClr val="996633"/>
                </a:solidFill>
              </a:rPr>
              <a:t>$statement</a:t>
            </a:r>
            <a:r>
              <a:rPr lang="pt-BR">
                <a:solidFill>
                  <a:srgbClr val="333333"/>
                </a:solidFill>
              </a:rPr>
              <a:t>-&gt;</a:t>
            </a:r>
            <a:r>
              <a:rPr lang="pt-BR">
                <a:solidFill>
                  <a:srgbClr val="0000CC"/>
                </a:solidFill>
              </a:rPr>
              <a:t>fetch</a:t>
            </a:r>
            <a:r>
              <a:rPr lang="pt-BR">
                <a:solidFill>
                  <a:schemeClr val="dk1"/>
                </a:solidFill>
              </a:rPr>
              <a:t>(PDO</a:t>
            </a:r>
            <a:r>
              <a:rPr lang="pt-BR">
                <a:solidFill>
                  <a:srgbClr val="333333"/>
                </a:solidFill>
              </a:rPr>
              <a:t>::</a:t>
            </a:r>
            <a:r>
              <a:rPr lang="pt-BR">
                <a:solidFill>
                  <a:srgbClr val="0000CC"/>
                </a:solidFill>
              </a:rPr>
              <a:t>FETCH_LAZY</a:t>
            </a:r>
            <a:r>
              <a:rPr lang="pt-BR">
                <a:solidFill>
                  <a:schemeClr val="dk1"/>
                </a:solidFill>
              </a:rPr>
              <a:t>);</a:t>
            </a:r>
            <a:endParaRPr>
              <a:solidFill>
                <a:schemeClr val="dk1"/>
              </a:solidFill>
            </a:endParaRPr>
          </a:p>
          <a:p>
            <a:pPr indent="0" lvl="0" marL="0" rtl="0" algn="l">
              <a:lnSpc>
                <a:spcPct val="125000"/>
              </a:lnSpc>
              <a:spcBef>
                <a:spcPts val="0"/>
              </a:spcBef>
              <a:spcAft>
                <a:spcPts val="0"/>
              </a:spcAft>
              <a:buNone/>
            </a:pPr>
            <a:r>
              <a:rPr b="1" lang="pt-BR">
                <a:solidFill>
                  <a:srgbClr val="008800"/>
                </a:solidFill>
              </a:rPr>
              <a:t>echo</a:t>
            </a:r>
            <a:r>
              <a:rPr lang="pt-BR">
                <a:solidFill>
                  <a:schemeClr val="dk1"/>
                </a:solidFill>
              </a:rPr>
              <a:t> </a:t>
            </a:r>
            <a:r>
              <a:rPr lang="pt-BR">
                <a:solidFill>
                  <a:schemeClr val="dk1"/>
                </a:solidFill>
                <a:highlight>
                  <a:srgbClr val="FFF0F0"/>
                </a:highlight>
              </a:rPr>
              <a:t>"ISBN: </a:t>
            </a:r>
            <a:r>
              <a:rPr lang="pt-BR">
                <a:solidFill>
                  <a:schemeClr val="dk1"/>
                </a:solidFill>
                <a:highlight>
                  <a:srgbClr val="EEEEEE"/>
                </a:highlight>
              </a:rPr>
              <a:t>{</a:t>
            </a:r>
            <a:r>
              <a:rPr lang="pt-BR">
                <a:solidFill>
                  <a:srgbClr val="996633"/>
                </a:solidFill>
              </a:rPr>
              <a:t>$livro</a:t>
            </a:r>
            <a:r>
              <a:rPr lang="pt-BR">
                <a:solidFill>
                  <a:schemeClr val="dk1"/>
                </a:solidFill>
              </a:rPr>
              <a:t>[</a:t>
            </a:r>
            <a:r>
              <a:rPr lang="pt-BR">
                <a:solidFill>
                  <a:schemeClr val="dk1"/>
                </a:solidFill>
                <a:highlight>
                  <a:srgbClr val="FFF0F0"/>
                </a:highlight>
              </a:rPr>
              <a:t>'isbn'</a:t>
            </a:r>
            <a:r>
              <a:rPr lang="pt-BR">
                <a:solidFill>
                  <a:schemeClr val="dk1"/>
                </a:solidFill>
              </a:rPr>
              <a:t>]</a:t>
            </a:r>
            <a:r>
              <a:rPr lang="pt-BR">
                <a:solidFill>
                  <a:schemeClr val="dk1"/>
                </a:solidFill>
                <a:highlight>
                  <a:srgbClr val="EEEEEE"/>
                </a:highlight>
              </a:rPr>
              <a:t>}</a:t>
            </a:r>
            <a:r>
              <a:rPr lang="pt-BR">
                <a:solidFill>
                  <a:schemeClr val="dk1"/>
                </a:solidFill>
                <a:highlight>
                  <a:srgbClr val="FFF0F0"/>
                </a:highlight>
              </a:rPr>
              <a:t> : </a:t>
            </a:r>
            <a:r>
              <a:rPr lang="pt-BR">
                <a:solidFill>
                  <a:schemeClr val="dk1"/>
                </a:solidFill>
                <a:highlight>
                  <a:srgbClr val="EEEEEE"/>
                </a:highlight>
              </a:rPr>
              <a:t>{</a:t>
            </a:r>
            <a:r>
              <a:rPr lang="pt-BR">
                <a:solidFill>
                  <a:srgbClr val="996633"/>
                </a:solidFill>
              </a:rPr>
              <a:t>$livro</a:t>
            </a:r>
            <a:r>
              <a:rPr lang="pt-BR">
                <a:solidFill>
                  <a:srgbClr val="333333"/>
                </a:solidFill>
              </a:rPr>
              <a:t>-&gt;</a:t>
            </a:r>
            <a:r>
              <a:rPr lang="pt-BR">
                <a:solidFill>
                  <a:srgbClr val="0000CC"/>
                </a:solidFill>
              </a:rPr>
              <a:t>titulo</a:t>
            </a:r>
            <a:r>
              <a:rPr lang="pt-BR">
                <a:solidFill>
                  <a:schemeClr val="dk1"/>
                </a:solidFill>
                <a:highlight>
                  <a:srgbClr val="EEEEEE"/>
                </a:highlight>
              </a:rPr>
              <a:t>}</a:t>
            </a:r>
            <a:r>
              <a:rPr lang="pt-BR">
                <a:solidFill>
                  <a:schemeClr val="dk1"/>
                </a:solidFill>
                <a:highlight>
                  <a:srgbClr val="FFF0F0"/>
                </a:highlight>
              </a:rPr>
              <a:t> &lt;/br&gt;"</a:t>
            </a:r>
            <a:r>
              <a:rPr lang="pt-BR">
                <a:solidFill>
                  <a:schemeClr val="dk1"/>
                </a:solidFill>
              </a:rPr>
              <a:t>;</a:t>
            </a:r>
            <a:endParaRPr>
              <a:solidFill>
                <a:schemeClr val="dk1"/>
              </a:solidFill>
            </a:endParaRPr>
          </a:p>
        </p:txBody>
      </p:sp>
      <p:sp>
        <p:nvSpPr>
          <p:cNvPr id="2403" name="Google Shape;2403;p276"/>
          <p:cNvSpPr txBox="1"/>
          <p:nvPr/>
        </p:nvSpPr>
        <p:spPr>
          <a:xfrm>
            <a:off x="5067300" y="1423100"/>
            <a:ext cx="3765000" cy="16272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just">
              <a:spcBef>
                <a:spcPts val="0"/>
              </a:spcBef>
              <a:spcAft>
                <a:spcPts val="0"/>
              </a:spcAft>
              <a:buNone/>
            </a:pPr>
            <a:r>
              <a:rPr b="1" lang="pt-BR">
                <a:solidFill>
                  <a:schemeClr val="dk2"/>
                </a:solidFill>
              </a:rPr>
              <a:t>PDO::FETCH_LAZY:</a:t>
            </a:r>
            <a:r>
              <a:rPr lang="pt-BR">
                <a:solidFill>
                  <a:schemeClr val="dk1"/>
                </a:solidFill>
              </a:rPr>
              <a:t> </a:t>
            </a:r>
            <a:r>
              <a:rPr lang="pt-BR">
                <a:solidFill>
                  <a:schemeClr val="dk2"/>
                </a:solidFill>
              </a:rPr>
              <a:t>Faz um busca tardia/lenta/por demanda e r</a:t>
            </a:r>
            <a:r>
              <a:rPr lang="pt-BR">
                <a:solidFill>
                  <a:schemeClr val="dk2"/>
                </a:solidFill>
              </a:rPr>
              <a:t>etornar a próxima linha como um objeto anônimo com nomes de colunas como atributos. O desempenho costuma ser notável ao recuperar uma grande massa de dados (linhas).</a:t>
            </a:r>
            <a:endParaRPr/>
          </a:p>
        </p:txBody>
      </p:sp>
      <p:pic>
        <p:nvPicPr>
          <p:cNvPr id="2404" name="Google Shape;2404;p276"/>
          <p:cNvPicPr preferRelativeResize="0"/>
          <p:nvPr/>
        </p:nvPicPr>
        <p:blipFill>
          <a:blip r:embed="rId3">
            <a:alphaModFix/>
          </a:blip>
          <a:stretch>
            <a:fillRect/>
          </a:stretch>
        </p:blipFill>
        <p:spPr>
          <a:xfrm>
            <a:off x="5128225" y="3437075"/>
            <a:ext cx="723900" cy="644725"/>
          </a:xfrm>
          <a:prstGeom prst="rect">
            <a:avLst/>
          </a:prstGeom>
          <a:noFill/>
          <a:ln>
            <a:noFill/>
          </a:ln>
        </p:spPr>
      </p:pic>
      <p:sp>
        <p:nvSpPr>
          <p:cNvPr id="2405" name="Google Shape;2405;p276"/>
          <p:cNvSpPr txBox="1"/>
          <p:nvPr/>
        </p:nvSpPr>
        <p:spPr>
          <a:xfrm>
            <a:off x="5927100" y="3170375"/>
            <a:ext cx="2905200" cy="12633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just">
              <a:spcBef>
                <a:spcPts val="0"/>
              </a:spcBef>
              <a:spcAft>
                <a:spcPts val="0"/>
              </a:spcAft>
              <a:buNone/>
            </a:pPr>
            <a:r>
              <a:rPr lang="pt-BR"/>
              <a:t>Devido à </a:t>
            </a:r>
            <a:r>
              <a:rPr lang="pt-BR"/>
              <a:t>própria</a:t>
            </a:r>
            <a:r>
              <a:rPr lang="pt-BR"/>
              <a:t> natureza de busca “tardia” (e por demanda) dos registros do banco de dados, o FETCH_LAZY </a:t>
            </a:r>
            <a:r>
              <a:rPr b="1" lang="pt-BR"/>
              <a:t>não funciona com o fetchAll()</a:t>
            </a:r>
            <a:r>
              <a:rPr lang="pt-BR"/>
              <a:t>.</a:t>
            </a:r>
            <a:endParaRPr/>
          </a:p>
        </p:txBody>
      </p:sp>
    </p:spTree>
  </p:cSld>
  <p:clrMapOvr>
    <a:masterClrMapping/>
  </p:clrMapOvr>
</p:sld>
</file>

<file path=ppt/slides/slide2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9" name="Shape 2409"/>
        <p:cNvGrpSpPr/>
        <p:nvPr/>
      </p:nvGrpSpPr>
      <p:grpSpPr>
        <a:xfrm>
          <a:off x="0" y="0"/>
          <a:ext cx="0" cy="0"/>
          <a:chOff x="0" y="0"/>
          <a:chExt cx="0" cy="0"/>
        </a:xfrm>
      </p:grpSpPr>
      <p:sp>
        <p:nvSpPr>
          <p:cNvPr id="2410" name="Google Shape;2410;p27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PDO::FETCH_BOUND</a:t>
            </a:r>
            <a:endParaRPr/>
          </a:p>
        </p:txBody>
      </p:sp>
      <p:sp>
        <p:nvSpPr>
          <p:cNvPr id="2411" name="Google Shape;2411;p277"/>
          <p:cNvSpPr txBox="1"/>
          <p:nvPr/>
        </p:nvSpPr>
        <p:spPr>
          <a:xfrm>
            <a:off x="352425" y="1381125"/>
            <a:ext cx="5019600" cy="34077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pt-BR">
                <a:solidFill>
                  <a:srgbClr val="557799"/>
                </a:solidFill>
              </a:rPr>
              <a:t>&lt;?php</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rPr b="1" lang="pt-BR">
                <a:solidFill>
                  <a:srgbClr val="008800"/>
                </a:solidFill>
              </a:rPr>
              <a:t>include</a:t>
            </a:r>
            <a:r>
              <a:rPr lang="pt-BR">
                <a:solidFill>
                  <a:schemeClr val="dk1"/>
                </a:solidFill>
              </a:rPr>
              <a:t> </a:t>
            </a:r>
            <a:r>
              <a:rPr lang="pt-BR">
                <a:solidFill>
                  <a:schemeClr val="dk1"/>
                </a:solidFill>
                <a:highlight>
                  <a:srgbClr val="FFF0F0"/>
                </a:highlight>
              </a:rPr>
              <a:t>'conexao.php'</a:t>
            </a:r>
            <a:r>
              <a:rPr lang="pt-BR">
                <a:solidFill>
                  <a:schemeClr val="dk1"/>
                </a:solidFill>
              </a:rPr>
              <a:t>;</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rPr lang="pt-BR">
                <a:solidFill>
                  <a:srgbClr val="996633"/>
                </a:solidFill>
              </a:rPr>
              <a:t>$query</a:t>
            </a:r>
            <a:r>
              <a:rPr lang="pt-BR">
                <a:solidFill>
                  <a:schemeClr val="dk1"/>
                </a:solidFill>
              </a:rPr>
              <a:t> </a:t>
            </a:r>
            <a:r>
              <a:rPr lang="pt-BR">
                <a:solidFill>
                  <a:srgbClr val="333333"/>
                </a:solidFill>
              </a:rPr>
              <a:t>=</a:t>
            </a:r>
            <a:r>
              <a:rPr lang="pt-BR">
                <a:solidFill>
                  <a:schemeClr val="dk1"/>
                </a:solidFill>
              </a:rPr>
              <a:t> </a:t>
            </a:r>
            <a:r>
              <a:rPr lang="pt-BR">
                <a:solidFill>
                  <a:schemeClr val="dk1"/>
                </a:solidFill>
                <a:highlight>
                  <a:srgbClr val="FFF0F0"/>
                </a:highlight>
              </a:rPr>
              <a:t>"SELECT id, nome, cpf FROM funcionario"</a:t>
            </a:r>
            <a:r>
              <a:rPr lang="pt-BR">
                <a:solidFill>
                  <a:schemeClr val="dk1"/>
                </a:solidFill>
              </a:rPr>
              <a:t>;</a:t>
            </a:r>
            <a:endParaRPr>
              <a:solidFill>
                <a:schemeClr val="dk1"/>
              </a:solidFill>
            </a:endParaRPr>
          </a:p>
          <a:p>
            <a:pPr indent="0" lvl="0" marL="0" rtl="0" algn="l">
              <a:lnSpc>
                <a:spcPct val="115000"/>
              </a:lnSpc>
              <a:spcBef>
                <a:spcPts val="0"/>
              </a:spcBef>
              <a:spcAft>
                <a:spcPts val="0"/>
              </a:spcAft>
              <a:buNone/>
            </a:pPr>
            <a:r>
              <a:rPr lang="pt-BR">
                <a:solidFill>
                  <a:srgbClr val="996633"/>
                </a:solidFill>
              </a:rPr>
              <a:t>$statement</a:t>
            </a:r>
            <a:r>
              <a:rPr lang="pt-BR">
                <a:solidFill>
                  <a:schemeClr val="dk1"/>
                </a:solidFill>
              </a:rPr>
              <a:t> </a:t>
            </a:r>
            <a:r>
              <a:rPr lang="pt-BR">
                <a:solidFill>
                  <a:srgbClr val="333333"/>
                </a:solidFill>
              </a:rPr>
              <a:t>=</a:t>
            </a:r>
            <a:r>
              <a:rPr lang="pt-BR">
                <a:solidFill>
                  <a:schemeClr val="dk1"/>
                </a:solidFill>
              </a:rPr>
              <a:t> </a:t>
            </a:r>
            <a:r>
              <a:rPr lang="pt-BR">
                <a:solidFill>
                  <a:srgbClr val="996633"/>
                </a:solidFill>
              </a:rPr>
              <a:t>$pdo</a:t>
            </a:r>
            <a:r>
              <a:rPr lang="pt-BR">
                <a:solidFill>
                  <a:srgbClr val="333333"/>
                </a:solidFill>
              </a:rPr>
              <a:t>-&gt;</a:t>
            </a:r>
            <a:r>
              <a:rPr lang="pt-BR">
                <a:solidFill>
                  <a:srgbClr val="0000CC"/>
                </a:solidFill>
              </a:rPr>
              <a:t>query</a:t>
            </a:r>
            <a:r>
              <a:rPr lang="pt-BR">
                <a:solidFill>
                  <a:schemeClr val="dk1"/>
                </a:solidFill>
              </a:rPr>
              <a:t>(</a:t>
            </a:r>
            <a:r>
              <a:rPr lang="pt-BR">
                <a:solidFill>
                  <a:srgbClr val="996633"/>
                </a:solidFill>
              </a:rPr>
              <a:t>$query</a:t>
            </a:r>
            <a:r>
              <a:rPr lang="pt-BR">
                <a:solidFill>
                  <a:schemeClr val="dk1"/>
                </a:solidFill>
              </a:rPr>
              <a:t>);</a:t>
            </a:r>
            <a:endParaRPr>
              <a:solidFill>
                <a:schemeClr val="dk1"/>
              </a:solidFill>
            </a:endParaRPr>
          </a:p>
          <a:p>
            <a:pPr indent="0" lvl="0" marL="0" rtl="0" algn="l">
              <a:lnSpc>
                <a:spcPct val="115000"/>
              </a:lnSpc>
              <a:spcBef>
                <a:spcPts val="0"/>
              </a:spcBef>
              <a:spcAft>
                <a:spcPts val="0"/>
              </a:spcAft>
              <a:buNone/>
            </a:pPr>
            <a:r>
              <a:rPr lang="pt-BR">
                <a:solidFill>
                  <a:srgbClr val="996633"/>
                </a:solidFill>
              </a:rPr>
              <a:t>$statement</a:t>
            </a:r>
            <a:r>
              <a:rPr lang="pt-BR">
                <a:solidFill>
                  <a:srgbClr val="333333"/>
                </a:solidFill>
              </a:rPr>
              <a:t>-&gt;</a:t>
            </a:r>
            <a:r>
              <a:rPr lang="pt-BR">
                <a:solidFill>
                  <a:srgbClr val="0000CC"/>
                </a:solidFill>
              </a:rPr>
              <a:t>bindColumn</a:t>
            </a:r>
            <a:r>
              <a:rPr lang="pt-BR">
                <a:solidFill>
                  <a:schemeClr val="dk1"/>
                </a:solidFill>
              </a:rPr>
              <a:t>(</a:t>
            </a:r>
            <a:r>
              <a:rPr b="1" lang="pt-BR">
                <a:solidFill>
                  <a:srgbClr val="0000DD"/>
                </a:solidFill>
              </a:rPr>
              <a:t>1</a:t>
            </a:r>
            <a:r>
              <a:rPr lang="pt-BR">
                <a:solidFill>
                  <a:schemeClr val="dk1"/>
                </a:solidFill>
              </a:rPr>
              <a:t>, </a:t>
            </a:r>
            <a:r>
              <a:rPr lang="pt-BR">
                <a:solidFill>
                  <a:srgbClr val="996633"/>
                </a:solidFill>
              </a:rPr>
              <a:t>$id</a:t>
            </a:r>
            <a:r>
              <a:rPr lang="pt-BR">
                <a:solidFill>
                  <a:schemeClr val="dk1"/>
                </a:solidFill>
              </a:rPr>
              <a:t>);</a:t>
            </a:r>
            <a:endParaRPr>
              <a:solidFill>
                <a:schemeClr val="dk1"/>
              </a:solidFill>
            </a:endParaRPr>
          </a:p>
          <a:p>
            <a:pPr indent="0" lvl="0" marL="0" rtl="0" algn="l">
              <a:lnSpc>
                <a:spcPct val="115000"/>
              </a:lnSpc>
              <a:spcBef>
                <a:spcPts val="0"/>
              </a:spcBef>
              <a:spcAft>
                <a:spcPts val="0"/>
              </a:spcAft>
              <a:buNone/>
            </a:pPr>
            <a:r>
              <a:rPr lang="pt-BR">
                <a:solidFill>
                  <a:srgbClr val="996633"/>
                </a:solidFill>
              </a:rPr>
              <a:t>$statement</a:t>
            </a:r>
            <a:r>
              <a:rPr lang="pt-BR">
                <a:solidFill>
                  <a:srgbClr val="333333"/>
                </a:solidFill>
              </a:rPr>
              <a:t>-&gt;</a:t>
            </a:r>
            <a:r>
              <a:rPr lang="pt-BR">
                <a:solidFill>
                  <a:srgbClr val="0000CC"/>
                </a:solidFill>
              </a:rPr>
              <a:t>bindColumn</a:t>
            </a:r>
            <a:r>
              <a:rPr lang="pt-BR">
                <a:solidFill>
                  <a:schemeClr val="dk1"/>
                </a:solidFill>
              </a:rPr>
              <a:t>(</a:t>
            </a:r>
            <a:r>
              <a:rPr b="1" lang="pt-BR">
                <a:solidFill>
                  <a:srgbClr val="0000DD"/>
                </a:solidFill>
              </a:rPr>
              <a:t>2</a:t>
            </a:r>
            <a:r>
              <a:rPr lang="pt-BR">
                <a:solidFill>
                  <a:schemeClr val="dk1"/>
                </a:solidFill>
              </a:rPr>
              <a:t>, </a:t>
            </a:r>
            <a:r>
              <a:rPr lang="pt-BR">
                <a:solidFill>
                  <a:srgbClr val="996633"/>
                </a:solidFill>
              </a:rPr>
              <a:t>$nome</a:t>
            </a:r>
            <a:r>
              <a:rPr lang="pt-BR">
                <a:solidFill>
                  <a:schemeClr val="dk1"/>
                </a:solidFill>
              </a:rPr>
              <a:t>);</a:t>
            </a:r>
            <a:endParaRPr>
              <a:solidFill>
                <a:schemeClr val="dk1"/>
              </a:solidFill>
            </a:endParaRPr>
          </a:p>
          <a:p>
            <a:pPr indent="0" lvl="0" marL="0" rtl="0" algn="l">
              <a:lnSpc>
                <a:spcPct val="115000"/>
              </a:lnSpc>
              <a:spcBef>
                <a:spcPts val="0"/>
              </a:spcBef>
              <a:spcAft>
                <a:spcPts val="0"/>
              </a:spcAft>
              <a:buNone/>
            </a:pPr>
            <a:r>
              <a:rPr lang="pt-BR">
                <a:solidFill>
                  <a:srgbClr val="996633"/>
                </a:solidFill>
              </a:rPr>
              <a:t>$statement</a:t>
            </a:r>
            <a:r>
              <a:rPr lang="pt-BR">
                <a:solidFill>
                  <a:srgbClr val="333333"/>
                </a:solidFill>
              </a:rPr>
              <a:t>-&gt;</a:t>
            </a:r>
            <a:r>
              <a:rPr lang="pt-BR">
                <a:solidFill>
                  <a:srgbClr val="0000CC"/>
                </a:solidFill>
              </a:rPr>
              <a:t>bindColumn</a:t>
            </a:r>
            <a:r>
              <a:rPr lang="pt-BR">
                <a:solidFill>
                  <a:schemeClr val="dk1"/>
                </a:solidFill>
              </a:rPr>
              <a:t>(</a:t>
            </a:r>
            <a:r>
              <a:rPr lang="pt-BR">
                <a:solidFill>
                  <a:schemeClr val="dk1"/>
                </a:solidFill>
                <a:highlight>
                  <a:srgbClr val="FFF0F0"/>
                </a:highlight>
              </a:rPr>
              <a:t>'cpf'</a:t>
            </a:r>
            <a:r>
              <a:rPr lang="pt-BR">
                <a:solidFill>
                  <a:schemeClr val="dk1"/>
                </a:solidFill>
              </a:rPr>
              <a:t>, </a:t>
            </a:r>
            <a:r>
              <a:rPr lang="pt-BR">
                <a:solidFill>
                  <a:srgbClr val="996633"/>
                </a:solidFill>
              </a:rPr>
              <a:t>$cpf</a:t>
            </a:r>
            <a:r>
              <a:rPr lang="pt-BR">
                <a:solidFill>
                  <a:schemeClr val="dk1"/>
                </a:solidFill>
              </a:rPr>
              <a:t>);</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rPr b="1" lang="pt-BR">
                <a:solidFill>
                  <a:srgbClr val="008800"/>
                </a:solidFill>
              </a:rPr>
              <a:t>while</a:t>
            </a:r>
            <a:r>
              <a:rPr lang="pt-BR">
                <a:solidFill>
                  <a:schemeClr val="dk1"/>
                </a:solidFill>
              </a:rPr>
              <a:t> (</a:t>
            </a:r>
            <a:r>
              <a:rPr lang="pt-BR">
                <a:solidFill>
                  <a:srgbClr val="996633"/>
                </a:solidFill>
              </a:rPr>
              <a:t>$row</a:t>
            </a:r>
            <a:r>
              <a:rPr lang="pt-BR">
                <a:solidFill>
                  <a:schemeClr val="dk1"/>
                </a:solidFill>
              </a:rPr>
              <a:t> </a:t>
            </a:r>
            <a:r>
              <a:rPr lang="pt-BR">
                <a:solidFill>
                  <a:srgbClr val="333333"/>
                </a:solidFill>
              </a:rPr>
              <a:t>=</a:t>
            </a:r>
            <a:r>
              <a:rPr lang="pt-BR">
                <a:solidFill>
                  <a:schemeClr val="dk1"/>
                </a:solidFill>
              </a:rPr>
              <a:t> </a:t>
            </a:r>
            <a:r>
              <a:rPr lang="pt-BR">
                <a:solidFill>
                  <a:srgbClr val="996633"/>
                </a:solidFill>
              </a:rPr>
              <a:t>$statement</a:t>
            </a:r>
            <a:r>
              <a:rPr lang="pt-BR">
                <a:solidFill>
                  <a:srgbClr val="333333"/>
                </a:solidFill>
              </a:rPr>
              <a:t>-&gt;</a:t>
            </a:r>
            <a:r>
              <a:rPr lang="pt-BR">
                <a:solidFill>
                  <a:srgbClr val="0000CC"/>
                </a:solidFill>
              </a:rPr>
              <a:t>fetch</a:t>
            </a:r>
            <a:r>
              <a:rPr lang="pt-BR">
                <a:solidFill>
                  <a:schemeClr val="dk1"/>
                </a:solidFill>
              </a:rPr>
              <a:t>(PDO::FETCH_BOUND)) {</a:t>
            </a:r>
            <a:endParaRPr>
              <a:solidFill>
                <a:schemeClr val="dk1"/>
              </a:solidFill>
            </a:endParaRPr>
          </a:p>
          <a:p>
            <a:pPr indent="0" lvl="0" marL="0" rtl="0" algn="l">
              <a:lnSpc>
                <a:spcPct val="115000"/>
              </a:lnSpc>
              <a:spcBef>
                <a:spcPts val="0"/>
              </a:spcBef>
              <a:spcAft>
                <a:spcPts val="0"/>
              </a:spcAft>
              <a:buNone/>
            </a:pPr>
            <a:r>
              <a:rPr lang="pt-BR">
                <a:solidFill>
                  <a:schemeClr val="dk1"/>
                </a:solidFill>
              </a:rPr>
              <a:t>    </a:t>
            </a:r>
            <a:r>
              <a:rPr b="1" lang="pt-BR">
                <a:solidFill>
                  <a:srgbClr val="008800"/>
                </a:solidFill>
              </a:rPr>
              <a:t>echo</a:t>
            </a:r>
            <a:r>
              <a:rPr lang="pt-BR">
                <a:solidFill>
                  <a:schemeClr val="dk1"/>
                </a:solidFill>
              </a:rPr>
              <a:t> </a:t>
            </a:r>
            <a:r>
              <a:rPr lang="pt-BR">
                <a:solidFill>
                  <a:schemeClr val="dk1"/>
                </a:solidFill>
                <a:highlight>
                  <a:srgbClr val="FFF0F0"/>
                </a:highlight>
              </a:rPr>
              <a:t>"</a:t>
            </a:r>
            <a:r>
              <a:rPr lang="pt-BR">
                <a:solidFill>
                  <a:schemeClr val="dk1"/>
                </a:solidFill>
                <a:highlight>
                  <a:srgbClr val="EEEEEE"/>
                </a:highlight>
              </a:rPr>
              <a:t>$id</a:t>
            </a:r>
            <a:r>
              <a:rPr lang="pt-BR">
                <a:solidFill>
                  <a:schemeClr val="dk1"/>
                </a:solidFill>
                <a:highlight>
                  <a:srgbClr val="FFF0F0"/>
                </a:highlight>
              </a:rPr>
              <a:t>:"</a:t>
            </a:r>
            <a:r>
              <a:rPr lang="pt-BR">
                <a:solidFill>
                  <a:schemeClr val="dk1"/>
                </a:solidFill>
              </a:rPr>
              <a:t> </a:t>
            </a:r>
            <a:r>
              <a:rPr lang="pt-BR">
                <a:solidFill>
                  <a:srgbClr val="333333"/>
                </a:solidFill>
              </a:rPr>
              <a:t>.</a:t>
            </a:r>
            <a:r>
              <a:rPr lang="pt-BR">
                <a:solidFill>
                  <a:schemeClr val="dk1"/>
                </a:solidFill>
              </a:rPr>
              <a:t> </a:t>
            </a:r>
            <a:r>
              <a:rPr lang="pt-BR">
                <a:solidFill>
                  <a:srgbClr val="996633"/>
                </a:solidFill>
              </a:rPr>
              <a:t>$nome</a:t>
            </a:r>
            <a:r>
              <a:rPr lang="pt-BR">
                <a:solidFill>
                  <a:schemeClr val="dk1"/>
                </a:solidFill>
              </a:rPr>
              <a:t> </a:t>
            </a:r>
            <a:r>
              <a:rPr lang="pt-BR">
                <a:solidFill>
                  <a:srgbClr val="333333"/>
                </a:solidFill>
              </a:rPr>
              <a:t>.</a:t>
            </a:r>
            <a:r>
              <a:rPr lang="pt-BR">
                <a:solidFill>
                  <a:schemeClr val="dk1"/>
                </a:solidFill>
              </a:rPr>
              <a:t> </a:t>
            </a:r>
            <a:r>
              <a:rPr lang="pt-BR">
                <a:solidFill>
                  <a:schemeClr val="dk1"/>
                </a:solidFill>
                <a:highlight>
                  <a:srgbClr val="FFF0F0"/>
                </a:highlight>
              </a:rPr>
              <a:t>" "</a:t>
            </a:r>
            <a:r>
              <a:rPr lang="pt-BR">
                <a:solidFill>
                  <a:schemeClr val="dk1"/>
                </a:solidFill>
              </a:rPr>
              <a:t> </a:t>
            </a:r>
            <a:r>
              <a:rPr lang="pt-BR">
                <a:solidFill>
                  <a:srgbClr val="333333"/>
                </a:solidFill>
              </a:rPr>
              <a:t>.</a:t>
            </a:r>
            <a:r>
              <a:rPr lang="pt-BR">
                <a:solidFill>
                  <a:schemeClr val="dk1"/>
                </a:solidFill>
              </a:rPr>
              <a:t> </a:t>
            </a:r>
            <a:r>
              <a:rPr lang="pt-BR">
                <a:solidFill>
                  <a:srgbClr val="996633"/>
                </a:solidFill>
              </a:rPr>
              <a:t>$cpf</a:t>
            </a:r>
            <a:r>
              <a:rPr lang="pt-BR">
                <a:solidFill>
                  <a:schemeClr val="dk1"/>
                </a:solidFill>
              </a:rPr>
              <a:t> </a:t>
            </a:r>
            <a:r>
              <a:rPr lang="pt-BR">
                <a:solidFill>
                  <a:srgbClr val="333333"/>
                </a:solidFill>
              </a:rPr>
              <a:t>.</a:t>
            </a:r>
            <a:r>
              <a:rPr lang="pt-BR">
                <a:solidFill>
                  <a:schemeClr val="dk1"/>
                </a:solidFill>
              </a:rPr>
              <a:t> </a:t>
            </a:r>
            <a:r>
              <a:rPr lang="pt-BR">
                <a:solidFill>
                  <a:schemeClr val="dk1"/>
                </a:solidFill>
                <a:highlight>
                  <a:srgbClr val="FFF0F0"/>
                </a:highlight>
              </a:rPr>
              <a:t>"&lt;/br&gt;"</a:t>
            </a:r>
            <a:r>
              <a:rPr lang="pt-BR">
                <a:solidFill>
                  <a:schemeClr val="dk1"/>
                </a:solidFill>
              </a:rPr>
              <a:t>;</a:t>
            </a:r>
            <a:endParaRPr>
              <a:solidFill>
                <a:schemeClr val="dk1"/>
              </a:solidFill>
            </a:endParaRPr>
          </a:p>
          <a:p>
            <a:pPr indent="0" lvl="0" marL="0" rtl="0" algn="l">
              <a:lnSpc>
                <a:spcPct val="115000"/>
              </a:lnSpc>
              <a:spcBef>
                <a:spcPts val="0"/>
              </a:spcBef>
              <a:spcAft>
                <a:spcPts val="0"/>
              </a:spcAft>
              <a:buNone/>
            </a:pPr>
            <a:r>
              <a:rPr lang="pt-BR">
                <a:solidFill>
                  <a:schemeClr val="dk1"/>
                </a:solidFill>
              </a:rPr>
              <a:t>}</a:t>
            </a:r>
            <a:endParaRPr>
              <a:solidFill>
                <a:schemeClr val="dk1"/>
              </a:solidFill>
            </a:endParaRPr>
          </a:p>
        </p:txBody>
      </p:sp>
      <p:sp>
        <p:nvSpPr>
          <p:cNvPr id="2412" name="Google Shape;2412;p277"/>
          <p:cNvSpPr txBox="1"/>
          <p:nvPr/>
        </p:nvSpPr>
        <p:spPr>
          <a:xfrm>
            <a:off x="5486400" y="1383350"/>
            <a:ext cx="3562200" cy="3407700"/>
          </a:xfrm>
          <a:prstGeom prst="rect">
            <a:avLst/>
          </a:prstGeom>
          <a:noFill/>
          <a:ln cap="flat" cmpd="sng" w="9525">
            <a:solidFill>
              <a:srgbClr val="000000"/>
            </a:solidFill>
            <a:prstDash val="dash"/>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rPr b="1" lang="pt-BR" sz="1800">
                <a:solidFill>
                  <a:schemeClr val="dk2"/>
                </a:solidFill>
              </a:rPr>
              <a:t>PDO::FETCH_BOUND:</a:t>
            </a:r>
            <a:br>
              <a:rPr b="1" lang="pt-BR" sz="1800">
                <a:solidFill>
                  <a:schemeClr val="dk2"/>
                </a:solidFill>
              </a:rPr>
            </a:br>
            <a:r>
              <a:rPr lang="pt-BR" sz="1800">
                <a:solidFill>
                  <a:schemeClr val="dk2"/>
                </a:solidFill>
              </a:rPr>
              <a:t>Permite que o PDO possa designar valores para variáveis que foram “vinculadas” anteriormente usando bindColumn.</a:t>
            </a:r>
            <a:endParaRPr sz="1800">
              <a:solidFill>
                <a:schemeClr val="dk2"/>
              </a:solidFill>
            </a:endParaRPr>
          </a:p>
          <a:p>
            <a:pPr indent="0" lvl="0" marL="0" rtl="0" algn="just">
              <a:spcBef>
                <a:spcPts val="0"/>
              </a:spcBef>
              <a:spcAft>
                <a:spcPts val="0"/>
              </a:spcAft>
              <a:buNone/>
            </a:pPr>
            <a:r>
              <a:t/>
            </a:r>
            <a:endParaRPr/>
          </a:p>
        </p:txBody>
      </p:sp>
    </p:spTree>
  </p:cSld>
  <p:clrMapOvr>
    <a:masterClrMapping/>
  </p:clrMapOvr>
</p:sld>
</file>

<file path=ppt/slides/slide2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6" name="Shape 2416"/>
        <p:cNvGrpSpPr/>
        <p:nvPr/>
      </p:nvGrpSpPr>
      <p:grpSpPr>
        <a:xfrm>
          <a:off x="0" y="0"/>
          <a:ext cx="0" cy="0"/>
          <a:chOff x="0" y="0"/>
          <a:chExt cx="0" cy="0"/>
        </a:xfrm>
      </p:grpSpPr>
      <p:sp>
        <p:nvSpPr>
          <p:cNvPr id="2417" name="Google Shape;2417;p27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sz="2600"/>
              <a:t>PDO::FETCH_COLUMN (</a:t>
            </a:r>
            <a:r>
              <a:rPr lang="pt-BR" sz="2600"/>
              <a:t>Estilos com argumentos)</a:t>
            </a:r>
            <a:endParaRPr sz="2600"/>
          </a:p>
        </p:txBody>
      </p:sp>
      <p:sp>
        <p:nvSpPr>
          <p:cNvPr id="2418" name="Google Shape;2418;p278"/>
          <p:cNvSpPr txBox="1"/>
          <p:nvPr/>
        </p:nvSpPr>
        <p:spPr>
          <a:xfrm>
            <a:off x="299850" y="1453575"/>
            <a:ext cx="5310300" cy="33840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l">
              <a:lnSpc>
                <a:spcPct val="125000"/>
              </a:lnSpc>
              <a:spcBef>
                <a:spcPts val="0"/>
              </a:spcBef>
              <a:spcAft>
                <a:spcPts val="0"/>
              </a:spcAft>
              <a:buNone/>
            </a:pPr>
            <a:r>
              <a:rPr lang="pt-BR" sz="1200">
                <a:solidFill>
                  <a:srgbClr val="557799"/>
                </a:solidFill>
              </a:rPr>
              <a:t>&lt;?php</a:t>
            </a:r>
            <a:endParaRPr sz="1200">
              <a:solidFill>
                <a:schemeClr val="dk1"/>
              </a:solidFill>
            </a:endParaRPr>
          </a:p>
          <a:p>
            <a:pPr indent="0" lvl="0" marL="0" rtl="0" algn="l">
              <a:lnSpc>
                <a:spcPct val="125000"/>
              </a:lnSpc>
              <a:spcBef>
                <a:spcPts val="0"/>
              </a:spcBef>
              <a:spcAft>
                <a:spcPts val="0"/>
              </a:spcAft>
              <a:buNone/>
            </a:pPr>
            <a:r>
              <a:rPr b="1" lang="pt-BR" sz="1200">
                <a:solidFill>
                  <a:srgbClr val="008800"/>
                </a:solidFill>
              </a:rPr>
              <a:t>include_once</a:t>
            </a:r>
            <a:r>
              <a:rPr lang="pt-BR" sz="1200">
                <a:solidFill>
                  <a:schemeClr val="dk1"/>
                </a:solidFill>
              </a:rPr>
              <a:t> </a:t>
            </a:r>
            <a:r>
              <a:rPr lang="pt-BR" sz="1200">
                <a:solidFill>
                  <a:schemeClr val="dk1"/>
                </a:solidFill>
                <a:highlight>
                  <a:srgbClr val="FFF0F0"/>
                </a:highlight>
              </a:rPr>
              <a:t>"conexao.php"</a:t>
            </a:r>
            <a:r>
              <a:rPr lang="pt-BR" sz="1200">
                <a:solidFill>
                  <a:schemeClr val="dk1"/>
                </a:solidFill>
              </a:rPr>
              <a:t>;</a:t>
            </a:r>
            <a:endParaRPr sz="1200">
              <a:solidFill>
                <a:schemeClr val="dk1"/>
              </a:solidFill>
            </a:endParaRPr>
          </a:p>
          <a:p>
            <a:pPr indent="0" lvl="0" marL="0" rtl="0" algn="l">
              <a:lnSpc>
                <a:spcPct val="125000"/>
              </a:lnSpc>
              <a:spcBef>
                <a:spcPts val="0"/>
              </a:spcBef>
              <a:spcAft>
                <a:spcPts val="0"/>
              </a:spcAft>
              <a:buNone/>
            </a:pPr>
            <a:r>
              <a:t/>
            </a:r>
            <a:endParaRPr sz="1200">
              <a:solidFill>
                <a:schemeClr val="dk1"/>
              </a:solidFill>
            </a:endParaRPr>
          </a:p>
          <a:p>
            <a:pPr indent="0" lvl="0" marL="0" rtl="0" algn="l">
              <a:lnSpc>
                <a:spcPct val="125000"/>
              </a:lnSpc>
              <a:spcBef>
                <a:spcPts val="0"/>
              </a:spcBef>
              <a:spcAft>
                <a:spcPts val="0"/>
              </a:spcAft>
              <a:buNone/>
            </a:pPr>
            <a:r>
              <a:rPr lang="pt-BR" sz="1200">
                <a:solidFill>
                  <a:srgbClr val="996633"/>
                </a:solidFill>
              </a:rPr>
              <a:t>$statement</a:t>
            </a:r>
            <a:r>
              <a:rPr lang="pt-BR" sz="1200">
                <a:solidFill>
                  <a:schemeClr val="dk1"/>
                </a:solidFill>
              </a:rPr>
              <a:t>   </a:t>
            </a:r>
            <a:r>
              <a:rPr lang="pt-BR" sz="1200">
                <a:solidFill>
                  <a:srgbClr val="333333"/>
                </a:solidFill>
              </a:rPr>
              <a:t>=</a:t>
            </a:r>
            <a:r>
              <a:rPr lang="pt-BR" sz="1200">
                <a:solidFill>
                  <a:schemeClr val="dk1"/>
                </a:solidFill>
              </a:rPr>
              <a:t> </a:t>
            </a:r>
            <a:r>
              <a:rPr lang="pt-BR" sz="1200">
                <a:solidFill>
                  <a:srgbClr val="996633"/>
                </a:solidFill>
              </a:rPr>
              <a:t>$pdo</a:t>
            </a:r>
            <a:r>
              <a:rPr lang="pt-BR" sz="1200">
                <a:solidFill>
                  <a:srgbClr val="333333"/>
                </a:solidFill>
              </a:rPr>
              <a:t>-&gt;</a:t>
            </a:r>
            <a:r>
              <a:rPr lang="pt-BR" sz="1200">
                <a:solidFill>
                  <a:srgbClr val="0000CC"/>
                </a:solidFill>
              </a:rPr>
              <a:t>query</a:t>
            </a:r>
            <a:r>
              <a:rPr lang="pt-BR" sz="1200">
                <a:solidFill>
                  <a:schemeClr val="dk1"/>
                </a:solidFill>
              </a:rPr>
              <a:t>(</a:t>
            </a:r>
            <a:r>
              <a:rPr lang="pt-BR" sz="1200">
                <a:solidFill>
                  <a:schemeClr val="dk1"/>
                </a:solidFill>
                <a:highlight>
                  <a:srgbClr val="FFF0F0"/>
                </a:highlight>
              </a:rPr>
              <a:t>'SELECT nome, id FROM funcionario'</a:t>
            </a:r>
            <a:r>
              <a:rPr lang="pt-BR" sz="1200">
                <a:solidFill>
                  <a:schemeClr val="dk1"/>
                </a:solidFill>
              </a:rPr>
              <a:t>);</a:t>
            </a:r>
            <a:endParaRPr sz="1200">
              <a:solidFill>
                <a:schemeClr val="dk1"/>
              </a:solidFill>
            </a:endParaRPr>
          </a:p>
          <a:p>
            <a:pPr indent="0" lvl="0" marL="0" rtl="0" algn="l">
              <a:lnSpc>
                <a:spcPct val="125000"/>
              </a:lnSpc>
              <a:spcBef>
                <a:spcPts val="0"/>
              </a:spcBef>
              <a:spcAft>
                <a:spcPts val="0"/>
              </a:spcAft>
              <a:buNone/>
            </a:pPr>
            <a:r>
              <a:rPr lang="pt-BR" sz="1200">
                <a:solidFill>
                  <a:srgbClr val="996633"/>
                </a:solidFill>
              </a:rPr>
              <a:t>$nomes</a:t>
            </a:r>
            <a:r>
              <a:rPr lang="pt-BR" sz="1200">
                <a:solidFill>
                  <a:schemeClr val="dk1"/>
                </a:solidFill>
              </a:rPr>
              <a:t>       </a:t>
            </a:r>
            <a:r>
              <a:rPr lang="pt-BR" sz="1200">
                <a:solidFill>
                  <a:srgbClr val="333333"/>
                </a:solidFill>
              </a:rPr>
              <a:t>=</a:t>
            </a:r>
            <a:r>
              <a:rPr lang="pt-BR" sz="1200">
                <a:solidFill>
                  <a:schemeClr val="dk1"/>
                </a:solidFill>
              </a:rPr>
              <a:t> </a:t>
            </a:r>
            <a:r>
              <a:rPr lang="pt-BR" sz="1200">
                <a:solidFill>
                  <a:srgbClr val="996633"/>
                </a:solidFill>
              </a:rPr>
              <a:t>$statement</a:t>
            </a:r>
            <a:r>
              <a:rPr lang="pt-BR" sz="1200">
                <a:solidFill>
                  <a:srgbClr val="333333"/>
                </a:solidFill>
              </a:rPr>
              <a:t>-&gt;</a:t>
            </a:r>
            <a:r>
              <a:rPr lang="pt-BR" sz="1200">
                <a:solidFill>
                  <a:srgbClr val="0000CC"/>
                </a:solidFill>
              </a:rPr>
              <a:t>fetchAll</a:t>
            </a:r>
            <a:r>
              <a:rPr lang="pt-BR" sz="1200">
                <a:solidFill>
                  <a:schemeClr val="dk1"/>
                </a:solidFill>
              </a:rPr>
              <a:t>(PDO</a:t>
            </a:r>
            <a:r>
              <a:rPr lang="pt-BR" sz="1200">
                <a:solidFill>
                  <a:srgbClr val="333333"/>
                </a:solidFill>
              </a:rPr>
              <a:t>::</a:t>
            </a:r>
            <a:r>
              <a:rPr lang="pt-BR" sz="1200">
                <a:solidFill>
                  <a:srgbClr val="0000CC"/>
                </a:solidFill>
              </a:rPr>
              <a:t>FETCH_COLUMN</a:t>
            </a:r>
            <a:r>
              <a:rPr lang="pt-BR" sz="1200">
                <a:solidFill>
                  <a:schemeClr val="dk1"/>
                </a:solidFill>
              </a:rPr>
              <a:t>);</a:t>
            </a:r>
            <a:endParaRPr sz="1200">
              <a:solidFill>
                <a:schemeClr val="dk1"/>
              </a:solidFill>
            </a:endParaRPr>
          </a:p>
          <a:p>
            <a:pPr indent="0" lvl="0" marL="0" rtl="0" algn="l">
              <a:lnSpc>
                <a:spcPct val="125000"/>
              </a:lnSpc>
              <a:spcBef>
                <a:spcPts val="0"/>
              </a:spcBef>
              <a:spcAft>
                <a:spcPts val="0"/>
              </a:spcAft>
              <a:buNone/>
            </a:pPr>
            <a:r>
              <a:rPr b="1" lang="pt-BR" sz="1200">
                <a:solidFill>
                  <a:srgbClr val="008800"/>
                </a:solidFill>
              </a:rPr>
              <a:t>foreach</a:t>
            </a:r>
            <a:r>
              <a:rPr lang="pt-BR" sz="1200">
                <a:solidFill>
                  <a:schemeClr val="dk1"/>
                </a:solidFill>
              </a:rPr>
              <a:t> (</a:t>
            </a:r>
            <a:r>
              <a:rPr lang="pt-BR" sz="1200">
                <a:solidFill>
                  <a:srgbClr val="996633"/>
                </a:solidFill>
              </a:rPr>
              <a:t>$nomes</a:t>
            </a:r>
            <a:r>
              <a:rPr lang="pt-BR" sz="1200">
                <a:solidFill>
                  <a:schemeClr val="dk1"/>
                </a:solidFill>
              </a:rPr>
              <a:t> </a:t>
            </a:r>
            <a:r>
              <a:rPr b="1" lang="pt-BR" sz="1200">
                <a:solidFill>
                  <a:srgbClr val="008800"/>
                </a:solidFill>
              </a:rPr>
              <a:t>as</a:t>
            </a:r>
            <a:r>
              <a:rPr lang="pt-BR" sz="1200">
                <a:solidFill>
                  <a:schemeClr val="dk1"/>
                </a:solidFill>
              </a:rPr>
              <a:t> </a:t>
            </a:r>
            <a:r>
              <a:rPr lang="pt-BR" sz="1200">
                <a:solidFill>
                  <a:srgbClr val="996633"/>
                </a:solidFill>
              </a:rPr>
              <a:t>$nome</a:t>
            </a:r>
            <a:r>
              <a:rPr lang="pt-BR" sz="1200">
                <a:solidFill>
                  <a:schemeClr val="dk1"/>
                </a:solidFill>
              </a:rPr>
              <a:t>) {</a:t>
            </a:r>
            <a:endParaRPr sz="1200">
              <a:solidFill>
                <a:schemeClr val="dk1"/>
              </a:solidFill>
            </a:endParaRPr>
          </a:p>
          <a:p>
            <a:pPr indent="0" lvl="0" marL="0" rtl="0" algn="l">
              <a:lnSpc>
                <a:spcPct val="125000"/>
              </a:lnSpc>
              <a:spcBef>
                <a:spcPts val="0"/>
              </a:spcBef>
              <a:spcAft>
                <a:spcPts val="0"/>
              </a:spcAft>
              <a:buNone/>
            </a:pPr>
            <a:r>
              <a:rPr lang="pt-BR" sz="1200">
                <a:solidFill>
                  <a:schemeClr val="dk1"/>
                </a:solidFill>
              </a:rPr>
              <a:t>    </a:t>
            </a:r>
            <a:r>
              <a:rPr b="1" lang="pt-BR" sz="1200">
                <a:solidFill>
                  <a:srgbClr val="008800"/>
                </a:solidFill>
              </a:rPr>
              <a:t>echo</a:t>
            </a:r>
            <a:r>
              <a:rPr lang="pt-BR" sz="1200">
                <a:solidFill>
                  <a:schemeClr val="dk1"/>
                </a:solidFill>
              </a:rPr>
              <a:t> </a:t>
            </a:r>
            <a:r>
              <a:rPr lang="pt-BR" sz="1200">
                <a:solidFill>
                  <a:srgbClr val="996633"/>
                </a:solidFill>
              </a:rPr>
              <a:t>$nome</a:t>
            </a:r>
            <a:r>
              <a:rPr lang="pt-BR" sz="1200">
                <a:solidFill>
                  <a:srgbClr val="333333"/>
                </a:solidFill>
              </a:rPr>
              <a:t>.</a:t>
            </a:r>
            <a:r>
              <a:rPr lang="pt-BR" sz="1200">
                <a:solidFill>
                  <a:schemeClr val="dk1"/>
                </a:solidFill>
                <a:highlight>
                  <a:srgbClr val="FFF0F0"/>
                </a:highlight>
              </a:rPr>
              <a:t>"&lt;/br&gt;"</a:t>
            </a:r>
            <a:r>
              <a:rPr lang="pt-BR" sz="1200">
                <a:solidFill>
                  <a:schemeClr val="dk1"/>
                </a:solidFill>
              </a:rPr>
              <a:t>;</a:t>
            </a:r>
            <a:endParaRPr sz="1200">
              <a:solidFill>
                <a:schemeClr val="dk1"/>
              </a:solidFill>
            </a:endParaRPr>
          </a:p>
          <a:p>
            <a:pPr indent="0" lvl="0" marL="0" rtl="0" algn="l">
              <a:lnSpc>
                <a:spcPct val="125000"/>
              </a:lnSpc>
              <a:spcBef>
                <a:spcPts val="0"/>
              </a:spcBef>
              <a:spcAft>
                <a:spcPts val="0"/>
              </a:spcAft>
              <a:buNone/>
            </a:pPr>
            <a:r>
              <a:rPr lang="pt-BR" sz="1200">
                <a:solidFill>
                  <a:schemeClr val="dk1"/>
                </a:solidFill>
              </a:rPr>
              <a:t>}</a:t>
            </a:r>
            <a:endParaRPr sz="1200">
              <a:solidFill>
                <a:schemeClr val="dk1"/>
              </a:solidFill>
            </a:endParaRPr>
          </a:p>
          <a:p>
            <a:pPr indent="0" lvl="0" marL="0" rtl="0" algn="l">
              <a:lnSpc>
                <a:spcPct val="125000"/>
              </a:lnSpc>
              <a:spcBef>
                <a:spcPts val="0"/>
              </a:spcBef>
              <a:spcAft>
                <a:spcPts val="0"/>
              </a:spcAft>
              <a:buNone/>
            </a:pPr>
            <a:r>
              <a:t/>
            </a:r>
            <a:endParaRPr sz="1200">
              <a:solidFill>
                <a:schemeClr val="dk1"/>
              </a:solidFill>
            </a:endParaRPr>
          </a:p>
          <a:p>
            <a:pPr indent="0" lvl="0" marL="0" rtl="0" algn="l">
              <a:lnSpc>
                <a:spcPct val="125000"/>
              </a:lnSpc>
              <a:spcBef>
                <a:spcPts val="0"/>
              </a:spcBef>
              <a:spcAft>
                <a:spcPts val="0"/>
              </a:spcAft>
              <a:buNone/>
            </a:pPr>
            <a:r>
              <a:rPr lang="pt-BR" sz="1200">
                <a:solidFill>
                  <a:srgbClr val="996633"/>
                </a:solidFill>
              </a:rPr>
              <a:t>$statement</a:t>
            </a:r>
            <a:r>
              <a:rPr lang="pt-BR" sz="1200">
                <a:solidFill>
                  <a:schemeClr val="dk1"/>
                </a:solidFill>
              </a:rPr>
              <a:t>   </a:t>
            </a:r>
            <a:r>
              <a:rPr lang="pt-BR" sz="1200">
                <a:solidFill>
                  <a:srgbClr val="333333"/>
                </a:solidFill>
              </a:rPr>
              <a:t>=</a:t>
            </a:r>
            <a:r>
              <a:rPr lang="pt-BR" sz="1200">
                <a:solidFill>
                  <a:schemeClr val="dk1"/>
                </a:solidFill>
              </a:rPr>
              <a:t> </a:t>
            </a:r>
            <a:r>
              <a:rPr lang="pt-BR" sz="1200">
                <a:solidFill>
                  <a:srgbClr val="996633"/>
                </a:solidFill>
              </a:rPr>
              <a:t>$pdo</a:t>
            </a:r>
            <a:r>
              <a:rPr lang="pt-BR" sz="1200">
                <a:solidFill>
                  <a:srgbClr val="333333"/>
                </a:solidFill>
              </a:rPr>
              <a:t>-&gt;</a:t>
            </a:r>
            <a:r>
              <a:rPr lang="pt-BR" sz="1200">
                <a:solidFill>
                  <a:srgbClr val="0000CC"/>
                </a:solidFill>
              </a:rPr>
              <a:t>query</a:t>
            </a:r>
            <a:r>
              <a:rPr lang="pt-BR" sz="1200">
                <a:solidFill>
                  <a:schemeClr val="dk1"/>
                </a:solidFill>
              </a:rPr>
              <a:t>(</a:t>
            </a:r>
            <a:r>
              <a:rPr lang="pt-BR" sz="1200">
                <a:solidFill>
                  <a:schemeClr val="dk1"/>
                </a:solidFill>
                <a:highlight>
                  <a:srgbClr val="FFF0F0"/>
                </a:highlight>
              </a:rPr>
              <a:t>'SELECT id, nome, cpf FROM funcionario'</a:t>
            </a:r>
            <a:r>
              <a:rPr lang="pt-BR" sz="1200">
                <a:solidFill>
                  <a:schemeClr val="dk1"/>
                </a:solidFill>
              </a:rPr>
              <a:t>);</a:t>
            </a:r>
            <a:endParaRPr sz="1200">
              <a:solidFill>
                <a:schemeClr val="dk1"/>
              </a:solidFill>
            </a:endParaRPr>
          </a:p>
          <a:p>
            <a:pPr indent="0" lvl="0" marL="0" rtl="0" algn="l">
              <a:lnSpc>
                <a:spcPct val="125000"/>
              </a:lnSpc>
              <a:spcBef>
                <a:spcPts val="0"/>
              </a:spcBef>
              <a:spcAft>
                <a:spcPts val="0"/>
              </a:spcAft>
              <a:buNone/>
            </a:pPr>
            <a:r>
              <a:rPr lang="pt-BR" sz="1200">
                <a:solidFill>
                  <a:srgbClr val="996633"/>
                </a:solidFill>
              </a:rPr>
              <a:t>$cpfs</a:t>
            </a:r>
            <a:r>
              <a:rPr lang="pt-BR" sz="1200">
                <a:solidFill>
                  <a:schemeClr val="dk1"/>
                </a:solidFill>
              </a:rPr>
              <a:t>        </a:t>
            </a:r>
            <a:r>
              <a:rPr lang="pt-BR" sz="1200">
                <a:solidFill>
                  <a:srgbClr val="333333"/>
                </a:solidFill>
              </a:rPr>
              <a:t>=</a:t>
            </a:r>
            <a:r>
              <a:rPr lang="pt-BR" sz="1200">
                <a:solidFill>
                  <a:schemeClr val="dk1"/>
                </a:solidFill>
              </a:rPr>
              <a:t> </a:t>
            </a:r>
            <a:r>
              <a:rPr lang="pt-BR" sz="1200">
                <a:solidFill>
                  <a:srgbClr val="996633"/>
                </a:solidFill>
              </a:rPr>
              <a:t>$statement</a:t>
            </a:r>
            <a:r>
              <a:rPr lang="pt-BR" sz="1200">
                <a:solidFill>
                  <a:srgbClr val="333333"/>
                </a:solidFill>
              </a:rPr>
              <a:t>-&gt;</a:t>
            </a:r>
            <a:r>
              <a:rPr lang="pt-BR" sz="1200">
                <a:solidFill>
                  <a:srgbClr val="0000CC"/>
                </a:solidFill>
              </a:rPr>
              <a:t>fetchAll</a:t>
            </a:r>
            <a:r>
              <a:rPr lang="pt-BR" sz="1200">
                <a:solidFill>
                  <a:schemeClr val="dk1"/>
                </a:solidFill>
              </a:rPr>
              <a:t>(PDO</a:t>
            </a:r>
            <a:r>
              <a:rPr lang="pt-BR" sz="1200">
                <a:solidFill>
                  <a:srgbClr val="333333"/>
                </a:solidFill>
              </a:rPr>
              <a:t>::</a:t>
            </a:r>
            <a:r>
              <a:rPr lang="pt-BR" sz="1200">
                <a:solidFill>
                  <a:srgbClr val="0000CC"/>
                </a:solidFill>
              </a:rPr>
              <a:t>FETCH_COLUMN</a:t>
            </a:r>
            <a:r>
              <a:rPr lang="pt-BR" sz="1200">
                <a:solidFill>
                  <a:schemeClr val="dk1"/>
                </a:solidFill>
              </a:rPr>
              <a:t>, </a:t>
            </a:r>
            <a:r>
              <a:rPr b="1" lang="pt-BR" sz="1200">
                <a:solidFill>
                  <a:srgbClr val="0000DD"/>
                </a:solidFill>
              </a:rPr>
              <a:t>2</a:t>
            </a:r>
            <a:r>
              <a:rPr lang="pt-BR" sz="1200">
                <a:solidFill>
                  <a:schemeClr val="dk1"/>
                </a:solidFill>
              </a:rPr>
              <a:t>);</a:t>
            </a:r>
            <a:endParaRPr sz="1200">
              <a:solidFill>
                <a:schemeClr val="dk1"/>
              </a:solidFill>
            </a:endParaRPr>
          </a:p>
          <a:p>
            <a:pPr indent="0" lvl="0" marL="0" rtl="0" algn="l">
              <a:lnSpc>
                <a:spcPct val="125000"/>
              </a:lnSpc>
              <a:spcBef>
                <a:spcPts val="0"/>
              </a:spcBef>
              <a:spcAft>
                <a:spcPts val="0"/>
              </a:spcAft>
              <a:buNone/>
            </a:pPr>
            <a:r>
              <a:rPr b="1" lang="pt-BR" sz="1200">
                <a:solidFill>
                  <a:srgbClr val="008800"/>
                </a:solidFill>
              </a:rPr>
              <a:t>foreach</a:t>
            </a:r>
            <a:r>
              <a:rPr lang="pt-BR" sz="1200">
                <a:solidFill>
                  <a:schemeClr val="dk1"/>
                </a:solidFill>
              </a:rPr>
              <a:t> (</a:t>
            </a:r>
            <a:r>
              <a:rPr lang="pt-BR" sz="1200">
                <a:solidFill>
                  <a:srgbClr val="996633"/>
                </a:solidFill>
              </a:rPr>
              <a:t>$cpfs</a:t>
            </a:r>
            <a:r>
              <a:rPr lang="pt-BR" sz="1200">
                <a:solidFill>
                  <a:schemeClr val="dk1"/>
                </a:solidFill>
              </a:rPr>
              <a:t> </a:t>
            </a:r>
            <a:r>
              <a:rPr b="1" lang="pt-BR" sz="1200">
                <a:solidFill>
                  <a:srgbClr val="008800"/>
                </a:solidFill>
              </a:rPr>
              <a:t>as</a:t>
            </a:r>
            <a:r>
              <a:rPr lang="pt-BR" sz="1200">
                <a:solidFill>
                  <a:schemeClr val="dk1"/>
                </a:solidFill>
              </a:rPr>
              <a:t> </a:t>
            </a:r>
            <a:r>
              <a:rPr lang="pt-BR" sz="1200">
                <a:solidFill>
                  <a:srgbClr val="996633"/>
                </a:solidFill>
              </a:rPr>
              <a:t>$cpf</a:t>
            </a:r>
            <a:r>
              <a:rPr lang="pt-BR" sz="1200">
                <a:solidFill>
                  <a:schemeClr val="dk1"/>
                </a:solidFill>
              </a:rPr>
              <a:t>) {</a:t>
            </a:r>
            <a:endParaRPr sz="1200">
              <a:solidFill>
                <a:schemeClr val="dk1"/>
              </a:solidFill>
            </a:endParaRPr>
          </a:p>
          <a:p>
            <a:pPr indent="0" lvl="0" marL="0" rtl="0" algn="l">
              <a:lnSpc>
                <a:spcPct val="125000"/>
              </a:lnSpc>
              <a:spcBef>
                <a:spcPts val="0"/>
              </a:spcBef>
              <a:spcAft>
                <a:spcPts val="0"/>
              </a:spcAft>
              <a:buNone/>
            </a:pPr>
            <a:r>
              <a:rPr lang="pt-BR" sz="1200">
                <a:solidFill>
                  <a:schemeClr val="dk1"/>
                </a:solidFill>
              </a:rPr>
              <a:t>    </a:t>
            </a:r>
            <a:r>
              <a:rPr b="1" lang="pt-BR" sz="1200">
                <a:solidFill>
                  <a:srgbClr val="008800"/>
                </a:solidFill>
              </a:rPr>
              <a:t>echo</a:t>
            </a:r>
            <a:r>
              <a:rPr lang="pt-BR" sz="1200">
                <a:solidFill>
                  <a:schemeClr val="dk1"/>
                </a:solidFill>
              </a:rPr>
              <a:t> </a:t>
            </a:r>
            <a:r>
              <a:rPr lang="pt-BR" sz="1200">
                <a:solidFill>
                  <a:srgbClr val="996633"/>
                </a:solidFill>
              </a:rPr>
              <a:t>$cpf</a:t>
            </a:r>
            <a:r>
              <a:rPr lang="pt-BR" sz="1200">
                <a:solidFill>
                  <a:srgbClr val="333333"/>
                </a:solidFill>
              </a:rPr>
              <a:t>.</a:t>
            </a:r>
            <a:r>
              <a:rPr lang="pt-BR" sz="1200">
                <a:solidFill>
                  <a:schemeClr val="dk1"/>
                </a:solidFill>
                <a:highlight>
                  <a:srgbClr val="FFF0F0"/>
                </a:highlight>
              </a:rPr>
              <a:t>"&lt;/br&gt;"</a:t>
            </a:r>
            <a:r>
              <a:rPr lang="pt-BR" sz="1200">
                <a:solidFill>
                  <a:schemeClr val="dk1"/>
                </a:solidFill>
              </a:rPr>
              <a:t>;</a:t>
            </a:r>
            <a:endParaRPr sz="1200">
              <a:solidFill>
                <a:schemeClr val="dk1"/>
              </a:solidFill>
            </a:endParaRPr>
          </a:p>
          <a:p>
            <a:pPr indent="0" lvl="0" marL="0" rtl="0" algn="l">
              <a:lnSpc>
                <a:spcPct val="125000"/>
              </a:lnSpc>
              <a:spcBef>
                <a:spcPts val="0"/>
              </a:spcBef>
              <a:spcAft>
                <a:spcPts val="0"/>
              </a:spcAft>
              <a:buClr>
                <a:schemeClr val="dk1"/>
              </a:buClr>
              <a:buSzPts val="1100"/>
              <a:buFont typeface="Arial"/>
              <a:buNone/>
            </a:pPr>
            <a:r>
              <a:rPr lang="pt-BR" sz="1200">
                <a:solidFill>
                  <a:schemeClr val="dk1"/>
                </a:solidFill>
              </a:rPr>
              <a:t>}</a:t>
            </a:r>
            <a:endParaRPr sz="1200">
              <a:solidFill>
                <a:schemeClr val="dk1"/>
              </a:solidFill>
            </a:endParaRPr>
          </a:p>
          <a:p>
            <a:pPr indent="0" lvl="0" marL="0" rtl="0" algn="l">
              <a:lnSpc>
                <a:spcPct val="125000"/>
              </a:lnSpc>
              <a:spcBef>
                <a:spcPts val="0"/>
              </a:spcBef>
              <a:spcAft>
                <a:spcPts val="0"/>
              </a:spcAft>
              <a:buNone/>
            </a:pPr>
            <a:r>
              <a:t/>
            </a:r>
            <a:endParaRPr sz="1200">
              <a:solidFill>
                <a:srgbClr val="557799"/>
              </a:solidFill>
            </a:endParaRPr>
          </a:p>
        </p:txBody>
      </p:sp>
      <p:sp>
        <p:nvSpPr>
          <p:cNvPr id="2419" name="Google Shape;2419;p278"/>
          <p:cNvSpPr txBox="1"/>
          <p:nvPr/>
        </p:nvSpPr>
        <p:spPr>
          <a:xfrm>
            <a:off x="5791200" y="1453575"/>
            <a:ext cx="3000000" cy="3384000"/>
          </a:xfrm>
          <a:prstGeom prst="rect">
            <a:avLst/>
          </a:prstGeom>
          <a:noFill/>
          <a:ln cap="flat" cmpd="sng" w="9525">
            <a:solidFill>
              <a:srgbClr val="000000"/>
            </a:solidFill>
            <a:prstDash val="dash"/>
            <a:round/>
            <a:headEnd len="sm" w="sm" type="none"/>
            <a:tailEnd len="sm" w="sm" type="none"/>
          </a:ln>
        </p:spPr>
        <p:txBody>
          <a:bodyPr anchorCtr="0" anchor="ctr" bIns="91425" lIns="91425" spcFirstLastPara="1" rIns="91425" wrap="square" tIns="91425">
            <a:noAutofit/>
          </a:bodyPr>
          <a:lstStyle/>
          <a:p>
            <a:pPr indent="0" lvl="0" marL="0" rtl="0" algn="just">
              <a:lnSpc>
                <a:spcPct val="115000"/>
              </a:lnSpc>
              <a:spcBef>
                <a:spcPts val="0"/>
              </a:spcBef>
              <a:spcAft>
                <a:spcPts val="0"/>
              </a:spcAft>
              <a:buNone/>
            </a:pPr>
            <a:r>
              <a:rPr b="1" lang="pt-BR" sz="1800">
                <a:solidFill>
                  <a:schemeClr val="dk2"/>
                </a:solidFill>
              </a:rPr>
              <a:t>PDO::FETCH_COLUMN</a:t>
            </a:r>
            <a:r>
              <a:rPr lang="pt-BR" sz="1800">
                <a:solidFill>
                  <a:schemeClr val="dk2"/>
                </a:solidFill>
              </a:rPr>
              <a:t>: retorna um array 2D onde os valores são os dados de uma única coluna e uma chave sequencial.</a:t>
            </a:r>
            <a:endParaRPr sz="1800">
              <a:solidFill>
                <a:schemeClr val="dk2"/>
              </a:solidFill>
            </a:endParaRPr>
          </a:p>
          <a:p>
            <a:pPr indent="0" lvl="0" marL="0" rtl="0" algn="just">
              <a:lnSpc>
                <a:spcPct val="115000"/>
              </a:lnSpc>
              <a:spcBef>
                <a:spcPts val="1600"/>
              </a:spcBef>
              <a:spcAft>
                <a:spcPts val="1600"/>
              </a:spcAft>
              <a:buNone/>
            </a:pPr>
            <a:r>
              <a:rPr lang="pt-BR" sz="1800">
                <a:solidFill>
                  <a:schemeClr val="dk2"/>
                </a:solidFill>
              </a:rPr>
              <a:t>Seu parâmetro é similar o </a:t>
            </a:r>
            <a:r>
              <a:rPr lang="pt-BR" sz="1800" u="sng">
                <a:solidFill>
                  <a:schemeClr val="hlink"/>
                </a:solidFill>
                <a:hlinkClick action="ppaction://hlinksldjump" r:id="rId3"/>
              </a:rPr>
              <a:t>fetchColumn</a:t>
            </a:r>
            <a:r>
              <a:rPr lang="pt-BR" sz="1800">
                <a:solidFill>
                  <a:schemeClr val="dk2"/>
                </a:solidFill>
              </a:rPr>
              <a:t>, onde um inteiro é utilizado para indicar a coluna desejada.</a:t>
            </a:r>
            <a:endParaRPr sz="1800">
              <a:solidFill>
                <a:schemeClr val="dk2"/>
              </a:solidFill>
            </a:endParaRPr>
          </a:p>
        </p:txBody>
      </p:sp>
    </p:spTree>
  </p:cSld>
  <p:clrMapOvr>
    <a:masterClrMapping/>
  </p:clrMapOvr>
</p:sld>
</file>

<file path=ppt/slides/slide2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3" name="Shape 2423"/>
        <p:cNvGrpSpPr/>
        <p:nvPr/>
      </p:nvGrpSpPr>
      <p:grpSpPr>
        <a:xfrm>
          <a:off x="0" y="0"/>
          <a:ext cx="0" cy="0"/>
          <a:chOff x="0" y="0"/>
          <a:chExt cx="0" cy="0"/>
        </a:xfrm>
      </p:grpSpPr>
      <p:sp>
        <p:nvSpPr>
          <p:cNvPr id="2424" name="Google Shape;2424;p27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PDO::FETCH_FUNC  </a:t>
            </a:r>
            <a:r>
              <a:rPr lang="pt-BR" sz="2600"/>
              <a:t>(Estilos com argumentos)</a:t>
            </a:r>
            <a:endParaRPr/>
          </a:p>
        </p:txBody>
      </p:sp>
      <p:sp>
        <p:nvSpPr>
          <p:cNvPr id="2425" name="Google Shape;2425;p279"/>
          <p:cNvSpPr txBox="1"/>
          <p:nvPr/>
        </p:nvSpPr>
        <p:spPr>
          <a:xfrm>
            <a:off x="311700" y="1250300"/>
            <a:ext cx="5840700" cy="34224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pt-BR" sz="1250">
                <a:solidFill>
                  <a:srgbClr val="557799"/>
                </a:solidFill>
              </a:rPr>
              <a:t>&lt;?php</a:t>
            </a:r>
            <a:endParaRPr sz="1250">
              <a:solidFill>
                <a:srgbClr val="557799"/>
              </a:solidFill>
            </a:endParaRPr>
          </a:p>
          <a:p>
            <a:pPr indent="0" lvl="0" marL="0" rtl="0" algn="l">
              <a:spcBef>
                <a:spcPts val="0"/>
              </a:spcBef>
              <a:spcAft>
                <a:spcPts val="0"/>
              </a:spcAft>
              <a:buNone/>
            </a:pPr>
            <a:r>
              <a:t/>
            </a:r>
            <a:endParaRPr sz="1250">
              <a:solidFill>
                <a:srgbClr val="557799"/>
              </a:solidFill>
            </a:endParaRPr>
          </a:p>
          <a:p>
            <a:pPr indent="0" lvl="0" marL="0" rtl="0" algn="l">
              <a:spcBef>
                <a:spcPts val="0"/>
              </a:spcBef>
              <a:spcAft>
                <a:spcPts val="0"/>
              </a:spcAft>
              <a:buClr>
                <a:schemeClr val="dk1"/>
              </a:buClr>
              <a:buSzPts val="1100"/>
              <a:buFont typeface="Arial"/>
              <a:buNone/>
            </a:pPr>
            <a:r>
              <a:rPr b="1" lang="pt-BR" sz="1250">
                <a:solidFill>
                  <a:srgbClr val="008800"/>
                </a:solidFill>
              </a:rPr>
              <a:t>include_once</a:t>
            </a:r>
            <a:r>
              <a:rPr lang="pt-BR" sz="1250">
                <a:solidFill>
                  <a:srgbClr val="996633"/>
                </a:solidFill>
              </a:rPr>
              <a:t> </a:t>
            </a:r>
            <a:r>
              <a:rPr lang="pt-BR" sz="1250">
                <a:solidFill>
                  <a:srgbClr val="333333"/>
                </a:solidFill>
                <a:highlight>
                  <a:srgbClr val="FFF0F0"/>
                </a:highlight>
              </a:rPr>
              <a:t>“conexao.php”</a:t>
            </a:r>
            <a:r>
              <a:rPr lang="pt-BR" sz="1250">
                <a:solidFill>
                  <a:srgbClr val="996633"/>
                </a:solidFill>
              </a:rPr>
              <a:t>;</a:t>
            </a:r>
            <a:endParaRPr sz="1250">
              <a:solidFill>
                <a:srgbClr val="996633"/>
              </a:solidFill>
            </a:endParaRPr>
          </a:p>
          <a:p>
            <a:pPr indent="0" lvl="0" marL="0" rtl="0" algn="l">
              <a:lnSpc>
                <a:spcPct val="125000"/>
              </a:lnSpc>
              <a:spcBef>
                <a:spcPts val="0"/>
              </a:spcBef>
              <a:spcAft>
                <a:spcPts val="0"/>
              </a:spcAft>
              <a:buNone/>
            </a:pPr>
            <a:r>
              <a:t/>
            </a:r>
            <a:endParaRPr sz="1250">
              <a:solidFill>
                <a:schemeClr val="dk1"/>
              </a:solidFill>
            </a:endParaRPr>
          </a:p>
          <a:p>
            <a:pPr indent="0" lvl="0" marL="0" rtl="0" algn="l">
              <a:lnSpc>
                <a:spcPct val="125000"/>
              </a:lnSpc>
              <a:spcBef>
                <a:spcPts val="0"/>
              </a:spcBef>
              <a:spcAft>
                <a:spcPts val="0"/>
              </a:spcAft>
              <a:buNone/>
            </a:pPr>
            <a:r>
              <a:rPr lang="pt-BR" sz="1250">
                <a:solidFill>
                  <a:srgbClr val="996633"/>
                </a:solidFill>
              </a:rPr>
              <a:t>$statement</a:t>
            </a:r>
            <a:r>
              <a:rPr lang="pt-BR" sz="1250">
                <a:solidFill>
                  <a:schemeClr val="dk1"/>
                </a:solidFill>
              </a:rPr>
              <a:t>   </a:t>
            </a:r>
            <a:r>
              <a:rPr lang="pt-BR" sz="1250">
                <a:solidFill>
                  <a:srgbClr val="333333"/>
                </a:solidFill>
              </a:rPr>
              <a:t>=</a:t>
            </a:r>
            <a:r>
              <a:rPr lang="pt-BR" sz="1250">
                <a:solidFill>
                  <a:schemeClr val="dk1"/>
                </a:solidFill>
              </a:rPr>
              <a:t> </a:t>
            </a:r>
            <a:r>
              <a:rPr lang="pt-BR" sz="1250">
                <a:solidFill>
                  <a:srgbClr val="996633"/>
                </a:solidFill>
              </a:rPr>
              <a:t>$pdo</a:t>
            </a:r>
            <a:r>
              <a:rPr lang="pt-BR" sz="1250">
                <a:solidFill>
                  <a:srgbClr val="333333"/>
                </a:solidFill>
              </a:rPr>
              <a:t>-&gt;</a:t>
            </a:r>
            <a:r>
              <a:rPr lang="pt-BR" sz="1250">
                <a:solidFill>
                  <a:srgbClr val="0000CC"/>
                </a:solidFill>
              </a:rPr>
              <a:t>query</a:t>
            </a:r>
            <a:r>
              <a:rPr lang="pt-BR" sz="1250">
                <a:solidFill>
                  <a:schemeClr val="dk1"/>
                </a:solidFill>
              </a:rPr>
              <a:t>(</a:t>
            </a:r>
            <a:r>
              <a:rPr lang="pt-BR" sz="1250">
                <a:solidFill>
                  <a:schemeClr val="dk1"/>
                </a:solidFill>
                <a:highlight>
                  <a:srgbClr val="FFF0F0"/>
                </a:highlight>
              </a:rPr>
              <a:t>'SELECT preco, titulo FROM livro'</a:t>
            </a:r>
            <a:r>
              <a:rPr lang="pt-BR" sz="1250">
                <a:solidFill>
                  <a:schemeClr val="dk1"/>
                </a:solidFill>
              </a:rPr>
              <a:t>);</a:t>
            </a:r>
            <a:endParaRPr sz="1250">
              <a:solidFill>
                <a:schemeClr val="dk1"/>
              </a:solidFill>
            </a:endParaRPr>
          </a:p>
          <a:p>
            <a:pPr indent="0" lvl="0" marL="0" rtl="0" algn="l">
              <a:lnSpc>
                <a:spcPct val="125000"/>
              </a:lnSpc>
              <a:spcBef>
                <a:spcPts val="0"/>
              </a:spcBef>
              <a:spcAft>
                <a:spcPts val="0"/>
              </a:spcAft>
              <a:buNone/>
            </a:pPr>
            <a:r>
              <a:rPr lang="pt-BR" sz="1250">
                <a:solidFill>
                  <a:srgbClr val="996633"/>
                </a:solidFill>
              </a:rPr>
              <a:t>$livros</a:t>
            </a:r>
            <a:r>
              <a:rPr lang="pt-BR" sz="1250">
                <a:solidFill>
                  <a:schemeClr val="dk1"/>
                </a:solidFill>
              </a:rPr>
              <a:t> </a:t>
            </a:r>
            <a:r>
              <a:rPr lang="pt-BR" sz="1250">
                <a:solidFill>
                  <a:srgbClr val="333333"/>
                </a:solidFill>
              </a:rPr>
              <a:t>=</a:t>
            </a:r>
            <a:r>
              <a:rPr lang="pt-BR" sz="1250">
                <a:solidFill>
                  <a:schemeClr val="dk1"/>
                </a:solidFill>
              </a:rPr>
              <a:t> </a:t>
            </a:r>
            <a:r>
              <a:rPr lang="pt-BR" sz="1250">
                <a:solidFill>
                  <a:srgbClr val="996633"/>
                </a:solidFill>
              </a:rPr>
              <a:t>$statement</a:t>
            </a:r>
            <a:r>
              <a:rPr lang="pt-BR" sz="1250">
                <a:solidFill>
                  <a:srgbClr val="333333"/>
                </a:solidFill>
              </a:rPr>
              <a:t>-&gt;</a:t>
            </a:r>
            <a:r>
              <a:rPr lang="pt-BR" sz="1250">
                <a:solidFill>
                  <a:srgbClr val="0000CC"/>
                </a:solidFill>
              </a:rPr>
              <a:t>fetchAll</a:t>
            </a:r>
            <a:r>
              <a:rPr lang="pt-BR" sz="1250">
                <a:solidFill>
                  <a:schemeClr val="dk1"/>
                </a:solidFill>
              </a:rPr>
              <a:t>(PDO</a:t>
            </a:r>
            <a:r>
              <a:rPr lang="pt-BR" sz="1250">
                <a:solidFill>
                  <a:srgbClr val="333333"/>
                </a:solidFill>
              </a:rPr>
              <a:t>::</a:t>
            </a:r>
            <a:r>
              <a:rPr lang="pt-BR" sz="1250">
                <a:solidFill>
                  <a:srgbClr val="0000CC"/>
                </a:solidFill>
              </a:rPr>
              <a:t>FETCH_FUNC</a:t>
            </a:r>
            <a:r>
              <a:rPr lang="pt-BR" sz="1250">
                <a:solidFill>
                  <a:schemeClr val="dk1"/>
                </a:solidFill>
              </a:rPr>
              <a:t>, </a:t>
            </a:r>
            <a:r>
              <a:rPr b="1" lang="pt-BR" sz="1250">
                <a:solidFill>
                  <a:srgbClr val="008800"/>
                </a:solidFill>
              </a:rPr>
              <a:t>function</a:t>
            </a:r>
            <a:r>
              <a:rPr lang="pt-BR" sz="1250">
                <a:solidFill>
                  <a:schemeClr val="dk1"/>
                </a:solidFill>
              </a:rPr>
              <a:t>(</a:t>
            </a:r>
            <a:r>
              <a:rPr lang="pt-BR" sz="1250">
                <a:solidFill>
                  <a:srgbClr val="996633"/>
                </a:solidFill>
              </a:rPr>
              <a:t>$preco</a:t>
            </a:r>
            <a:r>
              <a:rPr lang="pt-BR" sz="1250">
                <a:solidFill>
                  <a:schemeClr val="dk1"/>
                </a:solidFill>
              </a:rPr>
              <a:t>, </a:t>
            </a:r>
            <a:r>
              <a:rPr lang="pt-BR" sz="1250">
                <a:solidFill>
                  <a:srgbClr val="996633"/>
                </a:solidFill>
              </a:rPr>
              <a:t>$titulo</a:t>
            </a:r>
            <a:r>
              <a:rPr lang="pt-BR" sz="1250">
                <a:solidFill>
                  <a:schemeClr val="dk1"/>
                </a:solidFill>
              </a:rPr>
              <a:t>){</a:t>
            </a:r>
            <a:endParaRPr sz="1250">
              <a:solidFill>
                <a:schemeClr val="dk1"/>
              </a:solidFill>
            </a:endParaRPr>
          </a:p>
          <a:p>
            <a:pPr indent="0" lvl="0" marL="0" rtl="0" algn="l">
              <a:lnSpc>
                <a:spcPct val="125000"/>
              </a:lnSpc>
              <a:spcBef>
                <a:spcPts val="0"/>
              </a:spcBef>
              <a:spcAft>
                <a:spcPts val="0"/>
              </a:spcAft>
              <a:buNone/>
            </a:pPr>
            <a:r>
              <a:rPr lang="pt-BR" sz="1250">
                <a:solidFill>
                  <a:schemeClr val="dk1"/>
                </a:solidFill>
              </a:rPr>
              <a:t>    </a:t>
            </a:r>
            <a:r>
              <a:rPr lang="pt-BR" sz="1250">
                <a:solidFill>
                  <a:srgbClr val="996633"/>
                </a:solidFill>
              </a:rPr>
              <a:t>$preco_no_cartao</a:t>
            </a:r>
            <a:r>
              <a:rPr lang="pt-BR" sz="1250">
                <a:solidFill>
                  <a:schemeClr val="dk1"/>
                </a:solidFill>
              </a:rPr>
              <a:t> </a:t>
            </a:r>
            <a:r>
              <a:rPr lang="pt-BR" sz="1250">
                <a:solidFill>
                  <a:srgbClr val="333333"/>
                </a:solidFill>
              </a:rPr>
              <a:t>=</a:t>
            </a:r>
            <a:r>
              <a:rPr lang="pt-BR" sz="1250">
                <a:solidFill>
                  <a:schemeClr val="dk1"/>
                </a:solidFill>
              </a:rPr>
              <a:t> round(</a:t>
            </a:r>
            <a:r>
              <a:rPr lang="pt-BR" sz="1250">
                <a:solidFill>
                  <a:srgbClr val="996633"/>
                </a:solidFill>
              </a:rPr>
              <a:t>$preco</a:t>
            </a:r>
            <a:r>
              <a:rPr lang="pt-BR" sz="1250">
                <a:solidFill>
                  <a:schemeClr val="dk1"/>
                </a:solidFill>
              </a:rPr>
              <a:t> </a:t>
            </a:r>
            <a:r>
              <a:rPr lang="pt-BR" sz="1250">
                <a:solidFill>
                  <a:srgbClr val="333333"/>
                </a:solidFill>
              </a:rPr>
              <a:t>+</a:t>
            </a:r>
            <a:r>
              <a:rPr lang="pt-BR" sz="1250">
                <a:solidFill>
                  <a:schemeClr val="dk1"/>
                </a:solidFill>
              </a:rPr>
              <a:t> (</a:t>
            </a:r>
            <a:r>
              <a:rPr lang="pt-BR" sz="1250">
                <a:solidFill>
                  <a:srgbClr val="996633"/>
                </a:solidFill>
              </a:rPr>
              <a:t>$preco</a:t>
            </a:r>
            <a:r>
              <a:rPr lang="pt-BR" sz="1250">
                <a:solidFill>
                  <a:schemeClr val="dk1"/>
                </a:solidFill>
              </a:rPr>
              <a:t> </a:t>
            </a:r>
            <a:r>
              <a:rPr lang="pt-BR" sz="1250">
                <a:solidFill>
                  <a:srgbClr val="333333"/>
                </a:solidFill>
              </a:rPr>
              <a:t>*</a:t>
            </a:r>
            <a:r>
              <a:rPr lang="pt-BR" sz="1250">
                <a:solidFill>
                  <a:schemeClr val="dk1"/>
                </a:solidFill>
              </a:rPr>
              <a:t> </a:t>
            </a:r>
            <a:r>
              <a:rPr b="1" lang="pt-BR" sz="1250">
                <a:solidFill>
                  <a:srgbClr val="6600EE"/>
                </a:solidFill>
              </a:rPr>
              <a:t>0.1</a:t>
            </a:r>
            <a:r>
              <a:rPr lang="pt-BR" sz="1250">
                <a:solidFill>
                  <a:schemeClr val="dk1"/>
                </a:solidFill>
              </a:rPr>
              <a:t>),</a:t>
            </a:r>
            <a:r>
              <a:rPr b="1" lang="pt-BR" sz="1250">
                <a:solidFill>
                  <a:srgbClr val="0000DD"/>
                </a:solidFill>
              </a:rPr>
              <a:t>2</a:t>
            </a:r>
            <a:r>
              <a:rPr lang="pt-BR" sz="1250">
                <a:solidFill>
                  <a:schemeClr val="dk1"/>
                </a:solidFill>
              </a:rPr>
              <a:t>);</a:t>
            </a:r>
            <a:endParaRPr sz="1250">
              <a:solidFill>
                <a:schemeClr val="dk1"/>
              </a:solidFill>
            </a:endParaRPr>
          </a:p>
          <a:p>
            <a:pPr indent="0" lvl="0" marL="0" rtl="0" algn="l">
              <a:lnSpc>
                <a:spcPct val="125000"/>
              </a:lnSpc>
              <a:spcBef>
                <a:spcPts val="0"/>
              </a:spcBef>
              <a:spcAft>
                <a:spcPts val="0"/>
              </a:spcAft>
              <a:buNone/>
            </a:pPr>
            <a:r>
              <a:rPr lang="pt-BR" sz="1250">
                <a:solidFill>
                  <a:schemeClr val="dk1"/>
                </a:solidFill>
              </a:rPr>
              <a:t>    </a:t>
            </a:r>
            <a:r>
              <a:rPr b="1" lang="pt-BR" sz="1250">
                <a:solidFill>
                  <a:srgbClr val="008800"/>
                </a:solidFill>
              </a:rPr>
              <a:t>return</a:t>
            </a:r>
            <a:r>
              <a:rPr lang="pt-BR" sz="1250">
                <a:solidFill>
                  <a:schemeClr val="dk1"/>
                </a:solidFill>
              </a:rPr>
              <a:t> </a:t>
            </a:r>
            <a:r>
              <a:rPr lang="pt-BR" sz="1250">
                <a:solidFill>
                  <a:schemeClr val="dk1"/>
                </a:solidFill>
                <a:highlight>
                  <a:srgbClr val="FFF0F0"/>
                </a:highlight>
              </a:rPr>
              <a:t>"</a:t>
            </a:r>
            <a:r>
              <a:rPr lang="pt-BR" sz="1250">
                <a:solidFill>
                  <a:schemeClr val="dk1"/>
                </a:solidFill>
                <a:highlight>
                  <a:srgbClr val="EEEEEE"/>
                </a:highlight>
              </a:rPr>
              <a:t>$titulo</a:t>
            </a:r>
            <a:r>
              <a:rPr lang="pt-BR" sz="1250">
                <a:solidFill>
                  <a:schemeClr val="dk1"/>
                </a:solidFill>
                <a:highlight>
                  <a:srgbClr val="FFF0F0"/>
                </a:highlight>
              </a:rPr>
              <a:t>: R$ </a:t>
            </a:r>
            <a:r>
              <a:rPr lang="pt-BR" sz="1250">
                <a:solidFill>
                  <a:schemeClr val="dk1"/>
                </a:solidFill>
                <a:highlight>
                  <a:srgbClr val="EEEEEE"/>
                </a:highlight>
              </a:rPr>
              <a:t>{</a:t>
            </a:r>
            <a:r>
              <a:rPr lang="pt-BR" sz="1250">
                <a:solidFill>
                  <a:srgbClr val="996633"/>
                </a:solidFill>
              </a:rPr>
              <a:t>$preco</a:t>
            </a:r>
            <a:r>
              <a:rPr lang="pt-BR" sz="1250">
                <a:solidFill>
                  <a:schemeClr val="dk1"/>
                </a:solidFill>
                <a:highlight>
                  <a:srgbClr val="EEEEEE"/>
                </a:highlight>
              </a:rPr>
              <a:t>}</a:t>
            </a:r>
            <a:r>
              <a:rPr lang="pt-BR" sz="1250">
                <a:solidFill>
                  <a:schemeClr val="dk1"/>
                </a:solidFill>
                <a:highlight>
                  <a:srgbClr val="FFF0F0"/>
                </a:highlight>
              </a:rPr>
              <a:t> à vista e no cartão R$ </a:t>
            </a:r>
            <a:r>
              <a:rPr lang="pt-BR" sz="1250">
                <a:solidFill>
                  <a:schemeClr val="dk1"/>
                </a:solidFill>
                <a:highlight>
                  <a:srgbClr val="EEEEEE"/>
                </a:highlight>
              </a:rPr>
              <a:t>{</a:t>
            </a:r>
            <a:r>
              <a:rPr lang="pt-BR" sz="1250">
                <a:solidFill>
                  <a:srgbClr val="996633"/>
                </a:solidFill>
              </a:rPr>
              <a:t>$preco_no_cartao</a:t>
            </a:r>
            <a:r>
              <a:rPr lang="pt-BR" sz="1250">
                <a:solidFill>
                  <a:schemeClr val="dk1"/>
                </a:solidFill>
                <a:highlight>
                  <a:srgbClr val="EEEEEE"/>
                </a:highlight>
              </a:rPr>
              <a:t>}</a:t>
            </a:r>
            <a:r>
              <a:rPr lang="pt-BR" sz="1250">
                <a:solidFill>
                  <a:schemeClr val="dk1"/>
                </a:solidFill>
                <a:highlight>
                  <a:srgbClr val="FFF0F0"/>
                </a:highlight>
              </a:rPr>
              <a:t>"</a:t>
            </a:r>
            <a:r>
              <a:rPr lang="pt-BR" sz="1250">
                <a:solidFill>
                  <a:schemeClr val="dk1"/>
                </a:solidFill>
              </a:rPr>
              <a:t>; </a:t>
            </a:r>
            <a:endParaRPr sz="1250">
              <a:solidFill>
                <a:schemeClr val="dk1"/>
              </a:solidFill>
            </a:endParaRPr>
          </a:p>
          <a:p>
            <a:pPr indent="0" lvl="0" marL="0" rtl="0" algn="l">
              <a:lnSpc>
                <a:spcPct val="125000"/>
              </a:lnSpc>
              <a:spcBef>
                <a:spcPts val="0"/>
              </a:spcBef>
              <a:spcAft>
                <a:spcPts val="0"/>
              </a:spcAft>
              <a:buNone/>
            </a:pPr>
            <a:r>
              <a:rPr lang="pt-BR" sz="1250">
                <a:solidFill>
                  <a:schemeClr val="dk1"/>
                </a:solidFill>
              </a:rPr>
              <a:t>});</a:t>
            </a:r>
            <a:endParaRPr sz="1250">
              <a:solidFill>
                <a:schemeClr val="dk1"/>
              </a:solidFill>
            </a:endParaRPr>
          </a:p>
          <a:p>
            <a:pPr indent="0" lvl="0" marL="0" rtl="0" algn="l">
              <a:lnSpc>
                <a:spcPct val="125000"/>
              </a:lnSpc>
              <a:spcBef>
                <a:spcPts val="0"/>
              </a:spcBef>
              <a:spcAft>
                <a:spcPts val="0"/>
              </a:spcAft>
              <a:buNone/>
            </a:pPr>
            <a:r>
              <a:t/>
            </a:r>
            <a:endParaRPr sz="1250">
              <a:solidFill>
                <a:schemeClr val="dk1"/>
              </a:solidFill>
            </a:endParaRPr>
          </a:p>
          <a:p>
            <a:pPr indent="0" lvl="0" marL="0" rtl="0" algn="l">
              <a:lnSpc>
                <a:spcPct val="125000"/>
              </a:lnSpc>
              <a:spcBef>
                <a:spcPts val="0"/>
              </a:spcBef>
              <a:spcAft>
                <a:spcPts val="0"/>
              </a:spcAft>
              <a:buNone/>
            </a:pPr>
            <a:r>
              <a:rPr b="1" lang="pt-BR" sz="1250">
                <a:solidFill>
                  <a:srgbClr val="008800"/>
                </a:solidFill>
              </a:rPr>
              <a:t>foreach</a:t>
            </a:r>
            <a:r>
              <a:rPr lang="pt-BR" sz="1250">
                <a:solidFill>
                  <a:schemeClr val="dk1"/>
                </a:solidFill>
              </a:rPr>
              <a:t> (</a:t>
            </a:r>
            <a:r>
              <a:rPr lang="pt-BR" sz="1250">
                <a:solidFill>
                  <a:srgbClr val="996633"/>
                </a:solidFill>
              </a:rPr>
              <a:t>$livros</a:t>
            </a:r>
            <a:r>
              <a:rPr lang="pt-BR" sz="1250">
                <a:solidFill>
                  <a:schemeClr val="dk1"/>
                </a:solidFill>
              </a:rPr>
              <a:t> </a:t>
            </a:r>
            <a:r>
              <a:rPr b="1" lang="pt-BR" sz="1250">
                <a:solidFill>
                  <a:srgbClr val="008800"/>
                </a:solidFill>
              </a:rPr>
              <a:t>as</a:t>
            </a:r>
            <a:r>
              <a:rPr lang="pt-BR" sz="1250">
                <a:solidFill>
                  <a:schemeClr val="dk1"/>
                </a:solidFill>
              </a:rPr>
              <a:t> </a:t>
            </a:r>
            <a:r>
              <a:rPr lang="pt-BR" sz="1250">
                <a:solidFill>
                  <a:srgbClr val="996633"/>
                </a:solidFill>
              </a:rPr>
              <a:t>$preco</a:t>
            </a:r>
            <a:r>
              <a:rPr lang="pt-BR" sz="1250">
                <a:solidFill>
                  <a:schemeClr val="dk1"/>
                </a:solidFill>
              </a:rPr>
              <a:t>) {</a:t>
            </a:r>
            <a:endParaRPr sz="1250">
              <a:solidFill>
                <a:schemeClr val="dk1"/>
              </a:solidFill>
            </a:endParaRPr>
          </a:p>
          <a:p>
            <a:pPr indent="0" lvl="0" marL="0" rtl="0" algn="l">
              <a:lnSpc>
                <a:spcPct val="125000"/>
              </a:lnSpc>
              <a:spcBef>
                <a:spcPts val="0"/>
              </a:spcBef>
              <a:spcAft>
                <a:spcPts val="0"/>
              </a:spcAft>
              <a:buNone/>
            </a:pPr>
            <a:r>
              <a:rPr lang="pt-BR" sz="1250">
                <a:solidFill>
                  <a:schemeClr val="dk1"/>
                </a:solidFill>
              </a:rPr>
              <a:t>    </a:t>
            </a:r>
            <a:r>
              <a:rPr b="1" lang="pt-BR" sz="1250">
                <a:solidFill>
                  <a:srgbClr val="008800"/>
                </a:solidFill>
              </a:rPr>
              <a:t>echo</a:t>
            </a:r>
            <a:r>
              <a:rPr lang="pt-BR" sz="1250">
                <a:solidFill>
                  <a:schemeClr val="dk1"/>
                </a:solidFill>
              </a:rPr>
              <a:t> </a:t>
            </a:r>
            <a:r>
              <a:rPr lang="pt-BR" sz="1250">
                <a:solidFill>
                  <a:srgbClr val="996633"/>
                </a:solidFill>
              </a:rPr>
              <a:t>$preco</a:t>
            </a:r>
            <a:r>
              <a:rPr lang="pt-BR" sz="1250">
                <a:solidFill>
                  <a:srgbClr val="333333"/>
                </a:solidFill>
              </a:rPr>
              <a:t>.</a:t>
            </a:r>
            <a:r>
              <a:rPr lang="pt-BR" sz="1250">
                <a:solidFill>
                  <a:schemeClr val="dk1"/>
                </a:solidFill>
                <a:highlight>
                  <a:srgbClr val="FFF0F0"/>
                </a:highlight>
              </a:rPr>
              <a:t>"&lt;/br&gt;"</a:t>
            </a:r>
            <a:r>
              <a:rPr lang="pt-BR" sz="1250">
                <a:solidFill>
                  <a:schemeClr val="dk1"/>
                </a:solidFill>
              </a:rPr>
              <a:t>;</a:t>
            </a:r>
            <a:endParaRPr sz="1250">
              <a:solidFill>
                <a:schemeClr val="dk1"/>
              </a:solidFill>
            </a:endParaRPr>
          </a:p>
          <a:p>
            <a:pPr indent="0" lvl="0" marL="0" rtl="0" algn="l">
              <a:lnSpc>
                <a:spcPct val="125000"/>
              </a:lnSpc>
              <a:spcBef>
                <a:spcPts val="0"/>
              </a:spcBef>
              <a:spcAft>
                <a:spcPts val="0"/>
              </a:spcAft>
              <a:buClr>
                <a:schemeClr val="dk1"/>
              </a:buClr>
              <a:buSzPts val="1100"/>
              <a:buFont typeface="Arial"/>
              <a:buNone/>
            </a:pPr>
            <a:r>
              <a:rPr lang="pt-BR" sz="1250">
                <a:solidFill>
                  <a:schemeClr val="dk1"/>
                </a:solidFill>
              </a:rPr>
              <a:t>}</a:t>
            </a:r>
            <a:endParaRPr sz="1250">
              <a:solidFill>
                <a:schemeClr val="dk1"/>
              </a:solidFill>
            </a:endParaRPr>
          </a:p>
          <a:p>
            <a:pPr indent="0" lvl="0" marL="0" rtl="0" algn="l">
              <a:lnSpc>
                <a:spcPct val="125000"/>
              </a:lnSpc>
              <a:spcBef>
                <a:spcPts val="0"/>
              </a:spcBef>
              <a:spcAft>
                <a:spcPts val="0"/>
              </a:spcAft>
              <a:buNone/>
            </a:pPr>
            <a:r>
              <a:t/>
            </a:r>
            <a:endParaRPr sz="1250">
              <a:solidFill>
                <a:srgbClr val="996633"/>
              </a:solidFill>
            </a:endParaRPr>
          </a:p>
        </p:txBody>
      </p:sp>
      <p:sp>
        <p:nvSpPr>
          <p:cNvPr id="2426" name="Google Shape;2426;p279"/>
          <p:cNvSpPr txBox="1"/>
          <p:nvPr/>
        </p:nvSpPr>
        <p:spPr>
          <a:xfrm>
            <a:off x="6256075" y="1250300"/>
            <a:ext cx="2784600" cy="3422400"/>
          </a:xfrm>
          <a:prstGeom prst="rect">
            <a:avLst/>
          </a:prstGeom>
          <a:noFill/>
          <a:ln cap="flat" cmpd="sng" w="9525">
            <a:solidFill>
              <a:srgbClr val="000000"/>
            </a:solidFill>
            <a:prstDash val="dash"/>
            <a:round/>
            <a:headEnd len="sm" w="sm" type="none"/>
            <a:tailEnd len="sm" w="sm" type="none"/>
          </a:ln>
        </p:spPr>
        <p:txBody>
          <a:bodyPr anchorCtr="0" anchor="ctr" bIns="91425" lIns="91425" spcFirstLastPara="1" rIns="91425" wrap="square" tIns="91425">
            <a:noAutofit/>
          </a:bodyPr>
          <a:lstStyle/>
          <a:p>
            <a:pPr indent="0" lvl="0" marL="0" rtl="0" algn="just">
              <a:lnSpc>
                <a:spcPct val="115000"/>
              </a:lnSpc>
              <a:spcBef>
                <a:spcPts val="0"/>
              </a:spcBef>
              <a:spcAft>
                <a:spcPts val="1600"/>
              </a:spcAft>
              <a:buNone/>
            </a:pPr>
            <a:r>
              <a:rPr b="1" lang="pt-BR" sz="1800">
                <a:solidFill>
                  <a:schemeClr val="dk2"/>
                </a:solidFill>
              </a:rPr>
              <a:t>PDO::FETCH_FUNC</a:t>
            </a:r>
            <a:r>
              <a:rPr lang="pt-BR" sz="1800">
                <a:solidFill>
                  <a:schemeClr val="dk2"/>
                </a:solidFill>
              </a:rPr>
              <a:t>: Permite que uma função/closure receberá em forma de parâmetros as colunas da query. </a:t>
            </a:r>
            <a:endParaRPr/>
          </a:p>
        </p:txBody>
      </p:sp>
    </p:spTree>
  </p:cSld>
  <p:clrMapOvr>
    <a:masterClrMapping/>
  </p:clrMapOvr>
</p:sld>
</file>

<file path=ppt/slides/slide2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0" name="Shape 2430"/>
        <p:cNvGrpSpPr/>
        <p:nvPr/>
      </p:nvGrpSpPr>
      <p:grpSpPr>
        <a:xfrm>
          <a:off x="0" y="0"/>
          <a:ext cx="0" cy="0"/>
          <a:chOff x="0" y="0"/>
          <a:chExt cx="0" cy="0"/>
        </a:xfrm>
      </p:grpSpPr>
      <p:sp>
        <p:nvSpPr>
          <p:cNvPr id="2431" name="Google Shape;2431;p28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PDO e ORM (Object Relational Mapper)</a:t>
            </a:r>
            <a:endParaRPr/>
          </a:p>
        </p:txBody>
      </p:sp>
      <p:sp>
        <p:nvSpPr>
          <p:cNvPr id="2432" name="Google Shape;2432;p28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just">
              <a:spcBef>
                <a:spcPts val="0"/>
              </a:spcBef>
              <a:spcAft>
                <a:spcPts val="0"/>
              </a:spcAft>
              <a:buSzPts val="1800"/>
              <a:buChar char="●"/>
            </a:pPr>
            <a:r>
              <a:rPr lang="pt-BR"/>
              <a:t>Alguns estilos do PDO permitem um mapeamento primitivo entre registros de uma tabela (modelo relacional) e o instâncias/objetos de uma classe (modelo orientado a objetos).</a:t>
            </a:r>
            <a:br>
              <a:rPr lang="pt-BR"/>
            </a:br>
            <a:endParaRPr/>
          </a:p>
          <a:p>
            <a:pPr indent="-342900" lvl="0" marL="457200" rtl="0" algn="just">
              <a:spcBef>
                <a:spcPts val="0"/>
              </a:spcBef>
              <a:spcAft>
                <a:spcPts val="0"/>
              </a:spcAft>
              <a:buSzPts val="1800"/>
              <a:buChar char="●"/>
            </a:pPr>
            <a:r>
              <a:rPr lang="pt-BR"/>
              <a:t>As maiores limitações começam a surgir quando é necessário representar/mapear relacionamentos entre objetos.</a:t>
            </a:r>
            <a:br>
              <a:rPr lang="pt-BR"/>
            </a:br>
            <a:endParaRPr/>
          </a:p>
          <a:p>
            <a:pPr indent="-342900" lvl="0" marL="457200" rtl="0" algn="just">
              <a:spcBef>
                <a:spcPts val="0"/>
              </a:spcBef>
              <a:spcAft>
                <a:spcPts val="0"/>
              </a:spcAft>
              <a:buSzPts val="1800"/>
              <a:buChar char="●"/>
            </a:pPr>
            <a:r>
              <a:rPr lang="pt-BR"/>
              <a:t>Para tarefas mais complexas de mapeamento é recomendável utilizar bibliotecas ORM de terceiros.</a:t>
            </a:r>
            <a:endParaRPr/>
          </a:p>
        </p:txBody>
      </p:sp>
    </p:spTree>
  </p:cSld>
  <p:clrMapOvr>
    <a:masterClrMapping/>
  </p:clrMapOvr>
</p:sld>
</file>

<file path=ppt/slides/slide2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6" name="Shape 2436"/>
        <p:cNvGrpSpPr/>
        <p:nvPr/>
      </p:nvGrpSpPr>
      <p:grpSpPr>
        <a:xfrm>
          <a:off x="0" y="0"/>
          <a:ext cx="0" cy="0"/>
          <a:chOff x="0" y="0"/>
          <a:chExt cx="0" cy="0"/>
        </a:xfrm>
      </p:grpSpPr>
      <p:sp>
        <p:nvSpPr>
          <p:cNvPr id="2437" name="Google Shape;2437;p28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PDO (Fetch Class)</a:t>
            </a:r>
            <a:endParaRPr/>
          </a:p>
        </p:txBody>
      </p:sp>
      <p:sp>
        <p:nvSpPr>
          <p:cNvPr id="2438" name="Google Shape;2438;p281"/>
          <p:cNvSpPr txBox="1"/>
          <p:nvPr>
            <p:ph idx="1" type="body"/>
          </p:nvPr>
        </p:nvSpPr>
        <p:spPr>
          <a:xfrm>
            <a:off x="311700" y="1389398"/>
            <a:ext cx="4613400" cy="1419300"/>
          </a:xfrm>
          <a:prstGeom prst="rect">
            <a:avLst/>
          </a:prstGeom>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sz="1400">
                <a:solidFill>
                  <a:srgbClr val="5F5035"/>
                </a:solidFill>
                <a:highlight>
                  <a:srgbClr val="FFFFE8"/>
                </a:highlight>
              </a:rPr>
              <a:t>&lt;?php</a:t>
            </a:r>
            <a:br>
              <a:rPr lang="pt-BR" sz="1400">
                <a:solidFill>
                  <a:schemeClr val="dk1"/>
                </a:solidFill>
                <a:highlight>
                  <a:srgbClr val="FFFFFF"/>
                </a:highlight>
              </a:rPr>
            </a:br>
            <a:r>
              <a:rPr b="1" lang="pt-BR" sz="1400">
                <a:solidFill>
                  <a:srgbClr val="800000"/>
                </a:solidFill>
                <a:highlight>
                  <a:srgbClr val="FFFFE8"/>
                </a:highlight>
              </a:rPr>
              <a:t>class</a:t>
            </a:r>
            <a:r>
              <a:rPr lang="pt-BR" sz="1400">
                <a:solidFill>
                  <a:schemeClr val="dk1"/>
                </a:solidFill>
                <a:highlight>
                  <a:srgbClr val="FFFFE8"/>
                </a:highlight>
              </a:rPr>
              <a:t> Livro </a:t>
            </a:r>
            <a:r>
              <a:rPr lang="pt-BR" sz="1400">
                <a:solidFill>
                  <a:srgbClr val="800080"/>
                </a:solidFill>
                <a:highlight>
                  <a:srgbClr val="FFFFE8"/>
                </a:highlight>
              </a:rPr>
              <a:t>{</a:t>
            </a:r>
            <a:br>
              <a:rPr lang="pt-BR" sz="1400">
                <a:solidFill>
                  <a:schemeClr val="dk1"/>
                </a:solidFill>
                <a:highlight>
                  <a:srgbClr val="FFFFFF"/>
                </a:highlight>
              </a:rPr>
            </a:br>
            <a:r>
              <a:rPr lang="pt-BR" sz="1400">
                <a:solidFill>
                  <a:schemeClr val="dk1"/>
                </a:solidFill>
                <a:highlight>
                  <a:srgbClr val="FFFFE8"/>
                </a:highlight>
              </a:rPr>
              <a:t>	</a:t>
            </a:r>
            <a:r>
              <a:rPr b="1" lang="pt-BR" sz="1400">
                <a:solidFill>
                  <a:srgbClr val="800000"/>
                </a:solidFill>
                <a:highlight>
                  <a:srgbClr val="FFFFE8"/>
                </a:highlight>
              </a:rPr>
              <a:t>public</a:t>
            </a:r>
            <a:r>
              <a:rPr lang="pt-BR" sz="1400">
                <a:solidFill>
                  <a:schemeClr val="dk1"/>
                </a:solidFill>
                <a:highlight>
                  <a:srgbClr val="FFFFE8"/>
                </a:highlight>
              </a:rPr>
              <a:t> </a:t>
            </a:r>
            <a:r>
              <a:rPr lang="pt-BR" sz="1400">
                <a:solidFill>
                  <a:srgbClr val="797997"/>
                </a:solidFill>
                <a:highlight>
                  <a:srgbClr val="FFFFE8"/>
                </a:highlight>
              </a:rPr>
              <a:t>$id</a:t>
            </a:r>
            <a:r>
              <a:rPr lang="pt-BR" sz="1400">
                <a:solidFill>
                  <a:srgbClr val="800080"/>
                </a:solidFill>
                <a:highlight>
                  <a:srgbClr val="FFFFE8"/>
                </a:highlight>
              </a:rPr>
              <a:t>;</a:t>
            </a:r>
            <a:br>
              <a:rPr lang="pt-BR" sz="1400">
                <a:solidFill>
                  <a:schemeClr val="dk1"/>
                </a:solidFill>
                <a:highlight>
                  <a:srgbClr val="FFFFFF"/>
                </a:highlight>
              </a:rPr>
            </a:br>
            <a:r>
              <a:rPr lang="pt-BR" sz="1400">
                <a:solidFill>
                  <a:schemeClr val="dk1"/>
                </a:solidFill>
                <a:highlight>
                  <a:srgbClr val="FFFFE8"/>
                </a:highlight>
              </a:rPr>
              <a:t>	</a:t>
            </a:r>
            <a:r>
              <a:rPr b="1" lang="pt-BR" sz="1400">
                <a:solidFill>
                  <a:srgbClr val="800000"/>
                </a:solidFill>
                <a:highlight>
                  <a:srgbClr val="FFFFE8"/>
                </a:highlight>
              </a:rPr>
              <a:t>public</a:t>
            </a:r>
            <a:r>
              <a:rPr lang="pt-BR" sz="1400">
                <a:solidFill>
                  <a:schemeClr val="dk1"/>
                </a:solidFill>
                <a:highlight>
                  <a:srgbClr val="FFFFE8"/>
                </a:highlight>
              </a:rPr>
              <a:t> </a:t>
            </a:r>
            <a:r>
              <a:rPr lang="pt-BR" sz="1400">
                <a:solidFill>
                  <a:srgbClr val="797997"/>
                </a:solidFill>
                <a:highlight>
                  <a:srgbClr val="FFFFE8"/>
                </a:highlight>
              </a:rPr>
              <a:t>$titulo</a:t>
            </a:r>
            <a:r>
              <a:rPr lang="pt-BR" sz="1400">
                <a:solidFill>
                  <a:srgbClr val="800080"/>
                </a:solidFill>
                <a:highlight>
                  <a:srgbClr val="FFFFE8"/>
                </a:highlight>
              </a:rPr>
              <a:t>;</a:t>
            </a:r>
            <a:br>
              <a:rPr lang="pt-BR" sz="1400">
                <a:solidFill>
                  <a:schemeClr val="dk1"/>
                </a:solidFill>
                <a:highlight>
                  <a:srgbClr val="FFFFFF"/>
                </a:highlight>
              </a:rPr>
            </a:br>
            <a:r>
              <a:rPr lang="pt-BR" sz="1400">
                <a:solidFill>
                  <a:schemeClr val="dk1"/>
                </a:solidFill>
                <a:highlight>
                  <a:srgbClr val="FFFFE8"/>
                </a:highlight>
              </a:rPr>
              <a:t>	</a:t>
            </a:r>
            <a:r>
              <a:rPr b="1" lang="pt-BR" sz="1400">
                <a:solidFill>
                  <a:srgbClr val="800000"/>
                </a:solidFill>
                <a:highlight>
                  <a:srgbClr val="FFFFE8"/>
                </a:highlight>
              </a:rPr>
              <a:t>private</a:t>
            </a:r>
            <a:r>
              <a:rPr lang="pt-BR" sz="1400">
                <a:solidFill>
                  <a:schemeClr val="dk1"/>
                </a:solidFill>
                <a:highlight>
                  <a:srgbClr val="FFFFE8"/>
                </a:highlight>
              </a:rPr>
              <a:t> </a:t>
            </a:r>
            <a:r>
              <a:rPr lang="pt-BR" sz="1400">
                <a:solidFill>
                  <a:srgbClr val="797997"/>
                </a:solidFill>
                <a:highlight>
                  <a:srgbClr val="FFFFE8"/>
                </a:highlight>
              </a:rPr>
              <a:t>$edicao</a:t>
            </a:r>
            <a:r>
              <a:rPr lang="pt-BR" sz="1400">
                <a:solidFill>
                  <a:srgbClr val="800080"/>
                </a:solidFill>
                <a:highlight>
                  <a:srgbClr val="FFFFE8"/>
                </a:highlight>
              </a:rPr>
              <a:t>;</a:t>
            </a:r>
            <a:r>
              <a:rPr lang="pt-BR" sz="1400">
                <a:solidFill>
                  <a:schemeClr val="dk1"/>
                </a:solidFill>
                <a:highlight>
                  <a:srgbClr val="FFFFFF"/>
                </a:highlight>
              </a:rPr>
              <a:t> </a:t>
            </a:r>
            <a:r>
              <a:rPr lang="pt-BR" sz="1400">
                <a:solidFill>
                  <a:srgbClr val="800080"/>
                </a:solidFill>
                <a:highlight>
                  <a:srgbClr val="FFFFE8"/>
                </a:highlight>
              </a:rPr>
              <a:t>}</a:t>
            </a:r>
            <a:endParaRPr sz="1400">
              <a:solidFill>
                <a:srgbClr val="800080"/>
              </a:solidFill>
              <a:highlight>
                <a:srgbClr val="FFFFE8"/>
              </a:highlight>
            </a:endParaRPr>
          </a:p>
          <a:p>
            <a:pPr indent="0" lvl="0" marL="0" rtl="0" algn="l">
              <a:lnSpc>
                <a:spcPct val="100000"/>
              </a:lnSpc>
              <a:spcBef>
                <a:spcPts val="1600"/>
              </a:spcBef>
              <a:spcAft>
                <a:spcPts val="0"/>
              </a:spcAft>
              <a:buClr>
                <a:schemeClr val="dk1"/>
              </a:buClr>
              <a:buSzPts val="1100"/>
              <a:buFont typeface="Arial"/>
              <a:buNone/>
            </a:pPr>
            <a:r>
              <a:t/>
            </a:r>
            <a:endParaRPr/>
          </a:p>
        </p:txBody>
      </p:sp>
      <p:sp>
        <p:nvSpPr>
          <p:cNvPr id="2439" name="Google Shape;2439;p281"/>
          <p:cNvSpPr txBox="1"/>
          <p:nvPr/>
        </p:nvSpPr>
        <p:spPr>
          <a:xfrm>
            <a:off x="313775" y="2906625"/>
            <a:ext cx="4613400" cy="2165400"/>
          </a:xfrm>
          <a:prstGeom prst="rect">
            <a:avLst/>
          </a:prstGeom>
          <a:noFill/>
          <a:ln cap="flat" cmpd="sng" w="9525">
            <a:solidFill>
              <a:srgbClr val="000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pt-BR">
                <a:solidFill>
                  <a:srgbClr val="696969"/>
                </a:solidFill>
                <a:highlight>
                  <a:srgbClr val="FFFFE8"/>
                </a:highlight>
              </a:rPr>
              <a:t>//recuperando dados</a:t>
            </a:r>
            <a:endParaRPr>
              <a:solidFill>
                <a:srgbClr val="696969"/>
              </a:solidFill>
              <a:highlight>
                <a:srgbClr val="FFFFE8"/>
              </a:highlight>
            </a:endParaRPr>
          </a:p>
          <a:p>
            <a:pPr indent="0" lvl="0" marL="0" rtl="0" algn="l">
              <a:spcBef>
                <a:spcPts val="0"/>
              </a:spcBef>
              <a:spcAft>
                <a:spcPts val="0"/>
              </a:spcAft>
              <a:buClr>
                <a:schemeClr val="dk1"/>
              </a:buClr>
              <a:buSzPts val="1100"/>
              <a:buFont typeface="Arial"/>
              <a:buNone/>
            </a:pPr>
            <a:r>
              <a:rPr b="1" lang="pt-BR">
                <a:solidFill>
                  <a:srgbClr val="008800"/>
                </a:solidFill>
              </a:rPr>
              <a:t>include_once</a:t>
            </a:r>
            <a:r>
              <a:rPr lang="pt-BR">
                <a:solidFill>
                  <a:srgbClr val="996633"/>
                </a:solidFill>
              </a:rPr>
              <a:t> </a:t>
            </a:r>
            <a:r>
              <a:rPr lang="pt-BR">
                <a:solidFill>
                  <a:srgbClr val="333333"/>
                </a:solidFill>
                <a:highlight>
                  <a:srgbClr val="FFF0F0"/>
                </a:highlight>
              </a:rPr>
              <a:t>“conexao.php”</a:t>
            </a:r>
            <a:r>
              <a:rPr lang="pt-BR">
                <a:solidFill>
                  <a:srgbClr val="996633"/>
                </a:solidFill>
              </a:rPr>
              <a:t>;</a:t>
            </a:r>
            <a:endParaRPr>
              <a:solidFill>
                <a:srgbClr val="996633"/>
              </a:solidFill>
            </a:endParaRPr>
          </a:p>
          <a:p>
            <a:pPr indent="0" lvl="0" marL="0" rtl="0" algn="l">
              <a:spcBef>
                <a:spcPts val="0"/>
              </a:spcBef>
              <a:spcAft>
                <a:spcPts val="0"/>
              </a:spcAft>
              <a:buClr>
                <a:schemeClr val="dk1"/>
              </a:buClr>
              <a:buSzPts val="1100"/>
              <a:buFont typeface="Arial"/>
              <a:buNone/>
            </a:pPr>
            <a:r>
              <a:rPr b="1" lang="pt-BR">
                <a:solidFill>
                  <a:srgbClr val="008800"/>
                </a:solidFill>
              </a:rPr>
              <a:t>include_once</a:t>
            </a:r>
            <a:r>
              <a:rPr lang="pt-BR">
                <a:solidFill>
                  <a:srgbClr val="996633"/>
                </a:solidFill>
              </a:rPr>
              <a:t> </a:t>
            </a:r>
            <a:r>
              <a:rPr lang="pt-BR">
                <a:solidFill>
                  <a:srgbClr val="333333"/>
                </a:solidFill>
                <a:highlight>
                  <a:srgbClr val="FFF0F0"/>
                </a:highlight>
              </a:rPr>
              <a:t>“Livro.php”</a:t>
            </a:r>
            <a:r>
              <a:rPr lang="pt-BR">
                <a:solidFill>
                  <a:srgbClr val="996633"/>
                </a:solidFill>
              </a:rPr>
              <a:t>;</a:t>
            </a:r>
            <a:endParaRPr>
              <a:solidFill>
                <a:srgbClr val="996633"/>
              </a:solidFill>
            </a:endParaRPr>
          </a:p>
          <a:p>
            <a:pPr indent="0" lvl="0" marL="0" rtl="0" algn="l">
              <a:spcBef>
                <a:spcPts val="0"/>
              </a:spcBef>
              <a:spcAft>
                <a:spcPts val="0"/>
              </a:spcAft>
              <a:buNone/>
            </a:pPr>
            <a:br>
              <a:rPr lang="pt-BR">
                <a:solidFill>
                  <a:schemeClr val="dk1"/>
                </a:solidFill>
                <a:highlight>
                  <a:srgbClr val="FFFFFF"/>
                </a:highlight>
              </a:rPr>
            </a:br>
            <a:r>
              <a:rPr lang="pt-BR">
                <a:solidFill>
                  <a:srgbClr val="797997"/>
                </a:solidFill>
                <a:highlight>
                  <a:srgbClr val="FFFFE8"/>
                </a:highlight>
              </a:rPr>
              <a:t>$sth</a:t>
            </a:r>
            <a:r>
              <a:rPr lang="pt-BR">
                <a:solidFill>
                  <a:schemeClr val="dk1"/>
                </a:solidFill>
                <a:highlight>
                  <a:srgbClr val="FFFFE8"/>
                </a:highlight>
              </a:rPr>
              <a:t> </a:t>
            </a:r>
            <a:r>
              <a:rPr lang="pt-BR">
                <a:solidFill>
                  <a:srgbClr val="808030"/>
                </a:solidFill>
                <a:highlight>
                  <a:srgbClr val="FFFFE8"/>
                </a:highlight>
              </a:rPr>
              <a:t>=</a:t>
            </a:r>
            <a:r>
              <a:rPr lang="pt-BR">
                <a:solidFill>
                  <a:schemeClr val="dk1"/>
                </a:solidFill>
                <a:highlight>
                  <a:srgbClr val="FFFFE8"/>
                </a:highlight>
              </a:rPr>
              <a:t> </a:t>
            </a:r>
            <a:r>
              <a:rPr lang="pt-BR">
                <a:solidFill>
                  <a:srgbClr val="797997"/>
                </a:solidFill>
                <a:highlight>
                  <a:srgbClr val="FFFFE8"/>
                </a:highlight>
              </a:rPr>
              <a:t>$pdo</a:t>
            </a:r>
            <a:r>
              <a:rPr lang="pt-BR">
                <a:solidFill>
                  <a:srgbClr val="808030"/>
                </a:solidFill>
                <a:highlight>
                  <a:srgbClr val="FFFFE8"/>
                </a:highlight>
              </a:rPr>
              <a:t>-&gt;</a:t>
            </a:r>
            <a:r>
              <a:rPr lang="pt-BR">
                <a:solidFill>
                  <a:srgbClr val="400000"/>
                </a:solidFill>
                <a:highlight>
                  <a:srgbClr val="FFFFE8"/>
                </a:highlight>
              </a:rPr>
              <a:t>prepare</a:t>
            </a:r>
            <a:r>
              <a:rPr lang="pt-BR">
                <a:solidFill>
                  <a:srgbClr val="808030"/>
                </a:solidFill>
                <a:highlight>
                  <a:srgbClr val="FFFFE8"/>
                </a:highlight>
              </a:rPr>
              <a:t>(</a:t>
            </a:r>
            <a:r>
              <a:rPr lang="pt-BR">
                <a:solidFill>
                  <a:srgbClr val="0000E6"/>
                </a:solidFill>
                <a:highlight>
                  <a:srgbClr val="FFFFE8"/>
                </a:highlight>
              </a:rPr>
              <a:t>"SELECT * FROM livro"</a:t>
            </a:r>
            <a:r>
              <a:rPr lang="pt-BR">
                <a:solidFill>
                  <a:srgbClr val="808030"/>
                </a:solidFill>
                <a:highlight>
                  <a:srgbClr val="FFFFE8"/>
                </a:highlight>
              </a:rPr>
              <a:t>)</a:t>
            </a:r>
            <a:r>
              <a:rPr lang="pt-BR">
                <a:solidFill>
                  <a:srgbClr val="800080"/>
                </a:solidFill>
                <a:highlight>
                  <a:srgbClr val="FFFFE8"/>
                </a:highlight>
              </a:rPr>
              <a:t>;</a:t>
            </a:r>
            <a:br>
              <a:rPr lang="pt-BR">
                <a:solidFill>
                  <a:schemeClr val="dk1"/>
                </a:solidFill>
                <a:highlight>
                  <a:srgbClr val="FFFFFF"/>
                </a:highlight>
              </a:rPr>
            </a:br>
            <a:r>
              <a:rPr lang="pt-BR">
                <a:solidFill>
                  <a:srgbClr val="797997"/>
                </a:solidFill>
                <a:highlight>
                  <a:srgbClr val="FFFFE8"/>
                </a:highlight>
              </a:rPr>
              <a:t>$sth</a:t>
            </a:r>
            <a:r>
              <a:rPr lang="pt-BR">
                <a:solidFill>
                  <a:srgbClr val="808030"/>
                </a:solidFill>
                <a:highlight>
                  <a:srgbClr val="FFFFE8"/>
                </a:highlight>
              </a:rPr>
              <a:t>-&gt;</a:t>
            </a:r>
            <a:r>
              <a:rPr lang="pt-BR">
                <a:solidFill>
                  <a:srgbClr val="400000"/>
                </a:solidFill>
                <a:highlight>
                  <a:srgbClr val="FFFFE8"/>
                </a:highlight>
              </a:rPr>
              <a:t>execute</a:t>
            </a:r>
            <a:r>
              <a:rPr lang="pt-BR">
                <a:solidFill>
                  <a:srgbClr val="808030"/>
                </a:solidFill>
                <a:highlight>
                  <a:srgbClr val="FFFFE8"/>
                </a:highlight>
              </a:rPr>
              <a:t>()</a:t>
            </a:r>
            <a:r>
              <a:rPr lang="pt-BR">
                <a:solidFill>
                  <a:srgbClr val="800080"/>
                </a:solidFill>
                <a:highlight>
                  <a:srgbClr val="FFFFE8"/>
                </a:highlight>
              </a:rPr>
              <a:t>;</a:t>
            </a:r>
            <a:endParaRPr>
              <a:solidFill>
                <a:srgbClr val="800080"/>
              </a:solidFill>
              <a:highlight>
                <a:srgbClr val="FFFFE8"/>
              </a:highlight>
            </a:endParaRPr>
          </a:p>
          <a:p>
            <a:pPr indent="0" lvl="0" marL="0" rtl="0" algn="l">
              <a:spcBef>
                <a:spcPts val="0"/>
              </a:spcBef>
              <a:spcAft>
                <a:spcPts val="0"/>
              </a:spcAft>
              <a:buNone/>
            </a:pPr>
            <a:br>
              <a:rPr lang="pt-BR">
                <a:solidFill>
                  <a:schemeClr val="dk1"/>
                </a:solidFill>
                <a:highlight>
                  <a:srgbClr val="FFFFFF"/>
                </a:highlight>
              </a:rPr>
            </a:br>
            <a:r>
              <a:rPr lang="pt-BR">
                <a:solidFill>
                  <a:srgbClr val="797997"/>
                </a:solidFill>
                <a:highlight>
                  <a:srgbClr val="FFFFE8"/>
                </a:highlight>
              </a:rPr>
              <a:t>$result</a:t>
            </a:r>
            <a:r>
              <a:rPr lang="pt-BR">
                <a:solidFill>
                  <a:schemeClr val="dk1"/>
                </a:solidFill>
                <a:highlight>
                  <a:srgbClr val="FFFFE8"/>
                </a:highlight>
              </a:rPr>
              <a:t> </a:t>
            </a:r>
            <a:r>
              <a:rPr lang="pt-BR">
                <a:solidFill>
                  <a:srgbClr val="808030"/>
                </a:solidFill>
                <a:highlight>
                  <a:srgbClr val="FFFFE8"/>
                </a:highlight>
              </a:rPr>
              <a:t>=</a:t>
            </a:r>
            <a:r>
              <a:rPr lang="pt-BR">
                <a:solidFill>
                  <a:schemeClr val="dk1"/>
                </a:solidFill>
                <a:highlight>
                  <a:srgbClr val="FFFFE8"/>
                </a:highlight>
              </a:rPr>
              <a:t> </a:t>
            </a:r>
            <a:r>
              <a:rPr lang="pt-BR">
                <a:solidFill>
                  <a:srgbClr val="797997"/>
                </a:solidFill>
                <a:highlight>
                  <a:srgbClr val="FFFFE8"/>
                </a:highlight>
              </a:rPr>
              <a:t>$sth</a:t>
            </a:r>
            <a:r>
              <a:rPr lang="pt-BR">
                <a:solidFill>
                  <a:srgbClr val="808030"/>
                </a:solidFill>
                <a:highlight>
                  <a:srgbClr val="FFFFE8"/>
                </a:highlight>
              </a:rPr>
              <a:t>-&gt;</a:t>
            </a:r>
            <a:r>
              <a:rPr lang="pt-BR">
                <a:solidFill>
                  <a:srgbClr val="400000"/>
                </a:solidFill>
                <a:highlight>
                  <a:srgbClr val="FFFFE8"/>
                </a:highlight>
              </a:rPr>
              <a:t>fetchAll</a:t>
            </a:r>
            <a:r>
              <a:rPr lang="pt-BR">
                <a:solidFill>
                  <a:srgbClr val="808030"/>
                </a:solidFill>
                <a:highlight>
                  <a:srgbClr val="FFFFE8"/>
                </a:highlight>
              </a:rPr>
              <a:t>(</a:t>
            </a:r>
            <a:r>
              <a:rPr lang="pt-BR">
                <a:solidFill>
                  <a:srgbClr val="800080"/>
                </a:solidFill>
                <a:highlight>
                  <a:srgbClr val="FFFFE8"/>
                </a:highlight>
              </a:rPr>
              <a:t>\</a:t>
            </a:r>
            <a:r>
              <a:rPr b="1" lang="pt-BR">
                <a:solidFill>
                  <a:srgbClr val="BB7977"/>
                </a:solidFill>
                <a:highlight>
                  <a:srgbClr val="FFFFE8"/>
                </a:highlight>
              </a:rPr>
              <a:t>PDO</a:t>
            </a:r>
            <a:r>
              <a:rPr lang="pt-BR">
                <a:solidFill>
                  <a:srgbClr val="800080"/>
                </a:solidFill>
                <a:highlight>
                  <a:srgbClr val="FFFFE8"/>
                </a:highlight>
              </a:rPr>
              <a:t>::</a:t>
            </a:r>
            <a:r>
              <a:rPr lang="pt-BR">
                <a:solidFill>
                  <a:srgbClr val="7D0045"/>
                </a:solidFill>
                <a:highlight>
                  <a:srgbClr val="FFFFE8"/>
                </a:highlight>
              </a:rPr>
              <a:t>FETCH_CLASS</a:t>
            </a:r>
            <a:r>
              <a:rPr lang="pt-BR">
                <a:solidFill>
                  <a:srgbClr val="808030"/>
                </a:solidFill>
                <a:highlight>
                  <a:srgbClr val="FFFFE8"/>
                </a:highlight>
              </a:rPr>
              <a:t>,</a:t>
            </a:r>
            <a:r>
              <a:rPr lang="pt-BR">
                <a:solidFill>
                  <a:schemeClr val="dk1"/>
                </a:solidFill>
                <a:highlight>
                  <a:srgbClr val="FFFFE8"/>
                </a:highlight>
              </a:rPr>
              <a:t> </a:t>
            </a:r>
            <a:r>
              <a:rPr lang="pt-BR">
                <a:solidFill>
                  <a:srgbClr val="0000E6"/>
                </a:solidFill>
                <a:highlight>
                  <a:srgbClr val="FFFFE8"/>
                </a:highlight>
              </a:rPr>
              <a:t>'Livro'</a:t>
            </a:r>
            <a:r>
              <a:rPr lang="pt-BR">
                <a:solidFill>
                  <a:srgbClr val="808030"/>
                </a:solidFill>
                <a:highlight>
                  <a:srgbClr val="FFFFE8"/>
                </a:highlight>
              </a:rPr>
              <a:t>)</a:t>
            </a:r>
            <a:r>
              <a:rPr lang="pt-BR">
                <a:solidFill>
                  <a:srgbClr val="800080"/>
                </a:solidFill>
                <a:highlight>
                  <a:srgbClr val="FFFFE8"/>
                </a:highlight>
              </a:rPr>
              <a:t>;</a:t>
            </a:r>
            <a:br>
              <a:rPr lang="pt-BR">
                <a:solidFill>
                  <a:schemeClr val="dk1"/>
                </a:solidFill>
                <a:highlight>
                  <a:srgbClr val="FFFFFF"/>
                </a:highlight>
              </a:rPr>
            </a:br>
            <a:r>
              <a:rPr lang="pt-BR">
                <a:solidFill>
                  <a:srgbClr val="400000"/>
                </a:solidFill>
                <a:highlight>
                  <a:srgbClr val="FFFFE8"/>
                </a:highlight>
              </a:rPr>
              <a:t>print_r</a:t>
            </a:r>
            <a:r>
              <a:rPr lang="pt-BR">
                <a:solidFill>
                  <a:srgbClr val="808030"/>
                </a:solidFill>
                <a:highlight>
                  <a:srgbClr val="FFFFE8"/>
                </a:highlight>
              </a:rPr>
              <a:t>(</a:t>
            </a:r>
            <a:r>
              <a:rPr lang="pt-BR">
                <a:solidFill>
                  <a:srgbClr val="797997"/>
                </a:solidFill>
                <a:highlight>
                  <a:srgbClr val="FFFFE8"/>
                </a:highlight>
              </a:rPr>
              <a:t>$result</a:t>
            </a:r>
            <a:r>
              <a:rPr lang="pt-BR">
                <a:solidFill>
                  <a:srgbClr val="808030"/>
                </a:solidFill>
                <a:highlight>
                  <a:srgbClr val="FFFFE8"/>
                </a:highlight>
              </a:rPr>
              <a:t>)</a:t>
            </a:r>
            <a:r>
              <a:rPr lang="pt-BR">
                <a:solidFill>
                  <a:srgbClr val="800080"/>
                </a:solidFill>
                <a:highlight>
                  <a:srgbClr val="FFFFE8"/>
                </a:highlight>
              </a:rPr>
              <a:t>;</a:t>
            </a:r>
            <a:endParaRPr>
              <a:solidFill>
                <a:srgbClr val="800080"/>
              </a:solidFill>
              <a:highlight>
                <a:srgbClr val="FFFFE8"/>
              </a:highlight>
            </a:endParaRPr>
          </a:p>
        </p:txBody>
      </p:sp>
      <p:sp>
        <p:nvSpPr>
          <p:cNvPr id="2440" name="Google Shape;2440;p281"/>
          <p:cNvSpPr txBox="1"/>
          <p:nvPr/>
        </p:nvSpPr>
        <p:spPr>
          <a:xfrm>
            <a:off x="313775" y="1077623"/>
            <a:ext cx="4258200" cy="34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pt-BR"/>
              <a:t>Livro.php</a:t>
            </a:r>
            <a:endParaRPr b="1"/>
          </a:p>
        </p:txBody>
      </p:sp>
      <p:cxnSp>
        <p:nvCxnSpPr>
          <p:cNvPr id="2441" name="Google Shape;2441;p281"/>
          <p:cNvCxnSpPr/>
          <p:nvPr/>
        </p:nvCxnSpPr>
        <p:spPr>
          <a:xfrm>
            <a:off x="917800" y="1954150"/>
            <a:ext cx="363300" cy="0"/>
          </a:xfrm>
          <a:prstGeom prst="straightConnector1">
            <a:avLst/>
          </a:prstGeom>
          <a:noFill/>
          <a:ln cap="flat" cmpd="sng" w="9525">
            <a:solidFill>
              <a:schemeClr val="dk2"/>
            </a:solidFill>
            <a:prstDash val="solid"/>
            <a:round/>
            <a:headEnd len="med" w="med" type="none"/>
            <a:tailEnd len="med" w="med" type="none"/>
          </a:ln>
        </p:spPr>
      </p:cxnSp>
      <p:sp>
        <p:nvSpPr>
          <p:cNvPr id="2442" name="Google Shape;2442;p281"/>
          <p:cNvSpPr txBox="1"/>
          <p:nvPr/>
        </p:nvSpPr>
        <p:spPr>
          <a:xfrm>
            <a:off x="5014925" y="1389400"/>
            <a:ext cx="3600600" cy="37197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just">
              <a:spcBef>
                <a:spcPts val="0"/>
              </a:spcBef>
              <a:spcAft>
                <a:spcPts val="0"/>
              </a:spcAft>
              <a:buNone/>
            </a:pPr>
            <a:r>
              <a:rPr lang="pt-BR"/>
              <a:t>O comportamento padrão do FETCH_CLASS é chamar o construtor depois de colocar os valores nos atributos.</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3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Estrutura de Controle (If)</a:t>
            </a:r>
            <a:endParaRPr/>
          </a:p>
        </p:txBody>
      </p:sp>
      <p:sp>
        <p:nvSpPr>
          <p:cNvPr id="274" name="Google Shape;274;p39"/>
          <p:cNvSpPr txBox="1"/>
          <p:nvPr>
            <p:ph idx="1" type="body"/>
          </p:nvPr>
        </p:nvSpPr>
        <p:spPr>
          <a:xfrm>
            <a:off x="311700" y="1152475"/>
            <a:ext cx="5615700" cy="34164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pt-BR" sz="2400"/>
              <a:t>Exemplo:</a:t>
            </a:r>
            <a:endParaRPr sz="2400"/>
          </a:p>
          <a:p>
            <a:pPr indent="0" lvl="0" marL="457200" rtl="0" algn="l">
              <a:spcBef>
                <a:spcPts val="1600"/>
              </a:spcBef>
              <a:spcAft>
                <a:spcPts val="0"/>
              </a:spcAft>
              <a:buClr>
                <a:schemeClr val="dk1"/>
              </a:buClr>
              <a:buSzPts val="1100"/>
              <a:buFont typeface="Arial"/>
              <a:buNone/>
            </a:pPr>
            <a:r>
              <a:rPr lang="pt-BR" sz="2400">
                <a:solidFill>
                  <a:srgbClr val="5F5035"/>
                </a:solidFill>
                <a:highlight>
                  <a:srgbClr val="FFFFE8"/>
                </a:highlight>
              </a:rPr>
              <a:t>&lt;?php</a:t>
            </a:r>
            <a:endParaRPr sz="2400">
              <a:solidFill>
                <a:srgbClr val="5F5035"/>
              </a:solidFill>
              <a:highlight>
                <a:srgbClr val="FFFFE8"/>
              </a:highlight>
            </a:endParaRPr>
          </a:p>
          <a:p>
            <a:pPr indent="0" lvl="0" marL="457200" rtl="0" algn="l">
              <a:spcBef>
                <a:spcPts val="1600"/>
              </a:spcBef>
              <a:spcAft>
                <a:spcPts val="0"/>
              </a:spcAft>
              <a:buClr>
                <a:schemeClr val="dk1"/>
              </a:buClr>
              <a:buSzPts val="1100"/>
              <a:buFont typeface="Arial"/>
              <a:buNone/>
            </a:pPr>
            <a:br>
              <a:rPr lang="pt-BR" sz="2400">
                <a:solidFill>
                  <a:schemeClr val="dk1"/>
                </a:solidFill>
                <a:highlight>
                  <a:srgbClr val="FFFFFF"/>
                </a:highlight>
              </a:rPr>
            </a:br>
            <a:r>
              <a:rPr b="1" lang="pt-BR" sz="2400">
                <a:solidFill>
                  <a:srgbClr val="800000"/>
                </a:solidFill>
                <a:highlight>
                  <a:srgbClr val="FFFFE8"/>
                </a:highlight>
              </a:rPr>
              <a:t>if</a:t>
            </a:r>
            <a:r>
              <a:rPr lang="pt-BR" sz="2400">
                <a:solidFill>
                  <a:schemeClr val="dk1"/>
                </a:solidFill>
                <a:highlight>
                  <a:srgbClr val="FFFFE8"/>
                </a:highlight>
              </a:rPr>
              <a:t> </a:t>
            </a:r>
            <a:r>
              <a:rPr lang="pt-BR" sz="2400">
                <a:solidFill>
                  <a:srgbClr val="808030"/>
                </a:solidFill>
                <a:highlight>
                  <a:srgbClr val="FFFFE8"/>
                </a:highlight>
              </a:rPr>
              <a:t>(</a:t>
            </a:r>
            <a:r>
              <a:rPr lang="pt-BR" sz="2400">
                <a:solidFill>
                  <a:srgbClr val="797997"/>
                </a:solidFill>
                <a:highlight>
                  <a:srgbClr val="FFFFE8"/>
                </a:highlight>
              </a:rPr>
              <a:t>$nome</a:t>
            </a:r>
            <a:r>
              <a:rPr lang="pt-BR" sz="2400">
                <a:solidFill>
                  <a:schemeClr val="dk1"/>
                </a:solidFill>
                <a:highlight>
                  <a:srgbClr val="FFFFE8"/>
                </a:highlight>
              </a:rPr>
              <a:t> </a:t>
            </a:r>
            <a:r>
              <a:rPr lang="pt-BR" sz="2400">
                <a:solidFill>
                  <a:srgbClr val="808030"/>
                </a:solidFill>
                <a:highlight>
                  <a:srgbClr val="FFFFE8"/>
                </a:highlight>
              </a:rPr>
              <a:t>==</a:t>
            </a:r>
            <a:r>
              <a:rPr lang="pt-BR" sz="2400">
                <a:solidFill>
                  <a:schemeClr val="dk1"/>
                </a:solidFill>
                <a:highlight>
                  <a:srgbClr val="FFFFE8"/>
                </a:highlight>
              </a:rPr>
              <a:t> </a:t>
            </a:r>
            <a:r>
              <a:rPr lang="pt-BR" sz="2400">
                <a:solidFill>
                  <a:srgbClr val="0000E6"/>
                </a:solidFill>
                <a:highlight>
                  <a:srgbClr val="FFFFE8"/>
                </a:highlight>
              </a:rPr>
              <a:t>"85 bits"</a:t>
            </a:r>
            <a:r>
              <a:rPr lang="pt-BR" sz="2400">
                <a:solidFill>
                  <a:srgbClr val="808030"/>
                </a:solidFill>
                <a:highlight>
                  <a:srgbClr val="FFFFE8"/>
                </a:highlight>
              </a:rPr>
              <a:t>)</a:t>
            </a:r>
            <a:r>
              <a:rPr lang="pt-BR" sz="2400">
                <a:solidFill>
                  <a:schemeClr val="dk1"/>
                </a:solidFill>
                <a:highlight>
                  <a:srgbClr val="FFFFE8"/>
                </a:highlight>
              </a:rPr>
              <a:t> </a:t>
            </a:r>
            <a:r>
              <a:rPr lang="pt-BR" sz="2400">
                <a:solidFill>
                  <a:srgbClr val="800080"/>
                </a:solidFill>
                <a:highlight>
                  <a:srgbClr val="FFFFE8"/>
                </a:highlight>
              </a:rPr>
              <a:t>{</a:t>
            </a:r>
            <a:br>
              <a:rPr lang="pt-BR" sz="2400">
                <a:solidFill>
                  <a:schemeClr val="dk1"/>
                </a:solidFill>
                <a:highlight>
                  <a:srgbClr val="FFFFFF"/>
                </a:highlight>
              </a:rPr>
            </a:br>
            <a:r>
              <a:rPr lang="pt-BR" sz="2400">
                <a:solidFill>
                  <a:schemeClr val="dk1"/>
                </a:solidFill>
                <a:highlight>
                  <a:srgbClr val="FFFFE8"/>
                </a:highlight>
              </a:rPr>
              <a:t>	</a:t>
            </a:r>
            <a:r>
              <a:rPr b="1" lang="pt-BR" sz="2400">
                <a:solidFill>
                  <a:srgbClr val="800000"/>
                </a:solidFill>
                <a:highlight>
                  <a:srgbClr val="FFFFE8"/>
                </a:highlight>
              </a:rPr>
              <a:t>echo</a:t>
            </a:r>
            <a:r>
              <a:rPr lang="pt-BR" sz="2400">
                <a:solidFill>
                  <a:schemeClr val="dk1"/>
                </a:solidFill>
                <a:highlight>
                  <a:srgbClr val="FFFFE8"/>
                </a:highlight>
              </a:rPr>
              <a:t> </a:t>
            </a:r>
            <a:r>
              <a:rPr lang="pt-BR" sz="2400">
                <a:solidFill>
                  <a:srgbClr val="0000E6"/>
                </a:solidFill>
                <a:highlight>
                  <a:srgbClr val="FFFFE8"/>
                </a:highlight>
              </a:rPr>
              <a:t>"Nome correto !"</a:t>
            </a:r>
            <a:r>
              <a:rPr lang="pt-BR" sz="2400">
                <a:solidFill>
                  <a:srgbClr val="800080"/>
                </a:solidFill>
                <a:highlight>
                  <a:srgbClr val="FFFFE8"/>
                </a:highlight>
              </a:rPr>
              <a:t>;</a:t>
            </a:r>
            <a:br>
              <a:rPr lang="pt-BR" sz="2400">
                <a:solidFill>
                  <a:schemeClr val="dk1"/>
                </a:solidFill>
                <a:highlight>
                  <a:srgbClr val="FFFFFF"/>
                </a:highlight>
              </a:rPr>
            </a:br>
            <a:r>
              <a:rPr lang="pt-BR" sz="2400">
                <a:solidFill>
                  <a:srgbClr val="800080"/>
                </a:solidFill>
                <a:highlight>
                  <a:srgbClr val="FFFFE8"/>
                </a:highlight>
              </a:rPr>
              <a:t>}</a:t>
            </a:r>
            <a:endParaRPr sz="2400">
              <a:solidFill>
                <a:srgbClr val="800080"/>
              </a:solidFill>
              <a:highlight>
                <a:srgbClr val="FFFFE8"/>
              </a:highlight>
            </a:endParaRPr>
          </a:p>
          <a:p>
            <a:pPr indent="0" lvl="0" marL="0" rtl="0" algn="l">
              <a:spcBef>
                <a:spcPts val="1600"/>
              </a:spcBef>
              <a:spcAft>
                <a:spcPts val="0"/>
              </a:spcAft>
              <a:buClr>
                <a:schemeClr val="dk1"/>
              </a:buClr>
              <a:buSzPts val="1100"/>
              <a:buFont typeface="Arial"/>
              <a:buNone/>
            </a:pPr>
            <a:r>
              <a:t/>
            </a:r>
            <a:endParaRPr/>
          </a:p>
          <a:p>
            <a:pPr indent="0" lvl="0" marL="0" rtl="0" algn="l">
              <a:spcBef>
                <a:spcPts val="1600"/>
              </a:spcBef>
              <a:spcAft>
                <a:spcPts val="1600"/>
              </a:spcAft>
              <a:buNone/>
            </a:pPr>
            <a:r>
              <a:t/>
            </a:r>
            <a:endParaRPr sz="1200">
              <a:solidFill>
                <a:schemeClr val="dk1"/>
              </a:solidFill>
              <a:highlight>
                <a:srgbClr val="FFFFFF"/>
              </a:highlight>
              <a:latin typeface="Consolas"/>
              <a:ea typeface="Consolas"/>
              <a:cs typeface="Consolas"/>
              <a:sym typeface="Consolas"/>
            </a:endParaRPr>
          </a:p>
        </p:txBody>
      </p:sp>
      <p:sp>
        <p:nvSpPr>
          <p:cNvPr id="275" name="Google Shape;275;p39"/>
          <p:cNvSpPr/>
          <p:nvPr/>
        </p:nvSpPr>
        <p:spPr>
          <a:xfrm>
            <a:off x="7359750" y="849975"/>
            <a:ext cx="234600" cy="2325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39"/>
          <p:cNvSpPr txBox="1"/>
          <p:nvPr/>
        </p:nvSpPr>
        <p:spPr>
          <a:xfrm>
            <a:off x="7594350" y="2384963"/>
            <a:ext cx="1006800" cy="34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pt-BR" sz="1200"/>
              <a:t>verdadeiro</a:t>
            </a:r>
            <a:endParaRPr b="1" sz="1200"/>
          </a:p>
        </p:txBody>
      </p:sp>
      <p:sp>
        <p:nvSpPr>
          <p:cNvPr id="277" name="Google Shape;277;p39"/>
          <p:cNvSpPr/>
          <p:nvPr/>
        </p:nvSpPr>
        <p:spPr>
          <a:xfrm>
            <a:off x="6948300" y="4372720"/>
            <a:ext cx="1057500" cy="340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pt-BR"/>
              <a:t>fim</a:t>
            </a:r>
            <a:endParaRPr/>
          </a:p>
        </p:txBody>
      </p:sp>
      <p:sp>
        <p:nvSpPr>
          <p:cNvPr id="278" name="Google Shape;278;p39"/>
          <p:cNvSpPr txBox="1"/>
          <p:nvPr/>
        </p:nvSpPr>
        <p:spPr>
          <a:xfrm>
            <a:off x="8221025" y="1595775"/>
            <a:ext cx="1006800" cy="34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pt-BR" sz="1200"/>
              <a:t>falso</a:t>
            </a:r>
            <a:endParaRPr b="1" sz="1200"/>
          </a:p>
        </p:txBody>
      </p:sp>
      <p:sp>
        <p:nvSpPr>
          <p:cNvPr id="279" name="Google Shape;279;p39"/>
          <p:cNvSpPr/>
          <p:nvPr/>
        </p:nvSpPr>
        <p:spPr>
          <a:xfrm>
            <a:off x="6513275" y="1595775"/>
            <a:ext cx="1927550" cy="666700"/>
          </a:xfrm>
          <a:prstGeom prst="flowChartDecision">
            <a:avLst/>
          </a:prstGeom>
          <a:solidFill>
            <a:srgbClr val="D5A6B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pt-BR"/>
              <a:t>condição</a:t>
            </a:r>
            <a:endParaRPr/>
          </a:p>
        </p:txBody>
      </p:sp>
      <p:cxnSp>
        <p:nvCxnSpPr>
          <p:cNvPr id="280" name="Google Shape;280;p39"/>
          <p:cNvCxnSpPr>
            <a:stCxn id="279" idx="3"/>
            <a:endCxn id="277" idx="3"/>
          </p:cNvCxnSpPr>
          <p:nvPr/>
        </p:nvCxnSpPr>
        <p:spPr>
          <a:xfrm flipH="1">
            <a:off x="8005825" y="1929125"/>
            <a:ext cx="435000" cy="2613900"/>
          </a:xfrm>
          <a:prstGeom prst="bentConnector3">
            <a:avLst>
              <a:gd fmla="val -127707" name="adj1"/>
            </a:avLst>
          </a:prstGeom>
          <a:noFill/>
          <a:ln cap="flat" cmpd="sng" w="9525">
            <a:solidFill>
              <a:schemeClr val="dk2"/>
            </a:solidFill>
            <a:prstDash val="solid"/>
            <a:round/>
            <a:headEnd len="med" w="med" type="none"/>
            <a:tailEnd len="med" w="med" type="triangle"/>
          </a:ln>
        </p:spPr>
      </p:cxnSp>
      <p:sp>
        <p:nvSpPr>
          <p:cNvPr id="281" name="Google Shape;281;p39"/>
          <p:cNvSpPr/>
          <p:nvPr/>
        </p:nvSpPr>
        <p:spPr>
          <a:xfrm>
            <a:off x="6513300" y="2847950"/>
            <a:ext cx="1927500" cy="4722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pt-BR"/>
              <a:t>código condicional</a:t>
            </a:r>
            <a:endParaRPr/>
          </a:p>
        </p:txBody>
      </p:sp>
      <p:cxnSp>
        <p:nvCxnSpPr>
          <p:cNvPr id="282" name="Google Shape;282;p39"/>
          <p:cNvCxnSpPr>
            <a:stCxn id="275" idx="4"/>
            <a:endCxn id="279" idx="0"/>
          </p:cNvCxnSpPr>
          <p:nvPr/>
        </p:nvCxnSpPr>
        <p:spPr>
          <a:xfrm>
            <a:off x="7477050" y="1082475"/>
            <a:ext cx="0" cy="513300"/>
          </a:xfrm>
          <a:prstGeom prst="straightConnector1">
            <a:avLst/>
          </a:prstGeom>
          <a:noFill/>
          <a:ln cap="flat" cmpd="sng" w="9525">
            <a:solidFill>
              <a:schemeClr val="dk2"/>
            </a:solidFill>
            <a:prstDash val="solid"/>
            <a:round/>
            <a:headEnd len="med" w="med" type="none"/>
            <a:tailEnd len="med" w="med" type="triangle"/>
          </a:ln>
        </p:spPr>
      </p:cxnSp>
      <p:cxnSp>
        <p:nvCxnSpPr>
          <p:cNvPr id="283" name="Google Shape;283;p39"/>
          <p:cNvCxnSpPr>
            <a:stCxn id="279" idx="2"/>
            <a:endCxn id="281" idx="0"/>
          </p:cNvCxnSpPr>
          <p:nvPr/>
        </p:nvCxnSpPr>
        <p:spPr>
          <a:xfrm>
            <a:off x="7477050" y="2262475"/>
            <a:ext cx="0" cy="585600"/>
          </a:xfrm>
          <a:prstGeom prst="straightConnector1">
            <a:avLst/>
          </a:prstGeom>
          <a:noFill/>
          <a:ln cap="flat" cmpd="sng" w="9525">
            <a:solidFill>
              <a:schemeClr val="dk2"/>
            </a:solidFill>
            <a:prstDash val="solid"/>
            <a:round/>
            <a:headEnd len="med" w="med" type="none"/>
            <a:tailEnd len="med" w="med" type="triangle"/>
          </a:ln>
        </p:spPr>
      </p:cxnSp>
      <p:cxnSp>
        <p:nvCxnSpPr>
          <p:cNvPr id="284" name="Google Shape;284;p39"/>
          <p:cNvCxnSpPr>
            <a:stCxn id="281" idx="2"/>
            <a:endCxn id="277" idx="0"/>
          </p:cNvCxnSpPr>
          <p:nvPr/>
        </p:nvCxnSpPr>
        <p:spPr>
          <a:xfrm>
            <a:off x="7477050" y="3320150"/>
            <a:ext cx="0" cy="10527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2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6" name="Shape 2446"/>
        <p:cNvGrpSpPr/>
        <p:nvPr/>
      </p:nvGrpSpPr>
      <p:grpSpPr>
        <a:xfrm>
          <a:off x="0" y="0"/>
          <a:ext cx="0" cy="0"/>
          <a:chOff x="0" y="0"/>
          <a:chExt cx="0" cy="0"/>
        </a:xfrm>
      </p:grpSpPr>
      <p:sp>
        <p:nvSpPr>
          <p:cNvPr id="2447" name="Google Shape;2447;p28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PDO FETCH_CLASS + FETCH_CLASSTYPE</a:t>
            </a:r>
            <a:endParaRPr/>
          </a:p>
        </p:txBody>
      </p:sp>
      <p:sp>
        <p:nvSpPr>
          <p:cNvPr id="2448" name="Google Shape;2448;p282"/>
          <p:cNvSpPr txBox="1"/>
          <p:nvPr/>
        </p:nvSpPr>
        <p:spPr>
          <a:xfrm>
            <a:off x="311700" y="1382450"/>
            <a:ext cx="4981500" cy="34065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pt-BR">
                <a:solidFill>
                  <a:srgbClr val="557799"/>
                </a:solidFill>
              </a:rPr>
              <a:t>&lt;?php</a:t>
            </a:r>
            <a:endParaRPr>
              <a:solidFill>
                <a:srgbClr val="557799"/>
              </a:solidFill>
            </a:endParaRPr>
          </a:p>
          <a:p>
            <a:pPr indent="0" lvl="0" marL="0" rtl="0" algn="l">
              <a:spcBef>
                <a:spcPts val="0"/>
              </a:spcBef>
              <a:spcAft>
                <a:spcPts val="0"/>
              </a:spcAft>
              <a:buNone/>
            </a:pPr>
            <a:r>
              <a:t/>
            </a:r>
            <a:endParaRPr>
              <a:solidFill>
                <a:srgbClr val="557799"/>
              </a:solidFill>
            </a:endParaRPr>
          </a:p>
          <a:p>
            <a:pPr indent="0" lvl="0" marL="0" rtl="0" algn="l">
              <a:spcBef>
                <a:spcPts val="0"/>
              </a:spcBef>
              <a:spcAft>
                <a:spcPts val="0"/>
              </a:spcAft>
              <a:buNone/>
            </a:pPr>
            <a:r>
              <a:rPr b="1" lang="pt-BR">
                <a:solidFill>
                  <a:srgbClr val="008800"/>
                </a:solidFill>
              </a:rPr>
              <a:t>include_once</a:t>
            </a:r>
            <a:r>
              <a:rPr lang="pt-BR">
                <a:solidFill>
                  <a:srgbClr val="996633"/>
                </a:solidFill>
              </a:rPr>
              <a:t> </a:t>
            </a:r>
            <a:r>
              <a:rPr lang="pt-BR">
                <a:solidFill>
                  <a:srgbClr val="333333"/>
                </a:solidFill>
                <a:highlight>
                  <a:srgbClr val="FFF0F0"/>
                </a:highlight>
              </a:rPr>
              <a:t>“conexao.php”</a:t>
            </a:r>
            <a:r>
              <a:rPr lang="pt-BR">
                <a:solidFill>
                  <a:srgbClr val="996633"/>
                </a:solidFill>
              </a:rPr>
              <a:t>;</a:t>
            </a:r>
            <a:endParaRPr>
              <a:solidFill>
                <a:srgbClr val="557799"/>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pt-BR">
                <a:solidFill>
                  <a:schemeClr val="dk1"/>
                </a:solidFill>
              </a:rPr>
              <a:t>class Autor {}</a:t>
            </a:r>
            <a:endParaRPr>
              <a:solidFill>
                <a:schemeClr val="dk1"/>
              </a:solidFill>
            </a:endParaRPr>
          </a:p>
          <a:p>
            <a:pPr indent="0" lvl="0" marL="0" rtl="0" algn="l">
              <a:spcBef>
                <a:spcPts val="0"/>
              </a:spcBef>
              <a:spcAft>
                <a:spcPts val="0"/>
              </a:spcAft>
              <a:buNone/>
            </a:pPr>
            <a:r>
              <a:rPr lang="pt-BR">
                <a:solidFill>
                  <a:schemeClr val="dk1"/>
                </a:solidFill>
              </a:rPr>
              <a:t>class Funcionario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pt-BR">
                <a:solidFill>
                  <a:srgbClr val="996633"/>
                </a:solidFill>
              </a:rPr>
              <a:t>$statement</a:t>
            </a:r>
            <a:r>
              <a:rPr lang="pt-BR">
                <a:solidFill>
                  <a:schemeClr val="dk1"/>
                </a:solidFill>
              </a:rPr>
              <a:t>   </a:t>
            </a:r>
            <a:r>
              <a:rPr lang="pt-BR">
                <a:solidFill>
                  <a:srgbClr val="333333"/>
                </a:solidFill>
              </a:rPr>
              <a:t>=</a:t>
            </a:r>
            <a:r>
              <a:rPr lang="pt-BR">
                <a:solidFill>
                  <a:schemeClr val="dk1"/>
                </a:solidFill>
              </a:rPr>
              <a:t> </a:t>
            </a:r>
            <a:r>
              <a:rPr lang="pt-BR">
                <a:solidFill>
                  <a:srgbClr val="996633"/>
                </a:solidFill>
              </a:rPr>
              <a:t>$pdo</a:t>
            </a:r>
            <a:r>
              <a:rPr lang="pt-BR">
                <a:solidFill>
                  <a:srgbClr val="333333"/>
                </a:solidFill>
              </a:rPr>
              <a:t>-&gt;</a:t>
            </a:r>
            <a:r>
              <a:rPr lang="pt-BR">
                <a:solidFill>
                  <a:srgbClr val="0000CC"/>
                </a:solidFill>
              </a:rPr>
              <a:t>query</a:t>
            </a:r>
            <a:r>
              <a:rPr lang="pt-BR">
                <a:solidFill>
                  <a:schemeClr val="dk1"/>
                </a:solidFill>
              </a:rPr>
              <a:t>(</a:t>
            </a:r>
            <a:endParaRPr>
              <a:solidFill>
                <a:schemeClr val="dk1"/>
              </a:solidFill>
            </a:endParaRPr>
          </a:p>
          <a:p>
            <a:pPr indent="0" lvl="0" marL="0" rtl="0" algn="l">
              <a:spcBef>
                <a:spcPts val="0"/>
              </a:spcBef>
              <a:spcAft>
                <a:spcPts val="0"/>
              </a:spcAft>
              <a:buNone/>
            </a:pPr>
            <a:r>
              <a:rPr lang="pt-BR">
                <a:solidFill>
                  <a:schemeClr val="dk1"/>
                </a:solidFill>
                <a:highlight>
                  <a:srgbClr val="FFF0F0"/>
                </a:highlight>
              </a:rPr>
              <a:t>"SELECT 'Autor', nome FROM autor </a:t>
            </a:r>
            <a:endParaRPr>
              <a:solidFill>
                <a:schemeClr val="dk1"/>
              </a:solidFill>
              <a:highlight>
                <a:srgbClr val="FFF0F0"/>
              </a:highlight>
            </a:endParaRPr>
          </a:p>
          <a:p>
            <a:pPr indent="0" lvl="0" marL="0" rtl="0" algn="l">
              <a:spcBef>
                <a:spcPts val="0"/>
              </a:spcBef>
              <a:spcAft>
                <a:spcPts val="0"/>
              </a:spcAft>
              <a:buNone/>
            </a:pPr>
            <a:r>
              <a:rPr lang="pt-BR">
                <a:solidFill>
                  <a:schemeClr val="dk1"/>
                </a:solidFill>
                <a:highlight>
                  <a:srgbClr val="FFF0F0"/>
                </a:highlight>
              </a:rPr>
              <a:t>UNION </a:t>
            </a:r>
            <a:endParaRPr>
              <a:solidFill>
                <a:schemeClr val="dk1"/>
              </a:solidFill>
              <a:highlight>
                <a:srgbClr val="FFF0F0"/>
              </a:highlight>
            </a:endParaRPr>
          </a:p>
          <a:p>
            <a:pPr indent="0" lvl="0" marL="0" rtl="0" algn="l">
              <a:spcBef>
                <a:spcPts val="0"/>
              </a:spcBef>
              <a:spcAft>
                <a:spcPts val="0"/>
              </a:spcAft>
              <a:buNone/>
            </a:pPr>
            <a:r>
              <a:rPr lang="pt-BR">
                <a:solidFill>
                  <a:schemeClr val="dk1"/>
                </a:solidFill>
                <a:highlight>
                  <a:srgbClr val="FFF0F0"/>
                </a:highlight>
              </a:rPr>
              <a:t>SELECT 'Funcionario', nome FROM funcionario"</a:t>
            </a:r>
            <a:r>
              <a:rPr lang="pt-BR">
                <a:solidFill>
                  <a:schemeClr val="dk1"/>
                </a:solidFill>
              </a:rPr>
              <a:t>);</a:t>
            </a:r>
            <a:endParaRPr>
              <a:solidFill>
                <a:schemeClr val="dk1"/>
              </a:solidFill>
            </a:endParaRPr>
          </a:p>
          <a:p>
            <a:pPr indent="0" lvl="0" marL="0" rtl="0" algn="l">
              <a:spcBef>
                <a:spcPts val="0"/>
              </a:spcBef>
              <a:spcAft>
                <a:spcPts val="0"/>
              </a:spcAft>
              <a:buNone/>
            </a:pPr>
            <a:r>
              <a:rPr lang="pt-BR">
                <a:solidFill>
                  <a:srgbClr val="996633"/>
                </a:solidFill>
              </a:rPr>
              <a:t>$objeto</a:t>
            </a:r>
            <a:r>
              <a:rPr lang="pt-BR">
                <a:solidFill>
                  <a:schemeClr val="dk1"/>
                </a:solidFill>
              </a:rPr>
              <a:t> </a:t>
            </a:r>
            <a:r>
              <a:rPr lang="pt-BR">
                <a:solidFill>
                  <a:srgbClr val="333333"/>
                </a:solidFill>
              </a:rPr>
              <a:t>=</a:t>
            </a:r>
            <a:r>
              <a:rPr lang="pt-BR">
                <a:solidFill>
                  <a:schemeClr val="dk1"/>
                </a:solidFill>
              </a:rPr>
              <a:t> </a:t>
            </a:r>
            <a:r>
              <a:rPr lang="pt-BR">
                <a:solidFill>
                  <a:srgbClr val="996633"/>
                </a:solidFill>
              </a:rPr>
              <a:t>$statement</a:t>
            </a:r>
            <a:r>
              <a:rPr lang="pt-BR">
                <a:solidFill>
                  <a:srgbClr val="333333"/>
                </a:solidFill>
              </a:rPr>
              <a:t>-&gt;</a:t>
            </a:r>
            <a:r>
              <a:rPr lang="pt-BR">
                <a:solidFill>
                  <a:srgbClr val="0000CC"/>
                </a:solidFill>
              </a:rPr>
              <a:t>fetchAll</a:t>
            </a:r>
            <a:r>
              <a:rPr lang="pt-BR">
                <a:solidFill>
                  <a:schemeClr val="dk1"/>
                </a:solidFill>
              </a:rPr>
              <a:t>(PDO</a:t>
            </a:r>
            <a:r>
              <a:rPr lang="pt-BR">
                <a:solidFill>
                  <a:srgbClr val="333333"/>
                </a:solidFill>
              </a:rPr>
              <a:t>::</a:t>
            </a:r>
            <a:r>
              <a:rPr lang="pt-BR">
                <a:solidFill>
                  <a:srgbClr val="0000CC"/>
                </a:solidFill>
              </a:rPr>
              <a:t>FETCH_CLASS</a:t>
            </a:r>
            <a:r>
              <a:rPr lang="pt-BR">
                <a:solidFill>
                  <a:schemeClr val="dk1"/>
                </a:solidFill>
              </a:rPr>
              <a:t> </a:t>
            </a:r>
            <a:r>
              <a:rPr lang="pt-BR">
                <a:solidFill>
                  <a:srgbClr val="333333"/>
                </a:solidFill>
              </a:rPr>
              <a:t>|</a:t>
            </a:r>
            <a:r>
              <a:rPr lang="pt-BR">
                <a:solidFill>
                  <a:schemeClr val="dk1"/>
                </a:solidFill>
              </a:rPr>
              <a:t> PDO</a:t>
            </a:r>
            <a:r>
              <a:rPr lang="pt-BR">
                <a:solidFill>
                  <a:srgbClr val="333333"/>
                </a:solidFill>
              </a:rPr>
              <a:t>::</a:t>
            </a:r>
            <a:r>
              <a:rPr lang="pt-BR">
                <a:solidFill>
                  <a:srgbClr val="0000CC"/>
                </a:solidFill>
              </a:rPr>
              <a:t>FETCH_CLASSTYPE</a:t>
            </a:r>
            <a:r>
              <a:rPr lang="pt-BR">
                <a:solidFill>
                  <a:schemeClr val="dk1"/>
                </a:solidFill>
              </a:rPr>
              <a:t>);</a:t>
            </a:r>
            <a:endParaRPr>
              <a:solidFill>
                <a:schemeClr val="dk1"/>
              </a:solidFill>
            </a:endParaRPr>
          </a:p>
          <a:p>
            <a:pPr indent="0" lvl="0" marL="0" rtl="0" algn="l">
              <a:lnSpc>
                <a:spcPct val="125000"/>
              </a:lnSpc>
              <a:spcBef>
                <a:spcPts val="0"/>
              </a:spcBef>
              <a:spcAft>
                <a:spcPts val="0"/>
              </a:spcAft>
              <a:buNone/>
            </a:pPr>
            <a:r>
              <a:rPr lang="pt-BR">
                <a:solidFill>
                  <a:srgbClr val="007020"/>
                </a:solidFill>
              </a:rPr>
              <a:t>print_r</a:t>
            </a:r>
            <a:r>
              <a:rPr lang="pt-BR">
                <a:solidFill>
                  <a:schemeClr val="dk1"/>
                </a:solidFill>
              </a:rPr>
              <a:t>(</a:t>
            </a:r>
            <a:r>
              <a:rPr lang="pt-BR">
                <a:solidFill>
                  <a:srgbClr val="996633"/>
                </a:solidFill>
              </a:rPr>
              <a:t>$objeto</a:t>
            </a:r>
            <a:r>
              <a:rPr lang="pt-BR">
                <a:solidFill>
                  <a:schemeClr val="dk1"/>
                </a:solidFill>
              </a:rPr>
              <a:t>);</a:t>
            </a:r>
            <a:endParaRPr>
              <a:solidFill>
                <a:schemeClr val="dk1"/>
              </a:solidFill>
            </a:endParaRPr>
          </a:p>
        </p:txBody>
      </p:sp>
      <p:sp>
        <p:nvSpPr>
          <p:cNvPr id="2449" name="Google Shape;2449;p282"/>
          <p:cNvSpPr txBox="1"/>
          <p:nvPr/>
        </p:nvSpPr>
        <p:spPr>
          <a:xfrm>
            <a:off x="5418150" y="1374500"/>
            <a:ext cx="3553800" cy="3422400"/>
          </a:xfrm>
          <a:prstGeom prst="rect">
            <a:avLst/>
          </a:prstGeom>
          <a:noFill/>
          <a:ln cap="flat" cmpd="sng" w="9525">
            <a:solidFill>
              <a:srgbClr val="000000"/>
            </a:solidFill>
            <a:prstDash val="dash"/>
            <a:round/>
            <a:headEnd len="sm" w="sm" type="none"/>
            <a:tailEnd len="sm" w="sm" type="none"/>
          </a:ln>
        </p:spPr>
        <p:txBody>
          <a:bodyPr anchorCtr="0" anchor="ctr" bIns="91425" lIns="91425" spcFirstLastPara="1" rIns="91425" wrap="square" tIns="91425">
            <a:noAutofit/>
          </a:bodyPr>
          <a:lstStyle/>
          <a:p>
            <a:pPr indent="0" lvl="0" marL="0" rtl="0" algn="just">
              <a:lnSpc>
                <a:spcPct val="115000"/>
              </a:lnSpc>
              <a:spcBef>
                <a:spcPts val="0"/>
              </a:spcBef>
              <a:spcAft>
                <a:spcPts val="0"/>
              </a:spcAft>
              <a:buNone/>
            </a:pPr>
            <a:r>
              <a:rPr b="1" lang="pt-BR">
                <a:solidFill>
                  <a:schemeClr val="dk2"/>
                </a:solidFill>
              </a:rPr>
              <a:t>PDO::FETCH_CLASSTYPE</a:t>
            </a:r>
            <a:r>
              <a:rPr lang="pt-BR">
                <a:solidFill>
                  <a:schemeClr val="dk2"/>
                </a:solidFill>
              </a:rPr>
              <a:t>:</a:t>
            </a:r>
            <a:br>
              <a:rPr lang="pt-BR">
                <a:solidFill>
                  <a:schemeClr val="dk2"/>
                </a:solidFill>
              </a:rPr>
            </a:br>
            <a:r>
              <a:rPr lang="pt-BR">
                <a:solidFill>
                  <a:schemeClr val="dk2"/>
                </a:solidFill>
              </a:rPr>
              <a:t>Combinado com FETCH_CLASS permite que a primeira coluna da query seja utilizada para definir qual classe utilizar para instância o registro.</a:t>
            </a:r>
            <a:endParaRPr>
              <a:solidFill>
                <a:schemeClr val="dk2"/>
              </a:solidFill>
            </a:endParaRPr>
          </a:p>
          <a:p>
            <a:pPr indent="0" lvl="0" marL="0" rtl="0" algn="just">
              <a:lnSpc>
                <a:spcPct val="115000"/>
              </a:lnSpc>
              <a:spcBef>
                <a:spcPts val="1600"/>
              </a:spcBef>
              <a:spcAft>
                <a:spcPts val="1600"/>
              </a:spcAft>
              <a:buNone/>
            </a:pPr>
            <a:r>
              <a:rPr lang="pt-BR">
                <a:solidFill>
                  <a:schemeClr val="dk2"/>
                </a:solidFill>
              </a:rPr>
              <a:t>Pode ser muito útil para o caso de associações </a:t>
            </a:r>
            <a:r>
              <a:rPr lang="pt-BR">
                <a:solidFill>
                  <a:schemeClr val="dk2"/>
                </a:solidFill>
              </a:rPr>
              <a:t>polimórficas com simulação de herança no modelo relacional.</a:t>
            </a:r>
            <a:endParaRPr/>
          </a:p>
        </p:txBody>
      </p:sp>
    </p:spTree>
  </p:cSld>
  <p:clrMapOvr>
    <a:masterClrMapping/>
  </p:clrMapOvr>
</p:sld>
</file>

<file path=ppt/slides/slide2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3" name="Shape 2453"/>
        <p:cNvGrpSpPr/>
        <p:nvPr/>
      </p:nvGrpSpPr>
      <p:grpSpPr>
        <a:xfrm>
          <a:off x="0" y="0"/>
          <a:ext cx="0" cy="0"/>
          <a:chOff x="0" y="0"/>
          <a:chExt cx="0" cy="0"/>
        </a:xfrm>
      </p:grpSpPr>
      <p:sp>
        <p:nvSpPr>
          <p:cNvPr id="2454" name="Google Shape;2454;p28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sz="2600"/>
              <a:t>PDO::FETCH_CLASS + PDO::FETCH_PROPS_LATE</a:t>
            </a:r>
            <a:endParaRPr sz="2600"/>
          </a:p>
          <a:p>
            <a:pPr indent="0" lvl="0" marL="0" rtl="0" algn="l">
              <a:spcBef>
                <a:spcPts val="0"/>
              </a:spcBef>
              <a:spcAft>
                <a:spcPts val="0"/>
              </a:spcAft>
              <a:buNone/>
            </a:pPr>
            <a:r>
              <a:t/>
            </a:r>
            <a:endParaRPr/>
          </a:p>
        </p:txBody>
      </p:sp>
      <p:sp>
        <p:nvSpPr>
          <p:cNvPr id="2455" name="Google Shape;2455;p283"/>
          <p:cNvSpPr txBox="1"/>
          <p:nvPr/>
        </p:nvSpPr>
        <p:spPr>
          <a:xfrm>
            <a:off x="311700" y="1208725"/>
            <a:ext cx="5326500" cy="38184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pt-BR" sz="1200">
                <a:solidFill>
                  <a:srgbClr val="557799"/>
                </a:solidFill>
              </a:rPr>
              <a:t>&lt;?php</a:t>
            </a:r>
            <a:endParaRPr sz="1200">
              <a:solidFill>
                <a:schemeClr val="dk1"/>
              </a:solidFill>
            </a:endParaRPr>
          </a:p>
          <a:p>
            <a:pPr indent="0" lvl="0" marL="0" rtl="0" algn="l">
              <a:spcBef>
                <a:spcPts val="0"/>
              </a:spcBef>
              <a:spcAft>
                <a:spcPts val="0"/>
              </a:spcAft>
              <a:buNone/>
            </a:pPr>
            <a:r>
              <a:rPr b="1" lang="pt-BR" sz="1200">
                <a:solidFill>
                  <a:srgbClr val="008800"/>
                </a:solidFill>
              </a:rPr>
              <a:t>class</a:t>
            </a:r>
            <a:r>
              <a:rPr lang="pt-BR" sz="1200">
                <a:solidFill>
                  <a:schemeClr val="dk1"/>
                </a:solidFill>
              </a:rPr>
              <a:t> </a:t>
            </a:r>
            <a:r>
              <a:rPr b="1" lang="pt-BR" sz="1200">
                <a:solidFill>
                  <a:srgbClr val="BB0066"/>
                </a:solidFill>
              </a:rPr>
              <a:t>Funcionario</a:t>
            </a:r>
            <a:r>
              <a:rPr lang="pt-BR" sz="1200">
                <a:solidFill>
                  <a:schemeClr val="dk1"/>
                </a:solidFill>
              </a:rPr>
              <a:t> {</a:t>
            </a:r>
            <a:endParaRPr sz="1200">
              <a:solidFill>
                <a:schemeClr val="dk1"/>
              </a:solidFill>
            </a:endParaRPr>
          </a:p>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rPr lang="pt-BR" sz="1200">
                <a:solidFill>
                  <a:schemeClr val="dk1"/>
                </a:solidFill>
              </a:rPr>
              <a:t>    </a:t>
            </a:r>
            <a:r>
              <a:rPr b="1" lang="pt-BR" sz="1200">
                <a:solidFill>
                  <a:srgbClr val="008800"/>
                </a:solidFill>
              </a:rPr>
              <a:t>public</a:t>
            </a:r>
            <a:r>
              <a:rPr lang="pt-BR" sz="1200">
                <a:solidFill>
                  <a:schemeClr val="dk1"/>
                </a:solidFill>
              </a:rPr>
              <a:t> </a:t>
            </a:r>
            <a:r>
              <a:rPr lang="pt-BR" sz="1200">
                <a:solidFill>
                  <a:srgbClr val="996633"/>
                </a:solidFill>
              </a:rPr>
              <a:t>$id</a:t>
            </a:r>
            <a:r>
              <a:rPr lang="pt-BR" sz="1200">
                <a:solidFill>
                  <a:schemeClr val="dk1"/>
                </a:solidFill>
              </a:rPr>
              <a:t>;</a:t>
            </a:r>
            <a:endParaRPr sz="1200">
              <a:solidFill>
                <a:schemeClr val="dk1"/>
              </a:solidFill>
            </a:endParaRPr>
          </a:p>
          <a:p>
            <a:pPr indent="0" lvl="0" marL="0" rtl="0" algn="l">
              <a:spcBef>
                <a:spcPts val="0"/>
              </a:spcBef>
              <a:spcAft>
                <a:spcPts val="0"/>
              </a:spcAft>
              <a:buNone/>
            </a:pPr>
            <a:r>
              <a:rPr lang="pt-BR" sz="1200">
                <a:solidFill>
                  <a:schemeClr val="dk1"/>
                </a:solidFill>
              </a:rPr>
              <a:t>    </a:t>
            </a:r>
            <a:r>
              <a:rPr b="1" lang="pt-BR" sz="1200">
                <a:solidFill>
                  <a:srgbClr val="008800"/>
                </a:solidFill>
              </a:rPr>
              <a:t>public</a:t>
            </a:r>
            <a:r>
              <a:rPr lang="pt-BR" sz="1200">
                <a:solidFill>
                  <a:schemeClr val="dk1"/>
                </a:solidFill>
              </a:rPr>
              <a:t> </a:t>
            </a:r>
            <a:r>
              <a:rPr lang="pt-BR" sz="1200">
                <a:solidFill>
                  <a:srgbClr val="996633"/>
                </a:solidFill>
              </a:rPr>
              <a:t>$nome</a:t>
            </a:r>
            <a:r>
              <a:rPr lang="pt-BR" sz="1200">
                <a:solidFill>
                  <a:schemeClr val="dk1"/>
                </a:solidFill>
              </a:rPr>
              <a:t>;</a:t>
            </a:r>
            <a:endParaRPr sz="1200">
              <a:solidFill>
                <a:schemeClr val="dk1"/>
              </a:solidFill>
            </a:endParaRPr>
          </a:p>
          <a:p>
            <a:pPr indent="0" lvl="0" marL="0" rtl="0" algn="l">
              <a:spcBef>
                <a:spcPts val="0"/>
              </a:spcBef>
              <a:spcAft>
                <a:spcPts val="0"/>
              </a:spcAft>
              <a:buNone/>
            </a:pPr>
            <a:r>
              <a:rPr lang="pt-BR" sz="1200">
                <a:solidFill>
                  <a:schemeClr val="dk1"/>
                </a:solidFill>
              </a:rPr>
              <a:t>    </a:t>
            </a:r>
            <a:r>
              <a:rPr b="1" lang="pt-BR" sz="1200">
                <a:solidFill>
                  <a:srgbClr val="008800"/>
                </a:solidFill>
              </a:rPr>
              <a:t>public</a:t>
            </a:r>
            <a:r>
              <a:rPr lang="pt-BR" sz="1200">
                <a:solidFill>
                  <a:schemeClr val="dk1"/>
                </a:solidFill>
              </a:rPr>
              <a:t> </a:t>
            </a:r>
            <a:r>
              <a:rPr lang="pt-BR" sz="1200">
                <a:solidFill>
                  <a:srgbClr val="996633"/>
                </a:solidFill>
              </a:rPr>
              <a:t>$habilitacao</a:t>
            </a:r>
            <a:r>
              <a:rPr lang="pt-BR" sz="1200">
                <a:solidFill>
                  <a:schemeClr val="dk1"/>
                </a:solidFill>
              </a:rPr>
              <a:t>;</a:t>
            </a:r>
            <a:endParaRPr sz="1200">
              <a:solidFill>
                <a:schemeClr val="dk1"/>
              </a:solidFill>
            </a:endParaRPr>
          </a:p>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rPr lang="pt-BR" sz="1200">
                <a:solidFill>
                  <a:schemeClr val="dk1"/>
                </a:solidFill>
              </a:rPr>
              <a:t>    </a:t>
            </a:r>
            <a:r>
              <a:rPr b="1" lang="pt-BR" sz="1200">
                <a:solidFill>
                  <a:srgbClr val="008800"/>
                </a:solidFill>
              </a:rPr>
              <a:t>public</a:t>
            </a:r>
            <a:r>
              <a:rPr lang="pt-BR" sz="1200">
                <a:solidFill>
                  <a:schemeClr val="dk1"/>
                </a:solidFill>
              </a:rPr>
              <a:t> </a:t>
            </a:r>
            <a:r>
              <a:rPr b="1" lang="pt-BR" sz="1200">
                <a:solidFill>
                  <a:srgbClr val="008800"/>
                </a:solidFill>
              </a:rPr>
              <a:t>function</a:t>
            </a:r>
            <a:r>
              <a:rPr lang="pt-BR" sz="1200">
                <a:solidFill>
                  <a:schemeClr val="dk1"/>
                </a:solidFill>
              </a:rPr>
              <a:t> </a:t>
            </a:r>
            <a:r>
              <a:rPr b="1" lang="pt-BR" sz="1200">
                <a:solidFill>
                  <a:srgbClr val="0066BB"/>
                </a:solidFill>
              </a:rPr>
              <a:t>__construct</a:t>
            </a:r>
            <a:r>
              <a:rPr lang="pt-BR" sz="1200">
                <a:solidFill>
                  <a:schemeClr val="dk1"/>
                </a:solidFill>
              </a:rPr>
              <a:t>() {</a:t>
            </a:r>
            <a:endParaRPr sz="1200">
              <a:solidFill>
                <a:schemeClr val="dk1"/>
              </a:solidFill>
            </a:endParaRPr>
          </a:p>
          <a:p>
            <a:pPr indent="0" lvl="0" marL="0" rtl="0" algn="l">
              <a:spcBef>
                <a:spcPts val="0"/>
              </a:spcBef>
              <a:spcAft>
                <a:spcPts val="0"/>
              </a:spcAft>
              <a:buNone/>
            </a:pPr>
            <a:r>
              <a:rPr lang="pt-BR" sz="1200">
                <a:solidFill>
                  <a:schemeClr val="dk1"/>
                </a:solidFill>
              </a:rPr>
              <a:t>        </a:t>
            </a:r>
            <a:r>
              <a:rPr lang="pt-BR" sz="1200">
                <a:solidFill>
                  <a:srgbClr val="996633"/>
                </a:solidFill>
              </a:rPr>
              <a:t>$this</a:t>
            </a:r>
            <a:r>
              <a:rPr lang="pt-BR" sz="1200">
                <a:solidFill>
                  <a:srgbClr val="333333"/>
                </a:solidFill>
              </a:rPr>
              <a:t>-&gt;</a:t>
            </a:r>
            <a:r>
              <a:rPr lang="pt-BR" sz="1200">
                <a:solidFill>
                  <a:srgbClr val="0000CC"/>
                </a:solidFill>
              </a:rPr>
              <a:t>habilitacao</a:t>
            </a:r>
            <a:r>
              <a:rPr lang="pt-BR" sz="1200">
                <a:solidFill>
                  <a:schemeClr val="dk1"/>
                </a:solidFill>
              </a:rPr>
              <a:t> </a:t>
            </a:r>
            <a:r>
              <a:rPr lang="pt-BR" sz="1200">
                <a:solidFill>
                  <a:srgbClr val="333333"/>
                </a:solidFill>
              </a:rPr>
              <a:t>=</a:t>
            </a:r>
            <a:r>
              <a:rPr lang="pt-BR" sz="1200">
                <a:solidFill>
                  <a:schemeClr val="dk1"/>
                </a:solidFill>
              </a:rPr>
              <a:t> </a:t>
            </a:r>
            <a:r>
              <a:rPr b="1" lang="pt-BR" sz="1200">
                <a:solidFill>
                  <a:srgbClr val="008800"/>
                </a:solidFill>
              </a:rPr>
              <a:t>new</a:t>
            </a:r>
            <a:r>
              <a:rPr lang="pt-BR" sz="1200">
                <a:solidFill>
                  <a:schemeClr val="dk1"/>
                </a:solidFill>
              </a:rPr>
              <a:t> Habilitacao();</a:t>
            </a:r>
            <a:endParaRPr sz="1200">
              <a:solidFill>
                <a:schemeClr val="dk1"/>
              </a:solidFill>
            </a:endParaRPr>
          </a:p>
          <a:p>
            <a:pPr indent="0" lvl="0" marL="0" rtl="0" algn="l">
              <a:spcBef>
                <a:spcPts val="0"/>
              </a:spcBef>
              <a:spcAft>
                <a:spcPts val="0"/>
              </a:spcAft>
              <a:buNone/>
            </a:pPr>
            <a:r>
              <a:rPr lang="pt-BR" sz="1200">
                <a:solidFill>
                  <a:schemeClr val="dk1"/>
                </a:solidFill>
              </a:rPr>
              <a:t>    }</a:t>
            </a:r>
            <a:endParaRPr sz="1200">
              <a:solidFill>
                <a:schemeClr val="dk1"/>
              </a:solidFill>
            </a:endParaRPr>
          </a:p>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rPr lang="pt-BR" sz="1200">
                <a:solidFill>
                  <a:schemeClr val="dk1"/>
                </a:solidFill>
              </a:rPr>
              <a:t>    </a:t>
            </a:r>
            <a:r>
              <a:rPr b="1" lang="pt-BR" sz="1200">
                <a:solidFill>
                  <a:srgbClr val="008800"/>
                </a:solidFill>
              </a:rPr>
              <a:t>public</a:t>
            </a:r>
            <a:r>
              <a:rPr lang="pt-BR" sz="1200">
                <a:solidFill>
                  <a:schemeClr val="dk1"/>
                </a:solidFill>
              </a:rPr>
              <a:t> </a:t>
            </a:r>
            <a:r>
              <a:rPr b="1" lang="pt-BR" sz="1200">
                <a:solidFill>
                  <a:srgbClr val="008800"/>
                </a:solidFill>
              </a:rPr>
              <a:t>function</a:t>
            </a:r>
            <a:r>
              <a:rPr lang="pt-BR" sz="1200">
                <a:solidFill>
                  <a:schemeClr val="dk1"/>
                </a:solidFill>
              </a:rPr>
              <a:t> </a:t>
            </a:r>
            <a:r>
              <a:rPr b="1" lang="pt-BR" sz="1200">
                <a:solidFill>
                  <a:srgbClr val="0066BB"/>
                </a:solidFill>
              </a:rPr>
              <a:t>__set</a:t>
            </a:r>
            <a:r>
              <a:rPr lang="pt-BR" sz="1200">
                <a:solidFill>
                  <a:schemeClr val="dk1"/>
                </a:solidFill>
              </a:rPr>
              <a:t>(</a:t>
            </a:r>
            <a:r>
              <a:rPr lang="pt-BR" sz="1200">
                <a:solidFill>
                  <a:srgbClr val="996633"/>
                </a:solidFill>
              </a:rPr>
              <a:t>$name</a:t>
            </a:r>
            <a:r>
              <a:rPr lang="pt-BR" sz="1200">
                <a:solidFill>
                  <a:schemeClr val="dk1"/>
                </a:solidFill>
              </a:rPr>
              <a:t>, </a:t>
            </a:r>
            <a:r>
              <a:rPr lang="pt-BR" sz="1200">
                <a:solidFill>
                  <a:srgbClr val="996633"/>
                </a:solidFill>
              </a:rPr>
              <a:t>$value</a:t>
            </a:r>
            <a:r>
              <a:rPr lang="pt-BR" sz="1200">
                <a:solidFill>
                  <a:schemeClr val="dk1"/>
                </a:solidFill>
              </a:rPr>
              <a:t>) {</a:t>
            </a:r>
            <a:endParaRPr sz="1200">
              <a:solidFill>
                <a:schemeClr val="dk1"/>
              </a:solidFill>
            </a:endParaRPr>
          </a:p>
          <a:p>
            <a:pPr indent="0" lvl="0" marL="0" rtl="0" algn="l">
              <a:spcBef>
                <a:spcPts val="0"/>
              </a:spcBef>
              <a:spcAft>
                <a:spcPts val="0"/>
              </a:spcAft>
              <a:buNone/>
            </a:pPr>
            <a:r>
              <a:rPr lang="pt-BR" sz="1200">
                <a:solidFill>
                  <a:schemeClr val="dk1"/>
                </a:solidFill>
              </a:rPr>
              <a:t>        </a:t>
            </a:r>
            <a:r>
              <a:rPr b="1" lang="pt-BR" sz="1200">
                <a:solidFill>
                  <a:srgbClr val="008800"/>
                </a:solidFill>
              </a:rPr>
              <a:t>if</a:t>
            </a:r>
            <a:r>
              <a:rPr lang="pt-BR" sz="1200">
                <a:solidFill>
                  <a:schemeClr val="dk1"/>
                </a:solidFill>
              </a:rPr>
              <a:t> (</a:t>
            </a:r>
            <a:r>
              <a:rPr lang="pt-BR" sz="1200">
                <a:solidFill>
                  <a:srgbClr val="007020"/>
                </a:solidFill>
              </a:rPr>
              <a:t>array_key_exists</a:t>
            </a:r>
            <a:r>
              <a:rPr lang="pt-BR" sz="1200">
                <a:solidFill>
                  <a:schemeClr val="dk1"/>
                </a:solidFill>
              </a:rPr>
              <a:t>(</a:t>
            </a:r>
            <a:r>
              <a:rPr lang="pt-BR" sz="1200">
                <a:solidFill>
                  <a:srgbClr val="996633"/>
                </a:solidFill>
              </a:rPr>
              <a:t>$name</a:t>
            </a:r>
            <a:r>
              <a:rPr lang="pt-BR" sz="1200">
                <a:solidFill>
                  <a:schemeClr val="dk1"/>
                </a:solidFill>
              </a:rPr>
              <a:t>, </a:t>
            </a:r>
            <a:r>
              <a:rPr lang="pt-BR" sz="1200">
                <a:solidFill>
                  <a:srgbClr val="007020"/>
                </a:solidFill>
              </a:rPr>
              <a:t>get_object_vars</a:t>
            </a:r>
            <a:r>
              <a:rPr lang="pt-BR" sz="1200">
                <a:solidFill>
                  <a:schemeClr val="dk1"/>
                </a:solidFill>
              </a:rPr>
              <a:t>(</a:t>
            </a:r>
            <a:r>
              <a:rPr lang="pt-BR" sz="1200">
                <a:solidFill>
                  <a:srgbClr val="996633"/>
                </a:solidFill>
              </a:rPr>
              <a:t>$this</a:t>
            </a:r>
            <a:r>
              <a:rPr lang="pt-BR" sz="1200">
                <a:solidFill>
                  <a:srgbClr val="333333"/>
                </a:solidFill>
              </a:rPr>
              <a:t>-&gt;</a:t>
            </a:r>
            <a:r>
              <a:rPr lang="pt-BR" sz="1200">
                <a:solidFill>
                  <a:srgbClr val="0000CC"/>
                </a:solidFill>
              </a:rPr>
              <a:t>habilitacao</a:t>
            </a:r>
            <a:r>
              <a:rPr lang="pt-BR" sz="1200">
                <a:solidFill>
                  <a:schemeClr val="dk1"/>
                </a:solidFill>
              </a:rPr>
              <a:t>))) {</a:t>
            </a:r>
            <a:endParaRPr sz="1200">
              <a:solidFill>
                <a:schemeClr val="dk1"/>
              </a:solidFill>
            </a:endParaRPr>
          </a:p>
          <a:p>
            <a:pPr indent="0" lvl="0" marL="0" rtl="0" algn="l">
              <a:spcBef>
                <a:spcPts val="0"/>
              </a:spcBef>
              <a:spcAft>
                <a:spcPts val="0"/>
              </a:spcAft>
              <a:buNone/>
            </a:pPr>
            <a:r>
              <a:rPr lang="pt-BR" sz="1200">
                <a:solidFill>
                  <a:schemeClr val="dk1"/>
                </a:solidFill>
              </a:rPr>
              <a:t>            </a:t>
            </a:r>
            <a:r>
              <a:rPr lang="pt-BR" sz="1200">
                <a:solidFill>
                  <a:srgbClr val="996633"/>
                </a:solidFill>
              </a:rPr>
              <a:t>$this</a:t>
            </a:r>
            <a:r>
              <a:rPr lang="pt-BR" sz="1200">
                <a:solidFill>
                  <a:srgbClr val="333333"/>
                </a:solidFill>
              </a:rPr>
              <a:t>-&gt;</a:t>
            </a:r>
            <a:r>
              <a:rPr lang="pt-BR" sz="1200">
                <a:solidFill>
                  <a:srgbClr val="0000CC"/>
                </a:solidFill>
              </a:rPr>
              <a:t>habilitacao</a:t>
            </a:r>
            <a:r>
              <a:rPr lang="pt-BR" sz="1200">
                <a:solidFill>
                  <a:srgbClr val="333333"/>
                </a:solidFill>
              </a:rPr>
              <a:t>-&gt;</a:t>
            </a:r>
            <a:r>
              <a:rPr lang="pt-BR" sz="1200">
                <a:solidFill>
                  <a:srgbClr val="996633"/>
                </a:solidFill>
              </a:rPr>
              <a:t>$name</a:t>
            </a:r>
            <a:r>
              <a:rPr lang="pt-BR" sz="1200">
                <a:solidFill>
                  <a:schemeClr val="dk1"/>
                </a:solidFill>
              </a:rPr>
              <a:t> </a:t>
            </a:r>
            <a:r>
              <a:rPr lang="pt-BR" sz="1200">
                <a:solidFill>
                  <a:srgbClr val="333333"/>
                </a:solidFill>
              </a:rPr>
              <a:t>=</a:t>
            </a:r>
            <a:r>
              <a:rPr lang="pt-BR" sz="1200">
                <a:solidFill>
                  <a:schemeClr val="dk1"/>
                </a:solidFill>
              </a:rPr>
              <a:t> </a:t>
            </a:r>
            <a:r>
              <a:rPr lang="pt-BR" sz="1200">
                <a:solidFill>
                  <a:srgbClr val="996633"/>
                </a:solidFill>
              </a:rPr>
              <a:t>$value</a:t>
            </a:r>
            <a:r>
              <a:rPr lang="pt-BR" sz="1200">
                <a:solidFill>
                  <a:schemeClr val="dk1"/>
                </a:solidFill>
              </a:rPr>
              <a:t>;</a:t>
            </a:r>
            <a:endParaRPr sz="1200">
              <a:solidFill>
                <a:schemeClr val="dk1"/>
              </a:solidFill>
            </a:endParaRPr>
          </a:p>
          <a:p>
            <a:pPr indent="0" lvl="0" marL="0" rtl="0" algn="l">
              <a:spcBef>
                <a:spcPts val="0"/>
              </a:spcBef>
              <a:spcAft>
                <a:spcPts val="0"/>
              </a:spcAft>
              <a:buNone/>
            </a:pPr>
            <a:r>
              <a:rPr lang="pt-BR" sz="1200">
                <a:solidFill>
                  <a:schemeClr val="dk1"/>
                </a:solidFill>
              </a:rPr>
              <a:t>        } </a:t>
            </a:r>
            <a:r>
              <a:rPr b="1" lang="pt-BR" sz="1200">
                <a:solidFill>
                  <a:srgbClr val="008800"/>
                </a:solidFill>
              </a:rPr>
              <a:t>else</a:t>
            </a:r>
            <a:r>
              <a:rPr lang="pt-BR" sz="1200">
                <a:solidFill>
                  <a:schemeClr val="dk1"/>
                </a:solidFill>
              </a:rPr>
              <a:t> {</a:t>
            </a:r>
            <a:endParaRPr sz="1200">
              <a:solidFill>
                <a:schemeClr val="dk1"/>
              </a:solidFill>
            </a:endParaRPr>
          </a:p>
          <a:p>
            <a:pPr indent="0" lvl="0" marL="0" rtl="0" algn="l">
              <a:spcBef>
                <a:spcPts val="0"/>
              </a:spcBef>
              <a:spcAft>
                <a:spcPts val="0"/>
              </a:spcAft>
              <a:buNone/>
            </a:pPr>
            <a:r>
              <a:rPr lang="pt-BR" sz="1200">
                <a:solidFill>
                  <a:schemeClr val="dk1"/>
                </a:solidFill>
              </a:rPr>
              <a:t>            </a:t>
            </a:r>
            <a:r>
              <a:rPr lang="pt-BR" sz="1200">
                <a:solidFill>
                  <a:srgbClr val="996633"/>
                </a:solidFill>
              </a:rPr>
              <a:t>$this</a:t>
            </a:r>
            <a:r>
              <a:rPr lang="pt-BR" sz="1200">
                <a:solidFill>
                  <a:srgbClr val="333333"/>
                </a:solidFill>
              </a:rPr>
              <a:t>-&gt;</a:t>
            </a:r>
            <a:r>
              <a:rPr lang="pt-BR" sz="1200">
                <a:solidFill>
                  <a:srgbClr val="996633"/>
                </a:solidFill>
              </a:rPr>
              <a:t>$name</a:t>
            </a:r>
            <a:r>
              <a:rPr lang="pt-BR" sz="1200">
                <a:solidFill>
                  <a:schemeClr val="dk1"/>
                </a:solidFill>
              </a:rPr>
              <a:t> </a:t>
            </a:r>
            <a:r>
              <a:rPr lang="pt-BR" sz="1200">
                <a:solidFill>
                  <a:srgbClr val="333333"/>
                </a:solidFill>
              </a:rPr>
              <a:t>=</a:t>
            </a:r>
            <a:r>
              <a:rPr lang="pt-BR" sz="1200">
                <a:solidFill>
                  <a:schemeClr val="dk1"/>
                </a:solidFill>
              </a:rPr>
              <a:t> </a:t>
            </a:r>
            <a:r>
              <a:rPr lang="pt-BR" sz="1200">
                <a:solidFill>
                  <a:srgbClr val="996633"/>
                </a:solidFill>
              </a:rPr>
              <a:t>$value</a:t>
            </a:r>
            <a:r>
              <a:rPr lang="pt-BR" sz="1200">
                <a:solidFill>
                  <a:schemeClr val="dk1"/>
                </a:solidFill>
              </a:rPr>
              <a:t>;</a:t>
            </a:r>
            <a:endParaRPr sz="1200">
              <a:solidFill>
                <a:schemeClr val="dk1"/>
              </a:solidFill>
            </a:endParaRPr>
          </a:p>
          <a:p>
            <a:pPr indent="0" lvl="0" marL="0" rtl="0" algn="l">
              <a:spcBef>
                <a:spcPts val="0"/>
              </a:spcBef>
              <a:spcAft>
                <a:spcPts val="0"/>
              </a:spcAft>
              <a:buNone/>
            </a:pPr>
            <a:r>
              <a:rPr lang="pt-BR" sz="1200">
                <a:solidFill>
                  <a:schemeClr val="dk1"/>
                </a:solidFill>
              </a:rPr>
              <a:t>        }</a:t>
            </a:r>
            <a:endParaRPr sz="1200">
              <a:solidFill>
                <a:schemeClr val="dk1"/>
              </a:solidFill>
            </a:endParaRPr>
          </a:p>
          <a:p>
            <a:pPr indent="0" lvl="0" marL="0" rtl="0" algn="l">
              <a:spcBef>
                <a:spcPts val="0"/>
              </a:spcBef>
              <a:spcAft>
                <a:spcPts val="0"/>
              </a:spcAft>
              <a:buNone/>
            </a:pPr>
            <a:r>
              <a:rPr lang="pt-BR" sz="1200">
                <a:solidFill>
                  <a:schemeClr val="dk1"/>
                </a:solidFill>
              </a:rPr>
              <a:t>    }</a:t>
            </a:r>
            <a:endParaRPr sz="1200">
              <a:solidFill>
                <a:schemeClr val="dk1"/>
              </a:solidFill>
            </a:endParaRPr>
          </a:p>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rPr lang="pt-BR" sz="1200">
                <a:solidFill>
                  <a:schemeClr val="dk1"/>
                </a:solidFill>
              </a:rPr>
              <a:t>}</a:t>
            </a:r>
            <a:endParaRPr sz="1200">
              <a:solidFill>
                <a:schemeClr val="dk1"/>
              </a:solidFill>
            </a:endParaRPr>
          </a:p>
        </p:txBody>
      </p:sp>
      <p:sp>
        <p:nvSpPr>
          <p:cNvPr id="2456" name="Google Shape;2456;p283"/>
          <p:cNvSpPr txBox="1"/>
          <p:nvPr/>
        </p:nvSpPr>
        <p:spPr>
          <a:xfrm>
            <a:off x="5832300" y="1208725"/>
            <a:ext cx="3000000" cy="18402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pt-BR" sz="1300">
                <a:solidFill>
                  <a:srgbClr val="557799"/>
                </a:solidFill>
              </a:rPr>
              <a:t>&lt;?php</a:t>
            </a:r>
            <a:endParaRPr sz="1300">
              <a:solidFill>
                <a:srgbClr val="557799"/>
              </a:solidFill>
            </a:endParaRPr>
          </a:p>
          <a:p>
            <a:pPr indent="0" lvl="0" marL="0" rtl="0" algn="l">
              <a:spcBef>
                <a:spcPts val="0"/>
              </a:spcBef>
              <a:spcAft>
                <a:spcPts val="0"/>
              </a:spcAft>
              <a:buNone/>
            </a:pPr>
            <a:r>
              <a:t/>
            </a:r>
            <a:endParaRPr sz="1300">
              <a:solidFill>
                <a:srgbClr val="557799"/>
              </a:solidFill>
            </a:endParaRPr>
          </a:p>
          <a:p>
            <a:pPr indent="0" lvl="0" marL="0" rtl="0" algn="l">
              <a:spcBef>
                <a:spcPts val="0"/>
              </a:spcBef>
              <a:spcAft>
                <a:spcPts val="0"/>
              </a:spcAft>
              <a:buNone/>
            </a:pPr>
            <a:r>
              <a:rPr b="1" lang="pt-BR" sz="1300">
                <a:solidFill>
                  <a:srgbClr val="008800"/>
                </a:solidFill>
              </a:rPr>
              <a:t>class</a:t>
            </a:r>
            <a:r>
              <a:rPr lang="pt-BR" sz="1300">
                <a:solidFill>
                  <a:schemeClr val="dk1"/>
                </a:solidFill>
              </a:rPr>
              <a:t> </a:t>
            </a:r>
            <a:r>
              <a:rPr b="1" lang="pt-BR" sz="1300">
                <a:solidFill>
                  <a:srgbClr val="BB0066"/>
                </a:solidFill>
              </a:rPr>
              <a:t>Habilitacao</a:t>
            </a:r>
            <a:r>
              <a:rPr lang="pt-BR" sz="1300">
                <a:solidFill>
                  <a:schemeClr val="dk1"/>
                </a:solidFill>
              </a:rPr>
              <a:t> {</a:t>
            </a:r>
            <a:endParaRPr sz="1300">
              <a:solidFill>
                <a:schemeClr val="dk1"/>
              </a:solidFill>
            </a:endParaRPr>
          </a:p>
          <a:p>
            <a:pPr indent="0" lvl="0" marL="0" rtl="0" algn="l">
              <a:spcBef>
                <a:spcPts val="0"/>
              </a:spcBef>
              <a:spcAft>
                <a:spcPts val="0"/>
              </a:spcAft>
              <a:buNone/>
            </a:pPr>
            <a:r>
              <a:t/>
            </a:r>
            <a:endParaRPr sz="1300">
              <a:solidFill>
                <a:schemeClr val="dk1"/>
              </a:solidFill>
            </a:endParaRPr>
          </a:p>
          <a:p>
            <a:pPr indent="0" lvl="0" marL="0" rtl="0" algn="l">
              <a:spcBef>
                <a:spcPts val="0"/>
              </a:spcBef>
              <a:spcAft>
                <a:spcPts val="0"/>
              </a:spcAft>
              <a:buNone/>
            </a:pPr>
            <a:r>
              <a:rPr lang="pt-BR" sz="1300">
                <a:solidFill>
                  <a:schemeClr val="dk1"/>
                </a:solidFill>
              </a:rPr>
              <a:t>    </a:t>
            </a:r>
            <a:r>
              <a:rPr b="1" lang="pt-BR" sz="1300">
                <a:solidFill>
                  <a:srgbClr val="008800"/>
                </a:solidFill>
              </a:rPr>
              <a:t>public</a:t>
            </a:r>
            <a:r>
              <a:rPr lang="pt-BR" sz="1300">
                <a:solidFill>
                  <a:schemeClr val="dk1"/>
                </a:solidFill>
              </a:rPr>
              <a:t> </a:t>
            </a:r>
            <a:r>
              <a:rPr lang="pt-BR" sz="1300">
                <a:solidFill>
                  <a:srgbClr val="996633"/>
                </a:solidFill>
              </a:rPr>
              <a:t>$numero</a:t>
            </a:r>
            <a:r>
              <a:rPr lang="pt-BR" sz="1300">
                <a:solidFill>
                  <a:schemeClr val="dk1"/>
                </a:solidFill>
              </a:rPr>
              <a:t>;</a:t>
            </a:r>
            <a:endParaRPr sz="1300">
              <a:solidFill>
                <a:schemeClr val="dk1"/>
              </a:solidFill>
            </a:endParaRPr>
          </a:p>
          <a:p>
            <a:pPr indent="0" lvl="0" marL="0" rtl="0" algn="l">
              <a:spcBef>
                <a:spcPts val="0"/>
              </a:spcBef>
              <a:spcAft>
                <a:spcPts val="0"/>
              </a:spcAft>
              <a:buNone/>
            </a:pPr>
            <a:r>
              <a:rPr lang="pt-BR" sz="1300">
                <a:solidFill>
                  <a:schemeClr val="dk1"/>
                </a:solidFill>
              </a:rPr>
              <a:t>    </a:t>
            </a:r>
            <a:r>
              <a:rPr b="1" lang="pt-BR" sz="1300">
                <a:solidFill>
                  <a:srgbClr val="008800"/>
                </a:solidFill>
              </a:rPr>
              <a:t>public</a:t>
            </a:r>
            <a:r>
              <a:rPr lang="pt-BR" sz="1300">
                <a:solidFill>
                  <a:schemeClr val="dk1"/>
                </a:solidFill>
              </a:rPr>
              <a:t> </a:t>
            </a:r>
            <a:r>
              <a:rPr lang="pt-BR" sz="1300">
                <a:solidFill>
                  <a:srgbClr val="996633"/>
                </a:solidFill>
              </a:rPr>
              <a:t>$categoria</a:t>
            </a:r>
            <a:r>
              <a:rPr lang="pt-BR" sz="1300">
                <a:solidFill>
                  <a:schemeClr val="dk1"/>
                </a:solidFill>
              </a:rPr>
              <a:t>;</a:t>
            </a:r>
            <a:endParaRPr sz="1300">
              <a:solidFill>
                <a:schemeClr val="dk1"/>
              </a:solidFill>
            </a:endParaRPr>
          </a:p>
          <a:p>
            <a:pPr indent="0" lvl="0" marL="0" rtl="0" algn="l">
              <a:spcBef>
                <a:spcPts val="0"/>
              </a:spcBef>
              <a:spcAft>
                <a:spcPts val="0"/>
              </a:spcAft>
              <a:buNone/>
            </a:pPr>
            <a:r>
              <a:t/>
            </a:r>
            <a:endParaRPr sz="1300">
              <a:solidFill>
                <a:schemeClr val="dk1"/>
              </a:solidFill>
            </a:endParaRPr>
          </a:p>
          <a:p>
            <a:pPr indent="0" lvl="0" marL="0" rtl="0" algn="l">
              <a:spcBef>
                <a:spcPts val="0"/>
              </a:spcBef>
              <a:spcAft>
                <a:spcPts val="0"/>
              </a:spcAft>
              <a:buNone/>
            </a:pPr>
            <a:r>
              <a:rPr lang="pt-BR" sz="1300">
                <a:solidFill>
                  <a:schemeClr val="dk1"/>
                </a:solidFill>
              </a:rPr>
              <a:t>}</a:t>
            </a:r>
            <a:endParaRPr sz="1300">
              <a:solidFill>
                <a:schemeClr val="dk1"/>
              </a:solidFill>
            </a:endParaRPr>
          </a:p>
        </p:txBody>
      </p:sp>
      <p:sp>
        <p:nvSpPr>
          <p:cNvPr id="2457" name="Google Shape;2457;p283"/>
          <p:cNvSpPr txBox="1"/>
          <p:nvPr/>
        </p:nvSpPr>
        <p:spPr>
          <a:xfrm>
            <a:off x="5832300" y="3147750"/>
            <a:ext cx="3000000" cy="18402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just">
              <a:spcBef>
                <a:spcPts val="0"/>
              </a:spcBef>
              <a:spcAft>
                <a:spcPts val="0"/>
              </a:spcAft>
              <a:buNone/>
            </a:pPr>
            <a:r>
              <a:rPr lang="pt-BR" sz="1300"/>
              <a:t>Podemos utilizar a flag </a:t>
            </a:r>
            <a:r>
              <a:rPr lang="pt-BR" sz="1300">
                <a:solidFill>
                  <a:schemeClr val="dk1"/>
                </a:solidFill>
              </a:rPr>
              <a:t>FETCH_PROPS_LATE </a:t>
            </a:r>
            <a:r>
              <a:rPr lang="pt-BR" sz="1300"/>
              <a:t>para que o PDO comece a “colocar” os valores do objeto após a chamada do método construtor.</a:t>
            </a:r>
            <a:endParaRPr sz="1300"/>
          </a:p>
          <a:p>
            <a:pPr indent="0" lvl="0" marL="0" rtl="0" algn="just">
              <a:spcBef>
                <a:spcPts val="0"/>
              </a:spcBef>
              <a:spcAft>
                <a:spcPts val="0"/>
              </a:spcAft>
              <a:buNone/>
            </a:pPr>
            <a:r>
              <a:rPr lang="pt-BR" sz="1300"/>
              <a:t>Com isso podemos decorar nosso objeto e mapear um relacionamento 1..1, como neste exemplo.</a:t>
            </a:r>
            <a:endParaRPr sz="1300"/>
          </a:p>
        </p:txBody>
      </p:sp>
    </p:spTree>
  </p:cSld>
  <p:clrMapOvr>
    <a:masterClrMapping/>
  </p:clrMapOvr>
</p:sld>
</file>

<file path=ppt/slides/slide2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1" name="Shape 2461"/>
        <p:cNvGrpSpPr/>
        <p:nvPr/>
      </p:nvGrpSpPr>
      <p:grpSpPr>
        <a:xfrm>
          <a:off x="0" y="0"/>
          <a:ext cx="0" cy="0"/>
          <a:chOff x="0" y="0"/>
          <a:chExt cx="0" cy="0"/>
        </a:xfrm>
      </p:grpSpPr>
      <p:sp>
        <p:nvSpPr>
          <p:cNvPr id="2462" name="Google Shape;2462;p28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sz="2600"/>
              <a:t>PDO::FETCH_CLASS + PDO::FETCH_PROPS_LATE</a:t>
            </a:r>
            <a:endParaRPr sz="2600"/>
          </a:p>
        </p:txBody>
      </p:sp>
      <p:sp>
        <p:nvSpPr>
          <p:cNvPr id="2463" name="Google Shape;2463;p284"/>
          <p:cNvSpPr txBox="1"/>
          <p:nvPr/>
        </p:nvSpPr>
        <p:spPr>
          <a:xfrm>
            <a:off x="311700" y="1096850"/>
            <a:ext cx="8520600" cy="38238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pt-BR">
                <a:solidFill>
                  <a:srgbClr val="008800"/>
                </a:solidFill>
              </a:rPr>
              <a:t>include</a:t>
            </a:r>
            <a:r>
              <a:rPr lang="pt-BR">
                <a:solidFill>
                  <a:schemeClr val="dk1"/>
                </a:solidFill>
              </a:rPr>
              <a:t> </a:t>
            </a:r>
            <a:r>
              <a:rPr lang="pt-BR">
                <a:solidFill>
                  <a:schemeClr val="dk1"/>
                </a:solidFill>
                <a:highlight>
                  <a:srgbClr val="FFF0F0"/>
                </a:highlight>
              </a:rPr>
              <a:t>'conexao.php'</a:t>
            </a:r>
            <a:r>
              <a:rPr lang="pt-BR">
                <a:solidFill>
                  <a:schemeClr val="dk1"/>
                </a:solidFill>
              </a:rPr>
              <a:t>;</a:t>
            </a:r>
            <a:endParaRPr>
              <a:solidFill>
                <a:schemeClr val="dk1"/>
              </a:solidFill>
            </a:endParaRPr>
          </a:p>
          <a:p>
            <a:pPr indent="0" lvl="0" marL="0" rtl="0" algn="l">
              <a:spcBef>
                <a:spcPts val="0"/>
              </a:spcBef>
              <a:spcAft>
                <a:spcPts val="0"/>
              </a:spcAft>
              <a:buNone/>
            </a:pPr>
            <a:r>
              <a:rPr b="1" lang="pt-BR">
                <a:solidFill>
                  <a:srgbClr val="008800"/>
                </a:solidFill>
              </a:rPr>
              <a:t>include</a:t>
            </a:r>
            <a:r>
              <a:rPr lang="pt-BR">
                <a:solidFill>
                  <a:schemeClr val="dk1"/>
                </a:solidFill>
                <a:highlight>
                  <a:srgbClr val="FFF0F0"/>
                </a:highlight>
              </a:rPr>
              <a:t> ‘Funcionario.php’;</a:t>
            </a:r>
            <a:endParaRPr>
              <a:solidFill>
                <a:schemeClr val="dk1"/>
              </a:solidFill>
              <a:highlight>
                <a:srgbClr val="FFF0F0"/>
              </a:highlight>
            </a:endParaRPr>
          </a:p>
          <a:p>
            <a:pPr indent="0" lvl="0" marL="0" rtl="0" algn="l">
              <a:spcBef>
                <a:spcPts val="0"/>
              </a:spcBef>
              <a:spcAft>
                <a:spcPts val="0"/>
              </a:spcAft>
              <a:buNone/>
            </a:pPr>
            <a:r>
              <a:rPr b="1" lang="pt-BR">
                <a:solidFill>
                  <a:srgbClr val="008800"/>
                </a:solidFill>
              </a:rPr>
              <a:t>include</a:t>
            </a:r>
            <a:r>
              <a:rPr lang="pt-BR">
                <a:solidFill>
                  <a:schemeClr val="dk1"/>
                </a:solidFill>
              </a:rPr>
              <a:t> </a:t>
            </a:r>
            <a:r>
              <a:rPr lang="pt-BR">
                <a:solidFill>
                  <a:schemeClr val="dk1"/>
                </a:solidFill>
                <a:highlight>
                  <a:srgbClr val="FFF0F0"/>
                </a:highlight>
              </a:rPr>
              <a:t>‘Habilitacao.php’</a:t>
            </a:r>
            <a:r>
              <a:rPr lang="pt-BR">
                <a:solidFill>
                  <a:schemeClr val="dk1"/>
                </a:solidFill>
              </a:rPr>
              <a:t>;</a:t>
            </a:r>
            <a:endParaRPr>
              <a:solidFill>
                <a:schemeClr val="dk1"/>
              </a:solidFill>
            </a:endParaRPr>
          </a:p>
          <a:p>
            <a:pPr indent="0" lvl="0" marL="0" rtl="0" algn="l">
              <a:spcBef>
                <a:spcPts val="0"/>
              </a:spcBef>
              <a:spcAft>
                <a:spcPts val="0"/>
              </a:spcAft>
              <a:buNone/>
            </a:pPr>
            <a:r>
              <a:t/>
            </a:r>
            <a:endParaRPr>
              <a:solidFill>
                <a:srgbClr val="996633"/>
              </a:solidFill>
            </a:endParaRPr>
          </a:p>
          <a:p>
            <a:pPr indent="0" lvl="0" marL="0" rtl="0" algn="l">
              <a:spcBef>
                <a:spcPts val="0"/>
              </a:spcBef>
              <a:spcAft>
                <a:spcPts val="0"/>
              </a:spcAft>
              <a:buNone/>
            </a:pPr>
            <a:r>
              <a:rPr lang="pt-BR">
                <a:solidFill>
                  <a:srgbClr val="996633"/>
                </a:solidFill>
              </a:rPr>
              <a:t>$statement</a:t>
            </a:r>
            <a:r>
              <a:rPr lang="pt-BR">
                <a:solidFill>
                  <a:schemeClr val="dk1"/>
                </a:solidFill>
              </a:rPr>
              <a:t> </a:t>
            </a:r>
            <a:r>
              <a:rPr lang="pt-BR">
                <a:solidFill>
                  <a:srgbClr val="333333"/>
                </a:solidFill>
              </a:rPr>
              <a:t>=</a:t>
            </a:r>
            <a:r>
              <a:rPr lang="pt-BR">
                <a:solidFill>
                  <a:schemeClr val="dk1"/>
                </a:solidFill>
              </a:rPr>
              <a:t> </a:t>
            </a:r>
            <a:r>
              <a:rPr lang="pt-BR">
                <a:solidFill>
                  <a:srgbClr val="996633"/>
                </a:solidFill>
              </a:rPr>
              <a:t>$pdo</a:t>
            </a:r>
            <a:r>
              <a:rPr lang="pt-BR">
                <a:solidFill>
                  <a:srgbClr val="333333"/>
                </a:solidFill>
              </a:rPr>
              <a:t>-&gt;</a:t>
            </a:r>
            <a:r>
              <a:rPr lang="pt-BR">
                <a:solidFill>
                  <a:srgbClr val="0000CC"/>
                </a:solidFill>
              </a:rPr>
              <a:t>prepare</a:t>
            </a:r>
            <a:r>
              <a:rPr lang="pt-BR">
                <a:solidFill>
                  <a:schemeClr val="dk1"/>
                </a:solidFill>
              </a:rPr>
              <a:t>(</a:t>
            </a:r>
            <a:endParaRPr>
              <a:solidFill>
                <a:schemeClr val="dk1"/>
              </a:solidFill>
            </a:endParaRPr>
          </a:p>
          <a:p>
            <a:pPr indent="457200" lvl="0" marL="0" rtl="0" algn="l">
              <a:spcBef>
                <a:spcPts val="0"/>
              </a:spcBef>
              <a:spcAft>
                <a:spcPts val="0"/>
              </a:spcAft>
              <a:buNone/>
            </a:pPr>
            <a:r>
              <a:rPr lang="pt-BR">
                <a:solidFill>
                  <a:schemeClr val="dk1"/>
                </a:solidFill>
                <a:highlight>
                  <a:srgbClr val="FFF0F0"/>
                </a:highlight>
              </a:rPr>
              <a:t>"SELECT * FROM funcionario "</a:t>
            </a:r>
            <a:endParaRPr>
              <a:solidFill>
                <a:schemeClr val="dk1"/>
              </a:solidFill>
            </a:endParaRPr>
          </a:p>
          <a:p>
            <a:pPr indent="0" lvl="0" marL="0" rtl="0" algn="l">
              <a:spcBef>
                <a:spcPts val="0"/>
              </a:spcBef>
              <a:spcAft>
                <a:spcPts val="0"/>
              </a:spcAft>
              <a:buNone/>
            </a:pPr>
            <a:r>
              <a:rPr lang="pt-BR">
                <a:solidFill>
                  <a:schemeClr val="dk1"/>
                </a:solidFill>
              </a:rPr>
              <a:t>        </a:t>
            </a:r>
            <a:r>
              <a:rPr lang="pt-BR">
                <a:solidFill>
                  <a:srgbClr val="333333"/>
                </a:solidFill>
              </a:rPr>
              <a:t>.</a:t>
            </a:r>
            <a:r>
              <a:rPr lang="pt-BR">
                <a:solidFill>
                  <a:schemeClr val="dk1"/>
                </a:solidFill>
              </a:rPr>
              <a:t> </a:t>
            </a:r>
            <a:r>
              <a:rPr lang="pt-BR">
                <a:solidFill>
                  <a:schemeClr val="dk1"/>
                </a:solidFill>
                <a:highlight>
                  <a:srgbClr val="FFF0F0"/>
                </a:highlight>
              </a:rPr>
              <a:t>"LEFT JOIN habilitacao "</a:t>
            </a:r>
            <a:endParaRPr>
              <a:solidFill>
                <a:schemeClr val="dk1"/>
              </a:solidFill>
            </a:endParaRPr>
          </a:p>
          <a:p>
            <a:pPr indent="0" lvl="0" marL="0" rtl="0" algn="l">
              <a:spcBef>
                <a:spcPts val="0"/>
              </a:spcBef>
              <a:spcAft>
                <a:spcPts val="0"/>
              </a:spcAft>
              <a:buNone/>
            </a:pPr>
            <a:r>
              <a:rPr lang="pt-BR">
                <a:solidFill>
                  <a:schemeClr val="dk1"/>
                </a:solidFill>
              </a:rPr>
              <a:t>        </a:t>
            </a:r>
            <a:r>
              <a:rPr lang="pt-BR">
                <a:solidFill>
                  <a:srgbClr val="333333"/>
                </a:solidFill>
              </a:rPr>
              <a:t>.</a:t>
            </a:r>
            <a:r>
              <a:rPr lang="pt-BR">
                <a:solidFill>
                  <a:schemeClr val="dk1"/>
                </a:solidFill>
              </a:rPr>
              <a:t> </a:t>
            </a:r>
            <a:r>
              <a:rPr lang="pt-BR">
                <a:solidFill>
                  <a:schemeClr val="dk1"/>
                </a:solidFill>
                <a:highlight>
                  <a:srgbClr val="FFF0F0"/>
                </a:highlight>
              </a:rPr>
              <a:t>"ON funcionario.id = habilitacao.funcionario_id"</a:t>
            </a:r>
            <a:r>
              <a:rPr lang="pt-BR">
                <a:solidFill>
                  <a:schemeClr val="dk1"/>
                </a:solidFill>
              </a:rPr>
              <a:t>);</a:t>
            </a:r>
            <a:endParaRPr>
              <a:solidFill>
                <a:schemeClr val="dk1"/>
              </a:solidFill>
            </a:endParaRPr>
          </a:p>
          <a:p>
            <a:pPr indent="0" lvl="0" marL="0" rtl="0" algn="l">
              <a:spcBef>
                <a:spcPts val="0"/>
              </a:spcBef>
              <a:spcAft>
                <a:spcPts val="0"/>
              </a:spcAft>
              <a:buNone/>
            </a:pPr>
            <a:r>
              <a:rPr lang="pt-BR">
                <a:solidFill>
                  <a:srgbClr val="996633"/>
                </a:solidFill>
              </a:rPr>
              <a:t>$statement</a:t>
            </a:r>
            <a:r>
              <a:rPr lang="pt-BR">
                <a:solidFill>
                  <a:srgbClr val="333333"/>
                </a:solidFill>
              </a:rPr>
              <a:t>-&gt;</a:t>
            </a:r>
            <a:r>
              <a:rPr lang="pt-BR">
                <a:solidFill>
                  <a:srgbClr val="0000CC"/>
                </a:solidFill>
              </a:rPr>
              <a:t>execute</a:t>
            </a:r>
            <a:r>
              <a:rPr lang="pt-BR">
                <a:solidFill>
                  <a:schemeClr val="dk1"/>
                </a:solidFill>
              </a:rPr>
              <a:t>();</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lnSpc>
                <a:spcPct val="125000"/>
              </a:lnSpc>
              <a:spcBef>
                <a:spcPts val="0"/>
              </a:spcBef>
              <a:spcAft>
                <a:spcPts val="0"/>
              </a:spcAft>
              <a:buNone/>
            </a:pPr>
            <a:r>
              <a:rPr lang="pt-BR">
                <a:solidFill>
                  <a:srgbClr val="996633"/>
                </a:solidFill>
              </a:rPr>
              <a:t>$funcionarios</a:t>
            </a:r>
            <a:r>
              <a:rPr lang="pt-BR">
                <a:solidFill>
                  <a:schemeClr val="dk1"/>
                </a:solidFill>
              </a:rPr>
              <a:t> </a:t>
            </a:r>
            <a:r>
              <a:rPr lang="pt-BR">
                <a:solidFill>
                  <a:srgbClr val="333333"/>
                </a:solidFill>
              </a:rPr>
              <a:t>=</a:t>
            </a:r>
            <a:r>
              <a:rPr lang="pt-BR">
                <a:solidFill>
                  <a:schemeClr val="dk1"/>
                </a:solidFill>
              </a:rPr>
              <a:t> </a:t>
            </a:r>
            <a:r>
              <a:rPr lang="pt-BR">
                <a:solidFill>
                  <a:srgbClr val="996633"/>
                </a:solidFill>
              </a:rPr>
              <a:t>$statement</a:t>
            </a:r>
            <a:r>
              <a:rPr lang="pt-BR">
                <a:solidFill>
                  <a:srgbClr val="333333"/>
                </a:solidFill>
              </a:rPr>
              <a:t>-&gt;</a:t>
            </a:r>
            <a:r>
              <a:rPr lang="pt-BR">
                <a:solidFill>
                  <a:srgbClr val="0000CC"/>
                </a:solidFill>
              </a:rPr>
              <a:t>fetchAll</a:t>
            </a:r>
            <a:r>
              <a:rPr lang="pt-BR">
                <a:solidFill>
                  <a:schemeClr val="dk1"/>
                </a:solidFill>
              </a:rPr>
              <a:t>(\PDO</a:t>
            </a:r>
            <a:r>
              <a:rPr lang="pt-BR">
                <a:solidFill>
                  <a:srgbClr val="333333"/>
                </a:solidFill>
              </a:rPr>
              <a:t>::</a:t>
            </a:r>
            <a:r>
              <a:rPr lang="pt-BR">
                <a:solidFill>
                  <a:srgbClr val="0000CC"/>
                </a:solidFill>
              </a:rPr>
              <a:t>FETCH_CLASS</a:t>
            </a:r>
            <a:r>
              <a:rPr lang="pt-BR">
                <a:solidFill>
                  <a:schemeClr val="dk1"/>
                </a:solidFill>
              </a:rPr>
              <a:t> </a:t>
            </a:r>
            <a:r>
              <a:rPr lang="pt-BR">
                <a:solidFill>
                  <a:srgbClr val="333333"/>
                </a:solidFill>
              </a:rPr>
              <a:t>|</a:t>
            </a:r>
            <a:r>
              <a:rPr lang="pt-BR">
                <a:solidFill>
                  <a:schemeClr val="dk1"/>
                </a:solidFill>
              </a:rPr>
              <a:t> \PDO</a:t>
            </a:r>
            <a:r>
              <a:rPr lang="pt-BR">
                <a:solidFill>
                  <a:srgbClr val="333333"/>
                </a:solidFill>
              </a:rPr>
              <a:t>::</a:t>
            </a:r>
            <a:r>
              <a:rPr lang="pt-BR">
                <a:solidFill>
                  <a:srgbClr val="0000CC"/>
                </a:solidFill>
              </a:rPr>
              <a:t>FETCH_PROPS_LATE</a:t>
            </a:r>
            <a:r>
              <a:rPr lang="pt-BR">
                <a:solidFill>
                  <a:schemeClr val="dk1"/>
                </a:solidFill>
              </a:rPr>
              <a:t>, Funcionario</a:t>
            </a:r>
            <a:r>
              <a:rPr lang="pt-BR">
                <a:solidFill>
                  <a:srgbClr val="333333"/>
                </a:solidFill>
              </a:rPr>
              <a:t>::</a:t>
            </a:r>
            <a:r>
              <a:rPr lang="pt-BR">
                <a:solidFill>
                  <a:srgbClr val="0000CC"/>
                </a:solidFill>
              </a:rPr>
              <a:t>class</a:t>
            </a:r>
            <a:r>
              <a:rPr lang="pt-BR">
                <a:solidFill>
                  <a:schemeClr val="dk1"/>
                </a:solidFill>
              </a:rPr>
              <a:t>);</a:t>
            </a:r>
            <a:endParaRPr>
              <a:solidFill>
                <a:schemeClr val="dk1"/>
              </a:solidFill>
            </a:endParaRPr>
          </a:p>
          <a:p>
            <a:pPr indent="0" lvl="0" marL="0" rtl="0" algn="l">
              <a:lnSpc>
                <a:spcPct val="125000"/>
              </a:lnSpc>
              <a:spcBef>
                <a:spcPts val="0"/>
              </a:spcBef>
              <a:spcAft>
                <a:spcPts val="0"/>
              </a:spcAft>
              <a:buNone/>
            </a:pPr>
            <a:r>
              <a:t/>
            </a:r>
            <a:endParaRPr>
              <a:solidFill>
                <a:schemeClr val="dk1"/>
              </a:solidFill>
            </a:endParaRPr>
          </a:p>
          <a:p>
            <a:pPr indent="0" lvl="0" marL="0" rtl="0" algn="l">
              <a:lnSpc>
                <a:spcPct val="125000"/>
              </a:lnSpc>
              <a:spcBef>
                <a:spcPts val="0"/>
              </a:spcBef>
              <a:spcAft>
                <a:spcPts val="0"/>
              </a:spcAft>
              <a:buNone/>
            </a:pPr>
            <a:r>
              <a:rPr b="1" lang="pt-BR">
                <a:solidFill>
                  <a:srgbClr val="008800"/>
                </a:solidFill>
              </a:rPr>
              <a:t>foreach</a:t>
            </a:r>
            <a:r>
              <a:rPr lang="pt-BR">
                <a:solidFill>
                  <a:schemeClr val="dk1"/>
                </a:solidFill>
              </a:rPr>
              <a:t> (</a:t>
            </a:r>
            <a:r>
              <a:rPr lang="pt-BR">
                <a:solidFill>
                  <a:srgbClr val="996633"/>
                </a:solidFill>
              </a:rPr>
              <a:t>$funcionarios</a:t>
            </a:r>
            <a:r>
              <a:rPr lang="pt-BR">
                <a:solidFill>
                  <a:schemeClr val="dk1"/>
                </a:solidFill>
              </a:rPr>
              <a:t> </a:t>
            </a:r>
            <a:r>
              <a:rPr b="1" lang="pt-BR">
                <a:solidFill>
                  <a:srgbClr val="008800"/>
                </a:solidFill>
              </a:rPr>
              <a:t>as</a:t>
            </a:r>
            <a:r>
              <a:rPr lang="pt-BR">
                <a:solidFill>
                  <a:schemeClr val="dk1"/>
                </a:solidFill>
              </a:rPr>
              <a:t> </a:t>
            </a:r>
            <a:r>
              <a:rPr lang="pt-BR">
                <a:solidFill>
                  <a:srgbClr val="996633"/>
                </a:solidFill>
              </a:rPr>
              <a:t>$funcionario</a:t>
            </a:r>
            <a:r>
              <a:rPr lang="pt-BR">
                <a:solidFill>
                  <a:schemeClr val="dk1"/>
                </a:solidFill>
              </a:rPr>
              <a:t>) {</a:t>
            </a:r>
            <a:endParaRPr>
              <a:solidFill>
                <a:schemeClr val="dk1"/>
              </a:solidFill>
            </a:endParaRPr>
          </a:p>
          <a:p>
            <a:pPr indent="0" lvl="0" marL="0" rtl="0" algn="l">
              <a:lnSpc>
                <a:spcPct val="125000"/>
              </a:lnSpc>
              <a:spcBef>
                <a:spcPts val="0"/>
              </a:spcBef>
              <a:spcAft>
                <a:spcPts val="0"/>
              </a:spcAft>
              <a:buNone/>
            </a:pPr>
            <a:r>
              <a:rPr lang="pt-BR">
                <a:solidFill>
                  <a:schemeClr val="dk1"/>
                </a:solidFill>
              </a:rPr>
              <a:t>    </a:t>
            </a:r>
            <a:r>
              <a:rPr b="1" lang="pt-BR">
                <a:solidFill>
                  <a:srgbClr val="008800"/>
                </a:solidFill>
              </a:rPr>
              <a:t>echo</a:t>
            </a:r>
            <a:r>
              <a:rPr lang="pt-BR">
                <a:solidFill>
                  <a:schemeClr val="dk1"/>
                </a:solidFill>
              </a:rPr>
              <a:t> </a:t>
            </a:r>
            <a:r>
              <a:rPr lang="pt-BR">
                <a:solidFill>
                  <a:schemeClr val="dk1"/>
                </a:solidFill>
                <a:highlight>
                  <a:srgbClr val="FFF0F0"/>
                </a:highlight>
              </a:rPr>
              <a:t>"</a:t>
            </a:r>
            <a:r>
              <a:rPr lang="pt-BR">
                <a:solidFill>
                  <a:schemeClr val="dk1"/>
                </a:solidFill>
                <a:highlight>
                  <a:srgbClr val="EEEEEE"/>
                </a:highlight>
              </a:rPr>
              <a:t>{</a:t>
            </a:r>
            <a:r>
              <a:rPr lang="pt-BR">
                <a:solidFill>
                  <a:srgbClr val="996633"/>
                </a:solidFill>
              </a:rPr>
              <a:t>$funcionario</a:t>
            </a:r>
            <a:r>
              <a:rPr lang="pt-BR">
                <a:solidFill>
                  <a:srgbClr val="333333"/>
                </a:solidFill>
              </a:rPr>
              <a:t>-&gt;</a:t>
            </a:r>
            <a:r>
              <a:rPr lang="pt-BR">
                <a:solidFill>
                  <a:srgbClr val="0000CC"/>
                </a:solidFill>
              </a:rPr>
              <a:t>nome</a:t>
            </a:r>
            <a:r>
              <a:rPr lang="pt-BR">
                <a:solidFill>
                  <a:schemeClr val="dk1"/>
                </a:solidFill>
                <a:highlight>
                  <a:srgbClr val="EEEEEE"/>
                </a:highlight>
              </a:rPr>
              <a:t>}</a:t>
            </a:r>
            <a:r>
              <a:rPr lang="pt-BR">
                <a:solidFill>
                  <a:schemeClr val="dk1"/>
                </a:solidFill>
                <a:highlight>
                  <a:srgbClr val="FFF0F0"/>
                </a:highlight>
              </a:rPr>
              <a:t> com Habilitação nº </a:t>
            </a:r>
            <a:r>
              <a:rPr lang="pt-BR">
                <a:solidFill>
                  <a:schemeClr val="dk1"/>
                </a:solidFill>
                <a:highlight>
                  <a:srgbClr val="EEEEEE"/>
                </a:highlight>
              </a:rPr>
              <a:t>{</a:t>
            </a:r>
            <a:r>
              <a:rPr lang="pt-BR">
                <a:solidFill>
                  <a:srgbClr val="996633"/>
                </a:solidFill>
              </a:rPr>
              <a:t>$funcionario</a:t>
            </a:r>
            <a:r>
              <a:rPr lang="pt-BR">
                <a:solidFill>
                  <a:srgbClr val="333333"/>
                </a:solidFill>
              </a:rPr>
              <a:t>-&gt;</a:t>
            </a:r>
            <a:r>
              <a:rPr lang="pt-BR">
                <a:solidFill>
                  <a:srgbClr val="0000CC"/>
                </a:solidFill>
              </a:rPr>
              <a:t>habilitacao</a:t>
            </a:r>
            <a:r>
              <a:rPr lang="pt-BR">
                <a:solidFill>
                  <a:srgbClr val="333333"/>
                </a:solidFill>
              </a:rPr>
              <a:t>-&gt;</a:t>
            </a:r>
            <a:r>
              <a:rPr lang="pt-BR">
                <a:solidFill>
                  <a:srgbClr val="0000CC"/>
                </a:solidFill>
              </a:rPr>
              <a:t>numero</a:t>
            </a:r>
            <a:r>
              <a:rPr lang="pt-BR">
                <a:solidFill>
                  <a:schemeClr val="dk1"/>
                </a:solidFill>
                <a:highlight>
                  <a:srgbClr val="EEEEEE"/>
                </a:highlight>
              </a:rPr>
              <a:t>}</a:t>
            </a:r>
            <a:r>
              <a:rPr lang="pt-BR">
                <a:solidFill>
                  <a:schemeClr val="dk1"/>
                </a:solidFill>
                <a:highlight>
                  <a:srgbClr val="FFF0F0"/>
                </a:highlight>
              </a:rPr>
              <a:t> &lt;br/&gt;"</a:t>
            </a:r>
            <a:r>
              <a:rPr lang="pt-BR">
                <a:solidFill>
                  <a:schemeClr val="dk1"/>
                </a:solidFill>
              </a:rPr>
              <a:t>;</a:t>
            </a:r>
            <a:endParaRPr>
              <a:solidFill>
                <a:schemeClr val="dk1"/>
              </a:solidFill>
            </a:endParaRPr>
          </a:p>
          <a:p>
            <a:pPr indent="0" lvl="0" marL="0" rtl="0" algn="l">
              <a:lnSpc>
                <a:spcPct val="125000"/>
              </a:lnSpc>
              <a:spcBef>
                <a:spcPts val="0"/>
              </a:spcBef>
              <a:spcAft>
                <a:spcPts val="0"/>
              </a:spcAft>
              <a:buNone/>
            </a:pPr>
            <a:r>
              <a:rPr lang="pt-BR">
                <a:solidFill>
                  <a:schemeClr val="dk1"/>
                </a:solidFill>
              </a:rPr>
              <a:t>}</a:t>
            </a:r>
            <a:endParaRPr>
              <a:solidFill>
                <a:schemeClr val="dk1"/>
              </a:solidFill>
            </a:endParaRPr>
          </a:p>
          <a:p>
            <a:pPr indent="0" lvl="0" marL="0" rtl="0" algn="l">
              <a:lnSpc>
                <a:spcPct val="125000"/>
              </a:lnSpc>
              <a:spcBef>
                <a:spcPts val="0"/>
              </a:spcBef>
              <a:spcAft>
                <a:spcPts val="0"/>
              </a:spcAft>
              <a:buNone/>
            </a:pPr>
            <a:r>
              <a:t/>
            </a:r>
            <a:endParaRPr>
              <a:solidFill>
                <a:srgbClr val="996633"/>
              </a:solidFill>
            </a:endParaRPr>
          </a:p>
        </p:txBody>
      </p:sp>
    </p:spTree>
  </p:cSld>
  <p:clrMapOvr>
    <a:masterClrMapping/>
  </p:clrMapOvr>
</p:sld>
</file>

<file path=ppt/slides/slide2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7" name="Shape 2467"/>
        <p:cNvGrpSpPr/>
        <p:nvPr/>
      </p:nvGrpSpPr>
      <p:grpSpPr>
        <a:xfrm>
          <a:off x="0" y="0"/>
          <a:ext cx="0" cy="0"/>
          <a:chOff x="0" y="0"/>
          <a:chExt cx="0" cy="0"/>
        </a:xfrm>
      </p:grpSpPr>
      <p:sp>
        <p:nvSpPr>
          <p:cNvPr id="2468" name="Google Shape;2468;p28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PDO::FETCH_OBJ</a:t>
            </a:r>
            <a:endParaRPr/>
          </a:p>
        </p:txBody>
      </p:sp>
      <p:sp>
        <p:nvSpPr>
          <p:cNvPr id="2469" name="Google Shape;2469;p285"/>
          <p:cNvSpPr txBox="1"/>
          <p:nvPr/>
        </p:nvSpPr>
        <p:spPr>
          <a:xfrm>
            <a:off x="311700" y="1250300"/>
            <a:ext cx="5840700" cy="34224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l">
              <a:lnSpc>
                <a:spcPct val="125000"/>
              </a:lnSpc>
              <a:spcBef>
                <a:spcPts val="0"/>
              </a:spcBef>
              <a:spcAft>
                <a:spcPts val="0"/>
              </a:spcAft>
              <a:buClr>
                <a:schemeClr val="dk1"/>
              </a:buClr>
              <a:buSzPts val="1100"/>
              <a:buFont typeface="Arial"/>
              <a:buNone/>
            </a:pPr>
            <a:r>
              <a:rPr lang="pt-BR" sz="1600">
                <a:solidFill>
                  <a:srgbClr val="557799"/>
                </a:solidFill>
              </a:rPr>
              <a:t>&lt;?php</a:t>
            </a:r>
            <a:endParaRPr sz="1600">
              <a:solidFill>
                <a:schemeClr val="dk1"/>
              </a:solidFill>
            </a:endParaRPr>
          </a:p>
          <a:p>
            <a:pPr indent="0" lvl="0" marL="0" rtl="0" algn="l">
              <a:lnSpc>
                <a:spcPct val="125000"/>
              </a:lnSpc>
              <a:spcBef>
                <a:spcPts val="0"/>
              </a:spcBef>
              <a:spcAft>
                <a:spcPts val="0"/>
              </a:spcAft>
              <a:buClr>
                <a:schemeClr val="dk1"/>
              </a:buClr>
              <a:buSzPts val="1100"/>
              <a:buFont typeface="Arial"/>
              <a:buNone/>
            </a:pPr>
            <a:r>
              <a:t/>
            </a:r>
            <a:endParaRPr sz="1600">
              <a:solidFill>
                <a:schemeClr val="dk1"/>
              </a:solidFill>
            </a:endParaRPr>
          </a:p>
          <a:p>
            <a:pPr indent="0" lvl="0" marL="0" rtl="0" algn="l">
              <a:lnSpc>
                <a:spcPct val="125000"/>
              </a:lnSpc>
              <a:spcBef>
                <a:spcPts val="0"/>
              </a:spcBef>
              <a:spcAft>
                <a:spcPts val="0"/>
              </a:spcAft>
              <a:buClr>
                <a:schemeClr val="dk1"/>
              </a:buClr>
              <a:buSzPts val="1100"/>
              <a:buFont typeface="Arial"/>
              <a:buNone/>
            </a:pPr>
            <a:r>
              <a:rPr b="1" lang="pt-BR" sz="1600">
                <a:solidFill>
                  <a:srgbClr val="008800"/>
                </a:solidFill>
              </a:rPr>
              <a:t>include_once</a:t>
            </a:r>
            <a:r>
              <a:rPr lang="pt-BR" sz="1600">
                <a:solidFill>
                  <a:schemeClr val="dk1"/>
                </a:solidFill>
              </a:rPr>
              <a:t> </a:t>
            </a:r>
            <a:r>
              <a:rPr lang="pt-BR" sz="1600">
                <a:solidFill>
                  <a:schemeClr val="dk1"/>
                </a:solidFill>
                <a:highlight>
                  <a:srgbClr val="FFF0F0"/>
                </a:highlight>
              </a:rPr>
              <a:t>"conexao.php"</a:t>
            </a:r>
            <a:r>
              <a:rPr lang="pt-BR" sz="1600">
                <a:solidFill>
                  <a:schemeClr val="dk1"/>
                </a:solidFill>
              </a:rPr>
              <a:t>;</a:t>
            </a:r>
            <a:endParaRPr sz="1600">
              <a:solidFill>
                <a:schemeClr val="dk1"/>
              </a:solidFill>
            </a:endParaRPr>
          </a:p>
          <a:p>
            <a:pPr indent="0" lvl="0" marL="0" rtl="0" algn="l">
              <a:lnSpc>
                <a:spcPct val="125000"/>
              </a:lnSpc>
              <a:spcBef>
                <a:spcPts val="0"/>
              </a:spcBef>
              <a:spcAft>
                <a:spcPts val="0"/>
              </a:spcAft>
              <a:buClr>
                <a:schemeClr val="dk1"/>
              </a:buClr>
              <a:buSzPts val="1100"/>
              <a:buFont typeface="Arial"/>
              <a:buNone/>
            </a:pPr>
            <a:r>
              <a:t/>
            </a:r>
            <a:endParaRPr sz="1600">
              <a:solidFill>
                <a:schemeClr val="dk1"/>
              </a:solidFill>
            </a:endParaRPr>
          </a:p>
          <a:p>
            <a:pPr indent="0" lvl="0" marL="0" rtl="0" algn="l">
              <a:lnSpc>
                <a:spcPct val="125000"/>
              </a:lnSpc>
              <a:spcBef>
                <a:spcPts val="0"/>
              </a:spcBef>
              <a:spcAft>
                <a:spcPts val="0"/>
              </a:spcAft>
              <a:buClr>
                <a:schemeClr val="dk1"/>
              </a:buClr>
              <a:buSzPts val="1100"/>
              <a:buFont typeface="Arial"/>
              <a:buNone/>
            </a:pPr>
            <a:r>
              <a:rPr lang="pt-BR" sz="1600">
                <a:solidFill>
                  <a:srgbClr val="996633"/>
                </a:solidFill>
              </a:rPr>
              <a:t>$statement</a:t>
            </a:r>
            <a:r>
              <a:rPr lang="pt-BR" sz="1600">
                <a:solidFill>
                  <a:schemeClr val="dk1"/>
                </a:solidFill>
              </a:rPr>
              <a:t> </a:t>
            </a:r>
            <a:r>
              <a:rPr lang="pt-BR" sz="1600">
                <a:solidFill>
                  <a:srgbClr val="333333"/>
                </a:solidFill>
              </a:rPr>
              <a:t>=</a:t>
            </a:r>
            <a:r>
              <a:rPr lang="pt-BR" sz="1600">
                <a:solidFill>
                  <a:schemeClr val="dk1"/>
                </a:solidFill>
              </a:rPr>
              <a:t> </a:t>
            </a:r>
            <a:r>
              <a:rPr lang="pt-BR" sz="1600">
                <a:solidFill>
                  <a:srgbClr val="996633"/>
                </a:solidFill>
              </a:rPr>
              <a:t>$pdo</a:t>
            </a:r>
            <a:r>
              <a:rPr lang="pt-BR" sz="1600">
                <a:solidFill>
                  <a:srgbClr val="333333"/>
                </a:solidFill>
              </a:rPr>
              <a:t>-&gt;</a:t>
            </a:r>
            <a:r>
              <a:rPr lang="pt-BR" sz="1600">
                <a:solidFill>
                  <a:srgbClr val="0000CC"/>
                </a:solidFill>
              </a:rPr>
              <a:t>query</a:t>
            </a:r>
            <a:r>
              <a:rPr lang="pt-BR" sz="1600">
                <a:solidFill>
                  <a:schemeClr val="dk1"/>
                </a:solidFill>
              </a:rPr>
              <a:t>(</a:t>
            </a:r>
            <a:r>
              <a:rPr lang="pt-BR" sz="1600">
                <a:solidFill>
                  <a:schemeClr val="dk1"/>
                </a:solidFill>
                <a:highlight>
                  <a:srgbClr val="FFF0F0"/>
                </a:highlight>
              </a:rPr>
              <a:t>'SELECT * FROM livro'</a:t>
            </a:r>
            <a:r>
              <a:rPr lang="pt-BR" sz="1600">
                <a:solidFill>
                  <a:schemeClr val="dk1"/>
                </a:solidFill>
              </a:rPr>
              <a:t>);</a:t>
            </a:r>
            <a:endParaRPr sz="1600">
              <a:solidFill>
                <a:schemeClr val="dk1"/>
              </a:solidFill>
            </a:endParaRPr>
          </a:p>
          <a:p>
            <a:pPr indent="0" lvl="0" marL="0" rtl="0" algn="l">
              <a:lnSpc>
                <a:spcPct val="125000"/>
              </a:lnSpc>
              <a:spcBef>
                <a:spcPts val="0"/>
              </a:spcBef>
              <a:spcAft>
                <a:spcPts val="0"/>
              </a:spcAft>
              <a:buClr>
                <a:schemeClr val="dk1"/>
              </a:buClr>
              <a:buSzPts val="1100"/>
              <a:buFont typeface="Arial"/>
              <a:buNone/>
            </a:pPr>
            <a:r>
              <a:rPr lang="pt-BR" sz="1600">
                <a:solidFill>
                  <a:srgbClr val="996633"/>
                </a:solidFill>
              </a:rPr>
              <a:t>$livros</a:t>
            </a:r>
            <a:r>
              <a:rPr lang="pt-BR" sz="1600">
                <a:solidFill>
                  <a:schemeClr val="dk1"/>
                </a:solidFill>
              </a:rPr>
              <a:t> </a:t>
            </a:r>
            <a:r>
              <a:rPr lang="pt-BR" sz="1600">
                <a:solidFill>
                  <a:srgbClr val="333333"/>
                </a:solidFill>
              </a:rPr>
              <a:t>=</a:t>
            </a:r>
            <a:r>
              <a:rPr lang="pt-BR" sz="1600">
                <a:solidFill>
                  <a:schemeClr val="dk1"/>
                </a:solidFill>
              </a:rPr>
              <a:t> </a:t>
            </a:r>
            <a:r>
              <a:rPr lang="pt-BR" sz="1600">
                <a:solidFill>
                  <a:srgbClr val="996633"/>
                </a:solidFill>
              </a:rPr>
              <a:t>$statement</a:t>
            </a:r>
            <a:r>
              <a:rPr lang="pt-BR" sz="1600">
                <a:solidFill>
                  <a:srgbClr val="333333"/>
                </a:solidFill>
              </a:rPr>
              <a:t>-&gt;</a:t>
            </a:r>
            <a:r>
              <a:rPr lang="pt-BR" sz="1600">
                <a:solidFill>
                  <a:srgbClr val="0000CC"/>
                </a:solidFill>
              </a:rPr>
              <a:t>fetchAll</a:t>
            </a:r>
            <a:r>
              <a:rPr lang="pt-BR" sz="1600">
                <a:solidFill>
                  <a:schemeClr val="dk1"/>
                </a:solidFill>
              </a:rPr>
              <a:t>(PDO</a:t>
            </a:r>
            <a:r>
              <a:rPr lang="pt-BR" sz="1600">
                <a:solidFill>
                  <a:srgbClr val="333333"/>
                </a:solidFill>
              </a:rPr>
              <a:t>::</a:t>
            </a:r>
            <a:r>
              <a:rPr lang="pt-BR" sz="1600">
                <a:solidFill>
                  <a:srgbClr val="0000CC"/>
                </a:solidFill>
              </a:rPr>
              <a:t>FETCH_OBJ</a:t>
            </a:r>
            <a:r>
              <a:rPr lang="pt-BR" sz="1600">
                <a:solidFill>
                  <a:schemeClr val="dk1"/>
                </a:solidFill>
              </a:rPr>
              <a:t>);</a:t>
            </a:r>
            <a:endParaRPr sz="1600">
              <a:solidFill>
                <a:schemeClr val="dk1"/>
              </a:solidFill>
            </a:endParaRPr>
          </a:p>
          <a:p>
            <a:pPr indent="0" lvl="0" marL="0" rtl="0" algn="l">
              <a:lnSpc>
                <a:spcPct val="125000"/>
              </a:lnSpc>
              <a:spcBef>
                <a:spcPts val="0"/>
              </a:spcBef>
              <a:spcAft>
                <a:spcPts val="0"/>
              </a:spcAft>
              <a:buClr>
                <a:schemeClr val="dk1"/>
              </a:buClr>
              <a:buSzPts val="1100"/>
              <a:buFont typeface="Arial"/>
              <a:buNone/>
            </a:pPr>
            <a:r>
              <a:t/>
            </a:r>
            <a:endParaRPr sz="1600">
              <a:solidFill>
                <a:schemeClr val="dk1"/>
              </a:solidFill>
            </a:endParaRPr>
          </a:p>
          <a:p>
            <a:pPr indent="0" lvl="0" marL="0" rtl="0" algn="l">
              <a:lnSpc>
                <a:spcPct val="125000"/>
              </a:lnSpc>
              <a:spcBef>
                <a:spcPts val="0"/>
              </a:spcBef>
              <a:spcAft>
                <a:spcPts val="0"/>
              </a:spcAft>
              <a:buClr>
                <a:schemeClr val="dk1"/>
              </a:buClr>
              <a:buSzPts val="1100"/>
              <a:buFont typeface="Arial"/>
              <a:buNone/>
            </a:pPr>
            <a:r>
              <a:rPr b="1" lang="pt-BR" sz="1600">
                <a:solidFill>
                  <a:srgbClr val="008800"/>
                </a:solidFill>
              </a:rPr>
              <a:t>foreach</a:t>
            </a:r>
            <a:r>
              <a:rPr lang="pt-BR" sz="1600">
                <a:solidFill>
                  <a:schemeClr val="dk1"/>
                </a:solidFill>
              </a:rPr>
              <a:t> (</a:t>
            </a:r>
            <a:r>
              <a:rPr lang="pt-BR" sz="1600">
                <a:solidFill>
                  <a:srgbClr val="996633"/>
                </a:solidFill>
              </a:rPr>
              <a:t>$livros</a:t>
            </a:r>
            <a:r>
              <a:rPr lang="pt-BR" sz="1600">
                <a:solidFill>
                  <a:schemeClr val="dk1"/>
                </a:solidFill>
              </a:rPr>
              <a:t> </a:t>
            </a:r>
            <a:r>
              <a:rPr b="1" lang="pt-BR" sz="1600">
                <a:solidFill>
                  <a:srgbClr val="008800"/>
                </a:solidFill>
              </a:rPr>
              <a:t>as</a:t>
            </a:r>
            <a:r>
              <a:rPr lang="pt-BR" sz="1600">
                <a:solidFill>
                  <a:schemeClr val="dk1"/>
                </a:solidFill>
              </a:rPr>
              <a:t> </a:t>
            </a:r>
            <a:r>
              <a:rPr lang="pt-BR" sz="1600">
                <a:solidFill>
                  <a:srgbClr val="996633"/>
                </a:solidFill>
              </a:rPr>
              <a:t>$livro</a:t>
            </a:r>
            <a:r>
              <a:rPr lang="pt-BR" sz="1600">
                <a:solidFill>
                  <a:schemeClr val="dk1"/>
                </a:solidFill>
              </a:rPr>
              <a:t>) {</a:t>
            </a:r>
            <a:endParaRPr sz="1600">
              <a:solidFill>
                <a:schemeClr val="dk1"/>
              </a:solidFill>
            </a:endParaRPr>
          </a:p>
          <a:p>
            <a:pPr indent="0" lvl="0" marL="0" rtl="0" algn="l">
              <a:lnSpc>
                <a:spcPct val="125000"/>
              </a:lnSpc>
              <a:spcBef>
                <a:spcPts val="0"/>
              </a:spcBef>
              <a:spcAft>
                <a:spcPts val="0"/>
              </a:spcAft>
              <a:buClr>
                <a:schemeClr val="dk1"/>
              </a:buClr>
              <a:buSzPts val="1100"/>
              <a:buFont typeface="Arial"/>
              <a:buNone/>
            </a:pPr>
            <a:r>
              <a:rPr lang="pt-BR" sz="1600">
                <a:solidFill>
                  <a:schemeClr val="dk1"/>
                </a:solidFill>
              </a:rPr>
              <a:t>    </a:t>
            </a:r>
            <a:r>
              <a:rPr b="1" lang="pt-BR" sz="1600">
                <a:solidFill>
                  <a:srgbClr val="008800"/>
                </a:solidFill>
              </a:rPr>
              <a:t>echo</a:t>
            </a:r>
            <a:r>
              <a:rPr lang="pt-BR" sz="1600">
                <a:solidFill>
                  <a:schemeClr val="dk1"/>
                </a:solidFill>
              </a:rPr>
              <a:t> </a:t>
            </a:r>
            <a:r>
              <a:rPr lang="pt-BR" sz="1600">
                <a:solidFill>
                  <a:schemeClr val="dk1"/>
                </a:solidFill>
                <a:highlight>
                  <a:srgbClr val="FFF0F0"/>
                </a:highlight>
              </a:rPr>
              <a:t>"instância de "</a:t>
            </a:r>
            <a:r>
              <a:rPr lang="pt-BR" sz="1600">
                <a:solidFill>
                  <a:srgbClr val="333333"/>
                </a:solidFill>
              </a:rPr>
              <a:t>.</a:t>
            </a:r>
            <a:r>
              <a:rPr lang="pt-BR" sz="1600">
                <a:solidFill>
                  <a:srgbClr val="007020"/>
                </a:solidFill>
              </a:rPr>
              <a:t>get_class</a:t>
            </a:r>
            <a:r>
              <a:rPr lang="pt-BR" sz="1600">
                <a:solidFill>
                  <a:schemeClr val="dk1"/>
                </a:solidFill>
              </a:rPr>
              <a:t>(</a:t>
            </a:r>
            <a:r>
              <a:rPr lang="pt-BR" sz="1600">
                <a:solidFill>
                  <a:srgbClr val="996633"/>
                </a:solidFill>
              </a:rPr>
              <a:t>$livro</a:t>
            </a:r>
            <a:r>
              <a:rPr lang="pt-BR" sz="1600">
                <a:solidFill>
                  <a:schemeClr val="dk1"/>
                </a:solidFill>
              </a:rPr>
              <a:t>)</a:t>
            </a:r>
            <a:r>
              <a:rPr lang="pt-BR" sz="1600">
                <a:solidFill>
                  <a:srgbClr val="333333"/>
                </a:solidFill>
              </a:rPr>
              <a:t>.</a:t>
            </a:r>
            <a:r>
              <a:rPr lang="pt-BR" sz="1600">
                <a:solidFill>
                  <a:schemeClr val="dk1"/>
                </a:solidFill>
                <a:highlight>
                  <a:srgbClr val="FFF0F0"/>
                </a:highlight>
              </a:rPr>
              <a:t>":"</a:t>
            </a:r>
            <a:r>
              <a:rPr lang="pt-BR" sz="1600">
                <a:solidFill>
                  <a:schemeClr val="dk1"/>
                </a:solidFill>
              </a:rPr>
              <a:t>;</a:t>
            </a:r>
            <a:endParaRPr sz="1600">
              <a:solidFill>
                <a:schemeClr val="dk1"/>
              </a:solidFill>
            </a:endParaRPr>
          </a:p>
          <a:p>
            <a:pPr indent="0" lvl="0" marL="0" rtl="0" algn="l">
              <a:lnSpc>
                <a:spcPct val="125000"/>
              </a:lnSpc>
              <a:spcBef>
                <a:spcPts val="0"/>
              </a:spcBef>
              <a:spcAft>
                <a:spcPts val="0"/>
              </a:spcAft>
              <a:buClr>
                <a:schemeClr val="dk1"/>
              </a:buClr>
              <a:buSzPts val="1100"/>
              <a:buFont typeface="Arial"/>
              <a:buNone/>
            </a:pPr>
            <a:r>
              <a:rPr lang="pt-BR" sz="1600">
                <a:solidFill>
                  <a:schemeClr val="dk1"/>
                </a:solidFill>
              </a:rPr>
              <a:t>    </a:t>
            </a:r>
            <a:r>
              <a:rPr b="1" lang="pt-BR" sz="1600">
                <a:solidFill>
                  <a:srgbClr val="008800"/>
                </a:solidFill>
              </a:rPr>
              <a:t>echo</a:t>
            </a:r>
            <a:r>
              <a:rPr lang="pt-BR" sz="1600">
                <a:solidFill>
                  <a:schemeClr val="dk1"/>
                </a:solidFill>
              </a:rPr>
              <a:t> </a:t>
            </a:r>
            <a:r>
              <a:rPr lang="pt-BR" sz="1600">
                <a:solidFill>
                  <a:srgbClr val="996633"/>
                </a:solidFill>
              </a:rPr>
              <a:t>$livro</a:t>
            </a:r>
            <a:r>
              <a:rPr lang="pt-BR" sz="1600">
                <a:solidFill>
                  <a:srgbClr val="333333"/>
                </a:solidFill>
              </a:rPr>
              <a:t>-&gt;</a:t>
            </a:r>
            <a:r>
              <a:rPr lang="pt-BR" sz="1600">
                <a:solidFill>
                  <a:srgbClr val="0000CC"/>
                </a:solidFill>
              </a:rPr>
              <a:t>titulo</a:t>
            </a:r>
            <a:r>
              <a:rPr lang="pt-BR" sz="1600">
                <a:solidFill>
                  <a:srgbClr val="333333"/>
                </a:solidFill>
              </a:rPr>
              <a:t>.</a:t>
            </a:r>
            <a:r>
              <a:rPr lang="pt-BR" sz="1600">
                <a:solidFill>
                  <a:schemeClr val="dk1"/>
                </a:solidFill>
                <a:highlight>
                  <a:srgbClr val="FFF0F0"/>
                </a:highlight>
              </a:rPr>
              <a:t>"&lt;/br&gt;"</a:t>
            </a:r>
            <a:r>
              <a:rPr lang="pt-BR" sz="1600">
                <a:solidFill>
                  <a:schemeClr val="dk1"/>
                </a:solidFill>
              </a:rPr>
              <a:t>;</a:t>
            </a:r>
            <a:endParaRPr sz="1600">
              <a:solidFill>
                <a:schemeClr val="dk1"/>
              </a:solidFill>
            </a:endParaRPr>
          </a:p>
          <a:p>
            <a:pPr indent="0" lvl="0" marL="0" rtl="0" algn="l">
              <a:lnSpc>
                <a:spcPct val="125000"/>
              </a:lnSpc>
              <a:spcBef>
                <a:spcPts val="0"/>
              </a:spcBef>
              <a:spcAft>
                <a:spcPts val="0"/>
              </a:spcAft>
              <a:buClr>
                <a:schemeClr val="dk1"/>
              </a:buClr>
              <a:buSzPts val="1100"/>
              <a:buFont typeface="Arial"/>
              <a:buNone/>
            </a:pPr>
            <a:r>
              <a:rPr lang="pt-BR" sz="1600">
                <a:solidFill>
                  <a:schemeClr val="dk1"/>
                </a:solidFill>
              </a:rPr>
              <a:t>}</a:t>
            </a:r>
            <a:endParaRPr sz="1600">
              <a:solidFill>
                <a:schemeClr val="dk1"/>
              </a:solidFill>
            </a:endParaRPr>
          </a:p>
          <a:p>
            <a:pPr indent="0" lvl="0" marL="0" rtl="0" algn="l">
              <a:lnSpc>
                <a:spcPct val="125000"/>
              </a:lnSpc>
              <a:spcBef>
                <a:spcPts val="0"/>
              </a:spcBef>
              <a:spcAft>
                <a:spcPts val="0"/>
              </a:spcAft>
              <a:buClr>
                <a:schemeClr val="dk1"/>
              </a:buClr>
              <a:buSzPts val="1100"/>
              <a:buFont typeface="Arial"/>
              <a:buNone/>
            </a:pPr>
            <a:r>
              <a:t/>
            </a:r>
            <a:endParaRPr sz="1600">
              <a:solidFill>
                <a:srgbClr val="557799"/>
              </a:solidFill>
            </a:endParaRPr>
          </a:p>
          <a:p>
            <a:pPr indent="0" lvl="0" marL="0" rtl="0" algn="l">
              <a:lnSpc>
                <a:spcPct val="125000"/>
              </a:lnSpc>
              <a:spcBef>
                <a:spcPts val="0"/>
              </a:spcBef>
              <a:spcAft>
                <a:spcPts val="0"/>
              </a:spcAft>
              <a:buNone/>
            </a:pPr>
            <a:r>
              <a:t/>
            </a:r>
            <a:endParaRPr sz="1600">
              <a:solidFill>
                <a:srgbClr val="996633"/>
              </a:solidFill>
            </a:endParaRPr>
          </a:p>
        </p:txBody>
      </p:sp>
      <p:sp>
        <p:nvSpPr>
          <p:cNvPr id="2470" name="Google Shape;2470;p285"/>
          <p:cNvSpPr txBox="1"/>
          <p:nvPr/>
        </p:nvSpPr>
        <p:spPr>
          <a:xfrm>
            <a:off x="6256075" y="1250300"/>
            <a:ext cx="2784600" cy="3422400"/>
          </a:xfrm>
          <a:prstGeom prst="rect">
            <a:avLst/>
          </a:prstGeom>
          <a:noFill/>
          <a:ln cap="flat" cmpd="sng" w="9525">
            <a:solidFill>
              <a:srgbClr val="000000"/>
            </a:solidFill>
            <a:prstDash val="dash"/>
            <a:round/>
            <a:headEnd len="sm" w="sm" type="none"/>
            <a:tailEnd len="sm" w="sm" type="none"/>
          </a:ln>
        </p:spPr>
        <p:txBody>
          <a:bodyPr anchorCtr="0" anchor="ctr" bIns="91425" lIns="91425" spcFirstLastPara="1" rIns="91425" wrap="square" tIns="91425">
            <a:noAutofit/>
          </a:bodyPr>
          <a:lstStyle/>
          <a:p>
            <a:pPr indent="0" lvl="0" marL="0" rtl="0" algn="just">
              <a:lnSpc>
                <a:spcPct val="115000"/>
              </a:lnSpc>
              <a:spcBef>
                <a:spcPts val="0"/>
              </a:spcBef>
              <a:spcAft>
                <a:spcPts val="1600"/>
              </a:spcAft>
              <a:buNone/>
            </a:pPr>
            <a:r>
              <a:rPr b="1" lang="pt-BR" sz="1800">
                <a:solidFill>
                  <a:schemeClr val="dk2"/>
                </a:solidFill>
              </a:rPr>
              <a:t>PDO::FETCH_OBJ</a:t>
            </a:r>
            <a:r>
              <a:rPr lang="pt-BR" sz="1800">
                <a:solidFill>
                  <a:schemeClr val="dk2"/>
                </a:solidFill>
              </a:rPr>
              <a:t>: Retorna os registros em forma de objetos genéricos (instâncias de StdClass). </a:t>
            </a:r>
            <a:endParaRPr/>
          </a:p>
        </p:txBody>
      </p:sp>
    </p:spTree>
  </p:cSld>
  <p:clrMapOvr>
    <a:masterClrMapping/>
  </p:clrMapOvr>
</p:sld>
</file>

<file path=ppt/slides/slide2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4" name="Shape 2474"/>
        <p:cNvGrpSpPr/>
        <p:nvPr/>
      </p:nvGrpSpPr>
      <p:grpSpPr>
        <a:xfrm>
          <a:off x="0" y="0"/>
          <a:ext cx="0" cy="0"/>
          <a:chOff x="0" y="0"/>
          <a:chExt cx="0" cy="0"/>
        </a:xfrm>
      </p:grpSpPr>
      <p:sp>
        <p:nvSpPr>
          <p:cNvPr id="2475" name="Google Shape;2475;p28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fetchObject</a:t>
            </a:r>
            <a:endParaRPr/>
          </a:p>
        </p:txBody>
      </p:sp>
      <p:sp>
        <p:nvSpPr>
          <p:cNvPr id="2476" name="Google Shape;2476;p286"/>
          <p:cNvSpPr txBox="1"/>
          <p:nvPr/>
        </p:nvSpPr>
        <p:spPr>
          <a:xfrm>
            <a:off x="416150" y="1206825"/>
            <a:ext cx="4294500" cy="35904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pt-BR" sz="1300">
                <a:solidFill>
                  <a:srgbClr val="557799"/>
                </a:solidFill>
              </a:rPr>
              <a:t>&lt;?php</a:t>
            </a:r>
            <a:endParaRPr sz="1300">
              <a:solidFill>
                <a:schemeClr val="dk1"/>
              </a:solidFill>
            </a:endParaRPr>
          </a:p>
          <a:p>
            <a:pPr indent="0" lvl="0" marL="0" rtl="0" algn="l">
              <a:spcBef>
                <a:spcPts val="0"/>
              </a:spcBef>
              <a:spcAft>
                <a:spcPts val="0"/>
              </a:spcAft>
              <a:buNone/>
            </a:pPr>
            <a:r>
              <a:t/>
            </a:r>
            <a:endParaRPr sz="1300">
              <a:solidFill>
                <a:schemeClr val="dk1"/>
              </a:solidFill>
            </a:endParaRPr>
          </a:p>
          <a:p>
            <a:pPr indent="0" lvl="0" marL="0" rtl="0" algn="l">
              <a:spcBef>
                <a:spcPts val="0"/>
              </a:spcBef>
              <a:spcAft>
                <a:spcPts val="0"/>
              </a:spcAft>
              <a:buNone/>
            </a:pPr>
            <a:r>
              <a:rPr b="1" lang="pt-BR" sz="1300">
                <a:solidFill>
                  <a:srgbClr val="008800"/>
                </a:solidFill>
              </a:rPr>
              <a:t>include</a:t>
            </a:r>
            <a:r>
              <a:rPr lang="pt-BR" sz="1300">
                <a:solidFill>
                  <a:schemeClr val="dk1"/>
                </a:solidFill>
              </a:rPr>
              <a:t> </a:t>
            </a:r>
            <a:r>
              <a:rPr lang="pt-BR" sz="1300">
                <a:solidFill>
                  <a:schemeClr val="dk1"/>
                </a:solidFill>
                <a:highlight>
                  <a:srgbClr val="FFF0F0"/>
                </a:highlight>
              </a:rPr>
              <a:t>'conexao.php'</a:t>
            </a:r>
            <a:r>
              <a:rPr lang="pt-BR" sz="1300">
                <a:solidFill>
                  <a:schemeClr val="dk1"/>
                </a:solidFill>
              </a:rPr>
              <a:t>;</a:t>
            </a:r>
            <a:endParaRPr sz="1300">
              <a:solidFill>
                <a:schemeClr val="dk1"/>
              </a:solidFill>
            </a:endParaRPr>
          </a:p>
          <a:p>
            <a:pPr indent="0" lvl="0" marL="0" rtl="0" algn="l">
              <a:spcBef>
                <a:spcPts val="0"/>
              </a:spcBef>
              <a:spcAft>
                <a:spcPts val="0"/>
              </a:spcAft>
              <a:buNone/>
            </a:pPr>
            <a:r>
              <a:t/>
            </a:r>
            <a:endParaRPr sz="1300">
              <a:solidFill>
                <a:schemeClr val="dk1"/>
              </a:solidFill>
            </a:endParaRPr>
          </a:p>
          <a:p>
            <a:pPr indent="0" lvl="0" marL="0" rtl="0" algn="l">
              <a:spcBef>
                <a:spcPts val="0"/>
              </a:spcBef>
              <a:spcAft>
                <a:spcPts val="0"/>
              </a:spcAft>
              <a:buNone/>
            </a:pPr>
            <a:r>
              <a:rPr b="1" lang="pt-BR" sz="1300">
                <a:solidFill>
                  <a:srgbClr val="008800"/>
                </a:solidFill>
              </a:rPr>
              <a:t>class</a:t>
            </a:r>
            <a:r>
              <a:rPr lang="pt-BR" sz="1300">
                <a:solidFill>
                  <a:schemeClr val="dk1"/>
                </a:solidFill>
              </a:rPr>
              <a:t> </a:t>
            </a:r>
            <a:r>
              <a:rPr b="1" lang="pt-BR" sz="1300">
                <a:solidFill>
                  <a:srgbClr val="BB0066"/>
                </a:solidFill>
              </a:rPr>
              <a:t>Livro</a:t>
            </a:r>
            <a:r>
              <a:rPr lang="pt-BR" sz="1300">
                <a:solidFill>
                  <a:schemeClr val="dk1"/>
                </a:solidFill>
              </a:rPr>
              <a:t> {</a:t>
            </a:r>
            <a:endParaRPr sz="1300">
              <a:solidFill>
                <a:schemeClr val="dk1"/>
              </a:solidFill>
            </a:endParaRPr>
          </a:p>
          <a:p>
            <a:pPr indent="0" lvl="0" marL="0" rtl="0" algn="l">
              <a:spcBef>
                <a:spcPts val="0"/>
              </a:spcBef>
              <a:spcAft>
                <a:spcPts val="0"/>
              </a:spcAft>
              <a:buNone/>
            </a:pPr>
            <a:r>
              <a:rPr lang="pt-BR" sz="1300">
                <a:solidFill>
                  <a:schemeClr val="dk1"/>
                </a:solidFill>
              </a:rPr>
              <a:t>    </a:t>
            </a:r>
            <a:endParaRPr sz="1300">
              <a:solidFill>
                <a:schemeClr val="dk1"/>
              </a:solidFill>
            </a:endParaRPr>
          </a:p>
          <a:p>
            <a:pPr indent="0" lvl="0" marL="0" rtl="0" algn="l">
              <a:spcBef>
                <a:spcPts val="0"/>
              </a:spcBef>
              <a:spcAft>
                <a:spcPts val="0"/>
              </a:spcAft>
              <a:buNone/>
            </a:pPr>
            <a:r>
              <a:rPr lang="pt-BR" sz="1300">
                <a:solidFill>
                  <a:schemeClr val="dk1"/>
                </a:solidFill>
              </a:rPr>
              <a:t>    </a:t>
            </a:r>
            <a:r>
              <a:rPr b="1" lang="pt-BR" sz="1300">
                <a:solidFill>
                  <a:srgbClr val="008800"/>
                </a:solidFill>
              </a:rPr>
              <a:t>public</a:t>
            </a:r>
            <a:r>
              <a:rPr lang="pt-BR" sz="1300">
                <a:solidFill>
                  <a:schemeClr val="dk1"/>
                </a:solidFill>
              </a:rPr>
              <a:t> </a:t>
            </a:r>
            <a:r>
              <a:rPr b="1" lang="pt-BR" sz="1300">
                <a:solidFill>
                  <a:srgbClr val="008800"/>
                </a:solidFill>
              </a:rPr>
              <a:t>function</a:t>
            </a:r>
            <a:r>
              <a:rPr lang="pt-BR" sz="1300">
                <a:solidFill>
                  <a:schemeClr val="dk1"/>
                </a:solidFill>
              </a:rPr>
              <a:t> </a:t>
            </a:r>
            <a:r>
              <a:rPr b="1" lang="pt-BR" sz="1300">
                <a:solidFill>
                  <a:srgbClr val="0066BB"/>
                </a:solidFill>
              </a:rPr>
              <a:t>__construct</a:t>
            </a:r>
            <a:r>
              <a:rPr lang="pt-BR" sz="1300">
                <a:solidFill>
                  <a:schemeClr val="dk1"/>
                </a:solidFill>
              </a:rPr>
              <a:t>(</a:t>
            </a:r>
            <a:r>
              <a:rPr lang="pt-BR" sz="1300">
                <a:solidFill>
                  <a:srgbClr val="996633"/>
                </a:solidFill>
              </a:rPr>
              <a:t>$etiqueta</a:t>
            </a:r>
            <a:r>
              <a:rPr lang="pt-BR" sz="1300">
                <a:solidFill>
                  <a:schemeClr val="dk1"/>
                </a:solidFill>
              </a:rPr>
              <a:t> </a:t>
            </a:r>
            <a:r>
              <a:rPr lang="pt-BR" sz="1300">
                <a:solidFill>
                  <a:srgbClr val="333333"/>
                </a:solidFill>
              </a:rPr>
              <a:t>=</a:t>
            </a:r>
            <a:r>
              <a:rPr lang="pt-BR" sz="1300">
                <a:solidFill>
                  <a:schemeClr val="dk1"/>
                </a:solidFill>
              </a:rPr>
              <a:t> </a:t>
            </a:r>
            <a:r>
              <a:rPr b="1" lang="pt-BR" sz="1300">
                <a:solidFill>
                  <a:srgbClr val="008800"/>
                </a:solidFill>
              </a:rPr>
              <a:t>null</a:t>
            </a:r>
            <a:r>
              <a:rPr lang="pt-BR" sz="1300">
                <a:solidFill>
                  <a:schemeClr val="dk1"/>
                </a:solidFill>
              </a:rPr>
              <a:t>) {</a:t>
            </a:r>
            <a:endParaRPr sz="1300">
              <a:solidFill>
                <a:schemeClr val="dk1"/>
              </a:solidFill>
            </a:endParaRPr>
          </a:p>
          <a:p>
            <a:pPr indent="0" lvl="0" marL="0" rtl="0" algn="l">
              <a:spcBef>
                <a:spcPts val="0"/>
              </a:spcBef>
              <a:spcAft>
                <a:spcPts val="0"/>
              </a:spcAft>
              <a:buNone/>
            </a:pPr>
            <a:r>
              <a:rPr lang="pt-BR" sz="1300">
                <a:solidFill>
                  <a:schemeClr val="dk1"/>
                </a:solidFill>
              </a:rPr>
              <a:t>        </a:t>
            </a:r>
            <a:r>
              <a:rPr lang="pt-BR" sz="1300">
                <a:solidFill>
                  <a:srgbClr val="996633"/>
                </a:solidFill>
              </a:rPr>
              <a:t>$this</a:t>
            </a:r>
            <a:r>
              <a:rPr lang="pt-BR" sz="1300">
                <a:solidFill>
                  <a:srgbClr val="333333"/>
                </a:solidFill>
              </a:rPr>
              <a:t>-&gt;</a:t>
            </a:r>
            <a:r>
              <a:rPr lang="pt-BR" sz="1300">
                <a:solidFill>
                  <a:srgbClr val="0000CC"/>
                </a:solidFill>
              </a:rPr>
              <a:t>etiqueta</a:t>
            </a:r>
            <a:r>
              <a:rPr lang="pt-BR" sz="1300">
                <a:solidFill>
                  <a:schemeClr val="dk1"/>
                </a:solidFill>
              </a:rPr>
              <a:t> </a:t>
            </a:r>
            <a:r>
              <a:rPr lang="pt-BR" sz="1300">
                <a:solidFill>
                  <a:srgbClr val="333333"/>
                </a:solidFill>
              </a:rPr>
              <a:t>=</a:t>
            </a:r>
            <a:r>
              <a:rPr lang="pt-BR" sz="1300">
                <a:solidFill>
                  <a:schemeClr val="dk1"/>
                </a:solidFill>
              </a:rPr>
              <a:t> </a:t>
            </a:r>
            <a:r>
              <a:rPr lang="pt-BR" sz="1300">
                <a:solidFill>
                  <a:srgbClr val="996633"/>
                </a:solidFill>
              </a:rPr>
              <a:t>$etiqueta</a:t>
            </a:r>
            <a:r>
              <a:rPr lang="pt-BR" sz="1300">
                <a:solidFill>
                  <a:schemeClr val="dk1"/>
                </a:solidFill>
              </a:rPr>
              <a:t>;</a:t>
            </a:r>
            <a:endParaRPr sz="1300">
              <a:solidFill>
                <a:schemeClr val="dk1"/>
              </a:solidFill>
            </a:endParaRPr>
          </a:p>
          <a:p>
            <a:pPr indent="0" lvl="0" marL="0" rtl="0" algn="l">
              <a:spcBef>
                <a:spcPts val="0"/>
              </a:spcBef>
              <a:spcAft>
                <a:spcPts val="0"/>
              </a:spcAft>
              <a:buNone/>
            </a:pPr>
            <a:r>
              <a:rPr lang="pt-BR" sz="1300">
                <a:solidFill>
                  <a:schemeClr val="dk1"/>
                </a:solidFill>
              </a:rPr>
              <a:t>    }</a:t>
            </a:r>
            <a:endParaRPr sz="1300">
              <a:solidFill>
                <a:schemeClr val="dk1"/>
              </a:solidFill>
            </a:endParaRPr>
          </a:p>
          <a:p>
            <a:pPr indent="0" lvl="0" marL="0" rtl="0" algn="l">
              <a:spcBef>
                <a:spcPts val="0"/>
              </a:spcBef>
              <a:spcAft>
                <a:spcPts val="0"/>
              </a:spcAft>
              <a:buNone/>
            </a:pPr>
            <a:r>
              <a:rPr lang="pt-BR" sz="1300">
                <a:solidFill>
                  <a:schemeClr val="dk1"/>
                </a:solidFill>
              </a:rPr>
              <a:t>    </a:t>
            </a:r>
            <a:endParaRPr sz="1300">
              <a:solidFill>
                <a:schemeClr val="dk1"/>
              </a:solidFill>
            </a:endParaRPr>
          </a:p>
          <a:p>
            <a:pPr indent="0" lvl="0" marL="0" rtl="0" algn="l">
              <a:spcBef>
                <a:spcPts val="0"/>
              </a:spcBef>
              <a:spcAft>
                <a:spcPts val="0"/>
              </a:spcAft>
              <a:buNone/>
            </a:pPr>
            <a:r>
              <a:rPr lang="pt-BR" sz="1300">
                <a:solidFill>
                  <a:schemeClr val="dk1"/>
                </a:solidFill>
              </a:rPr>
              <a:t>}</a:t>
            </a:r>
            <a:endParaRPr sz="1300">
              <a:solidFill>
                <a:schemeClr val="dk1"/>
              </a:solidFill>
            </a:endParaRPr>
          </a:p>
          <a:p>
            <a:pPr indent="0" lvl="0" marL="0" rtl="0" algn="l">
              <a:spcBef>
                <a:spcPts val="0"/>
              </a:spcBef>
              <a:spcAft>
                <a:spcPts val="0"/>
              </a:spcAft>
              <a:buNone/>
            </a:pPr>
            <a:r>
              <a:t/>
            </a:r>
            <a:endParaRPr sz="1300">
              <a:solidFill>
                <a:schemeClr val="dk1"/>
              </a:solidFill>
            </a:endParaRPr>
          </a:p>
          <a:p>
            <a:pPr indent="0" lvl="0" marL="0" rtl="0" algn="l">
              <a:spcBef>
                <a:spcPts val="0"/>
              </a:spcBef>
              <a:spcAft>
                <a:spcPts val="0"/>
              </a:spcAft>
              <a:buNone/>
            </a:pPr>
            <a:r>
              <a:rPr lang="pt-BR" sz="1300">
                <a:solidFill>
                  <a:srgbClr val="996633"/>
                </a:solidFill>
              </a:rPr>
              <a:t>$statement</a:t>
            </a:r>
            <a:r>
              <a:rPr lang="pt-BR" sz="1300">
                <a:solidFill>
                  <a:schemeClr val="dk1"/>
                </a:solidFill>
              </a:rPr>
              <a:t> </a:t>
            </a:r>
            <a:r>
              <a:rPr lang="pt-BR" sz="1300">
                <a:solidFill>
                  <a:srgbClr val="333333"/>
                </a:solidFill>
              </a:rPr>
              <a:t>=</a:t>
            </a:r>
            <a:r>
              <a:rPr lang="pt-BR" sz="1300">
                <a:solidFill>
                  <a:schemeClr val="dk1"/>
                </a:solidFill>
              </a:rPr>
              <a:t> </a:t>
            </a:r>
            <a:r>
              <a:rPr lang="pt-BR" sz="1300">
                <a:solidFill>
                  <a:srgbClr val="996633"/>
                </a:solidFill>
              </a:rPr>
              <a:t>$pdo</a:t>
            </a:r>
            <a:r>
              <a:rPr lang="pt-BR" sz="1300">
                <a:solidFill>
                  <a:srgbClr val="333333"/>
                </a:solidFill>
              </a:rPr>
              <a:t>-&gt;</a:t>
            </a:r>
            <a:r>
              <a:rPr lang="pt-BR" sz="1300">
                <a:solidFill>
                  <a:srgbClr val="0000CC"/>
                </a:solidFill>
              </a:rPr>
              <a:t>query</a:t>
            </a:r>
            <a:r>
              <a:rPr lang="pt-BR" sz="1300">
                <a:solidFill>
                  <a:schemeClr val="dk1"/>
                </a:solidFill>
              </a:rPr>
              <a:t>(</a:t>
            </a:r>
            <a:r>
              <a:rPr lang="pt-BR" sz="1300">
                <a:solidFill>
                  <a:schemeClr val="dk1"/>
                </a:solidFill>
                <a:highlight>
                  <a:srgbClr val="FFF0F0"/>
                </a:highlight>
              </a:rPr>
              <a:t>"SELECT * FROM livro"</a:t>
            </a:r>
            <a:r>
              <a:rPr lang="pt-BR" sz="1300">
                <a:solidFill>
                  <a:schemeClr val="dk1"/>
                </a:solidFill>
              </a:rPr>
              <a:t>);</a:t>
            </a:r>
            <a:endParaRPr sz="1300">
              <a:solidFill>
                <a:schemeClr val="dk1"/>
              </a:solidFill>
            </a:endParaRPr>
          </a:p>
          <a:p>
            <a:pPr indent="0" lvl="0" marL="0" rtl="0" algn="l">
              <a:spcBef>
                <a:spcPts val="0"/>
              </a:spcBef>
              <a:spcAft>
                <a:spcPts val="0"/>
              </a:spcAft>
              <a:buNone/>
            </a:pPr>
            <a:r>
              <a:rPr lang="pt-BR" sz="1300">
                <a:solidFill>
                  <a:srgbClr val="996633"/>
                </a:solidFill>
              </a:rPr>
              <a:t>$livro</a:t>
            </a:r>
            <a:r>
              <a:rPr lang="pt-BR" sz="1300">
                <a:solidFill>
                  <a:schemeClr val="dk1"/>
                </a:solidFill>
              </a:rPr>
              <a:t> </a:t>
            </a:r>
            <a:r>
              <a:rPr lang="pt-BR" sz="1300">
                <a:solidFill>
                  <a:srgbClr val="333333"/>
                </a:solidFill>
              </a:rPr>
              <a:t>=</a:t>
            </a:r>
            <a:r>
              <a:rPr lang="pt-BR" sz="1300">
                <a:solidFill>
                  <a:schemeClr val="dk1"/>
                </a:solidFill>
              </a:rPr>
              <a:t> </a:t>
            </a:r>
            <a:r>
              <a:rPr lang="pt-BR" sz="1300">
                <a:solidFill>
                  <a:srgbClr val="996633"/>
                </a:solidFill>
              </a:rPr>
              <a:t>$statement</a:t>
            </a:r>
            <a:r>
              <a:rPr lang="pt-BR" sz="1300">
                <a:solidFill>
                  <a:srgbClr val="333333"/>
                </a:solidFill>
              </a:rPr>
              <a:t>-&gt;</a:t>
            </a:r>
            <a:r>
              <a:rPr lang="pt-BR" sz="1300">
                <a:solidFill>
                  <a:srgbClr val="0000CC"/>
                </a:solidFill>
              </a:rPr>
              <a:t>fetchObject</a:t>
            </a:r>
            <a:r>
              <a:rPr lang="pt-BR" sz="1300">
                <a:solidFill>
                  <a:schemeClr val="dk1"/>
                </a:solidFill>
              </a:rPr>
              <a:t>(Livro</a:t>
            </a:r>
            <a:r>
              <a:rPr lang="pt-BR" sz="1300">
                <a:solidFill>
                  <a:srgbClr val="333333"/>
                </a:solidFill>
              </a:rPr>
              <a:t>::</a:t>
            </a:r>
            <a:r>
              <a:rPr lang="pt-BR" sz="1300">
                <a:solidFill>
                  <a:srgbClr val="0000CC"/>
                </a:solidFill>
              </a:rPr>
              <a:t>class</a:t>
            </a:r>
            <a:r>
              <a:rPr lang="pt-BR" sz="1300">
                <a:solidFill>
                  <a:schemeClr val="dk1"/>
                </a:solidFill>
              </a:rPr>
              <a:t>, [</a:t>
            </a:r>
            <a:r>
              <a:rPr b="1" lang="pt-BR" sz="1300">
                <a:solidFill>
                  <a:srgbClr val="0000DD"/>
                </a:solidFill>
              </a:rPr>
              <a:t>123456</a:t>
            </a:r>
            <a:r>
              <a:rPr lang="pt-BR" sz="1300">
                <a:solidFill>
                  <a:schemeClr val="dk1"/>
                </a:solidFill>
              </a:rPr>
              <a:t>]);</a:t>
            </a:r>
            <a:endParaRPr sz="1300">
              <a:solidFill>
                <a:schemeClr val="dk1"/>
              </a:solidFill>
            </a:endParaRPr>
          </a:p>
          <a:p>
            <a:pPr indent="0" lvl="0" marL="0" rtl="0" algn="l">
              <a:lnSpc>
                <a:spcPct val="125000"/>
              </a:lnSpc>
              <a:spcBef>
                <a:spcPts val="0"/>
              </a:spcBef>
              <a:spcAft>
                <a:spcPts val="0"/>
              </a:spcAft>
              <a:buNone/>
            </a:pPr>
            <a:r>
              <a:rPr lang="pt-BR" sz="1300">
                <a:solidFill>
                  <a:srgbClr val="007020"/>
                </a:solidFill>
              </a:rPr>
              <a:t>var_dump</a:t>
            </a:r>
            <a:r>
              <a:rPr lang="pt-BR" sz="1300">
                <a:solidFill>
                  <a:schemeClr val="dk1"/>
                </a:solidFill>
              </a:rPr>
              <a:t>(</a:t>
            </a:r>
            <a:r>
              <a:rPr lang="pt-BR" sz="1300">
                <a:solidFill>
                  <a:srgbClr val="996633"/>
                </a:solidFill>
              </a:rPr>
              <a:t>$livro</a:t>
            </a:r>
            <a:r>
              <a:rPr lang="pt-BR" sz="1300">
                <a:solidFill>
                  <a:schemeClr val="dk1"/>
                </a:solidFill>
              </a:rPr>
              <a:t>);</a:t>
            </a:r>
            <a:endParaRPr sz="1300">
              <a:solidFill>
                <a:schemeClr val="dk1"/>
              </a:solidFill>
            </a:endParaRPr>
          </a:p>
        </p:txBody>
      </p:sp>
      <p:sp>
        <p:nvSpPr>
          <p:cNvPr id="2477" name="Google Shape;2477;p286"/>
          <p:cNvSpPr txBox="1"/>
          <p:nvPr/>
        </p:nvSpPr>
        <p:spPr>
          <a:xfrm>
            <a:off x="4977050" y="1206850"/>
            <a:ext cx="3478800" cy="35904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just">
              <a:spcBef>
                <a:spcPts val="0"/>
              </a:spcBef>
              <a:spcAft>
                <a:spcPts val="0"/>
              </a:spcAft>
              <a:buNone/>
            </a:pPr>
            <a:r>
              <a:rPr lang="pt-BR"/>
              <a:t>Vale a pena salientar que o fetchObject cria a instância e seta os valores antes mesmo do método construtor ser executado. </a:t>
            </a:r>
            <a:endParaRPr/>
          </a:p>
        </p:txBody>
      </p:sp>
    </p:spTree>
  </p:cSld>
  <p:clrMapOvr>
    <a:masterClrMapping/>
  </p:clrMapOvr>
</p:sld>
</file>

<file path=ppt/slides/slide2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1" name="Shape 2481"/>
        <p:cNvGrpSpPr/>
        <p:nvPr/>
      </p:nvGrpSpPr>
      <p:grpSpPr>
        <a:xfrm>
          <a:off x="0" y="0"/>
          <a:ext cx="0" cy="0"/>
          <a:chOff x="0" y="0"/>
          <a:chExt cx="0" cy="0"/>
        </a:xfrm>
      </p:grpSpPr>
      <p:sp>
        <p:nvSpPr>
          <p:cNvPr id="2482" name="Google Shape;2482;p28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PDO:FETCH_INTO</a:t>
            </a:r>
            <a:endParaRPr/>
          </a:p>
        </p:txBody>
      </p:sp>
      <p:sp>
        <p:nvSpPr>
          <p:cNvPr id="2483" name="Google Shape;2483;p287"/>
          <p:cNvSpPr txBox="1"/>
          <p:nvPr/>
        </p:nvSpPr>
        <p:spPr>
          <a:xfrm>
            <a:off x="407825" y="1256725"/>
            <a:ext cx="4336200" cy="34977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pt-BR" sz="1300">
                <a:solidFill>
                  <a:srgbClr val="557799"/>
                </a:solidFill>
              </a:rPr>
              <a:t>&lt;?php</a:t>
            </a:r>
            <a:endParaRPr sz="1300">
              <a:solidFill>
                <a:schemeClr val="dk1"/>
              </a:solidFill>
            </a:endParaRPr>
          </a:p>
          <a:p>
            <a:pPr indent="0" lvl="0" marL="0" rtl="0" algn="l">
              <a:spcBef>
                <a:spcPts val="0"/>
              </a:spcBef>
              <a:spcAft>
                <a:spcPts val="0"/>
              </a:spcAft>
              <a:buNone/>
            </a:pPr>
            <a:r>
              <a:rPr b="1" lang="pt-BR" sz="1300">
                <a:solidFill>
                  <a:srgbClr val="008800"/>
                </a:solidFill>
              </a:rPr>
              <a:t>class</a:t>
            </a:r>
            <a:r>
              <a:rPr lang="pt-BR" sz="1300">
                <a:solidFill>
                  <a:schemeClr val="dk1"/>
                </a:solidFill>
              </a:rPr>
              <a:t> </a:t>
            </a:r>
            <a:r>
              <a:rPr b="1" lang="pt-BR" sz="1300">
                <a:solidFill>
                  <a:srgbClr val="BB0066"/>
                </a:solidFill>
              </a:rPr>
              <a:t>Livro</a:t>
            </a:r>
            <a:r>
              <a:rPr lang="pt-BR" sz="1300">
                <a:solidFill>
                  <a:schemeClr val="dk1"/>
                </a:solidFill>
              </a:rPr>
              <a:t> {</a:t>
            </a:r>
            <a:endParaRPr sz="1300">
              <a:solidFill>
                <a:schemeClr val="dk1"/>
              </a:solidFill>
            </a:endParaRPr>
          </a:p>
          <a:p>
            <a:pPr indent="0" lvl="0" marL="0" rtl="0" algn="l">
              <a:spcBef>
                <a:spcPts val="0"/>
              </a:spcBef>
              <a:spcAft>
                <a:spcPts val="0"/>
              </a:spcAft>
              <a:buNone/>
            </a:pPr>
            <a:r>
              <a:rPr lang="pt-BR" sz="1300">
                <a:solidFill>
                  <a:schemeClr val="dk1"/>
                </a:solidFill>
              </a:rPr>
              <a:t>    </a:t>
            </a:r>
            <a:r>
              <a:rPr b="1" lang="pt-BR" sz="1300">
                <a:solidFill>
                  <a:srgbClr val="008800"/>
                </a:solidFill>
              </a:rPr>
              <a:t>public</a:t>
            </a:r>
            <a:r>
              <a:rPr lang="pt-BR" sz="1300">
                <a:solidFill>
                  <a:schemeClr val="dk1"/>
                </a:solidFill>
              </a:rPr>
              <a:t> </a:t>
            </a:r>
            <a:r>
              <a:rPr lang="pt-BR" sz="1300">
                <a:solidFill>
                  <a:srgbClr val="996633"/>
                </a:solidFill>
              </a:rPr>
              <a:t>$titulo</a:t>
            </a:r>
            <a:r>
              <a:rPr lang="pt-BR" sz="1300">
                <a:solidFill>
                  <a:schemeClr val="dk1"/>
                </a:solidFill>
              </a:rPr>
              <a:t>;</a:t>
            </a:r>
            <a:endParaRPr sz="1300">
              <a:solidFill>
                <a:schemeClr val="dk1"/>
              </a:solidFill>
            </a:endParaRPr>
          </a:p>
          <a:p>
            <a:pPr indent="0" lvl="0" marL="0" rtl="0" algn="l">
              <a:spcBef>
                <a:spcPts val="0"/>
              </a:spcBef>
              <a:spcAft>
                <a:spcPts val="0"/>
              </a:spcAft>
              <a:buNone/>
            </a:pPr>
            <a:r>
              <a:rPr lang="pt-BR" sz="1300">
                <a:solidFill>
                  <a:schemeClr val="dk1"/>
                </a:solidFill>
              </a:rPr>
              <a:t>    </a:t>
            </a:r>
            <a:r>
              <a:rPr b="1" lang="pt-BR" sz="1300">
                <a:solidFill>
                  <a:srgbClr val="008800"/>
                </a:solidFill>
              </a:rPr>
              <a:t>public</a:t>
            </a:r>
            <a:r>
              <a:rPr lang="pt-BR" sz="1300">
                <a:solidFill>
                  <a:schemeClr val="dk1"/>
                </a:solidFill>
              </a:rPr>
              <a:t> </a:t>
            </a:r>
            <a:r>
              <a:rPr lang="pt-BR" sz="1300">
                <a:solidFill>
                  <a:srgbClr val="996633"/>
                </a:solidFill>
              </a:rPr>
              <a:t>$preco</a:t>
            </a:r>
            <a:r>
              <a:rPr lang="pt-BR" sz="1300">
                <a:solidFill>
                  <a:schemeClr val="dk1"/>
                </a:solidFill>
              </a:rPr>
              <a:t>;</a:t>
            </a:r>
            <a:endParaRPr sz="1300">
              <a:solidFill>
                <a:schemeClr val="dk1"/>
              </a:solidFill>
            </a:endParaRPr>
          </a:p>
          <a:p>
            <a:pPr indent="0" lvl="0" marL="0" rtl="0" algn="l">
              <a:spcBef>
                <a:spcPts val="0"/>
              </a:spcBef>
              <a:spcAft>
                <a:spcPts val="0"/>
              </a:spcAft>
              <a:buNone/>
            </a:pPr>
            <a:r>
              <a:rPr lang="pt-BR" sz="1300">
                <a:solidFill>
                  <a:schemeClr val="dk1"/>
                </a:solidFill>
              </a:rPr>
              <a:t>    </a:t>
            </a:r>
            <a:r>
              <a:rPr b="1" lang="pt-BR" sz="1300">
                <a:solidFill>
                  <a:srgbClr val="008800"/>
                </a:solidFill>
              </a:rPr>
              <a:t>public</a:t>
            </a:r>
            <a:r>
              <a:rPr lang="pt-BR" sz="1300">
                <a:solidFill>
                  <a:schemeClr val="dk1"/>
                </a:solidFill>
              </a:rPr>
              <a:t> </a:t>
            </a:r>
            <a:r>
              <a:rPr lang="pt-BR" sz="1300">
                <a:solidFill>
                  <a:srgbClr val="996633"/>
                </a:solidFill>
              </a:rPr>
              <a:t>$isbn</a:t>
            </a:r>
            <a:r>
              <a:rPr lang="pt-BR" sz="1300">
                <a:solidFill>
                  <a:schemeClr val="dk1"/>
                </a:solidFill>
              </a:rPr>
              <a:t>;</a:t>
            </a:r>
            <a:endParaRPr sz="1300">
              <a:solidFill>
                <a:schemeClr val="dk1"/>
              </a:solidFill>
            </a:endParaRPr>
          </a:p>
          <a:p>
            <a:pPr indent="0" lvl="0" marL="0" rtl="0" algn="l">
              <a:spcBef>
                <a:spcPts val="0"/>
              </a:spcBef>
              <a:spcAft>
                <a:spcPts val="0"/>
              </a:spcAft>
              <a:buNone/>
            </a:pPr>
            <a:r>
              <a:rPr lang="pt-BR" sz="1300">
                <a:solidFill>
                  <a:schemeClr val="dk1"/>
                </a:solidFill>
              </a:rPr>
              <a:t>    </a:t>
            </a:r>
            <a:r>
              <a:rPr b="1" lang="pt-BR" sz="1300">
                <a:solidFill>
                  <a:srgbClr val="008800"/>
                </a:solidFill>
              </a:rPr>
              <a:t>public</a:t>
            </a:r>
            <a:r>
              <a:rPr lang="pt-BR" sz="1300">
                <a:solidFill>
                  <a:schemeClr val="dk1"/>
                </a:solidFill>
              </a:rPr>
              <a:t> </a:t>
            </a:r>
            <a:r>
              <a:rPr lang="pt-BR" sz="1300">
                <a:solidFill>
                  <a:srgbClr val="996633"/>
                </a:solidFill>
              </a:rPr>
              <a:t>$edicao</a:t>
            </a:r>
            <a:r>
              <a:rPr lang="pt-BR" sz="1300">
                <a:solidFill>
                  <a:schemeClr val="dk1"/>
                </a:solidFill>
              </a:rPr>
              <a:t>;</a:t>
            </a:r>
            <a:endParaRPr sz="1300">
              <a:solidFill>
                <a:schemeClr val="dk1"/>
              </a:solidFill>
            </a:endParaRPr>
          </a:p>
          <a:p>
            <a:pPr indent="0" lvl="0" marL="0" rtl="0" algn="l">
              <a:spcBef>
                <a:spcPts val="0"/>
              </a:spcBef>
              <a:spcAft>
                <a:spcPts val="0"/>
              </a:spcAft>
              <a:buNone/>
            </a:pPr>
            <a:r>
              <a:rPr lang="pt-BR" sz="1300">
                <a:solidFill>
                  <a:schemeClr val="dk1"/>
                </a:solidFill>
              </a:rPr>
              <a:t>    </a:t>
            </a:r>
            <a:r>
              <a:rPr b="1" lang="pt-BR" sz="1300">
                <a:solidFill>
                  <a:srgbClr val="008800"/>
                </a:solidFill>
              </a:rPr>
              <a:t>public</a:t>
            </a:r>
            <a:r>
              <a:rPr lang="pt-BR" sz="1300">
                <a:solidFill>
                  <a:schemeClr val="dk1"/>
                </a:solidFill>
              </a:rPr>
              <a:t> </a:t>
            </a:r>
            <a:r>
              <a:rPr lang="pt-BR" sz="1300">
                <a:solidFill>
                  <a:srgbClr val="996633"/>
                </a:solidFill>
              </a:rPr>
              <a:t>$ano_publicacao</a:t>
            </a:r>
            <a:r>
              <a:rPr lang="pt-BR" sz="1300">
                <a:solidFill>
                  <a:schemeClr val="dk1"/>
                </a:solidFill>
              </a:rPr>
              <a:t>;</a:t>
            </a:r>
            <a:endParaRPr sz="1300">
              <a:solidFill>
                <a:schemeClr val="dk1"/>
              </a:solidFill>
            </a:endParaRPr>
          </a:p>
          <a:p>
            <a:pPr indent="0" lvl="0" marL="0" rtl="0" algn="l">
              <a:spcBef>
                <a:spcPts val="0"/>
              </a:spcBef>
              <a:spcAft>
                <a:spcPts val="0"/>
              </a:spcAft>
              <a:buNone/>
            </a:pPr>
            <a:r>
              <a:rPr lang="pt-BR" sz="1300">
                <a:solidFill>
                  <a:schemeClr val="dk1"/>
                </a:solidFill>
              </a:rPr>
              <a:t>}</a:t>
            </a:r>
            <a:endParaRPr sz="1300">
              <a:solidFill>
                <a:schemeClr val="dk1"/>
              </a:solidFill>
            </a:endParaRPr>
          </a:p>
          <a:p>
            <a:pPr indent="0" lvl="0" marL="0" rtl="0" algn="l">
              <a:spcBef>
                <a:spcPts val="0"/>
              </a:spcBef>
              <a:spcAft>
                <a:spcPts val="0"/>
              </a:spcAft>
              <a:buNone/>
            </a:pPr>
            <a:r>
              <a:t/>
            </a:r>
            <a:endParaRPr sz="1300">
              <a:solidFill>
                <a:schemeClr val="dk1"/>
              </a:solidFill>
            </a:endParaRPr>
          </a:p>
          <a:p>
            <a:pPr indent="0" lvl="0" marL="0" rtl="0" algn="l">
              <a:spcBef>
                <a:spcPts val="0"/>
              </a:spcBef>
              <a:spcAft>
                <a:spcPts val="0"/>
              </a:spcAft>
              <a:buNone/>
            </a:pPr>
            <a:r>
              <a:rPr lang="pt-BR" sz="1300">
                <a:solidFill>
                  <a:srgbClr val="996633"/>
                </a:solidFill>
              </a:rPr>
              <a:t>$livro</a:t>
            </a:r>
            <a:r>
              <a:rPr lang="pt-BR" sz="1300">
                <a:solidFill>
                  <a:schemeClr val="dk1"/>
                </a:solidFill>
              </a:rPr>
              <a:t> </a:t>
            </a:r>
            <a:r>
              <a:rPr lang="pt-BR" sz="1300">
                <a:solidFill>
                  <a:srgbClr val="333333"/>
                </a:solidFill>
              </a:rPr>
              <a:t>=</a:t>
            </a:r>
            <a:r>
              <a:rPr lang="pt-BR" sz="1300">
                <a:solidFill>
                  <a:schemeClr val="dk1"/>
                </a:solidFill>
              </a:rPr>
              <a:t> </a:t>
            </a:r>
            <a:r>
              <a:rPr b="1" lang="pt-BR" sz="1300">
                <a:solidFill>
                  <a:srgbClr val="008800"/>
                </a:solidFill>
              </a:rPr>
              <a:t>new</a:t>
            </a:r>
            <a:r>
              <a:rPr lang="pt-BR" sz="1300">
                <a:solidFill>
                  <a:schemeClr val="dk1"/>
                </a:solidFill>
              </a:rPr>
              <a:t> Livro();</a:t>
            </a:r>
            <a:endParaRPr sz="1300">
              <a:solidFill>
                <a:schemeClr val="dk1"/>
              </a:solidFill>
            </a:endParaRPr>
          </a:p>
          <a:p>
            <a:pPr indent="0" lvl="0" marL="0" rtl="0" algn="l">
              <a:spcBef>
                <a:spcPts val="0"/>
              </a:spcBef>
              <a:spcAft>
                <a:spcPts val="0"/>
              </a:spcAft>
              <a:buNone/>
            </a:pPr>
            <a:r>
              <a:t/>
            </a:r>
            <a:endParaRPr sz="1300">
              <a:solidFill>
                <a:schemeClr val="dk1"/>
              </a:solidFill>
            </a:endParaRPr>
          </a:p>
          <a:p>
            <a:pPr indent="0" lvl="0" marL="0" rtl="0" algn="l">
              <a:spcBef>
                <a:spcPts val="0"/>
              </a:spcBef>
              <a:spcAft>
                <a:spcPts val="0"/>
              </a:spcAft>
              <a:buNone/>
            </a:pPr>
            <a:r>
              <a:rPr lang="pt-BR" sz="1300">
                <a:solidFill>
                  <a:srgbClr val="996633"/>
                </a:solidFill>
              </a:rPr>
              <a:t>$statement</a:t>
            </a:r>
            <a:r>
              <a:rPr lang="pt-BR" sz="1300">
                <a:solidFill>
                  <a:schemeClr val="dk1"/>
                </a:solidFill>
              </a:rPr>
              <a:t> </a:t>
            </a:r>
            <a:r>
              <a:rPr lang="pt-BR" sz="1300">
                <a:solidFill>
                  <a:srgbClr val="333333"/>
                </a:solidFill>
              </a:rPr>
              <a:t>=</a:t>
            </a:r>
            <a:r>
              <a:rPr lang="pt-BR" sz="1300">
                <a:solidFill>
                  <a:schemeClr val="dk1"/>
                </a:solidFill>
              </a:rPr>
              <a:t> </a:t>
            </a:r>
            <a:r>
              <a:rPr lang="pt-BR" sz="1300">
                <a:solidFill>
                  <a:srgbClr val="996633"/>
                </a:solidFill>
              </a:rPr>
              <a:t>$pdo</a:t>
            </a:r>
            <a:r>
              <a:rPr lang="pt-BR" sz="1300">
                <a:solidFill>
                  <a:srgbClr val="333333"/>
                </a:solidFill>
              </a:rPr>
              <a:t>-&gt;</a:t>
            </a:r>
            <a:r>
              <a:rPr lang="pt-BR" sz="1300">
                <a:solidFill>
                  <a:srgbClr val="0000CC"/>
                </a:solidFill>
              </a:rPr>
              <a:t>query</a:t>
            </a:r>
            <a:r>
              <a:rPr lang="pt-BR" sz="1300">
                <a:solidFill>
                  <a:schemeClr val="dk1"/>
                </a:solidFill>
              </a:rPr>
              <a:t>(</a:t>
            </a:r>
            <a:r>
              <a:rPr lang="pt-BR" sz="1300">
                <a:solidFill>
                  <a:schemeClr val="dk1"/>
                </a:solidFill>
                <a:highlight>
                  <a:srgbClr val="FFF0F0"/>
                </a:highlight>
              </a:rPr>
              <a:t>'SELECT * FROM livro'</a:t>
            </a:r>
            <a:r>
              <a:rPr lang="pt-BR" sz="1300">
                <a:solidFill>
                  <a:schemeClr val="dk1"/>
                </a:solidFill>
              </a:rPr>
              <a:t>);</a:t>
            </a:r>
            <a:endParaRPr sz="1300">
              <a:solidFill>
                <a:schemeClr val="dk1"/>
              </a:solidFill>
            </a:endParaRPr>
          </a:p>
          <a:p>
            <a:pPr indent="0" lvl="0" marL="0" rtl="0" algn="l">
              <a:spcBef>
                <a:spcPts val="0"/>
              </a:spcBef>
              <a:spcAft>
                <a:spcPts val="0"/>
              </a:spcAft>
              <a:buNone/>
            </a:pPr>
            <a:r>
              <a:rPr lang="pt-BR" sz="1300">
                <a:solidFill>
                  <a:srgbClr val="996633"/>
                </a:solidFill>
              </a:rPr>
              <a:t>$statement</a:t>
            </a:r>
            <a:r>
              <a:rPr lang="pt-BR" sz="1300">
                <a:solidFill>
                  <a:srgbClr val="333333"/>
                </a:solidFill>
              </a:rPr>
              <a:t>-&gt;</a:t>
            </a:r>
            <a:r>
              <a:rPr lang="pt-BR" sz="1300">
                <a:solidFill>
                  <a:srgbClr val="0000CC"/>
                </a:solidFill>
              </a:rPr>
              <a:t>setFetchMode</a:t>
            </a:r>
            <a:r>
              <a:rPr lang="pt-BR" sz="1300">
                <a:solidFill>
                  <a:schemeClr val="dk1"/>
                </a:solidFill>
              </a:rPr>
              <a:t>(PDO</a:t>
            </a:r>
            <a:r>
              <a:rPr lang="pt-BR" sz="1300">
                <a:solidFill>
                  <a:srgbClr val="333333"/>
                </a:solidFill>
              </a:rPr>
              <a:t>::</a:t>
            </a:r>
            <a:r>
              <a:rPr lang="pt-BR" sz="1300">
                <a:solidFill>
                  <a:srgbClr val="0000CC"/>
                </a:solidFill>
              </a:rPr>
              <a:t>FETCH_INTO</a:t>
            </a:r>
            <a:r>
              <a:rPr lang="pt-BR" sz="1300">
                <a:solidFill>
                  <a:schemeClr val="dk1"/>
                </a:solidFill>
              </a:rPr>
              <a:t>, </a:t>
            </a:r>
            <a:r>
              <a:rPr lang="pt-BR" sz="1300">
                <a:solidFill>
                  <a:srgbClr val="996633"/>
                </a:solidFill>
              </a:rPr>
              <a:t>$livro</a:t>
            </a:r>
            <a:r>
              <a:rPr lang="pt-BR" sz="1300">
                <a:solidFill>
                  <a:schemeClr val="dk1"/>
                </a:solidFill>
              </a:rPr>
              <a:t>);</a:t>
            </a:r>
            <a:endParaRPr sz="1300">
              <a:solidFill>
                <a:schemeClr val="dk1"/>
              </a:solidFill>
            </a:endParaRPr>
          </a:p>
          <a:p>
            <a:pPr indent="0" lvl="0" marL="0" rtl="0" algn="l">
              <a:spcBef>
                <a:spcPts val="0"/>
              </a:spcBef>
              <a:spcAft>
                <a:spcPts val="0"/>
              </a:spcAft>
              <a:buNone/>
            </a:pPr>
            <a:r>
              <a:rPr lang="pt-BR" sz="1300">
                <a:solidFill>
                  <a:srgbClr val="996633"/>
                </a:solidFill>
              </a:rPr>
              <a:t>$statement</a:t>
            </a:r>
            <a:r>
              <a:rPr lang="pt-BR" sz="1300">
                <a:solidFill>
                  <a:srgbClr val="333333"/>
                </a:solidFill>
              </a:rPr>
              <a:t>-&gt;</a:t>
            </a:r>
            <a:r>
              <a:rPr lang="pt-BR" sz="1300">
                <a:solidFill>
                  <a:srgbClr val="0000CC"/>
                </a:solidFill>
              </a:rPr>
              <a:t>fetch</a:t>
            </a:r>
            <a:r>
              <a:rPr lang="pt-BR" sz="1300">
                <a:solidFill>
                  <a:schemeClr val="dk1"/>
                </a:solidFill>
              </a:rPr>
              <a:t>();</a:t>
            </a:r>
            <a:endParaRPr sz="1300">
              <a:solidFill>
                <a:schemeClr val="dk1"/>
              </a:solidFill>
            </a:endParaRPr>
          </a:p>
          <a:p>
            <a:pPr indent="0" lvl="0" marL="0" rtl="0" algn="l">
              <a:spcBef>
                <a:spcPts val="0"/>
              </a:spcBef>
              <a:spcAft>
                <a:spcPts val="0"/>
              </a:spcAft>
              <a:buNone/>
            </a:pPr>
            <a:r>
              <a:t/>
            </a:r>
            <a:endParaRPr sz="1300">
              <a:solidFill>
                <a:schemeClr val="dk1"/>
              </a:solidFill>
            </a:endParaRPr>
          </a:p>
          <a:p>
            <a:pPr indent="0" lvl="0" marL="0" rtl="0" algn="l">
              <a:lnSpc>
                <a:spcPct val="125000"/>
              </a:lnSpc>
              <a:spcBef>
                <a:spcPts val="0"/>
              </a:spcBef>
              <a:spcAft>
                <a:spcPts val="0"/>
              </a:spcAft>
              <a:buNone/>
            </a:pPr>
            <a:r>
              <a:rPr lang="pt-BR" sz="1300">
                <a:solidFill>
                  <a:srgbClr val="007020"/>
                </a:solidFill>
              </a:rPr>
              <a:t>var_dump</a:t>
            </a:r>
            <a:r>
              <a:rPr lang="pt-BR" sz="1300">
                <a:solidFill>
                  <a:schemeClr val="dk1"/>
                </a:solidFill>
              </a:rPr>
              <a:t>(</a:t>
            </a:r>
            <a:r>
              <a:rPr lang="pt-BR" sz="1300">
                <a:solidFill>
                  <a:srgbClr val="996633"/>
                </a:solidFill>
              </a:rPr>
              <a:t>$livro</a:t>
            </a:r>
            <a:r>
              <a:rPr lang="pt-BR" sz="1300">
                <a:solidFill>
                  <a:schemeClr val="dk1"/>
                </a:solidFill>
              </a:rPr>
              <a:t>);</a:t>
            </a:r>
            <a:endParaRPr sz="1300">
              <a:solidFill>
                <a:schemeClr val="dk1"/>
              </a:solidFill>
            </a:endParaRPr>
          </a:p>
        </p:txBody>
      </p:sp>
      <p:sp>
        <p:nvSpPr>
          <p:cNvPr id="2484" name="Google Shape;2484;p287"/>
          <p:cNvSpPr txBox="1"/>
          <p:nvPr/>
        </p:nvSpPr>
        <p:spPr>
          <a:xfrm>
            <a:off x="4918825" y="1256725"/>
            <a:ext cx="3913500" cy="1849500"/>
          </a:xfrm>
          <a:prstGeom prst="rect">
            <a:avLst/>
          </a:prstGeom>
          <a:noFill/>
          <a:ln cap="flat" cmpd="sng" w="9525">
            <a:solidFill>
              <a:srgbClr val="000000"/>
            </a:solidFill>
            <a:prstDash val="dash"/>
            <a:round/>
            <a:headEnd len="sm" w="sm" type="none"/>
            <a:tailEnd len="sm" w="sm" type="none"/>
          </a:ln>
        </p:spPr>
        <p:txBody>
          <a:bodyPr anchorCtr="0" anchor="ctr" bIns="91425" lIns="91425" spcFirstLastPara="1" rIns="91425" wrap="square" tIns="91425">
            <a:noAutofit/>
          </a:bodyPr>
          <a:lstStyle/>
          <a:p>
            <a:pPr indent="0" lvl="0" marL="0" rtl="0" algn="just">
              <a:lnSpc>
                <a:spcPct val="115000"/>
              </a:lnSpc>
              <a:spcBef>
                <a:spcPts val="0"/>
              </a:spcBef>
              <a:spcAft>
                <a:spcPts val="1600"/>
              </a:spcAft>
              <a:buNone/>
            </a:pPr>
            <a:r>
              <a:rPr b="1" lang="pt-BR">
                <a:solidFill>
                  <a:schemeClr val="dk2"/>
                </a:solidFill>
              </a:rPr>
              <a:t>PDO::FETCH_INTO</a:t>
            </a:r>
            <a:r>
              <a:rPr lang="pt-BR">
                <a:solidFill>
                  <a:schemeClr val="dk2"/>
                </a:solidFill>
              </a:rPr>
              <a:t>:</a:t>
            </a:r>
            <a:br>
              <a:rPr lang="pt-BR">
                <a:solidFill>
                  <a:schemeClr val="dk2"/>
                </a:solidFill>
              </a:rPr>
            </a:br>
            <a:r>
              <a:rPr lang="pt-BR">
                <a:solidFill>
                  <a:schemeClr val="dk2"/>
                </a:solidFill>
              </a:rPr>
              <a:t>Permite </a:t>
            </a:r>
            <a:r>
              <a:rPr lang="pt-BR">
                <a:solidFill>
                  <a:schemeClr val="dk2"/>
                </a:solidFill>
              </a:rPr>
              <a:t>atualizar uma instância existente da classe solicitada, mapeando as colunas do conjunto da query para os atributos nomeadas na classe</a:t>
            </a:r>
            <a:r>
              <a:rPr lang="pt-BR">
                <a:solidFill>
                  <a:schemeClr val="dk2"/>
                </a:solidFill>
              </a:rPr>
              <a:t>.</a:t>
            </a:r>
            <a:endParaRPr/>
          </a:p>
        </p:txBody>
      </p:sp>
      <p:pic>
        <p:nvPicPr>
          <p:cNvPr id="2485" name="Google Shape;2485;p287"/>
          <p:cNvPicPr preferRelativeResize="0"/>
          <p:nvPr/>
        </p:nvPicPr>
        <p:blipFill>
          <a:blip r:embed="rId3">
            <a:alphaModFix/>
          </a:blip>
          <a:stretch>
            <a:fillRect/>
          </a:stretch>
        </p:blipFill>
        <p:spPr>
          <a:xfrm>
            <a:off x="4918825" y="3597800"/>
            <a:ext cx="723900" cy="644725"/>
          </a:xfrm>
          <a:prstGeom prst="rect">
            <a:avLst/>
          </a:prstGeom>
          <a:noFill/>
          <a:ln>
            <a:noFill/>
          </a:ln>
        </p:spPr>
      </p:pic>
      <p:sp>
        <p:nvSpPr>
          <p:cNvPr id="2486" name="Google Shape;2486;p287"/>
          <p:cNvSpPr txBox="1"/>
          <p:nvPr/>
        </p:nvSpPr>
        <p:spPr>
          <a:xfrm>
            <a:off x="5717700" y="3178700"/>
            <a:ext cx="3114600" cy="1575600"/>
          </a:xfrm>
          <a:prstGeom prst="rect">
            <a:avLst/>
          </a:prstGeom>
          <a:noFill/>
          <a:ln cap="flat" cmpd="sng" w="9525">
            <a:solidFill>
              <a:srgbClr val="000000"/>
            </a:solidFill>
            <a:prstDash val="dash"/>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rPr lang="pt-BR"/>
              <a:t>Atenção: Diferente do </a:t>
            </a:r>
            <a:r>
              <a:rPr b="1" lang="pt-BR"/>
              <a:t>FETCH_CLASS</a:t>
            </a:r>
            <a:r>
              <a:rPr lang="pt-BR"/>
              <a:t>, o </a:t>
            </a:r>
            <a:r>
              <a:rPr b="1" lang="pt-BR"/>
              <a:t>FETCH_INTO </a:t>
            </a:r>
            <a:r>
              <a:rPr lang="pt-BR"/>
              <a:t>não é capaz de modificar valores de atributos privados ou protegidos</a:t>
            </a:r>
            <a:endParaRPr/>
          </a:p>
        </p:txBody>
      </p:sp>
    </p:spTree>
  </p:cSld>
  <p:clrMapOvr>
    <a:masterClrMapping/>
  </p:clrMapOvr>
</p:sld>
</file>

<file path=ppt/slides/slide2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0" name="Shape 2490"/>
        <p:cNvGrpSpPr/>
        <p:nvPr/>
      </p:nvGrpSpPr>
      <p:grpSpPr>
        <a:xfrm>
          <a:off x="0" y="0"/>
          <a:ext cx="0" cy="0"/>
          <a:chOff x="0" y="0"/>
          <a:chExt cx="0" cy="0"/>
        </a:xfrm>
      </p:grpSpPr>
      <p:sp>
        <p:nvSpPr>
          <p:cNvPr id="2491" name="Google Shape;2491;p28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PDO::FETCH_CLASS + </a:t>
            </a:r>
            <a:r>
              <a:rPr lang="pt-BR"/>
              <a:t>PDO::FETCH_SERIALIZE</a:t>
            </a:r>
            <a:endParaRPr/>
          </a:p>
        </p:txBody>
      </p:sp>
      <p:sp>
        <p:nvSpPr>
          <p:cNvPr id="2492" name="Google Shape;2492;p288"/>
          <p:cNvSpPr txBox="1"/>
          <p:nvPr/>
        </p:nvSpPr>
        <p:spPr>
          <a:xfrm>
            <a:off x="311700" y="1156850"/>
            <a:ext cx="3433500" cy="36474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pt-BR" sz="1100">
                <a:solidFill>
                  <a:srgbClr val="557799"/>
                </a:solidFill>
              </a:rPr>
              <a:t>&lt;?php</a:t>
            </a:r>
            <a:endParaRPr sz="1100">
              <a:solidFill>
                <a:schemeClr val="dk1"/>
              </a:solidFill>
            </a:endParaRPr>
          </a:p>
          <a:p>
            <a:pPr indent="0" lvl="0" marL="0" rtl="0" algn="l">
              <a:spcBef>
                <a:spcPts val="0"/>
              </a:spcBef>
              <a:spcAft>
                <a:spcPts val="0"/>
              </a:spcAft>
              <a:buNone/>
            </a:pPr>
            <a:r>
              <a:t/>
            </a:r>
            <a:endParaRPr sz="1100">
              <a:solidFill>
                <a:schemeClr val="dk1"/>
              </a:solidFill>
            </a:endParaRPr>
          </a:p>
          <a:p>
            <a:pPr indent="0" lvl="0" marL="0" rtl="0" algn="l">
              <a:spcBef>
                <a:spcPts val="0"/>
              </a:spcBef>
              <a:spcAft>
                <a:spcPts val="0"/>
              </a:spcAft>
              <a:buNone/>
            </a:pPr>
            <a:r>
              <a:rPr b="1" lang="pt-BR" sz="1100">
                <a:solidFill>
                  <a:srgbClr val="008800"/>
                </a:solidFill>
              </a:rPr>
              <a:t>include</a:t>
            </a:r>
            <a:r>
              <a:rPr lang="pt-BR" sz="1100">
                <a:solidFill>
                  <a:schemeClr val="dk1"/>
                </a:solidFill>
              </a:rPr>
              <a:t> </a:t>
            </a:r>
            <a:r>
              <a:rPr lang="pt-BR" sz="1100">
                <a:solidFill>
                  <a:schemeClr val="dk1"/>
                </a:solidFill>
                <a:highlight>
                  <a:srgbClr val="FFF0F0"/>
                </a:highlight>
              </a:rPr>
              <a:t>'conexao.php'</a:t>
            </a:r>
            <a:r>
              <a:rPr lang="pt-BR" sz="1100">
                <a:solidFill>
                  <a:schemeClr val="dk1"/>
                </a:solidFill>
              </a:rPr>
              <a:t>;</a:t>
            </a:r>
            <a:endParaRPr sz="1100">
              <a:solidFill>
                <a:schemeClr val="dk1"/>
              </a:solidFill>
            </a:endParaRPr>
          </a:p>
          <a:p>
            <a:pPr indent="0" lvl="0" marL="0" rtl="0" algn="l">
              <a:spcBef>
                <a:spcPts val="0"/>
              </a:spcBef>
              <a:spcAft>
                <a:spcPts val="0"/>
              </a:spcAft>
              <a:buNone/>
            </a:pPr>
            <a:r>
              <a:t/>
            </a:r>
            <a:endParaRPr sz="1100">
              <a:solidFill>
                <a:schemeClr val="dk1"/>
              </a:solidFill>
            </a:endParaRPr>
          </a:p>
          <a:p>
            <a:pPr indent="0" lvl="0" marL="0" rtl="0" algn="l">
              <a:spcBef>
                <a:spcPts val="0"/>
              </a:spcBef>
              <a:spcAft>
                <a:spcPts val="0"/>
              </a:spcAft>
              <a:buNone/>
            </a:pPr>
            <a:r>
              <a:rPr b="1" lang="pt-BR" sz="1100">
                <a:solidFill>
                  <a:srgbClr val="008800"/>
                </a:solidFill>
              </a:rPr>
              <a:t>class</a:t>
            </a:r>
            <a:r>
              <a:rPr lang="pt-BR" sz="1100">
                <a:solidFill>
                  <a:schemeClr val="dk1"/>
                </a:solidFill>
              </a:rPr>
              <a:t> </a:t>
            </a:r>
            <a:r>
              <a:rPr b="1" lang="pt-BR" sz="1100">
                <a:solidFill>
                  <a:srgbClr val="BB0066"/>
                </a:solidFill>
              </a:rPr>
              <a:t>Log</a:t>
            </a:r>
            <a:r>
              <a:rPr lang="pt-BR" sz="1100">
                <a:solidFill>
                  <a:schemeClr val="dk1"/>
                </a:solidFill>
              </a:rPr>
              <a:t> </a:t>
            </a:r>
            <a:r>
              <a:rPr b="1" lang="pt-BR" sz="1100">
                <a:solidFill>
                  <a:srgbClr val="008800"/>
                </a:solidFill>
              </a:rPr>
              <a:t>implements</a:t>
            </a:r>
            <a:r>
              <a:rPr lang="pt-BR" sz="1100">
                <a:solidFill>
                  <a:schemeClr val="dk1"/>
                </a:solidFill>
              </a:rPr>
              <a:t> \Serializable {</a:t>
            </a:r>
            <a:endParaRPr sz="1100">
              <a:solidFill>
                <a:schemeClr val="dk1"/>
              </a:solidFill>
            </a:endParaRPr>
          </a:p>
          <a:p>
            <a:pPr indent="0" lvl="0" marL="0" rtl="0" algn="l">
              <a:spcBef>
                <a:spcPts val="0"/>
              </a:spcBef>
              <a:spcAft>
                <a:spcPts val="0"/>
              </a:spcAft>
              <a:buNone/>
            </a:pPr>
            <a:r>
              <a:rPr lang="pt-BR" sz="1100">
                <a:solidFill>
                  <a:schemeClr val="dk1"/>
                </a:solidFill>
              </a:rPr>
              <a:t>    </a:t>
            </a:r>
            <a:r>
              <a:rPr b="1" lang="pt-BR" sz="1100">
                <a:solidFill>
                  <a:srgbClr val="008800"/>
                </a:solidFill>
              </a:rPr>
              <a:t>public</a:t>
            </a:r>
            <a:r>
              <a:rPr lang="pt-BR" sz="1100">
                <a:solidFill>
                  <a:schemeClr val="dk1"/>
                </a:solidFill>
              </a:rPr>
              <a:t> </a:t>
            </a:r>
            <a:r>
              <a:rPr lang="pt-BR" sz="1100">
                <a:solidFill>
                  <a:srgbClr val="996633"/>
                </a:solidFill>
              </a:rPr>
              <a:t>$id</a:t>
            </a:r>
            <a:r>
              <a:rPr lang="pt-BR" sz="1100">
                <a:solidFill>
                  <a:schemeClr val="dk1"/>
                </a:solidFill>
              </a:rPr>
              <a:t>;</a:t>
            </a:r>
            <a:endParaRPr sz="1100">
              <a:solidFill>
                <a:schemeClr val="dk1"/>
              </a:solidFill>
            </a:endParaRPr>
          </a:p>
          <a:p>
            <a:pPr indent="0" lvl="0" marL="0" rtl="0" algn="l">
              <a:spcBef>
                <a:spcPts val="0"/>
              </a:spcBef>
              <a:spcAft>
                <a:spcPts val="0"/>
              </a:spcAft>
              <a:buNone/>
            </a:pPr>
            <a:r>
              <a:rPr lang="pt-BR" sz="1100">
                <a:solidFill>
                  <a:schemeClr val="dk1"/>
                </a:solidFill>
              </a:rPr>
              <a:t>    </a:t>
            </a:r>
            <a:r>
              <a:rPr b="1" lang="pt-BR" sz="1100">
                <a:solidFill>
                  <a:srgbClr val="008800"/>
                </a:solidFill>
              </a:rPr>
              <a:t>public</a:t>
            </a:r>
            <a:r>
              <a:rPr lang="pt-BR" sz="1100">
                <a:solidFill>
                  <a:schemeClr val="dk1"/>
                </a:solidFill>
              </a:rPr>
              <a:t> </a:t>
            </a:r>
            <a:r>
              <a:rPr lang="pt-BR" sz="1100">
                <a:solidFill>
                  <a:srgbClr val="996633"/>
                </a:solidFill>
              </a:rPr>
              <a:t>$dados</a:t>
            </a:r>
            <a:r>
              <a:rPr lang="pt-BR" sz="1100">
                <a:solidFill>
                  <a:schemeClr val="dk1"/>
                </a:solidFill>
              </a:rPr>
              <a:t>;</a:t>
            </a:r>
            <a:endParaRPr sz="1100">
              <a:solidFill>
                <a:schemeClr val="dk1"/>
              </a:solidFill>
            </a:endParaRPr>
          </a:p>
          <a:p>
            <a:pPr indent="0" lvl="0" marL="0" rtl="0" algn="l">
              <a:spcBef>
                <a:spcPts val="0"/>
              </a:spcBef>
              <a:spcAft>
                <a:spcPts val="0"/>
              </a:spcAft>
              <a:buNone/>
            </a:pPr>
            <a:r>
              <a:t/>
            </a:r>
            <a:endParaRPr sz="1100">
              <a:solidFill>
                <a:schemeClr val="dk1"/>
              </a:solidFill>
            </a:endParaRPr>
          </a:p>
          <a:p>
            <a:pPr indent="0" lvl="0" marL="0" rtl="0" algn="l">
              <a:spcBef>
                <a:spcPts val="0"/>
              </a:spcBef>
              <a:spcAft>
                <a:spcPts val="0"/>
              </a:spcAft>
              <a:buNone/>
            </a:pPr>
            <a:r>
              <a:rPr lang="pt-BR" sz="1100">
                <a:solidFill>
                  <a:schemeClr val="dk1"/>
                </a:solidFill>
              </a:rPr>
              <a:t>    </a:t>
            </a:r>
            <a:r>
              <a:rPr b="1" lang="pt-BR" sz="1100">
                <a:solidFill>
                  <a:srgbClr val="008800"/>
                </a:solidFill>
              </a:rPr>
              <a:t>public</a:t>
            </a:r>
            <a:r>
              <a:rPr lang="pt-BR" sz="1100">
                <a:solidFill>
                  <a:schemeClr val="dk1"/>
                </a:solidFill>
              </a:rPr>
              <a:t> </a:t>
            </a:r>
            <a:r>
              <a:rPr b="1" lang="pt-BR" sz="1100">
                <a:solidFill>
                  <a:srgbClr val="008800"/>
                </a:solidFill>
              </a:rPr>
              <a:t>function</a:t>
            </a:r>
            <a:r>
              <a:rPr lang="pt-BR" sz="1100">
                <a:solidFill>
                  <a:schemeClr val="dk1"/>
                </a:solidFill>
              </a:rPr>
              <a:t> </a:t>
            </a:r>
            <a:r>
              <a:rPr b="1" lang="pt-BR" sz="1100">
                <a:solidFill>
                  <a:srgbClr val="0066BB"/>
                </a:solidFill>
              </a:rPr>
              <a:t>serialize</a:t>
            </a:r>
            <a:r>
              <a:rPr lang="pt-BR" sz="1100">
                <a:solidFill>
                  <a:schemeClr val="dk1"/>
                </a:solidFill>
              </a:rPr>
              <a:t>() {</a:t>
            </a:r>
            <a:endParaRPr sz="1100">
              <a:solidFill>
                <a:schemeClr val="dk1"/>
              </a:solidFill>
            </a:endParaRPr>
          </a:p>
          <a:p>
            <a:pPr indent="0" lvl="0" marL="0" rtl="0" algn="l">
              <a:spcBef>
                <a:spcPts val="0"/>
              </a:spcBef>
              <a:spcAft>
                <a:spcPts val="0"/>
              </a:spcAft>
              <a:buNone/>
            </a:pPr>
            <a:r>
              <a:rPr lang="pt-BR" sz="1100">
                <a:solidFill>
                  <a:schemeClr val="dk1"/>
                </a:solidFill>
              </a:rPr>
              <a:t>        </a:t>
            </a:r>
            <a:r>
              <a:rPr b="1" lang="pt-BR" sz="1100">
                <a:solidFill>
                  <a:srgbClr val="008800"/>
                </a:solidFill>
              </a:rPr>
              <a:t>return</a:t>
            </a:r>
            <a:r>
              <a:rPr lang="pt-BR" sz="1100">
                <a:solidFill>
                  <a:schemeClr val="dk1"/>
                </a:solidFill>
              </a:rPr>
              <a:t> </a:t>
            </a:r>
            <a:r>
              <a:rPr lang="pt-BR" sz="1100">
                <a:solidFill>
                  <a:srgbClr val="007020"/>
                </a:solidFill>
              </a:rPr>
              <a:t>serialize</a:t>
            </a:r>
            <a:r>
              <a:rPr lang="pt-BR" sz="1100">
                <a:solidFill>
                  <a:schemeClr val="dk1"/>
                </a:solidFill>
              </a:rPr>
              <a:t>((</a:t>
            </a:r>
            <a:r>
              <a:rPr b="1" lang="pt-BR" sz="1100">
                <a:solidFill>
                  <a:srgbClr val="008800"/>
                </a:solidFill>
              </a:rPr>
              <a:t>array</a:t>
            </a:r>
            <a:r>
              <a:rPr lang="pt-BR" sz="1100">
                <a:solidFill>
                  <a:schemeClr val="dk1"/>
                </a:solidFill>
              </a:rPr>
              <a:t>) </a:t>
            </a:r>
            <a:r>
              <a:rPr lang="pt-BR" sz="1100">
                <a:solidFill>
                  <a:srgbClr val="996633"/>
                </a:solidFill>
              </a:rPr>
              <a:t>$this</a:t>
            </a:r>
            <a:r>
              <a:rPr lang="pt-BR" sz="1100">
                <a:solidFill>
                  <a:schemeClr val="dk1"/>
                </a:solidFill>
              </a:rPr>
              <a:t>);</a:t>
            </a:r>
            <a:endParaRPr sz="1100">
              <a:solidFill>
                <a:schemeClr val="dk1"/>
              </a:solidFill>
            </a:endParaRPr>
          </a:p>
          <a:p>
            <a:pPr indent="0" lvl="0" marL="0" rtl="0" algn="l">
              <a:spcBef>
                <a:spcPts val="0"/>
              </a:spcBef>
              <a:spcAft>
                <a:spcPts val="0"/>
              </a:spcAft>
              <a:buNone/>
            </a:pPr>
            <a:r>
              <a:rPr lang="pt-BR" sz="1100">
                <a:solidFill>
                  <a:schemeClr val="dk1"/>
                </a:solidFill>
              </a:rPr>
              <a:t>    }</a:t>
            </a:r>
            <a:endParaRPr sz="1100">
              <a:solidFill>
                <a:schemeClr val="dk1"/>
              </a:solidFill>
            </a:endParaRPr>
          </a:p>
          <a:p>
            <a:pPr indent="0" lvl="0" marL="0" rtl="0" algn="l">
              <a:spcBef>
                <a:spcPts val="0"/>
              </a:spcBef>
              <a:spcAft>
                <a:spcPts val="0"/>
              </a:spcAft>
              <a:buNone/>
            </a:pPr>
            <a:r>
              <a:rPr lang="pt-BR" sz="1100">
                <a:solidFill>
                  <a:schemeClr val="dk1"/>
                </a:solidFill>
              </a:rPr>
              <a:t>    </a:t>
            </a:r>
            <a:r>
              <a:rPr b="1" lang="pt-BR" sz="1100">
                <a:solidFill>
                  <a:srgbClr val="008800"/>
                </a:solidFill>
              </a:rPr>
              <a:t>public</a:t>
            </a:r>
            <a:r>
              <a:rPr lang="pt-BR" sz="1100">
                <a:solidFill>
                  <a:schemeClr val="dk1"/>
                </a:solidFill>
              </a:rPr>
              <a:t> </a:t>
            </a:r>
            <a:r>
              <a:rPr b="1" lang="pt-BR" sz="1100">
                <a:solidFill>
                  <a:srgbClr val="008800"/>
                </a:solidFill>
              </a:rPr>
              <a:t>function</a:t>
            </a:r>
            <a:r>
              <a:rPr lang="pt-BR" sz="1100">
                <a:solidFill>
                  <a:schemeClr val="dk1"/>
                </a:solidFill>
              </a:rPr>
              <a:t> </a:t>
            </a:r>
            <a:r>
              <a:rPr b="1" lang="pt-BR" sz="1100">
                <a:solidFill>
                  <a:srgbClr val="0066BB"/>
                </a:solidFill>
              </a:rPr>
              <a:t>unserialize</a:t>
            </a:r>
            <a:r>
              <a:rPr lang="pt-BR" sz="1100">
                <a:solidFill>
                  <a:schemeClr val="dk1"/>
                </a:solidFill>
              </a:rPr>
              <a:t>(</a:t>
            </a:r>
            <a:r>
              <a:rPr lang="pt-BR" sz="1100">
                <a:solidFill>
                  <a:srgbClr val="996633"/>
                </a:solidFill>
              </a:rPr>
              <a:t>$serialized</a:t>
            </a:r>
            <a:r>
              <a:rPr lang="pt-BR" sz="1100">
                <a:solidFill>
                  <a:schemeClr val="dk1"/>
                </a:solidFill>
              </a:rPr>
              <a:t>)</a:t>
            </a:r>
            <a:r>
              <a:rPr lang="pt-BR" sz="1100">
                <a:solidFill>
                  <a:srgbClr val="333333"/>
                </a:solidFill>
              </a:rPr>
              <a:t>:</a:t>
            </a:r>
            <a:r>
              <a:rPr lang="pt-BR" sz="1100">
                <a:solidFill>
                  <a:schemeClr val="dk1"/>
                </a:solidFill>
              </a:rPr>
              <a:t> void {</a:t>
            </a:r>
            <a:endParaRPr sz="1100">
              <a:solidFill>
                <a:schemeClr val="dk1"/>
              </a:solidFill>
            </a:endParaRPr>
          </a:p>
          <a:p>
            <a:pPr indent="0" lvl="0" marL="0" rtl="0" algn="l">
              <a:spcBef>
                <a:spcPts val="0"/>
              </a:spcBef>
              <a:spcAft>
                <a:spcPts val="0"/>
              </a:spcAft>
              <a:buNone/>
            </a:pPr>
            <a:r>
              <a:rPr lang="pt-BR" sz="1100">
                <a:solidFill>
                  <a:schemeClr val="dk1"/>
                </a:solidFill>
              </a:rPr>
              <a:t>        </a:t>
            </a:r>
            <a:r>
              <a:rPr b="1" lang="pt-BR" sz="1100">
                <a:solidFill>
                  <a:srgbClr val="008800"/>
                </a:solidFill>
              </a:rPr>
              <a:t>foreach</a:t>
            </a:r>
            <a:r>
              <a:rPr lang="pt-BR" sz="1100">
                <a:solidFill>
                  <a:schemeClr val="dk1"/>
                </a:solidFill>
              </a:rPr>
              <a:t> (</a:t>
            </a:r>
            <a:r>
              <a:rPr lang="pt-BR" sz="1100">
                <a:solidFill>
                  <a:srgbClr val="007020"/>
                </a:solidFill>
              </a:rPr>
              <a:t>unserialize</a:t>
            </a:r>
            <a:r>
              <a:rPr lang="pt-BR" sz="1100">
                <a:solidFill>
                  <a:schemeClr val="dk1"/>
                </a:solidFill>
              </a:rPr>
              <a:t>(</a:t>
            </a:r>
            <a:r>
              <a:rPr lang="pt-BR" sz="1100">
                <a:solidFill>
                  <a:srgbClr val="996633"/>
                </a:solidFill>
              </a:rPr>
              <a:t>$serialized</a:t>
            </a:r>
            <a:r>
              <a:rPr lang="pt-BR" sz="1100">
                <a:solidFill>
                  <a:schemeClr val="dk1"/>
                </a:solidFill>
              </a:rPr>
              <a:t>) </a:t>
            </a:r>
            <a:r>
              <a:rPr b="1" lang="pt-BR" sz="1100">
                <a:solidFill>
                  <a:srgbClr val="008800"/>
                </a:solidFill>
              </a:rPr>
              <a:t>as</a:t>
            </a:r>
            <a:r>
              <a:rPr lang="pt-BR" sz="1100">
                <a:solidFill>
                  <a:schemeClr val="dk1"/>
                </a:solidFill>
              </a:rPr>
              <a:t> </a:t>
            </a:r>
            <a:r>
              <a:rPr lang="pt-BR" sz="1100">
                <a:solidFill>
                  <a:srgbClr val="996633"/>
                </a:solidFill>
              </a:rPr>
              <a:t>$p</a:t>
            </a:r>
            <a:r>
              <a:rPr lang="pt-BR" sz="1100">
                <a:solidFill>
                  <a:schemeClr val="dk1"/>
                </a:solidFill>
              </a:rPr>
              <a:t> </a:t>
            </a:r>
            <a:r>
              <a:rPr lang="pt-BR" sz="1100">
                <a:solidFill>
                  <a:srgbClr val="333333"/>
                </a:solidFill>
              </a:rPr>
              <a:t>=&gt;</a:t>
            </a:r>
            <a:r>
              <a:rPr lang="pt-BR" sz="1100">
                <a:solidFill>
                  <a:schemeClr val="dk1"/>
                </a:solidFill>
              </a:rPr>
              <a:t> </a:t>
            </a:r>
            <a:r>
              <a:rPr lang="pt-BR" sz="1100">
                <a:solidFill>
                  <a:srgbClr val="996633"/>
                </a:solidFill>
              </a:rPr>
              <a:t>$v</a:t>
            </a:r>
            <a:r>
              <a:rPr lang="pt-BR" sz="1100">
                <a:solidFill>
                  <a:schemeClr val="dk1"/>
                </a:solidFill>
              </a:rPr>
              <a:t>) {</a:t>
            </a:r>
            <a:endParaRPr sz="1100">
              <a:solidFill>
                <a:schemeClr val="dk1"/>
              </a:solidFill>
            </a:endParaRPr>
          </a:p>
          <a:p>
            <a:pPr indent="0" lvl="0" marL="0" rtl="0" algn="l">
              <a:spcBef>
                <a:spcPts val="0"/>
              </a:spcBef>
              <a:spcAft>
                <a:spcPts val="0"/>
              </a:spcAft>
              <a:buNone/>
            </a:pPr>
            <a:r>
              <a:rPr lang="pt-BR" sz="1100">
                <a:solidFill>
                  <a:schemeClr val="dk1"/>
                </a:solidFill>
              </a:rPr>
              <a:t>            </a:t>
            </a:r>
            <a:r>
              <a:rPr lang="pt-BR" sz="1100">
                <a:solidFill>
                  <a:srgbClr val="996633"/>
                </a:solidFill>
              </a:rPr>
              <a:t>$this</a:t>
            </a:r>
            <a:r>
              <a:rPr lang="pt-BR" sz="1100">
                <a:solidFill>
                  <a:srgbClr val="333333"/>
                </a:solidFill>
              </a:rPr>
              <a:t>-&gt;</a:t>
            </a:r>
            <a:r>
              <a:rPr lang="pt-BR" sz="1100">
                <a:solidFill>
                  <a:schemeClr val="dk1"/>
                </a:solidFill>
              </a:rPr>
              <a:t>{</a:t>
            </a:r>
            <a:r>
              <a:rPr lang="pt-BR" sz="1100">
                <a:solidFill>
                  <a:srgbClr val="996633"/>
                </a:solidFill>
              </a:rPr>
              <a:t>$p</a:t>
            </a:r>
            <a:r>
              <a:rPr lang="pt-BR" sz="1100">
                <a:solidFill>
                  <a:schemeClr val="dk1"/>
                </a:solidFill>
              </a:rPr>
              <a:t>} </a:t>
            </a:r>
            <a:r>
              <a:rPr lang="pt-BR" sz="1100">
                <a:solidFill>
                  <a:srgbClr val="333333"/>
                </a:solidFill>
              </a:rPr>
              <a:t>=</a:t>
            </a:r>
            <a:r>
              <a:rPr lang="pt-BR" sz="1100">
                <a:solidFill>
                  <a:schemeClr val="dk1"/>
                </a:solidFill>
              </a:rPr>
              <a:t> </a:t>
            </a:r>
            <a:r>
              <a:rPr lang="pt-BR" sz="1100">
                <a:solidFill>
                  <a:srgbClr val="996633"/>
                </a:solidFill>
              </a:rPr>
              <a:t>$v</a:t>
            </a:r>
            <a:r>
              <a:rPr lang="pt-BR" sz="1100">
                <a:solidFill>
                  <a:schemeClr val="dk1"/>
                </a:solidFill>
              </a:rPr>
              <a:t>;</a:t>
            </a:r>
            <a:endParaRPr sz="1100">
              <a:solidFill>
                <a:schemeClr val="dk1"/>
              </a:solidFill>
            </a:endParaRPr>
          </a:p>
          <a:p>
            <a:pPr indent="0" lvl="0" marL="0" rtl="0" algn="l">
              <a:spcBef>
                <a:spcPts val="0"/>
              </a:spcBef>
              <a:spcAft>
                <a:spcPts val="0"/>
              </a:spcAft>
              <a:buNone/>
            </a:pPr>
            <a:r>
              <a:rPr lang="pt-BR" sz="1100">
                <a:solidFill>
                  <a:schemeClr val="dk1"/>
                </a:solidFill>
              </a:rPr>
              <a:t>        }</a:t>
            </a:r>
            <a:endParaRPr sz="1100">
              <a:solidFill>
                <a:schemeClr val="dk1"/>
              </a:solidFill>
            </a:endParaRPr>
          </a:p>
          <a:p>
            <a:pPr indent="0" lvl="0" marL="0" rtl="0" algn="l">
              <a:spcBef>
                <a:spcPts val="0"/>
              </a:spcBef>
              <a:spcAft>
                <a:spcPts val="0"/>
              </a:spcAft>
              <a:buNone/>
            </a:pPr>
            <a:r>
              <a:rPr lang="pt-BR" sz="1100">
                <a:solidFill>
                  <a:schemeClr val="dk1"/>
                </a:solidFill>
              </a:rPr>
              <a:t>    }</a:t>
            </a:r>
            <a:endParaRPr sz="1100">
              <a:solidFill>
                <a:schemeClr val="dk1"/>
              </a:solidFill>
            </a:endParaRPr>
          </a:p>
          <a:p>
            <a:pPr indent="0" lvl="0" marL="0" rtl="0" algn="l">
              <a:spcBef>
                <a:spcPts val="0"/>
              </a:spcBef>
              <a:spcAft>
                <a:spcPts val="0"/>
              </a:spcAft>
              <a:buNone/>
            </a:pPr>
            <a:r>
              <a:rPr lang="pt-BR" sz="1100">
                <a:solidFill>
                  <a:schemeClr val="dk1"/>
                </a:solidFill>
              </a:rPr>
              <a:t>}</a:t>
            </a:r>
            <a:endParaRPr sz="1100">
              <a:solidFill>
                <a:schemeClr val="dk1"/>
              </a:solidFill>
            </a:endParaRPr>
          </a:p>
          <a:p>
            <a:pPr indent="0" lvl="0" marL="0" rtl="0" algn="l">
              <a:lnSpc>
                <a:spcPct val="125000"/>
              </a:lnSpc>
              <a:spcBef>
                <a:spcPts val="0"/>
              </a:spcBef>
              <a:spcAft>
                <a:spcPts val="0"/>
              </a:spcAft>
              <a:buNone/>
            </a:pPr>
            <a:r>
              <a:t/>
            </a:r>
            <a:endParaRPr sz="1100">
              <a:solidFill>
                <a:schemeClr val="dk1"/>
              </a:solidFill>
            </a:endParaRPr>
          </a:p>
        </p:txBody>
      </p:sp>
      <p:sp>
        <p:nvSpPr>
          <p:cNvPr id="2493" name="Google Shape;2493;p288"/>
          <p:cNvSpPr txBox="1"/>
          <p:nvPr/>
        </p:nvSpPr>
        <p:spPr>
          <a:xfrm>
            <a:off x="3873525" y="1156850"/>
            <a:ext cx="5148300" cy="17496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pt-BR" sz="1100">
                <a:solidFill>
                  <a:srgbClr val="996633"/>
                </a:solidFill>
              </a:rPr>
              <a:t>$statement</a:t>
            </a:r>
            <a:r>
              <a:rPr lang="pt-BR" sz="1100">
                <a:solidFill>
                  <a:schemeClr val="dk1"/>
                </a:solidFill>
              </a:rPr>
              <a:t> </a:t>
            </a:r>
            <a:r>
              <a:rPr lang="pt-BR" sz="1100">
                <a:solidFill>
                  <a:srgbClr val="333333"/>
                </a:solidFill>
              </a:rPr>
              <a:t>=</a:t>
            </a:r>
            <a:r>
              <a:rPr lang="pt-BR" sz="1100">
                <a:solidFill>
                  <a:schemeClr val="dk1"/>
                </a:solidFill>
              </a:rPr>
              <a:t> </a:t>
            </a:r>
            <a:r>
              <a:rPr lang="pt-BR" sz="1100">
                <a:solidFill>
                  <a:srgbClr val="996633"/>
                </a:solidFill>
              </a:rPr>
              <a:t>$pdo</a:t>
            </a:r>
            <a:r>
              <a:rPr lang="pt-BR" sz="1100">
                <a:solidFill>
                  <a:srgbClr val="333333"/>
                </a:solidFill>
              </a:rPr>
              <a:t>-&gt;</a:t>
            </a:r>
            <a:r>
              <a:rPr lang="pt-BR" sz="1100">
                <a:solidFill>
                  <a:srgbClr val="0000CC"/>
                </a:solidFill>
              </a:rPr>
              <a:t>query</a:t>
            </a:r>
            <a:r>
              <a:rPr lang="pt-BR" sz="1100">
                <a:solidFill>
                  <a:schemeClr val="dk1"/>
                </a:solidFill>
              </a:rPr>
              <a:t>(</a:t>
            </a:r>
            <a:r>
              <a:rPr lang="pt-BR" sz="1100">
                <a:solidFill>
                  <a:schemeClr val="dk1"/>
                </a:solidFill>
                <a:highlight>
                  <a:srgbClr val="FFF0F0"/>
                </a:highlight>
              </a:rPr>
              <a:t>'SELECT dados FROM log'</a:t>
            </a:r>
            <a:r>
              <a:rPr lang="pt-BR" sz="1100">
                <a:solidFill>
                  <a:schemeClr val="dk1"/>
                </a:solidFill>
              </a:rPr>
              <a:t>);</a:t>
            </a:r>
            <a:endParaRPr sz="1100">
              <a:solidFill>
                <a:schemeClr val="dk1"/>
              </a:solidFill>
            </a:endParaRPr>
          </a:p>
          <a:p>
            <a:pPr indent="0" lvl="0" marL="0" rtl="0" algn="l">
              <a:spcBef>
                <a:spcPts val="0"/>
              </a:spcBef>
              <a:spcAft>
                <a:spcPts val="0"/>
              </a:spcAft>
              <a:buNone/>
            </a:pPr>
            <a:r>
              <a:rPr lang="pt-BR" sz="1100">
                <a:solidFill>
                  <a:srgbClr val="996633"/>
                </a:solidFill>
              </a:rPr>
              <a:t>$statement</a:t>
            </a:r>
            <a:r>
              <a:rPr lang="pt-BR" sz="1100">
                <a:solidFill>
                  <a:srgbClr val="333333"/>
                </a:solidFill>
              </a:rPr>
              <a:t>-&gt;</a:t>
            </a:r>
            <a:r>
              <a:rPr lang="pt-BR" sz="1100">
                <a:solidFill>
                  <a:srgbClr val="0000CC"/>
                </a:solidFill>
              </a:rPr>
              <a:t>setFetchMode</a:t>
            </a:r>
            <a:r>
              <a:rPr lang="pt-BR" sz="1100">
                <a:solidFill>
                  <a:schemeClr val="dk1"/>
                </a:solidFill>
              </a:rPr>
              <a:t>(PDO</a:t>
            </a:r>
            <a:r>
              <a:rPr lang="pt-BR" sz="1100">
                <a:solidFill>
                  <a:srgbClr val="333333"/>
                </a:solidFill>
              </a:rPr>
              <a:t>::</a:t>
            </a:r>
            <a:r>
              <a:rPr lang="pt-BR" sz="1100">
                <a:solidFill>
                  <a:srgbClr val="0000CC"/>
                </a:solidFill>
              </a:rPr>
              <a:t>FETCH_CLASS</a:t>
            </a:r>
            <a:r>
              <a:rPr lang="pt-BR" sz="1100">
                <a:solidFill>
                  <a:srgbClr val="333333"/>
                </a:solidFill>
              </a:rPr>
              <a:t>|</a:t>
            </a:r>
            <a:r>
              <a:rPr lang="pt-BR" sz="1100">
                <a:solidFill>
                  <a:schemeClr val="dk1"/>
                </a:solidFill>
              </a:rPr>
              <a:t>PDO</a:t>
            </a:r>
            <a:r>
              <a:rPr lang="pt-BR" sz="1100">
                <a:solidFill>
                  <a:srgbClr val="333333"/>
                </a:solidFill>
              </a:rPr>
              <a:t>::</a:t>
            </a:r>
            <a:r>
              <a:rPr lang="pt-BR" sz="1100">
                <a:solidFill>
                  <a:srgbClr val="0000CC"/>
                </a:solidFill>
              </a:rPr>
              <a:t>FETCH_SERIALIZE</a:t>
            </a:r>
            <a:r>
              <a:rPr lang="pt-BR" sz="1100">
                <a:solidFill>
                  <a:schemeClr val="dk1"/>
                </a:solidFill>
              </a:rPr>
              <a:t>, Log</a:t>
            </a:r>
            <a:r>
              <a:rPr lang="pt-BR" sz="1100">
                <a:solidFill>
                  <a:srgbClr val="333333"/>
                </a:solidFill>
              </a:rPr>
              <a:t>::</a:t>
            </a:r>
            <a:r>
              <a:rPr lang="pt-BR" sz="1100">
                <a:solidFill>
                  <a:srgbClr val="0000CC"/>
                </a:solidFill>
              </a:rPr>
              <a:t>class</a:t>
            </a:r>
            <a:r>
              <a:rPr lang="pt-BR" sz="1100">
                <a:solidFill>
                  <a:schemeClr val="dk1"/>
                </a:solidFill>
              </a:rPr>
              <a:t>);</a:t>
            </a:r>
            <a:endParaRPr sz="1100">
              <a:solidFill>
                <a:schemeClr val="dk1"/>
              </a:solidFill>
            </a:endParaRPr>
          </a:p>
          <a:p>
            <a:pPr indent="0" lvl="0" marL="0" rtl="0" algn="l">
              <a:spcBef>
                <a:spcPts val="0"/>
              </a:spcBef>
              <a:spcAft>
                <a:spcPts val="0"/>
              </a:spcAft>
              <a:buNone/>
            </a:pPr>
            <a:r>
              <a:rPr lang="pt-BR" sz="1100">
                <a:solidFill>
                  <a:srgbClr val="996633"/>
                </a:solidFill>
              </a:rPr>
              <a:t>$logs</a:t>
            </a:r>
            <a:r>
              <a:rPr lang="pt-BR" sz="1100">
                <a:solidFill>
                  <a:schemeClr val="dk1"/>
                </a:solidFill>
              </a:rPr>
              <a:t> </a:t>
            </a:r>
            <a:r>
              <a:rPr lang="pt-BR" sz="1100">
                <a:solidFill>
                  <a:srgbClr val="333333"/>
                </a:solidFill>
              </a:rPr>
              <a:t>=</a:t>
            </a:r>
            <a:r>
              <a:rPr lang="pt-BR" sz="1100">
                <a:solidFill>
                  <a:schemeClr val="dk1"/>
                </a:solidFill>
              </a:rPr>
              <a:t> </a:t>
            </a:r>
            <a:r>
              <a:rPr lang="pt-BR" sz="1100">
                <a:solidFill>
                  <a:srgbClr val="996633"/>
                </a:solidFill>
              </a:rPr>
              <a:t>$statement</a:t>
            </a:r>
            <a:r>
              <a:rPr lang="pt-BR" sz="1100">
                <a:solidFill>
                  <a:srgbClr val="333333"/>
                </a:solidFill>
              </a:rPr>
              <a:t>-&gt;</a:t>
            </a:r>
            <a:r>
              <a:rPr lang="pt-BR" sz="1100">
                <a:solidFill>
                  <a:srgbClr val="0000CC"/>
                </a:solidFill>
              </a:rPr>
              <a:t>fetchAll</a:t>
            </a:r>
            <a:r>
              <a:rPr lang="pt-BR" sz="1100">
                <a:solidFill>
                  <a:schemeClr val="dk1"/>
                </a:solidFill>
              </a:rPr>
              <a:t>();</a:t>
            </a:r>
            <a:endParaRPr sz="1100">
              <a:solidFill>
                <a:schemeClr val="dk1"/>
              </a:solidFill>
            </a:endParaRPr>
          </a:p>
          <a:p>
            <a:pPr indent="0" lvl="0" marL="0" rtl="0" algn="l">
              <a:spcBef>
                <a:spcPts val="0"/>
              </a:spcBef>
              <a:spcAft>
                <a:spcPts val="0"/>
              </a:spcAft>
              <a:buNone/>
            </a:pPr>
            <a:r>
              <a:rPr b="1" lang="pt-BR" sz="1100">
                <a:solidFill>
                  <a:srgbClr val="008800"/>
                </a:solidFill>
              </a:rPr>
              <a:t>foreach</a:t>
            </a:r>
            <a:r>
              <a:rPr lang="pt-BR" sz="1100">
                <a:solidFill>
                  <a:schemeClr val="dk1"/>
                </a:solidFill>
              </a:rPr>
              <a:t> (</a:t>
            </a:r>
            <a:r>
              <a:rPr lang="pt-BR" sz="1100">
                <a:solidFill>
                  <a:srgbClr val="996633"/>
                </a:solidFill>
              </a:rPr>
              <a:t>$logs</a:t>
            </a:r>
            <a:r>
              <a:rPr lang="pt-BR" sz="1100">
                <a:solidFill>
                  <a:schemeClr val="dk1"/>
                </a:solidFill>
              </a:rPr>
              <a:t> </a:t>
            </a:r>
            <a:r>
              <a:rPr b="1" lang="pt-BR" sz="1100">
                <a:solidFill>
                  <a:srgbClr val="008800"/>
                </a:solidFill>
              </a:rPr>
              <a:t>as</a:t>
            </a:r>
            <a:r>
              <a:rPr lang="pt-BR" sz="1100">
                <a:solidFill>
                  <a:schemeClr val="dk1"/>
                </a:solidFill>
              </a:rPr>
              <a:t> </a:t>
            </a:r>
            <a:r>
              <a:rPr lang="pt-BR" sz="1100">
                <a:solidFill>
                  <a:srgbClr val="996633"/>
                </a:solidFill>
              </a:rPr>
              <a:t>$log</a:t>
            </a:r>
            <a:r>
              <a:rPr lang="pt-BR" sz="1100">
                <a:solidFill>
                  <a:schemeClr val="dk1"/>
                </a:solidFill>
              </a:rPr>
              <a:t>) {</a:t>
            </a:r>
            <a:endParaRPr sz="1100">
              <a:solidFill>
                <a:schemeClr val="dk1"/>
              </a:solidFill>
            </a:endParaRPr>
          </a:p>
          <a:p>
            <a:pPr indent="0" lvl="0" marL="0" rtl="0" algn="l">
              <a:spcBef>
                <a:spcPts val="0"/>
              </a:spcBef>
              <a:spcAft>
                <a:spcPts val="0"/>
              </a:spcAft>
              <a:buNone/>
            </a:pPr>
            <a:r>
              <a:rPr lang="pt-BR" sz="1100">
                <a:solidFill>
                  <a:schemeClr val="dk1"/>
                </a:solidFill>
              </a:rPr>
              <a:t>    </a:t>
            </a:r>
            <a:r>
              <a:rPr b="1" lang="pt-BR" sz="1100">
                <a:solidFill>
                  <a:srgbClr val="008800"/>
                </a:solidFill>
              </a:rPr>
              <a:t>echo</a:t>
            </a:r>
            <a:r>
              <a:rPr lang="pt-BR" sz="1100">
                <a:solidFill>
                  <a:schemeClr val="dk1"/>
                </a:solidFill>
              </a:rPr>
              <a:t> </a:t>
            </a:r>
            <a:r>
              <a:rPr lang="pt-BR" sz="1100">
                <a:solidFill>
                  <a:schemeClr val="dk1"/>
                </a:solidFill>
                <a:highlight>
                  <a:srgbClr val="FFF0F0"/>
                </a:highlight>
              </a:rPr>
              <a:t>"id: </a:t>
            </a:r>
            <a:r>
              <a:rPr lang="pt-BR" sz="1100">
                <a:solidFill>
                  <a:schemeClr val="dk1"/>
                </a:solidFill>
                <a:highlight>
                  <a:srgbClr val="EEEEEE"/>
                </a:highlight>
              </a:rPr>
              <a:t>$log-&gt;id</a:t>
            </a:r>
            <a:r>
              <a:rPr lang="pt-BR" sz="1100">
                <a:solidFill>
                  <a:schemeClr val="dk1"/>
                </a:solidFill>
                <a:highlight>
                  <a:srgbClr val="FFF0F0"/>
                </a:highlight>
              </a:rPr>
              <a:t> | "</a:t>
            </a:r>
            <a:r>
              <a:rPr lang="pt-BR" sz="1100">
                <a:solidFill>
                  <a:schemeClr val="dk1"/>
                </a:solidFill>
              </a:rPr>
              <a:t>;</a:t>
            </a:r>
            <a:endParaRPr sz="1100">
              <a:solidFill>
                <a:schemeClr val="dk1"/>
              </a:solidFill>
            </a:endParaRPr>
          </a:p>
          <a:p>
            <a:pPr indent="0" lvl="0" marL="0" rtl="0" algn="l">
              <a:spcBef>
                <a:spcPts val="0"/>
              </a:spcBef>
              <a:spcAft>
                <a:spcPts val="0"/>
              </a:spcAft>
              <a:buNone/>
            </a:pPr>
            <a:r>
              <a:rPr lang="pt-BR" sz="1100">
                <a:solidFill>
                  <a:schemeClr val="dk1"/>
                </a:solidFill>
              </a:rPr>
              <a:t>    </a:t>
            </a:r>
            <a:r>
              <a:rPr b="1" lang="pt-BR" sz="1100">
                <a:solidFill>
                  <a:srgbClr val="008800"/>
                </a:solidFill>
              </a:rPr>
              <a:t>echo</a:t>
            </a:r>
            <a:r>
              <a:rPr lang="pt-BR" sz="1100">
                <a:solidFill>
                  <a:schemeClr val="dk1"/>
                </a:solidFill>
              </a:rPr>
              <a:t> </a:t>
            </a:r>
            <a:r>
              <a:rPr lang="pt-BR" sz="1100">
                <a:solidFill>
                  <a:schemeClr val="dk1"/>
                </a:solidFill>
                <a:highlight>
                  <a:srgbClr val="FFF0F0"/>
                </a:highlight>
              </a:rPr>
              <a:t>"dados: "</a:t>
            </a:r>
            <a:r>
              <a:rPr lang="pt-BR" sz="1100">
                <a:solidFill>
                  <a:schemeClr val="dk1"/>
                </a:solidFill>
              </a:rPr>
              <a:t> </a:t>
            </a:r>
            <a:r>
              <a:rPr lang="pt-BR" sz="1100">
                <a:solidFill>
                  <a:srgbClr val="333333"/>
                </a:solidFill>
              </a:rPr>
              <a:t>.</a:t>
            </a:r>
            <a:r>
              <a:rPr lang="pt-BR" sz="1100">
                <a:solidFill>
                  <a:schemeClr val="dk1"/>
                </a:solidFill>
              </a:rPr>
              <a:t> </a:t>
            </a:r>
            <a:r>
              <a:rPr lang="pt-BR" sz="1100">
                <a:solidFill>
                  <a:srgbClr val="007020"/>
                </a:solidFill>
              </a:rPr>
              <a:t>var_export</a:t>
            </a:r>
            <a:r>
              <a:rPr lang="pt-BR" sz="1100">
                <a:solidFill>
                  <a:schemeClr val="dk1"/>
                </a:solidFill>
              </a:rPr>
              <a:t>(</a:t>
            </a:r>
            <a:r>
              <a:rPr lang="pt-BR" sz="1100">
                <a:solidFill>
                  <a:srgbClr val="996633"/>
                </a:solidFill>
              </a:rPr>
              <a:t>$log</a:t>
            </a:r>
            <a:r>
              <a:rPr lang="pt-BR" sz="1100">
                <a:solidFill>
                  <a:srgbClr val="333333"/>
                </a:solidFill>
              </a:rPr>
              <a:t>-&gt;</a:t>
            </a:r>
            <a:r>
              <a:rPr lang="pt-BR" sz="1100">
                <a:solidFill>
                  <a:srgbClr val="0000CC"/>
                </a:solidFill>
              </a:rPr>
              <a:t>dados</a:t>
            </a:r>
            <a:r>
              <a:rPr lang="pt-BR" sz="1100">
                <a:solidFill>
                  <a:schemeClr val="dk1"/>
                </a:solidFill>
              </a:rPr>
              <a:t>, </a:t>
            </a:r>
            <a:r>
              <a:rPr b="1" lang="pt-BR" sz="1100">
                <a:solidFill>
                  <a:srgbClr val="008800"/>
                </a:solidFill>
              </a:rPr>
              <a:t>true</a:t>
            </a:r>
            <a:r>
              <a:rPr lang="pt-BR" sz="1100">
                <a:solidFill>
                  <a:schemeClr val="dk1"/>
                </a:solidFill>
              </a:rPr>
              <a:t>);</a:t>
            </a:r>
            <a:endParaRPr sz="1100">
              <a:solidFill>
                <a:schemeClr val="dk1"/>
              </a:solidFill>
            </a:endParaRPr>
          </a:p>
          <a:p>
            <a:pPr indent="0" lvl="0" marL="0" rtl="0" algn="l">
              <a:spcBef>
                <a:spcPts val="0"/>
              </a:spcBef>
              <a:spcAft>
                <a:spcPts val="0"/>
              </a:spcAft>
              <a:buNone/>
            </a:pPr>
            <a:r>
              <a:rPr lang="pt-BR" sz="1100">
                <a:solidFill>
                  <a:schemeClr val="dk1"/>
                </a:solidFill>
              </a:rPr>
              <a:t>    </a:t>
            </a:r>
            <a:r>
              <a:rPr b="1" lang="pt-BR" sz="1100">
                <a:solidFill>
                  <a:srgbClr val="008800"/>
                </a:solidFill>
              </a:rPr>
              <a:t>echo</a:t>
            </a:r>
            <a:r>
              <a:rPr lang="pt-BR" sz="1100">
                <a:solidFill>
                  <a:schemeClr val="dk1"/>
                </a:solidFill>
              </a:rPr>
              <a:t> </a:t>
            </a:r>
            <a:r>
              <a:rPr lang="pt-BR" sz="1100">
                <a:solidFill>
                  <a:schemeClr val="dk1"/>
                </a:solidFill>
                <a:highlight>
                  <a:srgbClr val="FFF0F0"/>
                </a:highlight>
              </a:rPr>
              <a:t>"&lt;br/&gt;"</a:t>
            </a:r>
            <a:r>
              <a:rPr lang="pt-BR" sz="1100">
                <a:solidFill>
                  <a:schemeClr val="dk1"/>
                </a:solidFill>
              </a:rPr>
              <a:t>;</a:t>
            </a:r>
            <a:endParaRPr sz="1100">
              <a:solidFill>
                <a:schemeClr val="dk1"/>
              </a:solidFill>
            </a:endParaRPr>
          </a:p>
          <a:p>
            <a:pPr indent="0" lvl="0" marL="0" rtl="0" algn="l">
              <a:lnSpc>
                <a:spcPct val="125000"/>
              </a:lnSpc>
              <a:spcBef>
                <a:spcPts val="0"/>
              </a:spcBef>
              <a:spcAft>
                <a:spcPts val="0"/>
              </a:spcAft>
              <a:buNone/>
            </a:pPr>
            <a:r>
              <a:rPr lang="pt-BR" sz="1100">
                <a:solidFill>
                  <a:schemeClr val="dk1"/>
                </a:solidFill>
              </a:rPr>
              <a:t>}</a:t>
            </a:r>
            <a:endParaRPr sz="1100">
              <a:solidFill>
                <a:schemeClr val="dk1"/>
              </a:solidFill>
            </a:endParaRPr>
          </a:p>
        </p:txBody>
      </p:sp>
      <p:sp>
        <p:nvSpPr>
          <p:cNvPr id="2494" name="Google Shape;2494;p288"/>
          <p:cNvSpPr txBox="1"/>
          <p:nvPr/>
        </p:nvSpPr>
        <p:spPr>
          <a:xfrm>
            <a:off x="3886750" y="3006475"/>
            <a:ext cx="5135100" cy="1797900"/>
          </a:xfrm>
          <a:prstGeom prst="rect">
            <a:avLst/>
          </a:prstGeom>
          <a:noFill/>
          <a:ln cap="flat" cmpd="sng" w="9525">
            <a:solidFill>
              <a:srgbClr val="000000"/>
            </a:solidFill>
            <a:prstDash val="dash"/>
            <a:round/>
            <a:headEnd len="sm" w="sm" type="none"/>
            <a:tailEnd len="sm" w="sm" type="none"/>
          </a:ln>
        </p:spPr>
        <p:txBody>
          <a:bodyPr anchorCtr="0" anchor="ctr" bIns="91425" lIns="91425" spcFirstLastPara="1" rIns="91425" wrap="square" tIns="91425">
            <a:noAutofit/>
          </a:bodyPr>
          <a:lstStyle/>
          <a:p>
            <a:pPr indent="0" lvl="0" marL="0" rtl="0" algn="just">
              <a:lnSpc>
                <a:spcPct val="115000"/>
              </a:lnSpc>
              <a:spcBef>
                <a:spcPts val="0"/>
              </a:spcBef>
              <a:spcAft>
                <a:spcPts val="1600"/>
              </a:spcAft>
              <a:buNone/>
            </a:pPr>
            <a:r>
              <a:rPr b="1" lang="pt-BR" sz="1800">
                <a:solidFill>
                  <a:schemeClr val="dk2"/>
                </a:solidFill>
              </a:rPr>
              <a:t>PDO::FETCH_SERIALIZE</a:t>
            </a:r>
            <a:r>
              <a:rPr lang="pt-BR" sz="1800">
                <a:solidFill>
                  <a:schemeClr val="dk2"/>
                </a:solidFill>
              </a:rPr>
              <a:t>: Tem efeito similar ao FETCH_INTO porém é utiliza os comportamentos da serialização (interface) nos objetos.</a:t>
            </a:r>
            <a:endParaRPr/>
          </a:p>
        </p:txBody>
      </p:sp>
    </p:spTree>
  </p:cSld>
  <p:clrMapOvr>
    <a:masterClrMapping/>
  </p:clrMapOvr>
</p:sld>
</file>

<file path=ppt/slides/slide2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8" name="Shape 2498"/>
        <p:cNvGrpSpPr/>
        <p:nvPr/>
      </p:nvGrpSpPr>
      <p:grpSpPr>
        <a:xfrm>
          <a:off x="0" y="0"/>
          <a:ext cx="0" cy="0"/>
          <a:chOff x="0" y="0"/>
          <a:chExt cx="0" cy="0"/>
        </a:xfrm>
      </p:grpSpPr>
      <p:sp>
        <p:nvSpPr>
          <p:cNvPr id="2499" name="Google Shape;2499;p28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PDO (operações com cursor)</a:t>
            </a:r>
            <a:endParaRPr/>
          </a:p>
        </p:txBody>
      </p:sp>
      <p:sp>
        <p:nvSpPr>
          <p:cNvPr id="2500" name="Google Shape;2500;p28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just">
              <a:spcBef>
                <a:spcPts val="0"/>
              </a:spcBef>
              <a:spcAft>
                <a:spcPts val="0"/>
              </a:spcAft>
              <a:buSzPts val="1800"/>
              <a:buChar char="●"/>
            </a:pPr>
            <a:r>
              <a:rPr lang="pt-BR"/>
              <a:t>Quando </a:t>
            </a:r>
            <a:r>
              <a:rPr lang="pt-BR"/>
              <a:t>um cursor é criado para uma consulta, é possível iterar sobre o conjunto de linhas sem obter o resultado inteiro da mesma de uma só vez. </a:t>
            </a:r>
            <a:endParaRPr/>
          </a:p>
          <a:p>
            <a:pPr indent="-342900" lvl="0" marL="457200" rtl="0" algn="just">
              <a:spcBef>
                <a:spcPts val="0"/>
              </a:spcBef>
              <a:spcAft>
                <a:spcPts val="0"/>
              </a:spcAft>
              <a:buSzPts val="1800"/>
              <a:buChar char="●"/>
            </a:pPr>
            <a:r>
              <a:rPr lang="pt-BR"/>
              <a:t>Com um cursor não rolável (forward-only) é possível efetuar FETCH em cada linha no máximo uma vez, e o cursor se move automaticamente para a linha seguinte.</a:t>
            </a:r>
            <a:endParaRPr/>
          </a:p>
          <a:p>
            <a:pPr indent="-342900" lvl="0" marL="457200" rtl="0" algn="just">
              <a:spcBef>
                <a:spcPts val="0"/>
              </a:spcBef>
              <a:spcAft>
                <a:spcPts val="0"/>
              </a:spcAft>
              <a:buSzPts val="1800"/>
              <a:buChar char="●"/>
            </a:pPr>
            <a:r>
              <a:rPr lang="pt-BR"/>
              <a:t>Já os cursores roláveis </a:t>
            </a:r>
            <a:r>
              <a:rPr lang="pt-BR"/>
              <a:t>(scrollable) permitem iterar o resultado em diversas direções, inclusive para trás e por isso p</a:t>
            </a:r>
            <a:r>
              <a:rPr lang="pt-BR"/>
              <a:t>odem acessar a mesma linha no conjunto do resultados várias vezes. Assim, modificações de dados (inserir, atualizar, excluir operações) de outras transações podem ter um impacto no conjunto de resultados.</a:t>
            </a:r>
            <a:endParaRPr/>
          </a:p>
        </p:txBody>
      </p:sp>
    </p:spTree>
  </p:cSld>
  <p:clrMapOvr>
    <a:masterClrMapping/>
  </p:clrMapOvr>
</p:sld>
</file>

<file path=ppt/slides/slide2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4" name="Shape 2504"/>
        <p:cNvGrpSpPr/>
        <p:nvPr/>
      </p:nvGrpSpPr>
      <p:grpSpPr>
        <a:xfrm>
          <a:off x="0" y="0"/>
          <a:ext cx="0" cy="0"/>
          <a:chOff x="0" y="0"/>
          <a:chExt cx="0" cy="0"/>
        </a:xfrm>
      </p:grpSpPr>
      <p:sp>
        <p:nvSpPr>
          <p:cNvPr id="2505" name="Google Shape;2505;p29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PDO Cursores (Exemplo Pedidos)</a:t>
            </a:r>
            <a:endParaRPr/>
          </a:p>
        </p:txBody>
      </p:sp>
      <p:sp>
        <p:nvSpPr>
          <p:cNvPr id="2506" name="Google Shape;2506;p290"/>
          <p:cNvSpPr txBox="1"/>
          <p:nvPr/>
        </p:nvSpPr>
        <p:spPr>
          <a:xfrm>
            <a:off x="311700" y="1017725"/>
            <a:ext cx="6496500" cy="39780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pt-BR" sz="1200">
                <a:solidFill>
                  <a:srgbClr val="557799"/>
                </a:solidFill>
              </a:rPr>
              <a:t>&lt;?php</a:t>
            </a:r>
            <a:endParaRPr sz="1200">
              <a:solidFill>
                <a:schemeClr val="dk1"/>
              </a:solidFill>
            </a:endParaRPr>
          </a:p>
          <a:p>
            <a:pPr indent="0" lvl="0" marL="0" rtl="0" algn="l">
              <a:lnSpc>
                <a:spcPct val="100000"/>
              </a:lnSpc>
              <a:spcBef>
                <a:spcPts val="0"/>
              </a:spcBef>
              <a:spcAft>
                <a:spcPts val="0"/>
              </a:spcAft>
              <a:buNone/>
            </a:pPr>
            <a:r>
              <a:rPr b="1" lang="pt-BR" sz="1200">
                <a:solidFill>
                  <a:srgbClr val="008800"/>
                </a:solidFill>
              </a:rPr>
              <a:t>include_once</a:t>
            </a:r>
            <a:r>
              <a:rPr lang="pt-BR" sz="1200">
                <a:solidFill>
                  <a:schemeClr val="dk1"/>
                </a:solidFill>
              </a:rPr>
              <a:t> </a:t>
            </a:r>
            <a:r>
              <a:rPr lang="pt-BR" sz="1200">
                <a:solidFill>
                  <a:schemeClr val="dk1"/>
                </a:solidFill>
                <a:highlight>
                  <a:srgbClr val="FFF0F0"/>
                </a:highlight>
              </a:rPr>
              <a:t>'../conexao_postgres.php'</a:t>
            </a:r>
            <a:r>
              <a:rPr lang="pt-BR" sz="1200">
                <a:solidFill>
                  <a:schemeClr val="dk1"/>
                </a:solidFill>
              </a:rPr>
              <a:t>; </a:t>
            </a:r>
            <a:r>
              <a:rPr i="1" lang="pt-BR" sz="1200">
                <a:solidFill>
                  <a:srgbClr val="999999"/>
                </a:solidFill>
              </a:rPr>
              <a:t>//sqlserver, oracle e postgres</a:t>
            </a:r>
            <a:endParaRPr sz="1200">
              <a:solidFill>
                <a:schemeClr val="dk1"/>
              </a:solidFill>
            </a:endParaRPr>
          </a:p>
          <a:p>
            <a:pPr indent="0" lvl="0" marL="0" rtl="0" algn="l">
              <a:lnSpc>
                <a:spcPct val="100000"/>
              </a:lnSpc>
              <a:spcBef>
                <a:spcPts val="0"/>
              </a:spcBef>
              <a:spcAft>
                <a:spcPts val="0"/>
              </a:spcAft>
              <a:buNone/>
            </a:pPr>
            <a:r>
              <a:rPr lang="pt-BR" sz="1200">
                <a:solidFill>
                  <a:srgbClr val="996633"/>
                </a:solidFill>
              </a:rPr>
              <a:t>$query</a:t>
            </a:r>
            <a:r>
              <a:rPr lang="pt-BR" sz="1200">
                <a:solidFill>
                  <a:schemeClr val="dk1"/>
                </a:solidFill>
              </a:rPr>
              <a:t> </a:t>
            </a:r>
            <a:r>
              <a:rPr lang="pt-BR" sz="1200">
                <a:solidFill>
                  <a:srgbClr val="333333"/>
                </a:solidFill>
              </a:rPr>
              <a:t>=</a:t>
            </a:r>
            <a:r>
              <a:rPr lang="pt-BR" sz="1200">
                <a:solidFill>
                  <a:schemeClr val="dk1"/>
                </a:solidFill>
              </a:rPr>
              <a:t> </a:t>
            </a:r>
            <a:r>
              <a:rPr lang="pt-BR" sz="1200">
                <a:solidFill>
                  <a:schemeClr val="dk1"/>
                </a:solidFill>
                <a:highlight>
                  <a:srgbClr val="FFF0F0"/>
                </a:highlight>
              </a:rPr>
              <a:t>"select * from pedido order by id"</a:t>
            </a:r>
            <a:r>
              <a:rPr lang="pt-BR" sz="1200">
                <a:solidFill>
                  <a:schemeClr val="dk1"/>
                </a:solidFill>
              </a:rPr>
              <a:t>;</a:t>
            </a:r>
            <a:endParaRPr sz="1200">
              <a:solidFill>
                <a:schemeClr val="dk1"/>
              </a:solidFill>
            </a:endParaRPr>
          </a:p>
          <a:p>
            <a:pPr indent="0" lvl="0" marL="0" rtl="0" algn="l">
              <a:lnSpc>
                <a:spcPct val="100000"/>
              </a:lnSpc>
              <a:spcBef>
                <a:spcPts val="0"/>
              </a:spcBef>
              <a:spcAft>
                <a:spcPts val="0"/>
              </a:spcAft>
              <a:buNone/>
            </a:pPr>
            <a:r>
              <a:rPr lang="pt-BR" sz="1200">
                <a:solidFill>
                  <a:srgbClr val="996633"/>
                </a:solidFill>
              </a:rPr>
              <a:t>$statement</a:t>
            </a:r>
            <a:r>
              <a:rPr lang="pt-BR" sz="1200">
                <a:solidFill>
                  <a:schemeClr val="dk1"/>
                </a:solidFill>
              </a:rPr>
              <a:t> </a:t>
            </a:r>
            <a:r>
              <a:rPr lang="pt-BR" sz="1200">
                <a:solidFill>
                  <a:srgbClr val="333333"/>
                </a:solidFill>
              </a:rPr>
              <a:t>=</a:t>
            </a:r>
            <a:r>
              <a:rPr lang="pt-BR" sz="1200">
                <a:solidFill>
                  <a:schemeClr val="dk1"/>
                </a:solidFill>
              </a:rPr>
              <a:t> </a:t>
            </a:r>
            <a:r>
              <a:rPr lang="pt-BR" sz="1200">
                <a:solidFill>
                  <a:srgbClr val="996633"/>
                </a:solidFill>
              </a:rPr>
              <a:t>$pdo</a:t>
            </a:r>
            <a:r>
              <a:rPr lang="pt-BR" sz="1200">
                <a:solidFill>
                  <a:srgbClr val="333333"/>
                </a:solidFill>
              </a:rPr>
              <a:t>-&gt;</a:t>
            </a:r>
            <a:r>
              <a:rPr lang="pt-BR" sz="1200">
                <a:solidFill>
                  <a:srgbClr val="0000CC"/>
                </a:solidFill>
              </a:rPr>
              <a:t>prepare</a:t>
            </a:r>
            <a:r>
              <a:rPr lang="pt-BR" sz="1200">
                <a:solidFill>
                  <a:schemeClr val="dk1"/>
                </a:solidFill>
              </a:rPr>
              <a:t>(</a:t>
            </a:r>
            <a:r>
              <a:rPr lang="pt-BR" sz="1200">
                <a:solidFill>
                  <a:srgbClr val="996633"/>
                </a:solidFill>
              </a:rPr>
              <a:t>$query</a:t>
            </a:r>
            <a:r>
              <a:rPr lang="pt-BR" sz="1200">
                <a:solidFill>
                  <a:schemeClr val="dk1"/>
                </a:solidFill>
              </a:rPr>
              <a:t>, [PDO</a:t>
            </a:r>
            <a:r>
              <a:rPr lang="pt-BR" sz="1200">
                <a:solidFill>
                  <a:srgbClr val="333333"/>
                </a:solidFill>
              </a:rPr>
              <a:t>::</a:t>
            </a:r>
            <a:r>
              <a:rPr lang="pt-BR" sz="1200">
                <a:solidFill>
                  <a:srgbClr val="0000CC"/>
                </a:solidFill>
              </a:rPr>
              <a:t>ATTR_CURSOR</a:t>
            </a:r>
            <a:r>
              <a:rPr lang="pt-BR" sz="1200">
                <a:solidFill>
                  <a:schemeClr val="dk1"/>
                </a:solidFill>
              </a:rPr>
              <a:t> </a:t>
            </a:r>
            <a:r>
              <a:rPr lang="pt-BR" sz="1200">
                <a:solidFill>
                  <a:srgbClr val="333333"/>
                </a:solidFill>
              </a:rPr>
              <a:t>=&gt;</a:t>
            </a:r>
            <a:r>
              <a:rPr lang="pt-BR" sz="1200">
                <a:solidFill>
                  <a:schemeClr val="dk1"/>
                </a:solidFill>
              </a:rPr>
              <a:t> </a:t>
            </a:r>
            <a:r>
              <a:rPr lang="pt-BR" sz="1200">
                <a:solidFill>
                  <a:schemeClr val="dk1"/>
                </a:solidFill>
              </a:rPr>
              <a:t>PDO</a:t>
            </a:r>
            <a:r>
              <a:rPr lang="pt-BR" sz="1200">
                <a:solidFill>
                  <a:srgbClr val="333333"/>
                </a:solidFill>
              </a:rPr>
              <a:t>::</a:t>
            </a:r>
            <a:r>
              <a:rPr lang="pt-BR" sz="1200">
                <a:solidFill>
                  <a:srgbClr val="0000CC"/>
                </a:solidFill>
              </a:rPr>
              <a:t>CURSOR_SCROLL</a:t>
            </a:r>
            <a:r>
              <a:rPr lang="pt-BR" sz="1200">
                <a:solidFill>
                  <a:schemeClr val="dk1"/>
                </a:solidFill>
              </a:rPr>
              <a:t>]);</a:t>
            </a:r>
            <a:endParaRPr sz="1200">
              <a:solidFill>
                <a:schemeClr val="dk1"/>
              </a:solidFill>
            </a:endParaRPr>
          </a:p>
          <a:p>
            <a:pPr indent="0" lvl="0" marL="0" rtl="0" algn="l">
              <a:lnSpc>
                <a:spcPct val="100000"/>
              </a:lnSpc>
              <a:spcBef>
                <a:spcPts val="0"/>
              </a:spcBef>
              <a:spcAft>
                <a:spcPts val="0"/>
              </a:spcAft>
              <a:buNone/>
            </a:pPr>
            <a:r>
              <a:rPr lang="pt-BR" sz="1200">
                <a:solidFill>
                  <a:srgbClr val="996633"/>
                </a:solidFill>
              </a:rPr>
              <a:t>$statement</a:t>
            </a:r>
            <a:r>
              <a:rPr lang="pt-BR" sz="1200">
                <a:solidFill>
                  <a:srgbClr val="333333"/>
                </a:solidFill>
              </a:rPr>
              <a:t>-&gt;</a:t>
            </a:r>
            <a:r>
              <a:rPr lang="pt-BR" sz="1200">
                <a:solidFill>
                  <a:srgbClr val="0000CC"/>
                </a:solidFill>
              </a:rPr>
              <a:t>execute</a:t>
            </a:r>
            <a:r>
              <a:rPr lang="pt-BR" sz="1200">
                <a:solidFill>
                  <a:schemeClr val="dk1"/>
                </a:solidFill>
              </a:rPr>
              <a:t>();</a:t>
            </a:r>
            <a:endParaRPr sz="1200">
              <a:solidFill>
                <a:schemeClr val="dk1"/>
              </a:solidFill>
            </a:endParaRPr>
          </a:p>
          <a:p>
            <a:pPr indent="0" lvl="0" marL="0" rtl="0" algn="l">
              <a:lnSpc>
                <a:spcPct val="100000"/>
              </a:lnSpc>
              <a:spcBef>
                <a:spcPts val="0"/>
              </a:spcBef>
              <a:spcAft>
                <a:spcPts val="0"/>
              </a:spcAft>
              <a:buNone/>
            </a:pPr>
            <a:r>
              <a:t/>
            </a:r>
            <a:endParaRPr sz="1200">
              <a:solidFill>
                <a:schemeClr val="dk1"/>
              </a:solidFill>
            </a:endParaRPr>
          </a:p>
          <a:p>
            <a:pPr indent="0" lvl="0" marL="0" rtl="0" algn="l">
              <a:lnSpc>
                <a:spcPct val="100000"/>
              </a:lnSpc>
              <a:spcBef>
                <a:spcPts val="0"/>
              </a:spcBef>
              <a:spcAft>
                <a:spcPts val="0"/>
              </a:spcAft>
              <a:buNone/>
            </a:pPr>
            <a:r>
              <a:rPr lang="pt-BR" sz="1200">
                <a:solidFill>
                  <a:srgbClr val="996633"/>
                </a:solidFill>
              </a:rPr>
              <a:t>$pedido</a:t>
            </a:r>
            <a:r>
              <a:rPr lang="pt-BR" sz="1200">
                <a:solidFill>
                  <a:schemeClr val="dk1"/>
                </a:solidFill>
              </a:rPr>
              <a:t> </a:t>
            </a:r>
            <a:r>
              <a:rPr lang="pt-BR" sz="1200">
                <a:solidFill>
                  <a:srgbClr val="333333"/>
                </a:solidFill>
              </a:rPr>
              <a:t>=</a:t>
            </a:r>
            <a:r>
              <a:rPr lang="pt-BR" sz="1200">
                <a:solidFill>
                  <a:schemeClr val="dk1"/>
                </a:solidFill>
              </a:rPr>
              <a:t> </a:t>
            </a:r>
            <a:r>
              <a:rPr lang="pt-BR" sz="1200">
                <a:solidFill>
                  <a:srgbClr val="996633"/>
                </a:solidFill>
              </a:rPr>
              <a:t>$statement</a:t>
            </a:r>
            <a:r>
              <a:rPr lang="pt-BR" sz="1200">
                <a:solidFill>
                  <a:srgbClr val="333333"/>
                </a:solidFill>
              </a:rPr>
              <a:t>-&gt;</a:t>
            </a:r>
            <a:r>
              <a:rPr lang="pt-BR" sz="1200">
                <a:solidFill>
                  <a:srgbClr val="0000CC"/>
                </a:solidFill>
              </a:rPr>
              <a:t>fetch</a:t>
            </a:r>
            <a:r>
              <a:rPr lang="pt-BR" sz="1200">
                <a:solidFill>
                  <a:schemeClr val="dk1"/>
                </a:solidFill>
              </a:rPr>
              <a:t>(PDO</a:t>
            </a:r>
            <a:r>
              <a:rPr lang="pt-BR" sz="1200">
                <a:solidFill>
                  <a:srgbClr val="333333"/>
                </a:solidFill>
              </a:rPr>
              <a:t>::</a:t>
            </a:r>
            <a:r>
              <a:rPr lang="pt-BR" sz="1200">
                <a:solidFill>
                  <a:srgbClr val="0000CC"/>
                </a:solidFill>
              </a:rPr>
              <a:t>FETCH_LAZY</a:t>
            </a:r>
            <a:r>
              <a:rPr lang="pt-BR" sz="1200">
                <a:solidFill>
                  <a:schemeClr val="dk1"/>
                </a:solidFill>
              </a:rPr>
              <a:t>, PDO</a:t>
            </a:r>
            <a:r>
              <a:rPr lang="pt-BR" sz="1200">
                <a:solidFill>
                  <a:srgbClr val="333333"/>
                </a:solidFill>
              </a:rPr>
              <a:t>::</a:t>
            </a:r>
            <a:r>
              <a:rPr lang="pt-BR" sz="1200">
                <a:solidFill>
                  <a:srgbClr val="0000CC"/>
                </a:solidFill>
              </a:rPr>
              <a:t>FETCH_ORI_FIRST</a:t>
            </a:r>
            <a:r>
              <a:rPr lang="pt-BR" sz="1200">
                <a:solidFill>
                  <a:schemeClr val="dk1"/>
                </a:solidFill>
              </a:rPr>
              <a:t>);</a:t>
            </a:r>
            <a:endParaRPr sz="1200">
              <a:solidFill>
                <a:schemeClr val="dk1"/>
              </a:solidFill>
            </a:endParaRPr>
          </a:p>
          <a:p>
            <a:pPr indent="0" lvl="0" marL="0" rtl="0" algn="l">
              <a:lnSpc>
                <a:spcPct val="100000"/>
              </a:lnSpc>
              <a:spcBef>
                <a:spcPts val="0"/>
              </a:spcBef>
              <a:spcAft>
                <a:spcPts val="0"/>
              </a:spcAft>
              <a:buNone/>
            </a:pPr>
            <a:r>
              <a:rPr b="1" lang="pt-BR" sz="1200">
                <a:solidFill>
                  <a:srgbClr val="008800"/>
                </a:solidFill>
              </a:rPr>
              <a:t>print</a:t>
            </a:r>
            <a:r>
              <a:rPr lang="pt-BR" sz="1200">
                <a:solidFill>
                  <a:schemeClr val="dk1"/>
                </a:solidFill>
              </a:rPr>
              <a:t> </a:t>
            </a:r>
            <a:r>
              <a:rPr lang="pt-BR" sz="1200">
                <a:solidFill>
                  <a:schemeClr val="dk1"/>
                </a:solidFill>
                <a:highlight>
                  <a:srgbClr val="FFF0F0"/>
                </a:highlight>
              </a:rPr>
              <a:t>"Primeiro pedido (id:</a:t>
            </a:r>
            <a:r>
              <a:rPr lang="pt-BR" sz="1200">
                <a:solidFill>
                  <a:schemeClr val="dk1"/>
                </a:solidFill>
                <a:highlight>
                  <a:srgbClr val="EEEEEE"/>
                </a:highlight>
              </a:rPr>
              <a:t>{</a:t>
            </a:r>
            <a:r>
              <a:rPr lang="pt-BR" sz="1200">
                <a:solidFill>
                  <a:srgbClr val="996633"/>
                </a:solidFill>
              </a:rPr>
              <a:t>$pedido</a:t>
            </a:r>
            <a:r>
              <a:rPr lang="pt-BR" sz="1200">
                <a:solidFill>
                  <a:schemeClr val="dk1"/>
                </a:solidFill>
              </a:rPr>
              <a:t>[</a:t>
            </a:r>
            <a:r>
              <a:rPr lang="pt-BR" sz="1200">
                <a:solidFill>
                  <a:schemeClr val="dk1"/>
                </a:solidFill>
                <a:highlight>
                  <a:srgbClr val="FFF0F0"/>
                </a:highlight>
              </a:rPr>
              <a:t>'id'</a:t>
            </a:r>
            <a:r>
              <a:rPr lang="pt-BR" sz="1200">
                <a:solidFill>
                  <a:schemeClr val="dk1"/>
                </a:solidFill>
              </a:rPr>
              <a:t>]</a:t>
            </a:r>
            <a:r>
              <a:rPr lang="pt-BR" sz="1200">
                <a:solidFill>
                  <a:schemeClr val="dk1"/>
                </a:solidFill>
                <a:highlight>
                  <a:srgbClr val="EEEEEE"/>
                </a:highlight>
              </a:rPr>
              <a:t>}</a:t>
            </a:r>
            <a:r>
              <a:rPr lang="pt-BR" sz="1200">
                <a:solidFill>
                  <a:schemeClr val="dk1"/>
                </a:solidFill>
                <a:highlight>
                  <a:srgbClr val="FFF0F0"/>
                </a:highlight>
              </a:rPr>
              <a:t>) ocorreu em : </a:t>
            </a:r>
            <a:r>
              <a:rPr lang="pt-BR" sz="1200">
                <a:solidFill>
                  <a:schemeClr val="dk1"/>
                </a:solidFill>
                <a:highlight>
                  <a:srgbClr val="EEEEEE"/>
                </a:highlight>
              </a:rPr>
              <a:t>{</a:t>
            </a:r>
            <a:r>
              <a:rPr lang="pt-BR" sz="1200">
                <a:solidFill>
                  <a:srgbClr val="996633"/>
                </a:solidFill>
              </a:rPr>
              <a:t>$pedido</a:t>
            </a:r>
            <a:r>
              <a:rPr lang="pt-BR" sz="1200">
                <a:solidFill>
                  <a:schemeClr val="dk1"/>
                </a:solidFill>
              </a:rPr>
              <a:t>[</a:t>
            </a:r>
            <a:r>
              <a:rPr lang="pt-BR" sz="1200">
                <a:solidFill>
                  <a:schemeClr val="dk1"/>
                </a:solidFill>
                <a:highlight>
                  <a:srgbClr val="FFF0F0"/>
                </a:highlight>
              </a:rPr>
              <a:t>'data'</a:t>
            </a:r>
            <a:r>
              <a:rPr lang="pt-BR" sz="1200">
                <a:solidFill>
                  <a:schemeClr val="dk1"/>
                </a:solidFill>
              </a:rPr>
              <a:t>]</a:t>
            </a:r>
            <a:r>
              <a:rPr lang="pt-BR" sz="1200">
                <a:solidFill>
                  <a:schemeClr val="dk1"/>
                </a:solidFill>
                <a:highlight>
                  <a:srgbClr val="EEEEEE"/>
                </a:highlight>
              </a:rPr>
              <a:t>}</a:t>
            </a:r>
            <a:r>
              <a:rPr lang="pt-BR" sz="1200">
                <a:solidFill>
                  <a:schemeClr val="dk1"/>
                </a:solidFill>
                <a:highlight>
                  <a:srgbClr val="FFF0F0"/>
                </a:highlight>
              </a:rPr>
              <a:t>&lt;br/&gt;"</a:t>
            </a:r>
            <a:r>
              <a:rPr lang="pt-BR" sz="1200">
                <a:solidFill>
                  <a:schemeClr val="dk1"/>
                </a:solidFill>
              </a:rPr>
              <a:t>;</a:t>
            </a:r>
            <a:endParaRPr sz="1200">
              <a:solidFill>
                <a:schemeClr val="dk1"/>
              </a:solidFill>
            </a:endParaRPr>
          </a:p>
          <a:p>
            <a:pPr indent="0" lvl="0" marL="0" rtl="0" algn="l">
              <a:lnSpc>
                <a:spcPct val="100000"/>
              </a:lnSpc>
              <a:spcBef>
                <a:spcPts val="0"/>
              </a:spcBef>
              <a:spcAft>
                <a:spcPts val="0"/>
              </a:spcAft>
              <a:buNone/>
            </a:pPr>
            <a:r>
              <a:t/>
            </a:r>
            <a:endParaRPr sz="1200">
              <a:solidFill>
                <a:schemeClr val="dk1"/>
              </a:solidFill>
            </a:endParaRPr>
          </a:p>
          <a:p>
            <a:pPr indent="0" lvl="0" marL="0" rtl="0" algn="l">
              <a:spcBef>
                <a:spcPts val="0"/>
              </a:spcBef>
              <a:spcAft>
                <a:spcPts val="0"/>
              </a:spcAft>
              <a:buClr>
                <a:schemeClr val="dk1"/>
              </a:buClr>
              <a:buSzPts val="1100"/>
              <a:buFont typeface="Arial"/>
              <a:buNone/>
            </a:pPr>
            <a:r>
              <a:rPr lang="pt-BR" sz="1200">
                <a:solidFill>
                  <a:srgbClr val="996633"/>
                </a:solidFill>
              </a:rPr>
              <a:t>$pedido</a:t>
            </a:r>
            <a:r>
              <a:rPr lang="pt-BR" sz="1200">
                <a:solidFill>
                  <a:schemeClr val="dk1"/>
                </a:solidFill>
              </a:rPr>
              <a:t> </a:t>
            </a:r>
            <a:r>
              <a:rPr lang="pt-BR" sz="1200">
                <a:solidFill>
                  <a:srgbClr val="333333"/>
                </a:solidFill>
              </a:rPr>
              <a:t>=</a:t>
            </a:r>
            <a:r>
              <a:rPr lang="pt-BR" sz="1200">
                <a:solidFill>
                  <a:schemeClr val="dk1"/>
                </a:solidFill>
              </a:rPr>
              <a:t> </a:t>
            </a:r>
            <a:r>
              <a:rPr lang="pt-BR" sz="1200">
                <a:solidFill>
                  <a:srgbClr val="996633"/>
                </a:solidFill>
              </a:rPr>
              <a:t>$statement</a:t>
            </a:r>
            <a:r>
              <a:rPr lang="pt-BR" sz="1200">
                <a:solidFill>
                  <a:srgbClr val="333333"/>
                </a:solidFill>
              </a:rPr>
              <a:t>-&gt;</a:t>
            </a:r>
            <a:r>
              <a:rPr lang="pt-BR" sz="1200">
                <a:solidFill>
                  <a:srgbClr val="0000CC"/>
                </a:solidFill>
              </a:rPr>
              <a:t>fetch</a:t>
            </a:r>
            <a:r>
              <a:rPr lang="pt-BR" sz="1200">
                <a:solidFill>
                  <a:schemeClr val="dk1"/>
                </a:solidFill>
              </a:rPr>
              <a:t>(PDO</a:t>
            </a:r>
            <a:r>
              <a:rPr lang="pt-BR" sz="1200">
                <a:solidFill>
                  <a:srgbClr val="333333"/>
                </a:solidFill>
              </a:rPr>
              <a:t>::</a:t>
            </a:r>
            <a:r>
              <a:rPr lang="pt-BR" sz="1200">
                <a:solidFill>
                  <a:srgbClr val="0000CC"/>
                </a:solidFill>
              </a:rPr>
              <a:t>FETCH_LAZY</a:t>
            </a:r>
            <a:r>
              <a:rPr lang="pt-BR" sz="1200">
                <a:solidFill>
                  <a:schemeClr val="dk1"/>
                </a:solidFill>
              </a:rPr>
              <a:t>, PDO</a:t>
            </a:r>
            <a:r>
              <a:rPr lang="pt-BR" sz="1200">
                <a:solidFill>
                  <a:srgbClr val="333333"/>
                </a:solidFill>
              </a:rPr>
              <a:t>::</a:t>
            </a:r>
            <a:r>
              <a:rPr lang="pt-BR" sz="1200">
                <a:solidFill>
                  <a:srgbClr val="0000CC"/>
                </a:solidFill>
              </a:rPr>
              <a:t>FETCH_ORI_NEXT</a:t>
            </a:r>
            <a:r>
              <a:rPr lang="pt-BR" sz="1200">
                <a:solidFill>
                  <a:schemeClr val="dk1"/>
                </a:solidFill>
              </a:rPr>
              <a:t>);</a:t>
            </a:r>
            <a:endParaRPr sz="1200">
              <a:solidFill>
                <a:schemeClr val="dk1"/>
              </a:solidFill>
            </a:endParaRPr>
          </a:p>
          <a:p>
            <a:pPr indent="0" lvl="0" marL="0" rtl="0" algn="l">
              <a:spcBef>
                <a:spcPts val="0"/>
              </a:spcBef>
              <a:spcAft>
                <a:spcPts val="0"/>
              </a:spcAft>
              <a:buNone/>
            </a:pPr>
            <a:r>
              <a:rPr b="1" lang="pt-BR" sz="1200">
                <a:solidFill>
                  <a:srgbClr val="008800"/>
                </a:solidFill>
              </a:rPr>
              <a:t>print</a:t>
            </a:r>
            <a:r>
              <a:rPr lang="pt-BR" sz="1200">
                <a:solidFill>
                  <a:schemeClr val="dk1"/>
                </a:solidFill>
              </a:rPr>
              <a:t> </a:t>
            </a:r>
            <a:r>
              <a:rPr lang="pt-BR" sz="1200">
                <a:solidFill>
                  <a:schemeClr val="dk1"/>
                </a:solidFill>
                <a:highlight>
                  <a:srgbClr val="FFF0F0"/>
                </a:highlight>
              </a:rPr>
              <a:t>"Próximo pedido (id:</a:t>
            </a:r>
            <a:r>
              <a:rPr lang="pt-BR" sz="1200">
                <a:solidFill>
                  <a:schemeClr val="dk1"/>
                </a:solidFill>
                <a:highlight>
                  <a:schemeClr val="lt2"/>
                </a:highlight>
              </a:rPr>
              <a:t>{</a:t>
            </a:r>
            <a:r>
              <a:rPr lang="pt-BR" sz="1200">
                <a:solidFill>
                  <a:srgbClr val="996633"/>
                </a:solidFill>
              </a:rPr>
              <a:t>$pedido</a:t>
            </a:r>
            <a:r>
              <a:rPr lang="pt-BR" sz="1200">
                <a:solidFill>
                  <a:schemeClr val="dk1"/>
                </a:solidFill>
              </a:rPr>
              <a:t>[</a:t>
            </a:r>
            <a:r>
              <a:rPr lang="pt-BR" sz="1200">
                <a:solidFill>
                  <a:schemeClr val="dk1"/>
                </a:solidFill>
                <a:highlight>
                  <a:srgbClr val="FFF0F0"/>
                </a:highlight>
              </a:rPr>
              <a:t>'id'</a:t>
            </a:r>
            <a:r>
              <a:rPr lang="pt-BR" sz="1200">
                <a:solidFill>
                  <a:schemeClr val="dk1"/>
                </a:solidFill>
              </a:rPr>
              <a:t>]</a:t>
            </a:r>
            <a:r>
              <a:rPr lang="pt-BR" sz="1200">
                <a:solidFill>
                  <a:schemeClr val="dk1"/>
                </a:solidFill>
                <a:highlight>
                  <a:schemeClr val="lt2"/>
                </a:highlight>
              </a:rPr>
              <a:t>}</a:t>
            </a:r>
            <a:r>
              <a:rPr lang="pt-BR" sz="1200">
                <a:solidFill>
                  <a:schemeClr val="dk1"/>
                </a:solidFill>
                <a:highlight>
                  <a:srgbClr val="FFF0F0"/>
                </a:highlight>
              </a:rPr>
              <a:t>) ocorreu em : </a:t>
            </a:r>
            <a:r>
              <a:rPr lang="pt-BR" sz="1200">
                <a:solidFill>
                  <a:schemeClr val="dk1"/>
                </a:solidFill>
                <a:highlight>
                  <a:schemeClr val="lt2"/>
                </a:highlight>
              </a:rPr>
              <a:t>{</a:t>
            </a:r>
            <a:r>
              <a:rPr lang="pt-BR" sz="1200">
                <a:solidFill>
                  <a:srgbClr val="996633"/>
                </a:solidFill>
              </a:rPr>
              <a:t>$pedido</a:t>
            </a:r>
            <a:r>
              <a:rPr lang="pt-BR" sz="1200">
                <a:solidFill>
                  <a:schemeClr val="dk1"/>
                </a:solidFill>
              </a:rPr>
              <a:t>[</a:t>
            </a:r>
            <a:r>
              <a:rPr lang="pt-BR" sz="1200">
                <a:solidFill>
                  <a:schemeClr val="dk1"/>
                </a:solidFill>
                <a:highlight>
                  <a:srgbClr val="FFF0F0"/>
                </a:highlight>
              </a:rPr>
              <a:t>'data'</a:t>
            </a:r>
            <a:r>
              <a:rPr lang="pt-BR" sz="1200">
                <a:solidFill>
                  <a:schemeClr val="dk1"/>
                </a:solidFill>
              </a:rPr>
              <a:t>]</a:t>
            </a:r>
            <a:r>
              <a:rPr lang="pt-BR" sz="1200">
                <a:solidFill>
                  <a:schemeClr val="dk1"/>
                </a:solidFill>
                <a:highlight>
                  <a:schemeClr val="lt2"/>
                </a:highlight>
              </a:rPr>
              <a:t>}</a:t>
            </a:r>
            <a:r>
              <a:rPr lang="pt-BR" sz="1200">
                <a:solidFill>
                  <a:schemeClr val="dk1"/>
                </a:solidFill>
                <a:highlight>
                  <a:srgbClr val="FFF0F0"/>
                </a:highlight>
              </a:rPr>
              <a:t>&lt;br/&gt;"</a:t>
            </a:r>
            <a:r>
              <a:rPr lang="pt-BR" sz="1200">
                <a:solidFill>
                  <a:schemeClr val="dk1"/>
                </a:solidFill>
              </a:rPr>
              <a:t>;</a:t>
            </a:r>
            <a:endParaRPr sz="1200">
              <a:solidFill>
                <a:schemeClr val="dk1"/>
              </a:solidFill>
            </a:endParaRPr>
          </a:p>
          <a:p>
            <a:pPr indent="0" lvl="0" marL="0" rtl="0" algn="l">
              <a:lnSpc>
                <a:spcPct val="100000"/>
              </a:lnSpc>
              <a:spcBef>
                <a:spcPts val="0"/>
              </a:spcBef>
              <a:spcAft>
                <a:spcPts val="0"/>
              </a:spcAft>
              <a:buNone/>
            </a:pPr>
            <a:r>
              <a:t/>
            </a:r>
            <a:endParaRPr sz="1200">
              <a:solidFill>
                <a:schemeClr val="dk1"/>
              </a:solidFill>
            </a:endParaRPr>
          </a:p>
          <a:p>
            <a:pPr indent="0" lvl="0" marL="0" rtl="0" algn="l">
              <a:lnSpc>
                <a:spcPct val="100000"/>
              </a:lnSpc>
              <a:spcBef>
                <a:spcPts val="0"/>
              </a:spcBef>
              <a:spcAft>
                <a:spcPts val="0"/>
              </a:spcAft>
              <a:buNone/>
            </a:pPr>
            <a:r>
              <a:rPr lang="pt-BR" sz="1200">
                <a:solidFill>
                  <a:srgbClr val="996633"/>
                </a:solidFill>
              </a:rPr>
              <a:t>$pedido</a:t>
            </a:r>
            <a:r>
              <a:rPr lang="pt-BR" sz="1200">
                <a:solidFill>
                  <a:schemeClr val="dk1"/>
                </a:solidFill>
              </a:rPr>
              <a:t> </a:t>
            </a:r>
            <a:r>
              <a:rPr lang="pt-BR" sz="1200">
                <a:solidFill>
                  <a:srgbClr val="333333"/>
                </a:solidFill>
              </a:rPr>
              <a:t>=</a:t>
            </a:r>
            <a:r>
              <a:rPr lang="pt-BR" sz="1200">
                <a:solidFill>
                  <a:schemeClr val="dk1"/>
                </a:solidFill>
              </a:rPr>
              <a:t> </a:t>
            </a:r>
            <a:r>
              <a:rPr lang="pt-BR" sz="1200">
                <a:solidFill>
                  <a:srgbClr val="996633"/>
                </a:solidFill>
              </a:rPr>
              <a:t>$statement</a:t>
            </a:r>
            <a:r>
              <a:rPr lang="pt-BR" sz="1200">
                <a:solidFill>
                  <a:srgbClr val="333333"/>
                </a:solidFill>
              </a:rPr>
              <a:t>-&gt;</a:t>
            </a:r>
            <a:r>
              <a:rPr lang="pt-BR" sz="1200">
                <a:solidFill>
                  <a:srgbClr val="0000CC"/>
                </a:solidFill>
              </a:rPr>
              <a:t>fetch</a:t>
            </a:r>
            <a:r>
              <a:rPr lang="pt-BR" sz="1200">
                <a:solidFill>
                  <a:schemeClr val="dk1"/>
                </a:solidFill>
              </a:rPr>
              <a:t>(PDO</a:t>
            </a:r>
            <a:r>
              <a:rPr lang="pt-BR" sz="1200">
                <a:solidFill>
                  <a:srgbClr val="333333"/>
                </a:solidFill>
              </a:rPr>
              <a:t>::</a:t>
            </a:r>
            <a:r>
              <a:rPr lang="pt-BR" sz="1200">
                <a:solidFill>
                  <a:srgbClr val="0000CC"/>
                </a:solidFill>
              </a:rPr>
              <a:t>FETCH_LAZY</a:t>
            </a:r>
            <a:r>
              <a:rPr lang="pt-BR" sz="1200">
                <a:solidFill>
                  <a:schemeClr val="dk1"/>
                </a:solidFill>
              </a:rPr>
              <a:t>, PDO</a:t>
            </a:r>
            <a:r>
              <a:rPr lang="pt-BR" sz="1200">
                <a:solidFill>
                  <a:srgbClr val="333333"/>
                </a:solidFill>
              </a:rPr>
              <a:t>::</a:t>
            </a:r>
            <a:r>
              <a:rPr lang="pt-BR" sz="1200">
                <a:solidFill>
                  <a:srgbClr val="0000CC"/>
                </a:solidFill>
              </a:rPr>
              <a:t>FETCH_ORI_LAST</a:t>
            </a:r>
            <a:r>
              <a:rPr lang="pt-BR" sz="1200">
                <a:solidFill>
                  <a:schemeClr val="dk1"/>
                </a:solidFill>
              </a:rPr>
              <a:t>);</a:t>
            </a:r>
            <a:endParaRPr sz="1200">
              <a:solidFill>
                <a:schemeClr val="dk1"/>
              </a:solidFill>
            </a:endParaRPr>
          </a:p>
          <a:p>
            <a:pPr indent="0" lvl="0" marL="0" rtl="0" algn="l">
              <a:lnSpc>
                <a:spcPct val="100000"/>
              </a:lnSpc>
              <a:spcBef>
                <a:spcPts val="0"/>
              </a:spcBef>
              <a:spcAft>
                <a:spcPts val="0"/>
              </a:spcAft>
              <a:buNone/>
            </a:pPr>
            <a:r>
              <a:rPr b="1" lang="pt-BR" sz="1200">
                <a:solidFill>
                  <a:srgbClr val="008800"/>
                </a:solidFill>
              </a:rPr>
              <a:t>print</a:t>
            </a:r>
            <a:r>
              <a:rPr lang="pt-BR" sz="1200">
                <a:solidFill>
                  <a:schemeClr val="dk1"/>
                </a:solidFill>
              </a:rPr>
              <a:t> </a:t>
            </a:r>
            <a:r>
              <a:rPr lang="pt-BR" sz="1200">
                <a:solidFill>
                  <a:schemeClr val="dk1"/>
                </a:solidFill>
                <a:highlight>
                  <a:srgbClr val="FFF0F0"/>
                </a:highlight>
              </a:rPr>
              <a:t>"Último pedido (id:</a:t>
            </a:r>
            <a:r>
              <a:rPr lang="pt-BR" sz="1200">
                <a:solidFill>
                  <a:schemeClr val="dk1"/>
                </a:solidFill>
                <a:highlight>
                  <a:srgbClr val="EEEEEE"/>
                </a:highlight>
              </a:rPr>
              <a:t>{</a:t>
            </a:r>
            <a:r>
              <a:rPr lang="pt-BR" sz="1200">
                <a:solidFill>
                  <a:srgbClr val="996633"/>
                </a:solidFill>
              </a:rPr>
              <a:t>$pedido</a:t>
            </a:r>
            <a:r>
              <a:rPr lang="pt-BR" sz="1200">
                <a:solidFill>
                  <a:schemeClr val="dk1"/>
                </a:solidFill>
              </a:rPr>
              <a:t>[</a:t>
            </a:r>
            <a:r>
              <a:rPr lang="pt-BR" sz="1200">
                <a:solidFill>
                  <a:schemeClr val="dk1"/>
                </a:solidFill>
                <a:highlight>
                  <a:srgbClr val="FFF0F0"/>
                </a:highlight>
              </a:rPr>
              <a:t>'id'</a:t>
            </a:r>
            <a:r>
              <a:rPr lang="pt-BR" sz="1200">
                <a:solidFill>
                  <a:schemeClr val="dk1"/>
                </a:solidFill>
              </a:rPr>
              <a:t>]</a:t>
            </a:r>
            <a:r>
              <a:rPr lang="pt-BR" sz="1200">
                <a:solidFill>
                  <a:schemeClr val="dk1"/>
                </a:solidFill>
                <a:highlight>
                  <a:srgbClr val="EEEEEE"/>
                </a:highlight>
              </a:rPr>
              <a:t>}</a:t>
            </a:r>
            <a:r>
              <a:rPr lang="pt-BR" sz="1200">
                <a:solidFill>
                  <a:schemeClr val="dk1"/>
                </a:solidFill>
                <a:highlight>
                  <a:srgbClr val="FFF0F0"/>
                </a:highlight>
              </a:rPr>
              <a:t>) ocorreu em: </a:t>
            </a:r>
            <a:r>
              <a:rPr lang="pt-BR" sz="1200">
                <a:solidFill>
                  <a:schemeClr val="dk1"/>
                </a:solidFill>
                <a:highlight>
                  <a:srgbClr val="EEEEEE"/>
                </a:highlight>
              </a:rPr>
              <a:t>{</a:t>
            </a:r>
            <a:r>
              <a:rPr lang="pt-BR" sz="1200">
                <a:solidFill>
                  <a:srgbClr val="996633"/>
                </a:solidFill>
              </a:rPr>
              <a:t>$pedido</a:t>
            </a:r>
            <a:r>
              <a:rPr lang="pt-BR" sz="1200">
                <a:solidFill>
                  <a:schemeClr val="dk1"/>
                </a:solidFill>
              </a:rPr>
              <a:t>[</a:t>
            </a:r>
            <a:r>
              <a:rPr lang="pt-BR" sz="1200">
                <a:solidFill>
                  <a:schemeClr val="dk1"/>
                </a:solidFill>
                <a:highlight>
                  <a:srgbClr val="FFF0F0"/>
                </a:highlight>
              </a:rPr>
              <a:t>'data'</a:t>
            </a:r>
            <a:r>
              <a:rPr lang="pt-BR" sz="1200">
                <a:solidFill>
                  <a:schemeClr val="dk1"/>
                </a:solidFill>
              </a:rPr>
              <a:t>]</a:t>
            </a:r>
            <a:r>
              <a:rPr lang="pt-BR" sz="1200">
                <a:solidFill>
                  <a:schemeClr val="dk1"/>
                </a:solidFill>
                <a:highlight>
                  <a:srgbClr val="EEEEEE"/>
                </a:highlight>
              </a:rPr>
              <a:t>}</a:t>
            </a:r>
            <a:r>
              <a:rPr lang="pt-BR" sz="1200">
                <a:solidFill>
                  <a:schemeClr val="dk1"/>
                </a:solidFill>
                <a:highlight>
                  <a:srgbClr val="FFF0F0"/>
                </a:highlight>
              </a:rPr>
              <a:t>&lt;br/&gt;"</a:t>
            </a:r>
            <a:r>
              <a:rPr lang="pt-BR" sz="1200">
                <a:solidFill>
                  <a:schemeClr val="dk1"/>
                </a:solidFill>
              </a:rPr>
              <a:t>;</a:t>
            </a:r>
            <a:endParaRPr sz="1200">
              <a:solidFill>
                <a:schemeClr val="dk1"/>
              </a:solidFill>
            </a:endParaRPr>
          </a:p>
          <a:p>
            <a:pPr indent="0" lvl="0" marL="0" rtl="0" algn="l">
              <a:lnSpc>
                <a:spcPct val="100000"/>
              </a:lnSpc>
              <a:spcBef>
                <a:spcPts val="0"/>
              </a:spcBef>
              <a:spcAft>
                <a:spcPts val="0"/>
              </a:spcAft>
              <a:buNone/>
            </a:pPr>
            <a:r>
              <a:t/>
            </a:r>
            <a:endParaRPr sz="1200">
              <a:solidFill>
                <a:schemeClr val="dk1"/>
              </a:solidFill>
            </a:endParaRPr>
          </a:p>
          <a:p>
            <a:pPr indent="0" lvl="0" marL="0" rtl="0" algn="l">
              <a:lnSpc>
                <a:spcPct val="100000"/>
              </a:lnSpc>
              <a:spcBef>
                <a:spcPts val="0"/>
              </a:spcBef>
              <a:spcAft>
                <a:spcPts val="0"/>
              </a:spcAft>
              <a:buNone/>
            </a:pPr>
            <a:r>
              <a:rPr lang="pt-BR" sz="1200">
                <a:solidFill>
                  <a:srgbClr val="996633"/>
                </a:solidFill>
              </a:rPr>
              <a:t>$pedido</a:t>
            </a:r>
            <a:r>
              <a:rPr lang="pt-BR" sz="1200">
                <a:solidFill>
                  <a:schemeClr val="dk1"/>
                </a:solidFill>
              </a:rPr>
              <a:t> </a:t>
            </a:r>
            <a:r>
              <a:rPr lang="pt-BR" sz="1200">
                <a:solidFill>
                  <a:srgbClr val="333333"/>
                </a:solidFill>
              </a:rPr>
              <a:t>=</a:t>
            </a:r>
            <a:r>
              <a:rPr lang="pt-BR" sz="1200">
                <a:solidFill>
                  <a:schemeClr val="dk1"/>
                </a:solidFill>
              </a:rPr>
              <a:t> </a:t>
            </a:r>
            <a:r>
              <a:rPr lang="pt-BR" sz="1200">
                <a:solidFill>
                  <a:srgbClr val="996633"/>
                </a:solidFill>
              </a:rPr>
              <a:t>$statement</a:t>
            </a:r>
            <a:r>
              <a:rPr lang="pt-BR" sz="1200">
                <a:solidFill>
                  <a:srgbClr val="333333"/>
                </a:solidFill>
              </a:rPr>
              <a:t>-&gt;</a:t>
            </a:r>
            <a:r>
              <a:rPr lang="pt-BR" sz="1200">
                <a:solidFill>
                  <a:srgbClr val="0000CC"/>
                </a:solidFill>
              </a:rPr>
              <a:t>fetch</a:t>
            </a:r>
            <a:r>
              <a:rPr lang="pt-BR" sz="1200">
                <a:solidFill>
                  <a:schemeClr val="dk1"/>
                </a:solidFill>
              </a:rPr>
              <a:t>(PDO</a:t>
            </a:r>
            <a:r>
              <a:rPr lang="pt-BR" sz="1200">
                <a:solidFill>
                  <a:srgbClr val="333333"/>
                </a:solidFill>
              </a:rPr>
              <a:t>::</a:t>
            </a:r>
            <a:r>
              <a:rPr lang="pt-BR" sz="1200">
                <a:solidFill>
                  <a:srgbClr val="0000CC"/>
                </a:solidFill>
              </a:rPr>
              <a:t>FETCH_LAZY</a:t>
            </a:r>
            <a:r>
              <a:rPr lang="pt-BR" sz="1200">
                <a:solidFill>
                  <a:schemeClr val="dk1"/>
                </a:solidFill>
              </a:rPr>
              <a:t>, PDO</a:t>
            </a:r>
            <a:r>
              <a:rPr lang="pt-BR" sz="1200">
                <a:solidFill>
                  <a:srgbClr val="333333"/>
                </a:solidFill>
              </a:rPr>
              <a:t>::</a:t>
            </a:r>
            <a:r>
              <a:rPr lang="pt-BR" sz="1200">
                <a:solidFill>
                  <a:srgbClr val="0000CC"/>
                </a:solidFill>
              </a:rPr>
              <a:t>FETCH_ORI_PRIOR</a:t>
            </a:r>
            <a:r>
              <a:rPr lang="pt-BR" sz="1200">
                <a:solidFill>
                  <a:schemeClr val="dk1"/>
                </a:solidFill>
              </a:rPr>
              <a:t>);</a:t>
            </a:r>
            <a:endParaRPr sz="1200">
              <a:solidFill>
                <a:schemeClr val="dk1"/>
              </a:solidFill>
            </a:endParaRPr>
          </a:p>
          <a:p>
            <a:pPr indent="0" lvl="0" marL="0" rtl="0" algn="l">
              <a:lnSpc>
                <a:spcPct val="100000"/>
              </a:lnSpc>
              <a:spcBef>
                <a:spcPts val="0"/>
              </a:spcBef>
              <a:spcAft>
                <a:spcPts val="0"/>
              </a:spcAft>
              <a:buNone/>
            </a:pPr>
            <a:r>
              <a:rPr b="1" lang="pt-BR" sz="1200">
                <a:solidFill>
                  <a:srgbClr val="008800"/>
                </a:solidFill>
              </a:rPr>
              <a:t>print</a:t>
            </a:r>
            <a:r>
              <a:rPr lang="pt-BR" sz="1200">
                <a:solidFill>
                  <a:schemeClr val="dk1"/>
                </a:solidFill>
              </a:rPr>
              <a:t> </a:t>
            </a:r>
            <a:r>
              <a:rPr lang="pt-BR" sz="1200">
                <a:solidFill>
                  <a:schemeClr val="dk1"/>
                </a:solidFill>
                <a:highlight>
                  <a:srgbClr val="FFF0F0"/>
                </a:highlight>
              </a:rPr>
              <a:t>"Penúltimo pedido (id:</a:t>
            </a:r>
            <a:r>
              <a:rPr lang="pt-BR" sz="1200">
                <a:solidFill>
                  <a:schemeClr val="dk1"/>
                </a:solidFill>
                <a:highlight>
                  <a:srgbClr val="EEEEEE"/>
                </a:highlight>
              </a:rPr>
              <a:t>{</a:t>
            </a:r>
            <a:r>
              <a:rPr lang="pt-BR" sz="1200">
                <a:solidFill>
                  <a:srgbClr val="996633"/>
                </a:solidFill>
              </a:rPr>
              <a:t>$pedido</a:t>
            </a:r>
            <a:r>
              <a:rPr lang="pt-BR" sz="1200">
                <a:solidFill>
                  <a:schemeClr val="dk1"/>
                </a:solidFill>
              </a:rPr>
              <a:t>[</a:t>
            </a:r>
            <a:r>
              <a:rPr lang="pt-BR" sz="1200">
                <a:solidFill>
                  <a:schemeClr val="dk1"/>
                </a:solidFill>
                <a:highlight>
                  <a:srgbClr val="FFF0F0"/>
                </a:highlight>
              </a:rPr>
              <a:t>'id'</a:t>
            </a:r>
            <a:r>
              <a:rPr lang="pt-BR" sz="1200">
                <a:solidFill>
                  <a:schemeClr val="dk1"/>
                </a:solidFill>
              </a:rPr>
              <a:t>]</a:t>
            </a:r>
            <a:r>
              <a:rPr lang="pt-BR" sz="1200">
                <a:solidFill>
                  <a:schemeClr val="dk1"/>
                </a:solidFill>
                <a:highlight>
                  <a:srgbClr val="EEEEEE"/>
                </a:highlight>
              </a:rPr>
              <a:t>}</a:t>
            </a:r>
            <a:r>
              <a:rPr lang="pt-BR" sz="1200">
                <a:solidFill>
                  <a:schemeClr val="dk1"/>
                </a:solidFill>
                <a:highlight>
                  <a:srgbClr val="FFF0F0"/>
                </a:highlight>
              </a:rPr>
              <a:t>) ocorreu em: </a:t>
            </a:r>
            <a:r>
              <a:rPr lang="pt-BR" sz="1200">
                <a:solidFill>
                  <a:schemeClr val="dk1"/>
                </a:solidFill>
                <a:highlight>
                  <a:srgbClr val="EEEEEE"/>
                </a:highlight>
              </a:rPr>
              <a:t>{</a:t>
            </a:r>
            <a:r>
              <a:rPr lang="pt-BR" sz="1200">
                <a:solidFill>
                  <a:srgbClr val="996633"/>
                </a:solidFill>
              </a:rPr>
              <a:t>$pedido</a:t>
            </a:r>
            <a:r>
              <a:rPr lang="pt-BR" sz="1200">
                <a:solidFill>
                  <a:schemeClr val="dk1"/>
                </a:solidFill>
              </a:rPr>
              <a:t>[</a:t>
            </a:r>
            <a:r>
              <a:rPr lang="pt-BR" sz="1200">
                <a:solidFill>
                  <a:schemeClr val="dk1"/>
                </a:solidFill>
                <a:highlight>
                  <a:srgbClr val="FFF0F0"/>
                </a:highlight>
              </a:rPr>
              <a:t>'data'</a:t>
            </a:r>
            <a:r>
              <a:rPr lang="pt-BR" sz="1200">
                <a:solidFill>
                  <a:schemeClr val="dk1"/>
                </a:solidFill>
              </a:rPr>
              <a:t>]</a:t>
            </a:r>
            <a:r>
              <a:rPr lang="pt-BR" sz="1200">
                <a:solidFill>
                  <a:schemeClr val="dk1"/>
                </a:solidFill>
                <a:highlight>
                  <a:srgbClr val="EEEEEE"/>
                </a:highlight>
              </a:rPr>
              <a:t>}</a:t>
            </a:r>
            <a:r>
              <a:rPr lang="pt-BR" sz="1200">
                <a:solidFill>
                  <a:schemeClr val="dk1"/>
                </a:solidFill>
                <a:highlight>
                  <a:srgbClr val="FFF0F0"/>
                </a:highlight>
              </a:rPr>
              <a:t>&lt;br/&gt;"</a:t>
            </a:r>
            <a:r>
              <a:rPr lang="pt-BR" sz="1200">
                <a:solidFill>
                  <a:schemeClr val="dk1"/>
                </a:solidFill>
              </a:rPr>
              <a:t>;</a:t>
            </a:r>
            <a:br>
              <a:rPr lang="pt-BR" sz="1200">
                <a:solidFill>
                  <a:schemeClr val="dk1"/>
                </a:solidFill>
              </a:rPr>
            </a:br>
            <a:br>
              <a:rPr lang="pt-BR" sz="1200">
                <a:solidFill>
                  <a:schemeClr val="dk1"/>
                </a:solidFill>
              </a:rPr>
            </a:br>
            <a:r>
              <a:rPr lang="pt-BR" sz="1200">
                <a:solidFill>
                  <a:srgbClr val="996633"/>
                </a:solidFill>
              </a:rPr>
              <a:t>$pedido</a:t>
            </a:r>
            <a:r>
              <a:rPr lang="pt-BR" sz="1200">
                <a:solidFill>
                  <a:schemeClr val="dk1"/>
                </a:solidFill>
              </a:rPr>
              <a:t> </a:t>
            </a:r>
            <a:r>
              <a:rPr lang="pt-BR" sz="1200">
                <a:solidFill>
                  <a:srgbClr val="333333"/>
                </a:solidFill>
              </a:rPr>
              <a:t>=</a:t>
            </a:r>
            <a:r>
              <a:rPr lang="pt-BR" sz="1200">
                <a:solidFill>
                  <a:schemeClr val="dk1"/>
                </a:solidFill>
              </a:rPr>
              <a:t> </a:t>
            </a:r>
            <a:r>
              <a:rPr lang="pt-BR" sz="1200">
                <a:solidFill>
                  <a:srgbClr val="996633"/>
                </a:solidFill>
              </a:rPr>
              <a:t>$statement</a:t>
            </a:r>
            <a:r>
              <a:rPr lang="pt-BR" sz="1200">
                <a:solidFill>
                  <a:srgbClr val="333333"/>
                </a:solidFill>
              </a:rPr>
              <a:t>-&gt;</a:t>
            </a:r>
            <a:r>
              <a:rPr lang="pt-BR" sz="1200">
                <a:solidFill>
                  <a:srgbClr val="0000CC"/>
                </a:solidFill>
              </a:rPr>
              <a:t>fetch</a:t>
            </a:r>
            <a:r>
              <a:rPr lang="pt-BR" sz="1200">
                <a:solidFill>
                  <a:schemeClr val="dk1"/>
                </a:solidFill>
              </a:rPr>
              <a:t>(PDO</a:t>
            </a:r>
            <a:r>
              <a:rPr lang="pt-BR" sz="1200">
                <a:solidFill>
                  <a:srgbClr val="333333"/>
                </a:solidFill>
              </a:rPr>
              <a:t>::</a:t>
            </a:r>
            <a:r>
              <a:rPr lang="pt-BR" sz="1200">
                <a:solidFill>
                  <a:srgbClr val="0000CC"/>
                </a:solidFill>
              </a:rPr>
              <a:t>FETCH_LAZY</a:t>
            </a:r>
            <a:r>
              <a:rPr lang="pt-BR" sz="1200">
                <a:solidFill>
                  <a:schemeClr val="dk1"/>
                </a:solidFill>
              </a:rPr>
              <a:t>, PDO</a:t>
            </a:r>
            <a:r>
              <a:rPr lang="pt-BR" sz="1200">
                <a:solidFill>
                  <a:srgbClr val="333333"/>
                </a:solidFill>
              </a:rPr>
              <a:t>::</a:t>
            </a:r>
            <a:r>
              <a:rPr lang="pt-BR" sz="1200">
                <a:solidFill>
                  <a:srgbClr val="0000CC"/>
                </a:solidFill>
              </a:rPr>
              <a:t>FETCH_ORI_ABS</a:t>
            </a:r>
            <a:r>
              <a:rPr lang="pt-BR" sz="1200">
                <a:solidFill>
                  <a:schemeClr val="dk1"/>
                </a:solidFill>
              </a:rPr>
              <a:t>, </a:t>
            </a:r>
            <a:r>
              <a:rPr b="1" lang="pt-BR" sz="1200">
                <a:solidFill>
                  <a:srgbClr val="0000DD"/>
                </a:solidFill>
              </a:rPr>
              <a:t>3</a:t>
            </a:r>
            <a:r>
              <a:rPr lang="pt-BR" sz="1200">
                <a:solidFill>
                  <a:schemeClr val="dk1"/>
                </a:solidFill>
              </a:rPr>
              <a:t>);</a:t>
            </a:r>
            <a:endParaRPr sz="1200">
              <a:solidFill>
                <a:schemeClr val="dk1"/>
              </a:solidFill>
            </a:endParaRPr>
          </a:p>
          <a:p>
            <a:pPr indent="0" lvl="0" marL="0" rtl="0" algn="l">
              <a:lnSpc>
                <a:spcPct val="100000"/>
              </a:lnSpc>
              <a:spcBef>
                <a:spcPts val="0"/>
              </a:spcBef>
              <a:spcAft>
                <a:spcPts val="0"/>
              </a:spcAft>
              <a:buNone/>
            </a:pPr>
            <a:r>
              <a:rPr b="1" lang="pt-BR" sz="1200">
                <a:solidFill>
                  <a:srgbClr val="008800"/>
                </a:solidFill>
              </a:rPr>
              <a:t>print</a:t>
            </a:r>
            <a:r>
              <a:rPr lang="pt-BR" sz="1200">
                <a:solidFill>
                  <a:schemeClr val="dk1"/>
                </a:solidFill>
              </a:rPr>
              <a:t> </a:t>
            </a:r>
            <a:r>
              <a:rPr lang="pt-BR" sz="1200">
                <a:solidFill>
                  <a:schemeClr val="dk1"/>
                </a:solidFill>
                <a:highlight>
                  <a:srgbClr val="FFF0F0"/>
                </a:highlight>
              </a:rPr>
              <a:t>"Terceiro pedido (id:</a:t>
            </a:r>
            <a:r>
              <a:rPr lang="pt-BR" sz="1200">
                <a:solidFill>
                  <a:schemeClr val="dk1"/>
                </a:solidFill>
                <a:highlight>
                  <a:srgbClr val="EEEEEE"/>
                </a:highlight>
              </a:rPr>
              <a:t>{</a:t>
            </a:r>
            <a:r>
              <a:rPr lang="pt-BR" sz="1200">
                <a:solidFill>
                  <a:srgbClr val="996633"/>
                </a:solidFill>
              </a:rPr>
              <a:t>$pedido</a:t>
            </a:r>
            <a:r>
              <a:rPr lang="pt-BR" sz="1200">
                <a:solidFill>
                  <a:schemeClr val="dk1"/>
                </a:solidFill>
              </a:rPr>
              <a:t>[</a:t>
            </a:r>
            <a:r>
              <a:rPr lang="pt-BR" sz="1200">
                <a:solidFill>
                  <a:schemeClr val="dk1"/>
                </a:solidFill>
                <a:highlight>
                  <a:srgbClr val="FFF0F0"/>
                </a:highlight>
              </a:rPr>
              <a:t>'id'</a:t>
            </a:r>
            <a:r>
              <a:rPr lang="pt-BR" sz="1200">
                <a:solidFill>
                  <a:schemeClr val="dk1"/>
                </a:solidFill>
              </a:rPr>
              <a:t>]</a:t>
            </a:r>
            <a:r>
              <a:rPr lang="pt-BR" sz="1200">
                <a:solidFill>
                  <a:schemeClr val="dk1"/>
                </a:solidFill>
                <a:highlight>
                  <a:srgbClr val="EEEEEE"/>
                </a:highlight>
              </a:rPr>
              <a:t>}</a:t>
            </a:r>
            <a:r>
              <a:rPr lang="pt-BR" sz="1200">
                <a:solidFill>
                  <a:schemeClr val="dk1"/>
                </a:solidFill>
                <a:highlight>
                  <a:srgbClr val="FFF0F0"/>
                </a:highlight>
              </a:rPr>
              <a:t>) em: </a:t>
            </a:r>
            <a:r>
              <a:rPr lang="pt-BR" sz="1200">
                <a:solidFill>
                  <a:schemeClr val="dk1"/>
                </a:solidFill>
                <a:highlight>
                  <a:srgbClr val="EEEEEE"/>
                </a:highlight>
              </a:rPr>
              <a:t>{</a:t>
            </a:r>
            <a:r>
              <a:rPr lang="pt-BR" sz="1200">
                <a:solidFill>
                  <a:srgbClr val="996633"/>
                </a:solidFill>
              </a:rPr>
              <a:t>$pedido</a:t>
            </a:r>
            <a:r>
              <a:rPr lang="pt-BR" sz="1200">
                <a:solidFill>
                  <a:schemeClr val="dk1"/>
                </a:solidFill>
              </a:rPr>
              <a:t>[</a:t>
            </a:r>
            <a:r>
              <a:rPr lang="pt-BR" sz="1200">
                <a:solidFill>
                  <a:schemeClr val="dk1"/>
                </a:solidFill>
                <a:highlight>
                  <a:srgbClr val="FFF0F0"/>
                </a:highlight>
              </a:rPr>
              <a:t>'data'</a:t>
            </a:r>
            <a:r>
              <a:rPr lang="pt-BR" sz="1200">
                <a:solidFill>
                  <a:schemeClr val="dk1"/>
                </a:solidFill>
              </a:rPr>
              <a:t>]</a:t>
            </a:r>
            <a:r>
              <a:rPr lang="pt-BR" sz="1200">
                <a:solidFill>
                  <a:schemeClr val="dk1"/>
                </a:solidFill>
                <a:highlight>
                  <a:srgbClr val="EEEEEE"/>
                </a:highlight>
              </a:rPr>
              <a:t>}</a:t>
            </a:r>
            <a:r>
              <a:rPr lang="pt-BR" sz="1200">
                <a:solidFill>
                  <a:schemeClr val="dk1"/>
                </a:solidFill>
                <a:highlight>
                  <a:srgbClr val="FFF0F0"/>
                </a:highlight>
              </a:rPr>
              <a:t>&lt;br/&gt;"</a:t>
            </a:r>
            <a:r>
              <a:rPr lang="pt-BR" sz="1200">
                <a:solidFill>
                  <a:schemeClr val="dk1"/>
                </a:solidFill>
              </a:rPr>
              <a:t>;</a:t>
            </a:r>
            <a:endParaRPr sz="1200">
              <a:solidFill>
                <a:schemeClr val="dk1"/>
              </a:solidFill>
            </a:endParaRPr>
          </a:p>
          <a:p>
            <a:pPr indent="0" lvl="0" marL="0" rtl="0" algn="l">
              <a:lnSpc>
                <a:spcPct val="100000"/>
              </a:lnSpc>
              <a:spcBef>
                <a:spcPts val="0"/>
              </a:spcBef>
              <a:spcAft>
                <a:spcPts val="0"/>
              </a:spcAft>
              <a:buNone/>
            </a:pPr>
            <a:r>
              <a:t/>
            </a:r>
            <a:endParaRPr sz="1200">
              <a:solidFill>
                <a:schemeClr val="dk1"/>
              </a:solidFill>
            </a:endParaRPr>
          </a:p>
        </p:txBody>
      </p:sp>
      <p:sp>
        <p:nvSpPr>
          <p:cNvPr id="2507" name="Google Shape;2507;p290"/>
          <p:cNvSpPr txBox="1"/>
          <p:nvPr/>
        </p:nvSpPr>
        <p:spPr>
          <a:xfrm>
            <a:off x="6941225" y="1027025"/>
            <a:ext cx="1938900" cy="3968700"/>
          </a:xfrm>
          <a:prstGeom prst="rect">
            <a:avLst/>
          </a:prstGeom>
          <a:noFill/>
          <a:ln cap="flat" cmpd="sng" w="9525">
            <a:solidFill>
              <a:srgbClr val="000000"/>
            </a:solidFill>
            <a:prstDash val="dash"/>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rPr lang="pt-BR"/>
              <a:t>Em SGBDs que suportam o recurso de cursor scroll, é possível, no momento do método fetch(), posicionar o cursor em diferentes pontos do resultado, bem como movimentá-lo para frente ou para trás.</a:t>
            </a:r>
            <a:endParaRPr/>
          </a:p>
          <a:p>
            <a:pPr indent="0" lvl="0" marL="0" rtl="0" algn="just">
              <a:spcBef>
                <a:spcPts val="0"/>
              </a:spcBef>
              <a:spcAft>
                <a:spcPts val="0"/>
              </a:spcAft>
              <a:buNone/>
            </a:pPr>
            <a:r>
              <a:t/>
            </a:r>
            <a:endParaRPr/>
          </a:p>
          <a:p>
            <a:pPr indent="0" lvl="0" marL="0" rtl="0" algn="just">
              <a:spcBef>
                <a:spcPts val="0"/>
              </a:spcBef>
              <a:spcAft>
                <a:spcPts val="0"/>
              </a:spcAft>
              <a:buNone/>
            </a:pPr>
            <a:r>
              <a:rPr lang="pt-BR"/>
              <a:t>No SQL Server o ABS começa com zero.</a:t>
            </a:r>
            <a:endParaRPr/>
          </a:p>
        </p:txBody>
      </p:sp>
    </p:spTree>
  </p:cSld>
  <p:clrMapOvr>
    <a:masterClrMapping/>
  </p:clrMapOvr>
</p:sld>
</file>

<file path=ppt/slides/slide2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1" name="Shape 2511"/>
        <p:cNvGrpSpPr/>
        <p:nvPr/>
      </p:nvGrpSpPr>
      <p:grpSpPr>
        <a:xfrm>
          <a:off x="0" y="0"/>
          <a:ext cx="0" cy="0"/>
          <a:chOff x="0" y="0"/>
          <a:chExt cx="0" cy="0"/>
        </a:xfrm>
      </p:grpSpPr>
      <p:sp>
        <p:nvSpPr>
          <p:cNvPr id="2512" name="Google Shape;2512;p29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PDO Exception</a:t>
            </a:r>
            <a:endParaRPr/>
          </a:p>
        </p:txBody>
      </p:sp>
      <p:sp>
        <p:nvSpPr>
          <p:cNvPr id="2513" name="Google Shape;2513;p291"/>
          <p:cNvSpPr txBox="1"/>
          <p:nvPr/>
        </p:nvSpPr>
        <p:spPr>
          <a:xfrm>
            <a:off x="441100" y="1348300"/>
            <a:ext cx="4253100" cy="34572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pt-BR">
                <a:solidFill>
                  <a:srgbClr val="557799"/>
                </a:solidFill>
              </a:rPr>
              <a:t>&lt;?php</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pt-BR">
                <a:solidFill>
                  <a:srgbClr val="008800"/>
                </a:solidFill>
              </a:rPr>
              <a:t>include_once</a:t>
            </a:r>
            <a:r>
              <a:rPr lang="pt-BR">
                <a:solidFill>
                  <a:schemeClr val="dk1"/>
                </a:solidFill>
              </a:rPr>
              <a:t> </a:t>
            </a:r>
            <a:r>
              <a:rPr lang="pt-BR">
                <a:solidFill>
                  <a:schemeClr val="dk1"/>
                </a:solidFill>
                <a:highlight>
                  <a:srgbClr val="FFF0F0"/>
                </a:highlight>
              </a:rPr>
              <a:t>'conexao.php'</a:t>
            </a:r>
            <a:r>
              <a:rPr lang="pt-BR">
                <a:solidFill>
                  <a:schemeClr val="dk1"/>
                </a:solidFill>
              </a:rPr>
              <a:t>;</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pt-BR">
                <a:solidFill>
                  <a:srgbClr val="008800"/>
                </a:solidFill>
              </a:rPr>
              <a:t>try</a:t>
            </a:r>
            <a:r>
              <a:rPr lang="pt-BR">
                <a:solidFill>
                  <a:schemeClr val="dk1"/>
                </a:solidFill>
              </a:rPr>
              <a:t>{</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pt-BR">
                <a:solidFill>
                  <a:schemeClr val="dk1"/>
                </a:solidFill>
              </a:rPr>
              <a:t>    </a:t>
            </a:r>
            <a:r>
              <a:rPr lang="pt-BR">
                <a:solidFill>
                  <a:srgbClr val="996633"/>
                </a:solidFill>
              </a:rPr>
              <a:t>$pdo</a:t>
            </a:r>
            <a:r>
              <a:rPr lang="pt-BR">
                <a:solidFill>
                  <a:srgbClr val="333333"/>
                </a:solidFill>
              </a:rPr>
              <a:t>-&gt;</a:t>
            </a:r>
            <a:r>
              <a:rPr lang="pt-BR">
                <a:solidFill>
                  <a:srgbClr val="0000CC"/>
                </a:solidFill>
              </a:rPr>
              <a:t>query</a:t>
            </a:r>
            <a:r>
              <a:rPr lang="pt-BR">
                <a:solidFill>
                  <a:schemeClr val="dk1"/>
                </a:solidFill>
              </a:rPr>
              <a:t>(</a:t>
            </a:r>
            <a:r>
              <a:rPr lang="pt-BR">
                <a:solidFill>
                  <a:schemeClr val="dk1"/>
                </a:solidFill>
                <a:highlight>
                  <a:srgbClr val="FFF0F0"/>
                </a:highlight>
              </a:rPr>
              <a:t>'SELECT * FROM nao_existe'</a:t>
            </a:r>
            <a:r>
              <a:rPr lang="pt-BR">
                <a:solidFill>
                  <a:schemeClr val="dk1"/>
                </a:solidFill>
              </a:rPr>
              <a:t>);</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pt-BR">
                <a:solidFill>
                  <a:schemeClr val="dk1"/>
                </a:solidFill>
              </a:rPr>
              <a:t>} </a:t>
            </a:r>
            <a:r>
              <a:rPr b="1" lang="pt-BR">
                <a:solidFill>
                  <a:srgbClr val="008800"/>
                </a:solidFill>
              </a:rPr>
              <a:t>catch</a:t>
            </a:r>
            <a:r>
              <a:rPr lang="pt-BR">
                <a:solidFill>
                  <a:schemeClr val="dk1"/>
                </a:solidFill>
              </a:rPr>
              <a:t> (\PDOException </a:t>
            </a:r>
            <a:r>
              <a:rPr lang="pt-BR">
                <a:solidFill>
                  <a:srgbClr val="996633"/>
                </a:solidFill>
              </a:rPr>
              <a:t>$t</a:t>
            </a:r>
            <a:r>
              <a:rPr lang="pt-BR">
                <a:solidFill>
                  <a:schemeClr val="dk1"/>
                </a:solidFill>
              </a:rPr>
              <a:t>)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pt-BR">
                <a:solidFill>
                  <a:schemeClr val="dk1"/>
                </a:solidFill>
              </a:rPr>
              <a:t>    </a:t>
            </a:r>
            <a:r>
              <a:rPr b="1" lang="pt-BR">
                <a:solidFill>
                  <a:srgbClr val="008800"/>
                </a:solidFill>
              </a:rPr>
              <a:t>echo</a:t>
            </a:r>
            <a:r>
              <a:rPr lang="pt-BR">
                <a:solidFill>
                  <a:schemeClr val="dk1"/>
                </a:solidFill>
              </a:rPr>
              <a:t> </a:t>
            </a:r>
            <a:r>
              <a:rPr lang="pt-BR">
                <a:solidFill>
                  <a:schemeClr val="dk1"/>
                </a:solidFill>
                <a:highlight>
                  <a:srgbClr val="FFF0F0"/>
                </a:highlight>
              </a:rPr>
              <a:t>"mensagem:"</a:t>
            </a:r>
            <a:r>
              <a:rPr lang="pt-BR">
                <a:solidFill>
                  <a:srgbClr val="333333"/>
                </a:solidFill>
              </a:rPr>
              <a:t>.</a:t>
            </a:r>
            <a:r>
              <a:rPr lang="pt-BR">
                <a:solidFill>
                  <a:srgbClr val="996633"/>
                </a:solidFill>
              </a:rPr>
              <a:t>$t</a:t>
            </a:r>
            <a:r>
              <a:rPr lang="pt-BR">
                <a:solidFill>
                  <a:srgbClr val="333333"/>
                </a:solidFill>
              </a:rPr>
              <a:t>-&gt;</a:t>
            </a:r>
            <a:r>
              <a:rPr lang="pt-BR">
                <a:solidFill>
                  <a:srgbClr val="0000CC"/>
                </a:solidFill>
              </a:rPr>
              <a:t>getMessage</a:t>
            </a:r>
            <a:r>
              <a:rPr lang="pt-BR">
                <a:solidFill>
                  <a:schemeClr val="dk1"/>
                </a:solidFill>
              </a:rPr>
              <a:t>()</a:t>
            </a:r>
            <a:r>
              <a:rPr lang="pt-BR">
                <a:solidFill>
                  <a:srgbClr val="333333"/>
                </a:solidFill>
              </a:rPr>
              <a:t>.</a:t>
            </a:r>
            <a:r>
              <a:rPr lang="pt-BR">
                <a:solidFill>
                  <a:schemeClr val="dk1"/>
                </a:solidFill>
                <a:highlight>
                  <a:srgbClr val="FFF0F0"/>
                </a:highlight>
              </a:rPr>
              <a:t>"&lt;br/&gt;"</a:t>
            </a:r>
            <a:r>
              <a:rPr lang="pt-BR">
                <a:solidFill>
                  <a:srgbClr val="333333"/>
                </a:solidFill>
              </a:rPr>
              <a:t>.</a:t>
            </a:r>
            <a:endParaRPr>
              <a:solidFill>
                <a:schemeClr val="dk1"/>
              </a:solidFill>
            </a:endParaRPr>
          </a:p>
          <a:p>
            <a:pPr indent="0" lvl="0" marL="0" rtl="0" algn="l">
              <a:spcBef>
                <a:spcPts val="0"/>
              </a:spcBef>
              <a:spcAft>
                <a:spcPts val="0"/>
              </a:spcAft>
              <a:buNone/>
            </a:pPr>
            <a:r>
              <a:rPr lang="pt-BR">
                <a:solidFill>
                  <a:schemeClr val="dk1"/>
                </a:solidFill>
              </a:rPr>
              <a:t>            </a:t>
            </a:r>
            <a:r>
              <a:rPr lang="pt-BR">
                <a:solidFill>
                  <a:schemeClr val="dk1"/>
                </a:solidFill>
                <a:highlight>
                  <a:srgbClr val="FFF0F0"/>
                </a:highlight>
              </a:rPr>
              <a:t>"código:"</a:t>
            </a:r>
            <a:r>
              <a:rPr lang="pt-BR">
                <a:solidFill>
                  <a:srgbClr val="333333"/>
                </a:solidFill>
              </a:rPr>
              <a:t>.</a:t>
            </a:r>
            <a:r>
              <a:rPr lang="pt-BR">
                <a:solidFill>
                  <a:srgbClr val="996633"/>
                </a:solidFill>
              </a:rPr>
              <a:t>$t</a:t>
            </a:r>
            <a:r>
              <a:rPr lang="pt-BR">
                <a:solidFill>
                  <a:srgbClr val="333333"/>
                </a:solidFill>
              </a:rPr>
              <a:t>-&gt;</a:t>
            </a:r>
            <a:r>
              <a:rPr lang="pt-BR">
                <a:solidFill>
                  <a:srgbClr val="0000CC"/>
                </a:solidFill>
              </a:rPr>
              <a:t>getCode</a:t>
            </a:r>
            <a:r>
              <a:rPr lang="pt-BR">
                <a:solidFill>
                  <a:schemeClr val="dk1"/>
                </a:solidFill>
              </a:rPr>
              <a:t>();</a:t>
            </a:r>
            <a:endParaRPr>
              <a:solidFill>
                <a:schemeClr val="dk1"/>
              </a:solidFill>
            </a:endParaRPr>
          </a:p>
          <a:p>
            <a:pPr indent="0" lvl="0" marL="0" rtl="0" algn="l">
              <a:lnSpc>
                <a:spcPct val="125000"/>
              </a:lnSpc>
              <a:spcBef>
                <a:spcPts val="0"/>
              </a:spcBef>
              <a:spcAft>
                <a:spcPts val="0"/>
              </a:spcAft>
              <a:buNone/>
            </a:pPr>
            <a:r>
              <a:rPr lang="pt-BR">
                <a:solidFill>
                  <a:schemeClr val="dk1"/>
                </a:solidFill>
              </a:rPr>
              <a:t>}</a:t>
            </a:r>
            <a:endParaRPr>
              <a:solidFill>
                <a:schemeClr val="dk1"/>
              </a:solidFill>
            </a:endParaRPr>
          </a:p>
        </p:txBody>
      </p:sp>
      <p:sp>
        <p:nvSpPr>
          <p:cNvPr id="2514" name="Google Shape;2514;p291"/>
          <p:cNvSpPr txBox="1"/>
          <p:nvPr/>
        </p:nvSpPr>
        <p:spPr>
          <a:xfrm>
            <a:off x="4985375" y="1348200"/>
            <a:ext cx="3846900" cy="1659600"/>
          </a:xfrm>
          <a:prstGeom prst="rect">
            <a:avLst/>
          </a:prstGeom>
          <a:noFill/>
          <a:ln cap="flat" cmpd="sng" w="9525">
            <a:solidFill>
              <a:srgbClr val="000000"/>
            </a:solidFill>
            <a:prstDash val="dash"/>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rPr lang="pt-BR"/>
              <a:t>O PDO também faz parte da Taxonomia de Throwable e possui uma Exception com informações diretamente específicas do SGBD que podem auxiliar no tratamento do erro.</a:t>
            </a:r>
            <a:endParaRPr/>
          </a:p>
        </p:txBody>
      </p:sp>
      <p:pic>
        <p:nvPicPr>
          <p:cNvPr id="2515" name="Google Shape;2515;p291"/>
          <p:cNvPicPr preferRelativeResize="0"/>
          <p:nvPr/>
        </p:nvPicPr>
        <p:blipFill>
          <a:blip r:embed="rId3">
            <a:alphaModFix/>
          </a:blip>
          <a:stretch>
            <a:fillRect/>
          </a:stretch>
        </p:blipFill>
        <p:spPr>
          <a:xfrm>
            <a:off x="4918825" y="3597800"/>
            <a:ext cx="723900" cy="644725"/>
          </a:xfrm>
          <a:prstGeom prst="rect">
            <a:avLst/>
          </a:prstGeom>
          <a:noFill/>
          <a:ln>
            <a:noFill/>
          </a:ln>
        </p:spPr>
      </p:pic>
      <p:sp>
        <p:nvSpPr>
          <p:cNvPr id="2516" name="Google Shape;2516;p291"/>
          <p:cNvSpPr txBox="1"/>
          <p:nvPr/>
        </p:nvSpPr>
        <p:spPr>
          <a:xfrm>
            <a:off x="5717700" y="3178700"/>
            <a:ext cx="3114600" cy="1575600"/>
          </a:xfrm>
          <a:prstGeom prst="rect">
            <a:avLst/>
          </a:prstGeom>
          <a:noFill/>
          <a:ln cap="flat" cmpd="sng" w="9525">
            <a:solidFill>
              <a:srgbClr val="000000"/>
            </a:solidFill>
            <a:prstDash val="dash"/>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rPr lang="pt-BR"/>
              <a:t>Atenção: Para que o PDO </a:t>
            </a:r>
            <a:r>
              <a:rPr lang="pt-BR"/>
              <a:t>lance</a:t>
            </a:r>
            <a:r>
              <a:rPr lang="pt-BR"/>
              <a:t> </a:t>
            </a:r>
            <a:r>
              <a:rPr lang="pt-BR"/>
              <a:t>exceções, é necessário utilizar o atributo de conexão </a:t>
            </a:r>
            <a:r>
              <a:rPr lang="pt-BR"/>
              <a:t>PDO::ATTR_ERRMODE com o valor PDO::ERRMODE_EXCEPTION.</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4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Operadores de comparação</a:t>
            </a:r>
            <a:endParaRPr/>
          </a:p>
        </p:txBody>
      </p:sp>
      <p:graphicFrame>
        <p:nvGraphicFramePr>
          <p:cNvPr id="290" name="Google Shape;290;p40"/>
          <p:cNvGraphicFramePr/>
          <p:nvPr/>
        </p:nvGraphicFramePr>
        <p:xfrm>
          <a:off x="484525" y="1133525"/>
          <a:ext cx="3000000" cy="3000000"/>
        </p:xfrm>
        <a:graphic>
          <a:graphicData uri="http://schemas.openxmlformats.org/drawingml/2006/table">
            <a:tbl>
              <a:tblPr>
                <a:noFill/>
                <a:tableStyleId>{8ED720D8-957E-45B1-B2B7-954EC8CC9E5F}</a:tableStyleId>
              </a:tblPr>
              <a:tblGrid>
                <a:gridCol w="847025"/>
                <a:gridCol w="898075"/>
                <a:gridCol w="1294775"/>
                <a:gridCol w="1561850"/>
              </a:tblGrid>
              <a:tr h="499025">
                <a:tc>
                  <a:txBody>
                    <a:bodyPr/>
                    <a:lstStyle/>
                    <a:p>
                      <a:pPr indent="0" lvl="0" marL="0" rtl="0" algn="l">
                        <a:spcBef>
                          <a:spcPts val="0"/>
                        </a:spcBef>
                        <a:spcAft>
                          <a:spcPts val="0"/>
                        </a:spcAft>
                        <a:buNone/>
                      </a:pPr>
                      <a:r>
                        <a:rPr b="1" lang="pt-BR" sz="1100"/>
                        <a:t>Operador</a:t>
                      </a:r>
                      <a:endParaRPr b="1" sz="1100"/>
                    </a:p>
                  </a:txBody>
                  <a:tcPr marT="91425" marB="91425" marR="91425" marL="91425" anchor="ctr">
                    <a:solidFill>
                      <a:schemeClr val="lt2"/>
                    </a:solidFill>
                  </a:tcPr>
                </a:tc>
                <a:tc>
                  <a:txBody>
                    <a:bodyPr/>
                    <a:lstStyle/>
                    <a:p>
                      <a:pPr indent="0" lvl="0" marL="0" rtl="0" algn="l">
                        <a:spcBef>
                          <a:spcPts val="0"/>
                        </a:spcBef>
                        <a:spcAft>
                          <a:spcPts val="0"/>
                        </a:spcAft>
                        <a:buNone/>
                      </a:pPr>
                      <a:r>
                        <a:rPr b="1" lang="pt-BR" sz="1300"/>
                        <a:t>Nome</a:t>
                      </a:r>
                      <a:endParaRPr b="1" sz="1300"/>
                    </a:p>
                  </a:txBody>
                  <a:tcPr marT="91425" marB="91425" marR="91425" marL="91425" anchor="ctr">
                    <a:solidFill>
                      <a:schemeClr val="lt2"/>
                    </a:solidFill>
                  </a:tcPr>
                </a:tc>
                <a:tc>
                  <a:txBody>
                    <a:bodyPr/>
                    <a:lstStyle/>
                    <a:p>
                      <a:pPr indent="0" lvl="0" marL="0" rtl="0" algn="l">
                        <a:spcBef>
                          <a:spcPts val="0"/>
                        </a:spcBef>
                        <a:spcAft>
                          <a:spcPts val="0"/>
                        </a:spcAft>
                        <a:buNone/>
                      </a:pPr>
                      <a:r>
                        <a:rPr b="1" lang="pt-BR" sz="1300"/>
                        <a:t>Exemplo (</a:t>
                      </a:r>
                      <a:r>
                        <a:rPr b="1" lang="pt-BR" sz="1300" u="sng"/>
                        <a:t>$a = 5; $b = 3;)</a:t>
                      </a:r>
                      <a:endParaRPr b="1" sz="1300" u="sng"/>
                    </a:p>
                  </a:txBody>
                  <a:tcPr marT="91425" marB="91425" marR="91425" marL="91425" anchor="ctr">
                    <a:solidFill>
                      <a:schemeClr val="lt2"/>
                    </a:solidFill>
                  </a:tcPr>
                </a:tc>
                <a:tc>
                  <a:txBody>
                    <a:bodyPr/>
                    <a:lstStyle/>
                    <a:p>
                      <a:pPr indent="0" lvl="0" marL="0" rtl="0" algn="l">
                        <a:spcBef>
                          <a:spcPts val="0"/>
                        </a:spcBef>
                        <a:spcAft>
                          <a:spcPts val="0"/>
                        </a:spcAft>
                        <a:buNone/>
                      </a:pPr>
                      <a:r>
                        <a:rPr b="1" lang="pt-BR" sz="1300"/>
                        <a:t>Resultado</a:t>
                      </a:r>
                      <a:endParaRPr b="1" sz="1300"/>
                    </a:p>
                  </a:txBody>
                  <a:tcPr marT="91425" marB="91425" marR="91425" marL="91425" anchor="ctr">
                    <a:solidFill>
                      <a:schemeClr val="lt2"/>
                    </a:solidFill>
                  </a:tcPr>
                </a:tc>
              </a:tr>
              <a:tr h="327775">
                <a:tc>
                  <a:txBody>
                    <a:bodyPr/>
                    <a:lstStyle/>
                    <a:p>
                      <a:pPr indent="0" lvl="0" marL="0" rtl="0" algn="l">
                        <a:spcBef>
                          <a:spcPts val="0"/>
                        </a:spcBef>
                        <a:spcAft>
                          <a:spcPts val="0"/>
                        </a:spcAft>
                        <a:buNone/>
                      </a:pPr>
                      <a:r>
                        <a:rPr lang="pt-BR" sz="1300"/>
                        <a:t>==</a:t>
                      </a:r>
                      <a:endParaRPr sz="1300"/>
                    </a:p>
                  </a:txBody>
                  <a:tcPr marT="91425" marB="91425" marR="91425" marL="91425"/>
                </a:tc>
                <a:tc>
                  <a:txBody>
                    <a:bodyPr/>
                    <a:lstStyle/>
                    <a:p>
                      <a:pPr indent="0" lvl="0" marL="0" rtl="0" algn="l">
                        <a:spcBef>
                          <a:spcPts val="0"/>
                        </a:spcBef>
                        <a:spcAft>
                          <a:spcPts val="0"/>
                        </a:spcAft>
                        <a:buNone/>
                      </a:pPr>
                      <a:r>
                        <a:rPr lang="pt-BR" sz="1300"/>
                        <a:t>Igual</a:t>
                      </a:r>
                      <a:endParaRPr sz="1300"/>
                    </a:p>
                  </a:txBody>
                  <a:tcPr marT="91425" marB="91425" marR="91425" marL="91425"/>
                </a:tc>
                <a:tc>
                  <a:txBody>
                    <a:bodyPr/>
                    <a:lstStyle/>
                    <a:p>
                      <a:pPr indent="0" lvl="0" marL="0" rtl="0" algn="l">
                        <a:spcBef>
                          <a:spcPts val="0"/>
                        </a:spcBef>
                        <a:spcAft>
                          <a:spcPts val="0"/>
                        </a:spcAft>
                        <a:buNone/>
                      </a:pPr>
                      <a:r>
                        <a:rPr b="1" lang="pt-BR" sz="1300">
                          <a:solidFill>
                            <a:srgbClr val="800000"/>
                          </a:solidFill>
                          <a:highlight>
                            <a:srgbClr val="FFFFE8"/>
                          </a:highlight>
                        </a:rPr>
                        <a:t>if</a:t>
                      </a:r>
                      <a:r>
                        <a:rPr lang="pt-BR" sz="1300">
                          <a:solidFill>
                            <a:schemeClr val="dk1"/>
                          </a:solidFill>
                          <a:highlight>
                            <a:srgbClr val="FFFFE8"/>
                          </a:highlight>
                        </a:rPr>
                        <a:t> </a:t>
                      </a:r>
                      <a:r>
                        <a:rPr lang="pt-BR" sz="1300">
                          <a:solidFill>
                            <a:srgbClr val="808030"/>
                          </a:solidFill>
                          <a:highlight>
                            <a:srgbClr val="FFFFE8"/>
                          </a:highlight>
                        </a:rPr>
                        <a:t>(</a:t>
                      </a:r>
                      <a:r>
                        <a:rPr lang="pt-BR" sz="1300">
                          <a:solidFill>
                            <a:srgbClr val="797997"/>
                          </a:solidFill>
                          <a:highlight>
                            <a:srgbClr val="FFFFE8"/>
                          </a:highlight>
                        </a:rPr>
                        <a:t>$a</a:t>
                      </a:r>
                      <a:r>
                        <a:rPr lang="pt-BR" sz="1300">
                          <a:solidFill>
                            <a:schemeClr val="dk1"/>
                          </a:solidFill>
                          <a:highlight>
                            <a:srgbClr val="FFFFE8"/>
                          </a:highlight>
                        </a:rPr>
                        <a:t> </a:t>
                      </a:r>
                      <a:r>
                        <a:rPr lang="pt-BR" sz="1300">
                          <a:solidFill>
                            <a:srgbClr val="808030"/>
                          </a:solidFill>
                          <a:highlight>
                            <a:srgbClr val="FFFFE8"/>
                          </a:highlight>
                        </a:rPr>
                        <a:t>==</a:t>
                      </a:r>
                      <a:r>
                        <a:rPr lang="pt-BR" sz="1300">
                          <a:solidFill>
                            <a:schemeClr val="dk1"/>
                          </a:solidFill>
                          <a:highlight>
                            <a:srgbClr val="FFFFE8"/>
                          </a:highlight>
                        </a:rPr>
                        <a:t> </a:t>
                      </a:r>
                      <a:r>
                        <a:rPr lang="pt-BR" sz="1300">
                          <a:solidFill>
                            <a:srgbClr val="797997"/>
                          </a:solidFill>
                          <a:highlight>
                            <a:srgbClr val="FFFFE8"/>
                          </a:highlight>
                        </a:rPr>
                        <a:t>$b</a:t>
                      </a:r>
                      <a:r>
                        <a:rPr lang="pt-BR" sz="1300">
                          <a:solidFill>
                            <a:srgbClr val="808030"/>
                          </a:solidFill>
                          <a:highlight>
                            <a:srgbClr val="FFFFE8"/>
                          </a:highlight>
                        </a:rPr>
                        <a:t>)</a:t>
                      </a:r>
                      <a:endParaRPr sz="1300"/>
                    </a:p>
                  </a:txBody>
                  <a:tcPr marT="91425" marB="91425" marR="91425" marL="91425"/>
                </a:tc>
                <a:tc>
                  <a:txBody>
                    <a:bodyPr/>
                    <a:lstStyle/>
                    <a:p>
                      <a:pPr indent="0" lvl="0" marL="0" rtl="0" algn="l">
                        <a:spcBef>
                          <a:spcPts val="0"/>
                        </a:spcBef>
                        <a:spcAft>
                          <a:spcPts val="0"/>
                        </a:spcAft>
                        <a:buNone/>
                      </a:pPr>
                      <a:r>
                        <a:rPr lang="pt-BR" sz="1300"/>
                        <a:t>false</a:t>
                      </a:r>
                      <a:endParaRPr sz="1300"/>
                    </a:p>
                  </a:txBody>
                  <a:tcPr marT="91425" marB="91425" marR="91425" marL="91425"/>
                </a:tc>
              </a:tr>
              <a:tr h="350625">
                <a:tc>
                  <a:txBody>
                    <a:bodyPr/>
                    <a:lstStyle/>
                    <a:p>
                      <a:pPr indent="0" lvl="0" marL="0" rtl="0" algn="l">
                        <a:spcBef>
                          <a:spcPts val="0"/>
                        </a:spcBef>
                        <a:spcAft>
                          <a:spcPts val="0"/>
                        </a:spcAft>
                        <a:buNone/>
                      </a:pPr>
                      <a:r>
                        <a:rPr lang="pt-BR" sz="1300"/>
                        <a:t>===</a:t>
                      </a:r>
                      <a:endParaRPr sz="1300"/>
                    </a:p>
                  </a:txBody>
                  <a:tcPr marT="91425" marB="91425" marR="91425" marL="91425"/>
                </a:tc>
                <a:tc>
                  <a:txBody>
                    <a:bodyPr/>
                    <a:lstStyle/>
                    <a:p>
                      <a:pPr indent="0" lvl="0" marL="0" rtl="0" algn="l">
                        <a:spcBef>
                          <a:spcPts val="0"/>
                        </a:spcBef>
                        <a:spcAft>
                          <a:spcPts val="0"/>
                        </a:spcAft>
                        <a:buNone/>
                      </a:pPr>
                      <a:r>
                        <a:rPr lang="pt-BR" sz="1300"/>
                        <a:t>Idêntico</a:t>
                      </a:r>
                      <a:endParaRPr sz="1300"/>
                    </a:p>
                  </a:txBody>
                  <a:tcPr marT="91425" marB="91425" marR="91425" marL="91425"/>
                </a:tc>
                <a:tc>
                  <a:txBody>
                    <a:bodyPr/>
                    <a:lstStyle/>
                    <a:p>
                      <a:pPr indent="0" lvl="0" marL="0" rtl="0" algn="l">
                        <a:spcBef>
                          <a:spcPts val="0"/>
                        </a:spcBef>
                        <a:spcAft>
                          <a:spcPts val="0"/>
                        </a:spcAft>
                        <a:buNone/>
                      </a:pPr>
                      <a:r>
                        <a:rPr b="1" lang="pt-BR" sz="1300">
                          <a:solidFill>
                            <a:srgbClr val="800000"/>
                          </a:solidFill>
                          <a:highlight>
                            <a:srgbClr val="FFFFE8"/>
                          </a:highlight>
                        </a:rPr>
                        <a:t>if</a:t>
                      </a:r>
                      <a:r>
                        <a:rPr lang="pt-BR" sz="1300">
                          <a:solidFill>
                            <a:schemeClr val="dk1"/>
                          </a:solidFill>
                          <a:highlight>
                            <a:srgbClr val="FFFFE8"/>
                          </a:highlight>
                        </a:rPr>
                        <a:t> </a:t>
                      </a:r>
                      <a:r>
                        <a:rPr lang="pt-BR" sz="1300">
                          <a:solidFill>
                            <a:srgbClr val="808030"/>
                          </a:solidFill>
                          <a:highlight>
                            <a:srgbClr val="FFFFE8"/>
                          </a:highlight>
                        </a:rPr>
                        <a:t>(</a:t>
                      </a:r>
                      <a:r>
                        <a:rPr lang="pt-BR" sz="1300">
                          <a:solidFill>
                            <a:srgbClr val="797997"/>
                          </a:solidFill>
                          <a:highlight>
                            <a:srgbClr val="FFFFE8"/>
                          </a:highlight>
                        </a:rPr>
                        <a:t>$a</a:t>
                      </a:r>
                      <a:r>
                        <a:rPr lang="pt-BR" sz="1300">
                          <a:solidFill>
                            <a:schemeClr val="dk1"/>
                          </a:solidFill>
                          <a:highlight>
                            <a:srgbClr val="FFFFE8"/>
                          </a:highlight>
                        </a:rPr>
                        <a:t> </a:t>
                      </a:r>
                      <a:r>
                        <a:rPr lang="pt-BR" sz="1300">
                          <a:solidFill>
                            <a:srgbClr val="808030"/>
                          </a:solidFill>
                          <a:highlight>
                            <a:srgbClr val="FFFFE8"/>
                          </a:highlight>
                        </a:rPr>
                        <a:t>===</a:t>
                      </a:r>
                      <a:r>
                        <a:rPr lang="pt-BR" sz="1300">
                          <a:solidFill>
                            <a:schemeClr val="dk1"/>
                          </a:solidFill>
                          <a:highlight>
                            <a:srgbClr val="FFFFE8"/>
                          </a:highlight>
                        </a:rPr>
                        <a:t> </a:t>
                      </a:r>
                      <a:r>
                        <a:rPr lang="pt-BR" sz="1300">
                          <a:solidFill>
                            <a:srgbClr val="797997"/>
                          </a:solidFill>
                          <a:highlight>
                            <a:srgbClr val="FFFFE8"/>
                          </a:highlight>
                        </a:rPr>
                        <a:t>$b</a:t>
                      </a:r>
                      <a:r>
                        <a:rPr lang="pt-BR" sz="1300">
                          <a:solidFill>
                            <a:srgbClr val="808030"/>
                          </a:solidFill>
                          <a:highlight>
                            <a:srgbClr val="FFFFE8"/>
                          </a:highlight>
                        </a:rPr>
                        <a:t>)</a:t>
                      </a:r>
                      <a:endParaRPr sz="1300"/>
                    </a:p>
                  </a:txBody>
                  <a:tcPr marT="91425" marB="91425" marR="91425" marL="91425"/>
                </a:tc>
                <a:tc>
                  <a:txBody>
                    <a:bodyPr/>
                    <a:lstStyle/>
                    <a:p>
                      <a:pPr indent="0" lvl="0" marL="0" rtl="0" algn="l">
                        <a:spcBef>
                          <a:spcPts val="0"/>
                        </a:spcBef>
                        <a:spcAft>
                          <a:spcPts val="0"/>
                        </a:spcAft>
                        <a:buNone/>
                      </a:pPr>
                      <a:r>
                        <a:rPr lang="pt-BR" sz="1300"/>
                        <a:t>false</a:t>
                      </a:r>
                      <a:endParaRPr sz="1300"/>
                    </a:p>
                  </a:txBody>
                  <a:tcPr marT="91425" marB="91425" marR="91425" marL="91425"/>
                </a:tc>
              </a:tr>
              <a:tr h="327775">
                <a:tc>
                  <a:txBody>
                    <a:bodyPr/>
                    <a:lstStyle/>
                    <a:p>
                      <a:pPr indent="0" lvl="0" marL="0" rtl="0" algn="l">
                        <a:spcBef>
                          <a:spcPts val="0"/>
                        </a:spcBef>
                        <a:spcAft>
                          <a:spcPts val="0"/>
                        </a:spcAft>
                        <a:buNone/>
                      </a:pPr>
                      <a:r>
                        <a:rPr lang="pt-BR" sz="1300"/>
                        <a:t>!=</a:t>
                      </a:r>
                      <a:endParaRPr sz="1300"/>
                    </a:p>
                  </a:txBody>
                  <a:tcPr marT="91425" marB="91425" marR="91425" marL="91425"/>
                </a:tc>
                <a:tc>
                  <a:txBody>
                    <a:bodyPr/>
                    <a:lstStyle/>
                    <a:p>
                      <a:pPr indent="0" lvl="0" marL="0" rtl="0" algn="l">
                        <a:spcBef>
                          <a:spcPts val="0"/>
                        </a:spcBef>
                        <a:spcAft>
                          <a:spcPts val="0"/>
                        </a:spcAft>
                        <a:buNone/>
                      </a:pPr>
                      <a:r>
                        <a:rPr lang="pt-BR" sz="1300"/>
                        <a:t>Diferente</a:t>
                      </a:r>
                      <a:endParaRPr sz="1300"/>
                    </a:p>
                  </a:txBody>
                  <a:tcPr marT="91425" marB="91425" marR="91425" marL="91425"/>
                </a:tc>
                <a:tc>
                  <a:txBody>
                    <a:bodyPr/>
                    <a:lstStyle/>
                    <a:p>
                      <a:pPr indent="0" lvl="0" marL="0" rtl="0" algn="l">
                        <a:spcBef>
                          <a:spcPts val="0"/>
                        </a:spcBef>
                        <a:spcAft>
                          <a:spcPts val="0"/>
                        </a:spcAft>
                        <a:buNone/>
                      </a:pPr>
                      <a:r>
                        <a:rPr b="1" lang="pt-BR" sz="1300">
                          <a:solidFill>
                            <a:srgbClr val="800000"/>
                          </a:solidFill>
                          <a:highlight>
                            <a:srgbClr val="FFFFE8"/>
                          </a:highlight>
                        </a:rPr>
                        <a:t>if</a:t>
                      </a:r>
                      <a:r>
                        <a:rPr lang="pt-BR" sz="1300">
                          <a:solidFill>
                            <a:schemeClr val="dk1"/>
                          </a:solidFill>
                          <a:highlight>
                            <a:srgbClr val="FFFFE8"/>
                          </a:highlight>
                        </a:rPr>
                        <a:t> </a:t>
                      </a:r>
                      <a:r>
                        <a:rPr lang="pt-BR" sz="1300">
                          <a:solidFill>
                            <a:srgbClr val="808030"/>
                          </a:solidFill>
                          <a:highlight>
                            <a:srgbClr val="FFFFE8"/>
                          </a:highlight>
                        </a:rPr>
                        <a:t>(</a:t>
                      </a:r>
                      <a:r>
                        <a:rPr lang="pt-BR" sz="1300">
                          <a:solidFill>
                            <a:srgbClr val="797997"/>
                          </a:solidFill>
                          <a:highlight>
                            <a:srgbClr val="FFFFE8"/>
                          </a:highlight>
                        </a:rPr>
                        <a:t>$a</a:t>
                      </a:r>
                      <a:r>
                        <a:rPr lang="pt-BR" sz="1300">
                          <a:solidFill>
                            <a:schemeClr val="dk1"/>
                          </a:solidFill>
                          <a:highlight>
                            <a:srgbClr val="FFFFE8"/>
                          </a:highlight>
                        </a:rPr>
                        <a:t> </a:t>
                      </a:r>
                      <a:r>
                        <a:rPr lang="pt-BR" sz="1300">
                          <a:solidFill>
                            <a:srgbClr val="808030"/>
                          </a:solidFill>
                          <a:highlight>
                            <a:srgbClr val="FFFFE8"/>
                          </a:highlight>
                        </a:rPr>
                        <a:t>!=</a:t>
                      </a:r>
                      <a:r>
                        <a:rPr lang="pt-BR" sz="1300">
                          <a:solidFill>
                            <a:schemeClr val="dk1"/>
                          </a:solidFill>
                          <a:highlight>
                            <a:srgbClr val="FFFFE8"/>
                          </a:highlight>
                        </a:rPr>
                        <a:t> </a:t>
                      </a:r>
                      <a:r>
                        <a:rPr lang="pt-BR" sz="1300">
                          <a:solidFill>
                            <a:srgbClr val="797997"/>
                          </a:solidFill>
                          <a:highlight>
                            <a:srgbClr val="FFFFE8"/>
                          </a:highlight>
                        </a:rPr>
                        <a:t>$b</a:t>
                      </a:r>
                      <a:r>
                        <a:rPr lang="pt-BR" sz="1300">
                          <a:solidFill>
                            <a:srgbClr val="808030"/>
                          </a:solidFill>
                          <a:highlight>
                            <a:srgbClr val="FFFFE8"/>
                          </a:highlight>
                        </a:rPr>
                        <a:t>)</a:t>
                      </a:r>
                      <a:endParaRPr sz="1300"/>
                    </a:p>
                  </a:txBody>
                  <a:tcPr marT="91425" marB="91425" marR="91425" marL="91425"/>
                </a:tc>
                <a:tc>
                  <a:txBody>
                    <a:bodyPr/>
                    <a:lstStyle/>
                    <a:p>
                      <a:pPr indent="0" lvl="0" marL="0" rtl="0" algn="l">
                        <a:spcBef>
                          <a:spcPts val="0"/>
                        </a:spcBef>
                        <a:spcAft>
                          <a:spcPts val="0"/>
                        </a:spcAft>
                        <a:buNone/>
                      </a:pPr>
                      <a:r>
                        <a:rPr lang="pt-BR" sz="1300"/>
                        <a:t>true</a:t>
                      </a:r>
                      <a:endParaRPr sz="1300"/>
                    </a:p>
                  </a:txBody>
                  <a:tcPr marT="91425" marB="91425" marR="91425" marL="91425"/>
                </a:tc>
              </a:tr>
              <a:tr h="327775">
                <a:tc>
                  <a:txBody>
                    <a:bodyPr/>
                    <a:lstStyle/>
                    <a:p>
                      <a:pPr indent="0" lvl="0" marL="0" rtl="0" algn="l">
                        <a:spcBef>
                          <a:spcPts val="0"/>
                        </a:spcBef>
                        <a:spcAft>
                          <a:spcPts val="0"/>
                        </a:spcAft>
                        <a:buNone/>
                      </a:pPr>
                      <a:r>
                        <a:rPr lang="pt-BR" sz="1300"/>
                        <a:t>&lt;&gt;</a:t>
                      </a:r>
                      <a:endParaRPr sz="1300"/>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pt-BR" sz="1300">
                          <a:solidFill>
                            <a:schemeClr val="dk1"/>
                          </a:solidFill>
                        </a:rPr>
                        <a:t>Diferente</a:t>
                      </a:r>
                      <a:endParaRPr sz="1300"/>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b="1" lang="pt-BR" sz="1300">
                          <a:solidFill>
                            <a:srgbClr val="800000"/>
                          </a:solidFill>
                          <a:highlight>
                            <a:srgbClr val="FFFFE8"/>
                          </a:highlight>
                        </a:rPr>
                        <a:t>if</a:t>
                      </a:r>
                      <a:r>
                        <a:rPr lang="pt-BR" sz="1300">
                          <a:solidFill>
                            <a:schemeClr val="dk1"/>
                          </a:solidFill>
                          <a:highlight>
                            <a:srgbClr val="FFFFE8"/>
                          </a:highlight>
                        </a:rPr>
                        <a:t> </a:t>
                      </a:r>
                      <a:r>
                        <a:rPr lang="pt-BR" sz="1300">
                          <a:solidFill>
                            <a:srgbClr val="808030"/>
                          </a:solidFill>
                          <a:highlight>
                            <a:srgbClr val="FFFFE8"/>
                          </a:highlight>
                        </a:rPr>
                        <a:t>(</a:t>
                      </a:r>
                      <a:r>
                        <a:rPr lang="pt-BR" sz="1300">
                          <a:solidFill>
                            <a:srgbClr val="797997"/>
                          </a:solidFill>
                          <a:highlight>
                            <a:srgbClr val="FFFFE8"/>
                          </a:highlight>
                        </a:rPr>
                        <a:t>$a</a:t>
                      </a:r>
                      <a:r>
                        <a:rPr lang="pt-BR" sz="1300">
                          <a:solidFill>
                            <a:schemeClr val="dk1"/>
                          </a:solidFill>
                          <a:highlight>
                            <a:srgbClr val="FFFFE8"/>
                          </a:highlight>
                        </a:rPr>
                        <a:t> </a:t>
                      </a:r>
                      <a:r>
                        <a:rPr lang="pt-BR" sz="1300">
                          <a:solidFill>
                            <a:srgbClr val="808030"/>
                          </a:solidFill>
                          <a:highlight>
                            <a:srgbClr val="FFFFE8"/>
                          </a:highlight>
                        </a:rPr>
                        <a:t>&lt;&gt;</a:t>
                      </a:r>
                      <a:r>
                        <a:rPr lang="pt-BR" sz="1300">
                          <a:solidFill>
                            <a:schemeClr val="dk1"/>
                          </a:solidFill>
                          <a:highlight>
                            <a:srgbClr val="FFFFE8"/>
                          </a:highlight>
                        </a:rPr>
                        <a:t> </a:t>
                      </a:r>
                      <a:r>
                        <a:rPr lang="pt-BR" sz="1300">
                          <a:solidFill>
                            <a:srgbClr val="797997"/>
                          </a:solidFill>
                          <a:highlight>
                            <a:srgbClr val="FFFFE8"/>
                          </a:highlight>
                        </a:rPr>
                        <a:t>$b</a:t>
                      </a:r>
                      <a:r>
                        <a:rPr lang="pt-BR" sz="1300">
                          <a:solidFill>
                            <a:srgbClr val="808030"/>
                          </a:solidFill>
                          <a:highlight>
                            <a:srgbClr val="FFFFE8"/>
                          </a:highlight>
                        </a:rPr>
                        <a:t>)</a:t>
                      </a:r>
                      <a:endParaRPr sz="1300">
                        <a:solidFill>
                          <a:schemeClr val="dk1"/>
                        </a:solidFill>
                      </a:endParaRPr>
                    </a:p>
                  </a:txBody>
                  <a:tcPr marT="91425" marB="91425" marR="91425" marL="91425"/>
                </a:tc>
                <a:tc>
                  <a:txBody>
                    <a:bodyPr/>
                    <a:lstStyle/>
                    <a:p>
                      <a:pPr indent="0" lvl="0" marL="0" rtl="0" algn="l">
                        <a:spcBef>
                          <a:spcPts val="0"/>
                        </a:spcBef>
                        <a:spcAft>
                          <a:spcPts val="0"/>
                        </a:spcAft>
                        <a:buNone/>
                      </a:pPr>
                      <a:r>
                        <a:rPr lang="pt-BR" sz="1300">
                          <a:solidFill>
                            <a:schemeClr val="dk1"/>
                          </a:solidFill>
                        </a:rPr>
                        <a:t>true</a:t>
                      </a:r>
                      <a:endParaRPr sz="1300">
                        <a:solidFill>
                          <a:schemeClr val="dk1"/>
                        </a:solidFill>
                      </a:endParaRPr>
                    </a:p>
                  </a:txBody>
                  <a:tcPr marT="91425" marB="91425" marR="91425" marL="91425"/>
                </a:tc>
              </a:tr>
              <a:tr h="499025">
                <a:tc>
                  <a:txBody>
                    <a:bodyPr/>
                    <a:lstStyle/>
                    <a:p>
                      <a:pPr indent="0" lvl="0" marL="0" rtl="0" algn="l">
                        <a:spcBef>
                          <a:spcPts val="0"/>
                        </a:spcBef>
                        <a:spcAft>
                          <a:spcPts val="0"/>
                        </a:spcAft>
                        <a:buNone/>
                      </a:pPr>
                      <a:r>
                        <a:rPr lang="pt-BR" sz="1300"/>
                        <a:t>!==</a:t>
                      </a:r>
                      <a:endParaRPr sz="1300"/>
                    </a:p>
                  </a:txBody>
                  <a:tcPr marT="91425" marB="91425" marR="91425" marL="91425"/>
                </a:tc>
                <a:tc>
                  <a:txBody>
                    <a:bodyPr/>
                    <a:lstStyle/>
                    <a:p>
                      <a:pPr indent="0" lvl="0" marL="0" rtl="0" algn="l">
                        <a:spcBef>
                          <a:spcPts val="0"/>
                        </a:spcBef>
                        <a:spcAft>
                          <a:spcPts val="0"/>
                        </a:spcAft>
                        <a:buNone/>
                      </a:pPr>
                      <a:r>
                        <a:rPr lang="pt-BR" sz="1300"/>
                        <a:t>Não idêntico</a:t>
                      </a:r>
                      <a:endParaRPr sz="1300"/>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b="1" lang="pt-BR" sz="1300">
                          <a:solidFill>
                            <a:srgbClr val="800000"/>
                          </a:solidFill>
                          <a:highlight>
                            <a:srgbClr val="FFFFE8"/>
                          </a:highlight>
                        </a:rPr>
                        <a:t>if</a:t>
                      </a:r>
                      <a:r>
                        <a:rPr lang="pt-BR" sz="1300">
                          <a:solidFill>
                            <a:schemeClr val="dk1"/>
                          </a:solidFill>
                          <a:highlight>
                            <a:srgbClr val="FFFFE8"/>
                          </a:highlight>
                        </a:rPr>
                        <a:t> </a:t>
                      </a:r>
                      <a:r>
                        <a:rPr lang="pt-BR" sz="1300">
                          <a:solidFill>
                            <a:srgbClr val="808030"/>
                          </a:solidFill>
                          <a:highlight>
                            <a:srgbClr val="FFFFE8"/>
                          </a:highlight>
                        </a:rPr>
                        <a:t>(</a:t>
                      </a:r>
                      <a:r>
                        <a:rPr lang="pt-BR" sz="1300">
                          <a:solidFill>
                            <a:srgbClr val="797997"/>
                          </a:solidFill>
                          <a:highlight>
                            <a:srgbClr val="FFFFE8"/>
                          </a:highlight>
                        </a:rPr>
                        <a:t>$a</a:t>
                      </a:r>
                      <a:r>
                        <a:rPr lang="pt-BR" sz="1300">
                          <a:solidFill>
                            <a:schemeClr val="dk1"/>
                          </a:solidFill>
                          <a:highlight>
                            <a:srgbClr val="FFFFE8"/>
                          </a:highlight>
                        </a:rPr>
                        <a:t> </a:t>
                      </a:r>
                      <a:r>
                        <a:rPr lang="pt-BR" sz="1300">
                          <a:solidFill>
                            <a:srgbClr val="808030"/>
                          </a:solidFill>
                          <a:highlight>
                            <a:srgbClr val="FFFFE8"/>
                          </a:highlight>
                        </a:rPr>
                        <a:t>!==</a:t>
                      </a:r>
                      <a:r>
                        <a:rPr lang="pt-BR" sz="1300">
                          <a:solidFill>
                            <a:schemeClr val="dk1"/>
                          </a:solidFill>
                          <a:highlight>
                            <a:srgbClr val="FFFFE8"/>
                          </a:highlight>
                        </a:rPr>
                        <a:t> </a:t>
                      </a:r>
                      <a:r>
                        <a:rPr lang="pt-BR" sz="1300">
                          <a:solidFill>
                            <a:srgbClr val="797997"/>
                          </a:solidFill>
                          <a:highlight>
                            <a:srgbClr val="FFFFE8"/>
                          </a:highlight>
                        </a:rPr>
                        <a:t>$b</a:t>
                      </a:r>
                      <a:r>
                        <a:rPr lang="pt-BR" sz="1300">
                          <a:solidFill>
                            <a:srgbClr val="808030"/>
                          </a:solidFill>
                          <a:highlight>
                            <a:srgbClr val="FFFFE8"/>
                          </a:highlight>
                        </a:rPr>
                        <a:t>)</a:t>
                      </a:r>
                      <a:endParaRPr sz="1300">
                        <a:solidFill>
                          <a:schemeClr val="dk1"/>
                        </a:solidFill>
                      </a:endParaRPr>
                    </a:p>
                  </a:txBody>
                  <a:tcPr marT="91425" marB="91425" marR="91425" marL="91425"/>
                </a:tc>
                <a:tc>
                  <a:txBody>
                    <a:bodyPr/>
                    <a:lstStyle/>
                    <a:p>
                      <a:pPr indent="0" lvl="0" marL="0" rtl="0" algn="l">
                        <a:spcBef>
                          <a:spcPts val="0"/>
                        </a:spcBef>
                        <a:spcAft>
                          <a:spcPts val="0"/>
                        </a:spcAft>
                        <a:buNone/>
                      </a:pPr>
                      <a:r>
                        <a:rPr lang="pt-BR" sz="1300">
                          <a:solidFill>
                            <a:schemeClr val="dk1"/>
                          </a:solidFill>
                        </a:rPr>
                        <a:t>true</a:t>
                      </a:r>
                      <a:endParaRPr sz="1300">
                        <a:solidFill>
                          <a:schemeClr val="dk1"/>
                        </a:solidFill>
                      </a:endParaRPr>
                    </a:p>
                  </a:txBody>
                  <a:tcPr marT="91425" marB="91425" marR="91425" marL="91425"/>
                </a:tc>
              </a:tr>
              <a:tr h="499025">
                <a:tc>
                  <a:txBody>
                    <a:bodyPr/>
                    <a:lstStyle/>
                    <a:p>
                      <a:pPr indent="0" lvl="0" marL="0" rtl="0" algn="l">
                        <a:spcBef>
                          <a:spcPts val="0"/>
                        </a:spcBef>
                        <a:spcAft>
                          <a:spcPts val="0"/>
                        </a:spcAft>
                        <a:buNone/>
                      </a:pPr>
                      <a:r>
                        <a:rPr lang="pt-BR" sz="1300"/>
                        <a:t>&gt;</a:t>
                      </a:r>
                      <a:endParaRPr sz="1300"/>
                    </a:p>
                  </a:txBody>
                  <a:tcPr marT="91425" marB="91425" marR="91425" marL="91425"/>
                </a:tc>
                <a:tc>
                  <a:txBody>
                    <a:bodyPr/>
                    <a:lstStyle/>
                    <a:p>
                      <a:pPr indent="0" lvl="0" marL="0" rtl="0" algn="l">
                        <a:spcBef>
                          <a:spcPts val="0"/>
                        </a:spcBef>
                        <a:spcAft>
                          <a:spcPts val="0"/>
                        </a:spcAft>
                        <a:buNone/>
                      </a:pPr>
                      <a:r>
                        <a:rPr lang="pt-BR" sz="1300"/>
                        <a:t>Maior que</a:t>
                      </a:r>
                      <a:endParaRPr sz="1300"/>
                    </a:p>
                  </a:txBody>
                  <a:tcPr marT="91425" marB="91425" marR="91425" marL="91425"/>
                </a:tc>
                <a:tc>
                  <a:txBody>
                    <a:bodyPr/>
                    <a:lstStyle/>
                    <a:p>
                      <a:pPr indent="0" lvl="0" marL="0" rtl="0" algn="l">
                        <a:spcBef>
                          <a:spcPts val="0"/>
                        </a:spcBef>
                        <a:spcAft>
                          <a:spcPts val="0"/>
                        </a:spcAft>
                        <a:buNone/>
                      </a:pPr>
                      <a:r>
                        <a:rPr b="1" lang="pt-BR" sz="1300">
                          <a:solidFill>
                            <a:srgbClr val="800000"/>
                          </a:solidFill>
                          <a:highlight>
                            <a:srgbClr val="FFFFE8"/>
                          </a:highlight>
                        </a:rPr>
                        <a:t>if</a:t>
                      </a:r>
                      <a:r>
                        <a:rPr lang="pt-BR" sz="1300">
                          <a:solidFill>
                            <a:schemeClr val="dk1"/>
                          </a:solidFill>
                          <a:highlight>
                            <a:srgbClr val="FFFFE8"/>
                          </a:highlight>
                        </a:rPr>
                        <a:t> </a:t>
                      </a:r>
                      <a:r>
                        <a:rPr lang="pt-BR" sz="1300">
                          <a:solidFill>
                            <a:srgbClr val="808030"/>
                          </a:solidFill>
                          <a:highlight>
                            <a:srgbClr val="FFFFE8"/>
                          </a:highlight>
                        </a:rPr>
                        <a:t>(</a:t>
                      </a:r>
                      <a:r>
                        <a:rPr lang="pt-BR" sz="1300">
                          <a:solidFill>
                            <a:srgbClr val="797997"/>
                          </a:solidFill>
                          <a:highlight>
                            <a:srgbClr val="FFFFE8"/>
                          </a:highlight>
                        </a:rPr>
                        <a:t>$a</a:t>
                      </a:r>
                      <a:r>
                        <a:rPr lang="pt-BR" sz="1300">
                          <a:solidFill>
                            <a:schemeClr val="dk1"/>
                          </a:solidFill>
                          <a:highlight>
                            <a:srgbClr val="FFFFE8"/>
                          </a:highlight>
                        </a:rPr>
                        <a:t> </a:t>
                      </a:r>
                      <a:r>
                        <a:rPr lang="pt-BR" sz="1300">
                          <a:solidFill>
                            <a:srgbClr val="808030"/>
                          </a:solidFill>
                          <a:highlight>
                            <a:srgbClr val="FFFFE8"/>
                          </a:highlight>
                        </a:rPr>
                        <a:t>&gt;</a:t>
                      </a:r>
                      <a:r>
                        <a:rPr lang="pt-BR" sz="1300">
                          <a:solidFill>
                            <a:schemeClr val="dk1"/>
                          </a:solidFill>
                          <a:highlight>
                            <a:srgbClr val="FFFFE8"/>
                          </a:highlight>
                        </a:rPr>
                        <a:t> </a:t>
                      </a:r>
                      <a:r>
                        <a:rPr lang="pt-BR" sz="1300">
                          <a:solidFill>
                            <a:srgbClr val="797997"/>
                          </a:solidFill>
                          <a:highlight>
                            <a:srgbClr val="FFFFE8"/>
                          </a:highlight>
                        </a:rPr>
                        <a:t>$b</a:t>
                      </a:r>
                      <a:r>
                        <a:rPr lang="pt-BR" sz="1300">
                          <a:solidFill>
                            <a:srgbClr val="808030"/>
                          </a:solidFill>
                          <a:highlight>
                            <a:srgbClr val="FFFFE8"/>
                          </a:highlight>
                        </a:rPr>
                        <a:t>)</a:t>
                      </a:r>
                      <a:endParaRPr sz="1300"/>
                    </a:p>
                  </a:txBody>
                  <a:tcPr marT="91425" marB="91425" marR="91425" marL="91425"/>
                </a:tc>
                <a:tc>
                  <a:txBody>
                    <a:bodyPr/>
                    <a:lstStyle/>
                    <a:p>
                      <a:pPr indent="0" lvl="0" marL="0" rtl="0" algn="l">
                        <a:spcBef>
                          <a:spcPts val="0"/>
                        </a:spcBef>
                        <a:spcAft>
                          <a:spcPts val="0"/>
                        </a:spcAft>
                        <a:buNone/>
                      </a:pPr>
                      <a:r>
                        <a:rPr lang="pt-BR" sz="1300"/>
                        <a:t>true</a:t>
                      </a:r>
                      <a:endParaRPr sz="1300"/>
                    </a:p>
                  </a:txBody>
                  <a:tcPr marT="91425" marB="91425" marR="91425" marL="91425"/>
                </a:tc>
              </a:tr>
              <a:tr h="499025">
                <a:tc>
                  <a:txBody>
                    <a:bodyPr/>
                    <a:lstStyle/>
                    <a:p>
                      <a:pPr indent="0" lvl="0" marL="0" rtl="0" algn="l">
                        <a:spcBef>
                          <a:spcPts val="0"/>
                        </a:spcBef>
                        <a:spcAft>
                          <a:spcPts val="0"/>
                        </a:spcAft>
                        <a:buNone/>
                      </a:pPr>
                      <a:r>
                        <a:rPr lang="pt-BR" sz="1300"/>
                        <a:t>&lt;</a:t>
                      </a:r>
                      <a:endParaRPr sz="1300"/>
                    </a:p>
                  </a:txBody>
                  <a:tcPr marT="91425" marB="91425" marR="91425" marL="91425"/>
                </a:tc>
                <a:tc>
                  <a:txBody>
                    <a:bodyPr/>
                    <a:lstStyle/>
                    <a:p>
                      <a:pPr indent="0" lvl="0" marL="0" rtl="0" algn="l">
                        <a:spcBef>
                          <a:spcPts val="0"/>
                        </a:spcBef>
                        <a:spcAft>
                          <a:spcPts val="0"/>
                        </a:spcAft>
                        <a:buNone/>
                      </a:pPr>
                      <a:r>
                        <a:rPr lang="pt-BR" sz="1300"/>
                        <a:t>Menor que</a:t>
                      </a:r>
                      <a:endParaRPr sz="1300"/>
                    </a:p>
                  </a:txBody>
                  <a:tcPr marT="91425" marB="91425" marR="91425" marL="91425"/>
                </a:tc>
                <a:tc>
                  <a:txBody>
                    <a:bodyPr/>
                    <a:lstStyle/>
                    <a:p>
                      <a:pPr indent="0" lvl="0" marL="0" rtl="0" algn="l">
                        <a:spcBef>
                          <a:spcPts val="0"/>
                        </a:spcBef>
                        <a:spcAft>
                          <a:spcPts val="0"/>
                        </a:spcAft>
                        <a:buNone/>
                      </a:pPr>
                      <a:r>
                        <a:rPr b="1" lang="pt-BR" sz="1300">
                          <a:solidFill>
                            <a:srgbClr val="800000"/>
                          </a:solidFill>
                          <a:highlight>
                            <a:srgbClr val="FFFFE8"/>
                          </a:highlight>
                        </a:rPr>
                        <a:t>if</a:t>
                      </a:r>
                      <a:r>
                        <a:rPr lang="pt-BR" sz="1300">
                          <a:solidFill>
                            <a:schemeClr val="dk1"/>
                          </a:solidFill>
                          <a:highlight>
                            <a:srgbClr val="FFFFE8"/>
                          </a:highlight>
                        </a:rPr>
                        <a:t> </a:t>
                      </a:r>
                      <a:r>
                        <a:rPr lang="pt-BR" sz="1300">
                          <a:solidFill>
                            <a:srgbClr val="808030"/>
                          </a:solidFill>
                          <a:highlight>
                            <a:srgbClr val="FFFFE8"/>
                          </a:highlight>
                        </a:rPr>
                        <a:t>(</a:t>
                      </a:r>
                      <a:r>
                        <a:rPr lang="pt-BR" sz="1300">
                          <a:solidFill>
                            <a:srgbClr val="797997"/>
                          </a:solidFill>
                          <a:highlight>
                            <a:srgbClr val="FFFFE8"/>
                          </a:highlight>
                        </a:rPr>
                        <a:t>$a</a:t>
                      </a:r>
                      <a:r>
                        <a:rPr lang="pt-BR" sz="1300">
                          <a:solidFill>
                            <a:schemeClr val="dk1"/>
                          </a:solidFill>
                          <a:highlight>
                            <a:srgbClr val="FFFFE8"/>
                          </a:highlight>
                        </a:rPr>
                        <a:t> </a:t>
                      </a:r>
                      <a:r>
                        <a:rPr lang="pt-BR" sz="1300">
                          <a:solidFill>
                            <a:srgbClr val="808030"/>
                          </a:solidFill>
                          <a:highlight>
                            <a:srgbClr val="FFFFE8"/>
                          </a:highlight>
                        </a:rPr>
                        <a:t>&lt;</a:t>
                      </a:r>
                      <a:r>
                        <a:rPr lang="pt-BR" sz="1300">
                          <a:solidFill>
                            <a:schemeClr val="dk1"/>
                          </a:solidFill>
                          <a:highlight>
                            <a:srgbClr val="FFFFE8"/>
                          </a:highlight>
                        </a:rPr>
                        <a:t> </a:t>
                      </a:r>
                      <a:r>
                        <a:rPr lang="pt-BR" sz="1300">
                          <a:solidFill>
                            <a:srgbClr val="797997"/>
                          </a:solidFill>
                          <a:highlight>
                            <a:srgbClr val="FFFFE8"/>
                          </a:highlight>
                        </a:rPr>
                        <a:t>$b</a:t>
                      </a:r>
                      <a:r>
                        <a:rPr lang="pt-BR" sz="1300">
                          <a:solidFill>
                            <a:srgbClr val="808030"/>
                          </a:solidFill>
                          <a:highlight>
                            <a:srgbClr val="FFFFE8"/>
                          </a:highlight>
                        </a:rPr>
                        <a:t>)</a:t>
                      </a:r>
                      <a:endParaRPr sz="1300"/>
                    </a:p>
                  </a:txBody>
                  <a:tcPr marT="91425" marB="91425" marR="91425" marL="91425"/>
                </a:tc>
                <a:tc>
                  <a:txBody>
                    <a:bodyPr/>
                    <a:lstStyle/>
                    <a:p>
                      <a:pPr indent="0" lvl="0" marL="0" rtl="0" algn="l">
                        <a:spcBef>
                          <a:spcPts val="0"/>
                        </a:spcBef>
                        <a:spcAft>
                          <a:spcPts val="0"/>
                        </a:spcAft>
                        <a:buNone/>
                      </a:pPr>
                      <a:r>
                        <a:rPr lang="pt-BR" sz="1300"/>
                        <a:t>false</a:t>
                      </a:r>
                      <a:endParaRPr sz="1300"/>
                    </a:p>
                  </a:txBody>
                  <a:tcPr marT="91425" marB="91425" marR="91425" marL="91425"/>
                </a:tc>
              </a:tr>
            </a:tbl>
          </a:graphicData>
        </a:graphic>
      </p:graphicFrame>
      <p:sp>
        <p:nvSpPr>
          <p:cNvPr id="291" name="Google Shape;291;p40"/>
          <p:cNvSpPr txBox="1"/>
          <p:nvPr/>
        </p:nvSpPr>
        <p:spPr>
          <a:xfrm>
            <a:off x="5885625" y="1190800"/>
            <a:ext cx="3000000" cy="37131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just">
              <a:spcBef>
                <a:spcPts val="0"/>
              </a:spcBef>
              <a:spcAft>
                <a:spcPts val="0"/>
              </a:spcAft>
              <a:buNone/>
            </a:pPr>
            <a:r>
              <a:rPr lang="pt-BR" sz="1800">
                <a:solidFill>
                  <a:schemeClr val="dk1"/>
                </a:solidFill>
              </a:rPr>
              <a:t>Nesta tabela é descrito os operadores de comparação disponíveis no PHP. </a:t>
            </a:r>
            <a:endParaRPr sz="1800">
              <a:solidFill>
                <a:schemeClr val="dk1"/>
              </a:solidFill>
            </a:endParaRPr>
          </a:p>
          <a:p>
            <a:pPr indent="0" lvl="0" marL="0" rtl="0" algn="just">
              <a:spcBef>
                <a:spcPts val="0"/>
              </a:spcBef>
              <a:spcAft>
                <a:spcPts val="0"/>
              </a:spcAft>
              <a:buNone/>
            </a:pPr>
            <a:r>
              <a:t/>
            </a:r>
            <a:endParaRPr sz="1800">
              <a:solidFill>
                <a:schemeClr val="dk1"/>
              </a:solidFill>
            </a:endParaRPr>
          </a:p>
          <a:p>
            <a:pPr indent="0" lvl="0" marL="0" rtl="0" algn="just">
              <a:spcBef>
                <a:spcPts val="0"/>
              </a:spcBef>
              <a:spcAft>
                <a:spcPts val="0"/>
              </a:spcAft>
              <a:buNone/>
            </a:pPr>
            <a:r>
              <a:rPr lang="pt-BR" sz="1800">
                <a:solidFill>
                  <a:schemeClr val="dk1"/>
                </a:solidFill>
              </a:rPr>
              <a:t>Apesar da tipagem dinâmica do PHP é possível fazer uma comparação mais criteriosa utilizando os comparadores idêntico e não idênticos onde não apenas os valores são comparados mas o tipo também. </a:t>
            </a:r>
            <a:endParaRPr sz="1800"/>
          </a:p>
        </p:txBody>
      </p:sp>
      <p:cxnSp>
        <p:nvCxnSpPr>
          <p:cNvPr id="292" name="Google Shape;292;p40"/>
          <p:cNvCxnSpPr/>
          <p:nvPr/>
        </p:nvCxnSpPr>
        <p:spPr>
          <a:xfrm>
            <a:off x="5521650" y="1254700"/>
            <a:ext cx="0" cy="36492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2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0" name="Shape 2520"/>
        <p:cNvGrpSpPr/>
        <p:nvPr/>
      </p:nvGrpSpPr>
      <p:grpSpPr>
        <a:xfrm>
          <a:off x="0" y="0"/>
          <a:ext cx="0" cy="0"/>
          <a:chOff x="0" y="0"/>
          <a:chExt cx="0" cy="0"/>
        </a:xfrm>
      </p:grpSpPr>
      <p:sp>
        <p:nvSpPr>
          <p:cNvPr id="2521" name="Google Shape;2521;p29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SQL DML: Inserção, Atualização e Remoção</a:t>
            </a:r>
            <a:endParaRPr/>
          </a:p>
        </p:txBody>
      </p:sp>
      <p:sp>
        <p:nvSpPr>
          <p:cNvPr id="2522" name="Google Shape;2522;p292"/>
          <p:cNvSpPr txBox="1"/>
          <p:nvPr>
            <p:ph idx="1" type="body"/>
          </p:nvPr>
        </p:nvSpPr>
        <p:spPr>
          <a:xfrm>
            <a:off x="311700" y="1152475"/>
            <a:ext cx="8520600" cy="3651600"/>
          </a:xfrm>
          <a:prstGeom prst="rect">
            <a:avLst/>
          </a:prstGeom>
        </p:spPr>
        <p:txBody>
          <a:bodyPr anchorCtr="0" anchor="t" bIns="91425" lIns="91425" spcFirstLastPara="1" rIns="91425" wrap="square" tIns="91425">
            <a:noAutofit/>
          </a:bodyPr>
          <a:lstStyle/>
          <a:p>
            <a:pPr indent="-342900" lvl="0" marL="457200" rtl="0" algn="just">
              <a:spcBef>
                <a:spcPts val="0"/>
              </a:spcBef>
              <a:spcAft>
                <a:spcPts val="0"/>
              </a:spcAft>
              <a:buSzPts val="1800"/>
              <a:buChar char="●"/>
            </a:pPr>
            <a:r>
              <a:rPr lang="pt-BR"/>
              <a:t>Os recursos da linguagem SQL são normalmente divididos em conjuntos onde cada um destes possui um </a:t>
            </a:r>
            <a:r>
              <a:rPr lang="pt-BR"/>
              <a:t>propósito específico.</a:t>
            </a:r>
            <a:br>
              <a:rPr lang="pt-BR"/>
            </a:br>
            <a:endParaRPr/>
          </a:p>
          <a:p>
            <a:pPr indent="-342900" lvl="0" marL="457200" rtl="0" algn="just">
              <a:spcBef>
                <a:spcPts val="0"/>
              </a:spcBef>
              <a:spcAft>
                <a:spcPts val="0"/>
              </a:spcAft>
              <a:buSzPts val="1800"/>
              <a:buChar char="●"/>
            </a:pPr>
            <a:r>
              <a:rPr lang="pt-BR"/>
              <a:t>Um destes conjuntos é chamado de DML (Data Manipulation Language / Linguagem de Manipulação de Dados).</a:t>
            </a:r>
            <a:br>
              <a:rPr lang="pt-BR"/>
            </a:br>
            <a:endParaRPr/>
          </a:p>
          <a:p>
            <a:pPr indent="-342900" lvl="0" marL="457200" rtl="0" algn="just">
              <a:spcBef>
                <a:spcPts val="0"/>
              </a:spcBef>
              <a:spcAft>
                <a:spcPts val="0"/>
              </a:spcAft>
              <a:buSzPts val="1800"/>
              <a:buChar char="●"/>
            </a:pPr>
            <a:r>
              <a:rPr lang="pt-BR"/>
              <a:t>O DML é composto pelas seguintes instruções (statements): </a:t>
            </a:r>
            <a:r>
              <a:rPr lang="pt-BR" sz="1800"/>
              <a:t>INSERT</a:t>
            </a:r>
            <a:r>
              <a:rPr lang="pt-BR"/>
              <a:t>, </a:t>
            </a:r>
            <a:r>
              <a:rPr lang="pt-BR" sz="1800"/>
              <a:t>UPDATE</a:t>
            </a:r>
            <a:r>
              <a:rPr lang="pt-BR"/>
              <a:t> e </a:t>
            </a:r>
            <a:r>
              <a:rPr lang="pt-BR" sz="1800"/>
              <a:t>DELETE.</a:t>
            </a:r>
            <a:br>
              <a:rPr lang="pt-BR" sz="1800"/>
            </a:br>
            <a:endParaRPr sz="1800"/>
          </a:p>
          <a:p>
            <a:pPr indent="-342900" lvl="0" marL="457200" rtl="0" algn="just">
              <a:spcBef>
                <a:spcPts val="0"/>
              </a:spcBef>
              <a:spcAft>
                <a:spcPts val="0"/>
              </a:spcAft>
              <a:buSzPts val="1800"/>
              <a:buChar char="●"/>
            </a:pPr>
            <a:r>
              <a:rPr lang="pt-BR"/>
              <a:t>É fortemente recomendado utilizar </a:t>
            </a:r>
            <a:r>
              <a:rPr i="1" lang="pt-BR"/>
              <a:t>prepared statement</a:t>
            </a:r>
            <a:r>
              <a:rPr lang="pt-BR"/>
              <a:t> ao executar qualquer instrução DML no PDO.</a:t>
            </a:r>
            <a:endParaRPr/>
          </a:p>
        </p:txBody>
      </p:sp>
    </p:spTree>
  </p:cSld>
  <p:clrMapOvr>
    <a:masterClrMapping/>
  </p:clrMapOvr>
</p:sld>
</file>

<file path=ppt/slides/slide2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6" name="Shape 2526"/>
        <p:cNvGrpSpPr/>
        <p:nvPr/>
      </p:nvGrpSpPr>
      <p:grpSpPr>
        <a:xfrm>
          <a:off x="0" y="0"/>
          <a:ext cx="0" cy="0"/>
          <a:chOff x="0" y="0"/>
          <a:chExt cx="0" cy="0"/>
        </a:xfrm>
      </p:grpSpPr>
      <p:sp>
        <p:nvSpPr>
          <p:cNvPr id="2527" name="Google Shape;2527;p29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PDO (Inserção)</a:t>
            </a:r>
            <a:endParaRPr/>
          </a:p>
        </p:txBody>
      </p:sp>
      <p:sp>
        <p:nvSpPr>
          <p:cNvPr id="2528" name="Google Shape;2528;p293"/>
          <p:cNvSpPr txBox="1"/>
          <p:nvPr/>
        </p:nvSpPr>
        <p:spPr>
          <a:xfrm>
            <a:off x="355775" y="1230125"/>
            <a:ext cx="6269100" cy="33840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pt-BR">
                <a:solidFill>
                  <a:srgbClr val="557799"/>
                </a:solidFill>
              </a:rPr>
              <a:t>&lt;?php</a:t>
            </a:r>
            <a:endParaRPr>
              <a:solidFill>
                <a:srgbClr val="557799"/>
              </a:solidFill>
            </a:endParaRPr>
          </a:p>
          <a:p>
            <a:pPr indent="0" lvl="0" marL="0" rtl="0" algn="l">
              <a:spcBef>
                <a:spcPts val="0"/>
              </a:spcBef>
              <a:spcAft>
                <a:spcPts val="0"/>
              </a:spcAft>
              <a:buNone/>
            </a:pPr>
            <a:r>
              <a:t/>
            </a:r>
            <a:endParaRPr>
              <a:solidFill>
                <a:srgbClr val="557799"/>
              </a:solidFill>
            </a:endParaRPr>
          </a:p>
          <a:p>
            <a:pPr indent="0" lvl="0" marL="0" rtl="0" algn="l">
              <a:spcBef>
                <a:spcPts val="0"/>
              </a:spcBef>
              <a:spcAft>
                <a:spcPts val="0"/>
              </a:spcAft>
              <a:buNone/>
            </a:pPr>
            <a:r>
              <a:rPr b="1" lang="pt-BR">
                <a:solidFill>
                  <a:srgbClr val="008800"/>
                </a:solidFill>
              </a:rPr>
              <a:t>include_once</a:t>
            </a:r>
            <a:r>
              <a:rPr lang="pt-BR">
                <a:solidFill>
                  <a:srgbClr val="996633"/>
                </a:solidFill>
              </a:rPr>
              <a:t> </a:t>
            </a:r>
            <a:r>
              <a:rPr lang="pt-BR">
                <a:solidFill>
                  <a:srgbClr val="333333"/>
                </a:solidFill>
                <a:highlight>
                  <a:srgbClr val="FFF0F0"/>
                </a:highlight>
              </a:rPr>
              <a:t>“conexao.php”</a:t>
            </a:r>
            <a:r>
              <a:rPr lang="pt-BR">
                <a:solidFill>
                  <a:srgbClr val="996633"/>
                </a:solidFill>
              </a:rPr>
              <a:t>;</a:t>
            </a:r>
            <a:endParaRPr>
              <a:solidFill>
                <a:srgbClr val="996633"/>
              </a:solidFill>
            </a:endParaRPr>
          </a:p>
          <a:p>
            <a:pPr indent="0" lvl="0" marL="0" rtl="0" algn="l">
              <a:spcBef>
                <a:spcPts val="0"/>
              </a:spcBef>
              <a:spcAft>
                <a:spcPts val="0"/>
              </a:spcAft>
              <a:buClr>
                <a:schemeClr val="dk1"/>
              </a:buClr>
              <a:buSzPts val="1100"/>
              <a:buFont typeface="Arial"/>
              <a:buNone/>
            </a:pPr>
            <a:r>
              <a:t/>
            </a:r>
            <a:endParaRPr>
              <a:solidFill>
                <a:srgbClr val="996633"/>
              </a:solidFill>
            </a:endParaRPr>
          </a:p>
          <a:p>
            <a:pPr indent="0" lvl="0" marL="0" rtl="0" algn="l">
              <a:spcBef>
                <a:spcPts val="0"/>
              </a:spcBef>
              <a:spcAft>
                <a:spcPts val="0"/>
              </a:spcAft>
              <a:buNone/>
            </a:pPr>
            <a:r>
              <a:rPr b="1" lang="pt-BR">
                <a:solidFill>
                  <a:srgbClr val="008800"/>
                </a:solidFill>
              </a:rPr>
              <a:t>try</a:t>
            </a:r>
            <a:r>
              <a:rPr lang="pt-BR">
                <a:solidFill>
                  <a:schemeClr val="dk1"/>
                </a:solidFill>
              </a:rPr>
              <a:t> {</a:t>
            </a:r>
            <a:endParaRPr>
              <a:solidFill>
                <a:schemeClr val="dk1"/>
              </a:solidFill>
            </a:endParaRPr>
          </a:p>
          <a:p>
            <a:pPr indent="0" lvl="0" marL="0" rtl="0" algn="l">
              <a:spcBef>
                <a:spcPts val="0"/>
              </a:spcBef>
              <a:spcAft>
                <a:spcPts val="0"/>
              </a:spcAft>
              <a:buNone/>
            </a:pPr>
            <a:r>
              <a:rPr lang="pt-BR">
                <a:solidFill>
                  <a:schemeClr val="dk1"/>
                </a:solidFill>
              </a:rPr>
              <a:t>    </a:t>
            </a:r>
            <a:r>
              <a:rPr lang="pt-BR">
                <a:solidFill>
                  <a:srgbClr val="996633"/>
                </a:solidFill>
              </a:rPr>
              <a:t>$statement</a:t>
            </a:r>
            <a:r>
              <a:rPr lang="pt-BR">
                <a:solidFill>
                  <a:schemeClr val="dk1"/>
                </a:solidFill>
              </a:rPr>
              <a:t> </a:t>
            </a:r>
            <a:r>
              <a:rPr lang="pt-BR">
                <a:solidFill>
                  <a:srgbClr val="333333"/>
                </a:solidFill>
              </a:rPr>
              <a:t>=</a:t>
            </a:r>
            <a:r>
              <a:rPr lang="pt-BR">
                <a:solidFill>
                  <a:schemeClr val="dk1"/>
                </a:solidFill>
              </a:rPr>
              <a:t> </a:t>
            </a:r>
            <a:r>
              <a:rPr lang="pt-BR">
                <a:solidFill>
                  <a:srgbClr val="996633"/>
                </a:solidFill>
              </a:rPr>
              <a:t>$pdo</a:t>
            </a:r>
            <a:r>
              <a:rPr lang="pt-BR">
                <a:solidFill>
                  <a:srgbClr val="333333"/>
                </a:solidFill>
              </a:rPr>
              <a:t>-&gt;</a:t>
            </a:r>
            <a:r>
              <a:rPr lang="pt-BR">
                <a:solidFill>
                  <a:srgbClr val="0000CC"/>
                </a:solidFill>
              </a:rPr>
              <a:t>prepare</a:t>
            </a:r>
            <a:r>
              <a:rPr lang="pt-BR">
                <a:solidFill>
                  <a:schemeClr val="dk1"/>
                </a:solidFill>
              </a:rPr>
              <a:t>(</a:t>
            </a:r>
            <a:r>
              <a:rPr lang="pt-BR">
                <a:solidFill>
                  <a:schemeClr val="dk1"/>
                </a:solidFill>
                <a:highlight>
                  <a:srgbClr val="FFF0F0"/>
                </a:highlight>
              </a:rPr>
              <a:t>"INSERT INTO funcionario (nome, cpf)” </a:t>
            </a:r>
            <a:br>
              <a:rPr lang="pt-BR">
                <a:solidFill>
                  <a:schemeClr val="dk1"/>
                </a:solidFill>
                <a:highlight>
                  <a:srgbClr val="FFF0F0"/>
                </a:highlight>
              </a:rPr>
            </a:br>
            <a:r>
              <a:rPr lang="pt-BR">
                <a:solidFill>
                  <a:schemeClr val="dk1"/>
                </a:solidFill>
                <a:highlight>
                  <a:srgbClr val="FFF0F0"/>
                </a:highlight>
              </a:rPr>
              <a:t>				     . “VALUES (?,?)"</a:t>
            </a:r>
            <a:r>
              <a:rPr lang="pt-BR">
                <a:solidFill>
                  <a:schemeClr val="dk1"/>
                </a:solidFill>
              </a:rPr>
              <a:t>);</a:t>
            </a:r>
            <a:endParaRPr>
              <a:solidFill>
                <a:schemeClr val="dk1"/>
              </a:solidFill>
            </a:endParaRPr>
          </a:p>
          <a:p>
            <a:pPr indent="0" lvl="0" marL="0" rtl="0" algn="l">
              <a:spcBef>
                <a:spcPts val="0"/>
              </a:spcBef>
              <a:spcAft>
                <a:spcPts val="0"/>
              </a:spcAft>
              <a:buNone/>
            </a:pPr>
            <a:r>
              <a:rPr lang="pt-BR">
                <a:solidFill>
                  <a:schemeClr val="dk1"/>
                </a:solidFill>
              </a:rPr>
              <a:t>    </a:t>
            </a:r>
            <a:r>
              <a:rPr lang="pt-BR">
                <a:solidFill>
                  <a:srgbClr val="996633"/>
                </a:solidFill>
              </a:rPr>
              <a:t>$</a:t>
            </a:r>
            <a:r>
              <a:rPr lang="pt-BR">
                <a:solidFill>
                  <a:srgbClr val="996633"/>
                </a:solidFill>
              </a:rPr>
              <a:t>statement</a:t>
            </a:r>
            <a:r>
              <a:rPr lang="pt-BR">
                <a:solidFill>
                  <a:srgbClr val="333333"/>
                </a:solidFill>
              </a:rPr>
              <a:t>&gt;</a:t>
            </a:r>
            <a:r>
              <a:rPr lang="pt-BR">
                <a:solidFill>
                  <a:srgbClr val="0000CC"/>
                </a:solidFill>
              </a:rPr>
              <a:t>execute</a:t>
            </a:r>
            <a:r>
              <a:rPr lang="pt-BR">
                <a:solidFill>
                  <a:schemeClr val="dk1"/>
                </a:solidFill>
              </a:rPr>
              <a:t>([</a:t>
            </a:r>
            <a:r>
              <a:rPr lang="pt-BR">
                <a:solidFill>
                  <a:srgbClr val="996633"/>
                </a:solidFill>
              </a:rPr>
              <a:t>$</a:t>
            </a:r>
            <a:r>
              <a:rPr lang="pt-BR">
                <a:solidFill>
                  <a:srgbClr val="996633"/>
                </a:solidFill>
              </a:rPr>
              <a:t>nome, $cpf</a:t>
            </a:r>
            <a:r>
              <a:rPr lang="pt-BR">
                <a:solidFill>
                  <a:schemeClr val="dk1"/>
                </a:solidFill>
              </a:rPr>
              <a:t>]);    </a:t>
            </a:r>
            <a:br>
              <a:rPr lang="pt-BR">
                <a:solidFill>
                  <a:schemeClr val="dk1"/>
                </a:solidFill>
              </a:rPr>
            </a:br>
            <a:br>
              <a:rPr lang="pt-BR">
                <a:solidFill>
                  <a:schemeClr val="dk1"/>
                </a:solidFill>
              </a:rPr>
            </a:br>
            <a:r>
              <a:rPr lang="pt-BR">
                <a:solidFill>
                  <a:schemeClr val="dk1"/>
                </a:solidFill>
              </a:rPr>
              <a:t>} </a:t>
            </a:r>
            <a:r>
              <a:rPr b="1" lang="pt-BR">
                <a:solidFill>
                  <a:srgbClr val="008800"/>
                </a:solidFill>
              </a:rPr>
              <a:t>catch</a:t>
            </a:r>
            <a:r>
              <a:rPr lang="pt-BR">
                <a:solidFill>
                  <a:schemeClr val="dk1"/>
                </a:solidFill>
              </a:rPr>
              <a:t> (\PDOException </a:t>
            </a:r>
            <a:r>
              <a:rPr lang="pt-BR">
                <a:solidFill>
                  <a:srgbClr val="996633"/>
                </a:solidFill>
              </a:rPr>
              <a:t>$t</a:t>
            </a:r>
            <a:r>
              <a:rPr lang="pt-BR">
                <a:solidFill>
                  <a:schemeClr val="dk1"/>
                </a:solidFill>
              </a:rPr>
              <a:t>)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pt-BR">
                <a:solidFill>
                  <a:schemeClr val="dk1"/>
                </a:solidFill>
              </a:rPr>
              <a:t>    </a:t>
            </a:r>
            <a:r>
              <a:rPr b="1" lang="pt-BR">
                <a:solidFill>
                  <a:srgbClr val="008800"/>
                </a:solidFill>
              </a:rPr>
              <a:t>echo</a:t>
            </a:r>
            <a:r>
              <a:rPr lang="pt-BR">
                <a:solidFill>
                  <a:schemeClr val="dk1"/>
                </a:solidFill>
              </a:rPr>
              <a:t> </a:t>
            </a:r>
            <a:r>
              <a:rPr lang="pt-BR">
                <a:solidFill>
                  <a:schemeClr val="dk1"/>
                </a:solidFill>
                <a:highlight>
                  <a:srgbClr val="FFF0F0"/>
                </a:highlight>
              </a:rPr>
              <a:t>"mensagem:"</a:t>
            </a:r>
            <a:r>
              <a:rPr lang="pt-BR">
                <a:solidFill>
                  <a:srgbClr val="333333"/>
                </a:solidFill>
              </a:rPr>
              <a:t>.</a:t>
            </a:r>
            <a:r>
              <a:rPr lang="pt-BR">
                <a:solidFill>
                  <a:srgbClr val="996633"/>
                </a:solidFill>
              </a:rPr>
              <a:t>$t</a:t>
            </a:r>
            <a:r>
              <a:rPr lang="pt-BR">
                <a:solidFill>
                  <a:srgbClr val="333333"/>
                </a:solidFill>
              </a:rPr>
              <a:t>-&gt;</a:t>
            </a:r>
            <a:r>
              <a:rPr lang="pt-BR">
                <a:solidFill>
                  <a:srgbClr val="0000CC"/>
                </a:solidFill>
              </a:rPr>
              <a:t>getMessage</a:t>
            </a:r>
            <a:r>
              <a:rPr lang="pt-BR">
                <a:solidFill>
                  <a:schemeClr val="dk1"/>
                </a:solidFill>
              </a:rPr>
              <a:t>()</a:t>
            </a:r>
            <a:r>
              <a:rPr lang="pt-BR">
                <a:solidFill>
                  <a:srgbClr val="333333"/>
                </a:solidFill>
              </a:rPr>
              <a:t>.</a:t>
            </a:r>
            <a:r>
              <a:rPr lang="pt-BR">
                <a:solidFill>
                  <a:schemeClr val="dk1"/>
                </a:solidFill>
                <a:highlight>
                  <a:srgbClr val="FFF0F0"/>
                </a:highlight>
              </a:rPr>
              <a:t>"&lt;br/&gt;"</a:t>
            </a:r>
            <a:r>
              <a:rPr lang="pt-BR">
                <a:solidFill>
                  <a:srgbClr val="333333"/>
                </a:solidFill>
              </a:rPr>
              <a:t>.</a:t>
            </a:r>
            <a:endParaRPr>
              <a:solidFill>
                <a:schemeClr val="dk1"/>
              </a:solidFill>
            </a:endParaRPr>
          </a:p>
          <a:p>
            <a:pPr indent="0" lvl="0" marL="0" rtl="0" algn="l">
              <a:spcBef>
                <a:spcPts val="0"/>
              </a:spcBef>
              <a:spcAft>
                <a:spcPts val="0"/>
              </a:spcAft>
              <a:buClr>
                <a:schemeClr val="dk1"/>
              </a:buClr>
              <a:buSzPts val="1100"/>
              <a:buFont typeface="Arial"/>
              <a:buNone/>
            </a:pPr>
            <a:r>
              <a:rPr lang="pt-BR">
                <a:solidFill>
                  <a:schemeClr val="dk1"/>
                </a:solidFill>
              </a:rPr>
              <a:t>            </a:t>
            </a:r>
            <a:r>
              <a:rPr lang="pt-BR">
                <a:solidFill>
                  <a:schemeClr val="dk1"/>
                </a:solidFill>
                <a:highlight>
                  <a:srgbClr val="FFF0F0"/>
                </a:highlight>
              </a:rPr>
              <a:t>"código:"</a:t>
            </a:r>
            <a:r>
              <a:rPr lang="pt-BR">
                <a:solidFill>
                  <a:srgbClr val="333333"/>
                </a:solidFill>
              </a:rPr>
              <a:t>.</a:t>
            </a:r>
            <a:r>
              <a:rPr lang="pt-BR">
                <a:solidFill>
                  <a:srgbClr val="996633"/>
                </a:solidFill>
              </a:rPr>
              <a:t>$t</a:t>
            </a:r>
            <a:r>
              <a:rPr lang="pt-BR">
                <a:solidFill>
                  <a:srgbClr val="333333"/>
                </a:solidFill>
              </a:rPr>
              <a:t>-&gt;</a:t>
            </a:r>
            <a:r>
              <a:rPr lang="pt-BR">
                <a:solidFill>
                  <a:srgbClr val="0000CC"/>
                </a:solidFill>
              </a:rPr>
              <a:t>getCode</a:t>
            </a:r>
            <a:r>
              <a:rPr lang="pt-BR">
                <a:solidFill>
                  <a:schemeClr val="dk1"/>
                </a:solidFill>
              </a:rPr>
              <a:t>();</a:t>
            </a:r>
            <a:endParaRPr>
              <a:solidFill>
                <a:schemeClr val="dk1"/>
              </a:solidFill>
            </a:endParaRPr>
          </a:p>
          <a:p>
            <a:pPr indent="0" lvl="0" marL="0" rtl="0" algn="l">
              <a:lnSpc>
                <a:spcPct val="125000"/>
              </a:lnSpc>
              <a:spcBef>
                <a:spcPts val="0"/>
              </a:spcBef>
              <a:spcAft>
                <a:spcPts val="0"/>
              </a:spcAft>
              <a:buClr>
                <a:schemeClr val="dk1"/>
              </a:buClr>
              <a:buSzPts val="1100"/>
              <a:buFont typeface="Arial"/>
              <a:buNone/>
            </a:pPr>
            <a:r>
              <a:rPr lang="pt-BR">
                <a:solidFill>
                  <a:schemeClr val="dk1"/>
                </a:solidFill>
              </a:rPr>
              <a:t>}</a:t>
            </a:r>
            <a:endParaRPr>
              <a:solidFill>
                <a:schemeClr val="dk1"/>
              </a:solidFill>
            </a:endParaRPr>
          </a:p>
          <a:p>
            <a:pPr indent="0" lvl="0" marL="0" rtl="0" algn="l">
              <a:spcBef>
                <a:spcPts val="0"/>
              </a:spcBef>
              <a:spcAft>
                <a:spcPts val="0"/>
              </a:spcAft>
              <a:buNone/>
            </a:pPr>
            <a:r>
              <a:t/>
            </a:r>
            <a:endParaRPr>
              <a:solidFill>
                <a:schemeClr val="dk1"/>
              </a:solidFill>
            </a:endParaRPr>
          </a:p>
        </p:txBody>
      </p:sp>
      <p:sp>
        <p:nvSpPr>
          <p:cNvPr id="2529" name="Google Shape;2529;p293"/>
          <p:cNvSpPr txBox="1"/>
          <p:nvPr/>
        </p:nvSpPr>
        <p:spPr>
          <a:xfrm>
            <a:off x="6766450" y="1235100"/>
            <a:ext cx="1947600" cy="3379200"/>
          </a:xfrm>
          <a:prstGeom prst="rect">
            <a:avLst/>
          </a:prstGeom>
          <a:noFill/>
          <a:ln cap="flat" cmpd="sng" w="9525">
            <a:solidFill>
              <a:srgbClr val="000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pt-BR"/>
              <a:t>A instrução (statement) </a:t>
            </a:r>
            <a:r>
              <a:rPr b="1" lang="pt-BR"/>
              <a:t>INSERT </a:t>
            </a:r>
            <a:r>
              <a:rPr lang="pt-BR"/>
              <a:t>SQL permite adicionar um ou mais registros a qualquer tabela única em um banco de dados relacional.</a:t>
            </a:r>
            <a:endParaRPr/>
          </a:p>
        </p:txBody>
      </p:sp>
    </p:spTree>
  </p:cSld>
  <p:clrMapOvr>
    <a:masterClrMapping/>
  </p:clrMapOvr>
</p:sld>
</file>

<file path=ppt/slides/slide2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3" name="Shape 2533"/>
        <p:cNvGrpSpPr/>
        <p:nvPr/>
      </p:nvGrpSpPr>
      <p:grpSpPr>
        <a:xfrm>
          <a:off x="0" y="0"/>
          <a:ext cx="0" cy="0"/>
          <a:chOff x="0" y="0"/>
          <a:chExt cx="0" cy="0"/>
        </a:xfrm>
      </p:grpSpPr>
      <p:sp>
        <p:nvSpPr>
          <p:cNvPr id="2534" name="Google Shape;2534;p29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PDO (Atualização)</a:t>
            </a:r>
            <a:endParaRPr/>
          </a:p>
        </p:txBody>
      </p:sp>
      <p:sp>
        <p:nvSpPr>
          <p:cNvPr id="2535" name="Google Shape;2535;p294"/>
          <p:cNvSpPr txBox="1"/>
          <p:nvPr/>
        </p:nvSpPr>
        <p:spPr>
          <a:xfrm>
            <a:off x="355775" y="1230125"/>
            <a:ext cx="6252600" cy="33792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pt-BR">
                <a:solidFill>
                  <a:srgbClr val="557799"/>
                </a:solidFill>
              </a:rPr>
              <a:t>&lt;?php</a:t>
            </a:r>
            <a:endParaRPr>
              <a:solidFill>
                <a:srgbClr val="557799"/>
              </a:solidFill>
            </a:endParaRPr>
          </a:p>
          <a:p>
            <a:pPr indent="0" lvl="0" marL="0" rtl="0" algn="l">
              <a:spcBef>
                <a:spcPts val="0"/>
              </a:spcBef>
              <a:spcAft>
                <a:spcPts val="0"/>
              </a:spcAft>
              <a:buNone/>
            </a:pPr>
            <a:r>
              <a:t/>
            </a:r>
            <a:endParaRPr>
              <a:solidFill>
                <a:srgbClr val="557799"/>
              </a:solidFill>
            </a:endParaRPr>
          </a:p>
          <a:p>
            <a:pPr indent="0" lvl="0" marL="0" rtl="0" algn="l">
              <a:spcBef>
                <a:spcPts val="0"/>
              </a:spcBef>
              <a:spcAft>
                <a:spcPts val="0"/>
              </a:spcAft>
              <a:buNone/>
            </a:pPr>
            <a:r>
              <a:rPr b="1" lang="pt-BR">
                <a:solidFill>
                  <a:srgbClr val="008800"/>
                </a:solidFill>
              </a:rPr>
              <a:t>include_once</a:t>
            </a:r>
            <a:r>
              <a:rPr lang="pt-BR">
                <a:solidFill>
                  <a:srgbClr val="996633"/>
                </a:solidFill>
              </a:rPr>
              <a:t> </a:t>
            </a:r>
            <a:r>
              <a:rPr lang="pt-BR">
                <a:solidFill>
                  <a:srgbClr val="333333"/>
                </a:solidFill>
                <a:highlight>
                  <a:srgbClr val="FFF0F0"/>
                </a:highlight>
              </a:rPr>
              <a:t>“conexao.php”</a:t>
            </a:r>
            <a:r>
              <a:rPr lang="pt-BR">
                <a:solidFill>
                  <a:srgbClr val="996633"/>
                </a:solidFill>
              </a:rPr>
              <a:t>;</a:t>
            </a:r>
            <a:endParaRPr>
              <a:solidFill>
                <a:srgbClr val="996633"/>
              </a:solidFill>
            </a:endParaRPr>
          </a:p>
          <a:p>
            <a:pPr indent="0" lvl="0" marL="0" rtl="0" algn="l">
              <a:spcBef>
                <a:spcPts val="0"/>
              </a:spcBef>
              <a:spcAft>
                <a:spcPts val="0"/>
              </a:spcAft>
              <a:buClr>
                <a:schemeClr val="dk1"/>
              </a:buClr>
              <a:buSzPts val="1100"/>
              <a:buFont typeface="Arial"/>
              <a:buNone/>
            </a:pPr>
            <a:r>
              <a:t/>
            </a:r>
            <a:endParaRPr>
              <a:solidFill>
                <a:srgbClr val="996633"/>
              </a:solidFill>
            </a:endParaRPr>
          </a:p>
          <a:p>
            <a:pPr indent="0" lvl="0" marL="0" rtl="0" algn="l">
              <a:spcBef>
                <a:spcPts val="0"/>
              </a:spcBef>
              <a:spcAft>
                <a:spcPts val="0"/>
              </a:spcAft>
              <a:buNone/>
            </a:pPr>
            <a:r>
              <a:rPr b="1" lang="pt-BR">
                <a:solidFill>
                  <a:srgbClr val="008800"/>
                </a:solidFill>
              </a:rPr>
              <a:t>try</a:t>
            </a:r>
            <a:r>
              <a:rPr lang="pt-BR">
                <a:solidFill>
                  <a:schemeClr val="dk1"/>
                </a:solidFill>
              </a:rPr>
              <a:t>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pt-BR">
                <a:solidFill>
                  <a:schemeClr val="dk1"/>
                </a:solidFill>
              </a:rPr>
              <a:t>    </a:t>
            </a:r>
            <a:r>
              <a:rPr lang="pt-BR">
                <a:solidFill>
                  <a:srgbClr val="996633"/>
                </a:solidFill>
              </a:rPr>
              <a:t>$stmt</a:t>
            </a:r>
            <a:r>
              <a:rPr lang="pt-BR">
                <a:solidFill>
                  <a:schemeClr val="dk1"/>
                </a:solidFill>
              </a:rPr>
              <a:t> </a:t>
            </a:r>
            <a:r>
              <a:rPr lang="pt-BR">
                <a:solidFill>
                  <a:srgbClr val="333333"/>
                </a:solidFill>
              </a:rPr>
              <a:t>=</a:t>
            </a:r>
            <a:r>
              <a:rPr lang="pt-BR">
                <a:solidFill>
                  <a:schemeClr val="dk1"/>
                </a:solidFill>
              </a:rPr>
              <a:t> </a:t>
            </a:r>
            <a:r>
              <a:rPr lang="pt-BR">
                <a:solidFill>
                  <a:srgbClr val="996633"/>
                </a:solidFill>
              </a:rPr>
              <a:t>$pdo</a:t>
            </a:r>
            <a:r>
              <a:rPr lang="pt-BR">
                <a:solidFill>
                  <a:srgbClr val="333333"/>
                </a:solidFill>
              </a:rPr>
              <a:t>-&gt;</a:t>
            </a:r>
            <a:r>
              <a:rPr lang="pt-BR">
                <a:solidFill>
                  <a:srgbClr val="0000CC"/>
                </a:solidFill>
              </a:rPr>
              <a:t>prepare</a:t>
            </a:r>
            <a:r>
              <a:rPr lang="pt-BR">
                <a:solidFill>
                  <a:schemeClr val="dk1"/>
                </a:solidFill>
              </a:rPr>
              <a:t>(</a:t>
            </a:r>
            <a:r>
              <a:rPr lang="pt-BR">
                <a:solidFill>
                  <a:schemeClr val="dk1"/>
                </a:solidFill>
                <a:highlight>
                  <a:srgbClr val="FFF0F0"/>
                </a:highlight>
              </a:rPr>
              <a:t>"UPDATE livro SET preco += 1 WHERE id= :id "</a:t>
            </a:r>
            <a:r>
              <a:rPr lang="pt-BR">
                <a:solidFill>
                  <a:schemeClr val="dk1"/>
                </a:solidFill>
              </a:rPr>
              <a:t>);</a:t>
            </a:r>
            <a:endParaRPr>
              <a:solidFill>
                <a:schemeClr val="dk1"/>
              </a:solidFill>
            </a:endParaRPr>
          </a:p>
          <a:p>
            <a:pPr indent="0" lvl="0" marL="0" rtl="0" algn="l">
              <a:spcBef>
                <a:spcPts val="0"/>
              </a:spcBef>
              <a:spcAft>
                <a:spcPts val="0"/>
              </a:spcAft>
              <a:buNone/>
            </a:pPr>
            <a:r>
              <a:rPr lang="pt-BR">
                <a:solidFill>
                  <a:schemeClr val="dk1"/>
                </a:solidFill>
              </a:rPr>
              <a:t>    </a:t>
            </a:r>
            <a:r>
              <a:rPr lang="pt-BR">
                <a:solidFill>
                  <a:srgbClr val="996633"/>
                </a:solidFill>
              </a:rPr>
              <a:t>$stmt</a:t>
            </a:r>
            <a:r>
              <a:rPr lang="pt-BR">
                <a:solidFill>
                  <a:srgbClr val="333333"/>
                </a:solidFill>
              </a:rPr>
              <a:t>-&gt;</a:t>
            </a:r>
            <a:r>
              <a:rPr lang="pt-BR">
                <a:solidFill>
                  <a:srgbClr val="0000CC"/>
                </a:solidFill>
              </a:rPr>
              <a:t>execute</a:t>
            </a:r>
            <a:r>
              <a:rPr lang="pt-BR">
                <a:solidFill>
                  <a:schemeClr val="dk1"/>
                </a:solidFill>
              </a:rPr>
              <a:t>([</a:t>
            </a:r>
            <a:r>
              <a:rPr lang="pt-BR">
                <a:solidFill>
                  <a:srgbClr val="996633"/>
                </a:solidFill>
              </a:rPr>
              <a:t>‘id’=&gt;$id</a:t>
            </a:r>
            <a:r>
              <a:rPr lang="pt-BR">
                <a:solidFill>
                  <a:schemeClr val="dk1"/>
                </a:solidFill>
              </a:rPr>
              <a:t>]);</a:t>
            </a:r>
            <a:br>
              <a:rPr lang="pt-BR">
                <a:solidFill>
                  <a:schemeClr val="dk1"/>
                </a:solidFill>
              </a:rPr>
            </a:br>
            <a:endParaRPr>
              <a:solidFill>
                <a:schemeClr val="dk1"/>
              </a:solidFill>
            </a:endParaRPr>
          </a:p>
          <a:p>
            <a:pPr indent="0" lvl="0" marL="0" rtl="0" algn="l">
              <a:spcBef>
                <a:spcPts val="0"/>
              </a:spcBef>
              <a:spcAft>
                <a:spcPts val="0"/>
              </a:spcAft>
              <a:buClr>
                <a:schemeClr val="dk1"/>
              </a:buClr>
              <a:buSzPts val="1100"/>
              <a:buFont typeface="Arial"/>
              <a:buNone/>
            </a:pPr>
            <a:r>
              <a:rPr lang="pt-BR">
                <a:solidFill>
                  <a:schemeClr val="dk1"/>
                </a:solidFill>
              </a:rPr>
              <a:t>} </a:t>
            </a:r>
            <a:r>
              <a:rPr b="1" lang="pt-BR">
                <a:solidFill>
                  <a:srgbClr val="008800"/>
                </a:solidFill>
              </a:rPr>
              <a:t>catch</a:t>
            </a:r>
            <a:r>
              <a:rPr lang="pt-BR">
                <a:solidFill>
                  <a:schemeClr val="dk1"/>
                </a:solidFill>
              </a:rPr>
              <a:t> (\PDOException </a:t>
            </a:r>
            <a:r>
              <a:rPr lang="pt-BR">
                <a:solidFill>
                  <a:srgbClr val="996633"/>
                </a:solidFill>
              </a:rPr>
              <a:t>$t</a:t>
            </a:r>
            <a:r>
              <a:rPr lang="pt-BR">
                <a:solidFill>
                  <a:schemeClr val="dk1"/>
                </a:solidFill>
              </a:rPr>
              <a:t>) {</a:t>
            </a:r>
            <a:br>
              <a:rPr lang="pt-BR">
                <a:solidFill>
                  <a:schemeClr val="dk1"/>
                </a:solidFill>
              </a:rPr>
            </a:br>
            <a:endParaRPr>
              <a:solidFill>
                <a:schemeClr val="dk1"/>
              </a:solidFill>
            </a:endParaRPr>
          </a:p>
          <a:p>
            <a:pPr indent="0" lvl="0" marL="0" rtl="0" algn="l">
              <a:spcBef>
                <a:spcPts val="0"/>
              </a:spcBef>
              <a:spcAft>
                <a:spcPts val="0"/>
              </a:spcAft>
              <a:buClr>
                <a:schemeClr val="dk1"/>
              </a:buClr>
              <a:buSzPts val="1100"/>
              <a:buFont typeface="Arial"/>
              <a:buNone/>
            </a:pPr>
            <a:r>
              <a:rPr lang="pt-BR">
                <a:solidFill>
                  <a:schemeClr val="dk1"/>
                </a:solidFill>
              </a:rPr>
              <a:t>    </a:t>
            </a:r>
            <a:r>
              <a:rPr b="1" lang="pt-BR">
                <a:solidFill>
                  <a:srgbClr val="008800"/>
                </a:solidFill>
              </a:rPr>
              <a:t>echo</a:t>
            </a:r>
            <a:r>
              <a:rPr lang="pt-BR">
                <a:solidFill>
                  <a:schemeClr val="dk1"/>
                </a:solidFill>
              </a:rPr>
              <a:t> </a:t>
            </a:r>
            <a:r>
              <a:rPr lang="pt-BR">
                <a:solidFill>
                  <a:schemeClr val="dk1"/>
                </a:solidFill>
                <a:highlight>
                  <a:srgbClr val="FFF0F0"/>
                </a:highlight>
              </a:rPr>
              <a:t>"mensagem:"</a:t>
            </a:r>
            <a:r>
              <a:rPr lang="pt-BR">
                <a:solidFill>
                  <a:srgbClr val="333333"/>
                </a:solidFill>
              </a:rPr>
              <a:t>.</a:t>
            </a:r>
            <a:r>
              <a:rPr lang="pt-BR">
                <a:solidFill>
                  <a:srgbClr val="996633"/>
                </a:solidFill>
              </a:rPr>
              <a:t>$t</a:t>
            </a:r>
            <a:r>
              <a:rPr lang="pt-BR">
                <a:solidFill>
                  <a:srgbClr val="333333"/>
                </a:solidFill>
              </a:rPr>
              <a:t>-&gt;</a:t>
            </a:r>
            <a:r>
              <a:rPr lang="pt-BR">
                <a:solidFill>
                  <a:srgbClr val="0000CC"/>
                </a:solidFill>
              </a:rPr>
              <a:t>getMessage</a:t>
            </a:r>
            <a:r>
              <a:rPr lang="pt-BR">
                <a:solidFill>
                  <a:schemeClr val="dk1"/>
                </a:solidFill>
              </a:rPr>
              <a:t>()</a:t>
            </a:r>
            <a:r>
              <a:rPr lang="pt-BR">
                <a:solidFill>
                  <a:srgbClr val="333333"/>
                </a:solidFill>
              </a:rPr>
              <a:t>.</a:t>
            </a:r>
            <a:r>
              <a:rPr lang="pt-BR">
                <a:solidFill>
                  <a:schemeClr val="dk1"/>
                </a:solidFill>
                <a:highlight>
                  <a:srgbClr val="FFF0F0"/>
                </a:highlight>
              </a:rPr>
              <a:t>"&lt;br/&gt;"</a:t>
            </a:r>
            <a:r>
              <a:rPr lang="pt-BR">
                <a:solidFill>
                  <a:srgbClr val="333333"/>
                </a:solidFill>
              </a:rPr>
              <a:t>.</a:t>
            </a:r>
            <a:endParaRPr>
              <a:solidFill>
                <a:schemeClr val="dk1"/>
              </a:solidFill>
            </a:endParaRPr>
          </a:p>
          <a:p>
            <a:pPr indent="0" lvl="0" marL="0" rtl="0" algn="l">
              <a:spcBef>
                <a:spcPts val="0"/>
              </a:spcBef>
              <a:spcAft>
                <a:spcPts val="0"/>
              </a:spcAft>
              <a:buClr>
                <a:schemeClr val="dk1"/>
              </a:buClr>
              <a:buSzPts val="1100"/>
              <a:buFont typeface="Arial"/>
              <a:buNone/>
            </a:pPr>
            <a:r>
              <a:rPr lang="pt-BR">
                <a:solidFill>
                  <a:schemeClr val="dk1"/>
                </a:solidFill>
              </a:rPr>
              <a:t>            </a:t>
            </a:r>
            <a:r>
              <a:rPr lang="pt-BR">
                <a:solidFill>
                  <a:schemeClr val="dk1"/>
                </a:solidFill>
                <a:highlight>
                  <a:srgbClr val="FFF0F0"/>
                </a:highlight>
              </a:rPr>
              <a:t>"código:"</a:t>
            </a:r>
            <a:r>
              <a:rPr lang="pt-BR">
                <a:solidFill>
                  <a:srgbClr val="333333"/>
                </a:solidFill>
              </a:rPr>
              <a:t>.</a:t>
            </a:r>
            <a:r>
              <a:rPr lang="pt-BR">
                <a:solidFill>
                  <a:srgbClr val="996633"/>
                </a:solidFill>
              </a:rPr>
              <a:t>$t</a:t>
            </a:r>
            <a:r>
              <a:rPr lang="pt-BR">
                <a:solidFill>
                  <a:srgbClr val="333333"/>
                </a:solidFill>
              </a:rPr>
              <a:t>-&gt;</a:t>
            </a:r>
            <a:r>
              <a:rPr lang="pt-BR">
                <a:solidFill>
                  <a:srgbClr val="0000CC"/>
                </a:solidFill>
              </a:rPr>
              <a:t>getCode</a:t>
            </a:r>
            <a:r>
              <a:rPr lang="pt-BR">
                <a:solidFill>
                  <a:schemeClr val="dk1"/>
                </a:solidFill>
              </a:rPr>
              <a:t>();</a:t>
            </a:r>
            <a:endParaRPr>
              <a:solidFill>
                <a:schemeClr val="dk1"/>
              </a:solidFill>
            </a:endParaRPr>
          </a:p>
          <a:p>
            <a:pPr indent="0" lvl="0" marL="0" rtl="0" algn="l">
              <a:lnSpc>
                <a:spcPct val="125000"/>
              </a:lnSpc>
              <a:spcBef>
                <a:spcPts val="0"/>
              </a:spcBef>
              <a:spcAft>
                <a:spcPts val="0"/>
              </a:spcAft>
              <a:buClr>
                <a:schemeClr val="dk1"/>
              </a:buClr>
              <a:buSzPts val="1100"/>
              <a:buFont typeface="Arial"/>
              <a:buNone/>
            </a:pPr>
            <a:r>
              <a:rPr lang="pt-BR">
                <a:solidFill>
                  <a:schemeClr val="dk1"/>
                </a:solidFill>
              </a:rPr>
              <a:t>}</a:t>
            </a:r>
            <a:endParaRPr>
              <a:solidFill>
                <a:schemeClr val="dk1"/>
              </a:solidFill>
            </a:endParaRPr>
          </a:p>
          <a:p>
            <a:pPr indent="0" lvl="0" marL="0" rtl="0" algn="l">
              <a:lnSpc>
                <a:spcPct val="125000"/>
              </a:lnSpc>
              <a:spcBef>
                <a:spcPts val="0"/>
              </a:spcBef>
              <a:spcAft>
                <a:spcPts val="0"/>
              </a:spcAft>
              <a:buNone/>
            </a:pPr>
            <a:r>
              <a:t/>
            </a:r>
            <a:endParaRPr>
              <a:solidFill>
                <a:schemeClr val="dk1"/>
              </a:solidFill>
            </a:endParaRPr>
          </a:p>
        </p:txBody>
      </p:sp>
      <p:sp>
        <p:nvSpPr>
          <p:cNvPr id="2536" name="Google Shape;2536;p294"/>
          <p:cNvSpPr txBox="1"/>
          <p:nvPr/>
        </p:nvSpPr>
        <p:spPr>
          <a:xfrm>
            <a:off x="6766450" y="1235100"/>
            <a:ext cx="1947600" cy="3379200"/>
          </a:xfrm>
          <a:prstGeom prst="rect">
            <a:avLst/>
          </a:prstGeom>
          <a:noFill/>
          <a:ln cap="flat" cmpd="sng" w="9525">
            <a:solidFill>
              <a:srgbClr val="000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pt-BR"/>
              <a:t>A instrução (statement) </a:t>
            </a:r>
            <a:r>
              <a:rPr b="1" lang="pt-BR"/>
              <a:t>UPDATE </a:t>
            </a:r>
            <a:r>
              <a:rPr lang="pt-BR"/>
              <a:t>SQL permite </a:t>
            </a:r>
            <a:r>
              <a:rPr lang="pt-BR"/>
              <a:t>alterar os dados de um ou mais registros em uma tabela. Todas as linhas podem ser atualizadas ou um subconjunto pode ser escolhido usando uma condição (WHERE).</a:t>
            </a:r>
            <a:endParaRPr/>
          </a:p>
        </p:txBody>
      </p:sp>
    </p:spTree>
  </p:cSld>
  <p:clrMapOvr>
    <a:masterClrMapping/>
  </p:clrMapOvr>
</p:sld>
</file>

<file path=ppt/slides/slide2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0" name="Shape 2540"/>
        <p:cNvGrpSpPr/>
        <p:nvPr/>
      </p:nvGrpSpPr>
      <p:grpSpPr>
        <a:xfrm>
          <a:off x="0" y="0"/>
          <a:ext cx="0" cy="0"/>
          <a:chOff x="0" y="0"/>
          <a:chExt cx="0" cy="0"/>
        </a:xfrm>
      </p:grpSpPr>
      <p:sp>
        <p:nvSpPr>
          <p:cNvPr id="2541" name="Google Shape;2541;p29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PDO (Remoção)</a:t>
            </a:r>
            <a:endParaRPr/>
          </a:p>
        </p:txBody>
      </p:sp>
      <p:sp>
        <p:nvSpPr>
          <p:cNvPr id="2542" name="Google Shape;2542;p295"/>
          <p:cNvSpPr txBox="1"/>
          <p:nvPr/>
        </p:nvSpPr>
        <p:spPr>
          <a:xfrm>
            <a:off x="355775" y="1230125"/>
            <a:ext cx="6269100" cy="33792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pt-BR">
                <a:solidFill>
                  <a:srgbClr val="557799"/>
                </a:solidFill>
              </a:rPr>
              <a:t>&lt;?php</a:t>
            </a:r>
            <a:endParaRPr>
              <a:solidFill>
                <a:srgbClr val="557799"/>
              </a:solidFill>
            </a:endParaRPr>
          </a:p>
          <a:p>
            <a:pPr indent="0" lvl="0" marL="0" rtl="0" algn="l">
              <a:spcBef>
                <a:spcPts val="0"/>
              </a:spcBef>
              <a:spcAft>
                <a:spcPts val="0"/>
              </a:spcAft>
              <a:buNone/>
            </a:pPr>
            <a:r>
              <a:t/>
            </a:r>
            <a:endParaRPr>
              <a:solidFill>
                <a:srgbClr val="557799"/>
              </a:solidFill>
            </a:endParaRPr>
          </a:p>
          <a:p>
            <a:pPr indent="0" lvl="0" marL="0" rtl="0" algn="l">
              <a:spcBef>
                <a:spcPts val="0"/>
              </a:spcBef>
              <a:spcAft>
                <a:spcPts val="0"/>
              </a:spcAft>
              <a:buNone/>
            </a:pPr>
            <a:r>
              <a:rPr b="1" lang="pt-BR">
                <a:solidFill>
                  <a:srgbClr val="008800"/>
                </a:solidFill>
              </a:rPr>
              <a:t>include_once</a:t>
            </a:r>
            <a:r>
              <a:rPr lang="pt-BR">
                <a:solidFill>
                  <a:srgbClr val="996633"/>
                </a:solidFill>
              </a:rPr>
              <a:t> </a:t>
            </a:r>
            <a:r>
              <a:rPr lang="pt-BR">
                <a:solidFill>
                  <a:srgbClr val="333333"/>
                </a:solidFill>
                <a:highlight>
                  <a:srgbClr val="FFF0F0"/>
                </a:highlight>
              </a:rPr>
              <a:t>“conexao.php”</a:t>
            </a:r>
            <a:r>
              <a:rPr lang="pt-BR">
                <a:solidFill>
                  <a:srgbClr val="996633"/>
                </a:solidFill>
              </a:rPr>
              <a:t>;</a:t>
            </a:r>
            <a:endParaRPr>
              <a:solidFill>
                <a:srgbClr val="996633"/>
              </a:solidFill>
            </a:endParaRPr>
          </a:p>
          <a:p>
            <a:pPr indent="0" lvl="0" marL="0" rtl="0" algn="l">
              <a:spcBef>
                <a:spcPts val="0"/>
              </a:spcBef>
              <a:spcAft>
                <a:spcPts val="0"/>
              </a:spcAft>
              <a:buClr>
                <a:schemeClr val="dk1"/>
              </a:buClr>
              <a:buSzPts val="1100"/>
              <a:buFont typeface="Arial"/>
              <a:buNone/>
            </a:pPr>
            <a:r>
              <a:t/>
            </a:r>
            <a:endParaRPr>
              <a:solidFill>
                <a:srgbClr val="996633"/>
              </a:solidFill>
            </a:endParaRPr>
          </a:p>
          <a:p>
            <a:pPr indent="0" lvl="0" marL="0" rtl="0" algn="l">
              <a:spcBef>
                <a:spcPts val="0"/>
              </a:spcBef>
              <a:spcAft>
                <a:spcPts val="0"/>
              </a:spcAft>
              <a:buNone/>
            </a:pPr>
            <a:r>
              <a:rPr b="1" lang="pt-BR">
                <a:solidFill>
                  <a:srgbClr val="008800"/>
                </a:solidFill>
              </a:rPr>
              <a:t>try</a:t>
            </a:r>
            <a:r>
              <a:rPr lang="pt-BR">
                <a:solidFill>
                  <a:schemeClr val="dk1"/>
                </a:solidFill>
              </a:rPr>
              <a:t> {</a:t>
            </a:r>
            <a:endParaRPr>
              <a:solidFill>
                <a:schemeClr val="dk1"/>
              </a:solidFill>
            </a:endParaRPr>
          </a:p>
          <a:p>
            <a:pPr indent="0" lvl="0" marL="0" rtl="0" algn="l">
              <a:spcBef>
                <a:spcPts val="0"/>
              </a:spcBef>
              <a:spcAft>
                <a:spcPts val="0"/>
              </a:spcAft>
              <a:buNone/>
            </a:pPr>
            <a:r>
              <a:rPr lang="pt-BR">
                <a:solidFill>
                  <a:schemeClr val="dk1"/>
                </a:solidFill>
              </a:rPr>
              <a:t>    </a:t>
            </a:r>
            <a:r>
              <a:rPr lang="pt-BR">
                <a:solidFill>
                  <a:srgbClr val="996633"/>
                </a:solidFill>
              </a:rPr>
              <a:t>$stmt</a:t>
            </a:r>
            <a:r>
              <a:rPr lang="pt-BR">
                <a:solidFill>
                  <a:schemeClr val="dk1"/>
                </a:solidFill>
              </a:rPr>
              <a:t> </a:t>
            </a:r>
            <a:r>
              <a:rPr lang="pt-BR">
                <a:solidFill>
                  <a:srgbClr val="333333"/>
                </a:solidFill>
              </a:rPr>
              <a:t>=</a:t>
            </a:r>
            <a:r>
              <a:rPr lang="pt-BR">
                <a:solidFill>
                  <a:schemeClr val="dk1"/>
                </a:solidFill>
              </a:rPr>
              <a:t> </a:t>
            </a:r>
            <a:r>
              <a:rPr lang="pt-BR">
                <a:solidFill>
                  <a:srgbClr val="996633"/>
                </a:solidFill>
              </a:rPr>
              <a:t>$pdo</a:t>
            </a:r>
            <a:r>
              <a:rPr lang="pt-BR">
                <a:solidFill>
                  <a:srgbClr val="333333"/>
                </a:solidFill>
              </a:rPr>
              <a:t>-&gt;</a:t>
            </a:r>
            <a:r>
              <a:rPr lang="pt-BR">
                <a:solidFill>
                  <a:srgbClr val="0000CC"/>
                </a:solidFill>
              </a:rPr>
              <a:t>prepare</a:t>
            </a:r>
            <a:r>
              <a:rPr lang="pt-BR">
                <a:solidFill>
                  <a:schemeClr val="dk1"/>
                </a:solidFill>
              </a:rPr>
              <a:t>(</a:t>
            </a:r>
            <a:r>
              <a:rPr lang="pt-BR">
                <a:solidFill>
                  <a:schemeClr val="dk1"/>
                </a:solidFill>
                <a:highlight>
                  <a:srgbClr val="FFF0F0"/>
                </a:highlight>
              </a:rPr>
              <a:t>"DELETE FROM livro WHERE id= :id "</a:t>
            </a:r>
            <a:r>
              <a:rPr lang="pt-BR">
                <a:solidFill>
                  <a:schemeClr val="dk1"/>
                </a:solidFill>
              </a:rPr>
              <a:t>);</a:t>
            </a:r>
            <a:endParaRPr>
              <a:solidFill>
                <a:schemeClr val="dk1"/>
              </a:solidFill>
            </a:endParaRPr>
          </a:p>
          <a:p>
            <a:pPr indent="0" lvl="0" marL="0" rtl="0" algn="l">
              <a:spcBef>
                <a:spcPts val="0"/>
              </a:spcBef>
              <a:spcAft>
                <a:spcPts val="0"/>
              </a:spcAft>
              <a:buNone/>
            </a:pPr>
            <a:r>
              <a:rPr lang="pt-BR">
                <a:solidFill>
                  <a:schemeClr val="dk1"/>
                </a:solidFill>
              </a:rPr>
              <a:t>    </a:t>
            </a:r>
            <a:r>
              <a:rPr lang="pt-BR">
                <a:solidFill>
                  <a:srgbClr val="996633"/>
                </a:solidFill>
              </a:rPr>
              <a:t>$stmt</a:t>
            </a:r>
            <a:r>
              <a:rPr lang="pt-BR">
                <a:solidFill>
                  <a:srgbClr val="333333"/>
                </a:solidFill>
              </a:rPr>
              <a:t>-&gt;</a:t>
            </a:r>
            <a:r>
              <a:rPr lang="pt-BR">
                <a:solidFill>
                  <a:srgbClr val="0000CC"/>
                </a:solidFill>
              </a:rPr>
              <a:t>execute</a:t>
            </a:r>
            <a:r>
              <a:rPr lang="pt-BR">
                <a:solidFill>
                  <a:schemeClr val="dk1"/>
                </a:solidFill>
              </a:rPr>
              <a:t>([</a:t>
            </a:r>
            <a:r>
              <a:rPr lang="pt-BR">
                <a:solidFill>
                  <a:srgbClr val="996633"/>
                </a:solidFill>
              </a:rPr>
              <a:t>‘id’=&gt;$id</a:t>
            </a:r>
            <a:r>
              <a:rPr lang="pt-BR">
                <a:solidFill>
                  <a:schemeClr val="dk1"/>
                </a:solidFill>
              </a:rPr>
              <a:t>]);</a:t>
            </a:r>
            <a:br>
              <a:rPr lang="pt-BR">
                <a:solidFill>
                  <a:schemeClr val="dk1"/>
                </a:solidFill>
              </a:rPr>
            </a:br>
            <a:endParaRPr>
              <a:solidFill>
                <a:schemeClr val="dk1"/>
              </a:solidFill>
            </a:endParaRPr>
          </a:p>
          <a:p>
            <a:pPr indent="0" lvl="0" marL="0" rtl="0" algn="l">
              <a:spcBef>
                <a:spcPts val="0"/>
              </a:spcBef>
              <a:spcAft>
                <a:spcPts val="0"/>
              </a:spcAft>
              <a:buClr>
                <a:schemeClr val="dk1"/>
              </a:buClr>
              <a:buSzPts val="1100"/>
              <a:buFont typeface="Arial"/>
              <a:buNone/>
            </a:pPr>
            <a:r>
              <a:rPr lang="pt-BR">
                <a:solidFill>
                  <a:schemeClr val="dk1"/>
                </a:solidFill>
              </a:rPr>
              <a:t>} </a:t>
            </a:r>
            <a:r>
              <a:rPr b="1" lang="pt-BR">
                <a:solidFill>
                  <a:srgbClr val="008800"/>
                </a:solidFill>
              </a:rPr>
              <a:t>catch</a:t>
            </a:r>
            <a:r>
              <a:rPr lang="pt-BR">
                <a:solidFill>
                  <a:schemeClr val="dk1"/>
                </a:solidFill>
              </a:rPr>
              <a:t> (\PDOException </a:t>
            </a:r>
            <a:r>
              <a:rPr lang="pt-BR">
                <a:solidFill>
                  <a:srgbClr val="996633"/>
                </a:solidFill>
              </a:rPr>
              <a:t>$t</a:t>
            </a:r>
            <a:r>
              <a:rPr lang="pt-BR">
                <a:solidFill>
                  <a:schemeClr val="dk1"/>
                </a:solidFill>
              </a:rPr>
              <a:t>)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pt-BR">
                <a:solidFill>
                  <a:schemeClr val="dk1"/>
                </a:solidFill>
              </a:rPr>
              <a:t>    </a:t>
            </a:r>
            <a:r>
              <a:rPr b="1" lang="pt-BR">
                <a:solidFill>
                  <a:srgbClr val="008800"/>
                </a:solidFill>
              </a:rPr>
              <a:t>echo</a:t>
            </a:r>
            <a:r>
              <a:rPr lang="pt-BR">
                <a:solidFill>
                  <a:schemeClr val="dk1"/>
                </a:solidFill>
              </a:rPr>
              <a:t> </a:t>
            </a:r>
            <a:r>
              <a:rPr lang="pt-BR">
                <a:solidFill>
                  <a:schemeClr val="dk1"/>
                </a:solidFill>
                <a:highlight>
                  <a:srgbClr val="FFF0F0"/>
                </a:highlight>
              </a:rPr>
              <a:t>"mensagem:"</a:t>
            </a:r>
            <a:r>
              <a:rPr lang="pt-BR">
                <a:solidFill>
                  <a:srgbClr val="333333"/>
                </a:solidFill>
              </a:rPr>
              <a:t>.</a:t>
            </a:r>
            <a:r>
              <a:rPr lang="pt-BR">
                <a:solidFill>
                  <a:srgbClr val="996633"/>
                </a:solidFill>
              </a:rPr>
              <a:t>$t</a:t>
            </a:r>
            <a:r>
              <a:rPr lang="pt-BR">
                <a:solidFill>
                  <a:srgbClr val="333333"/>
                </a:solidFill>
              </a:rPr>
              <a:t>-&gt;</a:t>
            </a:r>
            <a:r>
              <a:rPr lang="pt-BR">
                <a:solidFill>
                  <a:srgbClr val="0000CC"/>
                </a:solidFill>
              </a:rPr>
              <a:t>getMessage</a:t>
            </a:r>
            <a:r>
              <a:rPr lang="pt-BR">
                <a:solidFill>
                  <a:schemeClr val="dk1"/>
                </a:solidFill>
              </a:rPr>
              <a:t>()</a:t>
            </a:r>
            <a:r>
              <a:rPr lang="pt-BR">
                <a:solidFill>
                  <a:srgbClr val="333333"/>
                </a:solidFill>
              </a:rPr>
              <a:t>.</a:t>
            </a:r>
            <a:r>
              <a:rPr lang="pt-BR">
                <a:solidFill>
                  <a:schemeClr val="dk1"/>
                </a:solidFill>
                <a:highlight>
                  <a:srgbClr val="FFF0F0"/>
                </a:highlight>
              </a:rPr>
              <a:t>"&lt;br/&gt;"</a:t>
            </a:r>
            <a:r>
              <a:rPr lang="pt-BR">
                <a:solidFill>
                  <a:srgbClr val="333333"/>
                </a:solidFill>
              </a:rPr>
              <a:t>.</a:t>
            </a:r>
            <a:endParaRPr>
              <a:solidFill>
                <a:schemeClr val="dk1"/>
              </a:solidFill>
            </a:endParaRPr>
          </a:p>
          <a:p>
            <a:pPr indent="0" lvl="0" marL="0" rtl="0" algn="l">
              <a:spcBef>
                <a:spcPts val="0"/>
              </a:spcBef>
              <a:spcAft>
                <a:spcPts val="0"/>
              </a:spcAft>
              <a:buClr>
                <a:schemeClr val="dk1"/>
              </a:buClr>
              <a:buSzPts val="1100"/>
              <a:buFont typeface="Arial"/>
              <a:buNone/>
            </a:pPr>
            <a:r>
              <a:rPr lang="pt-BR">
                <a:solidFill>
                  <a:schemeClr val="dk1"/>
                </a:solidFill>
              </a:rPr>
              <a:t>            </a:t>
            </a:r>
            <a:r>
              <a:rPr lang="pt-BR">
                <a:solidFill>
                  <a:schemeClr val="dk1"/>
                </a:solidFill>
                <a:highlight>
                  <a:srgbClr val="FFF0F0"/>
                </a:highlight>
              </a:rPr>
              <a:t>"código:"</a:t>
            </a:r>
            <a:r>
              <a:rPr lang="pt-BR">
                <a:solidFill>
                  <a:srgbClr val="333333"/>
                </a:solidFill>
              </a:rPr>
              <a:t>.</a:t>
            </a:r>
            <a:r>
              <a:rPr lang="pt-BR">
                <a:solidFill>
                  <a:srgbClr val="996633"/>
                </a:solidFill>
              </a:rPr>
              <a:t>$t</a:t>
            </a:r>
            <a:r>
              <a:rPr lang="pt-BR">
                <a:solidFill>
                  <a:srgbClr val="333333"/>
                </a:solidFill>
              </a:rPr>
              <a:t>-&gt;</a:t>
            </a:r>
            <a:r>
              <a:rPr lang="pt-BR">
                <a:solidFill>
                  <a:srgbClr val="0000CC"/>
                </a:solidFill>
              </a:rPr>
              <a:t>getCode</a:t>
            </a:r>
            <a:r>
              <a:rPr lang="pt-BR">
                <a:solidFill>
                  <a:schemeClr val="dk1"/>
                </a:solidFill>
              </a:rPr>
              <a:t>();</a:t>
            </a:r>
            <a:endParaRPr>
              <a:solidFill>
                <a:schemeClr val="dk1"/>
              </a:solidFill>
            </a:endParaRPr>
          </a:p>
          <a:p>
            <a:pPr indent="0" lvl="0" marL="0" rtl="0" algn="l">
              <a:lnSpc>
                <a:spcPct val="125000"/>
              </a:lnSpc>
              <a:spcBef>
                <a:spcPts val="0"/>
              </a:spcBef>
              <a:spcAft>
                <a:spcPts val="0"/>
              </a:spcAft>
              <a:buClr>
                <a:schemeClr val="dk1"/>
              </a:buClr>
              <a:buSzPts val="1100"/>
              <a:buFont typeface="Arial"/>
              <a:buNone/>
            </a:pPr>
            <a:r>
              <a:rPr lang="pt-BR">
                <a:solidFill>
                  <a:schemeClr val="dk1"/>
                </a:solidFill>
              </a:rPr>
              <a:t>}</a:t>
            </a:r>
            <a:endParaRPr>
              <a:solidFill>
                <a:schemeClr val="dk1"/>
              </a:solidFill>
            </a:endParaRPr>
          </a:p>
          <a:p>
            <a:pPr indent="0" lvl="0" marL="0" rtl="0" algn="l">
              <a:lnSpc>
                <a:spcPct val="125000"/>
              </a:lnSpc>
              <a:spcBef>
                <a:spcPts val="0"/>
              </a:spcBef>
              <a:spcAft>
                <a:spcPts val="0"/>
              </a:spcAft>
              <a:buNone/>
            </a:pPr>
            <a:r>
              <a:t/>
            </a:r>
            <a:endParaRPr>
              <a:solidFill>
                <a:schemeClr val="dk1"/>
              </a:solidFill>
            </a:endParaRPr>
          </a:p>
        </p:txBody>
      </p:sp>
      <p:sp>
        <p:nvSpPr>
          <p:cNvPr id="2543" name="Google Shape;2543;p295"/>
          <p:cNvSpPr txBox="1"/>
          <p:nvPr/>
        </p:nvSpPr>
        <p:spPr>
          <a:xfrm>
            <a:off x="6766450" y="1235100"/>
            <a:ext cx="1947600" cy="3379200"/>
          </a:xfrm>
          <a:prstGeom prst="rect">
            <a:avLst/>
          </a:prstGeom>
          <a:noFill/>
          <a:ln cap="flat" cmpd="sng" w="9525">
            <a:solidFill>
              <a:srgbClr val="000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pt-BR" sz="1250"/>
              <a:t>A instrução (statement) </a:t>
            </a:r>
            <a:r>
              <a:rPr b="1" lang="pt-BR" sz="1250"/>
              <a:t>DELETE </a:t>
            </a:r>
            <a:r>
              <a:rPr lang="pt-BR" sz="1250"/>
              <a:t>SQL permite remover</a:t>
            </a:r>
            <a:r>
              <a:rPr lang="pt-BR" sz="1250"/>
              <a:t> um ou mais registros de uma tabela. Um subconjunto pode ser definido para exclusão usando uma condição (WHERE), caso contrário, todos os registros serão removidos. Alguns SGBDs, como o MySQL, permitem a exclusão de linhas de várias tabelas com uma instrução DELETE (multi-table delete)</a:t>
            </a:r>
            <a:endParaRPr sz="1250"/>
          </a:p>
        </p:txBody>
      </p:sp>
    </p:spTree>
  </p:cSld>
  <p:clrMapOvr>
    <a:masterClrMapping/>
  </p:clrMapOvr>
</p:sld>
</file>

<file path=ppt/slides/slide2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7" name="Shape 2547"/>
        <p:cNvGrpSpPr/>
        <p:nvPr/>
      </p:nvGrpSpPr>
      <p:grpSpPr>
        <a:xfrm>
          <a:off x="0" y="0"/>
          <a:ext cx="0" cy="0"/>
          <a:chOff x="0" y="0"/>
          <a:chExt cx="0" cy="0"/>
        </a:xfrm>
      </p:grpSpPr>
      <p:sp>
        <p:nvSpPr>
          <p:cNvPr id="2548" name="Google Shape;2548;p29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Conjunto de DMLs (sem transação)</a:t>
            </a:r>
            <a:endParaRPr/>
          </a:p>
        </p:txBody>
      </p:sp>
      <p:sp>
        <p:nvSpPr>
          <p:cNvPr id="2549" name="Google Shape;2549;p296"/>
          <p:cNvSpPr txBox="1"/>
          <p:nvPr/>
        </p:nvSpPr>
        <p:spPr>
          <a:xfrm>
            <a:off x="468900" y="1323325"/>
            <a:ext cx="8206200" cy="8022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pt-BR">
                <a:solidFill>
                  <a:srgbClr val="008800"/>
                </a:solidFill>
              </a:rPr>
              <a:t>UPDATE</a:t>
            </a:r>
            <a:r>
              <a:rPr lang="pt-BR">
                <a:solidFill>
                  <a:schemeClr val="dk1"/>
                </a:solidFill>
              </a:rPr>
              <a:t> conta_corrente </a:t>
            </a:r>
            <a:r>
              <a:rPr b="1" lang="pt-BR">
                <a:solidFill>
                  <a:srgbClr val="008800"/>
                </a:solidFill>
              </a:rPr>
              <a:t>SET</a:t>
            </a:r>
            <a:r>
              <a:rPr lang="pt-BR">
                <a:solidFill>
                  <a:schemeClr val="dk1"/>
                </a:solidFill>
              </a:rPr>
              <a:t> saldo </a:t>
            </a:r>
            <a:r>
              <a:rPr lang="pt-BR">
                <a:solidFill>
                  <a:srgbClr val="333333"/>
                </a:solidFill>
              </a:rPr>
              <a:t>=</a:t>
            </a:r>
            <a:r>
              <a:rPr lang="pt-BR">
                <a:solidFill>
                  <a:schemeClr val="dk1"/>
                </a:solidFill>
              </a:rPr>
              <a:t> saldo </a:t>
            </a:r>
            <a:r>
              <a:rPr lang="pt-BR">
                <a:solidFill>
                  <a:srgbClr val="333333"/>
                </a:solidFill>
              </a:rPr>
              <a:t>-</a:t>
            </a:r>
            <a:r>
              <a:rPr lang="pt-BR">
                <a:solidFill>
                  <a:schemeClr val="dk1"/>
                </a:solidFill>
              </a:rPr>
              <a:t> </a:t>
            </a:r>
            <a:r>
              <a:rPr b="1" lang="pt-BR">
                <a:solidFill>
                  <a:srgbClr val="0000DD"/>
                </a:solidFill>
              </a:rPr>
              <a:t>200</a:t>
            </a:r>
            <a:r>
              <a:rPr lang="pt-BR">
                <a:solidFill>
                  <a:schemeClr val="dk1"/>
                </a:solidFill>
              </a:rPr>
              <a:t> </a:t>
            </a:r>
            <a:r>
              <a:rPr b="1" lang="pt-BR">
                <a:solidFill>
                  <a:srgbClr val="008800"/>
                </a:solidFill>
              </a:rPr>
              <a:t>WHERE</a:t>
            </a:r>
            <a:r>
              <a:rPr lang="pt-BR">
                <a:solidFill>
                  <a:schemeClr val="dk1"/>
                </a:solidFill>
              </a:rPr>
              <a:t> cliente_id </a:t>
            </a:r>
            <a:r>
              <a:rPr lang="pt-BR">
                <a:solidFill>
                  <a:srgbClr val="333333"/>
                </a:solidFill>
              </a:rPr>
              <a:t>=</a:t>
            </a:r>
            <a:r>
              <a:rPr lang="pt-BR">
                <a:solidFill>
                  <a:schemeClr val="dk1"/>
                </a:solidFill>
              </a:rPr>
              <a:t> </a:t>
            </a:r>
            <a:r>
              <a:rPr b="1" lang="pt-BR">
                <a:solidFill>
                  <a:srgbClr val="0000DD"/>
                </a:solidFill>
              </a:rPr>
              <a:t>1</a:t>
            </a:r>
            <a:r>
              <a:rPr lang="pt-BR">
                <a:solidFill>
                  <a:schemeClr val="dk1"/>
                </a:solidFill>
              </a:rPr>
              <a:t>;</a:t>
            </a:r>
            <a:endParaRPr>
              <a:solidFill>
                <a:schemeClr val="dk1"/>
              </a:solidFill>
            </a:endParaRPr>
          </a:p>
          <a:p>
            <a:pPr indent="0" lvl="0" marL="0" rtl="0" algn="l">
              <a:spcBef>
                <a:spcPts val="0"/>
              </a:spcBef>
              <a:spcAft>
                <a:spcPts val="0"/>
              </a:spcAft>
              <a:buNone/>
            </a:pPr>
            <a:r>
              <a:rPr b="1" lang="pt-BR">
                <a:solidFill>
                  <a:srgbClr val="008800"/>
                </a:solidFill>
              </a:rPr>
              <a:t>select</a:t>
            </a:r>
            <a:r>
              <a:rPr lang="pt-BR">
                <a:solidFill>
                  <a:schemeClr val="dk1"/>
                </a:solidFill>
              </a:rPr>
              <a:t> sleep(</a:t>
            </a:r>
            <a:r>
              <a:rPr b="1" lang="pt-BR">
                <a:solidFill>
                  <a:srgbClr val="0000DD"/>
                </a:solidFill>
              </a:rPr>
              <a:t>30</a:t>
            </a:r>
            <a:r>
              <a:rPr lang="pt-BR">
                <a:solidFill>
                  <a:schemeClr val="dk1"/>
                </a:solidFill>
              </a:rPr>
              <a:t>); </a:t>
            </a:r>
            <a:r>
              <a:rPr lang="pt-BR">
                <a:solidFill>
                  <a:srgbClr val="888888"/>
                </a:solidFill>
              </a:rPr>
              <a:t>-- se durante este tempo o SGBD cair, a próxima instrução nunca ocorrerá</a:t>
            </a:r>
            <a:endParaRPr>
              <a:solidFill>
                <a:schemeClr val="dk1"/>
              </a:solidFill>
            </a:endParaRPr>
          </a:p>
          <a:p>
            <a:pPr indent="0" lvl="0" marL="0" rtl="0" algn="l">
              <a:lnSpc>
                <a:spcPct val="125000"/>
              </a:lnSpc>
              <a:spcBef>
                <a:spcPts val="0"/>
              </a:spcBef>
              <a:spcAft>
                <a:spcPts val="0"/>
              </a:spcAft>
              <a:buNone/>
            </a:pPr>
            <a:r>
              <a:rPr b="1" lang="pt-BR">
                <a:solidFill>
                  <a:srgbClr val="008800"/>
                </a:solidFill>
              </a:rPr>
              <a:t>UPDATE</a:t>
            </a:r>
            <a:r>
              <a:rPr lang="pt-BR">
                <a:solidFill>
                  <a:schemeClr val="dk1"/>
                </a:solidFill>
              </a:rPr>
              <a:t> conta_corrente </a:t>
            </a:r>
            <a:r>
              <a:rPr b="1" lang="pt-BR">
                <a:solidFill>
                  <a:srgbClr val="008800"/>
                </a:solidFill>
              </a:rPr>
              <a:t>SET</a:t>
            </a:r>
            <a:r>
              <a:rPr lang="pt-BR">
                <a:solidFill>
                  <a:schemeClr val="dk1"/>
                </a:solidFill>
              </a:rPr>
              <a:t> saldo </a:t>
            </a:r>
            <a:r>
              <a:rPr lang="pt-BR">
                <a:solidFill>
                  <a:srgbClr val="333333"/>
                </a:solidFill>
              </a:rPr>
              <a:t>=</a:t>
            </a:r>
            <a:r>
              <a:rPr lang="pt-BR">
                <a:solidFill>
                  <a:schemeClr val="dk1"/>
                </a:solidFill>
              </a:rPr>
              <a:t> saldo </a:t>
            </a:r>
            <a:r>
              <a:rPr lang="pt-BR">
                <a:solidFill>
                  <a:srgbClr val="333333"/>
                </a:solidFill>
              </a:rPr>
              <a:t>+</a:t>
            </a:r>
            <a:r>
              <a:rPr lang="pt-BR">
                <a:solidFill>
                  <a:schemeClr val="dk1"/>
                </a:solidFill>
              </a:rPr>
              <a:t> </a:t>
            </a:r>
            <a:r>
              <a:rPr b="1" lang="pt-BR">
                <a:solidFill>
                  <a:srgbClr val="0000DD"/>
                </a:solidFill>
              </a:rPr>
              <a:t>200</a:t>
            </a:r>
            <a:r>
              <a:rPr lang="pt-BR">
                <a:solidFill>
                  <a:schemeClr val="dk1"/>
                </a:solidFill>
              </a:rPr>
              <a:t> </a:t>
            </a:r>
            <a:r>
              <a:rPr b="1" lang="pt-BR">
                <a:solidFill>
                  <a:srgbClr val="008800"/>
                </a:solidFill>
              </a:rPr>
              <a:t>WHERE</a:t>
            </a:r>
            <a:r>
              <a:rPr lang="pt-BR">
                <a:solidFill>
                  <a:schemeClr val="dk1"/>
                </a:solidFill>
              </a:rPr>
              <a:t> cliente_id </a:t>
            </a:r>
            <a:r>
              <a:rPr lang="pt-BR">
                <a:solidFill>
                  <a:srgbClr val="333333"/>
                </a:solidFill>
              </a:rPr>
              <a:t>=</a:t>
            </a:r>
            <a:r>
              <a:rPr lang="pt-BR">
                <a:solidFill>
                  <a:schemeClr val="dk1"/>
                </a:solidFill>
              </a:rPr>
              <a:t> </a:t>
            </a:r>
            <a:r>
              <a:rPr b="1" lang="pt-BR">
                <a:solidFill>
                  <a:srgbClr val="0000DD"/>
                </a:solidFill>
              </a:rPr>
              <a:t>2</a:t>
            </a:r>
            <a:r>
              <a:rPr lang="pt-BR">
                <a:solidFill>
                  <a:schemeClr val="dk1"/>
                </a:solidFill>
              </a:rPr>
              <a:t>;</a:t>
            </a:r>
            <a:endParaRPr>
              <a:solidFill>
                <a:schemeClr val="dk1"/>
              </a:solidFill>
            </a:endParaRPr>
          </a:p>
        </p:txBody>
      </p:sp>
      <p:sp>
        <p:nvSpPr>
          <p:cNvPr id="2550" name="Google Shape;2550;p296"/>
          <p:cNvSpPr txBox="1"/>
          <p:nvPr/>
        </p:nvSpPr>
        <p:spPr>
          <a:xfrm>
            <a:off x="449425" y="2325400"/>
            <a:ext cx="7823400" cy="197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a:t>É muito comum a utilização de duas ou mais instruções SQL DML de forma sequencial para cumprir a lógica de um caso de uso da aplicação. </a:t>
            </a:r>
            <a:endParaRPr/>
          </a:p>
          <a:p>
            <a:pPr indent="0" lvl="0" marL="0" rtl="0" algn="l">
              <a:spcBef>
                <a:spcPts val="0"/>
              </a:spcBef>
              <a:spcAft>
                <a:spcPts val="0"/>
              </a:spcAft>
              <a:buNone/>
            </a:pPr>
            <a:r>
              <a:rPr lang="pt-BR"/>
              <a:t>Um exemplo seria o caso de uso: “transferência bancária” </a:t>
            </a:r>
            <a:endParaRPr/>
          </a:p>
          <a:p>
            <a:pPr indent="0" lvl="0" marL="0" rtl="0" algn="l">
              <a:spcBef>
                <a:spcPts val="0"/>
              </a:spcBef>
              <a:spcAft>
                <a:spcPts val="0"/>
              </a:spcAft>
              <a:buNone/>
            </a:pPr>
            <a:r>
              <a:rPr lang="pt-BR"/>
              <a:t>Neste exemplo, R$ 200 serão “transferidos” da conta do cliente 1 para o cliente 2.</a:t>
            </a:r>
            <a:endParaRPr/>
          </a:p>
          <a:p>
            <a:pPr indent="0" lvl="0" marL="0" rtl="0" algn="l">
              <a:spcBef>
                <a:spcPts val="0"/>
              </a:spcBef>
              <a:spcAft>
                <a:spcPts val="0"/>
              </a:spcAft>
              <a:buNone/>
            </a:pPr>
            <a:r>
              <a:t/>
            </a:r>
            <a:endParaRPr/>
          </a:p>
        </p:txBody>
      </p:sp>
    </p:spTree>
  </p:cSld>
  <p:clrMapOvr>
    <a:masterClrMapping/>
  </p:clrMapOvr>
</p:sld>
</file>

<file path=ppt/slides/slide2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4" name="Shape 2554"/>
        <p:cNvGrpSpPr/>
        <p:nvPr/>
      </p:nvGrpSpPr>
      <p:grpSpPr>
        <a:xfrm>
          <a:off x="0" y="0"/>
          <a:ext cx="0" cy="0"/>
          <a:chOff x="0" y="0"/>
          <a:chExt cx="0" cy="0"/>
        </a:xfrm>
      </p:grpSpPr>
      <p:sp>
        <p:nvSpPr>
          <p:cNvPr id="2555" name="Google Shape;2555;p29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PDO x Transação</a:t>
            </a:r>
            <a:endParaRPr/>
          </a:p>
        </p:txBody>
      </p:sp>
      <p:sp>
        <p:nvSpPr>
          <p:cNvPr id="2556" name="Google Shape;2556;p297"/>
          <p:cNvSpPr txBox="1"/>
          <p:nvPr/>
        </p:nvSpPr>
        <p:spPr>
          <a:xfrm>
            <a:off x="416150" y="1152475"/>
            <a:ext cx="8520600" cy="39195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317500" lvl="0" marL="457200" rtl="0" algn="just">
              <a:lnSpc>
                <a:spcPct val="150000"/>
              </a:lnSpc>
              <a:spcBef>
                <a:spcPts val="0"/>
              </a:spcBef>
              <a:spcAft>
                <a:spcPts val="0"/>
              </a:spcAft>
              <a:buSzPts val="1400"/>
              <a:buChar char="●"/>
            </a:pPr>
            <a:r>
              <a:rPr lang="pt-BR"/>
              <a:t>Uma transação, no contexto de um banco de dados, é uma unidade lógica que é executada de forma </a:t>
            </a:r>
            <a:r>
              <a:rPr lang="pt-BR"/>
              <a:t>independente</a:t>
            </a:r>
            <a:r>
              <a:rPr lang="pt-BR"/>
              <a:t> para recuperação ou atualização de dados.</a:t>
            </a:r>
            <a:endParaRPr/>
          </a:p>
          <a:p>
            <a:pPr indent="-317500" lvl="0" marL="457200" rtl="0" algn="just">
              <a:lnSpc>
                <a:spcPct val="150000"/>
              </a:lnSpc>
              <a:spcBef>
                <a:spcPts val="0"/>
              </a:spcBef>
              <a:spcAft>
                <a:spcPts val="0"/>
              </a:spcAft>
              <a:buSzPts val="1400"/>
              <a:buChar char="●"/>
            </a:pPr>
            <a:r>
              <a:rPr lang="pt-BR"/>
              <a:t>No SQL ANSI uma transação começa com BEGIN TRANSACTION e, após a mesma, todas as </a:t>
            </a:r>
            <a:r>
              <a:rPr lang="pt-BR"/>
              <a:t>instruções</a:t>
            </a:r>
            <a:r>
              <a:rPr lang="pt-BR"/>
              <a:t> serão parte desta transação.</a:t>
            </a:r>
            <a:endParaRPr/>
          </a:p>
          <a:p>
            <a:pPr indent="-317500" lvl="0" marL="457200" rtl="0" algn="just">
              <a:lnSpc>
                <a:spcPct val="150000"/>
              </a:lnSpc>
              <a:spcBef>
                <a:spcPts val="0"/>
              </a:spcBef>
              <a:spcAft>
                <a:spcPts val="0"/>
              </a:spcAft>
              <a:buSzPts val="1400"/>
              <a:buChar char="●"/>
            </a:pPr>
            <a:r>
              <a:rPr lang="pt-BR"/>
              <a:t>Para “confirmar” a transação, faz-se necessário utilizar a instrução COMMIT</a:t>
            </a:r>
            <a:endParaRPr/>
          </a:p>
          <a:p>
            <a:pPr indent="-317500" lvl="0" marL="457200" rtl="0" algn="just">
              <a:lnSpc>
                <a:spcPct val="150000"/>
              </a:lnSpc>
              <a:spcBef>
                <a:spcPts val="0"/>
              </a:spcBef>
              <a:spcAft>
                <a:spcPts val="0"/>
              </a:spcAft>
              <a:buSzPts val="1400"/>
              <a:buChar char="●"/>
            </a:pPr>
            <a:r>
              <a:rPr lang="pt-BR"/>
              <a:t>Para “cancelar” todas as </a:t>
            </a:r>
            <a:r>
              <a:rPr lang="pt-BR"/>
              <a:t>instruções</a:t>
            </a:r>
            <a:r>
              <a:rPr lang="pt-BR"/>
              <a:t> da transação e retornar o banco ao estado original, faz-se necessário utilizar o comando ROLLBACK</a:t>
            </a:r>
            <a:endParaRPr/>
          </a:p>
          <a:p>
            <a:pPr indent="-317500" lvl="0" marL="457200" rtl="0" algn="just">
              <a:lnSpc>
                <a:spcPct val="150000"/>
              </a:lnSpc>
              <a:spcBef>
                <a:spcPts val="0"/>
              </a:spcBef>
              <a:spcAft>
                <a:spcPts val="0"/>
              </a:spcAft>
              <a:buSzPts val="1400"/>
              <a:buChar char="●"/>
            </a:pPr>
            <a:r>
              <a:rPr lang="pt-BR"/>
              <a:t>Em bancos de dados relacionais, as transações do banco de dados devem ser atômicas, consistentes, isoladas e duráveis - resumidas como o acrônimo ACID.</a:t>
            </a:r>
            <a:endParaRPr/>
          </a:p>
          <a:p>
            <a:pPr indent="-317500" lvl="0" marL="457200" rtl="0" algn="just">
              <a:lnSpc>
                <a:spcPct val="150000"/>
              </a:lnSpc>
              <a:spcBef>
                <a:spcPts val="0"/>
              </a:spcBef>
              <a:spcAft>
                <a:spcPts val="0"/>
              </a:spcAft>
              <a:buSzPts val="1400"/>
              <a:buChar char="●"/>
            </a:pPr>
            <a:r>
              <a:rPr lang="pt-BR"/>
              <a:t>Alguns SGBDs como o MySQL, </a:t>
            </a:r>
            <a:r>
              <a:rPr lang="pt-BR"/>
              <a:t>utiliza</a:t>
            </a:r>
            <a:r>
              <a:rPr lang="pt-BR"/>
              <a:t> outra sintaxe (START ao invés de BEGIN). Utilizando o PDO estas diferenças são suprimidas pois o mesmo possui um método único para todos.</a:t>
            </a:r>
            <a:endParaRPr/>
          </a:p>
        </p:txBody>
      </p:sp>
    </p:spTree>
  </p:cSld>
  <p:clrMapOvr>
    <a:masterClrMapping/>
  </p:clrMapOvr>
</p:sld>
</file>

<file path=ppt/slides/slide2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0" name="Shape 2560"/>
        <p:cNvGrpSpPr/>
        <p:nvPr/>
      </p:nvGrpSpPr>
      <p:grpSpPr>
        <a:xfrm>
          <a:off x="0" y="0"/>
          <a:ext cx="0" cy="0"/>
          <a:chOff x="0" y="0"/>
          <a:chExt cx="0" cy="0"/>
        </a:xfrm>
      </p:grpSpPr>
      <p:sp>
        <p:nvSpPr>
          <p:cNvPr id="2561" name="Google Shape;2561;p29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Transação ACID</a:t>
            </a:r>
            <a:endParaRPr/>
          </a:p>
        </p:txBody>
      </p:sp>
      <p:sp>
        <p:nvSpPr>
          <p:cNvPr id="2562" name="Google Shape;2562;p298"/>
          <p:cNvSpPr txBox="1"/>
          <p:nvPr>
            <p:ph idx="1" type="body"/>
          </p:nvPr>
        </p:nvSpPr>
        <p:spPr>
          <a:xfrm>
            <a:off x="311700" y="1152475"/>
            <a:ext cx="8520600" cy="3951300"/>
          </a:xfrm>
          <a:prstGeom prst="rect">
            <a:avLst/>
          </a:prstGeom>
        </p:spPr>
        <p:txBody>
          <a:bodyPr anchorCtr="0" anchor="t" bIns="91425" lIns="91425" spcFirstLastPara="1" rIns="91425" wrap="square" tIns="91425">
            <a:noAutofit/>
          </a:bodyPr>
          <a:lstStyle/>
          <a:p>
            <a:pPr indent="-311150" lvl="0" marL="457200" rtl="0" algn="just">
              <a:lnSpc>
                <a:spcPct val="100000"/>
              </a:lnSpc>
              <a:spcBef>
                <a:spcPts val="0"/>
              </a:spcBef>
              <a:spcAft>
                <a:spcPts val="0"/>
              </a:spcAft>
              <a:buClr>
                <a:srgbClr val="000000"/>
              </a:buClr>
              <a:buSzPts val="1300"/>
              <a:buChar char="●"/>
            </a:pPr>
            <a:r>
              <a:rPr b="1" lang="pt-BR" sz="1300" u="sng">
                <a:solidFill>
                  <a:srgbClr val="000000"/>
                </a:solidFill>
              </a:rPr>
              <a:t>A</a:t>
            </a:r>
            <a:r>
              <a:rPr lang="pt-BR" sz="1300" u="sng">
                <a:solidFill>
                  <a:srgbClr val="000000"/>
                </a:solidFill>
              </a:rPr>
              <a:t>tomicidade</a:t>
            </a:r>
            <a:r>
              <a:rPr lang="pt-BR" sz="1300">
                <a:solidFill>
                  <a:srgbClr val="000000"/>
                </a:solidFill>
              </a:rPr>
              <a:t>: Atomicidade garante que cada transação seja tratada de forma "unitária" e, se alguma das instruções que constituem uma transação não for concluída, a transação inteira falhará e o banco de dados permanecerá inalterado;</a:t>
            </a:r>
            <a:endParaRPr sz="1300">
              <a:solidFill>
                <a:srgbClr val="000000"/>
              </a:solidFill>
            </a:endParaRPr>
          </a:p>
          <a:p>
            <a:pPr indent="0" lvl="0" marL="457200" rtl="0" algn="just">
              <a:lnSpc>
                <a:spcPct val="100000"/>
              </a:lnSpc>
              <a:spcBef>
                <a:spcPts val="0"/>
              </a:spcBef>
              <a:spcAft>
                <a:spcPts val="0"/>
              </a:spcAft>
              <a:buNone/>
            </a:pPr>
            <a:r>
              <a:t/>
            </a:r>
            <a:endParaRPr sz="1300">
              <a:solidFill>
                <a:srgbClr val="000000"/>
              </a:solidFill>
            </a:endParaRPr>
          </a:p>
          <a:p>
            <a:pPr indent="-311150" lvl="0" marL="457200" rtl="0" algn="just">
              <a:lnSpc>
                <a:spcPct val="100000"/>
              </a:lnSpc>
              <a:spcBef>
                <a:spcPts val="0"/>
              </a:spcBef>
              <a:spcAft>
                <a:spcPts val="0"/>
              </a:spcAft>
              <a:buClr>
                <a:srgbClr val="000000"/>
              </a:buClr>
              <a:buSzPts val="1300"/>
              <a:buChar char="●"/>
            </a:pPr>
            <a:r>
              <a:rPr b="1" lang="pt-BR" sz="1300" u="sng">
                <a:solidFill>
                  <a:srgbClr val="000000"/>
                </a:solidFill>
              </a:rPr>
              <a:t>C</a:t>
            </a:r>
            <a:r>
              <a:rPr lang="pt-BR" sz="1300" u="sng">
                <a:solidFill>
                  <a:srgbClr val="000000"/>
                </a:solidFill>
              </a:rPr>
              <a:t>onsistência</a:t>
            </a:r>
            <a:r>
              <a:rPr lang="pt-BR" sz="1300">
                <a:solidFill>
                  <a:srgbClr val="000000"/>
                </a:solidFill>
              </a:rPr>
              <a:t>: A consistência garante que uma transação só pode trazer o banco de dados de um estado válido para outro, mantendo as regras do banco: quaisquer dados gravados no banco de dados devem ser válidos de acordo com todas as regras definidas, incluindo restrições, triggers e qualquer combinação dos mesmos. Isso evita corrupção do banco de dados por uma transação ilegal, mas não garante que uma transação esteja correta;</a:t>
            </a:r>
            <a:br>
              <a:rPr lang="pt-BR" sz="1300">
                <a:solidFill>
                  <a:srgbClr val="000000"/>
                </a:solidFill>
              </a:rPr>
            </a:br>
            <a:endParaRPr sz="1300">
              <a:solidFill>
                <a:srgbClr val="000000"/>
              </a:solidFill>
            </a:endParaRPr>
          </a:p>
          <a:p>
            <a:pPr indent="-311150" lvl="0" marL="457200" rtl="0" algn="just">
              <a:lnSpc>
                <a:spcPct val="100000"/>
              </a:lnSpc>
              <a:spcBef>
                <a:spcPts val="0"/>
              </a:spcBef>
              <a:spcAft>
                <a:spcPts val="0"/>
              </a:spcAft>
              <a:buClr>
                <a:srgbClr val="000000"/>
              </a:buClr>
              <a:buSzPts val="1300"/>
              <a:buChar char="●"/>
            </a:pPr>
            <a:r>
              <a:rPr b="1" lang="pt-BR" sz="1300" u="sng">
                <a:solidFill>
                  <a:srgbClr val="000000"/>
                </a:solidFill>
              </a:rPr>
              <a:t>I</a:t>
            </a:r>
            <a:r>
              <a:rPr lang="pt-BR" sz="1300" u="sng">
                <a:solidFill>
                  <a:srgbClr val="000000"/>
                </a:solidFill>
              </a:rPr>
              <a:t>solamento</a:t>
            </a:r>
            <a:r>
              <a:rPr lang="pt-BR" sz="1300">
                <a:solidFill>
                  <a:srgbClr val="000000"/>
                </a:solidFill>
              </a:rPr>
              <a:t>: As transações geralmente são executadas simultaneamente (por exemplo, ler e gravar em várias tabelas ao mesmo tempo). O isolamento garante que a execução simultânea de transações deixe o banco de dados no mesmo estado que teria sido obtido se as transações fossem executadas sequencialmente. O isolamento é o principal objetivo do controle de concorrência;</a:t>
            </a:r>
            <a:endParaRPr sz="1300">
              <a:solidFill>
                <a:srgbClr val="000000"/>
              </a:solidFill>
            </a:endParaRPr>
          </a:p>
          <a:p>
            <a:pPr indent="0" lvl="0" marL="457200" rtl="0" algn="just">
              <a:lnSpc>
                <a:spcPct val="100000"/>
              </a:lnSpc>
              <a:spcBef>
                <a:spcPts val="0"/>
              </a:spcBef>
              <a:spcAft>
                <a:spcPts val="0"/>
              </a:spcAft>
              <a:buNone/>
            </a:pPr>
            <a:r>
              <a:t/>
            </a:r>
            <a:endParaRPr sz="1300">
              <a:solidFill>
                <a:srgbClr val="000000"/>
              </a:solidFill>
            </a:endParaRPr>
          </a:p>
          <a:p>
            <a:pPr indent="-311150" lvl="0" marL="457200" rtl="0" algn="just">
              <a:lnSpc>
                <a:spcPct val="100000"/>
              </a:lnSpc>
              <a:spcBef>
                <a:spcPts val="0"/>
              </a:spcBef>
              <a:spcAft>
                <a:spcPts val="0"/>
              </a:spcAft>
              <a:buClr>
                <a:srgbClr val="000000"/>
              </a:buClr>
              <a:buSzPts val="1300"/>
              <a:buChar char="●"/>
            </a:pPr>
            <a:r>
              <a:rPr b="1" lang="pt-BR" sz="1300" u="sng">
                <a:solidFill>
                  <a:srgbClr val="000000"/>
                </a:solidFill>
              </a:rPr>
              <a:t>D</a:t>
            </a:r>
            <a:r>
              <a:rPr lang="pt-BR" sz="1300" u="sng">
                <a:solidFill>
                  <a:srgbClr val="000000"/>
                </a:solidFill>
              </a:rPr>
              <a:t>urabilidade</a:t>
            </a:r>
            <a:r>
              <a:rPr lang="pt-BR" sz="1300">
                <a:solidFill>
                  <a:srgbClr val="000000"/>
                </a:solidFill>
              </a:rPr>
              <a:t>: A durabilidade garante que uma vez que uma transação tenha sido confirmada, ela permanecerá comprometida mesmo no caso de uma falha no sistema (por exemplo, falta de energia ou falha). Isso geralmente significa que as transações concluídas (ou seus efeitos) são registradas na memória não volátil.</a:t>
            </a:r>
            <a:endParaRPr sz="1300"/>
          </a:p>
        </p:txBody>
      </p:sp>
    </p:spTree>
  </p:cSld>
  <p:clrMapOvr>
    <a:masterClrMapping/>
  </p:clrMapOvr>
</p:sld>
</file>

<file path=ppt/slides/slide2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6" name="Shape 2566"/>
        <p:cNvGrpSpPr/>
        <p:nvPr/>
      </p:nvGrpSpPr>
      <p:grpSpPr>
        <a:xfrm>
          <a:off x="0" y="0"/>
          <a:ext cx="0" cy="0"/>
          <a:chOff x="0" y="0"/>
          <a:chExt cx="0" cy="0"/>
        </a:xfrm>
      </p:grpSpPr>
      <p:sp>
        <p:nvSpPr>
          <p:cNvPr id="2567" name="Google Shape;2567;p29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PDO Transaction (Inserção)</a:t>
            </a:r>
            <a:endParaRPr/>
          </a:p>
        </p:txBody>
      </p:sp>
      <p:sp>
        <p:nvSpPr>
          <p:cNvPr id="2568" name="Google Shape;2568;p299"/>
          <p:cNvSpPr txBox="1"/>
          <p:nvPr/>
        </p:nvSpPr>
        <p:spPr>
          <a:xfrm>
            <a:off x="355775" y="1230125"/>
            <a:ext cx="6269100" cy="33840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pt-BR">
                <a:solidFill>
                  <a:srgbClr val="557799"/>
                </a:solidFill>
              </a:rPr>
              <a:t>&lt;?php</a:t>
            </a:r>
            <a:endParaRPr>
              <a:solidFill>
                <a:srgbClr val="557799"/>
              </a:solidFill>
            </a:endParaRPr>
          </a:p>
          <a:p>
            <a:pPr indent="0" lvl="0" marL="0" rtl="0" algn="l">
              <a:spcBef>
                <a:spcPts val="0"/>
              </a:spcBef>
              <a:spcAft>
                <a:spcPts val="0"/>
              </a:spcAft>
              <a:buNone/>
            </a:pPr>
            <a:r>
              <a:t/>
            </a:r>
            <a:endParaRPr>
              <a:solidFill>
                <a:srgbClr val="557799"/>
              </a:solidFill>
            </a:endParaRPr>
          </a:p>
          <a:p>
            <a:pPr indent="0" lvl="0" marL="0" rtl="0" algn="l">
              <a:spcBef>
                <a:spcPts val="0"/>
              </a:spcBef>
              <a:spcAft>
                <a:spcPts val="0"/>
              </a:spcAft>
              <a:buNone/>
            </a:pPr>
            <a:r>
              <a:rPr b="1" lang="pt-BR">
                <a:solidFill>
                  <a:srgbClr val="008800"/>
                </a:solidFill>
              </a:rPr>
              <a:t>include_once</a:t>
            </a:r>
            <a:r>
              <a:rPr lang="pt-BR">
                <a:solidFill>
                  <a:srgbClr val="996633"/>
                </a:solidFill>
              </a:rPr>
              <a:t> </a:t>
            </a:r>
            <a:r>
              <a:rPr lang="pt-BR">
                <a:solidFill>
                  <a:srgbClr val="333333"/>
                </a:solidFill>
                <a:highlight>
                  <a:srgbClr val="FFF0F0"/>
                </a:highlight>
              </a:rPr>
              <a:t>“conexao.php”</a:t>
            </a:r>
            <a:r>
              <a:rPr lang="pt-BR">
                <a:solidFill>
                  <a:srgbClr val="996633"/>
                </a:solidFill>
              </a:rPr>
              <a:t>;</a:t>
            </a:r>
            <a:endParaRPr>
              <a:solidFill>
                <a:srgbClr val="996633"/>
              </a:solidFill>
            </a:endParaRPr>
          </a:p>
          <a:p>
            <a:pPr indent="0" lvl="0" marL="0" rtl="0" algn="l">
              <a:spcBef>
                <a:spcPts val="0"/>
              </a:spcBef>
              <a:spcAft>
                <a:spcPts val="0"/>
              </a:spcAft>
              <a:buClr>
                <a:schemeClr val="dk1"/>
              </a:buClr>
              <a:buSzPts val="1100"/>
              <a:buFont typeface="Arial"/>
              <a:buNone/>
            </a:pPr>
            <a:r>
              <a:t/>
            </a:r>
            <a:endParaRPr>
              <a:solidFill>
                <a:srgbClr val="996633"/>
              </a:solidFill>
            </a:endParaRPr>
          </a:p>
          <a:p>
            <a:pPr indent="0" lvl="0" marL="0" rtl="0" algn="l">
              <a:spcBef>
                <a:spcPts val="0"/>
              </a:spcBef>
              <a:spcAft>
                <a:spcPts val="0"/>
              </a:spcAft>
              <a:buNone/>
            </a:pPr>
            <a:r>
              <a:rPr b="1" lang="pt-BR">
                <a:solidFill>
                  <a:srgbClr val="008800"/>
                </a:solidFill>
              </a:rPr>
              <a:t>try</a:t>
            </a:r>
            <a:r>
              <a:rPr lang="pt-BR">
                <a:solidFill>
                  <a:schemeClr val="dk1"/>
                </a:solidFill>
              </a:rPr>
              <a:t> {</a:t>
            </a:r>
            <a:endParaRPr>
              <a:solidFill>
                <a:schemeClr val="dk1"/>
              </a:solidFill>
            </a:endParaRPr>
          </a:p>
          <a:p>
            <a:pPr indent="0" lvl="0" marL="0" rtl="0" algn="l">
              <a:spcBef>
                <a:spcPts val="0"/>
              </a:spcBef>
              <a:spcAft>
                <a:spcPts val="0"/>
              </a:spcAft>
              <a:buNone/>
            </a:pPr>
            <a:r>
              <a:rPr lang="pt-BR">
                <a:solidFill>
                  <a:schemeClr val="dk1"/>
                </a:solidFill>
              </a:rPr>
              <a:t>    </a:t>
            </a:r>
            <a:r>
              <a:rPr lang="pt-BR">
                <a:solidFill>
                  <a:srgbClr val="996633"/>
                </a:solidFill>
              </a:rPr>
              <a:t>$pdo</a:t>
            </a:r>
            <a:r>
              <a:rPr lang="pt-BR">
                <a:solidFill>
                  <a:srgbClr val="333333"/>
                </a:solidFill>
              </a:rPr>
              <a:t>-&gt;</a:t>
            </a:r>
            <a:r>
              <a:rPr lang="pt-BR">
                <a:solidFill>
                  <a:srgbClr val="0000CC"/>
                </a:solidFill>
              </a:rPr>
              <a:t>beginTransaction</a:t>
            </a:r>
            <a:r>
              <a:rPr lang="pt-BR">
                <a:solidFill>
                  <a:schemeClr val="dk1"/>
                </a:solidFill>
              </a:rPr>
              <a:t>();</a:t>
            </a:r>
            <a:endParaRPr>
              <a:solidFill>
                <a:schemeClr val="dk1"/>
              </a:solidFill>
            </a:endParaRPr>
          </a:p>
          <a:p>
            <a:pPr indent="0" lvl="0" marL="0" rtl="0" algn="l">
              <a:spcBef>
                <a:spcPts val="0"/>
              </a:spcBef>
              <a:spcAft>
                <a:spcPts val="0"/>
              </a:spcAft>
              <a:buNone/>
            </a:pPr>
            <a:r>
              <a:rPr lang="pt-BR">
                <a:solidFill>
                  <a:schemeClr val="dk1"/>
                </a:solidFill>
              </a:rPr>
              <a:t>    </a:t>
            </a:r>
            <a:r>
              <a:rPr lang="pt-BR">
                <a:solidFill>
                  <a:srgbClr val="996633"/>
                </a:solidFill>
              </a:rPr>
              <a:t>$stmt</a:t>
            </a:r>
            <a:r>
              <a:rPr lang="pt-BR">
                <a:solidFill>
                  <a:schemeClr val="dk1"/>
                </a:solidFill>
              </a:rPr>
              <a:t> </a:t>
            </a:r>
            <a:r>
              <a:rPr lang="pt-BR">
                <a:solidFill>
                  <a:srgbClr val="333333"/>
                </a:solidFill>
              </a:rPr>
              <a:t>=</a:t>
            </a:r>
            <a:r>
              <a:rPr lang="pt-BR">
                <a:solidFill>
                  <a:schemeClr val="dk1"/>
                </a:solidFill>
              </a:rPr>
              <a:t> </a:t>
            </a:r>
            <a:r>
              <a:rPr lang="pt-BR">
                <a:solidFill>
                  <a:srgbClr val="996633"/>
                </a:solidFill>
              </a:rPr>
              <a:t>$pdo</a:t>
            </a:r>
            <a:r>
              <a:rPr lang="pt-BR">
                <a:solidFill>
                  <a:srgbClr val="333333"/>
                </a:solidFill>
              </a:rPr>
              <a:t>-&gt;</a:t>
            </a:r>
            <a:r>
              <a:rPr lang="pt-BR">
                <a:solidFill>
                  <a:srgbClr val="0000CC"/>
                </a:solidFill>
              </a:rPr>
              <a:t>prepare</a:t>
            </a:r>
            <a:r>
              <a:rPr lang="pt-BR">
                <a:solidFill>
                  <a:schemeClr val="dk1"/>
                </a:solidFill>
              </a:rPr>
              <a:t>(</a:t>
            </a:r>
            <a:r>
              <a:rPr lang="pt-BR">
                <a:solidFill>
                  <a:schemeClr val="dk1"/>
                </a:solidFill>
                <a:highlight>
                  <a:srgbClr val="FFF0F0"/>
                </a:highlight>
              </a:rPr>
              <a:t>"INSERT INTO funcionario (nome) VALUES (?)"</a:t>
            </a:r>
            <a:r>
              <a:rPr lang="pt-BR">
                <a:solidFill>
                  <a:schemeClr val="dk1"/>
                </a:solidFill>
              </a:rPr>
              <a:t>);</a:t>
            </a:r>
            <a:endParaRPr>
              <a:solidFill>
                <a:schemeClr val="dk1"/>
              </a:solidFill>
            </a:endParaRPr>
          </a:p>
          <a:p>
            <a:pPr indent="0" lvl="0" marL="0" rtl="0" algn="l">
              <a:spcBef>
                <a:spcPts val="0"/>
              </a:spcBef>
              <a:spcAft>
                <a:spcPts val="0"/>
              </a:spcAft>
              <a:buNone/>
            </a:pPr>
            <a:r>
              <a:rPr lang="pt-BR">
                <a:solidFill>
                  <a:schemeClr val="dk1"/>
                </a:solidFill>
              </a:rPr>
              <a:t>    </a:t>
            </a:r>
            <a:r>
              <a:rPr b="1" lang="pt-BR">
                <a:solidFill>
                  <a:srgbClr val="008800"/>
                </a:solidFill>
              </a:rPr>
              <a:t>foreach</a:t>
            </a:r>
            <a:r>
              <a:rPr lang="pt-BR">
                <a:solidFill>
                  <a:schemeClr val="dk1"/>
                </a:solidFill>
              </a:rPr>
              <a:t> ([</a:t>
            </a:r>
            <a:r>
              <a:rPr lang="pt-BR">
                <a:solidFill>
                  <a:schemeClr val="dk1"/>
                </a:solidFill>
                <a:highlight>
                  <a:srgbClr val="FFF0F0"/>
                </a:highlight>
              </a:rPr>
              <a:t>'José da Silva'</a:t>
            </a:r>
            <a:r>
              <a:rPr lang="pt-BR">
                <a:solidFill>
                  <a:schemeClr val="dk1"/>
                </a:solidFill>
              </a:rPr>
              <a:t>,</a:t>
            </a:r>
            <a:r>
              <a:rPr lang="pt-BR">
                <a:solidFill>
                  <a:schemeClr val="dk1"/>
                </a:solidFill>
                <a:highlight>
                  <a:srgbClr val="FFF0F0"/>
                </a:highlight>
              </a:rPr>
              <a:t>'Maria das Dores'</a:t>
            </a:r>
            <a:r>
              <a:rPr lang="pt-BR">
                <a:solidFill>
                  <a:schemeClr val="dk1"/>
                </a:solidFill>
              </a:rPr>
              <a:t>] </a:t>
            </a:r>
            <a:r>
              <a:rPr b="1" lang="pt-BR">
                <a:solidFill>
                  <a:srgbClr val="008800"/>
                </a:solidFill>
              </a:rPr>
              <a:t>as</a:t>
            </a:r>
            <a:r>
              <a:rPr lang="pt-BR">
                <a:solidFill>
                  <a:schemeClr val="dk1"/>
                </a:solidFill>
              </a:rPr>
              <a:t> </a:t>
            </a:r>
            <a:r>
              <a:rPr lang="pt-BR">
                <a:solidFill>
                  <a:srgbClr val="996633"/>
                </a:solidFill>
              </a:rPr>
              <a:t>$name</a:t>
            </a:r>
            <a:r>
              <a:rPr lang="pt-BR">
                <a:solidFill>
                  <a:schemeClr val="dk1"/>
                </a:solidFill>
              </a:rPr>
              <a:t>){</a:t>
            </a:r>
            <a:endParaRPr>
              <a:solidFill>
                <a:schemeClr val="dk1"/>
              </a:solidFill>
            </a:endParaRPr>
          </a:p>
          <a:p>
            <a:pPr indent="0" lvl="0" marL="0" rtl="0" algn="l">
              <a:spcBef>
                <a:spcPts val="0"/>
              </a:spcBef>
              <a:spcAft>
                <a:spcPts val="0"/>
              </a:spcAft>
              <a:buNone/>
            </a:pPr>
            <a:r>
              <a:rPr lang="pt-BR">
                <a:solidFill>
                  <a:schemeClr val="dk1"/>
                </a:solidFill>
              </a:rPr>
              <a:t>        </a:t>
            </a:r>
            <a:r>
              <a:rPr lang="pt-BR">
                <a:solidFill>
                  <a:srgbClr val="996633"/>
                </a:solidFill>
              </a:rPr>
              <a:t>$stmt</a:t>
            </a:r>
            <a:r>
              <a:rPr lang="pt-BR">
                <a:solidFill>
                  <a:srgbClr val="333333"/>
                </a:solidFill>
              </a:rPr>
              <a:t>-&gt;</a:t>
            </a:r>
            <a:r>
              <a:rPr lang="pt-BR">
                <a:solidFill>
                  <a:srgbClr val="0000CC"/>
                </a:solidFill>
              </a:rPr>
              <a:t>execute</a:t>
            </a:r>
            <a:r>
              <a:rPr lang="pt-BR">
                <a:solidFill>
                  <a:schemeClr val="dk1"/>
                </a:solidFill>
              </a:rPr>
              <a:t>([</a:t>
            </a:r>
            <a:r>
              <a:rPr lang="pt-BR">
                <a:solidFill>
                  <a:srgbClr val="996633"/>
                </a:solidFill>
              </a:rPr>
              <a:t>$name</a:t>
            </a:r>
            <a:r>
              <a:rPr lang="pt-BR">
                <a:solidFill>
                  <a:schemeClr val="dk1"/>
                </a:solidFill>
              </a:rPr>
              <a:t>]);</a:t>
            </a:r>
            <a:endParaRPr>
              <a:solidFill>
                <a:schemeClr val="dk1"/>
              </a:solidFill>
            </a:endParaRPr>
          </a:p>
          <a:p>
            <a:pPr indent="0" lvl="0" marL="0" rtl="0" algn="l">
              <a:spcBef>
                <a:spcPts val="0"/>
              </a:spcBef>
              <a:spcAft>
                <a:spcPts val="0"/>
              </a:spcAft>
              <a:buNone/>
            </a:pPr>
            <a:r>
              <a:rPr lang="pt-BR">
                <a:solidFill>
                  <a:schemeClr val="dk1"/>
                </a:solidFill>
              </a:rPr>
              <a:t>    }</a:t>
            </a:r>
            <a:endParaRPr>
              <a:solidFill>
                <a:schemeClr val="dk1"/>
              </a:solidFill>
            </a:endParaRPr>
          </a:p>
          <a:p>
            <a:pPr indent="0" lvl="0" marL="0" rtl="0" algn="l">
              <a:spcBef>
                <a:spcPts val="0"/>
              </a:spcBef>
              <a:spcAft>
                <a:spcPts val="0"/>
              </a:spcAft>
              <a:buNone/>
            </a:pPr>
            <a:r>
              <a:rPr lang="pt-BR">
                <a:solidFill>
                  <a:schemeClr val="dk1"/>
                </a:solidFill>
              </a:rPr>
              <a:t>    </a:t>
            </a:r>
            <a:r>
              <a:rPr lang="pt-BR">
                <a:solidFill>
                  <a:srgbClr val="996633"/>
                </a:solidFill>
              </a:rPr>
              <a:t>$pdo</a:t>
            </a:r>
            <a:r>
              <a:rPr lang="pt-BR">
                <a:solidFill>
                  <a:srgbClr val="333333"/>
                </a:solidFill>
              </a:rPr>
              <a:t>-&gt;</a:t>
            </a:r>
            <a:r>
              <a:rPr lang="pt-BR">
                <a:solidFill>
                  <a:srgbClr val="0000CC"/>
                </a:solidFill>
              </a:rPr>
              <a:t>commit</a:t>
            </a:r>
            <a:r>
              <a:rPr lang="pt-BR">
                <a:solidFill>
                  <a:schemeClr val="dk1"/>
                </a:solidFill>
              </a:rPr>
              <a:t>();</a:t>
            </a:r>
            <a:endParaRPr>
              <a:solidFill>
                <a:schemeClr val="dk1"/>
              </a:solidFill>
            </a:endParaRPr>
          </a:p>
          <a:p>
            <a:pPr indent="0" lvl="0" marL="0" rtl="0" algn="l">
              <a:spcBef>
                <a:spcPts val="0"/>
              </a:spcBef>
              <a:spcAft>
                <a:spcPts val="0"/>
              </a:spcAft>
              <a:buNone/>
            </a:pPr>
            <a:r>
              <a:rPr lang="pt-BR">
                <a:solidFill>
                  <a:schemeClr val="dk1"/>
                </a:solidFill>
              </a:rPr>
              <a:t>}</a:t>
            </a:r>
            <a:r>
              <a:rPr b="1" lang="pt-BR">
                <a:solidFill>
                  <a:srgbClr val="008800"/>
                </a:solidFill>
              </a:rPr>
              <a:t>catch</a:t>
            </a:r>
            <a:r>
              <a:rPr lang="pt-BR">
                <a:solidFill>
                  <a:schemeClr val="dk1"/>
                </a:solidFill>
              </a:rPr>
              <a:t> (Exception </a:t>
            </a:r>
            <a:r>
              <a:rPr lang="pt-BR">
                <a:solidFill>
                  <a:srgbClr val="996633"/>
                </a:solidFill>
              </a:rPr>
              <a:t>$e</a:t>
            </a:r>
            <a:r>
              <a:rPr lang="pt-BR">
                <a:solidFill>
                  <a:schemeClr val="dk1"/>
                </a:solidFill>
              </a:rPr>
              <a:t>){</a:t>
            </a:r>
            <a:endParaRPr>
              <a:solidFill>
                <a:schemeClr val="dk1"/>
              </a:solidFill>
            </a:endParaRPr>
          </a:p>
          <a:p>
            <a:pPr indent="0" lvl="0" marL="0" rtl="0" algn="l">
              <a:spcBef>
                <a:spcPts val="0"/>
              </a:spcBef>
              <a:spcAft>
                <a:spcPts val="0"/>
              </a:spcAft>
              <a:buNone/>
            </a:pPr>
            <a:r>
              <a:rPr lang="pt-BR">
                <a:solidFill>
                  <a:schemeClr val="dk1"/>
                </a:solidFill>
              </a:rPr>
              <a:t>    </a:t>
            </a:r>
            <a:r>
              <a:rPr lang="pt-BR">
                <a:solidFill>
                  <a:srgbClr val="996633"/>
                </a:solidFill>
              </a:rPr>
              <a:t>$pdo</a:t>
            </a:r>
            <a:r>
              <a:rPr lang="pt-BR">
                <a:solidFill>
                  <a:srgbClr val="333333"/>
                </a:solidFill>
              </a:rPr>
              <a:t>-&gt;</a:t>
            </a:r>
            <a:r>
              <a:rPr lang="pt-BR">
                <a:solidFill>
                  <a:srgbClr val="0000CC"/>
                </a:solidFill>
              </a:rPr>
              <a:t>rollback</a:t>
            </a:r>
            <a:r>
              <a:rPr lang="pt-BR">
                <a:solidFill>
                  <a:schemeClr val="dk1"/>
                </a:solidFill>
              </a:rPr>
              <a:t>();</a:t>
            </a:r>
            <a:endParaRPr>
              <a:solidFill>
                <a:schemeClr val="dk1"/>
              </a:solidFill>
            </a:endParaRPr>
          </a:p>
          <a:p>
            <a:pPr indent="0" lvl="0" marL="0" rtl="0" algn="l">
              <a:spcBef>
                <a:spcPts val="0"/>
              </a:spcBef>
              <a:spcAft>
                <a:spcPts val="0"/>
              </a:spcAft>
              <a:buNone/>
            </a:pPr>
            <a:r>
              <a:rPr lang="pt-BR">
                <a:solidFill>
                  <a:schemeClr val="dk1"/>
                </a:solidFill>
              </a:rPr>
              <a:t>    </a:t>
            </a:r>
            <a:r>
              <a:rPr b="1" lang="pt-BR">
                <a:solidFill>
                  <a:srgbClr val="008800"/>
                </a:solidFill>
              </a:rPr>
              <a:t>throw</a:t>
            </a:r>
            <a:r>
              <a:rPr lang="pt-BR">
                <a:solidFill>
                  <a:schemeClr val="dk1"/>
                </a:solidFill>
              </a:rPr>
              <a:t> </a:t>
            </a:r>
            <a:r>
              <a:rPr lang="pt-BR">
                <a:solidFill>
                  <a:srgbClr val="996633"/>
                </a:solidFill>
              </a:rPr>
              <a:t>$e</a:t>
            </a:r>
            <a:r>
              <a:rPr lang="pt-BR">
                <a:solidFill>
                  <a:schemeClr val="dk1"/>
                </a:solidFill>
              </a:rPr>
              <a:t>;</a:t>
            </a:r>
            <a:endParaRPr>
              <a:solidFill>
                <a:schemeClr val="dk1"/>
              </a:solidFill>
            </a:endParaRPr>
          </a:p>
          <a:p>
            <a:pPr indent="0" lvl="0" marL="0" rtl="0" algn="l">
              <a:lnSpc>
                <a:spcPct val="125000"/>
              </a:lnSpc>
              <a:spcBef>
                <a:spcPts val="0"/>
              </a:spcBef>
              <a:spcAft>
                <a:spcPts val="0"/>
              </a:spcAft>
              <a:buNone/>
            </a:pPr>
            <a:r>
              <a:rPr lang="pt-BR">
                <a:solidFill>
                  <a:schemeClr val="dk1"/>
                </a:solidFill>
              </a:rPr>
              <a:t>}</a:t>
            </a:r>
            <a:endParaRPr>
              <a:solidFill>
                <a:schemeClr val="dk1"/>
              </a:solidFill>
            </a:endParaRPr>
          </a:p>
        </p:txBody>
      </p:sp>
      <p:sp>
        <p:nvSpPr>
          <p:cNvPr id="2569" name="Google Shape;2569;p299"/>
          <p:cNvSpPr txBox="1"/>
          <p:nvPr/>
        </p:nvSpPr>
        <p:spPr>
          <a:xfrm>
            <a:off x="6766450" y="1235100"/>
            <a:ext cx="1947600" cy="33792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just">
              <a:spcBef>
                <a:spcPts val="0"/>
              </a:spcBef>
              <a:spcAft>
                <a:spcPts val="0"/>
              </a:spcAft>
              <a:buNone/>
            </a:pPr>
            <a:r>
              <a:rPr lang="pt-BR"/>
              <a:t>Neste exemplo, dois inserts são executados dentro de uma transação, porém, apenas com a confirmação feita com o commit, é que as mesmas serão de facto executadas.</a:t>
            </a:r>
            <a:endParaRPr/>
          </a:p>
          <a:p>
            <a:pPr indent="0" lvl="0" marL="0" rtl="0" algn="just">
              <a:spcBef>
                <a:spcPts val="0"/>
              </a:spcBef>
              <a:spcAft>
                <a:spcPts val="0"/>
              </a:spcAft>
              <a:buNone/>
            </a:pPr>
            <a:r>
              <a:t/>
            </a:r>
            <a:endParaRPr/>
          </a:p>
          <a:p>
            <a:pPr indent="0" lvl="0" marL="0" rtl="0" algn="just">
              <a:spcBef>
                <a:spcPts val="0"/>
              </a:spcBef>
              <a:spcAft>
                <a:spcPts val="0"/>
              </a:spcAft>
              <a:buNone/>
            </a:pPr>
            <a:r>
              <a:rPr lang="pt-BR"/>
              <a:t>Para que a transação não fique aberta em caso de erro, utilizaremos o rollback dentro do catch</a:t>
            </a:r>
            <a:endParaRPr/>
          </a:p>
        </p:txBody>
      </p:sp>
    </p:spTree>
  </p:cSld>
  <p:clrMapOvr>
    <a:masterClrMapping/>
  </p:clrMapOvr>
</p:sld>
</file>

<file path=ppt/slides/slide2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3" name="Shape 2573"/>
        <p:cNvGrpSpPr/>
        <p:nvPr/>
      </p:nvGrpSpPr>
      <p:grpSpPr>
        <a:xfrm>
          <a:off x="0" y="0"/>
          <a:ext cx="0" cy="0"/>
          <a:chOff x="0" y="0"/>
          <a:chExt cx="0" cy="0"/>
        </a:xfrm>
      </p:grpSpPr>
      <p:sp>
        <p:nvSpPr>
          <p:cNvPr id="2574" name="Google Shape;2574;p30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PDO Transaction (Atualização)</a:t>
            </a:r>
            <a:endParaRPr/>
          </a:p>
        </p:txBody>
      </p:sp>
      <p:sp>
        <p:nvSpPr>
          <p:cNvPr id="2575" name="Google Shape;2575;p300"/>
          <p:cNvSpPr txBox="1"/>
          <p:nvPr/>
        </p:nvSpPr>
        <p:spPr>
          <a:xfrm>
            <a:off x="355775" y="1230125"/>
            <a:ext cx="8093400" cy="30000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pt-BR">
                <a:solidFill>
                  <a:srgbClr val="557799"/>
                </a:solidFill>
              </a:rPr>
              <a:t>&lt;?php</a:t>
            </a:r>
            <a:endParaRPr>
              <a:solidFill>
                <a:srgbClr val="557799"/>
              </a:solidFill>
            </a:endParaRPr>
          </a:p>
          <a:p>
            <a:pPr indent="0" lvl="0" marL="0" rtl="0" algn="l">
              <a:spcBef>
                <a:spcPts val="0"/>
              </a:spcBef>
              <a:spcAft>
                <a:spcPts val="0"/>
              </a:spcAft>
              <a:buNone/>
            </a:pPr>
            <a:r>
              <a:t/>
            </a:r>
            <a:endParaRPr>
              <a:solidFill>
                <a:srgbClr val="557799"/>
              </a:solidFill>
            </a:endParaRPr>
          </a:p>
          <a:p>
            <a:pPr indent="0" lvl="0" marL="0" rtl="0" algn="l">
              <a:spcBef>
                <a:spcPts val="0"/>
              </a:spcBef>
              <a:spcAft>
                <a:spcPts val="0"/>
              </a:spcAft>
              <a:buNone/>
            </a:pPr>
            <a:r>
              <a:rPr b="1" lang="pt-BR">
                <a:solidFill>
                  <a:srgbClr val="008800"/>
                </a:solidFill>
              </a:rPr>
              <a:t>include_once</a:t>
            </a:r>
            <a:r>
              <a:rPr lang="pt-BR">
                <a:solidFill>
                  <a:srgbClr val="996633"/>
                </a:solidFill>
              </a:rPr>
              <a:t> </a:t>
            </a:r>
            <a:r>
              <a:rPr lang="pt-BR">
                <a:solidFill>
                  <a:srgbClr val="333333"/>
                </a:solidFill>
                <a:highlight>
                  <a:srgbClr val="FFF0F0"/>
                </a:highlight>
              </a:rPr>
              <a:t>“conexao.php”</a:t>
            </a:r>
            <a:r>
              <a:rPr lang="pt-BR">
                <a:solidFill>
                  <a:srgbClr val="996633"/>
                </a:solidFill>
              </a:rPr>
              <a:t>;</a:t>
            </a:r>
            <a:endParaRPr>
              <a:solidFill>
                <a:srgbClr val="996633"/>
              </a:solidFill>
            </a:endParaRPr>
          </a:p>
          <a:p>
            <a:pPr indent="0" lvl="0" marL="0" rtl="0" algn="l">
              <a:spcBef>
                <a:spcPts val="0"/>
              </a:spcBef>
              <a:spcAft>
                <a:spcPts val="0"/>
              </a:spcAft>
              <a:buClr>
                <a:schemeClr val="dk1"/>
              </a:buClr>
              <a:buSzPts val="1100"/>
              <a:buFont typeface="Arial"/>
              <a:buNone/>
            </a:pPr>
            <a:r>
              <a:t/>
            </a:r>
            <a:endParaRPr>
              <a:solidFill>
                <a:srgbClr val="996633"/>
              </a:solidFill>
            </a:endParaRPr>
          </a:p>
          <a:p>
            <a:pPr indent="0" lvl="0" marL="0" rtl="0" algn="l">
              <a:spcBef>
                <a:spcPts val="0"/>
              </a:spcBef>
              <a:spcAft>
                <a:spcPts val="0"/>
              </a:spcAft>
              <a:buNone/>
            </a:pPr>
            <a:r>
              <a:rPr b="1" lang="pt-BR">
                <a:solidFill>
                  <a:srgbClr val="008800"/>
                </a:solidFill>
              </a:rPr>
              <a:t>try</a:t>
            </a:r>
            <a:r>
              <a:rPr lang="pt-BR">
                <a:solidFill>
                  <a:schemeClr val="dk1"/>
                </a:solidFill>
              </a:rPr>
              <a:t> {</a:t>
            </a:r>
            <a:endParaRPr>
              <a:solidFill>
                <a:schemeClr val="dk1"/>
              </a:solidFill>
            </a:endParaRPr>
          </a:p>
          <a:p>
            <a:pPr indent="0" lvl="0" marL="0" rtl="0" algn="l">
              <a:spcBef>
                <a:spcPts val="0"/>
              </a:spcBef>
              <a:spcAft>
                <a:spcPts val="0"/>
              </a:spcAft>
              <a:buNone/>
            </a:pPr>
            <a:r>
              <a:rPr lang="pt-BR">
                <a:solidFill>
                  <a:schemeClr val="dk1"/>
                </a:solidFill>
              </a:rPr>
              <a:t>    </a:t>
            </a:r>
            <a:r>
              <a:rPr lang="pt-BR">
                <a:solidFill>
                  <a:srgbClr val="996633"/>
                </a:solidFill>
              </a:rPr>
              <a:t>$pdo</a:t>
            </a:r>
            <a:r>
              <a:rPr lang="pt-BR">
                <a:solidFill>
                  <a:srgbClr val="333333"/>
                </a:solidFill>
              </a:rPr>
              <a:t>-&gt;</a:t>
            </a:r>
            <a:r>
              <a:rPr lang="pt-BR">
                <a:solidFill>
                  <a:srgbClr val="0000CC"/>
                </a:solidFill>
              </a:rPr>
              <a:t>beginTransaction</a:t>
            </a:r>
            <a:r>
              <a:rPr lang="pt-BR">
                <a:solidFill>
                  <a:schemeClr val="dk1"/>
                </a:solidFill>
              </a:rPr>
              <a:t>();</a:t>
            </a:r>
            <a:endParaRPr>
              <a:solidFill>
                <a:schemeClr val="dk1"/>
              </a:solidFill>
            </a:endParaRPr>
          </a:p>
          <a:p>
            <a:pPr indent="0" lvl="0" marL="0" rtl="0" algn="l">
              <a:spcBef>
                <a:spcPts val="0"/>
              </a:spcBef>
              <a:spcAft>
                <a:spcPts val="0"/>
              </a:spcAft>
              <a:buNone/>
            </a:pPr>
            <a:r>
              <a:rPr lang="pt-BR">
                <a:solidFill>
                  <a:schemeClr val="dk1"/>
                </a:solidFill>
              </a:rPr>
              <a:t>    </a:t>
            </a:r>
            <a:r>
              <a:rPr lang="pt-BR">
                <a:solidFill>
                  <a:srgbClr val="996633"/>
                </a:solidFill>
              </a:rPr>
              <a:t>$stmt</a:t>
            </a:r>
            <a:r>
              <a:rPr lang="pt-BR">
                <a:solidFill>
                  <a:schemeClr val="dk1"/>
                </a:solidFill>
              </a:rPr>
              <a:t> </a:t>
            </a:r>
            <a:r>
              <a:rPr lang="pt-BR">
                <a:solidFill>
                  <a:srgbClr val="333333"/>
                </a:solidFill>
              </a:rPr>
              <a:t>=</a:t>
            </a:r>
            <a:r>
              <a:rPr lang="pt-BR">
                <a:solidFill>
                  <a:schemeClr val="dk1"/>
                </a:solidFill>
              </a:rPr>
              <a:t> </a:t>
            </a:r>
            <a:r>
              <a:rPr lang="pt-BR">
                <a:solidFill>
                  <a:srgbClr val="996633"/>
                </a:solidFill>
              </a:rPr>
              <a:t>$pdo</a:t>
            </a:r>
            <a:r>
              <a:rPr lang="pt-BR">
                <a:solidFill>
                  <a:srgbClr val="333333"/>
                </a:solidFill>
              </a:rPr>
              <a:t>-&gt;</a:t>
            </a:r>
            <a:r>
              <a:rPr lang="pt-BR">
                <a:solidFill>
                  <a:srgbClr val="0000CC"/>
                </a:solidFill>
              </a:rPr>
              <a:t>prepare</a:t>
            </a:r>
            <a:r>
              <a:rPr lang="pt-BR">
                <a:solidFill>
                  <a:schemeClr val="dk1"/>
                </a:solidFill>
              </a:rPr>
              <a:t>(</a:t>
            </a:r>
            <a:r>
              <a:rPr lang="pt-BR">
                <a:solidFill>
                  <a:schemeClr val="dk1"/>
                </a:solidFill>
                <a:highlight>
                  <a:srgbClr val="FFF0F0"/>
                </a:highlight>
              </a:rPr>
              <a:t>"UPDATE livro SET preco += 1 WHERE id= :id "</a:t>
            </a:r>
            <a:r>
              <a:rPr lang="pt-BR">
                <a:solidFill>
                  <a:schemeClr val="dk1"/>
                </a:solidFill>
              </a:rPr>
              <a:t>);</a:t>
            </a:r>
            <a:endParaRPr>
              <a:solidFill>
                <a:schemeClr val="dk1"/>
              </a:solidFill>
            </a:endParaRPr>
          </a:p>
          <a:p>
            <a:pPr indent="0" lvl="0" marL="0" rtl="0" algn="l">
              <a:spcBef>
                <a:spcPts val="0"/>
              </a:spcBef>
              <a:spcAft>
                <a:spcPts val="0"/>
              </a:spcAft>
              <a:buNone/>
            </a:pPr>
            <a:r>
              <a:rPr lang="pt-BR">
                <a:solidFill>
                  <a:schemeClr val="dk1"/>
                </a:solidFill>
              </a:rPr>
              <a:t>    </a:t>
            </a:r>
            <a:r>
              <a:rPr lang="pt-BR">
                <a:solidFill>
                  <a:srgbClr val="996633"/>
                </a:solidFill>
              </a:rPr>
              <a:t>$stmt</a:t>
            </a:r>
            <a:r>
              <a:rPr lang="pt-BR">
                <a:solidFill>
                  <a:srgbClr val="333333"/>
                </a:solidFill>
              </a:rPr>
              <a:t>-&gt;</a:t>
            </a:r>
            <a:r>
              <a:rPr lang="pt-BR">
                <a:solidFill>
                  <a:srgbClr val="0000CC"/>
                </a:solidFill>
              </a:rPr>
              <a:t>execute</a:t>
            </a:r>
            <a:r>
              <a:rPr lang="pt-BR">
                <a:solidFill>
                  <a:schemeClr val="dk1"/>
                </a:solidFill>
              </a:rPr>
              <a:t>([</a:t>
            </a:r>
            <a:r>
              <a:rPr lang="pt-BR">
                <a:solidFill>
                  <a:srgbClr val="996633"/>
                </a:solidFill>
              </a:rPr>
              <a:t>‘id’=&gt;$id</a:t>
            </a:r>
            <a:r>
              <a:rPr lang="pt-BR">
                <a:solidFill>
                  <a:schemeClr val="dk1"/>
                </a:solidFill>
              </a:rPr>
              <a:t>]);</a:t>
            </a:r>
            <a:endParaRPr>
              <a:solidFill>
                <a:schemeClr val="dk1"/>
              </a:solidFill>
            </a:endParaRPr>
          </a:p>
          <a:p>
            <a:pPr indent="0" lvl="0" marL="0" rtl="0" algn="l">
              <a:spcBef>
                <a:spcPts val="0"/>
              </a:spcBef>
              <a:spcAft>
                <a:spcPts val="0"/>
              </a:spcAft>
              <a:buNone/>
            </a:pPr>
            <a:r>
              <a:rPr lang="pt-BR">
                <a:solidFill>
                  <a:schemeClr val="dk1"/>
                </a:solidFill>
              </a:rPr>
              <a:t>    </a:t>
            </a:r>
            <a:r>
              <a:rPr lang="pt-BR">
                <a:solidFill>
                  <a:srgbClr val="996633"/>
                </a:solidFill>
              </a:rPr>
              <a:t>$pdo</a:t>
            </a:r>
            <a:r>
              <a:rPr lang="pt-BR">
                <a:solidFill>
                  <a:srgbClr val="333333"/>
                </a:solidFill>
              </a:rPr>
              <a:t>-&gt;</a:t>
            </a:r>
            <a:r>
              <a:rPr lang="pt-BR">
                <a:solidFill>
                  <a:srgbClr val="0000CC"/>
                </a:solidFill>
              </a:rPr>
              <a:t>commit</a:t>
            </a:r>
            <a:r>
              <a:rPr lang="pt-BR">
                <a:solidFill>
                  <a:schemeClr val="dk1"/>
                </a:solidFill>
              </a:rPr>
              <a:t>();</a:t>
            </a:r>
            <a:endParaRPr>
              <a:solidFill>
                <a:schemeClr val="dk1"/>
              </a:solidFill>
            </a:endParaRPr>
          </a:p>
          <a:p>
            <a:pPr indent="0" lvl="0" marL="0" rtl="0" algn="l">
              <a:spcBef>
                <a:spcPts val="0"/>
              </a:spcBef>
              <a:spcAft>
                <a:spcPts val="0"/>
              </a:spcAft>
              <a:buNone/>
            </a:pPr>
            <a:r>
              <a:rPr lang="pt-BR">
                <a:solidFill>
                  <a:schemeClr val="dk1"/>
                </a:solidFill>
              </a:rPr>
              <a:t>}</a:t>
            </a:r>
            <a:r>
              <a:rPr b="1" lang="pt-BR">
                <a:solidFill>
                  <a:srgbClr val="008800"/>
                </a:solidFill>
              </a:rPr>
              <a:t>catch</a:t>
            </a:r>
            <a:r>
              <a:rPr lang="pt-BR">
                <a:solidFill>
                  <a:schemeClr val="dk1"/>
                </a:solidFill>
              </a:rPr>
              <a:t> (Exception </a:t>
            </a:r>
            <a:r>
              <a:rPr lang="pt-BR">
                <a:solidFill>
                  <a:srgbClr val="996633"/>
                </a:solidFill>
              </a:rPr>
              <a:t>$e</a:t>
            </a:r>
            <a:r>
              <a:rPr lang="pt-BR">
                <a:solidFill>
                  <a:schemeClr val="dk1"/>
                </a:solidFill>
              </a:rPr>
              <a:t>){</a:t>
            </a:r>
            <a:endParaRPr>
              <a:solidFill>
                <a:schemeClr val="dk1"/>
              </a:solidFill>
            </a:endParaRPr>
          </a:p>
          <a:p>
            <a:pPr indent="0" lvl="0" marL="0" rtl="0" algn="l">
              <a:spcBef>
                <a:spcPts val="0"/>
              </a:spcBef>
              <a:spcAft>
                <a:spcPts val="0"/>
              </a:spcAft>
              <a:buNone/>
            </a:pPr>
            <a:r>
              <a:rPr lang="pt-BR">
                <a:solidFill>
                  <a:schemeClr val="dk1"/>
                </a:solidFill>
              </a:rPr>
              <a:t>    </a:t>
            </a:r>
            <a:r>
              <a:rPr lang="pt-BR">
                <a:solidFill>
                  <a:srgbClr val="996633"/>
                </a:solidFill>
              </a:rPr>
              <a:t>$pdo</a:t>
            </a:r>
            <a:r>
              <a:rPr lang="pt-BR">
                <a:solidFill>
                  <a:srgbClr val="333333"/>
                </a:solidFill>
              </a:rPr>
              <a:t>-&gt;</a:t>
            </a:r>
            <a:r>
              <a:rPr lang="pt-BR">
                <a:solidFill>
                  <a:srgbClr val="0000CC"/>
                </a:solidFill>
              </a:rPr>
              <a:t>rollback</a:t>
            </a:r>
            <a:r>
              <a:rPr lang="pt-BR">
                <a:solidFill>
                  <a:schemeClr val="dk1"/>
                </a:solidFill>
              </a:rPr>
              <a:t>();</a:t>
            </a:r>
            <a:endParaRPr>
              <a:solidFill>
                <a:schemeClr val="dk1"/>
              </a:solidFill>
            </a:endParaRPr>
          </a:p>
          <a:p>
            <a:pPr indent="0" lvl="0" marL="0" rtl="0" algn="l">
              <a:spcBef>
                <a:spcPts val="0"/>
              </a:spcBef>
              <a:spcAft>
                <a:spcPts val="0"/>
              </a:spcAft>
              <a:buNone/>
            </a:pPr>
            <a:r>
              <a:rPr lang="pt-BR">
                <a:solidFill>
                  <a:schemeClr val="dk1"/>
                </a:solidFill>
              </a:rPr>
              <a:t>    </a:t>
            </a:r>
            <a:r>
              <a:rPr b="1" lang="pt-BR">
                <a:solidFill>
                  <a:srgbClr val="008800"/>
                </a:solidFill>
              </a:rPr>
              <a:t>throw</a:t>
            </a:r>
            <a:r>
              <a:rPr lang="pt-BR">
                <a:solidFill>
                  <a:schemeClr val="dk1"/>
                </a:solidFill>
              </a:rPr>
              <a:t> </a:t>
            </a:r>
            <a:r>
              <a:rPr lang="pt-BR">
                <a:solidFill>
                  <a:srgbClr val="996633"/>
                </a:solidFill>
              </a:rPr>
              <a:t>$e</a:t>
            </a:r>
            <a:r>
              <a:rPr lang="pt-BR">
                <a:solidFill>
                  <a:schemeClr val="dk1"/>
                </a:solidFill>
              </a:rPr>
              <a:t>;</a:t>
            </a:r>
            <a:endParaRPr>
              <a:solidFill>
                <a:schemeClr val="dk1"/>
              </a:solidFill>
            </a:endParaRPr>
          </a:p>
          <a:p>
            <a:pPr indent="0" lvl="0" marL="0" rtl="0" algn="l">
              <a:lnSpc>
                <a:spcPct val="125000"/>
              </a:lnSpc>
              <a:spcBef>
                <a:spcPts val="0"/>
              </a:spcBef>
              <a:spcAft>
                <a:spcPts val="0"/>
              </a:spcAft>
              <a:buNone/>
            </a:pPr>
            <a:r>
              <a:rPr lang="pt-BR">
                <a:solidFill>
                  <a:schemeClr val="dk1"/>
                </a:solidFill>
              </a:rPr>
              <a:t>}</a:t>
            </a:r>
            <a:endParaRPr>
              <a:solidFill>
                <a:schemeClr val="dk1"/>
              </a:solidFill>
            </a:endParaRPr>
          </a:p>
        </p:txBody>
      </p:sp>
    </p:spTree>
  </p:cSld>
  <p:clrMapOvr>
    <a:masterClrMapping/>
  </p:clrMapOvr>
</p:sld>
</file>

<file path=ppt/slides/slide2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9" name="Shape 2579"/>
        <p:cNvGrpSpPr/>
        <p:nvPr/>
      </p:nvGrpSpPr>
      <p:grpSpPr>
        <a:xfrm>
          <a:off x="0" y="0"/>
          <a:ext cx="0" cy="0"/>
          <a:chOff x="0" y="0"/>
          <a:chExt cx="0" cy="0"/>
        </a:xfrm>
      </p:grpSpPr>
      <p:sp>
        <p:nvSpPr>
          <p:cNvPr id="2580" name="Google Shape;2580;p30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PDO Transaction (Remoção)</a:t>
            </a:r>
            <a:endParaRPr/>
          </a:p>
        </p:txBody>
      </p:sp>
      <p:sp>
        <p:nvSpPr>
          <p:cNvPr id="2581" name="Google Shape;2581;p301"/>
          <p:cNvSpPr txBox="1"/>
          <p:nvPr/>
        </p:nvSpPr>
        <p:spPr>
          <a:xfrm>
            <a:off x="355775" y="1230125"/>
            <a:ext cx="8093400" cy="30000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pt-BR">
                <a:solidFill>
                  <a:srgbClr val="557799"/>
                </a:solidFill>
              </a:rPr>
              <a:t>&lt;?php</a:t>
            </a:r>
            <a:endParaRPr>
              <a:solidFill>
                <a:srgbClr val="557799"/>
              </a:solidFill>
            </a:endParaRPr>
          </a:p>
          <a:p>
            <a:pPr indent="0" lvl="0" marL="0" rtl="0" algn="l">
              <a:spcBef>
                <a:spcPts val="0"/>
              </a:spcBef>
              <a:spcAft>
                <a:spcPts val="0"/>
              </a:spcAft>
              <a:buNone/>
            </a:pPr>
            <a:r>
              <a:t/>
            </a:r>
            <a:endParaRPr>
              <a:solidFill>
                <a:srgbClr val="557799"/>
              </a:solidFill>
            </a:endParaRPr>
          </a:p>
          <a:p>
            <a:pPr indent="0" lvl="0" marL="0" rtl="0" algn="l">
              <a:spcBef>
                <a:spcPts val="0"/>
              </a:spcBef>
              <a:spcAft>
                <a:spcPts val="0"/>
              </a:spcAft>
              <a:buNone/>
            </a:pPr>
            <a:r>
              <a:rPr b="1" lang="pt-BR">
                <a:solidFill>
                  <a:srgbClr val="008800"/>
                </a:solidFill>
              </a:rPr>
              <a:t>include_once</a:t>
            </a:r>
            <a:r>
              <a:rPr lang="pt-BR">
                <a:solidFill>
                  <a:srgbClr val="996633"/>
                </a:solidFill>
              </a:rPr>
              <a:t> </a:t>
            </a:r>
            <a:r>
              <a:rPr lang="pt-BR">
                <a:solidFill>
                  <a:srgbClr val="333333"/>
                </a:solidFill>
                <a:highlight>
                  <a:srgbClr val="FFF0F0"/>
                </a:highlight>
              </a:rPr>
              <a:t>“conexao.php”</a:t>
            </a:r>
            <a:r>
              <a:rPr lang="pt-BR">
                <a:solidFill>
                  <a:srgbClr val="996633"/>
                </a:solidFill>
              </a:rPr>
              <a:t>;</a:t>
            </a:r>
            <a:endParaRPr>
              <a:solidFill>
                <a:srgbClr val="996633"/>
              </a:solidFill>
            </a:endParaRPr>
          </a:p>
          <a:p>
            <a:pPr indent="0" lvl="0" marL="0" rtl="0" algn="l">
              <a:spcBef>
                <a:spcPts val="0"/>
              </a:spcBef>
              <a:spcAft>
                <a:spcPts val="0"/>
              </a:spcAft>
              <a:buClr>
                <a:schemeClr val="dk1"/>
              </a:buClr>
              <a:buSzPts val="1100"/>
              <a:buFont typeface="Arial"/>
              <a:buNone/>
            </a:pPr>
            <a:r>
              <a:t/>
            </a:r>
            <a:endParaRPr>
              <a:solidFill>
                <a:srgbClr val="996633"/>
              </a:solidFill>
            </a:endParaRPr>
          </a:p>
          <a:p>
            <a:pPr indent="0" lvl="0" marL="0" rtl="0" algn="l">
              <a:spcBef>
                <a:spcPts val="0"/>
              </a:spcBef>
              <a:spcAft>
                <a:spcPts val="0"/>
              </a:spcAft>
              <a:buNone/>
            </a:pPr>
            <a:r>
              <a:rPr b="1" lang="pt-BR">
                <a:solidFill>
                  <a:srgbClr val="008800"/>
                </a:solidFill>
              </a:rPr>
              <a:t>try</a:t>
            </a:r>
            <a:r>
              <a:rPr lang="pt-BR">
                <a:solidFill>
                  <a:schemeClr val="dk1"/>
                </a:solidFill>
              </a:rPr>
              <a:t> {</a:t>
            </a:r>
            <a:endParaRPr>
              <a:solidFill>
                <a:schemeClr val="dk1"/>
              </a:solidFill>
            </a:endParaRPr>
          </a:p>
          <a:p>
            <a:pPr indent="0" lvl="0" marL="0" rtl="0" algn="l">
              <a:spcBef>
                <a:spcPts val="0"/>
              </a:spcBef>
              <a:spcAft>
                <a:spcPts val="0"/>
              </a:spcAft>
              <a:buNone/>
            </a:pPr>
            <a:r>
              <a:rPr lang="pt-BR">
                <a:solidFill>
                  <a:schemeClr val="dk1"/>
                </a:solidFill>
              </a:rPr>
              <a:t>    </a:t>
            </a:r>
            <a:r>
              <a:rPr lang="pt-BR">
                <a:solidFill>
                  <a:srgbClr val="996633"/>
                </a:solidFill>
              </a:rPr>
              <a:t>$pdo</a:t>
            </a:r>
            <a:r>
              <a:rPr lang="pt-BR">
                <a:solidFill>
                  <a:srgbClr val="333333"/>
                </a:solidFill>
              </a:rPr>
              <a:t>-&gt;</a:t>
            </a:r>
            <a:r>
              <a:rPr lang="pt-BR">
                <a:solidFill>
                  <a:srgbClr val="0000CC"/>
                </a:solidFill>
              </a:rPr>
              <a:t>beginTransaction</a:t>
            </a:r>
            <a:r>
              <a:rPr lang="pt-BR">
                <a:solidFill>
                  <a:schemeClr val="dk1"/>
                </a:solidFill>
              </a:rPr>
              <a:t>();</a:t>
            </a:r>
            <a:endParaRPr>
              <a:solidFill>
                <a:schemeClr val="dk1"/>
              </a:solidFill>
            </a:endParaRPr>
          </a:p>
          <a:p>
            <a:pPr indent="0" lvl="0" marL="0" rtl="0" algn="l">
              <a:spcBef>
                <a:spcPts val="0"/>
              </a:spcBef>
              <a:spcAft>
                <a:spcPts val="0"/>
              </a:spcAft>
              <a:buNone/>
            </a:pPr>
            <a:r>
              <a:rPr lang="pt-BR">
                <a:solidFill>
                  <a:schemeClr val="dk1"/>
                </a:solidFill>
              </a:rPr>
              <a:t>    </a:t>
            </a:r>
            <a:r>
              <a:rPr lang="pt-BR">
                <a:solidFill>
                  <a:srgbClr val="996633"/>
                </a:solidFill>
              </a:rPr>
              <a:t>$stmt</a:t>
            </a:r>
            <a:r>
              <a:rPr lang="pt-BR">
                <a:solidFill>
                  <a:schemeClr val="dk1"/>
                </a:solidFill>
              </a:rPr>
              <a:t> </a:t>
            </a:r>
            <a:r>
              <a:rPr lang="pt-BR">
                <a:solidFill>
                  <a:srgbClr val="333333"/>
                </a:solidFill>
              </a:rPr>
              <a:t>=</a:t>
            </a:r>
            <a:r>
              <a:rPr lang="pt-BR">
                <a:solidFill>
                  <a:schemeClr val="dk1"/>
                </a:solidFill>
              </a:rPr>
              <a:t> </a:t>
            </a:r>
            <a:r>
              <a:rPr lang="pt-BR">
                <a:solidFill>
                  <a:srgbClr val="996633"/>
                </a:solidFill>
              </a:rPr>
              <a:t>$pdo</a:t>
            </a:r>
            <a:r>
              <a:rPr lang="pt-BR">
                <a:solidFill>
                  <a:srgbClr val="333333"/>
                </a:solidFill>
              </a:rPr>
              <a:t>-&gt;</a:t>
            </a:r>
            <a:r>
              <a:rPr lang="pt-BR">
                <a:solidFill>
                  <a:srgbClr val="0000CC"/>
                </a:solidFill>
              </a:rPr>
              <a:t>prepare</a:t>
            </a:r>
            <a:r>
              <a:rPr lang="pt-BR">
                <a:solidFill>
                  <a:schemeClr val="dk1"/>
                </a:solidFill>
              </a:rPr>
              <a:t>(</a:t>
            </a:r>
            <a:r>
              <a:rPr lang="pt-BR">
                <a:solidFill>
                  <a:schemeClr val="dk1"/>
                </a:solidFill>
                <a:highlight>
                  <a:srgbClr val="FFF0F0"/>
                </a:highlight>
              </a:rPr>
              <a:t>"DELETE FROM livro WHERE id= :id "</a:t>
            </a:r>
            <a:r>
              <a:rPr lang="pt-BR">
                <a:solidFill>
                  <a:schemeClr val="dk1"/>
                </a:solidFill>
              </a:rPr>
              <a:t>);</a:t>
            </a:r>
            <a:endParaRPr>
              <a:solidFill>
                <a:schemeClr val="dk1"/>
              </a:solidFill>
            </a:endParaRPr>
          </a:p>
          <a:p>
            <a:pPr indent="0" lvl="0" marL="0" rtl="0" algn="l">
              <a:spcBef>
                <a:spcPts val="0"/>
              </a:spcBef>
              <a:spcAft>
                <a:spcPts val="0"/>
              </a:spcAft>
              <a:buNone/>
            </a:pPr>
            <a:r>
              <a:rPr lang="pt-BR">
                <a:solidFill>
                  <a:schemeClr val="dk1"/>
                </a:solidFill>
              </a:rPr>
              <a:t>    </a:t>
            </a:r>
            <a:r>
              <a:rPr lang="pt-BR">
                <a:solidFill>
                  <a:srgbClr val="996633"/>
                </a:solidFill>
              </a:rPr>
              <a:t>$stmt</a:t>
            </a:r>
            <a:r>
              <a:rPr lang="pt-BR">
                <a:solidFill>
                  <a:srgbClr val="333333"/>
                </a:solidFill>
              </a:rPr>
              <a:t>-&gt;</a:t>
            </a:r>
            <a:r>
              <a:rPr lang="pt-BR">
                <a:solidFill>
                  <a:srgbClr val="0000CC"/>
                </a:solidFill>
              </a:rPr>
              <a:t>execute</a:t>
            </a:r>
            <a:r>
              <a:rPr lang="pt-BR">
                <a:solidFill>
                  <a:schemeClr val="dk1"/>
                </a:solidFill>
              </a:rPr>
              <a:t>([</a:t>
            </a:r>
            <a:r>
              <a:rPr lang="pt-BR">
                <a:solidFill>
                  <a:srgbClr val="996633"/>
                </a:solidFill>
              </a:rPr>
              <a:t>‘id’=&gt;$id</a:t>
            </a:r>
            <a:r>
              <a:rPr lang="pt-BR">
                <a:solidFill>
                  <a:schemeClr val="dk1"/>
                </a:solidFill>
              </a:rPr>
              <a:t>]);</a:t>
            </a:r>
            <a:endParaRPr>
              <a:solidFill>
                <a:schemeClr val="dk1"/>
              </a:solidFill>
            </a:endParaRPr>
          </a:p>
          <a:p>
            <a:pPr indent="0" lvl="0" marL="0" rtl="0" algn="l">
              <a:spcBef>
                <a:spcPts val="0"/>
              </a:spcBef>
              <a:spcAft>
                <a:spcPts val="0"/>
              </a:spcAft>
              <a:buNone/>
            </a:pPr>
            <a:r>
              <a:rPr lang="pt-BR">
                <a:solidFill>
                  <a:schemeClr val="dk1"/>
                </a:solidFill>
              </a:rPr>
              <a:t>    </a:t>
            </a:r>
            <a:r>
              <a:rPr lang="pt-BR">
                <a:solidFill>
                  <a:srgbClr val="996633"/>
                </a:solidFill>
              </a:rPr>
              <a:t>$pdo</a:t>
            </a:r>
            <a:r>
              <a:rPr lang="pt-BR">
                <a:solidFill>
                  <a:srgbClr val="333333"/>
                </a:solidFill>
              </a:rPr>
              <a:t>-&gt;</a:t>
            </a:r>
            <a:r>
              <a:rPr lang="pt-BR">
                <a:solidFill>
                  <a:srgbClr val="0000CC"/>
                </a:solidFill>
              </a:rPr>
              <a:t>commit</a:t>
            </a:r>
            <a:r>
              <a:rPr lang="pt-BR">
                <a:solidFill>
                  <a:schemeClr val="dk1"/>
                </a:solidFill>
              </a:rPr>
              <a:t>();</a:t>
            </a:r>
            <a:endParaRPr>
              <a:solidFill>
                <a:schemeClr val="dk1"/>
              </a:solidFill>
            </a:endParaRPr>
          </a:p>
          <a:p>
            <a:pPr indent="0" lvl="0" marL="0" rtl="0" algn="l">
              <a:spcBef>
                <a:spcPts val="0"/>
              </a:spcBef>
              <a:spcAft>
                <a:spcPts val="0"/>
              </a:spcAft>
              <a:buNone/>
            </a:pPr>
            <a:r>
              <a:rPr lang="pt-BR">
                <a:solidFill>
                  <a:schemeClr val="dk1"/>
                </a:solidFill>
              </a:rPr>
              <a:t>}</a:t>
            </a:r>
            <a:r>
              <a:rPr b="1" lang="pt-BR">
                <a:solidFill>
                  <a:srgbClr val="008800"/>
                </a:solidFill>
              </a:rPr>
              <a:t>catch</a:t>
            </a:r>
            <a:r>
              <a:rPr lang="pt-BR">
                <a:solidFill>
                  <a:schemeClr val="dk1"/>
                </a:solidFill>
              </a:rPr>
              <a:t> (Exception </a:t>
            </a:r>
            <a:r>
              <a:rPr lang="pt-BR">
                <a:solidFill>
                  <a:srgbClr val="996633"/>
                </a:solidFill>
              </a:rPr>
              <a:t>$e</a:t>
            </a:r>
            <a:r>
              <a:rPr lang="pt-BR">
                <a:solidFill>
                  <a:schemeClr val="dk1"/>
                </a:solidFill>
              </a:rPr>
              <a:t>){</a:t>
            </a:r>
            <a:endParaRPr>
              <a:solidFill>
                <a:schemeClr val="dk1"/>
              </a:solidFill>
            </a:endParaRPr>
          </a:p>
          <a:p>
            <a:pPr indent="0" lvl="0" marL="0" rtl="0" algn="l">
              <a:spcBef>
                <a:spcPts val="0"/>
              </a:spcBef>
              <a:spcAft>
                <a:spcPts val="0"/>
              </a:spcAft>
              <a:buNone/>
            </a:pPr>
            <a:r>
              <a:rPr lang="pt-BR">
                <a:solidFill>
                  <a:schemeClr val="dk1"/>
                </a:solidFill>
              </a:rPr>
              <a:t>    </a:t>
            </a:r>
            <a:r>
              <a:rPr lang="pt-BR">
                <a:solidFill>
                  <a:srgbClr val="996633"/>
                </a:solidFill>
              </a:rPr>
              <a:t>$pdo</a:t>
            </a:r>
            <a:r>
              <a:rPr lang="pt-BR">
                <a:solidFill>
                  <a:srgbClr val="333333"/>
                </a:solidFill>
              </a:rPr>
              <a:t>-&gt;</a:t>
            </a:r>
            <a:r>
              <a:rPr lang="pt-BR">
                <a:solidFill>
                  <a:srgbClr val="0000CC"/>
                </a:solidFill>
              </a:rPr>
              <a:t>rollback</a:t>
            </a:r>
            <a:r>
              <a:rPr lang="pt-BR">
                <a:solidFill>
                  <a:schemeClr val="dk1"/>
                </a:solidFill>
              </a:rPr>
              <a:t>();</a:t>
            </a:r>
            <a:endParaRPr>
              <a:solidFill>
                <a:schemeClr val="dk1"/>
              </a:solidFill>
            </a:endParaRPr>
          </a:p>
          <a:p>
            <a:pPr indent="0" lvl="0" marL="0" rtl="0" algn="l">
              <a:spcBef>
                <a:spcPts val="0"/>
              </a:spcBef>
              <a:spcAft>
                <a:spcPts val="0"/>
              </a:spcAft>
              <a:buNone/>
            </a:pPr>
            <a:r>
              <a:rPr lang="pt-BR">
                <a:solidFill>
                  <a:schemeClr val="dk1"/>
                </a:solidFill>
              </a:rPr>
              <a:t>    </a:t>
            </a:r>
            <a:r>
              <a:rPr b="1" lang="pt-BR">
                <a:solidFill>
                  <a:srgbClr val="008800"/>
                </a:solidFill>
              </a:rPr>
              <a:t>throw</a:t>
            </a:r>
            <a:r>
              <a:rPr lang="pt-BR">
                <a:solidFill>
                  <a:schemeClr val="dk1"/>
                </a:solidFill>
              </a:rPr>
              <a:t> </a:t>
            </a:r>
            <a:r>
              <a:rPr lang="pt-BR">
                <a:solidFill>
                  <a:srgbClr val="996633"/>
                </a:solidFill>
              </a:rPr>
              <a:t>$e</a:t>
            </a:r>
            <a:r>
              <a:rPr lang="pt-BR">
                <a:solidFill>
                  <a:schemeClr val="dk1"/>
                </a:solidFill>
              </a:rPr>
              <a:t>;</a:t>
            </a:r>
            <a:endParaRPr>
              <a:solidFill>
                <a:schemeClr val="dk1"/>
              </a:solidFill>
            </a:endParaRPr>
          </a:p>
          <a:p>
            <a:pPr indent="0" lvl="0" marL="0" rtl="0" algn="l">
              <a:lnSpc>
                <a:spcPct val="125000"/>
              </a:lnSpc>
              <a:spcBef>
                <a:spcPts val="0"/>
              </a:spcBef>
              <a:spcAft>
                <a:spcPts val="0"/>
              </a:spcAft>
              <a:buNone/>
            </a:pPr>
            <a:r>
              <a:rPr lang="pt-BR">
                <a:solidFill>
                  <a:schemeClr val="dk1"/>
                </a:solidFill>
              </a:rPr>
              <a:t>}</a:t>
            </a:r>
            <a:endParaRPr>
              <a:solidFill>
                <a:schemeClr val="dk1"/>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4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Operadores de comparação</a:t>
            </a:r>
            <a:endParaRPr/>
          </a:p>
        </p:txBody>
      </p:sp>
      <p:graphicFrame>
        <p:nvGraphicFramePr>
          <p:cNvPr id="298" name="Google Shape;298;p41"/>
          <p:cNvGraphicFramePr/>
          <p:nvPr/>
        </p:nvGraphicFramePr>
        <p:xfrm>
          <a:off x="601600" y="1474625"/>
          <a:ext cx="3000000" cy="3000000"/>
        </p:xfrm>
        <a:graphic>
          <a:graphicData uri="http://schemas.openxmlformats.org/drawingml/2006/table">
            <a:tbl>
              <a:tblPr>
                <a:noFill/>
                <a:tableStyleId>{8ED720D8-957E-45B1-B2B7-954EC8CC9E5F}</a:tableStyleId>
              </a:tblPr>
              <a:tblGrid>
                <a:gridCol w="1519125"/>
                <a:gridCol w="1848400"/>
                <a:gridCol w="2970875"/>
                <a:gridCol w="1554800"/>
              </a:tblGrid>
              <a:tr h="396200">
                <a:tc>
                  <a:txBody>
                    <a:bodyPr/>
                    <a:lstStyle/>
                    <a:p>
                      <a:pPr indent="0" lvl="0" marL="0" rtl="0" algn="l">
                        <a:spcBef>
                          <a:spcPts val="0"/>
                        </a:spcBef>
                        <a:spcAft>
                          <a:spcPts val="0"/>
                        </a:spcAft>
                        <a:buNone/>
                      </a:pPr>
                      <a:r>
                        <a:rPr b="1" lang="pt-BR"/>
                        <a:t>Operador</a:t>
                      </a:r>
                      <a:endParaRPr b="1"/>
                    </a:p>
                  </a:txBody>
                  <a:tcPr marT="91425" marB="91425" marR="91425" marL="91425">
                    <a:solidFill>
                      <a:schemeClr val="lt2"/>
                    </a:solidFill>
                  </a:tcPr>
                </a:tc>
                <a:tc>
                  <a:txBody>
                    <a:bodyPr/>
                    <a:lstStyle/>
                    <a:p>
                      <a:pPr indent="0" lvl="0" marL="0" rtl="0" algn="l">
                        <a:spcBef>
                          <a:spcPts val="0"/>
                        </a:spcBef>
                        <a:spcAft>
                          <a:spcPts val="0"/>
                        </a:spcAft>
                        <a:buNone/>
                      </a:pPr>
                      <a:r>
                        <a:rPr b="1" lang="pt-BR"/>
                        <a:t>Nome</a:t>
                      </a:r>
                      <a:endParaRPr b="1"/>
                    </a:p>
                  </a:txBody>
                  <a:tcPr marT="91425" marB="91425" marR="91425" marL="91425">
                    <a:solidFill>
                      <a:schemeClr val="lt2"/>
                    </a:solidFill>
                  </a:tcPr>
                </a:tc>
                <a:tc>
                  <a:txBody>
                    <a:bodyPr/>
                    <a:lstStyle/>
                    <a:p>
                      <a:pPr indent="0" lvl="0" marL="0" rtl="0" algn="l">
                        <a:spcBef>
                          <a:spcPts val="0"/>
                        </a:spcBef>
                        <a:spcAft>
                          <a:spcPts val="0"/>
                        </a:spcAft>
                        <a:buClr>
                          <a:schemeClr val="dk1"/>
                        </a:buClr>
                        <a:buSzPts val="1100"/>
                        <a:buFont typeface="Arial"/>
                        <a:buNone/>
                      </a:pPr>
                      <a:r>
                        <a:rPr b="1" lang="pt-BR">
                          <a:solidFill>
                            <a:schemeClr val="dk1"/>
                          </a:solidFill>
                        </a:rPr>
                        <a:t>Exemplo (</a:t>
                      </a:r>
                      <a:r>
                        <a:rPr b="1" lang="pt-BR" u="sng">
                          <a:solidFill>
                            <a:schemeClr val="dk1"/>
                          </a:solidFill>
                        </a:rPr>
                        <a:t>$a = 5; $b = 3; $c = 0)</a:t>
                      </a:r>
                      <a:endParaRPr b="1"/>
                    </a:p>
                  </a:txBody>
                  <a:tcPr marT="91425" marB="91425" marR="91425" marL="91425">
                    <a:solidFill>
                      <a:schemeClr val="lt2"/>
                    </a:solidFill>
                  </a:tcPr>
                </a:tc>
                <a:tc>
                  <a:txBody>
                    <a:bodyPr/>
                    <a:lstStyle/>
                    <a:p>
                      <a:pPr indent="0" lvl="0" marL="0" rtl="0" algn="l">
                        <a:spcBef>
                          <a:spcPts val="0"/>
                        </a:spcBef>
                        <a:spcAft>
                          <a:spcPts val="0"/>
                        </a:spcAft>
                        <a:buClr>
                          <a:schemeClr val="dk1"/>
                        </a:buClr>
                        <a:buSzPts val="1100"/>
                        <a:buFont typeface="Arial"/>
                        <a:buNone/>
                      </a:pPr>
                      <a:r>
                        <a:rPr b="1" lang="pt-BR">
                          <a:solidFill>
                            <a:schemeClr val="dk1"/>
                          </a:solidFill>
                        </a:rPr>
                        <a:t>Resultados</a:t>
                      </a:r>
                      <a:endParaRPr b="1"/>
                    </a:p>
                  </a:txBody>
                  <a:tcPr marT="91425" marB="91425" marR="91425" marL="91425">
                    <a:solidFill>
                      <a:schemeClr val="lt2"/>
                    </a:solidFill>
                  </a:tcPr>
                </a:tc>
              </a:tr>
              <a:tr h="396200">
                <a:tc>
                  <a:txBody>
                    <a:bodyPr/>
                    <a:lstStyle/>
                    <a:p>
                      <a:pPr indent="0" lvl="0" marL="0" rtl="0" algn="l">
                        <a:spcBef>
                          <a:spcPts val="0"/>
                        </a:spcBef>
                        <a:spcAft>
                          <a:spcPts val="0"/>
                        </a:spcAft>
                        <a:buNone/>
                      </a:pPr>
                      <a:r>
                        <a:rPr lang="pt-BR"/>
                        <a:t>&gt;= </a:t>
                      </a:r>
                      <a:endParaRPr/>
                    </a:p>
                  </a:txBody>
                  <a:tcPr marT="91425" marB="91425" marR="91425" marL="91425"/>
                </a:tc>
                <a:tc>
                  <a:txBody>
                    <a:bodyPr/>
                    <a:lstStyle/>
                    <a:p>
                      <a:pPr indent="0" lvl="0" marL="0" rtl="0" algn="l">
                        <a:spcBef>
                          <a:spcPts val="0"/>
                        </a:spcBef>
                        <a:spcAft>
                          <a:spcPts val="0"/>
                        </a:spcAft>
                        <a:buNone/>
                      </a:pPr>
                      <a:r>
                        <a:rPr lang="pt-BR"/>
                        <a:t>Maior ou Igual</a:t>
                      </a:r>
                      <a:endParaRPr/>
                    </a:p>
                  </a:txBody>
                  <a:tcPr marT="91425" marB="91425" marR="91425" marL="91425"/>
                </a:tc>
                <a:tc>
                  <a:txBody>
                    <a:bodyPr/>
                    <a:lstStyle/>
                    <a:p>
                      <a:pPr indent="0" lvl="0" marL="0" rtl="0" algn="l">
                        <a:spcBef>
                          <a:spcPts val="0"/>
                        </a:spcBef>
                        <a:spcAft>
                          <a:spcPts val="0"/>
                        </a:spcAft>
                        <a:buNone/>
                      </a:pPr>
                      <a:r>
                        <a:rPr b="1" lang="pt-BR">
                          <a:solidFill>
                            <a:srgbClr val="800000"/>
                          </a:solidFill>
                          <a:highlight>
                            <a:srgbClr val="FFFFE8"/>
                          </a:highlight>
                        </a:rPr>
                        <a:t>if</a:t>
                      </a:r>
                      <a:r>
                        <a:rPr lang="pt-BR">
                          <a:solidFill>
                            <a:schemeClr val="dk1"/>
                          </a:solidFill>
                          <a:highlight>
                            <a:srgbClr val="FFFFE8"/>
                          </a:highlight>
                        </a:rPr>
                        <a:t> </a:t>
                      </a:r>
                      <a:r>
                        <a:rPr lang="pt-BR">
                          <a:solidFill>
                            <a:srgbClr val="808030"/>
                          </a:solidFill>
                          <a:highlight>
                            <a:srgbClr val="FFFFE8"/>
                          </a:highlight>
                        </a:rPr>
                        <a:t>(</a:t>
                      </a:r>
                      <a:r>
                        <a:rPr lang="pt-BR">
                          <a:solidFill>
                            <a:srgbClr val="797997"/>
                          </a:solidFill>
                          <a:highlight>
                            <a:srgbClr val="FFFFE8"/>
                          </a:highlight>
                        </a:rPr>
                        <a:t>$a</a:t>
                      </a:r>
                      <a:r>
                        <a:rPr lang="pt-BR">
                          <a:solidFill>
                            <a:schemeClr val="dk1"/>
                          </a:solidFill>
                          <a:highlight>
                            <a:srgbClr val="FFFFE8"/>
                          </a:highlight>
                        </a:rPr>
                        <a:t> </a:t>
                      </a:r>
                      <a:r>
                        <a:rPr lang="pt-BR">
                          <a:solidFill>
                            <a:srgbClr val="808030"/>
                          </a:solidFill>
                          <a:highlight>
                            <a:srgbClr val="FFFFE8"/>
                          </a:highlight>
                        </a:rPr>
                        <a:t>&gt;=</a:t>
                      </a:r>
                      <a:r>
                        <a:rPr lang="pt-BR">
                          <a:solidFill>
                            <a:schemeClr val="dk1"/>
                          </a:solidFill>
                          <a:highlight>
                            <a:srgbClr val="FFFFE8"/>
                          </a:highlight>
                        </a:rPr>
                        <a:t> </a:t>
                      </a:r>
                      <a:r>
                        <a:rPr lang="pt-BR">
                          <a:solidFill>
                            <a:srgbClr val="797997"/>
                          </a:solidFill>
                          <a:highlight>
                            <a:srgbClr val="FFFFE8"/>
                          </a:highlight>
                        </a:rPr>
                        <a:t>$b</a:t>
                      </a:r>
                      <a:r>
                        <a:rPr lang="pt-BR">
                          <a:solidFill>
                            <a:srgbClr val="808030"/>
                          </a:solidFill>
                          <a:highlight>
                            <a:srgbClr val="FFFFE8"/>
                          </a:highlight>
                        </a:rPr>
                        <a:t>)</a:t>
                      </a:r>
                      <a:endParaRPr/>
                    </a:p>
                  </a:txBody>
                  <a:tcPr marT="91425" marB="91425" marR="91425" marL="91425"/>
                </a:tc>
                <a:tc>
                  <a:txBody>
                    <a:bodyPr/>
                    <a:lstStyle/>
                    <a:p>
                      <a:pPr indent="0" lvl="0" marL="0" rtl="0" algn="l">
                        <a:spcBef>
                          <a:spcPts val="0"/>
                        </a:spcBef>
                        <a:spcAft>
                          <a:spcPts val="0"/>
                        </a:spcAft>
                        <a:buNone/>
                      </a:pPr>
                      <a:r>
                        <a:rPr lang="pt-BR"/>
                        <a:t>true</a:t>
                      </a:r>
                      <a:endParaRPr/>
                    </a:p>
                  </a:txBody>
                  <a:tcPr marT="91425" marB="91425" marR="91425" marL="91425"/>
                </a:tc>
              </a:tr>
              <a:tr h="396200">
                <a:tc>
                  <a:txBody>
                    <a:bodyPr/>
                    <a:lstStyle/>
                    <a:p>
                      <a:pPr indent="0" lvl="0" marL="0" rtl="0" algn="l">
                        <a:spcBef>
                          <a:spcPts val="0"/>
                        </a:spcBef>
                        <a:spcAft>
                          <a:spcPts val="0"/>
                        </a:spcAft>
                        <a:buNone/>
                      </a:pPr>
                      <a:r>
                        <a:rPr lang="pt-BR"/>
                        <a:t>&lt;=</a:t>
                      </a:r>
                      <a:endParaRPr/>
                    </a:p>
                  </a:txBody>
                  <a:tcPr marT="91425" marB="91425" marR="91425" marL="91425"/>
                </a:tc>
                <a:tc>
                  <a:txBody>
                    <a:bodyPr/>
                    <a:lstStyle/>
                    <a:p>
                      <a:pPr indent="0" lvl="0" marL="0" rtl="0" algn="l">
                        <a:spcBef>
                          <a:spcPts val="0"/>
                        </a:spcBef>
                        <a:spcAft>
                          <a:spcPts val="0"/>
                        </a:spcAft>
                        <a:buNone/>
                      </a:pPr>
                      <a:r>
                        <a:rPr lang="pt-BR"/>
                        <a:t>Menor ou Igual</a:t>
                      </a:r>
                      <a:endParaRPr/>
                    </a:p>
                  </a:txBody>
                  <a:tcPr marT="91425" marB="91425" marR="91425" marL="91425"/>
                </a:tc>
                <a:tc>
                  <a:txBody>
                    <a:bodyPr/>
                    <a:lstStyle/>
                    <a:p>
                      <a:pPr indent="0" lvl="0" marL="0" rtl="0" algn="l">
                        <a:spcBef>
                          <a:spcPts val="0"/>
                        </a:spcBef>
                        <a:spcAft>
                          <a:spcPts val="0"/>
                        </a:spcAft>
                        <a:buNone/>
                      </a:pPr>
                      <a:r>
                        <a:rPr b="1" lang="pt-BR">
                          <a:solidFill>
                            <a:srgbClr val="800000"/>
                          </a:solidFill>
                          <a:highlight>
                            <a:srgbClr val="FFFFE8"/>
                          </a:highlight>
                        </a:rPr>
                        <a:t>if</a:t>
                      </a:r>
                      <a:r>
                        <a:rPr lang="pt-BR">
                          <a:solidFill>
                            <a:schemeClr val="dk1"/>
                          </a:solidFill>
                          <a:highlight>
                            <a:srgbClr val="FFFFE8"/>
                          </a:highlight>
                        </a:rPr>
                        <a:t> </a:t>
                      </a:r>
                      <a:r>
                        <a:rPr lang="pt-BR">
                          <a:solidFill>
                            <a:srgbClr val="808030"/>
                          </a:solidFill>
                          <a:highlight>
                            <a:srgbClr val="FFFFE8"/>
                          </a:highlight>
                        </a:rPr>
                        <a:t>(</a:t>
                      </a:r>
                      <a:r>
                        <a:rPr lang="pt-BR">
                          <a:solidFill>
                            <a:srgbClr val="797997"/>
                          </a:solidFill>
                          <a:highlight>
                            <a:srgbClr val="FFFFE8"/>
                          </a:highlight>
                        </a:rPr>
                        <a:t>$a</a:t>
                      </a:r>
                      <a:r>
                        <a:rPr lang="pt-BR">
                          <a:solidFill>
                            <a:schemeClr val="dk1"/>
                          </a:solidFill>
                          <a:highlight>
                            <a:srgbClr val="FFFFE8"/>
                          </a:highlight>
                        </a:rPr>
                        <a:t> </a:t>
                      </a:r>
                      <a:r>
                        <a:rPr lang="pt-BR">
                          <a:solidFill>
                            <a:srgbClr val="808030"/>
                          </a:solidFill>
                          <a:highlight>
                            <a:srgbClr val="FFFFE8"/>
                          </a:highlight>
                        </a:rPr>
                        <a:t>&lt;=</a:t>
                      </a:r>
                      <a:r>
                        <a:rPr lang="pt-BR">
                          <a:solidFill>
                            <a:schemeClr val="dk1"/>
                          </a:solidFill>
                          <a:highlight>
                            <a:srgbClr val="FFFFE8"/>
                          </a:highlight>
                        </a:rPr>
                        <a:t> </a:t>
                      </a:r>
                      <a:r>
                        <a:rPr lang="pt-BR">
                          <a:solidFill>
                            <a:srgbClr val="797997"/>
                          </a:solidFill>
                          <a:highlight>
                            <a:srgbClr val="FFFFE8"/>
                          </a:highlight>
                        </a:rPr>
                        <a:t>$b</a:t>
                      </a:r>
                      <a:r>
                        <a:rPr lang="pt-BR">
                          <a:solidFill>
                            <a:srgbClr val="808030"/>
                          </a:solidFill>
                          <a:highlight>
                            <a:srgbClr val="FFFFE8"/>
                          </a:highlight>
                        </a:rPr>
                        <a:t>)</a:t>
                      </a:r>
                      <a:endParaRPr/>
                    </a:p>
                  </a:txBody>
                  <a:tcPr marT="91425" marB="91425" marR="91425" marL="91425"/>
                </a:tc>
                <a:tc>
                  <a:txBody>
                    <a:bodyPr/>
                    <a:lstStyle/>
                    <a:p>
                      <a:pPr indent="0" lvl="0" marL="0" rtl="0" algn="l">
                        <a:spcBef>
                          <a:spcPts val="0"/>
                        </a:spcBef>
                        <a:spcAft>
                          <a:spcPts val="0"/>
                        </a:spcAft>
                        <a:buNone/>
                      </a:pPr>
                      <a:r>
                        <a:rPr lang="pt-BR"/>
                        <a:t>false</a:t>
                      </a:r>
                      <a:endParaRPr/>
                    </a:p>
                  </a:txBody>
                  <a:tcPr marT="91425" marB="91425" marR="91425" marL="91425"/>
                </a:tc>
              </a:tr>
              <a:tr h="396200">
                <a:tc>
                  <a:txBody>
                    <a:bodyPr/>
                    <a:lstStyle/>
                    <a:p>
                      <a:pPr indent="0" lvl="0" marL="0" rtl="0" algn="l">
                        <a:spcBef>
                          <a:spcPts val="0"/>
                        </a:spcBef>
                        <a:spcAft>
                          <a:spcPts val="0"/>
                        </a:spcAft>
                        <a:buNone/>
                      </a:pPr>
                      <a:r>
                        <a:rPr lang="pt-BR"/>
                        <a:t>&lt;=&gt;</a:t>
                      </a:r>
                      <a:endParaRPr/>
                    </a:p>
                  </a:txBody>
                  <a:tcPr marT="91425" marB="91425" marR="91425" marL="91425"/>
                </a:tc>
                <a:tc>
                  <a:txBody>
                    <a:bodyPr/>
                    <a:lstStyle/>
                    <a:p>
                      <a:pPr indent="0" lvl="0" marL="0" rtl="0" algn="l">
                        <a:spcBef>
                          <a:spcPts val="0"/>
                        </a:spcBef>
                        <a:spcAft>
                          <a:spcPts val="0"/>
                        </a:spcAft>
                        <a:buNone/>
                      </a:pPr>
                      <a:r>
                        <a:rPr lang="pt-BR"/>
                        <a:t>Spaceship</a:t>
                      </a:r>
                      <a:endParaRPr/>
                    </a:p>
                  </a:txBody>
                  <a:tcPr marT="91425" marB="91425" marR="91425" marL="91425"/>
                </a:tc>
                <a:tc>
                  <a:txBody>
                    <a:bodyPr/>
                    <a:lstStyle/>
                    <a:p>
                      <a:pPr indent="0" lvl="0" marL="0" rtl="0" algn="l">
                        <a:spcBef>
                          <a:spcPts val="0"/>
                        </a:spcBef>
                        <a:spcAft>
                          <a:spcPts val="0"/>
                        </a:spcAft>
                        <a:buNone/>
                      </a:pPr>
                      <a:r>
                        <a:rPr b="1" lang="pt-BR">
                          <a:solidFill>
                            <a:srgbClr val="800000"/>
                          </a:solidFill>
                          <a:highlight>
                            <a:srgbClr val="FFFFE8"/>
                          </a:highlight>
                        </a:rPr>
                        <a:t>if</a:t>
                      </a:r>
                      <a:r>
                        <a:rPr lang="pt-BR">
                          <a:solidFill>
                            <a:schemeClr val="dk1"/>
                          </a:solidFill>
                          <a:highlight>
                            <a:srgbClr val="FFFFE8"/>
                          </a:highlight>
                        </a:rPr>
                        <a:t> </a:t>
                      </a:r>
                      <a:r>
                        <a:rPr lang="pt-BR">
                          <a:solidFill>
                            <a:srgbClr val="808030"/>
                          </a:solidFill>
                          <a:highlight>
                            <a:srgbClr val="FFFFE8"/>
                          </a:highlight>
                        </a:rPr>
                        <a:t>(</a:t>
                      </a:r>
                      <a:r>
                        <a:rPr lang="pt-BR">
                          <a:solidFill>
                            <a:srgbClr val="797997"/>
                          </a:solidFill>
                          <a:highlight>
                            <a:srgbClr val="FFFFE8"/>
                          </a:highlight>
                        </a:rPr>
                        <a:t>$a</a:t>
                      </a:r>
                      <a:r>
                        <a:rPr lang="pt-BR">
                          <a:solidFill>
                            <a:schemeClr val="dk1"/>
                          </a:solidFill>
                          <a:highlight>
                            <a:srgbClr val="FFFFE8"/>
                          </a:highlight>
                        </a:rPr>
                        <a:t> </a:t>
                      </a:r>
                      <a:r>
                        <a:rPr lang="pt-BR">
                          <a:solidFill>
                            <a:srgbClr val="808030"/>
                          </a:solidFill>
                          <a:highlight>
                            <a:srgbClr val="FFFFE8"/>
                          </a:highlight>
                        </a:rPr>
                        <a:t>&lt;=&gt;</a:t>
                      </a:r>
                      <a:r>
                        <a:rPr lang="pt-BR">
                          <a:solidFill>
                            <a:schemeClr val="dk1"/>
                          </a:solidFill>
                          <a:highlight>
                            <a:srgbClr val="FFFFE8"/>
                          </a:highlight>
                        </a:rPr>
                        <a:t> </a:t>
                      </a:r>
                      <a:r>
                        <a:rPr lang="pt-BR">
                          <a:solidFill>
                            <a:srgbClr val="797997"/>
                          </a:solidFill>
                          <a:highlight>
                            <a:srgbClr val="FFFFE8"/>
                          </a:highlight>
                        </a:rPr>
                        <a:t>$b</a:t>
                      </a:r>
                      <a:r>
                        <a:rPr lang="pt-BR">
                          <a:solidFill>
                            <a:srgbClr val="808030"/>
                          </a:solidFill>
                          <a:highlight>
                            <a:srgbClr val="FFFFE8"/>
                          </a:highlight>
                        </a:rPr>
                        <a:t>)</a:t>
                      </a:r>
                      <a:endParaRPr/>
                    </a:p>
                  </a:txBody>
                  <a:tcPr marT="91425" marB="91425" marR="91425" marL="91425"/>
                </a:tc>
                <a:tc>
                  <a:txBody>
                    <a:bodyPr/>
                    <a:lstStyle/>
                    <a:p>
                      <a:pPr indent="0" lvl="0" marL="0" rtl="0" algn="l">
                        <a:spcBef>
                          <a:spcPts val="0"/>
                        </a:spcBef>
                        <a:spcAft>
                          <a:spcPts val="0"/>
                        </a:spcAft>
                        <a:buNone/>
                      </a:pPr>
                      <a:r>
                        <a:rPr lang="pt-BR"/>
                        <a:t>1</a:t>
                      </a:r>
                      <a:endParaRPr/>
                    </a:p>
                  </a:txBody>
                  <a:tcPr marT="91425" marB="91425" marR="91425" marL="91425"/>
                </a:tc>
              </a:tr>
              <a:tr h="396200">
                <a:tc>
                  <a:txBody>
                    <a:bodyPr/>
                    <a:lstStyle/>
                    <a:p>
                      <a:pPr indent="0" lvl="0" marL="0" rtl="0" algn="l">
                        <a:spcBef>
                          <a:spcPts val="0"/>
                        </a:spcBef>
                        <a:spcAft>
                          <a:spcPts val="0"/>
                        </a:spcAft>
                        <a:buNone/>
                      </a:pPr>
                      <a:r>
                        <a:rPr lang="pt-BR"/>
                        <a:t>??</a:t>
                      </a:r>
                      <a:endParaRPr/>
                    </a:p>
                  </a:txBody>
                  <a:tcPr marT="91425" marB="91425" marR="91425" marL="91425"/>
                </a:tc>
                <a:tc>
                  <a:txBody>
                    <a:bodyPr/>
                    <a:lstStyle/>
                    <a:p>
                      <a:pPr indent="0" lvl="0" marL="0" rtl="0" algn="l">
                        <a:spcBef>
                          <a:spcPts val="0"/>
                        </a:spcBef>
                        <a:spcAft>
                          <a:spcPts val="0"/>
                        </a:spcAft>
                        <a:buNone/>
                      </a:pPr>
                      <a:r>
                        <a:rPr lang="pt-BR">
                          <a:solidFill>
                            <a:schemeClr val="dk1"/>
                          </a:solidFill>
                        </a:rPr>
                        <a:t>Diferente (Null coalescing)</a:t>
                      </a:r>
                      <a:endParaRPr/>
                    </a:p>
                  </a:txBody>
                  <a:tcPr marT="91425" marB="91425" marR="91425" marL="91425"/>
                </a:tc>
                <a:tc>
                  <a:txBody>
                    <a:bodyPr/>
                    <a:lstStyle/>
                    <a:p>
                      <a:pPr indent="0" lvl="0" marL="0" rtl="0" algn="l">
                        <a:spcBef>
                          <a:spcPts val="0"/>
                        </a:spcBef>
                        <a:spcAft>
                          <a:spcPts val="0"/>
                        </a:spcAft>
                        <a:buNone/>
                      </a:pPr>
                      <a:r>
                        <a:rPr lang="pt-BR">
                          <a:solidFill>
                            <a:srgbClr val="797997"/>
                          </a:solidFill>
                          <a:highlight>
                            <a:srgbClr val="FFFFE8"/>
                          </a:highlight>
                        </a:rPr>
                        <a:t>$a</a:t>
                      </a:r>
                      <a:r>
                        <a:rPr lang="pt-BR">
                          <a:solidFill>
                            <a:schemeClr val="dk1"/>
                          </a:solidFill>
                          <a:highlight>
                            <a:srgbClr val="FFFFE8"/>
                          </a:highlight>
                        </a:rPr>
                        <a:t> </a:t>
                      </a:r>
                      <a:r>
                        <a:rPr lang="pt-BR">
                          <a:solidFill>
                            <a:srgbClr val="800080"/>
                          </a:solidFill>
                          <a:highlight>
                            <a:srgbClr val="FFFFE8"/>
                          </a:highlight>
                        </a:rPr>
                        <a:t>??</a:t>
                      </a:r>
                      <a:r>
                        <a:rPr lang="pt-BR">
                          <a:solidFill>
                            <a:schemeClr val="dk1"/>
                          </a:solidFill>
                          <a:highlight>
                            <a:srgbClr val="FFFFE8"/>
                          </a:highlight>
                        </a:rPr>
                        <a:t> </a:t>
                      </a:r>
                      <a:r>
                        <a:rPr lang="pt-BR">
                          <a:solidFill>
                            <a:srgbClr val="797997"/>
                          </a:solidFill>
                          <a:highlight>
                            <a:srgbClr val="FFFFE8"/>
                          </a:highlight>
                        </a:rPr>
                        <a:t>$b</a:t>
                      </a:r>
                      <a:r>
                        <a:rPr lang="pt-BR">
                          <a:solidFill>
                            <a:schemeClr val="dk1"/>
                          </a:solidFill>
                          <a:highlight>
                            <a:srgbClr val="FFFFE8"/>
                          </a:highlight>
                        </a:rPr>
                        <a:t> </a:t>
                      </a:r>
                      <a:r>
                        <a:rPr lang="pt-BR">
                          <a:solidFill>
                            <a:srgbClr val="800080"/>
                          </a:solidFill>
                          <a:highlight>
                            <a:srgbClr val="FFFFE8"/>
                          </a:highlight>
                        </a:rPr>
                        <a:t>??</a:t>
                      </a:r>
                      <a:r>
                        <a:rPr lang="pt-BR">
                          <a:solidFill>
                            <a:schemeClr val="dk1"/>
                          </a:solidFill>
                          <a:highlight>
                            <a:srgbClr val="FFFFE8"/>
                          </a:highlight>
                        </a:rPr>
                        <a:t> </a:t>
                      </a:r>
                      <a:r>
                        <a:rPr lang="pt-BR">
                          <a:solidFill>
                            <a:srgbClr val="797997"/>
                          </a:solidFill>
                          <a:highlight>
                            <a:srgbClr val="FFFFE8"/>
                          </a:highlight>
                        </a:rPr>
                        <a:t>$c</a:t>
                      </a:r>
                      <a:endParaRPr>
                        <a:solidFill>
                          <a:schemeClr val="dk1"/>
                        </a:solidFill>
                      </a:endParaRPr>
                    </a:p>
                  </a:txBody>
                  <a:tcPr marT="91425" marB="91425" marR="91425" marL="91425"/>
                </a:tc>
                <a:tc>
                  <a:txBody>
                    <a:bodyPr/>
                    <a:lstStyle/>
                    <a:p>
                      <a:pPr indent="0" lvl="0" marL="0" rtl="0" algn="l">
                        <a:spcBef>
                          <a:spcPts val="0"/>
                        </a:spcBef>
                        <a:spcAft>
                          <a:spcPts val="0"/>
                        </a:spcAft>
                        <a:buNone/>
                      </a:pPr>
                      <a:r>
                        <a:rPr lang="pt-BR">
                          <a:solidFill>
                            <a:schemeClr val="dk1"/>
                          </a:solidFill>
                        </a:rPr>
                        <a:t>5</a:t>
                      </a:r>
                      <a:endParaRPr>
                        <a:solidFill>
                          <a:schemeClr val="dk1"/>
                        </a:solidFill>
                      </a:endParaRPr>
                    </a:p>
                  </a:txBody>
                  <a:tcPr marT="91425" marB="91425" marR="91425" marL="91425"/>
                </a:tc>
              </a:tr>
            </a:tbl>
          </a:graphicData>
        </a:graphic>
      </p:graphicFrame>
      <p:sp>
        <p:nvSpPr>
          <p:cNvPr id="299" name="Google Shape;299;p41"/>
          <p:cNvSpPr txBox="1"/>
          <p:nvPr/>
        </p:nvSpPr>
        <p:spPr>
          <a:xfrm>
            <a:off x="164400" y="3917925"/>
            <a:ext cx="8815200" cy="11097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b="1" lang="pt-BR">
                <a:solidFill>
                  <a:schemeClr val="dk1"/>
                </a:solidFill>
              </a:rPr>
              <a:t>S</a:t>
            </a:r>
            <a:r>
              <a:rPr b="1" lang="pt-BR">
                <a:solidFill>
                  <a:schemeClr val="dk1"/>
                </a:solidFill>
              </a:rPr>
              <a:t>paceship:</a:t>
            </a:r>
            <a:r>
              <a:rPr lang="pt-BR">
                <a:solidFill>
                  <a:schemeClr val="dk1"/>
                </a:solidFill>
              </a:rPr>
              <a:t> Retornar 0 se os valores de ambos os lados são iguais. Retornar 1 se o valor à esquerda é maior. Retornar -1 se o valor da direita é maior.</a:t>
            </a:r>
            <a:endParaRPr>
              <a:solidFill>
                <a:schemeClr val="dk1"/>
              </a:solidFill>
            </a:endParaRPr>
          </a:p>
          <a:p>
            <a:pPr indent="0" lvl="0" marL="0" rtl="0" algn="just">
              <a:spcBef>
                <a:spcPts val="0"/>
              </a:spcBef>
              <a:spcAft>
                <a:spcPts val="0"/>
              </a:spcAft>
              <a:buNone/>
            </a:pPr>
            <a:r>
              <a:rPr lang="pt-BR">
                <a:solidFill>
                  <a:schemeClr val="dk1"/>
                </a:solidFill>
              </a:rPr>
              <a:t>Já o operador </a:t>
            </a:r>
            <a:r>
              <a:rPr b="1" lang="pt-BR">
                <a:solidFill>
                  <a:schemeClr val="dk1"/>
                </a:solidFill>
              </a:rPr>
              <a:t>diferente </a:t>
            </a:r>
            <a:r>
              <a:rPr lang="pt-BR">
                <a:solidFill>
                  <a:schemeClr val="dk1"/>
                </a:solidFill>
              </a:rPr>
              <a:t>ou </a:t>
            </a:r>
            <a:r>
              <a:rPr b="1" lang="pt-BR">
                <a:solidFill>
                  <a:schemeClr val="dk1"/>
                </a:solidFill>
              </a:rPr>
              <a:t>Null</a:t>
            </a:r>
            <a:r>
              <a:rPr lang="pt-BR">
                <a:solidFill>
                  <a:schemeClr val="dk1"/>
                </a:solidFill>
              </a:rPr>
              <a:t> </a:t>
            </a:r>
            <a:r>
              <a:rPr b="1" lang="pt-BR">
                <a:solidFill>
                  <a:schemeClr val="dk1"/>
                </a:solidFill>
              </a:rPr>
              <a:t>C</a:t>
            </a:r>
            <a:r>
              <a:rPr b="1" lang="pt-BR">
                <a:solidFill>
                  <a:schemeClr val="dk1"/>
                </a:solidFill>
              </a:rPr>
              <a:t>oalescing </a:t>
            </a:r>
            <a:r>
              <a:rPr lang="pt-BR">
                <a:solidFill>
                  <a:schemeClr val="dk1"/>
                </a:solidFill>
              </a:rPr>
              <a:t>funciona avaliando as variáveis da esquerda para a direita, e o primeiro valor não nulo será o resultado da comparação.</a:t>
            </a:r>
            <a:endParaRPr>
              <a:solidFill>
                <a:schemeClr val="dk1"/>
              </a:solidFill>
            </a:endParaRPr>
          </a:p>
        </p:txBody>
      </p:sp>
      <p:sp>
        <p:nvSpPr>
          <p:cNvPr id="300" name="Google Shape;300;p41"/>
          <p:cNvSpPr/>
          <p:nvPr/>
        </p:nvSpPr>
        <p:spPr>
          <a:xfrm>
            <a:off x="204925" y="3962625"/>
            <a:ext cx="8774700" cy="973800"/>
          </a:xfrm>
          <a:prstGeom prst="rect">
            <a:avLst/>
          </a:prstGeom>
          <a:noFill/>
          <a:ln cap="flat" cmpd="sng" w="9525">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5" name="Shape 2585"/>
        <p:cNvGrpSpPr/>
        <p:nvPr/>
      </p:nvGrpSpPr>
      <p:grpSpPr>
        <a:xfrm>
          <a:off x="0" y="0"/>
          <a:ext cx="0" cy="0"/>
          <a:chOff x="0" y="0"/>
          <a:chExt cx="0" cy="0"/>
        </a:xfrm>
      </p:grpSpPr>
      <p:sp>
        <p:nvSpPr>
          <p:cNvPr id="2586" name="Google Shape;2586;p30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PDO::lastInsertId</a:t>
            </a:r>
            <a:endParaRPr/>
          </a:p>
        </p:txBody>
      </p:sp>
      <p:sp>
        <p:nvSpPr>
          <p:cNvPr id="2587" name="Google Shape;2587;p302"/>
          <p:cNvSpPr txBox="1"/>
          <p:nvPr/>
        </p:nvSpPr>
        <p:spPr>
          <a:xfrm>
            <a:off x="349550" y="1156875"/>
            <a:ext cx="8381100" cy="3548700"/>
          </a:xfrm>
          <a:prstGeom prst="rect">
            <a:avLst/>
          </a:prstGeom>
          <a:noFill/>
          <a:ln>
            <a:noFill/>
          </a:ln>
        </p:spPr>
        <p:txBody>
          <a:bodyPr anchorCtr="0" anchor="t" bIns="91425" lIns="91425" spcFirstLastPara="1" rIns="91425" wrap="square" tIns="91425">
            <a:noAutofit/>
          </a:bodyPr>
          <a:lstStyle/>
          <a:p>
            <a:pPr indent="-355600" lvl="0" marL="457200" rtl="0" algn="just">
              <a:spcBef>
                <a:spcPts val="0"/>
              </a:spcBef>
              <a:spcAft>
                <a:spcPts val="0"/>
              </a:spcAft>
              <a:buClr>
                <a:schemeClr val="dk1"/>
              </a:buClr>
              <a:buSzPts val="2000"/>
              <a:buChar char="●"/>
            </a:pPr>
            <a:r>
              <a:rPr lang="pt-BR" sz="2000">
                <a:solidFill>
                  <a:schemeClr val="dk1"/>
                </a:solidFill>
              </a:rPr>
              <a:t>Muitas vezes, na lógica da aplicação, faz-se necessário persistir mais de uma entidade e manter o relacionamento entre elas. </a:t>
            </a:r>
            <a:br>
              <a:rPr lang="pt-BR" sz="2000">
                <a:solidFill>
                  <a:schemeClr val="dk1"/>
                </a:solidFill>
              </a:rPr>
            </a:br>
            <a:endParaRPr sz="2000">
              <a:solidFill>
                <a:schemeClr val="dk1"/>
              </a:solidFill>
            </a:endParaRPr>
          </a:p>
          <a:p>
            <a:pPr indent="-355600" lvl="0" marL="457200" rtl="0" algn="just">
              <a:spcBef>
                <a:spcPts val="0"/>
              </a:spcBef>
              <a:spcAft>
                <a:spcPts val="0"/>
              </a:spcAft>
              <a:buClr>
                <a:schemeClr val="dk1"/>
              </a:buClr>
              <a:buSzPts val="2000"/>
              <a:buChar char="●"/>
            </a:pPr>
            <a:r>
              <a:rPr lang="pt-BR" sz="2000">
                <a:solidFill>
                  <a:schemeClr val="dk1"/>
                </a:solidFill>
              </a:rPr>
              <a:t>Para isso, é preciso recuperar a chave primária da entidade forte e utilizar como chave estrangeira na entidade fraca. </a:t>
            </a:r>
            <a:br>
              <a:rPr lang="pt-BR" sz="2000">
                <a:solidFill>
                  <a:schemeClr val="dk1"/>
                </a:solidFill>
              </a:rPr>
            </a:br>
            <a:endParaRPr sz="2000">
              <a:solidFill>
                <a:schemeClr val="dk1"/>
              </a:solidFill>
            </a:endParaRPr>
          </a:p>
          <a:p>
            <a:pPr indent="-355600" lvl="0" marL="457200" rtl="0" algn="just">
              <a:spcBef>
                <a:spcPts val="0"/>
              </a:spcBef>
              <a:spcAft>
                <a:spcPts val="0"/>
              </a:spcAft>
              <a:buClr>
                <a:schemeClr val="dk1"/>
              </a:buClr>
              <a:buSzPts val="2000"/>
              <a:buChar char="●"/>
            </a:pPr>
            <a:r>
              <a:rPr lang="pt-BR" sz="2000">
                <a:solidFill>
                  <a:schemeClr val="dk1"/>
                </a:solidFill>
              </a:rPr>
              <a:t>O PDO possui um método chamado lastInsertId() que permite recuperar a última chave primária persistida no banco. Infelizmente nem todos os bancos/drivers suportam esse recurso e faz-se necessário utilizar algum recurso proprietário dos mesmos.</a:t>
            </a:r>
            <a:endParaRPr sz="2000">
              <a:solidFill>
                <a:schemeClr val="dk1"/>
              </a:solidFill>
            </a:endParaRPr>
          </a:p>
        </p:txBody>
      </p:sp>
    </p:spTree>
  </p:cSld>
  <p:clrMapOvr>
    <a:masterClrMapping/>
  </p:clrMapOvr>
</p:sld>
</file>

<file path=ppt/slides/slide2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1" name="Shape 2591"/>
        <p:cNvGrpSpPr/>
        <p:nvPr/>
      </p:nvGrpSpPr>
      <p:grpSpPr>
        <a:xfrm>
          <a:off x="0" y="0"/>
          <a:ext cx="0" cy="0"/>
          <a:chOff x="0" y="0"/>
          <a:chExt cx="0" cy="0"/>
        </a:xfrm>
      </p:grpSpPr>
      <p:sp>
        <p:nvSpPr>
          <p:cNvPr id="2592" name="Google Shape;2592;p30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PDO::lastInsertId</a:t>
            </a:r>
            <a:endParaRPr/>
          </a:p>
        </p:txBody>
      </p:sp>
      <p:sp>
        <p:nvSpPr>
          <p:cNvPr id="2593" name="Google Shape;2593;p303"/>
          <p:cNvSpPr txBox="1"/>
          <p:nvPr/>
        </p:nvSpPr>
        <p:spPr>
          <a:xfrm>
            <a:off x="74925" y="1267800"/>
            <a:ext cx="4794000" cy="37674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pt-BR" sz="1100">
                <a:solidFill>
                  <a:srgbClr val="557799"/>
                </a:solidFill>
              </a:rPr>
              <a:t>&lt;?php</a:t>
            </a:r>
            <a:endParaRPr sz="1100">
              <a:solidFill>
                <a:schemeClr val="dk1"/>
              </a:solidFill>
            </a:endParaRPr>
          </a:p>
          <a:p>
            <a:pPr indent="0" lvl="0" marL="0" rtl="0" algn="l">
              <a:lnSpc>
                <a:spcPct val="115000"/>
              </a:lnSpc>
              <a:spcBef>
                <a:spcPts val="0"/>
              </a:spcBef>
              <a:spcAft>
                <a:spcPts val="0"/>
              </a:spcAft>
              <a:buNone/>
            </a:pPr>
            <a:r>
              <a:rPr b="1" lang="pt-BR" sz="1100">
                <a:solidFill>
                  <a:srgbClr val="008800"/>
                </a:solidFill>
              </a:rPr>
              <a:t>include</a:t>
            </a:r>
            <a:r>
              <a:rPr lang="pt-BR" sz="1100">
                <a:solidFill>
                  <a:schemeClr val="dk1"/>
                </a:solidFill>
              </a:rPr>
              <a:t> </a:t>
            </a:r>
            <a:r>
              <a:rPr lang="pt-BR" sz="1100">
                <a:solidFill>
                  <a:schemeClr val="dk1"/>
                </a:solidFill>
                <a:highlight>
                  <a:srgbClr val="FFF0F0"/>
                </a:highlight>
              </a:rPr>
              <a:t>'conexao.php'</a:t>
            </a:r>
            <a:r>
              <a:rPr lang="pt-BR" sz="1100">
                <a:solidFill>
                  <a:schemeClr val="dk1"/>
                </a:solidFill>
              </a:rPr>
              <a:t>;</a:t>
            </a:r>
            <a:endParaRPr sz="1100">
              <a:solidFill>
                <a:schemeClr val="dk1"/>
              </a:solidFill>
            </a:endParaRPr>
          </a:p>
          <a:p>
            <a:pPr indent="0" lvl="0" marL="0" rtl="0" algn="l">
              <a:lnSpc>
                <a:spcPct val="115000"/>
              </a:lnSpc>
              <a:spcBef>
                <a:spcPts val="0"/>
              </a:spcBef>
              <a:spcAft>
                <a:spcPts val="0"/>
              </a:spcAft>
              <a:buNone/>
            </a:pPr>
            <a:r>
              <a:rPr b="1" lang="pt-BR" sz="1100">
                <a:solidFill>
                  <a:srgbClr val="008800"/>
                </a:solidFill>
              </a:rPr>
              <a:t>try</a:t>
            </a:r>
            <a:r>
              <a:rPr lang="pt-BR" sz="1100">
                <a:solidFill>
                  <a:schemeClr val="dk1"/>
                </a:solidFill>
              </a:rPr>
              <a:t> {</a:t>
            </a:r>
            <a:br>
              <a:rPr lang="pt-BR" sz="1100">
                <a:solidFill>
                  <a:schemeClr val="dk1"/>
                </a:solidFill>
              </a:rPr>
            </a:br>
            <a:endParaRPr sz="1100">
              <a:solidFill>
                <a:schemeClr val="dk1"/>
              </a:solidFill>
            </a:endParaRPr>
          </a:p>
          <a:p>
            <a:pPr indent="0" lvl="0" marL="0" rtl="0" algn="l">
              <a:lnSpc>
                <a:spcPct val="115000"/>
              </a:lnSpc>
              <a:spcBef>
                <a:spcPts val="0"/>
              </a:spcBef>
              <a:spcAft>
                <a:spcPts val="0"/>
              </a:spcAft>
              <a:buNone/>
            </a:pPr>
            <a:r>
              <a:rPr lang="pt-BR" sz="1100">
                <a:solidFill>
                  <a:schemeClr val="dk1"/>
                </a:solidFill>
              </a:rPr>
              <a:t>    </a:t>
            </a:r>
            <a:r>
              <a:rPr lang="pt-BR" sz="1100">
                <a:solidFill>
                  <a:srgbClr val="996633"/>
                </a:solidFill>
              </a:rPr>
              <a:t>$pdo</a:t>
            </a:r>
            <a:r>
              <a:rPr lang="pt-BR" sz="1100">
                <a:solidFill>
                  <a:srgbClr val="333333"/>
                </a:solidFill>
              </a:rPr>
              <a:t>-&gt;</a:t>
            </a:r>
            <a:r>
              <a:rPr lang="pt-BR" sz="1100">
                <a:solidFill>
                  <a:srgbClr val="0000CC"/>
                </a:solidFill>
              </a:rPr>
              <a:t>beginTransaction</a:t>
            </a:r>
            <a:r>
              <a:rPr lang="pt-BR" sz="1100">
                <a:solidFill>
                  <a:schemeClr val="dk1"/>
                </a:solidFill>
              </a:rPr>
              <a:t>();</a:t>
            </a:r>
            <a:endParaRPr sz="1100">
              <a:solidFill>
                <a:schemeClr val="dk1"/>
              </a:solidFill>
            </a:endParaRPr>
          </a:p>
          <a:p>
            <a:pPr indent="0" lvl="0" marL="0" rtl="0" algn="l">
              <a:lnSpc>
                <a:spcPct val="115000"/>
              </a:lnSpc>
              <a:spcBef>
                <a:spcPts val="0"/>
              </a:spcBef>
              <a:spcAft>
                <a:spcPts val="0"/>
              </a:spcAft>
              <a:buNone/>
            </a:pPr>
            <a:r>
              <a:rPr lang="pt-BR" sz="1100">
                <a:solidFill>
                  <a:schemeClr val="dk1"/>
                </a:solidFill>
              </a:rPr>
              <a:t>    </a:t>
            </a:r>
            <a:r>
              <a:rPr lang="pt-BR" sz="1100">
                <a:solidFill>
                  <a:srgbClr val="996633"/>
                </a:solidFill>
              </a:rPr>
              <a:t>$sql</a:t>
            </a:r>
            <a:r>
              <a:rPr lang="pt-BR" sz="1100">
                <a:solidFill>
                  <a:schemeClr val="dk1"/>
                </a:solidFill>
              </a:rPr>
              <a:t> </a:t>
            </a:r>
            <a:r>
              <a:rPr lang="pt-BR" sz="1100">
                <a:solidFill>
                  <a:srgbClr val="333333"/>
                </a:solidFill>
              </a:rPr>
              <a:t>=</a:t>
            </a:r>
            <a:r>
              <a:rPr lang="pt-BR" sz="1100">
                <a:solidFill>
                  <a:schemeClr val="dk1"/>
                </a:solidFill>
              </a:rPr>
              <a:t> </a:t>
            </a:r>
            <a:r>
              <a:rPr lang="pt-BR" sz="1100">
                <a:solidFill>
                  <a:schemeClr val="dk1"/>
                </a:solidFill>
                <a:highlight>
                  <a:srgbClr val="FFF0F0"/>
                </a:highlight>
              </a:rPr>
              <a:t>"INSERT INTO funcionario (nome, cpf) VALUES(:nome,:cpf) "</a:t>
            </a:r>
            <a:r>
              <a:rPr lang="pt-BR" sz="1100">
                <a:solidFill>
                  <a:schemeClr val="dk1"/>
                </a:solidFill>
              </a:rPr>
              <a:t>;</a:t>
            </a:r>
            <a:endParaRPr sz="1100">
              <a:solidFill>
                <a:schemeClr val="dk1"/>
              </a:solidFill>
            </a:endParaRPr>
          </a:p>
          <a:p>
            <a:pPr indent="0" lvl="0" marL="0" rtl="0" algn="l">
              <a:lnSpc>
                <a:spcPct val="115000"/>
              </a:lnSpc>
              <a:spcBef>
                <a:spcPts val="0"/>
              </a:spcBef>
              <a:spcAft>
                <a:spcPts val="0"/>
              </a:spcAft>
              <a:buNone/>
            </a:pPr>
            <a:r>
              <a:rPr lang="pt-BR" sz="1100">
                <a:solidFill>
                  <a:schemeClr val="dk1"/>
                </a:solidFill>
              </a:rPr>
              <a:t>    </a:t>
            </a:r>
            <a:r>
              <a:rPr b="1" lang="pt-BR" sz="1100">
                <a:solidFill>
                  <a:srgbClr val="008800"/>
                </a:solidFill>
              </a:rPr>
              <a:t>if</a:t>
            </a:r>
            <a:r>
              <a:rPr lang="pt-BR" sz="1100">
                <a:solidFill>
                  <a:schemeClr val="dk1"/>
                </a:solidFill>
              </a:rPr>
              <a:t>(</a:t>
            </a:r>
            <a:r>
              <a:rPr lang="pt-BR" sz="1100">
                <a:solidFill>
                  <a:srgbClr val="996633"/>
                </a:solidFill>
              </a:rPr>
              <a:t>$pdo</a:t>
            </a:r>
            <a:r>
              <a:rPr lang="pt-BR" sz="1100">
                <a:solidFill>
                  <a:srgbClr val="333333"/>
                </a:solidFill>
              </a:rPr>
              <a:t>-&gt;</a:t>
            </a:r>
            <a:r>
              <a:rPr lang="pt-BR" sz="1100">
                <a:solidFill>
                  <a:srgbClr val="0000CC"/>
                </a:solidFill>
              </a:rPr>
              <a:t>getAttribute</a:t>
            </a:r>
            <a:r>
              <a:rPr lang="pt-BR" sz="1100">
                <a:solidFill>
                  <a:schemeClr val="dk1"/>
                </a:solidFill>
              </a:rPr>
              <a:t>(PDO</a:t>
            </a:r>
            <a:r>
              <a:rPr lang="pt-BR" sz="1100">
                <a:solidFill>
                  <a:srgbClr val="333333"/>
                </a:solidFill>
              </a:rPr>
              <a:t>::</a:t>
            </a:r>
            <a:r>
              <a:rPr lang="pt-BR" sz="1100">
                <a:solidFill>
                  <a:srgbClr val="0000CC"/>
                </a:solidFill>
              </a:rPr>
              <a:t>ATTR_DRIVER_NAME</a:t>
            </a:r>
            <a:r>
              <a:rPr lang="pt-BR" sz="1100">
                <a:solidFill>
                  <a:schemeClr val="dk1"/>
                </a:solidFill>
              </a:rPr>
              <a:t>) </a:t>
            </a:r>
            <a:r>
              <a:rPr lang="pt-BR" sz="1100">
                <a:solidFill>
                  <a:srgbClr val="333333"/>
                </a:solidFill>
              </a:rPr>
              <a:t>==</a:t>
            </a:r>
            <a:r>
              <a:rPr lang="pt-BR" sz="1100">
                <a:solidFill>
                  <a:schemeClr val="dk1"/>
                </a:solidFill>
              </a:rPr>
              <a:t> </a:t>
            </a:r>
            <a:r>
              <a:rPr lang="pt-BR" sz="1100">
                <a:solidFill>
                  <a:schemeClr val="dk1"/>
                </a:solidFill>
                <a:highlight>
                  <a:srgbClr val="FFF0F0"/>
                </a:highlight>
              </a:rPr>
              <a:t>'oci'</a:t>
            </a:r>
            <a:r>
              <a:rPr lang="pt-BR" sz="1100">
                <a:solidFill>
                  <a:schemeClr val="dk1"/>
                </a:solidFill>
              </a:rPr>
              <a:t>){</a:t>
            </a:r>
            <a:endParaRPr sz="1100">
              <a:solidFill>
                <a:schemeClr val="dk1"/>
              </a:solidFill>
            </a:endParaRPr>
          </a:p>
          <a:p>
            <a:pPr indent="0" lvl="0" marL="0" rtl="0" algn="l">
              <a:lnSpc>
                <a:spcPct val="115000"/>
              </a:lnSpc>
              <a:spcBef>
                <a:spcPts val="0"/>
              </a:spcBef>
              <a:spcAft>
                <a:spcPts val="0"/>
              </a:spcAft>
              <a:buNone/>
            </a:pPr>
            <a:r>
              <a:rPr lang="pt-BR" sz="1100">
                <a:solidFill>
                  <a:schemeClr val="dk1"/>
                </a:solidFill>
              </a:rPr>
              <a:t>        </a:t>
            </a:r>
            <a:r>
              <a:rPr lang="pt-BR" sz="1100">
                <a:solidFill>
                  <a:srgbClr val="996633"/>
                </a:solidFill>
              </a:rPr>
              <a:t>$sql</a:t>
            </a:r>
            <a:r>
              <a:rPr lang="pt-BR" sz="1100">
                <a:solidFill>
                  <a:schemeClr val="dk1"/>
                </a:solidFill>
              </a:rPr>
              <a:t> </a:t>
            </a:r>
            <a:r>
              <a:rPr lang="pt-BR" sz="1100">
                <a:solidFill>
                  <a:srgbClr val="333333"/>
                </a:solidFill>
              </a:rPr>
              <a:t>.=</a:t>
            </a:r>
            <a:r>
              <a:rPr lang="pt-BR" sz="1100">
                <a:solidFill>
                  <a:schemeClr val="dk1"/>
                </a:solidFill>
              </a:rPr>
              <a:t> </a:t>
            </a:r>
            <a:r>
              <a:rPr lang="pt-BR" sz="1100">
                <a:solidFill>
                  <a:schemeClr val="dk1"/>
                </a:solidFill>
                <a:highlight>
                  <a:srgbClr val="FFF0F0"/>
                </a:highlight>
              </a:rPr>
              <a:t>'RETURNING id INTO :last_id'</a:t>
            </a:r>
            <a:r>
              <a:rPr lang="pt-BR" sz="1100">
                <a:solidFill>
                  <a:schemeClr val="dk1"/>
                </a:solidFill>
              </a:rPr>
              <a:t>;</a:t>
            </a:r>
            <a:endParaRPr sz="1100">
              <a:solidFill>
                <a:schemeClr val="dk1"/>
              </a:solidFill>
            </a:endParaRPr>
          </a:p>
          <a:p>
            <a:pPr indent="0" lvl="0" marL="0" rtl="0" algn="l">
              <a:lnSpc>
                <a:spcPct val="115000"/>
              </a:lnSpc>
              <a:spcBef>
                <a:spcPts val="0"/>
              </a:spcBef>
              <a:spcAft>
                <a:spcPts val="0"/>
              </a:spcAft>
              <a:buNone/>
            </a:pPr>
            <a:r>
              <a:rPr lang="pt-BR" sz="1100">
                <a:solidFill>
                  <a:schemeClr val="dk1"/>
                </a:solidFill>
              </a:rPr>
              <a:t>    }</a:t>
            </a:r>
            <a:br>
              <a:rPr lang="pt-BR" sz="1100">
                <a:solidFill>
                  <a:schemeClr val="dk1"/>
                </a:solidFill>
              </a:rPr>
            </a:br>
            <a:endParaRPr sz="1100">
              <a:solidFill>
                <a:schemeClr val="dk1"/>
              </a:solidFill>
            </a:endParaRPr>
          </a:p>
          <a:p>
            <a:pPr indent="0" lvl="0" marL="0" rtl="0" algn="l">
              <a:lnSpc>
                <a:spcPct val="115000"/>
              </a:lnSpc>
              <a:spcBef>
                <a:spcPts val="0"/>
              </a:spcBef>
              <a:spcAft>
                <a:spcPts val="0"/>
              </a:spcAft>
              <a:buNone/>
            </a:pPr>
            <a:r>
              <a:rPr lang="pt-BR" sz="1100">
                <a:solidFill>
                  <a:schemeClr val="dk1"/>
                </a:solidFill>
              </a:rPr>
              <a:t>    </a:t>
            </a:r>
            <a:r>
              <a:rPr lang="pt-BR" sz="1100">
                <a:solidFill>
                  <a:srgbClr val="996633"/>
                </a:solidFill>
              </a:rPr>
              <a:t>$statement</a:t>
            </a:r>
            <a:r>
              <a:rPr lang="pt-BR" sz="1100">
                <a:solidFill>
                  <a:schemeClr val="dk1"/>
                </a:solidFill>
              </a:rPr>
              <a:t> </a:t>
            </a:r>
            <a:r>
              <a:rPr lang="pt-BR" sz="1100">
                <a:solidFill>
                  <a:srgbClr val="333333"/>
                </a:solidFill>
              </a:rPr>
              <a:t>=</a:t>
            </a:r>
            <a:r>
              <a:rPr lang="pt-BR" sz="1100">
                <a:solidFill>
                  <a:schemeClr val="dk1"/>
                </a:solidFill>
              </a:rPr>
              <a:t> </a:t>
            </a:r>
            <a:r>
              <a:rPr lang="pt-BR" sz="1100">
                <a:solidFill>
                  <a:srgbClr val="996633"/>
                </a:solidFill>
              </a:rPr>
              <a:t>$pdo</a:t>
            </a:r>
            <a:r>
              <a:rPr lang="pt-BR" sz="1100">
                <a:solidFill>
                  <a:srgbClr val="333333"/>
                </a:solidFill>
              </a:rPr>
              <a:t>-&gt;</a:t>
            </a:r>
            <a:r>
              <a:rPr lang="pt-BR" sz="1100">
                <a:solidFill>
                  <a:srgbClr val="0000CC"/>
                </a:solidFill>
              </a:rPr>
              <a:t>prepare</a:t>
            </a:r>
            <a:r>
              <a:rPr lang="pt-BR" sz="1100">
                <a:solidFill>
                  <a:schemeClr val="dk1"/>
                </a:solidFill>
              </a:rPr>
              <a:t>(</a:t>
            </a:r>
            <a:r>
              <a:rPr lang="pt-BR" sz="1100">
                <a:solidFill>
                  <a:srgbClr val="996633"/>
                </a:solidFill>
              </a:rPr>
              <a:t>$sql</a:t>
            </a:r>
            <a:r>
              <a:rPr lang="pt-BR" sz="1100">
                <a:solidFill>
                  <a:schemeClr val="dk1"/>
                </a:solidFill>
              </a:rPr>
              <a:t>);</a:t>
            </a:r>
            <a:endParaRPr sz="1100">
              <a:solidFill>
                <a:schemeClr val="dk1"/>
              </a:solidFill>
            </a:endParaRPr>
          </a:p>
          <a:p>
            <a:pPr indent="0" lvl="0" marL="0" rtl="0" algn="l">
              <a:lnSpc>
                <a:spcPct val="115000"/>
              </a:lnSpc>
              <a:spcBef>
                <a:spcPts val="0"/>
              </a:spcBef>
              <a:spcAft>
                <a:spcPts val="0"/>
              </a:spcAft>
              <a:buNone/>
            </a:pPr>
            <a:r>
              <a:rPr lang="pt-BR" sz="1100">
                <a:solidFill>
                  <a:schemeClr val="dk1"/>
                </a:solidFill>
              </a:rPr>
              <a:t>    </a:t>
            </a:r>
            <a:r>
              <a:rPr lang="pt-BR" sz="1100">
                <a:solidFill>
                  <a:srgbClr val="996633"/>
                </a:solidFill>
              </a:rPr>
              <a:t>$statement</a:t>
            </a:r>
            <a:r>
              <a:rPr lang="pt-BR" sz="1100">
                <a:solidFill>
                  <a:srgbClr val="333333"/>
                </a:solidFill>
              </a:rPr>
              <a:t>-&gt;</a:t>
            </a:r>
            <a:r>
              <a:rPr lang="pt-BR" sz="1100">
                <a:solidFill>
                  <a:srgbClr val="0000CC"/>
                </a:solidFill>
              </a:rPr>
              <a:t>bindValue</a:t>
            </a:r>
            <a:r>
              <a:rPr lang="pt-BR" sz="1100">
                <a:solidFill>
                  <a:schemeClr val="dk1"/>
                </a:solidFill>
              </a:rPr>
              <a:t>(</a:t>
            </a:r>
            <a:r>
              <a:rPr lang="pt-BR" sz="1100">
                <a:solidFill>
                  <a:schemeClr val="dk1"/>
                </a:solidFill>
                <a:highlight>
                  <a:srgbClr val="FFF0F0"/>
                </a:highlight>
              </a:rPr>
              <a:t>'nome'</a:t>
            </a:r>
            <a:r>
              <a:rPr lang="pt-BR" sz="1100">
                <a:solidFill>
                  <a:schemeClr val="dk1"/>
                </a:solidFill>
              </a:rPr>
              <a:t>,</a:t>
            </a:r>
            <a:r>
              <a:rPr lang="pt-BR" sz="1100">
                <a:solidFill>
                  <a:schemeClr val="dk1"/>
                </a:solidFill>
                <a:highlight>
                  <a:srgbClr val="FFF0F0"/>
                </a:highlight>
              </a:rPr>
              <a:t>'Jaqueline'</a:t>
            </a:r>
            <a:r>
              <a:rPr lang="pt-BR" sz="1100">
                <a:solidFill>
                  <a:schemeClr val="dk1"/>
                </a:solidFill>
              </a:rPr>
              <a:t>);</a:t>
            </a:r>
            <a:endParaRPr sz="1100">
              <a:solidFill>
                <a:schemeClr val="dk1"/>
              </a:solidFill>
            </a:endParaRPr>
          </a:p>
          <a:p>
            <a:pPr indent="0" lvl="0" marL="0" rtl="0" algn="l">
              <a:lnSpc>
                <a:spcPct val="115000"/>
              </a:lnSpc>
              <a:spcBef>
                <a:spcPts val="0"/>
              </a:spcBef>
              <a:spcAft>
                <a:spcPts val="0"/>
              </a:spcAft>
              <a:buNone/>
            </a:pPr>
            <a:r>
              <a:rPr lang="pt-BR" sz="1100">
                <a:solidFill>
                  <a:schemeClr val="dk1"/>
                </a:solidFill>
              </a:rPr>
              <a:t>    </a:t>
            </a:r>
            <a:r>
              <a:rPr lang="pt-BR" sz="1100">
                <a:solidFill>
                  <a:srgbClr val="996633"/>
                </a:solidFill>
              </a:rPr>
              <a:t>$statement</a:t>
            </a:r>
            <a:r>
              <a:rPr lang="pt-BR" sz="1100">
                <a:solidFill>
                  <a:srgbClr val="333333"/>
                </a:solidFill>
              </a:rPr>
              <a:t>-&gt;</a:t>
            </a:r>
            <a:r>
              <a:rPr lang="pt-BR" sz="1100">
                <a:solidFill>
                  <a:srgbClr val="0000CC"/>
                </a:solidFill>
              </a:rPr>
              <a:t>bindValue</a:t>
            </a:r>
            <a:r>
              <a:rPr lang="pt-BR" sz="1100">
                <a:solidFill>
                  <a:schemeClr val="dk1"/>
                </a:solidFill>
              </a:rPr>
              <a:t>(</a:t>
            </a:r>
            <a:r>
              <a:rPr lang="pt-BR" sz="1100">
                <a:solidFill>
                  <a:schemeClr val="dk1"/>
                </a:solidFill>
                <a:highlight>
                  <a:srgbClr val="FFF0F0"/>
                </a:highlight>
              </a:rPr>
              <a:t>'cpf'</a:t>
            </a:r>
            <a:r>
              <a:rPr lang="pt-BR" sz="1100">
                <a:solidFill>
                  <a:schemeClr val="dk1"/>
                </a:solidFill>
              </a:rPr>
              <a:t>,</a:t>
            </a:r>
            <a:r>
              <a:rPr lang="pt-BR" sz="1100">
                <a:solidFill>
                  <a:schemeClr val="dk1"/>
                </a:solidFill>
                <a:highlight>
                  <a:srgbClr val="FFF0F0"/>
                </a:highlight>
              </a:rPr>
              <a:t>'12269736044'</a:t>
            </a:r>
            <a:r>
              <a:rPr lang="pt-BR" sz="1100">
                <a:solidFill>
                  <a:schemeClr val="dk1"/>
                </a:solidFill>
              </a:rPr>
              <a:t>);</a:t>
            </a:r>
            <a:br>
              <a:rPr lang="pt-BR" sz="1100">
                <a:solidFill>
                  <a:schemeClr val="dk1"/>
                </a:solidFill>
              </a:rPr>
            </a:br>
            <a:endParaRPr sz="1100">
              <a:solidFill>
                <a:schemeClr val="dk1"/>
              </a:solidFill>
            </a:endParaRPr>
          </a:p>
          <a:p>
            <a:pPr indent="0" lvl="0" marL="0" rtl="0" algn="l">
              <a:lnSpc>
                <a:spcPct val="115000"/>
              </a:lnSpc>
              <a:spcBef>
                <a:spcPts val="0"/>
              </a:spcBef>
              <a:spcAft>
                <a:spcPts val="0"/>
              </a:spcAft>
              <a:buNone/>
            </a:pPr>
            <a:r>
              <a:rPr lang="pt-BR" sz="1100">
                <a:solidFill>
                  <a:schemeClr val="dk1"/>
                </a:solidFill>
              </a:rPr>
              <a:t>    </a:t>
            </a:r>
            <a:r>
              <a:rPr b="1" lang="pt-BR" sz="1100">
                <a:solidFill>
                  <a:srgbClr val="008800"/>
                </a:solidFill>
              </a:rPr>
              <a:t>if</a:t>
            </a:r>
            <a:r>
              <a:rPr lang="pt-BR" sz="1100">
                <a:solidFill>
                  <a:schemeClr val="dk1"/>
                </a:solidFill>
              </a:rPr>
              <a:t>(</a:t>
            </a:r>
            <a:r>
              <a:rPr lang="pt-BR" sz="1100">
                <a:solidFill>
                  <a:srgbClr val="996633"/>
                </a:solidFill>
              </a:rPr>
              <a:t>$pdo</a:t>
            </a:r>
            <a:r>
              <a:rPr lang="pt-BR" sz="1100">
                <a:solidFill>
                  <a:srgbClr val="333333"/>
                </a:solidFill>
              </a:rPr>
              <a:t>-&gt;</a:t>
            </a:r>
            <a:r>
              <a:rPr lang="pt-BR" sz="1100">
                <a:solidFill>
                  <a:srgbClr val="0000CC"/>
                </a:solidFill>
              </a:rPr>
              <a:t>getAttribute</a:t>
            </a:r>
            <a:r>
              <a:rPr lang="pt-BR" sz="1100">
                <a:solidFill>
                  <a:schemeClr val="dk1"/>
                </a:solidFill>
              </a:rPr>
              <a:t>(PDO</a:t>
            </a:r>
            <a:r>
              <a:rPr lang="pt-BR" sz="1100">
                <a:solidFill>
                  <a:srgbClr val="333333"/>
                </a:solidFill>
              </a:rPr>
              <a:t>::</a:t>
            </a:r>
            <a:r>
              <a:rPr lang="pt-BR" sz="1100">
                <a:solidFill>
                  <a:srgbClr val="0000CC"/>
                </a:solidFill>
              </a:rPr>
              <a:t>ATTR_DRIVER_NAME</a:t>
            </a:r>
            <a:r>
              <a:rPr lang="pt-BR" sz="1100">
                <a:solidFill>
                  <a:schemeClr val="dk1"/>
                </a:solidFill>
              </a:rPr>
              <a:t>) </a:t>
            </a:r>
            <a:r>
              <a:rPr lang="pt-BR" sz="1100">
                <a:solidFill>
                  <a:srgbClr val="333333"/>
                </a:solidFill>
              </a:rPr>
              <a:t>==</a:t>
            </a:r>
            <a:r>
              <a:rPr lang="pt-BR" sz="1100">
                <a:solidFill>
                  <a:schemeClr val="dk1"/>
                </a:solidFill>
              </a:rPr>
              <a:t> </a:t>
            </a:r>
            <a:r>
              <a:rPr lang="pt-BR" sz="1100">
                <a:solidFill>
                  <a:schemeClr val="dk1"/>
                </a:solidFill>
                <a:highlight>
                  <a:srgbClr val="FFF0F0"/>
                </a:highlight>
              </a:rPr>
              <a:t>'oci'</a:t>
            </a:r>
            <a:r>
              <a:rPr lang="pt-BR" sz="1100">
                <a:solidFill>
                  <a:schemeClr val="dk1"/>
                </a:solidFill>
              </a:rPr>
              <a:t>){</a:t>
            </a:r>
            <a:endParaRPr sz="1100">
              <a:solidFill>
                <a:schemeClr val="dk1"/>
              </a:solidFill>
            </a:endParaRPr>
          </a:p>
          <a:p>
            <a:pPr indent="0" lvl="0" marL="0" rtl="0" algn="l">
              <a:lnSpc>
                <a:spcPct val="115000"/>
              </a:lnSpc>
              <a:spcBef>
                <a:spcPts val="0"/>
              </a:spcBef>
              <a:spcAft>
                <a:spcPts val="0"/>
              </a:spcAft>
              <a:buNone/>
            </a:pPr>
            <a:r>
              <a:rPr lang="pt-BR" sz="1100">
                <a:solidFill>
                  <a:schemeClr val="dk1"/>
                </a:solidFill>
              </a:rPr>
              <a:t>        </a:t>
            </a:r>
            <a:r>
              <a:rPr lang="pt-BR" sz="1100">
                <a:solidFill>
                  <a:srgbClr val="996633"/>
                </a:solidFill>
              </a:rPr>
              <a:t>$statement</a:t>
            </a:r>
            <a:r>
              <a:rPr lang="pt-BR" sz="1100">
                <a:solidFill>
                  <a:srgbClr val="333333"/>
                </a:solidFill>
              </a:rPr>
              <a:t>-&gt;</a:t>
            </a:r>
            <a:r>
              <a:rPr lang="pt-BR" sz="1100">
                <a:solidFill>
                  <a:srgbClr val="0000CC"/>
                </a:solidFill>
              </a:rPr>
              <a:t>bindParam</a:t>
            </a:r>
            <a:r>
              <a:rPr lang="pt-BR" sz="1100">
                <a:solidFill>
                  <a:schemeClr val="dk1"/>
                </a:solidFill>
              </a:rPr>
              <a:t>(</a:t>
            </a:r>
            <a:r>
              <a:rPr lang="pt-BR" sz="1100">
                <a:solidFill>
                  <a:schemeClr val="dk1"/>
                </a:solidFill>
                <a:highlight>
                  <a:srgbClr val="FFF0F0"/>
                </a:highlight>
              </a:rPr>
              <a:t>'last_id'</a:t>
            </a:r>
            <a:r>
              <a:rPr lang="pt-BR" sz="1100">
                <a:solidFill>
                  <a:schemeClr val="dk1"/>
                </a:solidFill>
              </a:rPr>
              <a:t>, </a:t>
            </a:r>
            <a:r>
              <a:rPr lang="pt-BR" sz="1100">
                <a:solidFill>
                  <a:srgbClr val="996633"/>
                </a:solidFill>
              </a:rPr>
              <a:t>$funcionario_id</a:t>
            </a:r>
            <a:r>
              <a:rPr lang="pt-BR" sz="1100">
                <a:solidFill>
                  <a:schemeClr val="dk1"/>
                </a:solidFill>
              </a:rPr>
              <a:t>, </a:t>
            </a:r>
            <a:br>
              <a:rPr lang="pt-BR" sz="1100">
                <a:solidFill>
                  <a:schemeClr val="dk1"/>
                </a:solidFill>
              </a:rPr>
            </a:br>
            <a:r>
              <a:rPr lang="pt-BR" sz="1100">
                <a:solidFill>
                  <a:schemeClr val="dk1"/>
                </a:solidFill>
              </a:rPr>
              <a:t>		PDO</a:t>
            </a:r>
            <a:r>
              <a:rPr lang="pt-BR" sz="1100">
                <a:solidFill>
                  <a:srgbClr val="333333"/>
                </a:solidFill>
              </a:rPr>
              <a:t>::</a:t>
            </a:r>
            <a:r>
              <a:rPr lang="pt-BR" sz="1100">
                <a:solidFill>
                  <a:srgbClr val="0000CC"/>
                </a:solidFill>
              </a:rPr>
              <a:t>PARAM_INT</a:t>
            </a:r>
            <a:r>
              <a:rPr lang="pt-BR" sz="1100">
                <a:solidFill>
                  <a:schemeClr val="dk1"/>
                </a:solidFill>
              </a:rPr>
              <a:t>, </a:t>
            </a:r>
            <a:r>
              <a:rPr b="1" lang="pt-BR" sz="1100">
                <a:solidFill>
                  <a:srgbClr val="0000DD"/>
                </a:solidFill>
              </a:rPr>
              <a:t>8</a:t>
            </a:r>
            <a:r>
              <a:rPr lang="pt-BR" sz="1100">
                <a:solidFill>
                  <a:schemeClr val="dk1"/>
                </a:solidFill>
              </a:rPr>
              <a:t>);</a:t>
            </a:r>
            <a:endParaRPr sz="1100">
              <a:solidFill>
                <a:schemeClr val="dk1"/>
              </a:solidFill>
            </a:endParaRPr>
          </a:p>
          <a:p>
            <a:pPr indent="0" lvl="0" marL="0" rtl="0" algn="l">
              <a:lnSpc>
                <a:spcPct val="115000"/>
              </a:lnSpc>
              <a:spcBef>
                <a:spcPts val="0"/>
              </a:spcBef>
              <a:spcAft>
                <a:spcPts val="0"/>
              </a:spcAft>
              <a:buNone/>
            </a:pPr>
            <a:r>
              <a:rPr lang="pt-BR" sz="1100">
                <a:solidFill>
                  <a:schemeClr val="dk1"/>
                </a:solidFill>
              </a:rPr>
              <a:t>    }</a:t>
            </a:r>
            <a:endParaRPr sz="1100">
              <a:solidFill>
                <a:schemeClr val="dk1"/>
              </a:solidFill>
            </a:endParaRPr>
          </a:p>
          <a:p>
            <a:pPr indent="0" lvl="0" marL="0" rtl="0" algn="l">
              <a:lnSpc>
                <a:spcPct val="115000"/>
              </a:lnSpc>
              <a:spcBef>
                <a:spcPts val="0"/>
              </a:spcBef>
              <a:spcAft>
                <a:spcPts val="0"/>
              </a:spcAft>
              <a:buNone/>
            </a:pPr>
            <a:r>
              <a:rPr lang="pt-BR" sz="1100">
                <a:solidFill>
                  <a:schemeClr val="dk1"/>
                </a:solidFill>
              </a:rPr>
              <a:t>    </a:t>
            </a:r>
            <a:r>
              <a:rPr lang="pt-BR" sz="1100">
                <a:solidFill>
                  <a:srgbClr val="996633"/>
                </a:solidFill>
              </a:rPr>
              <a:t>$statement</a:t>
            </a:r>
            <a:r>
              <a:rPr lang="pt-BR" sz="1100">
                <a:solidFill>
                  <a:srgbClr val="333333"/>
                </a:solidFill>
              </a:rPr>
              <a:t>-&gt;</a:t>
            </a:r>
            <a:r>
              <a:rPr lang="pt-BR" sz="1100">
                <a:solidFill>
                  <a:srgbClr val="0000CC"/>
                </a:solidFill>
              </a:rPr>
              <a:t>execute</a:t>
            </a:r>
            <a:r>
              <a:rPr lang="pt-BR" sz="1100">
                <a:solidFill>
                  <a:schemeClr val="dk1"/>
                </a:solidFill>
              </a:rPr>
              <a:t>();</a:t>
            </a:r>
            <a:endParaRPr sz="1100">
              <a:solidFill>
                <a:schemeClr val="dk1"/>
              </a:solidFill>
            </a:endParaRPr>
          </a:p>
        </p:txBody>
      </p:sp>
      <p:sp>
        <p:nvSpPr>
          <p:cNvPr id="2594" name="Google Shape;2594;p303"/>
          <p:cNvSpPr txBox="1"/>
          <p:nvPr/>
        </p:nvSpPr>
        <p:spPr>
          <a:xfrm>
            <a:off x="4960400" y="1267800"/>
            <a:ext cx="4128000" cy="37674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pt-BR" sz="1100">
                <a:solidFill>
                  <a:srgbClr val="008800"/>
                </a:solidFill>
              </a:rPr>
              <a:t>if</a:t>
            </a:r>
            <a:r>
              <a:rPr lang="pt-BR" sz="1100">
                <a:solidFill>
                  <a:schemeClr val="dk1"/>
                </a:solidFill>
              </a:rPr>
              <a:t>(</a:t>
            </a:r>
            <a:r>
              <a:rPr lang="pt-BR" sz="1100">
                <a:solidFill>
                  <a:srgbClr val="996633"/>
                </a:solidFill>
              </a:rPr>
              <a:t>$pdo</a:t>
            </a:r>
            <a:r>
              <a:rPr lang="pt-BR" sz="1100">
                <a:solidFill>
                  <a:srgbClr val="333333"/>
                </a:solidFill>
              </a:rPr>
              <a:t>-&gt;</a:t>
            </a:r>
            <a:r>
              <a:rPr lang="pt-BR" sz="1100">
                <a:solidFill>
                  <a:srgbClr val="0000CC"/>
                </a:solidFill>
              </a:rPr>
              <a:t>getAttribute</a:t>
            </a:r>
            <a:r>
              <a:rPr lang="pt-BR" sz="1100">
                <a:solidFill>
                  <a:schemeClr val="dk1"/>
                </a:solidFill>
              </a:rPr>
              <a:t>(PDO</a:t>
            </a:r>
            <a:r>
              <a:rPr lang="pt-BR" sz="1100">
                <a:solidFill>
                  <a:srgbClr val="333333"/>
                </a:solidFill>
              </a:rPr>
              <a:t>::</a:t>
            </a:r>
            <a:r>
              <a:rPr lang="pt-BR" sz="1100">
                <a:solidFill>
                  <a:srgbClr val="0000CC"/>
                </a:solidFill>
              </a:rPr>
              <a:t>ATTR_DRIVER_NAME</a:t>
            </a:r>
            <a:r>
              <a:rPr lang="pt-BR" sz="1100">
                <a:solidFill>
                  <a:schemeClr val="dk1"/>
                </a:solidFill>
              </a:rPr>
              <a:t>) </a:t>
            </a:r>
            <a:r>
              <a:rPr lang="pt-BR" sz="1100">
                <a:solidFill>
                  <a:srgbClr val="333333"/>
                </a:solidFill>
              </a:rPr>
              <a:t>!=</a:t>
            </a:r>
            <a:r>
              <a:rPr lang="pt-BR" sz="1100">
                <a:solidFill>
                  <a:schemeClr val="dk1"/>
                </a:solidFill>
              </a:rPr>
              <a:t> </a:t>
            </a:r>
            <a:r>
              <a:rPr lang="pt-BR" sz="1100">
                <a:solidFill>
                  <a:schemeClr val="dk1"/>
                </a:solidFill>
                <a:highlight>
                  <a:srgbClr val="FFF0F0"/>
                </a:highlight>
              </a:rPr>
              <a:t>'oci'</a:t>
            </a:r>
            <a:r>
              <a:rPr lang="pt-BR" sz="1100">
                <a:solidFill>
                  <a:schemeClr val="dk1"/>
                </a:solidFill>
              </a:rPr>
              <a:t>){</a:t>
            </a:r>
            <a:endParaRPr sz="1100">
              <a:solidFill>
                <a:schemeClr val="dk1"/>
              </a:solidFill>
            </a:endParaRPr>
          </a:p>
          <a:p>
            <a:pPr indent="0" lvl="0" marL="0" rtl="0" algn="l">
              <a:lnSpc>
                <a:spcPct val="150000"/>
              </a:lnSpc>
              <a:spcBef>
                <a:spcPts val="0"/>
              </a:spcBef>
              <a:spcAft>
                <a:spcPts val="0"/>
              </a:spcAft>
              <a:buNone/>
            </a:pPr>
            <a:r>
              <a:rPr lang="pt-BR" sz="1100">
                <a:solidFill>
                  <a:schemeClr val="dk1"/>
                </a:solidFill>
              </a:rPr>
              <a:t>        </a:t>
            </a:r>
            <a:r>
              <a:rPr lang="pt-BR" sz="1100">
                <a:solidFill>
                  <a:srgbClr val="996633"/>
                </a:solidFill>
              </a:rPr>
              <a:t>$funcionario_id</a:t>
            </a:r>
            <a:r>
              <a:rPr lang="pt-BR" sz="1100">
                <a:solidFill>
                  <a:schemeClr val="dk1"/>
                </a:solidFill>
              </a:rPr>
              <a:t> </a:t>
            </a:r>
            <a:r>
              <a:rPr lang="pt-BR" sz="1100">
                <a:solidFill>
                  <a:srgbClr val="333333"/>
                </a:solidFill>
              </a:rPr>
              <a:t>=</a:t>
            </a:r>
            <a:r>
              <a:rPr lang="pt-BR" sz="1100">
                <a:solidFill>
                  <a:schemeClr val="dk1"/>
                </a:solidFill>
              </a:rPr>
              <a:t> </a:t>
            </a:r>
            <a:r>
              <a:rPr lang="pt-BR" sz="1100">
                <a:solidFill>
                  <a:srgbClr val="996633"/>
                </a:solidFill>
              </a:rPr>
              <a:t>$pdo</a:t>
            </a:r>
            <a:r>
              <a:rPr lang="pt-BR" sz="1100">
                <a:solidFill>
                  <a:srgbClr val="333333"/>
                </a:solidFill>
              </a:rPr>
              <a:t>-&gt;</a:t>
            </a:r>
            <a:r>
              <a:rPr lang="pt-BR" sz="1100">
                <a:solidFill>
                  <a:srgbClr val="0000CC"/>
                </a:solidFill>
              </a:rPr>
              <a:t>lastInsertId</a:t>
            </a:r>
            <a:r>
              <a:rPr lang="pt-BR" sz="1100">
                <a:solidFill>
                  <a:schemeClr val="dk1"/>
                </a:solidFill>
              </a:rPr>
              <a:t>();</a:t>
            </a:r>
            <a:endParaRPr sz="1100">
              <a:solidFill>
                <a:schemeClr val="dk1"/>
              </a:solidFill>
            </a:endParaRPr>
          </a:p>
          <a:p>
            <a:pPr indent="0" lvl="0" marL="0" rtl="0" algn="l">
              <a:lnSpc>
                <a:spcPct val="150000"/>
              </a:lnSpc>
              <a:spcBef>
                <a:spcPts val="0"/>
              </a:spcBef>
              <a:spcAft>
                <a:spcPts val="0"/>
              </a:spcAft>
              <a:buNone/>
            </a:pPr>
            <a:r>
              <a:rPr lang="pt-BR" sz="1100">
                <a:solidFill>
                  <a:schemeClr val="dk1"/>
                </a:solidFill>
              </a:rPr>
              <a:t>    }</a:t>
            </a:r>
            <a:endParaRPr sz="1100">
              <a:solidFill>
                <a:schemeClr val="dk1"/>
              </a:solidFill>
            </a:endParaRPr>
          </a:p>
          <a:p>
            <a:pPr indent="0" lvl="0" marL="0" rtl="0" algn="l">
              <a:lnSpc>
                <a:spcPct val="150000"/>
              </a:lnSpc>
              <a:spcBef>
                <a:spcPts val="0"/>
              </a:spcBef>
              <a:spcAft>
                <a:spcPts val="0"/>
              </a:spcAft>
              <a:buNone/>
            </a:pPr>
            <a:r>
              <a:t/>
            </a:r>
            <a:endParaRPr sz="1100">
              <a:solidFill>
                <a:schemeClr val="dk1"/>
              </a:solidFill>
            </a:endParaRPr>
          </a:p>
          <a:p>
            <a:pPr indent="0" lvl="0" marL="0" rtl="0" algn="l">
              <a:lnSpc>
                <a:spcPct val="150000"/>
              </a:lnSpc>
              <a:spcBef>
                <a:spcPts val="0"/>
              </a:spcBef>
              <a:spcAft>
                <a:spcPts val="0"/>
              </a:spcAft>
              <a:buNone/>
            </a:pPr>
            <a:r>
              <a:rPr lang="pt-BR" sz="1100">
                <a:solidFill>
                  <a:schemeClr val="dk1"/>
                </a:solidFill>
              </a:rPr>
              <a:t>    </a:t>
            </a:r>
            <a:r>
              <a:rPr lang="pt-BR" sz="1100">
                <a:solidFill>
                  <a:srgbClr val="996633"/>
                </a:solidFill>
              </a:rPr>
              <a:t>$sql2</a:t>
            </a:r>
            <a:r>
              <a:rPr lang="pt-BR" sz="1100">
                <a:solidFill>
                  <a:schemeClr val="dk1"/>
                </a:solidFill>
              </a:rPr>
              <a:t> </a:t>
            </a:r>
            <a:r>
              <a:rPr lang="pt-BR" sz="1100">
                <a:solidFill>
                  <a:srgbClr val="333333"/>
                </a:solidFill>
              </a:rPr>
              <a:t>=</a:t>
            </a:r>
            <a:r>
              <a:rPr lang="pt-BR" sz="1100">
                <a:solidFill>
                  <a:schemeClr val="dk1"/>
                </a:solidFill>
              </a:rPr>
              <a:t> </a:t>
            </a:r>
            <a:r>
              <a:rPr lang="pt-BR" sz="1100">
                <a:solidFill>
                  <a:schemeClr val="dk1"/>
                </a:solidFill>
                <a:highlight>
                  <a:srgbClr val="FFF0F0"/>
                </a:highlight>
              </a:rPr>
              <a:t>"INSERT INTO habilitacao (numero, categoria, funcionario_id) VALUES(:numero,:categoria,:funcionario_id) "</a:t>
            </a:r>
            <a:r>
              <a:rPr lang="pt-BR" sz="1100">
                <a:solidFill>
                  <a:schemeClr val="dk1"/>
                </a:solidFill>
              </a:rPr>
              <a:t>;</a:t>
            </a:r>
            <a:endParaRPr sz="1100">
              <a:solidFill>
                <a:schemeClr val="dk1"/>
              </a:solidFill>
            </a:endParaRPr>
          </a:p>
          <a:p>
            <a:pPr indent="0" lvl="0" marL="0" rtl="0" algn="l">
              <a:lnSpc>
                <a:spcPct val="150000"/>
              </a:lnSpc>
              <a:spcBef>
                <a:spcPts val="0"/>
              </a:spcBef>
              <a:spcAft>
                <a:spcPts val="0"/>
              </a:spcAft>
              <a:buNone/>
            </a:pPr>
            <a:r>
              <a:rPr lang="pt-BR" sz="1100">
                <a:solidFill>
                  <a:schemeClr val="dk1"/>
                </a:solidFill>
              </a:rPr>
              <a:t>    </a:t>
            </a:r>
            <a:r>
              <a:rPr lang="pt-BR" sz="1100">
                <a:solidFill>
                  <a:srgbClr val="996633"/>
                </a:solidFill>
              </a:rPr>
              <a:t>$statement2</a:t>
            </a:r>
            <a:r>
              <a:rPr lang="pt-BR" sz="1100">
                <a:solidFill>
                  <a:schemeClr val="dk1"/>
                </a:solidFill>
              </a:rPr>
              <a:t> </a:t>
            </a:r>
            <a:r>
              <a:rPr lang="pt-BR" sz="1100">
                <a:solidFill>
                  <a:srgbClr val="333333"/>
                </a:solidFill>
              </a:rPr>
              <a:t>=</a:t>
            </a:r>
            <a:r>
              <a:rPr lang="pt-BR" sz="1100">
                <a:solidFill>
                  <a:schemeClr val="dk1"/>
                </a:solidFill>
              </a:rPr>
              <a:t> </a:t>
            </a:r>
            <a:r>
              <a:rPr lang="pt-BR" sz="1100">
                <a:solidFill>
                  <a:srgbClr val="996633"/>
                </a:solidFill>
              </a:rPr>
              <a:t>$pdo</a:t>
            </a:r>
            <a:r>
              <a:rPr lang="pt-BR" sz="1100">
                <a:solidFill>
                  <a:srgbClr val="333333"/>
                </a:solidFill>
              </a:rPr>
              <a:t>-&gt;</a:t>
            </a:r>
            <a:r>
              <a:rPr lang="pt-BR" sz="1100">
                <a:solidFill>
                  <a:srgbClr val="0000CC"/>
                </a:solidFill>
              </a:rPr>
              <a:t>prepare</a:t>
            </a:r>
            <a:r>
              <a:rPr lang="pt-BR" sz="1100">
                <a:solidFill>
                  <a:schemeClr val="dk1"/>
                </a:solidFill>
              </a:rPr>
              <a:t>(</a:t>
            </a:r>
            <a:r>
              <a:rPr lang="pt-BR" sz="1100">
                <a:solidFill>
                  <a:srgbClr val="996633"/>
                </a:solidFill>
              </a:rPr>
              <a:t>$sql2</a:t>
            </a:r>
            <a:r>
              <a:rPr lang="pt-BR" sz="1100">
                <a:solidFill>
                  <a:schemeClr val="dk1"/>
                </a:solidFill>
              </a:rPr>
              <a:t>);</a:t>
            </a:r>
            <a:endParaRPr sz="1100">
              <a:solidFill>
                <a:schemeClr val="dk1"/>
              </a:solidFill>
            </a:endParaRPr>
          </a:p>
          <a:p>
            <a:pPr indent="0" lvl="0" marL="0" rtl="0" algn="l">
              <a:lnSpc>
                <a:spcPct val="150000"/>
              </a:lnSpc>
              <a:spcBef>
                <a:spcPts val="0"/>
              </a:spcBef>
              <a:spcAft>
                <a:spcPts val="0"/>
              </a:spcAft>
              <a:buNone/>
            </a:pPr>
            <a:r>
              <a:rPr lang="pt-BR" sz="1100">
                <a:solidFill>
                  <a:schemeClr val="dk1"/>
                </a:solidFill>
              </a:rPr>
              <a:t>    </a:t>
            </a:r>
            <a:r>
              <a:rPr lang="pt-BR" sz="1100">
                <a:solidFill>
                  <a:srgbClr val="996633"/>
                </a:solidFill>
              </a:rPr>
              <a:t>$statement2</a:t>
            </a:r>
            <a:r>
              <a:rPr lang="pt-BR" sz="1100">
                <a:solidFill>
                  <a:srgbClr val="333333"/>
                </a:solidFill>
              </a:rPr>
              <a:t>-&gt;</a:t>
            </a:r>
            <a:r>
              <a:rPr lang="pt-BR" sz="1100">
                <a:solidFill>
                  <a:srgbClr val="0000CC"/>
                </a:solidFill>
              </a:rPr>
              <a:t>execute</a:t>
            </a:r>
            <a:r>
              <a:rPr lang="pt-BR" sz="1100">
                <a:solidFill>
                  <a:schemeClr val="dk1"/>
                </a:solidFill>
              </a:rPr>
              <a:t>([</a:t>
            </a:r>
            <a:r>
              <a:rPr lang="pt-BR" sz="1100">
                <a:solidFill>
                  <a:schemeClr val="dk1"/>
                </a:solidFill>
                <a:highlight>
                  <a:srgbClr val="FFF0F0"/>
                </a:highlight>
              </a:rPr>
              <a:t>'95685512398'</a:t>
            </a:r>
            <a:r>
              <a:rPr lang="pt-BR" sz="1100">
                <a:solidFill>
                  <a:schemeClr val="dk1"/>
                </a:solidFill>
              </a:rPr>
              <a:t>,</a:t>
            </a:r>
            <a:r>
              <a:rPr lang="pt-BR" sz="1100">
                <a:solidFill>
                  <a:schemeClr val="dk1"/>
                </a:solidFill>
                <a:highlight>
                  <a:srgbClr val="FFF0F0"/>
                </a:highlight>
              </a:rPr>
              <a:t>'B'</a:t>
            </a:r>
            <a:r>
              <a:rPr lang="pt-BR" sz="1100">
                <a:solidFill>
                  <a:schemeClr val="dk1"/>
                </a:solidFill>
              </a:rPr>
              <a:t>,</a:t>
            </a:r>
            <a:r>
              <a:rPr lang="pt-BR" sz="1100">
                <a:solidFill>
                  <a:srgbClr val="996633"/>
                </a:solidFill>
              </a:rPr>
              <a:t>$funcionario_id</a:t>
            </a:r>
            <a:r>
              <a:rPr lang="pt-BR" sz="1100">
                <a:solidFill>
                  <a:schemeClr val="dk1"/>
                </a:solidFill>
              </a:rPr>
              <a:t>]);</a:t>
            </a:r>
            <a:endParaRPr sz="1100">
              <a:solidFill>
                <a:schemeClr val="dk1"/>
              </a:solidFill>
            </a:endParaRPr>
          </a:p>
          <a:p>
            <a:pPr indent="0" lvl="0" marL="0" rtl="0" algn="l">
              <a:lnSpc>
                <a:spcPct val="150000"/>
              </a:lnSpc>
              <a:spcBef>
                <a:spcPts val="0"/>
              </a:spcBef>
              <a:spcAft>
                <a:spcPts val="0"/>
              </a:spcAft>
              <a:buNone/>
            </a:pPr>
            <a:r>
              <a:rPr lang="pt-BR" sz="1100">
                <a:solidFill>
                  <a:schemeClr val="dk1"/>
                </a:solidFill>
              </a:rPr>
              <a:t>    </a:t>
            </a:r>
            <a:r>
              <a:rPr lang="pt-BR" sz="1100">
                <a:solidFill>
                  <a:srgbClr val="996633"/>
                </a:solidFill>
              </a:rPr>
              <a:t>$pdo</a:t>
            </a:r>
            <a:r>
              <a:rPr lang="pt-BR" sz="1100">
                <a:solidFill>
                  <a:srgbClr val="333333"/>
                </a:solidFill>
              </a:rPr>
              <a:t>-&gt;</a:t>
            </a:r>
            <a:r>
              <a:rPr lang="pt-BR" sz="1100">
                <a:solidFill>
                  <a:srgbClr val="0000CC"/>
                </a:solidFill>
              </a:rPr>
              <a:t>commit</a:t>
            </a:r>
            <a:r>
              <a:rPr lang="pt-BR" sz="1100">
                <a:solidFill>
                  <a:schemeClr val="dk1"/>
                </a:solidFill>
              </a:rPr>
              <a:t>();</a:t>
            </a:r>
            <a:endParaRPr sz="1100">
              <a:solidFill>
                <a:schemeClr val="dk1"/>
              </a:solidFill>
            </a:endParaRPr>
          </a:p>
          <a:p>
            <a:pPr indent="0" lvl="0" marL="0" rtl="0" algn="l">
              <a:lnSpc>
                <a:spcPct val="150000"/>
              </a:lnSpc>
              <a:spcBef>
                <a:spcPts val="0"/>
              </a:spcBef>
              <a:spcAft>
                <a:spcPts val="0"/>
              </a:spcAft>
              <a:buNone/>
            </a:pPr>
            <a:r>
              <a:t/>
            </a:r>
            <a:endParaRPr sz="1100">
              <a:solidFill>
                <a:schemeClr val="dk1"/>
              </a:solidFill>
            </a:endParaRPr>
          </a:p>
          <a:p>
            <a:pPr indent="0" lvl="0" marL="0" rtl="0" algn="l">
              <a:lnSpc>
                <a:spcPct val="150000"/>
              </a:lnSpc>
              <a:spcBef>
                <a:spcPts val="0"/>
              </a:spcBef>
              <a:spcAft>
                <a:spcPts val="0"/>
              </a:spcAft>
              <a:buNone/>
            </a:pPr>
            <a:r>
              <a:rPr lang="pt-BR" sz="1100">
                <a:solidFill>
                  <a:schemeClr val="dk1"/>
                </a:solidFill>
              </a:rPr>
              <a:t>} </a:t>
            </a:r>
            <a:r>
              <a:rPr b="1" lang="pt-BR" sz="1100">
                <a:solidFill>
                  <a:srgbClr val="008800"/>
                </a:solidFill>
              </a:rPr>
              <a:t>catch</a:t>
            </a:r>
            <a:r>
              <a:rPr lang="pt-BR" sz="1100">
                <a:solidFill>
                  <a:schemeClr val="dk1"/>
                </a:solidFill>
              </a:rPr>
              <a:t> (PDOExecption </a:t>
            </a:r>
            <a:r>
              <a:rPr lang="pt-BR" sz="1100">
                <a:solidFill>
                  <a:srgbClr val="996633"/>
                </a:solidFill>
              </a:rPr>
              <a:t>$e</a:t>
            </a:r>
            <a:r>
              <a:rPr lang="pt-BR" sz="1100">
                <a:solidFill>
                  <a:schemeClr val="dk1"/>
                </a:solidFill>
              </a:rPr>
              <a:t>) {</a:t>
            </a:r>
            <a:endParaRPr sz="1100">
              <a:solidFill>
                <a:schemeClr val="dk1"/>
              </a:solidFill>
            </a:endParaRPr>
          </a:p>
          <a:p>
            <a:pPr indent="0" lvl="0" marL="0" rtl="0" algn="l">
              <a:lnSpc>
                <a:spcPct val="150000"/>
              </a:lnSpc>
              <a:spcBef>
                <a:spcPts val="0"/>
              </a:spcBef>
              <a:spcAft>
                <a:spcPts val="0"/>
              </a:spcAft>
              <a:buNone/>
            </a:pPr>
            <a:r>
              <a:rPr lang="pt-BR" sz="1100">
                <a:solidFill>
                  <a:schemeClr val="dk1"/>
                </a:solidFill>
              </a:rPr>
              <a:t>    </a:t>
            </a:r>
            <a:r>
              <a:rPr lang="pt-BR" sz="1100">
                <a:solidFill>
                  <a:srgbClr val="996633"/>
                </a:solidFill>
              </a:rPr>
              <a:t>$dbh</a:t>
            </a:r>
            <a:r>
              <a:rPr lang="pt-BR" sz="1100">
                <a:solidFill>
                  <a:srgbClr val="333333"/>
                </a:solidFill>
              </a:rPr>
              <a:t>-&gt;</a:t>
            </a:r>
            <a:r>
              <a:rPr lang="pt-BR" sz="1100">
                <a:solidFill>
                  <a:srgbClr val="0000CC"/>
                </a:solidFill>
              </a:rPr>
              <a:t>rollback</a:t>
            </a:r>
            <a:r>
              <a:rPr lang="pt-BR" sz="1100">
                <a:solidFill>
                  <a:schemeClr val="dk1"/>
                </a:solidFill>
              </a:rPr>
              <a:t>();</a:t>
            </a:r>
            <a:endParaRPr sz="1100">
              <a:solidFill>
                <a:schemeClr val="dk1"/>
              </a:solidFill>
            </a:endParaRPr>
          </a:p>
          <a:p>
            <a:pPr indent="0" lvl="0" marL="0" rtl="0" algn="l">
              <a:lnSpc>
                <a:spcPct val="150000"/>
              </a:lnSpc>
              <a:spcBef>
                <a:spcPts val="0"/>
              </a:spcBef>
              <a:spcAft>
                <a:spcPts val="0"/>
              </a:spcAft>
              <a:buNone/>
            </a:pPr>
            <a:r>
              <a:rPr lang="pt-BR" sz="1100">
                <a:solidFill>
                  <a:schemeClr val="dk1"/>
                </a:solidFill>
              </a:rPr>
              <a:t>    </a:t>
            </a:r>
            <a:r>
              <a:rPr b="1" lang="pt-BR" sz="1100">
                <a:solidFill>
                  <a:srgbClr val="008800"/>
                </a:solidFill>
              </a:rPr>
              <a:t>print</a:t>
            </a:r>
            <a:r>
              <a:rPr lang="pt-BR" sz="1100">
                <a:solidFill>
                  <a:schemeClr val="dk1"/>
                </a:solidFill>
              </a:rPr>
              <a:t> </a:t>
            </a:r>
            <a:r>
              <a:rPr lang="pt-BR" sz="1100">
                <a:solidFill>
                  <a:schemeClr val="dk1"/>
                </a:solidFill>
                <a:highlight>
                  <a:srgbClr val="FFF0F0"/>
                </a:highlight>
              </a:rPr>
              <a:t>"Error!: "</a:t>
            </a:r>
            <a:r>
              <a:rPr lang="pt-BR" sz="1100">
                <a:solidFill>
                  <a:schemeClr val="dk1"/>
                </a:solidFill>
              </a:rPr>
              <a:t> </a:t>
            </a:r>
            <a:r>
              <a:rPr lang="pt-BR" sz="1100">
                <a:solidFill>
                  <a:srgbClr val="333333"/>
                </a:solidFill>
              </a:rPr>
              <a:t>.</a:t>
            </a:r>
            <a:r>
              <a:rPr lang="pt-BR" sz="1100">
                <a:solidFill>
                  <a:schemeClr val="dk1"/>
                </a:solidFill>
              </a:rPr>
              <a:t> </a:t>
            </a:r>
            <a:r>
              <a:rPr lang="pt-BR" sz="1100">
                <a:solidFill>
                  <a:srgbClr val="996633"/>
                </a:solidFill>
              </a:rPr>
              <a:t>$e</a:t>
            </a:r>
            <a:r>
              <a:rPr lang="pt-BR" sz="1100">
                <a:solidFill>
                  <a:srgbClr val="333333"/>
                </a:solidFill>
              </a:rPr>
              <a:t>-&gt;</a:t>
            </a:r>
            <a:r>
              <a:rPr lang="pt-BR" sz="1100">
                <a:solidFill>
                  <a:srgbClr val="0000CC"/>
                </a:solidFill>
              </a:rPr>
              <a:t>getMessage</a:t>
            </a:r>
            <a:r>
              <a:rPr lang="pt-BR" sz="1100">
                <a:solidFill>
                  <a:schemeClr val="dk1"/>
                </a:solidFill>
              </a:rPr>
              <a:t>() </a:t>
            </a:r>
            <a:r>
              <a:rPr lang="pt-BR" sz="1100">
                <a:solidFill>
                  <a:srgbClr val="333333"/>
                </a:solidFill>
              </a:rPr>
              <a:t>.</a:t>
            </a:r>
            <a:r>
              <a:rPr lang="pt-BR" sz="1100">
                <a:solidFill>
                  <a:schemeClr val="dk1"/>
                </a:solidFill>
              </a:rPr>
              <a:t> </a:t>
            </a:r>
            <a:r>
              <a:rPr lang="pt-BR" sz="1100">
                <a:solidFill>
                  <a:schemeClr val="dk1"/>
                </a:solidFill>
                <a:highlight>
                  <a:srgbClr val="FFF0F0"/>
                </a:highlight>
              </a:rPr>
              <a:t>"&lt;/br&gt;"</a:t>
            </a:r>
            <a:r>
              <a:rPr lang="pt-BR" sz="1100">
                <a:solidFill>
                  <a:schemeClr val="dk1"/>
                </a:solidFill>
              </a:rPr>
              <a:t>;</a:t>
            </a:r>
            <a:endParaRPr sz="1100">
              <a:solidFill>
                <a:schemeClr val="dk1"/>
              </a:solidFill>
            </a:endParaRPr>
          </a:p>
          <a:p>
            <a:pPr indent="0" lvl="0" marL="0" rtl="0" algn="l">
              <a:lnSpc>
                <a:spcPct val="150000"/>
              </a:lnSpc>
              <a:spcBef>
                <a:spcPts val="0"/>
              </a:spcBef>
              <a:spcAft>
                <a:spcPts val="0"/>
              </a:spcAft>
              <a:buNone/>
            </a:pPr>
            <a:r>
              <a:rPr lang="pt-BR" sz="1100">
                <a:solidFill>
                  <a:schemeClr val="dk1"/>
                </a:solidFill>
              </a:rPr>
              <a:t>}</a:t>
            </a:r>
            <a:endParaRPr sz="1100">
              <a:solidFill>
                <a:schemeClr val="dk1"/>
              </a:solidFill>
            </a:endParaRPr>
          </a:p>
        </p:txBody>
      </p:sp>
    </p:spTree>
  </p:cSld>
  <p:clrMapOvr>
    <a:masterClrMapping/>
  </p:clrMapOvr>
</p:sld>
</file>

<file path=ppt/slides/slide2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8" name="Shape 2598"/>
        <p:cNvGrpSpPr/>
        <p:nvPr/>
      </p:nvGrpSpPr>
      <p:grpSpPr>
        <a:xfrm>
          <a:off x="0" y="0"/>
          <a:ext cx="0" cy="0"/>
          <a:chOff x="0" y="0"/>
          <a:chExt cx="0" cy="0"/>
        </a:xfrm>
      </p:grpSpPr>
      <p:sp>
        <p:nvSpPr>
          <p:cNvPr id="2599" name="Google Shape;2599;p30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PDO x BLOB</a:t>
            </a:r>
            <a:endParaRPr/>
          </a:p>
        </p:txBody>
      </p:sp>
      <p:sp>
        <p:nvSpPr>
          <p:cNvPr id="2600" name="Google Shape;2600;p304"/>
          <p:cNvSpPr txBox="1"/>
          <p:nvPr>
            <p:ph idx="1" type="body"/>
          </p:nvPr>
        </p:nvSpPr>
        <p:spPr>
          <a:xfrm>
            <a:off x="311700" y="1152475"/>
            <a:ext cx="8520600" cy="3659100"/>
          </a:xfrm>
          <a:prstGeom prst="rect">
            <a:avLst/>
          </a:prstGeom>
        </p:spPr>
        <p:txBody>
          <a:bodyPr anchorCtr="0" anchor="t" bIns="91425" lIns="91425" spcFirstLastPara="1" rIns="91425" wrap="square" tIns="91425">
            <a:noAutofit/>
          </a:bodyPr>
          <a:lstStyle/>
          <a:p>
            <a:pPr indent="-317500" lvl="0" marL="457200" rtl="0" algn="just">
              <a:lnSpc>
                <a:spcPct val="150000"/>
              </a:lnSpc>
              <a:spcBef>
                <a:spcPts val="0"/>
              </a:spcBef>
              <a:spcAft>
                <a:spcPts val="0"/>
              </a:spcAft>
              <a:buSzPts val="1400"/>
              <a:buChar char="●"/>
            </a:pPr>
            <a:r>
              <a:rPr lang="pt-BR" sz="1400"/>
              <a:t>A maioria dos SGDS tem suporte ao armazenamento de BLOBs</a:t>
            </a:r>
            <a:endParaRPr sz="1400"/>
          </a:p>
          <a:p>
            <a:pPr indent="-317500" lvl="0" marL="457200" rtl="0" algn="just">
              <a:lnSpc>
                <a:spcPct val="150000"/>
              </a:lnSpc>
              <a:spcBef>
                <a:spcPts val="0"/>
              </a:spcBef>
              <a:spcAft>
                <a:spcPts val="0"/>
              </a:spcAft>
              <a:buSzPts val="1400"/>
              <a:buChar char="●"/>
            </a:pPr>
            <a:r>
              <a:rPr lang="pt-BR" sz="1400"/>
              <a:t>Um Binary Large Object (BLOB) é uma coleção de dados binários armazenados como uma entidade única em um sistema de gerenciamento de banco de dados. Os blobs são tipicamente imagens, áudio ou outros objetos multimídia, embora às vezes o código executável binário seja armazenado como um blob. </a:t>
            </a:r>
            <a:endParaRPr sz="1400"/>
          </a:p>
          <a:p>
            <a:pPr indent="-317500" lvl="0" marL="457200" rtl="0" algn="just">
              <a:lnSpc>
                <a:spcPct val="150000"/>
              </a:lnSpc>
              <a:spcBef>
                <a:spcPts val="0"/>
              </a:spcBef>
              <a:spcAft>
                <a:spcPts val="0"/>
              </a:spcAft>
              <a:buSzPts val="1400"/>
              <a:buChar char="●"/>
            </a:pPr>
            <a:r>
              <a:rPr lang="pt-BR" sz="1400"/>
              <a:t>Com o PDO o</a:t>
            </a:r>
            <a:r>
              <a:rPr lang="pt-BR" sz="1400"/>
              <a:t> bind (vinculação) de um valor BLOB é feito utilizando a tipagem como LOB através do PARAM_LOB</a:t>
            </a:r>
            <a:endParaRPr sz="1400"/>
          </a:p>
          <a:p>
            <a:pPr indent="-317500" lvl="0" marL="457200" rtl="0" algn="just">
              <a:lnSpc>
                <a:spcPct val="150000"/>
              </a:lnSpc>
              <a:spcBef>
                <a:spcPts val="0"/>
              </a:spcBef>
              <a:spcAft>
                <a:spcPts val="0"/>
              </a:spcAft>
              <a:buSzPts val="1400"/>
              <a:buChar char="●"/>
            </a:pPr>
            <a:r>
              <a:rPr lang="pt-BR" sz="1400"/>
              <a:t>Alguns bancos como o SQL Server exigem o uso de um constante proprietária para indicar corretamente ao Drive ODBC o uso recurso.</a:t>
            </a:r>
            <a:endParaRPr sz="1400"/>
          </a:p>
          <a:p>
            <a:pPr indent="-317500" lvl="0" marL="457200" rtl="0" algn="just">
              <a:lnSpc>
                <a:spcPct val="150000"/>
              </a:lnSpc>
              <a:spcBef>
                <a:spcPts val="0"/>
              </a:spcBef>
              <a:spcAft>
                <a:spcPts val="0"/>
              </a:spcAft>
              <a:buSzPts val="1400"/>
              <a:buChar char="●"/>
            </a:pPr>
            <a:r>
              <a:rPr lang="pt-BR" sz="1400"/>
              <a:t>Outros bancos como o Oracle exigem a necessidade da criação de um BLOB vazio via SGBD e, através de um ponteiro virtual de arquivo (resource) a “</a:t>
            </a:r>
            <a:r>
              <a:rPr lang="pt-BR" sz="1400"/>
              <a:t>persistência</a:t>
            </a:r>
            <a:r>
              <a:rPr lang="pt-BR" sz="1400"/>
              <a:t>” dos dados.</a:t>
            </a:r>
            <a:endParaRPr sz="1400"/>
          </a:p>
        </p:txBody>
      </p:sp>
    </p:spTree>
  </p:cSld>
  <p:clrMapOvr>
    <a:masterClrMapping/>
  </p:clrMapOvr>
</p:sld>
</file>

<file path=ppt/slides/slide2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4" name="Shape 2604"/>
        <p:cNvGrpSpPr/>
        <p:nvPr/>
      </p:nvGrpSpPr>
      <p:grpSpPr>
        <a:xfrm>
          <a:off x="0" y="0"/>
          <a:ext cx="0" cy="0"/>
          <a:chOff x="0" y="0"/>
          <a:chExt cx="0" cy="0"/>
        </a:xfrm>
      </p:grpSpPr>
      <p:sp>
        <p:nvSpPr>
          <p:cNvPr id="2605" name="Google Shape;2605;p30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PDO: Inserção de Binário (formulário)</a:t>
            </a:r>
            <a:endParaRPr/>
          </a:p>
        </p:txBody>
      </p:sp>
      <p:sp>
        <p:nvSpPr>
          <p:cNvPr id="2606" name="Google Shape;2606;p305"/>
          <p:cNvSpPr txBox="1"/>
          <p:nvPr/>
        </p:nvSpPr>
        <p:spPr>
          <a:xfrm>
            <a:off x="311700" y="1165200"/>
            <a:ext cx="5140500" cy="38859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pt-BR" sz="1100">
                <a:solidFill>
                  <a:srgbClr val="557799"/>
                </a:solidFill>
              </a:rPr>
              <a:t>&lt;!DOCTYPE html&gt;</a:t>
            </a:r>
            <a:endParaRPr sz="1100">
              <a:solidFill>
                <a:schemeClr val="dk1"/>
              </a:solidFill>
            </a:endParaRPr>
          </a:p>
          <a:p>
            <a:pPr indent="0" lvl="0" marL="0" rtl="0" algn="l">
              <a:lnSpc>
                <a:spcPct val="100000"/>
              </a:lnSpc>
              <a:spcBef>
                <a:spcPts val="0"/>
              </a:spcBef>
              <a:spcAft>
                <a:spcPts val="0"/>
              </a:spcAft>
              <a:buNone/>
            </a:pPr>
            <a:r>
              <a:rPr lang="pt-BR" sz="1100">
                <a:solidFill>
                  <a:srgbClr val="007700"/>
                </a:solidFill>
              </a:rPr>
              <a:t>&lt;html&gt;</a:t>
            </a:r>
            <a:endParaRPr sz="1100">
              <a:solidFill>
                <a:schemeClr val="dk1"/>
              </a:solidFill>
            </a:endParaRPr>
          </a:p>
          <a:p>
            <a:pPr indent="0" lvl="0" marL="0" rtl="0" algn="l">
              <a:lnSpc>
                <a:spcPct val="100000"/>
              </a:lnSpc>
              <a:spcBef>
                <a:spcPts val="0"/>
              </a:spcBef>
              <a:spcAft>
                <a:spcPts val="0"/>
              </a:spcAft>
              <a:buNone/>
            </a:pPr>
            <a:r>
              <a:rPr lang="pt-BR" sz="1100">
                <a:solidFill>
                  <a:schemeClr val="dk1"/>
                </a:solidFill>
              </a:rPr>
              <a:t> </a:t>
            </a:r>
            <a:r>
              <a:rPr lang="pt-BR" sz="1100">
                <a:solidFill>
                  <a:srgbClr val="007700"/>
                </a:solidFill>
              </a:rPr>
              <a:t>&lt;head&gt;</a:t>
            </a:r>
            <a:endParaRPr sz="1100">
              <a:solidFill>
                <a:schemeClr val="dk1"/>
              </a:solidFill>
            </a:endParaRPr>
          </a:p>
          <a:p>
            <a:pPr indent="0" lvl="0" marL="0" rtl="0" algn="l">
              <a:lnSpc>
                <a:spcPct val="100000"/>
              </a:lnSpc>
              <a:spcBef>
                <a:spcPts val="0"/>
              </a:spcBef>
              <a:spcAft>
                <a:spcPts val="0"/>
              </a:spcAft>
              <a:buNone/>
            </a:pPr>
            <a:r>
              <a:rPr lang="pt-BR" sz="1100">
                <a:solidFill>
                  <a:schemeClr val="dk1"/>
                </a:solidFill>
              </a:rPr>
              <a:t>  </a:t>
            </a:r>
            <a:r>
              <a:rPr lang="pt-BR" sz="1100">
                <a:solidFill>
                  <a:srgbClr val="007700"/>
                </a:solidFill>
              </a:rPr>
              <a:t>&lt;title&gt;</a:t>
            </a:r>
            <a:r>
              <a:rPr lang="pt-BR" sz="1100">
                <a:solidFill>
                  <a:schemeClr val="dk1"/>
                </a:solidFill>
              </a:rPr>
              <a:t>Incluir Nova Foto</a:t>
            </a:r>
            <a:r>
              <a:rPr lang="pt-BR" sz="1100">
                <a:solidFill>
                  <a:srgbClr val="007700"/>
                </a:solidFill>
              </a:rPr>
              <a:t>&lt;/title&gt;</a:t>
            </a:r>
            <a:endParaRPr sz="1100">
              <a:solidFill>
                <a:schemeClr val="dk1"/>
              </a:solidFill>
            </a:endParaRPr>
          </a:p>
          <a:p>
            <a:pPr indent="0" lvl="0" marL="0" rtl="0" algn="l">
              <a:lnSpc>
                <a:spcPct val="100000"/>
              </a:lnSpc>
              <a:spcBef>
                <a:spcPts val="0"/>
              </a:spcBef>
              <a:spcAft>
                <a:spcPts val="0"/>
              </a:spcAft>
              <a:buNone/>
            </a:pPr>
            <a:r>
              <a:rPr lang="pt-BR" sz="1100">
                <a:solidFill>
                  <a:schemeClr val="dk1"/>
                </a:solidFill>
              </a:rPr>
              <a:t>  </a:t>
            </a:r>
            <a:r>
              <a:rPr lang="pt-BR" sz="1100">
                <a:solidFill>
                  <a:srgbClr val="007700"/>
                </a:solidFill>
              </a:rPr>
              <a:t>&lt;meta</a:t>
            </a:r>
            <a:r>
              <a:rPr lang="pt-BR" sz="1100">
                <a:solidFill>
                  <a:schemeClr val="dk1"/>
                </a:solidFill>
              </a:rPr>
              <a:t> </a:t>
            </a:r>
            <a:r>
              <a:rPr lang="pt-BR" sz="1100">
                <a:solidFill>
                  <a:srgbClr val="0000CC"/>
                </a:solidFill>
              </a:rPr>
              <a:t>charset=</a:t>
            </a:r>
            <a:r>
              <a:rPr lang="pt-BR" sz="1100">
                <a:solidFill>
                  <a:schemeClr val="dk1"/>
                </a:solidFill>
                <a:highlight>
                  <a:srgbClr val="FFF0F0"/>
                </a:highlight>
              </a:rPr>
              <a:t>"utf-8"</a:t>
            </a:r>
            <a:r>
              <a:rPr lang="pt-BR" sz="1100">
                <a:solidFill>
                  <a:srgbClr val="007700"/>
                </a:solidFill>
              </a:rPr>
              <a:t>/&gt;</a:t>
            </a:r>
            <a:r>
              <a:rPr lang="pt-BR" sz="1100">
                <a:solidFill>
                  <a:schemeClr val="dk1"/>
                </a:solidFill>
              </a:rPr>
              <a:t> </a:t>
            </a:r>
            <a:endParaRPr sz="1100">
              <a:solidFill>
                <a:schemeClr val="dk1"/>
              </a:solidFill>
            </a:endParaRPr>
          </a:p>
          <a:p>
            <a:pPr indent="0" lvl="0" marL="0" rtl="0" algn="l">
              <a:lnSpc>
                <a:spcPct val="100000"/>
              </a:lnSpc>
              <a:spcBef>
                <a:spcPts val="0"/>
              </a:spcBef>
              <a:spcAft>
                <a:spcPts val="0"/>
              </a:spcAft>
              <a:buNone/>
            </a:pPr>
            <a:r>
              <a:rPr lang="pt-BR" sz="1100">
                <a:solidFill>
                  <a:schemeClr val="dk1"/>
                </a:solidFill>
              </a:rPr>
              <a:t> </a:t>
            </a:r>
            <a:r>
              <a:rPr lang="pt-BR" sz="1100">
                <a:solidFill>
                  <a:srgbClr val="007700"/>
                </a:solidFill>
              </a:rPr>
              <a:t>&lt;/head&gt;</a:t>
            </a:r>
            <a:endParaRPr sz="1100">
              <a:solidFill>
                <a:schemeClr val="dk1"/>
              </a:solidFill>
            </a:endParaRPr>
          </a:p>
          <a:p>
            <a:pPr indent="0" lvl="0" marL="0" rtl="0" algn="l">
              <a:lnSpc>
                <a:spcPct val="100000"/>
              </a:lnSpc>
              <a:spcBef>
                <a:spcPts val="0"/>
              </a:spcBef>
              <a:spcAft>
                <a:spcPts val="0"/>
              </a:spcAft>
              <a:buNone/>
            </a:pPr>
            <a:r>
              <a:rPr lang="pt-BR" sz="1100">
                <a:solidFill>
                  <a:schemeClr val="dk1"/>
                </a:solidFill>
              </a:rPr>
              <a:t> </a:t>
            </a:r>
            <a:r>
              <a:rPr lang="pt-BR" sz="1100">
                <a:solidFill>
                  <a:srgbClr val="007700"/>
                </a:solidFill>
              </a:rPr>
              <a:t>&lt;body&gt;</a:t>
            </a:r>
            <a:endParaRPr sz="1100">
              <a:solidFill>
                <a:schemeClr val="dk1"/>
              </a:solidFill>
            </a:endParaRPr>
          </a:p>
          <a:p>
            <a:pPr indent="0" lvl="0" marL="0" rtl="0" algn="l">
              <a:lnSpc>
                <a:spcPct val="100000"/>
              </a:lnSpc>
              <a:spcBef>
                <a:spcPts val="0"/>
              </a:spcBef>
              <a:spcAft>
                <a:spcPts val="0"/>
              </a:spcAft>
              <a:buNone/>
            </a:pPr>
            <a:r>
              <a:rPr lang="pt-BR" sz="1100">
                <a:solidFill>
                  <a:schemeClr val="dk1"/>
                </a:solidFill>
              </a:rPr>
              <a:t>  </a:t>
            </a:r>
            <a:r>
              <a:rPr lang="pt-BR" sz="1100">
                <a:solidFill>
                  <a:srgbClr val="007700"/>
                </a:solidFill>
              </a:rPr>
              <a:t>&lt;form</a:t>
            </a:r>
            <a:r>
              <a:rPr lang="pt-BR" sz="1100">
                <a:solidFill>
                  <a:schemeClr val="dk1"/>
                </a:solidFill>
              </a:rPr>
              <a:t> </a:t>
            </a:r>
            <a:r>
              <a:rPr lang="pt-BR" sz="1100">
                <a:solidFill>
                  <a:srgbClr val="0000CC"/>
                </a:solidFill>
              </a:rPr>
              <a:t>action=</a:t>
            </a:r>
            <a:r>
              <a:rPr lang="pt-BR" sz="1100">
                <a:solidFill>
                  <a:schemeClr val="dk1"/>
                </a:solidFill>
                <a:highlight>
                  <a:srgbClr val="FFF0F0"/>
                </a:highlight>
              </a:rPr>
              <a:t>"blob_action.php"</a:t>
            </a:r>
            <a:r>
              <a:rPr lang="pt-BR" sz="1100">
                <a:solidFill>
                  <a:schemeClr val="dk1"/>
                </a:solidFill>
              </a:rPr>
              <a:t> </a:t>
            </a:r>
            <a:r>
              <a:rPr lang="pt-BR" sz="1100">
                <a:solidFill>
                  <a:srgbClr val="0000CC"/>
                </a:solidFill>
              </a:rPr>
              <a:t>method=</a:t>
            </a:r>
            <a:r>
              <a:rPr lang="pt-BR" sz="1100">
                <a:solidFill>
                  <a:schemeClr val="dk1"/>
                </a:solidFill>
                <a:highlight>
                  <a:srgbClr val="FFF0F0"/>
                </a:highlight>
              </a:rPr>
              <a:t>"post"</a:t>
            </a:r>
            <a:r>
              <a:rPr lang="pt-BR" sz="1100">
                <a:solidFill>
                  <a:schemeClr val="dk1"/>
                </a:solidFill>
              </a:rPr>
              <a:t> </a:t>
            </a:r>
            <a:r>
              <a:rPr lang="pt-BR" sz="1100">
                <a:solidFill>
                  <a:srgbClr val="0000CC"/>
                </a:solidFill>
              </a:rPr>
              <a:t>enctype=</a:t>
            </a:r>
            <a:r>
              <a:rPr lang="pt-BR" sz="1100">
                <a:solidFill>
                  <a:schemeClr val="dk1"/>
                </a:solidFill>
                <a:highlight>
                  <a:srgbClr val="FFF0F0"/>
                </a:highlight>
              </a:rPr>
              <a:t>"multipart/form-data"</a:t>
            </a:r>
            <a:r>
              <a:rPr lang="pt-BR" sz="1100">
                <a:solidFill>
                  <a:srgbClr val="007700"/>
                </a:solidFill>
              </a:rPr>
              <a:t>&gt;</a:t>
            </a:r>
            <a:endParaRPr sz="1100">
              <a:solidFill>
                <a:schemeClr val="dk1"/>
              </a:solidFill>
            </a:endParaRPr>
          </a:p>
          <a:p>
            <a:pPr indent="0" lvl="0" marL="457200" rtl="0" algn="l">
              <a:lnSpc>
                <a:spcPct val="100000"/>
              </a:lnSpc>
              <a:spcBef>
                <a:spcPts val="0"/>
              </a:spcBef>
              <a:spcAft>
                <a:spcPts val="0"/>
              </a:spcAft>
              <a:buNone/>
            </a:pPr>
            <a:r>
              <a:rPr lang="pt-BR" sz="1100">
                <a:solidFill>
                  <a:schemeClr val="dk1"/>
                </a:solidFill>
              </a:rPr>
              <a:t>   Funcionário: </a:t>
            </a:r>
            <a:r>
              <a:rPr lang="pt-BR" sz="1100">
                <a:solidFill>
                  <a:srgbClr val="007700"/>
                </a:solidFill>
              </a:rPr>
              <a:t>&lt;select</a:t>
            </a:r>
            <a:r>
              <a:rPr lang="pt-BR" sz="1100">
                <a:solidFill>
                  <a:schemeClr val="dk1"/>
                </a:solidFill>
              </a:rPr>
              <a:t> </a:t>
            </a:r>
            <a:r>
              <a:rPr lang="pt-BR" sz="1100">
                <a:solidFill>
                  <a:srgbClr val="0000CC"/>
                </a:solidFill>
              </a:rPr>
              <a:t>name=</a:t>
            </a:r>
            <a:r>
              <a:rPr lang="pt-BR" sz="1100">
                <a:solidFill>
                  <a:schemeClr val="dk1"/>
                </a:solidFill>
                <a:highlight>
                  <a:srgbClr val="FFF0F0"/>
                </a:highlight>
              </a:rPr>
              <a:t>"funcionario_id"</a:t>
            </a:r>
            <a:r>
              <a:rPr lang="pt-BR" sz="1100">
                <a:solidFill>
                  <a:srgbClr val="007700"/>
                </a:solidFill>
              </a:rPr>
              <a:t>&gt;</a:t>
            </a:r>
            <a:endParaRPr sz="1100">
              <a:solidFill>
                <a:schemeClr val="dk1"/>
              </a:solidFill>
            </a:endParaRPr>
          </a:p>
          <a:p>
            <a:pPr indent="0" lvl="0" marL="457200" rtl="0" algn="l">
              <a:lnSpc>
                <a:spcPct val="100000"/>
              </a:lnSpc>
              <a:spcBef>
                <a:spcPts val="0"/>
              </a:spcBef>
              <a:spcAft>
                <a:spcPts val="0"/>
              </a:spcAft>
              <a:buNone/>
            </a:pPr>
            <a:r>
              <a:rPr lang="pt-BR" sz="1100">
                <a:solidFill>
                  <a:schemeClr val="dk1"/>
                </a:solidFill>
              </a:rPr>
              <a:t>   </a:t>
            </a:r>
            <a:r>
              <a:rPr lang="pt-BR" sz="1100">
                <a:solidFill>
                  <a:srgbClr val="557799"/>
                </a:solidFill>
              </a:rPr>
              <a:t>&lt;?php</a:t>
            </a:r>
            <a:r>
              <a:rPr lang="pt-BR" sz="1100">
                <a:solidFill>
                  <a:schemeClr val="dk1"/>
                </a:solidFill>
              </a:rPr>
              <a:t> </a:t>
            </a:r>
            <a:r>
              <a:rPr b="1" lang="pt-BR" sz="1100">
                <a:solidFill>
                  <a:srgbClr val="008800"/>
                </a:solidFill>
              </a:rPr>
              <a:t>include</a:t>
            </a:r>
            <a:r>
              <a:rPr lang="pt-BR" sz="1100">
                <a:solidFill>
                  <a:schemeClr val="dk1"/>
                </a:solidFill>
              </a:rPr>
              <a:t> </a:t>
            </a:r>
            <a:r>
              <a:rPr lang="pt-BR" sz="1100">
                <a:solidFill>
                  <a:schemeClr val="dk1"/>
                </a:solidFill>
                <a:highlight>
                  <a:srgbClr val="FFF0F0"/>
                </a:highlight>
              </a:rPr>
              <a:t>'conexao.php'</a:t>
            </a:r>
            <a:r>
              <a:rPr lang="pt-BR" sz="1100">
                <a:solidFill>
                  <a:schemeClr val="dk1"/>
                </a:solidFill>
              </a:rPr>
              <a:t>;</a:t>
            </a:r>
            <a:endParaRPr sz="1100">
              <a:solidFill>
                <a:schemeClr val="dk1"/>
              </a:solidFill>
            </a:endParaRPr>
          </a:p>
          <a:p>
            <a:pPr indent="0" lvl="0" marL="457200" rtl="0" algn="l">
              <a:lnSpc>
                <a:spcPct val="100000"/>
              </a:lnSpc>
              <a:spcBef>
                <a:spcPts val="0"/>
              </a:spcBef>
              <a:spcAft>
                <a:spcPts val="0"/>
              </a:spcAft>
              <a:buNone/>
            </a:pPr>
            <a:r>
              <a:rPr lang="pt-BR" sz="1100">
                <a:solidFill>
                  <a:schemeClr val="dk1"/>
                </a:solidFill>
              </a:rPr>
              <a:t>   </a:t>
            </a:r>
            <a:r>
              <a:rPr lang="pt-BR" sz="1100">
                <a:solidFill>
                  <a:srgbClr val="996633"/>
                </a:solidFill>
              </a:rPr>
              <a:t>$funcionarios</a:t>
            </a:r>
            <a:r>
              <a:rPr lang="pt-BR" sz="1100">
                <a:solidFill>
                  <a:schemeClr val="dk1"/>
                </a:solidFill>
              </a:rPr>
              <a:t> </a:t>
            </a:r>
            <a:r>
              <a:rPr lang="pt-BR" sz="1100">
                <a:solidFill>
                  <a:srgbClr val="333333"/>
                </a:solidFill>
              </a:rPr>
              <a:t>=</a:t>
            </a:r>
            <a:r>
              <a:rPr lang="pt-BR" sz="1100">
                <a:solidFill>
                  <a:schemeClr val="dk1"/>
                </a:solidFill>
              </a:rPr>
              <a:t> </a:t>
            </a:r>
            <a:r>
              <a:rPr lang="pt-BR" sz="1100">
                <a:solidFill>
                  <a:srgbClr val="996633"/>
                </a:solidFill>
              </a:rPr>
              <a:t>$pdo</a:t>
            </a:r>
            <a:r>
              <a:rPr lang="pt-BR" sz="1100">
                <a:solidFill>
                  <a:srgbClr val="333333"/>
                </a:solidFill>
              </a:rPr>
              <a:t>-&gt;</a:t>
            </a:r>
            <a:r>
              <a:rPr lang="pt-BR" sz="1100">
                <a:solidFill>
                  <a:srgbClr val="0000CC"/>
                </a:solidFill>
              </a:rPr>
              <a:t>query</a:t>
            </a:r>
            <a:r>
              <a:rPr lang="pt-BR" sz="1100">
                <a:solidFill>
                  <a:schemeClr val="dk1"/>
                </a:solidFill>
              </a:rPr>
              <a:t>(</a:t>
            </a:r>
            <a:r>
              <a:rPr lang="pt-BR" sz="1100">
                <a:solidFill>
                  <a:schemeClr val="dk1"/>
                </a:solidFill>
                <a:highlight>
                  <a:srgbClr val="FFF0F0"/>
                </a:highlight>
              </a:rPr>
              <a:t>'SELECT id, nome FROM funcionario'</a:t>
            </a:r>
            <a:r>
              <a:rPr lang="pt-BR" sz="1100">
                <a:solidFill>
                  <a:schemeClr val="dk1"/>
                </a:solidFill>
              </a:rPr>
              <a:t>)</a:t>
            </a:r>
            <a:endParaRPr sz="1100">
              <a:solidFill>
                <a:schemeClr val="dk1"/>
              </a:solidFill>
            </a:endParaRPr>
          </a:p>
          <a:p>
            <a:pPr indent="0" lvl="0" marL="457200" rtl="0" algn="l">
              <a:lnSpc>
                <a:spcPct val="100000"/>
              </a:lnSpc>
              <a:spcBef>
                <a:spcPts val="0"/>
              </a:spcBef>
              <a:spcAft>
                <a:spcPts val="0"/>
              </a:spcAft>
              <a:buNone/>
            </a:pPr>
            <a:r>
              <a:rPr lang="pt-BR" sz="1100">
                <a:solidFill>
                  <a:schemeClr val="dk1"/>
                </a:solidFill>
              </a:rPr>
              <a:t>                       </a:t>
            </a:r>
            <a:r>
              <a:rPr lang="pt-BR" sz="1100">
                <a:solidFill>
                  <a:srgbClr val="333333"/>
                </a:solidFill>
              </a:rPr>
              <a:t>-&gt;</a:t>
            </a:r>
            <a:r>
              <a:rPr lang="pt-BR" sz="1100">
                <a:solidFill>
                  <a:srgbClr val="0000CC"/>
                </a:solidFill>
              </a:rPr>
              <a:t>fetchAll</a:t>
            </a:r>
            <a:r>
              <a:rPr lang="pt-BR" sz="1100">
                <a:solidFill>
                  <a:schemeClr val="dk1"/>
                </a:solidFill>
              </a:rPr>
              <a:t>(PDO</a:t>
            </a:r>
            <a:r>
              <a:rPr lang="pt-BR" sz="1100">
                <a:solidFill>
                  <a:srgbClr val="333333"/>
                </a:solidFill>
              </a:rPr>
              <a:t>::</a:t>
            </a:r>
            <a:r>
              <a:rPr lang="pt-BR" sz="1100">
                <a:solidFill>
                  <a:srgbClr val="0000CC"/>
                </a:solidFill>
              </a:rPr>
              <a:t>FETCH_KEY_PAIR</a:t>
            </a:r>
            <a:r>
              <a:rPr lang="pt-BR" sz="1100">
                <a:solidFill>
                  <a:schemeClr val="dk1"/>
                </a:solidFill>
              </a:rPr>
              <a:t>);</a:t>
            </a:r>
            <a:endParaRPr sz="1100">
              <a:solidFill>
                <a:schemeClr val="dk1"/>
              </a:solidFill>
            </a:endParaRPr>
          </a:p>
          <a:p>
            <a:pPr indent="0" lvl="0" marL="457200" rtl="0" algn="l">
              <a:lnSpc>
                <a:spcPct val="100000"/>
              </a:lnSpc>
              <a:spcBef>
                <a:spcPts val="0"/>
              </a:spcBef>
              <a:spcAft>
                <a:spcPts val="0"/>
              </a:spcAft>
              <a:buNone/>
            </a:pPr>
            <a:r>
              <a:rPr lang="pt-BR" sz="1100">
                <a:solidFill>
                  <a:schemeClr val="dk1"/>
                </a:solidFill>
              </a:rPr>
              <a:t>   </a:t>
            </a:r>
            <a:r>
              <a:rPr b="1" lang="pt-BR" sz="1100">
                <a:solidFill>
                  <a:srgbClr val="008800"/>
                </a:solidFill>
              </a:rPr>
              <a:t>foreach</a:t>
            </a:r>
            <a:r>
              <a:rPr lang="pt-BR" sz="1100">
                <a:solidFill>
                  <a:schemeClr val="dk1"/>
                </a:solidFill>
              </a:rPr>
              <a:t>(</a:t>
            </a:r>
            <a:r>
              <a:rPr lang="pt-BR" sz="1100">
                <a:solidFill>
                  <a:srgbClr val="996633"/>
                </a:solidFill>
              </a:rPr>
              <a:t>$funcionarios</a:t>
            </a:r>
            <a:r>
              <a:rPr lang="pt-BR" sz="1100">
                <a:solidFill>
                  <a:schemeClr val="dk1"/>
                </a:solidFill>
              </a:rPr>
              <a:t> </a:t>
            </a:r>
            <a:r>
              <a:rPr b="1" lang="pt-BR" sz="1100">
                <a:solidFill>
                  <a:srgbClr val="008800"/>
                </a:solidFill>
              </a:rPr>
              <a:t>as</a:t>
            </a:r>
            <a:r>
              <a:rPr lang="pt-BR" sz="1100">
                <a:solidFill>
                  <a:schemeClr val="dk1"/>
                </a:solidFill>
              </a:rPr>
              <a:t> </a:t>
            </a:r>
            <a:r>
              <a:rPr lang="pt-BR" sz="1100">
                <a:solidFill>
                  <a:srgbClr val="996633"/>
                </a:solidFill>
              </a:rPr>
              <a:t>$key</a:t>
            </a:r>
            <a:r>
              <a:rPr lang="pt-BR" sz="1100">
                <a:solidFill>
                  <a:schemeClr val="dk1"/>
                </a:solidFill>
              </a:rPr>
              <a:t> </a:t>
            </a:r>
            <a:r>
              <a:rPr lang="pt-BR" sz="1100">
                <a:solidFill>
                  <a:srgbClr val="333333"/>
                </a:solidFill>
              </a:rPr>
              <a:t>=&gt;</a:t>
            </a:r>
            <a:r>
              <a:rPr lang="pt-BR" sz="1100">
                <a:solidFill>
                  <a:schemeClr val="dk1"/>
                </a:solidFill>
              </a:rPr>
              <a:t> </a:t>
            </a:r>
            <a:r>
              <a:rPr lang="pt-BR" sz="1100">
                <a:solidFill>
                  <a:srgbClr val="996633"/>
                </a:solidFill>
              </a:rPr>
              <a:t>$value</a:t>
            </a:r>
            <a:r>
              <a:rPr lang="pt-BR" sz="1100">
                <a:solidFill>
                  <a:schemeClr val="dk1"/>
                </a:solidFill>
              </a:rPr>
              <a:t>){</a:t>
            </a:r>
            <a:endParaRPr sz="1100">
              <a:solidFill>
                <a:schemeClr val="dk1"/>
              </a:solidFill>
            </a:endParaRPr>
          </a:p>
          <a:p>
            <a:pPr indent="0" lvl="0" marL="457200" rtl="0" algn="l">
              <a:lnSpc>
                <a:spcPct val="100000"/>
              </a:lnSpc>
              <a:spcBef>
                <a:spcPts val="0"/>
              </a:spcBef>
              <a:spcAft>
                <a:spcPts val="0"/>
              </a:spcAft>
              <a:buNone/>
            </a:pPr>
            <a:r>
              <a:rPr lang="pt-BR" sz="1100">
                <a:solidFill>
                  <a:schemeClr val="dk1"/>
                </a:solidFill>
              </a:rPr>
              <a:t>    </a:t>
            </a:r>
            <a:r>
              <a:rPr b="1" lang="pt-BR" sz="1100">
                <a:solidFill>
                  <a:srgbClr val="008800"/>
                </a:solidFill>
              </a:rPr>
              <a:t>echo</a:t>
            </a:r>
            <a:r>
              <a:rPr lang="pt-BR" sz="1100">
                <a:solidFill>
                  <a:schemeClr val="dk1"/>
                </a:solidFill>
              </a:rPr>
              <a:t> </a:t>
            </a:r>
            <a:r>
              <a:rPr lang="pt-BR" sz="1100">
                <a:solidFill>
                  <a:schemeClr val="dk1"/>
                </a:solidFill>
                <a:highlight>
                  <a:srgbClr val="FFF0F0"/>
                </a:highlight>
              </a:rPr>
              <a:t>"&lt;option value='</a:t>
            </a:r>
            <a:r>
              <a:rPr lang="pt-BR" sz="1100">
                <a:solidFill>
                  <a:schemeClr val="dk1"/>
                </a:solidFill>
                <a:highlight>
                  <a:srgbClr val="EEEEEE"/>
                </a:highlight>
              </a:rPr>
              <a:t>$key</a:t>
            </a:r>
            <a:r>
              <a:rPr lang="pt-BR" sz="1100">
                <a:solidFill>
                  <a:schemeClr val="dk1"/>
                </a:solidFill>
                <a:highlight>
                  <a:srgbClr val="FFF0F0"/>
                </a:highlight>
              </a:rPr>
              <a:t>'&gt;</a:t>
            </a:r>
            <a:r>
              <a:rPr lang="pt-BR" sz="1100">
                <a:solidFill>
                  <a:schemeClr val="dk1"/>
                </a:solidFill>
                <a:highlight>
                  <a:srgbClr val="EEEEEE"/>
                </a:highlight>
              </a:rPr>
              <a:t>$value</a:t>
            </a:r>
            <a:r>
              <a:rPr lang="pt-BR" sz="1100">
                <a:solidFill>
                  <a:schemeClr val="dk1"/>
                </a:solidFill>
                <a:highlight>
                  <a:srgbClr val="FFF0F0"/>
                </a:highlight>
              </a:rPr>
              <a:t>&lt;/option&gt;"</a:t>
            </a:r>
            <a:r>
              <a:rPr lang="pt-BR" sz="1100">
                <a:solidFill>
                  <a:schemeClr val="dk1"/>
                </a:solidFill>
              </a:rPr>
              <a:t>;</a:t>
            </a:r>
            <a:endParaRPr sz="1100">
              <a:solidFill>
                <a:schemeClr val="dk1"/>
              </a:solidFill>
            </a:endParaRPr>
          </a:p>
          <a:p>
            <a:pPr indent="0" lvl="0" marL="457200" rtl="0" algn="l">
              <a:lnSpc>
                <a:spcPct val="100000"/>
              </a:lnSpc>
              <a:spcBef>
                <a:spcPts val="0"/>
              </a:spcBef>
              <a:spcAft>
                <a:spcPts val="0"/>
              </a:spcAft>
              <a:buNone/>
            </a:pPr>
            <a:r>
              <a:rPr lang="pt-BR" sz="1100">
                <a:solidFill>
                  <a:schemeClr val="dk1"/>
                </a:solidFill>
              </a:rPr>
              <a:t>   }</a:t>
            </a:r>
            <a:endParaRPr sz="1100">
              <a:solidFill>
                <a:schemeClr val="dk1"/>
              </a:solidFill>
            </a:endParaRPr>
          </a:p>
          <a:p>
            <a:pPr indent="0" lvl="0" marL="457200" rtl="0" algn="l">
              <a:lnSpc>
                <a:spcPct val="100000"/>
              </a:lnSpc>
              <a:spcBef>
                <a:spcPts val="0"/>
              </a:spcBef>
              <a:spcAft>
                <a:spcPts val="0"/>
              </a:spcAft>
              <a:buNone/>
            </a:pPr>
            <a:r>
              <a:rPr lang="pt-BR" sz="1100">
                <a:solidFill>
                  <a:schemeClr val="dk1"/>
                </a:solidFill>
              </a:rPr>
              <a:t>   </a:t>
            </a:r>
            <a:r>
              <a:rPr lang="pt-BR" sz="1100">
                <a:solidFill>
                  <a:srgbClr val="557799"/>
                </a:solidFill>
              </a:rPr>
              <a:t>?&gt;</a:t>
            </a:r>
            <a:endParaRPr sz="1100">
              <a:solidFill>
                <a:schemeClr val="dk1"/>
              </a:solidFill>
            </a:endParaRPr>
          </a:p>
          <a:p>
            <a:pPr indent="0" lvl="0" marL="0" rtl="0" algn="l">
              <a:lnSpc>
                <a:spcPct val="100000"/>
              </a:lnSpc>
              <a:spcBef>
                <a:spcPts val="0"/>
              </a:spcBef>
              <a:spcAft>
                <a:spcPts val="0"/>
              </a:spcAft>
              <a:buNone/>
            </a:pPr>
            <a:r>
              <a:rPr lang="pt-BR" sz="1100">
                <a:solidFill>
                  <a:schemeClr val="dk1"/>
                </a:solidFill>
              </a:rPr>
              <a:t>   	</a:t>
            </a:r>
            <a:r>
              <a:rPr lang="pt-BR" sz="1100">
                <a:solidFill>
                  <a:srgbClr val="007700"/>
                </a:solidFill>
              </a:rPr>
              <a:t>&lt;/select&gt;</a:t>
            </a:r>
            <a:endParaRPr sz="1100">
              <a:solidFill>
                <a:schemeClr val="dk1"/>
              </a:solidFill>
            </a:endParaRPr>
          </a:p>
          <a:p>
            <a:pPr indent="0" lvl="0" marL="0" rtl="0" algn="l">
              <a:lnSpc>
                <a:spcPct val="100000"/>
              </a:lnSpc>
              <a:spcBef>
                <a:spcPts val="0"/>
              </a:spcBef>
              <a:spcAft>
                <a:spcPts val="0"/>
              </a:spcAft>
              <a:buNone/>
            </a:pPr>
            <a:r>
              <a:rPr lang="pt-BR" sz="1100">
                <a:solidFill>
                  <a:schemeClr val="dk1"/>
                </a:solidFill>
              </a:rPr>
              <a:t>   Foto:  </a:t>
            </a:r>
            <a:r>
              <a:rPr lang="pt-BR" sz="1100">
                <a:solidFill>
                  <a:srgbClr val="007700"/>
                </a:solidFill>
              </a:rPr>
              <a:t>&lt;input</a:t>
            </a:r>
            <a:r>
              <a:rPr lang="pt-BR" sz="1100">
                <a:solidFill>
                  <a:schemeClr val="dk1"/>
                </a:solidFill>
              </a:rPr>
              <a:t> </a:t>
            </a:r>
            <a:r>
              <a:rPr lang="pt-BR" sz="1100">
                <a:solidFill>
                  <a:srgbClr val="0000CC"/>
                </a:solidFill>
              </a:rPr>
              <a:t>type=</a:t>
            </a:r>
            <a:r>
              <a:rPr lang="pt-BR" sz="1100">
                <a:solidFill>
                  <a:schemeClr val="dk1"/>
                </a:solidFill>
                <a:highlight>
                  <a:srgbClr val="FFF0F0"/>
                </a:highlight>
              </a:rPr>
              <a:t>"file"</a:t>
            </a:r>
            <a:r>
              <a:rPr lang="pt-BR" sz="1100">
                <a:solidFill>
                  <a:schemeClr val="dk1"/>
                </a:solidFill>
              </a:rPr>
              <a:t>  </a:t>
            </a:r>
            <a:r>
              <a:rPr lang="pt-BR" sz="1100">
                <a:solidFill>
                  <a:srgbClr val="0000CC"/>
                </a:solidFill>
              </a:rPr>
              <a:t>name=</a:t>
            </a:r>
            <a:r>
              <a:rPr lang="pt-BR" sz="1100">
                <a:solidFill>
                  <a:schemeClr val="dk1"/>
                </a:solidFill>
                <a:highlight>
                  <a:srgbClr val="FFF0F0"/>
                </a:highlight>
              </a:rPr>
              <a:t>"foto" </a:t>
            </a:r>
            <a:r>
              <a:rPr lang="pt-BR" sz="1100">
                <a:solidFill>
                  <a:srgbClr val="0000CC"/>
                </a:solidFill>
              </a:rPr>
              <a:t>accept</a:t>
            </a:r>
            <a:r>
              <a:rPr lang="pt-BR" sz="1100">
                <a:solidFill>
                  <a:srgbClr val="0000CC"/>
                </a:solidFill>
              </a:rPr>
              <a:t>=</a:t>
            </a:r>
            <a:r>
              <a:rPr lang="pt-BR" sz="1100">
                <a:solidFill>
                  <a:schemeClr val="dk1"/>
                </a:solidFill>
                <a:highlight>
                  <a:srgbClr val="FFF0F0"/>
                </a:highlight>
              </a:rPr>
              <a:t>"image/*"</a:t>
            </a:r>
            <a:r>
              <a:rPr lang="pt-BR" sz="1100">
                <a:solidFill>
                  <a:srgbClr val="007700"/>
                </a:solidFill>
              </a:rPr>
              <a:t>&gt;&lt;br&gt;</a:t>
            </a:r>
            <a:endParaRPr sz="1100">
              <a:solidFill>
                <a:schemeClr val="dk1"/>
              </a:solidFill>
            </a:endParaRPr>
          </a:p>
          <a:p>
            <a:pPr indent="0" lvl="0" marL="0" rtl="0" algn="l">
              <a:lnSpc>
                <a:spcPct val="100000"/>
              </a:lnSpc>
              <a:spcBef>
                <a:spcPts val="0"/>
              </a:spcBef>
              <a:spcAft>
                <a:spcPts val="0"/>
              </a:spcAft>
              <a:buNone/>
            </a:pPr>
            <a:r>
              <a:rPr lang="pt-BR" sz="1100">
                <a:solidFill>
                  <a:schemeClr val="dk1"/>
                </a:solidFill>
              </a:rPr>
              <a:t>   </a:t>
            </a:r>
            <a:r>
              <a:rPr lang="pt-BR" sz="1100">
                <a:solidFill>
                  <a:srgbClr val="007700"/>
                </a:solidFill>
              </a:rPr>
              <a:t>&lt;input</a:t>
            </a:r>
            <a:r>
              <a:rPr lang="pt-BR" sz="1100">
                <a:solidFill>
                  <a:schemeClr val="dk1"/>
                </a:solidFill>
              </a:rPr>
              <a:t> </a:t>
            </a:r>
            <a:r>
              <a:rPr lang="pt-BR" sz="1100">
                <a:solidFill>
                  <a:srgbClr val="0000CC"/>
                </a:solidFill>
              </a:rPr>
              <a:t>type=</a:t>
            </a:r>
            <a:r>
              <a:rPr lang="pt-BR" sz="1100">
                <a:solidFill>
                  <a:schemeClr val="dk1"/>
                </a:solidFill>
                <a:highlight>
                  <a:srgbClr val="FFF0F0"/>
                </a:highlight>
              </a:rPr>
              <a:t>"submit"</a:t>
            </a:r>
            <a:r>
              <a:rPr lang="pt-BR" sz="1100">
                <a:solidFill>
                  <a:schemeClr val="dk1"/>
                </a:solidFill>
              </a:rPr>
              <a:t> </a:t>
            </a:r>
            <a:r>
              <a:rPr lang="pt-BR" sz="1100">
                <a:solidFill>
                  <a:srgbClr val="0000CC"/>
                </a:solidFill>
              </a:rPr>
              <a:t>value=</a:t>
            </a:r>
            <a:r>
              <a:rPr lang="pt-BR" sz="1100">
                <a:solidFill>
                  <a:schemeClr val="dk1"/>
                </a:solidFill>
                <a:highlight>
                  <a:srgbClr val="FFF0F0"/>
                </a:highlight>
              </a:rPr>
              <a:t>"cadastrar"</a:t>
            </a:r>
            <a:r>
              <a:rPr lang="pt-BR" sz="1100">
                <a:solidFill>
                  <a:srgbClr val="007700"/>
                </a:solidFill>
              </a:rPr>
              <a:t>/&gt;</a:t>
            </a:r>
            <a:endParaRPr sz="1100">
              <a:solidFill>
                <a:schemeClr val="dk1"/>
              </a:solidFill>
            </a:endParaRPr>
          </a:p>
          <a:p>
            <a:pPr indent="0" lvl="0" marL="0" rtl="0" algn="l">
              <a:lnSpc>
                <a:spcPct val="100000"/>
              </a:lnSpc>
              <a:spcBef>
                <a:spcPts val="0"/>
              </a:spcBef>
              <a:spcAft>
                <a:spcPts val="0"/>
              </a:spcAft>
              <a:buNone/>
            </a:pPr>
            <a:r>
              <a:rPr lang="pt-BR" sz="1100">
                <a:solidFill>
                  <a:schemeClr val="dk1"/>
                </a:solidFill>
              </a:rPr>
              <a:t>  </a:t>
            </a:r>
            <a:r>
              <a:rPr lang="pt-BR" sz="1100">
                <a:solidFill>
                  <a:srgbClr val="007700"/>
                </a:solidFill>
              </a:rPr>
              <a:t>&lt;/form&gt;</a:t>
            </a:r>
            <a:endParaRPr sz="1100">
              <a:solidFill>
                <a:schemeClr val="dk1"/>
              </a:solidFill>
            </a:endParaRPr>
          </a:p>
          <a:p>
            <a:pPr indent="0" lvl="0" marL="0" rtl="0" algn="l">
              <a:lnSpc>
                <a:spcPct val="100000"/>
              </a:lnSpc>
              <a:spcBef>
                <a:spcPts val="0"/>
              </a:spcBef>
              <a:spcAft>
                <a:spcPts val="0"/>
              </a:spcAft>
              <a:buNone/>
            </a:pPr>
            <a:r>
              <a:rPr lang="pt-BR" sz="1100">
                <a:solidFill>
                  <a:schemeClr val="dk1"/>
                </a:solidFill>
              </a:rPr>
              <a:t> </a:t>
            </a:r>
            <a:r>
              <a:rPr lang="pt-BR" sz="1100">
                <a:solidFill>
                  <a:srgbClr val="007700"/>
                </a:solidFill>
              </a:rPr>
              <a:t>&lt;/body&gt;</a:t>
            </a:r>
            <a:endParaRPr sz="1100">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pt-BR" sz="1100">
                <a:solidFill>
                  <a:srgbClr val="007700"/>
                </a:solidFill>
              </a:rPr>
              <a:t>&lt;/html&gt;</a:t>
            </a:r>
            <a:endParaRPr sz="1100">
              <a:solidFill>
                <a:srgbClr val="007700"/>
              </a:solidFill>
            </a:endParaRPr>
          </a:p>
          <a:p>
            <a:pPr indent="0" lvl="0" marL="0" rtl="0" algn="l">
              <a:lnSpc>
                <a:spcPct val="100000"/>
              </a:lnSpc>
              <a:spcBef>
                <a:spcPts val="0"/>
              </a:spcBef>
              <a:spcAft>
                <a:spcPts val="0"/>
              </a:spcAft>
              <a:buNone/>
            </a:pPr>
            <a:r>
              <a:t/>
            </a:r>
            <a:endParaRPr sz="1100">
              <a:solidFill>
                <a:srgbClr val="557799"/>
              </a:solidFill>
            </a:endParaRPr>
          </a:p>
        </p:txBody>
      </p:sp>
      <p:sp>
        <p:nvSpPr>
          <p:cNvPr id="2607" name="Google Shape;2607;p305"/>
          <p:cNvSpPr txBox="1"/>
          <p:nvPr/>
        </p:nvSpPr>
        <p:spPr>
          <a:xfrm>
            <a:off x="5632125" y="1165200"/>
            <a:ext cx="3200100" cy="3885900"/>
          </a:xfrm>
          <a:prstGeom prst="rect">
            <a:avLst/>
          </a:prstGeom>
          <a:noFill/>
          <a:ln cap="flat" cmpd="sng" w="9525">
            <a:solidFill>
              <a:srgbClr val="000000"/>
            </a:solidFill>
            <a:prstDash val="dash"/>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rPr lang="pt-BR"/>
              <a:t>Neste exemplo, será submetido via formulário o id do funcionário e uma imagem que será persistida na tabela foto.</a:t>
            </a:r>
            <a:endParaRPr/>
          </a:p>
        </p:txBody>
      </p:sp>
    </p:spTree>
  </p:cSld>
  <p:clrMapOvr>
    <a:masterClrMapping/>
  </p:clrMapOvr>
</p:sld>
</file>

<file path=ppt/slides/slide2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1" name="Shape 2611"/>
        <p:cNvGrpSpPr/>
        <p:nvPr/>
      </p:nvGrpSpPr>
      <p:grpSpPr>
        <a:xfrm>
          <a:off x="0" y="0"/>
          <a:ext cx="0" cy="0"/>
          <a:chOff x="0" y="0"/>
          <a:chExt cx="0" cy="0"/>
        </a:xfrm>
      </p:grpSpPr>
      <p:sp>
        <p:nvSpPr>
          <p:cNvPr id="2612" name="Google Shape;2612;p30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PDO: Inserção de Binário (action - parte 1)</a:t>
            </a:r>
            <a:endParaRPr/>
          </a:p>
        </p:txBody>
      </p:sp>
      <p:sp>
        <p:nvSpPr>
          <p:cNvPr id="2613" name="Google Shape;2613;p306"/>
          <p:cNvSpPr txBox="1"/>
          <p:nvPr/>
        </p:nvSpPr>
        <p:spPr>
          <a:xfrm>
            <a:off x="199750" y="1123575"/>
            <a:ext cx="5243700" cy="38403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pt-BR" sz="1100">
                <a:solidFill>
                  <a:srgbClr val="557799"/>
                </a:solidFill>
              </a:rPr>
              <a:t>&lt;?php</a:t>
            </a:r>
            <a:endParaRPr sz="1100">
              <a:solidFill>
                <a:schemeClr val="dk1"/>
              </a:solidFill>
            </a:endParaRPr>
          </a:p>
          <a:p>
            <a:pPr indent="0" lvl="0" marL="0" rtl="0" algn="l">
              <a:spcBef>
                <a:spcPts val="0"/>
              </a:spcBef>
              <a:spcAft>
                <a:spcPts val="0"/>
              </a:spcAft>
              <a:buNone/>
            </a:pPr>
            <a:r>
              <a:t/>
            </a:r>
            <a:endParaRPr sz="1100">
              <a:solidFill>
                <a:schemeClr val="dk1"/>
              </a:solidFill>
            </a:endParaRPr>
          </a:p>
          <a:p>
            <a:pPr indent="0" lvl="0" marL="0" rtl="0" algn="l">
              <a:spcBef>
                <a:spcPts val="0"/>
              </a:spcBef>
              <a:spcAft>
                <a:spcPts val="0"/>
              </a:spcAft>
              <a:buNone/>
            </a:pPr>
            <a:r>
              <a:rPr b="1" lang="pt-BR" sz="1100">
                <a:solidFill>
                  <a:srgbClr val="008800"/>
                </a:solidFill>
              </a:rPr>
              <a:t>include</a:t>
            </a:r>
            <a:r>
              <a:rPr lang="pt-BR" sz="1100">
                <a:solidFill>
                  <a:schemeClr val="dk1"/>
                </a:solidFill>
              </a:rPr>
              <a:t> </a:t>
            </a:r>
            <a:r>
              <a:rPr lang="pt-BR" sz="1100">
                <a:solidFill>
                  <a:schemeClr val="dk1"/>
                </a:solidFill>
                <a:highlight>
                  <a:srgbClr val="FFF0F0"/>
                </a:highlight>
              </a:rPr>
              <a:t>'conexao.php'</a:t>
            </a:r>
            <a:r>
              <a:rPr lang="pt-BR" sz="1100">
                <a:solidFill>
                  <a:schemeClr val="dk1"/>
                </a:solidFill>
              </a:rPr>
              <a:t>;</a:t>
            </a:r>
            <a:endParaRPr sz="1100">
              <a:solidFill>
                <a:schemeClr val="dk1"/>
              </a:solidFill>
            </a:endParaRPr>
          </a:p>
          <a:p>
            <a:pPr indent="0" lvl="0" marL="0" rtl="0" algn="l">
              <a:spcBef>
                <a:spcPts val="0"/>
              </a:spcBef>
              <a:spcAft>
                <a:spcPts val="0"/>
              </a:spcAft>
              <a:buNone/>
            </a:pPr>
            <a:r>
              <a:t/>
            </a:r>
            <a:endParaRPr sz="1100">
              <a:solidFill>
                <a:schemeClr val="dk1"/>
              </a:solidFill>
            </a:endParaRPr>
          </a:p>
          <a:p>
            <a:pPr indent="0" lvl="0" marL="0" rtl="0" algn="l">
              <a:spcBef>
                <a:spcPts val="0"/>
              </a:spcBef>
              <a:spcAft>
                <a:spcPts val="0"/>
              </a:spcAft>
              <a:buNone/>
            </a:pPr>
            <a:r>
              <a:rPr b="1" lang="pt-BR" sz="1100">
                <a:solidFill>
                  <a:srgbClr val="008800"/>
                </a:solidFill>
              </a:rPr>
              <a:t>try</a:t>
            </a:r>
            <a:r>
              <a:rPr lang="pt-BR" sz="1100">
                <a:solidFill>
                  <a:schemeClr val="dk1"/>
                </a:solidFill>
              </a:rPr>
              <a:t> {</a:t>
            </a:r>
            <a:endParaRPr sz="1100">
              <a:solidFill>
                <a:schemeClr val="dk1"/>
              </a:solidFill>
            </a:endParaRPr>
          </a:p>
          <a:p>
            <a:pPr indent="0" lvl="0" marL="0" rtl="0" algn="l">
              <a:spcBef>
                <a:spcPts val="0"/>
              </a:spcBef>
              <a:spcAft>
                <a:spcPts val="0"/>
              </a:spcAft>
              <a:buNone/>
            </a:pPr>
            <a:r>
              <a:rPr lang="pt-BR" sz="1100">
                <a:solidFill>
                  <a:schemeClr val="dk1"/>
                </a:solidFill>
              </a:rPr>
              <a:t>    </a:t>
            </a:r>
            <a:r>
              <a:rPr lang="pt-BR" sz="1100">
                <a:solidFill>
                  <a:srgbClr val="996633"/>
                </a:solidFill>
              </a:rPr>
              <a:t>$pdo</a:t>
            </a:r>
            <a:r>
              <a:rPr lang="pt-BR" sz="1100">
                <a:solidFill>
                  <a:srgbClr val="333333"/>
                </a:solidFill>
              </a:rPr>
              <a:t>-&gt;</a:t>
            </a:r>
            <a:r>
              <a:rPr lang="pt-BR" sz="1100">
                <a:solidFill>
                  <a:srgbClr val="0000CC"/>
                </a:solidFill>
              </a:rPr>
              <a:t>beginTransaction</a:t>
            </a:r>
            <a:r>
              <a:rPr lang="pt-BR" sz="1100">
                <a:solidFill>
                  <a:schemeClr val="dk1"/>
                </a:solidFill>
              </a:rPr>
              <a:t>();</a:t>
            </a:r>
            <a:endParaRPr sz="1100">
              <a:solidFill>
                <a:schemeClr val="dk1"/>
              </a:solidFill>
            </a:endParaRPr>
          </a:p>
          <a:p>
            <a:pPr indent="0" lvl="0" marL="0" rtl="0" algn="l">
              <a:spcBef>
                <a:spcPts val="0"/>
              </a:spcBef>
              <a:spcAft>
                <a:spcPts val="0"/>
              </a:spcAft>
              <a:buNone/>
            </a:pPr>
            <a:r>
              <a:t/>
            </a:r>
            <a:endParaRPr sz="1100">
              <a:solidFill>
                <a:schemeClr val="dk1"/>
              </a:solidFill>
            </a:endParaRPr>
          </a:p>
          <a:p>
            <a:pPr indent="0" lvl="0" marL="0" rtl="0" algn="l">
              <a:spcBef>
                <a:spcPts val="0"/>
              </a:spcBef>
              <a:spcAft>
                <a:spcPts val="0"/>
              </a:spcAft>
              <a:buNone/>
            </a:pPr>
            <a:r>
              <a:rPr lang="pt-BR" sz="1100">
                <a:solidFill>
                  <a:schemeClr val="dk1"/>
                </a:solidFill>
              </a:rPr>
              <a:t>    </a:t>
            </a:r>
            <a:r>
              <a:rPr lang="pt-BR" sz="1100">
                <a:solidFill>
                  <a:srgbClr val="996633"/>
                </a:solidFill>
              </a:rPr>
              <a:t>$funcionario_id</a:t>
            </a:r>
            <a:r>
              <a:rPr lang="pt-BR" sz="1100">
                <a:solidFill>
                  <a:schemeClr val="dk1"/>
                </a:solidFill>
              </a:rPr>
              <a:t> </a:t>
            </a:r>
            <a:r>
              <a:rPr lang="pt-BR" sz="1100">
                <a:solidFill>
                  <a:srgbClr val="333333"/>
                </a:solidFill>
              </a:rPr>
              <a:t>=</a:t>
            </a:r>
            <a:r>
              <a:rPr lang="pt-BR" sz="1100">
                <a:solidFill>
                  <a:schemeClr val="dk1"/>
                </a:solidFill>
              </a:rPr>
              <a:t> </a:t>
            </a:r>
            <a:r>
              <a:rPr lang="pt-BR" sz="1100">
                <a:solidFill>
                  <a:srgbClr val="996633"/>
                </a:solidFill>
              </a:rPr>
              <a:t>$_REQUEST</a:t>
            </a:r>
            <a:r>
              <a:rPr lang="pt-BR" sz="1100">
                <a:solidFill>
                  <a:schemeClr val="dk1"/>
                </a:solidFill>
              </a:rPr>
              <a:t>[</a:t>
            </a:r>
            <a:r>
              <a:rPr lang="pt-BR" sz="1100">
                <a:solidFill>
                  <a:schemeClr val="dk1"/>
                </a:solidFill>
                <a:highlight>
                  <a:srgbClr val="FFF0F0"/>
                </a:highlight>
              </a:rPr>
              <a:t>'funcionario_id'</a:t>
            </a:r>
            <a:r>
              <a:rPr lang="pt-BR" sz="1100">
                <a:solidFill>
                  <a:schemeClr val="dk1"/>
                </a:solidFill>
              </a:rPr>
              <a:t>]</a:t>
            </a:r>
            <a:r>
              <a:rPr lang="pt-BR" sz="1100">
                <a:solidFill>
                  <a:schemeClr val="dk1"/>
                </a:solidFill>
              </a:rPr>
              <a:t>;</a:t>
            </a:r>
            <a:endParaRPr sz="1100">
              <a:solidFill>
                <a:schemeClr val="dk1"/>
              </a:solidFill>
            </a:endParaRPr>
          </a:p>
          <a:p>
            <a:pPr indent="0" lvl="0" marL="0" rtl="0" algn="l">
              <a:spcBef>
                <a:spcPts val="0"/>
              </a:spcBef>
              <a:spcAft>
                <a:spcPts val="0"/>
              </a:spcAft>
              <a:buNone/>
            </a:pPr>
            <a:r>
              <a:rPr lang="pt-BR" sz="1100">
                <a:solidFill>
                  <a:schemeClr val="dk1"/>
                </a:solidFill>
              </a:rPr>
              <a:t>    </a:t>
            </a:r>
            <a:r>
              <a:rPr lang="pt-BR" sz="1100">
                <a:solidFill>
                  <a:srgbClr val="996633"/>
                </a:solidFill>
              </a:rPr>
              <a:t>$arquivo</a:t>
            </a:r>
            <a:r>
              <a:rPr lang="pt-BR" sz="1100">
                <a:solidFill>
                  <a:schemeClr val="dk1"/>
                </a:solidFill>
              </a:rPr>
              <a:t> </a:t>
            </a:r>
            <a:r>
              <a:rPr lang="pt-BR" sz="1100">
                <a:solidFill>
                  <a:srgbClr val="333333"/>
                </a:solidFill>
              </a:rPr>
              <a:t>=</a:t>
            </a:r>
            <a:r>
              <a:rPr lang="pt-BR" sz="1100">
                <a:solidFill>
                  <a:schemeClr val="dk1"/>
                </a:solidFill>
              </a:rPr>
              <a:t> </a:t>
            </a:r>
            <a:r>
              <a:rPr lang="pt-BR" sz="1100">
                <a:solidFill>
                  <a:srgbClr val="996633"/>
                </a:solidFill>
              </a:rPr>
              <a:t>$_FILES</a:t>
            </a:r>
            <a:r>
              <a:rPr lang="pt-BR" sz="1100">
                <a:solidFill>
                  <a:schemeClr val="dk1"/>
                </a:solidFill>
              </a:rPr>
              <a:t>[</a:t>
            </a:r>
            <a:r>
              <a:rPr lang="pt-BR" sz="1100">
                <a:solidFill>
                  <a:schemeClr val="dk1"/>
                </a:solidFill>
                <a:highlight>
                  <a:srgbClr val="FFF0F0"/>
                </a:highlight>
              </a:rPr>
              <a:t>'foto'</a:t>
            </a:r>
            <a:r>
              <a:rPr lang="pt-BR" sz="1100">
                <a:solidFill>
                  <a:schemeClr val="dk1"/>
                </a:solidFill>
              </a:rPr>
              <a:t>][</a:t>
            </a:r>
            <a:r>
              <a:rPr lang="pt-BR" sz="1100">
                <a:solidFill>
                  <a:schemeClr val="dk1"/>
                </a:solidFill>
                <a:highlight>
                  <a:srgbClr val="FFF0F0"/>
                </a:highlight>
              </a:rPr>
              <a:t>'tmp_name'</a:t>
            </a:r>
            <a:r>
              <a:rPr lang="pt-BR" sz="1100">
                <a:solidFill>
                  <a:schemeClr val="dk1"/>
                </a:solidFill>
              </a:rPr>
              <a:t>];</a:t>
            </a:r>
            <a:endParaRPr sz="1100">
              <a:solidFill>
                <a:schemeClr val="dk1"/>
              </a:solidFill>
            </a:endParaRPr>
          </a:p>
          <a:p>
            <a:pPr indent="0" lvl="0" marL="0" rtl="0" algn="l">
              <a:spcBef>
                <a:spcPts val="0"/>
              </a:spcBef>
              <a:spcAft>
                <a:spcPts val="0"/>
              </a:spcAft>
              <a:buNone/>
            </a:pPr>
            <a:r>
              <a:rPr lang="pt-BR" sz="1100">
                <a:solidFill>
                  <a:schemeClr val="dk1"/>
                </a:solidFill>
              </a:rPr>
              <a:t>    </a:t>
            </a:r>
            <a:r>
              <a:rPr lang="pt-BR" sz="1100">
                <a:solidFill>
                  <a:srgbClr val="996633"/>
                </a:solidFill>
              </a:rPr>
              <a:t>$binario</a:t>
            </a:r>
            <a:r>
              <a:rPr lang="pt-BR" sz="1100">
                <a:solidFill>
                  <a:schemeClr val="dk1"/>
                </a:solidFill>
              </a:rPr>
              <a:t> </a:t>
            </a:r>
            <a:r>
              <a:rPr lang="pt-BR" sz="1100">
                <a:solidFill>
                  <a:srgbClr val="333333"/>
                </a:solidFill>
              </a:rPr>
              <a:t>=</a:t>
            </a:r>
            <a:r>
              <a:rPr lang="pt-BR" sz="1100">
                <a:solidFill>
                  <a:schemeClr val="dk1"/>
                </a:solidFill>
              </a:rPr>
              <a:t> </a:t>
            </a:r>
            <a:r>
              <a:rPr lang="pt-BR" sz="1100">
                <a:solidFill>
                  <a:srgbClr val="007020"/>
                </a:solidFill>
              </a:rPr>
              <a:t>file_get_contents</a:t>
            </a:r>
            <a:r>
              <a:rPr lang="pt-BR" sz="1100">
                <a:solidFill>
                  <a:schemeClr val="dk1"/>
                </a:solidFill>
              </a:rPr>
              <a:t>(</a:t>
            </a:r>
            <a:r>
              <a:rPr lang="pt-BR" sz="1100">
                <a:solidFill>
                  <a:srgbClr val="996633"/>
                </a:solidFill>
              </a:rPr>
              <a:t>$arquivo</a:t>
            </a:r>
            <a:r>
              <a:rPr lang="pt-BR" sz="1100">
                <a:solidFill>
                  <a:schemeClr val="dk1"/>
                </a:solidFill>
              </a:rPr>
              <a:t>);</a:t>
            </a:r>
            <a:endParaRPr sz="1100">
              <a:solidFill>
                <a:schemeClr val="dk1"/>
              </a:solidFill>
            </a:endParaRPr>
          </a:p>
          <a:p>
            <a:pPr indent="0" lvl="0" marL="0" rtl="0" algn="l">
              <a:spcBef>
                <a:spcPts val="0"/>
              </a:spcBef>
              <a:spcAft>
                <a:spcPts val="0"/>
              </a:spcAft>
              <a:buNone/>
            </a:pPr>
            <a:r>
              <a:rPr lang="pt-BR" sz="1100">
                <a:solidFill>
                  <a:schemeClr val="dk1"/>
                </a:solidFill>
              </a:rPr>
              <a:t>    </a:t>
            </a:r>
            <a:r>
              <a:rPr lang="pt-BR" sz="1100">
                <a:solidFill>
                  <a:srgbClr val="996633"/>
                </a:solidFill>
              </a:rPr>
              <a:t>$mimetype</a:t>
            </a:r>
            <a:r>
              <a:rPr lang="pt-BR" sz="1100">
                <a:solidFill>
                  <a:schemeClr val="dk1"/>
                </a:solidFill>
              </a:rPr>
              <a:t> </a:t>
            </a:r>
            <a:r>
              <a:rPr lang="pt-BR" sz="1100">
                <a:solidFill>
                  <a:srgbClr val="333333"/>
                </a:solidFill>
              </a:rPr>
              <a:t>=</a:t>
            </a:r>
            <a:r>
              <a:rPr lang="pt-BR" sz="1100">
                <a:solidFill>
                  <a:schemeClr val="dk1"/>
                </a:solidFill>
              </a:rPr>
              <a:t> </a:t>
            </a:r>
            <a:r>
              <a:rPr lang="pt-BR" sz="1100">
                <a:solidFill>
                  <a:srgbClr val="996633"/>
                </a:solidFill>
              </a:rPr>
              <a:t>$_FILES</a:t>
            </a:r>
            <a:r>
              <a:rPr lang="pt-BR" sz="1100">
                <a:solidFill>
                  <a:schemeClr val="dk1"/>
                </a:solidFill>
              </a:rPr>
              <a:t>[</a:t>
            </a:r>
            <a:r>
              <a:rPr lang="pt-BR" sz="1100">
                <a:solidFill>
                  <a:schemeClr val="dk1"/>
                </a:solidFill>
                <a:highlight>
                  <a:srgbClr val="FFF0F0"/>
                </a:highlight>
              </a:rPr>
              <a:t>'foto'</a:t>
            </a:r>
            <a:r>
              <a:rPr lang="pt-BR" sz="1100">
                <a:solidFill>
                  <a:schemeClr val="dk1"/>
                </a:solidFill>
              </a:rPr>
              <a:t>][</a:t>
            </a:r>
            <a:r>
              <a:rPr lang="pt-BR" sz="1100">
                <a:solidFill>
                  <a:schemeClr val="dk1"/>
                </a:solidFill>
                <a:highlight>
                  <a:srgbClr val="FFF0F0"/>
                </a:highlight>
              </a:rPr>
              <a:t>'type'</a:t>
            </a:r>
            <a:r>
              <a:rPr lang="pt-BR" sz="1100">
                <a:solidFill>
                  <a:schemeClr val="dk1"/>
                </a:solidFill>
              </a:rPr>
              <a:t>];</a:t>
            </a:r>
            <a:endParaRPr sz="1100">
              <a:solidFill>
                <a:schemeClr val="dk1"/>
              </a:solidFill>
            </a:endParaRPr>
          </a:p>
          <a:p>
            <a:pPr indent="0" lvl="0" marL="0" rtl="0" algn="l">
              <a:spcBef>
                <a:spcPts val="0"/>
              </a:spcBef>
              <a:spcAft>
                <a:spcPts val="0"/>
              </a:spcAft>
              <a:buNone/>
            </a:pPr>
            <a:r>
              <a:t/>
            </a:r>
            <a:endParaRPr sz="1100">
              <a:solidFill>
                <a:schemeClr val="dk1"/>
              </a:solidFill>
            </a:endParaRPr>
          </a:p>
          <a:p>
            <a:pPr indent="0" lvl="0" marL="0" rtl="0" algn="l">
              <a:spcBef>
                <a:spcPts val="0"/>
              </a:spcBef>
              <a:spcAft>
                <a:spcPts val="0"/>
              </a:spcAft>
              <a:buNone/>
            </a:pPr>
            <a:r>
              <a:t/>
            </a:r>
            <a:endParaRPr sz="1100">
              <a:solidFill>
                <a:schemeClr val="dk1"/>
              </a:solidFill>
            </a:endParaRPr>
          </a:p>
          <a:p>
            <a:pPr indent="0" lvl="0" marL="0" rtl="0" algn="l">
              <a:spcBef>
                <a:spcPts val="0"/>
              </a:spcBef>
              <a:spcAft>
                <a:spcPts val="0"/>
              </a:spcAft>
              <a:buNone/>
            </a:pPr>
            <a:r>
              <a:rPr lang="pt-BR" sz="1100">
                <a:solidFill>
                  <a:schemeClr val="dk1"/>
                </a:solidFill>
              </a:rPr>
              <a:t>    </a:t>
            </a:r>
            <a:r>
              <a:rPr lang="pt-BR" sz="1100">
                <a:solidFill>
                  <a:srgbClr val="996633"/>
                </a:solidFill>
              </a:rPr>
              <a:t>$sql</a:t>
            </a:r>
            <a:r>
              <a:rPr lang="pt-BR" sz="1100">
                <a:solidFill>
                  <a:schemeClr val="dk1"/>
                </a:solidFill>
              </a:rPr>
              <a:t> </a:t>
            </a:r>
            <a:r>
              <a:rPr lang="pt-BR" sz="1100">
                <a:solidFill>
                  <a:srgbClr val="333333"/>
                </a:solidFill>
              </a:rPr>
              <a:t>=</a:t>
            </a:r>
            <a:r>
              <a:rPr lang="pt-BR" sz="1100">
                <a:solidFill>
                  <a:schemeClr val="dk1"/>
                </a:solidFill>
              </a:rPr>
              <a:t> </a:t>
            </a:r>
            <a:r>
              <a:rPr lang="pt-BR" sz="1100">
                <a:solidFill>
                  <a:schemeClr val="dk1"/>
                </a:solidFill>
                <a:highlight>
                  <a:srgbClr val="FFF0F0"/>
                </a:highlight>
              </a:rPr>
              <a:t>"INSERT INTO foto (binario, mimetype, funcionario_id) "</a:t>
            </a:r>
            <a:r>
              <a:rPr lang="pt-BR" sz="1100">
                <a:solidFill>
                  <a:schemeClr val="dk1"/>
                </a:solidFill>
              </a:rPr>
              <a:t>;</a:t>
            </a:r>
            <a:endParaRPr sz="1100">
              <a:solidFill>
                <a:schemeClr val="dk1"/>
              </a:solidFill>
            </a:endParaRPr>
          </a:p>
          <a:p>
            <a:pPr indent="0" lvl="0" marL="0" rtl="0" algn="l">
              <a:spcBef>
                <a:spcPts val="0"/>
              </a:spcBef>
              <a:spcAft>
                <a:spcPts val="0"/>
              </a:spcAft>
              <a:buNone/>
            </a:pPr>
            <a:r>
              <a:rPr lang="pt-BR" sz="1100">
                <a:solidFill>
                  <a:schemeClr val="dk1"/>
                </a:solidFill>
              </a:rPr>
              <a:t>    </a:t>
            </a:r>
            <a:r>
              <a:rPr lang="pt-BR" sz="1100">
                <a:solidFill>
                  <a:srgbClr val="996633"/>
                </a:solidFill>
              </a:rPr>
              <a:t>$sql_values</a:t>
            </a:r>
            <a:r>
              <a:rPr lang="pt-BR" sz="1100">
                <a:solidFill>
                  <a:schemeClr val="dk1"/>
                </a:solidFill>
              </a:rPr>
              <a:t> </a:t>
            </a:r>
            <a:r>
              <a:rPr lang="pt-BR" sz="1100">
                <a:solidFill>
                  <a:srgbClr val="333333"/>
                </a:solidFill>
              </a:rPr>
              <a:t>=</a:t>
            </a:r>
            <a:r>
              <a:rPr lang="pt-BR" sz="1100">
                <a:solidFill>
                  <a:schemeClr val="dk1"/>
                </a:solidFill>
              </a:rPr>
              <a:t> </a:t>
            </a:r>
            <a:r>
              <a:rPr lang="pt-BR" sz="1100">
                <a:solidFill>
                  <a:schemeClr val="dk1"/>
                </a:solidFill>
                <a:highlight>
                  <a:srgbClr val="FFF0F0"/>
                </a:highlight>
              </a:rPr>
              <a:t>" VALUES (:binario, :mimetype, :funcionario_id)"</a:t>
            </a:r>
            <a:r>
              <a:rPr lang="pt-BR" sz="1100">
                <a:solidFill>
                  <a:schemeClr val="dk1"/>
                </a:solidFill>
              </a:rPr>
              <a:t>;</a:t>
            </a:r>
            <a:endParaRPr sz="1100">
              <a:solidFill>
                <a:schemeClr val="dk1"/>
              </a:solidFill>
            </a:endParaRPr>
          </a:p>
          <a:p>
            <a:pPr indent="0" lvl="0" marL="0" rtl="0" algn="l">
              <a:spcBef>
                <a:spcPts val="0"/>
              </a:spcBef>
              <a:spcAft>
                <a:spcPts val="0"/>
              </a:spcAft>
              <a:buNone/>
            </a:pPr>
            <a:r>
              <a:t/>
            </a:r>
            <a:endParaRPr sz="1100">
              <a:solidFill>
                <a:schemeClr val="dk1"/>
              </a:solidFill>
            </a:endParaRPr>
          </a:p>
          <a:p>
            <a:pPr indent="0" lvl="0" marL="0" rtl="0" algn="l">
              <a:spcBef>
                <a:spcPts val="0"/>
              </a:spcBef>
              <a:spcAft>
                <a:spcPts val="0"/>
              </a:spcAft>
              <a:buNone/>
            </a:pPr>
            <a:r>
              <a:rPr lang="pt-BR" sz="1100">
                <a:solidFill>
                  <a:schemeClr val="dk1"/>
                </a:solidFill>
              </a:rPr>
              <a:t>    </a:t>
            </a:r>
            <a:r>
              <a:rPr lang="pt-BR" sz="1100">
                <a:solidFill>
                  <a:srgbClr val="996633"/>
                </a:solidFill>
              </a:rPr>
              <a:t>$driver</a:t>
            </a:r>
            <a:r>
              <a:rPr lang="pt-BR" sz="1100">
                <a:solidFill>
                  <a:schemeClr val="dk1"/>
                </a:solidFill>
              </a:rPr>
              <a:t> </a:t>
            </a:r>
            <a:r>
              <a:rPr lang="pt-BR" sz="1100">
                <a:solidFill>
                  <a:srgbClr val="333333"/>
                </a:solidFill>
              </a:rPr>
              <a:t>=</a:t>
            </a:r>
            <a:r>
              <a:rPr lang="pt-BR" sz="1100">
                <a:solidFill>
                  <a:schemeClr val="dk1"/>
                </a:solidFill>
              </a:rPr>
              <a:t> </a:t>
            </a:r>
            <a:r>
              <a:rPr lang="pt-BR" sz="1100">
                <a:solidFill>
                  <a:srgbClr val="996633"/>
                </a:solidFill>
              </a:rPr>
              <a:t>$pdo</a:t>
            </a:r>
            <a:r>
              <a:rPr lang="pt-BR" sz="1100">
                <a:solidFill>
                  <a:srgbClr val="333333"/>
                </a:solidFill>
              </a:rPr>
              <a:t>-&gt;</a:t>
            </a:r>
            <a:r>
              <a:rPr lang="pt-BR" sz="1100">
                <a:solidFill>
                  <a:srgbClr val="0000CC"/>
                </a:solidFill>
              </a:rPr>
              <a:t>getAttribute</a:t>
            </a:r>
            <a:r>
              <a:rPr lang="pt-BR" sz="1100">
                <a:solidFill>
                  <a:schemeClr val="dk1"/>
                </a:solidFill>
              </a:rPr>
              <a:t>(PDO</a:t>
            </a:r>
            <a:r>
              <a:rPr lang="pt-BR" sz="1100">
                <a:solidFill>
                  <a:srgbClr val="333333"/>
                </a:solidFill>
              </a:rPr>
              <a:t>::</a:t>
            </a:r>
            <a:r>
              <a:rPr lang="pt-BR" sz="1100">
                <a:solidFill>
                  <a:srgbClr val="0000CC"/>
                </a:solidFill>
              </a:rPr>
              <a:t>ATTR_DRIVER_NAME</a:t>
            </a:r>
            <a:r>
              <a:rPr lang="pt-BR" sz="1100">
                <a:solidFill>
                  <a:schemeClr val="dk1"/>
                </a:solidFill>
              </a:rPr>
              <a:t>);</a:t>
            </a:r>
            <a:endParaRPr sz="1100">
              <a:solidFill>
                <a:schemeClr val="dk1"/>
              </a:solidFill>
            </a:endParaRPr>
          </a:p>
          <a:p>
            <a:pPr indent="0" lvl="0" marL="0" rtl="0" algn="l">
              <a:spcBef>
                <a:spcPts val="0"/>
              </a:spcBef>
              <a:spcAft>
                <a:spcPts val="0"/>
              </a:spcAft>
              <a:buNone/>
            </a:pPr>
            <a:r>
              <a:rPr lang="pt-BR" sz="1100">
                <a:solidFill>
                  <a:schemeClr val="dk1"/>
                </a:solidFill>
              </a:rPr>
              <a:t>    </a:t>
            </a:r>
            <a:r>
              <a:rPr b="1" lang="pt-BR" sz="1100">
                <a:solidFill>
                  <a:srgbClr val="008800"/>
                </a:solidFill>
              </a:rPr>
              <a:t>if</a:t>
            </a:r>
            <a:r>
              <a:rPr lang="pt-BR" sz="1100">
                <a:solidFill>
                  <a:schemeClr val="dk1"/>
                </a:solidFill>
              </a:rPr>
              <a:t> (</a:t>
            </a:r>
            <a:r>
              <a:rPr lang="pt-BR" sz="1100">
                <a:solidFill>
                  <a:srgbClr val="996633"/>
                </a:solidFill>
              </a:rPr>
              <a:t>$drive</a:t>
            </a:r>
            <a:r>
              <a:rPr lang="pt-BR" sz="1100">
                <a:solidFill>
                  <a:schemeClr val="dk1"/>
                </a:solidFill>
              </a:rPr>
              <a:t> </a:t>
            </a:r>
            <a:r>
              <a:rPr lang="pt-BR" sz="1100">
                <a:solidFill>
                  <a:srgbClr val="333333"/>
                </a:solidFill>
              </a:rPr>
              <a:t>==</a:t>
            </a:r>
            <a:r>
              <a:rPr lang="pt-BR" sz="1100">
                <a:solidFill>
                  <a:schemeClr val="dk1"/>
                </a:solidFill>
              </a:rPr>
              <a:t> </a:t>
            </a:r>
            <a:r>
              <a:rPr lang="pt-BR" sz="1100">
                <a:solidFill>
                  <a:schemeClr val="dk1"/>
                </a:solidFill>
                <a:highlight>
                  <a:srgbClr val="FFF0F0"/>
                </a:highlight>
              </a:rPr>
              <a:t>'oci'</a:t>
            </a:r>
            <a:r>
              <a:rPr lang="pt-BR" sz="1100">
                <a:solidFill>
                  <a:schemeClr val="dk1"/>
                </a:solidFill>
              </a:rPr>
              <a:t>) {</a:t>
            </a:r>
            <a:endParaRPr sz="1100">
              <a:solidFill>
                <a:schemeClr val="dk1"/>
              </a:solidFill>
            </a:endParaRPr>
          </a:p>
          <a:p>
            <a:pPr indent="0" lvl="0" marL="0" rtl="0" algn="l">
              <a:spcBef>
                <a:spcPts val="0"/>
              </a:spcBef>
              <a:spcAft>
                <a:spcPts val="0"/>
              </a:spcAft>
              <a:buNone/>
            </a:pPr>
            <a:r>
              <a:rPr lang="pt-BR" sz="1100">
                <a:solidFill>
                  <a:schemeClr val="dk1"/>
                </a:solidFill>
              </a:rPr>
              <a:t>        </a:t>
            </a:r>
            <a:r>
              <a:rPr lang="pt-BR" sz="1100">
                <a:solidFill>
                  <a:srgbClr val="996633"/>
                </a:solidFill>
              </a:rPr>
              <a:t>$sql_values</a:t>
            </a:r>
            <a:r>
              <a:rPr lang="pt-BR" sz="1100">
                <a:solidFill>
                  <a:schemeClr val="dk1"/>
                </a:solidFill>
              </a:rPr>
              <a:t> </a:t>
            </a:r>
            <a:r>
              <a:rPr lang="pt-BR" sz="1100">
                <a:solidFill>
                  <a:srgbClr val="333333"/>
                </a:solidFill>
              </a:rPr>
              <a:t>=</a:t>
            </a:r>
            <a:r>
              <a:rPr lang="pt-BR" sz="1100">
                <a:solidFill>
                  <a:schemeClr val="dk1"/>
                </a:solidFill>
              </a:rPr>
              <a:t> </a:t>
            </a:r>
            <a:r>
              <a:rPr lang="pt-BR" sz="1100">
                <a:solidFill>
                  <a:schemeClr val="dk1"/>
                </a:solidFill>
                <a:highlight>
                  <a:srgbClr val="FFF0F0"/>
                </a:highlight>
              </a:rPr>
              <a:t>" VALUES (EMPTY_BLOB(), :mimetype, :funcionario_id)"</a:t>
            </a:r>
            <a:endParaRPr sz="1100">
              <a:solidFill>
                <a:schemeClr val="dk1"/>
              </a:solidFill>
            </a:endParaRPr>
          </a:p>
          <a:p>
            <a:pPr indent="0" lvl="0" marL="0" rtl="0" algn="l">
              <a:spcBef>
                <a:spcPts val="0"/>
              </a:spcBef>
              <a:spcAft>
                <a:spcPts val="0"/>
              </a:spcAft>
              <a:buNone/>
            </a:pPr>
            <a:r>
              <a:rPr lang="pt-BR" sz="1100">
                <a:solidFill>
                  <a:schemeClr val="dk1"/>
                </a:solidFill>
              </a:rPr>
              <a:t>                </a:t>
            </a:r>
            <a:r>
              <a:rPr lang="pt-BR" sz="1100">
                <a:solidFill>
                  <a:srgbClr val="333333"/>
                </a:solidFill>
              </a:rPr>
              <a:t>.</a:t>
            </a:r>
            <a:r>
              <a:rPr lang="pt-BR" sz="1100">
                <a:solidFill>
                  <a:schemeClr val="dk1"/>
                </a:solidFill>
              </a:rPr>
              <a:t> </a:t>
            </a:r>
            <a:r>
              <a:rPr lang="pt-BR" sz="1100">
                <a:solidFill>
                  <a:schemeClr val="dk1"/>
                </a:solidFill>
                <a:highlight>
                  <a:srgbClr val="FFF0F0"/>
                </a:highlight>
              </a:rPr>
              <a:t>" RETURNING binario INTO :binario"</a:t>
            </a:r>
            <a:r>
              <a:rPr lang="pt-BR" sz="1100">
                <a:solidFill>
                  <a:schemeClr val="dk1"/>
                </a:solidFill>
              </a:rPr>
              <a:t>;</a:t>
            </a:r>
            <a:endParaRPr sz="1100">
              <a:solidFill>
                <a:schemeClr val="dk1"/>
              </a:solidFill>
            </a:endParaRPr>
          </a:p>
          <a:p>
            <a:pPr indent="0" lvl="0" marL="0" rtl="0" algn="l">
              <a:spcBef>
                <a:spcPts val="0"/>
              </a:spcBef>
              <a:spcAft>
                <a:spcPts val="0"/>
              </a:spcAft>
              <a:buNone/>
            </a:pPr>
            <a:r>
              <a:rPr lang="pt-BR" sz="1100">
                <a:solidFill>
                  <a:schemeClr val="dk1"/>
                </a:solidFill>
              </a:rPr>
              <a:t>    }</a:t>
            </a:r>
            <a:endParaRPr sz="1100">
              <a:solidFill>
                <a:schemeClr val="dk1"/>
              </a:solidFill>
            </a:endParaRPr>
          </a:p>
          <a:p>
            <a:pPr indent="0" lvl="0" marL="0" rtl="0" algn="l">
              <a:lnSpc>
                <a:spcPct val="125000"/>
              </a:lnSpc>
              <a:spcBef>
                <a:spcPts val="0"/>
              </a:spcBef>
              <a:spcAft>
                <a:spcPts val="0"/>
              </a:spcAft>
              <a:buNone/>
            </a:pPr>
            <a:r>
              <a:t/>
            </a:r>
            <a:endParaRPr sz="1100">
              <a:solidFill>
                <a:schemeClr val="dk1"/>
              </a:solidFill>
            </a:endParaRPr>
          </a:p>
        </p:txBody>
      </p:sp>
      <p:sp>
        <p:nvSpPr>
          <p:cNvPr id="2614" name="Google Shape;2614;p306"/>
          <p:cNvSpPr txBox="1"/>
          <p:nvPr/>
        </p:nvSpPr>
        <p:spPr>
          <a:xfrm>
            <a:off x="5597850" y="1116425"/>
            <a:ext cx="3043200" cy="382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15" name="Google Shape;2615;p306"/>
          <p:cNvSpPr txBox="1"/>
          <p:nvPr/>
        </p:nvSpPr>
        <p:spPr>
          <a:xfrm>
            <a:off x="5523300" y="1124975"/>
            <a:ext cx="3309000" cy="3806100"/>
          </a:xfrm>
          <a:prstGeom prst="rect">
            <a:avLst/>
          </a:prstGeom>
          <a:noFill/>
          <a:ln cap="flat" cmpd="sng" w="9525">
            <a:solidFill>
              <a:srgbClr val="000000"/>
            </a:solidFill>
            <a:prstDash val="dash"/>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rPr lang="pt-BR"/>
              <a:t>Devido às </a:t>
            </a:r>
            <a:r>
              <a:rPr lang="pt-BR"/>
              <a:t>peculiaridades</a:t>
            </a:r>
            <a:r>
              <a:rPr lang="pt-BR"/>
              <a:t> do Oracle, faz-se necessário particularizar o bind dos parâmetros, primeiramente, criando um BLOB vazio com a função Oracle EMPTY_BLOB() e recuperar o resource do mesmo no placeholder :binario</a:t>
            </a:r>
            <a:endParaRPr/>
          </a:p>
        </p:txBody>
      </p:sp>
    </p:spTree>
  </p:cSld>
  <p:clrMapOvr>
    <a:masterClrMapping/>
  </p:clrMapOvr>
</p:sld>
</file>

<file path=ppt/slides/slide2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9" name="Shape 2619"/>
        <p:cNvGrpSpPr/>
        <p:nvPr/>
      </p:nvGrpSpPr>
      <p:grpSpPr>
        <a:xfrm>
          <a:off x="0" y="0"/>
          <a:ext cx="0" cy="0"/>
          <a:chOff x="0" y="0"/>
          <a:chExt cx="0" cy="0"/>
        </a:xfrm>
      </p:grpSpPr>
      <p:sp>
        <p:nvSpPr>
          <p:cNvPr id="2620" name="Google Shape;2620;p30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PDO: Inserção de Binário (action - parte 2)</a:t>
            </a:r>
            <a:endParaRPr/>
          </a:p>
        </p:txBody>
      </p:sp>
      <p:sp>
        <p:nvSpPr>
          <p:cNvPr id="2621" name="Google Shape;2621;p307"/>
          <p:cNvSpPr txBox="1"/>
          <p:nvPr/>
        </p:nvSpPr>
        <p:spPr>
          <a:xfrm>
            <a:off x="311700" y="1231775"/>
            <a:ext cx="8327400" cy="37971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pt-BR" sz="1100">
                <a:solidFill>
                  <a:schemeClr val="dk1"/>
                </a:solidFill>
              </a:rPr>
              <a:t>    </a:t>
            </a:r>
            <a:r>
              <a:rPr lang="pt-BR" sz="1100">
                <a:solidFill>
                  <a:srgbClr val="996633"/>
                </a:solidFill>
              </a:rPr>
              <a:t>$statement</a:t>
            </a:r>
            <a:r>
              <a:rPr lang="pt-BR" sz="1100">
                <a:solidFill>
                  <a:schemeClr val="dk1"/>
                </a:solidFill>
              </a:rPr>
              <a:t> </a:t>
            </a:r>
            <a:r>
              <a:rPr lang="pt-BR" sz="1100">
                <a:solidFill>
                  <a:srgbClr val="333333"/>
                </a:solidFill>
              </a:rPr>
              <a:t>=</a:t>
            </a:r>
            <a:r>
              <a:rPr lang="pt-BR" sz="1100">
                <a:solidFill>
                  <a:schemeClr val="dk1"/>
                </a:solidFill>
              </a:rPr>
              <a:t> </a:t>
            </a:r>
            <a:r>
              <a:rPr lang="pt-BR" sz="1100">
                <a:solidFill>
                  <a:srgbClr val="996633"/>
                </a:solidFill>
              </a:rPr>
              <a:t>$pdo</a:t>
            </a:r>
            <a:r>
              <a:rPr lang="pt-BR" sz="1100">
                <a:solidFill>
                  <a:srgbClr val="333333"/>
                </a:solidFill>
              </a:rPr>
              <a:t>-&gt;</a:t>
            </a:r>
            <a:r>
              <a:rPr lang="pt-BR" sz="1100">
                <a:solidFill>
                  <a:srgbClr val="0000CC"/>
                </a:solidFill>
              </a:rPr>
              <a:t>prepare</a:t>
            </a:r>
            <a:r>
              <a:rPr lang="pt-BR" sz="1100">
                <a:solidFill>
                  <a:schemeClr val="dk1"/>
                </a:solidFill>
              </a:rPr>
              <a:t>(</a:t>
            </a:r>
            <a:r>
              <a:rPr lang="pt-BR" sz="1100">
                <a:solidFill>
                  <a:srgbClr val="996633"/>
                </a:solidFill>
              </a:rPr>
              <a:t>$sql</a:t>
            </a:r>
            <a:r>
              <a:rPr lang="pt-BR" sz="1100">
                <a:solidFill>
                  <a:schemeClr val="dk1"/>
                </a:solidFill>
              </a:rPr>
              <a:t> </a:t>
            </a:r>
            <a:r>
              <a:rPr lang="pt-BR" sz="1100">
                <a:solidFill>
                  <a:srgbClr val="333333"/>
                </a:solidFill>
              </a:rPr>
              <a:t>.</a:t>
            </a:r>
            <a:r>
              <a:rPr lang="pt-BR" sz="1100">
                <a:solidFill>
                  <a:schemeClr val="dk1"/>
                </a:solidFill>
              </a:rPr>
              <a:t> </a:t>
            </a:r>
            <a:r>
              <a:rPr lang="pt-BR" sz="1100">
                <a:solidFill>
                  <a:srgbClr val="996633"/>
                </a:solidFill>
              </a:rPr>
              <a:t>$sql_values</a:t>
            </a:r>
            <a:r>
              <a:rPr lang="pt-BR" sz="1100">
                <a:solidFill>
                  <a:schemeClr val="dk1"/>
                </a:solidFill>
              </a:rPr>
              <a:t>);</a:t>
            </a:r>
            <a:endParaRPr sz="1100">
              <a:solidFill>
                <a:schemeClr val="dk1"/>
              </a:solidFill>
            </a:endParaRPr>
          </a:p>
          <a:p>
            <a:pPr indent="0" lvl="0" marL="0" rtl="0" algn="l">
              <a:spcBef>
                <a:spcPts val="0"/>
              </a:spcBef>
              <a:spcAft>
                <a:spcPts val="0"/>
              </a:spcAft>
              <a:buNone/>
            </a:pPr>
            <a:r>
              <a:rPr lang="pt-BR" sz="1100">
                <a:solidFill>
                  <a:schemeClr val="dk1"/>
                </a:solidFill>
              </a:rPr>
              <a:t>    </a:t>
            </a:r>
            <a:r>
              <a:rPr b="1" lang="pt-BR" sz="1100">
                <a:solidFill>
                  <a:srgbClr val="008800"/>
                </a:solidFill>
              </a:rPr>
              <a:t>switch</a:t>
            </a:r>
            <a:r>
              <a:rPr lang="pt-BR" sz="1100">
                <a:solidFill>
                  <a:schemeClr val="dk1"/>
                </a:solidFill>
              </a:rPr>
              <a:t> (</a:t>
            </a:r>
            <a:r>
              <a:rPr lang="pt-BR" sz="1100">
                <a:solidFill>
                  <a:srgbClr val="996633"/>
                </a:solidFill>
              </a:rPr>
              <a:t>$driver</a:t>
            </a:r>
            <a:r>
              <a:rPr lang="pt-BR" sz="1100">
                <a:solidFill>
                  <a:schemeClr val="dk1"/>
                </a:solidFill>
              </a:rPr>
              <a:t>) {</a:t>
            </a:r>
            <a:endParaRPr sz="1100">
              <a:solidFill>
                <a:schemeClr val="dk1"/>
              </a:solidFill>
            </a:endParaRPr>
          </a:p>
          <a:p>
            <a:pPr indent="0" lvl="0" marL="0" rtl="0" algn="l">
              <a:spcBef>
                <a:spcPts val="0"/>
              </a:spcBef>
              <a:spcAft>
                <a:spcPts val="0"/>
              </a:spcAft>
              <a:buNone/>
            </a:pPr>
            <a:r>
              <a:rPr lang="pt-BR" sz="1100">
                <a:solidFill>
                  <a:schemeClr val="dk1"/>
                </a:solidFill>
              </a:rPr>
              <a:t>        </a:t>
            </a:r>
            <a:r>
              <a:rPr b="1" lang="pt-BR" sz="1100">
                <a:solidFill>
                  <a:srgbClr val="008800"/>
                </a:solidFill>
              </a:rPr>
              <a:t>case</a:t>
            </a:r>
            <a:r>
              <a:rPr lang="pt-BR" sz="1100">
                <a:solidFill>
                  <a:schemeClr val="dk1"/>
                </a:solidFill>
              </a:rPr>
              <a:t> </a:t>
            </a:r>
            <a:r>
              <a:rPr lang="pt-BR" sz="1100">
                <a:solidFill>
                  <a:schemeClr val="dk1"/>
                </a:solidFill>
                <a:highlight>
                  <a:srgbClr val="FFF0F0"/>
                </a:highlight>
              </a:rPr>
              <a:t>'sqlsrv'</a:t>
            </a:r>
            <a:r>
              <a:rPr lang="pt-BR" sz="1100">
                <a:solidFill>
                  <a:srgbClr val="333333"/>
                </a:solidFill>
              </a:rPr>
              <a:t>:</a:t>
            </a:r>
            <a:endParaRPr sz="1100">
              <a:solidFill>
                <a:schemeClr val="dk1"/>
              </a:solidFill>
            </a:endParaRPr>
          </a:p>
          <a:p>
            <a:pPr indent="0" lvl="0" marL="0" rtl="0" algn="l">
              <a:spcBef>
                <a:spcPts val="0"/>
              </a:spcBef>
              <a:spcAft>
                <a:spcPts val="0"/>
              </a:spcAft>
              <a:buNone/>
            </a:pPr>
            <a:r>
              <a:rPr lang="pt-BR" sz="1100">
                <a:solidFill>
                  <a:schemeClr val="dk1"/>
                </a:solidFill>
              </a:rPr>
              <a:t>            </a:t>
            </a:r>
            <a:r>
              <a:rPr lang="pt-BR" sz="1100">
                <a:solidFill>
                  <a:srgbClr val="996633"/>
                </a:solidFill>
              </a:rPr>
              <a:t>$statement</a:t>
            </a:r>
            <a:r>
              <a:rPr lang="pt-BR" sz="1100">
                <a:solidFill>
                  <a:srgbClr val="333333"/>
                </a:solidFill>
              </a:rPr>
              <a:t>-&gt;</a:t>
            </a:r>
            <a:r>
              <a:rPr lang="pt-BR" sz="1100">
                <a:solidFill>
                  <a:srgbClr val="0000CC"/>
                </a:solidFill>
              </a:rPr>
              <a:t>bindParam</a:t>
            </a:r>
            <a:r>
              <a:rPr lang="pt-BR" sz="1100">
                <a:solidFill>
                  <a:schemeClr val="dk1"/>
                </a:solidFill>
              </a:rPr>
              <a:t>(</a:t>
            </a:r>
            <a:r>
              <a:rPr lang="pt-BR" sz="1100">
                <a:solidFill>
                  <a:schemeClr val="dk1"/>
                </a:solidFill>
                <a:highlight>
                  <a:srgbClr val="FFF0F0"/>
                </a:highlight>
              </a:rPr>
              <a:t>'binario'</a:t>
            </a:r>
            <a:r>
              <a:rPr lang="pt-BR" sz="1100">
                <a:solidFill>
                  <a:schemeClr val="dk1"/>
                </a:solidFill>
              </a:rPr>
              <a:t>, </a:t>
            </a:r>
            <a:r>
              <a:rPr lang="pt-BR" sz="1100">
                <a:solidFill>
                  <a:srgbClr val="996633"/>
                </a:solidFill>
              </a:rPr>
              <a:t>$binario</a:t>
            </a:r>
            <a:r>
              <a:rPr lang="pt-BR" sz="1100">
                <a:solidFill>
                  <a:schemeClr val="dk1"/>
                </a:solidFill>
              </a:rPr>
              <a:t>, PDO</a:t>
            </a:r>
            <a:r>
              <a:rPr lang="pt-BR" sz="1100">
                <a:solidFill>
                  <a:srgbClr val="333333"/>
                </a:solidFill>
              </a:rPr>
              <a:t>::</a:t>
            </a:r>
            <a:r>
              <a:rPr lang="pt-BR" sz="1100">
                <a:solidFill>
                  <a:srgbClr val="0000CC"/>
                </a:solidFill>
              </a:rPr>
              <a:t>PARAM_LOB</a:t>
            </a:r>
            <a:r>
              <a:rPr lang="pt-BR" sz="1100">
                <a:solidFill>
                  <a:schemeClr val="dk1"/>
                </a:solidFill>
              </a:rPr>
              <a:t>, </a:t>
            </a:r>
            <a:r>
              <a:rPr b="1" lang="pt-BR" sz="1100">
                <a:solidFill>
                  <a:srgbClr val="0000DD"/>
                </a:solidFill>
              </a:rPr>
              <a:t>0</a:t>
            </a:r>
            <a:r>
              <a:rPr lang="pt-BR" sz="1100">
                <a:solidFill>
                  <a:schemeClr val="dk1"/>
                </a:solidFill>
              </a:rPr>
              <a:t>, PDO</a:t>
            </a:r>
            <a:r>
              <a:rPr lang="pt-BR" sz="1100">
                <a:solidFill>
                  <a:srgbClr val="333333"/>
                </a:solidFill>
              </a:rPr>
              <a:t>::</a:t>
            </a:r>
            <a:r>
              <a:rPr lang="pt-BR" sz="1100">
                <a:solidFill>
                  <a:srgbClr val="0000CC"/>
                </a:solidFill>
              </a:rPr>
              <a:t>SQLSRV_ENCODING_BINARY</a:t>
            </a:r>
            <a:r>
              <a:rPr lang="pt-BR" sz="1100">
                <a:solidFill>
                  <a:schemeClr val="dk1"/>
                </a:solidFill>
              </a:rPr>
              <a:t>);</a:t>
            </a:r>
            <a:endParaRPr sz="1100">
              <a:solidFill>
                <a:schemeClr val="dk1"/>
              </a:solidFill>
            </a:endParaRPr>
          </a:p>
          <a:p>
            <a:pPr indent="0" lvl="0" marL="0" rtl="0" algn="l">
              <a:spcBef>
                <a:spcPts val="0"/>
              </a:spcBef>
              <a:spcAft>
                <a:spcPts val="0"/>
              </a:spcAft>
              <a:buNone/>
            </a:pPr>
            <a:r>
              <a:rPr lang="pt-BR" sz="1100">
                <a:solidFill>
                  <a:schemeClr val="dk1"/>
                </a:solidFill>
              </a:rPr>
              <a:t>            </a:t>
            </a:r>
            <a:r>
              <a:rPr b="1" lang="pt-BR" sz="1100">
                <a:solidFill>
                  <a:srgbClr val="008800"/>
                </a:solidFill>
              </a:rPr>
              <a:t>break</a:t>
            </a:r>
            <a:r>
              <a:rPr lang="pt-BR" sz="1100">
                <a:solidFill>
                  <a:schemeClr val="dk1"/>
                </a:solidFill>
              </a:rPr>
              <a:t>;</a:t>
            </a:r>
            <a:endParaRPr sz="1100">
              <a:solidFill>
                <a:schemeClr val="dk1"/>
              </a:solidFill>
            </a:endParaRPr>
          </a:p>
          <a:p>
            <a:pPr indent="0" lvl="0" marL="0" rtl="0" algn="l">
              <a:spcBef>
                <a:spcPts val="0"/>
              </a:spcBef>
              <a:spcAft>
                <a:spcPts val="0"/>
              </a:spcAft>
              <a:buNone/>
            </a:pPr>
            <a:r>
              <a:rPr lang="pt-BR" sz="1100">
                <a:solidFill>
                  <a:schemeClr val="dk1"/>
                </a:solidFill>
              </a:rPr>
              <a:t>        </a:t>
            </a:r>
            <a:r>
              <a:rPr b="1" lang="pt-BR" sz="1100">
                <a:solidFill>
                  <a:srgbClr val="008800"/>
                </a:solidFill>
              </a:rPr>
              <a:t>case</a:t>
            </a:r>
            <a:r>
              <a:rPr lang="pt-BR" sz="1100">
                <a:solidFill>
                  <a:schemeClr val="dk1"/>
                </a:solidFill>
              </a:rPr>
              <a:t> </a:t>
            </a:r>
            <a:r>
              <a:rPr lang="pt-BR" sz="1100">
                <a:solidFill>
                  <a:schemeClr val="dk1"/>
                </a:solidFill>
                <a:highlight>
                  <a:srgbClr val="FFF0F0"/>
                </a:highlight>
              </a:rPr>
              <a:t>'oci'</a:t>
            </a:r>
            <a:r>
              <a:rPr lang="pt-BR" sz="1100">
                <a:solidFill>
                  <a:srgbClr val="333333"/>
                </a:solidFill>
              </a:rPr>
              <a:t>:</a:t>
            </a:r>
            <a:endParaRPr sz="1100">
              <a:solidFill>
                <a:schemeClr val="dk1"/>
              </a:solidFill>
            </a:endParaRPr>
          </a:p>
          <a:p>
            <a:pPr indent="0" lvl="0" marL="0" rtl="0" algn="l">
              <a:spcBef>
                <a:spcPts val="0"/>
              </a:spcBef>
              <a:spcAft>
                <a:spcPts val="0"/>
              </a:spcAft>
              <a:buNone/>
            </a:pPr>
            <a:r>
              <a:rPr lang="pt-BR" sz="1100">
                <a:solidFill>
                  <a:schemeClr val="dk1"/>
                </a:solidFill>
              </a:rPr>
              <a:t>            </a:t>
            </a:r>
            <a:r>
              <a:rPr lang="pt-BR" sz="1100">
                <a:solidFill>
                  <a:srgbClr val="996633"/>
                </a:solidFill>
              </a:rPr>
              <a:t>$statement</a:t>
            </a:r>
            <a:r>
              <a:rPr lang="pt-BR" sz="1100">
                <a:solidFill>
                  <a:srgbClr val="333333"/>
                </a:solidFill>
              </a:rPr>
              <a:t>-&gt;</a:t>
            </a:r>
            <a:r>
              <a:rPr lang="pt-BR" sz="1100">
                <a:solidFill>
                  <a:srgbClr val="0000CC"/>
                </a:solidFill>
              </a:rPr>
              <a:t>bindParam</a:t>
            </a:r>
            <a:r>
              <a:rPr lang="pt-BR" sz="1100">
                <a:solidFill>
                  <a:schemeClr val="dk1"/>
                </a:solidFill>
              </a:rPr>
              <a:t>(</a:t>
            </a:r>
            <a:r>
              <a:rPr lang="pt-BR" sz="1100">
                <a:solidFill>
                  <a:schemeClr val="dk1"/>
                </a:solidFill>
                <a:highlight>
                  <a:srgbClr val="FFF0F0"/>
                </a:highlight>
              </a:rPr>
              <a:t>'binario'</a:t>
            </a:r>
            <a:r>
              <a:rPr lang="pt-BR" sz="1100">
                <a:solidFill>
                  <a:schemeClr val="dk1"/>
                </a:solidFill>
              </a:rPr>
              <a:t>, </a:t>
            </a:r>
            <a:r>
              <a:rPr lang="pt-BR" sz="1100">
                <a:solidFill>
                  <a:srgbClr val="996633"/>
                </a:solidFill>
              </a:rPr>
              <a:t>$binario_resource</a:t>
            </a:r>
            <a:r>
              <a:rPr lang="pt-BR" sz="1100">
                <a:solidFill>
                  <a:schemeClr val="dk1"/>
                </a:solidFill>
              </a:rPr>
              <a:t>, PDO</a:t>
            </a:r>
            <a:r>
              <a:rPr lang="pt-BR" sz="1100">
                <a:solidFill>
                  <a:srgbClr val="333333"/>
                </a:solidFill>
              </a:rPr>
              <a:t>::</a:t>
            </a:r>
            <a:r>
              <a:rPr lang="pt-BR" sz="1100">
                <a:solidFill>
                  <a:srgbClr val="0000CC"/>
                </a:solidFill>
              </a:rPr>
              <a:t>PARAM_LOB</a:t>
            </a:r>
            <a:r>
              <a:rPr lang="pt-BR" sz="1100">
                <a:solidFill>
                  <a:schemeClr val="dk1"/>
                </a:solidFill>
              </a:rPr>
              <a:t>);</a:t>
            </a:r>
            <a:endParaRPr sz="1100">
              <a:solidFill>
                <a:schemeClr val="dk1"/>
              </a:solidFill>
            </a:endParaRPr>
          </a:p>
          <a:p>
            <a:pPr indent="0" lvl="0" marL="0" rtl="0" algn="l">
              <a:spcBef>
                <a:spcPts val="0"/>
              </a:spcBef>
              <a:spcAft>
                <a:spcPts val="0"/>
              </a:spcAft>
              <a:buNone/>
            </a:pPr>
            <a:r>
              <a:rPr lang="pt-BR" sz="1100">
                <a:solidFill>
                  <a:schemeClr val="dk1"/>
                </a:solidFill>
              </a:rPr>
              <a:t>            </a:t>
            </a:r>
            <a:r>
              <a:rPr lang="pt-BR" sz="1100">
                <a:solidFill>
                  <a:srgbClr val="996633"/>
                </a:solidFill>
              </a:rPr>
              <a:t>$binario_resource</a:t>
            </a:r>
            <a:r>
              <a:rPr lang="pt-BR" sz="1100">
                <a:solidFill>
                  <a:schemeClr val="dk1"/>
                </a:solidFill>
              </a:rPr>
              <a:t> </a:t>
            </a:r>
            <a:r>
              <a:rPr lang="pt-BR" sz="1100">
                <a:solidFill>
                  <a:srgbClr val="333333"/>
                </a:solidFill>
              </a:rPr>
              <a:t>=</a:t>
            </a:r>
            <a:r>
              <a:rPr lang="pt-BR" sz="1100">
                <a:solidFill>
                  <a:schemeClr val="dk1"/>
                </a:solidFill>
              </a:rPr>
              <a:t> </a:t>
            </a:r>
            <a:r>
              <a:rPr lang="pt-BR" sz="1100">
                <a:solidFill>
                  <a:srgbClr val="007020"/>
                </a:solidFill>
              </a:rPr>
              <a:t>fopen</a:t>
            </a:r>
            <a:r>
              <a:rPr lang="pt-BR" sz="1100">
                <a:solidFill>
                  <a:schemeClr val="dk1"/>
                </a:solidFill>
              </a:rPr>
              <a:t>(</a:t>
            </a:r>
            <a:r>
              <a:rPr lang="pt-BR" sz="1100">
                <a:solidFill>
                  <a:srgbClr val="996633"/>
                </a:solidFill>
              </a:rPr>
              <a:t>$arquivo</a:t>
            </a:r>
            <a:r>
              <a:rPr lang="pt-BR" sz="1100">
                <a:solidFill>
                  <a:schemeClr val="dk1"/>
                </a:solidFill>
              </a:rPr>
              <a:t>, </a:t>
            </a:r>
            <a:r>
              <a:rPr lang="pt-BR" sz="1100">
                <a:solidFill>
                  <a:schemeClr val="dk1"/>
                </a:solidFill>
                <a:highlight>
                  <a:srgbClr val="FFF0F0"/>
                </a:highlight>
              </a:rPr>
              <a:t>'rb'</a:t>
            </a:r>
            <a:r>
              <a:rPr lang="pt-BR" sz="1100">
                <a:solidFill>
                  <a:schemeClr val="dk1"/>
                </a:solidFill>
              </a:rPr>
              <a:t>);</a:t>
            </a:r>
            <a:endParaRPr sz="1100">
              <a:solidFill>
                <a:schemeClr val="dk1"/>
              </a:solidFill>
            </a:endParaRPr>
          </a:p>
          <a:p>
            <a:pPr indent="0" lvl="0" marL="0" rtl="0" algn="l">
              <a:spcBef>
                <a:spcPts val="0"/>
              </a:spcBef>
              <a:spcAft>
                <a:spcPts val="0"/>
              </a:spcAft>
              <a:buNone/>
            </a:pPr>
            <a:r>
              <a:rPr lang="pt-BR" sz="1100">
                <a:solidFill>
                  <a:schemeClr val="dk1"/>
                </a:solidFill>
              </a:rPr>
              <a:t>            </a:t>
            </a:r>
            <a:r>
              <a:rPr b="1" lang="pt-BR" sz="1100">
                <a:solidFill>
                  <a:srgbClr val="008800"/>
                </a:solidFill>
              </a:rPr>
              <a:t>break</a:t>
            </a:r>
            <a:r>
              <a:rPr lang="pt-BR" sz="1100">
                <a:solidFill>
                  <a:schemeClr val="dk1"/>
                </a:solidFill>
              </a:rPr>
              <a:t>;</a:t>
            </a:r>
            <a:endParaRPr sz="1100">
              <a:solidFill>
                <a:schemeClr val="dk1"/>
              </a:solidFill>
            </a:endParaRPr>
          </a:p>
          <a:p>
            <a:pPr indent="0" lvl="0" marL="0" rtl="0" algn="l">
              <a:spcBef>
                <a:spcPts val="0"/>
              </a:spcBef>
              <a:spcAft>
                <a:spcPts val="0"/>
              </a:spcAft>
              <a:buNone/>
            </a:pPr>
            <a:r>
              <a:rPr lang="pt-BR" sz="1100">
                <a:solidFill>
                  <a:schemeClr val="dk1"/>
                </a:solidFill>
              </a:rPr>
              <a:t>        </a:t>
            </a:r>
            <a:r>
              <a:rPr b="1" lang="pt-BR" sz="1100">
                <a:solidFill>
                  <a:srgbClr val="008800"/>
                </a:solidFill>
              </a:rPr>
              <a:t>default</a:t>
            </a:r>
            <a:r>
              <a:rPr lang="pt-BR" sz="1100">
                <a:solidFill>
                  <a:srgbClr val="333333"/>
                </a:solidFill>
              </a:rPr>
              <a:t>:</a:t>
            </a:r>
            <a:endParaRPr sz="1100">
              <a:solidFill>
                <a:schemeClr val="dk1"/>
              </a:solidFill>
            </a:endParaRPr>
          </a:p>
          <a:p>
            <a:pPr indent="0" lvl="0" marL="0" rtl="0" algn="l">
              <a:spcBef>
                <a:spcPts val="0"/>
              </a:spcBef>
              <a:spcAft>
                <a:spcPts val="0"/>
              </a:spcAft>
              <a:buNone/>
            </a:pPr>
            <a:r>
              <a:rPr lang="pt-BR" sz="1100">
                <a:solidFill>
                  <a:schemeClr val="dk1"/>
                </a:solidFill>
              </a:rPr>
              <a:t>            </a:t>
            </a:r>
            <a:r>
              <a:rPr lang="pt-BR" sz="1100">
                <a:solidFill>
                  <a:srgbClr val="996633"/>
                </a:solidFill>
              </a:rPr>
              <a:t>$statement</a:t>
            </a:r>
            <a:r>
              <a:rPr lang="pt-BR" sz="1100">
                <a:solidFill>
                  <a:srgbClr val="333333"/>
                </a:solidFill>
              </a:rPr>
              <a:t>-&gt;</a:t>
            </a:r>
            <a:r>
              <a:rPr lang="pt-BR" sz="1100">
                <a:solidFill>
                  <a:srgbClr val="0000CC"/>
                </a:solidFill>
              </a:rPr>
              <a:t>bindParam</a:t>
            </a:r>
            <a:r>
              <a:rPr lang="pt-BR" sz="1100">
                <a:solidFill>
                  <a:schemeClr val="dk1"/>
                </a:solidFill>
              </a:rPr>
              <a:t>(</a:t>
            </a:r>
            <a:r>
              <a:rPr lang="pt-BR" sz="1100">
                <a:solidFill>
                  <a:schemeClr val="dk1"/>
                </a:solidFill>
                <a:highlight>
                  <a:srgbClr val="FFF0F0"/>
                </a:highlight>
              </a:rPr>
              <a:t>'binario'</a:t>
            </a:r>
            <a:r>
              <a:rPr lang="pt-BR" sz="1100">
                <a:solidFill>
                  <a:schemeClr val="dk1"/>
                </a:solidFill>
              </a:rPr>
              <a:t>, </a:t>
            </a:r>
            <a:r>
              <a:rPr lang="pt-BR" sz="1100">
                <a:solidFill>
                  <a:srgbClr val="996633"/>
                </a:solidFill>
              </a:rPr>
              <a:t>$binario</a:t>
            </a:r>
            <a:r>
              <a:rPr lang="pt-BR" sz="1100">
                <a:solidFill>
                  <a:schemeClr val="dk1"/>
                </a:solidFill>
              </a:rPr>
              <a:t>, PDO</a:t>
            </a:r>
            <a:r>
              <a:rPr lang="pt-BR" sz="1100">
                <a:solidFill>
                  <a:srgbClr val="333333"/>
                </a:solidFill>
              </a:rPr>
              <a:t>::</a:t>
            </a:r>
            <a:r>
              <a:rPr lang="pt-BR" sz="1100">
                <a:solidFill>
                  <a:srgbClr val="0000CC"/>
                </a:solidFill>
              </a:rPr>
              <a:t>PARAM_LOB</a:t>
            </a:r>
            <a:r>
              <a:rPr lang="pt-BR" sz="1100">
                <a:solidFill>
                  <a:schemeClr val="dk1"/>
                </a:solidFill>
              </a:rPr>
              <a:t>);</a:t>
            </a:r>
            <a:endParaRPr sz="1100">
              <a:solidFill>
                <a:schemeClr val="dk1"/>
              </a:solidFill>
            </a:endParaRPr>
          </a:p>
          <a:p>
            <a:pPr indent="0" lvl="0" marL="0" rtl="0" algn="l">
              <a:spcBef>
                <a:spcPts val="0"/>
              </a:spcBef>
              <a:spcAft>
                <a:spcPts val="0"/>
              </a:spcAft>
              <a:buNone/>
            </a:pPr>
            <a:r>
              <a:rPr lang="pt-BR" sz="1100">
                <a:solidFill>
                  <a:schemeClr val="dk1"/>
                </a:solidFill>
              </a:rPr>
              <a:t>            </a:t>
            </a:r>
            <a:r>
              <a:rPr b="1" lang="pt-BR" sz="1100">
                <a:solidFill>
                  <a:srgbClr val="008800"/>
                </a:solidFill>
              </a:rPr>
              <a:t>break</a:t>
            </a:r>
            <a:r>
              <a:rPr lang="pt-BR" sz="1100">
                <a:solidFill>
                  <a:schemeClr val="dk1"/>
                </a:solidFill>
              </a:rPr>
              <a:t>;</a:t>
            </a:r>
            <a:endParaRPr sz="1100">
              <a:solidFill>
                <a:schemeClr val="dk1"/>
              </a:solidFill>
            </a:endParaRPr>
          </a:p>
          <a:p>
            <a:pPr indent="0" lvl="0" marL="0" rtl="0" algn="l">
              <a:spcBef>
                <a:spcPts val="0"/>
              </a:spcBef>
              <a:spcAft>
                <a:spcPts val="0"/>
              </a:spcAft>
              <a:buNone/>
            </a:pPr>
            <a:r>
              <a:rPr lang="pt-BR" sz="1100">
                <a:solidFill>
                  <a:schemeClr val="dk1"/>
                </a:solidFill>
              </a:rPr>
              <a:t>    }</a:t>
            </a:r>
            <a:endParaRPr sz="1100">
              <a:solidFill>
                <a:schemeClr val="dk1"/>
              </a:solidFill>
            </a:endParaRPr>
          </a:p>
          <a:p>
            <a:pPr indent="0" lvl="0" marL="0" rtl="0" algn="l">
              <a:spcBef>
                <a:spcPts val="0"/>
              </a:spcBef>
              <a:spcAft>
                <a:spcPts val="0"/>
              </a:spcAft>
              <a:buNone/>
            </a:pPr>
            <a:r>
              <a:rPr lang="pt-BR" sz="1100">
                <a:solidFill>
                  <a:schemeClr val="dk1"/>
                </a:solidFill>
              </a:rPr>
              <a:t>    </a:t>
            </a:r>
            <a:r>
              <a:rPr lang="pt-BR" sz="1100">
                <a:solidFill>
                  <a:srgbClr val="996633"/>
                </a:solidFill>
              </a:rPr>
              <a:t>$statement</a:t>
            </a:r>
            <a:r>
              <a:rPr lang="pt-BR" sz="1100">
                <a:solidFill>
                  <a:srgbClr val="333333"/>
                </a:solidFill>
              </a:rPr>
              <a:t>-&gt;</a:t>
            </a:r>
            <a:r>
              <a:rPr lang="pt-BR" sz="1100">
                <a:solidFill>
                  <a:srgbClr val="0000CC"/>
                </a:solidFill>
              </a:rPr>
              <a:t>bindValue</a:t>
            </a:r>
            <a:r>
              <a:rPr lang="pt-BR" sz="1100">
                <a:solidFill>
                  <a:schemeClr val="dk1"/>
                </a:solidFill>
              </a:rPr>
              <a:t>(</a:t>
            </a:r>
            <a:r>
              <a:rPr lang="pt-BR" sz="1100">
                <a:solidFill>
                  <a:schemeClr val="dk1"/>
                </a:solidFill>
                <a:highlight>
                  <a:srgbClr val="FFF0F0"/>
                </a:highlight>
              </a:rPr>
              <a:t>'mimetype'</a:t>
            </a:r>
            <a:r>
              <a:rPr lang="pt-BR" sz="1100">
                <a:solidFill>
                  <a:schemeClr val="dk1"/>
                </a:solidFill>
              </a:rPr>
              <a:t>, </a:t>
            </a:r>
            <a:r>
              <a:rPr lang="pt-BR" sz="1100">
                <a:solidFill>
                  <a:srgbClr val="996633"/>
                </a:solidFill>
              </a:rPr>
              <a:t>$mimetype</a:t>
            </a:r>
            <a:r>
              <a:rPr lang="pt-BR" sz="1100">
                <a:solidFill>
                  <a:schemeClr val="dk1"/>
                </a:solidFill>
              </a:rPr>
              <a:t>, PDO</a:t>
            </a:r>
            <a:r>
              <a:rPr lang="pt-BR" sz="1100">
                <a:solidFill>
                  <a:srgbClr val="333333"/>
                </a:solidFill>
              </a:rPr>
              <a:t>::</a:t>
            </a:r>
            <a:r>
              <a:rPr lang="pt-BR" sz="1100">
                <a:solidFill>
                  <a:srgbClr val="0000CC"/>
                </a:solidFill>
              </a:rPr>
              <a:t>PARAM_STR</a:t>
            </a:r>
            <a:r>
              <a:rPr lang="pt-BR" sz="1100">
                <a:solidFill>
                  <a:schemeClr val="dk1"/>
                </a:solidFill>
              </a:rPr>
              <a:t>);</a:t>
            </a:r>
            <a:endParaRPr sz="1100">
              <a:solidFill>
                <a:schemeClr val="dk1"/>
              </a:solidFill>
            </a:endParaRPr>
          </a:p>
          <a:p>
            <a:pPr indent="0" lvl="0" marL="0" rtl="0" algn="l">
              <a:spcBef>
                <a:spcPts val="0"/>
              </a:spcBef>
              <a:spcAft>
                <a:spcPts val="0"/>
              </a:spcAft>
              <a:buNone/>
            </a:pPr>
            <a:r>
              <a:rPr lang="pt-BR" sz="1100">
                <a:solidFill>
                  <a:schemeClr val="dk1"/>
                </a:solidFill>
              </a:rPr>
              <a:t>    </a:t>
            </a:r>
            <a:r>
              <a:rPr lang="pt-BR" sz="1100">
                <a:solidFill>
                  <a:srgbClr val="996633"/>
                </a:solidFill>
              </a:rPr>
              <a:t>$statement</a:t>
            </a:r>
            <a:r>
              <a:rPr lang="pt-BR" sz="1100">
                <a:solidFill>
                  <a:srgbClr val="333333"/>
                </a:solidFill>
              </a:rPr>
              <a:t>-&gt;</a:t>
            </a:r>
            <a:r>
              <a:rPr lang="pt-BR" sz="1100">
                <a:solidFill>
                  <a:srgbClr val="0000CC"/>
                </a:solidFill>
              </a:rPr>
              <a:t>bindValue</a:t>
            </a:r>
            <a:r>
              <a:rPr lang="pt-BR" sz="1100">
                <a:solidFill>
                  <a:schemeClr val="dk1"/>
                </a:solidFill>
              </a:rPr>
              <a:t>(</a:t>
            </a:r>
            <a:r>
              <a:rPr lang="pt-BR" sz="1100">
                <a:solidFill>
                  <a:schemeClr val="dk1"/>
                </a:solidFill>
                <a:highlight>
                  <a:srgbClr val="FFF0F0"/>
                </a:highlight>
              </a:rPr>
              <a:t>'funcionario_id'</a:t>
            </a:r>
            <a:r>
              <a:rPr lang="pt-BR" sz="1100">
                <a:solidFill>
                  <a:schemeClr val="dk1"/>
                </a:solidFill>
              </a:rPr>
              <a:t>, </a:t>
            </a:r>
            <a:r>
              <a:rPr lang="pt-BR" sz="1100">
                <a:solidFill>
                  <a:srgbClr val="996633"/>
                </a:solidFill>
              </a:rPr>
              <a:t>$funcionario_id</a:t>
            </a:r>
            <a:r>
              <a:rPr lang="pt-BR" sz="1100">
                <a:solidFill>
                  <a:schemeClr val="dk1"/>
                </a:solidFill>
              </a:rPr>
              <a:t>, PDO</a:t>
            </a:r>
            <a:r>
              <a:rPr lang="pt-BR" sz="1100">
                <a:solidFill>
                  <a:srgbClr val="333333"/>
                </a:solidFill>
              </a:rPr>
              <a:t>::</a:t>
            </a:r>
            <a:r>
              <a:rPr lang="pt-BR" sz="1100">
                <a:solidFill>
                  <a:srgbClr val="0000CC"/>
                </a:solidFill>
              </a:rPr>
              <a:t>PARAM_INT</a:t>
            </a:r>
            <a:r>
              <a:rPr lang="pt-BR" sz="1100">
                <a:solidFill>
                  <a:schemeClr val="dk1"/>
                </a:solidFill>
              </a:rPr>
              <a:t>);</a:t>
            </a:r>
            <a:endParaRPr sz="1100">
              <a:solidFill>
                <a:schemeClr val="dk1"/>
              </a:solidFill>
            </a:endParaRPr>
          </a:p>
          <a:p>
            <a:pPr indent="0" lvl="0" marL="0" rtl="0" algn="l">
              <a:spcBef>
                <a:spcPts val="0"/>
              </a:spcBef>
              <a:spcAft>
                <a:spcPts val="0"/>
              </a:spcAft>
              <a:buNone/>
            </a:pPr>
            <a:r>
              <a:rPr lang="pt-BR" sz="1100">
                <a:solidFill>
                  <a:schemeClr val="dk1"/>
                </a:solidFill>
              </a:rPr>
              <a:t>    </a:t>
            </a:r>
            <a:r>
              <a:rPr lang="pt-BR" sz="1100">
                <a:solidFill>
                  <a:srgbClr val="996633"/>
                </a:solidFill>
              </a:rPr>
              <a:t>$statement</a:t>
            </a:r>
            <a:r>
              <a:rPr lang="pt-BR" sz="1100">
                <a:solidFill>
                  <a:srgbClr val="333333"/>
                </a:solidFill>
              </a:rPr>
              <a:t>-&gt;</a:t>
            </a:r>
            <a:r>
              <a:rPr lang="pt-BR" sz="1100">
                <a:solidFill>
                  <a:srgbClr val="0000CC"/>
                </a:solidFill>
              </a:rPr>
              <a:t>execute</a:t>
            </a:r>
            <a:r>
              <a:rPr lang="pt-BR" sz="1100">
                <a:solidFill>
                  <a:schemeClr val="dk1"/>
                </a:solidFill>
              </a:rPr>
              <a:t>();</a:t>
            </a:r>
            <a:endParaRPr sz="1100">
              <a:solidFill>
                <a:schemeClr val="dk1"/>
              </a:solidFill>
            </a:endParaRPr>
          </a:p>
          <a:p>
            <a:pPr indent="0" lvl="0" marL="0" rtl="0" algn="l">
              <a:spcBef>
                <a:spcPts val="0"/>
              </a:spcBef>
              <a:spcAft>
                <a:spcPts val="0"/>
              </a:spcAft>
              <a:buNone/>
            </a:pPr>
            <a:r>
              <a:rPr lang="pt-BR" sz="1100">
                <a:solidFill>
                  <a:schemeClr val="dk1"/>
                </a:solidFill>
              </a:rPr>
              <a:t>    </a:t>
            </a:r>
            <a:r>
              <a:rPr lang="pt-BR" sz="1100">
                <a:solidFill>
                  <a:srgbClr val="996633"/>
                </a:solidFill>
              </a:rPr>
              <a:t>$pdo</a:t>
            </a:r>
            <a:r>
              <a:rPr lang="pt-BR" sz="1100">
                <a:solidFill>
                  <a:srgbClr val="333333"/>
                </a:solidFill>
              </a:rPr>
              <a:t>-&gt;</a:t>
            </a:r>
            <a:r>
              <a:rPr lang="pt-BR" sz="1100">
                <a:solidFill>
                  <a:srgbClr val="0000CC"/>
                </a:solidFill>
              </a:rPr>
              <a:t>commit</a:t>
            </a:r>
            <a:r>
              <a:rPr lang="pt-BR" sz="1100">
                <a:solidFill>
                  <a:schemeClr val="dk1"/>
                </a:solidFill>
              </a:rPr>
              <a:t>();</a:t>
            </a:r>
            <a:endParaRPr sz="1100">
              <a:solidFill>
                <a:schemeClr val="dk1"/>
              </a:solidFill>
            </a:endParaRPr>
          </a:p>
          <a:p>
            <a:pPr indent="0" lvl="0" marL="0" rtl="0" algn="l">
              <a:spcBef>
                <a:spcPts val="0"/>
              </a:spcBef>
              <a:spcAft>
                <a:spcPts val="0"/>
              </a:spcAft>
              <a:buNone/>
            </a:pPr>
            <a:r>
              <a:rPr lang="pt-BR" sz="1100">
                <a:solidFill>
                  <a:schemeClr val="dk1"/>
                </a:solidFill>
              </a:rPr>
              <a:t>} </a:t>
            </a:r>
            <a:r>
              <a:rPr b="1" lang="pt-BR" sz="1100">
                <a:solidFill>
                  <a:srgbClr val="008800"/>
                </a:solidFill>
              </a:rPr>
              <a:t>catch</a:t>
            </a:r>
            <a:r>
              <a:rPr lang="pt-BR" sz="1100">
                <a:solidFill>
                  <a:schemeClr val="dk1"/>
                </a:solidFill>
              </a:rPr>
              <a:t> (\PDOException </a:t>
            </a:r>
            <a:r>
              <a:rPr lang="pt-BR" sz="1100">
                <a:solidFill>
                  <a:srgbClr val="996633"/>
                </a:solidFill>
              </a:rPr>
              <a:t>$ex</a:t>
            </a:r>
            <a:r>
              <a:rPr lang="pt-BR" sz="1100">
                <a:solidFill>
                  <a:schemeClr val="dk1"/>
                </a:solidFill>
              </a:rPr>
              <a:t>) {</a:t>
            </a:r>
            <a:endParaRPr sz="1100">
              <a:solidFill>
                <a:schemeClr val="dk1"/>
              </a:solidFill>
            </a:endParaRPr>
          </a:p>
          <a:p>
            <a:pPr indent="0" lvl="0" marL="0" rtl="0" algn="l">
              <a:spcBef>
                <a:spcPts val="0"/>
              </a:spcBef>
              <a:spcAft>
                <a:spcPts val="0"/>
              </a:spcAft>
              <a:buNone/>
            </a:pPr>
            <a:r>
              <a:rPr lang="pt-BR" sz="1100">
                <a:solidFill>
                  <a:schemeClr val="dk1"/>
                </a:solidFill>
              </a:rPr>
              <a:t>    </a:t>
            </a:r>
            <a:r>
              <a:rPr lang="pt-BR" sz="1100">
                <a:solidFill>
                  <a:srgbClr val="996633"/>
                </a:solidFill>
              </a:rPr>
              <a:t>$pdo</a:t>
            </a:r>
            <a:r>
              <a:rPr lang="pt-BR" sz="1100">
                <a:solidFill>
                  <a:srgbClr val="333333"/>
                </a:solidFill>
              </a:rPr>
              <a:t>-&gt;</a:t>
            </a:r>
            <a:r>
              <a:rPr lang="pt-BR" sz="1100">
                <a:solidFill>
                  <a:srgbClr val="0000CC"/>
                </a:solidFill>
              </a:rPr>
              <a:t>rollback</a:t>
            </a:r>
            <a:r>
              <a:rPr lang="pt-BR" sz="1100">
                <a:solidFill>
                  <a:schemeClr val="dk1"/>
                </a:solidFill>
              </a:rPr>
              <a:t>();</a:t>
            </a:r>
            <a:endParaRPr sz="1100">
              <a:solidFill>
                <a:schemeClr val="dk1"/>
              </a:solidFill>
            </a:endParaRPr>
          </a:p>
          <a:p>
            <a:pPr indent="0" lvl="0" marL="0" rtl="0" algn="l">
              <a:spcBef>
                <a:spcPts val="0"/>
              </a:spcBef>
              <a:spcAft>
                <a:spcPts val="0"/>
              </a:spcAft>
              <a:buNone/>
            </a:pPr>
            <a:r>
              <a:rPr lang="pt-BR" sz="1100">
                <a:solidFill>
                  <a:schemeClr val="dk1"/>
                </a:solidFill>
              </a:rPr>
              <a:t>    </a:t>
            </a:r>
            <a:r>
              <a:rPr b="1" lang="pt-BR" sz="1100">
                <a:solidFill>
                  <a:srgbClr val="008800"/>
                </a:solidFill>
              </a:rPr>
              <a:t>echo</a:t>
            </a:r>
            <a:r>
              <a:rPr lang="pt-BR" sz="1100">
                <a:solidFill>
                  <a:schemeClr val="dk1"/>
                </a:solidFill>
              </a:rPr>
              <a:t> </a:t>
            </a:r>
            <a:r>
              <a:rPr lang="pt-BR" sz="1100">
                <a:solidFill>
                  <a:srgbClr val="996633"/>
                </a:solidFill>
              </a:rPr>
              <a:t>$ex</a:t>
            </a:r>
            <a:r>
              <a:rPr lang="pt-BR" sz="1100">
                <a:solidFill>
                  <a:srgbClr val="333333"/>
                </a:solidFill>
              </a:rPr>
              <a:t>-&gt;</a:t>
            </a:r>
            <a:r>
              <a:rPr lang="pt-BR" sz="1100">
                <a:solidFill>
                  <a:srgbClr val="0000CC"/>
                </a:solidFill>
              </a:rPr>
              <a:t>getMessage</a:t>
            </a:r>
            <a:r>
              <a:rPr lang="pt-BR" sz="1100">
                <a:solidFill>
                  <a:schemeClr val="dk1"/>
                </a:solidFill>
              </a:rPr>
              <a:t>();</a:t>
            </a:r>
            <a:endParaRPr sz="1100">
              <a:solidFill>
                <a:schemeClr val="dk1"/>
              </a:solidFill>
            </a:endParaRPr>
          </a:p>
          <a:p>
            <a:pPr indent="0" lvl="0" marL="0" rtl="0" algn="l">
              <a:lnSpc>
                <a:spcPct val="125000"/>
              </a:lnSpc>
              <a:spcBef>
                <a:spcPts val="0"/>
              </a:spcBef>
              <a:spcAft>
                <a:spcPts val="0"/>
              </a:spcAft>
              <a:buNone/>
            </a:pPr>
            <a:r>
              <a:rPr lang="pt-BR" sz="1100">
                <a:solidFill>
                  <a:schemeClr val="dk1"/>
                </a:solidFill>
              </a:rPr>
              <a:t>}</a:t>
            </a:r>
            <a:endParaRPr sz="1100">
              <a:solidFill>
                <a:schemeClr val="dk1"/>
              </a:solidFill>
            </a:endParaRPr>
          </a:p>
        </p:txBody>
      </p:sp>
    </p:spTree>
  </p:cSld>
  <p:clrMapOvr>
    <a:masterClrMapping/>
  </p:clrMapOvr>
</p:sld>
</file>

<file path=ppt/slides/slide2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5" name="Shape 2625"/>
        <p:cNvGrpSpPr/>
        <p:nvPr/>
      </p:nvGrpSpPr>
      <p:grpSpPr>
        <a:xfrm>
          <a:off x="0" y="0"/>
          <a:ext cx="0" cy="0"/>
          <a:chOff x="0" y="0"/>
          <a:chExt cx="0" cy="0"/>
        </a:xfrm>
      </p:grpSpPr>
      <p:sp>
        <p:nvSpPr>
          <p:cNvPr id="2626" name="Google Shape;2626;p30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Tipo Resource</a:t>
            </a:r>
            <a:endParaRPr/>
          </a:p>
        </p:txBody>
      </p:sp>
      <p:sp>
        <p:nvSpPr>
          <p:cNvPr id="2627" name="Google Shape;2627;p30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just">
              <a:spcBef>
                <a:spcPts val="0"/>
              </a:spcBef>
              <a:spcAft>
                <a:spcPts val="0"/>
              </a:spcAft>
              <a:buSzPts val="1800"/>
              <a:buChar char="●"/>
            </a:pPr>
            <a:r>
              <a:rPr lang="pt-BR"/>
              <a:t>Um </a:t>
            </a:r>
            <a:r>
              <a:rPr b="1" i="1" lang="pt-BR"/>
              <a:t>resource </a:t>
            </a:r>
            <a:r>
              <a:rPr lang="pt-BR"/>
              <a:t>é uma variável especial, mantendo uma referência a um recurso externo. Recursos são criados e usados por funções especiais.</a:t>
            </a:r>
            <a:endParaRPr/>
          </a:p>
          <a:p>
            <a:pPr indent="-342900" lvl="0" marL="457200" rtl="0" algn="just">
              <a:spcBef>
                <a:spcPts val="0"/>
              </a:spcBef>
              <a:spcAft>
                <a:spcPts val="0"/>
              </a:spcAft>
              <a:buSzPts val="1800"/>
              <a:buChar char="●"/>
            </a:pPr>
            <a:r>
              <a:rPr lang="pt-BR"/>
              <a:t>Resources normalmente funcionam como identificadores (referências) especiais para arquivos abertos, conexões de banco de dados, áreas de tela de imagem e semelhantes. </a:t>
            </a:r>
            <a:endParaRPr/>
          </a:p>
          <a:p>
            <a:pPr indent="-342900" lvl="0" marL="457200" rtl="0" algn="just">
              <a:spcBef>
                <a:spcPts val="0"/>
              </a:spcBef>
              <a:spcAft>
                <a:spcPts val="0"/>
              </a:spcAft>
              <a:buSzPts val="1800"/>
              <a:buChar char="●"/>
            </a:pPr>
            <a:r>
              <a:rPr lang="pt-BR"/>
              <a:t>Devido a natureza dos resources, a conversão dos mesmos não é possível.</a:t>
            </a:r>
            <a:endParaRPr/>
          </a:p>
          <a:p>
            <a:pPr indent="0" lvl="0" marL="0" rtl="0" algn="just">
              <a:spcBef>
                <a:spcPts val="1600"/>
              </a:spcBef>
              <a:spcAft>
                <a:spcPts val="1600"/>
              </a:spcAft>
              <a:buNone/>
            </a:pPr>
            <a:r>
              <a:t/>
            </a:r>
            <a:endParaRPr/>
          </a:p>
        </p:txBody>
      </p:sp>
    </p:spTree>
  </p:cSld>
  <p:clrMapOvr>
    <a:masterClrMapping/>
  </p:clrMapOvr>
</p:sld>
</file>

<file path=ppt/slides/slide2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1" name="Shape 2631"/>
        <p:cNvGrpSpPr/>
        <p:nvPr/>
      </p:nvGrpSpPr>
      <p:grpSpPr>
        <a:xfrm>
          <a:off x="0" y="0"/>
          <a:ext cx="0" cy="0"/>
          <a:chOff x="0" y="0"/>
          <a:chExt cx="0" cy="0"/>
        </a:xfrm>
      </p:grpSpPr>
      <p:sp>
        <p:nvSpPr>
          <p:cNvPr id="2632" name="Google Shape;2632;p30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Recuperação de binários do Banco (blob/varbinary)</a:t>
            </a:r>
            <a:endParaRPr/>
          </a:p>
        </p:txBody>
      </p:sp>
      <p:sp>
        <p:nvSpPr>
          <p:cNvPr id="2633" name="Google Shape;2633;p309"/>
          <p:cNvSpPr txBox="1"/>
          <p:nvPr>
            <p:ph idx="1" type="body"/>
          </p:nvPr>
        </p:nvSpPr>
        <p:spPr>
          <a:xfrm>
            <a:off x="235500" y="3338025"/>
            <a:ext cx="5064900" cy="1749300"/>
          </a:xfrm>
          <a:prstGeom prst="rect">
            <a:avLst/>
          </a:prstGeom>
          <a:ln cap="flat" cmpd="sng" w="9525">
            <a:solidFill>
              <a:srgbClr val="000000"/>
            </a:solidFill>
            <a:prstDash val="dash"/>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br>
              <a:rPr lang="pt-BR" sz="1100"/>
            </a:br>
            <a:r>
              <a:rPr lang="pt-BR" sz="1100"/>
              <a:t>Neste exemplo recuperamos uma imagem armazenada no banco. Alguns drivers utilizam um link em forma de resource (recurso) para acessar o binário de forma otimizada. Para estes casos, utilizamos o stream_get_contents() para recuperar o conteúdo binário.</a:t>
            </a:r>
            <a:endParaRPr sz="1100"/>
          </a:p>
          <a:p>
            <a:pPr indent="0" lvl="0" marL="0" rtl="0" algn="just">
              <a:spcBef>
                <a:spcPts val="1600"/>
              </a:spcBef>
              <a:spcAft>
                <a:spcPts val="1600"/>
              </a:spcAft>
              <a:buNone/>
            </a:pPr>
            <a:r>
              <a:rPr lang="pt-BR" sz="1100"/>
              <a:t>ob_clean() é uma função do PHP para ajudar a limpar o “output buffer” e evitar algum </a:t>
            </a:r>
            <a:r>
              <a:rPr lang="pt-BR" sz="1100"/>
              <a:t>caráter</a:t>
            </a:r>
            <a:r>
              <a:rPr lang="pt-BR" sz="1100"/>
              <a:t> indesejável na composição do echo do binário, o que poderia corromper o mesmo</a:t>
            </a:r>
            <a:endParaRPr sz="1100"/>
          </a:p>
        </p:txBody>
      </p:sp>
      <p:sp>
        <p:nvSpPr>
          <p:cNvPr id="2634" name="Google Shape;2634;p309"/>
          <p:cNvSpPr txBox="1"/>
          <p:nvPr/>
        </p:nvSpPr>
        <p:spPr>
          <a:xfrm>
            <a:off x="235500" y="1152475"/>
            <a:ext cx="5064900" cy="20508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pt-BR" sz="1100">
                <a:solidFill>
                  <a:srgbClr val="557799"/>
                </a:solidFill>
              </a:rPr>
              <a:t>&lt;!DOCTYPE html&gt;</a:t>
            </a:r>
            <a:endParaRPr sz="1100">
              <a:solidFill>
                <a:schemeClr val="dk1"/>
              </a:solidFill>
            </a:endParaRPr>
          </a:p>
          <a:p>
            <a:pPr indent="0" lvl="0" marL="0" rtl="0" algn="l">
              <a:spcBef>
                <a:spcPts val="0"/>
              </a:spcBef>
              <a:spcAft>
                <a:spcPts val="0"/>
              </a:spcAft>
              <a:buNone/>
            </a:pPr>
            <a:r>
              <a:rPr lang="pt-BR" sz="1100">
                <a:solidFill>
                  <a:srgbClr val="007700"/>
                </a:solidFill>
              </a:rPr>
              <a:t>&lt;html</a:t>
            </a:r>
            <a:r>
              <a:rPr lang="pt-BR" sz="1100">
                <a:solidFill>
                  <a:schemeClr val="dk1"/>
                </a:solidFill>
              </a:rPr>
              <a:t> </a:t>
            </a:r>
            <a:r>
              <a:rPr lang="pt-BR" sz="1100">
                <a:solidFill>
                  <a:srgbClr val="0000CC"/>
                </a:solidFill>
              </a:rPr>
              <a:t>lang=</a:t>
            </a:r>
            <a:r>
              <a:rPr lang="pt-BR" sz="1100">
                <a:solidFill>
                  <a:schemeClr val="dk1"/>
                </a:solidFill>
                <a:highlight>
                  <a:srgbClr val="FFF0F0"/>
                </a:highlight>
              </a:rPr>
              <a:t>"pt-BR"</a:t>
            </a:r>
            <a:r>
              <a:rPr lang="pt-BR" sz="1100">
                <a:solidFill>
                  <a:srgbClr val="007700"/>
                </a:solidFill>
              </a:rPr>
              <a:t>&gt;</a:t>
            </a:r>
            <a:endParaRPr sz="1100">
              <a:solidFill>
                <a:schemeClr val="dk1"/>
              </a:solidFill>
            </a:endParaRPr>
          </a:p>
          <a:p>
            <a:pPr indent="0" lvl="0" marL="0" rtl="0" algn="l">
              <a:spcBef>
                <a:spcPts val="0"/>
              </a:spcBef>
              <a:spcAft>
                <a:spcPts val="0"/>
              </a:spcAft>
              <a:buNone/>
            </a:pPr>
            <a:r>
              <a:rPr lang="pt-BR" sz="1100">
                <a:solidFill>
                  <a:schemeClr val="dk1"/>
                </a:solidFill>
              </a:rPr>
              <a:t>    </a:t>
            </a:r>
            <a:r>
              <a:rPr lang="pt-BR" sz="1100">
                <a:solidFill>
                  <a:srgbClr val="007700"/>
                </a:solidFill>
              </a:rPr>
              <a:t>&lt;head&gt;</a:t>
            </a:r>
            <a:endParaRPr sz="1100">
              <a:solidFill>
                <a:schemeClr val="dk1"/>
              </a:solidFill>
            </a:endParaRPr>
          </a:p>
          <a:p>
            <a:pPr indent="0" lvl="0" marL="0" rtl="0" algn="l">
              <a:spcBef>
                <a:spcPts val="0"/>
              </a:spcBef>
              <a:spcAft>
                <a:spcPts val="0"/>
              </a:spcAft>
              <a:buNone/>
            </a:pPr>
            <a:r>
              <a:rPr lang="pt-BR" sz="1100">
                <a:solidFill>
                  <a:schemeClr val="dk1"/>
                </a:solidFill>
              </a:rPr>
              <a:t>        </a:t>
            </a:r>
            <a:r>
              <a:rPr lang="pt-BR" sz="1100">
                <a:solidFill>
                  <a:srgbClr val="007700"/>
                </a:solidFill>
              </a:rPr>
              <a:t>&lt;title&gt;</a:t>
            </a:r>
            <a:r>
              <a:rPr lang="pt-BR" sz="1100">
                <a:solidFill>
                  <a:schemeClr val="dk1"/>
                </a:solidFill>
              </a:rPr>
              <a:t>Foto de BLOB</a:t>
            </a:r>
            <a:r>
              <a:rPr lang="pt-BR" sz="1100">
                <a:solidFill>
                  <a:srgbClr val="007700"/>
                </a:solidFill>
              </a:rPr>
              <a:t>&lt;/title&gt;</a:t>
            </a:r>
            <a:endParaRPr sz="1100">
              <a:solidFill>
                <a:schemeClr val="dk1"/>
              </a:solidFill>
            </a:endParaRPr>
          </a:p>
          <a:p>
            <a:pPr indent="0" lvl="0" marL="0" rtl="0" algn="l">
              <a:spcBef>
                <a:spcPts val="0"/>
              </a:spcBef>
              <a:spcAft>
                <a:spcPts val="0"/>
              </a:spcAft>
              <a:buNone/>
            </a:pPr>
            <a:r>
              <a:rPr lang="pt-BR" sz="1100">
                <a:solidFill>
                  <a:schemeClr val="dk1"/>
                </a:solidFill>
              </a:rPr>
              <a:t>        </a:t>
            </a:r>
            <a:r>
              <a:rPr lang="pt-BR" sz="1100">
                <a:solidFill>
                  <a:srgbClr val="007700"/>
                </a:solidFill>
              </a:rPr>
              <a:t>&lt;meta</a:t>
            </a:r>
            <a:r>
              <a:rPr lang="pt-BR" sz="1100">
                <a:solidFill>
                  <a:schemeClr val="dk1"/>
                </a:solidFill>
              </a:rPr>
              <a:t> </a:t>
            </a:r>
            <a:r>
              <a:rPr lang="pt-BR" sz="1100">
                <a:solidFill>
                  <a:srgbClr val="0000CC"/>
                </a:solidFill>
              </a:rPr>
              <a:t>charset=</a:t>
            </a:r>
            <a:r>
              <a:rPr lang="pt-BR" sz="1100">
                <a:solidFill>
                  <a:schemeClr val="dk1"/>
                </a:solidFill>
                <a:highlight>
                  <a:srgbClr val="FFF0F0"/>
                </a:highlight>
              </a:rPr>
              <a:t>"UTF-8"</a:t>
            </a:r>
            <a:r>
              <a:rPr lang="pt-BR" sz="1100">
                <a:solidFill>
                  <a:srgbClr val="007700"/>
                </a:solidFill>
              </a:rPr>
              <a:t>&gt;</a:t>
            </a:r>
            <a:endParaRPr sz="1100">
              <a:solidFill>
                <a:schemeClr val="dk1"/>
              </a:solidFill>
            </a:endParaRPr>
          </a:p>
          <a:p>
            <a:pPr indent="0" lvl="0" marL="0" rtl="0" algn="l">
              <a:spcBef>
                <a:spcPts val="0"/>
              </a:spcBef>
              <a:spcAft>
                <a:spcPts val="0"/>
              </a:spcAft>
              <a:buNone/>
            </a:pPr>
            <a:r>
              <a:rPr lang="pt-BR" sz="1100">
                <a:solidFill>
                  <a:schemeClr val="dk1"/>
                </a:solidFill>
              </a:rPr>
              <a:t>    </a:t>
            </a:r>
            <a:r>
              <a:rPr lang="pt-BR" sz="1100">
                <a:solidFill>
                  <a:srgbClr val="007700"/>
                </a:solidFill>
              </a:rPr>
              <a:t>&lt;/head&gt;</a:t>
            </a:r>
            <a:endParaRPr sz="1100">
              <a:solidFill>
                <a:schemeClr val="dk1"/>
              </a:solidFill>
            </a:endParaRPr>
          </a:p>
          <a:p>
            <a:pPr indent="0" lvl="0" marL="0" rtl="0" algn="l">
              <a:spcBef>
                <a:spcPts val="0"/>
              </a:spcBef>
              <a:spcAft>
                <a:spcPts val="0"/>
              </a:spcAft>
              <a:buNone/>
            </a:pPr>
            <a:r>
              <a:rPr lang="pt-BR" sz="1100">
                <a:solidFill>
                  <a:schemeClr val="dk1"/>
                </a:solidFill>
              </a:rPr>
              <a:t>    </a:t>
            </a:r>
            <a:r>
              <a:rPr lang="pt-BR" sz="1100">
                <a:solidFill>
                  <a:srgbClr val="007700"/>
                </a:solidFill>
              </a:rPr>
              <a:t>&lt;body&gt;</a:t>
            </a:r>
            <a:endParaRPr sz="1100">
              <a:solidFill>
                <a:schemeClr val="dk1"/>
              </a:solidFill>
            </a:endParaRPr>
          </a:p>
          <a:p>
            <a:pPr indent="0" lvl="0" marL="0" rtl="0" algn="l">
              <a:spcBef>
                <a:spcPts val="0"/>
              </a:spcBef>
              <a:spcAft>
                <a:spcPts val="0"/>
              </a:spcAft>
              <a:buNone/>
            </a:pPr>
            <a:r>
              <a:rPr lang="pt-BR" sz="1100">
                <a:solidFill>
                  <a:schemeClr val="dk1"/>
                </a:solidFill>
              </a:rPr>
              <a:t>        </a:t>
            </a:r>
            <a:r>
              <a:rPr lang="pt-BR" sz="1100">
                <a:solidFill>
                  <a:srgbClr val="007700"/>
                </a:solidFill>
              </a:rPr>
              <a:t>&lt;img</a:t>
            </a:r>
            <a:r>
              <a:rPr lang="pt-BR" sz="1100">
                <a:solidFill>
                  <a:schemeClr val="dk1"/>
                </a:solidFill>
              </a:rPr>
              <a:t> </a:t>
            </a:r>
            <a:r>
              <a:rPr lang="pt-BR" sz="1100">
                <a:solidFill>
                  <a:srgbClr val="0000CC"/>
                </a:solidFill>
              </a:rPr>
              <a:t>src=</a:t>
            </a:r>
            <a:r>
              <a:rPr lang="pt-BR" sz="1100">
                <a:solidFill>
                  <a:schemeClr val="dk1"/>
                </a:solidFill>
                <a:highlight>
                  <a:srgbClr val="FFF0F0"/>
                </a:highlight>
              </a:rPr>
              <a:t>"carrega_foto.php?funcionario_id=7"</a:t>
            </a:r>
            <a:r>
              <a:rPr lang="pt-BR" sz="1100">
                <a:solidFill>
                  <a:schemeClr val="dk1"/>
                </a:solidFill>
              </a:rPr>
              <a:t> </a:t>
            </a:r>
            <a:r>
              <a:rPr lang="pt-BR" sz="1100">
                <a:solidFill>
                  <a:srgbClr val="0000CC"/>
                </a:solidFill>
              </a:rPr>
              <a:t>alt=</a:t>
            </a:r>
            <a:r>
              <a:rPr lang="pt-BR" sz="1100">
                <a:solidFill>
                  <a:schemeClr val="dk1"/>
                </a:solidFill>
                <a:highlight>
                  <a:srgbClr val="FFF0F0"/>
                </a:highlight>
              </a:rPr>
              <a:t>"foto do funcionário"</a:t>
            </a:r>
            <a:r>
              <a:rPr lang="pt-BR" sz="1100">
                <a:solidFill>
                  <a:schemeClr val="dk1"/>
                </a:solidFill>
              </a:rPr>
              <a:t> </a:t>
            </a:r>
            <a:r>
              <a:rPr lang="pt-BR" sz="1100">
                <a:solidFill>
                  <a:srgbClr val="007700"/>
                </a:solidFill>
              </a:rPr>
              <a:t>/&gt;</a:t>
            </a:r>
            <a:endParaRPr sz="1100">
              <a:solidFill>
                <a:schemeClr val="dk1"/>
              </a:solidFill>
            </a:endParaRPr>
          </a:p>
          <a:p>
            <a:pPr indent="0" lvl="0" marL="0" rtl="0" algn="l">
              <a:spcBef>
                <a:spcPts val="0"/>
              </a:spcBef>
              <a:spcAft>
                <a:spcPts val="0"/>
              </a:spcAft>
              <a:buNone/>
            </a:pPr>
            <a:r>
              <a:rPr lang="pt-BR" sz="1100">
                <a:solidFill>
                  <a:schemeClr val="dk1"/>
                </a:solidFill>
              </a:rPr>
              <a:t>    </a:t>
            </a:r>
            <a:r>
              <a:rPr lang="pt-BR" sz="1100">
                <a:solidFill>
                  <a:srgbClr val="007700"/>
                </a:solidFill>
              </a:rPr>
              <a:t>&lt;/body&gt;</a:t>
            </a:r>
            <a:endParaRPr sz="1100">
              <a:solidFill>
                <a:schemeClr val="dk1"/>
              </a:solidFill>
            </a:endParaRPr>
          </a:p>
          <a:p>
            <a:pPr indent="0" lvl="0" marL="0" rtl="0" algn="l">
              <a:lnSpc>
                <a:spcPct val="125000"/>
              </a:lnSpc>
              <a:spcBef>
                <a:spcPts val="0"/>
              </a:spcBef>
              <a:spcAft>
                <a:spcPts val="0"/>
              </a:spcAft>
              <a:buNone/>
            </a:pPr>
            <a:r>
              <a:rPr lang="pt-BR" sz="1100">
                <a:solidFill>
                  <a:srgbClr val="007700"/>
                </a:solidFill>
              </a:rPr>
              <a:t>&lt;/html&gt;</a:t>
            </a:r>
            <a:endParaRPr sz="1100">
              <a:solidFill>
                <a:srgbClr val="007700"/>
              </a:solidFill>
            </a:endParaRPr>
          </a:p>
        </p:txBody>
      </p:sp>
      <p:sp>
        <p:nvSpPr>
          <p:cNvPr id="2635" name="Google Shape;2635;p309"/>
          <p:cNvSpPr txBox="1"/>
          <p:nvPr/>
        </p:nvSpPr>
        <p:spPr>
          <a:xfrm>
            <a:off x="5468100" y="1152475"/>
            <a:ext cx="3520500" cy="39348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pt-BR" sz="1100">
                <a:solidFill>
                  <a:srgbClr val="557799"/>
                </a:solidFill>
              </a:rPr>
              <a:t>&lt;?php</a:t>
            </a:r>
            <a:endParaRPr sz="1100">
              <a:solidFill>
                <a:schemeClr val="dk1"/>
              </a:solidFill>
            </a:endParaRPr>
          </a:p>
          <a:p>
            <a:pPr indent="0" lvl="0" marL="0" rtl="0" algn="l">
              <a:lnSpc>
                <a:spcPct val="115000"/>
              </a:lnSpc>
              <a:spcBef>
                <a:spcPts val="0"/>
              </a:spcBef>
              <a:spcAft>
                <a:spcPts val="0"/>
              </a:spcAft>
              <a:buNone/>
            </a:pPr>
            <a:r>
              <a:rPr b="1" lang="pt-BR" sz="1100">
                <a:solidFill>
                  <a:srgbClr val="008800"/>
                </a:solidFill>
              </a:rPr>
              <a:t>include</a:t>
            </a:r>
            <a:r>
              <a:rPr lang="pt-BR" sz="1100">
                <a:solidFill>
                  <a:schemeClr val="dk1"/>
                </a:solidFill>
              </a:rPr>
              <a:t> </a:t>
            </a:r>
            <a:r>
              <a:rPr lang="pt-BR" sz="1100">
                <a:solidFill>
                  <a:schemeClr val="dk1"/>
                </a:solidFill>
                <a:highlight>
                  <a:srgbClr val="FFF0F0"/>
                </a:highlight>
              </a:rPr>
              <a:t>'conexao.php'</a:t>
            </a:r>
            <a:r>
              <a:rPr lang="pt-BR" sz="1100">
                <a:solidFill>
                  <a:schemeClr val="dk1"/>
                </a:solidFill>
              </a:rPr>
              <a:t>;</a:t>
            </a:r>
            <a:br>
              <a:rPr lang="pt-BR" sz="1100">
                <a:solidFill>
                  <a:schemeClr val="dk1"/>
                </a:solidFill>
              </a:rPr>
            </a:br>
            <a:endParaRPr sz="1100">
              <a:solidFill>
                <a:schemeClr val="dk1"/>
              </a:solidFill>
            </a:endParaRPr>
          </a:p>
          <a:p>
            <a:pPr indent="0" lvl="0" marL="0" rtl="0" algn="l">
              <a:lnSpc>
                <a:spcPct val="115000"/>
              </a:lnSpc>
              <a:spcBef>
                <a:spcPts val="0"/>
              </a:spcBef>
              <a:spcAft>
                <a:spcPts val="0"/>
              </a:spcAft>
              <a:buNone/>
            </a:pPr>
            <a:r>
              <a:rPr lang="pt-BR" sz="1100">
                <a:solidFill>
                  <a:srgbClr val="996633"/>
                </a:solidFill>
              </a:rPr>
              <a:t>$id</a:t>
            </a:r>
            <a:r>
              <a:rPr lang="pt-BR" sz="1100">
                <a:solidFill>
                  <a:schemeClr val="dk1"/>
                </a:solidFill>
              </a:rPr>
              <a:t> </a:t>
            </a:r>
            <a:r>
              <a:rPr lang="pt-BR" sz="1100">
                <a:solidFill>
                  <a:srgbClr val="333333"/>
                </a:solidFill>
              </a:rPr>
              <a:t>=</a:t>
            </a:r>
            <a:r>
              <a:rPr lang="pt-BR" sz="1100">
                <a:solidFill>
                  <a:schemeClr val="dk1"/>
                </a:solidFill>
              </a:rPr>
              <a:t> </a:t>
            </a:r>
            <a:r>
              <a:rPr lang="pt-BR" sz="1100">
                <a:solidFill>
                  <a:srgbClr val="996633"/>
                </a:solidFill>
              </a:rPr>
              <a:t>$_REQUEST</a:t>
            </a:r>
            <a:r>
              <a:rPr lang="pt-BR" sz="1100">
                <a:solidFill>
                  <a:schemeClr val="dk1"/>
                </a:solidFill>
              </a:rPr>
              <a:t>[</a:t>
            </a:r>
            <a:r>
              <a:rPr lang="pt-BR" sz="1100">
                <a:solidFill>
                  <a:schemeClr val="dk1"/>
                </a:solidFill>
                <a:highlight>
                  <a:srgbClr val="FFF0F0"/>
                </a:highlight>
              </a:rPr>
              <a:t>'funcionario_id'</a:t>
            </a:r>
            <a:r>
              <a:rPr lang="pt-BR" sz="1100">
                <a:solidFill>
                  <a:schemeClr val="dk1"/>
                </a:solidFill>
              </a:rPr>
              <a:t>];</a:t>
            </a:r>
            <a:endParaRPr sz="1100">
              <a:solidFill>
                <a:schemeClr val="dk1"/>
              </a:solidFill>
            </a:endParaRPr>
          </a:p>
          <a:p>
            <a:pPr indent="0" lvl="0" marL="0" rtl="0" algn="l">
              <a:lnSpc>
                <a:spcPct val="115000"/>
              </a:lnSpc>
              <a:spcBef>
                <a:spcPts val="0"/>
              </a:spcBef>
              <a:spcAft>
                <a:spcPts val="0"/>
              </a:spcAft>
              <a:buNone/>
            </a:pPr>
            <a:r>
              <a:rPr b="1" lang="pt-BR" sz="1100">
                <a:solidFill>
                  <a:srgbClr val="008800"/>
                </a:solidFill>
              </a:rPr>
              <a:t>try</a:t>
            </a:r>
            <a:r>
              <a:rPr lang="pt-BR" sz="1100">
                <a:solidFill>
                  <a:schemeClr val="dk1"/>
                </a:solidFill>
              </a:rPr>
              <a:t> {</a:t>
            </a:r>
            <a:endParaRPr sz="1100">
              <a:solidFill>
                <a:schemeClr val="dk1"/>
              </a:solidFill>
            </a:endParaRPr>
          </a:p>
          <a:p>
            <a:pPr indent="0" lvl="0" marL="0" rtl="0" algn="l">
              <a:lnSpc>
                <a:spcPct val="115000"/>
              </a:lnSpc>
              <a:spcBef>
                <a:spcPts val="0"/>
              </a:spcBef>
              <a:spcAft>
                <a:spcPts val="0"/>
              </a:spcAft>
              <a:buNone/>
            </a:pPr>
            <a:r>
              <a:rPr lang="pt-BR" sz="1100">
                <a:solidFill>
                  <a:schemeClr val="dk1"/>
                </a:solidFill>
              </a:rPr>
              <a:t>    </a:t>
            </a:r>
            <a:r>
              <a:rPr lang="pt-BR" sz="1100">
                <a:solidFill>
                  <a:srgbClr val="996633"/>
                </a:solidFill>
              </a:rPr>
              <a:t>$statement</a:t>
            </a:r>
            <a:r>
              <a:rPr lang="pt-BR" sz="1100">
                <a:solidFill>
                  <a:schemeClr val="dk1"/>
                </a:solidFill>
              </a:rPr>
              <a:t> </a:t>
            </a:r>
            <a:r>
              <a:rPr lang="pt-BR" sz="1100">
                <a:solidFill>
                  <a:srgbClr val="333333"/>
                </a:solidFill>
              </a:rPr>
              <a:t>=</a:t>
            </a:r>
            <a:r>
              <a:rPr lang="pt-BR" sz="1100">
                <a:solidFill>
                  <a:schemeClr val="dk1"/>
                </a:solidFill>
              </a:rPr>
              <a:t> </a:t>
            </a:r>
            <a:r>
              <a:rPr lang="pt-BR" sz="1100">
                <a:solidFill>
                  <a:srgbClr val="996633"/>
                </a:solidFill>
              </a:rPr>
              <a:t>$pdo</a:t>
            </a:r>
            <a:r>
              <a:rPr lang="pt-BR" sz="1100">
                <a:solidFill>
                  <a:srgbClr val="333333"/>
                </a:solidFill>
              </a:rPr>
              <a:t>-&gt;</a:t>
            </a:r>
            <a:r>
              <a:rPr lang="pt-BR" sz="1100">
                <a:solidFill>
                  <a:srgbClr val="0000CC"/>
                </a:solidFill>
              </a:rPr>
              <a:t>prepare</a:t>
            </a:r>
            <a:r>
              <a:rPr lang="pt-BR" sz="1100">
                <a:solidFill>
                  <a:schemeClr val="dk1"/>
                </a:solidFill>
              </a:rPr>
              <a:t>(</a:t>
            </a:r>
            <a:r>
              <a:rPr lang="pt-BR" sz="1100">
                <a:solidFill>
                  <a:schemeClr val="dk1"/>
                </a:solidFill>
                <a:highlight>
                  <a:srgbClr val="FFF0F0"/>
                </a:highlight>
              </a:rPr>
              <a:t>"SELECT * FROM foto WHERE funcionario_id = ? "</a:t>
            </a:r>
            <a:r>
              <a:rPr lang="pt-BR" sz="1100">
                <a:solidFill>
                  <a:schemeClr val="dk1"/>
                </a:solidFill>
              </a:rPr>
              <a:t>);</a:t>
            </a:r>
            <a:endParaRPr sz="1100">
              <a:solidFill>
                <a:schemeClr val="dk1"/>
              </a:solidFill>
            </a:endParaRPr>
          </a:p>
          <a:p>
            <a:pPr indent="0" lvl="0" marL="0" rtl="0" algn="l">
              <a:lnSpc>
                <a:spcPct val="115000"/>
              </a:lnSpc>
              <a:spcBef>
                <a:spcPts val="0"/>
              </a:spcBef>
              <a:spcAft>
                <a:spcPts val="0"/>
              </a:spcAft>
              <a:buNone/>
            </a:pPr>
            <a:r>
              <a:rPr lang="pt-BR" sz="1100">
                <a:solidFill>
                  <a:schemeClr val="dk1"/>
                </a:solidFill>
              </a:rPr>
              <a:t>    </a:t>
            </a:r>
            <a:r>
              <a:rPr lang="pt-BR" sz="1100">
                <a:solidFill>
                  <a:srgbClr val="996633"/>
                </a:solidFill>
              </a:rPr>
              <a:t>$statement</a:t>
            </a:r>
            <a:r>
              <a:rPr lang="pt-BR" sz="1100">
                <a:solidFill>
                  <a:srgbClr val="333333"/>
                </a:solidFill>
              </a:rPr>
              <a:t>-&gt;</a:t>
            </a:r>
            <a:r>
              <a:rPr lang="pt-BR" sz="1100">
                <a:solidFill>
                  <a:srgbClr val="0000CC"/>
                </a:solidFill>
              </a:rPr>
              <a:t>execute</a:t>
            </a:r>
            <a:r>
              <a:rPr lang="pt-BR" sz="1100">
                <a:solidFill>
                  <a:schemeClr val="dk1"/>
                </a:solidFill>
              </a:rPr>
              <a:t>([</a:t>
            </a:r>
            <a:r>
              <a:rPr lang="pt-BR" sz="1100">
                <a:solidFill>
                  <a:srgbClr val="996633"/>
                </a:solidFill>
              </a:rPr>
              <a:t>$id</a:t>
            </a:r>
            <a:r>
              <a:rPr lang="pt-BR" sz="1100">
                <a:solidFill>
                  <a:schemeClr val="dk1"/>
                </a:solidFill>
              </a:rPr>
              <a:t>]);</a:t>
            </a:r>
            <a:endParaRPr sz="1100">
              <a:solidFill>
                <a:schemeClr val="dk1"/>
              </a:solidFill>
            </a:endParaRPr>
          </a:p>
          <a:p>
            <a:pPr indent="0" lvl="0" marL="0" rtl="0" algn="l">
              <a:lnSpc>
                <a:spcPct val="115000"/>
              </a:lnSpc>
              <a:spcBef>
                <a:spcPts val="0"/>
              </a:spcBef>
              <a:spcAft>
                <a:spcPts val="0"/>
              </a:spcAft>
              <a:buNone/>
            </a:pPr>
            <a:r>
              <a:rPr lang="pt-BR" sz="1100">
                <a:solidFill>
                  <a:schemeClr val="dk1"/>
                </a:solidFill>
              </a:rPr>
              <a:t>    </a:t>
            </a:r>
            <a:r>
              <a:rPr lang="pt-BR" sz="1100">
                <a:solidFill>
                  <a:srgbClr val="996633"/>
                </a:solidFill>
              </a:rPr>
              <a:t>$foto</a:t>
            </a:r>
            <a:r>
              <a:rPr lang="pt-BR" sz="1100">
                <a:solidFill>
                  <a:schemeClr val="dk1"/>
                </a:solidFill>
              </a:rPr>
              <a:t> </a:t>
            </a:r>
            <a:r>
              <a:rPr lang="pt-BR" sz="1100">
                <a:solidFill>
                  <a:srgbClr val="333333"/>
                </a:solidFill>
              </a:rPr>
              <a:t>=</a:t>
            </a:r>
            <a:r>
              <a:rPr lang="pt-BR" sz="1100">
                <a:solidFill>
                  <a:schemeClr val="dk1"/>
                </a:solidFill>
              </a:rPr>
              <a:t> </a:t>
            </a:r>
            <a:r>
              <a:rPr lang="pt-BR" sz="1100">
                <a:solidFill>
                  <a:srgbClr val="996633"/>
                </a:solidFill>
              </a:rPr>
              <a:t>$statement</a:t>
            </a:r>
            <a:r>
              <a:rPr lang="pt-BR" sz="1100">
                <a:solidFill>
                  <a:srgbClr val="333333"/>
                </a:solidFill>
              </a:rPr>
              <a:t>-&gt;</a:t>
            </a:r>
            <a:r>
              <a:rPr lang="pt-BR" sz="1100">
                <a:solidFill>
                  <a:srgbClr val="0000CC"/>
                </a:solidFill>
              </a:rPr>
              <a:t>fetch</a:t>
            </a:r>
            <a:r>
              <a:rPr lang="pt-BR" sz="1100">
                <a:solidFill>
                  <a:schemeClr val="dk1"/>
                </a:solidFill>
              </a:rPr>
              <a:t>(PDO</a:t>
            </a:r>
            <a:r>
              <a:rPr lang="pt-BR" sz="1100">
                <a:solidFill>
                  <a:srgbClr val="333333"/>
                </a:solidFill>
              </a:rPr>
              <a:t>::</a:t>
            </a:r>
            <a:r>
              <a:rPr lang="pt-BR" sz="1100">
                <a:solidFill>
                  <a:srgbClr val="0000CC"/>
                </a:solidFill>
              </a:rPr>
              <a:t>FETCH_ASSOC</a:t>
            </a:r>
            <a:r>
              <a:rPr lang="pt-BR" sz="1100">
                <a:solidFill>
                  <a:schemeClr val="dk1"/>
                </a:solidFill>
              </a:rPr>
              <a:t>);</a:t>
            </a:r>
            <a:endParaRPr sz="1100">
              <a:solidFill>
                <a:schemeClr val="dk1"/>
              </a:solidFill>
            </a:endParaRPr>
          </a:p>
          <a:p>
            <a:pPr indent="0" lvl="0" marL="0" rtl="0" algn="l">
              <a:lnSpc>
                <a:spcPct val="115000"/>
              </a:lnSpc>
              <a:spcBef>
                <a:spcPts val="0"/>
              </a:spcBef>
              <a:spcAft>
                <a:spcPts val="0"/>
              </a:spcAft>
              <a:buNone/>
            </a:pPr>
            <a:r>
              <a:rPr lang="pt-BR" sz="1100">
                <a:solidFill>
                  <a:schemeClr val="dk1"/>
                </a:solidFill>
              </a:rPr>
              <a:t>} </a:t>
            </a:r>
            <a:r>
              <a:rPr b="1" lang="pt-BR" sz="1100">
                <a:solidFill>
                  <a:srgbClr val="008800"/>
                </a:solidFill>
              </a:rPr>
              <a:t>catch</a:t>
            </a:r>
            <a:r>
              <a:rPr lang="pt-BR" sz="1100">
                <a:solidFill>
                  <a:schemeClr val="dk1"/>
                </a:solidFill>
              </a:rPr>
              <a:t> (Exception </a:t>
            </a:r>
            <a:r>
              <a:rPr lang="pt-BR" sz="1100">
                <a:solidFill>
                  <a:srgbClr val="996633"/>
                </a:solidFill>
              </a:rPr>
              <a:t>$exc</a:t>
            </a:r>
            <a:r>
              <a:rPr lang="pt-BR" sz="1100">
                <a:solidFill>
                  <a:schemeClr val="dk1"/>
                </a:solidFill>
              </a:rPr>
              <a:t>) {</a:t>
            </a:r>
            <a:endParaRPr sz="1100">
              <a:solidFill>
                <a:schemeClr val="dk1"/>
              </a:solidFill>
            </a:endParaRPr>
          </a:p>
          <a:p>
            <a:pPr indent="0" lvl="0" marL="0" rtl="0" algn="l">
              <a:lnSpc>
                <a:spcPct val="115000"/>
              </a:lnSpc>
              <a:spcBef>
                <a:spcPts val="0"/>
              </a:spcBef>
              <a:spcAft>
                <a:spcPts val="0"/>
              </a:spcAft>
              <a:buNone/>
            </a:pPr>
            <a:r>
              <a:rPr lang="pt-BR" sz="1100">
                <a:solidFill>
                  <a:schemeClr val="dk1"/>
                </a:solidFill>
              </a:rPr>
              <a:t>    </a:t>
            </a:r>
            <a:r>
              <a:rPr b="1" lang="pt-BR" sz="1100">
                <a:solidFill>
                  <a:srgbClr val="008800"/>
                </a:solidFill>
              </a:rPr>
              <a:t>echo</a:t>
            </a:r>
            <a:r>
              <a:rPr lang="pt-BR" sz="1100">
                <a:solidFill>
                  <a:schemeClr val="dk1"/>
                </a:solidFill>
              </a:rPr>
              <a:t> </a:t>
            </a:r>
            <a:r>
              <a:rPr lang="pt-BR" sz="1100">
                <a:solidFill>
                  <a:srgbClr val="996633"/>
                </a:solidFill>
              </a:rPr>
              <a:t>$exc</a:t>
            </a:r>
            <a:r>
              <a:rPr lang="pt-BR" sz="1100">
                <a:solidFill>
                  <a:srgbClr val="333333"/>
                </a:solidFill>
              </a:rPr>
              <a:t>-&gt;</a:t>
            </a:r>
            <a:r>
              <a:rPr lang="pt-BR" sz="1100">
                <a:solidFill>
                  <a:srgbClr val="0000CC"/>
                </a:solidFill>
              </a:rPr>
              <a:t>getTraceAsString</a:t>
            </a:r>
            <a:r>
              <a:rPr lang="pt-BR" sz="1100">
                <a:solidFill>
                  <a:schemeClr val="dk1"/>
                </a:solidFill>
              </a:rPr>
              <a:t>();</a:t>
            </a:r>
            <a:endParaRPr sz="1100">
              <a:solidFill>
                <a:schemeClr val="dk1"/>
              </a:solidFill>
            </a:endParaRPr>
          </a:p>
          <a:p>
            <a:pPr indent="0" lvl="0" marL="0" rtl="0" algn="l">
              <a:lnSpc>
                <a:spcPct val="115000"/>
              </a:lnSpc>
              <a:spcBef>
                <a:spcPts val="0"/>
              </a:spcBef>
              <a:spcAft>
                <a:spcPts val="0"/>
              </a:spcAft>
              <a:buNone/>
            </a:pPr>
            <a:r>
              <a:rPr lang="pt-BR" sz="1100">
                <a:solidFill>
                  <a:schemeClr val="dk1"/>
                </a:solidFill>
              </a:rPr>
              <a:t>}</a:t>
            </a:r>
            <a:br>
              <a:rPr lang="pt-BR" sz="1100">
                <a:solidFill>
                  <a:schemeClr val="dk1"/>
                </a:solidFill>
              </a:rPr>
            </a:br>
            <a:endParaRPr sz="1100">
              <a:solidFill>
                <a:schemeClr val="dk1"/>
              </a:solidFill>
            </a:endParaRPr>
          </a:p>
          <a:p>
            <a:pPr indent="0" lvl="0" marL="0" rtl="0" algn="l">
              <a:lnSpc>
                <a:spcPct val="115000"/>
              </a:lnSpc>
              <a:spcBef>
                <a:spcPts val="0"/>
              </a:spcBef>
              <a:spcAft>
                <a:spcPts val="0"/>
              </a:spcAft>
              <a:buNone/>
            </a:pPr>
            <a:r>
              <a:rPr lang="pt-BR" sz="1100">
                <a:solidFill>
                  <a:srgbClr val="007020"/>
                </a:solidFill>
              </a:rPr>
              <a:t>ob_clean</a:t>
            </a:r>
            <a:r>
              <a:rPr lang="pt-BR" sz="1100">
                <a:solidFill>
                  <a:schemeClr val="dk1"/>
                </a:solidFill>
              </a:rPr>
              <a:t>();</a:t>
            </a:r>
            <a:endParaRPr sz="1100">
              <a:solidFill>
                <a:schemeClr val="dk1"/>
              </a:solidFill>
            </a:endParaRPr>
          </a:p>
          <a:p>
            <a:pPr indent="0" lvl="0" marL="0" rtl="0" algn="l">
              <a:lnSpc>
                <a:spcPct val="115000"/>
              </a:lnSpc>
              <a:spcBef>
                <a:spcPts val="0"/>
              </a:spcBef>
              <a:spcAft>
                <a:spcPts val="0"/>
              </a:spcAft>
              <a:buNone/>
            </a:pPr>
            <a:r>
              <a:rPr lang="pt-BR" sz="1100">
                <a:solidFill>
                  <a:schemeClr val="dk1"/>
                </a:solidFill>
              </a:rPr>
              <a:t>header(</a:t>
            </a:r>
            <a:r>
              <a:rPr lang="pt-BR" sz="1100">
                <a:solidFill>
                  <a:schemeClr val="dk1"/>
                </a:solidFill>
                <a:highlight>
                  <a:srgbClr val="FFF0F0"/>
                </a:highlight>
              </a:rPr>
              <a:t>"Content-type: </a:t>
            </a:r>
            <a:r>
              <a:rPr lang="pt-BR" sz="1100">
                <a:solidFill>
                  <a:schemeClr val="dk1"/>
                </a:solidFill>
                <a:highlight>
                  <a:srgbClr val="EEEEEE"/>
                </a:highlight>
              </a:rPr>
              <a:t>{</a:t>
            </a:r>
            <a:r>
              <a:rPr lang="pt-BR" sz="1100">
                <a:solidFill>
                  <a:srgbClr val="996633"/>
                </a:solidFill>
              </a:rPr>
              <a:t>$foto</a:t>
            </a:r>
            <a:r>
              <a:rPr lang="pt-BR" sz="1100">
                <a:solidFill>
                  <a:schemeClr val="dk1"/>
                </a:solidFill>
              </a:rPr>
              <a:t>[</a:t>
            </a:r>
            <a:r>
              <a:rPr lang="pt-BR" sz="1100">
                <a:solidFill>
                  <a:schemeClr val="dk1"/>
                </a:solidFill>
                <a:highlight>
                  <a:srgbClr val="FFF0F0"/>
                </a:highlight>
              </a:rPr>
              <a:t>'mimetype'</a:t>
            </a:r>
            <a:r>
              <a:rPr lang="pt-BR" sz="1100">
                <a:solidFill>
                  <a:schemeClr val="dk1"/>
                </a:solidFill>
              </a:rPr>
              <a:t>]</a:t>
            </a:r>
            <a:r>
              <a:rPr lang="pt-BR" sz="1100">
                <a:solidFill>
                  <a:schemeClr val="dk1"/>
                </a:solidFill>
                <a:highlight>
                  <a:srgbClr val="EEEEEE"/>
                </a:highlight>
              </a:rPr>
              <a:t>}</a:t>
            </a:r>
            <a:r>
              <a:rPr lang="pt-BR" sz="1100">
                <a:solidFill>
                  <a:schemeClr val="dk1"/>
                </a:solidFill>
                <a:highlight>
                  <a:srgbClr val="FFF0F0"/>
                </a:highlight>
              </a:rPr>
              <a:t>"</a:t>
            </a:r>
            <a:r>
              <a:rPr lang="pt-BR" sz="1100">
                <a:solidFill>
                  <a:schemeClr val="dk1"/>
                </a:solidFill>
              </a:rPr>
              <a:t>);</a:t>
            </a:r>
            <a:endParaRPr sz="1100">
              <a:solidFill>
                <a:schemeClr val="dk1"/>
              </a:solidFill>
            </a:endParaRPr>
          </a:p>
          <a:p>
            <a:pPr indent="0" lvl="0" marL="0" rtl="0" algn="l">
              <a:lnSpc>
                <a:spcPct val="115000"/>
              </a:lnSpc>
              <a:spcBef>
                <a:spcPts val="0"/>
              </a:spcBef>
              <a:spcAft>
                <a:spcPts val="0"/>
              </a:spcAft>
              <a:buNone/>
            </a:pPr>
            <a:r>
              <a:rPr b="1" lang="pt-BR" sz="1100">
                <a:solidFill>
                  <a:srgbClr val="008800"/>
                </a:solidFill>
              </a:rPr>
              <a:t>if</a:t>
            </a:r>
            <a:r>
              <a:rPr lang="pt-BR" sz="1100">
                <a:solidFill>
                  <a:schemeClr val="dk1"/>
                </a:solidFill>
              </a:rPr>
              <a:t> (</a:t>
            </a:r>
            <a:r>
              <a:rPr lang="pt-BR" sz="1100">
                <a:solidFill>
                  <a:srgbClr val="007020"/>
                </a:solidFill>
              </a:rPr>
              <a:t>is_resource</a:t>
            </a:r>
            <a:r>
              <a:rPr lang="pt-BR" sz="1100">
                <a:solidFill>
                  <a:schemeClr val="dk1"/>
                </a:solidFill>
              </a:rPr>
              <a:t>(</a:t>
            </a:r>
            <a:r>
              <a:rPr lang="pt-BR" sz="1100">
                <a:solidFill>
                  <a:srgbClr val="996633"/>
                </a:solidFill>
              </a:rPr>
              <a:t>$foto</a:t>
            </a:r>
            <a:r>
              <a:rPr lang="pt-BR" sz="1100">
                <a:solidFill>
                  <a:schemeClr val="dk1"/>
                </a:solidFill>
              </a:rPr>
              <a:t>[</a:t>
            </a:r>
            <a:r>
              <a:rPr lang="pt-BR" sz="1100">
                <a:solidFill>
                  <a:schemeClr val="dk1"/>
                </a:solidFill>
                <a:highlight>
                  <a:srgbClr val="FFF0F0"/>
                </a:highlight>
              </a:rPr>
              <a:t>'binario'</a:t>
            </a:r>
            <a:r>
              <a:rPr lang="pt-BR" sz="1100">
                <a:solidFill>
                  <a:schemeClr val="dk1"/>
                </a:solidFill>
              </a:rPr>
              <a:t>])) {</a:t>
            </a:r>
            <a:endParaRPr sz="1100">
              <a:solidFill>
                <a:schemeClr val="dk1"/>
              </a:solidFill>
            </a:endParaRPr>
          </a:p>
          <a:p>
            <a:pPr indent="0" lvl="0" marL="0" rtl="0" algn="l">
              <a:lnSpc>
                <a:spcPct val="115000"/>
              </a:lnSpc>
              <a:spcBef>
                <a:spcPts val="0"/>
              </a:spcBef>
              <a:spcAft>
                <a:spcPts val="0"/>
              </a:spcAft>
              <a:buNone/>
            </a:pPr>
            <a:r>
              <a:rPr lang="pt-BR" sz="1100">
                <a:solidFill>
                  <a:schemeClr val="dk1"/>
                </a:solidFill>
              </a:rPr>
              <a:t>    </a:t>
            </a:r>
            <a:r>
              <a:rPr b="1" lang="pt-BR" sz="1100">
                <a:solidFill>
                  <a:srgbClr val="008800"/>
                </a:solidFill>
              </a:rPr>
              <a:t>echo</a:t>
            </a:r>
            <a:r>
              <a:rPr lang="pt-BR" sz="1100">
                <a:solidFill>
                  <a:schemeClr val="dk1"/>
                </a:solidFill>
              </a:rPr>
              <a:t> </a:t>
            </a:r>
            <a:r>
              <a:rPr lang="pt-BR" sz="1100">
                <a:solidFill>
                  <a:srgbClr val="007020"/>
                </a:solidFill>
              </a:rPr>
              <a:t>stream_get_contents</a:t>
            </a:r>
            <a:r>
              <a:rPr lang="pt-BR" sz="1100">
                <a:solidFill>
                  <a:schemeClr val="dk1"/>
                </a:solidFill>
              </a:rPr>
              <a:t>(</a:t>
            </a:r>
            <a:r>
              <a:rPr lang="pt-BR" sz="1100">
                <a:solidFill>
                  <a:srgbClr val="996633"/>
                </a:solidFill>
              </a:rPr>
              <a:t>$foto</a:t>
            </a:r>
            <a:r>
              <a:rPr lang="pt-BR" sz="1100">
                <a:solidFill>
                  <a:schemeClr val="dk1"/>
                </a:solidFill>
              </a:rPr>
              <a:t>[</a:t>
            </a:r>
            <a:r>
              <a:rPr lang="pt-BR" sz="1100">
                <a:solidFill>
                  <a:schemeClr val="dk1"/>
                </a:solidFill>
                <a:highlight>
                  <a:srgbClr val="FFF0F0"/>
                </a:highlight>
              </a:rPr>
              <a:t>'binario'</a:t>
            </a:r>
            <a:r>
              <a:rPr lang="pt-BR" sz="1100">
                <a:solidFill>
                  <a:schemeClr val="dk1"/>
                </a:solidFill>
              </a:rPr>
              <a:t>]);</a:t>
            </a:r>
            <a:endParaRPr sz="1100">
              <a:solidFill>
                <a:schemeClr val="dk1"/>
              </a:solidFill>
            </a:endParaRPr>
          </a:p>
          <a:p>
            <a:pPr indent="0" lvl="0" marL="0" rtl="0" algn="l">
              <a:lnSpc>
                <a:spcPct val="115000"/>
              </a:lnSpc>
              <a:spcBef>
                <a:spcPts val="0"/>
              </a:spcBef>
              <a:spcAft>
                <a:spcPts val="0"/>
              </a:spcAft>
              <a:buNone/>
            </a:pPr>
            <a:r>
              <a:rPr lang="pt-BR" sz="1100">
                <a:solidFill>
                  <a:schemeClr val="dk1"/>
                </a:solidFill>
              </a:rPr>
              <a:t>} </a:t>
            </a:r>
            <a:r>
              <a:rPr b="1" lang="pt-BR" sz="1100">
                <a:solidFill>
                  <a:srgbClr val="008800"/>
                </a:solidFill>
              </a:rPr>
              <a:t>else</a:t>
            </a:r>
            <a:r>
              <a:rPr lang="pt-BR" sz="1100">
                <a:solidFill>
                  <a:schemeClr val="dk1"/>
                </a:solidFill>
              </a:rPr>
              <a:t> {</a:t>
            </a:r>
            <a:endParaRPr sz="1100">
              <a:solidFill>
                <a:schemeClr val="dk1"/>
              </a:solidFill>
            </a:endParaRPr>
          </a:p>
          <a:p>
            <a:pPr indent="0" lvl="0" marL="0" rtl="0" algn="l">
              <a:lnSpc>
                <a:spcPct val="115000"/>
              </a:lnSpc>
              <a:spcBef>
                <a:spcPts val="0"/>
              </a:spcBef>
              <a:spcAft>
                <a:spcPts val="0"/>
              </a:spcAft>
              <a:buNone/>
            </a:pPr>
            <a:r>
              <a:rPr lang="pt-BR" sz="1100">
                <a:solidFill>
                  <a:schemeClr val="dk1"/>
                </a:solidFill>
              </a:rPr>
              <a:t>    </a:t>
            </a:r>
            <a:r>
              <a:rPr b="1" lang="pt-BR" sz="1100">
                <a:solidFill>
                  <a:srgbClr val="008800"/>
                </a:solidFill>
              </a:rPr>
              <a:t>echo</a:t>
            </a:r>
            <a:r>
              <a:rPr lang="pt-BR" sz="1100">
                <a:solidFill>
                  <a:schemeClr val="dk1"/>
                </a:solidFill>
              </a:rPr>
              <a:t> (</a:t>
            </a:r>
            <a:r>
              <a:rPr lang="pt-BR" sz="1100">
                <a:solidFill>
                  <a:srgbClr val="996633"/>
                </a:solidFill>
              </a:rPr>
              <a:t>$foto</a:t>
            </a:r>
            <a:r>
              <a:rPr lang="pt-BR" sz="1100">
                <a:solidFill>
                  <a:schemeClr val="dk1"/>
                </a:solidFill>
              </a:rPr>
              <a:t>[</a:t>
            </a:r>
            <a:r>
              <a:rPr lang="pt-BR" sz="1100">
                <a:solidFill>
                  <a:schemeClr val="dk1"/>
                </a:solidFill>
                <a:highlight>
                  <a:srgbClr val="FFF0F0"/>
                </a:highlight>
              </a:rPr>
              <a:t>'binario'</a:t>
            </a:r>
            <a:r>
              <a:rPr lang="pt-BR" sz="1100">
                <a:solidFill>
                  <a:schemeClr val="dk1"/>
                </a:solidFill>
              </a:rPr>
              <a:t>]);</a:t>
            </a:r>
            <a:endParaRPr sz="1100">
              <a:solidFill>
                <a:schemeClr val="dk1"/>
              </a:solidFill>
            </a:endParaRPr>
          </a:p>
          <a:p>
            <a:pPr indent="0" lvl="0" marL="0" rtl="0" algn="l">
              <a:lnSpc>
                <a:spcPct val="125000"/>
              </a:lnSpc>
              <a:spcBef>
                <a:spcPts val="0"/>
              </a:spcBef>
              <a:spcAft>
                <a:spcPts val="0"/>
              </a:spcAft>
              <a:buNone/>
            </a:pPr>
            <a:r>
              <a:rPr lang="pt-BR" sz="1100">
                <a:solidFill>
                  <a:schemeClr val="dk1"/>
                </a:solidFill>
              </a:rPr>
              <a:t>}</a:t>
            </a:r>
            <a:endParaRPr sz="1100">
              <a:solidFill>
                <a:schemeClr val="dk1"/>
              </a:solidFill>
            </a:endParaRPr>
          </a:p>
          <a:p>
            <a:pPr indent="0" lvl="0" marL="0" rtl="0" algn="l">
              <a:lnSpc>
                <a:spcPct val="115000"/>
              </a:lnSpc>
              <a:spcBef>
                <a:spcPts val="0"/>
              </a:spcBef>
              <a:spcAft>
                <a:spcPts val="0"/>
              </a:spcAft>
              <a:buNone/>
            </a:pPr>
            <a:r>
              <a:t/>
            </a:r>
            <a:endParaRPr sz="1100">
              <a:solidFill>
                <a:srgbClr val="557799"/>
              </a:solidFill>
            </a:endParaRPr>
          </a:p>
        </p:txBody>
      </p:sp>
    </p:spTree>
  </p:cSld>
  <p:clrMapOvr>
    <a:masterClrMapping/>
  </p:clrMapOvr>
</p:sld>
</file>

<file path=ppt/slides/slide2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9" name="Shape 2639"/>
        <p:cNvGrpSpPr/>
        <p:nvPr/>
      </p:nvGrpSpPr>
      <p:grpSpPr>
        <a:xfrm>
          <a:off x="0" y="0"/>
          <a:ext cx="0" cy="0"/>
          <a:chOff x="0" y="0"/>
          <a:chExt cx="0" cy="0"/>
        </a:xfrm>
      </p:grpSpPr>
      <p:sp>
        <p:nvSpPr>
          <p:cNvPr id="2640" name="Google Shape;2640;p31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PDO - Formatação de datas (dd/mm/YYYY)</a:t>
            </a:r>
            <a:endParaRPr/>
          </a:p>
        </p:txBody>
      </p:sp>
      <p:sp>
        <p:nvSpPr>
          <p:cNvPr id="2641" name="Google Shape;2641;p310"/>
          <p:cNvSpPr txBox="1"/>
          <p:nvPr/>
        </p:nvSpPr>
        <p:spPr>
          <a:xfrm>
            <a:off x="311700" y="1198500"/>
            <a:ext cx="4665300" cy="37818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pt-BR" sz="1200">
                <a:solidFill>
                  <a:srgbClr val="557799"/>
                </a:solidFill>
              </a:rPr>
              <a:t>&lt;?php</a:t>
            </a:r>
            <a:endParaRPr sz="1200">
              <a:solidFill>
                <a:schemeClr val="dk1"/>
              </a:solidFill>
            </a:endParaRPr>
          </a:p>
          <a:p>
            <a:pPr indent="0" lvl="0" marL="0" rtl="0" algn="l">
              <a:spcBef>
                <a:spcPts val="0"/>
              </a:spcBef>
              <a:spcAft>
                <a:spcPts val="0"/>
              </a:spcAft>
              <a:buNone/>
            </a:pPr>
            <a:r>
              <a:rPr b="1" lang="pt-BR" sz="1200">
                <a:solidFill>
                  <a:srgbClr val="008800"/>
                </a:solidFill>
              </a:rPr>
              <a:t>include</a:t>
            </a:r>
            <a:r>
              <a:rPr lang="pt-BR" sz="1200">
                <a:solidFill>
                  <a:schemeClr val="dk1"/>
                </a:solidFill>
              </a:rPr>
              <a:t> </a:t>
            </a:r>
            <a:r>
              <a:rPr lang="pt-BR" sz="1200">
                <a:solidFill>
                  <a:schemeClr val="dk1"/>
                </a:solidFill>
                <a:highlight>
                  <a:srgbClr val="FFF0F0"/>
                </a:highlight>
              </a:rPr>
              <a:t>'conexao.php'</a:t>
            </a:r>
            <a:r>
              <a:rPr lang="pt-BR" sz="1200">
                <a:solidFill>
                  <a:schemeClr val="dk1"/>
                </a:solidFill>
              </a:rPr>
              <a:t>;</a:t>
            </a:r>
            <a:endParaRPr sz="1200">
              <a:solidFill>
                <a:schemeClr val="dk1"/>
              </a:solidFill>
            </a:endParaRPr>
          </a:p>
          <a:p>
            <a:pPr indent="0" lvl="0" marL="0" rtl="0" algn="l">
              <a:spcBef>
                <a:spcPts val="0"/>
              </a:spcBef>
              <a:spcAft>
                <a:spcPts val="0"/>
              </a:spcAft>
              <a:buNone/>
            </a:pPr>
            <a:r>
              <a:rPr b="1" lang="pt-BR" sz="1200">
                <a:solidFill>
                  <a:srgbClr val="008800"/>
                </a:solidFill>
              </a:rPr>
              <a:t>switch</a:t>
            </a:r>
            <a:r>
              <a:rPr lang="pt-BR" sz="1200">
                <a:solidFill>
                  <a:schemeClr val="dk1"/>
                </a:solidFill>
              </a:rPr>
              <a:t> (</a:t>
            </a:r>
            <a:r>
              <a:rPr lang="pt-BR" sz="1200">
                <a:solidFill>
                  <a:srgbClr val="996633"/>
                </a:solidFill>
              </a:rPr>
              <a:t>$pdo</a:t>
            </a:r>
            <a:r>
              <a:rPr lang="pt-BR" sz="1200">
                <a:solidFill>
                  <a:srgbClr val="333333"/>
                </a:solidFill>
              </a:rPr>
              <a:t>-&gt;</a:t>
            </a:r>
            <a:r>
              <a:rPr lang="pt-BR" sz="1200">
                <a:solidFill>
                  <a:srgbClr val="0000CC"/>
                </a:solidFill>
              </a:rPr>
              <a:t>getAttribute</a:t>
            </a:r>
            <a:r>
              <a:rPr lang="pt-BR" sz="1200">
                <a:solidFill>
                  <a:schemeClr val="dk1"/>
                </a:solidFill>
              </a:rPr>
              <a:t>(PDO</a:t>
            </a:r>
            <a:r>
              <a:rPr lang="pt-BR" sz="1200">
                <a:solidFill>
                  <a:srgbClr val="333333"/>
                </a:solidFill>
              </a:rPr>
              <a:t>::</a:t>
            </a:r>
            <a:r>
              <a:rPr lang="pt-BR" sz="1200">
                <a:solidFill>
                  <a:srgbClr val="0000CC"/>
                </a:solidFill>
              </a:rPr>
              <a:t>ATTR_DRIVER_NAME</a:t>
            </a:r>
            <a:r>
              <a:rPr lang="pt-BR" sz="1200">
                <a:solidFill>
                  <a:schemeClr val="dk1"/>
                </a:solidFill>
              </a:rPr>
              <a:t>)) {</a:t>
            </a:r>
            <a:endParaRPr sz="1200">
              <a:solidFill>
                <a:schemeClr val="dk1"/>
              </a:solidFill>
            </a:endParaRPr>
          </a:p>
          <a:p>
            <a:pPr indent="0" lvl="0" marL="0" rtl="0" algn="l">
              <a:spcBef>
                <a:spcPts val="0"/>
              </a:spcBef>
              <a:spcAft>
                <a:spcPts val="0"/>
              </a:spcAft>
              <a:buNone/>
            </a:pPr>
            <a:r>
              <a:rPr lang="pt-BR" sz="1200">
                <a:solidFill>
                  <a:schemeClr val="dk1"/>
                </a:solidFill>
              </a:rPr>
              <a:t>        </a:t>
            </a:r>
            <a:r>
              <a:rPr b="1" lang="pt-BR" sz="1200">
                <a:solidFill>
                  <a:srgbClr val="008800"/>
                </a:solidFill>
              </a:rPr>
              <a:t>case</a:t>
            </a:r>
            <a:r>
              <a:rPr lang="pt-BR" sz="1200">
                <a:solidFill>
                  <a:schemeClr val="dk1"/>
                </a:solidFill>
              </a:rPr>
              <a:t> </a:t>
            </a:r>
            <a:r>
              <a:rPr lang="pt-BR" sz="1200">
                <a:solidFill>
                  <a:schemeClr val="dk1"/>
                </a:solidFill>
                <a:highlight>
                  <a:srgbClr val="FFF0F0"/>
                </a:highlight>
              </a:rPr>
              <a:t>'mysql'</a:t>
            </a:r>
            <a:r>
              <a:rPr lang="pt-BR" sz="1200">
                <a:solidFill>
                  <a:srgbClr val="333333"/>
                </a:solidFill>
              </a:rPr>
              <a:t>:</a:t>
            </a:r>
            <a:endParaRPr sz="1200">
              <a:solidFill>
                <a:schemeClr val="dk1"/>
              </a:solidFill>
            </a:endParaRPr>
          </a:p>
          <a:p>
            <a:pPr indent="0" lvl="0" marL="0" rtl="0" algn="l">
              <a:spcBef>
                <a:spcPts val="0"/>
              </a:spcBef>
              <a:spcAft>
                <a:spcPts val="0"/>
              </a:spcAft>
              <a:buNone/>
            </a:pPr>
            <a:r>
              <a:rPr lang="pt-BR" sz="1200">
                <a:solidFill>
                  <a:schemeClr val="dk1"/>
                </a:solidFill>
              </a:rPr>
              <a:t>            </a:t>
            </a:r>
            <a:r>
              <a:rPr lang="pt-BR" sz="1200">
                <a:solidFill>
                  <a:srgbClr val="996633"/>
                </a:solidFill>
              </a:rPr>
              <a:t>$data</a:t>
            </a:r>
            <a:r>
              <a:rPr lang="pt-BR" sz="1200">
                <a:solidFill>
                  <a:schemeClr val="dk1"/>
                </a:solidFill>
              </a:rPr>
              <a:t> </a:t>
            </a:r>
            <a:r>
              <a:rPr lang="pt-BR" sz="1200">
                <a:solidFill>
                  <a:srgbClr val="333333"/>
                </a:solidFill>
              </a:rPr>
              <a:t>=</a:t>
            </a:r>
            <a:r>
              <a:rPr lang="pt-BR" sz="1200">
                <a:solidFill>
                  <a:schemeClr val="dk1"/>
                </a:solidFill>
              </a:rPr>
              <a:t> </a:t>
            </a:r>
            <a:r>
              <a:rPr lang="pt-BR" sz="1200">
                <a:solidFill>
                  <a:schemeClr val="dk1"/>
                </a:solidFill>
                <a:highlight>
                  <a:srgbClr val="FFF0F0"/>
                </a:highlight>
              </a:rPr>
              <a:t>"DATE_FORMAT(data, '%d/%m/%Y')"</a:t>
            </a:r>
            <a:r>
              <a:rPr lang="pt-BR" sz="1200">
                <a:solidFill>
                  <a:schemeClr val="dk1"/>
                </a:solidFill>
              </a:rPr>
              <a:t>;</a:t>
            </a:r>
            <a:endParaRPr sz="1200">
              <a:solidFill>
                <a:schemeClr val="dk1"/>
              </a:solidFill>
            </a:endParaRPr>
          </a:p>
          <a:p>
            <a:pPr indent="0" lvl="0" marL="0" rtl="0" algn="l">
              <a:spcBef>
                <a:spcPts val="0"/>
              </a:spcBef>
              <a:spcAft>
                <a:spcPts val="0"/>
              </a:spcAft>
              <a:buNone/>
            </a:pPr>
            <a:r>
              <a:rPr lang="pt-BR" sz="1200">
                <a:solidFill>
                  <a:schemeClr val="dk1"/>
                </a:solidFill>
              </a:rPr>
              <a:t>            </a:t>
            </a:r>
            <a:r>
              <a:rPr b="1" lang="pt-BR" sz="1200">
                <a:solidFill>
                  <a:srgbClr val="008800"/>
                </a:solidFill>
              </a:rPr>
              <a:t>break</a:t>
            </a:r>
            <a:r>
              <a:rPr lang="pt-BR" sz="1200">
                <a:solidFill>
                  <a:schemeClr val="dk1"/>
                </a:solidFill>
              </a:rPr>
              <a:t>;</a:t>
            </a:r>
            <a:endParaRPr sz="1200">
              <a:solidFill>
                <a:schemeClr val="dk1"/>
              </a:solidFill>
            </a:endParaRPr>
          </a:p>
          <a:p>
            <a:pPr indent="0" lvl="0" marL="0" rtl="0" algn="l">
              <a:spcBef>
                <a:spcPts val="0"/>
              </a:spcBef>
              <a:spcAft>
                <a:spcPts val="0"/>
              </a:spcAft>
              <a:buNone/>
            </a:pPr>
            <a:r>
              <a:rPr lang="pt-BR" sz="1200">
                <a:solidFill>
                  <a:schemeClr val="dk1"/>
                </a:solidFill>
              </a:rPr>
              <a:t>        </a:t>
            </a:r>
            <a:r>
              <a:rPr b="1" lang="pt-BR" sz="1200">
                <a:solidFill>
                  <a:srgbClr val="008800"/>
                </a:solidFill>
              </a:rPr>
              <a:t>case</a:t>
            </a:r>
            <a:r>
              <a:rPr lang="pt-BR" sz="1200">
                <a:solidFill>
                  <a:schemeClr val="dk1"/>
                </a:solidFill>
              </a:rPr>
              <a:t> </a:t>
            </a:r>
            <a:r>
              <a:rPr lang="pt-BR" sz="1200">
                <a:solidFill>
                  <a:schemeClr val="dk1"/>
                </a:solidFill>
                <a:highlight>
                  <a:srgbClr val="FFF0F0"/>
                </a:highlight>
              </a:rPr>
              <a:t>'sqlsrv'</a:t>
            </a:r>
            <a:r>
              <a:rPr lang="pt-BR" sz="1200">
                <a:solidFill>
                  <a:srgbClr val="333333"/>
                </a:solidFill>
              </a:rPr>
              <a:t>:</a:t>
            </a:r>
            <a:r>
              <a:rPr lang="pt-BR" sz="1200">
                <a:solidFill>
                  <a:schemeClr val="dk1"/>
                </a:solidFill>
              </a:rPr>
              <a:t> </a:t>
            </a:r>
            <a:r>
              <a:rPr lang="pt-BR" sz="1200">
                <a:solidFill>
                  <a:srgbClr val="888888"/>
                </a:solidFill>
              </a:rPr>
              <a:t>//&gt;= 2012</a:t>
            </a:r>
            <a:endParaRPr sz="1200">
              <a:solidFill>
                <a:schemeClr val="dk1"/>
              </a:solidFill>
            </a:endParaRPr>
          </a:p>
          <a:p>
            <a:pPr indent="0" lvl="0" marL="0" rtl="0" algn="l">
              <a:spcBef>
                <a:spcPts val="0"/>
              </a:spcBef>
              <a:spcAft>
                <a:spcPts val="0"/>
              </a:spcAft>
              <a:buNone/>
            </a:pPr>
            <a:r>
              <a:rPr lang="pt-BR" sz="1200">
                <a:solidFill>
                  <a:schemeClr val="dk1"/>
                </a:solidFill>
              </a:rPr>
              <a:t>            </a:t>
            </a:r>
            <a:r>
              <a:rPr lang="pt-BR" sz="1200">
                <a:solidFill>
                  <a:srgbClr val="996633"/>
                </a:solidFill>
              </a:rPr>
              <a:t>$data</a:t>
            </a:r>
            <a:r>
              <a:rPr lang="pt-BR" sz="1200">
                <a:solidFill>
                  <a:schemeClr val="dk1"/>
                </a:solidFill>
              </a:rPr>
              <a:t> </a:t>
            </a:r>
            <a:r>
              <a:rPr lang="pt-BR" sz="1200">
                <a:solidFill>
                  <a:srgbClr val="333333"/>
                </a:solidFill>
              </a:rPr>
              <a:t>=</a:t>
            </a:r>
            <a:r>
              <a:rPr lang="pt-BR" sz="1200">
                <a:solidFill>
                  <a:schemeClr val="dk1"/>
                </a:solidFill>
              </a:rPr>
              <a:t> </a:t>
            </a:r>
            <a:r>
              <a:rPr lang="pt-BR" sz="1200">
                <a:solidFill>
                  <a:schemeClr val="dk1"/>
                </a:solidFill>
                <a:highlight>
                  <a:srgbClr val="FFF0F0"/>
                </a:highlight>
              </a:rPr>
              <a:t>"FORMAT(data, 'd', 'pt-BR')"</a:t>
            </a:r>
            <a:r>
              <a:rPr lang="pt-BR" sz="1200">
                <a:solidFill>
                  <a:schemeClr val="dk1"/>
                </a:solidFill>
              </a:rPr>
              <a:t>;</a:t>
            </a:r>
            <a:endParaRPr sz="1200">
              <a:solidFill>
                <a:schemeClr val="dk1"/>
              </a:solidFill>
            </a:endParaRPr>
          </a:p>
          <a:p>
            <a:pPr indent="0" lvl="0" marL="0" rtl="0" algn="l">
              <a:spcBef>
                <a:spcPts val="0"/>
              </a:spcBef>
              <a:spcAft>
                <a:spcPts val="0"/>
              </a:spcAft>
              <a:buNone/>
            </a:pPr>
            <a:r>
              <a:rPr lang="pt-BR" sz="1200">
                <a:solidFill>
                  <a:schemeClr val="dk1"/>
                </a:solidFill>
              </a:rPr>
              <a:t>            </a:t>
            </a:r>
            <a:r>
              <a:rPr b="1" lang="pt-BR" sz="1200">
                <a:solidFill>
                  <a:srgbClr val="008800"/>
                </a:solidFill>
              </a:rPr>
              <a:t>break</a:t>
            </a:r>
            <a:r>
              <a:rPr lang="pt-BR" sz="1200">
                <a:solidFill>
                  <a:schemeClr val="dk1"/>
                </a:solidFill>
              </a:rPr>
              <a:t>;</a:t>
            </a:r>
            <a:endParaRPr sz="1200">
              <a:solidFill>
                <a:schemeClr val="dk1"/>
              </a:solidFill>
            </a:endParaRPr>
          </a:p>
          <a:p>
            <a:pPr indent="0" lvl="0" marL="0" rtl="0" algn="l">
              <a:spcBef>
                <a:spcPts val="0"/>
              </a:spcBef>
              <a:spcAft>
                <a:spcPts val="0"/>
              </a:spcAft>
              <a:buNone/>
            </a:pPr>
            <a:r>
              <a:rPr lang="pt-BR" sz="1200">
                <a:solidFill>
                  <a:schemeClr val="dk1"/>
                </a:solidFill>
              </a:rPr>
              <a:t>        </a:t>
            </a:r>
            <a:r>
              <a:rPr b="1" lang="pt-BR" sz="1200">
                <a:solidFill>
                  <a:srgbClr val="008800"/>
                </a:solidFill>
              </a:rPr>
              <a:t>case</a:t>
            </a:r>
            <a:r>
              <a:rPr lang="pt-BR" sz="1200">
                <a:solidFill>
                  <a:schemeClr val="dk1"/>
                </a:solidFill>
              </a:rPr>
              <a:t> </a:t>
            </a:r>
            <a:r>
              <a:rPr lang="pt-BR" sz="1200">
                <a:solidFill>
                  <a:schemeClr val="dk1"/>
                </a:solidFill>
                <a:highlight>
                  <a:srgbClr val="FFF0F0"/>
                </a:highlight>
              </a:rPr>
              <a:t>'pgsql'</a:t>
            </a:r>
            <a:r>
              <a:rPr lang="pt-BR" sz="1200">
                <a:solidFill>
                  <a:srgbClr val="333333"/>
                </a:solidFill>
              </a:rPr>
              <a:t>:</a:t>
            </a:r>
            <a:endParaRPr sz="1200">
              <a:solidFill>
                <a:schemeClr val="dk1"/>
              </a:solidFill>
            </a:endParaRPr>
          </a:p>
          <a:p>
            <a:pPr indent="0" lvl="0" marL="0" rtl="0" algn="l">
              <a:spcBef>
                <a:spcPts val="0"/>
              </a:spcBef>
              <a:spcAft>
                <a:spcPts val="0"/>
              </a:spcAft>
              <a:buNone/>
            </a:pPr>
            <a:r>
              <a:rPr lang="pt-BR" sz="1200">
                <a:solidFill>
                  <a:schemeClr val="dk1"/>
                </a:solidFill>
              </a:rPr>
              <a:t>        </a:t>
            </a:r>
            <a:r>
              <a:rPr b="1" lang="pt-BR" sz="1200">
                <a:solidFill>
                  <a:srgbClr val="008800"/>
                </a:solidFill>
              </a:rPr>
              <a:t>case</a:t>
            </a:r>
            <a:r>
              <a:rPr lang="pt-BR" sz="1200">
                <a:solidFill>
                  <a:schemeClr val="dk1"/>
                </a:solidFill>
              </a:rPr>
              <a:t> </a:t>
            </a:r>
            <a:r>
              <a:rPr lang="pt-BR" sz="1200">
                <a:solidFill>
                  <a:schemeClr val="dk1"/>
                </a:solidFill>
                <a:highlight>
                  <a:srgbClr val="FFF0F0"/>
                </a:highlight>
              </a:rPr>
              <a:t>'oci'</a:t>
            </a:r>
            <a:r>
              <a:rPr lang="pt-BR" sz="1200">
                <a:solidFill>
                  <a:srgbClr val="333333"/>
                </a:solidFill>
              </a:rPr>
              <a:t>:</a:t>
            </a:r>
            <a:endParaRPr sz="1200">
              <a:solidFill>
                <a:schemeClr val="dk1"/>
              </a:solidFill>
            </a:endParaRPr>
          </a:p>
          <a:p>
            <a:pPr indent="0" lvl="0" marL="0" rtl="0" algn="l">
              <a:spcBef>
                <a:spcPts val="0"/>
              </a:spcBef>
              <a:spcAft>
                <a:spcPts val="0"/>
              </a:spcAft>
              <a:buNone/>
            </a:pPr>
            <a:r>
              <a:rPr lang="pt-BR" sz="1200">
                <a:solidFill>
                  <a:schemeClr val="dk1"/>
                </a:solidFill>
              </a:rPr>
              <a:t>            </a:t>
            </a:r>
            <a:r>
              <a:rPr lang="pt-BR" sz="1200">
                <a:solidFill>
                  <a:srgbClr val="996633"/>
                </a:solidFill>
              </a:rPr>
              <a:t>$data</a:t>
            </a:r>
            <a:r>
              <a:rPr lang="pt-BR" sz="1200">
                <a:solidFill>
                  <a:schemeClr val="dk1"/>
                </a:solidFill>
              </a:rPr>
              <a:t> </a:t>
            </a:r>
            <a:r>
              <a:rPr lang="pt-BR" sz="1200">
                <a:solidFill>
                  <a:srgbClr val="333333"/>
                </a:solidFill>
              </a:rPr>
              <a:t>=</a:t>
            </a:r>
            <a:r>
              <a:rPr lang="pt-BR" sz="1200">
                <a:solidFill>
                  <a:schemeClr val="dk1"/>
                </a:solidFill>
              </a:rPr>
              <a:t> </a:t>
            </a:r>
            <a:r>
              <a:rPr lang="pt-BR" sz="1200">
                <a:solidFill>
                  <a:schemeClr val="dk1"/>
                </a:solidFill>
                <a:highlight>
                  <a:srgbClr val="FFF0F0"/>
                </a:highlight>
              </a:rPr>
              <a:t>"TO_CHAR(data, 'dd/mm/yyyy') as"</a:t>
            </a:r>
            <a:r>
              <a:rPr lang="pt-BR" sz="1200">
                <a:solidFill>
                  <a:schemeClr val="dk1"/>
                </a:solidFill>
              </a:rPr>
              <a:t>;</a:t>
            </a:r>
            <a:endParaRPr sz="1200">
              <a:solidFill>
                <a:schemeClr val="dk1"/>
              </a:solidFill>
            </a:endParaRPr>
          </a:p>
          <a:p>
            <a:pPr indent="0" lvl="0" marL="0" rtl="0" algn="l">
              <a:spcBef>
                <a:spcPts val="0"/>
              </a:spcBef>
              <a:spcAft>
                <a:spcPts val="0"/>
              </a:spcAft>
              <a:buNone/>
            </a:pPr>
            <a:r>
              <a:rPr lang="pt-BR" sz="1200">
                <a:solidFill>
                  <a:schemeClr val="dk1"/>
                </a:solidFill>
              </a:rPr>
              <a:t>            </a:t>
            </a:r>
            <a:r>
              <a:rPr b="1" lang="pt-BR" sz="1200">
                <a:solidFill>
                  <a:srgbClr val="008800"/>
                </a:solidFill>
              </a:rPr>
              <a:t>break</a:t>
            </a:r>
            <a:r>
              <a:rPr lang="pt-BR" sz="1200">
                <a:solidFill>
                  <a:schemeClr val="dk1"/>
                </a:solidFill>
              </a:rPr>
              <a:t>;</a:t>
            </a:r>
            <a:endParaRPr sz="1200">
              <a:solidFill>
                <a:schemeClr val="dk1"/>
              </a:solidFill>
            </a:endParaRPr>
          </a:p>
          <a:p>
            <a:pPr indent="0" lvl="0" marL="0" rtl="0" algn="l">
              <a:spcBef>
                <a:spcPts val="0"/>
              </a:spcBef>
              <a:spcAft>
                <a:spcPts val="0"/>
              </a:spcAft>
              <a:buNone/>
            </a:pPr>
            <a:r>
              <a:rPr lang="pt-BR" sz="1200">
                <a:solidFill>
                  <a:schemeClr val="dk1"/>
                </a:solidFill>
              </a:rPr>
              <a:t>}</a:t>
            </a:r>
            <a:endParaRPr sz="1200">
              <a:solidFill>
                <a:schemeClr val="dk1"/>
              </a:solidFill>
            </a:endParaRPr>
          </a:p>
          <a:p>
            <a:pPr indent="0" lvl="0" marL="0" rtl="0" algn="l">
              <a:spcBef>
                <a:spcPts val="0"/>
              </a:spcBef>
              <a:spcAft>
                <a:spcPts val="0"/>
              </a:spcAft>
              <a:buNone/>
            </a:pPr>
            <a:r>
              <a:rPr lang="pt-BR" sz="1200">
                <a:solidFill>
                  <a:srgbClr val="996633"/>
                </a:solidFill>
              </a:rPr>
              <a:t>$statement</a:t>
            </a:r>
            <a:r>
              <a:rPr lang="pt-BR" sz="1200">
                <a:solidFill>
                  <a:schemeClr val="dk1"/>
                </a:solidFill>
              </a:rPr>
              <a:t> </a:t>
            </a:r>
            <a:r>
              <a:rPr lang="pt-BR" sz="1200">
                <a:solidFill>
                  <a:srgbClr val="333333"/>
                </a:solidFill>
              </a:rPr>
              <a:t>=</a:t>
            </a:r>
            <a:r>
              <a:rPr lang="pt-BR" sz="1200">
                <a:solidFill>
                  <a:schemeClr val="dk1"/>
                </a:solidFill>
              </a:rPr>
              <a:t> </a:t>
            </a:r>
            <a:r>
              <a:rPr lang="pt-BR" sz="1200">
                <a:solidFill>
                  <a:srgbClr val="996633"/>
                </a:solidFill>
              </a:rPr>
              <a:t>$pdo</a:t>
            </a:r>
            <a:r>
              <a:rPr lang="pt-BR" sz="1200">
                <a:solidFill>
                  <a:srgbClr val="333333"/>
                </a:solidFill>
              </a:rPr>
              <a:t>-&gt;</a:t>
            </a:r>
            <a:r>
              <a:rPr lang="pt-BR" sz="1200">
                <a:solidFill>
                  <a:srgbClr val="0000CC"/>
                </a:solidFill>
              </a:rPr>
              <a:t>query</a:t>
            </a:r>
            <a:r>
              <a:rPr lang="pt-BR" sz="1200">
                <a:solidFill>
                  <a:schemeClr val="dk1"/>
                </a:solidFill>
              </a:rPr>
              <a:t>(</a:t>
            </a:r>
            <a:r>
              <a:rPr lang="pt-BR" sz="1200">
                <a:solidFill>
                  <a:schemeClr val="dk1"/>
                </a:solidFill>
                <a:highlight>
                  <a:srgbClr val="FFF0F0"/>
                </a:highlight>
              </a:rPr>
              <a:t>"SELECT </a:t>
            </a:r>
            <a:r>
              <a:rPr lang="pt-BR" sz="1200">
                <a:solidFill>
                  <a:schemeClr val="dk1"/>
                </a:solidFill>
                <a:highlight>
                  <a:srgbClr val="EEEEEE"/>
                </a:highlight>
              </a:rPr>
              <a:t>$data</a:t>
            </a:r>
            <a:r>
              <a:rPr lang="pt-BR" sz="1200">
                <a:solidFill>
                  <a:schemeClr val="dk1"/>
                </a:solidFill>
                <a:highlight>
                  <a:srgbClr val="FFF0F0"/>
                </a:highlight>
              </a:rPr>
              <a:t> data FROM pedido"</a:t>
            </a:r>
            <a:r>
              <a:rPr lang="pt-BR" sz="1200">
                <a:solidFill>
                  <a:schemeClr val="dk1"/>
                </a:solidFill>
              </a:rPr>
              <a:t>);</a:t>
            </a:r>
            <a:endParaRPr sz="1200">
              <a:solidFill>
                <a:schemeClr val="dk1"/>
              </a:solidFill>
            </a:endParaRPr>
          </a:p>
          <a:p>
            <a:pPr indent="0" lvl="0" marL="0" rtl="0" algn="l">
              <a:spcBef>
                <a:spcPts val="0"/>
              </a:spcBef>
              <a:spcAft>
                <a:spcPts val="0"/>
              </a:spcAft>
              <a:buNone/>
            </a:pPr>
            <a:r>
              <a:rPr lang="pt-BR" sz="1200">
                <a:solidFill>
                  <a:srgbClr val="996633"/>
                </a:solidFill>
              </a:rPr>
              <a:t>$pedidos</a:t>
            </a:r>
            <a:r>
              <a:rPr lang="pt-BR" sz="1200">
                <a:solidFill>
                  <a:schemeClr val="dk1"/>
                </a:solidFill>
              </a:rPr>
              <a:t>    </a:t>
            </a:r>
            <a:r>
              <a:rPr lang="pt-BR" sz="1200">
                <a:solidFill>
                  <a:srgbClr val="333333"/>
                </a:solidFill>
              </a:rPr>
              <a:t>=</a:t>
            </a:r>
            <a:r>
              <a:rPr lang="pt-BR" sz="1200">
                <a:solidFill>
                  <a:schemeClr val="dk1"/>
                </a:solidFill>
              </a:rPr>
              <a:t> </a:t>
            </a:r>
            <a:r>
              <a:rPr lang="pt-BR" sz="1200">
                <a:solidFill>
                  <a:srgbClr val="996633"/>
                </a:solidFill>
              </a:rPr>
              <a:t>$statement</a:t>
            </a:r>
            <a:r>
              <a:rPr lang="pt-BR" sz="1200">
                <a:solidFill>
                  <a:srgbClr val="333333"/>
                </a:solidFill>
              </a:rPr>
              <a:t>-&gt;</a:t>
            </a:r>
            <a:r>
              <a:rPr lang="pt-BR" sz="1200">
                <a:solidFill>
                  <a:srgbClr val="0000CC"/>
                </a:solidFill>
              </a:rPr>
              <a:t>fetchAll</a:t>
            </a:r>
            <a:r>
              <a:rPr lang="pt-BR" sz="1200">
                <a:solidFill>
                  <a:schemeClr val="dk1"/>
                </a:solidFill>
              </a:rPr>
              <a:t>();</a:t>
            </a:r>
            <a:endParaRPr sz="1200">
              <a:solidFill>
                <a:schemeClr val="dk1"/>
              </a:solidFill>
            </a:endParaRPr>
          </a:p>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rPr b="1" lang="pt-BR" sz="1200">
                <a:solidFill>
                  <a:srgbClr val="008800"/>
                </a:solidFill>
              </a:rPr>
              <a:t>foreach</a:t>
            </a:r>
            <a:r>
              <a:rPr lang="pt-BR" sz="1200">
                <a:solidFill>
                  <a:schemeClr val="dk1"/>
                </a:solidFill>
              </a:rPr>
              <a:t> (</a:t>
            </a:r>
            <a:r>
              <a:rPr lang="pt-BR" sz="1200">
                <a:solidFill>
                  <a:srgbClr val="996633"/>
                </a:solidFill>
              </a:rPr>
              <a:t>$pedidos</a:t>
            </a:r>
            <a:r>
              <a:rPr lang="pt-BR" sz="1200">
                <a:solidFill>
                  <a:schemeClr val="dk1"/>
                </a:solidFill>
              </a:rPr>
              <a:t> </a:t>
            </a:r>
            <a:r>
              <a:rPr b="1" lang="pt-BR" sz="1200">
                <a:solidFill>
                  <a:srgbClr val="008800"/>
                </a:solidFill>
              </a:rPr>
              <a:t>as</a:t>
            </a:r>
            <a:r>
              <a:rPr lang="pt-BR" sz="1200">
                <a:solidFill>
                  <a:schemeClr val="dk1"/>
                </a:solidFill>
              </a:rPr>
              <a:t> </a:t>
            </a:r>
            <a:r>
              <a:rPr lang="pt-BR" sz="1200">
                <a:solidFill>
                  <a:srgbClr val="996633"/>
                </a:solidFill>
              </a:rPr>
              <a:t>$pedido</a:t>
            </a:r>
            <a:r>
              <a:rPr lang="pt-BR" sz="1200">
                <a:solidFill>
                  <a:schemeClr val="dk1"/>
                </a:solidFill>
              </a:rPr>
              <a:t>) {</a:t>
            </a:r>
            <a:endParaRPr sz="1200">
              <a:solidFill>
                <a:schemeClr val="dk1"/>
              </a:solidFill>
            </a:endParaRPr>
          </a:p>
          <a:p>
            <a:pPr indent="0" lvl="0" marL="0" rtl="0" algn="l">
              <a:spcBef>
                <a:spcPts val="0"/>
              </a:spcBef>
              <a:spcAft>
                <a:spcPts val="0"/>
              </a:spcAft>
              <a:buNone/>
            </a:pPr>
            <a:r>
              <a:rPr lang="pt-BR" sz="1200">
                <a:solidFill>
                  <a:schemeClr val="dk1"/>
                </a:solidFill>
              </a:rPr>
              <a:t>    </a:t>
            </a:r>
            <a:r>
              <a:rPr b="1" lang="pt-BR" sz="1200">
                <a:solidFill>
                  <a:srgbClr val="008800"/>
                </a:solidFill>
              </a:rPr>
              <a:t>echo</a:t>
            </a:r>
            <a:r>
              <a:rPr lang="pt-BR" sz="1200">
                <a:solidFill>
                  <a:schemeClr val="dk1"/>
                </a:solidFill>
              </a:rPr>
              <a:t> </a:t>
            </a:r>
            <a:r>
              <a:rPr lang="pt-BR" sz="1200">
                <a:solidFill>
                  <a:srgbClr val="996633"/>
                </a:solidFill>
              </a:rPr>
              <a:t>$pedido</a:t>
            </a:r>
            <a:r>
              <a:rPr lang="pt-BR" sz="1200">
                <a:solidFill>
                  <a:schemeClr val="dk1"/>
                </a:solidFill>
              </a:rPr>
              <a:t>[</a:t>
            </a:r>
            <a:r>
              <a:rPr lang="pt-BR" sz="1200">
                <a:solidFill>
                  <a:schemeClr val="dk1"/>
                </a:solidFill>
                <a:highlight>
                  <a:srgbClr val="FFF0F0"/>
                </a:highlight>
              </a:rPr>
              <a:t>'data'</a:t>
            </a:r>
            <a:r>
              <a:rPr lang="pt-BR" sz="1200">
                <a:solidFill>
                  <a:schemeClr val="dk1"/>
                </a:solidFill>
              </a:rPr>
              <a:t>]</a:t>
            </a:r>
            <a:r>
              <a:rPr lang="pt-BR" sz="1200">
                <a:solidFill>
                  <a:srgbClr val="333333"/>
                </a:solidFill>
              </a:rPr>
              <a:t>.</a:t>
            </a:r>
            <a:r>
              <a:rPr lang="pt-BR" sz="1200">
                <a:solidFill>
                  <a:schemeClr val="dk1"/>
                </a:solidFill>
                <a:highlight>
                  <a:srgbClr val="FFF0F0"/>
                </a:highlight>
              </a:rPr>
              <a:t>"&lt;br/&gt;"</a:t>
            </a:r>
            <a:r>
              <a:rPr lang="pt-BR" sz="1200">
                <a:solidFill>
                  <a:schemeClr val="dk1"/>
                </a:solidFill>
              </a:rPr>
              <a:t>;</a:t>
            </a:r>
            <a:endParaRPr sz="1200">
              <a:solidFill>
                <a:schemeClr val="dk1"/>
              </a:solidFill>
            </a:endParaRPr>
          </a:p>
          <a:p>
            <a:pPr indent="0" lvl="0" marL="0" rtl="0" algn="l">
              <a:lnSpc>
                <a:spcPct val="125000"/>
              </a:lnSpc>
              <a:spcBef>
                <a:spcPts val="0"/>
              </a:spcBef>
              <a:spcAft>
                <a:spcPts val="0"/>
              </a:spcAft>
              <a:buNone/>
            </a:pPr>
            <a:r>
              <a:rPr lang="pt-BR" sz="1200">
                <a:solidFill>
                  <a:schemeClr val="dk1"/>
                </a:solidFill>
              </a:rPr>
              <a:t>}</a:t>
            </a:r>
            <a:endParaRPr sz="1200">
              <a:solidFill>
                <a:schemeClr val="dk1"/>
              </a:solidFill>
            </a:endParaRPr>
          </a:p>
        </p:txBody>
      </p:sp>
      <p:sp>
        <p:nvSpPr>
          <p:cNvPr id="2642" name="Google Shape;2642;p310"/>
          <p:cNvSpPr txBox="1"/>
          <p:nvPr/>
        </p:nvSpPr>
        <p:spPr>
          <a:xfrm>
            <a:off x="5143500" y="1210125"/>
            <a:ext cx="3462300" cy="3762000"/>
          </a:xfrm>
          <a:prstGeom prst="rect">
            <a:avLst/>
          </a:prstGeom>
          <a:noFill/>
          <a:ln cap="flat" cmpd="sng" w="9525">
            <a:solidFill>
              <a:srgbClr val="000000"/>
            </a:solidFill>
            <a:prstDash val="dash"/>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rPr lang="pt-BR"/>
              <a:t>Normalmente, os SGBDs armazenam as datas utilizando o padrão YYYY-MM-DD.</a:t>
            </a:r>
            <a:endParaRPr/>
          </a:p>
          <a:p>
            <a:pPr indent="0" lvl="0" marL="0" rtl="0" algn="just">
              <a:spcBef>
                <a:spcPts val="0"/>
              </a:spcBef>
              <a:spcAft>
                <a:spcPts val="0"/>
              </a:spcAft>
              <a:buNone/>
            </a:pPr>
            <a:r>
              <a:t/>
            </a:r>
            <a:endParaRPr/>
          </a:p>
          <a:p>
            <a:pPr indent="0" lvl="0" marL="0" rtl="0" algn="just">
              <a:spcBef>
                <a:spcPts val="0"/>
              </a:spcBef>
              <a:spcAft>
                <a:spcPts val="0"/>
              </a:spcAft>
              <a:buNone/>
            </a:pPr>
            <a:r>
              <a:rPr lang="pt-BR"/>
              <a:t>Existem diferentes maneiras para recuperar datas no formato brasileiro, dentre elas, podemos utilizar funções específicas de SQL de cada SGBD (t-sql, plsql etc.) para já recuperar, diretamente da query, a data formatada.</a:t>
            </a:r>
            <a:endParaRPr/>
          </a:p>
          <a:p>
            <a:pPr indent="0" lvl="0" marL="0" rtl="0" algn="just">
              <a:spcBef>
                <a:spcPts val="0"/>
              </a:spcBef>
              <a:spcAft>
                <a:spcPts val="0"/>
              </a:spcAft>
              <a:buNone/>
            </a:pPr>
            <a:r>
              <a:t/>
            </a:r>
            <a:endParaRPr/>
          </a:p>
          <a:p>
            <a:pPr indent="0" lvl="0" marL="0" rtl="0" algn="just">
              <a:spcBef>
                <a:spcPts val="0"/>
              </a:spcBef>
              <a:spcAft>
                <a:spcPts val="0"/>
              </a:spcAft>
              <a:buNone/>
            </a:pPr>
            <a:r>
              <a:rPr lang="pt-BR"/>
              <a:t>Lembrando que esta formatação também pode ser feita utilizando o format() da classe Date conforme demonstrado </a:t>
            </a:r>
            <a:r>
              <a:rPr lang="pt-BR" u="sng">
                <a:solidFill>
                  <a:schemeClr val="hlink"/>
                </a:solidFill>
                <a:hlinkClick action="ppaction://hlinksldjump" r:id="rId3"/>
              </a:rPr>
              <a:t>aqui</a:t>
            </a:r>
            <a:r>
              <a:rPr lang="pt-BR"/>
              <a:t>.</a:t>
            </a:r>
            <a:endParaRPr/>
          </a:p>
        </p:txBody>
      </p:sp>
    </p:spTree>
  </p:cSld>
  <p:clrMapOvr>
    <a:masterClrMapping/>
  </p:clrMapOvr>
</p:sld>
</file>

<file path=ppt/slides/slide2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6" name="Shape 2646"/>
        <p:cNvGrpSpPr/>
        <p:nvPr/>
      </p:nvGrpSpPr>
      <p:grpSpPr>
        <a:xfrm>
          <a:off x="0" y="0"/>
          <a:ext cx="0" cy="0"/>
          <a:chOff x="0" y="0"/>
          <a:chExt cx="0" cy="0"/>
        </a:xfrm>
      </p:grpSpPr>
      <p:sp>
        <p:nvSpPr>
          <p:cNvPr id="2647" name="Google Shape;2647;p31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PDO (paginação)</a:t>
            </a:r>
            <a:endParaRPr/>
          </a:p>
        </p:txBody>
      </p:sp>
      <p:sp>
        <p:nvSpPr>
          <p:cNvPr id="2648" name="Google Shape;2648;p31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just">
              <a:spcBef>
                <a:spcPts val="0"/>
              </a:spcBef>
              <a:spcAft>
                <a:spcPts val="0"/>
              </a:spcAft>
              <a:buSzPts val="1800"/>
              <a:buChar char="●"/>
            </a:pPr>
            <a:r>
              <a:rPr b="1" lang="pt-BR"/>
              <a:t>O recurso/técnica de paginação em repositórios de dados permite que uma parte dos dados seja carregada por demanda do usuário.</a:t>
            </a:r>
            <a:br>
              <a:rPr b="1" lang="pt-BR"/>
            </a:br>
            <a:endParaRPr b="1"/>
          </a:p>
          <a:p>
            <a:pPr indent="-342900" lvl="0" marL="457200" rtl="0" algn="just">
              <a:spcBef>
                <a:spcPts val="0"/>
              </a:spcBef>
              <a:spcAft>
                <a:spcPts val="0"/>
              </a:spcAft>
              <a:buSzPts val="1800"/>
              <a:buChar char="●"/>
            </a:pPr>
            <a:r>
              <a:rPr b="1" lang="pt-BR"/>
              <a:t>Com a paginação do lado do servidor, o número de registros de uma consulta também será limitada pelo limite estabelecido na paginação.</a:t>
            </a:r>
            <a:br>
              <a:rPr b="1" lang="pt-BR"/>
            </a:br>
            <a:endParaRPr b="1"/>
          </a:p>
          <a:p>
            <a:pPr indent="-342900" lvl="0" marL="457200" rtl="0" algn="just">
              <a:spcBef>
                <a:spcPts val="0"/>
              </a:spcBef>
              <a:spcAft>
                <a:spcPts val="0"/>
              </a:spcAft>
              <a:buSzPts val="1800"/>
              <a:buChar char="●"/>
            </a:pPr>
            <a:r>
              <a:rPr b="1" lang="pt-BR"/>
              <a:t>O número e o tamanho das páginas digitais em um documento são limitados pela quantidade de dados no repositório de dados, não pelos dispositivos de vídeo ou pela quantidade de “papel”.</a:t>
            </a:r>
            <a:endParaRPr b="1"/>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 name="Shape 68"/>
        <p:cNvGrpSpPr/>
        <p:nvPr/>
      </p:nvGrpSpPr>
      <p:grpSpPr>
        <a:xfrm>
          <a:off x="0" y="0"/>
          <a:ext cx="0" cy="0"/>
          <a:chOff x="0" y="0"/>
          <a:chExt cx="0" cy="0"/>
        </a:xfrm>
      </p:grpSpPr>
      <p:sp>
        <p:nvSpPr>
          <p:cNvPr id="69" name="Google Shape;69;p1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Sobre o Professor (Dez 2019)</a:t>
            </a:r>
            <a:endParaRPr/>
          </a:p>
        </p:txBody>
      </p:sp>
      <p:sp>
        <p:nvSpPr>
          <p:cNvPr id="70" name="Google Shape;70;p1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pt-BR"/>
              <a:t>Celso Araujo Fontes</a:t>
            </a:r>
            <a:endParaRPr/>
          </a:p>
          <a:p>
            <a:pPr indent="-342900" lvl="0" marL="457200" rtl="0" algn="l">
              <a:spcBef>
                <a:spcPts val="0"/>
              </a:spcBef>
              <a:spcAft>
                <a:spcPts val="0"/>
              </a:spcAft>
              <a:buSzPts val="1800"/>
              <a:buChar char="●"/>
            </a:pPr>
            <a:r>
              <a:rPr lang="pt-BR"/>
              <a:t>Mestre em Sistemas e Computação (IME-RJ)</a:t>
            </a:r>
            <a:endParaRPr/>
          </a:p>
          <a:p>
            <a:pPr indent="-342900" lvl="0" marL="457200" rtl="0" algn="l">
              <a:spcBef>
                <a:spcPts val="0"/>
              </a:spcBef>
              <a:spcAft>
                <a:spcPts val="0"/>
              </a:spcAft>
              <a:buSzPts val="1800"/>
              <a:buChar char="●"/>
            </a:pPr>
            <a:r>
              <a:rPr lang="pt-BR"/>
              <a:t>Coordenador de Projetos Estratégicos na PGE RJ</a:t>
            </a:r>
            <a:endParaRPr/>
          </a:p>
          <a:p>
            <a:pPr indent="-342900" lvl="0" marL="457200" rtl="0" algn="l">
              <a:spcBef>
                <a:spcPts val="0"/>
              </a:spcBef>
              <a:spcAft>
                <a:spcPts val="0"/>
              </a:spcAft>
              <a:buSzPts val="1800"/>
              <a:buChar char="●"/>
            </a:pPr>
            <a:r>
              <a:rPr lang="pt-BR"/>
              <a:t>Ex-Professor na graduação do Instituto Infnet</a:t>
            </a:r>
            <a:endParaRPr/>
          </a:p>
          <a:p>
            <a:pPr indent="0" lvl="0" marL="0" rtl="0" algn="l">
              <a:spcBef>
                <a:spcPts val="1600"/>
              </a:spcBef>
              <a:spcAft>
                <a:spcPts val="0"/>
              </a:spcAft>
              <a:buNone/>
            </a:pPr>
            <a:r>
              <a:t/>
            </a:r>
            <a:endParaRPr/>
          </a:p>
          <a:p>
            <a:pPr indent="0" lvl="0" marL="0" rtl="0" algn="l">
              <a:spcBef>
                <a:spcPts val="1600"/>
              </a:spcBef>
              <a:spcAft>
                <a:spcPts val="1600"/>
              </a:spcAft>
              <a:buNone/>
            </a:pPr>
            <a:r>
              <a:rPr lang="pt-BR"/>
              <a:t>linkedin: </a:t>
            </a:r>
            <a:r>
              <a:rPr lang="pt-BR" u="sng">
                <a:solidFill>
                  <a:schemeClr val="hlink"/>
                </a:solidFill>
                <a:hlinkClick r:id="rId3"/>
              </a:rPr>
              <a:t>https://www.linkedin.com/in/celsowm/</a:t>
            </a:r>
            <a:br>
              <a:rPr lang="pt-BR"/>
            </a:br>
            <a:r>
              <a:rPr lang="pt-BR"/>
              <a:t>email: </a:t>
            </a:r>
            <a:r>
              <a:rPr lang="pt-BR" u="sng">
                <a:solidFill>
                  <a:schemeClr val="hlink"/>
                </a:solidFill>
                <a:hlinkClick r:id="rId4"/>
              </a:rPr>
              <a:t>celsowm@gmail.com</a:t>
            </a:r>
            <a:br>
              <a:rPr lang="pt-BR"/>
            </a:b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4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Operadores Lógicos</a:t>
            </a:r>
            <a:endParaRPr/>
          </a:p>
        </p:txBody>
      </p:sp>
      <p:graphicFrame>
        <p:nvGraphicFramePr>
          <p:cNvPr id="306" name="Google Shape;306;p42"/>
          <p:cNvGraphicFramePr/>
          <p:nvPr/>
        </p:nvGraphicFramePr>
        <p:xfrm>
          <a:off x="982600" y="1703225"/>
          <a:ext cx="3000000" cy="3000000"/>
        </p:xfrm>
        <a:graphic>
          <a:graphicData uri="http://schemas.openxmlformats.org/drawingml/2006/table">
            <a:tbl>
              <a:tblPr>
                <a:noFill/>
                <a:tableStyleId>{8ED720D8-957E-45B1-B2B7-954EC8CC9E5F}</a:tableStyleId>
              </a:tblPr>
              <a:tblGrid>
                <a:gridCol w="1519125"/>
                <a:gridCol w="1668625"/>
                <a:gridCol w="2951125"/>
                <a:gridCol w="1233325"/>
              </a:tblGrid>
              <a:tr h="396200">
                <a:tc>
                  <a:txBody>
                    <a:bodyPr/>
                    <a:lstStyle/>
                    <a:p>
                      <a:pPr indent="0" lvl="0" marL="0" rtl="0" algn="l">
                        <a:spcBef>
                          <a:spcPts val="0"/>
                        </a:spcBef>
                        <a:spcAft>
                          <a:spcPts val="0"/>
                        </a:spcAft>
                        <a:buNone/>
                      </a:pPr>
                      <a:r>
                        <a:rPr b="1" lang="pt-BR"/>
                        <a:t>Operador</a:t>
                      </a:r>
                      <a:endParaRPr b="1"/>
                    </a:p>
                  </a:txBody>
                  <a:tcPr marT="91425" marB="91425" marR="91425" marL="91425">
                    <a:solidFill>
                      <a:schemeClr val="lt2"/>
                    </a:solidFill>
                  </a:tcPr>
                </a:tc>
                <a:tc>
                  <a:txBody>
                    <a:bodyPr/>
                    <a:lstStyle/>
                    <a:p>
                      <a:pPr indent="0" lvl="0" marL="0" rtl="0" algn="l">
                        <a:spcBef>
                          <a:spcPts val="0"/>
                        </a:spcBef>
                        <a:spcAft>
                          <a:spcPts val="0"/>
                        </a:spcAft>
                        <a:buNone/>
                      </a:pPr>
                      <a:r>
                        <a:rPr b="1" lang="pt-BR"/>
                        <a:t>Nome</a:t>
                      </a:r>
                      <a:endParaRPr b="1"/>
                    </a:p>
                  </a:txBody>
                  <a:tcPr marT="91425" marB="91425" marR="91425" marL="91425">
                    <a:solidFill>
                      <a:schemeClr val="lt2"/>
                    </a:solidFill>
                  </a:tcPr>
                </a:tc>
                <a:tc>
                  <a:txBody>
                    <a:bodyPr/>
                    <a:lstStyle/>
                    <a:p>
                      <a:pPr indent="0" lvl="0" marL="0" rtl="0" algn="l">
                        <a:spcBef>
                          <a:spcPts val="0"/>
                        </a:spcBef>
                        <a:spcAft>
                          <a:spcPts val="0"/>
                        </a:spcAft>
                        <a:buClr>
                          <a:schemeClr val="dk1"/>
                        </a:buClr>
                        <a:buSzPts val="1100"/>
                        <a:buFont typeface="Arial"/>
                        <a:buNone/>
                      </a:pPr>
                      <a:r>
                        <a:rPr b="1" lang="pt-BR">
                          <a:solidFill>
                            <a:schemeClr val="dk1"/>
                          </a:solidFill>
                        </a:rPr>
                        <a:t>Exemplo (</a:t>
                      </a:r>
                      <a:r>
                        <a:rPr b="1" lang="pt-BR" u="sng">
                          <a:solidFill>
                            <a:schemeClr val="dk1"/>
                          </a:solidFill>
                        </a:rPr>
                        <a:t>$a = 5; $b = 3; $c = 0;)</a:t>
                      </a:r>
                      <a:endParaRPr b="1"/>
                    </a:p>
                  </a:txBody>
                  <a:tcPr marT="91425" marB="91425" marR="91425" marL="91425">
                    <a:solidFill>
                      <a:schemeClr val="lt2"/>
                    </a:solidFill>
                  </a:tcPr>
                </a:tc>
                <a:tc>
                  <a:txBody>
                    <a:bodyPr/>
                    <a:lstStyle/>
                    <a:p>
                      <a:pPr indent="0" lvl="0" marL="0" rtl="0" algn="l">
                        <a:spcBef>
                          <a:spcPts val="0"/>
                        </a:spcBef>
                        <a:spcAft>
                          <a:spcPts val="0"/>
                        </a:spcAft>
                        <a:buClr>
                          <a:schemeClr val="dk1"/>
                        </a:buClr>
                        <a:buSzPts val="1100"/>
                        <a:buFont typeface="Arial"/>
                        <a:buNone/>
                      </a:pPr>
                      <a:r>
                        <a:rPr b="1" lang="pt-BR">
                          <a:solidFill>
                            <a:schemeClr val="dk1"/>
                          </a:solidFill>
                        </a:rPr>
                        <a:t>Resultados</a:t>
                      </a:r>
                      <a:endParaRPr b="1"/>
                    </a:p>
                  </a:txBody>
                  <a:tcPr marT="91425" marB="91425" marR="91425" marL="91425">
                    <a:solidFill>
                      <a:schemeClr val="lt2"/>
                    </a:solidFill>
                  </a:tcPr>
                </a:tc>
              </a:tr>
              <a:tr h="396200">
                <a:tc>
                  <a:txBody>
                    <a:bodyPr/>
                    <a:lstStyle/>
                    <a:p>
                      <a:pPr indent="0" lvl="0" marL="0" rtl="0" algn="l">
                        <a:spcBef>
                          <a:spcPts val="0"/>
                        </a:spcBef>
                        <a:spcAft>
                          <a:spcPts val="0"/>
                        </a:spcAft>
                        <a:buNone/>
                      </a:pPr>
                      <a:r>
                        <a:rPr lang="pt-BR"/>
                        <a:t>&amp;&amp; </a:t>
                      </a:r>
                      <a:endParaRPr/>
                    </a:p>
                  </a:txBody>
                  <a:tcPr marT="91425" marB="91425" marR="91425" marL="91425"/>
                </a:tc>
                <a:tc>
                  <a:txBody>
                    <a:bodyPr/>
                    <a:lstStyle/>
                    <a:p>
                      <a:pPr indent="0" lvl="0" marL="0" rtl="0" algn="l">
                        <a:spcBef>
                          <a:spcPts val="0"/>
                        </a:spcBef>
                        <a:spcAft>
                          <a:spcPts val="0"/>
                        </a:spcAft>
                        <a:buNone/>
                      </a:pPr>
                      <a:r>
                        <a:rPr lang="pt-BR"/>
                        <a:t>E</a:t>
                      </a:r>
                      <a:endParaRPr/>
                    </a:p>
                  </a:txBody>
                  <a:tcPr marT="91425" marB="91425" marR="91425" marL="91425"/>
                </a:tc>
                <a:tc>
                  <a:txBody>
                    <a:bodyPr/>
                    <a:lstStyle/>
                    <a:p>
                      <a:pPr indent="0" lvl="0" marL="0" rtl="0" algn="l">
                        <a:spcBef>
                          <a:spcPts val="0"/>
                        </a:spcBef>
                        <a:spcAft>
                          <a:spcPts val="0"/>
                        </a:spcAft>
                        <a:buNone/>
                      </a:pPr>
                      <a:r>
                        <a:rPr b="1" lang="pt-BR">
                          <a:solidFill>
                            <a:srgbClr val="800000"/>
                          </a:solidFill>
                          <a:highlight>
                            <a:srgbClr val="FFFFE8"/>
                          </a:highlight>
                        </a:rPr>
                        <a:t>if</a:t>
                      </a:r>
                      <a:r>
                        <a:rPr lang="pt-BR">
                          <a:solidFill>
                            <a:schemeClr val="dk1"/>
                          </a:solidFill>
                          <a:highlight>
                            <a:srgbClr val="FFFFE8"/>
                          </a:highlight>
                        </a:rPr>
                        <a:t> </a:t>
                      </a:r>
                      <a:r>
                        <a:rPr lang="pt-BR">
                          <a:solidFill>
                            <a:srgbClr val="808030"/>
                          </a:solidFill>
                          <a:highlight>
                            <a:srgbClr val="FFFFE8"/>
                          </a:highlight>
                        </a:rPr>
                        <a:t>(</a:t>
                      </a:r>
                      <a:r>
                        <a:rPr lang="pt-BR">
                          <a:solidFill>
                            <a:srgbClr val="797997"/>
                          </a:solidFill>
                          <a:highlight>
                            <a:srgbClr val="FFFFE8"/>
                          </a:highlight>
                        </a:rPr>
                        <a:t>$a</a:t>
                      </a:r>
                      <a:r>
                        <a:rPr lang="pt-BR">
                          <a:solidFill>
                            <a:schemeClr val="dk1"/>
                          </a:solidFill>
                          <a:highlight>
                            <a:srgbClr val="FFFFE8"/>
                          </a:highlight>
                        </a:rPr>
                        <a:t> </a:t>
                      </a:r>
                      <a:r>
                        <a:rPr lang="pt-BR">
                          <a:solidFill>
                            <a:srgbClr val="808030"/>
                          </a:solidFill>
                          <a:highlight>
                            <a:srgbClr val="FFFFE8"/>
                          </a:highlight>
                        </a:rPr>
                        <a:t>&amp;&amp;</a:t>
                      </a:r>
                      <a:r>
                        <a:rPr lang="pt-BR">
                          <a:solidFill>
                            <a:schemeClr val="dk1"/>
                          </a:solidFill>
                          <a:highlight>
                            <a:srgbClr val="FFFFE8"/>
                          </a:highlight>
                        </a:rPr>
                        <a:t> </a:t>
                      </a:r>
                      <a:r>
                        <a:rPr lang="pt-BR">
                          <a:solidFill>
                            <a:srgbClr val="797997"/>
                          </a:solidFill>
                          <a:highlight>
                            <a:srgbClr val="FFFFE8"/>
                          </a:highlight>
                        </a:rPr>
                        <a:t>$b</a:t>
                      </a:r>
                      <a:r>
                        <a:rPr lang="pt-BR">
                          <a:solidFill>
                            <a:srgbClr val="808030"/>
                          </a:solidFill>
                          <a:highlight>
                            <a:srgbClr val="FFFFE8"/>
                          </a:highlight>
                        </a:rPr>
                        <a:t>)</a:t>
                      </a:r>
                      <a:endParaRPr/>
                    </a:p>
                  </a:txBody>
                  <a:tcPr marT="91425" marB="91425" marR="91425" marL="91425"/>
                </a:tc>
                <a:tc>
                  <a:txBody>
                    <a:bodyPr/>
                    <a:lstStyle/>
                    <a:p>
                      <a:pPr indent="0" lvl="0" marL="0" rtl="0" algn="l">
                        <a:spcBef>
                          <a:spcPts val="0"/>
                        </a:spcBef>
                        <a:spcAft>
                          <a:spcPts val="0"/>
                        </a:spcAft>
                        <a:buNone/>
                      </a:pPr>
                      <a:r>
                        <a:rPr lang="pt-BR"/>
                        <a:t>true</a:t>
                      </a:r>
                      <a:endParaRPr/>
                    </a:p>
                  </a:txBody>
                  <a:tcPr marT="91425" marB="91425" marR="91425" marL="91425"/>
                </a:tc>
              </a:tr>
              <a:tr h="396200">
                <a:tc>
                  <a:txBody>
                    <a:bodyPr/>
                    <a:lstStyle/>
                    <a:p>
                      <a:pPr indent="0" lvl="0" marL="0" rtl="0" algn="l">
                        <a:spcBef>
                          <a:spcPts val="0"/>
                        </a:spcBef>
                        <a:spcAft>
                          <a:spcPts val="0"/>
                        </a:spcAft>
                        <a:buNone/>
                      </a:pPr>
                      <a:r>
                        <a:rPr lang="pt-BR"/>
                        <a:t>II</a:t>
                      </a:r>
                      <a:endParaRPr/>
                    </a:p>
                  </a:txBody>
                  <a:tcPr marT="91425" marB="91425" marR="91425" marL="91425"/>
                </a:tc>
                <a:tc>
                  <a:txBody>
                    <a:bodyPr/>
                    <a:lstStyle/>
                    <a:p>
                      <a:pPr indent="0" lvl="0" marL="0" rtl="0" algn="l">
                        <a:spcBef>
                          <a:spcPts val="0"/>
                        </a:spcBef>
                        <a:spcAft>
                          <a:spcPts val="0"/>
                        </a:spcAft>
                        <a:buNone/>
                      </a:pPr>
                      <a:r>
                        <a:rPr lang="pt-BR"/>
                        <a:t>OU</a:t>
                      </a:r>
                      <a:endParaRPr/>
                    </a:p>
                  </a:txBody>
                  <a:tcPr marT="91425" marB="91425" marR="91425" marL="91425"/>
                </a:tc>
                <a:tc>
                  <a:txBody>
                    <a:bodyPr/>
                    <a:lstStyle/>
                    <a:p>
                      <a:pPr indent="0" lvl="0" marL="0" rtl="0" algn="l">
                        <a:spcBef>
                          <a:spcPts val="0"/>
                        </a:spcBef>
                        <a:spcAft>
                          <a:spcPts val="0"/>
                        </a:spcAft>
                        <a:buNone/>
                      </a:pPr>
                      <a:r>
                        <a:rPr b="1" lang="pt-BR">
                          <a:solidFill>
                            <a:srgbClr val="800000"/>
                          </a:solidFill>
                          <a:highlight>
                            <a:srgbClr val="FFFFE8"/>
                          </a:highlight>
                        </a:rPr>
                        <a:t>if</a:t>
                      </a:r>
                      <a:r>
                        <a:rPr lang="pt-BR">
                          <a:solidFill>
                            <a:schemeClr val="dk1"/>
                          </a:solidFill>
                          <a:highlight>
                            <a:srgbClr val="FFFFE8"/>
                          </a:highlight>
                        </a:rPr>
                        <a:t> </a:t>
                      </a:r>
                      <a:r>
                        <a:rPr lang="pt-BR">
                          <a:solidFill>
                            <a:srgbClr val="808030"/>
                          </a:solidFill>
                          <a:highlight>
                            <a:srgbClr val="FFFFE8"/>
                          </a:highlight>
                        </a:rPr>
                        <a:t>(</a:t>
                      </a:r>
                      <a:r>
                        <a:rPr lang="pt-BR">
                          <a:solidFill>
                            <a:srgbClr val="797997"/>
                          </a:solidFill>
                          <a:highlight>
                            <a:srgbClr val="FFFFE8"/>
                          </a:highlight>
                        </a:rPr>
                        <a:t>$a</a:t>
                      </a:r>
                      <a:r>
                        <a:rPr lang="pt-BR">
                          <a:solidFill>
                            <a:schemeClr val="dk1"/>
                          </a:solidFill>
                          <a:highlight>
                            <a:srgbClr val="FFFFE8"/>
                          </a:highlight>
                        </a:rPr>
                        <a:t> </a:t>
                      </a:r>
                      <a:r>
                        <a:rPr lang="pt-BR">
                          <a:solidFill>
                            <a:srgbClr val="808030"/>
                          </a:solidFill>
                          <a:highlight>
                            <a:srgbClr val="FFFFE8"/>
                          </a:highlight>
                        </a:rPr>
                        <a:t>||</a:t>
                      </a:r>
                      <a:r>
                        <a:rPr lang="pt-BR">
                          <a:solidFill>
                            <a:schemeClr val="dk1"/>
                          </a:solidFill>
                          <a:highlight>
                            <a:srgbClr val="FFFFE8"/>
                          </a:highlight>
                        </a:rPr>
                        <a:t> </a:t>
                      </a:r>
                      <a:r>
                        <a:rPr lang="pt-BR">
                          <a:solidFill>
                            <a:srgbClr val="797997"/>
                          </a:solidFill>
                          <a:highlight>
                            <a:srgbClr val="FFFFE8"/>
                          </a:highlight>
                        </a:rPr>
                        <a:t>$b</a:t>
                      </a:r>
                      <a:r>
                        <a:rPr lang="pt-BR">
                          <a:solidFill>
                            <a:srgbClr val="808030"/>
                          </a:solidFill>
                          <a:highlight>
                            <a:srgbClr val="FFFFE8"/>
                          </a:highlight>
                        </a:rPr>
                        <a:t>)</a:t>
                      </a:r>
                      <a:endParaRPr/>
                    </a:p>
                  </a:txBody>
                  <a:tcPr marT="91425" marB="91425" marR="91425" marL="91425"/>
                </a:tc>
                <a:tc>
                  <a:txBody>
                    <a:bodyPr/>
                    <a:lstStyle/>
                    <a:p>
                      <a:pPr indent="0" lvl="0" marL="0" rtl="0" algn="l">
                        <a:spcBef>
                          <a:spcPts val="0"/>
                        </a:spcBef>
                        <a:spcAft>
                          <a:spcPts val="0"/>
                        </a:spcAft>
                        <a:buNone/>
                      </a:pPr>
                      <a:r>
                        <a:rPr lang="pt-BR"/>
                        <a:t>true</a:t>
                      </a:r>
                      <a:endParaRPr/>
                    </a:p>
                  </a:txBody>
                  <a:tcPr marT="91425" marB="91425" marR="91425" marL="91425"/>
                </a:tc>
              </a:tr>
              <a:tr h="396200">
                <a:tc>
                  <a:txBody>
                    <a:bodyPr/>
                    <a:lstStyle/>
                    <a:p>
                      <a:pPr indent="0" lvl="0" marL="0" rtl="0" algn="l">
                        <a:spcBef>
                          <a:spcPts val="0"/>
                        </a:spcBef>
                        <a:spcAft>
                          <a:spcPts val="0"/>
                        </a:spcAft>
                        <a:buNone/>
                      </a:pPr>
                      <a:r>
                        <a:rPr lang="pt-BR"/>
                        <a:t>xor</a:t>
                      </a:r>
                      <a:endParaRPr/>
                    </a:p>
                  </a:txBody>
                  <a:tcPr marT="91425" marB="91425" marR="91425" marL="91425"/>
                </a:tc>
                <a:tc>
                  <a:txBody>
                    <a:bodyPr/>
                    <a:lstStyle/>
                    <a:p>
                      <a:pPr indent="0" lvl="0" marL="0" rtl="0" algn="l">
                        <a:spcBef>
                          <a:spcPts val="0"/>
                        </a:spcBef>
                        <a:spcAft>
                          <a:spcPts val="0"/>
                        </a:spcAft>
                        <a:buNone/>
                      </a:pPr>
                      <a:r>
                        <a:rPr lang="pt-BR"/>
                        <a:t>Xor “ou exclusivo”</a:t>
                      </a:r>
                      <a:endParaRPr/>
                    </a:p>
                  </a:txBody>
                  <a:tcPr marT="91425" marB="91425" marR="91425" marL="91425"/>
                </a:tc>
                <a:tc>
                  <a:txBody>
                    <a:bodyPr/>
                    <a:lstStyle/>
                    <a:p>
                      <a:pPr indent="0" lvl="0" marL="0" rtl="0" algn="l">
                        <a:spcBef>
                          <a:spcPts val="0"/>
                        </a:spcBef>
                        <a:spcAft>
                          <a:spcPts val="0"/>
                        </a:spcAft>
                        <a:buNone/>
                      </a:pPr>
                      <a:r>
                        <a:rPr b="1" lang="pt-BR">
                          <a:solidFill>
                            <a:srgbClr val="800000"/>
                          </a:solidFill>
                          <a:highlight>
                            <a:srgbClr val="FFFFE8"/>
                          </a:highlight>
                        </a:rPr>
                        <a:t>if</a:t>
                      </a:r>
                      <a:r>
                        <a:rPr lang="pt-BR">
                          <a:solidFill>
                            <a:schemeClr val="dk1"/>
                          </a:solidFill>
                          <a:highlight>
                            <a:srgbClr val="FFFFE8"/>
                          </a:highlight>
                        </a:rPr>
                        <a:t> </a:t>
                      </a:r>
                      <a:r>
                        <a:rPr lang="pt-BR">
                          <a:solidFill>
                            <a:srgbClr val="808030"/>
                          </a:solidFill>
                          <a:highlight>
                            <a:srgbClr val="FFFFE8"/>
                          </a:highlight>
                        </a:rPr>
                        <a:t>(</a:t>
                      </a:r>
                      <a:r>
                        <a:rPr lang="pt-BR">
                          <a:solidFill>
                            <a:srgbClr val="797997"/>
                          </a:solidFill>
                          <a:highlight>
                            <a:srgbClr val="FFFFE8"/>
                          </a:highlight>
                        </a:rPr>
                        <a:t>$a</a:t>
                      </a:r>
                      <a:r>
                        <a:rPr lang="pt-BR">
                          <a:solidFill>
                            <a:schemeClr val="dk1"/>
                          </a:solidFill>
                          <a:highlight>
                            <a:srgbClr val="FFFFE8"/>
                          </a:highlight>
                        </a:rPr>
                        <a:t> </a:t>
                      </a:r>
                      <a:r>
                        <a:rPr lang="pt-BR">
                          <a:solidFill>
                            <a:srgbClr val="808030"/>
                          </a:solidFill>
                          <a:highlight>
                            <a:srgbClr val="FFFFE8"/>
                          </a:highlight>
                        </a:rPr>
                        <a:t>xor</a:t>
                      </a:r>
                      <a:r>
                        <a:rPr lang="pt-BR">
                          <a:solidFill>
                            <a:schemeClr val="dk1"/>
                          </a:solidFill>
                          <a:highlight>
                            <a:srgbClr val="FFFFE8"/>
                          </a:highlight>
                        </a:rPr>
                        <a:t> </a:t>
                      </a:r>
                      <a:r>
                        <a:rPr lang="pt-BR">
                          <a:solidFill>
                            <a:srgbClr val="797997"/>
                          </a:solidFill>
                          <a:highlight>
                            <a:srgbClr val="FFFFE8"/>
                          </a:highlight>
                        </a:rPr>
                        <a:t>$b</a:t>
                      </a:r>
                      <a:r>
                        <a:rPr lang="pt-BR">
                          <a:solidFill>
                            <a:srgbClr val="808030"/>
                          </a:solidFill>
                          <a:highlight>
                            <a:srgbClr val="FFFFE8"/>
                          </a:highlight>
                        </a:rPr>
                        <a:t>)</a:t>
                      </a:r>
                      <a:endParaRPr/>
                    </a:p>
                  </a:txBody>
                  <a:tcPr marT="91425" marB="91425" marR="91425" marL="91425"/>
                </a:tc>
                <a:tc>
                  <a:txBody>
                    <a:bodyPr/>
                    <a:lstStyle/>
                    <a:p>
                      <a:pPr indent="0" lvl="0" marL="0" rtl="0" algn="l">
                        <a:spcBef>
                          <a:spcPts val="0"/>
                        </a:spcBef>
                        <a:spcAft>
                          <a:spcPts val="0"/>
                        </a:spcAft>
                        <a:buNone/>
                      </a:pPr>
                      <a:r>
                        <a:rPr lang="pt-BR"/>
                        <a:t>1</a:t>
                      </a:r>
                      <a:endParaRPr/>
                    </a:p>
                  </a:txBody>
                  <a:tcPr marT="91425" marB="91425" marR="91425" marL="91425"/>
                </a:tc>
              </a:tr>
              <a:tr h="396200">
                <a:tc>
                  <a:txBody>
                    <a:bodyPr/>
                    <a:lstStyle/>
                    <a:p>
                      <a:pPr indent="0" lvl="0" marL="0" rtl="0" algn="l">
                        <a:spcBef>
                          <a:spcPts val="0"/>
                        </a:spcBef>
                        <a:spcAft>
                          <a:spcPts val="0"/>
                        </a:spcAft>
                        <a:buNone/>
                      </a:pPr>
                      <a:r>
                        <a:rPr lang="pt-BR"/>
                        <a:t>and</a:t>
                      </a:r>
                      <a:endParaRPr/>
                    </a:p>
                  </a:txBody>
                  <a:tcPr marT="91425" marB="91425" marR="91425" marL="91425"/>
                </a:tc>
                <a:tc>
                  <a:txBody>
                    <a:bodyPr/>
                    <a:lstStyle/>
                    <a:p>
                      <a:pPr indent="0" lvl="0" marL="0" rtl="0" algn="l">
                        <a:spcBef>
                          <a:spcPts val="0"/>
                        </a:spcBef>
                        <a:spcAft>
                          <a:spcPts val="0"/>
                        </a:spcAft>
                        <a:buNone/>
                      </a:pPr>
                      <a:r>
                        <a:rPr lang="pt-BR">
                          <a:solidFill>
                            <a:schemeClr val="dk1"/>
                          </a:solidFill>
                        </a:rPr>
                        <a:t>E</a:t>
                      </a:r>
                      <a:endParaRPr/>
                    </a:p>
                  </a:txBody>
                  <a:tcPr marT="91425" marB="91425" marR="91425" marL="91425"/>
                </a:tc>
                <a:tc>
                  <a:txBody>
                    <a:bodyPr/>
                    <a:lstStyle/>
                    <a:p>
                      <a:pPr indent="0" lvl="0" marL="0" rtl="0" algn="l">
                        <a:spcBef>
                          <a:spcPts val="0"/>
                        </a:spcBef>
                        <a:spcAft>
                          <a:spcPts val="0"/>
                        </a:spcAft>
                        <a:buNone/>
                      </a:pPr>
                      <a:r>
                        <a:rPr b="1" lang="pt-BR">
                          <a:solidFill>
                            <a:srgbClr val="800000"/>
                          </a:solidFill>
                          <a:highlight>
                            <a:srgbClr val="FFFFE8"/>
                          </a:highlight>
                        </a:rPr>
                        <a:t>if</a:t>
                      </a:r>
                      <a:r>
                        <a:rPr lang="pt-BR">
                          <a:solidFill>
                            <a:schemeClr val="dk1"/>
                          </a:solidFill>
                          <a:highlight>
                            <a:srgbClr val="FFFFE8"/>
                          </a:highlight>
                        </a:rPr>
                        <a:t> </a:t>
                      </a:r>
                      <a:r>
                        <a:rPr lang="pt-BR">
                          <a:solidFill>
                            <a:srgbClr val="808030"/>
                          </a:solidFill>
                          <a:highlight>
                            <a:srgbClr val="FFFFE8"/>
                          </a:highlight>
                        </a:rPr>
                        <a:t>(</a:t>
                      </a:r>
                      <a:r>
                        <a:rPr lang="pt-BR">
                          <a:solidFill>
                            <a:srgbClr val="797997"/>
                          </a:solidFill>
                          <a:highlight>
                            <a:srgbClr val="FFFFE8"/>
                          </a:highlight>
                        </a:rPr>
                        <a:t>$a</a:t>
                      </a:r>
                      <a:r>
                        <a:rPr lang="pt-BR">
                          <a:solidFill>
                            <a:schemeClr val="dk1"/>
                          </a:solidFill>
                          <a:highlight>
                            <a:srgbClr val="FFFFE8"/>
                          </a:highlight>
                        </a:rPr>
                        <a:t> </a:t>
                      </a:r>
                      <a:r>
                        <a:rPr lang="pt-BR">
                          <a:solidFill>
                            <a:srgbClr val="808030"/>
                          </a:solidFill>
                          <a:highlight>
                            <a:srgbClr val="FFFFE8"/>
                          </a:highlight>
                        </a:rPr>
                        <a:t>&gt;</a:t>
                      </a:r>
                      <a:r>
                        <a:rPr lang="pt-BR">
                          <a:solidFill>
                            <a:schemeClr val="dk1"/>
                          </a:solidFill>
                          <a:highlight>
                            <a:srgbClr val="FFFFE8"/>
                          </a:highlight>
                        </a:rPr>
                        <a:t> </a:t>
                      </a:r>
                      <a:r>
                        <a:rPr lang="pt-BR">
                          <a:solidFill>
                            <a:srgbClr val="797997"/>
                          </a:solidFill>
                          <a:highlight>
                            <a:srgbClr val="FFFFE8"/>
                          </a:highlight>
                        </a:rPr>
                        <a:t>$b</a:t>
                      </a:r>
                      <a:r>
                        <a:rPr lang="pt-BR">
                          <a:solidFill>
                            <a:schemeClr val="dk1"/>
                          </a:solidFill>
                          <a:highlight>
                            <a:srgbClr val="FFFFE8"/>
                          </a:highlight>
                        </a:rPr>
                        <a:t> </a:t>
                      </a:r>
                      <a:r>
                        <a:rPr lang="pt-BR">
                          <a:solidFill>
                            <a:srgbClr val="808030"/>
                          </a:solidFill>
                          <a:highlight>
                            <a:srgbClr val="FFFFE8"/>
                          </a:highlight>
                        </a:rPr>
                        <a:t>AND</a:t>
                      </a:r>
                      <a:r>
                        <a:rPr lang="pt-BR">
                          <a:solidFill>
                            <a:schemeClr val="dk1"/>
                          </a:solidFill>
                          <a:highlight>
                            <a:srgbClr val="FFFFE8"/>
                          </a:highlight>
                        </a:rPr>
                        <a:t> </a:t>
                      </a:r>
                      <a:r>
                        <a:rPr lang="pt-BR">
                          <a:solidFill>
                            <a:srgbClr val="797997"/>
                          </a:solidFill>
                          <a:highlight>
                            <a:srgbClr val="FFFFE8"/>
                          </a:highlight>
                        </a:rPr>
                        <a:t>$c</a:t>
                      </a:r>
                      <a:r>
                        <a:rPr lang="pt-BR">
                          <a:solidFill>
                            <a:schemeClr val="dk1"/>
                          </a:solidFill>
                          <a:highlight>
                            <a:srgbClr val="FFFFE8"/>
                          </a:highlight>
                        </a:rPr>
                        <a:t> </a:t>
                      </a:r>
                      <a:r>
                        <a:rPr lang="pt-BR">
                          <a:solidFill>
                            <a:srgbClr val="808030"/>
                          </a:solidFill>
                          <a:highlight>
                            <a:srgbClr val="FFFFE8"/>
                          </a:highlight>
                        </a:rPr>
                        <a:t>&lt;</a:t>
                      </a:r>
                      <a:r>
                        <a:rPr lang="pt-BR">
                          <a:solidFill>
                            <a:schemeClr val="dk1"/>
                          </a:solidFill>
                          <a:highlight>
                            <a:srgbClr val="FFFFE8"/>
                          </a:highlight>
                        </a:rPr>
                        <a:t> </a:t>
                      </a:r>
                      <a:r>
                        <a:rPr lang="pt-BR">
                          <a:solidFill>
                            <a:srgbClr val="797997"/>
                          </a:solidFill>
                          <a:highlight>
                            <a:srgbClr val="FFFFE8"/>
                          </a:highlight>
                        </a:rPr>
                        <a:t>$a</a:t>
                      </a:r>
                      <a:r>
                        <a:rPr lang="pt-BR">
                          <a:solidFill>
                            <a:srgbClr val="808030"/>
                          </a:solidFill>
                          <a:highlight>
                            <a:srgbClr val="FFFFE8"/>
                          </a:highlight>
                        </a:rPr>
                        <a:t>)</a:t>
                      </a:r>
                      <a:endParaRPr>
                        <a:solidFill>
                          <a:schemeClr val="dk1"/>
                        </a:solidFill>
                      </a:endParaRPr>
                    </a:p>
                  </a:txBody>
                  <a:tcPr marT="91425" marB="91425" marR="91425" marL="91425"/>
                </a:tc>
                <a:tc>
                  <a:txBody>
                    <a:bodyPr/>
                    <a:lstStyle/>
                    <a:p>
                      <a:pPr indent="0" lvl="0" marL="0" rtl="0" algn="l">
                        <a:spcBef>
                          <a:spcPts val="0"/>
                        </a:spcBef>
                        <a:spcAft>
                          <a:spcPts val="0"/>
                        </a:spcAft>
                        <a:buNone/>
                      </a:pPr>
                      <a:r>
                        <a:rPr lang="pt-BR">
                          <a:solidFill>
                            <a:schemeClr val="dk1"/>
                          </a:solidFill>
                        </a:rPr>
                        <a:t>true</a:t>
                      </a:r>
                      <a:endParaRPr>
                        <a:solidFill>
                          <a:schemeClr val="dk1"/>
                        </a:solidFill>
                      </a:endParaRPr>
                    </a:p>
                  </a:txBody>
                  <a:tcPr marT="91425" marB="91425" marR="91425" marL="91425"/>
                </a:tc>
              </a:tr>
              <a:tr h="396200">
                <a:tc>
                  <a:txBody>
                    <a:bodyPr/>
                    <a:lstStyle/>
                    <a:p>
                      <a:pPr indent="0" lvl="0" marL="0" rtl="0" algn="l">
                        <a:spcBef>
                          <a:spcPts val="0"/>
                        </a:spcBef>
                        <a:spcAft>
                          <a:spcPts val="0"/>
                        </a:spcAft>
                        <a:buNone/>
                      </a:pPr>
                      <a:r>
                        <a:rPr lang="pt-BR"/>
                        <a:t>or</a:t>
                      </a:r>
                      <a:endParaRPr/>
                    </a:p>
                  </a:txBody>
                  <a:tcPr marT="91425" marB="91425" marR="91425" marL="91425"/>
                </a:tc>
                <a:tc>
                  <a:txBody>
                    <a:bodyPr/>
                    <a:lstStyle/>
                    <a:p>
                      <a:pPr indent="0" lvl="0" marL="0" rtl="0" algn="l">
                        <a:spcBef>
                          <a:spcPts val="0"/>
                        </a:spcBef>
                        <a:spcAft>
                          <a:spcPts val="0"/>
                        </a:spcAft>
                        <a:buNone/>
                      </a:pPr>
                      <a:r>
                        <a:rPr lang="pt-BR">
                          <a:solidFill>
                            <a:schemeClr val="dk1"/>
                          </a:solidFill>
                        </a:rPr>
                        <a:t>OU</a:t>
                      </a:r>
                      <a:endParaRPr>
                        <a:solidFill>
                          <a:schemeClr val="dk1"/>
                        </a:solidFill>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b="1" lang="pt-BR">
                          <a:solidFill>
                            <a:srgbClr val="800000"/>
                          </a:solidFill>
                          <a:highlight>
                            <a:srgbClr val="FFFFE8"/>
                          </a:highlight>
                        </a:rPr>
                        <a:t>if</a:t>
                      </a:r>
                      <a:r>
                        <a:rPr lang="pt-BR">
                          <a:solidFill>
                            <a:schemeClr val="dk1"/>
                          </a:solidFill>
                          <a:highlight>
                            <a:srgbClr val="FFFFE8"/>
                          </a:highlight>
                        </a:rPr>
                        <a:t> </a:t>
                      </a:r>
                      <a:r>
                        <a:rPr lang="pt-BR">
                          <a:solidFill>
                            <a:srgbClr val="808030"/>
                          </a:solidFill>
                          <a:highlight>
                            <a:srgbClr val="FFFFE8"/>
                          </a:highlight>
                        </a:rPr>
                        <a:t>(</a:t>
                      </a:r>
                      <a:r>
                        <a:rPr lang="pt-BR">
                          <a:solidFill>
                            <a:srgbClr val="797997"/>
                          </a:solidFill>
                          <a:highlight>
                            <a:srgbClr val="FFFFE8"/>
                          </a:highlight>
                        </a:rPr>
                        <a:t>$a</a:t>
                      </a:r>
                      <a:r>
                        <a:rPr lang="pt-BR">
                          <a:solidFill>
                            <a:schemeClr val="dk1"/>
                          </a:solidFill>
                          <a:highlight>
                            <a:srgbClr val="FFFFE8"/>
                          </a:highlight>
                        </a:rPr>
                        <a:t> </a:t>
                      </a:r>
                      <a:r>
                        <a:rPr lang="pt-BR">
                          <a:solidFill>
                            <a:srgbClr val="808030"/>
                          </a:solidFill>
                          <a:highlight>
                            <a:srgbClr val="FFFFE8"/>
                          </a:highlight>
                        </a:rPr>
                        <a:t>&gt;</a:t>
                      </a:r>
                      <a:r>
                        <a:rPr lang="pt-BR">
                          <a:solidFill>
                            <a:schemeClr val="dk1"/>
                          </a:solidFill>
                          <a:highlight>
                            <a:srgbClr val="FFFFE8"/>
                          </a:highlight>
                        </a:rPr>
                        <a:t> </a:t>
                      </a:r>
                      <a:r>
                        <a:rPr lang="pt-BR">
                          <a:solidFill>
                            <a:srgbClr val="797997"/>
                          </a:solidFill>
                          <a:highlight>
                            <a:srgbClr val="FFFFE8"/>
                          </a:highlight>
                        </a:rPr>
                        <a:t>$b</a:t>
                      </a:r>
                      <a:r>
                        <a:rPr lang="pt-BR">
                          <a:solidFill>
                            <a:schemeClr val="dk1"/>
                          </a:solidFill>
                          <a:highlight>
                            <a:srgbClr val="FFFFE8"/>
                          </a:highlight>
                        </a:rPr>
                        <a:t> </a:t>
                      </a:r>
                      <a:r>
                        <a:rPr lang="pt-BR">
                          <a:solidFill>
                            <a:srgbClr val="808030"/>
                          </a:solidFill>
                          <a:highlight>
                            <a:srgbClr val="FFFFE8"/>
                          </a:highlight>
                        </a:rPr>
                        <a:t>OR</a:t>
                      </a:r>
                      <a:r>
                        <a:rPr lang="pt-BR">
                          <a:solidFill>
                            <a:schemeClr val="dk1"/>
                          </a:solidFill>
                          <a:highlight>
                            <a:srgbClr val="FFFFE8"/>
                          </a:highlight>
                        </a:rPr>
                        <a:t> </a:t>
                      </a:r>
                      <a:r>
                        <a:rPr lang="pt-BR">
                          <a:solidFill>
                            <a:srgbClr val="797997"/>
                          </a:solidFill>
                          <a:highlight>
                            <a:srgbClr val="FFFFE8"/>
                          </a:highlight>
                        </a:rPr>
                        <a:t>$a</a:t>
                      </a:r>
                      <a:r>
                        <a:rPr lang="pt-BR">
                          <a:solidFill>
                            <a:schemeClr val="dk1"/>
                          </a:solidFill>
                          <a:highlight>
                            <a:srgbClr val="FFFFE8"/>
                          </a:highlight>
                        </a:rPr>
                        <a:t> </a:t>
                      </a:r>
                      <a:r>
                        <a:rPr lang="pt-BR">
                          <a:solidFill>
                            <a:srgbClr val="808030"/>
                          </a:solidFill>
                          <a:highlight>
                            <a:srgbClr val="FFFFE8"/>
                          </a:highlight>
                        </a:rPr>
                        <a:t>&lt;</a:t>
                      </a:r>
                      <a:r>
                        <a:rPr lang="pt-BR">
                          <a:solidFill>
                            <a:schemeClr val="dk1"/>
                          </a:solidFill>
                          <a:highlight>
                            <a:srgbClr val="FFFFE8"/>
                          </a:highlight>
                        </a:rPr>
                        <a:t> </a:t>
                      </a:r>
                      <a:r>
                        <a:rPr lang="pt-BR">
                          <a:solidFill>
                            <a:srgbClr val="797997"/>
                          </a:solidFill>
                          <a:highlight>
                            <a:srgbClr val="FFFFE8"/>
                          </a:highlight>
                        </a:rPr>
                        <a:t>$c</a:t>
                      </a:r>
                      <a:r>
                        <a:rPr lang="pt-BR">
                          <a:solidFill>
                            <a:srgbClr val="808030"/>
                          </a:solidFill>
                          <a:highlight>
                            <a:srgbClr val="FFFFE8"/>
                          </a:highlight>
                        </a:rPr>
                        <a:t>)</a:t>
                      </a:r>
                      <a:endParaRPr>
                        <a:solidFill>
                          <a:schemeClr val="dk1"/>
                        </a:solidFill>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pt-BR">
                          <a:solidFill>
                            <a:schemeClr val="dk1"/>
                          </a:solidFill>
                        </a:rPr>
                        <a:t>true</a:t>
                      </a:r>
                      <a:endParaRPr>
                        <a:solidFill>
                          <a:schemeClr val="dk1"/>
                        </a:solidFill>
                      </a:endParaRPr>
                    </a:p>
                  </a:txBody>
                  <a:tcPr marT="91425" marB="91425" marR="91425" marL="91425"/>
                </a:tc>
              </a:tr>
              <a:tr h="396200">
                <a:tc>
                  <a:txBody>
                    <a:bodyPr/>
                    <a:lstStyle/>
                    <a:p>
                      <a:pPr indent="0" lvl="0" marL="0" rtl="0" algn="l">
                        <a:spcBef>
                          <a:spcPts val="0"/>
                        </a:spcBef>
                        <a:spcAft>
                          <a:spcPts val="0"/>
                        </a:spcAft>
                        <a:buNone/>
                      </a:pPr>
                      <a:r>
                        <a:rPr lang="pt-BR"/>
                        <a:t>!</a:t>
                      </a:r>
                      <a:endParaRPr/>
                    </a:p>
                  </a:txBody>
                  <a:tcPr marT="91425" marB="91425" marR="91425" marL="91425"/>
                </a:tc>
                <a:tc>
                  <a:txBody>
                    <a:bodyPr/>
                    <a:lstStyle/>
                    <a:p>
                      <a:pPr indent="0" lvl="0" marL="0" rtl="0" algn="l">
                        <a:spcBef>
                          <a:spcPts val="0"/>
                        </a:spcBef>
                        <a:spcAft>
                          <a:spcPts val="0"/>
                        </a:spcAft>
                        <a:buNone/>
                      </a:pPr>
                      <a:r>
                        <a:rPr lang="pt-BR">
                          <a:solidFill>
                            <a:schemeClr val="dk1"/>
                          </a:solidFill>
                        </a:rPr>
                        <a:t>Not</a:t>
                      </a:r>
                      <a:endParaRPr>
                        <a:solidFill>
                          <a:schemeClr val="dk1"/>
                        </a:solidFill>
                      </a:endParaRPr>
                    </a:p>
                  </a:txBody>
                  <a:tcPr marT="91425" marB="91425" marR="91425" marL="91425"/>
                </a:tc>
                <a:tc>
                  <a:txBody>
                    <a:bodyPr/>
                    <a:lstStyle/>
                    <a:p>
                      <a:pPr indent="0" lvl="0" marL="0" rtl="0" algn="l">
                        <a:spcBef>
                          <a:spcPts val="0"/>
                        </a:spcBef>
                        <a:spcAft>
                          <a:spcPts val="0"/>
                        </a:spcAft>
                        <a:buNone/>
                      </a:pPr>
                      <a:r>
                        <a:rPr b="1" lang="pt-BR">
                          <a:solidFill>
                            <a:srgbClr val="800000"/>
                          </a:solidFill>
                          <a:highlight>
                            <a:srgbClr val="FFFFE8"/>
                          </a:highlight>
                        </a:rPr>
                        <a:t>if</a:t>
                      </a:r>
                      <a:r>
                        <a:rPr lang="pt-BR">
                          <a:solidFill>
                            <a:srgbClr val="808030"/>
                          </a:solidFill>
                          <a:highlight>
                            <a:srgbClr val="FFFFE8"/>
                          </a:highlight>
                        </a:rPr>
                        <a:t>(!(</a:t>
                      </a:r>
                      <a:r>
                        <a:rPr lang="pt-BR">
                          <a:solidFill>
                            <a:srgbClr val="797997"/>
                          </a:solidFill>
                          <a:highlight>
                            <a:srgbClr val="FFFFE8"/>
                          </a:highlight>
                        </a:rPr>
                        <a:t>$a</a:t>
                      </a:r>
                      <a:r>
                        <a:rPr lang="pt-BR">
                          <a:solidFill>
                            <a:schemeClr val="dk1"/>
                          </a:solidFill>
                          <a:highlight>
                            <a:srgbClr val="FFFFE8"/>
                          </a:highlight>
                        </a:rPr>
                        <a:t> </a:t>
                      </a:r>
                      <a:r>
                        <a:rPr lang="pt-BR">
                          <a:solidFill>
                            <a:srgbClr val="808030"/>
                          </a:solidFill>
                          <a:highlight>
                            <a:srgbClr val="FFFFE8"/>
                          </a:highlight>
                        </a:rPr>
                        <a:t>&gt;</a:t>
                      </a:r>
                      <a:r>
                        <a:rPr lang="pt-BR">
                          <a:solidFill>
                            <a:schemeClr val="dk1"/>
                          </a:solidFill>
                          <a:highlight>
                            <a:srgbClr val="FFFFE8"/>
                          </a:highlight>
                        </a:rPr>
                        <a:t> </a:t>
                      </a:r>
                      <a:r>
                        <a:rPr lang="pt-BR">
                          <a:solidFill>
                            <a:srgbClr val="797997"/>
                          </a:solidFill>
                          <a:highlight>
                            <a:srgbClr val="FFFFE8"/>
                          </a:highlight>
                        </a:rPr>
                        <a:t>$b</a:t>
                      </a:r>
                      <a:r>
                        <a:rPr lang="pt-BR">
                          <a:solidFill>
                            <a:srgbClr val="808030"/>
                          </a:solidFill>
                          <a:highlight>
                            <a:srgbClr val="FFFFE8"/>
                          </a:highlight>
                        </a:rPr>
                        <a:t>))</a:t>
                      </a:r>
                      <a:endParaRPr>
                        <a:solidFill>
                          <a:schemeClr val="dk1"/>
                        </a:solidFill>
                      </a:endParaRPr>
                    </a:p>
                  </a:txBody>
                  <a:tcPr marT="91425" marB="91425" marR="91425" marL="91425"/>
                </a:tc>
                <a:tc>
                  <a:txBody>
                    <a:bodyPr/>
                    <a:lstStyle/>
                    <a:p>
                      <a:pPr indent="0" lvl="0" marL="0" rtl="0" algn="l">
                        <a:spcBef>
                          <a:spcPts val="0"/>
                        </a:spcBef>
                        <a:spcAft>
                          <a:spcPts val="0"/>
                        </a:spcAft>
                        <a:buNone/>
                      </a:pPr>
                      <a:r>
                        <a:rPr lang="pt-BR">
                          <a:solidFill>
                            <a:schemeClr val="dk1"/>
                          </a:solidFill>
                        </a:rPr>
                        <a:t>false</a:t>
                      </a:r>
                      <a:endParaRPr>
                        <a:solidFill>
                          <a:schemeClr val="dk1"/>
                        </a:solidFill>
                      </a:endParaRPr>
                    </a:p>
                  </a:txBody>
                  <a:tcPr marT="91425" marB="91425" marR="91425" marL="91425"/>
                </a:tc>
              </a:tr>
            </a:tbl>
          </a:graphicData>
        </a:graphic>
      </p:graphicFrame>
    </p:spTree>
  </p:cSld>
  <p:clrMapOvr>
    <a:masterClrMapping/>
  </p:clrMapOvr>
</p:sld>
</file>

<file path=ppt/slides/slide3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2" name="Shape 2652"/>
        <p:cNvGrpSpPr/>
        <p:nvPr/>
      </p:nvGrpSpPr>
      <p:grpSpPr>
        <a:xfrm>
          <a:off x="0" y="0"/>
          <a:ext cx="0" cy="0"/>
          <a:chOff x="0" y="0"/>
          <a:chExt cx="0" cy="0"/>
        </a:xfrm>
      </p:grpSpPr>
      <p:sp>
        <p:nvSpPr>
          <p:cNvPr id="2653" name="Google Shape;2653;p31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PDO paginação (parte 1)</a:t>
            </a:r>
            <a:endParaRPr/>
          </a:p>
        </p:txBody>
      </p:sp>
      <p:sp>
        <p:nvSpPr>
          <p:cNvPr id="2654" name="Google Shape;2654;p312"/>
          <p:cNvSpPr txBox="1"/>
          <p:nvPr/>
        </p:nvSpPr>
        <p:spPr>
          <a:xfrm>
            <a:off x="311700" y="1186975"/>
            <a:ext cx="8235300" cy="35685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pt-BR">
                <a:solidFill>
                  <a:srgbClr val="557799"/>
                </a:solidFill>
              </a:rPr>
              <a:t>&lt;?php</a:t>
            </a:r>
            <a:endParaRPr>
              <a:solidFill>
                <a:schemeClr val="dk1"/>
              </a:solidFill>
            </a:endParaRPr>
          </a:p>
          <a:p>
            <a:pPr indent="0" lvl="0" marL="0" rtl="0" algn="l">
              <a:lnSpc>
                <a:spcPct val="115000"/>
              </a:lnSpc>
              <a:spcBef>
                <a:spcPts val="0"/>
              </a:spcBef>
              <a:spcAft>
                <a:spcPts val="0"/>
              </a:spcAft>
              <a:buNone/>
            </a:pPr>
            <a:r>
              <a:rPr b="1" lang="pt-BR">
                <a:solidFill>
                  <a:srgbClr val="008800"/>
                </a:solidFill>
              </a:rPr>
              <a:t>include_once</a:t>
            </a:r>
            <a:r>
              <a:rPr lang="pt-BR">
                <a:solidFill>
                  <a:schemeClr val="dk1"/>
                </a:solidFill>
              </a:rPr>
              <a:t> </a:t>
            </a:r>
            <a:r>
              <a:rPr lang="pt-BR">
                <a:solidFill>
                  <a:schemeClr val="dk1"/>
                </a:solidFill>
                <a:highlight>
                  <a:srgbClr val="FFF0F0"/>
                </a:highlight>
              </a:rPr>
              <a:t>'conexao.php'</a:t>
            </a:r>
            <a:r>
              <a:rPr lang="pt-BR">
                <a:solidFill>
                  <a:schemeClr val="dk1"/>
                </a:solidFill>
              </a:rPr>
              <a:t>;</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rPr lang="pt-BR">
                <a:solidFill>
                  <a:srgbClr val="996633"/>
                </a:solidFill>
              </a:rPr>
              <a:t>$pagina</a:t>
            </a:r>
            <a:r>
              <a:rPr lang="pt-BR">
                <a:solidFill>
                  <a:schemeClr val="dk1"/>
                </a:solidFill>
              </a:rPr>
              <a:t>  </a:t>
            </a:r>
            <a:r>
              <a:rPr lang="pt-BR">
                <a:solidFill>
                  <a:srgbClr val="333333"/>
                </a:solidFill>
              </a:rPr>
              <a:t>=</a:t>
            </a:r>
            <a:r>
              <a:rPr lang="pt-BR">
                <a:solidFill>
                  <a:schemeClr val="dk1"/>
                </a:solidFill>
              </a:rPr>
              <a:t> (</a:t>
            </a:r>
            <a:r>
              <a:rPr lang="pt-BR">
                <a:solidFill>
                  <a:srgbClr val="007020"/>
                </a:solidFill>
              </a:rPr>
              <a:t>isset</a:t>
            </a:r>
            <a:r>
              <a:rPr lang="pt-BR">
                <a:solidFill>
                  <a:schemeClr val="dk1"/>
                </a:solidFill>
              </a:rPr>
              <a:t>(</a:t>
            </a:r>
            <a:r>
              <a:rPr lang="pt-BR">
                <a:solidFill>
                  <a:srgbClr val="996633"/>
                </a:solidFill>
              </a:rPr>
              <a:t>$_REQUEST</a:t>
            </a:r>
            <a:r>
              <a:rPr lang="pt-BR">
                <a:solidFill>
                  <a:schemeClr val="dk1"/>
                </a:solidFill>
              </a:rPr>
              <a:t>[</a:t>
            </a:r>
            <a:r>
              <a:rPr lang="pt-BR">
                <a:solidFill>
                  <a:schemeClr val="dk1"/>
                </a:solidFill>
                <a:highlight>
                  <a:srgbClr val="FFF0F0"/>
                </a:highlight>
              </a:rPr>
              <a:t>'pagina'</a:t>
            </a:r>
            <a:r>
              <a:rPr lang="pt-BR">
                <a:solidFill>
                  <a:schemeClr val="dk1"/>
                </a:solidFill>
              </a:rPr>
              <a:t>])) </a:t>
            </a:r>
            <a:r>
              <a:rPr lang="pt-BR">
                <a:solidFill>
                  <a:srgbClr val="333333"/>
                </a:solidFill>
              </a:rPr>
              <a:t>?</a:t>
            </a:r>
            <a:r>
              <a:rPr lang="pt-BR">
                <a:solidFill>
                  <a:schemeClr val="dk1"/>
                </a:solidFill>
              </a:rPr>
              <a:t> </a:t>
            </a:r>
            <a:r>
              <a:rPr lang="pt-BR">
                <a:solidFill>
                  <a:srgbClr val="996633"/>
                </a:solidFill>
              </a:rPr>
              <a:t>$_REQUEST</a:t>
            </a:r>
            <a:r>
              <a:rPr lang="pt-BR">
                <a:solidFill>
                  <a:schemeClr val="dk1"/>
                </a:solidFill>
              </a:rPr>
              <a:t>[</a:t>
            </a:r>
            <a:r>
              <a:rPr lang="pt-BR">
                <a:solidFill>
                  <a:schemeClr val="dk1"/>
                </a:solidFill>
                <a:highlight>
                  <a:srgbClr val="FFF0F0"/>
                </a:highlight>
              </a:rPr>
              <a:t>'pagina'</a:t>
            </a:r>
            <a:r>
              <a:rPr lang="pt-BR">
                <a:solidFill>
                  <a:schemeClr val="dk1"/>
                </a:solidFill>
              </a:rPr>
              <a:t>] </a:t>
            </a:r>
            <a:r>
              <a:rPr lang="pt-BR">
                <a:solidFill>
                  <a:srgbClr val="333333"/>
                </a:solidFill>
              </a:rPr>
              <a:t>:</a:t>
            </a:r>
            <a:r>
              <a:rPr lang="pt-BR">
                <a:solidFill>
                  <a:schemeClr val="dk1"/>
                </a:solidFill>
              </a:rPr>
              <a:t> </a:t>
            </a:r>
            <a:r>
              <a:rPr b="1" lang="pt-BR">
                <a:solidFill>
                  <a:srgbClr val="0000DD"/>
                </a:solidFill>
              </a:rPr>
              <a:t>1</a:t>
            </a:r>
            <a:r>
              <a:rPr lang="pt-BR">
                <a:solidFill>
                  <a:schemeClr val="dk1"/>
                </a:solidFill>
              </a:rPr>
              <a:t>;</a:t>
            </a:r>
            <a:endParaRPr>
              <a:solidFill>
                <a:schemeClr val="dk1"/>
              </a:solidFill>
            </a:endParaRPr>
          </a:p>
          <a:p>
            <a:pPr indent="0" lvl="0" marL="0" rtl="0" algn="l">
              <a:lnSpc>
                <a:spcPct val="115000"/>
              </a:lnSpc>
              <a:spcBef>
                <a:spcPts val="0"/>
              </a:spcBef>
              <a:spcAft>
                <a:spcPts val="0"/>
              </a:spcAft>
              <a:buNone/>
            </a:pPr>
            <a:r>
              <a:rPr lang="pt-BR">
                <a:solidFill>
                  <a:srgbClr val="996633"/>
                </a:solidFill>
              </a:rPr>
              <a:t>$limit</a:t>
            </a:r>
            <a:r>
              <a:rPr lang="pt-BR">
                <a:solidFill>
                  <a:schemeClr val="dk1"/>
                </a:solidFill>
              </a:rPr>
              <a:t>   </a:t>
            </a:r>
            <a:r>
              <a:rPr lang="pt-BR">
                <a:solidFill>
                  <a:srgbClr val="333333"/>
                </a:solidFill>
              </a:rPr>
              <a:t>=</a:t>
            </a:r>
            <a:r>
              <a:rPr lang="pt-BR">
                <a:solidFill>
                  <a:schemeClr val="dk1"/>
                </a:solidFill>
              </a:rPr>
              <a:t> </a:t>
            </a:r>
            <a:r>
              <a:rPr b="1" lang="pt-BR">
                <a:solidFill>
                  <a:srgbClr val="0000DD"/>
                </a:solidFill>
              </a:rPr>
              <a:t>5</a:t>
            </a:r>
            <a:r>
              <a:rPr lang="pt-BR">
                <a:solidFill>
                  <a:schemeClr val="dk1"/>
                </a:solidFill>
              </a:rPr>
              <a:t>;</a:t>
            </a:r>
            <a:endParaRPr>
              <a:solidFill>
                <a:schemeClr val="dk1"/>
              </a:solidFill>
            </a:endParaRPr>
          </a:p>
          <a:p>
            <a:pPr indent="0" lvl="0" marL="0" rtl="0" algn="l">
              <a:lnSpc>
                <a:spcPct val="115000"/>
              </a:lnSpc>
              <a:spcBef>
                <a:spcPts val="0"/>
              </a:spcBef>
              <a:spcAft>
                <a:spcPts val="0"/>
              </a:spcAft>
              <a:buNone/>
            </a:pPr>
            <a:r>
              <a:rPr lang="pt-BR">
                <a:solidFill>
                  <a:srgbClr val="996633"/>
                </a:solidFill>
              </a:rPr>
              <a:t>$inicio</a:t>
            </a:r>
            <a:r>
              <a:rPr lang="pt-BR">
                <a:solidFill>
                  <a:schemeClr val="dk1"/>
                </a:solidFill>
              </a:rPr>
              <a:t>  </a:t>
            </a:r>
            <a:r>
              <a:rPr lang="pt-BR">
                <a:solidFill>
                  <a:srgbClr val="333333"/>
                </a:solidFill>
              </a:rPr>
              <a:t>=</a:t>
            </a:r>
            <a:r>
              <a:rPr lang="pt-BR">
                <a:solidFill>
                  <a:schemeClr val="dk1"/>
                </a:solidFill>
              </a:rPr>
              <a:t> </a:t>
            </a:r>
            <a:r>
              <a:rPr lang="pt-BR">
                <a:solidFill>
                  <a:srgbClr val="996633"/>
                </a:solidFill>
              </a:rPr>
              <a:t>$pagina</a:t>
            </a:r>
            <a:r>
              <a:rPr lang="pt-BR">
                <a:solidFill>
                  <a:schemeClr val="dk1"/>
                </a:solidFill>
              </a:rPr>
              <a:t> </a:t>
            </a:r>
            <a:r>
              <a:rPr lang="pt-BR">
                <a:solidFill>
                  <a:srgbClr val="333333"/>
                </a:solidFill>
              </a:rPr>
              <a:t>*</a:t>
            </a:r>
            <a:r>
              <a:rPr lang="pt-BR">
                <a:solidFill>
                  <a:schemeClr val="dk1"/>
                </a:solidFill>
              </a:rPr>
              <a:t> </a:t>
            </a:r>
            <a:r>
              <a:rPr lang="pt-BR">
                <a:solidFill>
                  <a:srgbClr val="996633"/>
                </a:solidFill>
              </a:rPr>
              <a:t>$limit</a:t>
            </a:r>
            <a:r>
              <a:rPr lang="pt-BR">
                <a:solidFill>
                  <a:schemeClr val="dk1"/>
                </a:solidFill>
              </a:rPr>
              <a:t>;</a:t>
            </a:r>
            <a:endParaRPr>
              <a:solidFill>
                <a:schemeClr val="dk1"/>
              </a:solidFill>
            </a:endParaRPr>
          </a:p>
          <a:p>
            <a:pPr indent="0" lvl="0" marL="0" rtl="0" algn="l">
              <a:lnSpc>
                <a:spcPct val="115000"/>
              </a:lnSpc>
              <a:spcBef>
                <a:spcPts val="0"/>
              </a:spcBef>
              <a:spcAft>
                <a:spcPts val="0"/>
              </a:spcAft>
              <a:buNone/>
            </a:pPr>
            <a:r>
              <a:rPr lang="pt-BR">
                <a:solidFill>
                  <a:srgbClr val="996633"/>
                </a:solidFill>
              </a:rPr>
              <a:t>$offset</a:t>
            </a:r>
            <a:r>
              <a:rPr lang="pt-BR">
                <a:solidFill>
                  <a:schemeClr val="dk1"/>
                </a:solidFill>
              </a:rPr>
              <a:t>  </a:t>
            </a:r>
            <a:r>
              <a:rPr lang="pt-BR">
                <a:solidFill>
                  <a:srgbClr val="333333"/>
                </a:solidFill>
              </a:rPr>
              <a:t>=</a:t>
            </a:r>
            <a:r>
              <a:rPr lang="pt-BR">
                <a:solidFill>
                  <a:schemeClr val="dk1"/>
                </a:solidFill>
              </a:rPr>
              <a:t> (</a:t>
            </a:r>
            <a:r>
              <a:rPr lang="pt-BR">
                <a:solidFill>
                  <a:srgbClr val="996633"/>
                </a:solidFill>
              </a:rPr>
              <a:t>$pagina</a:t>
            </a:r>
            <a:r>
              <a:rPr lang="pt-BR">
                <a:solidFill>
                  <a:schemeClr val="dk1"/>
                </a:solidFill>
              </a:rPr>
              <a:t> </a:t>
            </a:r>
            <a:r>
              <a:rPr lang="pt-BR">
                <a:solidFill>
                  <a:srgbClr val="333333"/>
                </a:solidFill>
              </a:rPr>
              <a:t>-</a:t>
            </a:r>
            <a:r>
              <a:rPr lang="pt-BR">
                <a:solidFill>
                  <a:schemeClr val="dk1"/>
                </a:solidFill>
              </a:rPr>
              <a:t> </a:t>
            </a:r>
            <a:r>
              <a:rPr b="1" lang="pt-BR">
                <a:solidFill>
                  <a:srgbClr val="0000DD"/>
                </a:solidFill>
              </a:rPr>
              <a:t>1</a:t>
            </a:r>
            <a:r>
              <a:rPr lang="pt-BR">
                <a:solidFill>
                  <a:schemeClr val="dk1"/>
                </a:solidFill>
              </a:rPr>
              <a:t>) </a:t>
            </a:r>
            <a:r>
              <a:rPr lang="pt-BR">
                <a:solidFill>
                  <a:srgbClr val="333333"/>
                </a:solidFill>
              </a:rPr>
              <a:t>*</a:t>
            </a:r>
            <a:r>
              <a:rPr lang="pt-BR">
                <a:solidFill>
                  <a:schemeClr val="dk1"/>
                </a:solidFill>
              </a:rPr>
              <a:t> </a:t>
            </a:r>
            <a:r>
              <a:rPr lang="pt-BR">
                <a:solidFill>
                  <a:srgbClr val="996633"/>
                </a:solidFill>
              </a:rPr>
              <a:t>$limit</a:t>
            </a:r>
            <a:r>
              <a:rPr lang="pt-BR">
                <a:solidFill>
                  <a:schemeClr val="dk1"/>
                </a:solidFill>
              </a:rPr>
              <a:t>;</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rPr lang="pt-BR">
                <a:solidFill>
                  <a:srgbClr val="996633"/>
                </a:solidFill>
              </a:rPr>
              <a:t>$query</a:t>
            </a:r>
            <a:r>
              <a:rPr lang="pt-BR">
                <a:solidFill>
                  <a:schemeClr val="dk1"/>
                </a:solidFill>
              </a:rPr>
              <a:t> </a:t>
            </a:r>
            <a:r>
              <a:rPr lang="pt-BR">
                <a:solidFill>
                  <a:srgbClr val="333333"/>
                </a:solidFill>
              </a:rPr>
              <a:t>=</a:t>
            </a:r>
            <a:r>
              <a:rPr lang="pt-BR">
                <a:solidFill>
                  <a:schemeClr val="dk1"/>
                </a:solidFill>
              </a:rPr>
              <a:t> </a:t>
            </a:r>
            <a:r>
              <a:rPr lang="pt-BR">
                <a:solidFill>
                  <a:schemeClr val="dk1"/>
                </a:solidFill>
                <a:highlight>
                  <a:srgbClr val="FFF0F0"/>
                </a:highlight>
              </a:rPr>
              <a:t>"SELECT id, titulo, preco, isbn, edicao, ano_publicacao FROM livro "</a:t>
            </a:r>
            <a:r>
              <a:rPr lang="pt-BR">
                <a:solidFill>
                  <a:schemeClr val="dk1"/>
                </a:solidFill>
              </a:rPr>
              <a:t>;</a:t>
            </a:r>
            <a:endParaRPr>
              <a:solidFill>
                <a:schemeClr val="dk1"/>
              </a:solidFill>
            </a:endParaRPr>
          </a:p>
          <a:p>
            <a:pPr indent="0" lvl="0" marL="0" rtl="0" algn="l">
              <a:lnSpc>
                <a:spcPct val="115000"/>
              </a:lnSpc>
              <a:spcBef>
                <a:spcPts val="0"/>
              </a:spcBef>
              <a:spcAft>
                <a:spcPts val="0"/>
              </a:spcAft>
              <a:buNone/>
            </a:pPr>
            <a:r>
              <a:rPr lang="pt-BR">
                <a:solidFill>
                  <a:srgbClr val="996633"/>
                </a:solidFill>
              </a:rPr>
              <a:t>$query_total</a:t>
            </a:r>
            <a:r>
              <a:rPr lang="pt-BR">
                <a:solidFill>
                  <a:schemeClr val="dk1"/>
                </a:solidFill>
              </a:rPr>
              <a:t>   </a:t>
            </a:r>
            <a:r>
              <a:rPr lang="pt-BR">
                <a:solidFill>
                  <a:srgbClr val="333333"/>
                </a:solidFill>
              </a:rPr>
              <a:t>=</a:t>
            </a:r>
            <a:r>
              <a:rPr lang="pt-BR">
                <a:solidFill>
                  <a:schemeClr val="dk1"/>
                </a:solidFill>
              </a:rPr>
              <a:t> </a:t>
            </a:r>
            <a:r>
              <a:rPr lang="pt-BR">
                <a:solidFill>
                  <a:srgbClr val="996633"/>
                </a:solidFill>
              </a:rPr>
              <a:t>$pdo</a:t>
            </a:r>
            <a:r>
              <a:rPr lang="pt-BR">
                <a:solidFill>
                  <a:srgbClr val="333333"/>
                </a:solidFill>
              </a:rPr>
              <a:t>-&gt;</a:t>
            </a:r>
            <a:r>
              <a:rPr lang="pt-BR">
                <a:solidFill>
                  <a:srgbClr val="0000CC"/>
                </a:solidFill>
              </a:rPr>
              <a:t>query</a:t>
            </a:r>
            <a:r>
              <a:rPr lang="pt-BR">
                <a:solidFill>
                  <a:schemeClr val="dk1"/>
                </a:solidFill>
              </a:rPr>
              <a:t>(</a:t>
            </a:r>
            <a:r>
              <a:rPr lang="pt-BR">
                <a:solidFill>
                  <a:schemeClr val="dk1"/>
                </a:solidFill>
                <a:highlight>
                  <a:srgbClr val="FFF0F0"/>
                </a:highlight>
              </a:rPr>
              <a:t>"SELECT COUNT(*) FROM (</a:t>
            </a:r>
            <a:r>
              <a:rPr lang="pt-BR">
                <a:solidFill>
                  <a:schemeClr val="dk1"/>
                </a:solidFill>
                <a:highlight>
                  <a:srgbClr val="EEEEEE"/>
                </a:highlight>
              </a:rPr>
              <a:t>$query</a:t>
            </a:r>
            <a:r>
              <a:rPr lang="pt-BR">
                <a:solidFill>
                  <a:schemeClr val="dk1"/>
                </a:solidFill>
                <a:highlight>
                  <a:srgbClr val="FFF0F0"/>
                </a:highlight>
              </a:rPr>
              <a:t>) q"</a:t>
            </a:r>
            <a:r>
              <a:rPr lang="pt-BR">
                <a:solidFill>
                  <a:schemeClr val="dk1"/>
                </a:solidFill>
              </a:rPr>
              <a:t>);</a:t>
            </a:r>
            <a:endParaRPr>
              <a:solidFill>
                <a:schemeClr val="dk1"/>
              </a:solidFill>
            </a:endParaRPr>
          </a:p>
          <a:p>
            <a:pPr indent="0" lvl="0" marL="0" rtl="0" algn="l">
              <a:lnSpc>
                <a:spcPct val="115000"/>
              </a:lnSpc>
              <a:spcBef>
                <a:spcPts val="0"/>
              </a:spcBef>
              <a:spcAft>
                <a:spcPts val="0"/>
              </a:spcAft>
              <a:buNone/>
            </a:pPr>
            <a:r>
              <a:rPr lang="pt-BR">
                <a:solidFill>
                  <a:srgbClr val="996633"/>
                </a:solidFill>
              </a:rPr>
              <a:t>$total</a:t>
            </a:r>
            <a:r>
              <a:rPr lang="pt-BR">
                <a:solidFill>
                  <a:schemeClr val="dk1"/>
                </a:solidFill>
              </a:rPr>
              <a:t>              </a:t>
            </a:r>
            <a:r>
              <a:rPr lang="pt-BR">
                <a:solidFill>
                  <a:srgbClr val="333333"/>
                </a:solidFill>
              </a:rPr>
              <a:t>=</a:t>
            </a:r>
            <a:r>
              <a:rPr lang="pt-BR">
                <a:solidFill>
                  <a:schemeClr val="dk1"/>
                </a:solidFill>
              </a:rPr>
              <a:t> </a:t>
            </a:r>
            <a:r>
              <a:rPr lang="pt-BR">
                <a:solidFill>
                  <a:srgbClr val="996633"/>
                </a:solidFill>
              </a:rPr>
              <a:t>$query_total</a:t>
            </a:r>
            <a:r>
              <a:rPr lang="pt-BR">
                <a:solidFill>
                  <a:srgbClr val="333333"/>
                </a:solidFill>
              </a:rPr>
              <a:t>-&gt;</a:t>
            </a:r>
            <a:r>
              <a:rPr lang="pt-BR">
                <a:solidFill>
                  <a:srgbClr val="0000CC"/>
                </a:solidFill>
              </a:rPr>
              <a:t>fetchColumn</a:t>
            </a:r>
            <a:r>
              <a:rPr lang="pt-BR">
                <a:solidFill>
                  <a:schemeClr val="dk1"/>
                </a:solidFill>
              </a:rPr>
              <a:t>();</a:t>
            </a:r>
            <a:endParaRPr>
              <a:solidFill>
                <a:schemeClr val="dk1"/>
              </a:solidFill>
            </a:endParaRPr>
          </a:p>
          <a:p>
            <a:pPr indent="0" lvl="0" marL="0" rtl="0" algn="l">
              <a:lnSpc>
                <a:spcPct val="115000"/>
              </a:lnSpc>
              <a:spcBef>
                <a:spcPts val="0"/>
              </a:spcBef>
              <a:spcAft>
                <a:spcPts val="0"/>
              </a:spcAft>
              <a:buNone/>
            </a:pPr>
            <a:r>
              <a:rPr lang="pt-BR">
                <a:solidFill>
                  <a:srgbClr val="996633"/>
                </a:solidFill>
              </a:rPr>
              <a:t>$statement</a:t>
            </a:r>
            <a:r>
              <a:rPr lang="pt-BR">
                <a:solidFill>
                  <a:schemeClr val="dk1"/>
                </a:solidFill>
              </a:rPr>
              <a:t>     </a:t>
            </a:r>
            <a:r>
              <a:rPr lang="pt-BR">
                <a:solidFill>
                  <a:srgbClr val="333333"/>
                </a:solidFill>
              </a:rPr>
              <a:t>=</a:t>
            </a:r>
            <a:r>
              <a:rPr lang="pt-BR">
                <a:solidFill>
                  <a:schemeClr val="dk1"/>
                </a:solidFill>
              </a:rPr>
              <a:t> limit(</a:t>
            </a:r>
            <a:r>
              <a:rPr lang="pt-BR">
                <a:solidFill>
                  <a:srgbClr val="996633"/>
                </a:solidFill>
              </a:rPr>
              <a:t>$pdo</a:t>
            </a:r>
            <a:r>
              <a:rPr lang="pt-BR">
                <a:solidFill>
                  <a:schemeClr val="dk1"/>
                </a:solidFill>
              </a:rPr>
              <a:t>, </a:t>
            </a:r>
            <a:r>
              <a:rPr lang="pt-BR">
                <a:solidFill>
                  <a:srgbClr val="996633"/>
                </a:solidFill>
              </a:rPr>
              <a:t>$query</a:t>
            </a:r>
            <a:r>
              <a:rPr lang="pt-BR">
                <a:solidFill>
                  <a:schemeClr val="dk1"/>
                </a:solidFill>
              </a:rPr>
              <a:t>, </a:t>
            </a:r>
            <a:r>
              <a:rPr lang="pt-BR">
                <a:solidFill>
                  <a:srgbClr val="996633"/>
                </a:solidFill>
              </a:rPr>
              <a:t>$limit</a:t>
            </a:r>
            <a:r>
              <a:rPr lang="pt-BR">
                <a:solidFill>
                  <a:schemeClr val="dk1"/>
                </a:solidFill>
              </a:rPr>
              <a:t>, </a:t>
            </a:r>
            <a:r>
              <a:rPr lang="pt-BR">
                <a:solidFill>
                  <a:srgbClr val="996633"/>
                </a:solidFill>
              </a:rPr>
              <a:t>$offset</a:t>
            </a:r>
            <a:r>
              <a:rPr lang="pt-BR">
                <a:solidFill>
                  <a:schemeClr val="dk1"/>
                </a:solidFill>
              </a:rPr>
              <a:t>);</a:t>
            </a:r>
            <a:endParaRPr>
              <a:solidFill>
                <a:schemeClr val="dk1"/>
              </a:solidFill>
            </a:endParaRPr>
          </a:p>
          <a:p>
            <a:pPr indent="0" lvl="0" marL="0" rtl="0" algn="l">
              <a:lnSpc>
                <a:spcPct val="125000"/>
              </a:lnSpc>
              <a:spcBef>
                <a:spcPts val="0"/>
              </a:spcBef>
              <a:spcAft>
                <a:spcPts val="0"/>
              </a:spcAft>
              <a:buClr>
                <a:schemeClr val="dk1"/>
              </a:buClr>
              <a:buSzPts val="1100"/>
              <a:buFont typeface="Arial"/>
              <a:buNone/>
            </a:pPr>
            <a:r>
              <a:rPr lang="pt-BR">
                <a:solidFill>
                  <a:srgbClr val="996633"/>
                </a:solidFill>
              </a:rPr>
              <a:t>$livros</a:t>
            </a:r>
            <a:r>
              <a:rPr lang="pt-BR">
                <a:solidFill>
                  <a:schemeClr val="dk1"/>
                </a:solidFill>
              </a:rPr>
              <a:t>             </a:t>
            </a:r>
            <a:r>
              <a:rPr lang="pt-BR">
                <a:solidFill>
                  <a:srgbClr val="333333"/>
                </a:solidFill>
              </a:rPr>
              <a:t>=</a:t>
            </a:r>
            <a:r>
              <a:rPr lang="pt-BR">
                <a:solidFill>
                  <a:schemeClr val="dk1"/>
                </a:solidFill>
              </a:rPr>
              <a:t> </a:t>
            </a:r>
            <a:r>
              <a:rPr lang="pt-BR">
                <a:solidFill>
                  <a:srgbClr val="996633"/>
                </a:solidFill>
              </a:rPr>
              <a:t>$statement</a:t>
            </a:r>
            <a:r>
              <a:rPr lang="pt-BR">
                <a:solidFill>
                  <a:srgbClr val="333333"/>
                </a:solidFill>
              </a:rPr>
              <a:t>-&gt;</a:t>
            </a:r>
            <a:r>
              <a:rPr lang="pt-BR">
                <a:solidFill>
                  <a:srgbClr val="0000CC"/>
                </a:solidFill>
              </a:rPr>
              <a:t>execute</a:t>
            </a:r>
            <a:r>
              <a:rPr lang="pt-BR">
                <a:solidFill>
                  <a:schemeClr val="dk1"/>
                </a:solidFill>
              </a:rPr>
              <a:t>();</a:t>
            </a:r>
            <a:endParaRPr>
              <a:solidFill>
                <a:schemeClr val="dk1"/>
              </a:solidFill>
            </a:endParaRPr>
          </a:p>
          <a:p>
            <a:pPr indent="0" lvl="0" marL="0" rtl="0" algn="l">
              <a:lnSpc>
                <a:spcPct val="115000"/>
              </a:lnSpc>
              <a:spcBef>
                <a:spcPts val="0"/>
              </a:spcBef>
              <a:spcAft>
                <a:spcPts val="0"/>
              </a:spcAft>
              <a:buNone/>
            </a:pPr>
            <a:r>
              <a:t/>
            </a:r>
            <a:endParaRPr>
              <a:solidFill>
                <a:srgbClr val="996633"/>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p:txBody>
      </p:sp>
    </p:spTree>
  </p:cSld>
  <p:clrMapOvr>
    <a:masterClrMapping/>
  </p:clrMapOvr>
</p:sld>
</file>

<file path=ppt/slides/slide3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8" name="Shape 2658"/>
        <p:cNvGrpSpPr/>
        <p:nvPr/>
      </p:nvGrpSpPr>
      <p:grpSpPr>
        <a:xfrm>
          <a:off x="0" y="0"/>
          <a:ext cx="0" cy="0"/>
          <a:chOff x="0" y="0"/>
          <a:chExt cx="0" cy="0"/>
        </a:xfrm>
      </p:grpSpPr>
      <p:sp>
        <p:nvSpPr>
          <p:cNvPr id="2659" name="Google Shape;2659;p31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PDO (paginação parte 2)</a:t>
            </a:r>
            <a:endParaRPr/>
          </a:p>
        </p:txBody>
      </p:sp>
      <p:sp>
        <p:nvSpPr>
          <p:cNvPr id="2660" name="Google Shape;2660;p313"/>
          <p:cNvSpPr txBox="1"/>
          <p:nvPr/>
        </p:nvSpPr>
        <p:spPr>
          <a:xfrm>
            <a:off x="449350" y="1204600"/>
            <a:ext cx="7973400" cy="38742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pt-BR" sz="1200">
                <a:solidFill>
                  <a:srgbClr val="008800"/>
                </a:solidFill>
              </a:rPr>
              <a:t>function</a:t>
            </a:r>
            <a:r>
              <a:rPr lang="pt-BR" sz="1200">
                <a:solidFill>
                  <a:schemeClr val="dk1"/>
                </a:solidFill>
              </a:rPr>
              <a:t> </a:t>
            </a:r>
            <a:r>
              <a:rPr b="1" lang="pt-BR" sz="1200">
                <a:solidFill>
                  <a:srgbClr val="0066BB"/>
                </a:solidFill>
              </a:rPr>
              <a:t>limit</a:t>
            </a:r>
            <a:r>
              <a:rPr lang="pt-BR" sz="1200">
                <a:solidFill>
                  <a:schemeClr val="dk1"/>
                </a:solidFill>
              </a:rPr>
              <a:t>(</a:t>
            </a:r>
            <a:r>
              <a:rPr lang="pt-BR" sz="1200">
                <a:solidFill>
                  <a:srgbClr val="996633"/>
                </a:solidFill>
              </a:rPr>
              <a:t>$pdo</a:t>
            </a:r>
            <a:r>
              <a:rPr lang="pt-BR" sz="1200">
                <a:solidFill>
                  <a:schemeClr val="dk1"/>
                </a:solidFill>
              </a:rPr>
              <a:t>, string </a:t>
            </a:r>
            <a:r>
              <a:rPr lang="pt-BR" sz="1200">
                <a:solidFill>
                  <a:srgbClr val="996633"/>
                </a:solidFill>
              </a:rPr>
              <a:t>$query</a:t>
            </a:r>
            <a:r>
              <a:rPr lang="pt-BR" sz="1200">
                <a:solidFill>
                  <a:schemeClr val="dk1"/>
                </a:solidFill>
              </a:rPr>
              <a:t>, int </a:t>
            </a:r>
            <a:r>
              <a:rPr lang="pt-BR" sz="1200">
                <a:solidFill>
                  <a:srgbClr val="996633"/>
                </a:solidFill>
              </a:rPr>
              <a:t>$limit</a:t>
            </a:r>
            <a:r>
              <a:rPr lang="pt-BR" sz="1200">
                <a:solidFill>
                  <a:schemeClr val="dk1"/>
                </a:solidFill>
              </a:rPr>
              <a:t>, int </a:t>
            </a:r>
            <a:r>
              <a:rPr lang="pt-BR" sz="1200">
                <a:solidFill>
                  <a:srgbClr val="996633"/>
                </a:solidFill>
              </a:rPr>
              <a:t>$offset</a:t>
            </a:r>
            <a:r>
              <a:rPr lang="pt-BR" sz="1200">
                <a:solidFill>
                  <a:schemeClr val="dk1"/>
                </a:solidFill>
              </a:rPr>
              <a:t>, string </a:t>
            </a:r>
            <a:r>
              <a:rPr lang="pt-BR" sz="1200">
                <a:solidFill>
                  <a:srgbClr val="996633"/>
                </a:solidFill>
              </a:rPr>
              <a:t>$order</a:t>
            </a:r>
            <a:r>
              <a:rPr lang="pt-BR" sz="1200">
                <a:solidFill>
                  <a:schemeClr val="dk1"/>
                </a:solidFill>
              </a:rPr>
              <a:t> </a:t>
            </a:r>
            <a:r>
              <a:rPr lang="pt-BR" sz="1200">
                <a:solidFill>
                  <a:srgbClr val="333333"/>
                </a:solidFill>
              </a:rPr>
              <a:t>=</a:t>
            </a:r>
            <a:r>
              <a:rPr lang="pt-BR" sz="1200">
                <a:solidFill>
                  <a:schemeClr val="dk1"/>
                </a:solidFill>
              </a:rPr>
              <a:t> </a:t>
            </a:r>
            <a:r>
              <a:rPr lang="pt-BR" sz="1200">
                <a:solidFill>
                  <a:schemeClr val="dk1"/>
                </a:solidFill>
                <a:highlight>
                  <a:srgbClr val="FFF0F0"/>
                </a:highlight>
              </a:rPr>
              <a:t>'id'</a:t>
            </a:r>
            <a:r>
              <a:rPr lang="pt-BR" sz="1200">
                <a:solidFill>
                  <a:schemeClr val="dk1"/>
                </a:solidFill>
              </a:rPr>
              <a:t>) </a:t>
            </a:r>
            <a:r>
              <a:rPr lang="pt-BR" sz="1200">
                <a:solidFill>
                  <a:srgbClr val="333333"/>
                </a:solidFill>
              </a:rPr>
              <a:t>:</a:t>
            </a:r>
            <a:r>
              <a:rPr lang="pt-BR" sz="1200">
                <a:solidFill>
                  <a:schemeClr val="dk1"/>
                </a:solidFill>
              </a:rPr>
              <a:t> \PDOStatement{</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pt-BR" sz="1200">
                <a:solidFill>
                  <a:schemeClr val="dk1"/>
                </a:solidFill>
              </a:rPr>
              <a:t>    </a:t>
            </a:r>
            <a:r>
              <a:rPr lang="pt-BR" sz="1200">
                <a:solidFill>
                  <a:srgbClr val="996633"/>
                </a:solidFill>
              </a:rPr>
              <a:t>$query_limit</a:t>
            </a:r>
            <a:r>
              <a:rPr lang="pt-BR" sz="1200">
                <a:solidFill>
                  <a:schemeClr val="dk1"/>
                </a:solidFill>
              </a:rPr>
              <a:t> </a:t>
            </a:r>
            <a:r>
              <a:rPr lang="pt-BR" sz="1200">
                <a:solidFill>
                  <a:srgbClr val="333333"/>
                </a:solidFill>
              </a:rPr>
              <a:t>=</a:t>
            </a:r>
            <a:r>
              <a:rPr lang="pt-BR" sz="1200">
                <a:solidFill>
                  <a:schemeClr val="dk1"/>
                </a:solidFill>
              </a:rPr>
              <a:t> </a:t>
            </a:r>
            <a:r>
              <a:rPr lang="pt-BR" sz="1200">
                <a:solidFill>
                  <a:schemeClr val="dk1"/>
                </a:solidFill>
                <a:highlight>
                  <a:srgbClr val="FFF0F0"/>
                </a:highlight>
              </a:rPr>
              <a:t>""</a:t>
            </a:r>
            <a:r>
              <a:rPr lang="pt-BR" sz="1200">
                <a:solidFill>
                  <a:schemeClr val="dk1"/>
                </a:solidFill>
              </a:rPr>
              <a:t>;</a:t>
            </a:r>
            <a:endParaRPr sz="1200">
              <a:solidFill>
                <a:schemeClr val="dk1"/>
              </a:solidFill>
            </a:endParaRPr>
          </a:p>
          <a:p>
            <a:pPr indent="0" lvl="0" marL="0" rtl="0" algn="l">
              <a:lnSpc>
                <a:spcPct val="115000"/>
              </a:lnSpc>
              <a:spcBef>
                <a:spcPts val="0"/>
              </a:spcBef>
              <a:spcAft>
                <a:spcPts val="0"/>
              </a:spcAft>
              <a:buNone/>
            </a:pPr>
            <a:r>
              <a:rPr lang="pt-BR" sz="1200">
                <a:solidFill>
                  <a:schemeClr val="dk1"/>
                </a:solidFill>
              </a:rPr>
              <a:t>    </a:t>
            </a:r>
            <a:r>
              <a:rPr b="1" lang="pt-BR" sz="1200">
                <a:solidFill>
                  <a:srgbClr val="008800"/>
                </a:solidFill>
              </a:rPr>
              <a:t>switch</a:t>
            </a:r>
            <a:r>
              <a:rPr lang="pt-BR" sz="1200">
                <a:solidFill>
                  <a:schemeClr val="dk1"/>
                </a:solidFill>
              </a:rPr>
              <a:t> (</a:t>
            </a:r>
            <a:r>
              <a:rPr lang="pt-BR" sz="1200">
                <a:solidFill>
                  <a:srgbClr val="996633"/>
                </a:solidFill>
              </a:rPr>
              <a:t>$pdo</a:t>
            </a:r>
            <a:r>
              <a:rPr lang="pt-BR" sz="1200">
                <a:solidFill>
                  <a:srgbClr val="333333"/>
                </a:solidFill>
              </a:rPr>
              <a:t>-&gt;</a:t>
            </a:r>
            <a:r>
              <a:rPr lang="pt-BR" sz="1200">
                <a:solidFill>
                  <a:srgbClr val="0000CC"/>
                </a:solidFill>
              </a:rPr>
              <a:t>getAttribute</a:t>
            </a:r>
            <a:r>
              <a:rPr lang="pt-BR" sz="1200">
                <a:solidFill>
                  <a:schemeClr val="dk1"/>
                </a:solidFill>
              </a:rPr>
              <a:t>(PDO</a:t>
            </a:r>
            <a:r>
              <a:rPr lang="pt-BR" sz="1200">
                <a:solidFill>
                  <a:srgbClr val="333333"/>
                </a:solidFill>
              </a:rPr>
              <a:t>::</a:t>
            </a:r>
            <a:r>
              <a:rPr lang="pt-BR" sz="1200">
                <a:solidFill>
                  <a:srgbClr val="0000CC"/>
                </a:solidFill>
              </a:rPr>
              <a:t>ATTR_DRIVER_NAME</a:t>
            </a:r>
            <a:r>
              <a:rPr lang="pt-BR" sz="1200">
                <a:solidFill>
                  <a:schemeClr val="dk1"/>
                </a:solidFill>
              </a:rPr>
              <a:t>)) {</a:t>
            </a:r>
            <a:endParaRPr sz="1200">
              <a:solidFill>
                <a:schemeClr val="dk1"/>
              </a:solidFill>
            </a:endParaRPr>
          </a:p>
          <a:p>
            <a:pPr indent="0" lvl="0" marL="0" rtl="0" algn="l">
              <a:lnSpc>
                <a:spcPct val="115000"/>
              </a:lnSpc>
              <a:spcBef>
                <a:spcPts val="0"/>
              </a:spcBef>
              <a:spcAft>
                <a:spcPts val="0"/>
              </a:spcAft>
              <a:buNone/>
            </a:pPr>
            <a:r>
              <a:rPr lang="pt-BR" sz="1200">
                <a:solidFill>
                  <a:schemeClr val="dk1"/>
                </a:solidFill>
              </a:rPr>
              <a:t>        </a:t>
            </a:r>
            <a:r>
              <a:rPr b="1" lang="pt-BR" sz="1200">
                <a:solidFill>
                  <a:srgbClr val="008800"/>
                </a:solidFill>
              </a:rPr>
              <a:t>case</a:t>
            </a:r>
            <a:r>
              <a:rPr lang="pt-BR" sz="1200">
                <a:solidFill>
                  <a:schemeClr val="dk1"/>
                </a:solidFill>
              </a:rPr>
              <a:t> </a:t>
            </a:r>
            <a:r>
              <a:rPr lang="pt-BR" sz="1200">
                <a:solidFill>
                  <a:schemeClr val="dk1"/>
                </a:solidFill>
                <a:highlight>
                  <a:srgbClr val="FFF0F0"/>
                </a:highlight>
              </a:rPr>
              <a:t>'sqlsrv'</a:t>
            </a:r>
            <a:r>
              <a:rPr lang="pt-BR" sz="1200">
                <a:solidFill>
                  <a:srgbClr val="333333"/>
                </a:solidFill>
              </a:rPr>
              <a:t>:</a:t>
            </a:r>
            <a:r>
              <a:rPr lang="pt-BR" sz="1200">
                <a:solidFill>
                  <a:schemeClr val="dk1"/>
                </a:solidFill>
              </a:rPr>
              <a:t> </a:t>
            </a:r>
            <a:r>
              <a:rPr lang="pt-BR" sz="1200">
                <a:solidFill>
                  <a:srgbClr val="888888"/>
                </a:solidFill>
              </a:rPr>
              <a:t>//&gt;= 2012</a:t>
            </a:r>
            <a:endParaRPr sz="1200">
              <a:solidFill>
                <a:schemeClr val="dk1"/>
              </a:solidFill>
            </a:endParaRPr>
          </a:p>
          <a:p>
            <a:pPr indent="0" lvl="0" marL="0" rtl="0" algn="l">
              <a:lnSpc>
                <a:spcPct val="115000"/>
              </a:lnSpc>
              <a:spcBef>
                <a:spcPts val="0"/>
              </a:spcBef>
              <a:spcAft>
                <a:spcPts val="0"/>
              </a:spcAft>
              <a:buNone/>
            </a:pPr>
            <a:r>
              <a:rPr lang="pt-BR" sz="1200">
                <a:solidFill>
                  <a:schemeClr val="dk1"/>
                </a:solidFill>
              </a:rPr>
              <a:t>        </a:t>
            </a:r>
            <a:r>
              <a:rPr b="1" lang="pt-BR" sz="1200">
                <a:solidFill>
                  <a:srgbClr val="008800"/>
                </a:solidFill>
              </a:rPr>
              <a:t>case</a:t>
            </a:r>
            <a:r>
              <a:rPr lang="pt-BR" sz="1200">
                <a:solidFill>
                  <a:schemeClr val="dk1"/>
                </a:solidFill>
              </a:rPr>
              <a:t> </a:t>
            </a:r>
            <a:r>
              <a:rPr lang="pt-BR" sz="1200">
                <a:solidFill>
                  <a:schemeClr val="dk1"/>
                </a:solidFill>
                <a:highlight>
                  <a:srgbClr val="FFF0F0"/>
                </a:highlight>
              </a:rPr>
              <a:t>'oci'</a:t>
            </a:r>
            <a:r>
              <a:rPr lang="pt-BR" sz="1200">
                <a:solidFill>
                  <a:srgbClr val="333333"/>
                </a:solidFill>
              </a:rPr>
              <a:t>:</a:t>
            </a:r>
            <a:r>
              <a:rPr lang="pt-BR" sz="1200">
                <a:solidFill>
                  <a:schemeClr val="dk1"/>
                </a:solidFill>
              </a:rPr>
              <a:t> </a:t>
            </a:r>
            <a:r>
              <a:rPr lang="pt-BR" sz="1200">
                <a:solidFill>
                  <a:srgbClr val="888888"/>
                </a:solidFill>
              </a:rPr>
              <a:t>//&gt;= 12c</a:t>
            </a:r>
            <a:endParaRPr sz="1200">
              <a:solidFill>
                <a:schemeClr val="dk1"/>
              </a:solidFill>
            </a:endParaRPr>
          </a:p>
          <a:p>
            <a:pPr indent="0" lvl="0" marL="0" rtl="0" algn="l">
              <a:lnSpc>
                <a:spcPct val="115000"/>
              </a:lnSpc>
              <a:spcBef>
                <a:spcPts val="0"/>
              </a:spcBef>
              <a:spcAft>
                <a:spcPts val="0"/>
              </a:spcAft>
              <a:buNone/>
            </a:pPr>
            <a:r>
              <a:rPr lang="pt-BR" sz="1200">
                <a:solidFill>
                  <a:schemeClr val="dk1"/>
                </a:solidFill>
              </a:rPr>
              <a:t>            </a:t>
            </a:r>
            <a:r>
              <a:rPr lang="pt-BR" sz="1200">
                <a:solidFill>
                  <a:srgbClr val="996633"/>
                </a:solidFill>
              </a:rPr>
              <a:t>$query_limit</a:t>
            </a:r>
            <a:r>
              <a:rPr lang="pt-BR" sz="1200">
                <a:solidFill>
                  <a:schemeClr val="dk1"/>
                </a:solidFill>
              </a:rPr>
              <a:t> </a:t>
            </a:r>
            <a:r>
              <a:rPr lang="pt-BR" sz="1200">
                <a:solidFill>
                  <a:srgbClr val="333333"/>
                </a:solidFill>
              </a:rPr>
              <a:t>=</a:t>
            </a:r>
            <a:r>
              <a:rPr lang="pt-BR" sz="1200">
                <a:solidFill>
                  <a:schemeClr val="dk1"/>
                </a:solidFill>
              </a:rPr>
              <a:t> </a:t>
            </a:r>
            <a:r>
              <a:rPr lang="pt-BR" sz="1200">
                <a:solidFill>
                  <a:schemeClr val="dk1"/>
                </a:solidFill>
                <a:highlight>
                  <a:srgbClr val="FFF0F0"/>
                </a:highlight>
              </a:rPr>
              <a:t>"</a:t>
            </a:r>
            <a:r>
              <a:rPr lang="pt-BR" sz="1200">
                <a:solidFill>
                  <a:schemeClr val="dk1"/>
                </a:solidFill>
                <a:highlight>
                  <a:srgbClr val="EEEEEE"/>
                </a:highlight>
              </a:rPr>
              <a:t>$query</a:t>
            </a:r>
            <a:r>
              <a:rPr lang="pt-BR" sz="1200">
                <a:solidFill>
                  <a:schemeClr val="dk1"/>
                </a:solidFill>
                <a:highlight>
                  <a:srgbClr val="FFF0F0"/>
                </a:highlight>
              </a:rPr>
              <a:t> ORDER BY </a:t>
            </a:r>
            <a:r>
              <a:rPr lang="pt-BR" sz="1200">
                <a:solidFill>
                  <a:schemeClr val="dk1"/>
                </a:solidFill>
                <a:highlight>
                  <a:srgbClr val="EEEEEE"/>
                </a:highlight>
              </a:rPr>
              <a:t>$order</a:t>
            </a:r>
            <a:r>
              <a:rPr lang="pt-BR" sz="1200">
                <a:solidFill>
                  <a:schemeClr val="dk1"/>
                </a:solidFill>
                <a:highlight>
                  <a:srgbClr val="FFF0F0"/>
                </a:highlight>
              </a:rPr>
              <a:t> OFFSET :offset ROWS FETCH NEXT :limit ROWS ONLY"</a:t>
            </a:r>
            <a:r>
              <a:rPr lang="pt-BR" sz="1200">
                <a:solidFill>
                  <a:schemeClr val="dk1"/>
                </a:solidFill>
              </a:rPr>
              <a:t>;</a:t>
            </a:r>
            <a:endParaRPr sz="1200">
              <a:solidFill>
                <a:schemeClr val="dk1"/>
              </a:solidFill>
            </a:endParaRPr>
          </a:p>
          <a:p>
            <a:pPr indent="0" lvl="0" marL="0" rtl="0" algn="l">
              <a:lnSpc>
                <a:spcPct val="115000"/>
              </a:lnSpc>
              <a:spcBef>
                <a:spcPts val="0"/>
              </a:spcBef>
              <a:spcAft>
                <a:spcPts val="0"/>
              </a:spcAft>
              <a:buNone/>
            </a:pPr>
            <a:r>
              <a:rPr lang="pt-BR" sz="1200">
                <a:solidFill>
                  <a:schemeClr val="dk1"/>
                </a:solidFill>
              </a:rPr>
              <a:t>            </a:t>
            </a:r>
            <a:r>
              <a:rPr b="1" lang="pt-BR" sz="1200">
                <a:solidFill>
                  <a:srgbClr val="008800"/>
                </a:solidFill>
              </a:rPr>
              <a:t>break</a:t>
            </a:r>
            <a:r>
              <a:rPr lang="pt-BR" sz="1200">
                <a:solidFill>
                  <a:schemeClr val="dk1"/>
                </a:solidFill>
              </a:rPr>
              <a:t>;</a:t>
            </a:r>
            <a:endParaRPr sz="1200">
              <a:solidFill>
                <a:schemeClr val="dk1"/>
              </a:solidFill>
            </a:endParaRPr>
          </a:p>
          <a:p>
            <a:pPr indent="0" lvl="0" marL="0" rtl="0" algn="l">
              <a:lnSpc>
                <a:spcPct val="115000"/>
              </a:lnSpc>
              <a:spcBef>
                <a:spcPts val="0"/>
              </a:spcBef>
              <a:spcAft>
                <a:spcPts val="0"/>
              </a:spcAft>
              <a:buNone/>
            </a:pPr>
            <a:r>
              <a:rPr lang="pt-BR" sz="1200">
                <a:solidFill>
                  <a:schemeClr val="dk1"/>
                </a:solidFill>
              </a:rPr>
              <a:t>        </a:t>
            </a:r>
            <a:r>
              <a:rPr b="1" lang="pt-BR" sz="1200">
                <a:solidFill>
                  <a:srgbClr val="008800"/>
                </a:solidFill>
              </a:rPr>
              <a:t>default</a:t>
            </a:r>
            <a:r>
              <a:rPr lang="pt-BR" sz="1200">
                <a:solidFill>
                  <a:srgbClr val="333333"/>
                </a:solidFill>
              </a:rPr>
              <a:t>:</a:t>
            </a:r>
            <a:r>
              <a:rPr lang="pt-BR" sz="1200">
                <a:solidFill>
                  <a:schemeClr val="dk1"/>
                </a:solidFill>
              </a:rPr>
              <a:t> </a:t>
            </a:r>
            <a:r>
              <a:rPr lang="pt-BR" sz="1200">
                <a:solidFill>
                  <a:srgbClr val="888888"/>
                </a:solidFill>
              </a:rPr>
              <a:t>//mysql e postgres</a:t>
            </a:r>
            <a:endParaRPr sz="1200">
              <a:solidFill>
                <a:schemeClr val="dk1"/>
              </a:solidFill>
            </a:endParaRPr>
          </a:p>
          <a:p>
            <a:pPr indent="0" lvl="0" marL="0" rtl="0" algn="l">
              <a:lnSpc>
                <a:spcPct val="115000"/>
              </a:lnSpc>
              <a:spcBef>
                <a:spcPts val="0"/>
              </a:spcBef>
              <a:spcAft>
                <a:spcPts val="0"/>
              </a:spcAft>
              <a:buNone/>
            </a:pPr>
            <a:r>
              <a:rPr lang="pt-BR" sz="1200">
                <a:solidFill>
                  <a:schemeClr val="dk1"/>
                </a:solidFill>
              </a:rPr>
              <a:t>            </a:t>
            </a:r>
            <a:r>
              <a:rPr lang="pt-BR" sz="1200">
                <a:solidFill>
                  <a:srgbClr val="996633"/>
                </a:solidFill>
              </a:rPr>
              <a:t>$query_limit</a:t>
            </a:r>
            <a:r>
              <a:rPr lang="pt-BR" sz="1200">
                <a:solidFill>
                  <a:schemeClr val="dk1"/>
                </a:solidFill>
              </a:rPr>
              <a:t> </a:t>
            </a:r>
            <a:r>
              <a:rPr lang="pt-BR" sz="1200">
                <a:solidFill>
                  <a:srgbClr val="333333"/>
                </a:solidFill>
              </a:rPr>
              <a:t>=</a:t>
            </a:r>
            <a:r>
              <a:rPr lang="pt-BR" sz="1200">
                <a:solidFill>
                  <a:schemeClr val="dk1"/>
                </a:solidFill>
              </a:rPr>
              <a:t> </a:t>
            </a:r>
            <a:r>
              <a:rPr lang="pt-BR" sz="1200">
                <a:solidFill>
                  <a:schemeClr val="dk1"/>
                </a:solidFill>
                <a:highlight>
                  <a:srgbClr val="FFF0F0"/>
                </a:highlight>
              </a:rPr>
              <a:t>"</a:t>
            </a:r>
            <a:r>
              <a:rPr lang="pt-BR" sz="1200">
                <a:solidFill>
                  <a:schemeClr val="dk1"/>
                </a:solidFill>
                <a:highlight>
                  <a:srgbClr val="EEEEEE"/>
                </a:highlight>
              </a:rPr>
              <a:t>$query</a:t>
            </a:r>
            <a:r>
              <a:rPr lang="pt-BR" sz="1200">
                <a:solidFill>
                  <a:schemeClr val="dk1"/>
                </a:solidFill>
                <a:highlight>
                  <a:srgbClr val="FFF0F0"/>
                </a:highlight>
              </a:rPr>
              <a:t> ORDER BY </a:t>
            </a:r>
            <a:r>
              <a:rPr lang="pt-BR" sz="1200">
                <a:solidFill>
                  <a:schemeClr val="dk1"/>
                </a:solidFill>
                <a:highlight>
                  <a:srgbClr val="EEEEEE"/>
                </a:highlight>
              </a:rPr>
              <a:t>$order</a:t>
            </a:r>
            <a:r>
              <a:rPr lang="pt-BR" sz="1200">
                <a:solidFill>
                  <a:schemeClr val="dk1"/>
                </a:solidFill>
                <a:highlight>
                  <a:srgbClr val="FFF0F0"/>
                </a:highlight>
              </a:rPr>
              <a:t> LIMIT :limit OFFSET :offset"</a:t>
            </a:r>
            <a:r>
              <a:rPr lang="pt-BR" sz="1200">
                <a:solidFill>
                  <a:schemeClr val="dk1"/>
                </a:solidFill>
              </a:rPr>
              <a:t>;</a:t>
            </a:r>
            <a:endParaRPr sz="1200">
              <a:solidFill>
                <a:schemeClr val="dk1"/>
              </a:solidFill>
            </a:endParaRPr>
          </a:p>
          <a:p>
            <a:pPr indent="0" lvl="0" marL="0" rtl="0" algn="l">
              <a:lnSpc>
                <a:spcPct val="115000"/>
              </a:lnSpc>
              <a:spcBef>
                <a:spcPts val="0"/>
              </a:spcBef>
              <a:spcAft>
                <a:spcPts val="0"/>
              </a:spcAft>
              <a:buNone/>
            </a:pPr>
            <a:r>
              <a:rPr lang="pt-BR" sz="1200">
                <a:solidFill>
                  <a:schemeClr val="dk1"/>
                </a:solidFill>
              </a:rPr>
              <a:t>            </a:t>
            </a:r>
            <a:r>
              <a:rPr b="1" lang="pt-BR" sz="1200">
                <a:solidFill>
                  <a:srgbClr val="008800"/>
                </a:solidFill>
              </a:rPr>
              <a:t>break</a:t>
            </a:r>
            <a:r>
              <a:rPr lang="pt-BR" sz="1200">
                <a:solidFill>
                  <a:schemeClr val="dk1"/>
                </a:solidFill>
              </a:rPr>
              <a:t>;</a:t>
            </a:r>
            <a:endParaRPr sz="1200">
              <a:solidFill>
                <a:schemeClr val="dk1"/>
              </a:solidFill>
            </a:endParaRPr>
          </a:p>
          <a:p>
            <a:pPr indent="0" lvl="0" marL="0" rtl="0" algn="l">
              <a:lnSpc>
                <a:spcPct val="115000"/>
              </a:lnSpc>
              <a:spcBef>
                <a:spcPts val="0"/>
              </a:spcBef>
              <a:spcAft>
                <a:spcPts val="0"/>
              </a:spcAft>
              <a:buNone/>
            </a:pPr>
            <a:r>
              <a:rPr lang="pt-BR" sz="1200">
                <a:solidFill>
                  <a:schemeClr val="dk1"/>
                </a:solidFill>
              </a:rPr>
              <a:t>    }</a:t>
            </a:r>
            <a:endParaRPr sz="1200">
              <a:solidFill>
                <a:schemeClr val="dk1"/>
              </a:solidFill>
            </a:endParaRPr>
          </a:p>
          <a:p>
            <a:pPr indent="0" lvl="0" marL="0" rtl="0" algn="l">
              <a:lnSpc>
                <a:spcPct val="115000"/>
              </a:lnSpc>
              <a:spcBef>
                <a:spcPts val="0"/>
              </a:spcBef>
              <a:spcAft>
                <a:spcPts val="0"/>
              </a:spcAft>
              <a:buNone/>
            </a:pPr>
            <a:r>
              <a:rPr lang="pt-BR" sz="1200">
                <a:solidFill>
                  <a:schemeClr val="dk1"/>
                </a:solidFill>
              </a:rPr>
              <a:t>    </a:t>
            </a:r>
            <a:r>
              <a:rPr lang="pt-BR" sz="1200">
                <a:solidFill>
                  <a:srgbClr val="996633"/>
                </a:solidFill>
              </a:rPr>
              <a:t>$statement</a:t>
            </a:r>
            <a:r>
              <a:rPr lang="pt-BR" sz="1200">
                <a:solidFill>
                  <a:schemeClr val="dk1"/>
                </a:solidFill>
              </a:rPr>
              <a:t> </a:t>
            </a:r>
            <a:r>
              <a:rPr lang="pt-BR" sz="1200">
                <a:solidFill>
                  <a:srgbClr val="333333"/>
                </a:solidFill>
              </a:rPr>
              <a:t>=</a:t>
            </a:r>
            <a:r>
              <a:rPr lang="pt-BR" sz="1200">
                <a:solidFill>
                  <a:schemeClr val="dk1"/>
                </a:solidFill>
              </a:rPr>
              <a:t> </a:t>
            </a:r>
            <a:r>
              <a:rPr lang="pt-BR" sz="1200">
                <a:solidFill>
                  <a:srgbClr val="996633"/>
                </a:solidFill>
              </a:rPr>
              <a:t>$pdo</a:t>
            </a:r>
            <a:r>
              <a:rPr lang="pt-BR" sz="1200">
                <a:solidFill>
                  <a:srgbClr val="333333"/>
                </a:solidFill>
              </a:rPr>
              <a:t>-&gt;</a:t>
            </a:r>
            <a:r>
              <a:rPr lang="pt-BR" sz="1200">
                <a:solidFill>
                  <a:srgbClr val="0000CC"/>
                </a:solidFill>
              </a:rPr>
              <a:t>prepare</a:t>
            </a:r>
            <a:r>
              <a:rPr lang="pt-BR" sz="1200">
                <a:solidFill>
                  <a:schemeClr val="dk1"/>
                </a:solidFill>
              </a:rPr>
              <a:t>(</a:t>
            </a:r>
            <a:r>
              <a:rPr lang="pt-BR" sz="1200">
                <a:solidFill>
                  <a:srgbClr val="996633"/>
                </a:solidFill>
              </a:rPr>
              <a:t>$query_limit</a:t>
            </a:r>
            <a:r>
              <a:rPr lang="pt-BR" sz="1200">
                <a:solidFill>
                  <a:schemeClr val="dk1"/>
                </a:solidFill>
              </a:rPr>
              <a:t>);</a:t>
            </a:r>
            <a:endParaRPr sz="1200">
              <a:solidFill>
                <a:schemeClr val="dk1"/>
              </a:solidFill>
            </a:endParaRPr>
          </a:p>
          <a:p>
            <a:pPr indent="0" lvl="0" marL="0" rtl="0" algn="l">
              <a:lnSpc>
                <a:spcPct val="115000"/>
              </a:lnSpc>
              <a:spcBef>
                <a:spcPts val="0"/>
              </a:spcBef>
              <a:spcAft>
                <a:spcPts val="0"/>
              </a:spcAft>
              <a:buNone/>
            </a:pPr>
            <a:r>
              <a:rPr lang="pt-BR" sz="1200">
                <a:solidFill>
                  <a:schemeClr val="dk1"/>
                </a:solidFill>
              </a:rPr>
              <a:t>    </a:t>
            </a:r>
            <a:r>
              <a:rPr lang="pt-BR" sz="1200">
                <a:solidFill>
                  <a:srgbClr val="996633"/>
                </a:solidFill>
              </a:rPr>
              <a:t>$statement</a:t>
            </a:r>
            <a:r>
              <a:rPr lang="pt-BR" sz="1200">
                <a:solidFill>
                  <a:srgbClr val="333333"/>
                </a:solidFill>
              </a:rPr>
              <a:t>-&gt;</a:t>
            </a:r>
            <a:r>
              <a:rPr lang="pt-BR" sz="1200">
                <a:solidFill>
                  <a:srgbClr val="0000CC"/>
                </a:solidFill>
              </a:rPr>
              <a:t>bindValue</a:t>
            </a:r>
            <a:r>
              <a:rPr lang="pt-BR" sz="1200">
                <a:solidFill>
                  <a:schemeClr val="dk1"/>
                </a:solidFill>
              </a:rPr>
              <a:t>(</a:t>
            </a:r>
            <a:r>
              <a:rPr lang="pt-BR" sz="1200">
                <a:solidFill>
                  <a:schemeClr val="dk1"/>
                </a:solidFill>
                <a:highlight>
                  <a:srgbClr val="FFF0F0"/>
                </a:highlight>
              </a:rPr>
              <a:t>':offset'</a:t>
            </a:r>
            <a:r>
              <a:rPr lang="pt-BR" sz="1200">
                <a:solidFill>
                  <a:schemeClr val="dk1"/>
                </a:solidFill>
              </a:rPr>
              <a:t>, (int) </a:t>
            </a:r>
            <a:r>
              <a:rPr lang="pt-BR" sz="1200">
                <a:solidFill>
                  <a:srgbClr val="996633"/>
                </a:solidFill>
              </a:rPr>
              <a:t>$offset</a:t>
            </a:r>
            <a:r>
              <a:rPr lang="pt-BR" sz="1200">
                <a:solidFill>
                  <a:schemeClr val="dk1"/>
                </a:solidFill>
              </a:rPr>
              <a:t>, PDO</a:t>
            </a:r>
            <a:r>
              <a:rPr lang="pt-BR" sz="1200">
                <a:solidFill>
                  <a:srgbClr val="333333"/>
                </a:solidFill>
              </a:rPr>
              <a:t>::</a:t>
            </a:r>
            <a:r>
              <a:rPr lang="pt-BR" sz="1200">
                <a:solidFill>
                  <a:srgbClr val="0000CC"/>
                </a:solidFill>
              </a:rPr>
              <a:t>PARAM_INT</a:t>
            </a:r>
            <a:r>
              <a:rPr lang="pt-BR" sz="1200">
                <a:solidFill>
                  <a:schemeClr val="dk1"/>
                </a:solidFill>
              </a:rPr>
              <a:t>); </a:t>
            </a:r>
            <a:endParaRPr sz="1200">
              <a:solidFill>
                <a:schemeClr val="dk1"/>
              </a:solidFill>
            </a:endParaRPr>
          </a:p>
          <a:p>
            <a:pPr indent="0" lvl="0" marL="0" rtl="0" algn="l">
              <a:lnSpc>
                <a:spcPct val="115000"/>
              </a:lnSpc>
              <a:spcBef>
                <a:spcPts val="0"/>
              </a:spcBef>
              <a:spcAft>
                <a:spcPts val="0"/>
              </a:spcAft>
              <a:buNone/>
            </a:pPr>
            <a:r>
              <a:rPr lang="pt-BR" sz="1200">
                <a:solidFill>
                  <a:schemeClr val="dk1"/>
                </a:solidFill>
              </a:rPr>
              <a:t>    </a:t>
            </a:r>
            <a:r>
              <a:rPr lang="pt-BR" sz="1200">
                <a:solidFill>
                  <a:srgbClr val="996633"/>
                </a:solidFill>
              </a:rPr>
              <a:t>$statement</a:t>
            </a:r>
            <a:r>
              <a:rPr lang="pt-BR" sz="1200">
                <a:solidFill>
                  <a:srgbClr val="333333"/>
                </a:solidFill>
              </a:rPr>
              <a:t>-&gt;</a:t>
            </a:r>
            <a:r>
              <a:rPr lang="pt-BR" sz="1200">
                <a:solidFill>
                  <a:srgbClr val="0000CC"/>
                </a:solidFill>
              </a:rPr>
              <a:t>bindValue</a:t>
            </a:r>
            <a:r>
              <a:rPr lang="pt-BR" sz="1200">
                <a:solidFill>
                  <a:schemeClr val="dk1"/>
                </a:solidFill>
              </a:rPr>
              <a:t>(</a:t>
            </a:r>
            <a:r>
              <a:rPr lang="pt-BR" sz="1200">
                <a:solidFill>
                  <a:schemeClr val="dk1"/>
                </a:solidFill>
                <a:highlight>
                  <a:srgbClr val="FFF0F0"/>
                </a:highlight>
              </a:rPr>
              <a:t>':limit'</a:t>
            </a:r>
            <a:r>
              <a:rPr lang="pt-BR" sz="1200">
                <a:solidFill>
                  <a:schemeClr val="dk1"/>
                </a:solidFill>
              </a:rPr>
              <a:t>, (int) </a:t>
            </a:r>
            <a:r>
              <a:rPr lang="pt-BR" sz="1200">
                <a:solidFill>
                  <a:srgbClr val="996633"/>
                </a:solidFill>
              </a:rPr>
              <a:t>$limit</a:t>
            </a:r>
            <a:r>
              <a:rPr lang="pt-BR" sz="1200">
                <a:solidFill>
                  <a:schemeClr val="dk1"/>
                </a:solidFill>
              </a:rPr>
              <a:t>, PDO</a:t>
            </a:r>
            <a:r>
              <a:rPr lang="pt-BR" sz="1200">
                <a:solidFill>
                  <a:srgbClr val="333333"/>
                </a:solidFill>
              </a:rPr>
              <a:t>::</a:t>
            </a:r>
            <a:r>
              <a:rPr lang="pt-BR" sz="1200">
                <a:solidFill>
                  <a:srgbClr val="0000CC"/>
                </a:solidFill>
              </a:rPr>
              <a:t>PARAM_INT</a:t>
            </a:r>
            <a:r>
              <a:rPr lang="pt-BR" sz="1200">
                <a:solidFill>
                  <a:schemeClr val="dk1"/>
                </a:solidFill>
              </a:rPr>
              <a:t>); </a:t>
            </a:r>
            <a:endParaRPr sz="1200">
              <a:solidFill>
                <a:schemeClr val="dk1"/>
              </a:solidFill>
            </a:endParaRPr>
          </a:p>
          <a:p>
            <a:pPr indent="0" lvl="0" marL="0" rtl="0" algn="l">
              <a:lnSpc>
                <a:spcPct val="115000"/>
              </a:lnSpc>
              <a:spcBef>
                <a:spcPts val="0"/>
              </a:spcBef>
              <a:spcAft>
                <a:spcPts val="0"/>
              </a:spcAft>
              <a:buNone/>
            </a:pPr>
            <a:r>
              <a:rPr lang="pt-BR" sz="1200">
                <a:solidFill>
                  <a:schemeClr val="dk1"/>
                </a:solidFill>
              </a:rPr>
              <a:t>    </a:t>
            </a:r>
            <a:r>
              <a:rPr b="1" lang="pt-BR" sz="1200">
                <a:solidFill>
                  <a:srgbClr val="008800"/>
                </a:solidFill>
              </a:rPr>
              <a:t>return</a:t>
            </a:r>
            <a:r>
              <a:rPr lang="pt-BR" sz="1200">
                <a:solidFill>
                  <a:schemeClr val="dk1"/>
                </a:solidFill>
              </a:rPr>
              <a:t> </a:t>
            </a:r>
            <a:r>
              <a:rPr lang="pt-BR" sz="1200">
                <a:solidFill>
                  <a:srgbClr val="996633"/>
                </a:solidFill>
              </a:rPr>
              <a:t>$statement</a:t>
            </a:r>
            <a:r>
              <a:rPr lang="pt-BR" sz="1200">
                <a:solidFill>
                  <a:schemeClr val="dk1"/>
                </a:solidFill>
              </a:rPr>
              <a:t>;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pt-BR" sz="1200">
                <a:solidFill>
                  <a:schemeClr val="dk1"/>
                </a:solidFill>
              </a:rPr>
              <a:t>}</a:t>
            </a:r>
            <a:endParaRPr sz="1200">
              <a:solidFill>
                <a:schemeClr val="dk1"/>
              </a:solidFill>
            </a:endParaRPr>
          </a:p>
        </p:txBody>
      </p:sp>
    </p:spTree>
  </p:cSld>
  <p:clrMapOvr>
    <a:masterClrMapping/>
  </p:clrMapOvr>
</p:sld>
</file>

<file path=ppt/slides/slide3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4" name="Shape 2664"/>
        <p:cNvGrpSpPr/>
        <p:nvPr/>
      </p:nvGrpSpPr>
      <p:grpSpPr>
        <a:xfrm>
          <a:off x="0" y="0"/>
          <a:ext cx="0" cy="0"/>
          <a:chOff x="0" y="0"/>
          <a:chExt cx="0" cy="0"/>
        </a:xfrm>
      </p:grpSpPr>
      <p:sp>
        <p:nvSpPr>
          <p:cNvPr id="2665" name="Google Shape;2665;p31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PDO paginação (parte 3)</a:t>
            </a:r>
            <a:endParaRPr/>
          </a:p>
        </p:txBody>
      </p:sp>
      <p:sp>
        <p:nvSpPr>
          <p:cNvPr id="2666" name="Google Shape;2666;p314"/>
          <p:cNvSpPr txBox="1"/>
          <p:nvPr/>
        </p:nvSpPr>
        <p:spPr>
          <a:xfrm>
            <a:off x="311709" y="1367183"/>
            <a:ext cx="8388300" cy="34551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pt-BR" sz="1300">
                <a:solidFill>
                  <a:srgbClr val="008800"/>
                </a:solidFill>
              </a:rPr>
              <a:t>function</a:t>
            </a:r>
            <a:r>
              <a:rPr lang="pt-BR" sz="1300">
                <a:solidFill>
                  <a:schemeClr val="dk1"/>
                </a:solidFill>
              </a:rPr>
              <a:t> </a:t>
            </a:r>
            <a:r>
              <a:rPr b="1" lang="pt-BR" sz="1300">
                <a:solidFill>
                  <a:srgbClr val="0066BB"/>
                </a:solidFill>
              </a:rPr>
              <a:t>montaLinha</a:t>
            </a:r>
            <a:r>
              <a:rPr lang="pt-BR" sz="1300">
                <a:solidFill>
                  <a:schemeClr val="dk1"/>
                </a:solidFill>
              </a:rPr>
              <a:t>(</a:t>
            </a:r>
            <a:r>
              <a:rPr b="1" lang="pt-BR" sz="1300">
                <a:solidFill>
                  <a:srgbClr val="008800"/>
                </a:solidFill>
              </a:rPr>
              <a:t>array</a:t>
            </a:r>
            <a:r>
              <a:rPr lang="pt-BR" sz="1300">
                <a:solidFill>
                  <a:schemeClr val="dk1"/>
                </a:solidFill>
              </a:rPr>
              <a:t> </a:t>
            </a:r>
            <a:r>
              <a:rPr lang="pt-BR" sz="1300">
                <a:solidFill>
                  <a:srgbClr val="996633"/>
                </a:solidFill>
              </a:rPr>
              <a:t>$row</a:t>
            </a:r>
            <a:r>
              <a:rPr lang="pt-BR" sz="1300">
                <a:solidFill>
                  <a:schemeClr val="dk1"/>
                </a:solidFill>
              </a:rPr>
              <a:t>, </a:t>
            </a:r>
            <a:r>
              <a:rPr lang="pt-BR" sz="1300">
                <a:solidFill>
                  <a:srgbClr val="996633"/>
                </a:solidFill>
              </a:rPr>
              <a:t>$tag</a:t>
            </a:r>
            <a:r>
              <a:rPr lang="pt-BR" sz="1300">
                <a:solidFill>
                  <a:schemeClr val="dk1"/>
                </a:solidFill>
              </a:rPr>
              <a:t> </a:t>
            </a:r>
            <a:r>
              <a:rPr lang="pt-BR" sz="1300">
                <a:solidFill>
                  <a:srgbClr val="333333"/>
                </a:solidFill>
              </a:rPr>
              <a:t>=</a:t>
            </a:r>
            <a:r>
              <a:rPr lang="pt-BR" sz="1300">
                <a:solidFill>
                  <a:schemeClr val="dk1"/>
                </a:solidFill>
              </a:rPr>
              <a:t> </a:t>
            </a:r>
            <a:r>
              <a:rPr lang="pt-BR" sz="1300">
                <a:solidFill>
                  <a:schemeClr val="dk1"/>
                </a:solidFill>
                <a:highlight>
                  <a:srgbClr val="FFF0F0"/>
                </a:highlight>
              </a:rPr>
              <a:t>'td'</a:t>
            </a:r>
            <a:r>
              <a:rPr lang="pt-BR" sz="1300">
                <a:solidFill>
                  <a:schemeClr val="dk1"/>
                </a:solidFill>
              </a:rPr>
              <a:t>){</a:t>
            </a:r>
            <a:endParaRPr sz="1300">
              <a:solidFill>
                <a:schemeClr val="dk1"/>
              </a:solidFill>
            </a:endParaRPr>
          </a:p>
          <a:p>
            <a:pPr indent="0" lvl="0" marL="0" rtl="0" algn="l">
              <a:spcBef>
                <a:spcPts val="0"/>
              </a:spcBef>
              <a:spcAft>
                <a:spcPts val="0"/>
              </a:spcAft>
              <a:buNone/>
            </a:pPr>
            <a:r>
              <a:rPr lang="pt-BR" sz="1300">
                <a:solidFill>
                  <a:schemeClr val="dk1"/>
                </a:solidFill>
              </a:rPr>
              <a:t>    </a:t>
            </a:r>
            <a:r>
              <a:rPr b="1" lang="pt-BR" sz="1300">
                <a:solidFill>
                  <a:srgbClr val="008800"/>
                </a:solidFill>
              </a:rPr>
              <a:t>return</a:t>
            </a:r>
            <a:r>
              <a:rPr lang="pt-BR" sz="1300">
                <a:solidFill>
                  <a:schemeClr val="dk1"/>
                </a:solidFill>
              </a:rPr>
              <a:t> </a:t>
            </a:r>
            <a:r>
              <a:rPr lang="pt-BR" sz="1300">
                <a:solidFill>
                  <a:schemeClr val="dk1"/>
                </a:solidFill>
                <a:highlight>
                  <a:srgbClr val="FFF0F0"/>
                </a:highlight>
              </a:rPr>
              <a:t>"&lt;tr&gt;"</a:t>
            </a:r>
            <a:r>
              <a:rPr lang="pt-BR" sz="1300">
                <a:solidFill>
                  <a:srgbClr val="333333"/>
                </a:solidFill>
              </a:rPr>
              <a:t>.</a:t>
            </a:r>
            <a:r>
              <a:rPr lang="pt-BR" sz="1300">
                <a:solidFill>
                  <a:srgbClr val="007020"/>
                </a:solidFill>
              </a:rPr>
              <a:t>implode</a:t>
            </a:r>
            <a:r>
              <a:rPr lang="pt-BR" sz="1300">
                <a:solidFill>
                  <a:schemeClr val="dk1"/>
                </a:solidFill>
              </a:rPr>
              <a:t>(</a:t>
            </a:r>
            <a:r>
              <a:rPr lang="pt-BR" sz="1300">
                <a:solidFill>
                  <a:schemeClr val="dk1"/>
                </a:solidFill>
                <a:highlight>
                  <a:srgbClr val="FFF0F0"/>
                </a:highlight>
              </a:rPr>
              <a:t>''</a:t>
            </a:r>
            <a:r>
              <a:rPr lang="pt-BR" sz="1300">
                <a:solidFill>
                  <a:schemeClr val="dk1"/>
                </a:solidFill>
              </a:rPr>
              <a:t>,</a:t>
            </a:r>
            <a:r>
              <a:rPr lang="pt-BR" sz="1300">
                <a:solidFill>
                  <a:srgbClr val="007020"/>
                </a:solidFill>
              </a:rPr>
              <a:t>array_map</a:t>
            </a:r>
            <a:r>
              <a:rPr lang="pt-BR" sz="1300">
                <a:solidFill>
                  <a:schemeClr val="dk1"/>
                </a:solidFill>
              </a:rPr>
              <a:t>(</a:t>
            </a:r>
            <a:r>
              <a:rPr b="1" lang="pt-BR" sz="1300">
                <a:solidFill>
                  <a:srgbClr val="008800"/>
                </a:solidFill>
              </a:rPr>
              <a:t>function</a:t>
            </a:r>
            <a:r>
              <a:rPr lang="pt-BR" sz="1300">
                <a:solidFill>
                  <a:schemeClr val="dk1"/>
                </a:solidFill>
              </a:rPr>
              <a:t>(</a:t>
            </a:r>
            <a:r>
              <a:rPr lang="pt-BR" sz="1300">
                <a:solidFill>
                  <a:srgbClr val="996633"/>
                </a:solidFill>
              </a:rPr>
              <a:t>$row</a:t>
            </a:r>
            <a:r>
              <a:rPr lang="pt-BR" sz="1300">
                <a:solidFill>
                  <a:schemeClr val="dk1"/>
                </a:solidFill>
              </a:rPr>
              <a:t>) </a:t>
            </a:r>
            <a:r>
              <a:rPr b="1" lang="pt-BR" sz="1300">
                <a:solidFill>
                  <a:srgbClr val="008800"/>
                </a:solidFill>
              </a:rPr>
              <a:t>use</a:t>
            </a:r>
            <a:r>
              <a:rPr lang="pt-BR" sz="1300">
                <a:solidFill>
                  <a:schemeClr val="dk1"/>
                </a:solidFill>
              </a:rPr>
              <a:t> (</a:t>
            </a:r>
            <a:r>
              <a:rPr lang="pt-BR" sz="1300">
                <a:solidFill>
                  <a:srgbClr val="996633"/>
                </a:solidFill>
              </a:rPr>
              <a:t>$tag</a:t>
            </a:r>
            <a:r>
              <a:rPr lang="pt-BR" sz="1300">
                <a:solidFill>
                  <a:schemeClr val="dk1"/>
                </a:solidFill>
              </a:rPr>
              <a:t>){</a:t>
            </a:r>
            <a:endParaRPr sz="1300">
              <a:solidFill>
                <a:schemeClr val="dk1"/>
              </a:solidFill>
            </a:endParaRPr>
          </a:p>
          <a:p>
            <a:pPr indent="0" lvl="0" marL="0" rtl="0" algn="l">
              <a:spcBef>
                <a:spcPts val="0"/>
              </a:spcBef>
              <a:spcAft>
                <a:spcPts val="0"/>
              </a:spcAft>
              <a:buNone/>
            </a:pPr>
            <a:r>
              <a:rPr lang="pt-BR" sz="1300">
                <a:solidFill>
                  <a:schemeClr val="dk1"/>
                </a:solidFill>
              </a:rPr>
              <a:t>        </a:t>
            </a:r>
            <a:r>
              <a:rPr b="1" lang="pt-BR" sz="1300">
                <a:solidFill>
                  <a:srgbClr val="008800"/>
                </a:solidFill>
              </a:rPr>
              <a:t>return</a:t>
            </a:r>
            <a:r>
              <a:rPr lang="pt-BR" sz="1300">
                <a:solidFill>
                  <a:schemeClr val="dk1"/>
                </a:solidFill>
              </a:rPr>
              <a:t> </a:t>
            </a:r>
            <a:r>
              <a:rPr lang="pt-BR" sz="1300">
                <a:solidFill>
                  <a:schemeClr val="dk1"/>
                </a:solidFill>
                <a:highlight>
                  <a:srgbClr val="FFF0F0"/>
                </a:highlight>
              </a:rPr>
              <a:t>"&lt;</a:t>
            </a:r>
            <a:r>
              <a:rPr lang="pt-BR" sz="1300">
                <a:solidFill>
                  <a:schemeClr val="dk1"/>
                </a:solidFill>
                <a:highlight>
                  <a:srgbClr val="EEEEEE"/>
                </a:highlight>
              </a:rPr>
              <a:t>$tag</a:t>
            </a:r>
            <a:r>
              <a:rPr lang="pt-BR" sz="1300">
                <a:solidFill>
                  <a:schemeClr val="dk1"/>
                </a:solidFill>
                <a:highlight>
                  <a:srgbClr val="FFF0F0"/>
                </a:highlight>
              </a:rPr>
              <a:t>&gt;"</a:t>
            </a:r>
            <a:r>
              <a:rPr lang="pt-BR" sz="1300">
                <a:solidFill>
                  <a:schemeClr val="dk1"/>
                </a:solidFill>
              </a:rPr>
              <a:t> </a:t>
            </a:r>
            <a:r>
              <a:rPr lang="pt-BR" sz="1300">
                <a:solidFill>
                  <a:srgbClr val="333333"/>
                </a:solidFill>
              </a:rPr>
              <a:t>.</a:t>
            </a:r>
            <a:r>
              <a:rPr lang="pt-BR" sz="1300">
                <a:solidFill>
                  <a:schemeClr val="dk1"/>
                </a:solidFill>
              </a:rPr>
              <a:t> </a:t>
            </a:r>
            <a:r>
              <a:rPr lang="pt-BR" sz="1300">
                <a:solidFill>
                  <a:srgbClr val="996633"/>
                </a:solidFill>
              </a:rPr>
              <a:t>$row</a:t>
            </a:r>
            <a:r>
              <a:rPr lang="pt-BR" sz="1300">
                <a:solidFill>
                  <a:schemeClr val="dk1"/>
                </a:solidFill>
              </a:rPr>
              <a:t> </a:t>
            </a:r>
            <a:r>
              <a:rPr lang="pt-BR" sz="1300">
                <a:solidFill>
                  <a:srgbClr val="333333"/>
                </a:solidFill>
              </a:rPr>
              <a:t>.</a:t>
            </a:r>
            <a:r>
              <a:rPr lang="pt-BR" sz="1300">
                <a:solidFill>
                  <a:schemeClr val="dk1"/>
                </a:solidFill>
              </a:rPr>
              <a:t> </a:t>
            </a:r>
            <a:r>
              <a:rPr lang="pt-BR" sz="1300">
                <a:solidFill>
                  <a:schemeClr val="dk1"/>
                </a:solidFill>
                <a:highlight>
                  <a:srgbClr val="FFF0F0"/>
                </a:highlight>
              </a:rPr>
              <a:t>"&lt;/</a:t>
            </a:r>
            <a:r>
              <a:rPr lang="pt-BR" sz="1300">
                <a:solidFill>
                  <a:schemeClr val="dk1"/>
                </a:solidFill>
                <a:highlight>
                  <a:srgbClr val="EEEEEE"/>
                </a:highlight>
              </a:rPr>
              <a:t>$tag</a:t>
            </a:r>
            <a:r>
              <a:rPr lang="pt-BR" sz="1300">
                <a:solidFill>
                  <a:schemeClr val="dk1"/>
                </a:solidFill>
                <a:highlight>
                  <a:srgbClr val="FFF0F0"/>
                </a:highlight>
              </a:rPr>
              <a:t>&gt;"</a:t>
            </a:r>
            <a:r>
              <a:rPr lang="pt-BR" sz="1300">
                <a:solidFill>
                  <a:schemeClr val="dk1"/>
                </a:solidFill>
              </a:rPr>
              <a:t>;</a:t>
            </a:r>
            <a:endParaRPr sz="1300">
              <a:solidFill>
                <a:schemeClr val="dk1"/>
              </a:solidFill>
            </a:endParaRPr>
          </a:p>
          <a:p>
            <a:pPr indent="0" lvl="0" marL="0" rtl="0" algn="l">
              <a:spcBef>
                <a:spcPts val="0"/>
              </a:spcBef>
              <a:spcAft>
                <a:spcPts val="0"/>
              </a:spcAft>
              <a:buNone/>
            </a:pPr>
            <a:r>
              <a:rPr lang="pt-BR" sz="1300">
                <a:solidFill>
                  <a:schemeClr val="dk1"/>
                </a:solidFill>
              </a:rPr>
              <a:t>    }, </a:t>
            </a:r>
            <a:r>
              <a:rPr lang="pt-BR" sz="1300">
                <a:solidFill>
                  <a:srgbClr val="996633"/>
                </a:solidFill>
              </a:rPr>
              <a:t>$row</a:t>
            </a:r>
            <a:r>
              <a:rPr lang="pt-BR" sz="1300">
                <a:solidFill>
                  <a:schemeClr val="dk1"/>
                </a:solidFill>
              </a:rPr>
              <a:t>))</a:t>
            </a:r>
            <a:r>
              <a:rPr lang="pt-BR" sz="1300">
                <a:solidFill>
                  <a:srgbClr val="333333"/>
                </a:solidFill>
              </a:rPr>
              <a:t>.</a:t>
            </a:r>
            <a:r>
              <a:rPr lang="pt-BR" sz="1300">
                <a:solidFill>
                  <a:schemeClr val="dk1"/>
                </a:solidFill>
                <a:highlight>
                  <a:srgbClr val="FFF0F0"/>
                </a:highlight>
              </a:rPr>
              <a:t>"&lt;/tr&gt;"</a:t>
            </a:r>
            <a:r>
              <a:rPr lang="pt-BR" sz="1300">
                <a:solidFill>
                  <a:schemeClr val="dk1"/>
                </a:solidFill>
              </a:rPr>
              <a:t>;</a:t>
            </a:r>
            <a:endParaRPr sz="1300">
              <a:solidFill>
                <a:schemeClr val="dk1"/>
              </a:solidFill>
            </a:endParaRPr>
          </a:p>
          <a:p>
            <a:pPr indent="0" lvl="0" marL="0" rtl="0" algn="l">
              <a:spcBef>
                <a:spcPts val="0"/>
              </a:spcBef>
              <a:spcAft>
                <a:spcPts val="0"/>
              </a:spcAft>
              <a:buNone/>
            </a:pPr>
            <a:r>
              <a:rPr lang="pt-BR" sz="1300">
                <a:solidFill>
                  <a:schemeClr val="dk1"/>
                </a:solidFill>
              </a:rPr>
              <a:t>}</a:t>
            </a:r>
            <a:endParaRPr sz="1300">
              <a:solidFill>
                <a:schemeClr val="dk1"/>
              </a:solidFill>
            </a:endParaRPr>
          </a:p>
          <a:p>
            <a:pPr indent="0" lvl="0" marL="0" rtl="0" algn="l">
              <a:spcBef>
                <a:spcPts val="0"/>
              </a:spcBef>
              <a:spcAft>
                <a:spcPts val="0"/>
              </a:spcAft>
              <a:buNone/>
            </a:pPr>
            <a:r>
              <a:t/>
            </a:r>
            <a:endParaRPr sz="1300">
              <a:solidFill>
                <a:schemeClr val="dk1"/>
              </a:solidFill>
            </a:endParaRPr>
          </a:p>
          <a:p>
            <a:pPr indent="0" lvl="0" marL="0" rtl="0" algn="l">
              <a:spcBef>
                <a:spcPts val="0"/>
              </a:spcBef>
              <a:spcAft>
                <a:spcPts val="0"/>
              </a:spcAft>
              <a:buNone/>
            </a:pPr>
            <a:r>
              <a:rPr b="1" lang="pt-BR" sz="1300">
                <a:solidFill>
                  <a:srgbClr val="008800"/>
                </a:solidFill>
              </a:rPr>
              <a:t>echo</a:t>
            </a:r>
            <a:r>
              <a:rPr lang="pt-BR" sz="1300">
                <a:solidFill>
                  <a:schemeClr val="dk1"/>
                </a:solidFill>
              </a:rPr>
              <a:t> </a:t>
            </a:r>
            <a:r>
              <a:rPr lang="pt-BR" sz="1300">
                <a:solidFill>
                  <a:schemeClr val="dk1"/>
                </a:solidFill>
                <a:highlight>
                  <a:srgbClr val="FFF0F0"/>
                </a:highlight>
              </a:rPr>
              <a:t>"&lt;table border&gt;"</a:t>
            </a:r>
            <a:r>
              <a:rPr lang="pt-BR" sz="1300">
                <a:solidFill>
                  <a:schemeClr val="dk1"/>
                </a:solidFill>
              </a:rPr>
              <a:t>;</a:t>
            </a:r>
            <a:endParaRPr sz="1300">
              <a:solidFill>
                <a:schemeClr val="dk1"/>
              </a:solidFill>
            </a:endParaRPr>
          </a:p>
          <a:p>
            <a:pPr indent="0" lvl="0" marL="0" rtl="0" algn="l">
              <a:spcBef>
                <a:spcPts val="0"/>
              </a:spcBef>
              <a:spcAft>
                <a:spcPts val="0"/>
              </a:spcAft>
              <a:buNone/>
            </a:pPr>
            <a:r>
              <a:rPr b="1" lang="pt-BR" sz="1300">
                <a:solidFill>
                  <a:srgbClr val="008800"/>
                </a:solidFill>
              </a:rPr>
              <a:t>echo</a:t>
            </a:r>
            <a:r>
              <a:rPr lang="pt-BR" sz="1300">
                <a:solidFill>
                  <a:schemeClr val="dk1"/>
                </a:solidFill>
              </a:rPr>
              <a:t> montaLinha([</a:t>
            </a:r>
            <a:r>
              <a:rPr lang="pt-BR" sz="1300">
                <a:solidFill>
                  <a:schemeClr val="dk1"/>
                </a:solidFill>
                <a:highlight>
                  <a:srgbClr val="FFF0F0"/>
                </a:highlight>
              </a:rPr>
              <a:t>'ID'</a:t>
            </a:r>
            <a:r>
              <a:rPr lang="pt-BR" sz="1300">
                <a:solidFill>
                  <a:schemeClr val="dk1"/>
                </a:solidFill>
              </a:rPr>
              <a:t>,</a:t>
            </a:r>
            <a:r>
              <a:rPr lang="pt-BR" sz="1300">
                <a:solidFill>
                  <a:schemeClr val="dk1"/>
                </a:solidFill>
                <a:highlight>
                  <a:srgbClr val="FFF0F0"/>
                </a:highlight>
              </a:rPr>
              <a:t>'Título'</a:t>
            </a:r>
            <a:r>
              <a:rPr lang="pt-BR" sz="1300">
                <a:solidFill>
                  <a:schemeClr val="dk1"/>
                </a:solidFill>
              </a:rPr>
              <a:t>,</a:t>
            </a:r>
            <a:r>
              <a:rPr lang="pt-BR" sz="1300">
                <a:solidFill>
                  <a:schemeClr val="dk1"/>
                </a:solidFill>
                <a:highlight>
                  <a:srgbClr val="FFF0F0"/>
                </a:highlight>
              </a:rPr>
              <a:t>'Preço'</a:t>
            </a:r>
            <a:r>
              <a:rPr lang="pt-BR" sz="1300">
                <a:solidFill>
                  <a:schemeClr val="dk1"/>
                </a:solidFill>
              </a:rPr>
              <a:t>,</a:t>
            </a:r>
            <a:r>
              <a:rPr lang="pt-BR" sz="1300">
                <a:solidFill>
                  <a:schemeClr val="dk1"/>
                </a:solidFill>
                <a:highlight>
                  <a:srgbClr val="FFF0F0"/>
                </a:highlight>
              </a:rPr>
              <a:t>'ISBN'</a:t>
            </a:r>
            <a:r>
              <a:rPr lang="pt-BR" sz="1300">
                <a:solidFill>
                  <a:schemeClr val="dk1"/>
                </a:solidFill>
              </a:rPr>
              <a:t>,</a:t>
            </a:r>
            <a:r>
              <a:rPr lang="pt-BR" sz="1300">
                <a:solidFill>
                  <a:schemeClr val="dk1"/>
                </a:solidFill>
                <a:highlight>
                  <a:srgbClr val="FFF0F0"/>
                </a:highlight>
              </a:rPr>
              <a:t>'Edição'</a:t>
            </a:r>
            <a:r>
              <a:rPr lang="pt-BR" sz="1300">
                <a:solidFill>
                  <a:schemeClr val="dk1"/>
                </a:solidFill>
              </a:rPr>
              <a:t>,</a:t>
            </a:r>
            <a:r>
              <a:rPr lang="pt-BR" sz="1300">
                <a:solidFill>
                  <a:schemeClr val="dk1"/>
                </a:solidFill>
                <a:highlight>
                  <a:srgbClr val="FFF0F0"/>
                </a:highlight>
              </a:rPr>
              <a:t>'Ano'</a:t>
            </a:r>
            <a:r>
              <a:rPr lang="pt-BR" sz="1300">
                <a:solidFill>
                  <a:schemeClr val="dk1"/>
                </a:solidFill>
              </a:rPr>
              <a:t>], </a:t>
            </a:r>
            <a:r>
              <a:rPr lang="pt-BR" sz="1300">
                <a:solidFill>
                  <a:schemeClr val="dk1"/>
                </a:solidFill>
                <a:highlight>
                  <a:srgbClr val="FFF0F0"/>
                </a:highlight>
              </a:rPr>
              <a:t>'th'</a:t>
            </a:r>
            <a:r>
              <a:rPr lang="pt-BR" sz="1300">
                <a:solidFill>
                  <a:schemeClr val="dk1"/>
                </a:solidFill>
              </a:rPr>
              <a:t>);</a:t>
            </a:r>
            <a:endParaRPr sz="1300">
              <a:solidFill>
                <a:schemeClr val="dk1"/>
              </a:solidFill>
            </a:endParaRPr>
          </a:p>
          <a:p>
            <a:pPr indent="0" lvl="0" marL="0" rtl="0" algn="l">
              <a:spcBef>
                <a:spcPts val="0"/>
              </a:spcBef>
              <a:spcAft>
                <a:spcPts val="0"/>
              </a:spcAft>
              <a:buNone/>
            </a:pPr>
            <a:r>
              <a:rPr b="1" lang="pt-BR" sz="1300">
                <a:solidFill>
                  <a:srgbClr val="008800"/>
                </a:solidFill>
              </a:rPr>
              <a:t>while</a:t>
            </a:r>
            <a:r>
              <a:rPr lang="pt-BR" sz="1300">
                <a:solidFill>
                  <a:schemeClr val="dk1"/>
                </a:solidFill>
              </a:rPr>
              <a:t> (</a:t>
            </a:r>
            <a:r>
              <a:rPr lang="pt-BR" sz="1300">
                <a:solidFill>
                  <a:srgbClr val="996633"/>
                </a:solidFill>
              </a:rPr>
              <a:t>$row</a:t>
            </a:r>
            <a:r>
              <a:rPr lang="pt-BR" sz="1300">
                <a:solidFill>
                  <a:schemeClr val="dk1"/>
                </a:solidFill>
              </a:rPr>
              <a:t> </a:t>
            </a:r>
            <a:r>
              <a:rPr lang="pt-BR" sz="1300">
                <a:solidFill>
                  <a:srgbClr val="333333"/>
                </a:solidFill>
              </a:rPr>
              <a:t>=</a:t>
            </a:r>
            <a:r>
              <a:rPr lang="pt-BR" sz="1300">
                <a:solidFill>
                  <a:schemeClr val="dk1"/>
                </a:solidFill>
              </a:rPr>
              <a:t> </a:t>
            </a:r>
            <a:r>
              <a:rPr lang="pt-BR" sz="1300">
                <a:solidFill>
                  <a:srgbClr val="996633"/>
                </a:solidFill>
              </a:rPr>
              <a:t>$statement</a:t>
            </a:r>
            <a:r>
              <a:rPr lang="pt-BR" sz="1300">
                <a:solidFill>
                  <a:srgbClr val="333333"/>
                </a:solidFill>
              </a:rPr>
              <a:t>-&gt;</a:t>
            </a:r>
            <a:r>
              <a:rPr lang="pt-BR" sz="1300">
                <a:solidFill>
                  <a:srgbClr val="0000CC"/>
                </a:solidFill>
              </a:rPr>
              <a:t>fetch</a:t>
            </a:r>
            <a:r>
              <a:rPr lang="pt-BR" sz="1300">
                <a:solidFill>
                  <a:schemeClr val="dk1"/>
                </a:solidFill>
              </a:rPr>
              <a:t>()){</a:t>
            </a:r>
            <a:endParaRPr sz="1300">
              <a:solidFill>
                <a:schemeClr val="dk1"/>
              </a:solidFill>
            </a:endParaRPr>
          </a:p>
          <a:p>
            <a:pPr indent="0" lvl="0" marL="0" rtl="0" algn="l">
              <a:spcBef>
                <a:spcPts val="0"/>
              </a:spcBef>
              <a:spcAft>
                <a:spcPts val="0"/>
              </a:spcAft>
              <a:buNone/>
            </a:pPr>
            <a:r>
              <a:rPr lang="pt-BR" sz="1300">
                <a:solidFill>
                  <a:schemeClr val="dk1"/>
                </a:solidFill>
              </a:rPr>
              <a:t>    </a:t>
            </a:r>
            <a:r>
              <a:rPr b="1" lang="pt-BR" sz="1300">
                <a:solidFill>
                  <a:srgbClr val="008800"/>
                </a:solidFill>
              </a:rPr>
              <a:t>echo</a:t>
            </a:r>
            <a:r>
              <a:rPr lang="pt-BR" sz="1300">
                <a:solidFill>
                  <a:schemeClr val="dk1"/>
                </a:solidFill>
              </a:rPr>
              <a:t> montaLinha(</a:t>
            </a:r>
            <a:r>
              <a:rPr lang="pt-BR" sz="1300">
                <a:solidFill>
                  <a:srgbClr val="996633"/>
                </a:solidFill>
              </a:rPr>
              <a:t>$row</a:t>
            </a:r>
            <a:r>
              <a:rPr lang="pt-BR" sz="1300">
                <a:solidFill>
                  <a:schemeClr val="dk1"/>
                </a:solidFill>
              </a:rPr>
              <a:t>);</a:t>
            </a:r>
            <a:endParaRPr sz="1300">
              <a:solidFill>
                <a:schemeClr val="dk1"/>
              </a:solidFill>
            </a:endParaRPr>
          </a:p>
          <a:p>
            <a:pPr indent="0" lvl="0" marL="0" rtl="0" algn="l">
              <a:spcBef>
                <a:spcPts val="0"/>
              </a:spcBef>
              <a:spcAft>
                <a:spcPts val="0"/>
              </a:spcAft>
              <a:buNone/>
            </a:pPr>
            <a:r>
              <a:rPr lang="pt-BR" sz="1300">
                <a:solidFill>
                  <a:schemeClr val="dk1"/>
                </a:solidFill>
              </a:rPr>
              <a:t>}</a:t>
            </a:r>
            <a:endParaRPr sz="1300">
              <a:solidFill>
                <a:schemeClr val="dk1"/>
              </a:solidFill>
            </a:endParaRPr>
          </a:p>
          <a:p>
            <a:pPr indent="0" lvl="0" marL="0" rtl="0" algn="l">
              <a:spcBef>
                <a:spcPts val="0"/>
              </a:spcBef>
              <a:spcAft>
                <a:spcPts val="0"/>
              </a:spcAft>
              <a:buNone/>
            </a:pPr>
            <a:r>
              <a:rPr b="1" lang="pt-BR" sz="1300">
                <a:solidFill>
                  <a:srgbClr val="008800"/>
                </a:solidFill>
              </a:rPr>
              <a:t>echo</a:t>
            </a:r>
            <a:r>
              <a:rPr lang="pt-BR" sz="1300">
                <a:solidFill>
                  <a:schemeClr val="dk1"/>
                </a:solidFill>
              </a:rPr>
              <a:t> </a:t>
            </a:r>
            <a:r>
              <a:rPr lang="pt-BR" sz="1300">
                <a:solidFill>
                  <a:schemeClr val="dk1"/>
                </a:solidFill>
                <a:highlight>
                  <a:srgbClr val="FFF0F0"/>
                </a:highlight>
              </a:rPr>
              <a:t>"&lt;/table&gt;"</a:t>
            </a:r>
            <a:r>
              <a:rPr lang="pt-BR" sz="1300">
                <a:solidFill>
                  <a:schemeClr val="dk1"/>
                </a:solidFill>
              </a:rPr>
              <a:t>;</a:t>
            </a:r>
            <a:endParaRPr sz="1300">
              <a:solidFill>
                <a:schemeClr val="dk1"/>
              </a:solidFill>
            </a:endParaRPr>
          </a:p>
          <a:p>
            <a:pPr indent="0" lvl="0" marL="0" rtl="0" algn="l">
              <a:spcBef>
                <a:spcPts val="0"/>
              </a:spcBef>
              <a:spcAft>
                <a:spcPts val="0"/>
              </a:spcAft>
              <a:buNone/>
            </a:pPr>
            <a:r>
              <a:t/>
            </a:r>
            <a:endParaRPr sz="1300">
              <a:solidFill>
                <a:schemeClr val="dk1"/>
              </a:solidFill>
            </a:endParaRPr>
          </a:p>
          <a:p>
            <a:pPr indent="0" lvl="0" marL="0" rtl="0" algn="l">
              <a:spcBef>
                <a:spcPts val="0"/>
              </a:spcBef>
              <a:spcAft>
                <a:spcPts val="0"/>
              </a:spcAft>
              <a:buNone/>
            </a:pPr>
            <a:r>
              <a:rPr b="1" lang="pt-BR" sz="1300">
                <a:solidFill>
                  <a:srgbClr val="008800"/>
                </a:solidFill>
              </a:rPr>
              <a:t>echo</a:t>
            </a:r>
            <a:r>
              <a:rPr lang="pt-BR" sz="1300">
                <a:solidFill>
                  <a:schemeClr val="dk1"/>
                </a:solidFill>
              </a:rPr>
              <a:t> ((</a:t>
            </a:r>
            <a:r>
              <a:rPr lang="pt-BR" sz="1300">
                <a:solidFill>
                  <a:srgbClr val="996633"/>
                </a:solidFill>
              </a:rPr>
              <a:t>$pagina</a:t>
            </a:r>
            <a:r>
              <a:rPr lang="pt-BR" sz="1300">
                <a:solidFill>
                  <a:srgbClr val="333333"/>
                </a:solidFill>
              </a:rPr>
              <a:t>-</a:t>
            </a:r>
            <a:r>
              <a:rPr b="1" lang="pt-BR" sz="1300">
                <a:solidFill>
                  <a:srgbClr val="0000DD"/>
                </a:solidFill>
              </a:rPr>
              <a:t>1</a:t>
            </a:r>
            <a:r>
              <a:rPr lang="pt-BR" sz="1300">
                <a:solidFill>
                  <a:schemeClr val="dk1"/>
                </a:solidFill>
              </a:rPr>
              <a:t>) </a:t>
            </a:r>
            <a:r>
              <a:rPr lang="pt-BR" sz="1300">
                <a:solidFill>
                  <a:srgbClr val="333333"/>
                </a:solidFill>
              </a:rPr>
              <a:t>&gt;</a:t>
            </a:r>
            <a:r>
              <a:rPr lang="pt-BR" sz="1300">
                <a:solidFill>
                  <a:schemeClr val="dk1"/>
                </a:solidFill>
              </a:rPr>
              <a:t> </a:t>
            </a:r>
            <a:r>
              <a:rPr b="1" lang="pt-BR" sz="1300">
                <a:solidFill>
                  <a:srgbClr val="0000DD"/>
                </a:solidFill>
              </a:rPr>
              <a:t>0</a:t>
            </a:r>
            <a:r>
              <a:rPr lang="pt-BR" sz="1300">
                <a:solidFill>
                  <a:schemeClr val="dk1"/>
                </a:solidFill>
              </a:rPr>
              <a:t>) </a:t>
            </a:r>
            <a:r>
              <a:rPr lang="pt-BR" sz="1300">
                <a:solidFill>
                  <a:srgbClr val="333333"/>
                </a:solidFill>
              </a:rPr>
              <a:t>?</a:t>
            </a:r>
            <a:r>
              <a:rPr lang="pt-BR" sz="1300">
                <a:solidFill>
                  <a:schemeClr val="dk1"/>
                </a:solidFill>
              </a:rPr>
              <a:t>  </a:t>
            </a:r>
            <a:r>
              <a:rPr lang="pt-BR" sz="1300">
                <a:solidFill>
                  <a:schemeClr val="dk1"/>
                </a:solidFill>
                <a:highlight>
                  <a:srgbClr val="FFF0F0"/>
                </a:highlight>
              </a:rPr>
              <a:t>"&lt;a href='index.php?pagina="</a:t>
            </a:r>
            <a:r>
              <a:rPr lang="pt-BR" sz="1300">
                <a:solidFill>
                  <a:srgbClr val="333333"/>
                </a:solidFill>
              </a:rPr>
              <a:t>.</a:t>
            </a:r>
            <a:r>
              <a:rPr lang="pt-BR" sz="1300">
                <a:solidFill>
                  <a:schemeClr val="dk1"/>
                </a:solidFill>
              </a:rPr>
              <a:t>(</a:t>
            </a:r>
            <a:r>
              <a:rPr lang="pt-BR" sz="1300">
                <a:solidFill>
                  <a:srgbClr val="996633"/>
                </a:solidFill>
              </a:rPr>
              <a:t>$pagina</a:t>
            </a:r>
            <a:r>
              <a:rPr lang="pt-BR" sz="1300">
                <a:solidFill>
                  <a:srgbClr val="333333"/>
                </a:solidFill>
              </a:rPr>
              <a:t>-</a:t>
            </a:r>
            <a:r>
              <a:rPr b="1" lang="pt-BR" sz="1300">
                <a:solidFill>
                  <a:srgbClr val="0000DD"/>
                </a:solidFill>
              </a:rPr>
              <a:t>1</a:t>
            </a:r>
            <a:r>
              <a:rPr lang="pt-BR" sz="1300">
                <a:solidFill>
                  <a:schemeClr val="dk1"/>
                </a:solidFill>
              </a:rPr>
              <a:t>)</a:t>
            </a:r>
            <a:r>
              <a:rPr lang="pt-BR" sz="1300">
                <a:solidFill>
                  <a:srgbClr val="333333"/>
                </a:solidFill>
              </a:rPr>
              <a:t>.</a:t>
            </a:r>
            <a:r>
              <a:rPr lang="pt-BR" sz="1300">
                <a:solidFill>
                  <a:schemeClr val="dk1"/>
                </a:solidFill>
                <a:highlight>
                  <a:srgbClr val="FFF0F0"/>
                </a:highlight>
              </a:rPr>
              <a:t>"'&gt;Anterior&lt;/a&gt;"</a:t>
            </a:r>
            <a:r>
              <a:rPr lang="pt-BR" sz="1300">
                <a:solidFill>
                  <a:schemeClr val="dk1"/>
                </a:solidFill>
              </a:rPr>
              <a:t> </a:t>
            </a:r>
            <a:r>
              <a:rPr lang="pt-BR" sz="1300">
                <a:solidFill>
                  <a:srgbClr val="333333"/>
                </a:solidFill>
              </a:rPr>
              <a:t>:</a:t>
            </a:r>
            <a:r>
              <a:rPr lang="pt-BR" sz="1300">
                <a:solidFill>
                  <a:schemeClr val="dk1"/>
                </a:solidFill>
              </a:rPr>
              <a:t> </a:t>
            </a:r>
            <a:r>
              <a:rPr lang="pt-BR" sz="1300">
                <a:solidFill>
                  <a:schemeClr val="dk1"/>
                </a:solidFill>
                <a:highlight>
                  <a:srgbClr val="FFF0F0"/>
                </a:highlight>
              </a:rPr>
              <a:t>"Anterior"</a:t>
            </a:r>
            <a:r>
              <a:rPr lang="pt-BR" sz="1300">
                <a:solidFill>
                  <a:schemeClr val="dk1"/>
                </a:solidFill>
              </a:rPr>
              <a:t>;</a:t>
            </a:r>
            <a:endParaRPr sz="1300">
              <a:solidFill>
                <a:schemeClr val="dk1"/>
              </a:solidFill>
            </a:endParaRPr>
          </a:p>
          <a:p>
            <a:pPr indent="0" lvl="0" marL="0" rtl="0" algn="l">
              <a:spcBef>
                <a:spcPts val="0"/>
              </a:spcBef>
              <a:spcAft>
                <a:spcPts val="0"/>
              </a:spcAft>
              <a:buNone/>
            </a:pPr>
            <a:r>
              <a:rPr b="1" lang="pt-BR" sz="1300">
                <a:solidFill>
                  <a:srgbClr val="008800"/>
                </a:solidFill>
              </a:rPr>
              <a:t>echo</a:t>
            </a:r>
            <a:r>
              <a:rPr lang="pt-BR" sz="1300">
                <a:solidFill>
                  <a:schemeClr val="dk1"/>
                </a:solidFill>
              </a:rPr>
              <a:t> </a:t>
            </a:r>
            <a:r>
              <a:rPr lang="pt-BR" sz="1300">
                <a:solidFill>
                  <a:schemeClr val="dk1"/>
                </a:solidFill>
                <a:highlight>
                  <a:srgbClr val="FFF0F0"/>
                </a:highlight>
              </a:rPr>
              <a:t>"&amp;nbsp"</a:t>
            </a:r>
            <a:r>
              <a:rPr lang="pt-BR" sz="1300">
                <a:solidFill>
                  <a:schemeClr val="dk1"/>
                </a:solidFill>
              </a:rPr>
              <a:t>;</a:t>
            </a:r>
            <a:endParaRPr sz="1300">
              <a:solidFill>
                <a:schemeClr val="dk1"/>
              </a:solidFill>
            </a:endParaRPr>
          </a:p>
          <a:p>
            <a:pPr indent="0" lvl="0" marL="0" rtl="0" algn="l">
              <a:lnSpc>
                <a:spcPct val="125000"/>
              </a:lnSpc>
              <a:spcBef>
                <a:spcPts val="0"/>
              </a:spcBef>
              <a:spcAft>
                <a:spcPts val="0"/>
              </a:spcAft>
              <a:buNone/>
            </a:pPr>
            <a:r>
              <a:rPr b="1" lang="pt-BR" sz="1300">
                <a:solidFill>
                  <a:srgbClr val="008800"/>
                </a:solidFill>
              </a:rPr>
              <a:t>echo</a:t>
            </a:r>
            <a:r>
              <a:rPr lang="pt-BR" sz="1300">
                <a:solidFill>
                  <a:schemeClr val="dk1"/>
                </a:solidFill>
              </a:rPr>
              <a:t> ((</a:t>
            </a:r>
            <a:r>
              <a:rPr lang="pt-BR" sz="1300">
                <a:solidFill>
                  <a:srgbClr val="996633"/>
                </a:solidFill>
              </a:rPr>
              <a:t>$pagina</a:t>
            </a:r>
            <a:r>
              <a:rPr lang="pt-BR" sz="1300">
                <a:solidFill>
                  <a:schemeClr val="dk1"/>
                </a:solidFill>
              </a:rPr>
              <a:t>)</a:t>
            </a:r>
            <a:r>
              <a:rPr lang="pt-BR" sz="1300">
                <a:solidFill>
                  <a:srgbClr val="333333"/>
                </a:solidFill>
              </a:rPr>
              <a:t>*</a:t>
            </a:r>
            <a:r>
              <a:rPr lang="pt-BR" sz="1300">
                <a:solidFill>
                  <a:srgbClr val="996633"/>
                </a:solidFill>
              </a:rPr>
              <a:t>$limit</a:t>
            </a:r>
            <a:r>
              <a:rPr lang="pt-BR" sz="1300">
                <a:solidFill>
                  <a:schemeClr val="dk1"/>
                </a:solidFill>
              </a:rPr>
              <a:t> </a:t>
            </a:r>
            <a:r>
              <a:rPr lang="pt-BR" sz="1300">
                <a:solidFill>
                  <a:srgbClr val="333333"/>
                </a:solidFill>
              </a:rPr>
              <a:t>&lt;</a:t>
            </a:r>
            <a:r>
              <a:rPr lang="pt-BR" sz="1300">
                <a:solidFill>
                  <a:schemeClr val="dk1"/>
                </a:solidFill>
              </a:rPr>
              <a:t> </a:t>
            </a:r>
            <a:r>
              <a:rPr lang="pt-BR" sz="1300">
                <a:solidFill>
                  <a:srgbClr val="996633"/>
                </a:solidFill>
              </a:rPr>
              <a:t>$total</a:t>
            </a:r>
            <a:r>
              <a:rPr lang="pt-BR" sz="1300">
                <a:solidFill>
                  <a:schemeClr val="dk1"/>
                </a:solidFill>
              </a:rPr>
              <a:t>) </a:t>
            </a:r>
            <a:r>
              <a:rPr lang="pt-BR" sz="1300">
                <a:solidFill>
                  <a:srgbClr val="333333"/>
                </a:solidFill>
              </a:rPr>
              <a:t>?</a:t>
            </a:r>
            <a:r>
              <a:rPr lang="pt-BR" sz="1300">
                <a:solidFill>
                  <a:schemeClr val="dk1"/>
                </a:solidFill>
              </a:rPr>
              <a:t> </a:t>
            </a:r>
            <a:r>
              <a:rPr lang="pt-BR" sz="1300">
                <a:solidFill>
                  <a:schemeClr val="dk1"/>
                </a:solidFill>
                <a:highlight>
                  <a:srgbClr val="FFF0F0"/>
                </a:highlight>
              </a:rPr>
              <a:t>"&lt;a href='index.php?pagina="</a:t>
            </a:r>
            <a:r>
              <a:rPr lang="pt-BR" sz="1300">
                <a:solidFill>
                  <a:srgbClr val="333333"/>
                </a:solidFill>
              </a:rPr>
              <a:t>.</a:t>
            </a:r>
            <a:r>
              <a:rPr lang="pt-BR" sz="1300">
                <a:solidFill>
                  <a:schemeClr val="dk1"/>
                </a:solidFill>
              </a:rPr>
              <a:t>(</a:t>
            </a:r>
            <a:r>
              <a:rPr lang="pt-BR" sz="1300">
                <a:solidFill>
                  <a:srgbClr val="996633"/>
                </a:solidFill>
              </a:rPr>
              <a:t>$pagina</a:t>
            </a:r>
            <a:r>
              <a:rPr lang="pt-BR" sz="1300">
                <a:solidFill>
                  <a:srgbClr val="333333"/>
                </a:solidFill>
              </a:rPr>
              <a:t>+</a:t>
            </a:r>
            <a:r>
              <a:rPr b="1" lang="pt-BR" sz="1300">
                <a:solidFill>
                  <a:srgbClr val="0000DD"/>
                </a:solidFill>
              </a:rPr>
              <a:t>1</a:t>
            </a:r>
            <a:r>
              <a:rPr lang="pt-BR" sz="1300">
                <a:solidFill>
                  <a:schemeClr val="dk1"/>
                </a:solidFill>
              </a:rPr>
              <a:t>)</a:t>
            </a:r>
            <a:r>
              <a:rPr lang="pt-BR" sz="1300">
                <a:solidFill>
                  <a:srgbClr val="333333"/>
                </a:solidFill>
              </a:rPr>
              <a:t>.</a:t>
            </a:r>
            <a:r>
              <a:rPr lang="pt-BR" sz="1300">
                <a:solidFill>
                  <a:schemeClr val="dk1"/>
                </a:solidFill>
                <a:highlight>
                  <a:srgbClr val="FFF0F0"/>
                </a:highlight>
              </a:rPr>
              <a:t>"'&gt;Próximo&lt;/a&gt;"</a:t>
            </a:r>
            <a:r>
              <a:rPr lang="pt-BR" sz="1300">
                <a:solidFill>
                  <a:schemeClr val="dk1"/>
                </a:solidFill>
              </a:rPr>
              <a:t> </a:t>
            </a:r>
            <a:r>
              <a:rPr lang="pt-BR" sz="1300">
                <a:solidFill>
                  <a:srgbClr val="333333"/>
                </a:solidFill>
              </a:rPr>
              <a:t>:</a:t>
            </a:r>
            <a:r>
              <a:rPr lang="pt-BR" sz="1300">
                <a:solidFill>
                  <a:schemeClr val="dk1"/>
                </a:solidFill>
              </a:rPr>
              <a:t> </a:t>
            </a:r>
            <a:r>
              <a:rPr lang="pt-BR" sz="1300">
                <a:solidFill>
                  <a:schemeClr val="dk1"/>
                </a:solidFill>
                <a:highlight>
                  <a:srgbClr val="FFF0F0"/>
                </a:highlight>
              </a:rPr>
              <a:t>"Próximo"</a:t>
            </a:r>
            <a:r>
              <a:rPr lang="pt-BR" sz="1300">
                <a:solidFill>
                  <a:schemeClr val="dk1"/>
                </a:solidFill>
              </a:rPr>
              <a:t>;</a:t>
            </a:r>
            <a:endParaRPr sz="1300">
              <a:solidFill>
                <a:schemeClr val="dk1"/>
              </a:solidFill>
            </a:endParaRPr>
          </a:p>
        </p:txBody>
      </p:sp>
    </p:spTree>
  </p:cSld>
  <p:clrMapOvr>
    <a:masterClrMapping/>
  </p:clrMapOvr>
</p:sld>
</file>

<file path=ppt/slides/slide3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0" name="Shape 2670"/>
        <p:cNvGrpSpPr/>
        <p:nvPr/>
      </p:nvGrpSpPr>
      <p:grpSpPr>
        <a:xfrm>
          <a:off x="0" y="0"/>
          <a:ext cx="0" cy="0"/>
          <a:chOff x="0" y="0"/>
          <a:chExt cx="0" cy="0"/>
        </a:xfrm>
      </p:grpSpPr>
      <p:sp>
        <p:nvSpPr>
          <p:cNvPr id="2671" name="Google Shape;2671;p31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PDO - Paginação com Filtro</a:t>
            </a:r>
            <a:endParaRPr/>
          </a:p>
        </p:txBody>
      </p:sp>
      <p:sp>
        <p:nvSpPr>
          <p:cNvPr id="2672" name="Google Shape;2672;p31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just">
              <a:spcBef>
                <a:spcPts val="0"/>
              </a:spcBef>
              <a:spcAft>
                <a:spcPts val="0"/>
              </a:spcAft>
              <a:buSzPts val="1800"/>
              <a:buChar char="●"/>
            </a:pPr>
            <a:r>
              <a:rPr lang="pt-BR"/>
              <a:t>Muitas vezes é necessário permitir que o usuário possa recuperar um subconjunto específico dos dados persistidos pelo sistema</a:t>
            </a:r>
            <a:endParaRPr/>
          </a:p>
          <a:p>
            <a:pPr indent="-342900" lvl="0" marL="457200" rtl="0" algn="just">
              <a:spcBef>
                <a:spcPts val="0"/>
              </a:spcBef>
              <a:spcAft>
                <a:spcPts val="0"/>
              </a:spcAft>
              <a:buSzPts val="1800"/>
              <a:buChar char="●"/>
            </a:pPr>
            <a:r>
              <a:rPr lang="pt-BR"/>
              <a:t>Com o recurso do formulário é possível permitir que o usuário possa escolher e/ou digitar determinados valores que, aplicados à query, afetará o resultado final exibido na lista/tabela</a:t>
            </a:r>
            <a:endParaRPr/>
          </a:p>
          <a:p>
            <a:pPr indent="-342900" lvl="0" marL="457200" rtl="0" algn="just">
              <a:spcBef>
                <a:spcPts val="0"/>
              </a:spcBef>
              <a:spcAft>
                <a:spcPts val="0"/>
              </a:spcAft>
              <a:buSzPts val="1800"/>
              <a:buChar char="●"/>
            </a:pPr>
            <a:r>
              <a:rPr lang="pt-BR"/>
              <a:t>Utilizando paginação síncrona, faz-se necessário persistir o filtro nos links da paginação permitindo que, via get, os valores possam ser reutilizados na próxima página pela query.</a:t>
            </a:r>
            <a:endParaRPr/>
          </a:p>
        </p:txBody>
      </p:sp>
    </p:spTree>
  </p:cSld>
  <p:clrMapOvr>
    <a:masterClrMapping/>
  </p:clrMapOvr>
</p:sld>
</file>

<file path=ppt/slides/slide3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6" name="Shape 2676"/>
        <p:cNvGrpSpPr/>
        <p:nvPr/>
      </p:nvGrpSpPr>
      <p:grpSpPr>
        <a:xfrm>
          <a:off x="0" y="0"/>
          <a:ext cx="0" cy="0"/>
          <a:chOff x="0" y="0"/>
          <a:chExt cx="0" cy="0"/>
        </a:xfrm>
      </p:grpSpPr>
      <p:sp>
        <p:nvSpPr>
          <p:cNvPr id="2677" name="Google Shape;2677;p3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PDO Paginação com Filtro (parte 1)</a:t>
            </a:r>
            <a:endParaRPr/>
          </a:p>
        </p:txBody>
      </p:sp>
      <p:sp>
        <p:nvSpPr>
          <p:cNvPr id="2678" name="Google Shape;2678;p316"/>
          <p:cNvSpPr txBox="1"/>
          <p:nvPr/>
        </p:nvSpPr>
        <p:spPr>
          <a:xfrm>
            <a:off x="311700" y="1281700"/>
            <a:ext cx="6662700" cy="34239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pt-BR" sz="1100">
                <a:solidFill>
                  <a:srgbClr val="557799"/>
                </a:solidFill>
              </a:rPr>
              <a:t>&lt;!DOCTYPE html&gt;</a:t>
            </a:r>
            <a:endParaRPr sz="1100">
              <a:solidFill>
                <a:schemeClr val="dk1"/>
              </a:solidFill>
            </a:endParaRPr>
          </a:p>
          <a:p>
            <a:pPr indent="0" lvl="0" marL="0" rtl="0" algn="l">
              <a:spcBef>
                <a:spcPts val="0"/>
              </a:spcBef>
              <a:spcAft>
                <a:spcPts val="0"/>
              </a:spcAft>
              <a:buNone/>
            </a:pPr>
            <a:r>
              <a:rPr lang="pt-BR" sz="1100">
                <a:solidFill>
                  <a:srgbClr val="007700"/>
                </a:solidFill>
              </a:rPr>
              <a:t>&lt;html&gt;</a:t>
            </a:r>
            <a:endParaRPr sz="1100">
              <a:solidFill>
                <a:schemeClr val="dk1"/>
              </a:solidFill>
            </a:endParaRPr>
          </a:p>
          <a:p>
            <a:pPr indent="0" lvl="0" marL="0" rtl="0" algn="l">
              <a:spcBef>
                <a:spcPts val="0"/>
              </a:spcBef>
              <a:spcAft>
                <a:spcPts val="0"/>
              </a:spcAft>
              <a:buNone/>
            </a:pPr>
            <a:r>
              <a:rPr lang="pt-BR" sz="1100">
                <a:solidFill>
                  <a:schemeClr val="dk1"/>
                </a:solidFill>
              </a:rPr>
              <a:t>  </a:t>
            </a:r>
            <a:r>
              <a:rPr lang="pt-BR" sz="1100">
                <a:solidFill>
                  <a:srgbClr val="007700"/>
                </a:solidFill>
              </a:rPr>
              <a:t>&lt;head&gt;</a:t>
            </a:r>
            <a:endParaRPr sz="1100">
              <a:solidFill>
                <a:schemeClr val="dk1"/>
              </a:solidFill>
            </a:endParaRPr>
          </a:p>
          <a:p>
            <a:pPr indent="0" lvl="0" marL="0" rtl="0" algn="l">
              <a:spcBef>
                <a:spcPts val="0"/>
              </a:spcBef>
              <a:spcAft>
                <a:spcPts val="0"/>
              </a:spcAft>
              <a:buNone/>
            </a:pPr>
            <a:r>
              <a:rPr lang="pt-BR" sz="1100">
                <a:solidFill>
                  <a:schemeClr val="dk1"/>
                </a:solidFill>
              </a:rPr>
              <a:t>   </a:t>
            </a:r>
            <a:r>
              <a:rPr lang="pt-BR" sz="1100">
                <a:solidFill>
                  <a:srgbClr val="007700"/>
                </a:solidFill>
              </a:rPr>
              <a:t>&lt;meta</a:t>
            </a:r>
            <a:r>
              <a:rPr lang="pt-BR" sz="1100">
                <a:solidFill>
                  <a:schemeClr val="dk1"/>
                </a:solidFill>
              </a:rPr>
              <a:t> </a:t>
            </a:r>
            <a:r>
              <a:rPr lang="pt-BR" sz="1100">
                <a:solidFill>
                  <a:srgbClr val="0000CC"/>
                </a:solidFill>
              </a:rPr>
              <a:t>charset=</a:t>
            </a:r>
            <a:r>
              <a:rPr lang="pt-BR" sz="1100">
                <a:solidFill>
                  <a:schemeClr val="dk1"/>
                </a:solidFill>
                <a:highlight>
                  <a:srgbClr val="FFF0F0"/>
                </a:highlight>
              </a:rPr>
              <a:t>"UTF-8"</a:t>
            </a:r>
            <a:r>
              <a:rPr lang="pt-BR" sz="1100">
                <a:solidFill>
                  <a:srgbClr val="007700"/>
                </a:solidFill>
              </a:rPr>
              <a:t>&gt;</a:t>
            </a:r>
            <a:endParaRPr sz="1100">
              <a:solidFill>
                <a:schemeClr val="dk1"/>
              </a:solidFill>
            </a:endParaRPr>
          </a:p>
          <a:p>
            <a:pPr indent="0" lvl="0" marL="0" rtl="0" algn="l">
              <a:spcBef>
                <a:spcPts val="0"/>
              </a:spcBef>
              <a:spcAft>
                <a:spcPts val="0"/>
              </a:spcAft>
              <a:buNone/>
            </a:pPr>
            <a:r>
              <a:rPr lang="pt-BR" sz="1100">
                <a:solidFill>
                  <a:schemeClr val="dk1"/>
                </a:solidFill>
              </a:rPr>
              <a:t>   </a:t>
            </a:r>
            <a:r>
              <a:rPr lang="pt-BR" sz="1100">
                <a:solidFill>
                  <a:srgbClr val="007700"/>
                </a:solidFill>
              </a:rPr>
              <a:t>&lt;title&gt;&lt;/title&gt;</a:t>
            </a:r>
            <a:endParaRPr sz="1100">
              <a:solidFill>
                <a:schemeClr val="dk1"/>
              </a:solidFill>
            </a:endParaRPr>
          </a:p>
          <a:p>
            <a:pPr indent="0" lvl="0" marL="0" rtl="0" algn="l">
              <a:spcBef>
                <a:spcPts val="0"/>
              </a:spcBef>
              <a:spcAft>
                <a:spcPts val="0"/>
              </a:spcAft>
              <a:buNone/>
            </a:pPr>
            <a:r>
              <a:rPr lang="pt-BR" sz="1100">
                <a:solidFill>
                  <a:schemeClr val="dk1"/>
                </a:solidFill>
              </a:rPr>
              <a:t> </a:t>
            </a:r>
            <a:r>
              <a:rPr lang="pt-BR" sz="1100">
                <a:solidFill>
                  <a:srgbClr val="007700"/>
                </a:solidFill>
              </a:rPr>
              <a:t>&lt;/head&gt;</a:t>
            </a:r>
            <a:endParaRPr sz="1100">
              <a:solidFill>
                <a:schemeClr val="dk1"/>
              </a:solidFill>
            </a:endParaRPr>
          </a:p>
          <a:p>
            <a:pPr indent="0" lvl="0" marL="0" rtl="0" algn="l">
              <a:spcBef>
                <a:spcPts val="0"/>
              </a:spcBef>
              <a:spcAft>
                <a:spcPts val="0"/>
              </a:spcAft>
              <a:buNone/>
            </a:pPr>
            <a:r>
              <a:rPr lang="pt-BR" sz="1100">
                <a:solidFill>
                  <a:schemeClr val="dk1"/>
                </a:solidFill>
              </a:rPr>
              <a:t> </a:t>
            </a:r>
            <a:r>
              <a:rPr lang="pt-BR" sz="1100">
                <a:solidFill>
                  <a:srgbClr val="007700"/>
                </a:solidFill>
              </a:rPr>
              <a:t>&lt;body&gt;</a:t>
            </a:r>
            <a:endParaRPr sz="1100">
              <a:solidFill>
                <a:schemeClr val="dk1"/>
              </a:solidFill>
            </a:endParaRPr>
          </a:p>
          <a:p>
            <a:pPr indent="0" lvl="0" marL="0" rtl="0" algn="l">
              <a:spcBef>
                <a:spcPts val="0"/>
              </a:spcBef>
              <a:spcAft>
                <a:spcPts val="0"/>
              </a:spcAft>
              <a:buNone/>
            </a:pPr>
            <a:r>
              <a:rPr lang="pt-BR" sz="1100">
                <a:solidFill>
                  <a:schemeClr val="dk1"/>
                </a:solidFill>
              </a:rPr>
              <a:t> </a:t>
            </a:r>
            <a:r>
              <a:rPr lang="pt-BR" sz="1100">
                <a:solidFill>
                  <a:srgbClr val="007700"/>
                </a:solidFill>
              </a:rPr>
              <a:t>&lt;form&gt;</a:t>
            </a:r>
            <a:endParaRPr sz="1100">
              <a:solidFill>
                <a:schemeClr val="dk1"/>
              </a:solidFill>
            </a:endParaRPr>
          </a:p>
          <a:p>
            <a:pPr indent="0" lvl="0" marL="0" rtl="0" algn="l">
              <a:spcBef>
                <a:spcPts val="0"/>
              </a:spcBef>
              <a:spcAft>
                <a:spcPts val="0"/>
              </a:spcAft>
              <a:buNone/>
            </a:pPr>
            <a:r>
              <a:rPr lang="pt-BR" sz="1100">
                <a:solidFill>
                  <a:schemeClr val="dk1"/>
                </a:solidFill>
              </a:rPr>
              <a:t>  </a:t>
            </a:r>
            <a:r>
              <a:rPr lang="pt-BR" sz="1100">
                <a:solidFill>
                  <a:srgbClr val="007700"/>
                </a:solidFill>
              </a:rPr>
              <a:t>&lt;label&gt;</a:t>
            </a:r>
            <a:r>
              <a:rPr lang="pt-BR" sz="1100">
                <a:solidFill>
                  <a:schemeClr val="dk1"/>
                </a:solidFill>
              </a:rPr>
              <a:t>Nome:</a:t>
            </a:r>
            <a:r>
              <a:rPr lang="pt-BR" sz="1100">
                <a:solidFill>
                  <a:srgbClr val="007700"/>
                </a:solidFill>
              </a:rPr>
              <a:t>&lt;/label&gt;</a:t>
            </a:r>
            <a:endParaRPr sz="1100">
              <a:solidFill>
                <a:schemeClr val="dk1"/>
              </a:solidFill>
            </a:endParaRPr>
          </a:p>
          <a:p>
            <a:pPr indent="0" lvl="0" marL="0" rtl="0" algn="l">
              <a:spcBef>
                <a:spcPts val="0"/>
              </a:spcBef>
              <a:spcAft>
                <a:spcPts val="0"/>
              </a:spcAft>
              <a:buNone/>
            </a:pPr>
            <a:r>
              <a:rPr lang="pt-BR" sz="1100">
                <a:solidFill>
                  <a:schemeClr val="dk1"/>
                </a:solidFill>
              </a:rPr>
              <a:t>  </a:t>
            </a:r>
            <a:r>
              <a:rPr lang="pt-BR" sz="1100">
                <a:solidFill>
                  <a:srgbClr val="007700"/>
                </a:solidFill>
              </a:rPr>
              <a:t>&lt;input</a:t>
            </a:r>
            <a:r>
              <a:rPr lang="pt-BR" sz="1100">
                <a:solidFill>
                  <a:schemeClr val="dk1"/>
                </a:solidFill>
              </a:rPr>
              <a:t> </a:t>
            </a:r>
            <a:r>
              <a:rPr lang="pt-BR" sz="1100">
                <a:solidFill>
                  <a:srgbClr val="0000CC"/>
                </a:solidFill>
              </a:rPr>
              <a:t>name=</a:t>
            </a:r>
            <a:r>
              <a:rPr lang="pt-BR" sz="1100">
                <a:solidFill>
                  <a:schemeClr val="dk1"/>
                </a:solidFill>
                <a:highlight>
                  <a:srgbClr val="FFF0F0"/>
                </a:highlight>
              </a:rPr>
              <a:t>"nome"</a:t>
            </a:r>
            <a:r>
              <a:rPr lang="pt-BR" sz="1100">
                <a:solidFill>
                  <a:schemeClr val="dk1"/>
                </a:solidFill>
              </a:rPr>
              <a:t> </a:t>
            </a:r>
            <a:r>
              <a:rPr lang="pt-BR" sz="1100">
                <a:solidFill>
                  <a:srgbClr val="0000CC"/>
                </a:solidFill>
              </a:rPr>
              <a:t>value=</a:t>
            </a:r>
            <a:r>
              <a:rPr lang="pt-BR" sz="1100">
                <a:solidFill>
                  <a:schemeClr val="dk1"/>
                </a:solidFill>
                <a:highlight>
                  <a:srgbClr val="FFF0F0"/>
                </a:highlight>
              </a:rPr>
              <a:t>"</a:t>
            </a:r>
            <a:r>
              <a:rPr lang="pt-BR" sz="1100">
                <a:solidFill>
                  <a:srgbClr val="557799"/>
                </a:solidFill>
              </a:rPr>
              <a:t>&lt;?php</a:t>
            </a:r>
            <a:r>
              <a:rPr lang="pt-BR" sz="1100">
                <a:solidFill>
                  <a:schemeClr val="dk1"/>
                </a:solidFill>
              </a:rPr>
              <a:t> </a:t>
            </a:r>
            <a:r>
              <a:rPr b="1" lang="pt-BR" sz="1100">
                <a:solidFill>
                  <a:srgbClr val="008800"/>
                </a:solidFill>
              </a:rPr>
              <a:t>echo</a:t>
            </a:r>
            <a:r>
              <a:rPr lang="pt-BR" sz="1100">
                <a:solidFill>
                  <a:schemeClr val="dk1"/>
                </a:solidFill>
              </a:rPr>
              <a:t> </a:t>
            </a:r>
            <a:r>
              <a:rPr lang="pt-BR" sz="1100">
                <a:solidFill>
                  <a:srgbClr val="007020"/>
                </a:solidFill>
              </a:rPr>
              <a:t>isset</a:t>
            </a:r>
            <a:r>
              <a:rPr lang="pt-BR" sz="1100">
                <a:solidFill>
                  <a:schemeClr val="dk1"/>
                </a:solidFill>
              </a:rPr>
              <a:t>(</a:t>
            </a:r>
            <a:r>
              <a:rPr lang="pt-BR" sz="1100">
                <a:solidFill>
                  <a:srgbClr val="996633"/>
                </a:solidFill>
              </a:rPr>
              <a:t>$_REQUEST</a:t>
            </a:r>
            <a:r>
              <a:rPr lang="pt-BR" sz="1100">
                <a:solidFill>
                  <a:schemeClr val="dk1"/>
                </a:solidFill>
              </a:rPr>
              <a:t>[</a:t>
            </a:r>
            <a:r>
              <a:rPr lang="pt-BR" sz="1100">
                <a:solidFill>
                  <a:schemeClr val="dk1"/>
                </a:solidFill>
                <a:highlight>
                  <a:srgbClr val="FFF0F0"/>
                </a:highlight>
              </a:rPr>
              <a:t>'nome'</a:t>
            </a:r>
            <a:r>
              <a:rPr lang="pt-BR" sz="1100">
                <a:solidFill>
                  <a:schemeClr val="dk1"/>
                </a:solidFill>
              </a:rPr>
              <a:t>]) </a:t>
            </a:r>
            <a:r>
              <a:rPr lang="pt-BR" sz="1100">
                <a:solidFill>
                  <a:srgbClr val="333333"/>
                </a:solidFill>
              </a:rPr>
              <a:t>?</a:t>
            </a:r>
            <a:r>
              <a:rPr lang="pt-BR" sz="1100">
                <a:solidFill>
                  <a:schemeClr val="dk1"/>
                </a:solidFill>
              </a:rPr>
              <a:t> </a:t>
            </a:r>
            <a:r>
              <a:rPr lang="pt-BR" sz="1100">
                <a:solidFill>
                  <a:srgbClr val="996633"/>
                </a:solidFill>
              </a:rPr>
              <a:t>$_REQUEST</a:t>
            </a:r>
            <a:r>
              <a:rPr lang="pt-BR" sz="1100">
                <a:solidFill>
                  <a:schemeClr val="dk1"/>
                </a:solidFill>
              </a:rPr>
              <a:t>[</a:t>
            </a:r>
            <a:r>
              <a:rPr lang="pt-BR" sz="1100">
                <a:solidFill>
                  <a:schemeClr val="dk1"/>
                </a:solidFill>
                <a:highlight>
                  <a:srgbClr val="FFF0F0"/>
                </a:highlight>
              </a:rPr>
              <a:t>'nome'</a:t>
            </a:r>
            <a:r>
              <a:rPr lang="pt-BR" sz="1100">
                <a:solidFill>
                  <a:schemeClr val="dk1"/>
                </a:solidFill>
              </a:rPr>
              <a:t>] </a:t>
            </a:r>
            <a:r>
              <a:rPr lang="pt-BR" sz="1100">
                <a:solidFill>
                  <a:srgbClr val="333333"/>
                </a:solidFill>
              </a:rPr>
              <a:t>:</a:t>
            </a:r>
            <a:r>
              <a:rPr lang="pt-BR" sz="1100">
                <a:solidFill>
                  <a:schemeClr val="dk1"/>
                </a:solidFill>
              </a:rPr>
              <a:t> </a:t>
            </a:r>
            <a:r>
              <a:rPr lang="pt-BR" sz="1100">
                <a:solidFill>
                  <a:schemeClr val="dk1"/>
                </a:solidFill>
                <a:highlight>
                  <a:srgbClr val="FFF0F0"/>
                </a:highlight>
              </a:rPr>
              <a:t>''</a:t>
            </a:r>
            <a:r>
              <a:rPr lang="pt-BR" sz="1100">
                <a:solidFill>
                  <a:schemeClr val="dk1"/>
                </a:solidFill>
              </a:rPr>
              <a:t>;</a:t>
            </a:r>
            <a:r>
              <a:rPr lang="pt-BR" sz="1100">
                <a:solidFill>
                  <a:srgbClr val="557799"/>
                </a:solidFill>
              </a:rPr>
              <a:t>?&gt;</a:t>
            </a:r>
            <a:r>
              <a:rPr lang="pt-BR" sz="1100">
                <a:solidFill>
                  <a:schemeClr val="dk1"/>
                </a:solidFill>
                <a:highlight>
                  <a:srgbClr val="FFF0F0"/>
                </a:highlight>
              </a:rPr>
              <a:t>"</a:t>
            </a:r>
            <a:r>
              <a:rPr lang="pt-BR" sz="1100">
                <a:solidFill>
                  <a:srgbClr val="007700"/>
                </a:solidFill>
              </a:rPr>
              <a:t>/&gt;</a:t>
            </a:r>
            <a:endParaRPr sz="1100">
              <a:solidFill>
                <a:schemeClr val="dk1"/>
              </a:solidFill>
            </a:endParaRPr>
          </a:p>
          <a:p>
            <a:pPr indent="0" lvl="0" marL="0" rtl="0" algn="l">
              <a:spcBef>
                <a:spcPts val="0"/>
              </a:spcBef>
              <a:spcAft>
                <a:spcPts val="0"/>
              </a:spcAft>
              <a:buNone/>
            </a:pPr>
            <a:r>
              <a:rPr lang="pt-BR" sz="1100">
                <a:solidFill>
                  <a:schemeClr val="dk1"/>
                </a:solidFill>
              </a:rPr>
              <a:t>  </a:t>
            </a:r>
            <a:r>
              <a:rPr lang="pt-BR" sz="1100">
                <a:solidFill>
                  <a:srgbClr val="007700"/>
                </a:solidFill>
              </a:rPr>
              <a:t>&lt;label&gt;</a:t>
            </a:r>
            <a:r>
              <a:rPr lang="pt-BR" sz="1100">
                <a:solidFill>
                  <a:schemeClr val="dk1"/>
                </a:solidFill>
              </a:rPr>
              <a:t>CPF:</a:t>
            </a:r>
            <a:r>
              <a:rPr lang="pt-BR" sz="1100">
                <a:solidFill>
                  <a:srgbClr val="007700"/>
                </a:solidFill>
              </a:rPr>
              <a:t>&lt;/label&gt;</a:t>
            </a:r>
            <a:endParaRPr sz="1100">
              <a:solidFill>
                <a:schemeClr val="dk1"/>
              </a:solidFill>
            </a:endParaRPr>
          </a:p>
          <a:p>
            <a:pPr indent="0" lvl="0" marL="0" rtl="0" algn="l">
              <a:spcBef>
                <a:spcPts val="0"/>
              </a:spcBef>
              <a:spcAft>
                <a:spcPts val="0"/>
              </a:spcAft>
              <a:buNone/>
            </a:pPr>
            <a:r>
              <a:rPr lang="pt-BR" sz="1100">
                <a:solidFill>
                  <a:schemeClr val="dk1"/>
                </a:solidFill>
              </a:rPr>
              <a:t>  </a:t>
            </a:r>
            <a:r>
              <a:rPr lang="pt-BR" sz="1100">
                <a:solidFill>
                  <a:srgbClr val="007700"/>
                </a:solidFill>
              </a:rPr>
              <a:t>&lt;input</a:t>
            </a:r>
            <a:r>
              <a:rPr lang="pt-BR" sz="1100">
                <a:solidFill>
                  <a:schemeClr val="dk1"/>
                </a:solidFill>
              </a:rPr>
              <a:t> </a:t>
            </a:r>
            <a:r>
              <a:rPr lang="pt-BR" sz="1100">
                <a:solidFill>
                  <a:srgbClr val="0000CC"/>
                </a:solidFill>
              </a:rPr>
              <a:t>name=</a:t>
            </a:r>
            <a:r>
              <a:rPr lang="pt-BR" sz="1100">
                <a:solidFill>
                  <a:schemeClr val="dk1"/>
                </a:solidFill>
                <a:highlight>
                  <a:srgbClr val="FFF0F0"/>
                </a:highlight>
              </a:rPr>
              <a:t>"cpf"</a:t>
            </a:r>
            <a:r>
              <a:rPr lang="pt-BR" sz="1100">
                <a:solidFill>
                  <a:schemeClr val="dk1"/>
                </a:solidFill>
              </a:rPr>
              <a:t> </a:t>
            </a:r>
            <a:r>
              <a:rPr lang="pt-BR" sz="1100">
                <a:solidFill>
                  <a:srgbClr val="0000CC"/>
                </a:solidFill>
              </a:rPr>
              <a:t>value=</a:t>
            </a:r>
            <a:r>
              <a:rPr lang="pt-BR" sz="1100">
                <a:solidFill>
                  <a:schemeClr val="dk1"/>
                </a:solidFill>
                <a:highlight>
                  <a:srgbClr val="FFF0F0"/>
                </a:highlight>
              </a:rPr>
              <a:t>"</a:t>
            </a:r>
            <a:r>
              <a:rPr lang="pt-BR" sz="1100">
                <a:solidFill>
                  <a:srgbClr val="557799"/>
                </a:solidFill>
              </a:rPr>
              <a:t>&lt;?php</a:t>
            </a:r>
            <a:r>
              <a:rPr lang="pt-BR" sz="1100">
                <a:solidFill>
                  <a:schemeClr val="dk1"/>
                </a:solidFill>
              </a:rPr>
              <a:t> </a:t>
            </a:r>
            <a:r>
              <a:rPr b="1" lang="pt-BR" sz="1100">
                <a:solidFill>
                  <a:srgbClr val="008800"/>
                </a:solidFill>
              </a:rPr>
              <a:t>echo</a:t>
            </a:r>
            <a:r>
              <a:rPr lang="pt-BR" sz="1100">
                <a:solidFill>
                  <a:schemeClr val="dk1"/>
                </a:solidFill>
              </a:rPr>
              <a:t> </a:t>
            </a:r>
            <a:r>
              <a:rPr lang="pt-BR" sz="1100">
                <a:solidFill>
                  <a:srgbClr val="007020"/>
                </a:solidFill>
              </a:rPr>
              <a:t>isset</a:t>
            </a:r>
            <a:r>
              <a:rPr lang="pt-BR" sz="1100">
                <a:solidFill>
                  <a:schemeClr val="dk1"/>
                </a:solidFill>
              </a:rPr>
              <a:t>(</a:t>
            </a:r>
            <a:r>
              <a:rPr lang="pt-BR" sz="1100">
                <a:solidFill>
                  <a:srgbClr val="996633"/>
                </a:solidFill>
              </a:rPr>
              <a:t>$_REQUEST</a:t>
            </a:r>
            <a:r>
              <a:rPr lang="pt-BR" sz="1100">
                <a:solidFill>
                  <a:schemeClr val="dk1"/>
                </a:solidFill>
              </a:rPr>
              <a:t>[</a:t>
            </a:r>
            <a:r>
              <a:rPr lang="pt-BR" sz="1100">
                <a:solidFill>
                  <a:schemeClr val="dk1"/>
                </a:solidFill>
                <a:highlight>
                  <a:srgbClr val="FFF0F0"/>
                </a:highlight>
              </a:rPr>
              <a:t>'cpf'</a:t>
            </a:r>
            <a:r>
              <a:rPr lang="pt-BR" sz="1100">
                <a:solidFill>
                  <a:schemeClr val="dk1"/>
                </a:solidFill>
              </a:rPr>
              <a:t>]) </a:t>
            </a:r>
            <a:r>
              <a:rPr lang="pt-BR" sz="1100">
                <a:solidFill>
                  <a:srgbClr val="333333"/>
                </a:solidFill>
              </a:rPr>
              <a:t>?</a:t>
            </a:r>
            <a:r>
              <a:rPr lang="pt-BR" sz="1100">
                <a:solidFill>
                  <a:schemeClr val="dk1"/>
                </a:solidFill>
              </a:rPr>
              <a:t> </a:t>
            </a:r>
            <a:r>
              <a:rPr lang="pt-BR" sz="1100">
                <a:solidFill>
                  <a:srgbClr val="996633"/>
                </a:solidFill>
              </a:rPr>
              <a:t>$_REQUEST</a:t>
            </a:r>
            <a:r>
              <a:rPr lang="pt-BR" sz="1100">
                <a:solidFill>
                  <a:schemeClr val="dk1"/>
                </a:solidFill>
              </a:rPr>
              <a:t>[</a:t>
            </a:r>
            <a:r>
              <a:rPr lang="pt-BR" sz="1100">
                <a:solidFill>
                  <a:schemeClr val="dk1"/>
                </a:solidFill>
                <a:highlight>
                  <a:srgbClr val="FFF0F0"/>
                </a:highlight>
              </a:rPr>
              <a:t>'cpf'</a:t>
            </a:r>
            <a:r>
              <a:rPr lang="pt-BR" sz="1100">
                <a:solidFill>
                  <a:schemeClr val="dk1"/>
                </a:solidFill>
              </a:rPr>
              <a:t>] </a:t>
            </a:r>
            <a:r>
              <a:rPr lang="pt-BR" sz="1100">
                <a:solidFill>
                  <a:srgbClr val="333333"/>
                </a:solidFill>
              </a:rPr>
              <a:t>:</a:t>
            </a:r>
            <a:r>
              <a:rPr lang="pt-BR" sz="1100">
                <a:solidFill>
                  <a:schemeClr val="dk1"/>
                </a:solidFill>
              </a:rPr>
              <a:t> </a:t>
            </a:r>
            <a:r>
              <a:rPr lang="pt-BR" sz="1100">
                <a:solidFill>
                  <a:schemeClr val="dk1"/>
                </a:solidFill>
                <a:highlight>
                  <a:srgbClr val="FFF0F0"/>
                </a:highlight>
              </a:rPr>
              <a:t>''</a:t>
            </a:r>
            <a:r>
              <a:rPr lang="pt-BR" sz="1100">
                <a:solidFill>
                  <a:schemeClr val="dk1"/>
                </a:solidFill>
              </a:rPr>
              <a:t>;</a:t>
            </a:r>
            <a:r>
              <a:rPr lang="pt-BR" sz="1100">
                <a:solidFill>
                  <a:srgbClr val="557799"/>
                </a:solidFill>
              </a:rPr>
              <a:t>?&gt;</a:t>
            </a:r>
            <a:r>
              <a:rPr lang="pt-BR" sz="1100">
                <a:solidFill>
                  <a:schemeClr val="dk1"/>
                </a:solidFill>
                <a:highlight>
                  <a:srgbClr val="FFF0F0"/>
                </a:highlight>
              </a:rPr>
              <a:t>"</a:t>
            </a:r>
            <a:r>
              <a:rPr lang="pt-BR" sz="1100">
                <a:solidFill>
                  <a:srgbClr val="007700"/>
                </a:solidFill>
              </a:rPr>
              <a:t>/&gt;</a:t>
            </a:r>
            <a:endParaRPr sz="1100">
              <a:solidFill>
                <a:schemeClr val="dk1"/>
              </a:solidFill>
            </a:endParaRPr>
          </a:p>
          <a:p>
            <a:pPr indent="0" lvl="0" marL="0" rtl="0" algn="l">
              <a:spcBef>
                <a:spcPts val="0"/>
              </a:spcBef>
              <a:spcAft>
                <a:spcPts val="0"/>
              </a:spcAft>
              <a:buNone/>
            </a:pPr>
            <a:r>
              <a:rPr lang="pt-BR" sz="1100">
                <a:solidFill>
                  <a:schemeClr val="dk1"/>
                </a:solidFill>
              </a:rPr>
              <a:t>  </a:t>
            </a:r>
            <a:r>
              <a:rPr lang="pt-BR" sz="1100">
                <a:solidFill>
                  <a:srgbClr val="007700"/>
                </a:solidFill>
              </a:rPr>
              <a:t>&lt;input</a:t>
            </a:r>
            <a:r>
              <a:rPr lang="pt-BR" sz="1100">
                <a:solidFill>
                  <a:schemeClr val="dk1"/>
                </a:solidFill>
              </a:rPr>
              <a:t> </a:t>
            </a:r>
            <a:r>
              <a:rPr lang="pt-BR" sz="1100">
                <a:solidFill>
                  <a:srgbClr val="0000CC"/>
                </a:solidFill>
              </a:rPr>
              <a:t>type=</a:t>
            </a:r>
            <a:r>
              <a:rPr lang="pt-BR" sz="1100">
                <a:solidFill>
                  <a:schemeClr val="dk1"/>
                </a:solidFill>
                <a:highlight>
                  <a:srgbClr val="FFF0F0"/>
                </a:highlight>
              </a:rPr>
              <a:t>"submit"</a:t>
            </a:r>
            <a:r>
              <a:rPr lang="pt-BR" sz="1100">
                <a:solidFill>
                  <a:schemeClr val="dk1"/>
                </a:solidFill>
              </a:rPr>
              <a:t> </a:t>
            </a:r>
            <a:r>
              <a:rPr lang="pt-BR" sz="1100">
                <a:solidFill>
                  <a:srgbClr val="0000CC"/>
                </a:solidFill>
              </a:rPr>
              <a:t>value=</a:t>
            </a:r>
            <a:r>
              <a:rPr lang="pt-BR" sz="1100">
                <a:solidFill>
                  <a:schemeClr val="dk1"/>
                </a:solidFill>
                <a:highlight>
                  <a:srgbClr val="FFF0F0"/>
                </a:highlight>
              </a:rPr>
              <a:t>"filtrar"</a:t>
            </a:r>
            <a:r>
              <a:rPr lang="pt-BR" sz="1100">
                <a:solidFill>
                  <a:schemeClr val="dk1"/>
                </a:solidFill>
              </a:rPr>
              <a:t> </a:t>
            </a:r>
            <a:r>
              <a:rPr lang="pt-BR" sz="1100">
                <a:solidFill>
                  <a:srgbClr val="007700"/>
                </a:solidFill>
              </a:rPr>
              <a:t>/&gt;</a:t>
            </a:r>
            <a:endParaRPr sz="1100">
              <a:solidFill>
                <a:schemeClr val="dk1"/>
              </a:solidFill>
            </a:endParaRPr>
          </a:p>
          <a:p>
            <a:pPr indent="0" lvl="0" marL="0" rtl="0" algn="l">
              <a:spcBef>
                <a:spcPts val="0"/>
              </a:spcBef>
              <a:spcAft>
                <a:spcPts val="0"/>
              </a:spcAft>
              <a:buNone/>
            </a:pPr>
            <a:r>
              <a:rPr lang="pt-BR" sz="1100">
                <a:solidFill>
                  <a:schemeClr val="dk1"/>
                </a:solidFill>
              </a:rPr>
              <a:t>  </a:t>
            </a:r>
            <a:r>
              <a:rPr lang="pt-BR" sz="1100">
                <a:solidFill>
                  <a:srgbClr val="007700"/>
                </a:solidFill>
              </a:rPr>
              <a:t>&lt;/form&gt;</a:t>
            </a:r>
            <a:endParaRPr sz="1100">
              <a:solidFill>
                <a:schemeClr val="dk1"/>
              </a:solidFill>
            </a:endParaRPr>
          </a:p>
          <a:p>
            <a:pPr indent="0" lvl="0" marL="0" rtl="0" algn="l">
              <a:spcBef>
                <a:spcPts val="0"/>
              </a:spcBef>
              <a:spcAft>
                <a:spcPts val="0"/>
              </a:spcAft>
              <a:buNone/>
            </a:pPr>
            <a:r>
              <a:rPr lang="pt-BR" sz="1100">
                <a:solidFill>
                  <a:schemeClr val="dk1"/>
                </a:solidFill>
              </a:rPr>
              <a:t> </a:t>
            </a:r>
            <a:endParaRPr sz="1100">
              <a:solidFill>
                <a:srgbClr val="007700"/>
              </a:solidFill>
            </a:endParaRPr>
          </a:p>
        </p:txBody>
      </p:sp>
      <p:sp>
        <p:nvSpPr>
          <p:cNvPr id="2679" name="Google Shape;2679;p316"/>
          <p:cNvSpPr txBox="1"/>
          <p:nvPr/>
        </p:nvSpPr>
        <p:spPr>
          <a:xfrm>
            <a:off x="7107675" y="1276725"/>
            <a:ext cx="1830900" cy="3423900"/>
          </a:xfrm>
          <a:prstGeom prst="rect">
            <a:avLst/>
          </a:prstGeom>
          <a:noFill/>
          <a:ln cap="flat" cmpd="sng" w="9525">
            <a:solidFill>
              <a:srgbClr val="000000"/>
            </a:solidFill>
            <a:prstDash val="dash"/>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rPr lang="pt-BR"/>
              <a:t>Neste formulário, usaremos o PHP para recuperar os valores dos campos de pesquisa, caso os mesmos tenham sido usados (e repassados pelos links da paginação e/ou submissão do próprio formulário).</a:t>
            </a:r>
            <a:endParaRPr/>
          </a:p>
        </p:txBody>
      </p:sp>
    </p:spTree>
  </p:cSld>
  <p:clrMapOvr>
    <a:masterClrMapping/>
  </p:clrMapOvr>
</p:sld>
</file>

<file path=ppt/slides/slide3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3" name="Shape 2683"/>
        <p:cNvGrpSpPr/>
        <p:nvPr/>
      </p:nvGrpSpPr>
      <p:grpSpPr>
        <a:xfrm>
          <a:off x="0" y="0"/>
          <a:ext cx="0" cy="0"/>
          <a:chOff x="0" y="0"/>
          <a:chExt cx="0" cy="0"/>
        </a:xfrm>
      </p:grpSpPr>
      <p:sp>
        <p:nvSpPr>
          <p:cNvPr id="2684" name="Google Shape;2684;p3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PDO Paginação com Filtro (parte 2)</a:t>
            </a:r>
            <a:endParaRPr/>
          </a:p>
        </p:txBody>
      </p:sp>
      <p:sp>
        <p:nvSpPr>
          <p:cNvPr id="2685" name="Google Shape;2685;p317"/>
          <p:cNvSpPr txBox="1"/>
          <p:nvPr/>
        </p:nvSpPr>
        <p:spPr>
          <a:xfrm>
            <a:off x="311700" y="1181825"/>
            <a:ext cx="7595100" cy="36024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pt-BR" sz="1100">
                <a:solidFill>
                  <a:srgbClr val="557799"/>
                </a:solidFill>
              </a:rPr>
              <a:t>&lt;?php</a:t>
            </a:r>
            <a:endParaRPr sz="1100">
              <a:solidFill>
                <a:schemeClr val="dk1"/>
              </a:solidFill>
            </a:endParaRPr>
          </a:p>
          <a:p>
            <a:pPr indent="0" lvl="0" marL="0" rtl="0" algn="l">
              <a:spcBef>
                <a:spcPts val="0"/>
              </a:spcBef>
              <a:spcAft>
                <a:spcPts val="0"/>
              </a:spcAft>
              <a:buNone/>
            </a:pPr>
            <a:r>
              <a:rPr lang="pt-BR" sz="1100">
                <a:solidFill>
                  <a:schemeClr val="dk1"/>
                </a:solidFill>
              </a:rPr>
              <a:t> </a:t>
            </a:r>
            <a:r>
              <a:rPr lang="pt-BR" sz="1100">
                <a:solidFill>
                  <a:srgbClr val="888888"/>
                </a:solidFill>
              </a:rPr>
              <a:t>// put your code here</a:t>
            </a:r>
            <a:endParaRPr sz="1100">
              <a:solidFill>
                <a:schemeClr val="dk1"/>
              </a:solidFill>
            </a:endParaRPr>
          </a:p>
          <a:p>
            <a:pPr indent="0" lvl="0" marL="0" rtl="0" algn="l">
              <a:spcBef>
                <a:spcPts val="0"/>
              </a:spcBef>
              <a:spcAft>
                <a:spcPts val="0"/>
              </a:spcAft>
              <a:buNone/>
            </a:pPr>
            <a:r>
              <a:rPr lang="pt-BR" sz="1100">
                <a:solidFill>
                  <a:schemeClr val="dk1"/>
                </a:solidFill>
              </a:rPr>
              <a:t> </a:t>
            </a:r>
            <a:r>
              <a:rPr b="1" lang="pt-BR" sz="1100">
                <a:solidFill>
                  <a:srgbClr val="008800"/>
                </a:solidFill>
              </a:rPr>
              <a:t>include</a:t>
            </a:r>
            <a:r>
              <a:rPr lang="pt-BR" sz="1100">
                <a:solidFill>
                  <a:schemeClr val="dk1"/>
                </a:solidFill>
              </a:rPr>
              <a:t> </a:t>
            </a:r>
            <a:r>
              <a:rPr lang="pt-BR" sz="1100">
                <a:solidFill>
                  <a:schemeClr val="dk1"/>
                </a:solidFill>
                <a:highlight>
                  <a:srgbClr val="FFF0F0"/>
                </a:highlight>
              </a:rPr>
              <a:t>'conexao_oracle.php'</a:t>
            </a:r>
            <a:r>
              <a:rPr lang="pt-BR" sz="1100">
                <a:solidFill>
                  <a:schemeClr val="dk1"/>
                </a:solidFill>
              </a:rPr>
              <a:t>;</a:t>
            </a:r>
            <a:endParaRPr sz="1100">
              <a:solidFill>
                <a:schemeClr val="dk1"/>
              </a:solidFill>
            </a:endParaRPr>
          </a:p>
          <a:p>
            <a:pPr indent="0" lvl="0" marL="0" rtl="0" algn="l">
              <a:spcBef>
                <a:spcPts val="0"/>
              </a:spcBef>
              <a:spcAft>
                <a:spcPts val="0"/>
              </a:spcAft>
              <a:buNone/>
            </a:pPr>
            <a:r>
              <a:t/>
            </a:r>
            <a:endParaRPr sz="1100">
              <a:solidFill>
                <a:schemeClr val="dk1"/>
              </a:solidFill>
            </a:endParaRPr>
          </a:p>
          <a:p>
            <a:pPr indent="0" lvl="0" marL="0" rtl="0" algn="l">
              <a:spcBef>
                <a:spcPts val="0"/>
              </a:spcBef>
              <a:spcAft>
                <a:spcPts val="0"/>
              </a:spcAft>
              <a:buNone/>
            </a:pPr>
            <a:r>
              <a:rPr lang="pt-BR" sz="1100">
                <a:solidFill>
                  <a:schemeClr val="dk1"/>
                </a:solidFill>
              </a:rPr>
              <a:t> </a:t>
            </a:r>
            <a:r>
              <a:rPr b="1" lang="pt-BR" sz="1100">
                <a:solidFill>
                  <a:srgbClr val="008800"/>
                </a:solidFill>
              </a:rPr>
              <a:t>function</a:t>
            </a:r>
            <a:r>
              <a:rPr lang="pt-BR" sz="1100">
                <a:solidFill>
                  <a:schemeClr val="dk1"/>
                </a:solidFill>
              </a:rPr>
              <a:t> </a:t>
            </a:r>
            <a:r>
              <a:rPr b="1" lang="pt-BR" sz="1100">
                <a:solidFill>
                  <a:srgbClr val="0066BB"/>
                </a:solidFill>
              </a:rPr>
              <a:t>limit</a:t>
            </a:r>
            <a:r>
              <a:rPr lang="pt-BR" sz="1100">
                <a:solidFill>
                  <a:schemeClr val="dk1"/>
                </a:solidFill>
              </a:rPr>
              <a:t>(\PDO </a:t>
            </a:r>
            <a:r>
              <a:rPr lang="pt-BR" sz="1100">
                <a:solidFill>
                  <a:srgbClr val="996633"/>
                </a:solidFill>
              </a:rPr>
              <a:t>$pdo</a:t>
            </a:r>
            <a:r>
              <a:rPr lang="pt-BR" sz="1100">
                <a:solidFill>
                  <a:schemeClr val="dk1"/>
                </a:solidFill>
              </a:rPr>
              <a:t>, string </a:t>
            </a:r>
            <a:r>
              <a:rPr lang="pt-BR" sz="1100">
                <a:solidFill>
                  <a:srgbClr val="996633"/>
                </a:solidFill>
              </a:rPr>
              <a:t>$query</a:t>
            </a:r>
            <a:r>
              <a:rPr lang="pt-BR" sz="1100">
                <a:solidFill>
                  <a:schemeClr val="dk1"/>
                </a:solidFill>
              </a:rPr>
              <a:t>, int </a:t>
            </a:r>
            <a:r>
              <a:rPr lang="pt-BR" sz="1100">
                <a:solidFill>
                  <a:srgbClr val="996633"/>
                </a:solidFill>
              </a:rPr>
              <a:t>$limit</a:t>
            </a:r>
            <a:r>
              <a:rPr lang="pt-BR" sz="1100">
                <a:solidFill>
                  <a:schemeClr val="dk1"/>
                </a:solidFill>
              </a:rPr>
              <a:t>, int </a:t>
            </a:r>
            <a:r>
              <a:rPr lang="pt-BR" sz="1100">
                <a:solidFill>
                  <a:srgbClr val="996633"/>
                </a:solidFill>
              </a:rPr>
              <a:t>$offset</a:t>
            </a:r>
            <a:r>
              <a:rPr lang="pt-BR" sz="1100">
                <a:solidFill>
                  <a:schemeClr val="dk1"/>
                </a:solidFill>
              </a:rPr>
              <a:t>, string </a:t>
            </a:r>
            <a:r>
              <a:rPr lang="pt-BR" sz="1100">
                <a:solidFill>
                  <a:srgbClr val="996633"/>
                </a:solidFill>
              </a:rPr>
              <a:t>$order</a:t>
            </a:r>
            <a:r>
              <a:rPr lang="pt-BR" sz="1100">
                <a:solidFill>
                  <a:schemeClr val="dk1"/>
                </a:solidFill>
              </a:rPr>
              <a:t> </a:t>
            </a:r>
            <a:r>
              <a:rPr lang="pt-BR" sz="1100">
                <a:solidFill>
                  <a:srgbClr val="333333"/>
                </a:solidFill>
              </a:rPr>
              <a:t>=</a:t>
            </a:r>
            <a:r>
              <a:rPr lang="pt-BR" sz="1100">
                <a:solidFill>
                  <a:schemeClr val="dk1"/>
                </a:solidFill>
              </a:rPr>
              <a:t> </a:t>
            </a:r>
            <a:r>
              <a:rPr lang="pt-BR" sz="1100">
                <a:solidFill>
                  <a:schemeClr val="dk1"/>
                </a:solidFill>
                <a:highlight>
                  <a:srgbClr val="FFF0F0"/>
                </a:highlight>
              </a:rPr>
              <a:t>'id'</a:t>
            </a:r>
            <a:r>
              <a:rPr lang="pt-BR" sz="1100">
                <a:solidFill>
                  <a:schemeClr val="dk1"/>
                </a:solidFill>
              </a:rPr>
              <a:t>)</a:t>
            </a:r>
            <a:r>
              <a:rPr lang="pt-BR" sz="1100">
                <a:solidFill>
                  <a:srgbClr val="333333"/>
                </a:solidFill>
              </a:rPr>
              <a:t>:</a:t>
            </a:r>
            <a:r>
              <a:rPr lang="pt-BR" sz="1100">
                <a:solidFill>
                  <a:schemeClr val="dk1"/>
                </a:solidFill>
              </a:rPr>
              <a:t> \PDOStatement {</a:t>
            </a:r>
            <a:endParaRPr sz="1100">
              <a:solidFill>
                <a:schemeClr val="dk1"/>
              </a:solidFill>
            </a:endParaRPr>
          </a:p>
          <a:p>
            <a:pPr indent="0" lvl="0" marL="0" rtl="0" algn="l">
              <a:spcBef>
                <a:spcPts val="0"/>
              </a:spcBef>
              <a:spcAft>
                <a:spcPts val="0"/>
              </a:spcAft>
              <a:buNone/>
            </a:pPr>
            <a:r>
              <a:rPr lang="pt-BR" sz="1100">
                <a:solidFill>
                  <a:schemeClr val="dk1"/>
                </a:solidFill>
              </a:rPr>
              <a:t> </a:t>
            </a:r>
            <a:r>
              <a:rPr lang="pt-BR" sz="1100">
                <a:solidFill>
                  <a:srgbClr val="996633"/>
                </a:solidFill>
              </a:rPr>
              <a:t>$query_limit</a:t>
            </a:r>
            <a:r>
              <a:rPr lang="pt-BR" sz="1100">
                <a:solidFill>
                  <a:schemeClr val="dk1"/>
                </a:solidFill>
              </a:rPr>
              <a:t> </a:t>
            </a:r>
            <a:r>
              <a:rPr lang="pt-BR" sz="1100">
                <a:solidFill>
                  <a:srgbClr val="333333"/>
                </a:solidFill>
              </a:rPr>
              <a:t>=</a:t>
            </a:r>
            <a:r>
              <a:rPr lang="pt-BR" sz="1100">
                <a:solidFill>
                  <a:schemeClr val="dk1"/>
                </a:solidFill>
              </a:rPr>
              <a:t> </a:t>
            </a:r>
            <a:r>
              <a:rPr lang="pt-BR" sz="1100">
                <a:solidFill>
                  <a:schemeClr val="dk1"/>
                </a:solidFill>
                <a:highlight>
                  <a:srgbClr val="FFF0F0"/>
                </a:highlight>
              </a:rPr>
              <a:t>""</a:t>
            </a:r>
            <a:r>
              <a:rPr lang="pt-BR" sz="1100">
                <a:solidFill>
                  <a:schemeClr val="dk1"/>
                </a:solidFill>
              </a:rPr>
              <a:t>;</a:t>
            </a:r>
            <a:endParaRPr sz="1100">
              <a:solidFill>
                <a:schemeClr val="dk1"/>
              </a:solidFill>
            </a:endParaRPr>
          </a:p>
          <a:p>
            <a:pPr indent="0" lvl="0" marL="0" rtl="0" algn="l">
              <a:spcBef>
                <a:spcPts val="0"/>
              </a:spcBef>
              <a:spcAft>
                <a:spcPts val="0"/>
              </a:spcAft>
              <a:buNone/>
            </a:pPr>
            <a:r>
              <a:rPr lang="pt-BR" sz="1100">
                <a:solidFill>
                  <a:schemeClr val="dk1"/>
                </a:solidFill>
              </a:rPr>
              <a:t>  </a:t>
            </a:r>
            <a:r>
              <a:rPr b="1" lang="pt-BR" sz="1100">
                <a:solidFill>
                  <a:srgbClr val="008800"/>
                </a:solidFill>
              </a:rPr>
              <a:t>switch</a:t>
            </a:r>
            <a:r>
              <a:rPr lang="pt-BR" sz="1100">
                <a:solidFill>
                  <a:schemeClr val="dk1"/>
                </a:solidFill>
              </a:rPr>
              <a:t> (</a:t>
            </a:r>
            <a:r>
              <a:rPr lang="pt-BR" sz="1100">
                <a:solidFill>
                  <a:srgbClr val="996633"/>
                </a:solidFill>
              </a:rPr>
              <a:t>$pdo</a:t>
            </a:r>
            <a:r>
              <a:rPr lang="pt-BR" sz="1100">
                <a:solidFill>
                  <a:srgbClr val="333333"/>
                </a:solidFill>
              </a:rPr>
              <a:t>-&gt;</a:t>
            </a:r>
            <a:r>
              <a:rPr lang="pt-BR" sz="1100">
                <a:solidFill>
                  <a:srgbClr val="0000CC"/>
                </a:solidFill>
              </a:rPr>
              <a:t>getAttribute</a:t>
            </a:r>
            <a:r>
              <a:rPr lang="pt-BR" sz="1100">
                <a:solidFill>
                  <a:schemeClr val="dk1"/>
                </a:solidFill>
              </a:rPr>
              <a:t>(PDO</a:t>
            </a:r>
            <a:r>
              <a:rPr lang="pt-BR" sz="1100">
                <a:solidFill>
                  <a:srgbClr val="333333"/>
                </a:solidFill>
              </a:rPr>
              <a:t>::</a:t>
            </a:r>
            <a:r>
              <a:rPr lang="pt-BR" sz="1100">
                <a:solidFill>
                  <a:srgbClr val="0000CC"/>
                </a:solidFill>
              </a:rPr>
              <a:t>ATTR_DRIVER_NAME</a:t>
            </a:r>
            <a:r>
              <a:rPr lang="pt-BR" sz="1100">
                <a:solidFill>
                  <a:schemeClr val="dk1"/>
                </a:solidFill>
              </a:rPr>
              <a:t>)) {</a:t>
            </a:r>
            <a:endParaRPr sz="1100">
              <a:solidFill>
                <a:schemeClr val="dk1"/>
              </a:solidFill>
            </a:endParaRPr>
          </a:p>
          <a:p>
            <a:pPr indent="0" lvl="0" marL="0" rtl="0" algn="l">
              <a:spcBef>
                <a:spcPts val="0"/>
              </a:spcBef>
              <a:spcAft>
                <a:spcPts val="0"/>
              </a:spcAft>
              <a:buNone/>
            </a:pPr>
            <a:r>
              <a:rPr lang="pt-BR" sz="1100">
                <a:solidFill>
                  <a:schemeClr val="dk1"/>
                </a:solidFill>
              </a:rPr>
              <a:t>   </a:t>
            </a:r>
            <a:r>
              <a:rPr b="1" lang="pt-BR" sz="1100">
                <a:solidFill>
                  <a:srgbClr val="008800"/>
                </a:solidFill>
              </a:rPr>
              <a:t>case</a:t>
            </a:r>
            <a:r>
              <a:rPr lang="pt-BR" sz="1100">
                <a:solidFill>
                  <a:schemeClr val="dk1"/>
                </a:solidFill>
              </a:rPr>
              <a:t> </a:t>
            </a:r>
            <a:r>
              <a:rPr lang="pt-BR" sz="1100">
                <a:solidFill>
                  <a:schemeClr val="dk1"/>
                </a:solidFill>
                <a:highlight>
                  <a:srgbClr val="FFF0F0"/>
                </a:highlight>
              </a:rPr>
              <a:t>'sqlsrv'</a:t>
            </a:r>
            <a:r>
              <a:rPr lang="pt-BR" sz="1100">
                <a:solidFill>
                  <a:srgbClr val="333333"/>
                </a:solidFill>
              </a:rPr>
              <a:t>:</a:t>
            </a:r>
            <a:endParaRPr sz="1100">
              <a:solidFill>
                <a:schemeClr val="dk1"/>
              </a:solidFill>
            </a:endParaRPr>
          </a:p>
          <a:p>
            <a:pPr indent="0" lvl="0" marL="0" rtl="0" algn="l">
              <a:spcBef>
                <a:spcPts val="0"/>
              </a:spcBef>
              <a:spcAft>
                <a:spcPts val="0"/>
              </a:spcAft>
              <a:buNone/>
            </a:pPr>
            <a:r>
              <a:rPr lang="pt-BR" sz="1100">
                <a:solidFill>
                  <a:schemeClr val="dk1"/>
                </a:solidFill>
              </a:rPr>
              <a:t>   </a:t>
            </a:r>
            <a:r>
              <a:rPr b="1" lang="pt-BR" sz="1100">
                <a:solidFill>
                  <a:srgbClr val="008800"/>
                </a:solidFill>
              </a:rPr>
              <a:t>case</a:t>
            </a:r>
            <a:r>
              <a:rPr lang="pt-BR" sz="1100">
                <a:solidFill>
                  <a:schemeClr val="dk1"/>
                </a:solidFill>
              </a:rPr>
              <a:t> </a:t>
            </a:r>
            <a:r>
              <a:rPr lang="pt-BR" sz="1100">
                <a:solidFill>
                  <a:schemeClr val="dk1"/>
                </a:solidFill>
                <a:highlight>
                  <a:srgbClr val="FFF0F0"/>
                </a:highlight>
              </a:rPr>
              <a:t>'oci'</a:t>
            </a:r>
            <a:r>
              <a:rPr lang="pt-BR" sz="1100">
                <a:solidFill>
                  <a:srgbClr val="333333"/>
                </a:solidFill>
              </a:rPr>
              <a:t>:</a:t>
            </a:r>
            <a:endParaRPr sz="1100">
              <a:solidFill>
                <a:schemeClr val="dk1"/>
              </a:solidFill>
            </a:endParaRPr>
          </a:p>
          <a:p>
            <a:pPr indent="0" lvl="0" marL="0" rtl="0" algn="l">
              <a:spcBef>
                <a:spcPts val="0"/>
              </a:spcBef>
              <a:spcAft>
                <a:spcPts val="0"/>
              </a:spcAft>
              <a:buNone/>
            </a:pPr>
            <a:r>
              <a:rPr lang="pt-BR" sz="1100">
                <a:solidFill>
                  <a:schemeClr val="dk1"/>
                </a:solidFill>
              </a:rPr>
              <a:t>   </a:t>
            </a:r>
            <a:r>
              <a:rPr lang="pt-BR" sz="1100">
                <a:solidFill>
                  <a:srgbClr val="996633"/>
                </a:solidFill>
              </a:rPr>
              <a:t>$query_limit</a:t>
            </a:r>
            <a:r>
              <a:rPr lang="pt-BR" sz="1100">
                <a:solidFill>
                  <a:schemeClr val="dk1"/>
                </a:solidFill>
              </a:rPr>
              <a:t> </a:t>
            </a:r>
            <a:r>
              <a:rPr lang="pt-BR" sz="1100">
                <a:solidFill>
                  <a:srgbClr val="333333"/>
                </a:solidFill>
              </a:rPr>
              <a:t>=</a:t>
            </a:r>
            <a:r>
              <a:rPr lang="pt-BR" sz="1100">
                <a:solidFill>
                  <a:schemeClr val="dk1"/>
                </a:solidFill>
              </a:rPr>
              <a:t> </a:t>
            </a:r>
            <a:r>
              <a:rPr lang="pt-BR" sz="1100">
                <a:solidFill>
                  <a:schemeClr val="dk1"/>
                </a:solidFill>
                <a:highlight>
                  <a:srgbClr val="FFF0F0"/>
                </a:highlight>
              </a:rPr>
              <a:t>"</a:t>
            </a:r>
            <a:r>
              <a:rPr lang="pt-BR" sz="1100">
                <a:solidFill>
                  <a:schemeClr val="dk1"/>
                </a:solidFill>
                <a:highlight>
                  <a:srgbClr val="EEEEEE"/>
                </a:highlight>
              </a:rPr>
              <a:t>$query</a:t>
            </a:r>
            <a:r>
              <a:rPr lang="pt-BR" sz="1100">
                <a:solidFill>
                  <a:schemeClr val="dk1"/>
                </a:solidFill>
                <a:highlight>
                  <a:srgbClr val="FFF0F0"/>
                </a:highlight>
              </a:rPr>
              <a:t> ORDER BY </a:t>
            </a:r>
            <a:r>
              <a:rPr lang="pt-BR" sz="1100">
                <a:solidFill>
                  <a:schemeClr val="dk1"/>
                </a:solidFill>
                <a:highlight>
                  <a:srgbClr val="EEEEEE"/>
                </a:highlight>
              </a:rPr>
              <a:t>$order</a:t>
            </a:r>
            <a:r>
              <a:rPr lang="pt-BR" sz="1100">
                <a:solidFill>
                  <a:schemeClr val="dk1"/>
                </a:solidFill>
                <a:highlight>
                  <a:srgbClr val="FFF0F0"/>
                </a:highlight>
              </a:rPr>
              <a:t> OFFSET :offset ROWS FETCH NEXT :limit ROWS ONLY"</a:t>
            </a:r>
            <a:r>
              <a:rPr lang="pt-BR" sz="1100">
                <a:solidFill>
                  <a:schemeClr val="dk1"/>
                </a:solidFill>
              </a:rPr>
              <a:t>;</a:t>
            </a:r>
            <a:endParaRPr sz="1100">
              <a:solidFill>
                <a:schemeClr val="dk1"/>
              </a:solidFill>
            </a:endParaRPr>
          </a:p>
          <a:p>
            <a:pPr indent="0" lvl="0" marL="0" rtl="0" algn="l">
              <a:spcBef>
                <a:spcPts val="0"/>
              </a:spcBef>
              <a:spcAft>
                <a:spcPts val="0"/>
              </a:spcAft>
              <a:buNone/>
            </a:pPr>
            <a:r>
              <a:rPr lang="pt-BR" sz="1100">
                <a:solidFill>
                  <a:schemeClr val="dk1"/>
                </a:solidFill>
              </a:rPr>
              <a:t>   </a:t>
            </a:r>
            <a:r>
              <a:rPr b="1" lang="pt-BR" sz="1100">
                <a:solidFill>
                  <a:srgbClr val="008800"/>
                </a:solidFill>
              </a:rPr>
              <a:t>break</a:t>
            </a:r>
            <a:r>
              <a:rPr lang="pt-BR" sz="1100">
                <a:solidFill>
                  <a:schemeClr val="dk1"/>
                </a:solidFill>
              </a:rPr>
              <a:t>;</a:t>
            </a:r>
            <a:endParaRPr sz="1100">
              <a:solidFill>
                <a:schemeClr val="dk1"/>
              </a:solidFill>
            </a:endParaRPr>
          </a:p>
          <a:p>
            <a:pPr indent="0" lvl="0" marL="0" rtl="0" algn="l">
              <a:spcBef>
                <a:spcPts val="0"/>
              </a:spcBef>
              <a:spcAft>
                <a:spcPts val="0"/>
              </a:spcAft>
              <a:buNone/>
            </a:pPr>
            <a:r>
              <a:rPr lang="pt-BR" sz="1100">
                <a:solidFill>
                  <a:schemeClr val="dk1"/>
                </a:solidFill>
              </a:rPr>
              <a:t>  </a:t>
            </a:r>
            <a:r>
              <a:rPr b="1" lang="pt-BR" sz="1100">
                <a:solidFill>
                  <a:srgbClr val="008800"/>
                </a:solidFill>
              </a:rPr>
              <a:t>default</a:t>
            </a:r>
            <a:r>
              <a:rPr lang="pt-BR" sz="1100">
                <a:solidFill>
                  <a:srgbClr val="333333"/>
                </a:solidFill>
              </a:rPr>
              <a:t>:</a:t>
            </a:r>
            <a:endParaRPr sz="1100">
              <a:solidFill>
                <a:schemeClr val="dk1"/>
              </a:solidFill>
            </a:endParaRPr>
          </a:p>
          <a:p>
            <a:pPr indent="0" lvl="0" marL="0" rtl="0" algn="l">
              <a:spcBef>
                <a:spcPts val="0"/>
              </a:spcBef>
              <a:spcAft>
                <a:spcPts val="0"/>
              </a:spcAft>
              <a:buNone/>
            </a:pPr>
            <a:r>
              <a:rPr lang="pt-BR" sz="1100">
                <a:solidFill>
                  <a:schemeClr val="dk1"/>
                </a:solidFill>
              </a:rPr>
              <a:t>   </a:t>
            </a:r>
            <a:r>
              <a:rPr lang="pt-BR" sz="1100">
                <a:solidFill>
                  <a:srgbClr val="996633"/>
                </a:solidFill>
              </a:rPr>
              <a:t>$query_limit</a:t>
            </a:r>
            <a:r>
              <a:rPr lang="pt-BR" sz="1100">
                <a:solidFill>
                  <a:schemeClr val="dk1"/>
                </a:solidFill>
              </a:rPr>
              <a:t> </a:t>
            </a:r>
            <a:r>
              <a:rPr lang="pt-BR" sz="1100">
                <a:solidFill>
                  <a:srgbClr val="333333"/>
                </a:solidFill>
              </a:rPr>
              <a:t>=</a:t>
            </a:r>
            <a:r>
              <a:rPr lang="pt-BR" sz="1100">
                <a:solidFill>
                  <a:schemeClr val="dk1"/>
                </a:solidFill>
              </a:rPr>
              <a:t> </a:t>
            </a:r>
            <a:r>
              <a:rPr lang="pt-BR" sz="1100">
                <a:solidFill>
                  <a:schemeClr val="dk1"/>
                </a:solidFill>
                <a:highlight>
                  <a:srgbClr val="FFF0F0"/>
                </a:highlight>
              </a:rPr>
              <a:t>"</a:t>
            </a:r>
            <a:r>
              <a:rPr lang="pt-BR" sz="1100">
                <a:solidFill>
                  <a:schemeClr val="dk1"/>
                </a:solidFill>
                <a:highlight>
                  <a:srgbClr val="EEEEEE"/>
                </a:highlight>
              </a:rPr>
              <a:t>$query</a:t>
            </a:r>
            <a:r>
              <a:rPr lang="pt-BR" sz="1100">
                <a:solidFill>
                  <a:schemeClr val="dk1"/>
                </a:solidFill>
                <a:highlight>
                  <a:srgbClr val="FFF0F0"/>
                </a:highlight>
              </a:rPr>
              <a:t> ORDER BY </a:t>
            </a:r>
            <a:r>
              <a:rPr lang="pt-BR" sz="1100">
                <a:solidFill>
                  <a:schemeClr val="dk1"/>
                </a:solidFill>
                <a:highlight>
                  <a:srgbClr val="EEEEEE"/>
                </a:highlight>
              </a:rPr>
              <a:t>$order</a:t>
            </a:r>
            <a:r>
              <a:rPr lang="pt-BR" sz="1100">
                <a:solidFill>
                  <a:schemeClr val="dk1"/>
                </a:solidFill>
                <a:highlight>
                  <a:srgbClr val="FFF0F0"/>
                </a:highlight>
              </a:rPr>
              <a:t> LIMIT :limit OFFSET :offset"</a:t>
            </a:r>
            <a:r>
              <a:rPr lang="pt-BR" sz="1100">
                <a:solidFill>
                  <a:schemeClr val="dk1"/>
                </a:solidFill>
              </a:rPr>
              <a:t>;</a:t>
            </a:r>
            <a:endParaRPr sz="1100">
              <a:solidFill>
                <a:schemeClr val="dk1"/>
              </a:solidFill>
            </a:endParaRPr>
          </a:p>
          <a:p>
            <a:pPr indent="0" lvl="0" marL="0" rtl="0" algn="l">
              <a:spcBef>
                <a:spcPts val="0"/>
              </a:spcBef>
              <a:spcAft>
                <a:spcPts val="0"/>
              </a:spcAft>
              <a:buNone/>
            </a:pPr>
            <a:r>
              <a:rPr lang="pt-BR" sz="1100">
                <a:solidFill>
                  <a:schemeClr val="dk1"/>
                </a:solidFill>
              </a:rPr>
              <a:t>   </a:t>
            </a:r>
            <a:r>
              <a:rPr b="1" lang="pt-BR" sz="1100">
                <a:solidFill>
                  <a:srgbClr val="008800"/>
                </a:solidFill>
              </a:rPr>
              <a:t>break</a:t>
            </a:r>
            <a:r>
              <a:rPr lang="pt-BR" sz="1100">
                <a:solidFill>
                  <a:schemeClr val="dk1"/>
                </a:solidFill>
              </a:rPr>
              <a:t>;</a:t>
            </a:r>
            <a:endParaRPr sz="1100">
              <a:solidFill>
                <a:schemeClr val="dk1"/>
              </a:solidFill>
            </a:endParaRPr>
          </a:p>
          <a:p>
            <a:pPr indent="0" lvl="0" marL="0" rtl="0" algn="l">
              <a:spcBef>
                <a:spcPts val="0"/>
              </a:spcBef>
              <a:spcAft>
                <a:spcPts val="0"/>
              </a:spcAft>
              <a:buNone/>
            </a:pPr>
            <a:r>
              <a:rPr lang="pt-BR" sz="1100">
                <a:solidFill>
                  <a:schemeClr val="dk1"/>
                </a:solidFill>
              </a:rPr>
              <a:t> }</a:t>
            </a:r>
            <a:endParaRPr sz="1100">
              <a:solidFill>
                <a:schemeClr val="dk1"/>
              </a:solidFill>
            </a:endParaRPr>
          </a:p>
          <a:p>
            <a:pPr indent="0" lvl="0" marL="0" rtl="0" algn="l">
              <a:spcBef>
                <a:spcPts val="0"/>
              </a:spcBef>
              <a:spcAft>
                <a:spcPts val="0"/>
              </a:spcAft>
              <a:buNone/>
            </a:pPr>
            <a:r>
              <a:rPr lang="pt-BR" sz="1100">
                <a:solidFill>
                  <a:schemeClr val="dk1"/>
                </a:solidFill>
              </a:rPr>
              <a:t> </a:t>
            </a:r>
            <a:r>
              <a:rPr lang="pt-BR" sz="1100">
                <a:solidFill>
                  <a:srgbClr val="996633"/>
                </a:solidFill>
              </a:rPr>
              <a:t>$statement</a:t>
            </a:r>
            <a:r>
              <a:rPr lang="pt-BR" sz="1100">
                <a:solidFill>
                  <a:schemeClr val="dk1"/>
                </a:solidFill>
              </a:rPr>
              <a:t> </a:t>
            </a:r>
            <a:r>
              <a:rPr lang="pt-BR" sz="1100">
                <a:solidFill>
                  <a:srgbClr val="333333"/>
                </a:solidFill>
              </a:rPr>
              <a:t>=</a:t>
            </a:r>
            <a:r>
              <a:rPr lang="pt-BR" sz="1100">
                <a:solidFill>
                  <a:schemeClr val="dk1"/>
                </a:solidFill>
              </a:rPr>
              <a:t> </a:t>
            </a:r>
            <a:r>
              <a:rPr lang="pt-BR" sz="1100">
                <a:solidFill>
                  <a:srgbClr val="996633"/>
                </a:solidFill>
              </a:rPr>
              <a:t>$pdo</a:t>
            </a:r>
            <a:r>
              <a:rPr lang="pt-BR" sz="1100">
                <a:solidFill>
                  <a:srgbClr val="333333"/>
                </a:solidFill>
              </a:rPr>
              <a:t>-&gt;</a:t>
            </a:r>
            <a:r>
              <a:rPr lang="pt-BR" sz="1100">
                <a:solidFill>
                  <a:srgbClr val="0000CC"/>
                </a:solidFill>
              </a:rPr>
              <a:t>prepare</a:t>
            </a:r>
            <a:r>
              <a:rPr lang="pt-BR" sz="1100">
                <a:solidFill>
                  <a:schemeClr val="dk1"/>
                </a:solidFill>
              </a:rPr>
              <a:t>(</a:t>
            </a:r>
            <a:r>
              <a:rPr lang="pt-BR" sz="1100">
                <a:solidFill>
                  <a:srgbClr val="996633"/>
                </a:solidFill>
              </a:rPr>
              <a:t>$query_limit</a:t>
            </a:r>
            <a:r>
              <a:rPr lang="pt-BR" sz="1100">
                <a:solidFill>
                  <a:schemeClr val="dk1"/>
                </a:solidFill>
              </a:rPr>
              <a:t>);</a:t>
            </a:r>
            <a:endParaRPr sz="1100">
              <a:solidFill>
                <a:schemeClr val="dk1"/>
              </a:solidFill>
            </a:endParaRPr>
          </a:p>
          <a:p>
            <a:pPr indent="0" lvl="0" marL="0" rtl="0" algn="l">
              <a:spcBef>
                <a:spcPts val="0"/>
              </a:spcBef>
              <a:spcAft>
                <a:spcPts val="0"/>
              </a:spcAft>
              <a:buNone/>
            </a:pPr>
            <a:r>
              <a:rPr lang="pt-BR" sz="1100">
                <a:solidFill>
                  <a:schemeClr val="dk1"/>
                </a:solidFill>
              </a:rPr>
              <a:t> </a:t>
            </a:r>
            <a:r>
              <a:rPr lang="pt-BR" sz="1100">
                <a:solidFill>
                  <a:srgbClr val="996633"/>
                </a:solidFill>
              </a:rPr>
              <a:t>$statement</a:t>
            </a:r>
            <a:r>
              <a:rPr lang="pt-BR" sz="1100">
                <a:solidFill>
                  <a:srgbClr val="333333"/>
                </a:solidFill>
              </a:rPr>
              <a:t>-&gt;</a:t>
            </a:r>
            <a:r>
              <a:rPr lang="pt-BR" sz="1100">
                <a:solidFill>
                  <a:srgbClr val="0000CC"/>
                </a:solidFill>
              </a:rPr>
              <a:t>bindValue</a:t>
            </a:r>
            <a:r>
              <a:rPr lang="pt-BR" sz="1100">
                <a:solidFill>
                  <a:schemeClr val="dk1"/>
                </a:solidFill>
              </a:rPr>
              <a:t>(</a:t>
            </a:r>
            <a:r>
              <a:rPr lang="pt-BR" sz="1100">
                <a:solidFill>
                  <a:schemeClr val="dk1"/>
                </a:solidFill>
                <a:highlight>
                  <a:srgbClr val="FFF0F0"/>
                </a:highlight>
              </a:rPr>
              <a:t>'offset'</a:t>
            </a:r>
            <a:r>
              <a:rPr lang="pt-BR" sz="1100">
                <a:solidFill>
                  <a:schemeClr val="dk1"/>
                </a:solidFill>
              </a:rPr>
              <a:t>, (int) </a:t>
            </a:r>
            <a:r>
              <a:rPr lang="pt-BR" sz="1100">
                <a:solidFill>
                  <a:srgbClr val="996633"/>
                </a:solidFill>
              </a:rPr>
              <a:t>$offset</a:t>
            </a:r>
            <a:r>
              <a:rPr lang="pt-BR" sz="1100">
                <a:solidFill>
                  <a:schemeClr val="dk1"/>
                </a:solidFill>
              </a:rPr>
              <a:t>, PDO</a:t>
            </a:r>
            <a:r>
              <a:rPr lang="pt-BR" sz="1100">
                <a:solidFill>
                  <a:srgbClr val="333333"/>
                </a:solidFill>
              </a:rPr>
              <a:t>::</a:t>
            </a:r>
            <a:r>
              <a:rPr lang="pt-BR" sz="1100">
                <a:solidFill>
                  <a:srgbClr val="0000CC"/>
                </a:solidFill>
              </a:rPr>
              <a:t>PARAM_INT</a:t>
            </a:r>
            <a:r>
              <a:rPr lang="pt-BR" sz="1100">
                <a:solidFill>
                  <a:schemeClr val="dk1"/>
                </a:solidFill>
              </a:rPr>
              <a:t>);</a:t>
            </a:r>
            <a:endParaRPr sz="1100">
              <a:solidFill>
                <a:schemeClr val="dk1"/>
              </a:solidFill>
            </a:endParaRPr>
          </a:p>
          <a:p>
            <a:pPr indent="0" lvl="0" marL="0" rtl="0" algn="l">
              <a:spcBef>
                <a:spcPts val="0"/>
              </a:spcBef>
              <a:spcAft>
                <a:spcPts val="0"/>
              </a:spcAft>
              <a:buNone/>
            </a:pPr>
            <a:r>
              <a:rPr lang="pt-BR" sz="1100">
                <a:solidFill>
                  <a:schemeClr val="dk1"/>
                </a:solidFill>
              </a:rPr>
              <a:t> </a:t>
            </a:r>
            <a:r>
              <a:rPr lang="pt-BR" sz="1100">
                <a:solidFill>
                  <a:srgbClr val="996633"/>
                </a:solidFill>
              </a:rPr>
              <a:t>$statement</a:t>
            </a:r>
            <a:r>
              <a:rPr lang="pt-BR" sz="1100">
                <a:solidFill>
                  <a:srgbClr val="333333"/>
                </a:solidFill>
              </a:rPr>
              <a:t>-&gt;</a:t>
            </a:r>
            <a:r>
              <a:rPr lang="pt-BR" sz="1100">
                <a:solidFill>
                  <a:srgbClr val="0000CC"/>
                </a:solidFill>
              </a:rPr>
              <a:t>bindValue</a:t>
            </a:r>
            <a:r>
              <a:rPr lang="pt-BR" sz="1100">
                <a:solidFill>
                  <a:schemeClr val="dk1"/>
                </a:solidFill>
              </a:rPr>
              <a:t>(</a:t>
            </a:r>
            <a:r>
              <a:rPr lang="pt-BR" sz="1100">
                <a:solidFill>
                  <a:schemeClr val="dk1"/>
                </a:solidFill>
                <a:highlight>
                  <a:srgbClr val="FFF0F0"/>
                </a:highlight>
              </a:rPr>
              <a:t>'limit'</a:t>
            </a:r>
            <a:r>
              <a:rPr lang="pt-BR" sz="1100">
                <a:solidFill>
                  <a:schemeClr val="dk1"/>
                </a:solidFill>
              </a:rPr>
              <a:t>, (int) </a:t>
            </a:r>
            <a:r>
              <a:rPr lang="pt-BR" sz="1100">
                <a:solidFill>
                  <a:srgbClr val="996633"/>
                </a:solidFill>
              </a:rPr>
              <a:t>$limit</a:t>
            </a:r>
            <a:r>
              <a:rPr lang="pt-BR" sz="1100">
                <a:solidFill>
                  <a:schemeClr val="dk1"/>
                </a:solidFill>
              </a:rPr>
              <a:t>, PDO</a:t>
            </a:r>
            <a:r>
              <a:rPr lang="pt-BR" sz="1100">
                <a:solidFill>
                  <a:srgbClr val="333333"/>
                </a:solidFill>
              </a:rPr>
              <a:t>::</a:t>
            </a:r>
            <a:r>
              <a:rPr lang="pt-BR" sz="1100">
                <a:solidFill>
                  <a:srgbClr val="0000CC"/>
                </a:solidFill>
              </a:rPr>
              <a:t>PARAM_INT</a:t>
            </a:r>
            <a:r>
              <a:rPr lang="pt-BR" sz="1100">
                <a:solidFill>
                  <a:schemeClr val="dk1"/>
                </a:solidFill>
              </a:rPr>
              <a:t>);</a:t>
            </a:r>
            <a:endParaRPr sz="1100">
              <a:solidFill>
                <a:schemeClr val="dk1"/>
              </a:solidFill>
            </a:endParaRPr>
          </a:p>
          <a:p>
            <a:pPr indent="0" lvl="0" marL="0" rtl="0" algn="l">
              <a:spcBef>
                <a:spcPts val="0"/>
              </a:spcBef>
              <a:spcAft>
                <a:spcPts val="0"/>
              </a:spcAft>
              <a:buNone/>
            </a:pPr>
            <a:r>
              <a:rPr lang="pt-BR" sz="1100">
                <a:solidFill>
                  <a:schemeClr val="dk1"/>
                </a:solidFill>
              </a:rPr>
              <a:t> </a:t>
            </a:r>
            <a:r>
              <a:rPr b="1" lang="pt-BR" sz="1100">
                <a:solidFill>
                  <a:srgbClr val="008800"/>
                </a:solidFill>
              </a:rPr>
              <a:t>return</a:t>
            </a:r>
            <a:r>
              <a:rPr lang="pt-BR" sz="1100">
                <a:solidFill>
                  <a:schemeClr val="dk1"/>
                </a:solidFill>
              </a:rPr>
              <a:t> </a:t>
            </a:r>
            <a:r>
              <a:rPr lang="pt-BR" sz="1100">
                <a:solidFill>
                  <a:srgbClr val="996633"/>
                </a:solidFill>
              </a:rPr>
              <a:t>$statement</a:t>
            </a:r>
            <a:r>
              <a:rPr lang="pt-BR" sz="1100">
                <a:solidFill>
                  <a:schemeClr val="dk1"/>
                </a:solidFill>
              </a:rPr>
              <a:t>;</a:t>
            </a:r>
            <a:endParaRPr sz="1100">
              <a:solidFill>
                <a:schemeClr val="dk1"/>
              </a:solidFill>
            </a:endParaRPr>
          </a:p>
          <a:p>
            <a:pPr indent="0" lvl="0" marL="0" rtl="0" algn="l">
              <a:spcBef>
                <a:spcPts val="0"/>
              </a:spcBef>
              <a:spcAft>
                <a:spcPts val="0"/>
              </a:spcAft>
              <a:buNone/>
            </a:pPr>
            <a:r>
              <a:rPr lang="pt-BR" sz="1100">
                <a:solidFill>
                  <a:schemeClr val="dk1"/>
                </a:solidFill>
              </a:rPr>
              <a:t> }</a:t>
            </a:r>
            <a:endParaRPr sz="1100">
              <a:solidFill>
                <a:srgbClr val="007700"/>
              </a:solidFill>
            </a:endParaRPr>
          </a:p>
        </p:txBody>
      </p:sp>
    </p:spTree>
  </p:cSld>
  <p:clrMapOvr>
    <a:masterClrMapping/>
  </p:clrMapOvr>
</p:sld>
</file>

<file path=ppt/slides/slide3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9" name="Shape 2689"/>
        <p:cNvGrpSpPr/>
        <p:nvPr/>
      </p:nvGrpSpPr>
      <p:grpSpPr>
        <a:xfrm>
          <a:off x="0" y="0"/>
          <a:ext cx="0" cy="0"/>
          <a:chOff x="0" y="0"/>
          <a:chExt cx="0" cy="0"/>
        </a:xfrm>
      </p:grpSpPr>
      <p:sp>
        <p:nvSpPr>
          <p:cNvPr id="2690" name="Google Shape;2690;p3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PDO Paginação com Filtro (parte 3)</a:t>
            </a:r>
            <a:endParaRPr/>
          </a:p>
        </p:txBody>
      </p:sp>
      <p:sp>
        <p:nvSpPr>
          <p:cNvPr id="2691" name="Google Shape;2691;p318"/>
          <p:cNvSpPr txBox="1"/>
          <p:nvPr/>
        </p:nvSpPr>
        <p:spPr>
          <a:xfrm>
            <a:off x="311700" y="1298350"/>
            <a:ext cx="8520600" cy="35475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pt-BR" sz="1100">
                <a:solidFill>
                  <a:schemeClr val="dk1"/>
                </a:solidFill>
              </a:rPr>
              <a:t> </a:t>
            </a:r>
            <a:r>
              <a:rPr lang="pt-BR" sz="1100">
                <a:solidFill>
                  <a:srgbClr val="996633"/>
                </a:solidFill>
              </a:rPr>
              <a:t>$pagina</a:t>
            </a:r>
            <a:r>
              <a:rPr lang="pt-BR" sz="1100">
                <a:solidFill>
                  <a:schemeClr val="dk1"/>
                </a:solidFill>
              </a:rPr>
              <a:t> </a:t>
            </a:r>
            <a:r>
              <a:rPr lang="pt-BR" sz="1100">
                <a:solidFill>
                  <a:srgbClr val="333333"/>
                </a:solidFill>
              </a:rPr>
              <a:t>=</a:t>
            </a:r>
            <a:r>
              <a:rPr lang="pt-BR" sz="1100">
                <a:solidFill>
                  <a:schemeClr val="dk1"/>
                </a:solidFill>
              </a:rPr>
              <a:t> (</a:t>
            </a:r>
            <a:r>
              <a:rPr lang="pt-BR" sz="1100">
                <a:solidFill>
                  <a:srgbClr val="007020"/>
                </a:solidFill>
              </a:rPr>
              <a:t>isset</a:t>
            </a:r>
            <a:r>
              <a:rPr lang="pt-BR" sz="1100">
                <a:solidFill>
                  <a:schemeClr val="dk1"/>
                </a:solidFill>
              </a:rPr>
              <a:t>(</a:t>
            </a:r>
            <a:r>
              <a:rPr lang="pt-BR" sz="1100">
                <a:solidFill>
                  <a:srgbClr val="996633"/>
                </a:solidFill>
              </a:rPr>
              <a:t>$_REQUEST</a:t>
            </a:r>
            <a:r>
              <a:rPr lang="pt-BR" sz="1100">
                <a:solidFill>
                  <a:schemeClr val="dk1"/>
                </a:solidFill>
              </a:rPr>
              <a:t>[</a:t>
            </a:r>
            <a:r>
              <a:rPr lang="pt-BR" sz="1100">
                <a:solidFill>
                  <a:schemeClr val="dk1"/>
                </a:solidFill>
                <a:highlight>
                  <a:srgbClr val="FFF0F0"/>
                </a:highlight>
              </a:rPr>
              <a:t>'pagina'</a:t>
            </a:r>
            <a:r>
              <a:rPr lang="pt-BR" sz="1100">
                <a:solidFill>
                  <a:schemeClr val="dk1"/>
                </a:solidFill>
              </a:rPr>
              <a:t>])) </a:t>
            </a:r>
            <a:r>
              <a:rPr lang="pt-BR" sz="1100">
                <a:solidFill>
                  <a:srgbClr val="333333"/>
                </a:solidFill>
              </a:rPr>
              <a:t>?</a:t>
            </a:r>
            <a:r>
              <a:rPr lang="pt-BR" sz="1100">
                <a:solidFill>
                  <a:schemeClr val="dk1"/>
                </a:solidFill>
              </a:rPr>
              <a:t> </a:t>
            </a:r>
            <a:r>
              <a:rPr lang="pt-BR" sz="1100">
                <a:solidFill>
                  <a:srgbClr val="996633"/>
                </a:solidFill>
              </a:rPr>
              <a:t>$_REQUEST</a:t>
            </a:r>
            <a:r>
              <a:rPr lang="pt-BR" sz="1100">
                <a:solidFill>
                  <a:schemeClr val="dk1"/>
                </a:solidFill>
              </a:rPr>
              <a:t>[</a:t>
            </a:r>
            <a:r>
              <a:rPr lang="pt-BR" sz="1100">
                <a:solidFill>
                  <a:schemeClr val="dk1"/>
                </a:solidFill>
                <a:highlight>
                  <a:srgbClr val="FFF0F0"/>
                </a:highlight>
              </a:rPr>
              <a:t>'pagina'</a:t>
            </a:r>
            <a:r>
              <a:rPr lang="pt-BR" sz="1100">
                <a:solidFill>
                  <a:schemeClr val="dk1"/>
                </a:solidFill>
              </a:rPr>
              <a:t>] </a:t>
            </a:r>
            <a:r>
              <a:rPr lang="pt-BR" sz="1100">
                <a:solidFill>
                  <a:srgbClr val="333333"/>
                </a:solidFill>
              </a:rPr>
              <a:t>:</a:t>
            </a:r>
            <a:r>
              <a:rPr lang="pt-BR" sz="1100">
                <a:solidFill>
                  <a:schemeClr val="dk1"/>
                </a:solidFill>
              </a:rPr>
              <a:t> </a:t>
            </a:r>
            <a:r>
              <a:rPr b="1" lang="pt-BR" sz="1100">
                <a:solidFill>
                  <a:srgbClr val="0000DD"/>
                </a:solidFill>
              </a:rPr>
              <a:t>1</a:t>
            </a:r>
            <a:r>
              <a:rPr lang="pt-BR" sz="1100">
                <a:solidFill>
                  <a:schemeClr val="dk1"/>
                </a:solidFill>
              </a:rPr>
              <a:t>;</a:t>
            </a:r>
            <a:endParaRPr sz="1100">
              <a:solidFill>
                <a:schemeClr val="dk1"/>
              </a:solidFill>
            </a:endParaRPr>
          </a:p>
          <a:p>
            <a:pPr indent="0" lvl="0" marL="0" rtl="0" algn="l">
              <a:spcBef>
                <a:spcPts val="0"/>
              </a:spcBef>
              <a:spcAft>
                <a:spcPts val="0"/>
              </a:spcAft>
              <a:buNone/>
            </a:pPr>
            <a:r>
              <a:rPr lang="pt-BR" sz="1100">
                <a:solidFill>
                  <a:schemeClr val="dk1"/>
                </a:solidFill>
              </a:rPr>
              <a:t> </a:t>
            </a:r>
            <a:r>
              <a:rPr lang="pt-BR" sz="1100">
                <a:solidFill>
                  <a:srgbClr val="007020"/>
                </a:solidFill>
              </a:rPr>
              <a:t>unset</a:t>
            </a:r>
            <a:r>
              <a:rPr lang="pt-BR" sz="1100">
                <a:solidFill>
                  <a:schemeClr val="dk1"/>
                </a:solidFill>
              </a:rPr>
              <a:t>(</a:t>
            </a:r>
            <a:r>
              <a:rPr lang="pt-BR" sz="1100">
                <a:solidFill>
                  <a:srgbClr val="996633"/>
                </a:solidFill>
              </a:rPr>
              <a:t>$_REQUEST</a:t>
            </a:r>
            <a:r>
              <a:rPr lang="pt-BR" sz="1100">
                <a:solidFill>
                  <a:schemeClr val="dk1"/>
                </a:solidFill>
              </a:rPr>
              <a:t>[</a:t>
            </a:r>
            <a:r>
              <a:rPr lang="pt-BR" sz="1100">
                <a:solidFill>
                  <a:schemeClr val="dk1"/>
                </a:solidFill>
                <a:highlight>
                  <a:srgbClr val="FFF0F0"/>
                </a:highlight>
              </a:rPr>
              <a:t>'pagina'</a:t>
            </a:r>
            <a:r>
              <a:rPr lang="pt-BR" sz="1100">
                <a:solidFill>
                  <a:schemeClr val="dk1"/>
                </a:solidFill>
              </a:rPr>
              <a:t>]);</a:t>
            </a:r>
            <a:endParaRPr sz="1100">
              <a:solidFill>
                <a:schemeClr val="dk1"/>
              </a:solidFill>
            </a:endParaRPr>
          </a:p>
          <a:p>
            <a:pPr indent="0" lvl="0" marL="0" rtl="0" algn="l">
              <a:spcBef>
                <a:spcPts val="0"/>
              </a:spcBef>
              <a:spcAft>
                <a:spcPts val="0"/>
              </a:spcAft>
              <a:buNone/>
            </a:pPr>
            <a:r>
              <a:rPr lang="pt-BR" sz="1100">
                <a:solidFill>
                  <a:schemeClr val="dk1"/>
                </a:solidFill>
              </a:rPr>
              <a:t> </a:t>
            </a:r>
            <a:r>
              <a:rPr lang="pt-BR" sz="1100">
                <a:solidFill>
                  <a:srgbClr val="996633"/>
                </a:solidFill>
              </a:rPr>
              <a:t>$parametros</a:t>
            </a:r>
            <a:r>
              <a:rPr lang="pt-BR" sz="1100">
                <a:solidFill>
                  <a:schemeClr val="dk1"/>
                </a:solidFill>
              </a:rPr>
              <a:t> </a:t>
            </a:r>
            <a:r>
              <a:rPr lang="pt-BR" sz="1100">
                <a:solidFill>
                  <a:srgbClr val="333333"/>
                </a:solidFill>
              </a:rPr>
              <a:t>=</a:t>
            </a:r>
            <a:r>
              <a:rPr lang="pt-BR" sz="1100">
                <a:solidFill>
                  <a:schemeClr val="dk1"/>
                </a:solidFill>
              </a:rPr>
              <a:t> [];</a:t>
            </a:r>
            <a:endParaRPr sz="1100">
              <a:solidFill>
                <a:schemeClr val="dk1"/>
              </a:solidFill>
            </a:endParaRPr>
          </a:p>
          <a:p>
            <a:pPr indent="0" lvl="0" marL="0" rtl="0" algn="l">
              <a:spcBef>
                <a:spcPts val="0"/>
              </a:spcBef>
              <a:spcAft>
                <a:spcPts val="0"/>
              </a:spcAft>
              <a:buNone/>
            </a:pPr>
            <a:r>
              <a:rPr lang="pt-BR" sz="1100">
                <a:solidFill>
                  <a:schemeClr val="dk1"/>
                </a:solidFill>
              </a:rPr>
              <a:t> </a:t>
            </a:r>
            <a:r>
              <a:rPr lang="pt-BR" sz="1100">
                <a:solidFill>
                  <a:srgbClr val="996633"/>
                </a:solidFill>
              </a:rPr>
              <a:t>$nome</a:t>
            </a:r>
            <a:r>
              <a:rPr lang="pt-BR" sz="1100">
                <a:solidFill>
                  <a:schemeClr val="dk1"/>
                </a:solidFill>
              </a:rPr>
              <a:t> </a:t>
            </a:r>
            <a:r>
              <a:rPr lang="pt-BR" sz="1100">
                <a:solidFill>
                  <a:srgbClr val="333333"/>
                </a:solidFill>
              </a:rPr>
              <a:t>=</a:t>
            </a:r>
            <a:r>
              <a:rPr lang="pt-BR" sz="1100">
                <a:solidFill>
                  <a:schemeClr val="dk1"/>
                </a:solidFill>
              </a:rPr>
              <a:t> </a:t>
            </a:r>
            <a:r>
              <a:rPr lang="pt-BR" sz="1100">
                <a:solidFill>
                  <a:schemeClr val="dk1"/>
                </a:solidFill>
                <a:highlight>
                  <a:srgbClr val="FFF0F0"/>
                </a:highlight>
              </a:rPr>
              <a:t>""</a:t>
            </a:r>
            <a:r>
              <a:rPr lang="pt-BR" sz="1100">
                <a:solidFill>
                  <a:schemeClr val="dk1"/>
                </a:solidFill>
              </a:rPr>
              <a:t>; </a:t>
            </a:r>
            <a:endParaRPr sz="1100">
              <a:solidFill>
                <a:schemeClr val="dk1"/>
              </a:solidFill>
            </a:endParaRPr>
          </a:p>
          <a:p>
            <a:pPr indent="0" lvl="0" marL="0" rtl="0" algn="l">
              <a:spcBef>
                <a:spcPts val="0"/>
              </a:spcBef>
              <a:spcAft>
                <a:spcPts val="0"/>
              </a:spcAft>
              <a:buNone/>
            </a:pPr>
            <a:r>
              <a:rPr lang="pt-BR" sz="1100">
                <a:solidFill>
                  <a:schemeClr val="dk1"/>
                </a:solidFill>
              </a:rPr>
              <a:t> </a:t>
            </a:r>
            <a:r>
              <a:rPr lang="pt-BR" sz="1100">
                <a:solidFill>
                  <a:srgbClr val="996633"/>
                </a:solidFill>
              </a:rPr>
              <a:t>$cpf</a:t>
            </a:r>
            <a:r>
              <a:rPr lang="pt-BR" sz="1100">
                <a:solidFill>
                  <a:schemeClr val="dk1"/>
                </a:solidFill>
              </a:rPr>
              <a:t> </a:t>
            </a:r>
            <a:r>
              <a:rPr lang="pt-BR" sz="1100">
                <a:solidFill>
                  <a:srgbClr val="333333"/>
                </a:solidFill>
              </a:rPr>
              <a:t>=</a:t>
            </a:r>
            <a:r>
              <a:rPr lang="pt-BR" sz="1100">
                <a:solidFill>
                  <a:schemeClr val="dk1"/>
                </a:solidFill>
              </a:rPr>
              <a:t> </a:t>
            </a:r>
            <a:r>
              <a:rPr lang="pt-BR" sz="1100">
                <a:solidFill>
                  <a:schemeClr val="dk1"/>
                </a:solidFill>
                <a:highlight>
                  <a:srgbClr val="FFF0F0"/>
                </a:highlight>
              </a:rPr>
              <a:t>""</a:t>
            </a:r>
            <a:r>
              <a:rPr lang="pt-BR" sz="1100">
                <a:solidFill>
                  <a:schemeClr val="dk1"/>
                </a:solidFill>
              </a:rPr>
              <a:t>;</a:t>
            </a:r>
            <a:endParaRPr sz="1100">
              <a:solidFill>
                <a:schemeClr val="dk1"/>
              </a:solidFill>
            </a:endParaRPr>
          </a:p>
          <a:p>
            <a:pPr indent="0" lvl="0" marL="0" rtl="0" algn="l">
              <a:spcBef>
                <a:spcPts val="0"/>
              </a:spcBef>
              <a:spcAft>
                <a:spcPts val="0"/>
              </a:spcAft>
              <a:buNone/>
            </a:pPr>
            <a:r>
              <a:rPr lang="pt-BR" sz="1100">
                <a:solidFill>
                  <a:schemeClr val="dk1"/>
                </a:solidFill>
              </a:rPr>
              <a:t> </a:t>
            </a:r>
            <a:r>
              <a:rPr lang="pt-BR" sz="1100">
                <a:solidFill>
                  <a:srgbClr val="996633"/>
                </a:solidFill>
              </a:rPr>
              <a:t>$limit</a:t>
            </a:r>
            <a:r>
              <a:rPr lang="pt-BR" sz="1100">
                <a:solidFill>
                  <a:schemeClr val="dk1"/>
                </a:solidFill>
              </a:rPr>
              <a:t> </a:t>
            </a:r>
            <a:r>
              <a:rPr lang="pt-BR" sz="1100">
                <a:solidFill>
                  <a:srgbClr val="333333"/>
                </a:solidFill>
              </a:rPr>
              <a:t>=</a:t>
            </a:r>
            <a:r>
              <a:rPr lang="pt-BR" sz="1100">
                <a:solidFill>
                  <a:schemeClr val="dk1"/>
                </a:solidFill>
              </a:rPr>
              <a:t> </a:t>
            </a:r>
            <a:r>
              <a:rPr b="1" lang="pt-BR" sz="1100">
                <a:solidFill>
                  <a:srgbClr val="0000DD"/>
                </a:solidFill>
              </a:rPr>
              <a:t>5</a:t>
            </a:r>
            <a:r>
              <a:rPr lang="pt-BR" sz="1100">
                <a:solidFill>
                  <a:schemeClr val="dk1"/>
                </a:solidFill>
              </a:rPr>
              <a:t>;</a:t>
            </a:r>
            <a:endParaRPr sz="1100">
              <a:solidFill>
                <a:schemeClr val="dk1"/>
              </a:solidFill>
            </a:endParaRPr>
          </a:p>
          <a:p>
            <a:pPr indent="0" lvl="0" marL="0" rtl="0" algn="l">
              <a:spcBef>
                <a:spcPts val="0"/>
              </a:spcBef>
              <a:spcAft>
                <a:spcPts val="0"/>
              </a:spcAft>
              <a:buNone/>
            </a:pPr>
            <a:r>
              <a:rPr lang="pt-BR" sz="1100">
                <a:solidFill>
                  <a:schemeClr val="dk1"/>
                </a:solidFill>
              </a:rPr>
              <a:t> </a:t>
            </a:r>
            <a:r>
              <a:rPr lang="pt-BR" sz="1100">
                <a:solidFill>
                  <a:srgbClr val="996633"/>
                </a:solidFill>
              </a:rPr>
              <a:t>$inicio</a:t>
            </a:r>
            <a:r>
              <a:rPr lang="pt-BR" sz="1100">
                <a:solidFill>
                  <a:schemeClr val="dk1"/>
                </a:solidFill>
              </a:rPr>
              <a:t> </a:t>
            </a:r>
            <a:r>
              <a:rPr lang="pt-BR" sz="1100">
                <a:solidFill>
                  <a:srgbClr val="333333"/>
                </a:solidFill>
              </a:rPr>
              <a:t>=</a:t>
            </a:r>
            <a:r>
              <a:rPr lang="pt-BR" sz="1100">
                <a:solidFill>
                  <a:schemeClr val="dk1"/>
                </a:solidFill>
              </a:rPr>
              <a:t> </a:t>
            </a:r>
            <a:r>
              <a:rPr lang="pt-BR" sz="1100">
                <a:solidFill>
                  <a:srgbClr val="996633"/>
                </a:solidFill>
              </a:rPr>
              <a:t>$pagina</a:t>
            </a:r>
            <a:r>
              <a:rPr lang="pt-BR" sz="1100">
                <a:solidFill>
                  <a:schemeClr val="dk1"/>
                </a:solidFill>
              </a:rPr>
              <a:t> </a:t>
            </a:r>
            <a:r>
              <a:rPr lang="pt-BR" sz="1100">
                <a:solidFill>
                  <a:srgbClr val="333333"/>
                </a:solidFill>
              </a:rPr>
              <a:t>*</a:t>
            </a:r>
            <a:r>
              <a:rPr lang="pt-BR" sz="1100">
                <a:solidFill>
                  <a:schemeClr val="dk1"/>
                </a:solidFill>
              </a:rPr>
              <a:t> </a:t>
            </a:r>
            <a:r>
              <a:rPr lang="pt-BR" sz="1100">
                <a:solidFill>
                  <a:srgbClr val="996633"/>
                </a:solidFill>
              </a:rPr>
              <a:t>$limit</a:t>
            </a:r>
            <a:r>
              <a:rPr lang="pt-BR" sz="1100">
                <a:solidFill>
                  <a:schemeClr val="dk1"/>
                </a:solidFill>
              </a:rPr>
              <a:t>;</a:t>
            </a:r>
            <a:endParaRPr sz="1100">
              <a:solidFill>
                <a:schemeClr val="dk1"/>
              </a:solidFill>
            </a:endParaRPr>
          </a:p>
          <a:p>
            <a:pPr indent="0" lvl="0" marL="0" rtl="0" algn="l">
              <a:spcBef>
                <a:spcPts val="0"/>
              </a:spcBef>
              <a:spcAft>
                <a:spcPts val="0"/>
              </a:spcAft>
              <a:buNone/>
            </a:pPr>
            <a:r>
              <a:rPr lang="pt-BR" sz="1100">
                <a:solidFill>
                  <a:schemeClr val="dk1"/>
                </a:solidFill>
              </a:rPr>
              <a:t> </a:t>
            </a:r>
            <a:r>
              <a:rPr lang="pt-BR" sz="1100">
                <a:solidFill>
                  <a:srgbClr val="996633"/>
                </a:solidFill>
              </a:rPr>
              <a:t>$offset</a:t>
            </a:r>
            <a:r>
              <a:rPr lang="pt-BR" sz="1100">
                <a:solidFill>
                  <a:schemeClr val="dk1"/>
                </a:solidFill>
              </a:rPr>
              <a:t> </a:t>
            </a:r>
            <a:r>
              <a:rPr lang="pt-BR" sz="1100">
                <a:solidFill>
                  <a:srgbClr val="333333"/>
                </a:solidFill>
              </a:rPr>
              <a:t>=</a:t>
            </a:r>
            <a:r>
              <a:rPr lang="pt-BR" sz="1100">
                <a:solidFill>
                  <a:schemeClr val="dk1"/>
                </a:solidFill>
              </a:rPr>
              <a:t> (</a:t>
            </a:r>
            <a:r>
              <a:rPr lang="pt-BR" sz="1100">
                <a:solidFill>
                  <a:srgbClr val="996633"/>
                </a:solidFill>
              </a:rPr>
              <a:t>$pagina</a:t>
            </a:r>
            <a:r>
              <a:rPr lang="pt-BR" sz="1100">
                <a:solidFill>
                  <a:schemeClr val="dk1"/>
                </a:solidFill>
              </a:rPr>
              <a:t> </a:t>
            </a:r>
            <a:r>
              <a:rPr lang="pt-BR" sz="1100">
                <a:solidFill>
                  <a:srgbClr val="333333"/>
                </a:solidFill>
              </a:rPr>
              <a:t>-</a:t>
            </a:r>
            <a:r>
              <a:rPr lang="pt-BR" sz="1100">
                <a:solidFill>
                  <a:schemeClr val="dk1"/>
                </a:solidFill>
              </a:rPr>
              <a:t> </a:t>
            </a:r>
            <a:r>
              <a:rPr b="1" lang="pt-BR" sz="1100">
                <a:solidFill>
                  <a:srgbClr val="0000DD"/>
                </a:solidFill>
              </a:rPr>
              <a:t>1</a:t>
            </a:r>
            <a:r>
              <a:rPr lang="pt-BR" sz="1100">
                <a:solidFill>
                  <a:schemeClr val="dk1"/>
                </a:solidFill>
              </a:rPr>
              <a:t>) </a:t>
            </a:r>
            <a:r>
              <a:rPr lang="pt-BR" sz="1100">
                <a:solidFill>
                  <a:srgbClr val="333333"/>
                </a:solidFill>
              </a:rPr>
              <a:t>*</a:t>
            </a:r>
            <a:r>
              <a:rPr lang="pt-BR" sz="1100">
                <a:solidFill>
                  <a:schemeClr val="dk1"/>
                </a:solidFill>
              </a:rPr>
              <a:t> </a:t>
            </a:r>
            <a:r>
              <a:rPr lang="pt-BR" sz="1100">
                <a:solidFill>
                  <a:srgbClr val="996633"/>
                </a:solidFill>
              </a:rPr>
              <a:t>$limit</a:t>
            </a:r>
            <a:r>
              <a:rPr lang="pt-BR" sz="1100">
                <a:solidFill>
                  <a:schemeClr val="dk1"/>
                </a:solidFill>
              </a:rPr>
              <a:t>;</a:t>
            </a:r>
            <a:endParaRPr sz="1100">
              <a:solidFill>
                <a:schemeClr val="dk1"/>
              </a:solidFill>
            </a:endParaRPr>
          </a:p>
          <a:p>
            <a:pPr indent="0" lvl="0" marL="0" rtl="0" algn="l">
              <a:spcBef>
                <a:spcPts val="0"/>
              </a:spcBef>
              <a:spcAft>
                <a:spcPts val="0"/>
              </a:spcAft>
              <a:buNone/>
            </a:pPr>
            <a:r>
              <a:rPr lang="pt-BR" sz="1100">
                <a:solidFill>
                  <a:schemeClr val="dk1"/>
                </a:solidFill>
              </a:rPr>
              <a:t> </a:t>
            </a:r>
            <a:r>
              <a:rPr lang="pt-BR" sz="1100">
                <a:solidFill>
                  <a:srgbClr val="996633"/>
                </a:solidFill>
              </a:rPr>
              <a:t>$query</a:t>
            </a:r>
            <a:r>
              <a:rPr lang="pt-BR" sz="1100">
                <a:solidFill>
                  <a:schemeClr val="dk1"/>
                </a:solidFill>
              </a:rPr>
              <a:t> </a:t>
            </a:r>
            <a:r>
              <a:rPr lang="pt-BR" sz="1100">
                <a:solidFill>
                  <a:srgbClr val="333333"/>
                </a:solidFill>
              </a:rPr>
              <a:t>=</a:t>
            </a:r>
            <a:r>
              <a:rPr lang="pt-BR" sz="1100">
                <a:solidFill>
                  <a:schemeClr val="dk1"/>
                </a:solidFill>
              </a:rPr>
              <a:t> </a:t>
            </a:r>
            <a:r>
              <a:rPr lang="pt-BR" sz="1100">
                <a:solidFill>
                  <a:schemeClr val="dk1"/>
                </a:solidFill>
                <a:highlight>
                  <a:srgbClr val="FFF0F0"/>
                </a:highlight>
              </a:rPr>
              <a:t>"SELECT * FROM funcionario WHERE 1=1 "</a:t>
            </a:r>
            <a:r>
              <a:rPr lang="pt-BR" sz="1100">
                <a:solidFill>
                  <a:schemeClr val="dk1"/>
                </a:solidFill>
              </a:rPr>
              <a:t>;</a:t>
            </a:r>
            <a:endParaRPr sz="1100">
              <a:solidFill>
                <a:schemeClr val="dk1"/>
              </a:solidFill>
            </a:endParaRPr>
          </a:p>
          <a:p>
            <a:pPr indent="0" lvl="0" marL="0" rtl="0" algn="l">
              <a:spcBef>
                <a:spcPts val="0"/>
              </a:spcBef>
              <a:spcAft>
                <a:spcPts val="0"/>
              </a:spcAft>
              <a:buNone/>
            </a:pPr>
            <a:r>
              <a:rPr lang="pt-BR" sz="1100">
                <a:solidFill>
                  <a:schemeClr val="dk1"/>
                </a:solidFill>
              </a:rPr>
              <a:t> </a:t>
            </a:r>
            <a:r>
              <a:rPr b="1" lang="pt-BR" sz="1100">
                <a:solidFill>
                  <a:srgbClr val="008800"/>
                </a:solidFill>
              </a:rPr>
              <a:t>if</a:t>
            </a:r>
            <a:r>
              <a:rPr lang="pt-BR" sz="1100">
                <a:solidFill>
                  <a:schemeClr val="dk1"/>
                </a:solidFill>
              </a:rPr>
              <a:t>(</a:t>
            </a:r>
            <a:r>
              <a:rPr lang="pt-BR" sz="1100">
                <a:solidFill>
                  <a:srgbClr val="333333"/>
                </a:solidFill>
              </a:rPr>
              <a:t>!</a:t>
            </a:r>
            <a:r>
              <a:rPr b="1" lang="pt-BR" sz="1100">
                <a:solidFill>
                  <a:srgbClr val="008800"/>
                </a:solidFill>
              </a:rPr>
              <a:t>empty</a:t>
            </a:r>
            <a:r>
              <a:rPr lang="pt-BR" sz="1100">
                <a:solidFill>
                  <a:schemeClr val="dk1"/>
                </a:solidFill>
              </a:rPr>
              <a:t>(</a:t>
            </a:r>
            <a:r>
              <a:rPr lang="pt-BR" sz="1100">
                <a:solidFill>
                  <a:srgbClr val="996633"/>
                </a:solidFill>
              </a:rPr>
              <a:t>$_REQUEST</a:t>
            </a:r>
            <a:r>
              <a:rPr lang="pt-BR" sz="1100">
                <a:solidFill>
                  <a:schemeClr val="dk1"/>
                </a:solidFill>
              </a:rPr>
              <a:t>[</a:t>
            </a:r>
            <a:r>
              <a:rPr lang="pt-BR" sz="1100">
                <a:solidFill>
                  <a:schemeClr val="dk1"/>
                </a:solidFill>
                <a:highlight>
                  <a:srgbClr val="FFF0F0"/>
                </a:highlight>
              </a:rPr>
              <a:t>'nome'</a:t>
            </a:r>
            <a:r>
              <a:rPr lang="pt-BR" sz="1100">
                <a:solidFill>
                  <a:schemeClr val="dk1"/>
                </a:solidFill>
              </a:rPr>
              <a:t>])){</a:t>
            </a:r>
            <a:endParaRPr sz="1100">
              <a:solidFill>
                <a:schemeClr val="dk1"/>
              </a:solidFill>
            </a:endParaRPr>
          </a:p>
          <a:p>
            <a:pPr indent="0" lvl="0" marL="0" rtl="0" algn="l">
              <a:spcBef>
                <a:spcPts val="0"/>
              </a:spcBef>
              <a:spcAft>
                <a:spcPts val="0"/>
              </a:spcAft>
              <a:buNone/>
            </a:pPr>
            <a:r>
              <a:rPr lang="pt-BR" sz="1100">
                <a:solidFill>
                  <a:schemeClr val="dk1"/>
                </a:solidFill>
              </a:rPr>
              <a:t>  </a:t>
            </a:r>
            <a:r>
              <a:rPr lang="pt-BR" sz="1100">
                <a:solidFill>
                  <a:srgbClr val="996633"/>
                </a:solidFill>
              </a:rPr>
              <a:t>$nome</a:t>
            </a:r>
            <a:r>
              <a:rPr lang="pt-BR" sz="1100">
                <a:solidFill>
                  <a:schemeClr val="dk1"/>
                </a:solidFill>
              </a:rPr>
              <a:t> </a:t>
            </a:r>
            <a:r>
              <a:rPr lang="pt-BR" sz="1100">
                <a:solidFill>
                  <a:srgbClr val="333333"/>
                </a:solidFill>
              </a:rPr>
              <a:t>=</a:t>
            </a:r>
            <a:r>
              <a:rPr lang="pt-BR" sz="1100">
                <a:solidFill>
                  <a:schemeClr val="dk1"/>
                </a:solidFill>
              </a:rPr>
              <a:t> </a:t>
            </a:r>
            <a:r>
              <a:rPr lang="pt-BR" sz="1100">
                <a:solidFill>
                  <a:srgbClr val="996633"/>
                </a:solidFill>
              </a:rPr>
              <a:t>$_REQUEST</a:t>
            </a:r>
            <a:r>
              <a:rPr lang="pt-BR" sz="1100">
                <a:solidFill>
                  <a:schemeClr val="dk1"/>
                </a:solidFill>
              </a:rPr>
              <a:t>[</a:t>
            </a:r>
            <a:r>
              <a:rPr lang="pt-BR" sz="1100">
                <a:solidFill>
                  <a:schemeClr val="dk1"/>
                </a:solidFill>
                <a:highlight>
                  <a:srgbClr val="FFF0F0"/>
                </a:highlight>
              </a:rPr>
              <a:t>'nome'</a:t>
            </a:r>
            <a:r>
              <a:rPr lang="pt-BR" sz="1100">
                <a:solidFill>
                  <a:schemeClr val="dk1"/>
                </a:solidFill>
              </a:rPr>
              <a:t>];</a:t>
            </a:r>
            <a:endParaRPr sz="1100">
              <a:solidFill>
                <a:schemeClr val="dk1"/>
              </a:solidFill>
            </a:endParaRPr>
          </a:p>
          <a:p>
            <a:pPr indent="0" lvl="0" marL="0" rtl="0" algn="l">
              <a:spcBef>
                <a:spcPts val="0"/>
              </a:spcBef>
              <a:spcAft>
                <a:spcPts val="0"/>
              </a:spcAft>
              <a:buNone/>
            </a:pPr>
            <a:r>
              <a:rPr lang="pt-BR" sz="1100">
                <a:solidFill>
                  <a:schemeClr val="dk1"/>
                </a:solidFill>
              </a:rPr>
              <a:t>  </a:t>
            </a:r>
            <a:r>
              <a:rPr lang="pt-BR" sz="1100">
                <a:solidFill>
                  <a:srgbClr val="996633"/>
                </a:solidFill>
              </a:rPr>
              <a:t>$parametros</a:t>
            </a:r>
            <a:r>
              <a:rPr lang="pt-BR" sz="1100">
                <a:solidFill>
                  <a:schemeClr val="dk1"/>
                </a:solidFill>
              </a:rPr>
              <a:t>[</a:t>
            </a:r>
            <a:r>
              <a:rPr lang="pt-BR" sz="1100">
                <a:solidFill>
                  <a:schemeClr val="dk1"/>
                </a:solidFill>
                <a:highlight>
                  <a:srgbClr val="FFF0F0"/>
                </a:highlight>
              </a:rPr>
              <a:t>'nome'</a:t>
            </a:r>
            <a:r>
              <a:rPr lang="pt-BR" sz="1100">
                <a:solidFill>
                  <a:schemeClr val="dk1"/>
                </a:solidFill>
              </a:rPr>
              <a:t>] </a:t>
            </a:r>
            <a:r>
              <a:rPr lang="pt-BR" sz="1100">
                <a:solidFill>
                  <a:srgbClr val="333333"/>
                </a:solidFill>
              </a:rPr>
              <a:t>=</a:t>
            </a:r>
            <a:r>
              <a:rPr lang="pt-BR" sz="1100">
                <a:solidFill>
                  <a:schemeClr val="dk1"/>
                </a:solidFill>
              </a:rPr>
              <a:t> </a:t>
            </a:r>
            <a:r>
              <a:rPr lang="pt-BR" sz="1100">
                <a:solidFill>
                  <a:srgbClr val="996633"/>
                </a:solidFill>
              </a:rPr>
              <a:t>$nome</a:t>
            </a:r>
            <a:r>
              <a:rPr lang="pt-BR" sz="1100">
                <a:solidFill>
                  <a:schemeClr val="dk1"/>
                </a:solidFill>
              </a:rPr>
              <a:t>;</a:t>
            </a:r>
            <a:endParaRPr sz="1100">
              <a:solidFill>
                <a:schemeClr val="dk1"/>
              </a:solidFill>
            </a:endParaRPr>
          </a:p>
          <a:p>
            <a:pPr indent="0" lvl="0" marL="0" rtl="0" algn="l">
              <a:spcBef>
                <a:spcPts val="0"/>
              </a:spcBef>
              <a:spcAft>
                <a:spcPts val="0"/>
              </a:spcAft>
              <a:buNone/>
            </a:pPr>
            <a:r>
              <a:rPr lang="pt-BR" sz="1100">
                <a:solidFill>
                  <a:schemeClr val="dk1"/>
                </a:solidFill>
              </a:rPr>
              <a:t>  </a:t>
            </a:r>
            <a:r>
              <a:rPr lang="pt-BR" sz="1100">
                <a:solidFill>
                  <a:srgbClr val="996633"/>
                </a:solidFill>
              </a:rPr>
              <a:t>$query</a:t>
            </a:r>
            <a:r>
              <a:rPr lang="pt-BR" sz="1100">
                <a:solidFill>
                  <a:schemeClr val="dk1"/>
                </a:solidFill>
              </a:rPr>
              <a:t> </a:t>
            </a:r>
            <a:r>
              <a:rPr lang="pt-BR" sz="1100">
                <a:solidFill>
                  <a:srgbClr val="333333"/>
                </a:solidFill>
              </a:rPr>
              <a:t>.=</a:t>
            </a:r>
            <a:r>
              <a:rPr lang="pt-BR" sz="1100">
                <a:solidFill>
                  <a:schemeClr val="dk1"/>
                </a:solidFill>
              </a:rPr>
              <a:t> </a:t>
            </a:r>
            <a:r>
              <a:rPr lang="pt-BR" sz="1100">
                <a:solidFill>
                  <a:schemeClr val="dk1"/>
                </a:solidFill>
                <a:highlight>
                  <a:srgbClr val="FFF0F0"/>
                </a:highlight>
              </a:rPr>
              <a:t>" AND nome LIKE :nome"</a:t>
            </a:r>
            <a:r>
              <a:rPr lang="pt-BR" sz="1100">
                <a:solidFill>
                  <a:schemeClr val="dk1"/>
                </a:solidFill>
              </a:rPr>
              <a:t>;</a:t>
            </a:r>
            <a:endParaRPr sz="1100">
              <a:solidFill>
                <a:schemeClr val="dk1"/>
              </a:solidFill>
            </a:endParaRPr>
          </a:p>
          <a:p>
            <a:pPr indent="0" lvl="0" marL="0" rtl="0" algn="l">
              <a:spcBef>
                <a:spcPts val="0"/>
              </a:spcBef>
              <a:spcAft>
                <a:spcPts val="0"/>
              </a:spcAft>
              <a:buNone/>
            </a:pPr>
            <a:r>
              <a:rPr lang="pt-BR" sz="1100">
                <a:solidFill>
                  <a:schemeClr val="dk1"/>
                </a:solidFill>
              </a:rPr>
              <a:t> }</a:t>
            </a:r>
            <a:endParaRPr sz="1100">
              <a:solidFill>
                <a:schemeClr val="dk1"/>
              </a:solidFill>
            </a:endParaRPr>
          </a:p>
          <a:p>
            <a:pPr indent="0" lvl="0" marL="0" rtl="0" algn="l">
              <a:spcBef>
                <a:spcPts val="0"/>
              </a:spcBef>
              <a:spcAft>
                <a:spcPts val="0"/>
              </a:spcAft>
              <a:buNone/>
            </a:pPr>
            <a:r>
              <a:rPr lang="pt-BR" sz="1100">
                <a:solidFill>
                  <a:schemeClr val="dk1"/>
                </a:solidFill>
              </a:rPr>
              <a:t> </a:t>
            </a:r>
            <a:r>
              <a:rPr b="1" lang="pt-BR" sz="1100">
                <a:solidFill>
                  <a:srgbClr val="008800"/>
                </a:solidFill>
              </a:rPr>
              <a:t>if</a:t>
            </a:r>
            <a:r>
              <a:rPr lang="pt-BR" sz="1100">
                <a:solidFill>
                  <a:schemeClr val="dk1"/>
                </a:solidFill>
              </a:rPr>
              <a:t>(</a:t>
            </a:r>
            <a:r>
              <a:rPr lang="pt-BR" sz="1100">
                <a:solidFill>
                  <a:srgbClr val="333333"/>
                </a:solidFill>
              </a:rPr>
              <a:t>!</a:t>
            </a:r>
            <a:r>
              <a:rPr b="1" lang="pt-BR" sz="1100">
                <a:solidFill>
                  <a:srgbClr val="008800"/>
                </a:solidFill>
              </a:rPr>
              <a:t>empty</a:t>
            </a:r>
            <a:r>
              <a:rPr lang="pt-BR" sz="1100">
                <a:solidFill>
                  <a:schemeClr val="dk1"/>
                </a:solidFill>
              </a:rPr>
              <a:t>(</a:t>
            </a:r>
            <a:r>
              <a:rPr lang="pt-BR" sz="1100">
                <a:solidFill>
                  <a:srgbClr val="996633"/>
                </a:solidFill>
              </a:rPr>
              <a:t>$_REQUEST</a:t>
            </a:r>
            <a:r>
              <a:rPr lang="pt-BR" sz="1100">
                <a:solidFill>
                  <a:schemeClr val="dk1"/>
                </a:solidFill>
              </a:rPr>
              <a:t>[</a:t>
            </a:r>
            <a:r>
              <a:rPr lang="pt-BR" sz="1100">
                <a:solidFill>
                  <a:schemeClr val="dk1"/>
                </a:solidFill>
                <a:highlight>
                  <a:srgbClr val="FFF0F0"/>
                </a:highlight>
              </a:rPr>
              <a:t>'cpf'</a:t>
            </a:r>
            <a:r>
              <a:rPr lang="pt-BR" sz="1100">
                <a:solidFill>
                  <a:schemeClr val="dk1"/>
                </a:solidFill>
              </a:rPr>
              <a:t>])){</a:t>
            </a:r>
            <a:endParaRPr sz="1100">
              <a:solidFill>
                <a:schemeClr val="dk1"/>
              </a:solidFill>
            </a:endParaRPr>
          </a:p>
          <a:p>
            <a:pPr indent="0" lvl="0" marL="0" rtl="0" algn="l">
              <a:spcBef>
                <a:spcPts val="0"/>
              </a:spcBef>
              <a:spcAft>
                <a:spcPts val="0"/>
              </a:spcAft>
              <a:buNone/>
            </a:pPr>
            <a:r>
              <a:rPr lang="pt-BR" sz="1100">
                <a:solidFill>
                  <a:schemeClr val="dk1"/>
                </a:solidFill>
              </a:rPr>
              <a:t>  </a:t>
            </a:r>
            <a:r>
              <a:rPr lang="pt-BR" sz="1100">
                <a:solidFill>
                  <a:srgbClr val="996633"/>
                </a:solidFill>
              </a:rPr>
              <a:t>$cpf</a:t>
            </a:r>
            <a:r>
              <a:rPr lang="pt-BR" sz="1100">
                <a:solidFill>
                  <a:schemeClr val="dk1"/>
                </a:solidFill>
              </a:rPr>
              <a:t> </a:t>
            </a:r>
            <a:r>
              <a:rPr lang="pt-BR" sz="1100">
                <a:solidFill>
                  <a:srgbClr val="333333"/>
                </a:solidFill>
              </a:rPr>
              <a:t>=</a:t>
            </a:r>
            <a:r>
              <a:rPr lang="pt-BR" sz="1100">
                <a:solidFill>
                  <a:schemeClr val="dk1"/>
                </a:solidFill>
              </a:rPr>
              <a:t> </a:t>
            </a:r>
            <a:r>
              <a:rPr lang="pt-BR" sz="1100">
                <a:solidFill>
                  <a:srgbClr val="996633"/>
                </a:solidFill>
              </a:rPr>
              <a:t>$_REQUEST</a:t>
            </a:r>
            <a:r>
              <a:rPr lang="pt-BR" sz="1100">
                <a:solidFill>
                  <a:schemeClr val="dk1"/>
                </a:solidFill>
              </a:rPr>
              <a:t>[</a:t>
            </a:r>
            <a:r>
              <a:rPr lang="pt-BR" sz="1100">
                <a:solidFill>
                  <a:schemeClr val="dk1"/>
                </a:solidFill>
                <a:highlight>
                  <a:srgbClr val="FFF0F0"/>
                </a:highlight>
              </a:rPr>
              <a:t>'cpf'</a:t>
            </a:r>
            <a:r>
              <a:rPr lang="pt-BR" sz="1100">
                <a:solidFill>
                  <a:schemeClr val="dk1"/>
                </a:solidFill>
              </a:rPr>
              <a:t>];</a:t>
            </a:r>
            <a:endParaRPr sz="1100">
              <a:solidFill>
                <a:schemeClr val="dk1"/>
              </a:solidFill>
            </a:endParaRPr>
          </a:p>
          <a:p>
            <a:pPr indent="0" lvl="0" marL="0" rtl="0" algn="l">
              <a:spcBef>
                <a:spcPts val="0"/>
              </a:spcBef>
              <a:spcAft>
                <a:spcPts val="0"/>
              </a:spcAft>
              <a:buNone/>
            </a:pPr>
            <a:r>
              <a:rPr lang="pt-BR" sz="1100">
                <a:solidFill>
                  <a:schemeClr val="dk1"/>
                </a:solidFill>
              </a:rPr>
              <a:t>  </a:t>
            </a:r>
            <a:r>
              <a:rPr lang="pt-BR" sz="1100">
                <a:solidFill>
                  <a:srgbClr val="996633"/>
                </a:solidFill>
              </a:rPr>
              <a:t>$parametros</a:t>
            </a:r>
            <a:r>
              <a:rPr lang="pt-BR" sz="1100">
                <a:solidFill>
                  <a:schemeClr val="dk1"/>
                </a:solidFill>
              </a:rPr>
              <a:t>[</a:t>
            </a:r>
            <a:r>
              <a:rPr lang="pt-BR" sz="1100">
                <a:solidFill>
                  <a:schemeClr val="dk1"/>
                </a:solidFill>
                <a:highlight>
                  <a:srgbClr val="FFF0F0"/>
                </a:highlight>
              </a:rPr>
              <a:t>'nome'</a:t>
            </a:r>
            <a:r>
              <a:rPr lang="pt-BR" sz="1100">
                <a:solidFill>
                  <a:schemeClr val="dk1"/>
                </a:solidFill>
              </a:rPr>
              <a:t>] </a:t>
            </a:r>
            <a:r>
              <a:rPr lang="pt-BR" sz="1100">
                <a:solidFill>
                  <a:srgbClr val="333333"/>
                </a:solidFill>
              </a:rPr>
              <a:t>=</a:t>
            </a:r>
            <a:r>
              <a:rPr lang="pt-BR" sz="1100">
                <a:solidFill>
                  <a:schemeClr val="dk1"/>
                </a:solidFill>
              </a:rPr>
              <a:t> </a:t>
            </a:r>
            <a:r>
              <a:rPr lang="pt-BR" sz="1100">
                <a:solidFill>
                  <a:srgbClr val="996633"/>
                </a:solidFill>
              </a:rPr>
              <a:t>$cpf</a:t>
            </a:r>
            <a:r>
              <a:rPr lang="pt-BR" sz="1100">
                <a:solidFill>
                  <a:schemeClr val="dk1"/>
                </a:solidFill>
              </a:rPr>
              <a:t>;</a:t>
            </a:r>
            <a:endParaRPr sz="1100">
              <a:solidFill>
                <a:schemeClr val="dk1"/>
              </a:solidFill>
            </a:endParaRPr>
          </a:p>
          <a:p>
            <a:pPr indent="0" lvl="0" marL="0" rtl="0" algn="l">
              <a:spcBef>
                <a:spcPts val="0"/>
              </a:spcBef>
              <a:spcAft>
                <a:spcPts val="0"/>
              </a:spcAft>
              <a:buNone/>
            </a:pPr>
            <a:r>
              <a:rPr lang="pt-BR" sz="1100">
                <a:solidFill>
                  <a:schemeClr val="dk1"/>
                </a:solidFill>
              </a:rPr>
              <a:t>  </a:t>
            </a:r>
            <a:r>
              <a:rPr lang="pt-BR" sz="1100">
                <a:solidFill>
                  <a:srgbClr val="996633"/>
                </a:solidFill>
              </a:rPr>
              <a:t>$query</a:t>
            </a:r>
            <a:r>
              <a:rPr lang="pt-BR" sz="1100">
                <a:solidFill>
                  <a:schemeClr val="dk1"/>
                </a:solidFill>
              </a:rPr>
              <a:t> </a:t>
            </a:r>
            <a:r>
              <a:rPr lang="pt-BR" sz="1100">
                <a:solidFill>
                  <a:srgbClr val="333333"/>
                </a:solidFill>
              </a:rPr>
              <a:t>.=</a:t>
            </a:r>
            <a:r>
              <a:rPr lang="pt-BR" sz="1100">
                <a:solidFill>
                  <a:schemeClr val="dk1"/>
                </a:solidFill>
              </a:rPr>
              <a:t> </a:t>
            </a:r>
            <a:r>
              <a:rPr lang="pt-BR" sz="1100">
                <a:solidFill>
                  <a:schemeClr val="dk1"/>
                </a:solidFill>
                <a:highlight>
                  <a:srgbClr val="FFF0F0"/>
                </a:highlight>
              </a:rPr>
              <a:t>" AND cpf LIKE :cpf"</a:t>
            </a:r>
            <a:r>
              <a:rPr lang="pt-BR" sz="1100">
                <a:solidFill>
                  <a:schemeClr val="dk1"/>
                </a:solidFill>
              </a:rPr>
              <a:t>;</a:t>
            </a:r>
            <a:endParaRPr sz="1100">
              <a:solidFill>
                <a:schemeClr val="dk1"/>
              </a:solidFill>
            </a:endParaRPr>
          </a:p>
          <a:p>
            <a:pPr indent="0" lvl="0" marL="0" rtl="0" algn="l">
              <a:spcBef>
                <a:spcPts val="0"/>
              </a:spcBef>
              <a:spcAft>
                <a:spcPts val="0"/>
              </a:spcAft>
              <a:buNone/>
            </a:pPr>
            <a:r>
              <a:rPr lang="pt-BR" sz="1100">
                <a:solidFill>
                  <a:schemeClr val="dk1"/>
                </a:solidFill>
              </a:rPr>
              <a:t> }</a:t>
            </a:r>
            <a:endParaRPr sz="1100">
              <a:solidFill>
                <a:schemeClr val="dk1"/>
              </a:solidFill>
            </a:endParaRPr>
          </a:p>
          <a:p>
            <a:pPr indent="0" lvl="0" marL="0" rtl="0" algn="l">
              <a:spcBef>
                <a:spcPts val="0"/>
              </a:spcBef>
              <a:spcAft>
                <a:spcPts val="0"/>
              </a:spcAft>
              <a:buNone/>
            </a:pPr>
            <a:r>
              <a:rPr lang="pt-BR" sz="1100">
                <a:solidFill>
                  <a:schemeClr val="dk1"/>
                </a:solidFill>
              </a:rPr>
              <a:t> </a:t>
            </a:r>
            <a:endParaRPr/>
          </a:p>
        </p:txBody>
      </p:sp>
    </p:spTree>
  </p:cSld>
  <p:clrMapOvr>
    <a:masterClrMapping/>
  </p:clrMapOvr>
</p:sld>
</file>

<file path=ppt/slides/slide3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5" name="Shape 2695"/>
        <p:cNvGrpSpPr/>
        <p:nvPr/>
      </p:nvGrpSpPr>
      <p:grpSpPr>
        <a:xfrm>
          <a:off x="0" y="0"/>
          <a:ext cx="0" cy="0"/>
          <a:chOff x="0" y="0"/>
          <a:chExt cx="0" cy="0"/>
        </a:xfrm>
      </p:grpSpPr>
      <p:sp>
        <p:nvSpPr>
          <p:cNvPr id="2696" name="Google Shape;2696;p3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PDO Paginação com Filtro (parte 4)</a:t>
            </a:r>
            <a:endParaRPr/>
          </a:p>
        </p:txBody>
      </p:sp>
      <p:sp>
        <p:nvSpPr>
          <p:cNvPr id="2697" name="Google Shape;2697;p319"/>
          <p:cNvSpPr txBox="1"/>
          <p:nvPr/>
        </p:nvSpPr>
        <p:spPr>
          <a:xfrm>
            <a:off x="407825" y="1017725"/>
            <a:ext cx="7981500" cy="40011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pt-BR" sz="1050">
                <a:solidFill>
                  <a:srgbClr val="996633"/>
                </a:solidFill>
              </a:rPr>
              <a:t> </a:t>
            </a:r>
            <a:r>
              <a:rPr lang="pt-BR" sz="1050">
                <a:solidFill>
                  <a:srgbClr val="996633"/>
                </a:solidFill>
              </a:rPr>
              <a:t>$query_total</a:t>
            </a:r>
            <a:r>
              <a:rPr lang="pt-BR" sz="1050">
                <a:solidFill>
                  <a:schemeClr val="dk1"/>
                </a:solidFill>
              </a:rPr>
              <a:t> </a:t>
            </a:r>
            <a:r>
              <a:rPr lang="pt-BR" sz="1050">
                <a:solidFill>
                  <a:srgbClr val="333333"/>
                </a:solidFill>
              </a:rPr>
              <a:t>=</a:t>
            </a:r>
            <a:r>
              <a:rPr lang="pt-BR" sz="1050">
                <a:solidFill>
                  <a:schemeClr val="dk1"/>
                </a:solidFill>
              </a:rPr>
              <a:t> </a:t>
            </a:r>
            <a:r>
              <a:rPr lang="pt-BR" sz="1050">
                <a:solidFill>
                  <a:srgbClr val="996633"/>
                </a:solidFill>
              </a:rPr>
              <a:t>$pdo</a:t>
            </a:r>
            <a:r>
              <a:rPr lang="pt-BR" sz="1050">
                <a:solidFill>
                  <a:srgbClr val="333333"/>
                </a:solidFill>
              </a:rPr>
              <a:t>-&gt;</a:t>
            </a:r>
            <a:r>
              <a:rPr lang="pt-BR" sz="1050">
                <a:solidFill>
                  <a:srgbClr val="0000CC"/>
                </a:solidFill>
              </a:rPr>
              <a:t>prepare</a:t>
            </a:r>
            <a:r>
              <a:rPr lang="pt-BR" sz="1050">
                <a:solidFill>
                  <a:schemeClr val="dk1"/>
                </a:solidFill>
              </a:rPr>
              <a:t>(</a:t>
            </a:r>
            <a:r>
              <a:rPr lang="pt-BR" sz="1050">
                <a:solidFill>
                  <a:schemeClr val="dk1"/>
                </a:solidFill>
                <a:highlight>
                  <a:srgbClr val="FFF0F0"/>
                </a:highlight>
              </a:rPr>
              <a:t>"SELECT COUNT(*) FROM (</a:t>
            </a:r>
            <a:r>
              <a:rPr lang="pt-BR" sz="1050">
                <a:solidFill>
                  <a:schemeClr val="dk1"/>
                </a:solidFill>
                <a:highlight>
                  <a:srgbClr val="EEEEEE"/>
                </a:highlight>
              </a:rPr>
              <a:t>$query</a:t>
            </a:r>
            <a:r>
              <a:rPr lang="pt-BR" sz="1050">
                <a:solidFill>
                  <a:schemeClr val="dk1"/>
                </a:solidFill>
                <a:highlight>
                  <a:srgbClr val="FFF0F0"/>
                </a:highlight>
              </a:rPr>
              <a:t>) q"</a:t>
            </a:r>
            <a:r>
              <a:rPr lang="pt-BR" sz="1050">
                <a:solidFill>
                  <a:schemeClr val="dk1"/>
                </a:solidFill>
              </a:rPr>
              <a:t>);</a:t>
            </a:r>
            <a:endParaRPr sz="1050">
              <a:solidFill>
                <a:schemeClr val="dk1"/>
              </a:solidFill>
            </a:endParaRPr>
          </a:p>
          <a:p>
            <a:pPr indent="0" lvl="0" marL="0" rtl="0" algn="l">
              <a:spcBef>
                <a:spcPts val="0"/>
              </a:spcBef>
              <a:spcAft>
                <a:spcPts val="0"/>
              </a:spcAft>
              <a:buNone/>
            </a:pPr>
            <a:r>
              <a:rPr lang="pt-BR" sz="1050">
                <a:solidFill>
                  <a:schemeClr val="dk1"/>
                </a:solidFill>
              </a:rPr>
              <a:t> </a:t>
            </a:r>
            <a:r>
              <a:rPr lang="pt-BR" sz="1050">
                <a:solidFill>
                  <a:srgbClr val="996633"/>
                </a:solidFill>
              </a:rPr>
              <a:t>$query_total</a:t>
            </a:r>
            <a:r>
              <a:rPr lang="pt-BR" sz="1050">
                <a:solidFill>
                  <a:srgbClr val="333333"/>
                </a:solidFill>
              </a:rPr>
              <a:t>-&gt;</a:t>
            </a:r>
            <a:r>
              <a:rPr lang="pt-BR" sz="1050">
                <a:solidFill>
                  <a:srgbClr val="0000CC"/>
                </a:solidFill>
              </a:rPr>
              <a:t>execute</a:t>
            </a:r>
            <a:r>
              <a:rPr lang="pt-BR" sz="1050">
                <a:solidFill>
                  <a:schemeClr val="dk1"/>
                </a:solidFill>
              </a:rPr>
              <a:t>(</a:t>
            </a:r>
            <a:r>
              <a:rPr lang="pt-BR" sz="1050">
                <a:solidFill>
                  <a:srgbClr val="996633"/>
                </a:solidFill>
              </a:rPr>
              <a:t>$parametros</a:t>
            </a:r>
            <a:r>
              <a:rPr lang="pt-BR" sz="1050">
                <a:solidFill>
                  <a:schemeClr val="dk1"/>
                </a:solidFill>
              </a:rPr>
              <a:t>);</a:t>
            </a:r>
            <a:endParaRPr sz="1050">
              <a:solidFill>
                <a:schemeClr val="dk1"/>
              </a:solidFill>
            </a:endParaRPr>
          </a:p>
          <a:p>
            <a:pPr indent="0" lvl="0" marL="0" rtl="0" algn="l">
              <a:spcBef>
                <a:spcPts val="0"/>
              </a:spcBef>
              <a:spcAft>
                <a:spcPts val="0"/>
              </a:spcAft>
              <a:buNone/>
            </a:pPr>
            <a:r>
              <a:rPr lang="pt-BR" sz="1050">
                <a:solidFill>
                  <a:schemeClr val="dk1"/>
                </a:solidFill>
              </a:rPr>
              <a:t> </a:t>
            </a:r>
            <a:r>
              <a:rPr lang="pt-BR" sz="1050">
                <a:solidFill>
                  <a:srgbClr val="996633"/>
                </a:solidFill>
              </a:rPr>
              <a:t>$total</a:t>
            </a:r>
            <a:r>
              <a:rPr lang="pt-BR" sz="1050">
                <a:solidFill>
                  <a:schemeClr val="dk1"/>
                </a:solidFill>
              </a:rPr>
              <a:t> </a:t>
            </a:r>
            <a:r>
              <a:rPr lang="pt-BR" sz="1050">
                <a:solidFill>
                  <a:srgbClr val="333333"/>
                </a:solidFill>
              </a:rPr>
              <a:t>=</a:t>
            </a:r>
            <a:r>
              <a:rPr lang="pt-BR" sz="1050">
                <a:solidFill>
                  <a:schemeClr val="dk1"/>
                </a:solidFill>
              </a:rPr>
              <a:t> </a:t>
            </a:r>
            <a:r>
              <a:rPr lang="pt-BR" sz="1050">
                <a:solidFill>
                  <a:srgbClr val="996633"/>
                </a:solidFill>
              </a:rPr>
              <a:t>$query_total</a:t>
            </a:r>
            <a:r>
              <a:rPr lang="pt-BR" sz="1050">
                <a:solidFill>
                  <a:srgbClr val="333333"/>
                </a:solidFill>
              </a:rPr>
              <a:t>-&gt;</a:t>
            </a:r>
            <a:r>
              <a:rPr lang="pt-BR" sz="1050">
                <a:solidFill>
                  <a:srgbClr val="0000CC"/>
                </a:solidFill>
              </a:rPr>
              <a:t>fetchColumn</a:t>
            </a:r>
            <a:r>
              <a:rPr lang="pt-BR" sz="1050">
                <a:solidFill>
                  <a:schemeClr val="dk1"/>
                </a:solidFill>
              </a:rPr>
              <a:t>();</a:t>
            </a:r>
            <a:endParaRPr sz="1050">
              <a:solidFill>
                <a:schemeClr val="dk1"/>
              </a:solidFill>
            </a:endParaRPr>
          </a:p>
          <a:p>
            <a:pPr indent="0" lvl="0" marL="0" rtl="0" algn="l">
              <a:spcBef>
                <a:spcPts val="0"/>
              </a:spcBef>
              <a:spcAft>
                <a:spcPts val="0"/>
              </a:spcAft>
              <a:buNone/>
            </a:pPr>
            <a:r>
              <a:rPr lang="pt-BR" sz="1050">
                <a:solidFill>
                  <a:schemeClr val="dk1"/>
                </a:solidFill>
              </a:rPr>
              <a:t> </a:t>
            </a:r>
            <a:r>
              <a:rPr lang="pt-BR" sz="1050">
                <a:solidFill>
                  <a:srgbClr val="996633"/>
                </a:solidFill>
              </a:rPr>
              <a:t>$statement</a:t>
            </a:r>
            <a:r>
              <a:rPr lang="pt-BR" sz="1050">
                <a:solidFill>
                  <a:schemeClr val="dk1"/>
                </a:solidFill>
              </a:rPr>
              <a:t> </a:t>
            </a:r>
            <a:r>
              <a:rPr lang="pt-BR" sz="1050">
                <a:solidFill>
                  <a:srgbClr val="333333"/>
                </a:solidFill>
              </a:rPr>
              <a:t>=</a:t>
            </a:r>
            <a:r>
              <a:rPr lang="pt-BR" sz="1050">
                <a:solidFill>
                  <a:schemeClr val="dk1"/>
                </a:solidFill>
              </a:rPr>
              <a:t> limit(</a:t>
            </a:r>
            <a:r>
              <a:rPr lang="pt-BR" sz="1050">
                <a:solidFill>
                  <a:srgbClr val="996633"/>
                </a:solidFill>
              </a:rPr>
              <a:t>$pdo</a:t>
            </a:r>
            <a:r>
              <a:rPr lang="pt-BR" sz="1050">
                <a:solidFill>
                  <a:schemeClr val="dk1"/>
                </a:solidFill>
              </a:rPr>
              <a:t>, </a:t>
            </a:r>
            <a:r>
              <a:rPr lang="pt-BR" sz="1050">
                <a:solidFill>
                  <a:srgbClr val="996633"/>
                </a:solidFill>
              </a:rPr>
              <a:t>$query</a:t>
            </a:r>
            <a:r>
              <a:rPr lang="pt-BR" sz="1050">
                <a:solidFill>
                  <a:schemeClr val="dk1"/>
                </a:solidFill>
              </a:rPr>
              <a:t>, </a:t>
            </a:r>
            <a:r>
              <a:rPr lang="pt-BR" sz="1050">
                <a:solidFill>
                  <a:srgbClr val="996633"/>
                </a:solidFill>
              </a:rPr>
              <a:t>$limit</a:t>
            </a:r>
            <a:r>
              <a:rPr lang="pt-BR" sz="1050">
                <a:solidFill>
                  <a:schemeClr val="dk1"/>
                </a:solidFill>
              </a:rPr>
              <a:t>, </a:t>
            </a:r>
            <a:r>
              <a:rPr lang="pt-BR" sz="1050">
                <a:solidFill>
                  <a:srgbClr val="996633"/>
                </a:solidFill>
              </a:rPr>
              <a:t>$offset</a:t>
            </a:r>
            <a:r>
              <a:rPr lang="pt-BR" sz="1050">
                <a:solidFill>
                  <a:schemeClr val="dk1"/>
                </a:solidFill>
              </a:rPr>
              <a:t>);</a:t>
            </a:r>
            <a:endParaRPr sz="1050">
              <a:solidFill>
                <a:schemeClr val="dk1"/>
              </a:solidFill>
            </a:endParaRPr>
          </a:p>
          <a:p>
            <a:pPr indent="0" lvl="0" marL="0" rtl="0" algn="l">
              <a:spcBef>
                <a:spcPts val="0"/>
              </a:spcBef>
              <a:spcAft>
                <a:spcPts val="0"/>
              </a:spcAft>
              <a:buNone/>
            </a:pPr>
            <a:r>
              <a:rPr lang="pt-BR" sz="1050">
                <a:solidFill>
                  <a:schemeClr val="dk1"/>
                </a:solidFill>
              </a:rPr>
              <a:t> </a:t>
            </a:r>
            <a:r>
              <a:rPr lang="pt-BR" sz="1050">
                <a:solidFill>
                  <a:srgbClr val="996633"/>
                </a:solidFill>
              </a:rPr>
              <a:t>(!$nome) ?: $statement-&gt;</a:t>
            </a:r>
            <a:r>
              <a:rPr lang="pt-BR" sz="1050">
                <a:solidFill>
                  <a:srgbClr val="0000CC"/>
                </a:solidFill>
              </a:rPr>
              <a:t>bindValue</a:t>
            </a:r>
            <a:r>
              <a:rPr lang="pt-BR" sz="1050">
                <a:solidFill>
                  <a:srgbClr val="996633"/>
                </a:solidFill>
              </a:rPr>
              <a:t>('nome', "%$nome%");</a:t>
            </a:r>
            <a:endParaRPr sz="1050">
              <a:solidFill>
                <a:srgbClr val="996633"/>
              </a:solidFill>
            </a:endParaRPr>
          </a:p>
          <a:p>
            <a:pPr indent="0" lvl="0" marL="0" rtl="0" algn="l">
              <a:spcBef>
                <a:spcPts val="0"/>
              </a:spcBef>
              <a:spcAft>
                <a:spcPts val="0"/>
              </a:spcAft>
              <a:buNone/>
            </a:pPr>
            <a:r>
              <a:rPr lang="pt-BR" sz="1050">
                <a:solidFill>
                  <a:srgbClr val="996633"/>
                </a:solidFill>
              </a:rPr>
              <a:t> (!$cpf) ?: $statement-&gt;</a:t>
            </a:r>
            <a:r>
              <a:rPr lang="pt-BR" sz="1050">
                <a:solidFill>
                  <a:srgbClr val="0000CC"/>
                </a:solidFill>
              </a:rPr>
              <a:t>bindValue</a:t>
            </a:r>
            <a:r>
              <a:rPr lang="pt-BR" sz="1050">
                <a:solidFill>
                  <a:srgbClr val="996633"/>
                </a:solidFill>
              </a:rPr>
              <a:t>('cpf', "%$cpf%");</a:t>
            </a:r>
            <a:endParaRPr sz="1050">
              <a:solidFill>
                <a:srgbClr val="996633"/>
              </a:solidFill>
            </a:endParaRPr>
          </a:p>
          <a:p>
            <a:pPr indent="0" lvl="0" marL="0" rtl="0" algn="l">
              <a:spcBef>
                <a:spcPts val="0"/>
              </a:spcBef>
              <a:spcAft>
                <a:spcPts val="0"/>
              </a:spcAft>
              <a:buNone/>
            </a:pPr>
            <a:r>
              <a:rPr lang="pt-BR" sz="1050">
                <a:solidFill>
                  <a:schemeClr val="dk1"/>
                </a:solidFill>
              </a:rPr>
              <a:t> </a:t>
            </a:r>
            <a:r>
              <a:rPr lang="pt-BR" sz="1050">
                <a:solidFill>
                  <a:srgbClr val="996633"/>
                </a:solidFill>
              </a:rPr>
              <a:t>$funcionarios</a:t>
            </a:r>
            <a:r>
              <a:rPr lang="pt-BR" sz="1050">
                <a:solidFill>
                  <a:schemeClr val="dk1"/>
                </a:solidFill>
              </a:rPr>
              <a:t> </a:t>
            </a:r>
            <a:r>
              <a:rPr lang="pt-BR" sz="1050">
                <a:solidFill>
                  <a:srgbClr val="333333"/>
                </a:solidFill>
              </a:rPr>
              <a:t>=</a:t>
            </a:r>
            <a:r>
              <a:rPr lang="pt-BR" sz="1050">
                <a:solidFill>
                  <a:schemeClr val="dk1"/>
                </a:solidFill>
              </a:rPr>
              <a:t> </a:t>
            </a:r>
            <a:r>
              <a:rPr lang="pt-BR" sz="1050">
                <a:solidFill>
                  <a:srgbClr val="996633"/>
                </a:solidFill>
              </a:rPr>
              <a:t>$statement</a:t>
            </a:r>
            <a:r>
              <a:rPr lang="pt-BR" sz="1050">
                <a:solidFill>
                  <a:srgbClr val="333333"/>
                </a:solidFill>
              </a:rPr>
              <a:t>-&gt;</a:t>
            </a:r>
            <a:r>
              <a:rPr lang="pt-BR" sz="1050">
                <a:solidFill>
                  <a:srgbClr val="0000CC"/>
                </a:solidFill>
              </a:rPr>
              <a:t>execute</a:t>
            </a:r>
            <a:r>
              <a:rPr lang="pt-BR" sz="1050">
                <a:solidFill>
                  <a:schemeClr val="dk1"/>
                </a:solidFill>
              </a:rPr>
              <a:t>();</a:t>
            </a:r>
            <a:endParaRPr sz="1050">
              <a:solidFill>
                <a:schemeClr val="dk1"/>
              </a:solidFill>
            </a:endParaRPr>
          </a:p>
          <a:p>
            <a:pPr indent="0" lvl="0" marL="0" rtl="0" algn="l">
              <a:spcBef>
                <a:spcPts val="0"/>
              </a:spcBef>
              <a:spcAft>
                <a:spcPts val="0"/>
              </a:spcAft>
              <a:buNone/>
            </a:pPr>
            <a:r>
              <a:rPr lang="pt-BR" sz="1050">
                <a:solidFill>
                  <a:schemeClr val="dk1"/>
                </a:solidFill>
              </a:rPr>
              <a:t> </a:t>
            </a:r>
            <a:r>
              <a:rPr b="1" lang="pt-BR" sz="1050">
                <a:solidFill>
                  <a:srgbClr val="008800"/>
                </a:solidFill>
              </a:rPr>
              <a:t>echo</a:t>
            </a:r>
            <a:r>
              <a:rPr lang="pt-BR" sz="1050">
                <a:solidFill>
                  <a:schemeClr val="dk1"/>
                </a:solidFill>
              </a:rPr>
              <a:t> </a:t>
            </a:r>
            <a:r>
              <a:rPr lang="pt-BR" sz="1050">
                <a:solidFill>
                  <a:schemeClr val="dk1"/>
                </a:solidFill>
                <a:highlight>
                  <a:srgbClr val="FFF0F0"/>
                </a:highlight>
              </a:rPr>
              <a:t>"&lt;table border&gt;"</a:t>
            </a:r>
            <a:r>
              <a:rPr lang="pt-BR" sz="1050">
                <a:solidFill>
                  <a:schemeClr val="dk1"/>
                </a:solidFill>
              </a:rPr>
              <a:t>;</a:t>
            </a:r>
            <a:endParaRPr sz="1050">
              <a:solidFill>
                <a:schemeClr val="dk1"/>
              </a:solidFill>
            </a:endParaRPr>
          </a:p>
          <a:p>
            <a:pPr indent="0" lvl="0" marL="0" rtl="0" algn="l">
              <a:spcBef>
                <a:spcPts val="0"/>
              </a:spcBef>
              <a:spcAft>
                <a:spcPts val="0"/>
              </a:spcAft>
              <a:buNone/>
            </a:pPr>
            <a:r>
              <a:rPr lang="pt-BR" sz="1050">
                <a:solidFill>
                  <a:schemeClr val="dk1"/>
                </a:solidFill>
              </a:rPr>
              <a:t> </a:t>
            </a:r>
            <a:r>
              <a:rPr b="1" lang="pt-BR" sz="1050">
                <a:solidFill>
                  <a:srgbClr val="008800"/>
                </a:solidFill>
              </a:rPr>
              <a:t>echo</a:t>
            </a:r>
            <a:r>
              <a:rPr lang="pt-BR" sz="1050">
                <a:solidFill>
                  <a:schemeClr val="dk1"/>
                </a:solidFill>
              </a:rPr>
              <a:t> </a:t>
            </a:r>
            <a:r>
              <a:rPr lang="pt-BR" sz="1050">
                <a:solidFill>
                  <a:schemeClr val="dk1"/>
                </a:solidFill>
                <a:highlight>
                  <a:srgbClr val="FFF0F0"/>
                </a:highlight>
              </a:rPr>
              <a:t>"&lt;tr&gt;&lt;th&gt;Nome&lt;/th&gt;&lt;th&gt;CPF&lt;/th&gt;&lt;/tr&gt;"</a:t>
            </a:r>
            <a:r>
              <a:rPr lang="pt-BR" sz="1050">
                <a:solidFill>
                  <a:schemeClr val="dk1"/>
                </a:solidFill>
              </a:rPr>
              <a:t>;</a:t>
            </a:r>
            <a:endParaRPr sz="1050">
              <a:solidFill>
                <a:schemeClr val="dk1"/>
              </a:solidFill>
            </a:endParaRPr>
          </a:p>
          <a:p>
            <a:pPr indent="0" lvl="0" marL="0" rtl="0" algn="l">
              <a:spcBef>
                <a:spcPts val="0"/>
              </a:spcBef>
              <a:spcAft>
                <a:spcPts val="0"/>
              </a:spcAft>
              <a:buNone/>
            </a:pPr>
            <a:r>
              <a:rPr lang="pt-BR" sz="1050">
                <a:solidFill>
                  <a:schemeClr val="dk1"/>
                </a:solidFill>
              </a:rPr>
              <a:t> </a:t>
            </a:r>
            <a:r>
              <a:rPr b="1" lang="pt-BR" sz="1050">
                <a:solidFill>
                  <a:srgbClr val="008800"/>
                </a:solidFill>
              </a:rPr>
              <a:t>while</a:t>
            </a:r>
            <a:r>
              <a:rPr lang="pt-BR" sz="1050">
                <a:solidFill>
                  <a:schemeClr val="dk1"/>
                </a:solidFill>
              </a:rPr>
              <a:t>(</a:t>
            </a:r>
            <a:r>
              <a:rPr lang="pt-BR" sz="1050">
                <a:solidFill>
                  <a:srgbClr val="996633"/>
                </a:solidFill>
              </a:rPr>
              <a:t>$funcionario</a:t>
            </a:r>
            <a:r>
              <a:rPr lang="pt-BR" sz="1050">
                <a:solidFill>
                  <a:schemeClr val="dk1"/>
                </a:solidFill>
              </a:rPr>
              <a:t> </a:t>
            </a:r>
            <a:r>
              <a:rPr lang="pt-BR" sz="1050">
                <a:solidFill>
                  <a:srgbClr val="333333"/>
                </a:solidFill>
              </a:rPr>
              <a:t>=</a:t>
            </a:r>
            <a:r>
              <a:rPr lang="pt-BR" sz="1050">
                <a:solidFill>
                  <a:schemeClr val="dk1"/>
                </a:solidFill>
              </a:rPr>
              <a:t> </a:t>
            </a:r>
            <a:r>
              <a:rPr lang="pt-BR" sz="1050">
                <a:solidFill>
                  <a:srgbClr val="996633"/>
                </a:solidFill>
              </a:rPr>
              <a:t>$statement</a:t>
            </a:r>
            <a:r>
              <a:rPr lang="pt-BR" sz="1050">
                <a:solidFill>
                  <a:srgbClr val="333333"/>
                </a:solidFill>
              </a:rPr>
              <a:t>-&gt;</a:t>
            </a:r>
            <a:r>
              <a:rPr lang="pt-BR" sz="1050">
                <a:solidFill>
                  <a:srgbClr val="0000CC"/>
                </a:solidFill>
              </a:rPr>
              <a:t>fetch</a:t>
            </a:r>
            <a:r>
              <a:rPr lang="pt-BR" sz="1050">
                <a:solidFill>
                  <a:schemeClr val="dk1"/>
                </a:solidFill>
              </a:rPr>
              <a:t>()){</a:t>
            </a:r>
            <a:endParaRPr sz="1050">
              <a:solidFill>
                <a:schemeClr val="dk1"/>
              </a:solidFill>
            </a:endParaRPr>
          </a:p>
          <a:p>
            <a:pPr indent="0" lvl="0" marL="0" rtl="0" algn="l">
              <a:spcBef>
                <a:spcPts val="0"/>
              </a:spcBef>
              <a:spcAft>
                <a:spcPts val="0"/>
              </a:spcAft>
              <a:buNone/>
            </a:pPr>
            <a:r>
              <a:rPr lang="pt-BR" sz="1050">
                <a:solidFill>
                  <a:schemeClr val="dk1"/>
                </a:solidFill>
              </a:rPr>
              <a:t>  </a:t>
            </a:r>
            <a:r>
              <a:rPr b="1" lang="pt-BR" sz="1050">
                <a:solidFill>
                  <a:srgbClr val="008800"/>
                </a:solidFill>
              </a:rPr>
              <a:t>echo</a:t>
            </a:r>
            <a:r>
              <a:rPr lang="pt-BR" sz="1050">
                <a:solidFill>
                  <a:schemeClr val="dk1"/>
                </a:solidFill>
              </a:rPr>
              <a:t> </a:t>
            </a:r>
            <a:r>
              <a:rPr lang="pt-BR" sz="1050">
                <a:solidFill>
                  <a:schemeClr val="dk1"/>
                </a:solidFill>
                <a:highlight>
                  <a:srgbClr val="FFF0F0"/>
                </a:highlight>
              </a:rPr>
              <a:t>"&lt;tr&gt;"</a:t>
            </a:r>
            <a:r>
              <a:rPr lang="pt-BR" sz="1050">
                <a:solidFill>
                  <a:schemeClr val="dk1"/>
                </a:solidFill>
              </a:rPr>
              <a:t>;</a:t>
            </a:r>
            <a:endParaRPr sz="1050">
              <a:solidFill>
                <a:schemeClr val="dk1"/>
              </a:solidFill>
            </a:endParaRPr>
          </a:p>
          <a:p>
            <a:pPr indent="0" lvl="0" marL="0" rtl="0" algn="l">
              <a:spcBef>
                <a:spcPts val="0"/>
              </a:spcBef>
              <a:spcAft>
                <a:spcPts val="0"/>
              </a:spcAft>
              <a:buNone/>
            </a:pPr>
            <a:r>
              <a:rPr lang="pt-BR" sz="1050">
                <a:solidFill>
                  <a:schemeClr val="dk1"/>
                </a:solidFill>
              </a:rPr>
              <a:t>  </a:t>
            </a:r>
            <a:r>
              <a:rPr b="1" lang="pt-BR" sz="1050">
                <a:solidFill>
                  <a:srgbClr val="008800"/>
                </a:solidFill>
              </a:rPr>
              <a:t>echo</a:t>
            </a:r>
            <a:r>
              <a:rPr lang="pt-BR" sz="1050">
                <a:solidFill>
                  <a:schemeClr val="dk1"/>
                </a:solidFill>
              </a:rPr>
              <a:t> </a:t>
            </a:r>
            <a:r>
              <a:rPr lang="pt-BR" sz="1050">
                <a:solidFill>
                  <a:schemeClr val="dk1"/>
                </a:solidFill>
                <a:highlight>
                  <a:srgbClr val="FFF0F0"/>
                </a:highlight>
              </a:rPr>
              <a:t>"&lt;td&gt;</a:t>
            </a:r>
            <a:r>
              <a:rPr lang="pt-BR" sz="1050">
                <a:solidFill>
                  <a:schemeClr val="dk1"/>
                </a:solidFill>
                <a:highlight>
                  <a:srgbClr val="EEEEEE"/>
                </a:highlight>
              </a:rPr>
              <a:t>{</a:t>
            </a:r>
            <a:r>
              <a:rPr lang="pt-BR" sz="1050">
                <a:solidFill>
                  <a:srgbClr val="996633"/>
                </a:solidFill>
              </a:rPr>
              <a:t>$funcionario</a:t>
            </a:r>
            <a:r>
              <a:rPr lang="pt-BR" sz="1050">
                <a:solidFill>
                  <a:schemeClr val="dk1"/>
                </a:solidFill>
              </a:rPr>
              <a:t>[</a:t>
            </a:r>
            <a:r>
              <a:rPr lang="pt-BR" sz="1050">
                <a:solidFill>
                  <a:schemeClr val="dk1"/>
                </a:solidFill>
                <a:highlight>
                  <a:srgbClr val="FFF0F0"/>
                </a:highlight>
              </a:rPr>
              <a:t>'nome'</a:t>
            </a:r>
            <a:r>
              <a:rPr lang="pt-BR" sz="1050">
                <a:solidFill>
                  <a:schemeClr val="dk1"/>
                </a:solidFill>
              </a:rPr>
              <a:t>]</a:t>
            </a:r>
            <a:r>
              <a:rPr lang="pt-BR" sz="1050">
                <a:solidFill>
                  <a:schemeClr val="dk1"/>
                </a:solidFill>
                <a:highlight>
                  <a:srgbClr val="EEEEEE"/>
                </a:highlight>
              </a:rPr>
              <a:t>}</a:t>
            </a:r>
            <a:r>
              <a:rPr lang="pt-BR" sz="1050">
                <a:solidFill>
                  <a:schemeClr val="dk1"/>
                </a:solidFill>
                <a:highlight>
                  <a:srgbClr val="FFF0F0"/>
                </a:highlight>
              </a:rPr>
              <a:t>&lt;/td&gt;"</a:t>
            </a:r>
            <a:r>
              <a:rPr lang="pt-BR" sz="1050">
                <a:solidFill>
                  <a:schemeClr val="dk1"/>
                </a:solidFill>
              </a:rPr>
              <a:t>;</a:t>
            </a:r>
            <a:endParaRPr sz="1050">
              <a:solidFill>
                <a:schemeClr val="dk1"/>
              </a:solidFill>
            </a:endParaRPr>
          </a:p>
          <a:p>
            <a:pPr indent="0" lvl="0" marL="0" rtl="0" algn="l">
              <a:spcBef>
                <a:spcPts val="0"/>
              </a:spcBef>
              <a:spcAft>
                <a:spcPts val="0"/>
              </a:spcAft>
              <a:buNone/>
            </a:pPr>
            <a:r>
              <a:rPr lang="pt-BR" sz="1050">
                <a:solidFill>
                  <a:schemeClr val="dk1"/>
                </a:solidFill>
              </a:rPr>
              <a:t>  </a:t>
            </a:r>
            <a:r>
              <a:rPr b="1" lang="pt-BR" sz="1050">
                <a:solidFill>
                  <a:srgbClr val="008800"/>
                </a:solidFill>
              </a:rPr>
              <a:t>echo</a:t>
            </a:r>
            <a:r>
              <a:rPr lang="pt-BR" sz="1050">
                <a:solidFill>
                  <a:schemeClr val="dk1"/>
                </a:solidFill>
              </a:rPr>
              <a:t> </a:t>
            </a:r>
            <a:r>
              <a:rPr lang="pt-BR" sz="1050">
                <a:solidFill>
                  <a:schemeClr val="dk1"/>
                </a:solidFill>
                <a:highlight>
                  <a:srgbClr val="FFF0F0"/>
                </a:highlight>
              </a:rPr>
              <a:t>"&lt;td&gt;</a:t>
            </a:r>
            <a:r>
              <a:rPr lang="pt-BR" sz="1050">
                <a:solidFill>
                  <a:schemeClr val="dk1"/>
                </a:solidFill>
                <a:highlight>
                  <a:srgbClr val="EEEEEE"/>
                </a:highlight>
              </a:rPr>
              <a:t>{</a:t>
            </a:r>
            <a:r>
              <a:rPr lang="pt-BR" sz="1050">
                <a:solidFill>
                  <a:srgbClr val="996633"/>
                </a:solidFill>
              </a:rPr>
              <a:t>$funcionario</a:t>
            </a:r>
            <a:r>
              <a:rPr lang="pt-BR" sz="1050">
                <a:solidFill>
                  <a:schemeClr val="dk1"/>
                </a:solidFill>
              </a:rPr>
              <a:t>[</a:t>
            </a:r>
            <a:r>
              <a:rPr lang="pt-BR" sz="1050">
                <a:solidFill>
                  <a:schemeClr val="dk1"/>
                </a:solidFill>
                <a:highlight>
                  <a:srgbClr val="FFF0F0"/>
                </a:highlight>
              </a:rPr>
              <a:t>'cpf'</a:t>
            </a:r>
            <a:r>
              <a:rPr lang="pt-BR" sz="1050">
                <a:solidFill>
                  <a:schemeClr val="dk1"/>
                </a:solidFill>
              </a:rPr>
              <a:t>]</a:t>
            </a:r>
            <a:r>
              <a:rPr lang="pt-BR" sz="1050">
                <a:solidFill>
                  <a:schemeClr val="dk1"/>
                </a:solidFill>
                <a:highlight>
                  <a:srgbClr val="EEEEEE"/>
                </a:highlight>
              </a:rPr>
              <a:t>}</a:t>
            </a:r>
            <a:r>
              <a:rPr lang="pt-BR" sz="1050">
                <a:solidFill>
                  <a:schemeClr val="dk1"/>
                </a:solidFill>
                <a:highlight>
                  <a:srgbClr val="FFF0F0"/>
                </a:highlight>
              </a:rPr>
              <a:t>&lt;/td&gt;"</a:t>
            </a:r>
            <a:r>
              <a:rPr lang="pt-BR" sz="1050">
                <a:solidFill>
                  <a:schemeClr val="dk1"/>
                </a:solidFill>
              </a:rPr>
              <a:t>;</a:t>
            </a:r>
            <a:endParaRPr sz="1050">
              <a:solidFill>
                <a:schemeClr val="dk1"/>
              </a:solidFill>
            </a:endParaRPr>
          </a:p>
          <a:p>
            <a:pPr indent="0" lvl="0" marL="0" rtl="0" algn="l">
              <a:spcBef>
                <a:spcPts val="0"/>
              </a:spcBef>
              <a:spcAft>
                <a:spcPts val="0"/>
              </a:spcAft>
              <a:buNone/>
            </a:pPr>
            <a:r>
              <a:rPr lang="pt-BR" sz="1050">
                <a:solidFill>
                  <a:schemeClr val="dk1"/>
                </a:solidFill>
              </a:rPr>
              <a:t>  </a:t>
            </a:r>
            <a:r>
              <a:rPr b="1" lang="pt-BR" sz="1050">
                <a:solidFill>
                  <a:srgbClr val="008800"/>
                </a:solidFill>
              </a:rPr>
              <a:t>echo</a:t>
            </a:r>
            <a:r>
              <a:rPr lang="pt-BR" sz="1050">
                <a:solidFill>
                  <a:schemeClr val="dk1"/>
                </a:solidFill>
              </a:rPr>
              <a:t> </a:t>
            </a:r>
            <a:r>
              <a:rPr lang="pt-BR" sz="1050">
                <a:solidFill>
                  <a:schemeClr val="dk1"/>
                </a:solidFill>
                <a:highlight>
                  <a:srgbClr val="FFF0F0"/>
                </a:highlight>
              </a:rPr>
              <a:t>"&lt;/tr&gt;"</a:t>
            </a:r>
            <a:r>
              <a:rPr lang="pt-BR" sz="1050">
                <a:solidFill>
                  <a:schemeClr val="dk1"/>
                </a:solidFill>
              </a:rPr>
              <a:t>;</a:t>
            </a:r>
            <a:endParaRPr sz="1050">
              <a:solidFill>
                <a:schemeClr val="dk1"/>
              </a:solidFill>
            </a:endParaRPr>
          </a:p>
          <a:p>
            <a:pPr indent="0" lvl="0" marL="0" rtl="0" algn="l">
              <a:spcBef>
                <a:spcPts val="0"/>
              </a:spcBef>
              <a:spcAft>
                <a:spcPts val="0"/>
              </a:spcAft>
              <a:buNone/>
            </a:pPr>
            <a:r>
              <a:rPr lang="pt-BR" sz="1050">
                <a:solidFill>
                  <a:schemeClr val="dk1"/>
                </a:solidFill>
              </a:rPr>
              <a:t> }</a:t>
            </a:r>
            <a:endParaRPr sz="1050">
              <a:solidFill>
                <a:schemeClr val="dk1"/>
              </a:solidFill>
            </a:endParaRPr>
          </a:p>
          <a:p>
            <a:pPr indent="0" lvl="0" marL="0" rtl="0" algn="l">
              <a:spcBef>
                <a:spcPts val="0"/>
              </a:spcBef>
              <a:spcAft>
                <a:spcPts val="0"/>
              </a:spcAft>
              <a:buNone/>
            </a:pPr>
            <a:r>
              <a:rPr lang="pt-BR" sz="1050">
                <a:solidFill>
                  <a:schemeClr val="dk1"/>
                </a:solidFill>
              </a:rPr>
              <a:t> </a:t>
            </a:r>
            <a:r>
              <a:rPr b="1" lang="pt-BR" sz="1050">
                <a:solidFill>
                  <a:srgbClr val="008800"/>
                </a:solidFill>
              </a:rPr>
              <a:t>echo</a:t>
            </a:r>
            <a:r>
              <a:rPr lang="pt-BR" sz="1050">
                <a:solidFill>
                  <a:schemeClr val="dk1"/>
                </a:solidFill>
              </a:rPr>
              <a:t> </a:t>
            </a:r>
            <a:r>
              <a:rPr lang="pt-BR" sz="1050">
                <a:solidFill>
                  <a:schemeClr val="dk1"/>
                </a:solidFill>
                <a:highlight>
                  <a:srgbClr val="FFF0F0"/>
                </a:highlight>
              </a:rPr>
              <a:t>"&lt;/table&gt;"</a:t>
            </a:r>
            <a:r>
              <a:rPr lang="pt-BR" sz="1050">
                <a:solidFill>
                  <a:schemeClr val="dk1"/>
                </a:solidFill>
              </a:rPr>
              <a:t>;</a:t>
            </a:r>
            <a:endParaRPr sz="1050">
              <a:solidFill>
                <a:schemeClr val="dk1"/>
              </a:solidFill>
            </a:endParaRPr>
          </a:p>
          <a:p>
            <a:pPr indent="0" lvl="0" marL="0" rtl="0" algn="l">
              <a:spcBef>
                <a:spcPts val="0"/>
              </a:spcBef>
              <a:spcAft>
                <a:spcPts val="0"/>
              </a:spcAft>
              <a:buNone/>
            </a:pPr>
            <a:r>
              <a:rPr lang="pt-BR" sz="1050">
                <a:solidFill>
                  <a:schemeClr val="dk1"/>
                </a:solidFill>
              </a:rPr>
              <a:t> </a:t>
            </a:r>
            <a:r>
              <a:rPr lang="pt-BR" sz="1050">
                <a:solidFill>
                  <a:srgbClr val="996633"/>
                </a:solidFill>
              </a:rPr>
              <a:t>$parametrosUrl</a:t>
            </a:r>
            <a:r>
              <a:rPr lang="pt-BR" sz="1050">
                <a:solidFill>
                  <a:schemeClr val="dk1"/>
                </a:solidFill>
              </a:rPr>
              <a:t> </a:t>
            </a:r>
            <a:r>
              <a:rPr lang="pt-BR" sz="1050">
                <a:solidFill>
                  <a:srgbClr val="333333"/>
                </a:solidFill>
              </a:rPr>
              <a:t>=</a:t>
            </a:r>
            <a:r>
              <a:rPr lang="pt-BR" sz="1050">
                <a:solidFill>
                  <a:schemeClr val="dk1"/>
                </a:solidFill>
              </a:rPr>
              <a:t> </a:t>
            </a:r>
            <a:r>
              <a:rPr lang="pt-BR" sz="1050">
                <a:solidFill>
                  <a:srgbClr val="007020"/>
                </a:solidFill>
              </a:rPr>
              <a:t>http_build_query</a:t>
            </a:r>
            <a:r>
              <a:rPr lang="pt-BR" sz="1050">
                <a:solidFill>
                  <a:schemeClr val="dk1"/>
                </a:solidFill>
              </a:rPr>
              <a:t>(</a:t>
            </a:r>
            <a:r>
              <a:rPr lang="pt-BR" sz="1050">
                <a:solidFill>
                  <a:srgbClr val="996633"/>
                </a:solidFill>
              </a:rPr>
              <a:t>$_REQUEST</a:t>
            </a:r>
            <a:r>
              <a:rPr lang="pt-BR" sz="1050">
                <a:solidFill>
                  <a:schemeClr val="dk1"/>
                </a:solidFill>
              </a:rPr>
              <a:t>);</a:t>
            </a:r>
            <a:endParaRPr sz="1050">
              <a:solidFill>
                <a:schemeClr val="dk1"/>
              </a:solidFill>
            </a:endParaRPr>
          </a:p>
          <a:p>
            <a:pPr indent="0" lvl="0" marL="0" rtl="0" algn="l">
              <a:spcBef>
                <a:spcPts val="0"/>
              </a:spcBef>
              <a:spcAft>
                <a:spcPts val="0"/>
              </a:spcAft>
              <a:buNone/>
            </a:pPr>
            <a:r>
              <a:rPr lang="pt-BR" sz="1050">
                <a:solidFill>
                  <a:schemeClr val="dk1"/>
                </a:solidFill>
              </a:rPr>
              <a:t> </a:t>
            </a:r>
            <a:r>
              <a:rPr b="1" lang="pt-BR" sz="1050">
                <a:solidFill>
                  <a:srgbClr val="008800"/>
                </a:solidFill>
              </a:rPr>
              <a:t>echo</a:t>
            </a:r>
            <a:r>
              <a:rPr lang="pt-BR" sz="1050">
                <a:solidFill>
                  <a:schemeClr val="dk1"/>
                </a:solidFill>
              </a:rPr>
              <a:t> ((</a:t>
            </a:r>
            <a:r>
              <a:rPr lang="pt-BR" sz="1050">
                <a:solidFill>
                  <a:srgbClr val="996633"/>
                </a:solidFill>
              </a:rPr>
              <a:t>$pagina</a:t>
            </a:r>
            <a:r>
              <a:rPr lang="pt-BR" sz="1050">
                <a:solidFill>
                  <a:schemeClr val="dk1"/>
                </a:solidFill>
              </a:rPr>
              <a:t> </a:t>
            </a:r>
            <a:r>
              <a:rPr lang="pt-BR" sz="1050">
                <a:solidFill>
                  <a:srgbClr val="333333"/>
                </a:solidFill>
              </a:rPr>
              <a:t>-</a:t>
            </a:r>
            <a:r>
              <a:rPr lang="pt-BR" sz="1050">
                <a:solidFill>
                  <a:schemeClr val="dk1"/>
                </a:solidFill>
              </a:rPr>
              <a:t> </a:t>
            </a:r>
            <a:r>
              <a:rPr b="1" lang="pt-BR" sz="1050">
                <a:solidFill>
                  <a:srgbClr val="0000DD"/>
                </a:solidFill>
              </a:rPr>
              <a:t>1</a:t>
            </a:r>
            <a:r>
              <a:rPr lang="pt-BR" sz="1050">
                <a:solidFill>
                  <a:schemeClr val="dk1"/>
                </a:solidFill>
              </a:rPr>
              <a:t>) </a:t>
            </a:r>
            <a:r>
              <a:rPr lang="pt-BR" sz="1050">
                <a:solidFill>
                  <a:srgbClr val="333333"/>
                </a:solidFill>
              </a:rPr>
              <a:t>&gt;</a:t>
            </a:r>
            <a:r>
              <a:rPr lang="pt-BR" sz="1050">
                <a:solidFill>
                  <a:schemeClr val="dk1"/>
                </a:solidFill>
              </a:rPr>
              <a:t> </a:t>
            </a:r>
            <a:r>
              <a:rPr b="1" lang="pt-BR" sz="1050">
                <a:solidFill>
                  <a:srgbClr val="0000DD"/>
                </a:solidFill>
              </a:rPr>
              <a:t>0</a:t>
            </a:r>
            <a:r>
              <a:rPr lang="pt-BR" sz="1050">
                <a:solidFill>
                  <a:schemeClr val="dk1"/>
                </a:solidFill>
              </a:rPr>
              <a:t> ) </a:t>
            </a:r>
            <a:r>
              <a:rPr lang="pt-BR" sz="1050">
                <a:solidFill>
                  <a:srgbClr val="333333"/>
                </a:solidFill>
              </a:rPr>
              <a:t>?</a:t>
            </a:r>
            <a:r>
              <a:rPr lang="pt-BR" sz="1050">
                <a:solidFill>
                  <a:schemeClr val="dk1"/>
                </a:solidFill>
              </a:rPr>
              <a:t> </a:t>
            </a:r>
            <a:r>
              <a:rPr lang="pt-BR" sz="1050">
                <a:solidFill>
                  <a:schemeClr val="dk1"/>
                </a:solidFill>
                <a:highlight>
                  <a:srgbClr val="FFF0F0"/>
                </a:highlight>
              </a:rPr>
              <a:t>"&lt;a href='paginacao_1.php?pagina="</a:t>
            </a:r>
            <a:r>
              <a:rPr lang="pt-BR" sz="1050">
                <a:solidFill>
                  <a:schemeClr val="dk1"/>
                </a:solidFill>
              </a:rPr>
              <a:t> </a:t>
            </a:r>
            <a:r>
              <a:rPr lang="pt-BR" sz="1050">
                <a:solidFill>
                  <a:srgbClr val="333333"/>
                </a:solidFill>
              </a:rPr>
              <a:t>.</a:t>
            </a:r>
            <a:r>
              <a:rPr lang="pt-BR" sz="1050">
                <a:solidFill>
                  <a:schemeClr val="dk1"/>
                </a:solidFill>
              </a:rPr>
              <a:t> (</a:t>
            </a:r>
            <a:r>
              <a:rPr lang="pt-BR" sz="1050">
                <a:solidFill>
                  <a:srgbClr val="996633"/>
                </a:solidFill>
              </a:rPr>
              <a:t>$pagina</a:t>
            </a:r>
            <a:r>
              <a:rPr lang="pt-BR" sz="1050">
                <a:solidFill>
                  <a:srgbClr val="333333"/>
                </a:solidFill>
              </a:rPr>
              <a:t>-</a:t>
            </a:r>
            <a:r>
              <a:rPr b="1" lang="pt-BR" sz="1050">
                <a:solidFill>
                  <a:srgbClr val="0000DD"/>
                </a:solidFill>
              </a:rPr>
              <a:t>1</a:t>
            </a:r>
            <a:r>
              <a:rPr lang="pt-BR" sz="1050">
                <a:solidFill>
                  <a:schemeClr val="dk1"/>
                </a:solidFill>
              </a:rPr>
              <a:t>) </a:t>
            </a:r>
            <a:r>
              <a:rPr lang="pt-BR" sz="1050">
                <a:solidFill>
                  <a:srgbClr val="333333"/>
                </a:solidFill>
              </a:rPr>
              <a:t>.</a:t>
            </a:r>
            <a:r>
              <a:rPr lang="pt-BR" sz="1050">
                <a:solidFill>
                  <a:schemeClr val="dk1"/>
                </a:solidFill>
              </a:rPr>
              <a:t> </a:t>
            </a:r>
            <a:r>
              <a:rPr lang="pt-BR" sz="1050">
                <a:solidFill>
                  <a:schemeClr val="dk1"/>
                </a:solidFill>
                <a:highlight>
                  <a:srgbClr val="FFF0F0"/>
                </a:highlight>
              </a:rPr>
              <a:t>"&amp;</a:t>
            </a:r>
            <a:r>
              <a:rPr lang="pt-BR" sz="1050">
                <a:solidFill>
                  <a:schemeClr val="dk1"/>
                </a:solidFill>
                <a:highlight>
                  <a:srgbClr val="EEEEEE"/>
                </a:highlight>
              </a:rPr>
              <a:t>$parametrosUrl</a:t>
            </a:r>
            <a:r>
              <a:rPr lang="pt-BR" sz="1050">
                <a:solidFill>
                  <a:schemeClr val="dk1"/>
                </a:solidFill>
                <a:highlight>
                  <a:srgbClr val="FFF0F0"/>
                </a:highlight>
              </a:rPr>
              <a:t>'&gt;Anterior&lt;/a&gt;"</a:t>
            </a:r>
            <a:r>
              <a:rPr lang="pt-BR" sz="1050">
                <a:solidFill>
                  <a:schemeClr val="dk1"/>
                </a:solidFill>
              </a:rPr>
              <a:t> </a:t>
            </a:r>
            <a:r>
              <a:rPr lang="pt-BR" sz="1050">
                <a:solidFill>
                  <a:srgbClr val="333333"/>
                </a:solidFill>
              </a:rPr>
              <a:t>:</a:t>
            </a:r>
            <a:r>
              <a:rPr lang="pt-BR" sz="1050">
                <a:solidFill>
                  <a:schemeClr val="dk1"/>
                </a:solidFill>
              </a:rPr>
              <a:t> </a:t>
            </a:r>
            <a:r>
              <a:rPr lang="pt-BR" sz="1050">
                <a:solidFill>
                  <a:schemeClr val="dk1"/>
                </a:solidFill>
                <a:highlight>
                  <a:srgbClr val="FFF0F0"/>
                </a:highlight>
              </a:rPr>
              <a:t>"Anterior"</a:t>
            </a:r>
            <a:r>
              <a:rPr lang="pt-BR" sz="1050">
                <a:solidFill>
                  <a:schemeClr val="dk1"/>
                </a:solidFill>
              </a:rPr>
              <a:t>;</a:t>
            </a:r>
            <a:endParaRPr sz="1050">
              <a:solidFill>
                <a:schemeClr val="dk1"/>
              </a:solidFill>
            </a:endParaRPr>
          </a:p>
          <a:p>
            <a:pPr indent="0" lvl="0" marL="0" rtl="0" algn="l">
              <a:spcBef>
                <a:spcPts val="0"/>
              </a:spcBef>
              <a:spcAft>
                <a:spcPts val="0"/>
              </a:spcAft>
              <a:buNone/>
            </a:pPr>
            <a:r>
              <a:rPr lang="pt-BR" sz="1050">
                <a:solidFill>
                  <a:schemeClr val="dk1"/>
                </a:solidFill>
              </a:rPr>
              <a:t> </a:t>
            </a:r>
            <a:r>
              <a:rPr b="1" lang="pt-BR" sz="1050">
                <a:solidFill>
                  <a:srgbClr val="008800"/>
                </a:solidFill>
              </a:rPr>
              <a:t>echo</a:t>
            </a:r>
            <a:r>
              <a:rPr lang="pt-BR" sz="1050">
                <a:solidFill>
                  <a:schemeClr val="dk1"/>
                </a:solidFill>
              </a:rPr>
              <a:t> </a:t>
            </a:r>
            <a:r>
              <a:rPr lang="pt-BR" sz="1050">
                <a:solidFill>
                  <a:schemeClr val="dk1"/>
                </a:solidFill>
                <a:highlight>
                  <a:srgbClr val="FFF0F0"/>
                </a:highlight>
              </a:rPr>
              <a:t>"&amp;nbsp"</a:t>
            </a:r>
            <a:r>
              <a:rPr lang="pt-BR" sz="1050">
                <a:solidFill>
                  <a:schemeClr val="dk1"/>
                </a:solidFill>
              </a:rPr>
              <a:t>;</a:t>
            </a:r>
            <a:endParaRPr sz="1050">
              <a:solidFill>
                <a:schemeClr val="dk1"/>
              </a:solidFill>
            </a:endParaRPr>
          </a:p>
          <a:p>
            <a:pPr indent="0" lvl="0" marL="0" rtl="0" algn="l">
              <a:spcBef>
                <a:spcPts val="0"/>
              </a:spcBef>
              <a:spcAft>
                <a:spcPts val="0"/>
              </a:spcAft>
              <a:buNone/>
            </a:pPr>
            <a:r>
              <a:rPr lang="pt-BR" sz="1050">
                <a:solidFill>
                  <a:schemeClr val="dk1"/>
                </a:solidFill>
              </a:rPr>
              <a:t> </a:t>
            </a:r>
            <a:r>
              <a:rPr b="1" lang="pt-BR" sz="1050">
                <a:solidFill>
                  <a:srgbClr val="008800"/>
                </a:solidFill>
              </a:rPr>
              <a:t>echo</a:t>
            </a:r>
            <a:r>
              <a:rPr lang="pt-BR" sz="1050">
                <a:solidFill>
                  <a:schemeClr val="dk1"/>
                </a:solidFill>
              </a:rPr>
              <a:t> ((</a:t>
            </a:r>
            <a:r>
              <a:rPr lang="pt-BR" sz="1050">
                <a:solidFill>
                  <a:srgbClr val="996633"/>
                </a:solidFill>
              </a:rPr>
              <a:t>$pagina</a:t>
            </a:r>
            <a:r>
              <a:rPr lang="pt-BR" sz="1050">
                <a:solidFill>
                  <a:schemeClr val="dk1"/>
                </a:solidFill>
              </a:rPr>
              <a:t>) </a:t>
            </a:r>
            <a:r>
              <a:rPr lang="pt-BR" sz="1050">
                <a:solidFill>
                  <a:srgbClr val="333333"/>
                </a:solidFill>
              </a:rPr>
              <a:t>*</a:t>
            </a:r>
            <a:r>
              <a:rPr lang="pt-BR" sz="1050">
                <a:solidFill>
                  <a:schemeClr val="dk1"/>
                </a:solidFill>
              </a:rPr>
              <a:t> </a:t>
            </a:r>
            <a:r>
              <a:rPr lang="pt-BR" sz="1050">
                <a:solidFill>
                  <a:srgbClr val="996633"/>
                </a:solidFill>
              </a:rPr>
              <a:t>$limit</a:t>
            </a:r>
            <a:r>
              <a:rPr lang="pt-BR" sz="1050">
                <a:solidFill>
                  <a:schemeClr val="dk1"/>
                </a:solidFill>
              </a:rPr>
              <a:t> </a:t>
            </a:r>
            <a:r>
              <a:rPr lang="pt-BR" sz="1050">
                <a:solidFill>
                  <a:srgbClr val="333333"/>
                </a:solidFill>
              </a:rPr>
              <a:t>&lt;</a:t>
            </a:r>
            <a:r>
              <a:rPr lang="pt-BR" sz="1050">
                <a:solidFill>
                  <a:schemeClr val="dk1"/>
                </a:solidFill>
              </a:rPr>
              <a:t> </a:t>
            </a:r>
            <a:r>
              <a:rPr lang="pt-BR" sz="1050">
                <a:solidFill>
                  <a:srgbClr val="996633"/>
                </a:solidFill>
              </a:rPr>
              <a:t>$total</a:t>
            </a:r>
            <a:r>
              <a:rPr lang="pt-BR" sz="1050">
                <a:solidFill>
                  <a:schemeClr val="dk1"/>
                </a:solidFill>
              </a:rPr>
              <a:t>) </a:t>
            </a:r>
            <a:r>
              <a:rPr lang="pt-BR" sz="1050">
                <a:solidFill>
                  <a:srgbClr val="333333"/>
                </a:solidFill>
              </a:rPr>
              <a:t>?</a:t>
            </a:r>
            <a:r>
              <a:rPr lang="pt-BR" sz="1050">
                <a:solidFill>
                  <a:schemeClr val="dk1"/>
                </a:solidFill>
              </a:rPr>
              <a:t> </a:t>
            </a:r>
            <a:r>
              <a:rPr lang="pt-BR" sz="1050">
                <a:solidFill>
                  <a:schemeClr val="dk1"/>
                </a:solidFill>
                <a:highlight>
                  <a:srgbClr val="FFF0F0"/>
                </a:highlight>
              </a:rPr>
              <a:t>"&lt;a href='paginacao_1.php?pagina="</a:t>
            </a:r>
            <a:r>
              <a:rPr lang="pt-BR" sz="1050">
                <a:solidFill>
                  <a:srgbClr val="333333"/>
                </a:solidFill>
              </a:rPr>
              <a:t>.</a:t>
            </a:r>
            <a:r>
              <a:rPr lang="pt-BR" sz="1050">
                <a:solidFill>
                  <a:schemeClr val="dk1"/>
                </a:solidFill>
              </a:rPr>
              <a:t> (</a:t>
            </a:r>
            <a:r>
              <a:rPr lang="pt-BR" sz="1050">
                <a:solidFill>
                  <a:srgbClr val="996633"/>
                </a:solidFill>
              </a:rPr>
              <a:t>$pagina</a:t>
            </a:r>
            <a:r>
              <a:rPr lang="pt-BR" sz="1050">
                <a:solidFill>
                  <a:srgbClr val="333333"/>
                </a:solidFill>
              </a:rPr>
              <a:t>+</a:t>
            </a:r>
            <a:r>
              <a:rPr b="1" lang="pt-BR" sz="1050">
                <a:solidFill>
                  <a:srgbClr val="0000DD"/>
                </a:solidFill>
              </a:rPr>
              <a:t>1</a:t>
            </a:r>
            <a:r>
              <a:rPr lang="pt-BR" sz="1050">
                <a:solidFill>
                  <a:schemeClr val="dk1"/>
                </a:solidFill>
              </a:rPr>
              <a:t>) </a:t>
            </a:r>
            <a:r>
              <a:rPr lang="pt-BR" sz="1050">
                <a:solidFill>
                  <a:srgbClr val="333333"/>
                </a:solidFill>
              </a:rPr>
              <a:t>.</a:t>
            </a:r>
            <a:r>
              <a:rPr lang="pt-BR" sz="1050">
                <a:solidFill>
                  <a:schemeClr val="dk1"/>
                </a:solidFill>
              </a:rPr>
              <a:t> </a:t>
            </a:r>
            <a:r>
              <a:rPr lang="pt-BR" sz="1050">
                <a:solidFill>
                  <a:schemeClr val="dk1"/>
                </a:solidFill>
                <a:highlight>
                  <a:srgbClr val="FFF0F0"/>
                </a:highlight>
              </a:rPr>
              <a:t>"&amp;</a:t>
            </a:r>
            <a:r>
              <a:rPr lang="pt-BR" sz="1050">
                <a:solidFill>
                  <a:schemeClr val="dk1"/>
                </a:solidFill>
                <a:highlight>
                  <a:srgbClr val="EEEEEE"/>
                </a:highlight>
              </a:rPr>
              <a:t>$parametrosUrl</a:t>
            </a:r>
            <a:r>
              <a:rPr lang="pt-BR" sz="1050">
                <a:solidFill>
                  <a:schemeClr val="dk1"/>
                </a:solidFill>
                <a:highlight>
                  <a:srgbClr val="FFF0F0"/>
                </a:highlight>
              </a:rPr>
              <a:t>'&gt;Próximo&lt;/a&gt;"</a:t>
            </a:r>
            <a:r>
              <a:rPr lang="pt-BR" sz="1050">
                <a:solidFill>
                  <a:schemeClr val="dk1"/>
                </a:solidFill>
              </a:rPr>
              <a:t> </a:t>
            </a:r>
            <a:r>
              <a:rPr lang="pt-BR" sz="1050">
                <a:solidFill>
                  <a:srgbClr val="333333"/>
                </a:solidFill>
              </a:rPr>
              <a:t>:</a:t>
            </a:r>
            <a:r>
              <a:rPr lang="pt-BR" sz="1050">
                <a:solidFill>
                  <a:schemeClr val="dk1"/>
                </a:solidFill>
              </a:rPr>
              <a:t> </a:t>
            </a:r>
            <a:r>
              <a:rPr lang="pt-BR" sz="1050">
                <a:solidFill>
                  <a:schemeClr val="dk1"/>
                </a:solidFill>
                <a:highlight>
                  <a:srgbClr val="FFF0F0"/>
                </a:highlight>
              </a:rPr>
              <a:t>"Próximo"</a:t>
            </a:r>
            <a:r>
              <a:rPr lang="pt-BR" sz="1050">
                <a:solidFill>
                  <a:schemeClr val="dk1"/>
                </a:solidFill>
              </a:rPr>
              <a:t>;</a:t>
            </a:r>
            <a:endParaRPr sz="1050">
              <a:solidFill>
                <a:schemeClr val="dk1"/>
              </a:solidFill>
            </a:endParaRPr>
          </a:p>
          <a:p>
            <a:pPr indent="0" lvl="0" marL="0" rtl="0" algn="l">
              <a:spcBef>
                <a:spcPts val="0"/>
              </a:spcBef>
              <a:spcAft>
                <a:spcPts val="0"/>
              </a:spcAft>
              <a:buNone/>
            </a:pPr>
            <a:r>
              <a:rPr lang="pt-BR" sz="1050">
                <a:solidFill>
                  <a:schemeClr val="dk1"/>
                </a:solidFill>
              </a:rPr>
              <a:t> </a:t>
            </a:r>
            <a:r>
              <a:rPr lang="pt-BR" sz="1050">
                <a:solidFill>
                  <a:srgbClr val="557799"/>
                </a:solidFill>
              </a:rPr>
              <a:t>?&gt;</a:t>
            </a:r>
            <a:endParaRPr sz="1050">
              <a:solidFill>
                <a:schemeClr val="dk1"/>
              </a:solidFill>
            </a:endParaRPr>
          </a:p>
          <a:p>
            <a:pPr indent="0" lvl="0" marL="0" rtl="0" algn="l">
              <a:spcBef>
                <a:spcPts val="0"/>
              </a:spcBef>
              <a:spcAft>
                <a:spcPts val="0"/>
              </a:spcAft>
              <a:buNone/>
            </a:pPr>
            <a:r>
              <a:rPr lang="pt-BR" sz="1050">
                <a:solidFill>
                  <a:schemeClr val="dk1"/>
                </a:solidFill>
              </a:rPr>
              <a:t> </a:t>
            </a:r>
            <a:r>
              <a:rPr lang="pt-BR" sz="1050">
                <a:solidFill>
                  <a:srgbClr val="007700"/>
                </a:solidFill>
              </a:rPr>
              <a:t>&lt;/body&gt;</a:t>
            </a:r>
            <a:endParaRPr sz="1050">
              <a:solidFill>
                <a:schemeClr val="dk1"/>
              </a:solidFill>
            </a:endParaRPr>
          </a:p>
          <a:p>
            <a:pPr indent="0" lvl="0" marL="0" rtl="0" algn="l">
              <a:lnSpc>
                <a:spcPct val="125000"/>
              </a:lnSpc>
              <a:spcBef>
                <a:spcPts val="0"/>
              </a:spcBef>
              <a:spcAft>
                <a:spcPts val="0"/>
              </a:spcAft>
              <a:buNone/>
            </a:pPr>
            <a:r>
              <a:rPr lang="pt-BR" sz="1050">
                <a:solidFill>
                  <a:srgbClr val="007700"/>
                </a:solidFill>
              </a:rPr>
              <a:t>&lt;/html&gt;</a:t>
            </a:r>
            <a:endParaRPr sz="1050">
              <a:solidFill>
                <a:schemeClr val="dk1"/>
              </a:solidFill>
            </a:endParaRPr>
          </a:p>
        </p:txBody>
      </p:sp>
    </p:spTree>
  </p:cSld>
  <p:clrMapOvr>
    <a:masterClrMapping/>
  </p:clrMapOvr>
</p:sld>
</file>

<file path=ppt/slides/slide3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1" name="Shape 2701"/>
        <p:cNvGrpSpPr/>
        <p:nvPr/>
      </p:nvGrpSpPr>
      <p:grpSpPr>
        <a:xfrm>
          <a:off x="0" y="0"/>
          <a:ext cx="0" cy="0"/>
          <a:chOff x="0" y="0"/>
          <a:chExt cx="0" cy="0"/>
        </a:xfrm>
      </p:grpSpPr>
      <p:sp>
        <p:nvSpPr>
          <p:cNvPr id="2702" name="Google Shape;2702;p3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PDO e Information Schema</a:t>
            </a:r>
            <a:endParaRPr/>
          </a:p>
        </p:txBody>
      </p:sp>
      <p:sp>
        <p:nvSpPr>
          <p:cNvPr id="2703" name="Google Shape;2703;p32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just">
              <a:lnSpc>
                <a:spcPct val="100000"/>
              </a:lnSpc>
              <a:spcBef>
                <a:spcPts val="0"/>
              </a:spcBef>
              <a:spcAft>
                <a:spcPts val="0"/>
              </a:spcAft>
              <a:buSzPts val="1800"/>
              <a:buChar char="●"/>
            </a:pPr>
            <a:r>
              <a:rPr lang="pt-BR">
                <a:solidFill>
                  <a:schemeClr val="dk1"/>
                </a:solidFill>
              </a:rPr>
              <a:t>Com o Information Schema é possível fazer uma introspecção nas tabelas do SGBD.</a:t>
            </a:r>
            <a:br>
              <a:rPr lang="pt-BR">
                <a:solidFill>
                  <a:schemeClr val="dk1"/>
                </a:solidFill>
              </a:rPr>
            </a:br>
            <a:endParaRPr>
              <a:solidFill>
                <a:schemeClr val="dk1"/>
              </a:solidFill>
            </a:endParaRPr>
          </a:p>
          <a:p>
            <a:pPr indent="-342900" lvl="0" marL="457200" rtl="0" algn="just">
              <a:lnSpc>
                <a:spcPct val="100000"/>
              </a:lnSpc>
              <a:spcBef>
                <a:spcPts val="0"/>
              </a:spcBef>
              <a:spcAft>
                <a:spcPts val="0"/>
              </a:spcAft>
              <a:buSzPts val="1800"/>
              <a:buChar char="●"/>
            </a:pPr>
            <a:r>
              <a:rPr lang="pt-BR">
                <a:solidFill>
                  <a:schemeClr val="dk1"/>
                </a:solidFill>
              </a:rPr>
              <a:t>Informações de metadados como campos obrigatórios, tipos e ou até limites de tamanho podem ser obtidos para, por exemplo, validar entrada dos usuários de forma dinâmica.</a:t>
            </a:r>
            <a:br>
              <a:rPr lang="pt-BR">
                <a:solidFill>
                  <a:schemeClr val="dk1"/>
                </a:solidFill>
              </a:rPr>
            </a:br>
            <a:endParaRPr>
              <a:solidFill>
                <a:schemeClr val="dk1"/>
              </a:solidFill>
            </a:endParaRPr>
          </a:p>
          <a:p>
            <a:pPr indent="-342900" lvl="0" marL="457200" rtl="0" algn="just">
              <a:lnSpc>
                <a:spcPct val="100000"/>
              </a:lnSpc>
              <a:spcBef>
                <a:spcPts val="0"/>
              </a:spcBef>
              <a:spcAft>
                <a:spcPts val="0"/>
              </a:spcAft>
              <a:buSzPts val="1800"/>
              <a:buChar char="●"/>
            </a:pPr>
            <a:r>
              <a:rPr lang="pt-BR">
                <a:solidFill>
                  <a:schemeClr val="dk1"/>
                </a:solidFill>
              </a:rPr>
              <a:t>Tal recurso é primordial para tornar dinâmico algumas tarefas repetitivas como validação de campos e essencial na construção de uma biblioteca ORM.</a:t>
            </a:r>
            <a:endParaRPr>
              <a:solidFill>
                <a:schemeClr val="dk1"/>
              </a:solidFill>
            </a:endParaRPr>
          </a:p>
        </p:txBody>
      </p:sp>
    </p:spTree>
  </p:cSld>
  <p:clrMapOvr>
    <a:masterClrMapping/>
  </p:clrMapOvr>
</p:sld>
</file>

<file path=ppt/slides/slide3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7" name="Shape 2707"/>
        <p:cNvGrpSpPr/>
        <p:nvPr/>
      </p:nvGrpSpPr>
      <p:grpSpPr>
        <a:xfrm>
          <a:off x="0" y="0"/>
          <a:ext cx="0" cy="0"/>
          <a:chOff x="0" y="0"/>
          <a:chExt cx="0" cy="0"/>
        </a:xfrm>
      </p:grpSpPr>
      <p:sp>
        <p:nvSpPr>
          <p:cNvPr id="2708" name="Google Shape;2708;p3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PDO e Inf</a:t>
            </a:r>
            <a:r>
              <a:rPr lang="pt-BR"/>
              <a:t>ormation Schema</a:t>
            </a:r>
            <a:endParaRPr/>
          </a:p>
        </p:txBody>
      </p:sp>
      <p:sp>
        <p:nvSpPr>
          <p:cNvPr id="2709" name="Google Shape;2709;p321"/>
          <p:cNvSpPr txBox="1"/>
          <p:nvPr/>
        </p:nvSpPr>
        <p:spPr>
          <a:xfrm>
            <a:off x="7041100" y="1167125"/>
            <a:ext cx="1905900" cy="3762000"/>
          </a:xfrm>
          <a:prstGeom prst="rect">
            <a:avLst/>
          </a:prstGeom>
          <a:noFill/>
          <a:ln cap="flat" cmpd="sng" w="9525">
            <a:solidFill>
              <a:srgbClr val="000000"/>
            </a:solidFill>
            <a:prstDash val="dash"/>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rPr lang="pt-BR"/>
              <a:t>Neste exemplo será recuperado os metadados de cada coluna da tabela editora.</a:t>
            </a:r>
            <a:endParaRPr/>
          </a:p>
          <a:p>
            <a:pPr indent="0" lvl="0" marL="0" rtl="0" algn="just">
              <a:spcBef>
                <a:spcPts val="0"/>
              </a:spcBef>
              <a:spcAft>
                <a:spcPts val="0"/>
              </a:spcAft>
              <a:buNone/>
            </a:pPr>
            <a:r>
              <a:t/>
            </a:r>
            <a:endParaRPr/>
          </a:p>
          <a:p>
            <a:pPr indent="0" lvl="0" marL="0" rtl="0" algn="just">
              <a:spcBef>
                <a:spcPts val="0"/>
              </a:spcBef>
              <a:spcAft>
                <a:spcPts val="0"/>
              </a:spcAft>
              <a:buNone/>
            </a:pPr>
            <a:r>
              <a:rPr lang="pt-BR"/>
              <a:t>Como o Oracle não suporta o Information Schema ANSI, faz-se necessário uma adaptação para utilizar seu equivalente.</a:t>
            </a:r>
            <a:endParaRPr/>
          </a:p>
        </p:txBody>
      </p:sp>
      <p:sp>
        <p:nvSpPr>
          <p:cNvPr id="2710" name="Google Shape;2710;p321"/>
          <p:cNvSpPr txBox="1"/>
          <p:nvPr/>
        </p:nvSpPr>
        <p:spPr>
          <a:xfrm>
            <a:off x="274650" y="1167125"/>
            <a:ext cx="6649800" cy="37620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pt-BR" sz="1200">
                <a:solidFill>
                  <a:srgbClr val="557799"/>
                </a:solidFill>
              </a:rPr>
              <a:t>&lt;?php</a:t>
            </a:r>
            <a:endParaRPr sz="1200">
              <a:solidFill>
                <a:schemeClr val="dk1"/>
              </a:solidFill>
            </a:endParaRPr>
          </a:p>
          <a:p>
            <a:pPr indent="0" lvl="0" marL="0" rtl="0" algn="l">
              <a:spcBef>
                <a:spcPts val="0"/>
              </a:spcBef>
              <a:spcAft>
                <a:spcPts val="0"/>
              </a:spcAft>
              <a:buNone/>
            </a:pPr>
            <a:r>
              <a:rPr b="1" lang="pt-BR" sz="1200">
                <a:solidFill>
                  <a:srgbClr val="008800"/>
                </a:solidFill>
              </a:rPr>
              <a:t>include</a:t>
            </a:r>
            <a:r>
              <a:rPr lang="pt-BR" sz="1200">
                <a:solidFill>
                  <a:schemeClr val="dk1"/>
                </a:solidFill>
              </a:rPr>
              <a:t> </a:t>
            </a:r>
            <a:r>
              <a:rPr lang="pt-BR" sz="1200">
                <a:solidFill>
                  <a:schemeClr val="dk1"/>
                </a:solidFill>
                <a:highlight>
                  <a:srgbClr val="FFF0F0"/>
                </a:highlight>
              </a:rPr>
              <a:t>'conexao_oracle.php'</a:t>
            </a:r>
            <a:r>
              <a:rPr lang="pt-BR" sz="1200">
                <a:solidFill>
                  <a:schemeClr val="dk1"/>
                </a:solidFill>
              </a:rPr>
              <a:t>;</a:t>
            </a:r>
            <a:endParaRPr sz="1200">
              <a:solidFill>
                <a:schemeClr val="dk1"/>
              </a:solidFill>
            </a:endParaRPr>
          </a:p>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rPr lang="pt-BR" sz="1200">
                <a:solidFill>
                  <a:srgbClr val="996633"/>
                </a:solidFill>
              </a:rPr>
              <a:t>$driver</a:t>
            </a:r>
            <a:r>
              <a:rPr lang="pt-BR" sz="1200">
                <a:solidFill>
                  <a:schemeClr val="dk1"/>
                </a:solidFill>
              </a:rPr>
              <a:t> </a:t>
            </a:r>
            <a:r>
              <a:rPr lang="pt-BR" sz="1200">
                <a:solidFill>
                  <a:srgbClr val="333333"/>
                </a:solidFill>
              </a:rPr>
              <a:t>=</a:t>
            </a:r>
            <a:r>
              <a:rPr lang="pt-BR" sz="1200">
                <a:solidFill>
                  <a:schemeClr val="dk1"/>
                </a:solidFill>
              </a:rPr>
              <a:t> </a:t>
            </a:r>
            <a:r>
              <a:rPr lang="pt-BR" sz="1200">
                <a:solidFill>
                  <a:srgbClr val="996633"/>
                </a:solidFill>
              </a:rPr>
              <a:t>$pdo</a:t>
            </a:r>
            <a:r>
              <a:rPr lang="pt-BR" sz="1200">
                <a:solidFill>
                  <a:srgbClr val="333333"/>
                </a:solidFill>
              </a:rPr>
              <a:t>-&gt;</a:t>
            </a:r>
            <a:r>
              <a:rPr lang="pt-BR" sz="1200">
                <a:solidFill>
                  <a:srgbClr val="0000CC"/>
                </a:solidFill>
              </a:rPr>
              <a:t>getAttribute</a:t>
            </a:r>
            <a:r>
              <a:rPr lang="pt-BR" sz="1200">
                <a:solidFill>
                  <a:schemeClr val="dk1"/>
                </a:solidFill>
              </a:rPr>
              <a:t>(\PDO</a:t>
            </a:r>
            <a:r>
              <a:rPr lang="pt-BR" sz="1200">
                <a:solidFill>
                  <a:srgbClr val="333333"/>
                </a:solidFill>
              </a:rPr>
              <a:t>::</a:t>
            </a:r>
            <a:r>
              <a:rPr lang="pt-BR" sz="1200">
                <a:solidFill>
                  <a:srgbClr val="0000CC"/>
                </a:solidFill>
              </a:rPr>
              <a:t>ATTR_DRIVER_NAME</a:t>
            </a:r>
            <a:r>
              <a:rPr lang="pt-BR" sz="1200">
                <a:solidFill>
                  <a:schemeClr val="dk1"/>
                </a:solidFill>
              </a:rPr>
              <a:t>);</a:t>
            </a:r>
            <a:endParaRPr sz="1200">
              <a:solidFill>
                <a:schemeClr val="dk1"/>
              </a:solidFill>
            </a:endParaRPr>
          </a:p>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rPr lang="pt-BR" sz="1200">
                <a:solidFill>
                  <a:srgbClr val="996633"/>
                </a:solidFill>
              </a:rPr>
              <a:t>$table</a:t>
            </a:r>
            <a:r>
              <a:rPr lang="pt-BR" sz="1200">
                <a:solidFill>
                  <a:schemeClr val="dk1"/>
                </a:solidFill>
              </a:rPr>
              <a:t>   </a:t>
            </a:r>
            <a:r>
              <a:rPr lang="pt-BR" sz="1200">
                <a:solidFill>
                  <a:srgbClr val="333333"/>
                </a:solidFill>
              </a:rPr>
              <a:t>=</a:t>
            </a:r>
            <a:r>
              <a:rPr lang="pt-BR" sz="1200">
                <a:solidFill>
                  <a:schemeClr val="dk1"/>
                </a:solidFill>
              </a:rPr>
              <a:t> </a:t>
            </a:r>
            <a:r>
              <a:rPr lang="pt-BR" sz="1200">
                <a:solidFill>
                  <a:schemeClr val="dk1"/>
                </a:solidFill>
                <a:highlight>
                  <a:srgbClr val="FFF0F0"/>
                </a:highlight>
              </a:rPr>
              <a:t>'editora'</a:t>
            </a:r>
            <a:r>
              <a:rPr lang="pt-BR" sz="1200">
                <a:solidFill>
                  <a:schemeClr val="dk1"/>
                </a:solidFill>
              </a:rPr>
              <a:t>;</a:t>
            </a:r>
            <a:endParaRPr sz="1200">
              <a:solidFill>
                <a:schemeClr val="dk1"/>
              </a:solidFill>
            </a:endParaRPr>
          </a:p>
          <a:p>
            <a:pPr indent="0" lvl="0" marL="0" rtl="0" algn="l">
              <a:spcBef>
                <a:spcPts val="0"/>
              </a:spcBef>
              <a:spcAft>
                <a:spcPts val="0"/>
              </a:spcAft>
              <a:buNone/>
            </a:pPr>
            <a:r>
              <a:rPr lang="pt-BR" sz="1200">
                <a:solidFill>
                  <a:srgbClr val="996633"/>
                </a:solidFill>
              </a:rPr>
              <a:t>$colunas</a:t>
            </a:r>
            <a:r>
              <a:rPr lang="pt-BR" sz="1200">
                <a:solidFill>
                  <a:schemeClr val="dk1"/>
                </a:solidFill>
              </a:rPr>
              <a:t> </a:t>
            </a:r>
            <a:r>
              <a:rPr lang="pt-BR" sz="1200">
                <a:solidFill>
                  <a:srgbClr val="333333"/>
                </a:solidFill>
              </a:rPr>
              <a:t>=</a:t>
            </a:r>
            <a:r>
              <a:rPr lang="pt-BR" sz="1200">
                <a:solidFill>
                  <a:schemeClr val="dk1"/>
                </a:solidFill>
              </a:rPr>
              <a:t>  </a:t>
            </a:r>
            <a:r>
              <a:rPr lang="pt-BR" sz="1200">
                <a:solidFill>
                  <a:schemeClr val="dk1"/>
                </a:solidFill>
                <a:highlight>
                  <a:srgbClr val="FFF0F0"/>
                </a:highlight>
              </a:rPr>
              <a:t>'COLUMN_NAME, IS_NULLABLE, DATA_TYPE, CHARACTER_MAXIMUM_LENGTH'</a:t>
            </a:r>
            <a:r>
              <a:rPr lang="pt-BR" sz="1200">
                <a:solidFill>
                  <a:schemeClr val="dk1"/>
                </a:solidFill>
              </a:rPr>
              <a:t>;</a:t>
            </a:r>
            <a:endParaRPr sz="1200">
              <a:solidFill>
                <a:schemeClr val="dk1"/>
              </a:solidFill>
            </a:endParaRPr>
          </a:p>
          <a:p>
            <a:pPr indent="0" lvl="0" marL="0" rtl="0" algn="l">
              <a:spcBef>
                <a:spcPts val="0"/>
              </a:spcBef>
              <a:spcAft>
                <a:spcPts val="0"/>
              </a:spcAft>
              <a:buNone/>
            </a:pPr>
            <a:r>
              <a:rPr lang="pt-BR" sz="1200">
                <a:solidFill>
                  <a:srgbClr val="996633"/>
                </a:solidFill>
              </a:rPr>
              <a:t>$from</a:t>
            </a:r>
            <a:r>
              <a:rPr lang="pt-BR" sz="1200">
                <a:solidFill>
                  <a:schemeClr val="dk1"/>
                </a:solidFill>
              </a:rPr>
              <a:t>  </a:t>
            </a:r>
            <a:r>
              <a:rPr lang="pt-BR" sz="1200">
                <a:solidFill>
                  <a:srgbClr val="333333"/>
                </a:solidFill>
              </a:rPr>
              <a:t>=</a:t>
            </a:r>
            <a:r>
              <a:rPr lang="pt-BR" sz="1200">
                <a:solidFill>
                  <a:schemeClr val="dk1"/>
                </a:solidFill>
              </a:rPr>
              <a:t> </a:t>
            </a:r>
            <a:r>
              <a:rPr lang="pt-BR" sz="1200">
                <a:solidFill>
                  <a:schemeClr val="dk1"/>
                </a:solidFill>
                <a:highlight>
                  <a:srgbClr val="FFF0F0"/>
                </a:highlight>
              </a:rPr>
              <a:t>'information_schema.COLUMNS'</a:t>
            </a:r>
            <a:r>
              <a:rPr lang="pt-BR" sz="1200">
                <a:solidFill>
                  <a:schemeClr val="dk1"/>
                </a:solidFill>
              </a:rPr>
              <a:t>;</a:t>
            </a:r>
            <a:endParaRPr sz="1200">
              <a:solidFill>
                <a:schemeClr val="dk1"/>
              </a:solidFill>
            </a:endParaRPr>
          </a:p>
          <a:p>
            <a:pPr indent="0" lvl="0" marL="0" rtl="0" algn="l">
              <a:spcBef>
                <a:spcPts val="0"/>
              </a:spcBef>
              <a:spcAft>
                <a:spcPts val="0"/>
              </a:spcAft>
              <a:buNone/>
            </a:pPr>
            <a:r>
              <a:rPr b="1" lang="pt-BR" sz="1200">
                <a:solidFill>
                  <a:srgbClr val="008800"/>
                </a:solidFill>
              </a:rPr>
              <a:t>if</a:t>
            </a:r>
            <a:r>
              <a:rPr lang="pt-BR" sz="1200">
                <a:solidFill>
                  <a:schemeClr val="dk1"/>
                </a:solidFill>
              </a:rPr>
              <a:t>(</a:t>
            </a:r>
            <a:r>
              <a:rPr lang="pt-BR" sz="1200">
                <a:solidFill>
                  <a:srgbClr val="996633"/>
                </a:solidFill>
              </a:rPr>
              <a:t>$driver</a:t>
            </a:r>
            <a:r>
              <a:rPr lang="pt-BR" sz="1200">
                <a:solidFill>
                  <a:schemeClr val="dk1"/>
                </a:solidFill>
              </a:rPr>
              <a:t> </a:t>
            </a:r>
            <a:r>
              <a:rPr lang="pt-BR" sz="1200">
                <a:solidFill>
                  <a:srgbClr val="333333"/>
                </a:solidFill>
              </a:rPr>
              <a:t>==</a:t>
            </a:r>
            <a:r>
              <a:rPr lang="pt-BR" sz="1200">
                <a:solidFill>
                  <a:schemeClr val="dk1"/>
                </a:solidFill>
              </a:rPr>
              <a:t> </a:t>
            </a:r>
            <a:r>
              <a:rPr lang="pt-BR" sz="1200">
                <a:solidFill>
                  <a:schemeClr val="dk1"/>
                </a:solidFill>
                <a:highlight>
                  <a:srgbClr val="FFF0F0"/>
                </a:highlight>
              </a:rPr>
              <a:t>'oci'</a:t>
            </a:r>
            <a:r>
              <a:rPr lang="pt-BR" sz="1200">
                <a:solidFill>
                  <a:schemeClr val="dk1"/>
                </a:solidFill>
              </a:rPr>
              <a:t>){</a:t>
            </a:r>
            <a:endParaRPr sz="1200">
              <a:solidFill>
                <a:schemeClr val="dk1"/>
              </a:solidFill>
            </a:endParaRPr>
          </a:p>
          <a:p>
            <a:pPr indent="0" lvl="0" marL="0" rtl="0" algn="l">
              <a:spcBef>
                <a:spcPts val="0"/>
              </a:spcBef>
              <a:spcAft>
                <a:spcPts val="0"/>
              </a:spcAft>
              <a:buNone/>
            </a:pPr>
            <a:r>
              <a:rPr lang="pt-BR" sz="1200">
                <a:solidFill>
                  <a:schemeClr val="dk1"/>
                </a:solidFill>
              </a:rPr>
              <a:t>    </a:t>
            </a:r>
            <a:r>
              <a:rPr lang="pt-BR" sz="1200">
                <a:solidFill>
                  <a:srgbClr val="996633"/>
                </a:solidFill>
              </a:rPr>
              <a:t>$table</a:t>
            </a:r>
            <a:r>
              <a:rPr lang="pt-BR" sz="1200">
                <a:solidFill>
                  <a:schemeClr val="dk1"/>
                </a:solidFill>
              </a:rPr>
              <a:t> </a:t>
            </a:r>
            <a:r>
              <a:rPr lang="pt-BR" sz="1200">
                <a:solidFill>
                  <a:srgbClr val="333333"/>
                </a:solidFill>
              </a:rPr>
              <a:t>=</a:t>
            </a:r>
            <a:r>
              <a:rPr lang="pt-BR" sz="1200">
                <a:solidFill>
                  <a:schemeClr val="dk1"/>
                </a:solidFill>
              </a:rPr>
              <a:t> strtoupper(</a:t>
            </a:r>
            <a:r>
              <a:rPr lang="pt-BR" sz="1200">
                <a:solidFill>
                  <a:srgbClr val="996633"/>
                </a:solidFill>
              </a:rPr>
              <a:t>$table</a:t>
            </a:r>
            <a:r>
              <a:rPr lang="pt-BR" sz="1200">
                <a:solidFill>
                  <a:schemeClr val="dk1"/>
                </a:solidFill>
              </a:rPr>
              <a:t>);</a:t>
            </a:r>
            <a:endParaRPr sz="1200">
              <a:solidFill>
                <a:schemeClr val="dk1"/>
              </a:solidFill>
            </a:endParaRPr>
          </a:p>
          <a:p>
            <a:pPr indent="0" lvl="0" marL="0" rtl="0" algn="l">
              <a:spcBef>
                <a:spcPts val="0"/>
              </a:spcBef>
              <a:spcAft>
                <a:spcPts val="0"/>
              </a:spcAft>
              <a:buNone/>
            </a:pPr>
            <a:r>
              <a:rPr lang="pt-BR" sz="1200">
                <a:solidFill>
                  <a:schemeClr val="dk1"/>
                </a:solidFill>
              </a:rPr>
              <a:t>    </a:t>
            </a:r>
            <a:r>
              <a:rPr lang="pt-BR" sz="1200">
                <a:solidFill>
                  <a:srgbClr val="996633"/>
                </a:solidFill>
              </a:rPr>
              <a:t>$from</a:t>
            </a:r>
            <a:r>
              <a:rPr lang="pt-BR" sz="1200">
                <a:solidFill>
                  <a:schemeClr val="dk1"/>
                </a:solidFill>
              </a:rPr>
              <a:t> </a:t>
            </a:r>
            <a:r>
              <a:rPr lang="pt-BR" sz="1200">
                <a:solidFill>
                  <a:srgbClr val="333333"/>
                </a:solidFill>
              </a:rPr>
              <a:t>=</a:t>
            </a:r>
            <a:r>
              <a:rPr lang="pt-BR" sz="1200">
                <a:solidFill>
                  <a:schemeClr val="dk1"/>
                </a:solidFill>
              </a:rPr>
              <a:t> </a:t>
            </a:r>
            <a:r>
              <a:rPr lang="pt-BR" sz="1200">
                <a:solidFill>
                  <a:schemeClr val="dk1"/>
                </a:solidFill>
                <a:highlight>
                  <a:srgbClr val="FFF0F0"/>
                </a:highlight>
              </a:rPr>
              <a:t>'all_tab_columns'</a:t>
            </a:r>
            <a:r>
              <a:rPr lang="pt-BR" sz="1200">
                <a:solidFill>
                  <a:schemeClr val="dk1"/>
                </a:solidFill>
              </a:rPr>
              <a:t>;</a:t>
            </a:r>
            <a:endParaRPr sz="1200">
              <a:solidFill>
                <a:schemeClr val="dk1"/>
              </a:solidFill>
            </a:endParaRPr>
          </a:p>
          <a:p>
            <a:pPr indent="0" lvl="0" marL="0" rtl="0" algn="l">
              <a:spcBef>
                <a:spcPts val="0"/>
              </a:spcBef>
              <a:spcAft>
                <a:spcPts val="0"/>
              </a:spcAft>
              <a:buNone/>
            </a:pPr>
            <a:r>
              <a:rPr lang="pt-BR" sz="1200">
                <a:solidFill>
                  <a:schemeClr val="dk1"/>
                </a:solidFill>
              </a:rPr>
              <a:t>    </a:t>
            </a:r>
            <a:r>
              <a:rPr lang="pt-BR" sz="1200">
                <a:solidFill>
                  <a:srgbClr val="996633"/>
                </a:solidFill>
              </a:rPr>
              <a:t>$colunas</a:t>
            </a:r>
            <a:r>
              <a:rPr lang="pt-BR" sz="1200">
                <a:solidFill>
                  <a:schemeClr val="dk1"/>
                </a:solidFill>
              </a:rPr>
              <a:t> </a:t>
            </a:r>
            <a:r>
              <a:rPr lang="pt-BR" sz="1200">
                <a:solidFill>
                  <a:srgbClr val="333333"/>
                </a:solidFill>
              </a:rPr>
              <a:t>=</a:t>
            </a:r>
            <a:r>
              <a:rPr lang="pt-BR" sz="1200">
                <a:solidFill>
                  <a:schemeClr val="dk1"/>
                </a:solidFill>
              </a:rPr>
              <a:t> </a:t>
            </a:r>
            <a:r>
              <a:rPr lang="pt-BR" sz="1200">
                <a:solidFill>
                  <a:schemeClr val="dk1"/>
                </a:solidFill>
                <a:highlight>
                  <a:srgbClr val="FFF0F0"/>
                </a:highlight>
              </a:rPr>
              <a:t>'column_name, nullable as IS_NULLABLE, data_type, data_length as CHARACTER_MAXIMUM_LENGTH'</a:t>
            </a:r>
            <a:r>
              <a:rPr lang="pt-BR" sz="1200">
                <a:solidFill>
                  <a:schemeClr val="dk1"/>
                </a:solidFill>
              </a:rPr>
              <a:t>;</a:t>
            </a:r>
            <a:endParaRPr sz="1200">
              <a:solidFill>
                <a:schemeClr val="dk1"/>
              </a:solidFill>
            </a:endParaRPr>
          </a:p>
          <a:p>
            <a:pPr indent="0" lvl="0" marL="0" rtl="0" algn="l">
              <a:spcBef>
                <a:spcPts val="0"/>
              </a:spcBef>
              <a:spcAft>
                <a:spcPts val="0"/>
              </a:spcAft>
              <a:buNone/>
            </a:pPr>
            <a:r>
              <a:rPr lang="pt-BR" sz="1200">
                <a:solidFill>
                  <a:schemeClr val="dk1"/>
                </a:solidFill>
              </a:rPr>
              <a:t>}</a:t>
            </a:r>
            <a:endParaRPr sz="1200">
              <a:solidFill>
                <a:schemeClr val="dk1"/>
              </a:solidFill>
            </a:endParaRPr>
          </a:p>
          <a:p>
            <a:pPr indent="0" lvl="0" marL="0" rtl="0" algn="l">
              <a:spcBef>
                <a:spcPts val="0"/>
              </a:spcBef>
              <a:spcAft>
                <a:spcPts val="0"/>
              </a:spcAft>
              <a:buNone/>
            </a:pPr>
            <a:r>
              <a:rPr lang="pt-BR" sz="1200">
                <a:solidFill>
                  <a:srgbClr val="996633"/>
                </a:solidFill>
              </a:rPr>
              <a:t>$query</a:t>
            </a:r>
            <a:r>
              <a:rPr lang="pt-BR" sz="1200">
                <a:solidFill>
                  <a:schemeClr val="dk1"/>
                </a:solidFill>
              </a:rPr>
              <a:t> </a:t>
            </a:r>
            <a:r>
              <a:rPr lang="pt-BR" sz="1200">
                <a:solidFill>
                  <a:srgbClr val="333333"/>
                </a:solidFill>
              </a:rPr>
              <a:t>=</a:t>
            </a:r>
            <a:r>
              <a:rPr lang="pt-BR" sz="1200">
                <a:solidFill>
                  <a:schemeClr val="dk1"/>
                </a:solidFill>
              </a:rPr>
              <a:t> </a:t>
            </a:r>
            <a:r>
              <a:rPr lang="pt-BR" sz="1200">
                <a:solidFill>
                  <a:schemeClr val="dk1"/>
                </a:solidFill>
                <a:highlight>
                  <a:srgbClr val="FFF0F0"/>
                </a:highlight>
              </a:rPr>
              <a:t>"SELECT </a:t>
            </a:r>
            <a:r>
              <a:rPr lang="pt-BR" sz="1200">
                <a:solidFill>
                  <a:schemeClr val="dk1"/>
                </a:solidFill>
                <a:highlight>
                  <a:srgbClr val="EEEEEE"/>
                </a:highlight>
              </a:rPr>
              <a:t>$colunas</a:t>
            </a:r>
            <a:r>
              <a:rPr lang="pt-BR" sz="1200">
                <a:solidFill>
                  <a:schemeClr val="dk1"/>
                </a:solidFill>
                <a:highlight>
                  <a:srgbClr val="FFF0F0"/>
                </a:highlight>
              </a:rPr>
              <a:t> "</a:t>
            </a:r>
            <a:endParaRPr sz="1200">
              <a:solidFill>
                <a:schemeClr val="dk1"/>
              </a:solidFill>
            </a:endParaRPr>
          </a:p>
          <a:p>
            <a:pPr indent="0" lvl="0" marL="0" rtl="0" algn="l">
              <a:spcBef>
                <a:spcPts val="0"/>
              </a:spcBef>
              <a:spcAft>
                <a:spcPts val="0"/>
              </a:spcAft>
              <a:buNone/>
            </a:pPr>
            <a:r>
              <a:rPr lang="pt-BR" sz="1200">
                <a:solidFill>
                  <a:schemeClr val="dk1"/>
                </a:solidFill>
              </a:rPr>
              <a:t>        </a:t>
            </a:r>
            <a:r>
              <a:rPr lang="pt-BR" sz="1200">
                <a:solidFill>
                  <a:srgbClr val="333333"/>
                </a:solidFill>
              </a:rPr>
              <a:t>.</a:t>
            </a:r>
            <a:r>
              <a:rPr lang="pt-BR" sz="1200">
                <a:solidFill>
                  <a:schemeClr val="dk1"/>
                </a:solidFill>
              </a:rPr>
              <a:t> </a:t>
            </a:r>
            <a:r>
              <a:rPr lang="pt-BR" sz="1200">
                <a:solidFill>
                  <a:schemeClr val="dk1"/>
                </a:solidFill>
                <a:highlight>
                  <a:srgbClr val="FFF0F0"/>
                </a:highlight>
              </a:rPr>
              <a:t>" FROM </a:t>
            </a:r>
            <a:r>
              <a:rPr lang="pt-BR" sz="1200">
                <a:solidFill>
                  <a:schemeClr val="dk1"/>
                </a:solidFill>
                <a:highlight>
                  <a:srgbClr val="EEEEEE"/>
                </a:highlight>
              </a:rPr>
              <a:t>$from</a:t>
            </a:r>
            <a:r>
              <a:rPr lang="pt-BR" sz="1200">
                <a:solidFill>
                  <a:schemeClr val="dk1"/>
                </a:solidFill>
                <a:highlight>
                  <a:srgbClr val="FFF0F0"/>
                </a:highlight>
              </a:rPr>
              <a:t> WHERE table_name = ?"</a:t>
            </a:r>
            <a:r>
              <a:rPr lang="pt-BR" sz="1200">
                <a:solidFill>
                  <a:schemeClr val="dk1"/>
                </a:solidFill>
              </a:rPr>
              <a:t>;</a:t>
            </a:r>
            <a:br>
              <a:rPr lang="pt-BR" sz="1200">
                <a:solidFill>
                  <a:schemeClr val="dk1"/>
                </a:solidFill>
              </a:rPr>
            </a:br>
            <a:r>
              <a:rPr lang="pt-BR" sz="1200">
                <a:solidFill>
                  <a:srgbClr val="996633"/>
                </a:solidFill>
              </a:rPr>
              <a:t>$statement</a:t>
            </a:r>
            <a:r>
              <a:rPr lang="pt-BR" sz="1200">
                <a:solidFill>
                  <a:schemeClr val="dk1"/>
                </a:solidFill>
              </a:rPr>
              <a:t> </a:t>
            </a:r>
            <a:r>
              <a:rPr lang="pt-BR" sz="1200">
                <a:solidFill>
                  <a:srgbClr val="333333"/>
                </a:solidFill>
              </a:rPr>
              <a:t>=</a:t>
            </a:r>
            <a:r>
              <a:rPr lang="pt-BR" sz="1200">
                <a:solidFill>
                  <a:schemeClr val="dk1"/>
                </a:solidFill>
              </a:rPr>
              <a:t> </a:t>
            </a:r>
            <a:r>
              <a:rPr lang="pt-BR" sz="1200">
                <a:solidFill>
                  <a:srgbClr val="996633"/>
                </a:solidFill>
              </a:rPr>
              <a:t>$pdo</a:t>
            </a:r>
            <a:r>
              <a:rPr lang="pt-BR" sz="1200">
                <a:solidFill>
                  <a:srgbClr val="333333"/>
                </a:solidFill>
              </a:rPr>
              <a:t>-&gt;</a:t>
            </a:r>
            <a:r>
              <a:rPr lang="pt-BR" sz="1200">
                <a:solidFill>
                  <a:srgbClr val="0000CC"/>
                </a:solidFill>
              </a:rPr>
              <a:t>prepare</a:t>
            </a:r>
            <a:r>
              <a:rPr lang="pt-BR" sz="1200">
                <a:solidFill>
                  <a:schemeClr val="dk1"/>
                </a:solidFill>
              </a:rPr>
              <a:t>(</a:t>
            </a:r>
            <a:r>
              <a:rPr lang="pt-BR" sz="1200">
                <a:solidFill>
                  <a:srgbClr val="996633"/>
                </a:solidFill>
              </a:rPr>
              <a:t>$query</a:t>
            </a:r>
            <a:r>
              <a:rPr lang="pt-BR" sz="1200">
                <a:solidFill>
                  <a:schemeClr val="dk1"/>
                </a:solidFill>
              </a:rPr>
              <a:t>);</a:t>
            </a:r>
            <a:endParaRPr sz="1200">
              <a:solidFill>
                <a:schemeClr val="dk1"/>
              </a:solidFill>
            </a:endParaRPr>
          </a:p>
          <a:p>
            <a:pPr indent="0" lvl="0" marL="0" rtl="0" algn="l">
              <a:spcBef>
                <a:spcPts val="0"/>
              </a:spcBef>
              <a:spcAft>
                <a:spcPts val="0"/>
              </a:spcAft>
              <a:buNone/>
            </a:pPr>
            <a:r>
              <a:rPr lang="pt-BR" sz="1200">
                <a:solidFill>
                  <a:srgbClr val="996633"/>
                </a:solidFill>
              </a:rPr>
              <a:t>$statement</a:t>
            </a:r>
            <a:r>
              <a:rPr lang="pt-BR" sz="1200">
                <a:solidFill>
                  <a:srgbClr val="333333"/>
                </a:solidFill>
              </a:rPr>
              <a:t>-&gt;</a:t>
            </a:r>
            <a:r>
              <a:rPr lang="pt-BR" sz="1200">
                <a:solidFill>
                  <a:srgbClr val="0000CC"/>
                </a:solidFill>
              </a:rPr>
              <a:t>execute</a:t>
            </a:r>
            <a:r>
              <a:rPr lang="pt-BR" sz="1200">
                <a:solidFill>
                  <a:schemeClr val="dk1"/>
                </a:solidFill>
              </a:rPr>
              <a:t>([</a:t>
            </a:r>
            <a:r>
              <a:rPr lang="pt-BR" sz="1200">
                <a:solidFill>
                  <a:srgbClr val="996633"/>
                </a:solidFill>
              </a:rPr>
              <a:t>$table</a:t>
            </a:r>
            <a:r>
              <a:rPr lang="pt-BR" sz="1200">
                <a:solidFill>
                  <a:schemeClr val="dk1"/>
                </a:solidFill>
              </a:rPr>
              <a:t>]);</a:t>
            </a:r>
            <a:endParaRPr sz="1200">
              <a:solidFill>
                <a:schemeClr val="dk1"/>
              </a:solidFill>
            </a:endParaRPr>
          </a:p>
          <a:p>
            <a:pPr indent="0" lvl="0" marL="0" rtl="0" algn="l">
              <a:spcBef>
                <a:spcPts val="0"/>
              </a:spcBef>
              <a:spcAft>
                <a:spcPts val="0"/>
              </a:spcAft>
              <a:buNone/>
            </a:pPr>
            <a:r>
              <a:rPr lang="pt-BR" sz="1200">
                <a:solidFill>
                  <a:srgbClr val="996633"/>
                </a:solidFill>
              </a:rPr>
              <a:t>$schema</a:t>
            </a:r>
            <a:r>
              <a:rPr lang="pt-BR" sz="1200">
                <a:solidFill>
                  <a:schemeClr val="dk1"/>
                </a:solidFill>
              </a:rPr>
              <a:t> </a:t>
            </a:r>
            <a:r>
              <a:rPr lang="pt-BR" sz="1200">
                <a:solidFill>
                  <a:srgbClr val="333333"/>
                </a:solidFill>
              </a:rPr>
              <a:t>=</a:t>
            </a:r>
            <a:r>
              <a:rPr lang="pt-BR" sz="1200">
                <a:solidFill>
                  <a:schemeClr val="dk1"/>
                </a:solidFill>
              </a:rPr>
              <a:t> </a:t>
            </a:r>
            <a:r>
              <a:rPr lang="pt-BR" sz="1200">
                <a:solidFill>
                  <a:srgbClr val="996633"/>
                </a:solidFill>
              </a:rPr>
              <a:t>$statement</a:t>
            </a:r>
            <a:r>
              <a:rPr lang="pt-BR" sz="1200">
                <a:solidFill>
                  <a:srgbClr val="333333"/>
                </a:solidFill>
              </a:rPr>
              <a:t>-&gt;</a:t>
            </a:r>
            <a:r>
              <a:rPr lang="pt-BR" sz="1200">
                <a:solidFill>
                  <a:srgbClr val="0000CC"/>
                </a:solidFill>
              </a:rPr>
              <a:t>fetchAll</a:t>
            </a:r>
            <a:r>
              <a:rPr lang="pt-BR" sz="1200">
                <a:solidFill>
                  <a:schemeClr val="dk1"/>
                </a:solidFill>
              </a:rPr>
              <a:t>();</a:t>
            </a:r>
            <a:endParaRPr sz="1200">
              <a:solidFill>
                <a:schemeClr val="dk1"/>
              </a:solidFill>
            </a:endParaRPr>
          </a:p>
          <a:p>
            <a:pPr indent="0" lvl="0" marL="0" rtl="0" algn="l">
              <a:lnSpc>
                <a:spcPct val="125000"/>
              </a:lnSpc>
              <a:spcBef>
                <a:spcPts val="0"/>
              </a:spcBef>
              <a:spcAft>
                <a:spcPts val="0"/>
              </a:spcAft>
              <a:buNone/>
            </a:pPr>
            <a:r>
              <a:t/>
            </a:r>
            <a:endParaRPr sz="1200">
              <a:solidFill>
                <a:schemeClr val="dk1"/>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4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Operadores Lógicos (“&gt;” maior, igual “==” e “&amp;&amp;”)</a:t>
            </a:r>
            <a:endParaRPr/>
          </a:p>
        </p:txBody>
      </p:sp>
      <p:sp>
        <p:nvSpPr>
          <p:cNvPr id="312" name="Google Shape;312;p43"/>
          <p:cNvSpPr txBox="1"/>
          <p:nvPr>
            <p:ph idx="1" type="body"/>
          </p:nvPr>
        </p:nvSpPr>
        <p:spPr>
          <a:xfrm>
            <a:off x="311700" y="1152475"/>
            <a:ext cx="5133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sz="1400"/>
              <a:t>Exemplo:</a:t>
            </a:r>
            <a:endParaRPr sz="1400"/>
          </a:p>
          <a:p>
            <a:pPr indent="0" lvl="0" marL="0" rtl="0" algn="l">
              <a:spcBef>
                <a:spcPts val="1600"/>
              </a:spcBef>
              <a:spcAft>
                <a:spcPts val="0"/>
              </a:spcAft>
              <a:buClr>
                <a:schemeClr val="dk1"/>
              </a:buClr>
              <a:buSzPts val="1100"/>
              <a:buFont typeface="Arial"/>
              <a:buNone/>
            </a:pPr>
            <a:r>
              <a:rPr lang="pt-BR" sz="1400">
                <a:solidFill>
                  <a:srgbClr val="5F5035"/>
                </a:solidFill>
                <a:highlight>
                  <a:srgbClr val="FFFFE8"/>
                </a:highlight>
              </a:rPr>
              <a:t>&lt;?php</a:t>
            </a:r>
            <a:br>
              <a:rPr lang="pt-BR" sz="1400">
                <a:solidFill>
                  <a:schemeClr val="dk1"/>
                </a:solidFill>
                <a:highlight>
                  <a:srgbClr val="FFFFFF"/>
                </a:highlight>
              </a:rPr>
            </a:br>
            <a:br>
              <a:rPr lang="pt-BR" sz="1400">
                <a:solidFill>
                  <a:schemeClr val="dk1"/>
                </a:solidFill>
                <a:highlight>
                  <a:srgbClr val="FFFFFF"/>
                </a:highlight>
              </a:rPr>
            </a:br>
            <a:r>
              <a:rPr lang="pt-BR" sz="1400">
                <a:solidFill>
                  <a:srgbClr val="797997"/>
                </a:solidFill>
                <a:highlight>
                  <a:srgbClr val="FFFFE8"/>
                </a:highlight>
              </a:rPr>
              <a:t>$compra</a:t>
            </a:r>
            <a:r>
              <a:rPr lang="pt-BR" sz="1400">
                <a:solidFill>
                  <a:schemeClr val="dk1"/>
                </a:solidFill>
                <a:highlight>
                  <a:srgbClr val="FFFFE8"/>
                </a:highlight>
              </a:rPr>
              <a:t> </a:t>
            </a:r>
            <a:r>
              <a:rPr lang="pt-BR" sz="1400">
                <a:solidFill>
                  <a:srgbClr val="808030"/>
                </a:solidFill>
                <a:highlight>
                  <a:srgbClr val="FFFFE8"/>
                </a:highlight>
              </a:rPr>
              <a:t>=</a:t>
            </a:r>
            <a:r>
              <a:rPr lang="pt-BR" sz="1400">
                <a:solidFill>
                  <a:schemeClr val="dk1"/>
                </a:solidFill>
                <a:highlight>
                  <a:srgbClr val="FFFFE8"/>
                </a:highlight>
              </a:rPr>
              <a:t> </a:t>
            </a:r>
            <a:r>
              <a:rPr lang="pt-BR" sz="1400">
                <a:solidFill>
                  <a:srgbClr val="008C00"/>
                </a:solidFill>
                <a:highlight>
                  <a:srgbClr val="FFFFE8"/>
                </a:highlight>
              </a:rPr>
              <a:t>500</a:t>
            </a:r>
            <a:r>
              <a:rPr lang="pt-BR" sz="1400">
                <a:solidFill>
                  <a:srgbClr val="800080"/>
                </a:solidFill>
                <a:highlight>
                  <a:srgbClr val="FFFFE8"/>
                </a:highlight>
              </a:rPr>
              <a:t>;</a:t>
            </a:r>
            <a:r>
              <a:rPr lang="pt-BR" sz="1400">
                <a:solidFill>
                  <a:schemeClr val="dk1"/>
                </a:solidFill>
                <a:highlight>
                  <a:srgbClr val="FFFFE8"/>
                </a:highlight>
              </a:rPr>
              <a:t> </a:t>
            </a:r>
            <a:br>
              <a:rPr lang="pt-BR" sz="1400">
                <a:solidFill>
                  <a:schemeClr val="dk1"/>
                </a:solidFill>
                <a:highlight>
                  <a:srgbClr val="FFFFFF"/>
                </a:highlight>
              </a:rPr>
            </a:br>
            <a:r>
              <a:rPr lang="pt-BR" sz="1400">
                <a:solidFill>
                  <a:srgbClr val="797997"/>
                </a:solidFill>
                <a:highlight>
                  <a:srgbClr val="FFFFE8"/>
                </a:highlight>
              </a:rPr>
              <a:t>$saldo</a:t>
            </a:r>
            <a:r>
              <a:rPr lang="pt-BR" sz="1400">
                <a:solidFill>
                  <a:schemeClr val="dk1"/>
                </a:solidFill>
                <a:highlight>
                  <a:srgbClr val="FFFFE8"/>
                </a:highlight>
              </a:rPr>
              <a:t>    </a:t>
            </a:r>
            <a:r>
              <a:rPr lang="pt-BR" sz="1400">
                <a:solidFill>
                  <a:srgbClr val="808030"/>
                </a:solidFill>
                <a:highlight>
                  <a:srgbClr val="FFFFE8"/>
                </a:highlight>
              </a:rPr>
              <a:t>=</a:t>
            </a:r>
            <a:r>
              <a:rPr lang="pt-BR" sz="1400">
                <a:solidFill>
                  <a:schemeClr val="dk1"/>
                </a:solidFill>
                <a:highlight>
                  <a:srgbClr val="FFFFE8"/>
                </a:highlight>
              </a:rPr>
              <a:t> </a:t>
            </a:r>
            <a:r>
              <a:rPr lang="pt-BR" sz="1400">
                <a:solidFill>
                  <a:srgbClr val="008C00"/>
                </a:solidFill>
                <a:highlight>
                  <a:srgbClr val="FFFFE8"/>
                </a:highlight>
              </a:rPr>
              <a:t>300</a:t>
            </a:r>
            <a:r>
              <a:rPr lang="pt-BR" sz="1400">
                <a:solidFill>
                  <a:srgbClr val="800080"/>
                </a:solidFill>
                <a:highlight>
                  <a:srgbClr val="FFFFE8"/>
                </a:highlight>
              </a:rPr>
              <a:t>;</a:t>
            </a:r>
            <a:r>
              <a:rPr lang="pt-BR" sz="1400">
                <a:solidFill>
                  <a:schemeClr val="dk1"/>
                </a:solidFill>
                <a:highlight>
                  <a:srgbClr val="FFFFE8"/>
                </a:highlight>
              </a:rPr>
              <a:t> </a:t>
            </a:r>
            <a:br>
              <a:rPr lang="pt-BR" sz="1400">
                <a:solidFill>
                  <a:schemeClr val="dk1"/>
                </a:solidFill>
                <a:highlight>
                  <a:srgbClr val="FFFFFF"/>
                </a:highlight>
              </a:rPr>
            </a:br>
            <a:r>
              <a:rPr lang="pt-BR" sz="1400">
                <a:solidFill>
                  <a:srgbClr val="797997"/>
                </a:solidFill>
                <a:highlight>
                  <a:srgbClr val="FFFFE8"/>
                </a:highlight>
              </a:rPr>
              <a:t>$tem_cheque_especial</a:t>
            </a:r>
            <a:r>
              <a:rPr lang="pt-BR" sz="1400">
                <a:solidFill>
                  <a:schemeClr val="dk1"/>
                </a:solidFill>
                <a:highlight>
                  <a:srgbClr val="FFFFE8"/>
                </a:highlight>
              </a:rPr>
              <a:t> </a:t>
            </a:r>
            <a:r>
              <a:rPr lang="pt-BR" sz="1400">
                <a:solidFill>
                  <a:srgbClr val="808030"/>
                </a:solidFill>
                <a:highlight>
                  <a:srgbClr val="FFFFE8"/>
                </a:highlight>
              </a:rPr>
              <a:t>=</a:t>
            </a:r>
            <a:r>
              <a:rPr lang="pt-BR" sz="1400">
                <a:solidFill>
                  <a:schemeClr val="dk1"/>
                </a:solidFill>
                <a:highlight>
                  <a:srgbClr val="FFFFE8"/>
                </a:highlight>
              </a:rPr>
              <a:t> </a:t>
            </a:r>
            <a:r>
              <a:rPr lang="pt-BR" sz="1400">
                <a:solidFill>
                  <a:srgbClr val="0F4D75"/>
                </a:solidFill>
                <a:highlight>
                  <a:srgbClr val="FFFFE8"/>
                </a:highlight>
              </a:rPr>
              <a:t>false</a:t>
            </a:r>
            <a:r>
              <a:rPr lang="pt-BR" sz="1400">
                <a:solidFill>
                  <a:srgbClr val="800080"/>
                </a:solidFill>
                <a:highlight>
                  <a:srgbClr val="FFFFE8"/>
                </a:highlight>
              </a:rPr>
              <a:t>;</a:t>
            </a:r>
            <a:br>
              <a:rPr lang="pt-BR" sz="1400">
                <a:solidFill>
                  <a:schemeClr val="dk1"/>
                </a:solidFill>
                <a:highlight>
                  <a:srgbClr val="FFFFFF"/>
                </a:highlight>
              </a:rPr>
            </a:br>
            <a:br>
              <a:rPr lang="pt-BR" sz="1400">
                <a:solidFill>
                  <a:schemeClr val="dk1"/>
                </a:solidFill>
                <a:highlight>
                  <a:srgbClr val="FFFFFF"/>
                </a:highlight>
              </a:rPr>
            </a:br>
            <a:r>
              <a:rPr b="1" lang="pt-BR" sz="1400">
                <a:solidFill>
                  <a:srgbClr val="800000"/>
                </a:solidFill>
                <a:highlight>
                  <a:srgbClr val="FFFFE8"/>
                </a:highlight>
              </a:rPr>
              <a:t>if</a:t>
            </a:r>
            <a:r>
              <a:rPr lang="pt-BR" sz="1400">
                <a:solidFill>
                  <a:srgbClr val="808030"/>
                </a:solidFill>
                <a:highlight>
                  <a:srgbClr val="FFFFE8"/>
                </a:highlight>
              </a:rPr>
              <a:t>( </a:t>
            </a:r>
            <a:r>
              <a:rPr lang="pt-BR" sz="1400">
                <a:solidFill>
                  <a:srgbClr val="797997"/>
                </a:solidFill>
                <a:highlight>
                  <a:srgbClr val="FFFFE8"/>
                </a:highlight>
              </a:rPr>
              <a:t>$compra</a:t>
            </a:r>
            <a:r>
              <a:rPr lang="pt-BR" sz="1400">
                <a:solidFill>
                  <a:schemeClr val="dk1"/>
                </a:solidFill>
                <a:highlight>
                  <a:srgbClr val="FFFFE8"/>
                </a:highlight>
              </a:rPr>
              <a:t> </a:t>
            </a:r>
            <a:r>
              <a:rPr lang="pt-BR" sz="1400">
                <a:solidFill>
                  <a:srgbClr val="808030"/>
                </a:solidFill>
                <a:highlight>
                  <a:srgbClr val="FFFFE8"/>
                </a:highlight>
              </a:rPr>
              <a:t>&gt;=</a:t>
            </a:r>
            <a:r>
              <a:rPr lang="pt-BR" sz="1400">
                <a:solidFill>
                  <a:schemeClr val="dk1"/>
                </a:solidFill>
                <a:highlight>
                  <a:srgbClr val="FFFFE8"/>
                </a:highlight>
              </a:rPr>
              <a:t> </a:t>
            </a:r>
            <a:r>
              <a:rPr lang="pt-BR" sz="1400">
                <a:solidFill>
                  <a:srgbClr val="797997"/>
                </a:solidFill>
                <a:highlight>
                  <a:srgbClr val="FFFFE8"/>
                </a:highlight>
              </a:rPr>
              <a:t>$saldo</a:t>
            </a:r>
            <a:r>
              <a:rPr lang="pt-BR" sz="1400">
                <a:solidFill>
                  <a:schemeClr val="dk1"/>
                </a:solidFill>
                <a:highlight>
                  <a:srgbClr val="FFFFE8"/>
                </a:highlight>
              </a:rPr>
              <a:t> </a:t>
            </a:r>
            <a:r>
              <a:rPr lang="pt-BR" sz="1400">
                <a:solidFill>
                  <a:srgbClr val="808030"/>
                </a:solidFill>
                <a:highlight>
                  <a:srgbClr val="FFFFE8"/>
                </a:highlight>
              </a:rPr>
              <a:t>&amp;&amp;</a:t>
            </a:r>
            <a:r>
              <a:rPr lang="pt-BR" sz="1400">
                <a:solidFill>
                  <a:schemeClr val="dk1"/>
                </a:solidFill>
                <a:highlight>
                  <a:srgbClr val="FFFFE8"/>
                </a:highlight>
              </a:rPr>
              <a:t> </a:t>
            </a:r>
            <a:r>
              <a:rPr lang="pt-BR" sz="1400">
                <a:solidFill>
                  <a:srgbClr val="797997"/>
                </a:solidFill>
                <a:highlight>
                  <a:srgbClr val="FFFFE8"/>
                </a:highlight>
              </a:rPr>
              <a:t>$tem_cheque_especial </a:t>
            </a:r>
            <a:r>
              <a:rPr lang="pt-BR" sz="1400">
                <a:solidFill>
                  <a:srgbClr val="808030"/>
                </a:solidFill>
                <a:highlight>
                  <a:srgbClr val="FFFFE8"/>
                </a:highlight>
              </a:rPr>
              <a:t>==</a:t>
            </a:r>
            <a:r>
              <a:rPr lang="pt-BR" sz="1400">
                <a:solidFill>
                  <a:srgbClr val="797997"/>
                </a:solidFill>
                <a:highlight>
                  <a:srgbClr val="FFFFE8"/>
                </a:highlight>
              </a:rPr>
              <a:t> </a:t>
            </a:r>
            <a:r>
              <a:rPr lang="pt-BR" sz="1400">
                <a:solidFill>
                  <a:srgbClr val="0F4D75"/>
                </a:solidFill>
                <a:highlight>
                  <a:srgbClr val="FFFFE8"/>
                </a:highlight>
              </a:rPr>
              <a:t>false</a:t>
            </a:r>
            <a:r>
              <a:rPr lang="pt-BR" sz="1400">
                <a:solidFill>
                  <a:srgbClr val="797997"/>
                </a:solidFill>
                <a:highlight>
                  <a:srgbClr val="FFFFE8"/>
                </a:highlight>
              </a:rPr>
              <a:t> </a:t>
            </a:r>
            <a:r>
              <a:rPr lang="pt-BR" sz="1400">
                <a:solidFill>
                  <a:srgbClr val="808030"/>
                </a:solidFill>
                <a:highlight>
                  <a:srgbClr val="FFFFE8"/>
                </a:highlight>
              </a:rPr>
              <a:t>) </a:t>
            </a:r>
            <a:r>
              <a:rPr lang="pt-BR" sz="1400">
                <a:solidFill>
                  <a:srgbClr val="800080"/>
                </a:solidFill>
                <a:highlight>
                  <a:srgbClr val="FFFFE8"/>
                </a:highlight>
              </a:rPr>
              <a:t>{</a:t>
            </a:r>
            <a:br>
              <a:rPr lang="pt-BR" sz="1400">
                <a:solidFill>
                  <a:schemeClr val="dk1"/>
                </a:solidFill>
                <a:highlight>
                  <a:srgbClr val="FFFFFF"/>
                </a:highlight>
              </a:rPr>
            </a:br>
            <a:r>
              <a:rPr lang="pt-BR" sz="1400">
                <a:solidFill>
                  <a:schemeClr val="dk1"/>
                </a:solidFill>
                <a:highlight>
                  <a:srgbClr val="FFFFE8"/>
                </a:highlight>
              </a:rPr>
              <a:t>	</a:t>
            </a:r>
            <a:r>
              <a:rPr b="1" lang="pt-BR" sz="1400">
                <a:solidFill>
                  <a:srgbClr val="800000"/>
                </a:solidFill>
                <a:highlight>
                  <a:srgbClr val="FFFFE8"/>
                </a:highlight>
              </a:rPr>
              <a:t>print</a:t>
            </a:r>
            <a:r>
              <a:rPr lang="pt-BR" sz="1400">
                <a:solidFill>
                  <a:schemeClr val="dk1"/>
                </a:solidFill>
                <a:highlight>
                  <a:srgbClr val="FFFFE8"/>
                </a:highlight>
              </a:rPr>
              <a:t> </a:t>
            </a:r>
            <a:r>
              <a:rPr lang="pt-BR" sz="1400">
                <a:solidFill>
                  <a:srgbClr val="0000E6"/>
                </a:solidFill>
                <a:highlight>
                  <a:srgbClr val="FFFFE8"/>
                </a:highlight>
              </a:rPr>
              <a:t>'compra negada'</a:t>
            </a:r>
            <a:r>
              <a:rPr lang="pt-BR" sz="1400">
                <a:solidFill>
                  <a:srgbClr val="800080"/>
                </a:solidFill>
                <a:highlight>
                  <a:srgbClr val="FFFFE8"/>
                </a:highlight>
              </a:rPr>
              <a:t>;</a:t>
            </a:r>
            <a:br>
              <a:rPr lang="pt-BR" sz="1400">
                <a:solidFill>
                  <a:schemeClr val="dk1"/>
                </a:solidFill>
                <a:highlight>
                  <a:srgbClr val="FFFFFF"/>
                </a:highlight>
              </a:rPr>
            </a:br>
            <a:r>
              <a:rPr lang="pt-BR" sz="1400">
                <a:solidFill>
                  <a:srgbClr val="800080"/>
                </a:solidFill>
                <a:highlight>
                  <a:srgbClr val="FFFFE8"/>
                </a:highlight>
              </a:rPr>
              <a:t>}</a:t>
            </a:r>
            <a:endParaRPr sz="1400">
              <a:solidFill>
                <a:srgbClr val="800080"/>
              </a:solidFill>
              <a:highlight>
                <a:srgbClr val="FFFFE8"/>
              </a:highlight>
            </a:endParaRPr>
          </a:p>
          <a:p>
            <a:pPr indent="0" lvl="0" marL="0" rtl="0" algn="l">
              <a:spcBef>
                <a:spcPts val="1600"/>
              </a:spcBef>
              <a:spcAft>
                <a:spcPts val="0"/>
              </a:spcAft>
              <a:buNone/>
            </a:pPr>
            <a:r>
              <a:t/>
            </a:r>
            <a:endParaRPr sz="1400"/>
          </a:p>
          <a:p>
            <a:pPr indent="0" lvl="0" marL="0" rtl="0" algn="l">
              <a:spcBef>
                <a:spcPts val="1600"/>
              </a:spcBef>
              <a:spcAft>
                <a:spcPts val="1600"/>
              </a:spcAft>
              <a:buNone/>
            </a:pPr>
            <a:r>
              <a:t/>
            </a:r>
            <a:endParaRPr sz="1400"/>
          </a:p>
        </p:txBody>
      </p:sp>
      <p:sp>
        <p:nvSpPr>
          <p:cNvPr id="313" name="Google Shape;313;p43"/>
          <p:cNvSpPr txBox="1"/>
          <p:nvPr/>
        </p:nvSpPr>
        <p:spPr>
          <a:xfrm>
            <a:off x="5817100" y="1513075"/>
            <a:ext cx="3000000" cy="31806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just">
              <a:spcBef>
                <a:spcPts val="0"/>
              </a:spcBef>
              <a:spcAft>
                <a:spcPts val="0"/>
              </a:spcAft>
              <a:buNone/>
            </a:pPr>
            <a:r>
              <a:rPr lang="pt-BR" sz="1600">
                <a:solidFill>
                  <a:schemeClr val="dk1"/>
                </a:solidFill>
              </a:rPr>
              <a:t>Outro conjunto de operadores do PHP são os operadores lógicos, estes operadores são utilizados para combinar e testar mais de uma condição.</a:t>
            </a:r>
            <a:endParaRPr sz="1600">
              <a:solidFill>
                <a:schemeClr val="dk1"/>
              </a:solidFill>
            </a:endParaRPr>
          </a:p>
          <a:p>
            <a:pPr indent="0" lvl="0" marL="0" rtl="0" algn="just">
              <a:spcBef>
                <a:spcPts val="0"/>
              </a:spcBef>
              <a:spcAft>
                <a:spcPts val="0"/>
              </a:spcAft>
              <a:buNone/>
            </a:pPr>
            <a:br>
              <a:rPr lang="pt-BR" sz="1600">
                <a:solidFill>
                  <a:schemeClr val="dk1"/>
                </a:solidFill>
              </a:rPr>
            </a:br>
            <a:r>
              <a:rPr lang="pt-BR" sz="1600">
                <a:solidFill>
                  <a:schemeClr val="dk1"/>
                </a:solidFill>
              </a:rPr>
              <a:t>Neste exemplo utilizamos o operador lógico E, representado pelos símbolos duplos de e comercial para testar se ambas as condições são verdadeiras.</a:t>
            </a:r>
            <a:endParaRPr sz="1600">
              <a:solidFill>
                <a:schemeClr val="dk1"/>
              </a:solidFill>
            </a:endParaRPr>
          </a:p>
        </p:txBody>
      </p:sp>
      <p:cxnSp>
        <p:nvCxnSpPr>
          <p:cNvPr id="314" name="Google Shape;314;p43"/>
          <p:cNvCxnSpPr/>
          <p:nvPr/>
        </p:nvCxnSpPr>
        <p:spPr>
          <a:xfrm>
            <a:off x="5445450" y="1254700"/>
            <a:ext cx="0" cy="36492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3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4" name="Shape 2714"/>
        <p:cNvGrpSpPr/>
        <p:nvPr/>
      </p:nvGrpSpPr>
      <p:grpSpPr>
        <a:xfrm>
          <a:off x="0" y="0"/>
          <a:ext cx="0" cy="0"/>
          <a:chOff x="0" y="0"/>
          <a:chExt cx="0" cy="0"/>
        </a:xfrm>
      </p:grpSpPr>
      <p:sp>
        <p:nvSpPr>
          <p:cNvPr id="2715" name="Google Shape;2715;p322"/>
          <p:cNvSpPr txBox="1"/>
          <p:nvPr/>
        </p:nvSpPr>
        <p:spPr>
          <a:xfrm>
            <a:off x="374500" y="1172197"/>
            <a:ext cx="6450300" cy="37620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pt-BR">
                <a:solidFill>
                  <a:srgbClr val="008800"/>
                </a:solidFill>
              </a:rPr>
              <a:t>echo</a:t>
            </a:r>
            <a:r>
              <a:rPr lang="pt-BR">
                <a:solidFill>
                  <a:schemeClr val="dk1"/>
                </a:solidFill>
              </a:rPr>
              <a:t> </a:t>
            </a:r>
            <a:r>
              <a:rPr lang="pt-BR">
                <a:solidFill>
                  <a:schemeClr val="dk1"/>
                </a:solidFill>
                <a:highlight>
                  <a:srgbClr val="FFF0F0"/>
                </a:highlight>
              </a:rPr>
              <a:t>"&lt;table&gt;"</a:t>
            </a:r>
            <a:r>
              <a:rPr lang="pt-BR">
                <a:solidFill>
                  <a:schemeClr val="dk1"/>
                </a:solidFill>
              </a:rPr>
              <a:t>;</a:t>
            </a:r>
            <a:endParaRPr>
              <a:solidFill>
                <a:schemeClr val="dk1"/>
              </a:solidFill>
            </a:endParaRPr>
          </a:p>
          <a:p>
            <a:pPr indent="0" lvl="0" marL="0" rtl="0" algn="l">
              <a:spcBef>
                <a:spcPts val="0"/>
              </a:spcBef>
              <a:spcAft>
                <a:spcPts val="0"/>
              </a:spcAft>
              <a:buNone/>
            </a:pPr>
            <a:r>
              <a:rPr b="1" lang="pt-BR">
                <a:solidFill>
                  <a:srgbClr val="008800"/>
                </a:solidFill>
              </a:rPr>
              <a:t>echo</a:t>
            </a:r>
            <a:r>
              <a:rPr lang="pt-BR">
                <a:solidFill>
                  <a:schemeClr val="dk1"/>
                </a:solidFill>
              </a:rPr>
              <a:t> </a:t>
            </a:r>
            <a:r>
              <a:rPr lang="pt-BR">
                <a:solidFill>
                  <a:schemeClr val="dk1"/>
                </a:solidFill>
                <a:highlight>
                  <a:srgbClr val="FFF0F0"/>
                </a:highlight>
              </a:rPr>
              <a:t>"&lt;tr&gt;&lt;th&gt;name&lt;/th&gt;&lt;th&gt;is null?&lt;/th&gt;&lt;th&gt;type&lt;/th&gt;&lt;th&gt;size&lt;/th&gt;&lt;/tr&gt;"</a:t>
            </a:r>
            <a:r>
              <a:rPr lang="pt-BR">
                <a:solidFill>
                  <a:schemeClr val="dk1"/>
                </a:solidFill>
              </a:rPr>
              <a:t>;</a:t>
            </a:r>
            <a:endParaRPr>
              <a:solidFill>
                <a:schemeClr val="dk1"/>
              </a:solidFill>
            </a:endParaRPr>
          </a:p>
          <a:p>
            <a:pPr indent="0" lvl="0" marL="0" rtl="0" algn="l">
              <a:spcBef>
                <a:spcPts val="0"/>
              </a:spcBef>
              <a:spcAft>
                <a:spcPts val="0"/>
              </a:spcAft>
              <a:buNone/>
            </a:pPr>
            <a:r>
              <a:rPr b="1" lang="pt-BR">
                <a:solidFill>
                  <a:srgbClr val="008800"/>
                </a:solidFill>
              </a:rPr>
              <a:t>foreach</a:t>
            </a:r>
            <a:r>
              <a:rPr lang="pt-BR">
                <a:solidFill>
                  <a:schemeClr val="dk1"/>
                </a:solidFill>
              </a:rPr>
              <a:t>(</a:t>
            </a:r>
            <a:r>
              <a:rPr lang="pt-BR">
                <a:solidFill>
                  <a:srgbClr val="996633"/>
                </a:solidFill>
              </a:rPr>
              <a:t>$schema</a:t>
            </a:r>
            <a:r>
              <a:rPr lang="pt-BR">
                <a:solidFill>
                  <a:schemeClr val="dk1"/>
                </a:solidFill>
              </a:rPr>
              <a:t> </a:t>
            </a:r>
            <a:r>
              <a:rPr b="1" lang="pt-BR">
                <a:solidFill>
                  <a:srgbClr val="008800"/>
                </a:solidFill>
              </a:rPr>
              <a:t>as</a:t>
            </a:r>
            <a:r>
              <a:rPr lang="pt-BR">
                <a:solidFill>
                  <a:schemeClr val="dk1"/>
                </a:solidFill>
              </a:rPr>
              <a:t> </a:t>
            </a:r>
            <a:r>
              <a:rPr lang="pt-BR">
                <a:solidFill>
                  <a:srgbClr val="996633"/>
                </a:solidFill>
              </a:rPr>
              <a:t>$coluna_schema</a:t>
            </a:r>
            <a:r>
              <a:rPr lang="pt-BR">
                <a:solidFill>
                  <a:schemeClr val="dk1"/>
                </a:solidFill>
              </a:rPr>
              <a:t>){</a:t>
            </a:r>
            <a:endParaRPr>
              <a:solidFill>
                <a:schemeClr val="dk1"/>
              </a:solidFill>
            </a:endParaRPr>
          </a:p>
          <a:p>
            <a:pPr indent="0" lvl="0" marL="0" rtl="0" algn="l">
              <a:spcBef>
                <a:spcPts val="0"/>
              </a:spcBef>
              <a:spcAft>
                <a:spcPts val="0"/>
              </a:spcAft>
              <a:buNone/>
            </a:pPr>
            <a:r>
              <a:rPr lang="pt-BR">
                <a:solidFill>
                  <a:schemeClr val="dk1"/>
                </a:solidFill>
              </a:rPr>
              <a:t>    </a:t>
            </a:r>
            <a:r>
              <a:rPr lang="pt-BR">
                <a:solidFill>
                  <a:srgbClr val="996633"/>
                </a:solidFill>
              </a:rPr>
              <a:t>$coluna_schema</a:t>
            </a:r>
            <a:r>
              <a:rPr lang="pt-BR">
                <a:solidFill>
                  <a:schemeClr val="dk1"/>
                </a:solidFill>
              </a:rPr>
              <a:t> </a:t>
            </a:r>
            <a:r>
              <a:rPr lang="pt-BR">
                <a:solidFill>
                  <a:srgbClr val="333333"/>
                </a:solidFill>
              </a:rPr>
              <a:t>=</a:t>
            </a:r>
            <a:r>
              <a:rPr lang="pt-BR">
                <a:solidFill>
                  <a:schemeClr val="dk1"/>
                </a:solidFill>
              </a:rPr>
              <a:t> </a:t>
            </a:r>
            <a:r>
              <a:rPr lang="pt-BR">
                <a:solidFill>
                  <a:srgbClr val="007020"/>
                </a:solidFill>
              </a:rPr>
              <a:t>array_change_key_case</a:t>
            </a:r>
            <a:r>
              <a:rPr lang="pt-BR">
                <a:solidFill>
                  <a:schemeClr val="dk1"/>
                </a:solidFill>
              </a:rPr>
              <a:t>(</a:t>
            </a:r>
            <a:r>
              <a:rPr lang="pt-BR">
                <a:solidFill>
                  <a:srgbClr val="996633"/>
                </a:solidFill>
              </a:rPr>
              <a:t>$coluna_schema</a:t>
            </a:r>
            <a:r>
              <a:rPr lang="pt-BR">
                <a:solidFill>
                  <a:schemeClr val="dk1"/>
                </a:solidFill>
              </a:rPr>
              <a:t>, CASE_UPPER);</a:t>
            </a:r>
            <a:endParaRPr>
              <a:solidFill>
                <a:schemeClr val="dk1"/>
              </a:solidFill>
            </a:endParaRPr>
          </a:p>
          <a:p>
            <a:pPr indent="0" lvl="0" marL="0" rtl="0" algn="l">
              <a:spcBef>
                <a:spcPts val="0"/>
              </a:spcBef>
              <a:spcAft>
                <a:spcPts val="0"/>
              </a:spcAft>
              <a:buNone/>
            </a:pPr>
            <a:r>
              <a:rPr lang="pt-BR">
                <a:solidFill>
                  <a:schemeClr val="dk1"/>
                </a:solidFill>
              </a:rPr>
              <a:t>    </a:t>
            </a:r>
            <a:r>
              <a:rPr b="1" lang="pt-BR">
                <a:solidFill>
                  <a:srgbClr val="008800"/>
                </a:solidFill>
              </a:rPr>
              <a:t>echo</a:t>
            </a:r>
            <a:r>
              <a:rPr lang="pt-BR">
                <a:solidFill>
                  <a:schemeClr val="dk1"/>
                </a:solidFill>
              </a:rPr>
              <a:t> </a:t>
            </a:r>
            <a:r>
              <a:rPr lang="pt-BR">
                <a:solidFill>
                  <a:schemeClr val="dk1"/>
                </a:solidFill>
                <a:highlight>
                  <a:srgbClr val="FFF0F0"/>
                </a:highlight>
              </a:rPr>
              <a:t>"&lt;tr&gt;"</a:t>
            </a:r>
            <a:r>
              <a:rPr lang="pt-BR">
                <a:solidFill>
                  <a:schemeClr val="dk1"/>
                </a:solidFill>
              </a:rPr>
              <a:t>;</a:t>
            </a:r>
            <a:endParaRPr>
              <a:solidFill>
                <a:schemeClr val="dk1"/>
              </a:solidFill>
            </a:endParaRPr>
          </a:p>
          <a:p>
            <a:pPr indent="0" lvl="0" marL="0" rtl="0" algn="l">
              <a:spcBef>
                <a:spcPts val="0"/>
              </a:spcBef>
              <a:spcAft>
                <a:spcPts val="0"/>
              </a:spcAft>
              <a:buNone/>
            </a:pPr>
            <a:r>
              <a:rPr lang="pt-BR">
                <a:solidFill>
                  <a:schemeClr val="dk1"/>
                </a:solidFill>
              </a:rPr>
              <a:t>    </a:t>
            </a:r>
            <a:r>
              <a:rPr b="1" lang="pt-BR">
                <a:solidFill>
                  <a:srgbClr val="008800"/>
                </a:solidFill>
              </a:rPr>
              <a:t>echo</a:t>
            </a:r>
            <a:r>
              <a:rPr lang="pt-BR">
                <a:solidFill>
                  <a:schemeClr val="dk1"/>
                </a:solidFill>
              </a:rPr>
              <a:t> </a:t>
            </a:r>
            <a:r>
              <a:rPr lang="pt-BR">
                <a:solidFill>
                  <a:schemeClr val="dk1"/>
                </a:solidFill>
                <a:highlight>
                  <a:srgbClr val="FFF0F0"/>
                </a:highlight>
              </a:rPr>
              <a:t>"&lt;td&gt;</a:t>
            </a:r>
            <a:r>
              <a:rPr lang="pt-BR">
                <a:solidFill>
                  <a:schemeClr val="dk1"/>
                </a:solidFill>
                <a:highlight>
                  <a:srgbClr val="EEEEEE"/>
                </a:highlight>
              </a:rPr>
              <a:t>{</a:t>
            </a:r>
            <a:r>
              <a:rPr lang="pt-BR">
                <a:solidFill>
                  <a:srgbClr val="996633"/>
                </a:solidFill>
              </a:rPr>
              <a:t>$coluna_schema</a:t>
            </a:r>
            <a:r>
              <a:rPr lang="pt-BR">
                <a:solidFill>
                  <a:schemeClr val="dk1"/>
                </a:solidFill>
              </a:rPr>
              <a:t>[</a:t>
            </a:r>
            <a:r>
              <a:rPr lang="pt-BR">
                <a:solidFill>
                  <a:schemeClr val="dk1"/>
                </a:solidFill>
                <a:highlight>
                  <a:srgbClr val="FFF0F0"/>
                </a:highlight>
              </a:rPr>
              <a:t>'COLUMN_NAME'</a:t>
            </a:r>
            <a:r>
              <a:rPr lang="pt-BR">
                <a:solidFill>
                  <a:schemeClr val="dk1"/>
                </a:solidFill>
              </a:rPr>
              <a:t>]</a:t>
            </a:r>
            <a:r>
              <a:rPr lang="pt-BR">
                <a:solidFill>
                  <a:schemeClr val="dk1"/>
                </a:solidFill>
                <a:highlight>
                  <a:srgbClr val="EEEEEE"/>
                </a:highlight>
              </a:rPr>
              <a:t>}</a:t>
            </a:r>
            <a:r>
              <a:rPr lang="pt-BR">
                <a:solidFill>
                  <a:schemeClr val="dk1"/>
                </a:solidFill>
                <a:highlight>
                  <a:srgbClr val="FFF0F0"/>
                </a:highlight>
              </a:rPr>
              <a:t>&lt;/td&gt;"</a:t>
            </a:r>
            <a:r>
              <a:rPr lang="pt-BR">
                <a:solidFill>
                  <a:schemeClr val="dk1"/>
                </a:solidFill>
              </a:rPr>
              <a:t>;</a:t>
            </a:r>
            <a:endParaRPr>
              <a:solidFill>
                <a:schemeClr val="dk1"/>
              </a:solidFill>
            </a:endParaRPr>
          </a:p>
          <a:p>
            <a:pPr indent="0" lvl="0" marL="0" rtl="0" algn="l">
              <a:spcBef>
                <a:spcPts val="0"/>
              </a:spcBef>
              <a:spcAft>
                <a:spcPts val="0"/>
              </a:spcAft>
              <a:buNone/>
            </a:pPr>
            <a:r>
              <a:rPr lang="pt-BR">
                <a:solidFill>
                  <a:schemeClr val="dk1"/>
                </a:solidFill>
              </a:rPr>
              <a:t>    </a:t>
            </a:r>
            <a:r>
              <a:rPr b="1" lang="pt-BR">
                <a:solidFill>
                  <a:srgbClr val="008800"/>
                </a:solidFill>
              </a:rPr>
              <a:t>echo</a:t>
            </a:r>
            <a:r>
              <a:rPr lang="pt-BR">
                <a:solidFill>
                  <a:schemeClr val="dk1"/>
                </a:solidFill>
              </a:rPr>
              <a:t> </a:t>
            </a:r>
            <a:r>
              <a:rPr lang="pt-BR">
                <a:solidFill>
                  <a:schemeClr val="dk1"/>
                </a:solidFill>
                <a:highlight>
                  <a:srgbClr val="FFF0F0"/>
                </a:highlight>
              </a:rPr>
              <a:t>"&lt;td&gt;</a:t>
            </a:r>
            <a:r>
              <a:rPr lang="pt-BR">
                <a:solidFill>
                  <a:schemeClr val="dk1"/>
                </a:solidFill>
                <a:highlight>
                  <a:srgbClr val="EEEEEE"/>
                </a:highlight>
              </a:rPr>
              <a:t>{</a:t>
            </a:r>
            <a:r>
              <a:rPr lang="pt-BR">
                <a:solidFill>
                  <a:srgbClr val="996633"/>
                </a:solidFill>
              </a:rPr>
              <a:t>$coluna_schema</a:t>
            </a:r>
            <a:r>
              <a:rPr lang="pt-BR">
                <a:solidFill>
                  <a:schemeClr val="dk1"/>
                </a:solidFill>
              </a:rPr>
              <a:t>[</a:t>
            </a:r>
            <a:r>
              <a:rPr lang="pt-BR">
                <a:solidFill>
                  <a:schemeClr val="dk1"/>
                </a:solidFill>
                <a:highlight>
                  <a:srgbClr val="FFF0F0"/>
                </a:highlight>
              </a:rPr>
              <a:t>'IS_NULLABLE'</a:t>
            </a:r>
            <a:r>
              <a:rPr lang="pt-BR">
                <a:solidFill>
                  <a:schemeClr val="dk1"/>
                </a:solidFill>
              </a:rPr>
              <a:t>]</a:t>
            </a:r>
            <a:r>
              <a:rPr lang="pt-BR">
                <a:solidFill>
                  <a:schemeClr val="dk1"/>
                </a:solidFill>
                <a:highlight>
                  <a:srgbClr val="EEEEEE"/>
                </a:highlight>
              </a:rPr>
              <a:t>}</a:t>
            </a:r>
            <a:r>
              <a:rPr lang="pt-BR">
                <a:solidFill>
                  <a:schemeClr val="dk1"/>
                </a:solidFill>
                <a:highlight>
                  <a:srgbClr val="FFF0F0"/>
                </a:highlight>
              </a:rPr>
              <a:t>&lt;/td&gt;"</a:t>
            </a:r>
            <a:r>
              <a:rPr lang="pt-BR">
                <a:solidFill>
                  <a:schemeClr val="dk1"/>
                </a:solidFill>
              </a:rPr>
              <a:t>;</a:t>
            </a:r>
            <a:endParaRPr>
              <a:solidFill>
                <a:schemeClr val="dk1"/>
              </a:solidFill>
            </a:endParaRPr>
          </a:p>
          <a:p>
            <a:pPr indent="0" lvl="0" marL="0" rtl="0" algn="l">
              <a:spcBef>
                <a:spcPts val="0"/>
              </a:spcBef>
              <a:spcAft>
                <a:spcPts val="0"/>
              </a:spcAft>
              <a:buNone/>
            </a:pPr>
            <a:r>
              <a:rPr lang="pt-BR">
                <a:solidFill>
                  <a:schemeClr val="dk1"/>
                </a:solidFill>
              </a:rPr>
              <a:t>    </a:t>
            </a:r>
            <a:r>
              <a:rPr b="1" lang="pt-BR">
                <a:solidFill>
                  <a:srgbClr val="008800"/>
                </a:solidFill>
              </a:rPr>
              <a:t>echo</a:t>
            </a:r>
            <a:r>
              <a:rPr lang="pt-BR">
                <a:solidFill>
                  <a:schemeClr val="dk1"/>
                </a:solidFill>
              </a:rPr>
              <a:t> </a:t>
            </a:r>
            <a:r>
              <a:rPr lang="pt-BR">
                <a:solidFill>
                  <a:schemeClr val="dk1"/>
                </a:solidFill>
                <a:highlight>
                  <a:srgbClr val="FFF0F0"/>
                </a:highlight>
              </a:rPr>
              <a:t>"&lt;td&gt;</a:t>
            </a:r>
            <a:r>
              <a:rPr lang="pt-BR">
                <a:solidFill>
                  <a:schemeClr val="dk1"/>
                </a:solidFill>
                <a:highlight>
                  <a:srgbClr val="EEEEEE"/>
                </a:highlight>
              </a:rPr>
              <a:t>{</a:t>
            </a:r>
            <a:r>
              <a:rPr lang="pt-BR">
                <a:solidFill>
                  <a:srgbClr val="996633"/>
                </a:solidFill>
              </a:rPr>
              <a:t>$coluna_schema</a:t>
            </a:r>
            <a:r>
              <a:rPr lang="pt-BR">
                <a:solidFill>
                  <a:schemeClr val="dk1"/>
                </a:solidFill>
              </a:rPr>
              <a:t>[</a:t>
            </a:r>
            <a:r>
              <a:rPr lang="pt-BR">
                <a:solidFill>
                  <a:schemeClr val="dk1"/>
                </a:solidFill>
                <a:highlight>
                  <a:srgbClr val="FFF0F0"/>
                </a:highlight>
              </a:rPr>
              <a:t>'DATA_TYPE'</a:t>
            </a:r>
            <a:r>
              <a:rPr lang="pt-BR">
                <a:solidFill>
                  <a:schemeClr val="dk1"/>
                </a:solidFill>
              </a:rPr>
              <a:t>]</a:t>
            </a:r>
            <a:r>
              <a:rPr lang="pt-BR">
                <a:solidFill>
                  <a:schemeClr val="dk1"/>
                </a:solidFill>
                <a:highlight>
                  <a:srgbClr val="EEEEEE"/>
                </a:highlight>
              </a:rPr>
              <a:t>}</a:t>
            </a:r>
            <a:r>
              <a:rPr lang="pt-BR">
                <a:solidFill>
                  <a:schemeClr val="dk1"/>
                </a:solidFill>
                <a:highlight>
                  <a:srgbClr val="FFF0F0"/>
                </a:highlight>
              </a:rPr>
              <a:t>&lt;/td&gt;"</a:t>
            </a:r>
            <a:r>
              <a:rPr lang="pt-BR">
                <a:solidFill>
                  <a:schemeClr val="dk1"/>
                </a:solidFill>
              </a:rPr>
              <a:t>;</a:t>
            </a:r>
            <a:endParaRPr>
              <a:solidFill>
                <a:schemeClr val="dk1"/>
              </a:solidFill>
            </a:endParaRPr>
          </a:p>
          <a:p>
            <a:pPr indent="0" lvl="0" marL="0" rtl="0" algn="l">
              <a:spcBef>
                <a:spcPts val="0"/>
              </a:spcBef>
              <a:spcAft>
                <a:spcPts val="0"/>
              </a:spcAft>
              <a:buNone/>
            </a:pPr>
            <a:r>
              <a:rPr lang="pt-BR">
                <a:solidFill>
                  <a:schemeClr val="dk1"/>
                </a:solidFill>
              </a:rPr>
              <a:t>    </a:t>
            </a:r>
            <a:r>
              <a:rPr b="1" lang="pt-BR">
                <a:solidFill>
                  <a:srgbClr val="008800"/>
                </a:solidFill>
              </a:rPr>
              <a:t>echo</a:t>
            </a:r>
            <a:r>
              <a:rPr lang="pt-BR">
                <a:solidFill>
                  <a:schemeClr val="dk1"/>
                </a:solidFill>
              </a:rPr>
              <a:t> </a:t>
            </a:r>
            <a:r>
              <a:rPr lang="pt-BR">
                <a:solidFill>
                  <a:schemeClr val="dk1"/>
                </a:solidFill>
                <a:highlight>
                  <a:srgbClr val="FFF0F0"/>
                </a:highlight>
              </a:rPr>
              <a:t>"&lt;td&gt;</a:t>
            </a:r>
            <a:r>
              <a:rPr lang="pt-BR">
                <a:solidFill>
                  <a:schemeClr val="dk1"/>
                </a:solidFill>
                <a:highlight>
                  <a:srgbClr val="EEEEEE"/>
                </a:highlight>
              </a:rPr>
              <a:t>{</a:t>
            </a:r>
            <a:r>
              <a:rPr lang="pt-BR">
                <a:solidFill>
                  <a:srgbClr val="996633"/>
                </a:solidFill>
              </a:rPr>
              <a:t>$coluna_schema</a:t>
            </a:r>
            <a:r>
              <a:rPr lang="pt-BR">
                <a:solidFill>
                  <a:schemeClr val="dk1"/>
                </a:solidFill>
              </a:rPr>
              <a:t>[</a:t>
            </a:r>
            <a:r>
              <a:rPr lang="pt-BR">
                <a:solidFill>
                  <a:schemeClr val="dk1"/>
                </a:solidFill>
                <a:highlight>
                  <a:srgbClr val="FFF0F0"/>
                </a:highlight>
              </a:rPr>
              <a:t>'CHARACTER_MAXIMUM_LENGTH'</a:t>
            </a:r>
            <a:r>
              <a:rPr lang="pt-BR">
                <a:solidFill>
                  <a:schemeClr val="dk1"/>
                </a:solidFill>
              </a:rPr>
              <a:t>]</a:t>
            </a:r>
            <a:r>
              <a:rPr lang="pt-BR">
                <a:solidFill>
                  <a:schemeClr val="dk1"/>
                </a:solidFill>
                <a:highlight>
                  <a:srgbClr val="EEEEEE"/>
                </a:highlight>
              </a:rPr>
              <a:t>}</a:t>
            </a:r>
            <a:r>
              <a:rPr lang="pt-BR">
                <a:solidFill>
                  <a:schemeClr val="dk1"/>
                </a:solidFill>
                <a:highlight>
                  <a:srgbClr val="FFF0F0"/>
                </a:highlight>
              </a:rPr>
              <a:t>&lt;/td&gt;"</a:t>
            </a:r>
            <a:r>
              <a:rPr lang="pt-BR">
                <a:solidFill>
                  <a:schemeClr val="dk1"/>
                </a:solidFill>
              </a:rPr>
              <a:t>;</a:t>
            </a:r>
            <a:endParaRPr>
              <a:solidFill>
                <a:schemeClr val="dk1"/>
              </a:solidFill>
            </a:endParaRPr>
          </a:p>
          <a:p>
            <a:pPr indent="0" lvl="0" marL="0" rtl="0" algn="l">
              <a:spcBef>
                <a:spcPts val="0"/>
              </a:spcBef>
              <a:spcAft>
                <a:spcPts val="0"/>
              </a:spcAft>
              <a:buNone/>
            </a:pPr>
            <a:r>
              <a:rPr lang="pt-BR">
                <a:solidFill>
                  <a:schemeClr val="dk1"/>
                </a:solidFill>
              </a:rPr>
              <a:t>    </a:t>
            </a:r>
            <a:r>
              <a:rPr b="1" lang="pt-BR">
                <a:solidFill>
                  <a:srgbClr val="008800"/>
                </a:solidFill>
              </a:rPr>
              <a:t>echo</a:t>
            </a:r>
            <a:r>
              <a:rPr lang="pt-BR">
                <a:solidFill>
                  <a:schemeClr val="dk1"/>
                </a:solidFill>
              </a:rPr>
              <a:t> </a:t>
            </a:r>
            <a:r>
              <a:rPr lang="pt-BR">
                <a:solidFill>
                  <a:schemeClr val="dk1"/>
                </a:solidFill>
                <a:highlight>
                  <a:srgbClr val="FFF0F0"/>
                </a:highlight>
              </a:rPr>
              <a:t>"&lt;/tr&gt;"</a:t>
            </a:r>
            <a:r>
              <a:rPr lang="pt-BR">
                <a:solidFill>
                  <a:schemeClr val="dk1"/>
                </a:solidFill>
              </a:rPr>
              <a:t>;</a:t>
            </a:r>
            <a:endParaRPr>
              <a:solidFill>
                <a:schemeClr val="dk1"/>
              </a:solidFill>
            </a:endParaRPr>
          </a:p>
          <a:p>
            <a:pPr indent="0" lvl="0" marL="0" rtl="0" algn="l">
              <a:spcBef>
                <a:spcPts val="0"/>
              </a:spcBef>
              <a:spcAft>
                <a:spcPts val="0"/>
              </a:spcAft>
              <a:buNone/>
            </a:pPr>
            <a:r>
              <a:rPr lang="pt-BR">
                <a:solidFill>
                  <a:schemeClr val="dk1"/>
                </a:solidFill>
              </a:rPr>
              <a:t>}</a:t>
            </a:r>
            <a:endParaRPr>
              <a:solidFill>
                <a:schemeClr val="dk1"/>
              </a:solidFill>
            </a:endParaRPr>
          </a:p>
          <a:p>
            <a:pPr indent="0" lvl="0" marL="0" rtl="0" algn="l">
              <a:lnSpc>
                <a:spcPct val="125000"/>
              </a:lnSpc>
              <a:spcBef>
                <a:spcPts val="0"/>
              </a:spcBef>
              <a:spcAft>
                <a:spcPts val="0"/>
              </a:spcAft>
              <a:buNone/>
            </a:pPr>
            <a:r>
              <a:rPr b="1" lang="pt-BR">
                <a:solidFill>
                  <a:srgbClr val="008800"/>
                </a:solidFill>
              </a:rPr>
              <a:t>echo</a:t>
            </a:r>
            <a:r>
              <a:rPr lang="pt-BR">
                <a:solidFill>
                  <a:schemeClr val="dk1"/>
                </a:solidFill>
              </a:rPr>
              <a:t> </a:t>
            </a:r>
            <a:r>
              <a:rPr lang="pt-BR">
                <a:solidFill>
                  <a:schemeClr val="dk1"/>
                </a:solidFill>
                <a:highlight>
                  <a:srgbClr val="FFF0F0"/>
                </a:highlight>
              </a:rPr>
              <a:t>"&lt;/table&gt;"</a:t>
            </a:r>
            <a:r>
              <a:rPr lang="pt-BR">
                <a:solidFill>
                  <a:schemeClr val="dk1"/>
                </a:solidFill>
              </a:rPr>
              <a:t>;</a:t>
            </a:r>
            <a:endParaRPr>
              <a:solidFill>
                <a:schemeClr val="dk1"/>
              </a:solidFill>
            </a:endParaRPr>
          </a:p>
        </p:txBody>
      </p:sp>
      <p:sp>
        <p:nvSpPr>
          <p:cNvPr id="2716" name="Google Shape;2716;p32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PDO e Information Schema</a:t>
            </a:r>
            <a:endParaRPr/>
          </a:p>
        </p:txBody>
      </p:sp>
      <p:sp>
        <p:nvSpPr>
          <p:cNvPr id="2717" name="Google Shape;2717;p322"/>
          <p:cNvSpPr txBox="1"/>
          <p:nvPr/>
        </p:nvSpPr>
        <p:spPr>
          <a:xfrm>
            <a:off x="7041100" y="1167125"/>
            <a:ext cx="1905900" cy="3762000"/>
          </a:xfrm>
          <a:prstGeom prst="rect">
            <a:avLst/>
          </a:prstGeom>
          <a:noFill/>
          <a:ln cap="flat" cmpd="sng" w="9525">
            <a:solidFill>
              <a:srgbClr val="000000"/>
            </a:solidFill>
            <a:prstDash val="dash"/>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rPr lang="pt-BR"/>
              <a:t>Para compatibilizar a caixa utilizada por alguns SGBDs, o array_change_key_case com a constante CASE_UPPER manterá todos os índices do resultado do fetchAll() em caixa alta (padrão ansi do information schema)</a:t>
            </a:r>
            <a:endParaRPr/>
          </a:p>
        </p:txBody>
      </p:sp>
    </p:spTree>
  </p:cSld>
  <p:clrMapOvr>
    <a:masterClrMapping/>
  </p:clrMapOvr>
</p:sld>
</file>

<file path=ppt/slides/slide3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1" name="Shape 2721"/>
        <p:cNvGrpSpPr/>
        <p:nvPr/>
      </p:nvGrpSpPr>
      <p:grpSpPr>
        <a:xfrm>
          <a:off x="0" y="0"/>
          <a:ext cx="0" cy="0"/>
          <a:chOff x="0" y="0"/>
          <a:chExt cx="0" cy="0"/>
        </a:xfrm>
      </p:grpSpPr>
      <p:sp>
        <p:nvSpPr>
          <p:cNvPr id="2722" name="Google Shape;2722;p32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sz="2200"/>
              <a:t>Estruturas de Dados com Classes SPL (Standard PHP Library)</a:t>
            </a:r>
            <a:endParaRPr sz="2200"/>
          </a:p>
        </p:txBody>
      </p:sp>
      <p:sp>
        <p:nvSpPr>
          <p:cNvPr id="2723" name="Google Shape;2723;p32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pt-BR"/>
              <a:t>A Biblioteca Padrão do PHP (SPL) é uma coleção de interfaces e classes que se destinam a solucionar problemas comuns.</a:t>
            </a:r>
            <a:endParaRPr/>
          </a:p>
          <a:p>
            <a:pPr indent="-342900" lvl="0" marL="457200" rtl="0" algn="l">
              <a:spcBef>
                <a:spcPts val="0"/>
              </a:spcBef>
              <a:spcAft>
                <a:spcPts val="0"/>
              </a:spcAft>
              <a:buSzPts val="1800"/>
              <a:buChar char="●"/>
            </a:pPr>
            <a:r>
              <a:rPr lang="pt-BR"/>
              <a:t>Nenhuma biblioteca externa é necessária para construir essa extensão e está disponível e compilada por padrão desde o PHP 5.0.</a:t>
            </a:r>
            <a:endParaRPr/>
          </a:p>
          <a:p>
            <a:pPr indent="-342900" lvl="0" marL="457200" rtl="0" algn="l">
              <a:spcBef>
                <a:spcPts val="0"/>
              </a:spcBef>
              <a:spcAft>
                <a:spcPts val="0"/>
              </a:spcAft>
              <a:buSzPts val="1800"/>
              <a:buChar char="●"/>
            </a:pPr>
            <a:r>
              <a:rPr lang="pt-BR"/>
              <a:t>A SPL fornece um conjunto de:</a:t>
            </a:r>
            <a:endParaRPr/>
          </a:p>
          <a:p>
            <a:pPr indent="-330200" lvl="1" marL="914400" rtl="0" algn="l">
              <a:spcBef>
                <a:spcPts val="0"/>
              </a:spcBef>
              <a:spcAft>
                <a:spcPts val="0"/>
              </a:spcAft>
              <a:buSzPts val="1600"/>
              <a:buChar char="○"/>
            </a:pPr>
            <a:r>
              <a:rPr lang="pt-BR" sz="1600"/>
              <a:t>Estrutura de dados (array, pilha, fila etc.)</a:t>
            </a:r>
            <a:endParaRPr sz="1600"/>
          </a:p>
          <a:p>
            <a:pPr indent="-330200" lvl="1" marL="914400" rtl="0" algn="l">
              <a:spcBef>
                <a:spcPts val="0"/>
              </a:spcBef>
              <a:spcAft>
                <a:spcPts val="0"/>
              </a:spcAft>
              <a:buSzPts val="1600"/>
              <a:buChar char="○"/>
            </a:pPr>
            <a:r>
              <a:rPr lang="pt-BR" sz="1600"/>
              <a:t>Iteradores para percorrer objetos, </a:t>
            </a:r>
            <a:endParaRPr sz="1600"/>
          </a:p>
          <a:p>
            <a:pPr indent="-330200" lvl="1" marL="914400" rtl="0" algn="l">
              <a:spcBef>
                <a:spcPts val="0"/>
              </a:spcBef>
              <a:spcAft>
                <a:spcPts val="0"/>
              </a:spcAft>
              <a:buSzPts val="1600"/>
              <a:buChar char="○"/>
            </a:pPr>
            <a:r>
              <a:rPr lang="pt-BR" sz="1600"/>
              <a:t>Interfaces, </a:t>
            </a:r>
            <a:endParaRPr sz="1600"/>
          </a:p>
          <a:p>
            <a:pPr indent="-330200" lvl="1" marL="914400" rtl="0" algn="l">
              <a:spcBef>
                <a:spcPts val="0"/>
              </a:spcBef>
              <a:spcAft>
                <a:spcPts val="0"/>
              </a:spcAft>
              <a:buSzPts val="1600"/>
              <a:buChar char="○"/>
            </a:pPr>
            <a:r>
              <a:rPr lang="pt-BR" sz="1600"/>
              <a:t>Exceptions</a:t>
            </a:r>
            <a:endParaRPr sz="1600"/>
          </a:p>
        </p:txBody>
      </p:sp>
    </p:spTree>
  </p:cSld>
  <p:clrMapOvr>
    <a:masterClrMapping/>
  </p:clrMapOvr>
</p:sld>
</file>

<file path=ppt/slides/slide3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7" name="Shape 2727"/>
        <p:cNvGrpSpPr/>
        <p:nvPr/>
      </p:nvGrpSpPr>
      <p:grpSpPr>
        <a:xfrm>
          <a:off x="0" y="0"/>
          <a:ext cx="0" cy="0"/>
          <a:chOff x="0" y="0"/>
          <a:chExt cx="0" cy="0"/>
        </a:xfrm>
      </p:grpSpPr>
      <p:sp>
        <p:nvSpPr>
          <p:cNvPr id="2728" name="Google Shape;2728;p32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SplFixedArray</a:t>
            </a:r>
            <a:endParaRPr/>
          </a:p>
        </p:txBody>
      </p:sp>
      <p:sp>
        <p:nvSpPr>
          <p:cNvPr id="2729" name="Google Shape;2729;p32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just">
              <a:spcBef>
                <a:spcPts val="0"/>
              </a:spcBef>
              <a:spcAft>
                <a:spcPts val="0"/>
              </a:spcAft>
              <a:buSzPts val="1800"/>
              <a:buChar char="●"/>
            </a:pPr>
            <a:r>
              <a:rPr lang="pt-BR"/>
              <a:t>A classe SplFixedArray fornece as principais funcionalidades do array. A principal diferença entre um SplFixedArray e um array PHP normal é que o SplFixedArray é de tamanho fixo e permite apenas inteiros como valores para os índices.</a:t>
            </a:r>
            <a:br>
              <a:rPr lang="pt-BR"/>
            </a:br>
            <a:endParaRPr/>
          </a:p>
          <a:p>
            <a:pPr indent="-342900" lvl="0" marL="457200" rtl="0" algn="just">
              <a:spcBef>
                <a:spcPts val="0"/>
              </a:spcBef>
              <a:spcAft>
                <a:spcPts val="0"/>
              </a:spcAft>
              <a:buSzPts val="1800"/>
              <a:buChar char="●"/>
            </a:pPr>
            <a:r>
              <a:rPr lang="pt-BR"/>
              <a:t>Notoriamente o SplFixedArray consome um número menor de memória RAM e, muitas vezes, também é mais rápido quando comparado ao array “tradicional” do PHP.</a:t>
            </a:r>
            <a:endParaRPr/>
          </a:p>
        </p:txBody>
      </p:sp>
    </p:spTree>
  </p:cSld>
  <p:clrMapOvr>
    <a:masterClrMapping/>
  </p:clrMapOvr>
</p:sld>
</file>

<file path=ppt/slides/slide3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3" name="Shape 2733"/>
        <p:cNvGrpSpPr/>
        <p:nvPr/>
      </p:nvGrpSpPr>
      <p:grpSpPr>
        <a:xfrm>
          <a:off x="0" y="0"/>
          <a:ext cx="0" cy="0"/>
          <a:chOff x="0" y="0"/>
          <a:chExt cx="0" cy="0"/>
        </a:xfrm>
      </p:grpSpPr>
      <p:sp>
        <p:nvSpPr>
          <p:cNvPr id="2734" name="Google Shape;2734;p32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SplFixedArray</a:t>
            </a:r>
            <a:endParaRPr/>
          </a:p>
        </p:txBody>
      </p:sp>
      <p:sp>
        <p:nvSpPr>
          <p:cNvPr id="2735" name="Google Shape;2735;p325"/>
          <p:cNvSpPr txBox="1"/>
          <p:nvPr>
            <p:ph idx="1" type="body"/>
          </p:nvPr>
        </p:nvSpPr>
        <p:spPr>
          <a:xfrm>
            <a:off x="311700" y="1152475"/>
            <a:ext cx="3445500" cy="3717600"/>
          </a:xfrm>
          <a:prstGeom prst="rect">
            <a:avLst/>
          </a:prstGeom>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sz="1200">
                <a:solidFill>
                  <a:srgbClr val="5F5035"/>
                </a:solidFill>
                <a:highlight>
                  <a:srgbClr val="FFFFE8"/>
                </a:highlight>
              </a:rPr>
              <a:t>&lt;?php</a:t>
            </a:r>
            <a:br>
              <a:rPr lang="pt-BR" sz="1200">
                <a:solidFill>
                  <a:schemeClr val="dk1"/>
                </a:solidFill>
                <a:highlight>
                  <a:srgbClr val="FFFFFF"/>
                </a:highlight>
              </a:rPr>
            </a:br>
            <a:br>
              <a:rPr lang="pt-BR" sz="1200">
                <a:solidFill>
                  <a:schemeClr val="dk1"/>
                </a:solidFill>
                <a:highlight>
                  <a:srgbClr val="FFFFFF"/>
                </a:highlight>
              </a:rPr>
            </a:br>
            <a:r>
              <a:rPr lang="pt-BR" sz="1200">
                <a:solidFill>
                  <a:srgbClr val="797997"/>
                </a:solidFill>
                <a:highlight>
                  <a:srgbClr val="FFFFE8"/>
                </a:highlight>
              </a:rPr>
              <a:t>$fixed</a:t>
            </a:r>
            <a:r>
              <a:rPr lang="pt-BR" sz="1200">
                <a:solidFill>
                  <a:schemeClr val="dk1"/>
                </a:solidFill>
                <a:highlight>
                  <a:srgbClr val="FFFFE8"/>
                </a:highlight>
              </a:rPr>
              <a:t> </a:t>
            </a:r>
            <a:r>
              <a:rPr lang="pt-BR" sz="1200">
                <a:solidFill>
                  <a:srgbClr val="808030"/>
                </a:solidFill>
                <a:highlight>
                  <a:srgbClr val="FFFFE8"/>
                </a:highlight>
              </a:rPr>
              <a:t>=</a:t>
            </a:r>
            <a:r>
              <a:rPr lang="pt-BR" sz="1200">
                <a:solidFill>
                  <a:schemeClr val="dk1"/>
                </a:solidFill>
                <a:highlight>
                  <a:srgbClr val="FFFFE8"/>
                </a:highlight>
              </a:rPr>
              <a:t> </a:t>
            </a:r>
            <a:r>
              <a:rPr b="1" lang="pt-BR" sz="1200">
                <a:solidFill>
                  <a:srgbClr val="800000"/>
                </a:solidFill>
                <a:highlight>
                  <a:srgbClr val="FFFFE8"/>
                </a:highlight>
              </a:rPr>
              <a:t>new</a:t>
            </a:r>
            <a:r>
              <a:rPr lang="pt-BR" sz="1200">
                <a:solidFill>
                  <a:schemeClr val="dk1"/>
                </a:solidFill>
                <a:highlight>
                  <a:srgbClr val="FFFFE8"/>
                </a:highlight>
              </a:rPr>
              <a:t> </a:t>
            </a:r>
            <a:r>
              <a:rPr b="1" lang="pt-BR" sz="1200">
                <a:solidFill>
                  <a:srgbClr val="BB7977"/>
                </a:solidFill>
                <a:highlight>
                  <a:srgbClr val="FFFFE8"/>
                </a:highlight>
              </a:rPr>
              <a:t>SplFixedArray</a:t>
            </a:r>
            <a:r>
              <a:rPr lang="pt-BR" sz="1200">
                <a:solidFill>
                  <a:srgbClr val="808030"/>
                </a:solidFill>
                <a:highlight>
                  <a:srgbClr val="FFFFE8"/>
                </a:highlight>
              </a:rPr>
              <a:t>(</a:t>
            </a:r>
            <a:r>
              <a:rPr lang="pt-BR" sz="1200">
                <a:solidFill>
                  <a:srgbClr val="008C00"/>
                </a:solidFill>
                <a:highlight>
                  <a:srgbClr val="FFFFE8"/>
                </a:highlight>
              </a:rPr>
              <a:t>3</a:t>
            </a:r>
            <a:r>
              <a:rPr lang="pt-BR" sz="1200">
                <a:solidFill>
                  <a:srgbClr val="808030"/>
                </a:solidFill>
                <a:highlight>
                  <a:srgbClr val="FFFFE8"/>
                </a:highlight>
              </a:rPr>
              <a:t>)</a:t>
            </a:r>
            <a:r>
              <a:rPr lang="pt-BR" sz="1200">
                <a:solidFill>
                  <a:srgbClr val="800080"/>
                </a:solidFill>
                <a:highlight>
                  <a:srgbClr val="FFFFE8"/>
                </a:highlight>
              </a:rPr>
              <a:t>;</a:t>
            </a:r>
            <a:br>
              <a:rPr lang="pt-BR" sz="1200">
                <a:solidFill>
                  <a:schemeClr val="dk1"/>
                </a:solidFill>
                <a:highlight>
                  <a:srgbClr val="FFFFFF"/>
                </a:highlight>
              </a:rPr>
            </a:br>
            <a:br>
              <a:rPr lang="pt-BR" sz="1200">
                <a:solidFill>
                  <a:schemeClr val="dk1"/>
                </a:solidFill>
                <a:highlight>
                  <a:srgbClr val="FFFFFF"/>
                </a:highlight>
              </a:rPr>
            </a:br>
            <a:r>
              <a:rPr lang="pt-BR" sz="1200">
                <a:solidFill>
                  <a:srgbClr val="797997"/>
                </a:solidFill>
                <a:highlight>
                  <a:srgbClr val="FFFFE8"/>
                </a:highlight>
              </a:rPr>
              <a:t>$fixed</a:t>
            </a:r>
            <a:r>
              <a:rPr lang="pt-BR" sz="1200">
                <a:solidFill>
                  <a:srgbClr val="808030"/>
                </a:solidFill>
                <a:highlight>
                  <a:srgbClr val="FFFFE8"/>
                </a:highlight>
              </a:rPr>
              <a:t>[</a:t>
            </a:r>
            <a:r>
              <a:rPr lang="pt-BR" sz="1200">
                <a:solidFill>
                  <a:srgbClr val="008C00"/>
                </a:solidFill>
                <a:highlight>
                  <a:srgbClr val="FFFFE8"/>
                </a:highlight>
              </a:rPr>
              <a:t>0</a:t>
            </a:r>
            <a:r>
              <a:rPr lang="pt-BR" sz="1200">
                <a:solidFill>
                  <a:srgbClr val="808030"/>
                </a:solidFill>
                <a:highlight>
                  <a:srgbClr val="FFFFE8"/>
                </a:highlight>
              </a:rPr>
              <a:t>]</a:t>
            </a:r>
            <a:r>
              <a:rPr lang="pt-BR" sz="1200">
                <a:solidFill>
                  <a:schemeClr val="dk1"/>
                </a:solidFill>
                <a:highlight>
                  <a:srgbClr val="FFFFE8"/>
                </a:highlight>
              </a:rPr>
              <a:t> </a:t>
            </a:r>
            <a:r>
              <a:rPr lang="pt-BR" sz="1200">
                <a:solidFill>
                  <a:srgbClr val="808030"/>
                </a:solidFill>
                <a:highlight>
                  <a:srgbClr val="FFFFE8"/>
                </a:highlight>
              </a:rPr>
              <a:t>=</a:t>
            </a:r>
            <a:r>
              <a:rPr lang="pt-BR" sz="1200">
                <a:solidFill>
                  <a:schemeClr val="dk1"/>
                </a:solidFill>
                <a:highlight>
                  <a:srgbClr val="FFFFE8"/>
                </a:highlight>
              </a:rPr>
              <a:t> </a:t>
            </a:r>
            <a:r>
              <a:rPr lang="pt-BR" sz="1200">
                <a:solidFill>
                  <a:srgbClr val="0000E6"/>
                </a:solidFill>
                <a:highlight>
                  <a:srgbClr val="FFFFE8"/>
                </a:highlight>
              </a:rPr>
              <a:t>'A'</a:t>
            </a:r>
            <a:r>
              <a:rPr lang="pt-BR" sz="1200">
                <a:solidFill>
                  <a:srgbClr val="800080"/>
                </a:solidFill>
                <a:highlight>
                  <a:srgbClr val="FFFFE8"/>
                </a:highlight>
              </a:rPr>
              <a:t>;</a:t>
            </a:r>
            <a:br>
              <a:rPr lang="pt-BR" sz="1200">
                <a:solidFill>
                  <a:schemeClr val="dk1"/>
                </a:solidFill>
                <a:highlight>
                  <a:srgbClr val="FFFFFF"/>
                </a:highlight>
              </a:rPr>
            </a:br>
            <a:r>
              <a:rPr lang="pt-BR" sz="1200">
                <a:solidFill>
                  <a:srgbClr val="797997"/>
                </a:solidFill>
                <a:highlight>
                  <a:srgbClr val="FFFFE8"/>
                </a:highlight>
              </a:rPr>
              <a:t>$fixed</a:t>
            </a:r>
            <a:r>
              <a:rPr lang="pt-BR" sz="1200">
                <a:solidFill>
                  <a:srgbClr val="808030"/>
                </a:solidFill>
                <a:highlight>
                  <a:srgbClr val="FFFFE8"/>
                </a:highlight>
              </a:rPr>
              <a:t>[</a:t>
            </a:r>
            <a:r>
              <a:rPr lang="pt-BR" sz="1200">
                <a:solidFill>
                  <a:srgbClr val="008C00"/>
                </a:solidFill>
                <a:highlight>
                  <a:srgbClr val="FFFFE8"/>
                </a:highlight>
              </a:rPr>
              <a:t>1</a:t>
            </a:r>
            <a:r>
              <a:rPr lang="pt-BR" sz="1200">
                <a:solidFill>
                  <a:srgbClr val="808030"/>
                </a:solidFill>
                <a:highlight>
                  <a:srgbClr val="FFFFE8"/>
                </a:highlight>
              </a:rPr>
              <a:t>]</a:t>
            </a:r>
            <a:r>
              <a:rPr lang="pt-BR" sz="1200">
                <a:solidFill>
                  <a:schemeClr val="dk1"/>
                </a:solidFill>
                <a:highlight>
                  <a:srgbClr val="FFFFE8"/>
                </a:highlight>
              </a:rPr>
              <a:t> </a:t>
            </a:r>
            <a:r>
              <a:rPr lang="pt-BR" sz="1200">
                <a:solidFill>
                  <a:srgbClr val="808030"/>
                </a:solidFill>
                <a:highlight>
                  <a:srgbClr val="FFFFE8"/>
                </a:highlight>
              </a:rPr>
              <a:t>=</a:t>
            </a:r>
            <a:r>
              <a:rPr lang="pt-BR" sz="1200">
                <a:solidFill>
                  <a:schemeClr val="dk1"/>
                </a:solidFill>
                <a:highlight>
                  <a:srgbClr val="FFFFE8"/>
                </a:highlight>
              </a:rPr>
              <a:t> </a:t>
            </a:r>
            <a:r>
              <a:rPr lang="pt-BR" sz="1200">
                <a:solidFill>
                  <a:srgbClr val="0000E6"/>
                </a:solidFill>
                <a:highlight>
                  <a:srgbClr val="FFFFE8"/>
                </a:highlight>
              </a:rPr>
              <a:t>'B'</a:t>
            </a:r>
            <a:r>
              <a:rPr lang="pt-BR" sz="1200">
                <a:solidFill>
                  <a:srgbClr val="800080"/>
                </a:solidFill>
                <a:highlight>
                  <a:srgbClr val="FFFFE8"/>
                </a:highlight>
              </a:rPr>
              <a:t>;</a:t>
            </a:r>
            <a:br>
              <a:rPr lang="pt-BR" sz="1200">
                <a:solidFill>
                  <a:schemeClr val="dk1"/>
                </a:solidFill>
                <a:highlight>
                  <a:srgbClr val="FFFFFF"/>
                </a:highlight>
              </a:rPr>
            </a:br>
            <a:r>
              <a:rPr lang="pt-BR" sz="1200">
                <a:solidFill>
                  <a:srgbClr val="797997"/>
                </a:solidFill>
                <a:highlight>
                  <a:srgbClr val="FFFFE8"/>
                </a:highlight>
              </a:rPr>
              <a:t>$fixed</a:t>
            </a:r>
            <a:r>
              <a:rPr lang="pt-BR" sz="1200">
                <a:solidFill>
                  <a:srgbClr val="808030"/>
                </a:solidFill>
                <a:highlight>
                  <a:srgbClr val="FFFFE8"/>
                </a:highlight>
              </a:rPr>
              <a:t>[</a:t>
            </a:r>
            <a:r>
              <a:rPr lang="pt-BR" sz="1200">
                <a:solidFill>
                  <a:srgbClr val="008C00"/>
                </a:solidFill>
                <a:highlight>
                  <a:srgbClr val="FFFFE8"/>
                </a:highlight>
              </a:rPr>
              <a:t>2</a:t>
            </a:r>
            <a:r>
              <a:rPr lang="pt-BR" sz="1200">
                <a:solidFill>
                  <a:srgbClr val="808030"/>
                </a:solidFill>
                <a:highlight>
                  <a:srgbClr val="FFFFE8"/>
                </a:highlight>
              </a:rPr>
              <a:t>]</a:t>
            </a:r>
            <a:r>
              <a:rPr lang="pt-BR" sz="1200">
                <a:solidFill>
                  <a:schemeClr val="dk1"/>
                </a:solidFill>
                <a:highlight>
                  <a:srgbClr val="FFFFE8"/>
                </a:highlight>
              </a:rPr>
              <a:t> </a:t>
            </a:r>
            <a:r>
              <a:rPr lang="pt-BR" sz="1200">
                <a:solidFill>
                  <a:srgbClr val="808030"/>
                </a:solidFill>
                <a:highlight>
                  <a:srgbClr val="FFFFE8"/>
                </a:highlight>
              </a:rPr>
              <a:t>=</a:t>
            </a:r>
            <a:r>
              <a:rPr lang="pt-BR" sz="1200">
                <a:solidFill>
                  <a:schemeClr val="dk1"/>
                </a:solidFill>
                <a:highlight>
                  <a:srgbClr val="FFFFE8"/>
                </a:highlight>
              </a:rPr>
              <a:t> </a:t>
            </a:r>
            <a:r>
              <a:rPr lang="pt-BR" sz="1200">
                <a:solidFill>
                  <a:srgbClr val="0000E6"/>
                </a:solidFill>
                <a:highlight>
                  <a:srgbClr val="FFFFE8"/>
                </a:highlight>
              </a:rPr>
              <a:t>'C'</a:t>
            </a:r>
            <a:r>
              <a:rPr lang="pt-BR" sz="1200">
                <a:solidFill>
                  <a:srgbClr val="800080"/>
                </a:solidFill>
                <a:highlight>
                  <a:srgbClr val="FFFFE8"/>
                </a:highlight>
              </a:rPr>
              <a:t>;</a:t>
            </a:r>
            <a:br>
              <a:rPr lang="pt-BR" sz="1200">
                <a:solidFill>
                  <a:schemeClr val="dk1"/>
                </a:solidFill>
                <a:highlight>
                  <a:srgbClr val="FFFFFF"/>
                </a:highlight>
              </a:rPr>
            </a:br>
            <a:br>
              <a:rPr lang="pt-BR" sz="1200">
                <a:solidFill>
                  <a:schemeClr val="dk1"/>
                </a:solidFill>
                <a:highlight>
                  <a:srgbClr val="FFFFFF"/>
                </a:highlight>
              </a:rPr>
            </a:br>
            <a:r>
              <a:rPr b="1" lang="pt-BR" sz="1200">
                <a:solidFill>
                  <a:srgbClr val="800000"/>
                </a:solidFill>
                <a:highlight>
                  <a:srgbClr val="FFFFE8"/>
                </a:highlight>
              </a:rPr>
              <a:t>foreach</a:t>
            </a:r>
            <a:r>
              <a:rPr lang="pt-BR" sz="1200">
                <a:solidFill>
                  <a:schemeClr val="dk1"/>
                </a:solidFill>
                <a:highlight>
                  <a:srgbClr val="FFFFE8"/>
                </a:highlight>
              </a:rPr>
              <a:t> </a:t>
            </a:r>
            <a:r>
              <a:rPr lang="pt-BR" sz="1200">
                <a:solidFill>
                  <a:srgbClr val="808030"/>
                </a:solidFill>
                <a:highlight>
                  <a:srgbClr val="FFFFE8"/>
                </a:highlight>
              </a:rPr>
              <a:t>(</a:t>
            </a:r>
            <a:r>
              <a:rPr lang="pt-BR" sz="1200">
                <a:solidFill>
                  <a:srgbClr val="797997"/>
                </a:solidFill>
                <a:highlight>
                  <a:srgbClr val="FFFFE8"/>
                </a:highlight>
              </a:rPr>
              <a:t>$fixed</a:t>
            </a:r>
            <a:r>
              <a:rPr lang="pt-BR" sz="1200">
                <a:solidFill>
                  <a:schemeClr val="dk1"/>
                </a:solidFill>
                <a:highlight>
                  <a:srgbClr val="FFFFE8"/>
                </a:highlight>
              </a:rPr>
              <a:t> </a:t>
            </a:r>
            <a:r>
              <a:rPr b="1" lang="pt-BR" sz="1200">
                <a:solidFill>
                  <a:srgbClr val="800000"/>
                </a:solidFill>
                <a:highlight>
                  <a:srgbClr val="FFFFE8"/>
                </a:highlight>
              </a:rPr>
              <a:t>as</a:t>
            </a:r>
            <a:r>
              <a:rPr lang="pt-BR" sz="1200">
                <a:solidFill>
                  <a:schemeClr val="dk1"/>
                </a:solidFill>
                <a:highlight>
                  <a:srgbClr val="FFFFE8"/>
                </a:highlight>
              </a:rPr>
              <a:t> </a:t>
            </a:r>
            <a:r>
              <a:rPr lang="pt-BR" sz="1200">
                <a:solidFill>
                  <a:srgbClr val="797997"/>
                </a:solidFill>
                <a:highlight>
                  <a:srgbClr val="FFFFE8"/>
                </a:highlight>
              </a:rPr>
              <a:t>$item</a:t>
            </a:r>
            <a:r>
              <a:rPr lang="pt-BR" sz="1200">
                <a:solidFill>
                  <a:srgbClr val="808030"/>
                </a:solidFill>
                <a:highlight>
                  <a:srgbClr val="FFFFE8"/>
                </a:highlight>
              </a:rPr>
              <a:t>)</a:t>
            </a:r>
            <a:r>
              <a:rPr lang="pt-BR" sz="1200">
                <a:solidFill>
                  <a:schemeClr val="dk1"/>
                </a:solidFill>
                <a:highlight>
                  <a:srgbClr val="FFFFE8"/>
                </a:highlight>
              </a:rPr>
              <a:t>  </a:t>
            </a:r>
            <a:r>
              <a:rPr lang="pt-BR" sz="1200">
                <a:solidFill>
                  <a:srgbClr val="800080"/>
                </a:solidFill>
                <a:highlight>
                  <a:srgbClr val="FFFFE8"/>
                </a:highlight>
              </a:rPr>
              <a:t>{</a:t>
            </a:r>
            <a:br>
              <a:rPr lang="pt-BR" sz="1200">
                <a:solidFill>
                  <a:schemeClr val="dk1"/>
                </a:solidFill>
                <a:highlight>
                  <a:srgbClr val="FFFFFF"/>
                </a:highlight>
              </a:rPr>
            </a:br>
            <a:r>
              <a:rPr lang="pt-BR" sz="1200">
                <a:solidFill>
                  <a:schemeClr val="dk1"/>
                </a:solidFill>
                <a:highlight>
                  <a:srgbClr val="FFFFE8"/>
                </a:highlight>
              </a:rPr>
              <a:t>    </a:t>
            </a:r>
            <a:r>
              <a:rPr b="1" lang="pt-BR" sz="1200">
                <a:solidFill>
                  <a:srgbClr val="800000"/>
                </a:solidFill>
                <a:highlight>
                  <a:srgbClr val="FFFFE8"/>
                </a:highlight>
              </a:rPr>
              <a:t>echo</a:t>
            </a:r>
            <a:r>
              <a:rPr lang="pt-BR" sz="1200">
                <a:solidFill>
                  <a:schemeClr val="dk1"/>
                </a:solidFill>
                <a:highlight>
                  <a:srgbClr val="FFFFE8"/>
                </a:highlight>
              </a:rPr>
              <a:t> </a:t>
            </a:r>
            <a:r>
              <a:rPr lang="pt-BR" sz="1200">
                <a:solidFill>
                  <a:srgbClr val="797997"/>
                </a:solidFill>
                <a:highlight>
                  <a:srgbClr val="FFFFE8"/>
                </a:highlight>
              </a:rPr>
              <a:t>$item</a:t>
            </a:r>
            <a:r>
              <a:rPr lang="pt-BR" sz="1200">
                <a:solidFill>
                  <a:srgbClr val="808030"/>
                </a:solidFill>
                <a:highlight>
                  <a:srgbClr val="FFFFE8"/>
                </a:highlight>
              </a:rPr>
              <a:t>,</a:t>
            </a:r>
            <a:r>
              <a:rPr lang="pt-BR" sz="1200">
                <a:solidFill>
                  <a:schemeClr val="dk1"/>
                </a:solidFill>
                <a:highlight>
                  <a:srgbClr val="FFFFE8"/>
                </a:highlight>
              </a:rPr>
              <a:t> </a:t>
            </a:r>
            <a:r>
              <a:rPr lang="pt-BR" sz="1200">
                <a:solidFill>
                  <a:srgbClr val="7D0045"/>
                </a:solidFill>
                <a:highlight>
                  <a:srgbClr val="FFFFE8"/>
                </a:highlight>
              </a:rPr>
              <a:t>PHP_EOL</a:t>
            </a:r>
            <a:r>
              <a:rPr lang="pt-BR" sz="1200">
                <a:solidFill>
                  <a:srgbClr val="800080"/>
                </a:solidFill>
                <a:highlight>
                  <a:srgbClr val="FFFFE8"/>
                </a:highlight>
              </a:rPr>
              <a:t>;</a:t>
            </a:r>
            <a:br>
              <a:rPr lang="pt-BR" sz="1200">
                <a:solidFill>
                  <a:schemeClr val="dk1"/>
                </a:solidFill>
                <a:highlight>
                  <a:srgbClr val="FFFFFF"/>
                </a:highlight>
              </a:rPr>
            </a:br>
            <a:r>
              <a:rPr lang="pt-BR" sz="1200">
                <a:solidFill>
                  <a:srgbClr val="800080"/>
                </a:solidFill>
                <a:highlight>
                  <a:srgbClr val="FFFFE8"/>
                </a:highlight>
              </a:rPr>
              <a:t>}</a:t>
            </a:r>
            <a:br>
              <a:rPr lang="pt-BR" sz="1200">
                <a:solidFill>
                  <a:schemeClr val="dk1"/>
                </a:solidFill>
                <a:highlight>
                  <a:srgbClr val="FFFFFF"/>
                </a:highlight>
              </a:rPr>
            </a:br>
            <a:br>
              <a:rPr lang="pt-BR" sz="1200">
                <a:solidFill>
                  <a:schemeClr val="dk1"/>
                </a:solidFill>
                <a:highlight>
                  <a:srgbClr val="FFFFFF"/>
                </a:highlight>
              </a:rPr>
            </a:br>
            <a:r>
              <a:rPr lang="pt-BR" sz="1200">
                <a:solidFill>
                  <a:srgbClr val="797997"/>
                </a:solidFill>
                <a:highlight>
                  <a:srgbClr val="FFFFE8"/>
                </a:highlight>
              </a:rPr>
              <a:t>$fixed</a:t>
            </a:r>
            <a:r>
              <a:rPr lang="pt-BR" sz="1200">
                <a:solidFill>
                  <a:srgbClr val="808030"/>
                </a:solidFill>
                <a:highlight>
                  <a:srgbClr val="FFFFE8"/>
                </a:highlight>
              </a:rPr>
              <a:t>-&gt;</a:t>
            </a:r>
            <a:r>
              <a:rPr lang="pt-BR" sz="1200">
                <a:solidFill>
                  <a:srgbClr val="400000"/>
                </a:solidFill>
                <a:highlight>
                  <a:srgbClr val="FFFFE8"/>
                </a:highlight>
              </a:rPr>
              <a:t>setSize</a:t>
            </a:r>
            <a:r>
              <a:rPr lang="pt-BR" sz="1200">
                <a:solidFill>
                  <a:srgbClr val="808030"/>
                </a:solidFill>
                <a:highlight>
                  <a:srgbClr val="FFFFE8"/>
                </a:highlight>
              </a:rPr>
              <a:t>(</a:t>
            </a:r>
            <a:r>
              <a:rPr lang="pt-BR" sz="1200">
                <a:solidFill>
                  <a:srgbClr val="008C00"/>
                </a:solidFill>
                <a:highlight>
                  <a:srgbClr val="FFFFE8"/>
                </a:highlight>
              </a:rPr>
              <a:t>2</a:t>
            </a:r>
            <a:r>
              <a:rPr lang="pt-BR" sz="1200">
                <a:solidFill>
                  <a:srgbClr val="808030"/>
                </a:solidFill>
                <a:highlight>
                  <a:srgbClr val="FFFFE8"/>
                </a:highlight>
              </a:rPr>
              <a:t>)</a:t>
            </a:r>
            <a:r>
              <a:rPr lang="pt-BR" sz="1200">
                <a:solidFill>
                  <a:srgbClr val="800080"/>
                </a:solidFill>
                <a:highlight>
                  <a:srgbClr val="FFFFE8"/>
                </a:highlight>
              </a:rPr>
              <a:t>;</a:t>
            </a:r>
            <a:r>
              <a:rPr lang="pt-BR" sz="1200">
                <a:solidFill>
                  <a:schemeClr val="dk1"/>
                </a:solidFill>
                <a:highlight>
                  <a:srgbClr val="FFFFE8"/>
                </a:highlight>
              </a:rPr>
              <a:t> </a:t>
            </a:r>
            <a:r>
              <a:rPr lang="pt-BR" sz="1200">
                <a:solidFill>
                  <a:srgbClr val="696969"/>
                </a:solidFill>
                <a:highlight>
                  <a:srgbClr val="FFFFE8"/>
                </a:highlight>
              </a:rPr>
              <a:t>//diminuindo o array</a:t>
            </a:r>
            <a:br>
              <a:rPr lang="pt-BR" sz="1200">
                <a:solidFill>
                  <a:schemeClr val="dk1"/>
                </a:solidFill>
                <a:highlight>
                  <a:srgbClr val="FFFFFF"/>
                </a:highlight>
              </a:rPr>
            </a:br>
            <a:br>
              <a:rPr lang="pt-BR" sz="1200">
                <a:solidFill>
                  <a:schemeClr val="dk1"/>
                </a:solidFill>
                <a:highlight>
                  <a:srgbClr val="FFFFFF"/>
                </a:highlight>
              </a:rPr>
            </a:br>
            <a:r>
              <a:rPr b="1" lang="pt-BR" sz="1200">
                <a:solidFill>
                  <a:srgbClr val="800000"/>
                </a:solidFill>
                <a:highlight>
                  <a:srgbClr val="FFFFE8"/>
                </a:highlight>
              </a:rPr>
              <a:t>foreach</a:t>
            </a:r>
            <a:r>
              <a:rPr lang="pt-BR" sz="1200">
                <a:solidFill>
                  <a:schemeClr val="dk1"/>
                </a:solidFill>
                <a:highlight>
                  <a:srgbClr val="FFFFE8"/>
                </a:highlight>
              </a:rPr>
              <a:t> </a:t>
            </a:r>
            <a:r>
              <a:rPr lang="pt-BR" sz="1200">
                <a:solidFill>
                  <a:srgbClr val="808030"/>
                </a:solidFill>
                <a:highlight>
                  <a:srgbClr val="FFFFE8"/>
                </a:highlight>
              </a:rPr>
              <a:t>(</a:t>
            </a:r>
            <a:r>
              <a:rPr lang="pt-BR" sz="1200">
                <a:solidFill>
                  <a:srgbClr val="797997"/>
                </a:solidFill>
                <a:highlight>
                  <a:srgbClr val="FFFFE8"/>
                </a:highlight>
              </a:rPr>
              <a:t>$fixed</a:t>
            </a:r>
            <a:r>
              <a:rPr lang="pt-BR" sz="1200">
                <a:solidFill>
                  <a:schemeClr val="dk1"/>
                </a:solidFill>
                <a:highlight>
                  <a:srgbClr val="FFFFE8"/>
                </a:highlight>
              </a:rPr>
              <a:t> </a:t>
            </a:r>
            <a:r>
              <a:rPr b="1" lang="pt-BR" sz="1200">
                <a:solidFill>
                  <a:srgbClr val="800000"/>
                </a:solidFill>
                <a:highlight>
                  <a:srgbClr val="FFFFE8"/>
                </a:highlight>
              </a:rPr>
              <a:t>as</a:t>
            </a:r>
            <a:r>
              <a:rPr lang="pt-BR" sz="1200">
                <a:solidFill>
                  <a:schemeClr val="dk1"/>
                </a:solidFill>
                <a:highlight>
                  <a:srgbClr val="FFFFE8"/>
                </a:highlight>
              </a:rPr>
              <a:t> </a:t>
            </a:r>
            <a:r>
              <a:rPr lang="pt-BR" sz="1200">
                <a:solidFill>
                  <a:srgbClr val="797997"/>
                </a:solidFill>
                <a:highlight>
                  <a:srgbClr val="FFFFE8"/>
                </a:highlight>
              </a:rPr>
              <a:t>$item</a:t>
            </a:r>
            <a:r>
              <a:rPr lang="pt-BR" sz="1200">
                <a:solidFill>
                  <a:srgbClr val="808030"/>
                </a:solidFill>
                <a:highlight>
                  <a:srgbClr val="FFFFE8"/>
                </a:highlight>
              </a:rPr>
              <a:t>)</a:t>
            </a:r>
            <a:r>
              <a:rPr lang="pt-BR" sz="1200">
                <a:solidFill>
                  <a:schemeClr val="dk1"/>
                </a:solidFill>
                <a:highlight>
                  <a:srgbClr val="FFFFE8"/>
                </a:highlight>
              </a:rPr>
              <a:t>  </a:t>
            </a:r>
            <a:r>
              <a:rPr lang="pt-BR" sz="1200">
                <a:solidFill>
                  <a:srgbClr val="800080"/>
                </a:solidFill>
                <a:highlight>
                  <a:srgbClr val="FFFFE8"/>
                </a:highlight>
              </a:rPr>
              <a:t>{</a:t>
            </a:r>
            <a:br>
              <a:rPr lang="pt-BR" sz="1200">
                <a:solidFill>
                  <a:schemeClr val="dk1"/>
                </a:solidFill>
                <a:highlight>
                  <a:srgbClr val="FFFFFF"/>
                </a:highlight>
              </a:rPr>
            </a:br>
            <a:r>
              <a:rPr lang="pt-BR" sz="1200">
                <a:solidFill>
                  <a:schemeClr val="dk1"/>
                </a:solidFill>
                <a:highlight>
                  <a:srgbClr val="FFFFE8"/>
                </a:highlight>
              </a:rPr>
              <a:t>    </a:t>
            </a:r>
            <a:r>
              <a:rPr b="1" lang="pt-BR" sz="1200">
                <a:solidFill>
                  <a:srgbClr val="800000"/>
                </a:solidFill>
                <a:highlight>
                  <a:srgbClr val="FFFFE8"/>
                </a:highlight>
              </a:rPr>
              <a:t>echo</a:t>
            </a:r>
            <a:r>
              <a:rPr lang="pt-BR" sz="1200">
                <a:solidFill>
                  <a:schemeClr val="dk1"/>
                </a:solidFill>
                <a:highlight>
                  <a:srgbClr val="FFFFE8"/>
                </a:highlight>
              </a:rPr>
              <a:t> </a:t>
            </a:r>
            <a:r>
              <a:rPr lang="pt-BR" sz="1200">
                <a:solidFill>
                  <a:srgbClr val="797997"/>
                </a:solidFill>
                <a:highlight>
                  <a:srgbClr val="FFFFE8"/>
                </a:highlight>
              </a:rPr>
              <a:t>$item</a:t>
            </a:r>
            <a:r>
              <a:rPr lang="pt-BR" sz="1200">
                <a:solidFill>
                  <a:srgbClr val="808030"/>
                </a:solidFill>
                <a:highlight>
                  <a:srgbClr val="FFFFE8"/>
                </a:highlight>
              </a:rPr>
              <a:t>,</a:t>
            </a:r>
            <a:r>
              <a:rPr lang="pt-BR" sz="1200">
                <a:solidFill>
                  <a:schemeClr val="dk1"/>
                </a:solidFill>
                <a:highlight>
                  <a:srgbClr val="FFFFE8"/>
                </a:highlight>
              </a:rPr>
              <a:t> </a:t>
            </a:r>
            <a:r>
              <a:rPr lang="pt-BR" sz="1200">
                <a:solidFill>
                  <a:srgbClr val="7D0045"/>
                </a:solidFill>
                <a:highlight>
                  <a:srgbClr val="FFFFE8"/>
                </a:highlight>
              </a:rPr>
              <a:t>PHP_EOL</a:t>
            </a:r>
            <a:r>
              <a:rPr lang="pt-BR" sz="1200">
                <a:solidFill>
                  <a:srgbClr val="800080"/>
                </a:solidFill>
                <a:highlight>
                  <a:srgbClr val="FFFFE8"/>
                </a:highlight>
              </a:rPr>
              <a:t>;</a:t>
            </a:r>
            <a:br>
              <a:rPr lang="pt-BR" sz="1200">
                <a:solidFill>
                  <a:schemeClr val="dk1"/>
                </a:solidFill>
                <a:highlight>
                  <a:srgbClr val="FFFFFF"/>
                </a:highlight>
              </a:rPr>
            </a:br>
            <a:r>
              <a:rPr lang="pt-BR" sz="1200">
                <a:solidFill>
                  <a:srgbClr val="800080"/>
                </a:solidFill>
                <a:highlight>
                  <a:srgbClr val="FFFFE8"/>
                </a:highlight>
              </a:rPr>
              <a:t>}</a:t>
            </a:r>
            <a:endParaRPr sz="1200">
              <a:solidFill>
                <a:srgbClr val="5F5035"/>
              </a:solidFill>
              <a:highlight>
                <a:srgbClr val="FFFFE8"/>
              </a:highlight>
            </a:endParaRPr>
          </a:p>
          <a:p>
            <a:pPr indent="0" lvl="0" marL="0" rtl="0" algn="l">
              <a:spcBef>
                <a:spcPts val="1600"/>
              </a:spcBef>
              <a:spcAft>
                <a:spcPts val="1600"/>
              </a:spcAft>
              <a:buNone/>
            </a:pPr>
            <a:r>
              <a:t/>
            </a:r>
            <a:endParaRPr/>
          </a:p>
        </p:txBody>
      </p:sp>
      <p:grpSp>
        <p:nvGrpSpPr>
          <p:cNvPr id="2736" name="Google Shape;2736;p325"/>
          <p:cNvGrpSpPr/>
          <p:nvPr/>
        </p:nvGrpSpPr>
        <p:grpSpPr>
          <a:xfrm>
            <a:off x="5306025" y="2454400"/>
            <a:ext cx="2753100" cy="812549"/>
            <a:chOff x="5306025" y="2454400"/>
            <a:chExt cx="2753100" cy="812549"/>
          </a:xfrm>
        </p:grpSpPr>
        <p:grpSp>
          <p:nvGrpSpPr>
            <p:cNvPr id="2737" name="Google Shape;2737;p325"/>
            <p:cNvGrpSpPr/>
            <p:nvPr/>
          </p:nvGrpSpPr>
          <p:grpSpPr>
            <a:xfrm>
              <a:off x="5306025" y="2454400"/>
              <a:ext cx="917700" cy="812549"/>
              <a:chOff x="5229550" y="2127225"/>
              <a:chExt cx="917700" cy="812549"/>
            </a:xfrm>
          </p:grpSpPr>
          <p:sp>
            <p:nvSpPr>
              <p:cNvPr id="2738" name="Google Shape;2738;p325"/>
              <p:cNvSpPr/>
              <p:nvPr/>
            </p:nvSpPr>
            <p:spPr>
              <a:xfrm>
                <a:off x="5229550" y="2315774"/>
                <a:ext cx="917700" cy="6240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pt-BR"/>
                  <a:t>A</a:t>
                </a:r>
                <a:endParaRPr/>
              </a:p>
            </p:txBody>
          </p:sp>
          <p:sp>
            <p:nvSpPr>
              <p:cNvPr id="2739" name="Google Shape;2739;p325"/>
              <p:cNvSpPr/>
              <p:nvPr/>
            </p:nvSpPr>
            <p:spPr>
              <a:xfrm>
                <a:off x="5229550" y="2127225"/>
                <a:ext cx="917700" cy="188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pt-BR">
                    <a:solidFill>
                      <a:srgbClr val="660000"/>
                    </a:solidFill>
                  </a:rPr>
                  <a:t>0</a:t>
                </a:r>
                <a:endParaRPr b="1">
                  <a:solidFill>
                    <a:srgbClr val="660000"/>
                  </a:solidFill>
                </a:endParaRPr>
              </a:p>
            </p:txBody>
          </p:sp>
        </p:grpSp>
        <p:grpSp>
          <p:nvGrpSpPr>
            <p:cNvPr id="2740" name="Google Shape;2740;p325"/>
            <p:cNvGrpSpPr/>
            <p:nvPr/>
          </p:nvGrpSpPr>
          <p:grpSpPr>
            <a:xfrm>
              <a:off x="6223725" y="2454400"/>
              <a:ext cx="917700" cy="812549"/>
              <a:chOff x="6147250" y="2127225"/>
              <a:chExt cx="917700" cy="812549"/>
            </a:xfrm>
          </p:grpSpPr>
          <p:sp>
            <p:nvSpPr>
              <p:cNvPr id="2741" name="Google Shape;2741;p325"/>
              <p:cNvSpPr/>
              <p:nvPr/>
            </p:nvSpPr>
            <p:spPr>
              <a:xfrm>
                <a:off x="6147250" y="2315774"/>
                <a:ext cx="917700" cy="6240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pt-BR"/>
                  <a:t>B</a:t>
                </a:r>
                <a:endParaRPr/>
              </a:p>
            </p:txBody>
          </p:sp>
          <p:sp>
            <p:nvSpPr>
              <p:cNvPr id="2742" name="Google Shape;2742;p325"/>
              <p:cNvSpPr/>
              <p:nvPr/>
            </p:nvSpPr>
            <p:spPr>
              <a:xfrm>
                <a:off x="6147250" y="2127225"/>
                <a:ext cx="917700" cy="188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pt-BR">
                    <a:solidFill>
                      <a:srgbClr val="660000"/>
                    </a:solidFill>
                  </a:rPr>
                  <a:t>1</a:t>
                </a:r>
                <a:endParaRPr b="1">
                  <a:solidFill>
                    <a:srgbClr val="660000"/>
                  </a:solidFill>
                </a:endParaRPr>
              </a:p>
            </p:txBody>
          </p:sp>
        </p:grpSp>
        <p:grpSp>
          <p:nvGrpSpPr>
            <p:cNvPr id="2743" name="Google Shape;2743;p325"/>
            <p:cNvGrpSpPr/>
            <p:nvPr/>
          </p:nvGrpSpPr>
          <p:grpSpPr>
            <a:xfrm>
              <a:off x="7141425" y="2454400"/>
              <a:ext cx="917700" cy="812549"/>
              <a:chOff x="7064950" y="2127225"/>
              <a:chExt cx="917700" cy="812549"/>
            </a:xfrm>
          </p:grpSpPr>
          <p:sp>
            <p:nvSpPr>
              <p:cNvPr id="2744" name="Google Shape;2744;p325"/>
              <p:cNvSpPr/>
              <p:nvPr/>
            </p:nvSpPr>
            <p:spPr>
              <a:xfrm>
                <a:off x="7064950" y="2315774"/>
                <a:ext cx="917700" cy="6240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pt-BR"/>
                  <a:t>C</a:t>
                </a:r>
                <a:endParaRPr/>
              </a:p>
            </p:txBody>
          </p:sp>
          <p:sp>
            <p:nvSpPr>
              <p:cNvPr id="2745" name="Google Shape;2745;p325"/>
              <p:cNvSpPr/>
              <p:nvPr/>
            </p:nvSpPr>
            <p:spPr>
              <a:xfrm>
                <a:off x="7064950" y="2127225"/>
                <a:ext cx="917700" cy="188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pt-BR">
                    <a:solidFill>
                      <a:srgbClr val="660000"/>
                    </a:solidFill>
                  </a:rPr>
                  <a:t>2</a:t>
                </a:r>
                <a:endParaRPr b="1">
                  <a:solidFill>
                    <a:srgbClr val="660000"/>
                  </a:solidFill>
                </a:endParaRPr>
              </a:p>
            </p:txBody>
          </p:sp>
        </p:grpSp>
      </p:grpSp>
      <p:grpSp>
        <p:nvGrpSpPr>
          <p:cNvPr id="2746" name="Google Shape;2746;p325"/>
          <p:cNvGrpSpPr/>
          <p:nvPr/>
        </p:nvGrpSpPr>
        <p:grpSpPr>
          <a:xfrm>
            <a:off x="6223725" y="1495700"/>
            <a:ext cx="917700" cy="812549"/>
            <a:chOff x="6147250" y="2127225"/>
            <a:chExt cx="917700" cy="812549"/>
          </a:xfrm>
        </p:grpSpPr>
        <p:sp>
          <p:nvSpPr>
            <p:cNvPr id="2747" name="Google Shape;2747;p325"/>
            <p:cNvSpPr/>
            <p:nvPr/>
          </p:nvSpPr>
          <p:spPr>
            <a:xfrm>
              <a:off x="6147250" y="2315774"/>
              <a:ext cx="917700" cy="6240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748" name="Google Shape;2748;p325"/>
            <p:cNvSpPr/>
            <p:nvPr/>
          </p:nvSpPr>
          <p:spPr>
            <a:xfrm>
              <a:off x="6147250" y="2127225"/>
              <a:ext cx="917700" cy="188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pt-BR">
                  <a:solidFill>
                    <a:srgbClr val="660000"/>
                  </a:solidFill>
                </a:rPr>
                <a:t>1</a:t>
              </a:r>
              <a:endParaRPr b="1">
                <a:solidFill>
                  <a:srgbClr val="660000"/>
                </a:solidFill>
              </a:endParaRPr>
            </a:p>
          </p:txBody>
        </p:sp>
      </p:grpSp>
      <p:grpSp>
        <p:nvGrpSpPr>
          <p:cNvPr id="2749" name="Google Shape;2749;p325"/>
          <p:cNvGrpSpPr/>
          <p:nvPr/>
        </p:nvGrpSpPr>
        <p:grpSpPr>
          <a:xfrm>
            <a:off x="5306025" y="1495700"/>
            <a:ext cx="2753100" cy="812549"/>
            <a:chOff x="5306025" y="1495700"/>
            <a:chExt cx="2753100" cy="812549"/>
          </a:xfrm>
        </p:grpSpPr>
        <p:grpSp>
          <p:nvGrpSpPr>
            <p:cNvPr id="2750" name="Google Shape;2750;p325"/>
            <p:cNvGrpSpPr/>
            <p:nvPr/>
          </p:nvGrpSpPr>
          <p:grpSpPr>
            <a:xfrm>
              <a:off x="5306025" y="1495700"/>
              <a:ext cx="917700" cy="812549"/>
              <a:chOff x="5229550" y="2127225"/>
              <a:chExt cx="917700" cy="812549"/>
            </a:xfrm>
          </p:grpSpPr>
          <p:sp>
            <p:nvSpPr>
              <p:cNvPr id="2751" name="Google Shape;2751;p325"/>
              <p:cNvSpPr/>
              <p:nvPr/>
            </p:nvSpPr>
            <p:spPr>
              <a:xfrm>
                <a:off x="5229550" y="2315774"/>
                <a:ext cx="917700" cy="6240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752" name="Google Shape;2752;p325"/>
              <p:cNvSpPr/>
              <p:nvPr/>
            </p:nvSpPr>
            <p:spPr>
              <a:xfrm>
                <a:off x="5229550" y="2127225"/>
                <a:ext cx="917700" cy="188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pt-BR">
                    <a:solidFill>
                      <a:srgbClr val="660000"/>
                    </a:solidFill>
                  </a:rPr>
                  <a:t>0</a:t>
                </a:r>
                <a:endParaRPr b="1">
                  <a:solidFill>
                    <a:srgbClr val="660000"/>
                  </a:solidFill>
                </a:endParaRPr>
              </a:p>
            </p:txBody>
          </p:sp>
        </p:grpSp>
        <p:grpSp>
          <p:nvGrpSpPr>
            <p:cNvPr id="2753" name="Google Shape;2753;p325"/>
            <p:cNvGrpSpPr/>
            <p:nvPr/>
          </p:nvGrpSpPr>
          <p:grpSpPr>
            <a:xfrm>
              <a:off x="7141425" y="1495700"/>
              <a:ext cx="917700" cy="812549"/>
              <a:chOff x="7064950" y="2127225"/>
              <a:chExt cx="917700" cy="812549"/>
            </a:xfrm>
          </p:grpSpPr>
          <p:sp>
            <p:nvSpPr>
              <p:cNvPr id="2754" name="Google Shape;2754;p325"/>
              <p:cNvSpPr/>
              <p:nvPr/>
            </p:nvSpPr>
            <p:spPr>
              <a:xfrm>
                <a:off x="7064950" y="2315774"/>
                <a:ext cx="917700" cy="6240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755" name="Google Shape;2755;p325"/>
              <p:cNvSpPr/>
              <p:nvPr/>
            </p:nvSpPr>
            <p:spPr>
              <a:xfrm>
                <a:off x="7064950" y="2127225"/>
                <a:ext cx="917700" cy="188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pt-BR">
                    <a:solidFill>
                      <a:srgbClr val="660000"/>
                    </a:solidFill>
                  </a:rPr>
                  <a:t>2</a:t>
                </a:r>
                <a:endParaRPr b="1">
                  <a:solidFill>
                    <a:srgbClr val="660000"/>
                  </a:solidFill>
                </a:endParaRPr>
              </a:p>
            </p:txBody>
          </p:sp>
        </p:grpSp>
      </p:grpSp>
      <p:grpSp>
        <p:nvGrpSpPr>
          <p:cNvPr id="2756" name="Google Shape;2756;p325"/>
          <p:cNvGrpSpPr/>
          <p:nvPr/>
        </p:nvGrpSpPr>
        <p:grpSpPr>
          <a:xfrm>
            <a:off x="5306025" y="3486350"/>
            <a:ext cx="1835400" cy="812549"/>
            <a:chOff x="5306025" y="3486350"/>
            <a:chExt cx="1835400" cy="812549"/>
          </a:xfrm>
        </p:grpSpPr>
        <p:grpSp>
          <p:nvGrpSpPr>
            <p:cNvPr id="2757" name="Google Shape;2757;p325"/>
            <p:cNvGrpSpPr/>
            <p:nvPr/>
          </p:nvGrpSpPr>
          <p:grpSpPr>
            <a:xfrm>
              <a:off x="5306025" y="3486350"/>
              <a:ext cx="917700" cy="812549"/>
              <a:chOff x="5229550" y="2127225"/>
              <a:chExt cx="917700" cy="812549"/>
            </a:xfrm>
          </p:grpSpPr>
          <p:sp>
            <p:nvSpPr>
              <p:cNvPr id="2758" name="Google Shape;2758;p325"/>
              <p:cNvSpPr/>
              <p:nvPr/>
            </p:nvSpPr>
            <p:spPr>
              <a:xfrm>
                <a:off x="5229550" y="2315774"/>
                <a:ext cx="917700" cy="6240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pt-BR"/>
                  <a:t>A</a:t>
                </a:r>
                <a:endParaRPr/>
              </a:p>
            </p:txBody>
          </p:sp>
          <p:sp>
            <p:nvSpPr>
              <p:cNvPr id="2759" name="Google Shape;2759;p325"/>
              <p:cNvSpPr/>
              <p:nvPr/>
            </p:nvSpPr>
            <p:spPr>
              <a:xfrm>
                <a:off x="5229550" y="2127225"/>
                <a:ext cx="917700" cy="188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pt-BR">
                    <a:solidFill>
                      <a:srgbClr val="660000"/>
                    </a:solidFill>
                  </a:rPr>
                  <a:t>0</a:t>
                </a:r>
                <a:endParaRPr b="1">
                  <a:solidFill>
                    <a:srgbClr val="660000"/>
                  </a:solidFill>
                </a:endParaRPr>
              </a:p>
            </p:txBody>
          </p:sp>
        </p:grpSp>
        <p:grpSp>
          <p:nvGrpSpPr>
            <p:cNvPr id="2760" name="Google Shape;2760;p325"/>
            <p:cNvGrpSpPr/>
            <p:nvPr/>
          </p:nvGrpSpPr>
          <p:grpSpPr>
            <a:xfrm>
              <a:off x="6223725" y="3486350"/>
              <a:ext cx="917700" cy="812549"/>
              <a:chOff x="6147250" y="2127225"/>
              <a:chExt cx="917700" cy="812549"/>
            </a:xfrm>
          </p:grpSpPr>
          <p:sp>
            <p:nvSpPr>
              <p:cNvPr id="2761" name="Google Shape;2761;p325"/>
              <p:cNvSpPr/>
              <p:nvPr/>
            </p:nvSpPr>
            <p:spPr>
              <a:xfrm>
                <a:off x="6147250" y="2315774"/>
                <a:ext cx="917700" cy="6240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pt-BR"/>
                  <a:t>B</a:t>
                </a:r>
                <a:endParaRPr/>
              </a:p>
            </p:txBody>
          </p:sp>
          <p:sp>
            <p:nvSpPr>
              <p:cNvPr id="2762" name="Google Shape;2762;p325"/>
              <p:cNvSpPr/>
              <p:nvPr/>
            </p:nvSpPr>
            <p:spPr>
              <a:xfrm>
                <a:off x="6147250" y="2127225"/>
                <a:ext cx="917700" cy="188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pt-BR">
                    <a:solidFill>
                      <a:srgbClr val="660000"/>
                    </a:solidFill>
                  </a:rPr>
                  <a:t>1</a:t>
                </a:r>
                <a:endParaRPr b="1">
                  <a:solidFill>
                    <a:srgbClr val="660000"/>
                  </a:solidFill>
                </a:endParaRPr>
              </a:p>
            </p:txBody>
          </p:sp>
        </p:gr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49"/>
                                        </p:tgtEl>
                                        <p:attrNameLst>
                                          <p:attrName>style.visibility</p:attrName>
                                        </p:attrNameLst>
                                      </p:cBhvr>
                                      <p:to>
                                        <p:strVal val="visible"/>
                                      </p:to>
                                    </p:set>
                                    <p:animEffect filter="fade" transition="in">
                                      <p:cBhvr>
                                        <p:cTn dur="1000"/>
                                        <p:tgtEl>
                                          <p:spTgt spid="274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36"/>
                                        </p:tgtEl>
                                        <p:attrNameLst>
                                          <p:attrName>style.visibility</p:attrName>
                                        </p:attrNameLst>
                                      </p:cBhvr>
                                      <p:to>
                                        <p:strVal val="visible"/>
                                      </p:to>
                                    </p:set>
                                    <p:animEffect filter="fade" transition="in">
                                      <p:cBhvr>
                                        <p:cTn dur="1000"/>
                                        <p:tgtEl>
                                          <p:spTgt spid="273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56"/>
                                        </p:tgtEl>
                                        <p:attrNameLst>
                                          <p:attrName>style.visibility</p:attrName>
                                        </p:attrNameLst>
                                      </p:cBhvr>
                                      <p:to>
                                        <p:strVal val="visible"/>
                                      </p:to>
                                    </p:set>
                                    <p:animEffect filter="fade" transition="in">
                                      <p:cBhvr>
                                        <p:cTn dur="1000"/>
                                        <p:tgtEl>
                                          <p:spTgt spid="275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6" name="Shape 2766"/>
        <p:cNvGrpSpPr/>
        <p:nvPr/>
      </p:nvGrpSpPr>
      <p:grpSpPr>
        <a:xfrm>
          <a:off x="0" y="0"/>
          <a:ext cx="0" cy="0"/>
          <a:chOff x="0" y="0"/>
          <a:chExt cx="0" cy="0"/>
        </a:xfrm>
      </p:grpSpPr>
      <p:sp>
        <p:nvSpPr>
          <p:cNvPr id="2767" name="Google Shape;2767;p3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solidFill>
                  <a:srgbClr val="000000"/>
                </a:solidFill>
              </a:rPr>
              <a:t>SplDoublyLinkedList (Lista Duplamente Encadeada)</a:t>
            </a:r>
            <a:endParaRPr>
              <a:solidFill>
                <a:srgbClr val="000000"/>
              </a:solidFill>
            </a:endParaRPr>
          </a:p>
        </p:txBody>
      </p:sp>
      <p:sp>
        <p:nvSpPr>
          <p:cNvPr id="2768" name="Google Shape;2768;p326"/>
          <p:cNvSpPr txBox="1"/>
          <p:nvPr>
            <p:ph idx="1" type="body"/>
          </p:nvPr>
        </p:nvSpPr>
        <p:spPr>
          <a:xfrm>
            <a:off x="311700" y="1152475"/>
            <a:ext cx="8520600" cy="1839000"/>
          </a:xfrm>
          <a:prstGeom prst="rect">
            <a:avLst/>
          </a:prstGeom>
        </p:spPr>
        <p:txBody>
          <a:bodyPr anchorCtr="0" anchor="t" bIns="91425" lIns="91425" spcFirstLastPara="1" rIns="91425" wrap="square" tIns="91425">
            <a:noAutofit/>
          </a:bodyPr>
          <a:lstStyle/>
          <a:p>
            <a:pPr indent="-317500" lvl="0" marL="457200" rtl="0" algn="just">
              <a:spcBef>
                <a:spcPts val="0"/>
              </a:spcBef>
              <a:spcAft>
                <a:spcPts val="0"/>
              </a:spcAft>
              <a:buSzPts val="1400"/>
              <a:buChar char="●"/>
            </a:pPr>
            <a:r>
              <a:rPr lang="pt-BR" sz="1400"/>
              <a:t>Classe genérica que representa a estrutura de uma fila duplamente encadeada.</a:t>
            </a:r>
            <a:endParaRPr b="1" sz="1400"/>
          </a:p>
          <a:p>
            <a:pPr indent="-317500" lvl="0" marL="457200" rtl="0" algn="just">
              <a:spcBef>
                <a:spcPts val="0"/>
              </a:spcBef>
              <a:spcAft>
                <a:spcPts val="0"/>
              </a:spcAft>
              <a:buSzPts val="1400"/>
              <a:buChar char="●"/>
            </a:pPr>
            <a:r>
              <a:rPr lang="pt-BR" sz="1400"/>
              <a:t>Permite a iteração bidirecional da lista e implementa as mesmas interfaces que o SplFixedArray. </a:t>
            </a:r>
            <a:endParaRPr sz="1400"/>
          </a:p>
          <a:p>
            <a:pPr indent="-317500" lvl="0" marL="457200" rtl="0" algn="just">
              <a:spcBef>
                <a:spcPts val="0"/>
              </a:spcBef>
              <a:spcAft>
                <a:spcPts val="0"/>
              </a:spcAft>
              <a:buSzPts val="1400"/>
              <a:buChar char="●"/>
            </a:pPr>
            <a:r>
              <a:rPr lang="pt-BR" sz="1400"/>
              <a:t>Ela também serve como a classe base para as classes </a:t>
            </a:r>
            <a:r>
              <a:rPr b="1" lang="pt-BR" sz="1400"/>
              <a:t>SplStack </a:t>
            </a:r>
            <a:r>
              <a:rPr lang="pt-BR" sz="1400"/>
              <a:t>e </a:t>
            </a:r>
            <a:r>
              <a:rPr b="1" lang="pt-BR" sz="1400"/>
              <a:t>SplQueue</a:t>
            </a:r>
            <a:r>
              <a:rPr lang="pt-BR" sz="1400"/>
              <a:t>, que também implementam as estruturas de dados de </a:t>
            </a:r>
            <a:r>
              <a:rPr b="1" lang="pt-BR" sz="1400"/>
              <a:t>pilha </a:t>
            </a:r>
            <a:r>
              <a:rPr lang="pt-BR" sz="1400"/>
              <a:t>e </a:t>
            </a:r>
            <a:r>
              <a:rPr b="1" lang="pt-BR" sz="1400"/>
              <a:t>fila</a:t>
            </a:r>
            <a:r>
              <a:rPr lang="pt-BR" sz="1400"/>
              <a:t>.</a:t>
            </a:r>
            <a:endParaRPr sz="1400"/>
          </a:p>
          <a:p>
            <a:pPr indent="-317500" lvl="0" marL="457200" rtl="0" algn="just">
              <a:spcBef>
                <a:spcPts val="0"/>
              </a:spcBef>
              <a:spcAft>
                <a:spcPts val="0"/>
              </a:spcAft>
              <a:buSzPts val="1400"/>
              <a:buChar char="●"/>
            </a:pPr>
            <a:r>
              <a:rPr lang="pt-BR" sz="1400"/>
              <a:t>Através do método setIteratorMode, o Lista encadeada pode ser organizada usando </a:t>
            </a:r>
            <a:r>
              <a:rPr b="1" lang="pt-BR" sz="1400"/>
              <a:t>FIFO </a:t>
            </a:r>
            <a:r>
              <a:rPr lang="pt-BR" sz="1400"/>
              <a:t>ou </a:t>
            </a:r>
            <a:r>
              <a:rPr b="1" lang="pt-BR" sz="1400"/>
              <a:t>LIFO</a:t>
            </a:r>
            <a:r>
              <a:rPr lang="pt-BR" sz="1400"/>
              <a:t>. </a:t>
            </a:r>
            <a:endParaRPr sz="1400"/>
          </a:p>
          <a:p>
            <a:pPr indent="-317500" lvl="0" marL="457200" rtl="0" algn="just">
              <a:spcBef>
                <a:spcPts val="0"/>
              </a:spcBef>
              <a:spcAft>
                <a:spcPts val="0"/>
              </a:spcAft>
              <a:buSzPts val="1400"/>
              <a:buChar char="●"/>
            </a:pPr>
            <a:r>
              <a:rPr lang="pt-BR" sz="1400"/>
              <a:t>Esta implementação não é circular, por isso, não existe uma referência entre os elementos das extremidades.</a:t>
            </a:r>
            <a:endParaRPr sz="1400"/>
          </a:p>
        </p:txBody>
      </p:sp>
      <p:grpSp>
        <p:nvGrpSpPr>
          <p:cNvPr id="2769" name="Google Shape;2769;p326"/>
          <p:cNvGrpSpPr/>
          <p:nvPr/>
        </p:nvGrpSpPr>
        <p:grpSpPr>
          <a:xfrm>
            <a:off x="1121163" y="3821550"/>
            <a:ext cx="6901675" cy="1117825"/>
            <a:chOff x="942475" y="3615025"/>
            <a:chExt cx="6901675" cy="1117825"/>
          </a:xfrm>
        </p:grpSpPr>
        <p:grpSp>
          <p:nvGrpSpPr>
            <p:cNvPr id="2770" name="Google Shape;2770;p326"/>
            <p:cNvGrpSpPr/>
            <p:nvPr/>
          </p:nvGrpSpPr>
          <p:grpSpPr>
            <a:xfrm>
              <a:off x="1868325" y="4298275"/>
              <a:ext cx="1431457" cy="305100"/>
              <a:chOff x="2340300" y="2266575"/>
              <a:chExt cx="1431457" cy="305100"/>
            </a:xfrm>
          </p:grpSpPr>
          <p:sp>
            <p:nvSpPr>
              <p:cNvPr id="2771" name="Google Shape;2771;p326"/>
              <p:cNvSpPr/>
              <p:nvPr/>
            </p:nvSpPr>
            <p:spPr>
              <a:xfrm>
                <a:off x="2340300" y="2266575"/>
                <a:ext cx="376200" cy="305100"/>
              </a:xfrm>
              <a:prstGeom prst="rect">
                <a:avLst/>
              </a:prstGeom>
              <a:gradFill>
                <a:gsLst>
                  <a:gs pos="0">
                    <a:srgbClr val="F5D0D0"/>
                  </a:gs>
                  <a:gs pos="100000">
                    <a:srgbClr val="D96868"/>
                  </a:gs>
                </a:gsLst>
                <a:lin ang="5400012" scaled="0"/>
              </a:gradFill>
              <a:ln cap="flat" cmpd="sng" w="9525">
                <a:solidFill>
                  <a:schemeClr val="dk2"/>
                </a:solidFill>
                <a:prstDash val="solid"/>
                <a:round/>
                <a:headEnd len="sm" w="sm" type="none"/>
                <a:tailEnd len="sm" w="sm" type="none"/>
              </a:ln>
              <a:effectLst>
                <a:outerShdw blurRad="57150" rotWithShape="0" algn="bl" dir="3120000" dist="123825">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2" name="Google Shape;2772;p326"/>
              <p:cNvSpPr/>
              <p:nvPr/>
            </p:nvSpPr>
            <p:spPr>
              <a:xfrm>
                <a:off x="2716587" y="2266575"/>
                <a:ext cx="678900" cy="305100"/>
              </a:xfrm>
              <a:prstGeom prst="rect">
                <a:avLst/>
              </a:prstGeom>
              <a:gradFill>
                <a:gsLst>
                  <a:gs pos="0">
                    <a:srgbClr val="DFE9FB"/>
                  </a:gs>
                  <a:gs pos="100000">
                    <a:srgbClr val="6E9BE7"/>
                  </a:gs>
                </a:gsLst>
                <a:lin ang="5400012" scaled="0"/>
              </a:gradFill>
              <a:ln cap="flat" cmpd="sng" w="9525">
                <a:solidFill>
                  <a:schemeClr val="dk2"/>
                </a:solidFill>
                <a:prstDash val="solid"/>
                <a:round/>
                <a:headEnd len="sm" w="sm" type="none"/>
                <a:tailEnd len="sm" w="sm" type="none"/>
              </a:ln>
              <a:effectLst>
                <a:outerShdw blurRad="57150" rotWithShape="0" algn="bl" dir="3120000" dist="123825">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pt-BR"/>
                  <a:t>A</a:t>
                </a:r>
                <a:endParaRPr b="1"/>
              </a:p>
            </p:txBody>
          </p:sp>
          <p:sp>
            <p:nvSpPr>
              <p:cNvPr id="2773" name="Google Shape;2773;p326"/>
              <p:cNvSpPr/>
              <p:nvPr/>
            </p:nvSpPr>
            <p:spPr>
              <a:xfrm>
                <a:off x="3395557" y="2266575"/>
                <a:ext cx="376200" cy="305100"/>
              </a:xfrm>
              <a:prstGeom prst="rect">
                <a:avLst/>
              </a:prstGeom>
              <a:gradFill>
                <a:gsLst>
                  <a:gs pos="0">
                    <a:srgbClr val="F5D0D0"/>
                  </a:gs>
                  <a:gs pos="100000">
                    <a:srgbClr val="D96868"/>
                  </a:gs>
                </a:gsLst>
                <a:lin ang="5400012" scaled="0"/>
              </a:gradFill>
              <a:ln cap="flat" cmpd="sng" w="9525">
                <a:solidFill>
                  <a:schemeClr val="dk2"/>
                </a:solidFill>
                <a:prstDash val="solid"/>
                <a:round/>
                <a:headEnd len="sm" w="sm" type="none"/>
                <a:tailEnd len="sm" w="sm" type="none"/>
              </a:ln>
              <a:effectLst>
                <a:outerShdw blurRad="57150" rotWithShape="0" algn="bl" dir="3120000" dist="123825">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74" name="Google Shape;2774;p326"/>
            <p:cNvGrpSpPr/>
            <p:nvPr/>
          </p:nvGrpSpPr>
          <p:grpSpPr>
            <a:xfrm>
              <a:off x="3671250" y="4298275"/>
              <a:ext cx="1431457" cy="305100"/>
              <a:chOff x="2340300" y="2266575"/>
              <a:chExt cx="1431457" cy="305100"/>
            </a:xfrm>
          </p:grpSpPr>
          <p:sp>
            <p:nvSpPr>
              <p:cNvPr id="2775" name="Google Shape;2775;p326"/>
              <p:cNvSpPr/>
              <p:nvPr/>
            </p:nvSpPr>
            <p:spPr>
              <a:xfrm>
                <a:off x="2340300" y="2266575"/>
                <a:ext cx="376200" cy="305100"/>
              </a:xfrm>
              <a:prstGeom prst="rect">
                <a:avLst/>
              </a:prstGeom>
              <a:gradFill>
                <a:gsLst>
                  <a:gs pos="0">
                    <a:srgbClr val="F5D0D0"/>
                  </a:gs>
                  <a:gs pos="100000">
                    <a:srgbClr val="D96868"/>
                  </a:gs>
                </a:gsLst>
                <a:lin ang="5400012" scaled="0"/>
              </a:gradFill>
              <a:ln cap="flat" cmpd="sng" w="9525">
                <a:solidFill>
                  <a:schemeClr val="dk2"/>
                </a:solidFill>
                <a:prstDash val="solid"/>
                <a:round/>
                <a:headEnd len="sm" w="sm" type="none"/>
                <a:tailEnd len="sm" w="sm" type="none"/>
              </a:ln>
              <a:effectLst>
                <a:outerShdw blurRad="57150" rotWithShape="0" algn="bl" dir="3120000" dist="123825">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6" name="Google Shape;2776;p326"/>
              <p:cNvSpPr/>
              <p:nvPr/>
            </p:nvSpPr>
            <p:spPr>
              <a:xfrm>
                <a:off x="2716587" y="2266575"/>
                <a:ext cx="678900" cy="305100"/>
              </a:xfrm>
              <a:prstGeom prst="rect">
                <a:avLst/>
              </a:prstGeom>
              <a:gradFill>
                <a:gsLst>
                  <a:gs pos="0">
                    <a:srgbClr val="D4E5F5"/>
                  </a:gs>
                  <a:gs pos="100000">
                    <a:srgbClr val="70A4D5"/>
                  </a:gs>
                </a:gsLst>
                <a:lin ang="5400012" scaled="0"/>
              </a:gradFill>
              <a:ln cap="flat" cmpd="sng" w="9525">
                <a:solidFill>
                  <a:schemeClr val="dk2"/>
                </a:solidFill>
                <a:prstDash val="solid"/>
                <a:round/>
                <a:headEnd len="sm" w="sm" type="none"/>
                <a:tailEnd len="sm" w="sm" type="none"/>
              </a:ln>
              <a:effectLst>
                <a:outerShdw blurRad="57150" rotWithShape="0" algn="bl" dir="3120000" dist="123825">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pt-BR"/>
                  <a:t>B</a:t>
                </a:r>
                <a:endParaRPr b="1"/>
              </a:p>
            </p:txBody>
          </p:sp>
          <p:sp>
            <p:nvSpPr>
              <p:cNvPr id="2777" name="Google Shape;2777;p326"/>
              <p:cNvSpPr/>
              <p:nvPr/>
            </p:nvSpPr>
            <p:spPr>
              <a:xfrm>
                <a:off x="3395557" y="2266575"/>
                <a:ext cx="376200" cy="305100"/>
              </a:xfrm>
              <a:prstGeom prst="rect">
                <a:avLst/>
              </a:prstGeom>
              <a:gradFill>
                <a:gsLst>
                  <a:gs pos="0">
                    <a:srgbClr val="F5D0D0"/>
                  </a:gs>
                  <a:gs pos="100000">
                    <a:srgbClr val="D96868"/>
                  </a:gs>
                </a:gsLst>
                <a:lin ang="5400012" scaled="0"/>
              </a:gradFill>
              <a:ln cap="flat" cmpd="sng" w="9525">
                <a:solidFill>
                  <a:schemeClr val="dk2"/>
                </a:solidFill>
                <a:prstDash val="solid"/>
                <a:round/>
                <a:headEnd len="sm" w="sm" type="none"/>
                <a:tailEnd len="sm" w="sm" type="none"/>
              </a:ln>
              <a:effectLst>
                <a:outerShdw blurRad="57150" rotWithShape="0" algn="bl" dir="3120000" dist="123825">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78" name="Google Shape;2778;p326"/>
            <p:cNvGrpSpPr/>
            <p:nvPr/>
          </p:nvGrpSpPr>
          <p:grpSpPr>
            <a:xfrm>
              <a:off x="5489350" y="4298275"/>
              <a:ext cx="1431457" cy="305100"/>
              <a:chOff x="2340300" y="2266575"/>
              <a:chExt cx="1431457" cy="305100"/>
            </a:xfrm>
          </p:grpSpPr>
          <p:sp>
            <p:nvSpPr>
              <p:cNvPr id="2779" name="Google Shape;2779;p326"/>
              <p:cNvSpPr/>
              <p:nvPr/>
            </p:nvSpPr>
            <p:spPr>
              <a:xfrm>
                <a:off x="2340300" y="2266575"/>
                <a:ext cx="376200" cy="305100"/>
              </a:xfrm>
              <a:prstGeom prst="rect">
                <a:avLst/>
              </a:prstGeom>
              <a:gradFill>
                <a:gsLst>
                  <a:gs pos="0">
                    <a:srgbClr val="F5D0D0"/>
                  </a:gs>
                  <a:gs pos="100000">
                    <a:srgbClr val="D96868"/>
                  </a:gs>
                </a:gsLst>
                <a:lin ang="5400012" scaled="0"/>
              </a:gradFill>
              <a:ln cap="flat" cmpd="sng" w="9525">
                <a:solidFill>
                  <a:schemeClr val="dk2"/>
                </a:solidFill>
                <a:prstDash val="solid"/>
                <a:round/>
                <a:headEnd len="sm" w="sm" type="none"/>
                <a:tailEnd len="sm" w="sm" type="none"/>
              </a:ln>
              <a:effectLst>
                <a:outerShdw blurRad="57150" rotWithShape="0" algn="bl" dir="3120000" dist="123825">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0" name="Google Shape;2780;p326"/>
              <p:cNvSpPr/>
              <p:nvPr/>
            </p:nvSpPr>
            <p:spPr>
              <a:xfrm>
                <a:off x="2716587" y="2266575"/>
                <a:ext cx="678900" cy="305100"/>
              </a:xfrm>
              <a:prstGeom prst="rect">
                <a:avLst/>
              </a:prstGeom>
              <a:gradFill>
                <a:gsLst>
                  <a:gs pos="0">
                    <a:srgbClr val="DFE9FB"/>
                  </a:gs>
                  <a:gs pos="100000">
                    <a:srgbClr val="6E9BE7"/>
                  </a:gs>
                </a:gsLst>
                <a:lin ang="5400012" scaled="0"/>
              </a:gradFill>
              <a:ln cap="flat" cmpd="sng" w="9525">
                <a:solidFill>
                  <a:schemeClr val="dk2"/>
                </a:solidFill>
                <a:prstDash val="solid"/>
                <a:round/>
                <a:headEnd len="sm" w="sm" type="none"/>
                <a:tailEnd len="sm" w="sm" type="none"/>
              </a:ln>
              <a:effectLst>
                <a:outerShdw blurRad="57150" rotWithShape="0" algn="bl" dir="3120000" dist="123825">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pt-BR"/>
                  <a:t>C</a:t>
                </a:r>
                <a:endParaRPr b="1"/>
              </a:p>
            </p:txBody>
          </p:sp>
          <p:sp>
            <p:nvSpPr>
              <p:cNvPr id="2781" name="Google Shape;2781;p326"/>
              <p:cNvSpPr/>
              <p:nvPr/>
            </p:nvSpPr>
            <p:spPr>
              <a:xfrm>
                <a:off x="3395557" y="2266575"/>
                <a:ext cx="376200" cy="305100"/>
              </a:xfrm>
              <a:prstGeom prst="rect">
                <a:avLst/>
              </a:prstGeom>
              <a:gradFill>
                <a:gsLst>
                  <a:gs pos="0">
                    <a:srgbClr val="F5D0D0"/>
                  </a:gs>
                  <a:gs pos="100000">
                    <a:srgbClr val="D96868"/>
                  </a:gs>
                </a:gsLst>
                <a:lin ang="5400012" scaled="0"/>
              </a:gradFill>
              <a:ln cap="flat" cmpd="sng" w="9525">
                <a:solidFill>
                  <a:schemeClr val="dk2"/>
                </a:solidFill>
                <a:prstDash val="solid"/>
                <a:round/>
                <a:headEnd len="sm" w="sm" type="none"/>
                <a:tailEnd len="sm" w="sm" type="none"/>
              </a:ln>
              <a:effectLst>
                <a:outerShdw blurRad="57150" rotWithShape="0" algn="bl" dir="3120000" dist="123825">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82" name="Google Shape;2782;p326"/>
            <p:cNvSpPr txBox="1"/>
            <p:nvPr/>
          </p:nvSpPr>
          <p:spPr>
            <a:xfrm>
              <a:off x="942475" y="3619600"/>
              <a:ext cx="625800" cy="305100"/>
            </a:xfrm>
            <a:prstGeom prst="rect">
              <a:avLst/>
            </a:prstGeom>
            <a:gradFill>
              <a:gsLst>
                <a:gs pos="0">
                  <a:srgbClr val="DFE9FB"/>
                </a:gs>
                <a:gs pos="100000">
                  <a:srgbClr val="6E9BE7"/>
                </a:gs>
              </a:gsLst>
              <a:lin ang="5400012" scaled="0"/>
            </a:gradFill>
            <a:ln cap="flat" cmpd="sng" w="9525">
              <a:solidFill>
                <a:srgbClr val="000000"/>
              </a:solidFill>
              <a:prstDash val="solid"/>
              <a:round/>
              <a:headEnd len="sm" w="sm" type="none"/>
              <a:tailEnd len="sm" w="sm" type="none"/>
            </a:ln>
            <a:effectLst>
              <a:outerShdw blurRad="57150" rotWithShape="0" algn="bl" dir="3120000" dist="85725">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pt-BR"/>
                <a:t>head</a:t>
              </a:r>
              <a:endParaRPr b="1"/>
            </a:p>
          </p:txBody>
        </p:sp>
        <p:cxnSp>
          <p:nvCxnSpPr>
            <p:cNvPr id="2783" name="Google Shape;2783;p326"/>
            <p:cNvCxnSpPr>
              <a:stCxn id="2782" idx="2"/>
              <a:endCxn id="2771" idx="1"/>
            </p:cNvCxnSpPr>
            <p:nvPr/>
          </p:nvCxnSpPr>
          <p:spPr>
            <a:xfrm flipH="1" rot="-5400000">
              <a:off x="1298725" y="3881350"/>
              <a:ext cx="526200" cy="612900"/>
            </a:xfrm>
            <a:prstGeom prst="bentConnector2">
              <a:avLst/>
            </a:prstGeom>
            <a:noFill/>
            <a:ln cap="flat" cmpd="sng" w="9525">
              <a:solidFill>
                <a:schemeClr val="dk2"/>
              </a:solidFill>
              <a:prstDash val="solid"/>
              <a:round/>
              <a:headEnd len="med" w="med" type="none"/>
              <a:tailEnd len="med" w="med" type="triangle"/>
            </a:ln>
          </p:spPr>
        </p:cxnSp>
        <p:sp>
          <p:nvSpPr>
            <p:cNvPr id="2784" name="Google Shape;2784;p326"/>
            <p:cNvSpPr txBox="1"/>
            <p:nvPr/>
          </p:nvSpPr>
          <p:spPr>
            <a:xfrm>
              <a:off x="6973750" y="3615025"/>
              <a:ext cx="625800" cy="305100"/>
            </a:xfrm>
            <a:prstGeom prst="rect">
              <a:avLst/>
            </a:prstGeom>
            <a:gradFill>
              <a:gsLst>
                <a:gs pos="0">
                  <a:srgbClr val="DFE9FB"/>
                </a:gs>
                <a:gs pos="100000">
                  <a:srgbClr val="6E9BE7"/>
                </a:gs>
              </a:gsLst>
              <a:lin ang="5400012" scaled="0"/>
            </a:gradFill>
            <a:ln cap="flat" cmpd="sng" w="9525">
              <a:solidFill>
                <a:srgbClr val="000000"/>
              </a:solidFill>
              <a:prstDash val="solid"/>
              <a:round/>
              <a:headEnd len="sm" w="sm" type="none"/>
              <a:tailEnd len="sm" w="sm" type="none"/>
            </a:ln>
            <a:effectLst>
              <a:outerShdw blurRad="57150" rotWithShape="0" algn="bl" dir="3120000" dist="85725">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pt-BR"/>
                <a:t>tail</a:t>
              </a:r>
              <a:endParaRPr b="1"/>
            </a:p>
          </p:txBody>
        </p:sp>
        <p:cxnSp>
          <p:nvCxnSpPr>
            <p:cNvPr id="2785" name="Google Shape;2785;p326"/>
            <p:cNvCxnSpPr>
              <a:stCxn id="2784" idx="2"/>
              <a:endCxn id="2781" idx="3"/>
            </p:cNvCxnSpPr>
            <p:nvPr/>
          </p:nvCxnSpPr>
          <p:spPr>
            <a:xfrm rot="5400000">
              <a:off x="6838450" y="4002625"/>
              <a:ext cx="530700" cy="365700"/>
            </a:xfrm>
            <a:prstGeom prst="bentConnector2">
              <a:avLst/>
            </a:prstGeom>
            <a:noFill/>
            <a:ln cap="flat" cmpd="sng" w="9525">
              <a:solidFill>
                <a:schemeClr val="dk2"/>
              </a:solidFill>
              <a:prstDash val="solid"/>
              <a:round/>
              <a:headEnd len="med" w="med" type="none"/>
              <a:tailEnd len="med" w="med" type="triangle"/>
            </a:ln>
          </p:spPr>
        </p:cxnSp>
        <p:grpSp>
          <p:nvGrpSpPr>
            <p:cNvPr id="2786" name="Google Shape;2786;p326"/>
            <p:cNvGrpSpPr/>
            <p:nvPr/>
          </p:nvGrpSpPr>
          <p:grpSpPr>
            <a:xfrm>
              <a:off x="3284675" y="4374625"/>
              <a:ext cx="386507" cy="179650"/>
              <a:chOff x="3284675" y="4374625"/>
              <a:chExt cx="386507" cy="179650"/>
            </a:xfrm>
          </p:grpSpPr>
          <p:cxnSp>
            <p:nvCxnSpPr>
              <p:cNvPr id="2787" name="Google Shape;2787;p326"/>
              <p:cNvCxnSpPr/>
              <p:nvPr/>
            </p:nvCxnSpPr>
            <p:spPr>
              <a:xfrm>
                <a:off x="3299782" y="4374625"/>
                <a:ext cx="371400" cy="0"/>
              </a:xfrm>
              <a:prstGeom prst="straightConnector1">
                <a:avLst/>
              </a:prstGeom>
              <a:noFill/>
              <a:ln cap="flat" cmpd="sng" w="9525">
                <a:solidFill>
                  <a:schemeClr val="dk2"/>
                </a:solidFill>
                <a:prstDash val="solid"/>
                <a:round/>
                <a:headEnd len="med" w="med" type="none"/>
                <a:tailEnd len="med" w="med" type="triangle"/>
              </a:ln>
            </p:spPr>
          </p:cxnSp>
          <p:cxnSp>
            <p:nvCxnSpPr>
              <p:cNvPr id="2788" name="Google Shape;2788;p326"/>
              <p:cNvCxnSpPr/>
              <p:nvPr/>
            </p:nvCxnSpPr>
            <p:spPr>
              <a:xfrm rot="10800000">
                <a:off x="3284675" y="4547375"/>
                <a:ext cx="386400" cy="6900"/>
              </a:xfrm>
              <a:prstGeom prst="straightConnector1">
                <a:avLst/>
              </a:prstGeom>
              <a:noFill/>
              <a:ln cap="flat" cmpd="sng" w="9525">
                <a:solidFill>
                  <a:schemeClr val="dk2"/>
                </a:solidFill>
                <a:prstDash val="solid"/>
                <a:round/>
                <a:headEnd len="med" w="med" type="none"/>
                <a:tailEnd len="med" w="med" type="triangle"/>
              </a:ln>
            </p:spPr>
          </p:cxnSp>
        </p:grpSp>
        <p:grpSp>
          <p:nvGrpSpPr>
            <p:cNvPr id="2789" name="Google Shape;2789;p326"/>
            <p:cNvGrpSpPr/>
            <p:nvPr/>
          </p:nvGrpSpPr>
          <p:grpSpPr>
            <a:xfrm>
              <a:off x="5102775" y="4361000"/>
              <a:ext cx="386507" cy="179650"/>
              <a:chOff x="3284675" y="4374625"/>
              <a:chExt cx="386507" cy="179650"/>
            </a:xfrm>
          </p:grpSpPr>
          <p:cxnSp>
            <p:nvCxnSpPr>
              <p:cNvPr id="2790" name="Google Shape;2790;p326"/>
              <p:cNvCxnSpPr/>
              <p:nvPr/>
            </p:nvCxnSpPr>
            <p:spPr>
              <a:xfrm>
                <a:off x="3299782" y="4374625"/>
                <a:ext cx="371400" cy="0"/>
              </a:xfrm>
              <a:prstGeom prst="straightConnector1">
                <a:avLst/>
              </a:prstGeom>
              <a:noFill/>
              <a:ln cap="flat" cmpd="sng" w="9525">
                <a:solidFill>
                  <a:schemeClr val="dk2"/>
                </a:solidFill>
                <a:prstDash val="solid"/>
                <a:round/>
                <a:headEnd len="med" w="med" type="none"/>
                <a:tailEnd len="med" w="med" type="triangle"/>
              </a:ln>
            </p:spPr>
          </p:cxnSp>
          <p:cxnSp>
            <p:nvCxnSpPr>
              <p:cNvPr id="2791" name="Google Shape;2791;p326"/>
              <p:cNvCxnSpPr/>
              <p:nvPr/>
            </p:nvCxnSpPr>
            <p:spPr>
              <a:xfrm rot="10800000">
                <a:off x="3284675" y="4547375"/>
                <a:ext cx="386400" cy="6900"/>
              </a:xfrm>
              <a:prstGeom prst="straightConnector1">
                <a:avLst/>
              </a:prstGeom>
              <a:noFill/>
              <a:ln cap="flat" cmpd="sng" w="9525">
                <a:solidFill>
                  <a:schemeClr val="dk2"/>
                </a:solidFill>
                <a:prstDash val="solid"/>
                <a:round/>
                <a:headEnd len="med" w="med" type="none"/>
                <a:tailEnd len="med" w="med" type="triangle"/>
              </a:ln>
            </p:spPr>
          </p:cxnSp>
        </p:grpSp>
        <p:cxnSp>
          <p:nvCxnSpPr>
            <p:cNvPr id="2792" name="Google Shape;2792;p326"/>
            <p:cNvCxnSpPr/>
            <p:nvPr/>
          </p:nvCxnSpPr>
          <p:spPr>
            <a:xfrm>
              <a:off x="6929075" y="4590500"/>
              <a:ext cx="379800" cy="0"/>
            </a:xfrm>
            <a:prstGeom prst="straightConnector1">
              <a:avLst/>
            </a:prstGeom>
            <a:noFill/>
            <a:ln cap="flat" cmpd="sng" w="9525">
              <a:solidFill>
                <a:schemeClr val="dk2"/>
              </a:solidFill>
              <a:prstDash val="solid"/>
              <a:round/>
              <a:headEnd len="med" w="med" type="none"/>
              <a:tailEnd len="med" w="med" type="triangle"/>
            </a:ln>
          </p:spPr>
        </p:cxnSp>
        <p:sp>
          <p:nvSpPr>
            <p:cNvPr id="2793" name="Google Shape;2793;p326"/>
            <p:cNvSpPr txBox="1"/>
            <p:nvPr/>
          </p:nvSpPr>
          <p:spPr>
            <a:xfrm>
              <a:off x="7231250" y="4448150"/>
              <a:ext cx="612900" cy="28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sz="1000"/>
                <a:t>NULL</a:t>
              </a:r>
              <a:endParaRPr sz="1000"/>
            </a:p>
          </p:txBody>
        </p:sp>
        <p:cxnSp>
          <p:nvCxnSpPr>
            <p:cNvPr id="2794" name="Google Shape;2794;p326"/>
            <p:cNvCxnSpPr/>
            <p:nvPr/>
          </p:nvCxnSpPr>
          <p:spPr>
            <a:xfrm>
              <a:off x="1448500" y="4590500"/>
              <a:ext cx="379800" cy="0"/>
            </a:xfrm>
            <a:prstGeom prst="straightConnector1">
              <a:avLst/>
            </a:prstGeom>
            <a:noFill/>
            <a:ln cap="flat" cmpd="sng" w="9525">
              <a:solidFill>
                <a:schemeClr val="dk2"/>
              </a:solidFill>
              <a:prstDash val="solid"/>
              <a:round/>
              <a:headEnd len="med" w="med" type="triangle"/>
              <a:tailEnd len="med" w="med" type="none"/>
            </a:ln>
          </p:spPr>
        </p:cxnSp>
        <p:sp>
          <p:nvSpPr>
            <p:cNvPr id="2795" name="Google Shape;2795;p326"/>
            <p:cNvSpPr txBox="1"/>
            <p:nvPr/>
          </p:nvSpPr>
          <p:spPr>
            <a:xfrm>
              <a:off x="1008450" y="4448150"/>
              <a:ext cx="564600" cy="28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sz="1000"/>
                <a:t>NULL</a:t>
              </a:r>
              <a:endParaRPr sz="1000"/>
            </a:p>
          </p:txBody>
        </p:sp>
      </p:grpSp>
    </p:spTree>
  </p:cSld>
  <p:clrMapOvr>
    <a:masterClrMapping/>
  </p:clrMapOvr>
</p:sld>
</file>

<file path=ppt/slides/slide3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9" name="Shape 2799"/>
        <p:cNvGrpSpPr/>
        <p:nvPr/>
      </p:nvGrpSpPr>
      <p:grpSpPr>
        <a:xfrm>
          <a:off x="0" y="0"/>
          <a:ext cx="0" cy="0"/>
          <a:chOff x="0" y="0"/>
          <a:chExt cx="0" cy="0"/>
        </a:xfrm>
      </p:grpSpPr>
      <p:sp>
        <p:nvSpPr>
          <p:cNvPr id="2800" name="Google Shape;2800;p32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solidFill>
                  <a:srgbClr val="000000"/>
                </a:solidFill>
              </a:rPr>
              <a:t>SplDoublyLinkedList (iteração, cabeça e cauda)</a:t>
            </a:r>
            <a:endParaRPr>
              <a:solidFill>
                <a:srgbClr val="000000"/>
              </a:solidFill>
            </a:endParaRPr>
          </a:p>
        </p:txBody>
      </p:sp>
      <p:sp>
        <p:nvSpPr>
          <p:cNvPr id="2801" name="Google Shape;2801;p327"/>
          <p:cNvSpPr txBox="1"/>
          <p:nvPr/>
        </p:nvSpPr>
        <p:spPr>
          <a:xfrm>
            <a:off x="165938" y="3318425"/>
            <a:ext cx="625800" cy="305100"/>
          </a:xfrm>
          <a:prstGeom prst="rect">
            <a:avLst/>
          </a:prstGeom>
          <a:gradFill>
            <a:gsLst>
              <a:gs pos="0">
                <a:srgbClr val="DFE9FB"/>
              </a:gs>
              <a:gs pos="100000">
                <a:srgbClr val="6E9BE7"/>
              </a:gs>
            </a:gsLst>
            <a:lin ang="5400012" scaled="0"/>
          </a:gradFill>
          <a:ln cap="flat" cmpd="sng" w="9525">
            <a:solidFill>
              <a:srgbClr val="000000"/>
            </a:solidFill>
            <a:prstDash val="solid"/>
            <a:round/>
            <a:headEnd len="sm" w="sm" type="none"/>
            <a:tailEnd len="sm" w="sm" type="none"/>
          </a:ln>
          <a:effectLst>
            <a:outerShdw blurRad="57150" rotWithShape="0" algn="bl" dir="3120000" dist="85725">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pt-BR"/>
              <a:t>head</a:t>
            </a:r>
            <a:endParaRPr b="1"/>
          </a:p>
        </p:txBody>
      </p:sp>
      <p:cxnSp>
        <p:nvCxnSpPr>
          <p:cNvPr id="2802" name="Google Shape;2802;p327"/>
          <p:cNvCxnSpPr>
            <a:stCxn id="2801" idx="2"/>
            <a:endCxn id="2803" idx="1"/>
          </p:cNvCxnSpPr>
          <p:nvPr/>
        </p:nvCxnSpPr>
        <p:spPr>
          <a:xfrm flipH="1" rot="-5400000">
            <a:off x="60188" y="4042175"/>
            <a:ext cx="1033800" cy="196500"/>
          </a:xfrm>
          <a:prstGeom prst="bentConnector2">
            <a:avLst/>
          </a:prstGeom>
          <a:noFill/>
          <a:ln cap="flat" cmpd="sng" w="9525">
            <a:solidFill>
              <a:schemeClr val="dk2"/>
            </a:solidFill>
            <a:prstDash val="solid"/>
            <a:round/>
            <a:headEnd len="med" w="med" type="none"/>
            <a:tailEnd len="med" w="med" type="triangle"/>
          </a:ln>
        </p:spPr>
      </p:cxnSp>
      <p:sp>
        <p:nvSpPr>
          <p:cNvPr id="2804" name="Google Shape;2804;p327"/>
          <p:cNvSpPr txBox="1"/>
          <p:nvPr/>
        </p:nvSpPr>
        <p:spPr>
          <a:xfrm>
            <a:off x="8147563" y="3318425"/>
            <a:ext cx="625800" cy="305100"/>
          </a:xfrm>
          <a:prstGeom prst="rect">
            <a:avLst/>
          </a:prstGeom>
          <a:gradFill>
            <a:gsLst>
              <a:gs pos="0">
                <a:srgbClr val="DFE9FB"/>
              </a:gs>
              <a:gs pos="100000">
                <a:srgbClr val="6E9BE7"/>
              </a:gs>
            </a:gsLst>
            <a:lin ang="5400012" scaled="0"/>
          </a:gradFill>
          <a:ln cap="flat" cmpd="sng" w="9525">
            <a:solidFill>
              <a:srgbClr val="000000"/>
            </a:solidFill>
            <a:prstDash val="solid"/>
            <a:round/>
            <a:headEnd len="sm" w="sm" type="none"/>
            <a:tailEnd len="sm" w="sm" type="none"/>
          </a:ln>
          <a:effectLst>
            <a:outerShdw blurRad="57150" rotWithShape="0" algn="bl" dir="3120000" dist="85725">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pt-BR"/>
              <a:t>tail</a:t>
            </a:r>
            <a:endParaRPr b="1"/>
          </a:p>
        </p:txBody>
      </p:sp>
      <p:cxnSp>
        <p:nvCxnSpPr>
          <p:cNvPr id="2805" name="Google Shape;2805;p327"/>
          <p:cNvCxnSpPr>
            <a:stCxn id="2804" idx="2"/>
            <a:endCxn id="2806" idx="3"/>
          </p:cNvCxnSpPr>
          <p:nvPr/>
        </p:nvCxnSpPr>
        <p:spPr>
          <a:xfrm rot="5400000">
            <a:off x="7845763" y="4042625"/>
            <a:ext cx="1033800" cy="195600"/>
          </a:xfrm>
          <a:prstGeom prst="bentConnector2">
            <a:avLst/>
          </a:prstGeom>
          <a:noFill/>
          <a:ln cap="flat" cmpd="sng" w="9525">
            <a:solidFill>
              <a:schemeClr val="dk2"/>
            </a:solidFill>
            <a:prstDash val="solid"/>
            <a:round/>
            <a:headEnd len="med" w="med" type="none"/>
            <a:tailEnd len="med" w="med" type="triangle"/>
          </a:ln>
        </p:spPr>
      </p:cxnSp>
      <p:sp>
        <p:nvSpPr>
          <p:cNvPr id="2807" name="Google Shape;2807;p327"/>
          <p:cNvSpPr txBox="1"/>
          <p:nvPr/>
        </p:nvSpPr>
        <p:spPr>
          <a:xfrm>
            <a:off x="8490813" y="4582225"/>
            <a:ext cx="612900" cy="28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sz="1000"/>
              <a:t>NULL</a:t>
            </a:r>
            <a:endParaRPr sz="1000"/>
          </a:p>
        </p:txBody>
      </p:sp>
      <p:cxnSp>
        <p:nvCxnSpPr>
          <p:cNvPr id="2808" name="Google Shape;2808;p327"/>
          <p:cNvCxnSpPr/>
          <p:nvPr/>
        </p:nvCxnSpPr>
        <p:spPr>
          <a:xfrm>
            <a:off x="484188" y="4797025"/>
            <a:ext cx="379800" cy="0"/>
          </a:xfrm>
          <a:prstGeom prst="straightConnector1">
            <a:avLst/>
          </a:prstGeom>
          <a:noFill/>
          <a:ln cap="flat" cmpd="sng" w="9525">
            <a:solidFill>
              <a:schemeClr val="dk2"/>
            </a:solidFill>
            <a:prstDash val="solid"/>
            <a:round/>
            <a:headEnd len="med" w="med" type="triangle"/>
            <a:tailEnd len="med" w="med" type="none"/>
          </a:ln>
        </p:spPr>
      </p:cxnSp>
      <p:sp>
        <p:nvSpPr>
          <p:cNvPr id="2809" name="Google Shape;2809;p327"/>
          <p:cNvSpPr txBox="1"/>
          <p:nvPr/>
        </p:nvSpPr>
        <p:spPr>
          <a:xfrm>
            <a:off x="44138" y="4654675"/>
            <a:ext cx="564600" cy="28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sz="1000"/>
              <a:t>NULL</a:t>
            </a:r>
            <a:endParaRPr sz="1000"/>
          </a:p>
        </p:txBody>
      </p:sp>
      <p:sp>
        <p:nvSpPr>
          <p:cNvPr id="2810" name="Google Shape;2810;p327"/>
          <p:cNvSpPr txBox="1"/>
          <p:nvPr/>
        </p:nvSpPr>
        <p:spPr>
          <a:xfrm>
            <a:off x="1316050" y="1599213"/>
            <a:ext cx="2959200" cy="23241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pt-BR" sz="1100">
                <a:solidFill>
                  <a:srgbClr val="557799"/>
                </a:solidFill>
              </a:rPr>
              <a:t>&lt;?php</a:t>
            </a:r>
            <a:endParaRPr sz="1100">
              <a:solidFill>
                <a:schemeClr val="dk1"/>
              </a:solidFill>
            </a:endParaRPr>
          </a:p>
          <a:p>
            <a:pPr indent="0" lvl="0" marL="0" rtl="0" algn="l">
              <a:spcBef>
                <a:spcPts val="0"/>
              </a:spcBef>
              <a:spcAft>
                <a:spcPts val="0"/>
              </a:spcAft>
              <a:buNone/>
            </a:pPr>
            <a:r>
              <a:rPr lang="pt-BR" sz="1100">
                <a:solidFill>
                  <a:srgbClr val="996633"/>
                </a:solidFill>
              </a:rPr>
              <a:t>$dll</a:t>
            </a:r>
            <a:r>
              <a:rPr lang="pt-BR" sz="1100">
                <a:solidFill>
                  <a:schemeClr val="dk1"/>
                </a:solidFill>
              </a:rPr>
              <a:t> </a:t>
            </a:r>
            <a:r>
              <a:rPr lang="pt-BR" sz="1100">
                <a:solidFill>
                  <a:srgbClr val="333333"/>
                </a:solidFill>
              </a:rPr>
              <a:t>=</a:t>
            </a:r>
            <a:r>
              <a:rPr lang="pt-BR" sz="1100">
                <a:solidFill>
                  <a:schemeClr val="dk1"/>
                </a:solidFill>
              </a:rPr>
              <a:t> </a:t>
            </a:r>
            <a:r>
              <a:rPr b="1" lang="pt-BR" sz="1100">
                <a:solidFill>
                  <a:srgbClr val="008800"/>
                </a:solidFill>
              </a:rPr>
              <a:t>new</a:t>
            </a:r>
            <a:r>
              <a:rPr lang="pt-BR" sz="1100">
                <a:solidFill>
                  <a:schemeClr val="dk1"/>
                </a:solidFill>
              </a:rPr>
              <a:t> \SplDoublyLinkedList();</a:t>
            </a:r>
            <a:endParaRPr sz="1100">
              <a:solidFill>
                <a:schemeClr val="dk1"/>
              </a:solidFill>
            </a:endParaRPr>
          </a:p>
          <a:p>
            <a:pPr indent="0" lvl="0" marL="0" rtl="0" algn="l">
              <a:spcBef>
                <a:spcPts val="0"/>
              </a:spcBef>
              <a:spcAft>
                <a:spcPts val="0"/>
              </a:spcAft>
              <a:buNone/>
            </a:pPr>
            <a:r>
              <a:t/>
            </a:r>
            <a:endParaRPr sz="1100">
              <a:solidFill>
                <a:schemeClr val="dk1"/>
              </a:solidFill>
            </a:endParaRPr>
          </a:p>
          <a:p>
            <a:pPr indent="0" lvl="0" marL="0" rtl="0" algn="l">
              <a:spcBef>
                <a:spcPts val="0"/>
              </a:spcBef>
              <a:spcAft>
                <a:spcPts val="0"/>
              </a:spcAft>
              <a:buNone/>
            </a:pPr>
            <a:r>
              <a:rPr lang="pt-BR" sz="1100">
                <a:solidFill>
                  <a:srgbClr val="996633"/>
                </a:solidFill>
              </a:rPr>
              <a:t>$dll</a:t>
            </a:r>
            <a:r>
              <a:rPr lang="pt-BR" sz="1100">
                <a:solidFill>
                  <a:srgbClr val="333333"/>
                </a:solidFill>
              </a:rPr>
              <a:t>-&gt;</a:t>
            </a:r>
            <a:r>
              <a:rPr lang="pt-BR" sz="1100">
                <a:solidFill>
                  <a:srgbClr val="0000CC"/>
                </a:solidFill>
              </a:rPr>
              <a:t>push</a:t>
            </a:r>
            <a:r>
              <a:rPr lang="pt-BR" sz="1100">
                <a:solidFill>
                  <a:schemeClr val="dk1"/>
                </a:solidFill>
              </a:rPr>
              <a:t>(</a:t>
            </a:r>
            <a:r>
              <a:rPr lang="pt-BR" sz="1100">
                <a:solidFill>
                  <a:schemeClr val="dk1"/>
                </a:solidFill>
                <a:highlight>
                  <a:srgbClr val="FFF0F0"/>
                </a:highlight>
              </a:rPr>
              <a:t>"laranja"</a:t>
            </a:r>
            <a:r>
              <a:rPr lang="pt-BR" sz="1100">
                <a:solidFill>
                  <a:schemeClr val="dk1"/>
                </a:solidFill>
              </a:rPr>
              <a:t>);</a:t>
            </a:r>
            <a:endParaRPr sz="1100">
              <a:solidFill>
                <a:schemeClr val="dk1"/>
              </a:solidFill>
            </a:endParaRPr>
          </a:p>
          <a:p>
            <a:pPr indent="0" lvl="0" marL="0" rtl="0" algn="l">
              <a:spcBef>
                <a:spcPts val="0"/>
              </a:spcBef>
              <a:spcAft>
                <a:spcPts val="0"/>
              </a:spcAft>
              <a:buNone/>
            </a:pPr>
            <a:r>
              <a:rPr lang="pt-BR" sz="1100">
                <a:solidFill>
                  <a:srgbClr val="996633"/>
                </a:solidFill>
              </a:rPr>
              <a:t>$dll</a:t>
            </a:r>
            <a:r>
              <a:rPr lang="pt-BR" sz="1100">
                <a:solidFill>
                  <a:srgbClr val="333333"/>
                </a:solidFill>
              </a:rPr>
              <a:t>-&gt;</a:t>
            </a:r>
            <a:r>
              <a:rPr lang="pt-BR" sz="1100">
                <a:solidFill>
                  <a:srgbClr val="0000CC"/>
                </a:solidFill>
              </a:rPr>
              <a:t>push</a:t>
            </a:r>
            <a:r>
              <a:rPr lang="pt-BR" sz="1100">
                <a:solidFill>
                  <a:schemeClr val="dk1"/>
                </a:solidFill>
              </a:rPr>
              <a:t>(</a:t>
            </a:r>
            <a:r>
              <a:rPr lang="pt-BR" sz="1100">
                <a:solidFill>
                  <a:schemeClr val="dk1"/>
                </a:solidFill>
                <a:highlight>
                  <a:srgbClr val="FFF0F0"/>
                </a:highlight>
              </a:rPr>
              <a:t>"banana"</a:t>
            </a:r>
            <a:r>
              <a:rPr lang="pt-BR" sz="1100">
                <a:solidFill>
                  <a:schemeClr val="dk1"/>
                </a:solidFill>
              </a:rPr>
              <a:t>);</a:t>
            </a:r>
            <a:endParaRPr sz="1100">
              <a:solidFill>
                <a:schemeClr val="dk1"/>
              </a:solidFill>
            </a:endParaRPr>
          </a:p>
          <a:p>
            <a:pPr indent="0" lvl="0" marL="0" rtl="0" algn="l">
              <a:spcBef>
                <a:spcPts val="0"/>
              </a:spcBef>
              <a:spcAft>
                <a:spcPts val="0"/>
              </a:spcAft>
              <a:buNone/>
            </a:pPr>
            <a:r>
              <a:rPr lang="pt-BR" sz="1100">
                <a:solidFill>
                  <a:srgbClr val="996633"/>
                </a:solidFill>
              </a:rPr>
              <a:t>$dll</a:t>
            </a:r>
            <a:r>
              <a:rPr lang="pt-BR" sz="1100">
                <a:solidFill>
                  <a:srgbClr val="333333"/>
                </a:solidFill>
              </a:rPr>
              <a:t>-&gt;</a:t>
            </a:r>
            <a:r>
              <a:rPr lang="pt-BR" sz="1100">
                <a:solidFill>
                  <a:srgbClr val="0000CC"/>
                </a:solidFill>
              </a:rPr>
              <a:t>push</a:t>
            </a:r>
            <a:r>
              <a:rPr lang="pt-BR" sz="1100">
                <a:solidFill>
                  <a:schemeClr val="dk1"/>
                </a:solidFill>
              </a:rPr>
              <a:t>(</a:t>
            </a:r>
            <a:r>
              <a:rPr lang="pt-BR" sz="1100">
                <a:solidFill>
                  <a:schemeClr val="dk1"/>
                </a:solidFill>
                <a:highlight>
                  <a:srgbClr val="FFF0F0"/>
                </a:highlight>
              </a:rPr>
              <a:t>"limão"</a:t>
            </a:r>
            <a:r>
              <a:rPr lang="pt-BR" sz="1100">
                <a:solidFill>
                  <a:schemeClr val="dk1"/>
                </a:solidFill>
              </a:rPr>
              <a:t>);</a:t>
            </a:r>
            <a:endParaRPr sz="1100">
              <a:solidFill>
                <a:schemeClr val="dk1"/>
              </a:solidFill>
            </a:endParaRPr>
          </a:p>
          <a:p>
            <a:pPr indent="0" lvl="0" marL="0" rtl="0" algn="l">
              <a:spcBef>
                <a:spcPts val="0"/>
              </a:spcBef>
              <a:spcAft>
                <a:spcPts val="0"/>
              </a:spcAft>
              <a:buNone/>
            </a:pPr>
            <a:r>
              <a:rPr lang="pt-BR" sz="1100">
                <a:solidFill>
                  <a:srgbClr val="996633"/>
                </a:solidFill>
              </a:rPr>
              <a:t>$dll</a:t>
            </a:r>
            <a:r>
              <a:rPr lang="pt-BR" sz="1100">
                <a:solidFill>
                  <a:srgbClr val="333333"/>
                </a:solidFill>
              </a:rPr>
              <a:t>-&gt;</a:t>
            </a:r>
            <a:r>
              <a:rPr lang="pt-BR" sz="1100">
                <a:solidFill>
                  <a:srgbClr val="0000CC"/>
                </a:solidFill>
              </a:rPr>
              <a:t>push</a:t>
            </a:r>
            <a:r>
              <a:rPr lang="pt-BR" sz="1100">
                <a:solidFill>
                  <a:schemeClr val="dk1"/>
                </a:solidFill>
              </a:rPr>
              <a:t>(</a:t>
            </a:r>
            <a:r>
              <a:rPr lang="pt-BR" sz="1100">
                <a:solidFill>
                  <a:schemeClr val="dk1"/>
                </a:solidFill>
                <a:highlight>
                  <a:srgbClr val="FFF0F0"/>
                </a:highlight>
              </a:rPr>
              <a:t>"maçã"</a:t>
            </a:r>
            <a:r>
              <a:rPr lang="pt-BR" sz="1100">
                <a:solidFill>
                  <a:schemeClr val="dk1"/>
                </a:solidFill>
              </a:rPr>
              <a:t>);</a:t>
            </a:r>
            <a:endParaRPr sz="1100">
              <a:solidFill>
                <a:schemeClr val="dk1"/>
              </a:solidFill>
            </a:endParaRPr>
          </a:p>
          <a:p>
            <a:pPr indent="0" lvl="0" marL="0" rtl="0" algn="l">
              <a:spcBef>
                <a:spcPts val="0"/>
              </a:spcBef>
              <a:spcAft>
                <a:spcPts val="0"/>
              </a:spcAft>
              <a:buNone/>
            </a:pPr>
            <a:r>
              <a:rPr lang="pt-BR" sz="1100">
                <a:solidFill>
                  <a:srgbClr val="996633"/>
                </a:solidFill>
              </a:rPr>
              <a:t>$dll</a:t>
            </a:r>
            <a:r>
              <a:rPr lang="pt-BR" sz="1100">
                <a:solidFill>
                  <a:srgbClr val="333333"/>
                </a:solidFill>
              </a:rPr>
              <a:t>-&gt;</a:t>
            </a:r>
            <a:r>
              <a:rPr lang="pt-BR" sz="1100">
                <a:solidFill>
                  <a:srgbClr val="0000CC"/>
                </a:solidFill>
              </a:rPr>
              <a:t>push</a:t>
            </a:r>
            <a:r>
              <a:rPr lang="pt-BR" sz="1100">
                <a:solidFill>
                  <a:schemeClr val="dk1"/>
                </a:solidFill>
              </a:rPr>
              <a:t>(</a:t>
            </a:r>
            <a:r>
              <a:rPr lang="pt-BR" sz="1100">
                <a:solidFill>
                  <a:schemeClr val="dk1"/>
                </a:solidFill>
                <a:highlight>
                  <a:srgbClr val="FFF0F0"/>
                </a:highlight>
              </a:rPr>
              <a:t>"uva"</a:t>
            </a:r>
            <a:r>
              <a:rPr lang="pt-BR" sz="1100">
                <a:solidFill>
                  <a:schemeClr val="dk1"/>
                </a:solidFill>
              </a:rPr>
              <a:t>);</a:t>
            </a:r>
            <a:endParaRPr sz="1100">
              <a:solidFill>
                <a:schemeClr val="dk1"/>
              </a:solidFill>
            </a:endParaRPr>
          </a:p>
          <a:p>
            <a:pPr indent="0" lvl="0" marL="0" rtl="0" algn="l">
              <a:spcBef>
                <a:spcPts val="0"/>
              </a:spcBef>
              <a:spcAft>
                <a:spcPts val="0"/>
              </a:spcAft>
              <a:buNone/>
            </a:pPr>
            <a:r>
              <a:rPr lang="pt-BR" sz="1100">
                <a:solidFill>
                  <a:srgbClr val="996633"/>
                </a:solidFill>
              </a:rPr>
              <a:t>$dll</a:t>
            </a:r>
            <a:r>
              <a:rPr lang="pt-BR" sz="1100">
                <a:solidFill>
                  <a:srgbClr val="333333"/>
                </a:solidFill>
              </a:rPr>
              <a:t>-&gt;</a:t>
            </a:r>
            <a:r>
              <a:rPr lang="pt-BR" sz="1100">
                <a:solidFill>
                  <a:srgbClr val="0000CC"/>
                </a:solidFill>
              </a:rPr>
              <a:t>push</a:t>
            </a:r>
            <a:r>
              <a:rPr lang="pt-BR" sz="1100">
                <a:solidFill>
                  <a:schemeClr val="dk1"/>
                </a:solidFill>
              </a:rPr>
              <a:t>(</a:t>
            </a:r>
            <a:r>
              <a:rPr lang="pt-BR" sz="1100">
                <a:solidFill>
                  <a:schemeClr val="dk1"/>
                </a:solidFill>
                <a:highlight>
                  <a:srgbClr val="FFF0F0"/>
                </a:highlight>
              </a:rPr>
              <a:t>"abacaxi"</a:t>
            </a:r>
            <a:r>
              <a:rPr lang="pt-BR" sz="1100">
                <a:solidFill>
                  <a:schemeClr val="dk1"/>
                </a:solidFill>
              </a:rPr>
              <a:t>);</a:t>
            </a:r>
            <a:endParaRPr sz="1100">
              <a:solidFill>
                <a:schemeClr val="dk1"/>
              </a:solidFill>
            </a:endParaRPr>
          </a:p>
          <a:p>
            <a:pPr indent="0" lvl="0" marL="0" rtl="0" algn="l">
              <a:spcBef>
                <a:spcPts val="0"/>
              </a:spcBef>
              <a:spcAft>
                <a:spcPts val="0"/>
              </a:spcAft>
              <a:buNone/>
            </a:pPr>
            <a:r>
              <a:t/>
            </a:r>
            <a:endParaRPr sz="1100">
              <a:solidFill>
                <a:schemeClr val="dk1"/>
              </a:solidFill>
            </a:endParaRPr>
          </a:p>
          <a:p>
            <a:pPr indent="0" lvl="0" marL="0" rtl="0" algn="l">
              <a:spcBef>
                <a:spcPts val="0"/>
              </a:spcBef>
              <a:spcAft>
                <a:spcPts val="0"/>
              </a:spcAft>
              <a:buNone/>
            </a:pPr>
            <a:r>
              <a:rPr b="1" lang="pt-BR" sz="1100">
                <a:solidFill>
                  <a:srgbClr val="008800"/>
                </a:solidFill>
              </a:rPr>
              <a:t>echo</a:t>
            </a:r>
            <a:r>
              <a:rPr lang="pt-BR" sz="1100">
                <a:solidFill>
                  <a:schemeClr val="dk1"/>
                </a:solidFill>
              </a:rPr>
              <a:t> </a:t>
            </a:r>
            <a:r>
              <a:rPr lang="pt-BR" sz="1100">
                <a:solidFill>
                  <a:schemeClr val="dk1"/>
                </a:solidFill>
                <a:highlight>
                  <a:srgbClr val="FFF0F0"/>
                </a:highlight>
              </a:rPr>
              <a:t>"Cabeça: "</a:t>
            </a:r>
            <a:r>
              <a:rPr lang="pt-BR" sz="1100">
                <a:solidFill>
                  <a:srgbClr val="333333"/>
                </a:solidFill>
              </a:rPr>
              <a:t>.</a:t>
            </a:r>
            <a:r>
              <a:rPr lang="pt-BR" sz="1100">
                <a:solidFill>
                  <a:schemeClr val="dk1"/>
                </a:solidFill>
              </a:rPr>
              <a:t> </a:t>
            </a:r>
            <a:r>
              <a:rPr lang="pt-BR" sz="1100">
                <a:solidFill>
                  <a:srgbClr val="996633"/>
                </a:solidFill>
              </a:rPr>
              <a:t>$dll</a:t>
            </a:r>
            <a:r>
              <a:rPr lang="pt-BR" sz="1100">
                <a:solidFill>
                  <a:srgbClr val="333333"/>
                </a:solidFill>
              </a:rPr>
              <a:t>-&gt;</a:t>
            </a:r>
            <a:r>
              <a:rPr lang="pt-BR" sz="1100">
                <a:solidFill>
                  <a:srgbClr val="0000CC"/>
                </a:solidFill>
              </a:rPr>
              <a:t>bottom</a:t>
            </a:r>
            <a:r>
              <a:rPr lang="pt-BR" sz="1100">
                <a:solidFill>
                  <a:schemeClr val="dk1"/>
                </a:solidFill>
              </a:rPr>
              <a:t>()</a:t>
            </a:r>
            <a:r>
              <a:rPr lang="pt-BR" sz="1100">
                <a:solidFill>
                  <a:srgbClr val="333333"/>
                </a:solidFill>
              </a:rPr>
              <a:t>.</a:t>
            </a:r>
            <a:r>
              <a:rPr lang="pt-BR" sz="1100">
                <a:solidFill>
                  <a:schemeClr val="dk1"/>
                </a:solidFill>
              </a:rPr>
              <a:t> </a:t>
            </a:r>
            <a:r>
              <a:rPr lang="pt-BR" sz="1100">
                <a:solidFill>
                  <a:schemeClr val="dk1"/>
                </a:solidFill>
                <a:highlight>
                  <a:srgbClr val="FFF0F0"/>
                </a:highlight>
              </a:rPr>
              <a:t>"&lt;br/&gt;"</a:t>
            </a:r>
            <a:r>
              <a:rPr lang="pt-BR" sz="1100">
                <a:solidFill>
                  <a:schemeClr val="dk1"/>
                </a:solidFill>
              </a:rPr>
              <a:t>; </a:t>
            </a:r>
            <a:endParaRPr sz="1100">
              <a:solidFill>
                <a:schemeClr val="dk1"/>
              </a:solidFill>
            </a:endParaRPr>
          </a:p>
          <a:p>
            <a:pPr indent="0" lvl="0" marL="0" rtl="0" algn="l">
              <a:spcBef>
                <a:spcPts val="0"/>
              </a:spcBef>
              <a:spcAft>
                <a:spcPts val="0"/>
              </a:spcAft>
              <a:buNone/>
            </a:pPr>
            <a:r>
              <a:rPr b="1" lang="pt-BR" sz="1100">
                <a:solidFill>
                  <a:srgbClr val="008800"/>
                </a:solidFill>
              </a:rPr>
              <a:t>echo</a:t>
            </a:r>
            <a:r>
              <a:rPr lang="pt-BR" sz="1100">
                <a:solidFill>
                  <a:schemeClr val="dk1"/>
                </a:solidFill>
              </a:rPr>
              <a:t> </a:t>
            </a:r>
            <a:r>
              <a:rPr lang="pt-BR" sz="1100">
                <a:solidFill>
                  <a:schemeClr val="dk1"/>
                </a:solidFill>
                <a:highlight>
                  <a:srgbClr val="FFF0F0"/>
                </a:highlight>
              </a:rPr>
              <a:t>"Cauda: "</a:t>
            </a:r>
            <a:r>
              <a:rPr lang="pt-BR" sz="1100">
                <a:solidFill>
                  <a:srgbClr val="333333"/>
                </a:solidFill>
              </a:rPr>
              <a:t>.</a:t>
            </a:r>
            <a:r>
              <a:rPr lang="pt-BR" sz="1100">
                <a:solidFill>
                  <a:schemeClr val="dk1"/>
                </a:solidFill>
              </a:rPr>
              <a:t> </a:t>
            </a:r>
            <a:r>
              <a:rPr lang="pt-BR" sz="1100">
                <a:solidFill>
                  <a:srgbClr val="996633"/>
                </a:solidFill>
              </a:rPr>
              <a:t>$dll</a:t>
            </a:r>
            <a:r>
              <a:rPr lang="pt-BR" sz="1100">
                <a:solidFill>
                  <a:srgbClr val="333333"/>
                </a:solidFill>
              </a:rPr>
              <a:t>-&gt;</a:t>
            </a:r>
            <a:r>
              <a:rPr lang="pt-BR" sz="1100">
                <a:solidFill>
                  <a:srgbClr val="0000CC"/>
                </a:solidFill>
              </a:rPr>
              <a:t>top</a:t>
            </a:r>
            <a:r>
              <a:rPr lang="pt-BR" sz="1100">
                <a:solidFill>
                  <a:schemeClr val="dk1"/>
                </a:solidFill>
              </a:rPr>
              <a:t>()</a:t>
            </a:r>
            <a:r>
              <a:rPr lang="pt-BR" sz="1100">
                <a:solidFill>
                  <a:srgbClr val="333333"/>
                </a:solidFill>
              </a:rPr>
              <a:t>.</a:t>
            </a:r>
            <a:r>
              <a:rPr lang="pt-BR" sz="1100">
                <a:solidFill>
                  <a:schemeClr val="dk1"/>
                </a:solidFill>
              </a:rPr>
              <a:t> </a:t>
            </a:r>
            <a:r>
              <a:rPr lang="pt-BR" sz="1100">
                <a:solidFill>
                  <a:schemeClr val="dk1"/>
                </a:solidFill>
                <a:highlight>
                  <a:srgbClr val="FFF0F0"/>
                </a:highlight>
              </a:rPr>
              <a:t>"&lt;br/&gt;"</a:t>
            </a:r>
            <a:r>
              <a:rPr lang="pt-BR" sz="1100">
                <a:solidFill>
                  <a:schemeClr val="dk1"/>
                </a:solidFill>
              </a:rPr>
              <a:t>; </a:t>
            </a:r>
            <a:endParaRPr sz="1100">
              <a:solidFill>
                <a:schemeClr val="dk1"/>
              </a:solidFill>
            </a:endParaRPr>
          </a:p>
          <a:p>
            <a:pPr indent="0" lvl="0" marL="0" rtl="0" algn="l">
              <a:spcBef>
                <a:spcPts val="0"/>
              </a:spcBef>
              <a:spcAft>
                <a:spcPts val="0"/>
              </a:spcAft>
              <a:buNone/>
            </a:pPr>
            <a:r>
              <a:t/>
            </a:r>
            <a:endParaRPr sz="1100">
              <a:solidFill>
                <a:schemeClr val="dk1"/>
              </a:solidFill>
            </a:endParaRPr>
          </a:p>
          <a:p>
            <a:pPr indent="0" lvl="0" marL="0" rtl="0" algn="l">
              <a:lnSpc>
                <a:spcPct val="125000"/>
              </a:lnSpc>
              <a:spcBef>
                <a:spcPts val="0"/>
              </a:spcBef>
              <a:spcAft>
                <a:spcPts val="0"/>
              </a:spcAft>
              <a:buNone/>
            </a:pPr>
            <a:r>
              <a:t/>
            </a:r>
            <a:endParaRPr sz="1100">
              <a:solidFill>
                <a:schemeClr val="dk1"/>
              </a:solidFill>
            </a:endParaRPr>
          </a:p>
        </p:txBody>
      </p:sp>
      <p:sp>
        <p:nvSpPr>
          <p:cNvPr id="2811" name="Google Shape;2811;p327"/>
          <p:cNvSpPr txBox="1"/>
          <p:nvPr/>
        </p:nvSpPr>
        <p:spPr>
          <a:xfrm>
            <a:off x="4534950" y="1599200"/>
            <a:ext cx="3000000" cy="23241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pt-BR" sz="1100">
                <a:solidFill>
                  <a:srgbClr val="996633"/>
                </a:solidFill>
              </a:rPr>
              <a:t>$prev</a:t>
            </a:r>
            <a:r>
              <a:rPr lang="pt-BR" sz="1100">
                <a:solidFill>
                  <a:schemeClr val="dk1"/>
                </a:solidFill>
              </a:rPr>
              <a:t> </a:t>
            </a:r>
            <a:r>
              <a:rPr lang="pt-BR" sz="1100">
                <a:solidFill>
                  <a:srgbClr val="333333"/>
                </a:solidFill>
              </a:rPr>
              <a:t>=</a:t>
            </a:r>
            <a:r>
              <a:rPr lang="pt-BR" sz="1100">
                <a:solidFill>
                  <a:schemeClr val="dk1"/>
                </a:solidFill>
              </a:rPr>
              <a:t> </a:t>
            </a:r>
            <a:r>
              <a:rPr b="1" lang="pt-BR" sz="1100">
                <a:solidFill>
                  <a:srgbClr val="008800"/>
                </a:solidFill>
              </a:rPr>
              <a:t>null</a:t>
            </a:r>
            <a:r>
              <a:rPr lang="pt-BR" sz="1100">
                <a:solidFill>
                  <a:schemeClr val="dk1"/>
                </a:solidFill>
              </a:rPr>
              <a:t>;</a:t>
            </a:r>
            <a:endParaRPr sz="1100">
              <a:solidFill>
                <a:schemeClr val="dk1"/>
              </a:solidFill>
            </a:endParaRPr>
          </a:p>
          <a:p>
            <a:pPr indent="0" lvl="0" marL="0" rtl="0" algn="l">
              <a:spcBef>
                <a:spcPts val="0"/>
              </a:spcBef>
              <a:spcAft>
                <a:spcPts val="0"/>
              </a:spcAft>
              <a:buNone/>
            </a:pPr>
            <a:r>
              <a:rPr lang="pt-BR" sz="1100">
                <a:solidFill>
                  <a:srgbClr val="996633"/>
                </a:solidFill>
              </a:rPr>
              <a:t>$dll</a:t>
            </a:r>
            <a:r>
              <a:rPr lang="pt-BR" sz="1100">
                <a:solidFill>
                  <a:srgbClr val="333333"/>
                </a:solidFill>
              </a:rPr>
              <a:t>-&gt;</a:t>
            </a:r>
            <a:r>
              <a:rPr lang="pt-BR" sz="1100">
                <a:solidFill>
                  <a:srgbClr val="0000CC"/>
                </a:solidFill>
              </a:rPr>
              <a:t>rewind</a:t>
            </a:r>
            <a:r>
              <a:rPr lang="pt-BR" sz="1100">
                <a:solidFill>
                  <a:schemeClr val="dk1"/>
                </a:solidFill>
              </a:rPr>
              <a:t>(); </a:t>
            </a:r>
            <a:r>
              <a:rPr lang="pt-BR" sz="1100">
                <a:solidFill>
                  <a:srgbClr val="888888"/>
                </a:solidFill>
              </a:rPr>
              <a:t>//rebobinando</a:t>
            </a:r>
            <a:br>
              <a:rPr lang="pt-BR" sz="1100">
                <a:solidFill>
                  <a:srgbClr val="888888"/>
                </a:solidFill>
              </a:rPr>
            </a:br>
            <a:endParaRPr sz="1100">
              <a:solidFill>
                <a:schemeClr val="dk1"/>
              </a:solidFill>
            </a:endParaRPr>
          </a:p>
          <a:p>
            <a:pPr indent="0" lvl="0" marL="0" rtl="0" algn="l">
              <a:spcBef>
                <a:spcPts val="0"/>
              </a:spcBef>
              <a:spcAft>
                <a:spcPts val="0"/>
              </a:spcAft>
              <a:buNone/>
            </a:pPr>
            <a:r>
              <a:rPr b="1" lang="pt-BR" sz="1100">
                <a:solidFill>
                  <a:srgbClr val="008800"/>
                </a:solidFill>
              </a:rPr>
              <a:t>while</a:t>
            </a:r>
            <a:r>
              <a:rPr lang="pt-BR" sz="1100">
                <a:solidFill>
                  <a:schemeClr val="dk1"/>
                </a:solidFill>
              </a:rPr>
              <a:t> (</a:t>
            </a:r>
            <a:r>
              <a:rPr lang="pt-BR" sz="1100">
                <a:solidFill>
                  <a:srgbClr val="996633"/>
                </a:solidFill>
              </a:rPr>
              <a:t>$dll</a:t>
            </a:r>
            <a:r>
              <a:rPr lang="pt-BR" sz="1100">
                <a:solidFill>
                  <a:srgbClr val="333333"/>
                </a:solidFill>
              </a:rPr>
              <a:t>-&gt;</a:t>
            </a:r>
            <a:r>
              <a:rPr lang="pt-BR" sz="1100">
                <a:solidFill>
                  <a:srgbClr val="0000CC"/>
                </a:solidFill>
              </a:rPr>
              <a:t>valid</a:t>
            </a:r>
            <a:r>
              <a:rPr lang="pt-BR" sz="1100">
                <a:solidFill>
                  <a:schemeClr val="dk1"/>
                </a:solidFill>
              </a:rPr>
              <a:t>()) {</a:t>
            </a:r>
            <a:endParaRPr sz="1100">
              <a:solidFill>
                <a:schemeClr val="dk1"/>
              </a:solidFill>
            </a:endParaRPr>
          </a:p>
          <a:p>
            <a:pPr indent="0" lvl="0" marL="0" rtl="0" algn="l">
              <a:spcBef>
                <a:spcPts val="0"/>
              </a:spcBef>
              <a:spcAft>
                <a:spcPts val="0"/>
              </a:spcAft>
              <a:buNone/>
            </a:pPr>
            <a:r>
              <a:rPr lang="pt-BR" sz="1100">
                <a:solidFill>
                  <a:schemeClr val="dk1"/>
                </a:solidFill>
              </a:rPr>
              <a:t>    </a:t>
            </a:r>
            <a:r>
              <a:rPr lang="pt-BR" sz="1100">
                <a:solidFill>
                  <a:srgbClr val="996633"/>
                </a:solidFill>
              </a:rPr>
              <a:t>$current</a:t>
            </a:r>
            <a:r>
              <a:rPr lang="pt-BR" sz="1100">
                <a:solidFill>
                  <a:schemeClr val="dk1"/>
                </a:solidFill>
              </a:rPr>
              <a:t> </a:t>
            </a:r>
            <a:r>
              <a:rPr lang="pt-BR" sz="1100">
                <a:solidFill>
                  <a:srgbClr val="333333"/>
                </a:solidFill>
              </a:rPr>
              <a:t>=</a:t>
            </a:r>
            <a:r>
              <a:rPr lang="pt-BR" sz="1100">
                <a:solidFill>
                  <a:schemeClr val="dk1"/>
                </a:solidFill>
              </a:rPr>
              <a:t> </a:t>
            </a:r>
            <a:r>
              <a:rPr lang="pt-BR" sz="1100">
                <a:solidFill>
                  <a:srgbClr val="996633"/>
                </a:solidFill>
              </a:rPr>
              <a:t>$dll</a:t>
            </a:r>
            <a:r>
              <a:rPr lang="pt-BR" sz="1100">
                <a:solidFill>
                  <a:srgbClr val="333333"/>
                </a:solidFill>
              </a:rPr>
              <a:t>-&gt;</a:t>
            </a:r>
            <a:r>
              <a:rPr lang="pt-BR" sz="1100">
                <a:solidFill>
                  <a:srgbClr val="0000CC"/>
                </a:solidFill>
              </a:rPr>
              <a:t>current</a:t>
            </a:r>
            <a:r>
              <a:rPr lang="pt-BR" sz="1100">
                <a:solidFill>
                  <a:schemeClr val="dk1"/>
                </a:solidFill>
              </a:rPr>
              <a:t>();</a:t>
            </a:r>
            <a:endParaRPr sz="1100">
              <a:solidFill>
                <a:schemeClr val="dk1"/>
              </a:solidFill>
            </a:endParaRPr>
          </a:p>
          <a:p>
            <a:pPr indent="0" lvl="0" marL="0" rtl="0" algn="l">
              <a:spcBef>
                <a:spcPts val="0"/>
              </a:spcBef>
              <a:spcAft>
                <a:spcPts val="0"/>
              </a:spcAft>
              <a:buNone/>
            </a:pPr>
            <a:r>
              <a:rPr lang="pt-BR" sz="1100">
                <a:solidFill>
                  <a:schemeClr val="dk1"/>
                </a:solidFill>
              </a:rPr>
              <a:t>    </a:t>
            </a:r>
            <a:r>
              <a:rPr b="1" lang="pt-BR" sz="1100">
                <a:solidFill>
                  <a:srgbClr val="008800"/>
                </a:solidFill>
              </a:rPr>
              <a:t>echo</a:t>
            </a:r>
            <a:r>
              <a:rPr lang="pt-BR" sz="1100">
                <a:solidFill>
                  <a:schemeClr val="dk1"/>
                </a:solidFill>
              </a:rPr>
              <a:t> </a:t>
            </a:r>
            <a:r>
              <a:rPr lang="pt-BR" sz="1100">
                <a:solidFill>
                  <a:schemeClr val="dk1"/>
                </a:solidFill>
                <a:highlight>
                  <a:srgbClr val="FFF0F0"/>
                </a:highlight>
              </a:rPr>
              <a:t>'Anterior: '</a:t>
            </a:r>
            <a:r>
              <a:rPr lang="pt-BR" sz="1100">
                <a:solidFill>
                  <a:srgbClr val="333333"/>
                </a:solidFill>
              </a:rPr>
              <a:t>.</a:t>
            </a:r>
            <a:r>
              <a:rPr lang="pt-BR" sz="1100">
                <a:solidFill>
                  <a:srgbClr val="996633"/>
                </a:solidFill>
              </a:rPr>
              <a:t>$prev</a:t>
            </a:r>
            <a:r>
              <a:rPr lang="pt-BR" sz="1100">
                <a:solidFill>
                  <a:schemeClr val="dk1"/>
                </a:solidFill>
              </a:rPr>
              <a:t>, </a:t>
            </a:r>
            <a:r>
              <a:rPr lang="pt-BR" sz="1100">
                <a:solidFill>
                  <a:schemeClr val="dk1"/>
                </a:solidFill>
                <a:highlight>
                  <a:srgbClr val="FFF0F0"/>
                </a:highlight>
              </a:rPr>
              <a:t>"&lt;br/&gt;"</a:t>
            </a:r>
            <a:r>
              <a:rPr lang="pt-BR" sz="1100">
                <a:solidFill>
                  <a:schemeClr val="dk1"/>
                </a:solidFill>
              </a:rPr>
              <a:t>;</a:t>
            </a:r>
            <a:endParaRPr sz="1100">
              <a:solidFill>
                <a:schemeClr val="dk1"/>
              </a:solidFill>
            </a:endParaRPr>
          </a:p>
          <a:p>
            <a:pPr indent="0" lvl="0" marL="0" rtl="0" algn="l">
              <a:spcBef>
                <a:spcPts val="0"/>
              </a:spcBef>
              <a:spcAft>
                <a:spcPts val="0"/>
              </a:spcAft>
              <a:buNone/>
            </a:pPr>
            <a:r>
              <a:rPr lang="pt-BR" sz="1100">
                <a:solidFill>
                  <a:schemeClr val="dk1"/>
                </a:solidFill>
              </a:rPr>
              <a:t>    </a:t>
            </a:r>
            <a:r>
              <a:rPr b="1" lang="pt-BR" sz="1100">
                <a:solidFill>
                  <a:srgbClr val="008800"/>
                </a:solidFill>
              </a:rPr>
              <a:t>echo</a:t>
            </a:r>
            <a:r>
              <a:rPr lang="pt-BR" sz="1100">
                <a:solidFill>
                  <a:schemeClr val="dk1"/>
                </a:solidFill>
              </a:rPr>
              <a:t> </a:t>
            </a:r>
            <a:r>
              <a:rPr lang="pt-BR" sz="1100">
                <a:solidFill>
                  <a:schemeClr val="dk1"/>
                </a:solidFill>
                <a:highlight>
                  <a:srgbClr val="FFF0F0"/>
                </a:highlight>
              </a:rPr>
              <a:t>'Atual: '</a:t>
            </a:r>
            <a:r>
              <a:rPr lang="pt-BR" sz="1100">
                <a:solidFill>
                  <a:srgbClr val="333333"/>
                </a:solidFill>
              </a:rPr>
              <a:t>.</a:t>
            </a:r>
            <a:r>
              <a:rPr lang="pt-BR" sz="1100">
                <a:solidFill>
                  <a:srgbClr val="996633"/>
                </a:solidFill>
              </a:rPr>
              <a:t>$current</a:t>
            </a:r>
            <a:r>
              <a:rPr lang="pt-BR" sz="1100">
                <a:solidFill>
                  <a:schemeClr val="dk1"/>
                </a:solidFill>
              </a:rPr>
              <a:t>, </a:t>
            </a:r>
            <a:r>
              <a:rPr lang="pt-BR" sz="1100">
                <a:solidFill>
                  <a:schemeClr val="dk1"/>
                </a:solidFill>
                <a:highlight>
                  <a:srgbClr val="FFF0F0"/>
                </a:highlight>
              </a:rPr>
              <a:t>"&lt;br/&gt;"</a:t>
            </a:r>
            <a:r>
              <a:rPr lang="pt-BR" sz="1100">
                <a:solidFill>
                  <a:schemeClr val="dk1"/>
                </a:solidFill>
              </a:rPr>
              <a:t>;</a:t>
            </a:r>
            <a:endParaRPr sz="1100">
              <a:solidFill>
                <a:schemeClr val="dk1"/>
              </a:solidFill>
            </a:endParaRPr>
          </a:p>
          <a:p>
            <a:pPr indent="0" lvl="0" marL="0" rtl="0" algn="l">
              <a:spcBef>
                <a:spcPts val="0"/>
              </a:spcBef>
              <a:spcAft>
                <a:spcPts val="0"/>
              </a:spcAft>
              <a:buNone/>
            </a:pPr>
            <a:r>
              <a:rPr lang="pt-BR" sz="1100">
                <a:solidFill>
                  <a:schemeClr val="dk1"/>
                </a:solidFill>
              </a:rPr>
              <a:t>    </a:t>
            </a:r>
            <a:r>
              <a:rPr lang="pt-BR" sz="1100">
                <a:solidFill>
                  <a:srgbClr val="996633"/>
                </a:solidFill>
              </a:rPr>
              <a:t>$prev</a:t>
            </a:r>
            <a:r>
              <a:rPr lang="pt-BR" sz="1100">
                <a:solidFill>
                  <a:schemeClr val="dk1"/>
                </a:solidFill>
              </a:rPr>
              <a:t> </a:t>
            </a:r>
            <a:r>
              <a:rPr lang="pt-BR" sz="1100">
                <a:solidFill>
                  <a:srgbClr val="333333"/>
                </a:solidFill>
              </a:rPr>
              <a:t>=</a:t>
            </a:r>
            <a:r>
              <a:rPr lang="pt-BR" sz="1100">
                <a:solidFill>
                  <a:schemeClr val="dk1"/>
                </a:solidFill>
              </a:rPr>
              <a:t> </a:t>
            </a:r>
            <a:r>
              <a:rPr lang="pt-BR" sz="1100">
                <a:solidFill>
                  <a:srgbClr val="996633"/>
                </a:solidFill>
              </a:rPr>
              <a:t>$current</a:t>
            </a:r>
            <a:r>
              <a:rPr lang="pt-BR" sz="1100">
                <a:solidFill>
                  <a:schemeClr val="dk1"/>
                </a:solidFill>
              </a:rPr>
              <a:t>;</a:t>
            </a:r>
            <a:endParaRPr sz="1100">
              <a:solidFill>
                <a:schemeClr val="dk1"/>
              </a:solidFill>
            </a:endParaRPr>
          </a:p>
          <a:p>
            <a:pPr indent="0" lvl="0" marL="0" rtl="0" algn="l">
              <a:spcBef>
                <a:spcPts val="0"/>
              </a:spcBef>
              <a:spcAft>
                <a:spcPts val="0"/>
              </a:spcAft>
              <a:buNone/>
            </a:pPr>
            <a:r>
              <a:rPr lang="pt-BR" sz="1100">
                <a:solidFill>
                  <a:schemeClr val="dk1"/>
                </a:solidFill>
              </a:rPr>
              <a:t>    </a:t>
            </a:r>
            <a:r>
              <a:rPr lang="pt-BR" sz="1100">
                <a:solidFill>
                  <a:srgbClr val="996633"/>
                </a:solidFill>
              </a:rPr>
              <a:t>$dll</a:t>
            </a:r>
            <a:r>
              <a:rPr lang="pt-BR" sz="1100">
                <a:solidFill>
                  <a:srgbClr val="333333"/>
                </a:solidFill>
              </a:rPr>
              <a:t>-&gt;</a:t>
            </a:r>
            <a:r>
              <a:rPr lang="pt-BR" sz="1100">
                <a:solidFill>
                  <a:srgbClr val="0000CC"/>
                </a:solidFill>
              </a:rPr>
              <a:t>next</a:t>
            </a:r>
            <a:r>
              <a:rPr lang="pt-BR" sz="1100">
                <a:solidFill>
                  <a:schemeClr val="dk1"/>
                </a:solidFill>
              </a:rPr>
              <a:t>();</a:t>
            </a:r>
            <a:endParaRPr sz="1100">
              <a:solidFill>
                <a:schemeClr val="dk1"/>
              </a:solidFill>
            </a:endParaRPr>
          </a:p>
          <a:p>
            <a:pPr indent="0" lvl="0" marL="0" rtl="0" algn="l">
              <a:spcBef>
                <a:spcPts val="0"/>
              </a:spcBef>
              <a:spcAft>
                <a:spcPts val="0"/>
              </a:spcAft>
              <a:buNone/>
            </a:pPr>
            <a:r>
              <a:rPr lang="pt-BR" sz="1100">
                <a:solidFill>
                  <a:schemeClr val="dk1"/>
                </a:solidFill>
              </a:rPr>
              <a:t>    </a:t>
            </a:r>
            <a:r>
              <a:rPr lang="pt-BR" sz="1100">
                <a:solidFill>
                  <a:srgbClr val="996633"/>
                </a:solidFill>
              </a:rPr>
              <a:t>$next</a:t>
            </a:r>
            <a:r>
              <a:rPr lang="pt-BR" sz="1100">
                <a:solidFill>
                  <a:schemeClr val="dk1"/>
                </a:solidFill>
              </a:rPr>
              <a:t> </a:t>
            </a:r>
            <a:r>
              <a:rPr lang="pt-BR" sz="1100">
                <a:solidFill>
                  <a:srgbClr val="333333"/>
                </a:solidFill>
              </a:rPr>
              <a:t>=</a:t>
            </a:r>
            <a:r>
              <a:rPr lang="pt-BR" sz="1100">
                <a:solidFill>
                  <a:schemeClr val="dk1"/>
                </a:solidFill>
              </a:rPr>
              <a:t> </a:t>
            </a:r>
            <a:r>
              <a:rPr lang="pt-BR" sz="1100">
                <a:solidFill>
                  <a:srgbClr val="996633"/>
                </a:solidFill>
              </a:rPr>
              <a:t>$dll</a:t>
            </a:r>
            <a:r>
              <a:rPr lang="pt-BR" sz="1100">
                <a:solidFill>
                  <a:srgbClr val="333333"/>
                </a:solidFill>
              </a:rPr>
              <a:t>-&gt;</a:t>
            </a:r>
            <a:r>
              <a:rPr lang="pt-BR" sz="1100">
                <a:solidFill>
                  <a:srgbClr val="0000CC"/>
                </a:solidFill>
              </a:rPr>
              <a:t>current</a:t>
            </a:r>
            <a:r>
              <a:rPr lang="pt-BR" sz="1100">
                <a:solidFill>
                  <a:schemeClr val="dk1"/>
                </a:solidFill>
              </a:rPr>
              <a:t>();</a:t>
            </a:r>
            <a:endParaRPr sz="1100">
              <a:solidFill>
                <a:schemeClr val="dk1"/>
              </a:solidFill>
            </a:endParaRPr>
          </a:p>
          <a:p>
            <a:pPr indent="0" lvl="0" marL="0" rtl="0" algn="l">
              <a:spcBef>
                <a:spcPts val="0"/>
              </a:spcBef>
              <a:spcAft>
                <a:spcPts val="0"/>
              </a:spcAft>
              <a:buNone/>
            </a:pPr>
            <a:r>
              <a:rPr lang="pt-BR" sz="1100">
                <a:solidFill>
                  <a:schemeClr val="dk1"/>
                </a:solidFill>
              </a:rPr>
              <a:t>    </a:t>
            </a:r>
            <a:r>
              <a:rPr b="1" lang="pt-BR" sz="1100">
                <a:solidFill>
                  <a:srgbClr val="008800"/>
                </a:solidFill>
              </a:rPr>
              <a:t>echo</a:t>
            </a:r>
            <a:r>
              <a:rPr lang="pt-BR" sz="1100">
                <a:solidFill>
                  <a:schemeClr val="dk1"/>
                </a:solidFill>
              </a:rPr>
              <a:t> </a:t>
            </a:r>
            <a:r>
              <a:rPr lang="pt-BR" sz="1100">
                <a:solidFill>
                  <a:schemeClr val="dk1"/>
                </a:solidFill>
                <a:highlight>
                  <a:srgbClr val="FFF0F0"/>
                </a:highlight>
              </a:rPr>
              <a:t>'Próximo: '</a:t>
            </a:r>
            <a:r>
              <a:rPr lang="pt-BR" sz="1100">
                <a:solidFill>
                  <a:srgbClr val="333333"/>
                </a:solidFill>
              </a:rPr>
              <a:t>.</a:t>
            </a:r>
            <a:r>
              <a:rPr lang="pt-BR" sz="1100">
                <a:solidFill>
                  <a:srgbClr val="996633"/>
                </a:solidFill>
              </a:rPr>
              <a:t>$next</a:t>
            </a:r>
            <a:r>
              <a:rPr lang="pt-BR" sz="1100">
                <a:solidFill>
                  <a:srgbClr val="333333"/>
                </a:solidFill>
              </a:rPr>
              <a:t>.</a:t>
            </a:r>
            <a:r>
              <a:rPr lang="pt-BR" sz="1100">
                <a:solidFill>
                  <a:schemeClr val="dk1"/>
                </a:solidFill>
              </a:rPr>
              <a:t> </a:t>
            </a:r>
            <a:r>
              <a:rPr lang="pt-BR" sz="1100">
                <a:solidFill>
                  <a:schemeClr val="dk1"/>
                </a:solidFill>
                <a:highlight>
                  <a:srgbClr val="FFF0F0"/>
                </a:highlight>
              </a:rPr>
              <a:t>"&lt;br/&gt;"</a:t>
            </a:r>
            <a:r>
              <a:rPr lang="pt-BR" sz="1100">
                <a:solidFill>
                  <a:schemeClr val="dk1"/>
                </a:solidFill>
              </a:rPr>
              <a:t>;</a:t>
            </a:r>
            <a:endParaRPr sz="1100">
              <a:solidFill>
                <a:schemeClr val="dk1"/>
              </a:solidFill>
            </a:endParaRPr>
          </a:p>
          <a:p>
            <a:pPr indent="0" lvl="0" marL="0" rtl="0" algn="l">
              <a:spcBef>
                <a:spcPts val="0"/>
              </a:spcBef>
              <a:spcAft>
                <a:spcPts val="0"/>
              </a:spcAft>
              <a:buNone/>
            </a:pPr>
            <a:r>
              <a:rPr lang="pt-BR" sz="1100">
                <a:solidFill>
                  <a:schemeClr val="dk1"/>
                </a:solidFill>
              </a:rPr>
              <a:t>    </a:t>
            </a:r>
            <a:r>
              <a:rPr b="1" lang="pt-BR" sz="1100">
                <a:solidFill>
                  <a:srgbClr val="008800"/>
                </a:solidFill>
              </a:rPr>
              <a:t>echo</a:t>
            </a:r>
            <a:r>
              <a:rPr lang="pt-BR" sz="1100">
                <a:solidFill>
                  <a:schemeClr val="dk1"/>
                </a:solidFill>
              </a:rPr>
              <a:t> </a:t>
            </a:r>
            <a:r>
              <a:rPr lang="pt-BR" sz="1100">
                <a:solidFill>
                  <a:schemeClr val="dk1"/>
                </a:solidFill>
                <a:highlight>
                  <a:srgbClr val="FFF0F0"/>
                </a:highlight>
              </a:rPr>
              <a:t>"&lt;br/&gt;"</a:t>
            </a:r>
            <a:r>
              <a:rPr lang="pt-BR" sz="1100">
                <a:solidFill>
                  <a:schemeClr val="dk1"/>
                </a:solidFill>
              </a:rPr>
              <a:t>;</a:t>
            </a:r>
            <a:endParaRPr sz="1100">
              <a:solidFill>
                <a:schemeClr val="dk1"/>
              </a:solidFill>
            </a:endParaRPr>
          </a:p>
          <a:p>
            <a:pPr indent="0" lvl="0" marL="0" rtl="0" algn="l">
              <a:lnSpc>
                <a:spcPct val="125000"/>
              </a:lnSpc>
              <a:spcBef>
                <a:spcPts val="0"/>
              </a:spcBef>
              <a:spcAft>
                <a:spcPts val="0"/>
              </a:spcAft>
              <a:buNone/>
            </a:pPr>
            <a:r>
              <a:rPr lang="pt-BR" sz="1100">
                <a:solidFill>
                  <a:schemeClr val="dk1"/>
                </a:solidFill>
              </a:rPr>
              <a:t>}</a:t>
            </a:r>
            <a:endParaRPr sz="1100">
              <a:solidFill>
                <a:schemeClr val="dk1"/>
              </a:solidFill>
            </a:endParaRPr>
          </a:p>
        </p:txBody>
      </p:sp>
      <p:grpSp>
        <p:nvGrpSpPr>
          <p:cNvPr id="2812" name="Google Shape;2812;p327"/>
          <p:cNvGrpSpPr/>
          <p:nvPr/>
        </p:nvGrpSpPr>
        <p:grpSpPr>
          <a:xfrm>
            <a:off x="675419" y="4504800"/>
            <a:ext cx="1316907" cy="305100"/>
            <a:chOff x="980219" y="4504800"/>
            <a:chExt cx="1316907" cy="305100"/>
          </a:xfrm>
        </p:grpSpPr>
        <p:grpSp>
          <p:nvGrpSpPr>
            <p:cNvPr id="2813" name="Google Shape;2813;p327"/>
            <p:cNvGrpSpPr/>
            <p:nvPr/>
          </p:nvGrpSpPr>
          <p:grpSpPr>
            <a:xfrm>
              <a:off x="2071135" y="4567543"/>
              <a:ext cx="225991" cy="179650"/>
              <a:chOff x="3284675" y="4374625"/>
              <a:chExt cx="386507" cy="179650"/>
            </a:xfrm>
          </p:grpSpPr>
          <p:cxnSp>
            <p:nvCxnSpPr>
              <p:cNvPr id="2814" name="Google Shape;2814;p327"/>
              <p:cNvCxnSpPr/>
              <p:nvPr/>
            </p:nvCxnSpPr>
            <p:spPr>
              <a:xfrm>
                <a:off x="3299782" y="4374625"/>
                <a:ext cx="371400" cy="0"/>
              </a:xfrm>
              <a:prstGeom prst="straightConnector1">
                <a:avLst/>
              </a:prstGeom>
              <a:noFill/>
              <a:ln cap="flat" cmpd="sng" w="9525">
                <a:solidFill>
                  <a:schemeClr val="dk2"/>
                </a:solidFill>
                <a:prstDash val="solid"/>
                <a:round/>
                <a:headEnd len="med" w="med" type="none"/>
                <a:tailEnd len="med" w="med" type="triangle"/>
              </a:ln>
            </p:spPr>
          </p:cxnSp>
          <p:cxnSp>
            <p:nvCxnSpPr>
              <p:cNvPr id="2815" name="Google Shape;2815;p327"/>
              <p:cNvCxnSpPr/>
              <p:nvPr/>
            </p:nvCxnSpPr>
            <p:spPr>
              <a:xfrm rot="10800000">
                <a:off x="3284675" y="4547375"/>
                <a:ext cx="386400" cy="6900"/>
              </a:xfrm>
              <a:prstGeom prst="straightConnector1">
                <a:avLst/>
              </a:prstGeom>
              <a:noFill/>
              <a:ln cap="flat" cmpd="sng" w="9525">
                <a:solidFill>
                  <a:schemeClr val="dk2"/>
                </a:solidFill>
                <a:prstDash val="solid"/>
                <a:round/>
                <a:headEnd len="med" w="med" type="none"/>
                <a:tailEnd len="med" w="med" type="triangle"/>
              </a:ln>
            </p:spPr>
          </p:cxnSp>
        </p:grpSp>
        <p:grpSp>
          <p:nvGrpSpPr>
            <p:cNvPr id="2816" name="Google Shape;2816;p327"/>
            <p:cNvGrpSpPr/>
            <p:nvPr/>
          </p:nvGrpSpPr>
          <p:grpSpPr>
            <a:xfrm>
              <a:off x="980219" y="4504800"/>
              <a:ext cx="1091032" cy="305100"/>
              <a:chOff x="980219" y="4504800"/>
              <a:chExt cx="1091032" cy="305100"/>
            </a:xfrm>
          </p:grpSpPr>
          <p:sp>
            <p:nvSpPr>
              <p:cNvPr id="2803" name="Google Shape;2803;p327"/>
              <p:cNvSpPr/>
              <p:nvPr/>
            </p:nvSpPr>
            <p:spPr>
              <a:xfrm>
                <a:off x="980219" y="4504800"/>
                <a:ext cx="201600" cy="305100"/>
              </a:xfrm>
              <a:prstGeom prst="rect">
                <a:avLst/>
              </a:prstGeom>
              <a:gradFill>
                <a:gsLst>
                  <a:gs pos="0">
                    <a:srgbClr val="F5D0D0"/>
                  </a:gs>
                  <a:gs pos="100000">
                    <a:srgbClr val="D96868"/>
                  </a:gs>
                </a:gsLst>
                <a:lin ang="5400012" scaled="0"/>
              </a:gradFill>
              <a:ln cap="flat" cmpd="sng" w="9525">
                <a:solidFill>
                  <a:schemeClr val="dk2"/>
                </a:solidFill>
                <a:prstDash val="solid"/>
                <a:round/>
                <a:headEnd len="sm" w="sm" type="none"/>
                <a:tailEnd len="sm" w="sm" type="none"/>
              </a:ln>
              <a:effectLst>
                <a:outerShdw blurRad="57150" rotWithShape="0" algn="bl" dir="3120000" dist="123825">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7" name="Google Shape;2817;p327"/>
              <p:cNvSpPr/>
              <p:nvPr/>
            </p:nvSpPr>
            <p:spPr>
              <a:xfrm>
                <a:off x="1187454" y="4504800"/>
                <a:ext cx="678900" cy="305100"/>
              </a:xfrm>
              <a:prstGeom prst="rect">
                <a:avLst/>
              </a:prstGeom>
              <a:gradFill>
                <a:gsLst>
                  <a:gs pos="0">
                    <a:srgbClr val="DFE9FB"/>
                  </a:gs>
                  <a:gs pos="100000">
                    <a:srgbClr val="6E9BE7"/>
                  </a:gs>
                </a:gsLst>
                <a:lin ang="5400012" scaled="0"/>
              </a:gradFill>
              <a:ln cap="flat" cmpd="sng" w="9525">
                <a:solidFill>
                  <a:schemeClr val="dk2"/>
                </a:solidFill>
                <a:prstDash val="solid"/>
                <a:round/>
                <a:headEnd len="sm" w="sm" type="none"/>
                <a:tailEnd len="sm" w="sm" type="none"/>
              </a:ln>
              <a:effectLst>
                <a:outerShdw blurRad="57150" rotWithShape="0" algn="bl" dir="3120000" dist="123825">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pt-BR" sz="1200"/>
                  <a:t>laranja</a:t>
                </a:r>
                <a:endParaRPr b="1" sz="1200"/>
              </a:p>
            </p:txBody>
          </p:sp>
          <p:sp>
            <p:nvSpPr>
              <p:cNvPr id="2818" name="Google Shape;2818;p327"/>
              <p:cNvSpPr/>
              <p:nvPr/>
            </p:nvSpPr>
            <p:spPr>
              <a:xfrm>
                <a:off x="1869651" y="4504800"/>
                <a:ext cx="201600" cy="305100"/>
              </a:xfrm>
              <a:prstGeom prst="rect">
                <a:avLst/>
              </a:prstGeom>
              <a:gradFill>
                <a:gsLst>
                  <a:gs pos="0">
                    <a:srgbClr val="F5D0D0"/>
                  </a:gs>
                  <a:gs pos="100000">
                    <a:srgbClr val="D96868"/>
                  </a:gs>
                </a:gsLst>
                <a:lin ang="5400012" scaled="0"/>
              </a:gradFill>
              <a:ln cap="flat" cmpd="sng" w="9525">
                <a:solidFill>
                  <a:schemeClr val="dk2"/>
                </a:solidFill>
                <a:prstDash val="solid"/>
                <a:round/>
                <a:headEnd len="sm" w="sm" type="none"/>
                <a:tailEnd len="sm" w="sm" type="none"/>
              </a:ln>
              <a:effectLst>
                <a:outerShdw blurRad="57150" rotWithShape="0" algn="bl" dir="3120000" dist="123825">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819" name="Google Shape;2819;p327"/>
          <p:cNvGrpSpPr/>
          <p:nvPr/>
        </p:nvGrpSpPr>
        <p:grpSpPr>
          <a:xfrm>
            <a:off x="1970819" y="4504800"/>
            <a:ext cx="1316907" cy="305100"/>
            <a:chOff x="980219" y="4504800"/>
            <a:chExt cx="1316907" cy="305100"/>
          </a:xfrm>
        </p:grpSpPr>
        <p:grpSp>
          <p:nvGrpSpPr>
            <p:cNvPr id="2820" name="Google Shape;2820;p327"/>
            <p:cNvGrpSpPr/>
            <p:nvPr/>
          </p:nvGrpSpPr>
          <p:grpSpPr>
            <a:xfrm>
              <a:off x="2071135" y="4567543"/>
              <a:ext cx="225991" cy="179650"/>
              <a:chOff x="3284675" y="4374625"/>
              <a:chExt cx="386507" cy="179650"/>
            </a:xfrm>
          </p:grpSpPr>
          <p:cxnSp>
            <p:nvCxnSpPr>
              <p:cNvPr id="2821" name="Google Shape;2821;p327"/>
              <p:cNvCxnSpPr/>
              <p:nvPr/>
            </p:nvCxnSpPr>
            <p:spPr>
              <a:xfrm>
                <a:off x="3299782" y="4374625"/>
                <a:ext cx="371400" cy="0"/>
              </a:xfrm>
              <a:prstGeom prst="straightConnector1">
                <a:avLst/>
              </a:prstGeom>
              <a:noFill/>
              <a:ln cap="flat" cmpd="sng" w="9525">
                <a:solidFill>
                  <a:schemeClr val="dk2"/>
                </a:solidFill>
                <a:prstDash val="solid"/>
                <a:round/>
                <a:headEnd len="med" w="med" type="none"/>
                <a:tailEnd len="med" w="med" type="triangle"/>
              </a:ln>
            </p:spPr>
          </p:cxnSp>
          <p:cxnSp>
            <p:nvCxnSpPr>
              <p:cNvPr id="2822" name="Google Shape;2822;p327"/>
              <p:cNvCxnSpPr/>
              <p:nvPr/>
            </p:nvCxnSpPr>
            <p:spPr>
              <a:xfrm rot="10800000">
                <a:off x="3284675" y="4547375"/>
                <a:ext cx="386400" cy="6900"/>
              </a:xfrm>
              <a:prstGeom prst="straightConnector1">
                <a:avLst/>
              </a:prstGeom>
              <a:noFill/>
              <a:ln cap="flat" cmpd="sng" w="9525">
                <a:solidFill>
                  <a:schemeClr val="dk2"/>
                </a:solidFill>
                <a:prstDash val="solid"/>
                <a:round/>
                <a:headEnd len="med" w="med" type="none"/>
                <a:tailEnd len="med" w="med" type="triangle"/>
              </a:ln>
            </p:spPr>
          </p:cxnSp>
        </p:grpSp>
        <p:grpSp>
          <p:nvGrpSpPr>
            <p:cNvPr id="2823" name="Google Shape;2823;p327"/>
            <p:cNvGrpSpPr/>
            <p:nvPr/>
          </p:nvGrpSpPr>
          <p:grpSpPr>
            <a:xfrm>
              <a:off x="980219" y="4504800"/>
              <a:ext cx="1091032" cy="305100"/>
              <a:chOff x="980219" y="4504800"/>
              <a:chExt cx="1091032" cy="305100"/>
            </a:xfrm>
          </p:grpSpPr>
          <p:sp>
            <p:nvSpPr>
              <p:cNvPr id="2824" name="Google Shape;2824;p327"/>
              <p:cNvSpPr/>
              <p:nvPr/>
            </p:nvSpPr>
            <p:spPr>
              <a:xfrm>
                <a:off x="980219" y="4504800"/>
                <a:ext cx="201600" cy="305100"/>
              </a:xfrm>
              <a:prstGeom prst="rect">
                <a:avLst/>
              </a:prstGeom>
              <a:gradFill>
                <a:gsLst>
                  <a:gs pos="0">
                    <a:srgbClr val="F5D0D0"/>
                  </a:gs>
                  <a:gs pos="100000">
                    <a:srgbClr val="D96868"/>
                  </a:gs>
                </a:gsLst>
                <a:lin ang="5400012" scaled="0"/>
              </a:gradFill>
              <a:ln cap="flat" cmpd="sng" w="9525">
                <a:solidFill>
                  <a:schemeClr val="dk2"/>
                </a:solidFill>
                <a:prstDash val="solid"/>
                <a:round/>
                <a:headEnd len="sm" w="sm" type="none"/>
                <a:tailEnd len="sm" w="sm" type="none"/>
              </a:ln>
              <a:effectLst>
                <a:outerShdw blurRad="57150" rotWithShape="0" algn="bl" dir="3120000" dist="123825">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5" name="Google Shape;2825;p327"/>
              <p:cNvSpPr/>
              <p:nvPr/>
            </p:nvSpPr>
            <p:spPr>
              <a:xfrm>
                <a:off x="1187454" y="4504800"/>
                <a:ext cx="678900" cy="305100"/>
              </a:xfrm>
              <a:prstGeom prst="rect">
                <a:avLst/>
              </a:prstGeom>
              <a:gradFill>
                <a:gsLst>
                  <a:gs pos="0">
                    <a:srgbClr val="DFE9FB"/>
                  </a:gs>
                  <a:gs pos="100000">
                    <a:srgbClr val="6E9BE7"/>
                  </a:gs>
                </a:gsLst>
                <a:lin ang="5400012" scaled="0"/>
              </a:gradFill>
              <a:ln cap="flat" cmpd="sng" w="9525">
                <a:solidFill>
                  <a:schemeClr val="dk2"/>
                </a:solidFill>
                <a:prstDash val="solid"/>
                <a:round/>
                <a:headEnd len="sm" w="sm" type="none"/>
                <a:tailEnd len="sm" w="sm" type="none"/>
              </a:ln>
              <a:effectLst>
                <a:outerShdw blurRad="57150" rotWithShape="0" algn="bl" dir="3120000" dist="123825">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pt-BR" sz="1100"/>
                  <a:t>banana</a:t>
                </a:r>
                <a:endParaRPr b="1" sz="1100"/>
              </a:p>
            </p:txBody>
          </p:sp>
          <p:sp>
            <p:nvSpPr>
              <p:cNvPr id="2826" name="Google Shape;2826;p327"/>
              <p:cNvSpPr/>
              <p:nvPr/>
            </p:nvSpPr>
            <p:spPr>
              <a:xfrm>
                <a:off x="1869651" y="4504800"/>
                <a:ext cx="201600" cy="305100"/>
              </a:xfrm>
              <a:prstGeom prst="rect">
                <a:avLst/>
              </a:prstGeom>
              <a:gradFill>
                <a:gsLst>
                  <a:gs pos="0">
                    <a:srgbClr val="F5D0D0"/>
                  </a:gs>
                  <a:gs pos="100000">
                    <a:srgbClr val="D96868"/>
                  </a:gs>
                </a:gsLst>
                <a:lin ang="5400012" scaled="0"/>
              </a:gradFill>
              <a:ln cap="flat" cmpd="sng" w="9525">
                <a:solidFill>
                  <a:schemeClr val="dk2"/>
                </a:solidFill>
                <a:prstDash val="solid"/>
                <a:round/>
                <a:headEnd len="sm" w="sm" type="none"/>
                <a:tailEnd len="sm" w="sm" type="none"/>
              </a:ln>
              <a:effectLst>
                <a:outerShdw blurRad="57150" rotWithShape="0" algn="bl" dir="3120000" dist="123825">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827" name="Google Shape;2827;p327"/>
          <p:cNvGrpSpPr/>
          <p:nvPr/>
        </p:nvGrpSpPr>
        <p:grpSpPr>
          <a:xfrm>
            <a:off x="3266219" y="4504800"/>
            <a:ext cx="1316907" cy="305100"/>
            <a:chOff x="980219" y="4504800"/>
            <a:chExt cx="1316907" cy="305100"/>
          </a:xfrm>
        </p:grpSpPr>
        <p:grpSp>
          <p:nvGrpSpPr>
            <p:cNvPr id="2828" name="Google Shape;2828;p327"/>
            <p:cNvGrpSpPr/>
            <p:nvPr/>
          </p:nvGrpSpPr>
          <p:grpSpPr>
            <a:xfrm>
              <a:off x="2071135" y="4567543"/>
              <a:ext cx="225991" cy="179650"/>
              <a:chOff x="3284675" y="4374625"/>
              <a:chExt cx="386507" cy="179650"/>
            </a:xfrm>
          </p:grpSpPr>
          <p:cxnSp>
            <p:nvCxnSpPr>
              <p:cNvPr id="2829" name="Google Shape;2829;p327"/>
              <p:cNvCxnSpPr/>
              <p:nvPr/>
            </p:nvCxnSpPr>
            <p:spPr>
              <a:xfrm>
                <a:off x="3299782" y="4374625"/>
                <a:ext cx="371400" cy="0"/>
              </a:xfrm>
              <a:prstGeom prst="straightConnector1">
                <a:avLst/>
              </a:prstGeom>
              <a:noFill/>
              <a:ln cap="flat" cmpd="sng" w="9525">
                <a:solidFill>
                  <a:schemeClr val="dk2"/>
                </a:solidFill>
                <a:prstDash val="solid"/>
                <a:round/>
                <a:headEnd len="med" w="med" type="none"/>
                <a:tailEnd len="med" w="med" type="triangle"/>
              </a:ln>
            </p:spPr>
          </p:cxnSp>
          <p:cxnSp>
            <p:nvCxnSpPr>
              <p:cNvPr id="2830" name="Google Shape;2830;p327"/>
              <p:cNvCxnSpPr/>
              <p:nvPr/>
            </p:nvCxnSpPr>
            <p:spPr>
              <a:xfrm rot="10800000">
                <a:off x="3284675" y="4547375"/>
                <a:ext cx="386400" cy="6900"/>
              </a:xfrm>
              <a:prstGeom prst="straightConnector1">
                <a:avLst/>
              </a:prstGeom>
              <a:noFill/>
              <a:ln cap="flat" cmpd="sng" w="9525">
                <a:solidFill>
                  <a:schemeClr val="dk2"/>
                </a:solidFill>
                <a:prstDash val="solid"/>
                <a:round/>
                <a:headEnd len="med" w="med" type="none"/>
                <a:tailEnd len="med" w="med" type="triangle"/>
              </a:ln>
            </p:spPr>
          </p:cxnSp>
        </p:grpSp>
        <p:grpSp>
          <p:nvGrpSpPr>
            <p:cNvPr id="2831" name="Google Shape;2831;p327"/>
            <p:cNvGrpSpPr/>
            <p:nvPr/>
          </p:nvGrpSpPr>
          <p:grpSpPr>
            <a:xfrm>
              <a:off x="980219" y="4504800"/>
              <a:ext cx="1091032" cy="305100"/>
              <a:chOff x="980219" y="4504800"/>
              <a:chExt cx="1091032" cy="305100"/>
            </a:xfrm>
          </p:grpSpPr>
          <p:sp>
            <p:nvSpPr>
              <p:cNvPr id="2832" name="Google Shape;2832;p327"/>
              <p:cNvSpPr/>
              <p:nvPr/>
            </p:nvSpPr>
            <p:spPr>
              <a:xfrm>
                <a:off x="980219" y="4504800"/>
                <a:ext cx="201600" cy="305100"/>
              </a:xfrm>
              <a:prstGeom prst="rect">
                <a:avLst/>
              </a:prstGeom>
              <a:gradFill>
                <a:gsLst>
                  <a:gs pos="0">
                    <a:srgbClr val="F5D0D0"/>
                  </a:gs>
                  <a:gs pos="100000">
                    <a:srgbClr val="D96868"/>
                  </a:gs>
                </a:gsLst>
                <a:lin ang="5400012" scaled="0"/>
              </a:gradFill>
              <a:ln cap="flat" cmpd="sng" w="9525">
                <a:solidFill>
                  <a:schemeClr val="dk2"/>
                </a:solidFill>
                <a:prstDash val="solid"/>
                <a:round/>
                <a:headEnd len="sm" w="sm" type="none"/>
                <a:tailEnd len="sm" w="sm" type="none"/>
              </a:ln>
              <a:effectLst>
                <a:outerShdw blurRad="57150" rotWithShape="0" algn="bl" dir="3120000" dist="123825">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3" name="Google Shape;2833;p327"/>
              <p:cNvSpPr/>
              <p:nvPr/>
            </p:nvSpPr>
            <p:spPr>
              <a:xfrm>
                <a:off x="1187454" y="4504800"/>
                <a:ext cx="678900" cy="305100"/>
              </a:xfrm>
              <a:prstGeom prst="rect">
                <a:avLst/>
              </a:prstGeom>
              <a:gradFill>
                <a:gsLst>
                  <a:gs pos="0">
                    <a:srgbClr val="DFE9FB"/>
                  </a:gs>
                  <a:gs pos="100000">
                    <a:srgbClr val="6E9BE7"/>
                  </a:gs>
                </a:gsLst>
                <a:lin ang="5400012" scaled="0"/>
              </a:gradFill>
              <a:ln cap="flat" cmpd="sng" w="9525">
                <a:solidFill>
                  <a:schemeClr val="dk2"/>
                </a:solidFill>
                <a:prstDash val="solid"/>
                <a:round/>
                <a:headEnd len="sm" w="sm" type="none"/>
                <a:tailEnd len="sm" w="sm" type="none"/>
              </a:ln>
              <a:effectLst>
                <a:outerShdw blurRad="57150" rotWithShape="0" algn="bl" dir="3120000" dist="123825">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pt-BR" sz="1200"/>
                  <a:t>limão</a:t>
                </a:r>
                <a:endParaRPr b="1" sz="1200"/>
              </a:p>
            </p:txBody>
          </p:sp>
          <p:sp>
            <p:nvSpPr>
              <p:cNvPr id="2834" name="Google Shape;2834;p327"/>
              <p:cNvSpPr/>
              <p:nvPr/>
            </p:nvSpPr>
            <p:spPr>
              <a:xfrm>
                <a:off x="1869651" y="4504800"/>
                <a:ext cx="201600" cy="305100"/>
              </a:xfrm>
              <a:prstGeom prst="rect">
                <a:avLst/>
              </a:prstGeom>
              <a:gradFill>
                <a:gsLst>
                  <a:gs pos="0">
                    <a:srgbClr val="F5D0D0"/>
                  </a:gs>
                  <a:gs pos="100000">
                    <a:srgbClr val="D96868"/>
                  </a:gs>
                </a:gsLst>
                <a:lin ang="5400012" scaled="0"/>
              </a:gradFill>
              <a:ln cap="flat" cmpd="sng" w="9525">
                <a:solidFill>
                  <a:schemeClr val="dk2"/>
                </a:solidFill>
                <a:prstDash val="solid"/>
                <a:round/>
                <a:headEnd len="sm" w="sm" type="none"/>
                <a:tailEnd len="sm" w="sm" type="none"/>
              </a:ln>
              <a:effectLst>
                <a:outerShdw blurRad="57150" rotWithShape="0" algn="bl" dir="3120000" dist="123825">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835" name="Google Shape;2835;p327"/>
          <p:cNvGrpSpPr/>
          <p:nvPr/>
        </p:nvGrpSpPr>
        <p:grpSpPr>
          <a:xfrm>
            <a:off x="4561619" y="4504800"/>
            <a:ext cx="1316907" cy="305100"/>
            <a:chOff x="980219" y="4504800"/>
            <a:chExt cx="1316907" cy="305100"/>
          </a:xfrm>
        </p:grpSpPr>
        <p:grpSp>
          <p:nvGrpSpPr>
            <p:cNvPr id="2836" name="Google Shape;2836;p327"/>
            <p:cNvGrpSpPr/>
            <p:nvPr/>
          </p:nvGrpSpPr>
          <p:grpSpPr>
            <a:xfrm>
              <a:off x="2071135" y="4567543"/>
              <a:ext cx="225991" cy="179650"/>
              <a:chOff x="3284675" y="4374625"/>
              <a:chExt cx="386507" cy="179650"/>
            </a:xfrm>
          </p:grpSpPr>
          <p:cxnSp>
            <p:nvCxnSpPr>
              <p:cNvPr id="2837" name="Google Shape;2837;p327"/>
              <p:cNvCxnSpPr/>
              <p:nvPr/>
            </p:nvCxnSpPr>
            <p:spPr>
              <a:xfrm>
                <a:off x="3299782" y="4374625"/>
                <a:ext cx="371400" cy="0"/>
              </a:xfrm>
              <a:prstGeom prst="straightConnector1">
                <a:avLst/>
              </a:prstGeom>
              <a:noFill/>
              <a:ln cap="flat" cmpd="sng" w="9525">
                <a:solidFill>
                  <a:schemeClr val="dk2"/>
                </a:solidFill>
                <a:prstDash val="solid"/>
                <a:round/>
                <a:headEnd len="med" w="med" type="none"/>
                <a:tailEnd len="med" w="med" type="triangle"/>
              </a:ln>
            </p:spPr>
          </p:cxnSp>
          <p:cxnSp>
            <p:nvCxnSpPr>
              <p:cNvPr id="2838" name="Google Shape;2838;p327"/>
              <p:cNvCxnSpPr/>
              <p:nvPr/>
            </p:nvCxnSpPr>
            <p:spPr>
              <a:xfrm rot="10800000">
                <a:off x="3284675" y="4547375"/>
                <a:ext cx="386400" cy="6900"/>
              </a:xfrm>
              <a:prstGeom prst="straightConnector1">
                <a:avLst/>
              </a:prstGeom>
              <a:noFill/>
              <a:ln cap="flat" cmpd="sng" w="9525">
                <a:solidFill>
                  <a:schemeClr val="dk2"/>
                </a:solidFill>
                <a:prstDash val="solid"/>
                <a:round/>
                <a:headEnd len="med" w="med" type="none"/>
                <a:tailEnd len="med" w="med" type="triangle"/>
              </a:ln>
            </p:spPr>
          </p:cxnSp>
        </p:grpSp>
        <p:grpSp>
          <p:nvGrpSpPr>
            <p:cNvPr id="2839" name="Google Shape;2839;p327"/>
            <p:cNvGrpSpPr/>
            <p:nvPr/>
          </p:nvGrpSpPr>
          <p:grpSpPr>
            <a:xfrm>
              <a:off x="980219" y="4504800"/>
              <a:ext cx="1091032" cy="305100"/>
              <a:chOff x="980219" y="4504800"/>
              <a:chExt cx="1091032" cy="305100"/>
            </a:xfrm>
          </p:grpSpPr>
          <p:sp>
            <p:nvSpPr>
              <p:cNvPr id="2840" name="Google Shape;2840;p327"/>
              <p:cNvSpPr/>
              <p:nvPr/>
            </p:nvSpPr>
            <p:spPr>
              <a:xfrm>
                <a:off x="980219" y="4504800"/>
                <a:ext cx="201600" cy="305100"/>
              </a:xfrm>
              <a:prstGeom prst="rect">
                <a:avLst/>
              </a:prstGeom>
              <a:gradFill>
                <a:gsLst>
                  <a:gs pos="0">
                    <a:srgbClr val="F5D0D0"/>
                  </a:gs>
                  <a:gs pos="100000">
                    <a:srgbClr val="D96868"/>
                  </a:gs>
                </a:gsLst>
                <a:lin ang="5400012" scaled="0"/>
              </a:gradFill>
              <a:ln cap="flat" cmpd="sng" w="9525">
                <a:solidFill>
                  <a:schemeClr val="dk2"/>
                </a:solidFill>
                <a:prstDash val="solid"/>
                <a:round/>
                <a:headEnd len="sm" w="sm" type="none"/>
                <a:tailEnd len="sm" w="sm" type="none"/>
              </a:ln>
              <a:effectLst>
                <a:outerShdw blurRad="57150" rotWithShape="0" algn="bl" dir="3120000" dist="123825">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1" name="Google Shape;2841;p327"/>
              <p:cNvSpPr/>
              <p:nvPr/>
            </p:nvSpPr>
            <p:spPr>
              <a:xfrm>
                <a:off x="1187454" y="4504800"/>
                <a:ext cx="678900" cy="305100"/>
              </a:xfrm>
              <a:prstGeom prst="rect">
                <a:avLst/>
              </a:prstGeom>
              <a:gradFill>
                <a:gsLst>
                  <a:gs pos="0">
                    <a:srgbClr val="DFE9FB"/>
                  </a:gs>
                  <a:gs pos="100000">
                    <a:srgbClr val="6E9BE7"/>
                  </a:gs>
                </a:gsLst>
                <a:lin ang="5400012" scaled="0"/>
              </a:gradFill>
              <a:ln cap="flat" cmpd="sng" w="9525">
                <a:solidFill>
                  <a:schemeClr val="dk2"/>
                </a:solidFill>
                <a:prstDash val="solid"/>
                <a:round/>
                <a:headEnd len="sm" w="sm" type="none"/>
                <a:tailEnd len="sm" w="sm" type="none"/>
              </a:ln>
              <a:effectLst>
                <a:outerShdw blurRad="57150" rotWithShape="0" algn="bl" dir="3120000" dist="123825">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pt-BR" sz="1200"/>
                  <a:t>maça</a:t>
                </a:r>
                <a:endParaRPr b="1" sz="1200"/>
              </a:p>
            </p:txBody>
          </p:sp>
          <p:sp>
            <p:nvSpPr>
              <p:cNvPr id="2842" name="Google Shape;2842;p327"/>
              <p:cNvSpPr/>
              <p:nvPr/>
            </p:nvSpPr>
            <p:spPr>
              <a:xfrm>
                <a:off x="1869651" y="4504800"/>
                <a:ext cx="201600" cy="305100"/>
              </a:xfrm>
              <a:prstGeom prst="rect">
                <a:avLst/>
              </a:prstGeom>
              <a:gradFill>
                <a:gsLst>
                  <a:gs pos="0">
                    <a:srgbClr val="F5D0D0"/>
                  </a:gs>
                  <a:gs pos="100000">
                    <a:srgbClr val="D96868"/>
                  </a:gs>
                </a:gsLst>
                <a:lin ang="5400012" scaled="0"/>
              </a:gradFill>
              <a:ln cap="flat" cmpd="sng" w="9525">
                <a:solidFill>
                  <a:schemeClr val="dk2"/>
                </a:solidFill>
                <a:prstDash val="solid"/>
                <a:round/>
                <a:headEnd len="sm" w="sm" type="none"/>
                <a:tailEnd len="sm" w="sm" type="none"/>
              </a:ln>
              <a:effectLst>
                <a:outerShdw blurRad="57150" rotWithShape="0" algn="bl" dir="3120000" dist="123825">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843" name="Google Shape;2843;p327"/>
          <p:cNvGrpSpPr/>
          <p:nvPr/>
        </p:nvGrpSpPr>
        <p:grpSpPr>
          <a:xfrm>
            <a:off x="5878519" y="4504800"/>
            <a:ext cx="1316907" cy="305100"/>
            <a:chOff x="980219" y="4504800"/>
            <a:chExt cx="1316907" cy="305100"/>
          </a:xfrm>
        </p:grpSpPr>
        <p:grpSp>
          <p:nvGrpSpPr>
            <p:cNvPr id="2844" name="Google Shape;2844;p327"/>
            <p:cNvGrpSpPr/>
            <p:nvPr/>
          </p:nvGrpSpPr>
          <p:grpSpPr>
            <a:xfrm>
              <a:off x="2071135" y="4567543"/>
              <a:ext cx="225991" cy="179650"/>
              <a:chOff x="3284675" y="4374625"/>
              <a:chExt cx="386507" cy="179650"/>
            </a:xfrm>
          </p:grpSpPr>
          <p:cxnSp>
            <p:nvCxnSpPr>
              <p:cNvPr id="2845" name="Google Shape;2845;p327"/>
              <p:cNvCxnSpPr/>
              <p:nvPr/>
            </p:nvCxnSpPr>
            <p:spPr>
              <a:xfrm>
                <a:off x="3299782" y="4374625"/>
                <a:ext cx="371400" cy="0"/>
              </a:xfrm>
              <a:prstGeom prst="straightConnector1">
                <a:avLst/>
              </a:prstGeom>
              <a:noFill/>
              <a:ln cap="flat" cmpd="sng" w="9525">
                <a:solidFill>
                  <a:schemeClr val="dk2"/>
                </a:solidFill>
                <a:prstDash val="solid"/>
                <a:round/>
                <a:headEnd len="med" w="med" type="none"/>
                <a:tailEnd len="med" w="med" type="triangle"/>
              </a:ln>
            </p:spPr>
          </p:cxnSp>
          <p:cxnSp>
            <p:nvCxnSpPr>
              <p:cNvPr id="2846" name="Google Shape;2846;p327"/>
              <p:cNvCxnSpPr/>
              <p:nvPr/>
            </p:nvCxnSpPr>
            <p:spPr>
              <a:xfrm rot="10800000">
                <a:off x="3284675" y="4547375"/>
                <a:ext cx="386400" cy="6900"/>
              </a:xfrm>
              <a:prstGeom prst="straightConnector1">
                <a:avLst/>
              </a:prstGeom>
              <a:noFill/>
              <a:ln cap="flat" cmpd="sng" w="9525">
                <a:solidFill>
                  <a:schemeClr val="dk2"/>
                </a:solidFill>
                <a:prstDash val="solid"/>
                <a:round/>
                <a:headEnd len="med" w="med" type="none"/>
                <a:tailEnd len="med" w="med" type="triangle"/>
              </a:ln>
            </p:spPr>
          </p:cxnSp>
        </p:grpSp>
        <p:grpSp>
          <p:nvGrpSpPr>
            <p:cNvPr id="2847" name="Google Shape;2847;p327"/>
            <p:cNvGrpSpPr/>
            <p:nvPr/>
          </p:nvGrpSpPr>
          <p:grpSpPr>
            <a:xfrm>
              <a:off x="980219" y="4504800"/>
              <a:ext cx="1091032" cy="305100"/>
              <a:chOff x="980219" y="4504800"/>
              <a:chExt cx="1091032" cy="305100"/>
            </a:xfrm>
          </p:grpSpPr>
          <p:sp>
            <p:nvSpPr>
              <p:cNvPr id="2848" name="Google Shape;2848;p327"/>
              <p:cNvSpPr/>
              <p:nvPr/>
            </p:nvSpPr>
            <p:spPr>
              <a:xfrm>
                <a:off x="980219" y="4504800"/>
                <a:ext cx="201600" cy="305100"/>
              </a:xfrm>
              <a:prstGeom prst="rect">
                <a:avLst/>
              </a:prstGeom>
              <a:gradFill>
                <a:gsLst>
                  <a:gs pos="0">
                    <a:srgbClr val="F5D0D0"/>
                  </a:gs>
                  <a:gs pos="100000">
                    <a:srgbClr val="D96868"/>
                  </a:gs>
                </a:gsLst>
                <a:lin ang="5400012" scaled="0"/>
              </a:gradFill>
              <a:ln cap="flat" cmpd="sng" w="9525">
                <a:solidFill>
                  <a:schemeClr val="dk2"/>
                </a:solidFill>
                <a:prstDash val="solid"/>
                <a:round/>
                <a:headEnd len="sm" w="sm" type="none"/>
                <a:tailEnd len="sm" w="sm" type="none"/>
              </a:ln>
              <a:effectLst>
                <a:outerShdw blurRad="57150" rotWithShape="0" algn="bl" dir="3120000" dist="123825">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9" name="Google Shape;2849;p327"/>
              <p:cNvSpPr/>
              <p:nvPr/>
            </p:nvSpPr>
            <p:spPr>
              <a:xfrm>
                <a:off x="1187454" y="4504800"/>
                <a:ext cx="678900" cy="305100"/>
              </a:xfrm>
              <a:prstGeom prst="rect">
                <a:avLst/>
              </a:prstGeom>
              <a:gradFill>
                <a:gsLst>
                  <a:gs pos="0">
                    <a:srgbClr val="DFE9FB"/>
                  </a:gs>
                  <a:gs pos="100000">
                    <a:srgbClr val="6E9BE7"/>
                  </a:gs>
                </a:gsLst>
                <a:lin ang="5400012" scaled="0"/>
              </a:gradFill>
              <a:ln cap="flat" cmpd="sng" w="9525">
                <a:solidFill>
                  <a:schemeClr val="dk2"/>
                </a:solidFill>
                <a:prstDash val="solid"/>
                <a:round/>
                <a:headEnd len="sm" w="sm" type="none"/>
                <a:tailEnd len="sm" w="sm" type="none"/>
              </a:ln>
              <a:effectLst>
                <a:outerShdw blurRad="57150" rotWithShape="0" algn="bl" dir="3120000" dist="123825">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pt-BR" sz="1200"/>
                  <a:t>uva</a:t>
                </a:r>
                <a:endParaRPr b="1" sz="1200"/>
              </a:p>
            </p:txBody>
          </p:sp>
          <p:sp>
            <p:nvSpPr>
              <p:cNvPr id="2850" name="Google Shape;2850;p327"/>
              <p:cNvSpPr/>
              <p:nvPr/>
            </p:nvSpPr>
            <p:spPr>
              <a:xfrm>
                <a:off x="1869651" y="4504800"/>
                <a:ext cx="201600" cy="305100"/>
              </a:xfrm>
              <a:prstGeom prst="rect">
                <a:avLst/>
              </a:prstGeom>
              <a:gradFill>
                <a:gsLst>
                  <a:gs pos="0">
                    <a:srgbClr val="F5D0D0"/>
                  </a:gs>
                  <a:gs pos="100000">
                    <a:srgbClr val="D96868"/>
                  </a:gs>
                </a:gsLst>
                <a:lin ang="5400012" scaled="0"/>
              </a:gradFill>
              <a:ln cap="flat" cmpd="sng" w="9525">
                <a:solidFill>
                  <a:schemeClr val="dk2"/>
                </a:solidFill>
                <a:prstDash val="solid"/>
                <a:round/>
                <a:headEnd len="sm" w="sm" type="none"/>
                <a:tailEnd len="sm" w="sm" type="none"/>
              </a:ln>
              <a:effectLst>
                <a:outerShdw blurRad="57150" rotWithShape="0" algn="bl" dir="3120000" dist="123825">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851" name="Google Shape;2851;p327"/>
          <p:cNvGrpSpPr/>
          <p:nvPr/>
        </p:nvGrpSpPr>
        <p:grpSpPr>
          <a:xfrm>
            <a:off x="7173969" y="4504800"/>
            <a:ext cx="1316844" cy="305100"/>
            <a:chOff x="980219" y="4504800"/>
            <a:chExt cx="1316844" cy="305100"/>
          </a:xfrm>
        </p:grpSpPr>
        <p:cxnSp>
          <p:nvCxnSpPr>
            <p:cNvPr id="2852" name="Google Shape;2852;p327"/>
            <p:cNvCxnSpPr/>
            <p:nvPr/>
          </p:nvCxnSpPr>
          <p:spPr>
            <a:xfrm rot="10800000">
              <a:off x="2071135" y="4740294"/>
              <a:ext cx="225928" cy="6900"/>
            </a:xfrm>
            <a:prstGeom prst="straightConnector1">
              <a:avLst/>
            </a:prstGeom>
            <a:noFill/>
            <a:ln cap="flat" cmpd="sng" w="9525">
              <a:solidFill>
                <a:schemeClr val="dk2"/>
              </a:solidFill>
              <a:prstDash val="solid"/>
              <a:round/>
              <a:headEnd len="med" w="med" type="triangle"/>
              <a:tailEnd len="med" w="med" type="none"/>
            </a:ln>
          </p:spPr>
        </p:cxnSp>
        <p:grpSp>
          <p:nvGrpSpPr>
            <p:cNvPr id="2853" name="Google Shape;2853;p327"/>
            <p:cNvGrpSpPr/>
            <p:nvPr/>
          </p:nvGrpSpPr>
          <p:grpSpPr>
            <a:xfrm>
              <a:off x="980219" y="4504800"/>
              <a:ext cx="1091032" cy="305100"/>
              <a:chOff x="980219" y="4504800"/>
              <a:chExt cx="1091032" cy="305100"/>
            </a:xfrm>
          </p:grpSpPr>
          <p:sp>
            <p:nvSpPr>
              <p:cNvPr id="2854" name="Google Shape;2854;p327"/>
              <p:cNvSpPr/>
              <p:nvPr/>
            </p:nvSpPr>
            <p:spPr>
              <a:xfrm>
                <a:off x="980219" y="4504800"/>
                <a:ext cx="201600" cy="305100"/>
              </a:xfrm>
              <a:prstGeom prst="rect">
                <a:avLst/>
              </a:prstGeom>
              <a:gradFill>
                <a:gsLst>
                  <a:gs pos="0">
                    <a:srgbClr val="F5D0D0"/>
                  </a:gs>
                  <a:gs pos="100000">
                    <a:srgbClr val="D96868"/>
                  </a:gs>
                </a:gsLst>
                <a:lin ang="5400012" scaled="0"/>
              </a:gradFill>
              <a:ln cap="flat" cmpd="sng" w="9525">
                <a:solidFill>
                  <a:schemeClr val="dk2"/>
                </a:solidFill>
                <a:prstDash val="solid"/>
                <a:round/>
                <a:headEnd len="sm" w="sm" type="none"/>
                <a:tailEnd len="sm" w="sm" type="none"/>
              </a:ln>
              <a:effectLst>
                <a:outerShdw blurRad="57150" rotWithShape="0" algn="bl" dir="3120000" dist="123825">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5" name="Google Shape;2855;p327"/>
              <p:cNvSpPr/>
              <p:nvPr/>
            </p:nvSpPr>
            <p:spPr>
              <a:xfrm>
                <a:off x="1187454" y="4504800"/>
                <a:ext cx="678900" cy="305100"/>
              </a:xfrm>
              <a:prstGeom prst="rect">
                <a:avLst/>
              </a:prstGeom>
              <a:gradFill>
                <a:gsLst>
                  <a:gs pos="0">
                    <a:srgbClr val="DFE9FB"/>
                  </a:gs>
                  <a:gs pos="100000">
                    <a:srgbClr val="6E9BE7"/>
                  </a:gs>
                </a:gsLst>
                <a:lin ang="5400012" scaled="0"/>
              </a:gradFill>
              <a:ln cap="flat" cmpd="sng" w="9525">
                <a:solidFill>
                  <a:schemeClr val="dk2"/>
                </a:solidFill>
                <a:prstDash val="solid"/>
                <a:round/>
                <a:headEnd len="sm" w="sm" type="none"/>
                <a:tailEnd len="sm" w="sm" type="none"/>
              </a:ln>
              <a:effectLst>
                <a:outerShdw blurRad="57150" rotWithShape="0" algn="bl" dir="3120000" dist="123825">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pt-BR" sz="1050"/>
                  <a:t>abacaxi</a:t>
                </a:r>
                <a:endParaRPr b="1" sz="1050"/>
              </a:p>
            </p:txBody>
          </p:sp>
          <p:sp>
            <p:nvSpPr>
              <p:cNvPr id="2806" name="Google Shape;2806;p327"/>
              <p:cNvSpPr/>
              <p:nvPr/>
            </p:nvSpPr>
            <p:spPr>
              <a:xfrm>
                <a:off x="1869651" y="4504800"/>
                <a:ext cx="201600" cy="305100"/>
              </a:xfrm>
              <a:prstGeom prst="rect">
                <a:avLst/>
              </a:prstGeom>
              <a:gradFill>
                <a:gsLst>
                  <a:gs pos="0">
                    <a:srgbClr val="F5D0D0"/>
                  </a:gs>
                  <a:gs pos="100000">
                    <a:srgbClr val="D96868"/>
                  </a:gs>
                </a:gsLst>
                <a:lin ang="5400012" scaled="0"/>
              </a:gradFill>
              <a:ln cap="flat" cmpd="sng" w="9525">
                <a:solidFill>
                  <a:schemeClr val="dk2"/>
                </a:solidFill>
                <a:prstDash val="solid"/>
                <a:round/>
                <a:headEnd len="sm" w="sm" type="none"/>
                <a:tailEnd len="sm" w="sm" type="none"/>
              </a:ln>
              <a:effectLst>
                <a:outerShdw blurRad="57150" rotWithShape="0" algn="bl" dir="3120000" dist="123825">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3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9" name="Shape 2859"/>
        <p:cNvGrpSpPr/>
        <p:nvPr/>
      </p:nvGrpSpPr>
      <p:grpSpPr>
        <a:xfrm>
          <a:off x="0" y="0"/>
          <a:ext cx="0" cy="0"/>
          <a:chOff x="0" y="0"/>
          <a:chExt cx="0" cy="0"/>
        </a:xfrm>
      </p:grpSpPr>
      <p:sp>
        <p:nvSpPr>
          <p:cNvPr id="2860" name="Google Shape;2860;p32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solidFill>
                  <a:srgbClr val="000000"/>
                </a:solidFill>
              </a:rPr>
              <a:t>SplDoublyLinkedList (métodos)</a:t>
            </a:r>
            <a:endParaRPr>
              <a:solidFill>
                <a:srgbClr val="000000"/>
              </a:solidFill>
            </a:endParaRPr>
          </a:p>
        </p:txBody>
      </p:sp>
      <p:pic>
        <p:nvPicPr>
          <p:cNvPr id="2861" name="Google Shape;2861;p328"/>
          <p:cNvPicPr preferRelativeResize="0"/>
          <p:nvPr/>
        </p:nvPicPr>
        <p:blipFill>
          <a:blip r:embed="rId3">
            <a:alphaModFix/>
          </a:blip>
          <a:stretch>
            <a:fillRect/>
          </a:stretch>
        </p:blipFill>
        <p:spPr>
          <a:xfrm>
            <a:off x="4089000" y="3156625"/>
            <a:ext cx="4885976" cy="1880550"/>
          </a:xfrm>
          <a:prstGeom prst="rect">
            <a:avLst/>
          </a:prstGeom>
          <a:noFill/>
          <a:ln cap="flat" cmpd="sng" w="9525">
            <a:solidFill>
              <a:schemeClr val="dk2"/>
            </a:solidFill>
            <a:prstDash val="dash"/>
            <a:round/>
            <a:headEnd len="sm" w="sm" type="none"/>
            <a:tailEnd len="sm" w="sm" type="none"/>
          </a:ln>
        </p:spPr>
      </p:pic>
      <p:sp>
        <p:nvSpPr>
          <p:cNvPr id="2862" name="Google Shape;2862;p328"/>
          <p:cNvSpPr txBox="1"/>
          <p:nvPr/>
        </p:nvSpPr>
        <p:spPr>
          <a:xfrm>
            <a:off x="272050" y="1115275"/>
            <a:ext cx="3711900" cy="39219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pt-BR" sz="1100">
                <a:solidFill>
                  <a:srgbClr val="557799"/>
                </a:solidFill>
              </a:rPr>
              <a:t>&lt;?php</a:t>
            </a:r>
            <a:endParaRPr sz="1100">
              <a:solidFill>
                <a:schemeClr val="dk1"/>
              </a:solidFill>
            </a:endParaRPr>
          </a:p>
          <a:p>
            <a:pPr indent="0" lvl="0" marL="0" rtl="0" algn="l">
              <a:spcBef>
                <a:spcPts val="0"/>
              </a:spcBef>
              <a:spcAft>
                <a:spcPts val="0"/>
              </a:spcAft>
              <a:buNone/>
            </a:pPr>
            <a:r>
              <a:rPr lang="pt-BR" sz="1100">
                <a:solidFill>
                  <a:srgbClr val="996633"/>
                </a:solidFill>
              </a:rPr>
              <a:t>$dll</a:t>
            </a:r>
            <a:r>
              <a:rPr lang="pt-BR" sz="1100">
                <a:solidFill>
                  <a:schemeClr val="dk1"/>
                </a:solidFill>
              </a:rPr>
              <a:t> </a:t>
            </a:r>
            <a:r>
              <a:rPr lang="pt-BR" sz="1100">
                <a:solidFill>
                  <a:srgbClr val="333333"/>
                </a:solidFill>
              </a:rPr>
              <a:t>=</a:t>
            </a:r>
            <a:r>
              <a:rPr lang="pt-BR" sz="1100">
                <a:solidFill>
                  <a:schemeClr val="dk1"/>
                </a:solidFill>
              </a:rPr>
              <a:t> </a:t>
            </a:r>
            <a:r>
              <a:rPr b="1" lang="pt-BR" sz="1100">
                <a:solidFill>
                  <a:srgbClr val="008800"/>
                </a:solidFill>
              </a:rPr>
              <a:t>new</a:t>
            </a:r>
            <a:r>
              <a:rPr lang="pt-BR" sz="1100">
                <a:solidFill>
                  <a:schemeClr val="dk1"/>
                </a:solidFill>
              </a:rPr>
              <a:t> \SplDoublyLinkedList();</a:t>
            </a:r>
            <a:endParaRPr sz="1100">
              <a:solidFill>
                <a:schemeClr val="dk1"/>
              </a:solidFill>
            </a:endParaRPr>
          </a:p>
          <a:p>
            <a:pPr indent="0" lvl="0" marL="0" rtl="0" algn="l">
              <a:spcBef>
                <a:spcPts val="0"/>
              </a:spcBef>
              <a:spcAft>
                <a:spcPts val="0"/>
              </a:spcAft>
              <a:buNone/>
            </a:pPr>
            <a:r>
              <a:rPr lang="pt-BR" sz="1100">
                <a:solidFill>
                  <a:srgbClr val="996633"/>
                </a:solidFill>
              </a:rPr>
              <a:t>$dll</a:t>
            </a:r>
            <a:r>
              <a:rPr lang="pt-BR" sz="1100">
                <a:solidFill>
                  <a:srgbClr val="333333"/>
                </a:solidFill>
              </a:rPr>
              <a:t>-&gt;</a:t>
            </a:r>
            <a:r>
              <a:rPr lang="pt-BR" sz="1100">
                <a:solidFill>
                  <a:srgbClr val="0000CC"/>
                </a:solidFill>
              </a:rPr>
              <a:t>unshift</a:t>
            </a:r>
            <a:r>
              <a:rPr lang="pt-BR" sz="1100">
                <a:solidFill>
                  <a:schemeClr val="dk1"/>
                </a:solidFill>
              </a:rPr>
              <a:t>(</a:t>
            </a:r>
            <a:r>
              <a:rPr b="1" lang="pt-BR" sz="1100">
                <a:solidFill>
                  <a:srgbClr val="0000DD"/>
                </a:solidFill>
              </a:rPr>
              <a:t>200</a:t>
            </a:r>
            <a:r>
              <a:rPr lang="pt-BR" sz="1100">
                <a:solidFill>
                  <a:schemeClr val="dk1"/>
                </a:solidFill>
              </a:rPr>
              <a:t>); </a:t>
            </a:r>
            <a:r>
              <a:rPr lang="pt-BR" sz="1100">
                <a:solidFill>
                  <a:srgbClr val="888888"/>
                </a:solidFill>
              </a:rPr>
              <a:t>//no início</a:t>
            </a:r>
            <a:endParaRPr sz="1100">
              <a:solidFill>
                <a:schemeClr val="dk1"/>
              </a:solidFill>
            </a:endParaRPr>
          </a:p>
          <a:p>
            <a:pPr indent="0" lvl="0" marL="0" rtl="0" algn="l">
              <a:spcBef>
                <a:spcPts val="0"/>
              </a:spcBef>
              <a:spcAft>
                <a:spcPts val="0"/>
              </a:spcAft>
              <a:buNone/>
            </a:pPr>
            <a:r>
              <a:rPr lang="pt-BR" sz="1100">
                <a:solidFill>
                  <a:schemeClr val="dk1"/>
                </a:solidFill>
              </a:rPr>
              <a:t>imprimir(</a:t>
            </a:r>
            <a:r>
              <a:rPr lang="pt-BR" sz="1100">
                <a:solidFill>
                  <a:srgbClr val="996633"/>
                </a:solidFill>
              </a:rPr>
              <a:t>$dll</a:t>
            </a:r>
            <a:r>
              <a:rPr lang="pt-BR" sz="1100">
                <a:solidFill>
                  <a:schemeClr val="dk1"/>
                </a:solidFill>
              </a:rPr>
              <a:t>);</a:t>
            </a:r>
            <a:endParaRPr sz="1100">
              <a:solidFill>
                <a:schemeClr val="dk1"/>
              </a:solidFill>
            </a:endParaRPr>
          </a:p>
          <a:p>
            <a:pPr indent="0" lvl="0" marL="0" rtl="0" algn="l">
              <a:spcBef>
                <a:spcPts val="0"/>
              </a:spcBef>
              <a:spcAft>
                <a:spcPts val="0"/>
              </a:spcAft>
              <a:buNone/>
            </a:pPr>
            <a:r>
              <a:rPr lang="pt-BR" sz="1100">
                <a:solidFill>
                  <a:srgbClr val="996633"/>
                </a:solidFill>
              </a:rPr>
              <a:t>$dll</a:t>
            </a:r>
            <a:r>
              <a:rPr lang="pt-BR" sz="1100">
                <a:solidFill>
                  <a:srgbClr val="333333"/>
                </a:solidFill>
              </a:rPr>
              <a:t>-&gt;</a:t>
            </a:r>
            <a:r>
              <a:rPr lang="pt-BR" sz="1100">
                <a:solidFill>
                  <a:srgbClr val="0000CC"/>
                </a:solidFill>
              </a:rPr>
              <a:t>unshift</a:t>
            </a:r>
            <a:r>
              <a:rPr lang="pt-BR" sz="1100">
                <a:solidFill>
                  <a:schemeClr val="dk1"/>
                </a:solidFill>
              </a:rPr>
              <a:t>(</a:t>
            </a:r>
            <a:r>
              <a:rPr b="1" lang="pt-BR" sz="1100">
                <a:solidFill>
                  <a:srgbClr val="0000DD"/>
                </a:solidFill>
              </a:rPr>
              <a:t>100</a:t>
            </a:r>
            <a:r>
              <a:rPr lang="pt-BR" sz="1100">
                <a:solidFill>
                  <a:schemeClr val="dk1"/>
                </a:solidFill>
              </a:rPr>
              <a:t>); </a:t>
            </a:r>
            <a:r>
              <a:rPr lang="pt-BR" sz="1100">
                <a:solidFill>
                  <a:srgbClr val="888888"/>
                </a:solidFill>
              </a:rPr>
              <a:t>//no início</a:t>
            </a:r>
            <a:endParaRPr sz="1100">
              <a:solidFill>
                <a:schemeClr val="dk1"/>
              </a:solidFill>
            </a:endParaRPr>
          </a:p>
          <a:p>
            <a:pPr indent="0" lvl="0" marL="0" rtl="0" algn="l">
              <a:spcBef>
                <a:spcPts val="0"/>
              </a:spcBef>
              <a:spcAft>
                <a:spcPts val="0"/>
              </a:spcAft>
              <a:buNone/>
            </a:pPr>
            <a:r>
              <a:rPr lang="pt-BR" sz="1100">
                <a:solidFill>
                  <a:schemeClr val="dk1"/>
                </a:solidFill>
              </a:rPr>
              <a:t>imprimir(</a:t>
            </a:r>
            <a:r>
              <a:rPr lang="pt-BR" sz="1100">
                <a:solidFill>
                  <a:srgbClr val="996633"/>
                </a:solidFill>
              </a:rPr>
              <a:t>$dll</a:t>
            </a:r>
            <a:r>
              <a:rPr lang="pt-BR" sz="1100">
                <a:solidFill>
                  <a:schemeClr val="dk1"/>
                </a:solidFill>
              </a:rPr>
              <a:t>);</a:t>
            </a:r>
            <a:endParaRPr sz="1100">
              <a:solidFill>
                <a:schemeClr val="dk1"/>
              </a:solidFill>
            </a:endParaRPr>
          </a:p>
          <a:p>
            <a:pPr indent="0" lvl="0" marL="0" rtl="0" algn="l">
              <a:spcBef>
                <a:spcPts val="0"/>
              </a:spcBef>
              <a:spcAft>
                <a:spcPts val="0"/>
              </a:spcAft>
              <a:buNone/>
            </a:pPr>
            <a:r>
              <a:rPr lang="pt-BR" sz="1100">
                <a:solidFill>
                  <a:srgbClr val="996633"/>
                </a:solidFill>
              </a:rPr>
              <a:t>$dll</a:t>
            </a:r>
            <a:r>
              <a:rPr lang="pt-BR" sz="1100">
                <a:solidFill>
                  <a:srgbClr val="333333"/>
                </a:solidFill>
              </a:rPr>
              <a:t>-&gt;</a:t>
            </a:r>
            <a:r>
              <a:rPr lang="pt-BR" sz="1100">
                <a:solidFill>
                  <a:srgbClr val="0000CC"/>
                </a:solidFill>
              </a:rPr>
              <a:t>push</a:t>
            </a:r>
            <a:r>
              <a:rPr lang="pt-BR" sz="1100">
                <a:solidFill>
                  <a:schemeClr val="dk1"/>
                </a:solidFill>
              </a:rPr>
              <a:t>(</a:t>
            </a:r>
            <a:r>
              <a:rPr b="1" lang="pt-BR" sz="1100">
                <a:solidFill>
                  <a:srgbClr val="0000DD"/>
                </a:solidFill>
              </a:rPr>
              <a:t>34</a:t>
            </a:r>
            <a:r>
              <a:rPr lang="pt-BR" sz="1100">
                <a:solidFill>
                  <a:schemeClr val="dk1"/>
                </a:solidFill>
              </a:rPr>
              <a:t>); </a:t>
            </a:r>
            <a:r>
              <a:rPr lang="pt-BR" sz="1100">
                <a:solidFill>
                  <a:srgbClr val="888888"/>
                </a:solidFill>
              </a:rPr>
              <a:t>//no fim</a:t>
            </a:r>
            <a:endParaRPr sz="1100">
              <a:solidFill>
                <a:schemeClr val="dk1"/>
              </a:solidFill>
            </a:endParaRPr>
          </a:p>
          <a:p>
            <a:pPr indent="0" lvl="0" marL="0" rtl="0" algn="l">
              <a:spcBef>
                <a:spcPts val="0"/>
              </a:spcBef>
              <a:spcAft>
                <a:spcPts val="0"/>
              </a:spcAft>
              <a:buNone/>
            </a:pPr>
            <a:r>
              <a:rPr lang="pt-BR" sz="1100">
                <a:solidFill>
                  <a:schemeClr val="dk1"/>
                </a:solidFill>
              </a:rPr>
              <a:t>imprimir(</a:t>
            </a:r>
            <a:r>
              <a:rPr lang="pt-BR" sz="1100">
                <a:solidFill>
                  <a:srgbClr val="996633"/>
                </a:solidFill>
              </a:rPr>
              <a:t>$dll</a:t>
            </a:r>
            <a:r>
              <a:rPr lang="pt-BR" sz="1100">
                <a:solidFill>
                  <a:schemeClr val="dk1"/>
                </a:solidFill>
              </a:rPr>
              <a:t>);</a:t>
            </a:r>
            <a:endParaRPr sz="1100">
              <a:solidFill>
                <a:schemeClr val="dk1"/>
              </a:solidFill>
            </a:endParaRPr>
          </a:p>
          <a:p>
            <a:pPr indent="0" lvl="0" marL="0" rtl="0" algn="l">
              <a:spcBef>
                <a:spcPts val="0"/>
              </a:spcBef>
              <a:spcAft>
                <a:spcPts val="0"/>
              </a:spcAft>
              <a:buNone/>
            </a:pPr>
            <a:r>
              <a:rPr lang="pt-BR" sz="1100">
                <a:solidFill>
                  <a:srgbClr val="996633"/>
                </a:solidFill>
              </a:rPr>
              <a:t>$dll</a:t>
            </a:r>
            <a:r>
              <a:rPr lang="pt-BR" sz="1100">
                <a:solidFill>
                  <a:srgbClr val="333333"/>
                </a:solidFill>
              </a:rPr>
              <a:t>-&gt;</a:t>
            </a:r>
            <a:r>
              <a:rPr lang="pt-BR" sz="1100">
                <a:solidFill>
                  <a:srgbClr val="0000CC"/>
                </a:solidFill>
              </a:rPr>
              <a:t>push</a:t>
            </a:r>
            <a:r>
              <a:rPr lang="pt-BR" sz="1100">
                <a:solidFill>
                  <a:schemeClr val="dk1"/>
                </a:solidFill>
              </a:rPr>
              <a:t>(</a:t>
            </a:r>
            <a:r>
              <a:rPr b="1" lang="pt-BR" sz="1100">
                <a:solidFill>
                  <a:srgbClr val="0000DD"/>
                </a:solidFill>
              </a:rPr>
              <a:t>35</a:t>
            </a:r>
            <a:r>
              <a:rPr lang="pt-BR" sz="1100">
                <a:solidFill>
                  <a:schemeClr val="dk1"/>
                </a:solidFill>
              </a:rPr>
              <a:t>); </a:t>
            </a:r>
            <a:r>
              <a:rPr lang="pt-BR" sz="1100">
                <a:solidFill>
                  <a:srgbClr val="888888"/>
                </a:solidFill>
              </a:rPr>
              <a:t>//no fim</a:t>
            </a:r>
            <a:endParaRPr sz="1100">
              <a:solidFill>
                <a:schemeClr val="dk1"/>
              </a:solidFill>
            </a:endParaRPr>
          </a:p>
          <a:p>
            <a:pPr indent="0" lvl="0" marL="0" rtl="0" algn="l">
              <a:spcBef>
                <a:spcPts val="0"/>
              </a:spcBef>
              <a:spcAft>
                <a:spcPts val="0"/>
              </a:spcAft>
              <a:buNone/>
            </a:pPr>
            <a:r>
              <a:rPr lang="pt-BR" sz="1100">
                <a:solidFill>
                  <a:schemeClr val="dk1"/>
                </a:solidFill>
              </a:rPr>
              <a:t>imprimir(</a:t>
            </a:r>
            <a:r>
              <a:rPr lang="pt-BR" sz="1100">
                <a:solidFill>
                  <a:srgbClr val="996633"/>
                </a:solidFill>
              </a:rPr>
              <a:t>$dll</a:t>
            </a:r>
            <a:r>
              <a:rPr lang="pt-BR" sz="1100">
                <a:solidFill>
                  <a:schemeClr val="dk1"/>
                </a:solidFill>
              </a:rPr>
              <a:t>);</a:t>
            </a:r>
            <a:endParaRPr sz="1100">
              <a:solidFill>
                <a:schemeClr val="dk1"/>
              </a:solidFill>
            </a:endParaRPr>
          </a:p>
          <a:p>
            <a:pPr indent="0" lvl="0" marL="0" rtl="0" algn="l">
              <a:spcBef>
                <a:spcPts val="0"/>
              </a:spcBef>
              <a:spcAft>
                <a:spcPts val="0"/>
              </a:spcAft>
              <a:buNone/>
            </a:pPr>
            <a:r>
              <a:rPr lang="pt-BR" sz="1100">
                <a:solidFill>
                  <a:srgbClr val="996633"/>
                </a:solidFill>
              </a:rPr>
              <a:t>$dll</a:t>
            </a:r>
            <a:r>
              <a:rPr lang="pt-BR" sz="1100">
                <a:solidFill>
                  <a:srgbClr val="333333"/>
                </a:solidFill>
              </a:rPr>
              <a:t>-&gt;</a:t>
            </a:r>
            <a:r>
              <a:rPr lang="pt-BR" sz="1100">
                <a:solidFill>
                  <a:srgbClr val="0000CC"/>
                </a:solidFill>
              </a:rPr>
              <a:t>add</a:t>
            </a:r>
            <a:r>
              <a:rPr lang="pt-BR" sz="1100">
                <a:solidFill>
                  <a:schemeClr val="dk1"/>
                </a:solidFill>
              </a:rPr>
              <a:t>(</a:t>
            </a:r>
            <a:r>
              <a:rPr b="1" lang="pt-BR" sz="1100">
                <a:solidFill>
                  <a:srgbClr val="0000DD"/>
                </a:solidFill>
              </a:rPr>
              <a:t>2</a:t>
            </a:r>
            <a:r>
              <a:rPr lang="pt-BR" sz="1100">
                <a:solidFill>
                  <a:schemeClr val="dk1"/>
                </a:solidFill>
              </a:rPr>
              <a:t>, </a:t>
            </a:r>
            <a:r>
              <a:rPr b="1" lang="pt-BR" sz="1100">
                <a:solidFill>
                  <a:srgbClr val="0000DD"/>
                </a:solidFill>
              </a:rPr>
              <a:t>3</a:t>
            </a:r>
            <a:r>
              <a:rPr lang="pt-BR" sz="1100">
                <a:solidFill>
                  <a:schemeClr val="dk1"/>
                </a:solidFill>
              </a:rPr>
              <a:t>); </a:t>
            </a:r>
            <a:r>
              <a:rPr lang="pt-BR" sz="1100">
                <a:solidFill>
                  <a:srgbClr val="888888"/>
                </a:solidFill>
              </a:rPr>
              <a:t>//posição específica</a:t>
            </a:r>
            <a:endParaRPr sz="1100">
              <a:solidFill>
                <a:schemeClr val="dk1"/>
              </a:solidFill>
            </a:endParaRPr>
          </a:p>
          <a:p>
            <a:pPr indent="0" lvl="0" marL="0" rtl="0" algn="l">
              <a:spcBef>
                <a:spcPts val="0"/>
              </a:spcBef>
              <a:spcAft>
                <a:spcPts val="0"/>
              </a:spcAft>
              <a:buNone/>
            </a:pPr>
            <a:r>
              <a:rPr lang="pt-BR" sz="1100">
                <a:solidFill>
                  <a:schemeClr val="dk1"/>
                </a:solidFill>
              </a:rPr>
              <a:t>imprimir(</a:t>
            </a:r>
            <a:r>
              <a:rPr lang="pt-BR" sz="1100">
                <a:solidFill>
                  <a:srgbClr val="996633"/>
                </a:solidFill>
              </a:rPr>
              <a:t>$dll</a:t>
            </a:r>
            <a:r>
              <a:rPr lang="pt-BR" sz="1100">
                <a:solidFill>
                  <a:schemeClr val="dk1"/>
                </a:solidFill>
              </a:rPr>
              <a:t>);</a:t>
            </a:r>
            <a:endParaRPr sz="1100">
              <a:solidFill>
                <a:schemeClr val="dk1"/>
              </a:solidFill>
            </a:endParaRPr>
          </a:p>
          <a:p>
            <a:pPr indent="0" lvl="0" marL="0" rtl="0" algn="l">
              <a:spcBef>
                <a:spcPts val="0"/>
              </a:spcBef>
              <a:spcAft>
                <a:spcPts val="0"/>
              </a:spcAft>
              <a:buNone/>
            </a:pPr>
            <a:r>
              <a:rPr lang="pt-BR" sz="1100">
                <a:solidFill>
                  <a:srgbClr val="996633"/>
                </a:solidFill>
              </a:rPr>
              <a:t>$dll</a:t>
            </a:r>
            <a:r>
              <a:rPr lang="pt-BR" sz="1100">
                <a:solidFill>
                  <a:srgbClr val="333333"/>
                </a:solidFill>
              </a:rPr>
              <a:t>-&gt;</a:t>
            </a:r>
            <a:r>
              <a:rPr lang="pt-BR" sz="1100">
                <a:solidFill>
                  <a:srgbClr val="0000CC"/>
                </a:solidFill>
              </a:rPr>
              <a:t>unshift</a:t>
            </a:r>
            <a:r>
              <a:rPr lang="pt-BR" sz="1100">
                <a:solidFill>
                  <a:schemeClr val="dk1"/>
                </a:solidFill>
              </a:rPr>
              <a:t>(</a:t>
            </a:r>
            <a:r>
              <a:rPr b="1" lang="pt-BR" sz="1100">
                <a:solidFill>
                  <a:srgbClr val="0000DD"/>
                </a:solidFill>
              </a:rPr>
              <a:t>670</a:t>
            </a:r>
            <a:r>
              <a:rPr lang="pt-BR" sz="1100">
                <a:solidFill>
                  <a:schemeClr val="dk1"/>
                </a:solidFill>
              </a:rPr>
              <a:t>); </a:t>
            </a:r>
            <a:r>
              <a:rPr lang="pt-BR" sz="1100">
                <a:solidFill>
                  <a:srgbClr val="888888"/>
                </a:solidFill>
              </a:rPr>
              <a:t>//no início</a:t>
            </a:r>
            <a:endParaRPr sz="1100">
              <a:solidFill>
                <a:schemeClr val="dk1"/>
              </a:solidFill>
            </a:endParaRPr>
          </a:p>
          <a:p>
            <a:pPr indent="0" lvl="0" marL="0" rtl="0" algn="l">
              <a:spcBef>
                <a:spcPts val="0"/>
              </a:spcBef>
              <a:spcAft>
                <a:spcPts val="0"/>
              </a:spcAft>
              <a:buNone/>
            </a:pPr>
            <a:r>
              <a:rPr lang="pt-BR" sz="1100">
                <a:solidFill>
                  <a:schemeClr val="dk1"/>
                </a:solidFill>
              </a:rPr>
              <a:t>imprimir(</a:t>
            </a:r>
            <a:r>
              <a:rPr lang="pt-BR" sz="1100">
                <a:solidFill>
                  <a:srgbClr val="996633"/>
                </a:solidFill>
              </a:rPr>
              <a:t>$dll</a:t>
            </a:r>
            <a:r>
              <a:rPr lang="pt-BR" sz="1100">
                <a:solidFill>
                  <a:schemeClr val="dk1"/>
                </a:solidFill>
              </a:rPr>
              <a:t>);</a:t>
            </a:r>
            <a:endParaRPr sz="1100">
              <a:solidFill>
                <a:schemeClr val="dk1"/>
              </a:solidFill>
            </a:endParaRPr>
          </a:p>
          <a:p>
            <a:pPr indent="0" lvl="0" marL="0" rtl="0" algn="l">
              <a:spcBef>
                <a:spcPts val="0"/>
              </a:spcBef>
              <a:spcAft>
                <a:spcPts val="0"/>
              </a:spcAft>
              <a:buNone/>
            </a:pPr>
            <a:r>
              <a:rPr lang="pt-BR" sz="1100">
                <a:solidFill>
                  <a:srgbClr val="996633"/>
                </a:solidFill>
              </a:rPr>
              <a:t>$dll</a:t>
            </a:r>
            <a:r>
              <a:rPr lang="pt-BR" sz="1100">
                <a:solidFill>
                  <a:srgbClr val="333333"/>
                </a:solidFill>
              </a:rPr>
              <a:t>-&gt;</a:t>
            </a:r>
            <a:r>
              <a:rPr lang="pt-BR" sz="1100">
                <a:solidFill>
                  <a:srgbClr val="0000CC"/>
                </a:solidFill>
              </a:rPr>
              <a:t>add</a:t>
            </a:r>
            <a:r>
              <a:rPr lang="pt-BR" sz="1100">
                <a:solidFill>
                  <a:schemeClr val="dk1"/>
                </a:solidFill>
              </a:rPr>
              <a:t>(</a:t>
            </a:r>
            <a:r>
              <a:rPr b="1" lang="pt-BR" sz="1100">
                <a:solidFill>
                  <a:srgbClr val="0000DD"/>
                </a:solidFill>
              </a:rPr>
              <a:t>3</a:t>
            </a:r>
            <a:r>
              <a:rPr lang="pt-BR" sz="1100">
                <a:solidFill>
                  <a:schemeClr val="dk1"/>
                </a:solidFill>
              </a:rPr>
              <a:t>, </a:t>
            </a:r>
            <a:r>
              <a:rPr b="1" lang="pt-BR" sz="1100">
                <a:solidFill>
                  <a:srgbClr val="0000DD"/>
                </a:solidFill>
              </a:rPr>
              <a:t>450</a:t>
            </a:r>
            <a:r>
              <a:rPr lang="pt-BR" sz="1100">
                <a:solidFill>
                  <a:schemeClr val="dk1"/>
                </a:solidFill>
              </a:rPr>
              <a:t>); </a:t>
            </a:r>
            <a:r>
              <a:rPr lang="pt-BR" sz="1100">
                <a:solidFill>
                  <a:srgbClr val="888888"/>
                </a:solidFill>
              </a:rPr>
              <a:t>//posição específica</a:t>
            </a:r>
            <a:endParaRPr sz="1100">
              <a:solidFill>
                <a:schemeClr val="dk1"/>
              </a:solidFill>
            </a:endParaRPr>
          </a:p>
          <a:p>
            <a:pPr indent="0" lvl="0" marL="0" rtl="0" algn="l">
              <a:spcBef>
                <a:spcPts val="0"/>
              </a:spcBef>
              <a:spcAft>
                <a:spcPts val="0"/>
              </a:spcAft>
              <a:buNone/>
            </a:pPr>
            <a:r>
              <a:rPr lang="pt-BR" sz="1100">
                <a:solidFill>
                  <a:schemeClr val="dk1"/>
                </a:solidFill>
              </a:rPr>
              <a:t>imprimir(</a:t>
            </a:r>
            <a:r>
              <a:rPr lang="pt-BR" sz="1100">
                <a:solidFill>
                  <a:srgbClr val="996633"/>
                </a:solidFill>
              </a:rPr>
              <a:t>$dll</a:t>
            </a:r>
            <a:r>
              <a:rPr lang="pt-BR" sz="1100">
                <a:solidFill>
                  <a:schemeClr val="dk1"/>
                </a:solidFill>
              </a:rPr>
              <a:t>);</a:t>
            </a:r>
            <a:endParaRPr sz="1100">
              <a:solidFill>
                <a:schemeClr val="dk1"/>
              </a:solidFill>
            </a:endParaRPr>
          </a:p>
          <a:p>
            <a:pPr indent="0" lvl="0" marL="0" rtl="0" algn="l">
              <a:spcBef>
                <a:spcPts val="0"/>
              </a:spcBef>
              <a:spcAft>
                <a:spcPts val="0"/>
              </a:spcAft>
              <a:buNone/>
            </a:pPr>
            <a:r>
              <a:rPr lang="pt-BR" sz="1100">
                <a:solidFill>
                  <a:srgbClr val="996633"/>
                </a:solidFill>
              </a:rPr>
              <a:t>$dll</a:t>
            </a:r>
            <a:r>
              <a:rPr lang="pt-BR" sz="1100">
                <a:solidFill>
                  <a:srgbClr val="333333"/>
                </a:solidFill>
              </a:rPr>
              <a:t>-&gt;</a:t>
            </a:r>
            <a:r>
              <a:rPr lang="pt-BR" sz="1100">
                <a:solidFill>
                  <a:srgbClr val="0000CC"/>
                </a:solidFill>
              </a:rPr>
              <a:t>pop</a:t>
            </a:r>
            <a:r>
              <a:rPr lang="pt-BR" sz="1100">
                <a:solidFill>
                  <a:schemeClr val="dk1"/>
                </a:solidFill>
              </a:rPr>
              <a:t>(); </a:t>
            </a:r>
            <a:r>
              <a:rPr lang="pt-BR" sz="1100">
                <a:solidFill>
                  <a:srgbClr val="888888"/>
                </a:solidFill>
              </a:rPr>
              <a:t>//remove o último</a:t>
            </a:r>
            <a:endParaRPr sz="1100">
              <a:solidFill>
                <a:schemeClr val="dk1"/>
              </a:solidFill>
            </a:endParaRPr>
          </a:p>
          <a:p>
            <a:pPr indent="0" lvl="0" marL="0" rtl="0" algn="l">
              <a:spcBef>
                <a:spcPts val="0"/>
              </a:spcBef>
              <a:spcAft>
                <a:spcPts val="0"/>
              </a:spcAft>
              <a:buNone/>
            </a:pPr>
            <a:r>
              <a:rPr lang="pt-BR" sz="1100">
                <a:solidFill>
                  <a:schemeClr val="dk1"/>
                </a:solidFill>
              </a:rPr>
              <a:t>imprimir(</a:t>
            </a:r>
            <a:r>
              <a:rPr lang="pt-BR" sz="1100">
                <a:solidFill>
                  <a:srgbClr val="996633"/>
                </a:solidFill>
              </a:rPr>
              <a:t>$dll</a:t>
            </a:r>
            <a:r>
              <a:rPr lang="pt-BR" sz="1100">
                <a:solidFill>
                  <a:schemeClr val="dk1"/>
                </a:solidFill>
              </a:rPr>
              <a:t>);</a:t>
            </a:r>
            <a:endParaRPr sz="1100">
              <a:solidFill>
                <a:schemeClr val="dk1"/>
              </a:solidFill>
            </a:endParaRPr>
          </a:p>
          <a:p>
            <a:pPr indent="0" lvl="0" marL="0" rtl="0" algn="l">
              <a:spcBef>
                <a:spcPts val="0"/>
              </a:spcBef>
              <a:spcAft>
                <a:spcPts val="0"/>
              </a:spcAft>
              <a:buNone/>
            </a:pPr>
            <a:r>
              <a:rPr lang="pt-BR" sz="1100">
                <a:solidFill>
                  <a:srgbClr val="996633"/>
                </a:solidFill>
              </a:rPr>
              <a:t>$dll</a:t>
            </a:r>
            <a:r>
              <a:rPr lang="pt-BR" sz="1100">
                <a:solidFill>
                  <a:srgbClr val="333333"/>
                </a:solidFill>
              </a:rPr>
              <a:t>-&gt;</a:t>
            </a:r>
            <a:r>
              <a:rPr lang="pt-BR" sz="1100">
                <a:solidFill>
                  <a:srgbClr val="0000CC"/>
                </a:solidFill>
              </a:rPr>
              <a:t>shift</a:t>
            </a:r>
            <a:r>
              <a:rPr lang="pt-BR" sz="1100">
                <a:solidFill>
                  <a:schemeClr val="dk1"/>
                </a:solidFill>
              </a:rPr>
              <a:t>(); </a:t>
            </a:r>
            <a:r>
              <a:rPr lang="pt-BR" sz="1100">
                <a:solidFill>
                  <a:srgbClr val="888888"/>
                </a:solidFill>
              </a:rPr>
              <a:t>//remove o primeiro</a:t>
            </a:r>
            <a:endParaRPr sz="1100">
              <a:solidFill>
                <a:schemeClr val="dk1"/>
              </a:solidFill>
            </a:endParaRPr>
          </a:p>
          <a:p>
            <a:pPr indent="0" lvl="0" marL="0" rtl="0" algn="l">
              <a:spcBef>
                <a:spcPts val="0"/>
              </a:spcBef>
              <a:spcAft>
                <a:spcPts val="0"/>
              </a:spcAft>
              <a:buNone/>
            </a:pPr>
            <a:r>
              <a:rPr lang="pt-BR" sz="1100">
                <a:solidFill>
                  <a:schemeClr val="dk1"/>
                </a:solidFill>
              </a:rPr>
              <a:t>imprimir(</a:t>
            </a:r>
            <a:r>
              <a:rPr lang="pt-BR" sz="1100">
                <a:solidFill>
                  <a:srgbClr val="996633"/>
                </a:solidFill>
              </a:rPr>
              <a:t>$dll</a:t>
            </a:r>
            <a:r>
              <a:rPr lang="pt-BR" sz="1100">
                <a:solidFill>
                  <a:schemeClr val="dk1"/>
                </a:solidFill>
              </a:rPr>
              <a:t>);</a:t>
            </a:r>
            <a:endParaRPr sz="1100">
              <a:solidFill>
                <a:schemeClr val="dk1"/>
              </a:solidFill>
            </a:endParaRPr>
          </a:p>
          <a:p>
            <a:pPr indent="0" lvl="0" marL="0" rtl="0" algn="l">
              <a:spcBef>
                <a:spcPts val="0"/>
              </a:spcBef>
              <a:spcAft>
                <a:spcPts val="0"/>
              </a:spcAft>
              <a:buNone/>
            </a:pPr>
            <a:r>
              <a:rPr lang="pt-BR" sz="1100">
                <a:solidFill>
                  <a:srgbClr val="996633"/>
                </a:solidFill>
              </a:rPr>
              <a:t>$dll</a:t>
            </a:r>
            <a:r>
              <a:rPr lang="pt-BR" sz="1100">
                <a:solidFill>
                  <a:srgbClr val="333333"/>
                </a:solidFill>
              </a:rPr>
              <a:t>-&gt;</a:t>
            </a:r>
            <a:r>
              <a:rPr lang="pt-BR" sz="1100">
                <a:solidFill>
                  <a:srgbClr val="0000CC"/>
                </a:solidFill>
              </a:rPr>
              <a:t>offsetUnset</a:t>
            </a:r>
            <a:r>
              <a:rPr lang="pt-BR" sz="1100">
                <a:solidFill>
                  <a:schemeClr val="dk1"/>
                </a:solidFill>
              </a:rPr>
              <a:t>(</a:t>
            </a:r>
            <a:r>
              <a:rPr b="1" lang="pt-BR" sz="1100">
                <a:solidFill>
                  <a:srgbClr val="0000DD"/>
                </a:solidFill>
              </a:rPr>
              <a:t>1</a:t>
            </a:r>
            <a:r>
              <a:rPr lang="pt-BR" sz="1100">
                <a:solidFill>
                  <a:schemeClr val="dk1"/>
                </a:solidFill>
              </a:rPr>
              <a:t>);  </a:t>
            </a:r>
            <a:r>
              <a:rPr lang="pt-BR" sz="1100">
                <a:solidFill>
                  <a:srgbClr val="888888"/>
                </a:solidFill>
              </a:rPr>
              <a:t>//remove de posição específica (2ª)</a:t>
            </a:r>
            <a:endParaRPr sz="1100">
              <a:solidFill>
                <a:schemeClr val="dk1"/>
              </a:solidFill>
            </a:endParaRPr>
          </a:p>
          <a:p>
            <a:pPr indent="0" lvl="0" marL="0" rtl="0" algn="l">
              <a:spcBef>
                <a:spcPts val="0"/>
              </a:spcBef>
              <a:spcAft>
                <a:spcPts val="0"/>
              </a:spcAft>
              <a:buNone/>
            </a:pPr>
            <a:r>
              <a:rPr lang="pt-BR" sz="1100">
                <a:solidFill>
                  <a:schemeClr val="dk1"/>
                </a:solidFill>
              </a:rPr>
              <a:t>imprimir(</a:t>
            </a:r>
            <a:r>
              <a:rPr lang="pt-BR" sz="1100">
                <a:solidFill>
                  <a:srgbClr val="996633"/>
                </a:solidFill>
              </a:rPr>
              <a:t>$dll</a:t>
            </a:r>
            <a:r>
              <a:rPr lang="pt-BR" sz="1100">
                <a:solidFill>
                  <a:schemeClr val="dk1"/>
                </a:solidFill>
              </a:rPr>
              <a:t>);</a:t>
            </a:r>
            <a:endParaRPr sz="1100">
              <a:solidFill>
                <a:schemeClr val="dk1"/>
              </a:solidFill>
            </a:endParaRPr>
          </a:p>
          <a:p>
            <a:pPr indent="0" lvl="0" marL="0" rtl="0" algn="l">
              <a:spcBef>
                <a:spcPts val="0"/>
              </a:spcBef>
              <a:spcAft>
                <a:spcPts val="0"/>
              </a:spcAft>
              <a:buNone/>
            </a:pPr>
            <a:r>
              <a:t/>
            </a:r>
            <a:endParaRPr sz="1100">
              <a:solidFill>
                <a:schemeClr val="dk1"/>
              </a:solidFill>
            </a:endParaRPr>
          </a:p>
          <a:p>
            <a:pPr indent="0" lvl="0" marL="0" rtl="0" algn="l">
              <a:lnSpc>
                <a:spcPct val="125000"/>
              </a:lnSpc>
              <a:spcBef>
                <a:spcPts val="0"/>
              </a:spcBef>
              <a:spcAft>
                <a:spcPts val="0"/>
              </a:spcAft>
              <a:buNone/>
            </a:pPr>
            <a:r>
              <a:t/>
            </a:r>
            <a:endParaRPr sz="1100">
              <a:solidFill>
                <a:schemeClr val="dk1"/>
              </a:solidFill>
            </a:endParaRPr>
          </a:p>
        </p:txBody>
      </p:sp>
      <p:sp>
        <p:nvSpPr>
          <p:cNvPr id="2863" name="Google Shape;2863;p328"/>
          <p:cNvSpPr txBox="1"/>
          <p:nvPr/>
        </p:nvSpPr>
        <p:spPr>
          <a:xfrm>
            <a:off x="4089000" y="1115275"/>
            <a:ext cx="4886100" cy="19467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pt-BR" sz="1100">
                <a:solidFill>
                  <a:srgbClr val="008800"/>
                </a:solidFill>
              </a:rPr>
              <a:t>function</a:t>
            </a:r>
            <a:r>
              <a:rPr lang="pt-BR" sz="1100">
                <a:solidFill>
                  <a:schemeClr val="dk1"/>
                </a:solidFill>
              </a:rPr>
              <a:t> </a:t>
            </a:r>
            <a:r>
              <a:rPr b="1" lang="pt-BR" sz="1100">
                <a:solidFill>
                  <a:srgbClr val="0066BB"/>
                </a:solidFill>
              </a:rPr>
              <a:t>imprimir</a:t>
            </a:r>
            <a:r>
              <a:rPr lang="pt-BR" sz="1100">
                <a:solidFill>
                  <a:schemeClr val="dk1"/>
                </a:solidFill>
              </a:rPr>
              <a:t>(</a:t>
            </a:r>
            <a:r>
              <a:rPr lang="pt-BR" sz="1100">
                <a:solidFill>
                  <a:schemeClr val="dk1"/>
                </a:solidFill>
              </a:rPr>
              <a:t>\SplDoublyLinkedList </a:t>
            </a:r>
            <a:r>
              <a:rPr lang="pt-BR" sz="1100">
                <a:solidFill>
                  <a:srgbClr val="333333"/>
                </a:solidFill>
              </a:rPr>
              <a:t>&amp;</a:t>
            </a:r>
            <a:r>
              <a:rPr lang="pt-BR" sz="1100">
                <a:solidFill>
                  <a:srgbClr val="996633"/>
                </a:solidFill>
              </a:rPr>
              <a:t>$dll</a:t>
            </a:r>
            <a:r>
              <a:rPr lang="pt-BR" sz="1100">
                <a:solidFill>
                  <a:schemeClr val="dk1"/>
                </a:solidFill>
              </a:rPr>
              <a:t>) {</a:t>
            </a:r>
            <a:endParaRPr sz="1100">
              <a:solidFill>
                <a:schemeClr val="dk1"/>
              </a:solidFill>
            </a:endParaRPr>
          </a:p>
          <a:p>
            <a:pPr indent="0" lvl="0" marL="0" rtl="0" algn="l">
              <a:spcBef>
                <a:spcPts val="0"/>
              </a:spcBef>
              <a:spcAft>
                <a:spcPts val="0"/>
              </a:spcAft>
              <a:buNone/>
            </a:pPr>
            <a:r>
              <a:t/>
            </a:r>
            <a:endParaRPr sz="1100">
              <a:solidFill>
                <a:schemeClr val="dk1"/>
              </a:solidFill>
            </a:endParaRPr>
          </a:p>
          <a:p>
            <a:pPr indent="0" lvl="0" marL="0" rtl="0" algn="l">
              <a:spcBef>
                <a:spcPts val="0"/>
              </a:spcBef>
              <a:spcAft>
                <a:spcPts val="0"/>
              </a:spcAft>
              <a:buNone/>
            </a:pPr>
            <a:r>
              <a:rPr lang="pt-BR" sz="1100">
                <a:solidFill>
                  <a:schemeClr val="dk1"/>
                </a:solidFill>
              </a:rPr>
              <a:t>    </a:t>
            </a:r>
            <a:r>
              <a:rPr lang="pt-BR" sz="1100">
                <a:solidFill>
                  <a:srgbClr val="996633"/>
                </a:solidFill>
              </a:rPr>
              <a:t>$dll</a:t>
            </a:r>
            <a:r>
              <a:rPr lang="pt-BR" sz="1100">
                <a:solidFill>
                  <a:srgbClr val="333333"/>
                </a:solidFill>
              </a:rPr>
              <a:t>-&gt;</a:t>
            </a:r>
            <a:r>
              <a:rPr lang="pt-BR" sz="1100">
                <a:solidFill>
                  <a:srgbClr val="0000CC"/>
                </a:solidFill>
              </a:rPr>
              <a:t>rewind</a:t>
            </a:r>
            <a:r>
              <a:rPr lang="pt-BR" sz="1100">
                <a:solidFill>
                  <a:schemeClr val="dk1"/>
                </a:solidFill>
              </a:rPr>
              <a:t>();</a:t>
            </a:r>
            <a:endParaRPr sz="1100">
              <a:solidFill>
                <a:schemeClr val="dk1"/>
              </a:solidFill>
            </a:endParaRPr>
          </a:p>
          <a:p>
            <a:pPr indent="0" lvl="0" marL="0" rtl="0" algn="l">
              <a:spcBef>
                <a:spcPts val="0"/>
              </a:spcBef>
              <a:spcAft>
                <a:spcPts val="0"/>
              </a:spcAft>
              <a:buNone/>
            </a:pPr>
            <a:r>
              <a:rPr lang="pt-BR" sz="1100">
                <a:solidFill>
                  <a:schemeClr val="dk1"/>
                </a:solidFill>
              </a:rPr>
              <a:t>    </a:t>
            </a:r>
            <a:r>
              <a:rPr lang="pt-BR" sz="1100">
                <a:solidFill>
                  <a:srgbClr val="996633"/>
                </a:solidFill>
              </a:rPr>
              <a:t>$values</a:t>
            </a:r>
            <a:r>
              <a:rPr lang="pt-BR" sz="1100">
                <a:solidFill>
                  <a:schemeClr val="dk1"/>
                </a:solidFill>
              </a:rPr>
              <a:t> </a:t>
            </a:r>
            <a:r>
              <a:rPr lang="pt-BR" sz="1100">
                <a:solidFill>
                  <a:srgbClr val="333333"/>
                </a:solidFill>
              </a:rPr>
              <a:t>=</a:t>
            </a:r>
            <a:r>
              <a:rPr lang="pt-BR" sz="1100">
                <a:solidFill>
                  <a:schemeClr val="dk1"/>
                </a:solidFill>
              </a:rPr>
              <a:t> [];</a:t>
            </a:r>
            <a:endParaRPr sz="1100">
              <a:solidFill>
                <a:schemeClr val="dk1"/>
              </a:solidFill>
            </a:endParaRPr>
          </a:p>
          <a:p>
            <a:pPr indent="0" lvl="0" marL="0" rtl="0" algn="l">
              <a:spcBef>
                <a:spcPts val="0"/>
              </a:spcBef>
              <a:spcAft>
                <a:spcPts val="0"/>
              </a:spcAft>
              <a:buNone/>
            </a:pPr>
            <a:r>
              <a:rPr lang="pt-BR" sz="1100">
                <a:solidFill>
                  <a:schemeClr val="dk1"/>
                </a:solidFill>
              </a:rPr>
              <a:t>    </a:t>
            </a:r>
            <a:r>
              <a:rPr b="1" lang="pt-BR" sz="1100">
                <a:solidFill>
                  <a:srgbClr val="008800"/>
                </a:solidFill>
              </a:rPr>
              <a:t>while</a:t>
            </a:r>
            <a:r>
              <a:rPr lang="pt-BR" sz="1100">
                <a:solidFill>
                  <a:schemeClr val="dk1"/>
                </a:solidFill>
              </a:rPr>
              <a:t> (</a:t>
            </a:r>
            <a:r>
              <a:rPr lang="pt-BR" sz="1100">
                <a:solidFill>
                  <a:srgbClr val="996633"/>
                </a:solidFill>
              </a:rPr>
              <a:t>$dll</a:t>
            </a:r>
            <a:r>
              <a:rPr lang="pt-BR" sz="1100">
                <a:solidFill>
                  <a:srgbClr val="333333"/>
                </a:solidFill>
              </a:rPr>
              <a:t>-&gt;</a:t>
            </a:r>
            <a:r>
              <a:rPr lang="pt-BR" sz="1100">
                <a:solidFill>
                  <a:srgbClr val="0000CC"/>
                </a:solidFill>
              </a:rPr>
              <a:t>valid</a:t>
            </a:r>
            <a:r>
              <a:rPr lang="pt-BR" sz="1100">
                <a:solidFill>
                  <a:schemeClr val="dk1"/>
                </a:solidFill>
              </a:rPr>
              <a:t>()) {</a:t>
            </a:r>
            <a:endParaRPr sz="1100">
              <a:solidFill>
                <a:schemeClr val="dk1"/>
              </a:solidFill>
            </a:endParaRPr>
          </a:p>
          <a:p>
            <a:pPr indent="0" lvl="0" marL="0" rtl="0" algn="l">
              <a:spcBef>
                <a:spcPts val="0"/>
              </a:spcBef>
              <a:spcAft>
                <a:spcPts val="0"/>
              </a:spcAft>
              <a:buNone/>
            </a:pPr>
            <a:r>
              <a:rPr lang="pt-BR" sz="1100">
                <a:solidFill>
                  <a:schemeClr val="dk1"/>
                </a:solidFill>
              </a:rPr>
              <a:t>        </a:t>
            </a:r>
            <a:r>
              <a:rPr lang="pt-BR" sz="1100">
                <a:solidFill>
                  <a:srgbClr val="996633"/>
                </a:solidFill>
              </a:rPr>
              <a:t>$values</a:t>
            </a:r>
            <a:r>
              <a:rPr lang="pt-BR" sz="1100">
                <a:solidFill>
                  <a:schemeClr val="dk1"/>
                </a:solidFill>
              </a:rPr>
              <a:t>[] </a:t>
            </a:r>
            <a:r>
              <a:rPr lang="pt-BR" sz="1100">
                <a:solidFill>
                  <a:srgbClr val="333333"/>
                </a:solidFill>
              </a:rPr>
              <a:t>=</a:t>
            </a:r>
            <a:r>
              <a:rPr lang="pt-BR" sz="1100">
                <a:solidFill>
                  <a:schemeClr val="dk1"/>
                </a:solidFill>
              </a:rPr>
              <a:t> </a:t>
            </a:r>
            <a:r>
              <a:rPr lang="pt-BR" sz="1100">
                <a:solidFill>
                  <a:srgbClr val="996633"/>
                </a:solidFill>
              </a:rPr>
              <a:t>$dll</a:t>
            </a:r>
            <a:r>
              <a:rPr lang="pt-BR" sz="1100">
                <a:solidFill>
                  <a:srgbClr val="333333"/>
                </a:solidFill>
              </a:rPr>
              <a:t>-&gt;</a:t>
            </a:r>
            <a:r>
              <a:rPr lang="pt-BR" sz="1100">
                <a:solidFill>
                  <a:srgbClr val="0000CC"/>
                </a:solidFill>
              </a:rPr>
              <a:t>current</a:t>
            </a:r>
            <a:r>
              <a:rPr lang="pt-BR" sz="1100">
                <a:solidFill>
                  <a:schemeClr val="dk1"/>
                </a:solidFill>
              </a:rPr>
              <a:t>();</a:t>
            </a:r>
            <a:endParaRPr sz="1100">
              <a:solidFill>
                <a:schemeClr val="dk1"/>
              </a:solidFill>
            </a:endParaRPr>
          </a:p>
          <a:p>
            <a:pPr indent="0" lvl="0" marL="0" rtl="0" algn="l">
              <a:spcBef>
                <a:spcPts val="0"/>
              </a:spcBef>
              <a:spcAft>
                <a:spcPts val="0"/>
              </a:spcAft>
              <a:buNone/>
            </a:pPr>
            <a:r>
              <a:rPr lang="pt-BR" sz="1100">
                <a:solidFill>
                  <a:schemeClr val="dk1"/>
                </a:solidFill>
              </a:rPr>
              <a:t>        </a:t>
            </a:r>
            <a:r>
              <a:rPr lang="pt-BR" sz="1100">
                <a:solidFill>
                  <a:srgbClr val="996633"/>
                </a:solidFill>
              </a:rPr>
              <a:t>$dll</a:t>
            </a:r>
            <a:r>
              <a:rPr lang="pt-BR" sz="1100">
                <a:solidFill>
                  <a:srgbClr val="333333"/>
                </a:solidFill>
              </a:rPr>
              <a:t>-&gt;</a:t>
            </a:r>
            <a:r>
              <a:rPr lang="pt-BR" sz="1100">
                <a:solidFill>
                  <a:srgbClr val="0000CC"/>
                </a:solidFill>
              </a:rPr>
              <a:t>next</a:t>
            </a:r>
            <a:r>
              <a:rPr lang="pt-BR" sz="1100">
                <a:solidFill>
                  <a:schemeClr val="dk1"/>
                </a:solidFill>
              </a:rPr>
              <a:t>();</a:t>
            </a:r>
            <a:endParaRPr sz="1100">
              <a:solidFill>
                <a:schemeClr val="dk1"/>
              </a:solidFill>
            </a:endParaRPr>
          </a:p>
          <a:p>
            <a:pPr indent="0" lvl="0" marL="0" rtl="0" algn="l">
              <a:spcBef>
                <a:spcPts val="0"/>
              </a:spcBef>
              <a:spcAft>
                <a:spcPts val="0"/>
              </a:spcAft>
              <a:buNone/>
            </a:pPr>
            <a:r>
              <a:rPr lang="pt-BR" sz="1100">
                <a:solidFill>
                  <a:schemeClr val="dk1"/>
                </a:solidFill>
              </a:rPr>
              <a:t>    }</a:t>
            </a:r>
            <a:endParaRPr sz="1100">
              <a:solidFill>
                <a:schemeClr val="dk1"/>
              </a:solidFill>
            </a:endParaRPr>
          </a:p>
          <a:p>
            <a:pPr indent="0" lvl="0" marL="0" rtl="0" algn="l">
              <a:spcBef>
                <a:spcPts val="0"/>
              </a:spcBef>
              <a:spcAft>
                <a:spcPts val="0"/>
              </a:spcAft>
              <a:buNone/>
            </a:pPr>
            <a:r>
              <a:rPr lang="pt-BR" sz="1100">
                <a:solidFill>
                  <a:schemeClr val="dk1"/>
                </a:solidFill>
              </a:rPr>
              <a:t>    </a:t>
            </a:r>
            <a:r>
              <a:rPr b="1" lang="pt-BR" sz="1100">
                <a:solidFill>
                  <a:srgbClr val="008800"/>
                </a:solidFill>
              </a:rPr>
              <a:t>echo</a:t>
            </a:r>
            <a:r>
              <a:rPr lang="pt-BR" sz="1100">
                <a:solidFill>
                  <a:schemeClr val="dk1"/>
                </a:solidFill>
              </a:rPr>
              <a:t> </a:t>
            </a:r>
            <a:r>
              <a:rPr lang="pt-BR" sz="1100">
                <a:solidFill>
                  <a:schemeClr val="dk1"/>
                </a:solidFill>
                <a:highlight>
                  <a:srgbClr val="FFF0F0"/>
                </a:highlight>
              </a:rPr>
              <a:t>"[ "</a:t>
            </a:r>
            <a:r>
              <a:rPr lang="pt-BR" sz="1100">
                <a:solidFill>
                  <a:schemeClr val="dk1"/>
                </a:solidFill>
              </a:rPr>
              <a:t> </a:t>
            </a:r>
            <a:r>
              <a:rPr lang="pt-BR" sz="1100">
                <a:solidFill>
                  <a:srgbClr val="333333"/>
                </a:solidFill>
              </a:rPr>
              <a:t>.</a:t>
            </a:r>
            <a:r>
              <a:rPr lang="pt-BR" sz="1100">
                <a:solidFill>
                  <a:schemeClr val="dk1"/>
                </a:solidFill>
              </a:rPr>
              <a:t> </a:t>
            </a:r>
            <a:r>
              <a:rPr lang="pt-BR" sz="1100">
                <a:solidFill>
                  <a:srgbClr val="007020"/>
                </a:solidFill>
              </a:rPr>
              <a:t>implode</a:t>
            </a:r>
            <a:r>
              <a:rPr lang="pt-BR" sz="1100">
                <a:solidFill>
                  <a:schemeClr val="dk1"/>
                </a:solidFill>
              </a:rPr>
              <a:t>(</a:t>
            </a:r>
            <a:r>
              <a:rPr lang="pt-BR" sz="1100">
                <a:solidFill>
                  <a:schemeClr val="dk1"/>
                </a:solidFill>
                <a:highlight>
                  <a:srgbClr val="FFF0F0"/>
                </a:highlight>
              </a:rPr>
              <a:t>' , '</a:t>
            </a:r>
            <a:r>
              <a:rPr lang="pt-BR" sz="1100">
                <a:solidFill>
                  <a:schemeClr val="dk1"/>
                </a:solidFill>
              </a:rPr>
              <a:t>, </a:t>
            </a:r>
            <a:r>
              <a:rPr lang="pt-BR" sz="1100">
                <a:solidFill>
                  <a:srgbClr val="996633"/>
                </a:solidFill>
              </a:rPr>
              <a:t>$values</a:t>
            </a:r>
            <a:r>
              <a:rPr lang="pt-BR" sz="1100">
                <a:solidFill>
                  <a:schemeClr val="dk1"/>
                </a:solidFill>
              </a:rPr>
              <a:t>) </a:t>
            </a:r>
            <a:r>
              <a:rPr lang="pt-BR" sz="1100">
                <a:solidFill>
                  <a:srgbClr val="333333"/>
                </a:solidFill>
              </a:rPr>
              <a:t>.</a:t>
            </a:r>
            <a:r>
              <a:rPr lang="pt-BR" sz="1100">
                <a:solidFill>
                  <a:schemeClr val="dk1"/>
                </a:solidFill>
              </a:rPr>
              <a:t> </a:t>
            </a:r>
            <a:r>
              <a:rPr lang="pt-BR" sz="1100">
                <a:solidFill>
                  <a:schemeClr val="dk1"/>
                </a:solidFill>
                <a:highlight>
                  <a:srgbClr val="FFF0F0"/>
                </a:highlight>
              </a:rPr>
              <a:t>" ] &lt;/br&gt;"</a:t>
            </a:r>
            <a:r>
              <a:rPr lang="pt-BR" sz="1100">
                <a:solidFill>
                  <a:schemeClr val="dk1"/>
                </a:solidFill>
              </a:rPr>
              <a:t>;</a:t>
            </a:r>
            <a:endParaRPr sz="1100">
              <a:solidFill>
                <a:schemeClr val="dk1"/>
              </a:solidFill>
            </a:endParaRPr>
          </a:p>
          <a:p>
            <a:pPr indent="0" lvl="0" marL="0" rtl="0" algn="l">
              <a:lnSpc>
                <a:spcPct val="125000"/>
              </a:lnSpc>
              <a:spcBef>
                <a:spcPts val="0"/>
              </a:spcBef>
              <a:spcAft>
                <a:spcPts val="0"/>
              </a:spcAft>
              <a:buNone/>
            </a:pPr>
            <a:r>
              <a:rPr lang="pt-BR" sz="1100">
                <a:solidFill>
                  <a:schemeClr val="dk1"/>
                </a:solidFill>
              </a:rPr>
              <a:t>}</a:t>
            </a:r>
            <a:endParaRPr sz="1100">
              <a:solidFill>
                <a:schemeClr val="dk1"/>
              </a:solidFill>
            </a:endParaRPr>
          </a:p>
        </p:txBody>
      </p:sp>
    </p:spTree>
  </p:cSld>
  <p:clrMapOvr>
    <a:masterClrMapping/>
  </p:clrMapOvr>
</p:sld>
</file>

<file path=ppt/slides/slide3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7" name="Shape 2867"/>
        <p:cNvGrpSpPr/>
        <p:nvPr/>
      </p:nvGrpSpPr>
      <p:grpSpPr>
        <a:xfrm>
          <a:off x="0" y="0"/>
          <a:ext cx="0" cy="0"/>
          <a:chOff x="0" y="0"/>
          <a:chExt cx="0" cy="0"/>
        </a:xfrm>
      </p:grpSpPr>
      <p:sp>
        <p:nvSpPr>
          <p:cNvPr id="2868" name="Google Shape;2868;p32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FIFO e LIFO</a:t>
            </a:r>
            <a:endParaRPr/>
          </a:p>
        </p:txBody>
      </p:sp>
      <p:sp>
        <p:nvSpPr>
          <p:cNvPr id="2869" name="Google Shape;2869;p329"/>
          <p:cNvSpPr txBox="1"/>
          <p:nvPr>
            <p:ph idx="1" type="body"/>
          </p:nvPr>
        </p:nvSpPr>
        <p:spPr>
          <a:xfrm>
            <a:off x="311700" y="1152475"/>
            <a:ext cx="8520600" cy="3759900"/>
          </a:xfrm>
          <a:prstGeom prst="rect">
            <a:avLst/>
          </a:prstGeom>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317500" lvl="0" marL="457200" rtl="0" algn="just">
              <a:spcBef>
                <a:spcPts val="0"/>
              </a:spcBef>
              <a:spcAft>
                <a:spcPts val="0"/>
              </a:spcAft>
              <a:buSzPts val="1400"/>
              <a:buChar char="●"/>
            </a:pPr>
            <a:r>
              <a:rPr lang="pt-BR" sz="1400"/>
              <a:t>FIFO: </a:t>
            </a:r>
            <a:r>
              <a:rPr lang="pt-BR" sz="1400"/>
              <a:t>Comportamento First in, first out (primeiro a entrar, primeiro a sair) [Fila / Queue];</a:t>
            </a:r>
            <a:endParaRPr b="1" sz="1400"/>
          </a:p>
          <a:p>
            <a:pPr indent="-317500" lvl="0" marL="457200" rtl="0" algn="l">
              <a:lnSpc>
                <a:spcPct val="100000"/>
              </a:lnSpc>
              <a:spcBef>
                <a:spcPts val="0"/>
              </a:spcBef>
              <a:spcAft>
                <a:spcPts val="0"/>
              </a:spcAft>
              <a:buSzPts val="1400"/>
              <a:buChar char="●"/>
            </a:pPr>
            <a:r>
              <a:rPr lang="pt-BR" sz="1400"/>
              <a:t>Exemplos de FIFO: </a:t>
            </a:r>
            <a:br>
              <a:rPr lang="pt-BR" sz="1400"/>
            </a:br>
            <a:endParaRPr sz="1400"/>
          </a:p>
          <a:p>
            <a:pPr indent="-304800" lvl="1" marL="914400" rtl="0" algn="l">
              <a:lnSpc>
                <a:spcPct val="100000"/>
              </a:lnSpc>
              <a:spcBef>
                <a:spcPts val="0"/>
              </a:spcBef>
              <a:spcAft>
                <a:spcPts val="0"/>
              </a:spcAft>
              <a:buSzPts val="1200"/>
              <a:buChar char="○"/>
            </a:pPr>
            <a:r>
              <a:rPr lang="pt-BR" sz="1200"/>
              <a:t>Scheduling </a:t>
            </a:r>
            <a:r>
              <a:rPr lang="pt-BR" sz="1200"/>
              <a:t>de CPU e Disco.</a:t>
            </a:r>
            <a:endParaRPr sz="1200"/>
          </a:p>
          <a:p>
            <a:pPr indent="-304800" lvl="1" marL="914400" rtl="0" algn="l">
              <a:lnSpc>
                <a:spcPct val="100000"/>
              </a:lnSpc>
              <a:spcBef>
                <a:spcPts val="0"/>
              </a:spcBef>
              <a:spcAft>
                <a:spcPts val="0"/>
              </a:spcAft>
              <a:buSzPts val="1200"/>
              <a:buChar char="○"/>
            </a:pPr>
            <a:r>
              <a:rPr lang="pt-BR" sz="1200"/>
              <a:t>Fila da impressora: os trabalhos enviados para a impressora são impressos na ordem de chegada.</a:t>
            </a:r>
            <a:endParaRPr sz="1200"/>
          </a:p>
          <a:p>
            <a:pPr indent="-304800" lvl="1" marL="914400" rtl="0" algn="l">
              <a:lnSpc>
                <a:spcPct val="100000"/>
              </a:lnSpc>
              <a:spcBef>
                <a:spcPts val="0"/>
              </a:spcBef>
              <a:spcAft>
                <a:spcPts val="0"/>
              </a:spcAft>
              <a:buSzPts val="1200"/>
              <a:buChar char="○"/>
            </a:pPr>
            <a:r>
              <a:rPr lang="pt-BR" sz="1200"/>
              <a:t>Transferindo dados de maneira assíncrona entre dois processos (E / S de Arquivo, Pipes, buffers de E / S, etc.)</a:t>
            </a:r>
            <a:endParaRPr sz="1200"/>
          </a:p>
          <a:p>
            <a:pPr indent="-304800" lvl="1" marL="914400" rtl="0" algn="l">
              <a:lnSpc>
                <a:spcPct val="100000"/>
              </a:lnSpc>
              <a:spcBef>
                <a:spcPts val="0"/>
              </a:spcBef>
              <a:spcAft>
                <a:spcPts val="0"/>
              </a:spcAft>
              <a:buSzPts val="1200"/>
              <a:buChar char="○"/>
            </a:pPr>
            <a:r>
              <a:rPr lang="pt-BR" sz="1200"/>
              <a:t>App de </a:t>
            </a:r>
            <a:r>
              <a:rPr lang="pt-BR" sz="1200"/>
              <a:t>gerenciamento</a:t>
            </a:r>
            <a:r>
              <a:rPr lang="pt-BR" sz="1200"/>
              <a:t> fila em bilheteiras, hospitais etc.</a:t>
            </a:r>
            <a:br>
              <a:rPr lang="pt-BR" sz="1200"/>
            </a:br>
            <a:endParaRPr sz="1200"/>
          </a:p>
          <a:p>
            <a:pPr indent="-317500" lvl="0" marL="457200" rtl="0" algn="just">
              <a:spcBef>
                <a:spcPts val="0"/>
              </a:spcBef>
              <a:spcAft>
                <a:spcPts val="0"/>
              </a:spcAft>
              <a:buSzPts val="1400"/>
              <a:buChar char="●"/>
            </a:pPr>
            <a:r>
              <a:rPr lang="pt-BR" sz="1400"/>
              <a:t>Comportamento Last in, first out (última a entrar, primeiro a sair). [Pilha / Stack]</a:t>
            </a:r>
            <a:endParaRPr sz="1400"/>
          </a:p>
          <a:p>
            <a:pPr indent="-317500" lvl="0" marL="457200" rtl="0" algn="l">
              <a:lnSpc>
                <a:spcPct val="100000"/>
              </a:lnSpc>
              <a:spcBef>
                <a:spcPts val="0"/>
              </a:spcBef>
              <a:spcAft>
                <a:spcPts val="0"/>
              </a:spcAft>
              <a:buSzPts val="1400"/>
              <a:buChar char="●"/>
            </a:pPr>
            <a:r>
              <a:rPr lang="pt-BR" sz="1400"/>
              <a:t>Exemplos de LIFO:</a:t>
            </a:r>
            <a:br>
              <a:rPr lang="pt-BR" sz="1400"/>
            </a:br>
            <a:endParaRPr sz="1400"/>
          </a:p>
          <a:p>
            <a:pPr indent="-304800" lvl="1" marL="914400" rtl="0" algn="l">
              <a:lnSpc>
                <a:spcPct val="100000"/>
              </a:lnSpc>
              <a:spcBef>
                <a:spcPts val="0"/>
              </a:spcBef>
              <a:spcAft>
                <a:spcPts val="0"/>
              </a:spcAft>
              <a:buSzPts val="1200"/>
              <a:buChar char="○"/>
            </a:pPr>
            <a:r>
              <a:rPr lang="pt-BR" sz="1200"/>
              <a:t>Mecanismo Desfazer / Refazer em editores de texto e outras aplicações (CTRL+Z);</a:t>
            </a:r>
            <a:endParaRPr sz="1200"/>
          </a:p>
          <a:p>
            <a:pPr indent="-304800" lvl="1" marL="914400" rtl="0" algn="l">
              <a:lnSpc>
                <a:spcPct val="100000"/>
              </a:lnSpc>
              <a:spcBef>
                <a:spcPts val="0"/>
              </a:spcBef>
              <a:spcAft>
                <a:spcPts val="0"/>
              </a:spcAft>
              <a:buSzPts val="1200"/>
              <a:buChar char="○"/>
            </a:pPr>
            <a:r>
              <a:rPr lang="pt-BR" sz="1200"/>
              <a:t>Verificação de sintaxe do compilador para chaves correspondentes</a:t>
            </a:r>
            <a:endParaRPr sz="1200"/>
          </a:p>
          <a:p>
            <a:pPr indent="-304800" lvl="1" marL="914400" rtl="0" algn="l">
              <a:lnSpc>
                <a:spcPct val="100000"/>
              </a:lnSpc>
              <a:spcBef>
                <a:spcPts val="0"/>
              </a:spcBef>
              <a:spcAft>
                <a:spcPts val="0"/>
              </a:spcAft>
              <a:buSzPts val="1200"/>
              <a:buChar char="○"/>
            </a:pPr>
            <a:r>
              <a:rPr lang="pt-BR" sz="1200"/>
              <a:t>Uma pilha de pratos ou livros ou cadeiras.</a:t>
            </a:r>
            <a:endParaRPr sz="1200"/>
          </a:p>
          <a:p>
            <a:pPr indent="-304800" lvl="1" marL="914400" rtl="0" algn="l">
              <a:lnSpc>
                <a:spcPct val="100000"/>
              </a:lnSpc>
              <a:spcBef>
                <a:spcPts val="0"/>
              </a:spcBef>
              <a:spcAft>
                <a:spcPts val="0"/>
              </a:spcAft>
              <a:buSzPts val="1200"/>
              <a:buChar char="○"/>
            </a:pPr>
            <a:r>
              <a:rPr lang="pt-BR" sz="1200"/>
              <a:t>Backtracking: Este é um processo quando você precisa acessar o elemento de dados mais recente em uma série de elementos.</a:t>
            </a:r>
            <a:endParaRPr sz="1200"/>
          </a:p>
          <a:p>
            <a:pPr indent="-304800" lvl="1" marL="914400" rtl="0" algn="l">
              <a:lnSpc>
                <a:spcPct val="100000"/>
              </a:lnSpc>
              <a:spcBef>
                <a:spcPts val="0"/>
              </a:spcBef>
              <a:spcAft>
                <a:spcPts val="0"/>
              </a:spcAft>
              <a:buSzPts val="1200"/>
              <a:buChar char="○"/>
            </a:pPr>
            <a:r>
              <a:rPr lang="pt-BR" sz="1200"/>
              <a:t>Inverter uma palavra</a:t>
            </a:r>
            <a:endParaRPr sz="1200"/>
          </a:p>
        </p:txBody>
      </p:sp>
    </p:spTree>
  </p:cSld>
  <p:clrMapOvr>
    <a:masterClrMapping/>
  </p:clrMapOvr>
</p:sld>
</file>

<file path=ppt/slides/slide3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3" name="Shape 2873"/>
        <p:cNvGrpSpPr/>
        <p:nvPr/>
      </p:nvGrpSpPr>
      <p:grpSpPr>
        <a:xfrm>
          <a:off x="0" y="0"/>
          <a:ext cx="0" cy="0"/>
          <a:chOff x="0" y="0"/>
          <a:chExt cx="0" cy="0"/>
        </a:xfrm>
      </p:grpSpPr>
      <p:sp>
        <p:nvSpPr>
          <p:cNvPr id="2874" name="Google Shape;2874;p33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solidFill>
                  <a:srgbClr val="000000"/>
                </a:solidFill>
              </a:rPr>
              <a:t>SplDoublyLinkedList (Modo FIFO)</a:t>
            </a:r>
            <a:endParaRPr>
              <a:solidFill>
                <a:srgbClr val="000000"/>
              </a:solidFill>
            </a:endParaRPr>
          </a:p>
        </p:txBody>
      </p:sp>
      <p:sp>
        <p:nvSpPr>
          <p:cNvPr id="2875" name="Google Shape;2875;p330"/>
          <p:cNvSpPr txBox="1"/>
          <p:nvPr/>
        </p:nvSpPr>
        <p:spPr>
          <a:xfrm>
            <a:off x="482725" y="1670675"/>
            <a:ext cx="4089300" cy="32004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pt-BR" sz="1100">
                <a:solidFill>
                  <a:srgbClr val="557799"/>
                </a:solidFill>
              </a:rPr>
              <a:t>&lt;?php</a:t>
            </a:r>
            <a:endParaRPr sz="1100">
              <a:solidFill>
                <a:schemeClr val="dk1"/>
              </a:solidFill>
            </a:endParaRPr>
          </a:p>
          <a:p>
            <a:pPr indent="0" lvl="0" marL="0" rtl="0" algn="l">
              <a:spcBef>
                <a:spcPts val="0"/>
              </a:spcBef>
              <a:spcAft>
                <a:spcPts val="0"/>
              </a:spcAft>
              <a:buNone/>
            </a:pPr>
            <a:r>
              <a:t/>
            </a:r>
            <a:endParaRPr sz="1100">
              <a:solidFill>
                <a:schemeClr val="dk1"/>
              </a:solidFill>
            </a:endParaRPr>
          </a:p>
          <a:p>
            <a:pPr indent="0" lvl="0" marL="0" rtl="0" algn="l">
              <a:spcBef>
                <a:spcPts val="0"/>
              </a:spcBef>
              <a:spcAft>
                <a:spcPts val="0"/>
              </a:spcAft>
              <a:buNone/>
            </a:pPr>
            <a:r>
              <a:rPr lang="pt-BR" sz="1100">
                <a:solidFill>
                  <a:srgbClr val="888888"/>
                </a:solidFill>
              </a:rPr>
              <a:t>//FIFO</a:t>
            </a:r>
            <a:endParaRPr sz="1100">
              <a:solidFill>
                <a:schemeClr val="dk1"/>
              </a:solidFill>
            </a:endParaRPr>
          </a:p>
          <a:p>
            <a:pPr indent="0" lvl="0" marL="0" rtl="0" algn="l">
              <a:spcBef>
                <a:spcPts val="0"/>
              </a:spcBef>
              <a:spcAft>
                <a:spcPts val="0"/>
              </a:spcAft>
              <a:buNone/>
            </a:pPr>
            <a:r>
              <a:rPr lang="pt-BR" sz="1100">
                <a:solidFill>
                  <a:srgbClr val="996633"/>
                </a:solidFill>
              </a:rPr>
              <a:t>$fifo</a:t>
            </a:r>
            <a:r>
              <a:rPr lang="pt-BR" sz="1100">
                <a:solidFill>
                  <a:schemeClr val="dk1"/>
                </a:solidFill>
              </a:rPr>
              <a:t> </a:t>
            </a:r>
            <a:r>
              <a:rPr lang="pt-BR" sz="1100">
                <a:solidFill>
                  <a:srgbClr val="333333"/>
                </a:solidFill>
              </a:rPr>
              <a:t>=</a:t>
            </a:r>
            <a:r>
              <a:rPr lang="pt-BR" sz="1100">
                <a:solidFill>
                  <a:schemeClr val="dk1"/>
                </a:solidFill>
              </a:rPr>
              <a:t> </a:t>
            </a:r>
            <a:r>
              <a:rPr b="1" lang="pt-BR" sz="1100">
                <a:solidFill>
                  <a:srgbClr val="008800"/>
                </a:solidFill>
              </a:rPr>
              <a:t>new</a:t>
            </a:r>
            <a:r>
              <a:rPr lang="pt-BR" sz="1100">
                <a:solidFill>
                  <a:schemeClr val="dk1"/>
                </a:solidFill>
              </a:rPr>
              <a:t> \SplDoublyLinkedList();</a:t>
            </a:r>
            <a:endParaRPr sz="1100">
              <a:solidFill>
                <a:schemeClr val="dk1"/>
              </a:solidFill>
            </a:endParaRPr>
          </a:p>
          <a:p>
            <a:pPr indent="0" lvl="0" marL="0" rtl="0" algn="l">
              <a:spcBef>
                <a:spcPts val="0"/>
              </a:spcBef>
              <a:spcAft>
                <a:spcPts val="0"/>
              </a:spcAft>
              <a:buNone/>
            </a:pPr>
            <a:r>
              <a:t/>
            </a:r>
            <a:endParaRPr sz="1100">
              <a:solidFill>
                <a:schemeClr val="dk1"/>
              </a:solidFill>
            </a:endParaRPr>
          </a:p>
          <a:p>
            <a:pPr indent="0" lvl="0" marL="0" rtl="0" algn="l">
              <a:spcBef>
                <a:spcPts val="0"/>
              </a:spcBef>
              <a:spcAft>
                <a:spcPts val="0"/>
              </a:spcAft>
              <a:buNone/>
            </a:pPr>
            <a:r>
              <a:rPr lang="pt-BR" sz="1100">
                <a:solidFill>
                  <a:srgbClr val="996633"/>
                </a:solidFill>
              </a:rPr>
              <a:t>$fifo</a:t>
            </a:r>
            <a:r>
              <a:rPr lang="pt-BR" sz="1100">
                <a:solidFill>
                  <a:srgbClr val="333333"/>
                </a:solidFill>
              </a:rPr>
              <a:t>-&gt;</a:t>
            </a:r>
            <a:r>
              <a:rPr lang="pt-BR" sz="1100">
                <a:solidFill>
                  <a:srgbClr val="0000CC"/>
                </a:solidFill>
              </a:rPr>
              <a:t>setIteratorMode</a:t>
            </a:r>
            <a:r>
              <a:rPr lang="pt-BR" sz="1100">
                <a:solidFill>
                  <a:schemeClr val="dk1"/>
                </a:solidFill>
              </a:rPr>
              <a:t>(\SplDoublyLinkedList</a:t>
            </a:r>
            <a:r>
              <a:rPr lang="pt-BR" sz="1100">
                <a:solidFill>
                  <a:srgbClr val="333333"/>
                </a:solidFill>
              </a:rPr>
              <a:t>::</a:t>
            </a:r>
            <a:r>
              <a:rPr lang="pt-BR" sz="1100">
                <a:solidFill>
                  <a:srgbClr val="0000CC"/>
                </a:solidFill>
              </a:rPr>
              <a:t>IT_MODE_FIFO</a:t>
            </a:r>
            <a:r>
              <a:rPr lang="pt-BR" sz="1100">
                <a:solidFill>
                  <a:schemeClr val="dk1"/>
                </a:solidFill>
              </a:rPr>
              <a:t>);</a:t>
            </a:r>
            <a:endParaRPr sz="1100">
              <a:solidFill>
                <a:schemeClr val="dk1"/>
              </a:solidFill>
            </a:endParaRPr>
          </a:p>
          <a:p>
            <a:pPr indent="0" lvl="0" marL="0" rtl="0" algn="l">
              <a:spcBef>
                <a:spcPts val="0"/>
              </a:spcBef>
              <a:spcAft>
                <a:spcPts val="0"/>
              </a:spcAft>
              <a:buNone/>
            </a:pPr>
            <a:r>
              <a:t/>
            </a:r>
            <a:endParaRPr sz="1100">
              <a:solidFill>
                <a:schemeClr val="dk1"/>
              </a:solidFill>
            </a:endParaRPr>
          </a:p>
          <a:p>
            <a:pPr indent="0" lvl="0" marL="0" rtl="0" algn="l">
              <a:spcBef>
                <a:spcPts val="0"/>
              </a:spcBef>
              <a:spcAft>
                <a:spcPts val="0"/>
              </a:spcAft>
              <a:buNone/>
            </a:pPr>
            <a:r>
              <a:rPr lang="pt-BR" sz="1100">
                <a:solidFill>
                  <a:srgbClr val="996633"/>
                </a:solidFill>
              </a:rPr>
              <a:t>$fifo</a:t>
            </a:r>
            <a:r>
              <a:rPr lang="pt-BR" sz="1100">
                <a:solidFill>
                  <a:srgbClr val="333333"/>
                </a:solidFill>
              </a:rPr>
              <a:t>-&gt;</a:t>
            </a:r>
            <a:r>
              <a:rPr lang="pt-BR" sz="1100">
                <a:solidFill>
                  <a:srgbClr val="0000CC"/>
                </a:solidFill>
              </a:rPr>
              <a:t>push</a:t>
            </a:r>
            <a:r>
              <a:rPr lang="pt-BR" sz="1100">
                <a:solidFill>
                  <a:schemeClr val="dk1"/>
                </a:solidFill>
              </a:rPr>
              <a:t>(</a:t>
            </a:r>
            <a:r>
              <a:rPr lang="pt-BR" sz="1100">
                <a:solidFill>
                  <a:schemeClr val="dk1"/>
                </a:solidFill>
                <a:highlight>
                  <a:srgbClr val="FFF0F0"/>
                </a:highlight>
              </a:rPr>
              <a:t>"laranja"</a:t>
            </a:r>
            <a:r>
              <a:rPr lang="pt-BR" sz="1100">
                <a:solidFill>
                  <a:schemeClr val="dk1"/>
                </a:solidFill>
              </a:rPr>
              <a:t>);</a:t>
            </a:r>
            <a:endParaRPr sz="1100">
              <a:solidFill>
                <a:schemeClr val="dk1"/>
              </a:solidFill>
            </a:endParaRPr>
          </a:p>
          <a:p>
            <a:pPr indent="0" lvl="0" marL="0" rtl="0" algn="l">
              <a:spcBef>
                <a:spcPts val="0"/>
              </a:spcBef>
              <a:spcAft>
                <a:spcPts val="0"/>
              </a:spcAft>
              <a:buNone/>
            </a:pPr>
            <a:r>
              <a:rPr lang="pt-BR" sz="1100">
                <a:solidFill>
                  <a:srgbClr val="996633"/>
                </a:solidFill>
              </a:rPr>
              <a:t>$fifo</a:t>
            </a:r>
            <a:r>
              <a:rPr lang="pt-BR" sz="1100">
                <a:solidFill>
                  <a:srgbClr val="333333"/>
                </a:solidFill>
              </a:rPr>
              <a:t>-&gt;</a:t>
            </a:r>
            <a:r>
              <a:rPr lang="pt-BR" sz="1100">
                <a:solidFill>
                  <a:srgbClr val="0000CC"/>
                </a:solidFill>
              </a:rPr>
              <a:t>push</a:t>
            </a:r>
            <a:r>
              <a:rPr lang="pt-BR" sz="1100">
                <a:solidFill>
                  <a:schemeClr val="dk1"/>
                </a:solidFill>
              </a:rPr>
              <a:t>(</a:t>
            </a:r>
            <a:r>
              <a:rPr lang="pt-BR" sz="1100">
                <a:solidFill>
                  <a:schemeClr val="dk1"/>
                </a:solidFill>
                <a:highlight>
                  <a:srgbClr val="FFF0F0"/>
                </a:highlight>
              </a:rPr>
              <a:t>"banana"</a:t>
            </a:r>
            <a:r>
              <a:rPr lang="pt-BR" sz="1100">
                <a:solidFill>
                  <a:schemeClr val="dk1"/>
                </a:solidFill>
              </a:rPr>
              <a:t>);</a:t>
            </a:r>
            <a:endParaRPr sz="1100">
              <a:solidFill>
                <a:schemeClr val="dk1"/>
              </a:solidFill>
            </a:endParaRPr>
          </a:p>
          <a:p>
            <a:pPr indent="0" lvl="0" marL="0" rtl="0" algn="l">
              <a:spcBef>
                <a:spcPts val="0"/>
              </a:spcBef>
              <a:spcAft>
                <a:spcPts val="0"/>
              </a:spcAft>
              <a:buNone/>
            </a:pPr>
            <a:r>
              <a:rPr lang="pt-BR" sz="1100">
                <a:solidFill>
                  <a:srgbClr val="996633"/>
                </a:solidFill>
              </a:rPr>
              <a:t>$fifo</a:t>
            </a:r>
            <a:r>
              <a:rPr lang="pt-BR" sz="1100">
                <a:solidFill>
                  <a:srgbClr val="333333"/>
                </a:solidFill>
              </a:rPr>
              <a:t>-&gt;</a:t>
            </a:r>
            <a:r>
              <a:rPr lang="pt-BR" sz="1100">
                <a:solidFill>
                  <a:srgbClr val="0000CC"/>
                </a:solidFill>
              </a:rPr>
              <a:t>push</a:t>
            </a:r>
            <a:r>
              <a:rPr lang="pt-BR" sz="1100">
                <a:solidFill>
                  <a:schemeClr val="dk1"/>
                </a:solidFill>
              </a:rPr>
              <a:t>(</a:t>
            </a:r>
            <a:r>
              <a:rPr lang="pt-BR" sz="1100">
                <a:solidFill>
                  <a:schemeClr val="dk1"/>
                </a:solidFill>
                <a:highlight>
                  <a:srgbClr val="FFF0F0"/>
                </a:highlight>
              </a:rPr>
              <a:t>"limão"</a:t>
            </a:r>
            <a:r>
              <a:rPr lang="pt-BR" sz="1100">
                <a:solidFill>
                  <a:schemeClr val="dk1"/>
                </a:solidFill>
              </a:rPr>
              <a:t>);</a:t>
            </a:r>
            <a:endParaRPr sz="1100">
              <a:solidFill>
                <a:schemeClr val="dk1"/>
              </a:solidFill>
            </a:endParaRPr>
          </a:p>
          <a:p>
            <a:pPr indent="0" lvl="0" marL="0" rtl="0" algn="l">
              <a:spcBef>
                <a:spcPts val="0"/>
              </a:spcBef>
              <a:spcAft>
                <a:spcPts val="0"/>
              </a:spcAft>
              <a:buNone/>
            </a:pPr>
            <a:r>
              <a:rPr lang="pt-BR" sz="1100">
                <a:solidFill>
                  <a:srgbClr val="996633"/>
                </a:solidFill>
              </a:rPr>
              <a:t>$fifo</a:t>
            </a:r>
            <a:r>
              <a:rPr lang="pt-BR" sz="1100">
                <a:solidFill>
                  <a:srgbClr val="333333"/>
                </a:solidFill>
              </a:rPr>
              <a:t>-&gt;</a:t>
            </a:r>
            <a:r>
              <a:rPr lang="pt-BR" sz="1100">
                <a:solidFill>
                  <a:srgbClr val="0000CC"/>
                </a:solidFill>
              </a:rPr>
              <a:t>push</a:t>
            </a:r>
            <a:r>
              <a:rPr lang="pt-BR" sz="1100">
                <a:solidFill>
                  <a:schemeClr val="dk1"/>
                </a:solidFill>
              </a:rPr>
              <a:t>(</a:t>
            </a:r>
            <a:r>
              <a:rPr lang="pt-BR" sz="1100">
                <a:solidFill>
                  <a:schemeClr val="dk1"/>
                </a:solidFill>
                <a:highlight>
                  <a:srgbClr val="FFF0F0"/>
                </a:highlight>
              </a:rPr>
              <a:t>"maçã"</a:t>
            </a:r>
            <a:r>
              <a:rPr lang="pt-BR" sz="1100">
                <a:solidFill>
                  <a:schemeClr val="dk1"/>
                </a:solidFill>
              </a:rPr>
              <a:t>);</a:t>
            </a:r>
            <a:endParaRPr sz="1100">
              <a:solidFill>
                <a:schemeClr val="dk1"/>
              </a:solidFill>
            </a:endParaRPr>
          </a:p>
          <a:p>
            <a:pPr indent="0" lvl="0" marL="0" rtl="0" algn="l">
              <a:spcBef>
                <a:spcPts val="0"/>
              </a:spcBef>
              <a:spcAft>
                <a:spcPts val="0"/>
              </a:spcAft>
              <a:buNone/>
            </a:pPr>
            <a:r>
              <a:rPr lang="pt-BR" sz="1100">
                <a:solidFill>
                  <a:srgbClr val="996633"/>
                </a:solidFill>
              </a:rPr>
              <a:t>$fifo</a:t>
            </a:r>
            <a:r>
              <a:rPr lang="pt-BR" sz="1100">
                <a:solidFill>
                  <a:srgbClr val="333333"/>
                </a:solidFill>
              </a:rPr>
              <a:t>-&gt;</a:t>
            </a:r>
            <a:r>
              <a:rPr lang="pt-BR" sz="1100">
                <a:solidFill>
                  <a:srgbClr val="0000CC"/>
                </a:solidFill>
              </a:rPr>
              <a:t>push</a:t>
            </a:r>
            <a:r>
              <a:rPr lang="pt-BR" sz="1100">
                <a:solidFill>
                  <a:schemeClr val="dk1"/>
                </a:solidFill>
              </a:rPr>
              <a:t>(</a:t>
            </a:r>
            <a:r>
              <a:rPr lang="pt-BR" sz="1100">
                <a:solidFill>
                  <a:schemeClr val="dk1"/>
                </a:solidFill>
                <a:highlight>
                  <a:srgbClr val="FFF0F0"/>
                </a:highlight>
              </a:rPr>
              <a:t>"uva"</a:t>
            </a:r>
            <a:r>
              <a:rPr lang="pt-BR" sz="1100">
                <a:solidFill>
                  <a:schemeClr val="dk1"/>
                </a:solidFill>
              </a:rPr>
              <a:t>);</a:t>
            </a:r>
            <a:endParaRPr sz="1100">
              <a:solidFill>
                <a:schemeClr val="dk1"/>
              </a:solidFill>
            </a:endParaRPr>
          </a:p>
          <a:p>
            <a:pPr indent="0" lvl="0" marL="0" rtl="0" algn="l">
              <a:spcBef>
                <a:spcPts val="0"/>
              </a:spcBef>
              <a:spcAft>
                <a:spcPts val="0"/>
              </a:spcAft>
              <a:buNone/>
            </a:pPr>
            <a:r>
              <a:rPr lang="pt-BR" sz="1100">
                <a:solidFill>
                  <a:srgbClr val="996633"/>
                </a:solidFill>
              </a:rPr>
              <a:t>$fifo</a:t>
            </a:r>
            <a:r>
              <a:rPr lang="pt-BR" sz="1100">
                <a:solidFill>
                  <a:srgbClr val="333333"/>
                </a:solidFill>
              </a:rPr>
              <a:t>-&gt;</a:t>
            </a:r>
            <a:r>
              <a:rPr lang="pt-BR" sz="1100">
                <a:solidFill>
                  <a:srgbClr val="0000CC"/>
                </a:solidFill>
              </a:rPr>
              <a:t>push</a:t>
            </a:r>
            <a:r>
              <a:rPr lang="pt-BR" sz="1100">
                <a:solidFill>
                  <a:schemeClr val="dk1"/>
                </a:solidFill>
              </a:rPr>
              <a:t>(</a:t>
            </a:r>
            <a:r>
              <a:rPr lang="pt-BR" sz="1100">
                <a:solidFill>
                  <a:schemeClr val="dk1"/>
                </a:solidFill>
                <a:highlight>
                  <a:srgbClr val="FFF0F0"/>
                </a:highlight>
              </a:rPr>
              <a:t>"abacaxi"</a:t>
            </a:r>
            <a:r>
              <a:rPr lang="pt-BR" sz="1100">
                <a:solidFill>
                  <a:schemeClr val="dk1"/>
                </a:solidFill>
              </a:rPr>
              <a:t>);</a:t>
            </a:r>
            <a:endParaRPr sz="1100">
              <a:solidFill>
                <a:schemeClr val="dk1"/>
              </a:solidFill>
            </a:endParaRPr>
          </a:p>
          <a:p>
            <a:pPr indent="0" lvl="0" marL="0" rtl="0" algn="l">
              <a:spcBef>
                <a:spcPts val="0"/>
              </a:spcBef>
              <a:spcAft>
                <a:spcPts val="0"/>
              </a:spcAft>
              <a:buNone/>
            </a:pPr>
            <a:r>
              <a:t/>
            </a:r>
            <a:endParaRPr sz="1100">
              <a:solidFill>
                <a:schemeClr val="dk1"/>
              </a:solidFill>
            </a:endParaRPr>
          </a:p>
          <a:p>
            <a:pPr indent="0" lvl="0" marL="0" rtl="0" algn="l">
              <a:spcBef>
                <a:spcPts val="0"/>
              </a:spcBef>
              <a:spcAft>
                <a:spcPts val="0"/>
              </a:spcAft>
              <a:buNone/>
            </a:pPr>
            <a:r>
              <a:rPr b="1" lang="pt-BR" sz="1100">
                <a:solidFill>
                  <a:srgbClr val="008800"/>
                </a:solidFill>
              </a:rPr>
              <a:t>foreach</a:t>
            </a:r>
            <a:r>
              <a:rPr lang="pt-BR" sz="1100">
                <a:solidFill>
                  <a:schemeClr val="dk1"/>
                </a:solidFill>
              </a:rPr>
              <a:t> (</a:t>
            </a:r>
            <a:r>
              <a:rPr lang="pt-BR" sz="1100">
                <a:solidFill>
                  <a:srgbClr val="996633"/>
                </a:solidFill>
              </a:rPr>
              <a:t>$fifo</a:t>
            </a:r>
            <a:r>
              <a:rPr lang="pt-BR" sz="1100">
                <a:solidFill>
                  <a:schemeClr val="dk1"/>
                </a:solidFill>
              </a:rPr>
              <a:t> </a:t>
            </a:r>
            <a:r>
              <a:rPr b="1" lang="pt-BR" sz="1100">
                <a:solidFill>
                  <a:srgbClr val="008800"/>
                </a:solidFill>
              </a:rPr>
              <a:t>as</a:t>
            </a:r>
            <a:r>
              <a:rPr lang="pt-BR" sz="1100">
                <a:solidFill>
                  <a:schemeClr val="dk1"/>
                </a:solidFill>
              </a:rPr>
              <a:t> </a:t>
            </a:r>
            <a:r>
              <a:rPr lang="pt-BR" sz="1100">
                <a:solidFill>
                  <a:srgbClr val="996633"/>
                </a:solidFill>
              </a:rPr>
              <a:t>$value</a:t>
            </a:r>
            <a:r>
              <a:rPr lang="pt-BR" sz="1100">
                <a:solidFill>
                  <a:schemeClr val="dk1"/>
                </a:solidFill>
              </a:rPr>
              <a:t>) {</a:t>
            </a:r>
            <a:endParaRPr sz="1100">
              <a:solidFill>
                <a:schemeClr val="dk1"/>
              </a:solidFill>
            </a:endParaRPr>
          </a:p>
          <a:p>
            <a:pPr indent="0" lvl="0" marL="0" rtl="0" algn="l">
              <a:spcBef>
                <a:spcPts val="0"/>
              </a:spcBef>
              <a:spcAft>
                <a:spcPts val="0"/>
              </a:spcAft>
              <a:buNone/>
            </a:pPr>
            <a:r>
              <a:rPr lang="pt-BR" sz="1100">
                <a:solidFill>
                  <a:schemeClr val="dk1"/>
                </a:solidFill>
              </a:rPr>
              <a:t>    </a:t>
            </a:r>
            <a:r>
              <a:rPr b="1" lang="pt-BR" sz="1100">
                <a:solidFill>
                  <a:srgbClr val="008800"/>
                </a:solidFill>
              </a:rPr>
              <a:t>echo</a:t>
            </a:r>
            <a:r>
              <a:rPr lang="pt-BR" sz="1100">
                <a:solidFill>
                  <a:schemeClr val="dk1"/>
                </a:solidFill>
              </a:rPr>
              <a:t> </a:t>
            </a:r>
            <a:r>
              <a:rPr lang="pt-BR" sz="1100">
                <a:solidFill>
                  <a:srgbClr val="996633"/>
                </a:solidFill>
              </a:rPr>
              <a:t>$value</a:t>
            </a:r>
            <a:r>
              <a:rPr lang="pt-BR" sz="1100">
                <a:solidFill>
                  <a:srgbClr val="333333"/>
                </a:solidFill>
              </a:rPr>
              <a:t>.</a:t>
            </a:r>
            <a:r>
              <a:rPr lang="pt-BR" sz="1100">
                <a:solidFill>
                  <a:schemeClr val="dk1"/>
                </a:solidFill>
                <a:highlight>
                  <a:srgbClr val="FFF0F0"/>
                </a:highlight>
              </a:rPr>
              <a:t>"&lt;br/&gt;"</a:t>
            </a:r>
            <a:r>
              <a:rPr lang="pt-BR" sz="1100">
                <a:solidFill>
                  <a:schemeClr val="dk1"/>
                </a:solidFill>
              </a:rPr>
              <a:t>;</a:t>
            </a:r>
            <a:endParaRPr sz="1100">
              <a:solidFill>
                <a:schemeClr val="dk1"/>
              </a:solidFill>
            </a:endParaRPr>
          </a:p>
          <a:p>
            <a:pPr indent="0" lvl="0" marL="0" rtl="0" algn="l">
              <a:lnSpc>
                <a:spcPct val="125000"/>
              </a:lnSpc>
              <a:spcBef>
                <a:spcPts val="0"/>
              </a:spcBef>
              <a:spcAft>
                <a:spcPts val="0"/>
              </a:spcAft>
              <a:buNone/>
            </a:pPr>
            <a:r>
              <a:rPr lang="pt-BR" sz="1100">
                <a:solidFill>
                  <a:schemeClr val="dk1"/>
                </a:solidFill>
              </a:rPr>
              <a:t>}</a:t>
            </a:r>
            <a:endParaRPr sz="1100">
              <a:solidFill>
                <a:schemeClr val="dk1"/>
              </a:solidFill>
            </a:endParaRPr>
          </a:p>
        </p:txBody>
      </p:sp>
      <p:pic>
        <p:nvPicPr>
          <p:cNvPr id="2876" name="Google Shape;2876;p330"/>
          <p:cNvPicPr preferRelativeResize="0"/>
          <p:nvPr/>
        </p:nvPicPr>
        <p:blipFill>
          <a:blip r:embed="rId3">
            <a:alphaModFix/>
          </a:blip>
          <a:stretch>
            <a:fillRect/>
          </a:stretch>
        </p:blipFill>
        <p:spPr>
          <a:xfrm>
            <a:off x="4724425" y="1670575"/>
            <a:ext cx="4267174" cy="3200381"/>
          </a:xfrm>
          <a:prstGeom prst="rect">
            <a:avLst/>
          </a:prstGeom>
          <a:noFill/>
          <a:ln cap="flat" cmpd="sng" w="9525">
            <a:solidFill>
              <a:schemeClr val="dk2"/>
            </a:solidFill>
            <a:prstDash val="dash"/>
            <a:round/>
            <a:headEnd len="sm" w="sm" type="none"/>
            <a:tailEnd len="sm" w="sm" type="none"/>
          </a:ln>
        </p:spPr>
      </p:pic>
    </p:spTree>
  </p:cSld>
  <p:clrMapOvr>
    <a:masterClrMapping/>
  </p:clrMapOvr>
</p:sld>
</file>

<file path=ppt/slides/slide3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0" name="Shape 2880"/>
        <p:cNvGrpSpPr/>
        <p:nvPr/>
      </p:nvGrpSpPr>
      <p:grpSpPr>
        <a:xfrm>
          <a:off x="0" y="0"/>
          <a:ext cx="0" cy="0"/>
          <a:chOff x="0" y="0"/>
          <a:chExt cx="0" cy="0"/>
        </a:xfrm>
      </p:grpSpPr>
      <p:sp>
        <p:nvSpPr>
          <p:cNvPr id="2881" name="Google Shape;2881;p33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solidFill>
                  <a:srgbClr val="000000"/>
                </a:solidFill>
              </a:rPr>
              <a:t>SplDoublyLinkedList (Modo LIFO)</a:t>
            </a:r>
            <a:endParaRPr>
              <a:solidFill>
                <a:srgbClr val="000000"/>
              </a:solidFill>
            </a:endParaRPr>
          </a:p>
        </p:txBody>
      </p:sp>
      <p:sp>
        <p:nvSpPr>
          <p:cNvPr id="2882" name="Google Shape;2882;p331"/>
          <p:cNvSpPr txBox="1"/>
          <p:nvPr/>
        </p:nvSpPr>
        <p:spPr>
          <a:xfrm>
            <a:off x="482725" y="1670675"/>
            <a:ext cx="4089300" cy="32004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pt-BR" sz="1100">
                <a:solidFill>
                  <a:srgbClr val="557799"/>
                </a:solidFill>
              </a:rPr>
              <a:t>&lt;?php</a:t>
            </a:r>
            <a:endParaRPr sz="1100">
              <a:solidFill>
                <a:schemeClr val="dk1"/>
              </a:solidFill>
            </a:endParaRPr>
          </a:p>
          <a:p>
            <a:pPr indent="0" lvl="0" marL="0" rtl="0" algn="l">
              <a:spcBef>
                <a:spcPts val="0"/>
              </a:spcBef>
              <a:spcAft>
                <a:spcPts val="0"/>
              </a:spcAft>
              <a:buNone/>
            </a:pPr>
            <a:r>
              <a:t/>
            </a:r>
            <a:endParaRPr sz="1100">
              <a:solidFill>
                <a:schemeClr val="dk1"/>
              </a:solidFill>
            </a:endParaRPr>
          </a:p>
          <a:p>
            <a:pPr indent="0" lvl="0" marL="0" rtl="0" algn="l">
              <a:spcBef>
                <a:spcPts val="0"/>
              </a:spcBef>
              <a:spcAft>
                <a:spcPts val="0"/>
              </a:spcAft>
              <a:buNone/>
            </a:pPr>
            <a:r>
              <a:rPr lang="pt-BR" sz="1100">
                <a:solidFill>
                  <a:srgbClr val="888888"/>
                </a:solidFill>
              </a:rPr>
              <a:t>//FIFO</a:t>
            </a:r>
            <a:endParaRPr sz="1100">
              <a:solidFill>
                <a:schemeClr val="dk1"/>
              </a:solidFill>
            </a:endParaRPr>
          </a:p>
          <a:p>
            <a:pPr indent="0" lvl="0" marL="0" rtl="0" algn="l">
              <a:spcBef>
                <a:spcPts val="0"/>
              </a:spcBef>
              <a:spcAft>
                <a:spcPts val="0"/>
              </a:spcAft>
              <a:buNone/>
            </a:pPr>
            <a:r>
              <a:rPr lang="pt-BR" sz="1100">
                <a:solidFill>
                  <a:srgbClr val="996633"/>
                </a:solidFill>
              </a:rPr>
              <a:t>$fifo</a:t>
            </a:r>
            <a:r>
              <a:rPr lang="pt-BR" sz="1100">
                <a:solidFill>
                  <a:schemeClr val="dk1"/>
                </a:solidFill>
              </a:rPr>
              <a:t> </a:t>
            </a:r>
            <a:r>
              <a:rPr lang="pt-BR" sz="1100">
                <a:solidFill>
                  <a:srgbClr val="333333"/>
                </a:solidFill>
              </a:rPr>
              <a:t>=</a:t>
            </a:r>
            <a:r>
              <a:rPr lang="pt-BR" sz="1100">
                <a:solidFill>
                  <a:schemeClr val="dk1"/>
                </a:solidFill>
              </a:rPr>
              <a:t> </a:t>
            </a:r>
            <a:r>
              <a:rPr b="1" lang="pt-BR" sz="1100">
                <a:solidFill>
                  <a:srgbClr val="008800"/>
                </a:solidFill>
              </a:rPr>
              <a:t>new</a:t>
            </a:r>
            <a:r>
              <a:rPr lang="pt-BR" sz="1100">
                <a:solidFill>
                  <a:schemeClr val="dk1"/>
                </a:solidFill>
              </a:rPr>
              <a:t> \SplDoublyLinkedList();</a:t>
            </a:r>
            <a:endParaRPr sz="1100">
              <a:solidFill>
                <a:schemeClr val="dk1"/>
              </a:solidFill>
            </a:endParaRPr>
          </a:p>
          <a:p>
            <a:pPr indent="0" lvl="0" marL="0" rtl="0" algn="l">
              <a:spcBef>
                <a:spcPts val="0"/>
              </a:spcBef>
              <a:spcAft>
                <a:spcPts val="0"/>
              </a:spcAft>
              <a:buNone/>
            </a:pPr>
            <a:r>
              <a:t/>
            </a:r>
            <a:endParaRPr sz="1100">
              <a:solidFill>
                <a:schemeClr val="dk1"/>
              </a:solidFill>
            </a:endParaRPr>
          </a:p>
          <a:p>
            <a:pPr indent="0" lvl="0" marL="0" rtl="0" algn="l">
              <a:spcBef>
                <a:spcPts val="0"/>
              </a:spcBef>
              <a:spcAft>
                <a:spcPts val="0"/>
              </a:spcAft>
              <a:buNone/>
            </a:pPr>
            <a:r>
              <a:rPr lang="pt-BR" sz="1100">
                <a:solidFill>
                  <a:srgbClr val="996633"/>
                </a:solidFill>
              </a:rPr>
              <a:t>$fifo</a:t>
            </a:r>
            <a:r>
              <a:rPr lang="pt-BR" sz="1100">
                <a:solidFill>
                  <a:srgbClr val="333333"/>
                </a:solidFill>
              </a:rPr>
              <a:t>-&gt;</a:t>
            </a:r>
            <a:r>
              <a:rPr lang="pt-BR" sz="1100">
                <a:solidFill>
                  <a:srgbClr val="0000CC"/>
                </a:solidFill>
              </a:rPr>
              <a:t>setIteratorMode</a:t>
            </a:r>
            <a:r>
              <a:rPr lang="pt-BR" sz="1100">
                <a:solidFill>
                  <a:schemeClr val="dk1"/>
                </a:solidFill>
              </a:rPr>
              <a:t>(\SplDoublyLinkedList</a:t>
            </a:r>
            <a:r>
              <a:rPr lang="pt-BR" sz="1100">
                <a:solidFill>
                  <a:srgbClr val="333333"/>
                </a:solidFill>
              </a:rPr>
              <a:t>::</a:t>
            </a:r>
            <a:r>
              <a:rPr lang="pt-BR" sz="1100">
                <a:solidFill>
                  <a:srgbClr val="0000CC"/>
                </a:solidFill>
              </a:rPr>
              <a:t>IT_MODE_LIFO</a:t>
            </a:r>
            <a:r>
              <a:rPr lang="pt-BR" sz="1100">
                <a:solidFill>
                  <a:schemeClr val="dk1"/>
                </a:solidFill>
              </a:rPr>
              <a:t>);</a:t>
            </a:r>
            <a:endParaRPr sz="1100">
              <a:solidFill>
                <a:schemeClr val="dk1"/>
              </a:solidFill>
            </a:endParaRPr>
          </a:p>
          <a:p>
            <a:pPr indent="0" lvl="0" marL="0" rtl="0" algn="l">
              <a:spcBef>
                <a:spcPts val="0"/>
              </a:spcBef>
              <a:spcAft>
                <a:spcPts val="0"/>
              </a:spcAft>
              <a:buNone/>
            </a:pPr>
            <a:r>
              <a:t/>
            </a:r>
            <a:endParaRPr sz="1100">
              <a:solidFill>
                <a:schemeClr val="dk1"/>
              </a:solidFill>
            </a:endParaRPr>
          </a:p>
          <a:p>
            <a:pPr indent="0" lvl="0" marL="0" rtl="0" algn="l">
              <a:spcBef>
                <a:spcPts val="0"/>
              </a:spcBef>
              <a:spcAft>
                <a:spcPts val="0"/>
              </a:spcAft>
              <a:buNone/>
            </a:pPr>
            <a:r>
              <a:rPr lang="pt-BR" sz="1100">
                <a:solidFill>
                  <a:srgbClr val="996633"/>
                </a:solidFill>
              </a:rPr>
              <a:t>$fifo</a:t>
            </a:r>
            <a:r>
              <a:rPr lang="pt-BR" sz="1100">
                <a:solidFill>
                  <a:srgbClr val="333333"/>
                </a:solidFill>
              </a:rPr>
              <a:t>-&gt;</a:t>
            </a:r>
            <a:r>
              <a:rPr lang="pt-BR" sz="1100">
                <a:solidFill>
                  <a:srgbClr val="0000CC"/>
                </a:solidFill>
              </a:rPr>
              <a:t>push</a:t>
            </a:r>
            <a:r>
              <a:rPr lang="pt-BR" sz="1100">
                <a:solidFill>
                  <a:schemeClr val="dk1"/>
                </a:solidFill>
              </a:rPr>
              <a:t>(</a:t>
            </a:r>
            <a:r>
              <a:rPr lang="pt-BR" sz="1100">
                <a:solidFill>
                  <a:schemeClr val="dk1"/>
                </a:solidFill>
                <a:highlight>
                  <a:srgbClr val="FFF0F0"/>
                </a:highlight>
              </a:rPr>
              <a:t>"laranja"</a:t>
            </a:r>
            <a:r>
              <a:rPr lang="pt-BR" sz="1100">
                <a:solidFill>
                  <a:schemeClr val="dk1"/>
                </a:solidFill>
              </a:rPr>
              <a:t>);</a:t>
            </a:r>
            <a:endParaRPr sz="1100">
              <a:solidFill>
                <a:schemeClr val="dk1"/>
              </a:solidFill>
            </a:endParaRPr>
          </a:p>
          <a:p>
            <a:pPr indent="0" lvl="0" marL="0" rtl="0" algn="l">
              <a:spcBef>
                <a:spcPts val="0"/>
              </a:spcBef>
              <a:spcAft>
                <a:spcPts val="0"/>
              </a:spcAft>
              <a:buNone/>
            </a:pPr>
            <a:r>
              <a:rPr lang="pt-BR" sz="1100">
                <a:solidFill>
                  <a:srgbClr val="996633"/>
                </a:solidFill>
              </a:rPr>
              <a:t>$fifo</a:t>
            </a:r>
            <a:r>
              <a:rPr lang="pt-BR" sz="1100">
                <a:solidFill>
                  <a:srgbClr val="333333"/>
                </a:solidFill>
              </a:rPr>
              <a:t>-&gt;</a:t>
            </a:r>
            <a:r>
              <a:rPr lang="pt-BR" sz="1100">
                <a:solidFill>
                  <a:srgbClr val="0000CC"/>
                </a:solidFill>
              </a:rPr>
              <a:t>push</a:t>
            </a:r>
            <a:r>
              <a:rPr lang="pt-BR" sz="1100">
                <a:solidFill>
                  <a:schemeClr val="dk1"/>
                </a:solidFill>
              </a:rPr>
              <a:t>(</a:t>
            </a:r>
            <a:r>
              <a:rPr lang="pt-BR" sz="1100">
                <a:solidFill>
                  <a:schemeClr val="dk1"/>
                </a:solidFill>
                <a:highlight>
                  <a:srgbClr val="FFF0F0"/>
                </a:highlight>
              </a:rPr>
              <a:t>"banana"</a:t>
            </a:r>
            <a:r>
              <a:rPr lang="pt-BR" sz="1100">
                <a:solidFill>
                  <a:schemeClr val="dk1"/>
                </a:solidFill>
              </a:rPr>
              <a:t>);</a:t>
            </a:r>
            <a:endParaRPr sz="1100">
              <a:solidFill>
                <a:schemeClr val="dk1"/>
              </a:solidFill>
            </a:endParaRPr>
          </a:p>
          <a:p>
            <a:pPr indent="0" lvl="0" marL="0" rtl="0" algn="l">
              <a:spcBef>
                <a:spcPts val="0"/>
              </a:spcBef>
              <a:spcAft>
                <a:spcPts val="0"/>
              </a:spcAft>
              <a:buNone/>
            </a:pPr>
            <a:r>
              <a:rPr lang="pt-BR" sz="1100">
                <a:solidFill>
                  <a:srgbClr val="996633"/>
                </a:solidFill>
              </a:rPr>
              <a:t>$fifo</a:t>
            </a:r>
            <a:r>
              <a:rPr lang="pt-BR" sz="1100">
                <a:solidFill>
                  <a:srgbClr val="333333"/>
                </a:solidFill>
              </a:rPr>
              <a:t>-&gt;</a:t>
            </a:r>
            <a:r>
              <a:rPr lang="pt-BR" sz="1100">
                <a:solidFill>
                  <a:srgbClr val="0000CC"/>
                </a:solidFill>
              </a:rPr>
              <a:t>push</a:t>
            </a:r>
            <a:r>
              <a:rPr lang="pt-BR" sz="1100">
                <a:solidFill>
                  <a:schemeClr val="dk1"/>
                </a:solidFill>
              </a:rPr>
              <a:t>(</a:t>
            </a:r>
            <a:r>
              <a:rPr lang="pt-BR" sz="1100">
                <a:solidFill>
                  <a:schemeClr val="dk1"/>
                </a:solidFill>
                <a:highlight>
                  <a:srgbClr val="FFF0F0"/>
                </a:highlight>
              </a:rPr>
              <a:t>"limão"</a:t>
            </a:r>
            <a:r>
              <a:rPr lang="pt-BR" sz="1100">
                <a:solidFill>
                  <a:schemeClr val="dk1"/>
                </a:solidFill>
              </a:rPr>
              <a:t>);</a:t>
            </a:r>
            <a:endParaRPr sz="1100">
              <a:solidFill>
                <a:schemeClr val="dk1"/>
              </a:solidFill>
            </a:endParaRPr>
          </a:p>
          <a:p>
            <a:pPr indent="0" lvl="0" marL="0" rtl="0" algn="l">
              <a:spcBef>
                <a:spcPts val="0"/>
              </a:spcBef>
              <a:spcAft>
                <a:spcPts val="0"/>
              </a:spcAft>
              <a:buNone/>
            </a:pPr>
            <a:r>
              <a:rPr lang="pt-BR" sz="1100">
                <a:solidFill>
                  <a:srgbClr val="996633"/>
                </a:solidFill>
              </a:rPr>
              <a:t>$fifo</a:t>
            </a:r>
            <a:r>
              <a:rPr lang="pt-BR" sz="1100">
                <a:solidFill>
                  <a:srgbClr val="333333"/>
                </a:solidFill>
              </a:rPr>
              <a:t>-&gt;</a:t>
            </a:r>
            <a:r>
              <a:rPr lang="pt-BR" sz="1100">
                <a:solidFill>
                  <a:srgbClr val="0000CC"/>
                </a:solidFill>
              </a:rPr>
              <a:t>push</a:t>
            </a:r>
            <a:r>
              <a:rPr lang="pt-BR" sz="1100">
                <a:solidFill>
                  <a:schemeClr val="dk1"/>
                </a:solidFill>
              </a:rPr>
              <a:t>(</a:t>
            </a:r>
            <a:r>
              <a:rPr lang="pt-BR" sz="1100">
                <a:solidFill>
                  <a:schemeClr val="dk1"/>
                </a:solidFill>
                <a:highlight>
                  <a:srgbClr val="FFF0F0"/>
                </a:highlight>
              </a:rPr>
              <a:t>"maçã"</a:t>
            </a:r>
            <a:r>
              <a:rPr lang="pt-BR" sz="1100">
                <a:solidFill>
                  <a:schemeClr val="dk1"/>
                </a:solidFill>
              </a:rPr>
              <a:t>);</a:t>
            </a:r>
            <a:endParaRPr sz="1100">
              <a:solidFill>
                <a:schemeClr val="dk1"/>
              </a:solidFill>
            </a:endParaRPr>
          </a:p>
          <a:p>
            <a:pPr indent="0" lvl="0" marL="0" rtl="0" algn="l">
              <a:spcBef>
                <a:spcPts val="0"/>
              </a:spcBef>
              <a:spcAft>
                <a:spcPts val="0"/>
              </a:spcAft>
              <a:buNone/>
            </a:pPr>
            <a:r>
              <a:rPr lang="pt-BR" sz="1100">
                <a:solidFill>
                  <a:srgbClr val="996633"/>
                </a:solidFill>
              </a:rPr>
              <a:t>$fifo</a:t>
            </a:r>
            <a:r>
              <a:rPr lang="pt-BR" sz="1100">
                <a:solidFill>
                  <a:srgbClr val="333333"/>
                </a:solidFill>
              </a:rPr>
              <a:t>-&gt;</a:t>
            </a:r>
            <a:r>
              <a:rPr lang="pt-BR" sz="1100">
                <a:solidFill>
                  <a:srgbClr val="0000CC"/>
                </a:solidFill>
              </a:rPr>
              <a:t>push</a:t>
            </a:r>
            <a:r>
              <a:rPr lang="pt-BR" sz="1100">
                <a:solidFill>
                  <a:schemeClr val="dk1"/>
                </a:solidFill>
              </a:rPr>
              <a:t>(</a:t>
            </a:r>
            <a:r>
              <a:rPr lang="pt-BR" sz="1100">
                <a:solidFill>
                  <a:schemeClr val="dk1"/>
                </a:solidFill>
                <a:highlight>
                  <a:srgbClr val="FFF0F0"/>
                </a:highlight>
              </a:rPr>
              <a:t>"uva"</a:t>
            </a:r>
            <a:r>
              <a:rPr lang="pt-BR" sz="1100">
                <a:solidFill>
                  <a:schemeClr val="dk1"/>
                </a:solidFill>
              </a:rPr>
              <a:t>);</a:t>
            </a:r>
            <a:endParaRPr sz="1100">
              <a:solidFill>
                <a:schemeClr val="dk1"/>
              </a:solidFill>
            </a:endParaRPr>
          </a:p>
          <a:p>
            <a:pPr indent="0" lvl="0" marL="0" rtl="0" algn="l">
              <a:spcBef>
                <a:spcPts val="0"/>
              </a:spcBef>
              <a:spcAft>
                <a:spcPts val="0"/>
              </a:spcAft>
              <a:buNone/>
            </a:pPr>
            <a:r>
              <a:rPr lang="pt-BR" sz="1100">
                <a:solidFill>
                  <a:srgbClr val="996633"/>
                </a:solidFill>
              </a:rPr>
              <a:t>$fifo</a:t>
            </a:r>
            <a:r>
              <a:rPr lang="pt-BR" sz="1100">
                <a:solidFill>
                  <a:srgbClr val="333333"/>
                </a:solidFill>
              </a:rPr>
              <a:t>-&gt;</a:t>
            </a:r>
            <a:r>
              <a:rPr lang="pt-BR" sz="1100">
                <a:solidFill>
                  <a:srgbClr val="0000CC"/>
                </a:solidFill>
              </a:rPr>
              <a:t>push</a:t>
            </a:r>
            <a:r>
              <a:rPr lang="pt-BR" sz="1100">
                <a:solidFill>
                  <a:schemeClr val="dk1"/>
                </a:solidFill>
              </a:rPr>
              <a:t>(</a:t>
            </a:r>
            <a:r>
              <a:rPr lang="pt-BR" sz="1100">
                <a:solidFill>
                  <a:schemeClr val="dk1"/>
                </a:solidFill>
                <a:highlight>
                  <a:srgbClr val="FFF0F0"/>
                </a:highlight>
              </a:rPr>
              <a:t>"abacaxi"</a:t>
            </a:r>
            <a:r>
              <a:rPr lang="pt-BR" sz="1100">
                <a:solidFill>
                  <a:schemeClr val="dk1"/>
                </a:solidFill>
              </a:rPr>
              <a:t>);</a:t>
            </a:r>
            <a:endParaRPr sz="1100">
              <a:solidFill>
                <a:schemeClr val="dk1"/>
              </a:solidFill>
            </a:endParaRPr>
          </a:p>
          <a:p>
            <a:pPr indent="0" lvl="0" marL="0" rtl="0" algn="l">
              <a:spcBef>
                <a:spcPts val="0"/>
              </a:spcBef>
              <a:spcAft>
                <a:spcPts val="0"/>
              </a:spcAft>
              <a:buNone/>
            </a:pPr>
            <a:r>
              <a:t/>
            </a:r>
            <a:endParaRPr sz="1100">
              <a:solidFill>
                <a:schemeClr val="dk1"/>
              </a:solidFill>
            </a:endParaRPr>
          </a:p>
          <a:p>
            <a:pPr indent="0" lvl="0" marL="0" rtl="0" algn="l">
              <a:spcBef>
                <a:spcPts val="0"/>
              </a:spcBef>
              <a:spcAft>
                <a:spcPts val="0"/>
              </a:spcAft>
              <a:buNone/>
            </a:pPr>
            <a:r>
              <a:rPr b="1" lang="pt-BR" sz="1100">
                <a:solidFill>
                  <a:srgbClr val="008800"/>
                </a:solidFill>
              </a:rPr>
              <a:t>foreach</a:t>
            </a:r>
            <a:r>
              <a:rPr lang="pt-BR" sz="1100">
                <a:solidFill>
                  <a:schemeClr val="dk1"/>
                </a:solidFill>
              </a:rPr>
              <a:t> (</a:t>
            </a:r>
            <a:r>
              <a:rPr lang="pt-BR" sz="1100">
                <a:solidFill>
                  <a:srgbClr val="996633"/>
                </a:solidFill>
              </a:rPr>
              <a:t>$fifo</a:t>
            </a:r>
            <a:r>
              <a:rPr lang="pt-BR" sz="1100">
                <a:solidFill>
                  <a:schemeClr val="dk1"/>
                </a:solidFill>
              </a:rPr>
              <a:t> </a:t>
            </a:r>
            <a:r>
              <a:rPr b="1" lang="pt-BR" sz="1100">
                <a:solidFill>
                  <a:srgbClr val="008800"/>
                </a:solidFill>
              </a:rPr>
              <a:t>as</a:t>
            </a:r>
            <a:r>
              <a:rPr lang="pt-BR" sz="1100">
                <a:solidFill>
                  <a:schemeClr val="dk1"/>
                </a:solidFill>
              </a:rPr>
              <a:t> </a:t>
            </a:r>
            <a:r>
              <a:rPr lang="pt-BR" sz="1100">
                <a:solidFill>
                  <a:srgbClr val="996633"/>
                </a:solidFill>
              </a:rPr>
              <a:t>$value</a:t>
            </a:r>
            <a:r>
              <a:rPr lang="pt-BR" sz="1100">
                <a:solidFill>
                  <a:schemeClr val="dk1"/>
                </a:solidFill>
              </a:rPr>
              <a:t>) {</a:t>
            </a:r>
            <a:endParaRPr sz="1100">
              <a:solidFill>
                <a:schemeClr val="dk1"/>
              </a:solidFill>
            </a:endParaRPr>
          </a:p>
          <a:p>
            <a:pPr indent="0" lvl="0" marL="0" rtl="0" algn="l">
              <a:spcBef>
                <a:spcPts val="0"/>
              </a:spcBef>
              <a:spcAft>
                <a:spcPts val="0"/>
              </a:spcAft>
              <a:buNone/>
            </a:pPr>
            <a:r>
              <a:rPr lang="pt-BR" sz="1100">
                <a:solidFill>
                  <a:schemeClr val="dk1"/>
                </a:solidFill>
              </a:rPr>
              <a:t>    </a:t>
            </a:r>
            <a:r>
              <a:rPr b="1" lang="pt-BR" sz="1100">
                <a:solidFill>
                  <a:srgbClr val="008800"/>
                </a:solidFill>
              </a:rPr>
              <a:t>echo</a:t>
            </a:r>
            <a:r>
              <a:rPr lang="pt-BR" sz="1100">
                <a:solidFill>
                  <a:schemeClr val="dk1"/>
                </a:solidFill>
              </a:rPr>
              <a:t> </a:t>
            </a:r>
            <a:r>
              <a:rPr lang="pt-BR" sz="1100">
                <a:solidFill>
                  <a:srgbClr val="996633"/>
                </a:solidFill>
              </a:rPr>
              <a:t>$value</a:t>
            </a:r>
            <a:r>
              <a:rPr lang="pt-BR" sz="1100">
                <a:solidFill>
                  <a:srgbClr val="333333"/>
                </a:solidFill>
              </a:rPr>
              <a:t>.</a:t>
            </a:r>
            <a:r>
              <a:rPr lang="pt-BR" sz="1100">
                <a:solidFill>
                  <a:schemeClr val="dk1"/>
                </a:solidFill>
                <a:highlight>
                  <a:srgbClr val="FFF0F0"/>
                </a:highlight>
              </a:rPr>
              <a:t>"&lt;br/&gt;"</a:t>
            </a:r>
            <a:r>
              <a:rPr lang="pt-BR" sz="1100">
                <a:solidFill>
                  <a:schemeClr val="dk1"/>
                </a:solidFill>
              </a:rPr>
              <a:t>;</a:t>
            </a:r>
            <a:endParaRPr sz="1100">
              <a:solidFill>
                <a:schemeClr val="dk1"/>
              </a:solidFill>
            </a:endParaRPr>
          </a:p>
          <a:p>
            <a:pPr indent="0" lvl="0" marL="0" rtl="0" algn="l">
              <a:lnSpc>
                <a:spcPct val="125000"/>
              </a:lnSpc>
              <a:spcBef>
                <a:spcPts val="0"/>
              </a:spcBef>
              <a:spcAft>
                <a:spcPts val="0"/>
              </a:spcAft>
              <a:buNone/>
            </a:pPr>
            <a:r>
              <a:rPr lang="pt-BR" sz="1100">
                <a:solidFill>
                  <a:schemeClr val="dk1"/>
                </a:solidFill>
              </a:rPr>
              <a:t>}</a:t>
            </a:r>
            <a:endParaRPr sz="1100">
              <a:solidFill>
                <a:schemeClr val="dk1"/>
              </a:solidFill>
            </a:endParaRPr>
          </a:p>
        </p:txBody>
      </p:sp>
      <p:pic>
        <p:nvPicPr>
          <p:cNvPr id="2883" name="Google Shape;2883;p331"/>
          <p:cNvPicPr preferRelativeResize="0"/>
          <p:nvPr/>
        </p:nvPicPr>
        <p:blipFill>
          <a:blip r:embed="rId3">
            <a:alphaModFix/>
          </a:blip>
          <a:stretch>
            <a:fillRect/>
          </a:stretch>
        </p:blipFill>
        <p:spPr>
          <a:xfrm>
            <a:off x="4724425" y="1670575"/>
            <a:ext cx="4267174" cy="3200400"/>
          </a:xfrm>
          <a:prstGeom prst="rect">
            <a:avLst/>
          </a:prstGeom>
          <a:noFill/>
          <a:ln cap="flat" cmpd="sng" w="9525">
            <a:solidFill>
              <a:schemeClr val="dk2"/>
            </a:solidFill>
            <a:prstDash val="dash"/>
            <a:round/>
            <a:headEnd len="sm" w="sm" type="none"/>
            <a:tailEnd len="sm" w="sm" type="none"/>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4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Operadores Lógicos (ou “II” e “&gt;=” maior ou igual)</a:t>
            </a:r>
            <a:endParaRPr/>
          </a:p>
        </p:txBody>
      </p:sp>
      <p:sp>
        <p:nvSpPr>
          <p:cNvPr id="320" name="Google Shape;320;p44"/>
          <p:cNvSpPr txBox="1"/>
          <p:nvPr>
            <p:ph idx="1" type="body"/>
          </p:nvPr>
        </p:nvSpPr>
        <p:spPr>
          <a:xfrm>
            <a:off x="311700" y="1152475"/>
            <a:ext cx="45594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sz="1600"/>
              <a:t>Exemplo 2:</a:t>
            </a:r>
            <a:endParaRPr sz="1600"/>
          </a:p>
          <a:p>
            <a:pPr indent="0" lvl="0" marL="0" rtl="0" algn="l">
              <a:spcBef>
                <a:spcPts val="1600"/>
              </a:spcBef>
              <a:spcAft>
                <a:spcPts val="0"/>
              </a:spcAft>
              <a:buClr>
                <a:schemeClr val="dk1"/>
              </a:buClr>
              <a:buSzPts val="1100"/>
              <a:buFont typeface="Arial"/>
              <a:buNone/>
            </a:pPr>
            <a:r>
              <a:rPr lang="pt-BR" sz="1600">
                <a:solidFill>
                  <a:srgbClr val="5F5035"/>
                </a:solidFill>
                <a:highlight>
                  <a:srgbClr val="FFFFE8"/>
                </a:highlight>
              </a:rPr>
              <a:t>&lt;?php</a:t>
            </a:r>
            <a:br>
              <a:rPr lang="pt-BR" sz="1600">
                <a:solidFill>
                  <a:schemeClr val="dk1"/>
                </a:solidFill>
                <a:highlight>
                  <a:srgbClr val="FFFFFF"/>
                </a:highlight>
              </a:rPr>
            </a:br>
            <a:br>
              <a:rPr lang="pt-BR" sz="1600">
                <a:solidFill>
                  <a:schemeClr val="dk1"/>
                </a:solidFill>
                <a:highlight>
                  <a:srgbClr val="FFFFFF"/>
                </a:highlight>
              </a:rPr>
            </a:br>
            <a:r>
              <a:rPr lang="pt-BR" sz="1600">
                <a:solidFill>
                  <a:srgbClr val="797997"/>
                </a:solidFill>
                <a:highlight>
                  <a:srgbClr val="FFFFE8"/>
                </a:highlight>
              </a:rPr>
              <a:t>$tempo_trabalho</a:t>
            </a:r>
            <a:r>
              <a:rPr lang="pt-BR" sz="1600">
                <a:solidFill>
                  <a:schemeClr val="dk1"/>
                </a:solidFill>
                <a:highlight>
                  <a:srgbClr val="FFFFE8"/>
                </a:highlight>
              </a:rPr>
              <a:t> </a:t>
            </a:r>
            <a:r>
              <a:rPr lang="pt-BR" sz="1600">
                <a:solidFill>
                  <a:srgbClr val="808030"/>
                </a:solidFill>
                <a:highlight>
                  <a:srgbClr val="FFFFE8"/>
                </a:highlight>
              </a:rPr>
              <a:t>=</a:t>
            </a:r>
            <a:r>
              <a:rPr lang="pt-BR" sz="1600">
                <a:solidFill>
                  <a:schemeClr val="dk1"/>
                </a:solidFill>
                <a:highlight>
                  <a:srgbClr val="FFFFE8"/>
                </a:highlight>
              </a:rPr>
              <a:t> </a:t>
            </a:r>
            <a:r>
              <a:rPr lang="pt-BR" sz="1600">
                <a:solidFill>
                  <a:srgbClr val="008C00"/>
                </a:solidFill>
                <a:highlight>
                  <a:srgbClr val="FFFFE8"/>
                </a:highlight>
              </a:rPr>
              <a:t>24</a:t>
            </a:r>
            <a:r>
              <a:rPr lang="pt-BR" sz="1600">
                <a:solidFill>
                  <a:srgbClr val="800080"/>
                </a:solidFill>
                <a:highlight>
                  <a:srgbClr val="FFFFE8"/>
                </a:highlight>
              </a:rPr>
              <a:t>;</a:t>
            </a:r>
            <a:br>
              <a:rPr lang="pt-BR" sz="1600">
                <a:solidFill>
                  <a:schemeClr val="dk1"/>
                </a:solidFill>
                <a:highlight>
                  <a:srgbClr val="FFFFFF"/>
                </a:highlight>
              </a:rPr>
            </a:br>
            <a:r>
              <a:rPr lang="pt-BR" sz="1600">
                <a:solidFill>
                  <a:srgbClr val="797997"/>
                </a:solidFill>
                <a:highlight>
                  <a:srgbClr val="FFFFE8"/>
                </a:highlight>
              </a:rPr>
              <a:t>$idade</a:t>
            </a:r>
            <a:r>
              <a:rPr lang="pt-BR" sz="1600">
                <a:solidFill>
                  <a:schemeClr val="dk1"/>
                </a:solidFill>
                <a:highlight>
                  <a:srgbClr val="FFFFE8"/>
                </a:highlight>
              </a:rPr>
              <a:t> </a:t>
            </a:r>
            <a:r>
              <a:rPr lang="pt-BR" sz="1600">
                <a:solidFill>
                  <a:srgbClr val="808030"/>
                </a:solidFill>
                <a:highlight>
                  <a:srgbClr val="FFFFE8"/>
                </a:highlight>
              </a:rPr>
              <a:t>=</a:t>
            </a:r>
            <a:r>
              <a:rPr lang="pt-BR" sz="1600">
                <a:solidFill>
                  <a:schemeClr val="dk1"/>
                </a:solidFill>
                <a:highlight>
                  <a:srgbClr val="FFFFE8"/>
                </a:highlight>
              </a:rPr>
              <a:t> </a:t>
            </a:r>
            <a:r>
              <a:rPr lang="pt-BR" sz="1600">
                <a:solidFill>
                  <a:srgbClr val="008C00"/>
                </a:solidFill>
                <a:highlight>
                  <a:srgbClr val="FFFFE8"/>
                </a:highlight>
              </a:rPr>
              <a:t>66</a:t>
            </a:r>
            <a:r>
              <a:rPr lang="pt-BR" sz="1600">
                <a:solidFill>
                  <a:srgbClr val="800080"/>
                </a:solidFill>
                <a:highlight>
                  <a:srgbClr val="FFFFE8"/>
                </a:highlight>
              </a:rPr>
              <a:t>;</a:t>
            </a:r>
            <a:br>
              <a:rPr lang="pt-BR" sz="1600">
                <a:solidFill>
                  <a:schemeClr val="dk1"/>
                </a:solidFill>
                <a:highlight>
                  <a:srgbClr val="FFFFFF"/>
                </a:highlight>
              </a:rPr>
            </a:br>
            <a:br>
              <a:rPr lang="pt-BR" sz="1600">
                <a:solidFill>
                  <a:schemeClr val="dk1"/>
                </a:solidFill>
                <a:highlight>
                  <a:srgbClr val="FFFFFF"/>
                </a:highlight>
              </a:rPr>
            </a:br>
            <a:r>
              <a:rPr b="1" lang="pt-BR" sz="1600">
                <a:solidFill>
                  <a:srgbClr val="800000"/>
                </a:solidFill>
                <a:highlight>
                  <a:srgbClr val="FFFFE8"/>
                </a:highlight>
              </a:rPr>
              <a:t>if</a:t>
            </a:r>
            <a:r>
              <a:rPr lang="pt-BR" sz="1600">
                <a:solidFill>
                  <a:srgbClr val="808030"/>
                </a:solidFill>
                <a:highlight>
                  <a:srgbClr val="FFFFE8"/>
                </a:highlight>
              </a:rPr>
              <a:t>( </a:t>
            </a:r>
            <a:r>
              <a:rPr lang="pt-BR" sz="1600">
                <a:solidFill>
                  <a:srgbClr val="797997"/>
                </a:solidFill>
                <a:highlight>
                  <a:srgbClr val="FFFFE8"/>
                </a:highlight>
              </a:rPr>
              <a:t>$idade</a:t>
            </a:r>
            <a:r>
              <a:rPr lang="pt-BR" sz="1600">
                <a:solidFill>
                  <a:schemeClr val="dk1"/>
                </a:solidFill>
                <a:highlight>
                  <a:srgbClr val="FFFFE8"/>
                </a:highlight>
              </a:rPr>
              <a:t> </a:t>
            </a:r>
            <a:r>
              <a:rPr lang="pt-BR" sz="1600">
                <a:solidFill>
                  <a:srgbClr val="808030"/>
                </a:solidFill>
                <a:highlight>
                  <a:srgbClr val="FFFFE8"/>
                </a:highlight>
              </a:rPr>
              <a:t>&gt;</a:t>
            </a:r>
            <a:r>
              <a:rPr lang="pt-BR" sz="1600">
                <a:solidFill>
                  <a:schemeClr val="dk1"/>
                </a:solidFill>
                <a:highlight>
                  <a:srgbClr val="FFFFE8"/>
                </a:highlight>
              </a:rPr>
              <a:t> </a:t>
            </a:r>
            <a:r>
              <a:rPr lang="pt-BR" sz="1600">
                <a:solidFill>
                  <a:srgbClr val="008C00"/>
                </a:solidFill>
                <a:highlight>
                  <a:srgbClr val="FFFFE8"/>
                </a:highlight>
              </a:rPr>
              <a:t>65</a:t>
            </a:r>
            <a:r>
              <a:rPr lang="pt-BR" sz="1600">
                <a:solidFill>
                  <a:schemeClr val="dk1"/>
                </a:solidFill>
                <a:highlight>
                  <a:srgbClr val="FFFFE8"/>
                </a:highlight>
              </a:rPr>
              <a:t> </a:t>
            </a:r>
            <a:r>
              <a:rPr lang="pt-BR" sz="1600">
                <a:solidFill>
                  <a:srgbClr val="808030"/>
                </a:solidFill>
                <a:highlight>
                  <a:srgbClr val="FFFFE8"/>
                </a:highlight>
              </a:rPr>
              <a:t>||</a:t>
            </a:r>
            <a:r>
              <a:rPr lang="pt-BR" sz="1600">
                <a:solidFill>
                  <a:schemeClr val="dk1"/>
                </a:solidFill>
                <a:highlight>
                  <a:srgbClr val="FFFFE8"/>
                </a:highlight>
              </a:rPr>
              <a:t> </a:t>
            </a:r>
            <a:r>
              <a:rPr lang="pt-BR" sz="1600">
                <a:solidFill>
                  <a:srgbClr val="797997"/>
                </a:solidFill>
                <a:highlight>
                  <a:srgbClr val="FFFFE8"/>
                </a:highlight>
              </a:rPr>
              <a:t>$tempo_trabalho</a:t>
            </a:r>
            <a:r>
              <a:rPr lang="pt-BR" sz="1600">
                <a:solidFill>
                  <a:schemeClr val="dk1"/>
                </a:solidFill>
                <a:highlight>
                  <a:srgbClr val="FFFFE8"/>
                </a:highlight>
              </a:rPr>
              <a:t> </a:t>
            </a:r>
            <a:r>
              <a:rPr lang="pt-BR" sz="1600">
                <a:solidFill>
                  <a:srgbClr val="808030"/>
                </a:solidFill>
                <a:highlight>
                  <a:srgbClr val="FFFFE8"/>
                </a:highlight>
              </a:rPr>
              <a:t>&gt;=</a:t>
            </a:r>
            <a:r>
              <a:rPr lang="pt-BR" sz="1600">
                <a:solidFill>
                  <a:schemeClr val="dk1"/>
                </a:solidFill>
                <a:highlight>
                  <a:srgbClr val="FFFFE8"/>
                </a:highlight>
              </a:rPr>
              <a:t> </a:t>
            </a:r>
            <a:r>
              <a:rPr lang="pt-BR" sz="1600">
                <a:solidFill>
                  <a:srgbClr val="008C00"/>
                </a:solidFill>
                <a:highlight>
                  <a:srgbClr val="FFFFE8"/>
                </a:highlight>
              </a:rPr>
              <a:t>25</a:t>
            </a:r>
            <a:r>
              <a:rPr lang="pt-BR" sz="1600">
                <a:solidFill>
                  <a:schemeClr val="dk1"/>
                </a:solidFill>
                <a:highlight>
                  <a:srgbClr val="FFFFE8"/>
                </a:highlight>
              </a:rPr>
              <a:t> </a:t>
            </a:r>
            <a:r>
              <a:rPr lang="pt-BR" sz="1600">
                <a:solidFill>
                  <a:srgbClr val="808030"/>
                </a:solidFill>
                <a:highlight>
                  <a:srgbClr val="FFFFE8"/>
                </a:highlight>
              </a:rPr>
              <a:t>) </a:t>
            </a:r>
            <a:r>
              <a:rPr lang="pt-BR" sz="1600">
                <a:solidFill>
                  <a:srgbClr val="800080"/>
                </a:solidFill>
                <a:highlight>
                  <a:srgbClr val="FFFFE8"/>
                </a:highlight>
              </a:rPr>
              <a:t>{</a:t>
            </a:r>
            <a:br>
              <a:rPr lang="pt-BR" sz="1600">
                <a:solidFill>
                  <a:schemeClr val="dk1"/>
                </a:solidFill>
                <a:highlight>
                  <a:srgbClr val="FFFFFF"/>
                </a:highlight>
              </a:rPr>
            </a:br>
            <a:r>
              <a:rPr lang="pt-BR" sz="1600">
                <a:solidFill>
                  <a:schemeClr val="dk1"/>
                </a:solidFill>
                <a:highlight>
                  <a:srgbClr val="FFFFE8"/>
                </a:highlight>
              </a:rPr>
              <a:t>	</a:t>
            </a:r>
            <a:r>
              <a:rPr b="1" lang="pt-BR" sz="1600">
                <a:solidFill>
                  <a:srgbClr val="800000"/>
                </a:solidFill>
                <a:highlight>
                  <a:srgbClr val="FFFFE8"/>
                </a:highlight>
              </a:rPr>
              <a:t>echo</a:t>
            </a:r>
            <a:r>
              <a:rPr lang="pt-BR" sz="1600">
                <a:solidFill>
                  <a:schemeClr val="dk1"/>
                </a:solidFill>
                <a:highlight>
                  <a:srgbClr val="FFFFE8"/>
                </a:highlight>
              </a:rPr>
              <a:t> </a:t>
            </a:r>
            <a:r>
              <a:rPr lang="pt-BR" sz="1600">
                <a:solidFill>
                  <a:srgbClr val="0000E6"/>
                </a:solidFill>
                <a:highlight>
                  <a:srgbClr val="FFFFE8"/>
                </a:highlight>
              </a:rPr>
              <a:t>'Aposentadoria !'</a:t>
            </a:r>
            <a:r>
              <a:rPr lang="pt-BR" sz="1600">
                <a:solidFill>
                  <a:srgbClr val="800080"/>
                </a:solidFill>
                <a:highlight>
                  <a:srgbClr val="FFFFE8"/>
                </a:highlight>
              </a:rPr>
              <a:t>;</a:t>
            </a:r>
            <a:br>
              <a:rPr lang="pt-BR" sz="1600">
                <a:solidFill>
                  <a:schemeClr val="dk1"/>
                </a:solidFill>
                <a:highlight>
                  <a:srgbClr val="FFFFFF"/>
                </a:highlight>
              </a:rPr>
            </a:br>
            <a:r>
              <a:rPr lang="pt-BR" sz="1600">
                <a:solidFill>
                  <a:srgbClr val="800080"/>
                </a:solidFill>
                <a:highlight>
                  <a:srgbClr val="FFFFE8"/>
                </a:highlight>
              </a:rPr>
              <a:t>}</a:t>
            </a:r>
            <a:endParaRPr sz="1600">
              <a:solidFill>
                <a:srgbClr val="800080"/>
              </a:solidFill>
              <a:highlight>
                <a:srgbClr val="FFFFE8"/>
              </a:highlight>
            </a:endParaRPr>
          </a:p>
          <a:p>
            <a:pPr indent="0" lvl="0" marL="0" rtl="0" algn="l">
              <a:spcBef>
                <a:spcPts val="1600"/>
              </a:spcBef>
              <a:spcAft>
                <a:spcPts val="0"/>
              </a:spcAft>
              <a:buClr>
                <a:schemeClr val="dk1"/>
              </a:buClr>
              <a:buSzPts val="1100"/>
              <a:buFont typeface="Arial"/>
              <a:buNone/>
            </a:pPr>
            <a:r>
              <a:t/>
            </a:r>
            <a:endParaRPr sz="1600">
              <a:solidFill>
                <a:srgbClr val="808030"/>
              </a:solidFill>
              <a:highlight>
                <a:srgbClr val="FFFFFF"/>
              </a:highlight>
            </a:endParaRPr>
          </a:p>
          <a:p>
            <a:pPr indent="0" lvl="0" marL="0" rtl="0" algn="l">
              <a:spcBef>
                <a:spcPts val="1600"/>
              </a:spcBef>
              <a:spcAft>
                <a:spcPts val="0"/>
              </a:spcAft>
              <a:buClr>
                <a:schemeClr val="dk1"/>
              </a:buClr>
              <a:buSzPts val="1100"/>
              <a:buFont typeface="Arial"/>
              <a:buNone/>
            </a:pPr>
            <a:br>
              <a:rPr lang="pt-BR" sz="1600">
                <a:solidFill>
                  <a:schemeClr val="dk1"/>
                </a:solidFill>
                <a:highlight>
                  <a:srgbClr val="FFFFFF"/>
                </a:highlight>
              </a:rPr>
            </a:br>
            <a:endParaRPr sz="1600">
              <a:solidFill>
                <a:srgbClr val="800080"/>
              </a:solidFill>
              <a:highlight>
                <a:srgbClr val="FFFFE8"/>
              </a:highlight>
            </a:endParaRPr>
          </a:p>
          <a:p>
            <a:pPr indent="0" lvl="0" marL="0" rtl="0" algn="l">
              <a:spcBef>
                <a:spcPts val="1600"/>
              </a:spcBef>
              <a:spcAft>
                <a:spcPts val="0"/>
              </a:spcAft>
              <a:buNone/>
            </a:pPr>
            <a:r>
              <a:t/>
            </a:r>
            <a:endParaRPr sz="1600"/>
          </a:p>
          <a:p>
            <a:pPr indent="0" lvl="0" marL="0" rtl="0" algn="l">
              <a:spcBef>
                <a:spcPts val="1600"/>
              </a:spcBef>
              <a:spcAft>
                <a:spcPts val="1600"/>
              </a:spcAft>
              <a:buNone/>
            </a:pPr>
            <a:r>
              <a:t/>
            </a:r>
            <a:endParaRPr sz="1600"/>
          </a:p>
        </p:txBody>
      </p:sp>
      <p:cxnSp>
        <p:nvCxnSpPr>
          <p:cNvPr id="321" name="Google Shape;321;p44"/>
          <p:cNvCxnSpPr/>
          <p:nvPr/>
        </p:nvCxnSpPr>
        <p:spPr>
          <a:xfrm>
            <a:off x="4678550" y="1152475"/>
            <a:ext cx="0" cy="3649200"/>
          </a:xfrm>
          <a:prstGeom prst="straightConnector1">
            <a:avLst/>
          </a:prstGeom>
          <a:noFill/>
          <a:ln cap="flat" cmpd="sng" w="9525">
            <a:solidFill>
              <a:schemeClr val="dk2"/>
            </a:solidFill>
            <a:prstDash val="solid"/>
            <a:round/>
            <a:headEnd len="med" w="med" type="none"/>
            <a:tailEnd len="med" w="med" type="none"/>
          </a:ln>
        </p:spPr>
      </p:cxnSp>
      <p:sp>
        <p:nvSpPr>
          <p:cNvPr id="322" name="Google Shape;322;p44"/>
          <p:cNvSpPr txBox="1"/>
          <p:nvPr/>
        </p:nvSpPr>
        <p:spPr>
          <a:xfrm>
            <a:off x="4932750" y="1909500"/>
            <a:ext cx="4079100" cy="16323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pt-BR" sz="1800">
                <a:solidFill>
                  <a:schemeClr val="dk1"/>
                </a:solidFill>
              </a:rPr>
              <a:t>Neste exemplo utilizamos o operador lógico OU, representado pelos símbolos duplos de </a:t>
            </a:r>
            <a:r>
              <a:rPr i="1" lang="pt-BR" sz="1800">
                <a:solidFill>
                  <a:schemeClr val="dk1"/>
                </a:solidFill>
              </a:rPr>
              <a:t>pipe </a:t>
            </a:r>
            <a:r>
              <a:rPr lang="pt-BR" sz="1800">
                <a:solidFill>
                  <a:schemeClr val="dk1"/>
                </a:solidFill>
              </a:rPr>
              <a:t>para testar se uma das condições são verdadeiras.</a:t>
            </a:r>
            <a:endParaRPr sz="1800">
              <a:solidFill>
                <a:schemeClr val="dk1"/>
              </a:solidFill>
            </a:endParaRPr>
          </a:p>
        </p:txBody>
      </p:sp>
    </p:spTree>
  </p:cSld>
  <p:clrMapOvr>
    <a:masterClrMapping/>
  </p:clrMapOvr>
</p:sld>
</file>

<file path=ppt/slides/slide3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7" name="Shape 2887"/>
        <p:cNvGrpSpPr/>
        <p:nvPr/>
      </p:nvGrpSpPr>
      <p:grpSpPr>
        <a:xfrm>
          <a:off x="0" y="0"/>
          <a:ext cx="0" cy="0"/>
          <a:chOff x="0" y="0"/>
          <a:chExt cx="0" cy="0"/>
        </a:xfrm>
      </p:grpSpPr>
      <p:sp>
        <p:nvSpPr>
          <p:cNvPr id="2888" name="Google Shape;2888;p33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solidFill>
                  <a:srgbClr val="000000"/>
                </a:solidFill>
              </a:rPr>
              <a:t>SplDoublyLinkedList (Modo Delete)</a:t>
            </a:r>
            <a:endParaRPr>
              <a:solidFill>
                <a:srgbClr val="000000"/>
              </a:solidFill>
            </a:endParaRPr>
          </a:p>
        </p:txBody>
      </p:sp>
      <p:sp>
        <p:nvSpPr>
          <p:cNvPr id="2889" name="Google Shape;2889;p332"/>
          <p:cNvSpPr txBox="1"/>
          <p:nvPr>
            <p:ph idx="1" type="body"/>
          </p:nvPr>
        </p:nvSpPr>
        <p:spPr>
          <a:xfrm>
            <a:off x="5975775" y="1152475"/>
            <a:ext cx="3037800" cy="3594900"/>
          </a:xfrm>
          <a:prstGeom prst="rect">
            <a:avLst/>
          </a:prstGeom>
          <a:ln cap="flat" cmpd="sng" w="9525">
            <a:solidFill>
              <a:srgbClr val="000000"/>
            </a:solidFill>
            <a:prstDash val="dash"/>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rPr lang="pt-BR" sz="1400"/>
              <a:t>Com o modo de Iteração Delete, os item são removidos da lista duplamente encadeadas, conforme os mesmos são iterados.</a:t>
            </a:r>
            <a:endParaRPr sz="1400"/>
          </a:p>
          <a:p>
            <a:pPr indent="0" lvl="0" marL="0" rtl="0" algn="just">
              <a:spcBef>
                <a:spcPts val="1600"/>
              </a:spcBef>
              <a:spcAft>
                <a:spcPts val="1600"/>
              </a:spcAft>
              <a:buNone/>
            </a:pPr>
            <a:r>
              <a:rPr lang="pt-BR" sz="1400"/>
              <a:t>O modo default é KEEP, que mantém os itens na lista.</a:t>
            </a:r>
            <a:endParaRPr sz="1400"/>
          </a:p>
        </p:txBody>
      </p:sp>
      <p:sp>
        <p:nvSpPr>
          <p:cNvPr id="2890" name="Google Shape;2890;p332"/>
          <p:cNvSpPr txBox="1"/>
          <p:nvPr/>
        </p:nvSpPr>
        <p:spPr>
          <a:xfrm>
            <a:off x="424450" y="1152475"/>
            <a:ext cx="5276700" cy="35949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pt-BR" sz="1100">
                <a:solidFill>
                  <a:srgbClr val="557799"/>
                </a:solidFill>
              </a:rPr>
              <a:t>&lt;?php</a:t>
            </a:r>
            <a:endParaRPr sz="1100">
              <a:solidFill>
                <a:schemeClr val="dk1"/>
              </a:solidFill>
            </a:endParaRPr>
          </a:p>
          <a:p>
            <a:pPr indent="0" lvl="0" marL="0" rtl="0" algn="l">
              <a:lnSpc>
                <a:spcPct val="100000"/>
              </a:lnSpc>
              <a:spcBef>
                <a:spcPts val="0"/>
              </a:spcBef>
              <a:spcAft>
                <a:spcPts val="0"/>
              </a:spcAft>
              <a:buNone/>
            </a:pPr>
            <a:r>
              <a:rPr lang="pt-BR" sz="1100">
                <a:solidFill>
                  <a:srgbClr val="996633"/>
                </a:solidFill>
              </a:rPr>
              <a:t>$dll</a:t>
            </a:r>
            <a:r>
              <a:rPr lang="pt-BR" sz="1100">
                <a:solidFill>
                  <a:schemeClr val="dk1"/>
                </a:solidFill>
              </a:rPr>
              <a:t> </a:t>
            </a:r>
            <a:r>
              <a:rPr lang="pt-BR" sz="1100">
                <a:solidFill>
                  <a:srgbClr val="333333"/>
                </a:solidFill>
              </a:rPr>
              <a:t>=</a:t>
            </a:r>
            <a:r>
              <a:rPr lang="pt-BR" sz="1100">
                <a:solidFill>
                  <a:schemeClr val="dk1"/>
                </a:solidFill>
              </a:rPr>
              <a:t> </a:t>
            </a:r>
            <a:r>
              <a:rPr b="1" lang="pt-BR" sz="1100">
                <a:solidFill>
                  <a:srgbClr val="008800"/>
                </a:solidFill>
              </a:rPr>
              <a:t>new</a:t>
            </a:r>
            <a:r>
              <a:rPr lang="pt-BR" sz="1100">
                <a:solidFill>
                  <a:schemeClr val="dk1"/>
                </a:solidFill>
              </a:rPr>
              <a:t> \SplDoublyLinkedList();</a:t>
            </a:r>
            <a:endParaRPr sz="1100">
              <a:solidFill>
                <a:schemeClr val="dk1"/>
              </a:solidFill>
            </a:endParaRPr>
          </a:p>
          <a:p>
            <a:pPr indent="0" lvl="0" marL="0" rtl="0" algn="l">
              <a:lnSpc>
                <a:spcPct val="100000"/>
              </a:lnSpc>
              <a:spcBef>
                <a:spcPts val="0"/>
              </a:spcBef>
              <a:spcAft>
                <a:spcPts val="0"/>
              </a:spcAft>
              <a:buNone/>
            </a:pPr>
            <a:r>
              <a:t/>
            </a:r>
            <a:endParaRPr sz="1100">
              <a:solidFill>
                <a:schemeClr val="dk1"/>
              </a:solidFill>
            </a:endParaRPr>
          </a:p>
          <a:p>
            <a:pPr indent="0" lvl="0" marL="0" rtl="0" algn="l">
              <a:lnSpc>
                <a:spcPct val="100000"/>
              </a:lnSpc>
              <a:spcBef>
                <a:spcPts val="0"/>
              </a:spcBef>
              <a:spcAft>
                <a:spcPts val="0"/>
              </a:spcAft>
              <a:buNone/>
            </a:pPr>
            <a:r>
              <a:rPr lang="pt-BR" sz="1100">
                <a:solidFill>
                  <a:srgbClr val="996633"/>
                </a:solidFill>
              </a:rPr>
              <a:t>$dll</a:t>
            </a:r>
            <a:r>
              <a:rPr lang="pt-BR" sz="1100">
                <a:solidFill>
                  <a:srgbClr val="333333"/>
                </a:solidFill>
              </a:rPr>
              <a:t>-&gt;</a:t>
            </a:r>
            <a:r>
              <a:rPr lang="pt-BR" sz="1100">
                <a:solidFill>
                  <a:srgbClr val="0000CC"/>
                </a:solidFill>
              </a:rPr>
              <a:t>setIteratorMode</a:t>
            </a:r>
            <a:r>
              <a:rPr lang="pt-BR" sz="1100">
                <a:solidFill>
                  <a:schemeClr val="dk1"/>
                </a:solidFill>
              </a:rPr>
              <a:t>(\SplDoublyLinkedList</a:t>
            </a:r>
            <a:r>
              <a:rPr lang="pt-BR" sz="1100">
                <a:solidFill>
                  <a:srgbClr val="333333"/>
                </a:solidFill>
              </a:rPr>
              <a:t>::</a:t>
            </a:r>
            <a:r>
              <a:rPr lang="pt-BR" sz="1100">
                <a:solidFill>
                  <a:srgbClr val="0000CC"/>
                </a:solidFill>
              </a:rPr>
              <a:t>IT_MODE_DELETE</a:t>
            </a:r>
            <a:r>
              <a:rPr lang="pt-BR" sz="1100">
                <a:solidFill>
                  <a:schemeClr val="dk1"/>
                </a:solidFill>
              </a:rPr>
              <a:t>);</a:t>
            </a:r>
            <a:endParaRPr sz="1100">
              <a:solidFill>
                <a:schemeClr val="dk1"/>
              </a:solidFill>
            </a:endParaRPr>
          </a:p>
          <a:p>
            <a:pPr indent="0" lvl="0" marL="0" rtl="0" algn="l">
              <a:lnSpc>
                <a:spcPct val="100000"/>
              </a:lnSpc>
              <a:spcBef>
                <a:spcPts val="0"/>
              </a:spcBef>
              <a:spcAft>
                <a:spcPts val="0"/>
              </a:spcAft>
              <a:buNone/>
            </a:pPr>
            <a:r>
              <a:t/>
            </a:r>
            <a:endParaRPr sz="1100">
              <a:solidFill>
                <a:schemeClr val="dk1"/>
              </a:solidFill>
            </a:endParaRPr>
          </a:p>
          <a:p>
            <a:pPr indent="0" lvl="0" marL="0" rtl="0" algn="l">
              <a:lnSpc>
                <a:spcPct val="100000"/>
              </a:lnSpc>
              <a:spcBef>
                <a:spcPts val="0"/>
              </a:spcBef>
              <a:spcAft>
                <a:spcPts val="0"/>
              </a:spcAft>
              <a:buNone/>
            </a:pPr>
            <a:r>
              <a:rPr lang="pt-BR" sz="1100">
                <a:solidFill>
                  <a:srgbClr val="996633"/>
                </a:solidFill>
              </a:rPr>
              <a:t>$dll</a:t>
            </a:r>
            <a:r>
              <a:rPr lang="pt-BR" sz="1100">
                <a:solidFill>
                  <a:srgbClr val="333333"/>
                </a:solidFill>
              </a:rPr>
              <a:t>-&gt;</a:t>
            </a:r>
            <a:r>
              <a:rPr lang="pt-BR" sz="1100">
                <a:solidFill>
                  <a:srgbClr val="0000CC"/>
                </a:solidFill>
              </a:rPr>
              <a:t>push</a:t>
            </a:r>
            <a:r>
              <a:rPr lang="pt-BR" sz="1100">
                <a:solidFill>
                  <a:schemeClr val="dk1"/>
                </a:solidFill>
              </a:rPr>
              <a:t>(</a:t>
            </a:r>
            <a:r>
              <a:rPr lang="pt-BR" sz="1100">
                <a:solidFill>
                  <a:schemeClr val="dk1"/>
                </a:solidFill>
                <a:highlight>
                  <a:srgbClr val="FFF0F0"/>
                </a:highlight>
              </a:rPr>
              <a:t>"laranja"</a:t>
            </a:r>
            <a:r>
              <a:rPr lang="pt-BR" sz="1100">
                <a:solidFill>
                  <a:schemeClr val="dk1"/>
                </a:solidFill>
              </a:rPr>
              <a:t>);</a:t>
            </a:r>
            <a:endParaRPr sz="1100">
              <a:solidFill>
                <a:schemeClr val="dk1"/>
              </a:solidFill>
            </a:endParaRPr>
          </a:p>
          <a:p>
            <a:pPr indent="0" lvl="0" marL="0" rtl="0" algn="l">
              <a:lnSpc>
                <a:spcPct val="100000"/>
              </a:lnSpc>
              <a:spcBef>
                <a:spcPts val="0"/>
              </a:spcBef>
              <a:spcAft>
                <a:spcPts val="0"/>
              </a:spcAft>
              <a:buNone/>
            </a:pPr>
            <a:r>
              <a:rPr lang="pt-BR" sz="1100">
                <a:solidFill>
                  <a:srgbClr val="996633"/>
                </a:solidFill>
              </a:rPr>
              <a:t>$dll</a:t>
            </a:r>
            <a:r>
              <a:rPr lang="pt-BR" sz="1100">
                <a:solidFill>
                  <a:srgbClr val="333333"/>
                </a:solidFill>
              </a:rPr>
              <a:t>-&gt;</a:t>
            </a:r>
            <a:r>
              <a:rPr lang="pt-BR" sz="1100">
                <a:solidFill>
                  <a:srgbClr val="0000CC"/>
                </a:solidFill>
              </a:rPr>
              <a:t>push</a:t>
            </a:r>
            <a:r>
              <a:rPr lang="pt-BR" sz="1100">
                <a:solidFill>
                  <a:schemeClr val="dk1"/>
                </a:solidFill>
              </a:rPr>
              <a:t>(</a:t>
            </a:r>
            <a:r>
              <a:rPr lang="pt-BR" sz="1100">
                <a:solidFill>
                  <a:schemeClr val="dk1"/>
                </a:solidFill>
                <a:highlight>
                  <a:srgbClr val="FFF0F0"/>
                </a:highlight>
              </a:rPr>
              <a:t>"banana"</a:t>
            </a:r>
            <a:r>
              <a:rPr lang="pt-BR" sz="1100">
                <a:solidFill>
                  <a:schemeClr val="dk1"/>
                </a:solidFill>
              </a:rPr>
              <a:t>);</a:t>
            </a:r>
            <a:endParaRPr sz="1100">
              <a:solidFill>
                <a:schemeClr val="dk1"/>
              </a:solidFill>
            </a:endParaRPr>
          </a:p>
          <a:p>
            <a:pPr indent="0" lvl="0" marL="0" rtl="0" algn="l">
              <a:lnSpc>
                <a:spcPct val="100000"/>
              </a:lnSpc>
              <a:spcBef>
                <a:spcPts val="0"/>
              </a:spcBef>
              <a:spcAft>
                <a:spcPts val="0"/>
              </a:spcAft>
              <a:buNone/>
            </a:pPr>
            <a:r>
              <a:rPr lang="pt-BR" sz="1100">
                <a:solidFill>
                  <a:srgbClr val="996633"/>
                </a:solidFill>
              </a:rPr>
              <a:t>$dll</a:t>
            </a:r>
            <a:r>
              <a:rPr lang="pt-BR" sz="1100">
                <a:solidFill>
                  <a:srgbClr val="333333"/>
                </a:solidFill>
              </a:rPr>
              <a:t>-&gt;</a:t>
            </a:r>
            <a:r>
              <a:rPr lang="pt-BR" sz="1100">
                <a:solidFill>
                  <a:srgbClr val="0000CC"/>
                </a:solidFill>
              </a:rPr>
              <a:t>push</a:t>
            </a:r>
            <a:r>
              <a:rPr lang="pt-BR" sz="1100">
                <a:solidFill>
                  <a:schemeClr val="dk1"/>
                </a:solidFill>
              </a:rPr>
              <a:t>(</a:t>
            </a:r>
            <a:r>
              <a:rPr lang="pt-BR" sz="1100">
                <a:solidFill>
                  <a:schemeClr val="dk1"/>
                </a:solidFill>
                <a:highlight>
                  <a:srgbClr val="FFF0F0"/>
                </a:highlight>
              </a:rPr>
              <a:t>"limão"</a:t>
            </a:r>
            <a:r>
              <a:rPr lang="pt-BR" sz="1100">
                <a:solidFill>
                  <a:schemeClr val="dk1"/>
                </a:solidFill>
              </a:rPr>
              <a:t>);</a:t>
            </a:r>
            <a:endParaRPr sz="1100">
              <a:solidFill>
                <a:schemeClr val="dk1"/>
              </a:solidFill>
            </a:endParaRPr>
          </a:p>
          <a:p>
            <a:pPr indent="0" lvl="0" marL="0" rtl="0" algn="l">
              <a:lnSpc>
                <a:spcPct val="100000"/>
              </a:lnSpc>
              <a:spcBef>
                <a:spcPts val="0"/>
              </a:spcBef>
              <a:spcAft>
                <a:spcPts val="0"/>
              </a:spcAft>
              <a:buNone/>
            </a:pPr>
            <a:r>
              <a:rPr lang="pt-BR" sz="1100">
                <a:solidFill>
                  <a:srgbClr val="996633"/>
                </a:solidFill>
              </a:rPr>
              <a:t>$dll</a:t>
            </a:r>
            <a:r>
              <a:rPr lang="pt-BR" sz="1100">
                <a:solidFill>
                  <a:srgbClr val="333333"/>
                </a:solidFill>
              </a:rPr>
              <a:t>-&gt;</a:t>
            </a:r>
            <a:r>
              <a:rPr lang="pt-BR" sz="1100">
                <a:solidFill>
                  <a:srgbClr val="0000CC"/>
                </a:solidFill>
              </a:rPr>
              <a:t>push</a:t>
            </a:r>
            <a:r>
              <a:rPr lang="pt-BR" sz="1100">
                <a:solidFill>
                  <a:schemeClr val="dk1"/>
                </a:solidFill>
              </a:rPr>
              <a:t>(</a:t>
            </a:r>
            <a:r>
              <a:rPr lang="pt-BR" sz="1100">
                <a:solidFill>
                  <a:schemeClr val="dk1"/>
                </a:solidFill>
                <a:highlight>
                  <a:srgbClr val="FFF0F0"/>
                </a:highlight>
              </a:rPr>
              <a:t>"maçã"</a:t>
            </a:r>
            <a:r>
              <a:rPr lang="pt-BR" sz="1100">
                <a:solidFill>
                  <a:schemeClr val="dk1"/>
                </a:solidFill>
              </a:rPr>
              <a:t>);</a:t>
            </a:r>
            <a:endParaRPr sz="1100">
              <a:solidFill>
                <a:schemeClr val="dk1"/>
              </a:solidFill>
            </a:endParaRPr>
          </a:p>
          <a:p>
            <a:pPr indent="0" lvl="0" marL="0" rtl="0" algn="l">
              <a:lnSpc>
                <a:spcPct val="100000"/>
              </a:lnSpc>
              <a:spcBef>
                <a:spcPts val="0"/>
              </a:spcBef>
              <a:spcAft>
                <a:spcPts val="0"/>
              </a:spcAft>
              <a:buNone/>
            </a:pPr>
            <a:r>
              <a:rPr lang="pt-BR" sz="1100">
                <a:solidFill>
                  <a:srgbClr val="996633"/>
                </a:solidFill>
              </a:rPr>
              <a:t>$dll</a:t>
            </a:r>
            <a:r>
              <a:rPr lang="pt-BR" sz="1100">
                <a:solidFill>
                  <a:srgbClr val="333333"/>
                </a:solidFill>
              </a:rPr>
              <a:t>-&gt;</a:t>
            </a:r>
            <a:r>
              <a:rPr lang="pt-BR" sz="1100">
                <a:solidFill>
                  <a:srgbClr val="0000CC"/>
                </a:solidFill>
              </a:rPr>
              <a:t>push</a:t>
            </a:r>
            <a:r>
              <a:rPr lang="pt-BR" sz="1100">
                <a:solidFill>
                  <a:schemeClr val="dk1"/>
                </a:solidFill>
              </a:rPr>
              <a:t>(</a:t>
            </a:r>
            <a:r>
              <a:rPr lang="pt-BR" sz="1100">
                <a:solidFill>
                  <a:schemeClr val="dk1"/>
                </a:solidFill>
                <a:highlight>
                  <a:srgbClr val="FFF0F0"/>
                </a:highlight>
              </a:rPr>
              <a:t>"uva"</a:t>
            </a:r>
            <a:r>
              <a:rPr lang="pt-BR" sz="1100">
                <a:solidFill>
                  <a:schemeClr val="dk1"/>
                </a:solidFill>
              </a:rPr>
              <a:t>);</a:t>
            </a:r>
            <a:endParaRPr sz="1100">
              <a:solidFill>
                <a:schemeClr val="dk1"/>
              </a:solidFill>
            </a:endParaRPr>
          </a:p>
          <a:p>
            <a:pPr indent="0" lvl="0" marL="0" rtl="0" algn="l">
              <a:lnSpc>
                <a:spcPct val="100000"/>
              </a:lnSpc>
              <a:spcBef>
                <a:spcPts val="0"/>
              </a:spcBef>
              <a:spcAft>
                <a:spcPts val="0"/>
              </a:spcAft>
              <a:buNone/>
            </a:pPr>
            <a:r>
              <a:rPr lang="pt-BR" sz="1100">
                <a:solidFill>
                  <a:srgbClr val="996633"/>
                </a:solidFill>
              </a:rPr>
              <a:t>$dll</a:t>
            </a:r>
            <a:r>
              <a:rPr lang="pt-BR" sz="1100">
                <a:solidFill>
                  <a:srgbClr val="333333"/>
                </a:solidFill>
              </a:rPr>
              <a:t>-&gt;</a:t>
            </a:r>
            <a:r>
              <a:rPr lang="pt-BR" sz="1100">
                <a:solidFill>
                  <a:srgbClr val="0000CC"/>
                </a:solidFill>
              </a:rPr>
              <a:t>push</a:t>
            </a:r>
            <a:r>
              <a:rPr lang="pt-BR" sz="1100">
                <a:solidFill>
                  <a:schemeClr val="dk1"/>
                </a:solidFill>
              </a:rPr>
              <a:t>(</a:t>
            </a:r>
            <a:r>
              <a:rPr lang="pt-BR" sz="1100">
                <a:solidFill>
                  <a:schemeClr val="dk1"/>
                </a:solidFill>
                <a:highlight>
                  <a:srgbClr val="FFF0F0"/>
                </a:highlight>
              </a:rPr>
              <a:t>"abacaxi"</a:t>
            </a:r>
            <a:r>
              <a:rPr lang="pt-BR" sz="1100">
                <a:solidFill>
                  <a:schemeClr val="dk1"/>
                </a:solidFill>
              </a:rPr>
              <a:t>);</a:t>
            </a:r>
            <a:endParaRPr sz="1100">
              <a:solidFill>
                <a:schemeClr val="dk1"/>
              </a:solidFill>
            </a:endParaRPr>
          </a:p>
          <a:p>
            <a:pPr indent="0" lvl="0" marL="0" rtl="0" algn="l">
              <a:lnSpc>
                <a:spcPct val="100000"/>
              </a:lnSpc>
              <a:spcBef>
                <a:spcPts val="0"/>
              </a:spcBef>
              <a:spcAft>
                <a:spcPts val="0"/>
              </a:spcAft>
              <a:buNone/>
            </a:pPr>
            <a:r>
              <a:t/>
            </a:r>
            <a:endParaRPr sz="1100">
              <a:solidFill>
                <a:schemeClr val="dk1"/>
              </a:solidFill>
            </a:endParaRPr>
          </a:p>
          <a:p>
            <a:pPr indent="0" lvl="0" marL="0" rtl="0" algn="l">
              <a:lnSpc>
                <a:spcPct val="100000"/>
              </a:lnSpc>
              <a:spcBef>
                <a:spcPts val="0"/>
              </a:spcBef>
              <a:spcAft>
                <a:spcPts val="0"/>
              </a:spcAft>
              <a:buNone/>
            </a:pPr>
            <a:r>
              <a:rPr b="1" lang="pt-BR" sz="1100">
                <a:solidFill>
                  <a:srgbClr val="008800"/>
                </a:solidFill>
              </a:rPr>
              <a:t>foreach</a:t>
            </a:r>
            <a:r>
              <a:rPr lang="pt-BR" sz="1100">
                <a:solidFill>
                  <a:schemeClr val="dk1"/>
                </a:solidFill>
              </a:rPr>
              <a:t> (</a:t>
            </a:r>
            <a:r>
              <a:rPr lang="pt-BR" sz="1100">
                <a:solidFill>
                  <a:srgbClr val="996633"/>
                </a:solidFill>
              </a:rPr>
              <a:t>$dll</a:t>
            </a:r>
            <a:r>
              <a:rPr lang="pt-BR" sz="1100">
                <a:solidFill>
                  <a:schemeClr val="dk1"/>
                </a:solidFill>
              </a:rPr>
              <a:t> </a:t>
            </a:r>
            <a:r>
              <a:rPr b="1" lang="pt-BR" sz="1100">
                <a:solidFill>
                  <a:srgbClr val="008800"/>
                </a:solidFill>
              </a:rPr>
              <a:t>as</a:t>
            </a:r>
            <a:r>
              <a:rPr lang="pt-BR" sz="1100">
                <a:solidFill>
                  <a:schemeClr val="dk1"/>
                </a:solidFill>
              </a:rPr>
              <a:t> </a:t>
            </a:r>
            <a:r>
              <a:rPr lang="pt-BR" sz="1100">
                <a:solidFill>
                  <a:srgbClr val="996633"/>
                </a:solidFill>
              </a:rPr>
              <a:t>$value</a:t>
            </a:r>
            <a:r>
              <a:rPr lang="pt-BR" sz="1100">
                <a:solidFill>
                  <a:schemeClr val="dk1"/>
                </a:solidFill>
              </a:rPr>
              <a:t>) {</a:t>
            </a:r>
            <a:endParaRPr sz="1100">
              <a:solidFill>
                <a:schemeClr val="dk1"/>
              </a:solidFill>
            </a:endParaRPr>
          </a:p>
          <a:p>
            <a:pPr indent="0" lvl="0" marL="0" rtl="0" algn="l">
              <a:lnSpc>
                <a:spcPct val="100000"/>
              </a:lnSpc>
              <a:spcBef>
                <a:spcPts val="0"/>
              </a:spcBef>
              <a:spcAft>
                <a:spcPts val="0"/>
              </a:spcAft>
              <a:buNone/>
            </a:pPr>
            <a:r>
              <a:rPr lang="pt-BR" sz="1100">
                <a:solidFill>
                  <a:schemeClr val="dk1"/>
                </a:solidFill>
              </a:rPr>
              <a:t>    </a:t>
            </a:r>
            <a:r>
              <a:rPr b="1" lang="pt-BR" sz="1100">
                <a:solidFill>
                  <a:srgbClr val="008800"/>
                </a:solidFill>
              </a:rPr>
              <a:t>echo</a:t>
            </a:r>
            <a:r>
              <a:rPr lang="pt-BR" sz="1100">
                <a:solidFill>
                  <a:schemeClr val="dk1"/>
                </a:solidFill>
              </a:rPr>
              <a:t> </a:t>
            </a:r>
            <a:r>
              <a:rPr lang="pt-BR" sz="1100">
                <a:solidFill>
                  <a:srgbClr val="996633"/>
                </a:solidFill>
              </a:rPr>
              <a:t>$value</a:t>
            </a:r>
            <a:r>
              <a:rPr lang="pt-BR" sz="1100">
                <a:solidFill>
                  <a:srgbClr val="333333"/>
                </a:solidFill>
              </a:rPr>
              <a:t>.</a:t>
            </a:r>
            <a:r>
              <a:rPr lang="pt-BR" sz="1100">
                <a:solidFill>
                  <a:schemeClr val="dk1"/>
                </a:solidFill>
                <a:highlight>
                  <a:srgbClr val="FFF0F0"/>
                </a:highlight>
              </a:rPr>
              <a:t>"&lt;br/&gt;"</a:t>
            </a:r>
            <a:r>
              <a:rPr lang="pt-BR" sz="1100">
                <a:solidFill>
                  <a:schemeClr val="dk1"/>
                </a:solidFill>
              </a:rPr>
              <a:t>;</a:t>
            </a:r>
            <a:endParaRPr sz="1100">
              <a:solidFill>
                <a:schemeClr val="dk1"/>
              </a:solidFill>
            </a:endParaRPr>
          </a:p>
          <a:p>
            <a:pPr indent="0" lvl="0" marL="0" rtl="0" algn="l">
              <a:lnSpc>
                <a:spcPct val="100000"/>
              </a:lnSpc>
              <a:spcBef>
                <a:spcPts val="0"/>
              </a:spcBef>
              <a:spcAft>
                <a:spcPts val="0"/>
              </a:spcAft>
              <a:buNone/>
            </a:pPr>
            <a:r>
              <a:rPr lang="pt-BR" sz="1100">
                <a:solidFill>
                  <a:schemeClr val="dk1"/>
                </a:solidFill>
              </a:rPr>
              <a:t>    </a:t>
            </a:r>
            <a:r>
              <a:rPr b="1" lang="pt-BR" sz="1100">
                <a:solidFill>
                  <a:srgbClr val="008800"/>
                </a:solidFill>
              </a:rPr>
              <a:t>echo</a:t>
            </a:r>
            <a:r>
              <a:rPr lang="pt-BR" sz="1100">
                <a:solidFill>
                  <a:schemeClr val="dk1"/>
                </a:solidFill>
              </a:rPr>
              <a:t> </a:t>
            </a:r>
            <a:r>
              <a:rPr lang="pt-BR" sz="1100">
                <a:solidFill>
                  <a:schemeClr val="dk1"/>
                </a:solidFill>
                <a:highlight>
                  <a:srgbClr val="FFF0F0"/>
                </a:highlight>
              </a:rPr>
              <a:t>"Tamanho atual: "</a:t>
            </a:r>
            <a:r>
              <a:rPr lang="pt-BR" sz="1100">
                <a:solidFill>
                  <a:srgbClr val="333333"/>
                </a:solidFill>
              </a:rPr>
              <a:t>.</a:t>
            </a:r>
            <a:r>
              <a:rPr lang="pt-BR" sz="1100">
                <a:solidFill>
                  <a:srgbClr val="996633"/>
                </a:solidFill>
              </a:rPr>
              <a:t>$dll</a:t>
            </a:r>
            <a:r>
              <a:rPr lang="pt-BR" sz="1100">
                <a:solidFill>
                  <a:srgbClr val="333333"/>
                </a:solidFill>
              </a:rPr>
              <a:t>-&gt;</a:t>
            </a:r>
            <a:r>
              <a:rPr lang="pt-BR" sz="1100">
                <a:solidFill>
                  <a:srgbClr val="0000CC"/>
                </a:solidFill>
              </a:rPr>
              <a:t>count</a:t>
            </a:r>
            <a:r>
              <a:rPr lang="pt-BR" sz="1100">
                <a:solidFill>
                  <a:schemeClr val="dk1"/>
                </a:solidFill>
              </a:rPr>
              <a:t>();</a:t>
            </a:r>
            <a:endParaRPr sz="1100">
              <a:solidFill>
                <a:schemeClr val="dk1"/>
              </a:solidFill>
            </a:endParaRPr>
          </a:p>
          <a:p>
            <a:pPr indent="0" lvl="0" marL="0" rtl="0" algn="l">
              <a:lnSpc>
                <a:spcPct val="100000"/>
              </a:lnSpc>
              <a:spcBef>
                <a:spcPts val="0"/>
              </a:spcBef>
              <a:spcAft>
                <a:spcPts val="0"/>
              </a:spcAft>
              <a:buNone/>
            </a:pPr>
            <a:r>
              <a:rPr lang="pt-BR" sz="1100">
                <a:solidFill>
                  <a:schemeClr val="dk1"/>
                </a:solidFill>
              </a:rPr>
              <a:t>}</a:t>
            </a:r>
            <a:endParaRPr sz="1100">
              <a:solidFill>
                <a:schemeClr val="dk1"/>
              </a:solidFill>
            </a:endParaRPr>
          </a:p>
          <a:p>
            <a:pPr indent="0" lvl="0" marL="0" rtl="0" algn="l">
              <a:lnSpc>
                <a:spcPct val="100000"/>
              </a:lnSpc>
              <a:spcBef>
                <a:spcPts val="0"/>
              </a:spcBef>
              <a:spcAft>
                <a:spcPts val="0"/>
              </a:spcAft>
              <a:buNone/>
            </a:pPr>
            <a:r>
              <a:rPr b="1" lang="pt-BR" sz="1100">
                <a:solidFill>
                  <a:srgbClr val="008800"/>
                </a:solidFill>
              </a:rPr>
              <a:t>echo</a:t>
            </a:r>
            <a:r>
              <a:rPr lang="pt-BR" sz="1100">
                <a:solidFill>
                  <a:schemeClr val="dk1"/>
                </a:solidFill>
              </a:rPr>
              <a:t> </a:t>
            </a:r>
            <a:r>
              <a:rPr lang="pt-BR" sz="1100">
                <a:solidFill>
                  <a:schemeClr val="dk1"/>
                </a:solidFill>
                <a:highlight>
                  <a:srgbClr val="FFF0F0"/>
                </a:highlight>
              </a:rPr>
              <a:t>"Tamanho atual: "</a:t>
            </a:r>
            <a:r>
              <a:rPr lang="pt-BR" sz="1100">
                <a:solidFill>
                  <a:srgbClr val="333333"/>
                </a:solidFill>
              </a:rPr>
              <a:t>.</a:t>
            </a:r>
            <a:r>
              <a:rPr lang="pt-BR" sz="1100">
                <a:solidFill>
                  <a:srgbClr val="996633"/>
                </a:solidFill>
              </a:rPr>
              <a:t>$dll</a:t>
            </a:r>
            <a:r>
              <a:rPr lang="pt-BR" sz="1100">
                <a:solidFill>
                  <a:srgbClr val="333333"/>
                </a:solidFill>
              </a:rPr>
              <a:t>-&gt;</a:t>
            </a:r>
            <a:r>
              <a:rPr lang="pt-BR" sz="1100">
                <a:solidFill>
                  <a:srgbClr val="0000CC"/>
                </a:solidFill>
              </a:rPr>
              <a:t>count</a:t>
            </a:r>
            <a:r>
              <a:rPr lang="pt-BR" sz="1100">
                <a:solidFill>
                  <a:schemeClr val="dk1"/>
                </a:solidFill>
              </a:rPr>
              <a:t>();</a:t>
            </a:r>
            <a:endParaRPr sz="1100">
              <a:solidFill>
                <a:schemeClr val="dk1"/>
              </a:solidFill>
            </a:endParaRPr>
          </a:p>
          <a:p>
            <a:pPr indent="0" lvl="0" marL="0" rtl="0" algn="l">
              <a:lnSpc>
                <a:spcPct val="100000"/>
              </a:lnSpc>
              <a:spcBef>
                <a:spcPts val="0"/>
              </a:spcBef>
              <a:spcAft>
                <a:spcPts val="0"/>
              </a:spcAft>
              <a:buNone/>
            </a:pPr>
            <a:r>
              <a:t/>
            </a:r>
            <a:endParaRPr b="1" sz="1100">
              <a:solidFill>
                <a:srgbClr val="008800"/>
              </a:solidFill>
            </a:endParaRPr>
          </a:p>
        </p:txBody>
      </p:sp>
    </p:spTree>
  </p:cSld>
  <p:clrMapOvr>
    <a:masterClrMapping/>
  </p:clrMapOvr>
</p:sld>
</file>

<file path=ppt/slides/slide3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4" name="Shape 2894"/>
        <p:cNvGrpSpPr/>
        <p:nvPr/>
      </p:nvGrpSpPr>
      <p:grpSpPr>
        <a:xfrm>
          <a:off x="0" y="0"/>
          <a:ext cx="0" cy="0"/>
          <a:chOff x="0" y="0"/>
          <a:chExt cx="0" cy="0"/>
        </a:xfrm>
      </p:grpSpPr>
      <p:sp>
        <p:nvSpPr>
          <p:cNvPr id="2895" name="Google Shape;2895;p33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Pilha (SplStack) / LIFO</a:t>
            </a:r>
            <a:endParaRPr/>
          </a:p>
        </p:txBody>
      </p:sp>
      <p:sp>
        <p:nvSpPr>
          <p:cNvPr id="2896" name="Google Shape;2896;p333"/>
          <p:cNvSpPr txBox="1"/>
          <p:nvPr>
            <p:ph idx="1" type="body"/>
          </p:nvPr>
        </p:nvSpPr>
        <p:spPr>
          <a:xfrm>
            <a:off x="311700" y="1152475"/>
            <a:ext cx="4257000" cy="3688800"/>
          </a:xfrm>
          <a:prstGeom prst="rect">
            <a:avLst/>
          </a:prstGeom>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rgbClr val="5F5035"/>
                </a:solidFill>
                <a:highlight>
                  <a:srgbClr val="FFFFE8"/>
                </a:highlight>
              </a:rPr>
              <a:t>&lt;?php</a:t>
            </a:r>
            <a:br>
              <a:rPr lang="pt-BR">
                <a:solidFill>
                  <a:schemeClr val="dk1"/>
                </a:solidFill>
                <a:highlight>
                  <a:srgbClr val="FFFFFF"/>
                </a:highlight>
              </a:rPr>
            </a:br>
            <a:br>
              <a:rPr lang="pt-BR">
                <a:solidFill>
                  <a:schemeClr val="dk1"/>
                </a:solidFill>
                <a:highlight>
                  <a:srgbClr val="FFFFFF"/>
                </a:highlight>
              </a:rPr>
            </a:br>
            <a:r>
              <a:rPr lang="pt-BR">
                <a:solidFill>
                  <a:srgbClr val="797997"/>
                </a:solidFill>
                <a:highlight>
                  <a:srgbClr val="FFFFE8"/>
                </a:highlight>
              </a:rPr>
              <a:t>$stack</a:t>
            </a:r>
            <a:r>
              <a:rPr lang="pt-BR">
                <a:solidFill>
                  <a:schemeClr val="dk1"/>
                </a:solidFill>
                <a:highlight>
                  <a:srgbClr val="FFFFE8"/>
                </a:highlight>
              </a:rPr>
              <a:t> </a:t>
            </a:r>
            <a:r>
              <a:rPr lang="pt-BR">
                <a:solidFill>
                  <a:srgbClr val="808030"/>
                </a:solidFill>
                <a:highlight>
                  <a:srgbClr val="FFFFE8"/>
                </a:highlight>
              </a:rPr>
              <a:t>=</a:t>
            </a:r>
            <a:r>
              <a:rPr lang="pt-BR">
                <a:solidFill>
                  <a:schemeClr val="dk1"/>
                </a:solidFill>
                <a:highlight>
                  <a:srgbClr val="FFFFE8"/>
                </a:highlight>
              </a:rPr>
              <a:t> </a:t>
            </a:r>
            <a:r>
              <a:rPr b="1" lang="pt-BR">
                <a:solidFill>
                  <a:srgbClr val="800000"/>
                </a:solidFill>
                <a:highlight>
                  <a:srgbClr val="FFFFE8"/>
                </a:highlight>
              </a:rPr>
              <a:t>new</a:t>
            </a:r>
            <a:r>
              <a:rPr lang="pt-BR">
                <a:solidFill>
                  <a:schemeClr val="dk1"/>
                </a:solidFill>
                <a:highlight>
                  <a:srgbClr val="FFFFE8"/>
                </a:highlight>
              </a:rPr>
              <a:t> </a:t>
            </a:r>
            <a:r>
              <a:rPr b="1" lang="pt-BR">
                <a:solidFill>
                  <a:srgbClr val="BB7977"/>
                </a:solidFill>
                <a:highlight>
                  <a:srgbClr val="FFFFE8"/>
                </a:highlight>
              </a:rPr>
              <a:t>SplStack</a:t>
            </a:r>
            <a:r>
              <a:rPr lang="pt-BR">
                <a:solidFill>
                  <a:srgbClr val="808030"/>
                </a:solidFill>
                <a:highlight>
                  <a:srgbClr val="FFFFE8"/>
                </a:highlight>
              </a:rPr>
              <a:t>()</a:t>
            </a:r>
            <a:r>
              <a:rPr lang="pt-BR">
                <a:solidFill>
                  <a:srgbClr val="800080"/>
                </a:solidFill>
                <a:highlight>
                  <a:srgbClr val="FFFFE8"/>
                </a:highlight>
              </a:rPr>
              <a:t>;</a:t>
            </a:r>
            <a:br>
              <a:rPr lang="pt-BR">
                <a:solidFill>
                  <a:schemeClr val="dk1"/>
                </a:solidFill>
                <a:highlight>
                  <a:srgbClr val="FFFFFF"/>
                </a:highlight>
              </a:rPr>
            </a:br>
            <a:br>
              <a:rPr lang="pt-BR">
                <a:solidFill>
                  <a:schemeClr val="dk1"/>
                </a:solidFill>
                <a:highlight>
                  <a:srgbClr val="FFFFFF"/>
                </a:highlight>
              </a:rPr>
            </a:br>
            <a:r>
              <a:rPr lang="pt-BR">
                <a:solidFill>
                  <a:srgbClr val="797997"/>
                </a:solidFill>
                <a:highlight>
                  <a:srgbClr val="FFFFE8"/>
                </a:highlight>
              </a:rPr>
              <a:t>$stack</a:t>
            </a:r>
            <a:r>
              <a:rPr lang="pt-BR">
                <a:solidFill>
                  <a:srgbClr val="808030"/>
                </a:solidFill>
                <a:highlight>
                  <a:srgbClr val="FFFFE8"/>
                </a:highlight>
              </a:rPr>
              <a:t>[]</a:t>
            </a:r>
            <a:r>
              <a:rPr lang="pt-BR">
                <a:solidFill>
                  <a:schemeClr val="dk1"/>
                </a:solidFill>
                <a:highlight>
                  <a:srgbClr val="FFFFE8"/>
                </a:highlight>
              </a:rPr>
              <a:t> </a:t>
            </a:r>
            <a:r>
              <a:rPr lang="pt-BR">
                <a:solidFill>
                  <a:srgbClr val="808030"/>
                </a:solidFill>
                <a:highlight>
                  <a:srgbClr val="FFFFE8"/>
                </a:highlight>
              </a:rPr>
              <a:t>=</a:t>
            </a:r>
            <a:r>
              <a:rPr lang="pt-BR">
                <a:solidFill>
                  <a:schemeClr val="dk1"/>
                </a:solidFill>
                <a:highlight>
                  <a:srgbClr val="FFFFE8"/>
                </a:highlight>
              </a:rPr>
              <a:t> </a:t>
            </a:r>
            <a:r>
              <a:rPr lang="pt-BR">
                <a:solidFill>
                  <a:srgbClr val="008C00"/>
                </a:solidFill>
                <a:highlight>
                  <a:srgbClr val="FFFFE8"/>
                </a:highlight>
              </a:rPr>
              <a:t>1</a:t>
            </a:r>
            <a:r>
              <a:rPr lang="pt-BR">
                <a:solidFill>
                  <a:srgbClr val="800080"/>
                </a:solidFill>
                <a:highlight>
                  <a:srgbClr val="FFFFE8"/>
                </a:highlight>
              </a:rPr>
              <a:t>;</a:t>
            </a:r>
            <a:br>
              <a:rPr lang="pt-BR">
                <a:solidFill>
                  <a:schemeClr val="dk1"/>
                </a:solidFill>
                <a:highlight>
                  <a:srgbClr val="FFFFFF"/>
                </a:highlight>
              </a:rPr>
            </a:br>
            <a:r>
              <a:rPr lang="pt-BR">
                <a:solidFill>
                  <a:srgbClr val="797997"/>
                </a:solidFill>
                <a:highlight>
                  <a:srgbClr val="FFFFE8"/>
                </a:highlight>
              </a:rPr>
              <a:t>$stack</a:t>
            </a:r>
            <a:r>
              <a:rPr lang="pt-BR">
                <a:solidFill>
                  <a:srgbClr val="808030"/>
                </a:solidFill>
                <a:highlight>
                  <a:srgbClr val="FFFFE8"/>
                </a:highlight>
              </a:rPr>
              <a:t>[]</a:t>
            </a:r>
            <a:r>
              <a:rPr lang="pt-BR">
                <a:solidFill>
                  <a:schemeClr val="dk1"/>
                </a:solidFill>
                <a:highlight>
                  <a:srgbClr val="FFFFE8"/>
                </a:highlight>
              </a:rPr>
              <a:t> </a:t>
            </a:r>
            <a:r>
              <a:rPr lang="pt-BR">
                <a:solidFill>
                  <a:srgbClr val="808030"/>
                </a:solidFill>
                <a:highlight>
                  <a:srgbClr val="FFFFE8"/>
                </a:highlight>
              </a:rPr>
              <a:t>=</a:t>
            </a:r>
            <a:r>
              <a:rPr lang="pt-BR">
                <a:solidFill>
                  <a:schemeClr val="dk1"/>
                </a:solidFill>
                <a:highlight>
                  <a:srgbClr val="FFFFE8"/>
                </a:highlight>
              </a:rPr>
              <a:t> </a:t>
            </a:r>
            <a:r>
              <a:rPr lang="pt-BR">
                <a:solidFill>
                  <a:srgbClr val="008C00"/>
                </a:solidFill>
                <a:highlight>
                  <a:srgbClr val="FFFFE8"/>
                </a:highlight>
              </a:rPr>
              <a:t>2</a:t>
            </a:r>
            <a:r>
              <a:rPr lang="pt-BR">
                <a:solidFill>
                  <a:srgbClr val="800080"/>
                </a:solidFill>
                <a:highlight>
                  <a:srgbClr val="FFFFE8"/>
                </a:highlight>
              </a:rPr>
              <a:t>;</a:t>
            </a:r>
            <a:br>
              <a:rPr lang="pt-BR">
                <a:solidFill>
                  <a:schemeClr val="dk1"/>
                </a:solidFill>
                <a:highlight>
                  <a:srgbClr val="FFFFFF"/>
                </a:highlight>
              </a:rPr>
            </a:br>
            <a:r>
              <a:rPr lang="pt-BR">
                <a:solidFill>
                  <a:srgbClr val="797997"/>
                </a:solidFill>
                <a:highlight>
                  <a:srgbClr val="FFFFE8"/>
                </a:highlight>
              </a:rPr>
              <a:t>$stack</a:t>
            </a:r>
            <a:r>
              <a:rPr lang="pt-BR">
                <a:solidFill>
                  <a:srgbClr val="808030"/>
                </a:solidFill>
                <a:highlight>
                  <a:srgbClr val="FFFFE8"/>
                </a:highlight>
              </a:rPr>
              <a:t>[]</a:t>
            </a:r>
            <a:r>
              <a:rPr lang="pt-BR">
                <a:solidFill>
                  <a:schemeClr val="dk1"/>
                </a:solidFill>
                <a:highlight>
                  <a:srgbClr val="FFFFE8"/>
                </a:highlight>
              </a:rPr>
              <a:t> </a:t>
            </a:r>
            <a:r>
              <a:rPr lang="pt-BR">
                <a:solidFill>
                  <a:srgbClr val="808030"/>
                </a:solidFill>
                <a:highlight>
                  <a:srgbClr val="FFFFE8"/>
                </a:highlight>
              </a:rPr>
              <a:t>=</a:t>
            </a:r>
            <a:r>
              <a:rPr lang="pt-BR">
                <a:solidFill>
                  <a:schemeClr val="dk1"/>
                </a:solidFill>
                <a:highlight>
                  <a:srgbClr val="FFFFE8"/>
                </a:highlight>
              </a:rPr>
              <a:t> </a:t>
            </a:r>
            <a:r>
              <a:rPr lang="pt-BR">
                <a:solidFill>
                  <a:srgbClr val="008C00"/>
                </a:solidFill>
                <a:highlight>
                  <a:srgbClr val="FFFFE8"/>
                </a:highlight>
              </a:rPr>
              <a:t>3</a:t>
            </a:r>
            <a:r>
              <a:rPr lang="pt-BR">
                <a:solidFill>
                  <a:srgbClr val="800080"/>
                </a:solidFill>
                <a:highlight>
                  <a:srgbClr val="FFFFE8"/>
                </a:highlight>
              </a:rPr>
              <a:t>;</a:t>
            </a:r>
            <a:br>
              <a:rPr lang="pt-BR">
                <a:solidFill>
                  <a:schemeClr val="dk1"/>
                </a:solidFill>
                <a:highlight>
                  <a:srgbClr val="FFFFFF"/>
                </a:highlight>
              </a:rPr>
            </a:br>
            <a:br>
              <a:rPr lang="pt-BR">
                <a:solidFill>
                  <a:schemeClr val="dk1"/>
                </a:solidFill>
                <a:highlight>
                  <a:srgbClr val="FFFFFF"/>
                </a:highlight>
              </a:rPr>
            </a:br>
            <a:r>
              <a:rPr b="1" lang="pt-BR">
                <a:solidFill>
                  <a:srgbClr val="800000"/>
                </a:solidFill>
                <a:highlight>
                  <a:srgbClr val="FFFFE8"/>
                </a:highlight>
              </a:rPr>
              <a:t>foreach</a:t>
            </a:r>
            <a:r>
              <a:rPr lang="pt-BR">
                <a:solidFill>
                  <a:schemeClr val="dk1"/>
                </a:solidFill>
                <a:highlight>
                  <a:srgbClr val="FFFFE8"/>
                </a:highlight>
              </a:rPr>
              <a:t> </a:t>
            </a:r>
            <a:r>
              <a:rPr lang="pt-BR">
                <a:solidFill>
                  <a:srgbClr val="808030"/>
                </a:solidFill>
                <a:highlight>
                  <a:srgbClr val="FFFFE8"/>
                </a:highlight>
              </a:rPr>
              <a:t>(</a:t>
            </a:r>
            <a:r>
              <a:rPr lang="pt-BR">
                <a:solidFill>
                  <a:srgbClr val="797997"/>
                </a:solidFill>
                <a:highlight>
                  <a:srgbClr val="FFFFE8"/>
                </a:highlight>
              </a:rPr>
              <a:t>$stack</a:t>
            </a:r>
            <a:r>
              <a:rPr lang="pt-BR">
                <a:solidFill>
                  <a:schemeClr val="dk1"/>
                </a:solidFill>
                <a:highlight>
                  <a:srgbClr val="FFFFE8"/>
                </a:highlight>
              </a:rPr>
              <a:t> </a:t>
            </a:r>
            <a:r>
              <a:rPr b="1" lang="pt-BR">
                <a:solidFill>
                  <a:srgbClr val="800000"/>
                </a:solidFill>
                <a:highlight>
                  <a:srgbClr val="FFFFE8"/>
                </a:highlight>
              </a:rPr>
              <a:t>as</a:t>
            </a:r>
            <a:r>
              <a:rPr lang="pt-BR">
                <a:solidFill>
                  <a:schemeClr val="dk1"/>
                </a:solidFill>
                <a:highlight>
                  <a:srgbClr val="FFFFE8"/>
                </a:highlight>
              </a:rPr>
              <a:t> </a:t>
            </a:r>
            <a:r>
              <a:rPr lang="pt-BR">
                <a:solidFill>
                  <a:srgbClr val="797997"/>
                </a:solidFill>
                <a:highlight>
                  <a:srgbClr val="FFFFE8"/>
                </a:highlight>
              </a:rPr>
              <a:t>$item</a:t>
            </a:r>
            <a:r>
              <a:rPr lang="pt-BR">
                <a:solidFill>
                  <a:srgbClr val="808030"/>
                </a:solidFill>
                <a:highlight>
                  <a:srgbClr val="FFFFE8"/>
                </a:highlight>
              </a:rPr>
              <a:t>)</a:t>
            </a:r>
            <a:r>
              <a:rPr lang="pt-BR">
                <a:solidFill>
                  <a:schemeClr val="dk1"/>
                </a:solidFill>
                <a:highlight>
                  <a:srgbClr val="FFFFE8"/>
                </a:highlight>
              </a:rPr>
              <a:t>  </a:t>
            </a:r>
            <a:r>
              <a:rPr lang="pt-BR">
                <a:solidFill>
                  <a:srgbClr val="800080"/>
                </a:solidFill>
                <a:highlight>
                  <a:srgbClr val="FFFFE8"/>
                </a:highlight>
              </a:rPr>
              <a:t>{</a:t>
            </a:r>
            <a:br>
              <a:rPr lang="pt-BR">
                <a:solidFill>
                  <a:schemeClr val="dk1"/>
                </a:solidFill>
                <a:highlight>
                  <a:srgbClr val="FFFFFF"/>
                </a:highlight>
              </a:rPr>
            </a:br>
            <a:r>
              <a:rPr lang="pt-BR">
                <a:solidFill>
                  <a:schemeClr val="dk1"/>
                </a:solidFill>
                <a:highlight>
                  <a:srgbClr val="FFFFE8"/>
                </a:highlight>
              </a:rPr>
              <a:t>    </a:t>
            </a:r>
            <a:r>
              <a:rPr b="1" lang="pt-BR">
                <a:solidFill>
                  <a:srgbClr val="800000"/>
                </a:solidFill>
                <a:highlight>
                  <a:srgbClr val="FFFFE8"/>
                </a:highlight>
              </a:rPr>
              <a:t>echo</a:t>
            </a:r>
            <a:r>
              <a:rPr lang="pt-BR">
                <a:solidFill>
                  <a:schemeClr val="dk1"/>
                </a:solidFill>
                <a:highlight>
                  <a:srgbClr val="FFFFE8"/>
                </a:highlight>
              </a:rPr>
              <a:t> </a:t>
            </a:r>
            <a:r>
              <a:rPr lang="pt-BR">
                <a:solidFill>
                  <a:srgbClr val="797997"/>
                </a:solidFill>
                <a:highlight>
                  <a:srgbClr val="FFFFE8"/>
                </a:highlight>
              </a:rPr>
              <a:t>$item</a:t>
            </a:r>
            <a:r>
              <a:rPr lang="pt-BR">
                <a:solidFill>
                  <a:srgbClr val="808030"/>
                </a:solidFill>
                <a:highlight>
                  <a:srgbClr val="FFFFE8"/>
                </a:highlight>
              </a:rPr>
              <a:t>,</a:t>
            </a:r>
            <a:r>
              <a:rPr lang="pt-BR">
                <a:solidFill>
                  <a:schemeClr val="dk1"/>
                </a:solidFill>
                <a:highlight>
                  <a:srgbClr val="FFFFE8"/>
                </a:highlight>
              </a:rPr>
              <a:t> </a:t>
            </a:r>
            <a:r>
              <a:rPr lang="pt-BR">
                <a:solidFill>
                  <a:srgbClr val="7D0045"/>
                </a:solidFill>
                <a:highlight>
                  <a:srgbClr val="FFFFE8"/>
                </a:highlight>
              </a:rPr>
              <a:t>PHP_EOL</a:t>
            </a:r>
            <a:r>
              <a:rPr lang="pt-BR">
                <a:solidFill>
                  <a:srgbClr val="800080"/>
                </a:solidFill>
                <a:highlight>
                  <a:srgbClr val="FFFFE8"/>
                </a:highlight>
              </a:rPr>
              <a:t>;</a:t>
            </a:r>
            <a:br>
              <a:rPr lang="pt-BR">
                <a:solidFill>
                  <a:schemeClr val="dk1"/>
                </a:solidFill>
                <a:highlight>
                  <a:srgbClr val="FFFFFF"/>
                </a:highlight>
              </a:rPr>
            </a:br>
            <a:r>
              <a:rPr lang="pt-BR">
                <a:solidFill>
                  <a:srgbClr val="800080"/>
                </a:solidFill>
                <a:highlight>
                  <a:srgbClr val="FFFFE8"/>
                </a:highlight>
              </a:rPr>
              <a:t>}</a:t>
            </a:r>
            <a:endParaRPr>
              <a:solidFill>
                <a:srgbClr val="800080"/>
              </a:solidFill>
              <a:highlight>
                <a:srgbClr val="FFFFE8"/>
              </a:highlight>
            </a:endParaRPr>
          </a:p>
          <a:p>
            <a:pPr indent="0" lvl="0" marL="0" rtl="0" algn="l">
              <a:spcBef>
                <a:spcPts val="1600"/>
              </a:spcBef>
              <a:spcAft>
                <a:spcPts val="1600"/>
              </a:spcAft>
              <a:buNone/>
            </a:pPr>
            <a:r>
              <a:t/>
            </a:r>
            <a:endParaRPr/>
          </a:p>
        </p:txBody>
      </p:sp>
      <p:sp>
        <p:nvSpPr>
          <p:cNvPr id="2897" name="Google Shape;2897;p333"/>
          <p:cNvSpPr/>
          <p:nvPr/>
        </p:nvSpPr>
        <p:spPr>
          <a:xfrm>
            <a:off x="6225150" y="3427600"/>
            <a:ext cx="960600" cy="960600"/>
          </a:xfrm>
          <a:prstGeom prst="cube">
            <a:avLst>
              <a:gd fmla="val 25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pt-BR"/>
              <a:t>1</a:t>
            </a:r>
            <a:endParaRPr/>
          </a:p>
        </p:txBody>
      </p:sp>
      <p:sp>
        <p:nvSpPr>
          <p:cNvPr id="2898" name="Google Shape;2898;p333"/>
          <p:cNvSpPr/>
          <p:nvPr/>
        </p:nvSpPr>
        <p:spPr>
          <a:xfrm>
            <a:off x="6225150" y="2586900"/>
            <a:ext cx="960600" cy="960600"/>
          </a:xfrm>
          <a:prstGeom prst="cube">
            <a:avLst>
              <a:gd fmla="val 25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pt-BR"/>
              <a:t>2</a:t>
            </a:r>
            <a:endParaRPr/>
          </a:p>
        </p:txBody>
      </p:sp>
      <p:sp>
        <p:nvSpPr>
          <p:cNvPr id="2899" name="Google Shape;2899;p333"/>
          <p:cNvSpPr/>
          <p:nvPr/>
        </p:nvSpPr>
        <p:spPr>
          <a:xfrm>
            <a:off x="6225150" y="1742363"/>
            <a:ext cx="960600" cy="960600"/>
          </a:xfrm>
          <a:prstGeom prst="cube">
            <a:avLst>
              <a:gd fmla="val 25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pt-BR"/>
              <a:t>3</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97"/>
                                        </p:tgtEl>
                                        <p:attrNameLst>
                                          <p:attrName>style.visibility</p:attrName>
                                        </p:attrNameLst>
                                      </p:cBhvr>
                                      <p:to>
                                        <p:strVal val="visible"/>
                                      </p:to>
                                    </p:set>
                                    <p:animEffect filter="fade" transition="in">
                                      <p:cBhvr>
                                        <p:cTn dur="1000"/>
                                        <p:tgtEl>
                                          <p:spTgt spid="289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98"/>
                                        </p:tgtEl>
                                        <p:attrNameLst>
                                          <p:attrName>style.visibility</p:attrName>
                                        </p:attrNameLst>
                                      </p:cBhvr>
                                      <p:to>
                                        <p:strVal val="visible"/>
                                      </p:to>
                                    </p:set>
                                    <p:animEffect filter="fade" transition="in">
                                      <p:cBhvr>
                                        <p:cTn dur="1000"/>
                                        <p:tgtEl>
                                          <p:spTgt spid="289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99"/>
                                        </p:tgtEl>
                                        <p:attrNameLst>
                                          <p:attrName>style.visibility</p:attrName>
                                        </p:attrNameLst>
                                      </p:cBhvr>
                                      <p:to>
                                        <p:strVal val="visible"/>
                                      </p:to>
                                    </p:set>
                                    <p:animEffect filter="fade" transition="in">
                                      <p:cBhvr>
                                        <p:cTn dur="1000"/>
                                        <p:tgtEl>
                                          <p:spTgt spid="289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3" name="Shape 2903"/>
        <p:cNvGrpSpPr/>
        <p:nvPr/>
      </p:nvGrpSpPr>
      <p:grpSpPr>
        <a:xfrm>
          <a:off x="0" y="0"/>
          <a:ext cx="0" cy="0"/>
          <a:chOff x="0" y="0"/>
          <a:chExt cx="0" cy="0"/>
        </a:xfrm>
      </p:grpSpPr>
      <p:sp>
        <p:nvSpPr>
          <p:cNvPr id="2904" name="Google Shape;2904;p33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Fila</a:t>
            </a:r>
            <a:r>
              <a:rPr lang="pt-BR"/>
              <a:t> (</a:t>
            </a:r>
            <a:r>
              <a:rPr lang="pt-BR"/>
              <a:t>SplQueue</a:t>
            </a:r>
            <a:r>
              <a:rPr lang="pt-BR"/>
              <a:t>) / FIFO</a:t>
            </a:r>
            <a:endParaRPr/>
          </a:p>
        </p:txBody>
      </p:sp>
      <p:sp>
        <p:nvSpPr>
          <p:cNvPr id="2905" name="Google Shape;2905;p334"/>
          <p:cNvSpPr txBox="1"/>
          <p:nvPr>
            <p:ph idx="1" type="body"/>
          </p:nvPr>
        </p:nvSpPr>
        <p:spPr>
          <a:xfrm>
            <a:off x="311700" y="1152475"/>
            <a:ext cx="4257000" cy="3641100"/>
          </a:xfrm>
          <a:prstGeom prst="rect">
            <a:avLst/>
          </a:prstGeom>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rgbClr val="5F5035"/>
                </a:solidFill>
                <a:highlight>
                  <a:srgbClr val="FFFFE8"/>
                </a:highlight>
              </a:rPr>
              <a:t>&lt;?php</a:t>
            </a:r>
            <a:br>
              <a:rPr lang="pt-BR">
                <a:solidFill>
                  <a:schemeClr val="dk1"/>
                </a:solidFill>
                <a:highlight>
                  <a:srgbClr val="FFFFFF"/>
                </a:highlight>
              </a:rPr>
            </a:br>
            <a:br>
              <a:rPr lang="pt-BR">
                <a:solidFill>
                  <a:schemeClr val="dk1"/>
                </a:solidFill>
                <a:highlight>
                  <a:srgbClr val="FFFFFF"/>
                </a:highlight>
              </a:rPr>
            </a:br>
            <a:r>
              <a:rPr lang="pt-BR">
                <a:solidFill>
                  <a:srgbClr val="797997"/>
                </a:solidFill>
                <a:highlight>
                  <a:srgbClr val="FFFFE8"/>
                </a:highlight>
              </a:rPr>
              <a:t>$queue</a:t>
            </a:r>
            <a:r>
              <a:rPr lang="pt-BR">
                <a:solidFill>
                  <a:schemeClr val="dk1"/>
                </a:solidFill>
                <a:highlight>
                  <a:srgbClr val="FFFFE8"/>
                </a:highlight>
              </a:rPr>
              <a:t> </a:t>
            </a:r>
            <a:r>
              <a:rPr lang="pt-BR">
                <a:solidFill>
                  <a:srgbClr val="808030"/>
                </a:solidFill>
                <a:highlight>
                  <a:srgbClr val="FFFFE8"/>
                </a:highlight>
              </a:rPr>
              <a:t>=</a:t>
            </a:r>
            <a:r>
              <a:rPr lang="pt-BR">
                <a:solidFill>
                  <a:schemeClr val="dk1"/>
                </a:solidFill>
                <a:highlight>
                  <a:srgbClr val="FFFFE8"/>
                </a:highlight>
              </a:rPr>
              <a:t> </a:t>
            </a:r>
            <a:r>
              <a:rPr b="1" lang="pt-BR">
                <a:solidFill>
                  <a:srgbClr val="800000"/>
                </a:solidFill>
                <a:highlight>
                  <a:srgbClr val="FFFFE8"/>
                </a:highlight>
              </a:rPr>
              <a:t>new</a:t>
            </a:r>
            <a:r>
              <a:rPr lang="pt-BR">
                <a:solidFill>
                  <a:schemeClr val="dk1"/>
                </a:solidFill>
                <a:highlight>
                  <a:srgbClr val="FFFFE8"/>
                </a:highlight>
              </a:rPr>
              <a:t> </a:t>
            </a:r>
            <a:r>
              <a:rPr b="1" lang="pt-BR">
                <a:solidFill>
                  <a:srgbClr val="BB7977"/>
                </a:solidFill>
                <a:highlight>
                  <a:srgbClr val="FFFFE8"/>
                </a:highlight>
              </a:rPr>
              <a:t>SplQueue</a:t>
            </a:r>
            <a:r>
              <a:rPr lang="pt-BR">
                <a:solidFill>
                  <a:srgbClr val="808030"/>
                </a:solidFill>
                <a:highlight>
                  <a:srgbClr val="FFFFE8"/>
                </a:highlight>
              </a:rPr>
              <a:t>()</a:t>
            </a:r>
            <a:r>
              <a:rPr lang="pt-BR">
                <a:solidFill>
                  <a:srgbClr val="800080"/>
                </a:solidFill>
                <a:highlight>
                  <a:srgbClr val="FFFFE8"/>
                </a:highlight>
              </a:rPr>
              <a:t>;</a:t>
            </a:r>
            <a:br>
              <a:rPr lang="pt-BR">
                <a:solidFill>
                  <a:schemeClr val="dk1"/>
                </a:solidFill>
                <a:highlight>
                  <a:srgbClr val="FFFFFF"/>
                </a:highlight>
              </a:rPr>
            </a:br>
            <a:br>
              <a:rPr lang="pt-BR">
                <a:solidFill>
                  <a:schemeClr val="dk1"/>
                </a:solidFill>
                <a:highlight>
                  <a:srgbClr val="FFFFFF"/>
                </a:highlight>
              </a:rPr>
            </a:br>
            <a:r>
              <a:rPr lang="pt-BR">
                <a:solidFill>
                  <a:srgbClr val="797997"/>
                </a:solidFill>
                <a:highlight>
                  <a:srgbClr val="FFFFE8"/>
                </a:highlight>
              </a:rPr>
              <a:t>$</a:t>
            </a:r>
            <a:r>
              <a:rPr lang="pt-BR">
                <a:solidFill>
                  <a:srgbClr val="797997"/>
                </a:solidFill>
                <a:highlight>
                  <a:srgbClr val="FFFFE8"/>
                </a:highlight>
              </a:rPr>
              <a:t>queue</a:t>
            </a:r>
            <a:r>
              <a:rPr lang="pt-BR">
                <a:solidFill>
                  <a:srgbClr val="808030"/>
                </a:solidFill>
                <a:highlight>
                  <a:srgbClr val="FFFFE8"/>
                </a:highlight>
              </a:rPr>
              <a:t>[]</a:t>
            </a:r>
            <a:r>
              <a:rPr lang="pt-BR">
                <a:solidFill>
                  <a:schemeClr val="dk1"/>
                </a:solidFill>
                <a:highlight>
                  <a:srgbClr val="FFFFE8"/>
                </a:highlight>
              </a:rPr>
              <a:t> </a:t>
            </a:r>
            <a:r>
              <a:rPr lang="pt-BR">
                <a:solidFill>
                  <a:srgbClr val="808030"/>
                </a:solidFill>
                <a:highlight>
                  <a:srgbClr val="FFFFE8"/>
                </a:highlight>
              </a:rPr>
              <a:t>=</a:t>
            </a:r>
            <a:r>
              <a:rPr lang="pt-BR">
                <a:solidFill>
                  <a:schemeClr val="dk1"/>
                </a:solidFill>
                <a:highlight>
                  <a:srgbClr val="FFFFE8"/>
                </a:highlight>
              </a:rPr>
              <a:t> </a:t>
            </a:r>
            <a:r>
              <a:rPr lang="pt-BR">
                <a:solidFill>
                  <a:srgbClr val="008C00"/>
                </a:solidFill>
                <a:highlight>
                  <a:srgbClr val="FFFFE8"/>
                </a:highlight>
              </a:rPr>
              <a:t>1</a:t>
            </a:r>
            <a:r>
              <a:rPr lang="pt-BR">
                <a:solidFill>
                  <a:srgbClr val="800080"/>
                </a:solidFill>
                <a:highlight>
                  <a:srgbClr val="FFFFE8"/>
                </a:highlight>
              </a:rPr>
              <a:t>;</a:t>
            </a:r>
            <a:br>
              <a:rPr lang="pt-BR">
                <a:solidFill>
                  <a:schemeClr val="dk1"/>
                </a:solidFill>
                <a:highlight>
                  <a:srgbClr val="FFFFFF"/>
                </a:highlight>
              </a:rPr>
            </a:br>
            <a:r>
              <a:rPr lang="pt-BR">
                <a:solidFill>
                  <a:srgbClr val="797997"/>
                </a:solidFill>
                <a:highlight>
                  <a:srgbClr val="FFFFE8"/>
                </a:highlight>
              </a:rPr>
              <a:t>$</a:t>
            </a:r>
            <a:r>
              <a:rPr lang="pt-BR">
                <a:solidFill>
                  <a:srgbClr val="797997"/>
                </a:solidFill>
                <a:highlight>
                  <a:srgbClr val="FFFFE8"/>
                </a:highlight>
              </a:rPr>
              <a:t>queue</a:t>
            </a:r>
            <a:r>
              <a:rPr lang="pt-BR">
                <a:solidFill>
                  <a:srgbClr val="808030"/>
                </a:solidFill>
                <a:highlight>
                  <a:srgbClr val="FFFFE8"/>
                </a:highlight>
              </a:rPr>
              <a:t>[]</a:t>
            </a:r>
            <a:r>
              <a:rPr lang="pt-BR">
                <a:solidFill>
                  <a:schemeClr val="dk1"/>
                </a:solidFill>
                <a:highlight>
                  <a:srgbClr val="FFFFE8"/>
                </a:highlight>
              </a:rPr>
              <a:t> </a:t>
            </a:r>
            <a:r>
              <a:rPr lang="pt-BR">
                <a:solidFill>
                  <a:srgbClr val="808030"/>
                </a:solidFill>
                <a:highlight>
                  <a:srgbClr val="FFFFE8"/>
                </a:highlight>
              </a:rPr>
              <a:t>=</a:t>
            </a:r>
            <a:r>
              <a:rPr lang="pt-BR">
                <a:solidFill>
                  <a:schemeClr val="dk1"/>
                </a:solidFill>
                <a:highlight>
                  <a:srgbClr val="FFFFE8"/>
                </a:highlight>
              </a:rPr>
              <a:t> </a:t>
            </a:r>
            <a:r>
              <a:rPr lang="pt-BR">
                <a:solidFill>
                  <a:srgbClr val="008C00"/>
                </a:solidFill>
                <a:highlight>
                  <a:srgbClr val="FFFFE8"/>
                </a:highlight>
              </a:rPr>
              <a:t>2</a:t>
            </a:r>
            <a:r>
              <a:rPr lang="pt-BR">
                <a:solidFill>
                  <a:srgbClr val="800080"/>
                </a:solidFill>
                <a:highlight>
                  <a:srgbClr val="FFFFE8"/>
                </a:highlight>
              </a:rPr>
              <a:t>;</a:t>
            </a:r>
            <a:br>
              <a:rPr lang="pt-BR">
                <a:solidFill>
                  <a:schemeClr val="dk1"/>
                </a:solidFill>
                <a:highlight>
                  <a:srgbClr val="FFFFFF"/>
                </a:highlight>
              </a:rPr>
            </a:br>
            <a:r>
              <a:rPr lang="pt-BR">
                <a:solidFill>
                  <a:srgbClr val="797997"/>
                </a:solidFill>
                <a:highlight>
                  <a:srgbClr val="FFFFE8"/>
                </a:highlight>
              </a:rPr>
              <a:t>$</a:t>
            </a:r>
            <a:r>
              <a:rPr lang="pt-BR">
                <a:solidFill>
                  <a:srgbClr val="797997"/>
                </a:solidFill>
                <a:highlight>
                  <a:srgbClr val="FFFFE8"/>
                </a:highlight>
              </a:rPr>
              <a:t>queue</a:t>
            </a:r>
            <a:r>
              <a:rPr lang="pt-BR">
                <a:solidFill>
                  <a:srgbClr val="808030"/>
                </a:solidFill>
                <a:highlight>
                  <a:srgbClr val="FFFFE8"/>
                </a:highlight>
              </a:rPr>
              <a:t>[]</a:t>
            </a:r>
            <a:r>
              <a:rPr lang="pt-BR">
                <a:solidFill>
                  <a:schemeClr val="dk1"/>
                </a:solidFill>
                <a:highlight>
                  <a:srgbClr val="FFFFE8"/>
                </a:highlight>
              </a:rPr>
              <a:t> </a:t>
            </a:r>
            <a:r>
              <a:rPr lang="pt-BR">
                <a:solidFill>
                  <a:srgbClr val="808030"/>
                </a:solidFill>
                <a:highlight>
                  <a:srgbClr val="FFFFE8"/>
                </a:highlight>
              </a:rPr>
              <a:t>=</a:t>
            </a:r>
            <a:r>
              <a:rPr lang="pt-BR">
                <a:solidFill>
                  <a:schemeClr val="dk1"/>
                </a:solidFill>
                <a:highlight>
                  <a:srgbClr val="FFFFE8"/>
                </a:highlight>
              </a:rPr>
              <a:t> </a:t>
            </a:r>
            <a:r>
              <a:rPr lang="pt-BR">
                <a:solidFill>
                  <a:srgbClr val="008C00"/>
                </a:solidFill>
                <a:highlight>
                  <a:srgbClr val="FFFFE8"/>
                </a:highlight>
              </a:rPr>
              <a:t>3</a:t>
            </a:r>
            <a:r>
              <a:rPr lang="pt-BR">
                <a:solidFill>
                  <a:srgbClr val="800080"/>
                </a:solidFill>
                <a:highlight>
                  <a:srgbClr val="FFFFE8"/>
                </a:highlight>
              </a:rPr>
              <a:t>;</a:t>
            </a:r>
            <a:br>
              <a:rPr lang="pt-BR">
                <a:solidFill>
                  <a:schemeClr val="dk1"/>
                </a:solidFill>
                <a:highlight>
                  <a:srgbClr val="FFFFFF"/>
                </a:highlight>
              </a:rPr>
            </a:br>
            <a:br>
              <a:rPr lang="pt-BR">
                <a:solidFill>
                  <a:schemeClr val="dk1"/>
                </a:solidFill>
                <a:highlight>
                  <a:srgbClr val="FFFFFF"/>
                </a:highlight>
              </a:rPr>
            </a:br>
            <a:r>
              <a:rPr b="1" lang="pt-BR">
                <a:solidFill>
                  <a:srgbClr val="800000"/>
                </a:solidFill>
                <a:highlight>
                  <a:srgbClr val="FFFFE8"/>
                </a:highlight>
              </a:rPr>
              <a:t>foreach</a:t>
            </a:r>
            <a:r>
              <a:rPr lang="pt-BR">
                <a:solidFill>
                  <a:schemeClr val="dk1"/>
                </a:solidFill>
                <a:highlight>
                  <a:srgbClr val="FFFFE8"/>
                </a:highlight>
              </a:rPr>
              <a:t> </a:t>
            </a:r>
            <a:r>
              <a:rPr lang="pt-BR">
                <a:solidFill>
                  <a:srgbClr val="808030"/>
                </a:solidFill>
                <a:highlight>
                  <a:srgbClr val="FFFFE8"/>
                </a:highlight>
              </a:rPr>
              <a:t>(</a:t>
            </a:r>
            <a:r>
              <a:rPr lang="pt-BR">
                <a:solidFill>
                  <a:srgbClr val="797997"/>
                </a:solidFill>
                <a:highlight>
                  <a:srgbClr val="FFFFE8"/>
                </a:highlight>
              </a:rPr>
              <a:t>$</a:t>
            </a:r>
            <a:r>
              <a:rPr lang="pt-BR">
                <a:solidFill>
                  <a:srgbClr val="797997"/>
                </a:solidFill>
                <a:highlight>
                  <a:srgbClr val="FFFFE8"/>
                </a:highlight>
              </a:rPr>
              <a:t>queue</a:t>
            </a:r>
            <a:r>
              <a:rPr lang="pt-BR">
                <a:solidFill>
                  <a:schemeClr val="dk1"/>
                </a:solidFill>
                <a:highlight>
                  <a:srgbClr val="FFFFE8"/>
                </a:highlight>
              </a:rPr>
              <a:t> </a:t>
            </a:r>
            <a:r>
              <a:rPr b="1" lang="pt-BR">
                <a:solidFill>
                  <a:srgbClr val="800000"/>
                </a:solidFill>
                <a:highlight>
                  <a:srgbClr val="FFFFE8"/>
                </a:highlight>
              </a:rPr>
              <a:t>as</a:t>
            </a:r>
            <a:r>
              <a:rPr lang="pt-BR">
                <a:solidFill>
                  <a:schemeClr val="dk1"/>
                </a:solidFill>
                <a:highlight>
                  <a:srgbClr val="FFFFE8"/>
                </a:highlight>
              </a:rPr>
              <a:t> </a:t>
            </a:r>
            <a:r>
              <a:rPr lang="pt-BR">
                <a:solidFill>
                  <a:srgbClr val="797997"/>
                </a:solidFill>
                <a:highlight>
                  <a:srgbClr val="FFFFE8"/>
                </a:highlight>
              </a:rPr>
              <a:t>$item</a:t>
            </a:r>
            <a:r>
              <a:rPr lang="pt-BR">
                <a:solidFill>
                  <a:srgbClr val="808030"/>
                </a:solidFill>
                <a:highlight>
                  <a:srgbClr val="FFFFE8"/>
                </a:highlight>
              </a:rPr>
              <a:t>)</a:t>
            </a:r>
            <a:r>
              <a:rPr lang="pt-BR">
                <a:solidFill>
                  <a:schemeClr val="dk1"/>
                </a:solidFill>
                <a:highlight>
                  <a:srgbClr val="FFFFE8"/>
                </a:highlight>
              </a:rPr>
              <a:t>  </a:t>
            </a:r>
            <a:r>
              <a:rPr lang="pt-BR">
                <a:solidFill>
                  <a:srgbClr val="800080"/>
                </a:solidFill>
                <a:highlight>
                  <a:srgbClr val="FFFFE8"/>
                </a:highlight>
              </a:rPr>
              <a:t>{</a:t>
            </a:r>
            <a:br>
              <a:rPr lang="pt-BR">
                <a:solidFill>
                  <a:schemeClr val="dk1"/>
                </a:solidFill>
                <a:highlight>
                  <a:srgbClr val="FFFFFF"/>
                </a:highlight>
              </a:rPr>
            </a:br>
            <a:r>
              <a:rPr lang="pt-BR">
                <a:solidFill>
                  <a:schemeClr val="dk1"/>
                </a:solidFill>
                <a:highlight>
                  <a:srgbClr val="FFFFE8"/>
                </a:highlight>
              </a:rPr>
              <a:t>    </a:t>
            </a:r>
            <a:r>
              <a:rPr b="1" lang="pt-BR">
                <a:solidFill>
                  <a:srgbClr val="800000"/>
                </a:solidFill>
                <a:highlight>
                  <a:srgbClr val="FFFFE8"/>
                </a:highlight>
              </a:rPr>
              <a:t>echo</a:t>
            </a:r>
            <a:r>
              <a:rPr lang="pt-BR">
                <a:solidFill>
                  <a:schemeClr val="dk1"/>
                </a:solidFill>
                <a:highlight>
                  <a:srgbClr val="FFFFE8"/>
                </a:highlight>
              </a:rPr>
              <a:t> </a:t>
            </a:r>
            <a:r>
              <a:rPr lang="pt-BR">
                <a:solidFill>
                  <a:srgbClr val="797997"/>
                </a:solidFill>
                <a:highlight>
                  <a:srgbClr val="FFFFE8"/>
                </a:highlight>
              </a:rPr>
              <a:t>$item</a:t>
            </a:r>
            <a:r>
              <a:rPr lang="pt-BR">
                <a:solidFill>
                  <a:srgbClr val="808030"/>
                </a:solidFill>
                <a:highlight>
                  <a:srgbClr val="FFFFE8"/>
                </a:highlight>
              </a:rPr>
              <a:t>,</a:t>
            </a:r>
            <a:r>
              <a:rPr lang="pt-BR">
                <a:solidFill>
                  <a:schemeClr val="dk1"/>
                </a:solidFill>
                <a:highlight>
                  <a:srgbClr val="FFFFE8"/>
                </a:highlight>
              </a:rPr>
              <a:t> </a:t>
            </a:r>
            <a:r>
              <a:rPr lang="pt-BR">
                <a:solidFill>
                  <a:srgbClr val="7D0045"/>
                </a:solidFill>
                <a:highlight>
                  <a:srgbClr val="FFFFE8"/>
                </a:highlight>
              </a:rPr>
              <a:t>PHP_EOL</a:t>
            </a:r>
            <a:r>
              <a:rPr lang="pt-BR">
                <a:solidFill>
                  <a:srgbClr val="800080"/>
                </a:solidFill>
                <a:highlight>
                  <a:srgbClr val="FFFFE8"/>
                </a:highlight>
              </a:rPr>
              <a:t>;</a:t>
            </a:r>
            <a:br>
              <a:rPr lang="pt-BR">
                <a:solidFill>
                  <a:schemeClr val="dk1"/>
                </a:solidFill>
                <a:highlight>
                  <a:srgbClr val="FFFFFF"/>
                </a:highlight>
              </a:rPr>
            </a:br>
            <a:r>
              <a:rPr lang="pt-BR">
                <a:solidFill>
                  <a:srgbClr val="800080"/>
                </a:solidFill>
                <a:highlight>
                  <a:srgbClr val="FFFFE8"/>
                </a:highlight>
              </a:rPr>
              <a:t>}</a:t>
            </a:r>
            <a:endParaRPr>
              <a:solidFill>
                <a:srgbClr val="800080"/>
              </a:solidFill>
              <a:highlight>
                <a:srgbClr val="FFFFE8"/>
              </a:highlight>
            </a:endParaRPr>
          </a:p>
          <a:p>
            <a:pPr indent="0" lvl="0" marL="0" rtl="0" algn="l">
              <a:spcBef>
                <a:spcPts val="1600"/>
              </a:spcBef>
              <a:spcAft>
                <a:spcPts val="1600"/>
              </a:spcAft>
              <a:buNone/>
            </a:pPr>
            <a:r>
              <a:t/>
            </a:r>
            <a:endParaRPr/>
          </a:p>
        </p:txBody>
      </p:sp>
      <p:sp>
        <p:nvSpPr>
          <p:cNvPr id="2906" name="Google Shape;2906;p334"/>
          <p:cNvSpPr/>
          <p:nvPr/>
        </p:nvSpPr>
        <p:spPr>
          <a:xfrm>
            <a:off x="5801650" y="2272675"/>
            <a:ext cx="960600" cy="960600"/>
          </a:xfrm>
          <a:prstGeom prst="cube">
            <a:avLst>
              <a:gd fmla="val 25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pt-BR"/>
              <a:t>1</a:t>
            </a:r>
            <a:endParaRPr/>
          </a:p>
        </p:txBody>
      </p:sp>
      <p:sp>
        <p:nvSpPr>
          <p:cNvPr id="2907" name="Google Shape;2907;p334"/>
          <p:cNvSpPr/>
          <p:nvPr/>
        </p:nvSpPr>
        <p:spPr>
          <a:xfrm>
            <a:off x="6635000" y="2272675"/>
            <a:ext cx="960600" cy="960600"/>
          </a:xfrm>
          <a:prstGeom prst="cube">
            <a:avLst>
              <a:gd fmla="val 25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pt-BR"/>
              <a:t>2</a:t>
            </a:r>
            <a:endParaRPr/>
          </a:p>
        </p:txBody>
      </p:sp>
      <p:sp>
        <p:nvSpPr>
          <p:cNvPr id="2908" name="Google Shape;2908;p334"/>
          <p:cNvSpPr/>
          <p:nvPr/>
        </p:nvSpPr>
        <p:spPr>
          <a:xfrm>
            <a:off x="7481975" y="2272663"/>
            <a:ext cx="960600" cy="960600"/>
          </a:xfrm>
          <a:prstGeom prst="cube">
            <a:avLst>
              <a:gd fmla="val 25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pt-BR"/>
              <a:t>3</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06"/>
                                        </p:tgtEl>
                                        <p:attrNameLst>
                                          <p:attrName>style.visibility</p:attrName>
                                        </p:attrNameLst>
                                      </p:cBhvr>
                                      <p:to>
                                        <p:strVal val="visible"/>
                                      </p:to>
                                    </p:set>
                                    <p:animEffect filter="fade" transition="in">
                                      <p:cBhvr>
                                        <p:cTn dur="1000"/>
                                        <p:tgtEl>
                                          <p:spTgt spid="290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07"/>
                                        </p:tgtEl>
                                        <p:attrNameLst>
                                          <p:attrName>style.visibility</p:attrName>
                                        </p:attrNameLst>
                                      </p:cBhvr>
                                      <p:to>
                                        <p:strVal val="visible"/>
                                      </p:to>
                                    </p:set>
                                    <p:animEffect filter="fade" transition="in">
                                      <p:cBhvr>
                                        <p:cTn dur="1000"/>
                                        <p:tgtEl>
                                          <p:spTgt spid="290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08"/>
                                        </p:tgtEl>
                                        <p:attrNameLst>
                                          <p:attrName>style.visibility</p:attrName>
                                        </p:attrNameLst>
                                      </p:cBhvr>
                                      <p:to>
                                        <p:strVal val="visible"/>
                                      </p:to>
                                    </p:set>
                                    <p:animEffect filter="fade" transition="in">
                                      <p:cBhvr>
                                        <p:cTn dur="1000"/>
                                        <p:tgtEl>
                                          <p:spTgt spid="290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2" name="Shape 2912"/>
        <p:cNvGrpSpPr/>
        <p:nvPr/>
      </p:nvGrpSpPr>
      <p:grpSpPr>
        <a:xfrm>
          <a:off x="0" y="0"/>
          <a:ext cx="0" cy="0"/>
          <a:chOff x="0" y="0"/>
          <a:chExt cx="0" cy="0"/>
        </a:xfrm>
      </p:grpSpPr>
      <p:sp>
        <p:nvSpPr>
          <p:cNvPr id="2913" name="Google Shape;2913;p33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SplHeap</a:t>
            </a:r>
            <a:endParaRPr/>
          </a:p>
        </p:txBody>
      </p:sp>
      <p:sp>
        <p:nvSpPr>
          <p:cNvPr id="2914" name="Google Shape;2914;p335"/>
          <p:cNvSpPr txBox="1"/>
          <p:nvPr>
            <p:ph idx="1" type="body"/>
          </p:nvPr>
        </p:nvSpPr>
        <p:spPr>
          <a:xfrm>
            <a:off x="311700" y="1152475"/>
            <a:ext cx="7430400" cy="1605900"/>
          </a:xfrm>
          <a:prstGeom prst="rect">
            <a:avLst/>
          </a:prstGeom>
        </p:spPr>
        <p:txBody>
          <a:bodyPr anchorCtr="0" anchor="t" bIns="91425" lIns="91425" spcFirstLastPara="1" rIns="91425" wrap="square" tIns="91425">
            <a:noAutofit/>
          </a:bodyPr>
          <a:lstStyle/>
          <a:p>
            <a:pPr indent="-317500" lvl="0" marL="457200" rtl="0" algn="just">
              <a:spcBef>
                <a:spcPts val="0"/>
              </a:spcBef>
              <a:spcAft>
                <a:spcPts val="0"/>
              </a:spcAft>
              <a:buSzPts val="1400"/>
              <a:buChar char="●"/>
            </a:pPr>
            <a:r>
              <a:rPr lang="pt-BR" sz="1400"/>
              <a:t>H</a:t>
            </a:r>
            <a:r>
              <a:rPr lang="pt-BR" sz="1400"/>
              <a:t>eap é uma estrutura de dados baseada em </a:t>
            </a:r>
            <a:r>
              <a:rPr b="1" lang="pt-BR" sz="1400"/>
              <a:t>árvore especializada</a:t>
            </a:r>
            <a:r>
              <a:rPr lang="pt-BR" sz="1400"/>
              <a:t> que é essencialmente uma </a:t>
            </a:r>
            <a:r>
              <a:rPr b="1" lang="pt-BR" sz="1400" u="sng"/>
              <a:t>árvore quase completa</a:t>
            </a:r>
            <a:r>
              <a:rPr lang="pt-BR" sz="1400"/>
              <a:t> que satisfaz a propriedade heap: </a:t>
            </a:r>
            <a:r>
              <a:rPr i="1" lang="pt-BR" sz="1400"/>
              <a:t>em um heap máximo, para qualquer nó dado C, se P é um nó pai de C, então a chave (o valor) de P é maior que ou igual à chave de C. Em uma pilha mínima (MinHeap), a chave de P é menor ou igual à chave de C</a:t>
            </a:r>
            <a:r>
              <a:rPr lang="pt-BR" sz="1400"/>
              <a:t>. </a:t>
            </a:r>
            <a:endParaRPr sz="1400"/>
          </a:p>
          <a:p>
            <a:pPr indent="-317500" lvl="0" marL="457200" rtl="0" algn="just">
              <a:spcBef>
                <a:spcPts val="0"/>
              </a:spcBef>
              <a:spcAft>
                <a:spcPts val="0"/>
              </a:spcAft>
              <a:buSzPts val="1400"/>
              <a:buChar char="●"/>
            </a:pPr>
            <a:r>
              <a:rPr lang="pt-BR" sz="1400"/>
              <a:t>O nó no "topo" do heap (sem pais) é chamado de nó raiz.</a:t>
            </a:r>
            <a:endParaRPr sz="1400"/>
          </a:p>
          <a:p>
            <a:pPr indent="0" lvl="0" marL="0" rtl="0" algn="l">
              <a:spcBef>
                <a:spcPts val="1600"/>
              </a:spcBef>
              <a:spcAft>
                <a:spcPts val="1600"/>
              </a:spcAft>
              <a:buNone/>
            </a:pPr>
            <a:r>
              <a:t/>
            </a:r>
            <a:endParaRPr sz="1400"/>
          </a:p>
        </p:txBody>
      </p:sp>
      <p:sp>
        <p:nvSpPr>
          <p:cNvPr id="2915" name="Google Shape;2915;p335"/>
          <p:cNvSpPr/>
          <p:nvPr/>
        </p:nvSpPr>
        <p:spPr>
          <a:xfrm>
            <a:off x="7913025" y="1995928"/>
            <a:ext cx="537900" cy="4992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pt-BR"/>
              <a:t>C</a:t>
            </a:r>
            <a:endParaRPr/>
          </a:p>
        </p:txBody>
      </p:sp>
      <p:sp>
        <p:nvSpPr>
          <p:cNvPr id="2916" name="Google Shape;2916;p335"/>
          <p:cNvSpPr/>
          <p:nvPr/>
        </p:nvSpPr>
        <p:spPr>
          <a:xfrm>
            <a:off x="8294518" y="1305550"/>
            <a:ext cx="537900" cy="4992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pt-BR"/>
              <a:t>P</a:t>
            </a:r>
            <a:endParaRPr/>
          </a:p>
        </p:txBody>
      </p:sp>
      <p:cxnSp>
        <p:nvCxnSpPr>
          <p:cNvPr id="2917" name="Google Shape;2917;p335"/>
          <p:cNvCxnSpPr>
            <a:stCxn id="2916" idx="3"/>
            <a:endCxn id="2915" idx="0"/>
          </p:cNvCxnSpPr>
          <p:nvPr/>
        </p:nvCxnSpPr>
        <p:spPr>
          <a:xfrm flipH="1">
            <a:off x="8181891" y="1731644"/>
            <a:ext cx="191400" cy="264300"/>
          </a:xfrm>
          <a:prstGeom prst="straightConnector1">
            <a:avLst/>
          </a:prstGeom>
          <a:noFill/>
          <a:ln cap="flat" cmpd="sng" w="9525">
            <a:solidFill>
              <a:schemeClr val="dk2"/>
            </a:solidFill>
            <a:prstDash val="solid"/>
            <a:round/>
            <a:headEnd len="med" w="med" type="none"/>
            <a:tailEnd len="med" w="med" type="none"/>
          </a:ln>
        </p:spPr>
      </p:cxnSp>
      <p:sp>
        <p:nvSpPr>
          <p:cNvPr id="2918" name="Google Shape;2918;p335"/>
          <p:cNvSpPr txBox="1"/>
          <p:nvPr/>
        </p:nvSpPr>
        <p:spPr>
          <a:xfrm>
            <a:off x="311700" y="2682175"/>
            <a:ext cx="8405100" cy="3000000"/>
          </a:xfrm>
          <a:prstGeom prst="rect">
            <a:avLst/>
          </a:prstGeom>
          <a:noFill/>
          <a:ln>
            <a:noFill/>
          </a:ln>
        </p:spPr>
        <p:txBody>
          <a:bodyPr anchorCtr="0" anchor="t" bIns="91425" lIns="91425" spcFirstLastPara="1" rIns="91425" wrap="square" tIns="91425">
            <a:noAutofit/>
          </a:bodyPr>
          <a:lstStyle/>
          <a:p>
            <a:pPr indent="-317500" lvl="0" marL="457200" rtl="0" algn="just">
              <a:lnSpc>
                <a:spcPct val="115000"/>
              </a:lnSpc>
              <a:spcBef>
                <a:spcPts val="0"/>
              </a:spcBef>
              <a:spcAft>
                <a:spcPts val="0"/>
              </a:spcAft>
              <a:buClr>
                <a:schemeClr val="dk2"/>
              </a:buClr>
              <a:buSzPts val="1400"/>
              <a:buChar char="●"/>
            </a:pPr>
            <a:r>
              <a:rPr lang="pt-BR">
                <a:solidFill>
                  <a:schemeClr val="dk2"/>
                </a:solidFill>
              </a:rPr>
              <a:t>O heap é uma implementação maximamente eficiente de um tipo de dados abstrato chamado de </a:t>
            </a:r>
            <a:r>
              <a:rPr b="1" lang="pt-BR">
                <a:solidFill>
                  <a:schemeClr val="dk2"/>
                </a:solidFill>
              </a:rPr>
              <a:t>fila de prioridade</a:t>
            </a:r>
            <a:r>
              <a:rPr lang="pt-BR">
                <a:solidFill>
                  <a:schemeClr val="dk2"/>
                </a:solidFill>
              </a:rPr>
              <a:t> e, na verdade, as filas de prioridade são geralmente chamadas de "heaps", independentemente de como elas podem ser implementadas. Em um heap, o elemento de prioridade mais alto (ou mais baixo) é sempre armazenado na raiz. </a:t>
            </a:r>
            <a:endParaRPr>
              <a:solidFill>
                <a:schemeClr val="dk2"/>
              </a:solidFill>
            </a:endParaRPr>
          </a:p>
          <a:p>
            <a:pPr indent="-317500" lvl="0" marL="457200" rtl="0" algn="just">
              <a:lnSpc>
                <a:spcPct val="115000"/>
              </a:lnSpc>
              <a:spcBef>
                <a:spcPts val="0"/>
              </a:spcBef>
              <a:spcAft>
                <a:spcPts val="0"/>
              </a:spcAft>
              <a:buClr>
                <a:schemeClr val="dk2"/>
              </a:buClr>
              <a:buSzPts val="1400"/>
              <a:buChar char="●"/>
            </a:pPr>
            <a:r>
              <a:rPr lang="pt-BR">
                <a:solidFill>
                  <a:schemeClr val="dk2"/>
                </a:solidFill>
              </a:rPr>
              <a:t>No entanto, um heap não é uma estrutura classificada; pode ser considerado parcialmente ordenado. </a:t>
            </a:r>
            <a:endParaRPr>
              <a:solidFill>
                <a:schemeClr val="dk2"/>
              </a:solidFill>
            </a:endParaRPr>
          </a:p>
          <a:p>
            <a:pPr indent="-317500" lvl="0" marL="457200" rtl="0" algn="just">
              <a:lnSpc>
                <a:spcPct val="115000"/>
              </a:lnSpc>
              <a:spcBef>
                <a:spcPts val="0"/>
              </a:spcBef>
              <a:spcAft>
                <a:spcPts val="0"/>
              </a:spcAft>
              <a:buClr>
                <a:schemeClr val="dk2"/>
              </a:buClr>
              <a:buSzPts val="1400"/>
              <a:buChar char="●"/>
            </a:pPr>
            <a:r>
              <a:rPr lang="pt-BR">
                <a:solidFill>
                  <a:schemeClr val="dk2"/>
                </a:solidFill>
              </a:rPr>
              <a:t>Um heap é uma estrutura de dados útil quando é necessário remover repetidamente o objeto/item com a prioridade mais alta (ou mais baixa).</a:t>
            </a:r>
            <a:endParaRPr>
              <a:solidFill>
                <a:schemeClr val="dk2"/>
              </a:solidFill>
            </a:endParaRPr>
          </a:p>
        </p:txBody>
      </p:sp>
    </p:spTree>
  </p:cSld>
  <p:clrMapOvr>
    <a:masterClrMapping/>
  </p:clrMapOvr>
</p:sld>
</file>

<file path=ppt/slides/slide3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2" name="Shape 2922"/>
        <p:cNvGrpSpPr/>
        <p:nvPr/>
      </p:nvGrpSpPr>
      <p:grpSpPr>
        <a:xfrm>
          <a:off x="0" y="0"/>
          <a:ext cx="0" cy="0"/>
          <a:chOff x="0" y="0"/>
          <a:chExt cx="0" cy="0"/>
        </a:xfrm>
      </p:grpSpPr>
      <p:sp>
        <p:nvSpPr>
          <p:cNvPr id="2923" name="Google Shape;2923;p33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Spl Heap (Exemplo)</a:t>
            </a:r>
            <a:endParaRPr/>
          </a:p>
        </p:txBody>
      </p:sp>
      <p:sp>
        <p:nvSpPr>
          <p:cNvPr id="2924" name="Google Shape;2924;p336"/>
          <p:cNvSpPr txBox="1"/>
          <p:nvPr/>
        </p:nvSpPr>
        <p:spPr>
          <a:xfrm>
            <a:off x="311700" y="1290025"/>
            <a:ext cx="3855000" cy="30000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pt-BR" sz="1100">
                <a:solidFill>
                  <a:srgbClr val="557799"/>
                </a:solidFill>
              </a:rPr>
              <a:t>&lt;?php</a:t>
            </a:r>
            <a:endParaRPr sz="1100">
              <a:solidFill>
                <a:schemeClr val="dk1"/>
              </a:solidFill>
            </a:endParaRPr>
          </a:p>
          <a:p>
            <a:pPr indent="0" lvl="0" marL="0" rtl="0" algn="l">
              <a:spcBef>
                <a:spcPts val="0"/>
              </a:spcBef>
              <a:spcAft>
                <a:spcPts val="0"/>
              </a:spcAft>
              <a:buNone/>
            </a:pPr>
            <a:r>
              <a:rPr b="1" lang="pt-BR" sz="1100">
                <a:solidFill>
                  <a:srgbClr val="008800"/>
                </a:solidFill>
              </a:rPr>
              <a:t>class</a:t>
            </a:r>
            <a:r>
              <a:rPr lang="pt-BR" sz="1100">
                <a:solidFill>
                  <a:schemeClr val="dk1"/>
                </a:solidFill>
              </a:rPr>
              <a:t> </a:t>
            </a:r>
            <a:r>
              <a:rPr b="1" lang="pt-BR" sz="1100">
                <a:solidFill>
                  <a:srgbClr val="BB0066"/>
                </a:solidFill>
              </a:rPr>
              <a:t>CampeonatoBrasileiro</a:t>
            </a:r>
            <a:r>
              <a:rPr lang="pt-BR" sz="1100">
                <a:solidFill>
                  <a:schemeClr val="dk1"/>
                </a:solidFill>
              </a:rPr>
              <a:t> </a:t>
            </a:r>
            <a:r>
              <a:rPr b="1" lang="pt-BR" sz="1100">
                <a:solidFill>
                  <a:srgbClr val="008800"/>
                </a:solidFill>
              </a:rPr>
              <a:t>extends</a:t>
            </a:r>
            <a:r>
              <a:rPr lang="pt-BR" sz="1100">
                <a:solidFill>
                  <a:schemeClr val="dk1"/>
                </a:solidFill>
              </a:rPr>
              <a:t> SplHeap {</a:t>
            </a:r>
            <a:endParaRPr sz="1100">
              <a:solidFill>
                <a:schemeClr val="dk1"/>
              </a:solidFill>
            </a:endParaRPr>
          </a:p>
          <a:p>
            <a:pPr indent="0" lvl="0" marL="0" rtl="0" algn="l">
              <a:spcBef>
                <a:spcPts val="0"/>
              </a:spcBef>
              <a:spcAft>
                <a:spcPts val="0"/>
              </a:spcAft>
              <a:buNone/>
            </a:pPr>
            <a:r>
              <a:t/>
            </a:r>
            <a:endParaRPr sz="1100">
              <a:solidFill>
                <a:schemeClr val="dk1"/>
              </a:solidFill>
            </a:endParaRPr>
          </a:p>
          <a:p>
            <a:pPr indent="0" lvl="0" marL="0" rtl="0" algn="l">
              <a:spcBef>
                <a:spcPts val="0"/>
              </a:spcBef>
              <a:spcAft>
                <a:spcPts val="0"/>
              </a:spcAft>
              <a:buNone/>
            </a:pPr>
            <a:r>
              <a:rPr lang="pt-BR" sz="1100">
                <a:solidFill>
                  <a:schemeClr val="dk1"/>
                </a:solidFill>
              </a:rPr>
              <a:t>    </a:t>
            </a:r>
            <a:r>
              <a:rPr b="1" lang="pt-BR" sz="1100">
                <a:solidFill>
                  <a:srgbClr val="008800"/>
                </a:solidFill>
              </a:rPr>
              <a:t>protected</a:t>
            </a:r>
            <a:r>
              <a:rPr lang="pt-BR" sz="1100">
                <a:solidFill>
                  <a:schemeClr val="dk1"/>
                </a:solidFill>
              </a:rPr>
              <a:t> </a:t>
            </a:r>
            <a:r>
              <a:rPr b="1" lang="pt-BR" sz="1100">
                <a:solidFill>
                  <a:srgbClr val="008800"/>
                </a:solidFill>
              </a:rPr>
              <a:t>function</a:t>
            </a:r>
            <a:r>
              <a:rPr lang="pt-BR" sz="1100">
                <a:solidFill>
                  <a:schemeClr val="dk1"/>
                </a:solidFill>
              </a:rPr>
              <a:t> </a:t>
            </a:r>
            <a:r>
              <a:rPr b="1" lang="pt-BR" sz="1100">
                <a:solidFill>
                  <a:srgbClr val="0066BB"/>
                </a:solidFill>
              </a:rPr>
              <a:t>compare</a:t>
            </a:r>
            <a:r>
              <a:rPr lang="pt-BR" sz="1100">
                <a:solidFill>
                  <a:schemeClr val="dk1"/>
                </a:solidFill>
              </a:rPr>
              <a:t>(</a:t>
            </a:r>
            <a:r>
              <a:rPr lang="pt-BR" sz="1100">
                <a:solidFill>
                  <a:srgbClr val="996633"/>
                </a:solidFill>
              </a:rPr>
              <a:t>$value1</a:t>
            </a:r>
            <a:r>
              <a:rPr lang="pt-BR" sz="1100">
                <a:solidFill>
                  <a:schemeClr val="dk1"/>
                </a:solidFill>
              </a:rPr>
              <a:t>, </a:t>
            </a:r>
            <a:r>
              <a:rPr lang="pt-BR" sz="1100">
                <a:solidFill>
                  <a:srgbClr val="996633"/>
                </a:solidFill>
              </a:rPr>
              <a:t>$value2</a:t>
            </a:r>
            <a:r>
              <a:rPr lang="pt-BR" sz="1100">
                <a:solidFill>
                  <a:schemeClr val="dk1"/>
                </a:solidFill>
              </a:rPr>
              <a:t>)</a:t>
            </a:r>
            <a:r>
              <a:rPr lang="pt-BR" sz="1100">
                <a:solidFill>
                  <a:srgbClr val="333333"/>
                </a:solidFill>
              </a:rPr>
              <a:t>:</a:t>
            </a:r>
            <a:r>
              <a:rPr lang="pt-BR" sz="1100">
                <a:solidFill>
                  <a:schemeClr val="dk1"/>
                </a:solidFill>
              </a:rPr>
              <a:t> int {</a:t>
            </a:r>
            <a:endParaRPr sz="1100">
              <a:solidFill>
                <a:schemeClr val="dk1"/>
              </a:solidFill>
            </a:endParaRPr>
          </a:p>
          <a:p>
            <a:pPr indent="0" lvl="0" marL="0" rtl="0" algn="l">
              <a:spcBef>
                <a:spcPts val="0"/>
              </a:spcBef>
              <a:spcAft>
                <a:spcPts val="0"/>
              </a:spcAft>
              <a:buNone/>
            </a:pPr>
            <a:r>
              <a:t/>
            </a:r>
            <a:endParaRPr sz="1100">
              <a:solidFill>
                <a:schemeClr val="dk1"/>
              </a:solidFill>
            </a:endParaRPr>
          </a:p>
          <a:p>
            <a:pPr indent="0" lvl="0" marL="0" rtl="0" algn="l">
              <a:spcBef>
                <a:spcPts val="0"/>
              </a:spcBef>
              <a:spcAft>
                <a:spcPts val="0"/>
              </a:spcAft>
              <a:buNone/>
            </a:pPr>
            <a:r>
              <a:rPr lang="pt-BR" sz="1100">
                <a:solidFill>
                  <a:schemeClr val="dk1"/>
                </a:solidFill>
              </a:rPr>
              <a:t>        </a:t>
            </a:r>
            <a:r>
              <a:rPr b="1" lang="pt-BR" sz="1100">
                <a:solidFill>
                  <a:srgbClr val="008800"/>
                </a:solidFill>
              </a:rPr>
              <a:t>if</a:t>
            </a:r>
            <a:r>
              <a:rPr lang="pt-BR" sz="1100">
                <a:solidFill>
                  <a:schemeClr val="dk1"/>
                </a:solidFill>
              </a:rPr>
              <a:t> (</a:t>
            </a:r>
            <a:r>
              <a:rPr lang="pt-BR" sz="1100">
                <a:solidFill>
                  <a:srgbClr val="996633"/>
                </a:solidFill>
              </a:rPr>
              <a:t>$value1</a:t>
            </a:r>
            <a:r>
              <a:rPr lang="pt-BR" sz="1100">
                <a:solidFill>
                  <a:schemeClr val="dk1"/>
                </a:solidFill>
              </a:rPr>
              <a:t>[</a:t>
            </a:r>
            <a:r>
              <a:rPr lang="pt-BR" sz="1100">
                <a:solidFill>
                  <a:schemeClr val="dk1"/>
                </a:solidFill>
                <a:highlight>
                  <a:srgbClr val="FFF0F0"/>
                </a:highlight>
              </a:rPr>
              <a:t>'pontuacao'</a:t>
            </a:r>
            <a:r>
              <a:rPr lang="pt-BR" sz="1100">
                <a:solidFill>
                  <a:schemeClr val="dk1"/>
                </a:solidFill>
              </a:rPr>
              <a:t>] </a:t>
            </a:r>
            <a:r>
              <a:rPr lang="pt-BR" sz="1100">
                <a:solidFill>
                  <a:srgbClr val="333333"/>
                </a:solidFill>
              </a:rPr>
              <a:t>==</a:t>
            </a:r>
            <a:r>
              <a:rPr lang="pt-BR" sz="1100">
                <a:solidFill>
                  <a:schemeClr val="dk1"/>
                </a:solidFill>
              </a:rPr>
              <a:t> </a:t>
            </a:r>
            <a:r>
              <a:rPr lang="pt-BR" sz="1100">
                <a:solidFill>
                  <a:srgbClr val="996633"/>
                </a:solidFill>
              </a:rPr>
              <a:t>$value2</a:t>
            </a:r>
            <a:r>
              <a:rPr lang="pt-BR" sz="1100">
                <a:solidFill>
                  <a:schemeClr val="dk1"/>
                </a:solidFill>
              </a:rPr>
              <a:t>[</a:t>
            </a:r>
            <a:r>
              <a:rPr lang="pt-BR" sz="1100">
                <a:solidFill>
                  <a:schemeClr val="dk1"/>
                </a:solidFill>
                <a:highlight>
                  <a:srgbClr val="FFF0F0"/>
                </a:highlight>
              </a:rPr>
              <a:t>"pontuacao"</a:t>
            </a:r>
            <a:r>
              <a:rPr lang="pt-BR" sz="1100">
                <a:solidFill>
                  <a:schemeClr val="dk1"/>
                </a:solidFill>
              </a:rPr>
              <a:t>]) {</a:t>
            </a:r>
            <a:endParaRPr sz="1100">
              <a:solidFill>
                <a:schemeClr val="dk1"/>
              </a:solidFill>
            </a:endParaRPr>
          </a:p>
          <a:p>
            <a:pPr indent="0" lvl="0" marL="0" rtl="0" algn="l">
              <a:spcBef>
                <a:spcPts val="0"/>
              </a:spcBef>
              <a:spcAft>
                <a:spcPts val="0"/>
              </a:spcAft>
              <a:buNone/>
            </a:pPr>
            <a:r>
              <a:rPr lang="pt-BR" sz="1100">
                <a:solidFill>
                  <a:schemeClr val="dk1"/>
                </a:solidFill>
              </a:rPr>
              <a:t>            </a:t>
            </a:r>
            <a:r>
              <a:rPr b="1" lang="pt-BR" sz="1100">
                <a:solidFill>
                  <a:srgbClr val="008800"/>
                </a:solidFill>
              </a:rPr>
              <a:t>return</a:t>
            </a:r>
            <a:r>
              <a:rPr lang="pt-BR" sz="1100">
                <a:solidFill>
                  <a:schemeClr val="dk1"/>
                </a:solidFill>
              </a:rPr>
              <a:t> </a:t>
            </a:r>
            <a:r>
              <a:rPr lang="pt-BR" sz="1100">
                <a:solidFill>
                  <a:srgbClr val="996633"/>
                </a:solidFill>
              </a:rPr>
              <a:t>$value1</a:t>
            </a:r>
            <a:r>
              <a:rPr lang="pt-BR" sz="1100">
                <a:solidFill>
                  <a:schemeClr val="dk1"/>
                </a:solidFill>
              </a:rPr>
              <a:t>[</a:t>
            </a:r>
            <a:r>
              <a:rPr lang="pt-BR" sz="1100">
                <a:solidFill>
                  <a:schemeClr val="dk1"/>
                </a:solidFill>
                <a:highlight>
                  <a:srgbClr val="FFF0F0"/>
                </a:highlight>
              </a:rPr>
              <a:t>'vitorias'</a:t>
            </a:r>
            <a:r>
              <a:rPr lang="pt-BR" sz="1100">
                <a:solidFill>
                  <a:schemeClr val="dk1"/>
                </a:solidFill>
              </a:rPr>
              <a:t>] </a:t>
            </a:r>
            <a:r>
              <a:rPr lang="pt-BR" sz="1100">
                <a:solidFill>
                  <a:srgbClr val="333333"/>
                </a:solidFill>
              </a:rPr>
              <a:t>&lt;=&gt;</a:t>
            </a:r>
            <a:r>
              <a:rPr lang="pt-BR" sz="1100">
                <a:solidFill>
                  <a:schemeClr val="dk1"/>
                </a:solidFill>
              </a:rPr>
              <a:t> </a:t>
            </a:r>
            <a:r>
              <a:rPr lang="pt-BR" sz="1100">
                <a:solidFill>
                  <a:srgbClr val="996633"/>
                </a:solidFill>
              </a:rPr>
              <a:t>$value2</a:t>
            </a:r>
            <a:r>
              <a:rPr lang="pt-BR" sz="1100">
                <a:solidFill>
                  <a:schemeClr val="dk1"/>
                </a:solidFill>
              </a:rPr>
              <a:t>[</a:t>
            </a:r>
            <a:r>
              <a:rPr lang="pt-BR" sz="1100">
                <a:solidFill>
                  <a:schemeClr val="dk1"/>
                </a:solidFill>
                <a:highlight>
                  <a:srgbClr val="FFF0F0"/>
                </a:highlight>
              </a:rPr>
              <a:t>'vitorias'</a:t>
            </a:r>
            <a:r>
              <a:rPr lang="pt-BR" sz="1100">
                <a:solidFill>
                  <a:schemeClr val="dk1"/>
                </a:solidFill>
              </a:rPr>
              <a:t>];</a:t>
            </a:r>
            <a:endParaRPr sz="1100">
              <a:solidFill>
                <a:schemeClr val="dk1"/>
              </a:solidFill>
            </a:endParaRPr>
          </a:p>
          <a:p>
            <a:pPr indent="0" lvl="0" marL="0" rtl="0" algn="l">
              <a:spcBef>
                <a:spcPts val="0"/>
              </a:spcBef>
              <a:spcAft>
                <a:spcPts val="0"/>
              </a:spcAft>
              <a:buNone/>
            </a:pPr>
            <a:r>
              <a:rPr lang="pt-BR" sz="1100">
                <a:solidFill>
                  <a:schemeClr val="dk1"/>
                </a:solidFill>
              </a:rPr>
              <a:t>        }</a:t>
            </a:r>
            <a:endParaRPr sz="1100">
              <a:solidFill>
                <a:schemeClr val="dk1"/>
              </a:solidFill>
            </a:endParaRPr>
          </a:p>
          <a:p>
            <a:pPr indent="0" lvl="0" marL="0" rtl="0" algn="l">
              <a:spcBef>
                <a:spcPts val="0"/>
              </a:spcBef>
              <a:spcAft>
                <a:spcPts val="0"/>
              </a:spcAft>
              <a:buNone/>
            </a:pPr>
            <a:r>
              <a:rPr lang="pt-BR" sz="1100">
                <a:solidFill>
                  <a:schemeClr val="dk1"/>
                </a:solidFill>
              </a:rPr>
              <a:t>        </a:t>
            </a:r>
            <a:r>
              <a:rPr b="1" lang="pt-BR" sz="1100">
                <a:solidFill>
                  <a:srgbClr val="008800"/>
                </a:solidFill>
              </a:rPr>
              <a:t>return</a:t>
            </a:r>
            <a:r>
              <a:rPr lang="pt-BR" sz="1100">
                <a:solidFill>
                  <a:schemeClr val="dk1"/>
                </a:solidFill>
              </a:rPr>
              <a:t> </a:t>
            </a:r>
            <a:r>
              <a:rPr lang="pt-BR" sz="1100">
                <a:solidFill>
                  <a:srgbClr val="996633"/>
                </a:solidFill>
              </a:rPr>
              <a:t>$value1</a:t>
            </a:r>
            <a:r>
              <a:rPr lang="pt-BR" sz="1100">
                <a:solidFill>
                  <a:schemeClr val="dk1"/>
                </a:solidFill>
              </a:rPr>
              <a:t>[</a:t>
            </a:r>
            <a:r>
              <a:rPr lang="pt-BR" sz="1100">
                <a:solidFill>
                  <a:schemeClr val="dk1"/>
                </a:solidFill>
                <a:highlight>
                  <a:srgbClr val="FFF0F0"/>
                </a:highlight>
              </a:rPr>
              <a:t>'pontuacao'</a:t>
            </a:r>
            <a:r>
              <a:rPr lang="pt-BR" sz="1100">
                <a:solidFill>
                  <a:schemeClr val="dk1"/>
                </a:solidFill>
              </a:rPr>
              <a:t>] </a:t>
            </a:r>
            <a:r>
              <a:rPr lang="pt-BR" sz="1100">
                <a:solidFill>
                  <a:srgbClr val="333333"/>
                </a:solidFill>
              </a:rPr>
              <a:t>&lt;=&gt;</a:t>
            </a:r>
            <a:r>
              <a:rPr lang="pt-BR" sz="1100">
                <a:solidFill>
                  <a:schemeClr val="dk1"/>
                </a:solidFill>
              </a:rPr>
              <a:t> </a:t>
            </a:r>
            <a:r>
              <a:rPr lang="pt-BR" sz="1100">
                <a:solidFill>
                  <a:srgbClr val="996633"/>
                </a:solidFill>
              </a:rPr>
              <a:t>$value2</a:t>
            </a:r>
            <a:r>
              <a:rPr lang="pt-BR" sz="1100">
                <a:solidFill>
                  <a:schemeClr val="dk1"/>
                </a:solidFill>
              </a:rPr>
              <a:t>[</a:t>
            </a:r>
            <a:r>
              <a:rPr lang="pt-BR" sz="1100">
                <a:solidFill>
                  <a:schemeClr val="dk1"/>
                </a:solidFill>
                <a:highlight>
                  <a:srgbClr val="FFF0F0"/>
                </a:highlight>
              </a:rPr>
              <a:t>'pontuacao'</a:t>
            </a:r>
            <a:r>
              <a:rPr lang="pt-BR" sz="1100">
                <a:solidFill>
                  <a:schemeClr val="dk1"/>
                </a:solidFill>
              </a:rPr>
              <a:t>];</a:t>
            </a:r>
            <a:endParaRPr sz="1100">
              <a:solidFill>
                <a:schemeClr val="dk1"/>
              </a:solidFill>
            </a:endParaRPr>
          </a:p>
          <a:p>
            <a:pPr indent="0" lvl="0" marL="0" rtl="0" algn="l">
              <a:spcBef>
                <a:spcPts val="0"/>
              </a:spcBef>
              <a:spcAft>
                <a:spcPts val="0"/>
              </a:spcAft>
              <a:buNone/>
            </a:pPr>
            <a:r>
              <a:rPr lang="pt-BR" sz="1100">
                <a:solidFill>
                  <a:schemeClr val="dk1"/>
                </a:solidFill>
              </a:rPr>
              <a:t>    }</a:t>
            </a:r>
            <a:endParaRPr sz="1100">
              <a:solidFill>
                <a:schemeClr val="dk1"/>
              </a:solidFill>
            </a:endParaRPr>
          </a:p>
          <a:p>
            <a:pPr indent="0" lvl="0" marL="0" rtl="0" algn="l">
              <a:spcBef>
                <a:spcPts val="0"/>
              </a:spcBef>
              <a:spcAft>
                <a:spcPts val="0"/>
              </a:spcAft>
              <a:buNone/>
            </a:pPr>
            <a:r>
              <a:t/>
            </a:r>
            <a:endParaRPr sz="1100">
              <a:solidFill>
                <a:schemeClr val="dk1"/>
              </a:solidFill>
            </a:endParaRPr>
          </a:p>
          <a:p>
            <a:pPr indent="0" lvl="0" marL="0" rtl="0" algn="l">
              <a:spcBef>
                <a:spcPts val="0"/>
              </a:spcBef>
              <a:spcAft>
                <a:spcPts val="0"/>
              </a:spcAft>
              <a:buNone/>
            </a:pPr>
            <a:r>
              <a:rPr lang="pt-BR" sz="1100">
                <a:solidFill>
                  <a:schemeClr val="dk1"/>
                </a:solidFill>
              </a:rPr>
              <a:t>}</a:t>
            </a:r>
            <a:endParaRPr sz="1100">
              <a:solidFill>
                <a:schemeClr val="dk1"/>
              </a:solidFill>
            </a:endParaRPr>
          </a:p>
          <a:p>
            <a:pPr indent="0" lvl="0" marL="0" rtl="0" algn="l">
              <a:spcBef>
                <a:spcPts val="0"/>
              </a:spcBef>
              <a:spcAft>
                <a:spcPts val="0"/>
              </a:spcAft>
              <a:buNone/>
            </a:pPr>
            <a:r>
              <a:t/>
            </a:r>
            <a:endParaRPr sz="1100">
              <a:solidFill>
                <a:schemeClr val="dk1"/>
              </a:solidFill>
            </a:endParaRPr>
          </a:p>
          <a:p>
            <a:pPr indent="0" lvl="0" marL="0" rtl="0" algn="l">
              <a:lnSpc>
                <a:spcPct val="125000"/>
              </a:lnSpc>
              <a:spcBef>
                <a:spcPts val="0"/>
              </a:spcBef>
              <a:spcAft>
                <a:spcPts val="0"/>
              </a:spcAft>
              <a:buNone/>
            </a:pPr>
            <a:r>
              <a:t/>
            </a:r>
            <a:endParaRPr sz="1100">
              <a:solidFill>
                <a:schemeClr val="dk1"/>
              </a:solidFill>
            </a:endParaRPr>
          </a:p>
        </p:txBody>
      </p:sp>
      <p:sp>
        <p:nvSpPr>
          <p:cNvPr id="2925" name="Google Shape;2925;p336"/>
          <p:cNvSpPr txBox="1"/>
          <p:nvPr/>
        </p:nvSpPr>
        <p:spPr>
          <a:xfrm>
            <a:off x="4243350" y="1290025"/>
            <a:ext cx="4824900" cy="30000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pt-BR" sz="1100">
                <a:solidFill>
                  <a:srgbClr val="996633"/>
                </a:solidFill>
              </a:rPr>
              <a:t>$heap</a:t>
            </a:r>
            <a:r>
              <a:rPr lang="pt-BR" sz="1100">
                <a:solidFill>
                  <a:schemeClr val="dk1"/>
                </a:solidFill>
              </a:rPr>
              <a:t> </a:t>
            </a:r>
            <a:r>
              <a:rPr lang="pt-BR" sz="1100">
                <a:solidFill>
                  <a:srgbClr val="333333"/>
                </a:solidFill>
              </a:rPr>
              <a:t>=</a:t>
            </a:r>
            <a:r>
              <a:rPr lang="pt-BR" sz="1100">
                <a:solidFill>
                  <a:schemeClr val="dk1"/>
                </a:solidFill>
              </a:rPr>
              <a:t> </a:t>
            </a:r>
            <a:r>
              <a:rPr b="1" lang="pt-BR" sz="1100">
                <a:solidFill>
                  <a:srgbClr val="008800"/>
                </a:solidFill>
              </a:rPr>
              <a:t>new</a:t>
            </a:r>
            <a:r>
              <a:rPr lang="pt-BR" sz="1100">
                <a:solidFill>
                  <a:schemeClr val="dk1"/>
                </a:solidFill>
              </a:rPr>
              <a:t> CampeonatoBrasileiro();</a:t>
            </a:r>
            <a:endParaRPr sz="1100">
              <a:solidFill>
                <a:schemeClr val="dk1"/>
              </a:solidFill>
            </a:endParaRPr>
          </a:p>
          <a:p>
            <a:pPr indent="0" lvl="0" marL="0" rtl="0" algn="l">
              <a:spcBef>
                <a:spcPts val="0"/>
              </a:spcBef>
              <a:spcAft>
                <a:spcPts val="0"/>
              </a:spcAft>
              <a:buNone/>
            </a:pPr>
            <a:r>
              <a:rPr lang="pt-BR" sz="1100">
                <a:solidFill>
                  <a:srgbClr val="996633"/>
                </a:solidFill>
              </a:rPr>
              <a:t>$heap</a:t>
            </a:r>
            <a:r>
              <a:rPr lang="pt-BR" sz="1100">
                <a:solidFill>
                  <a:srgbClr val="333333"/>
                </a:solidFill>
              </a:rPr>
              <a:t>-&gt;</a:t>
            </a:r>
            <a:r>
              <a:rPr lang="pt-BR" sz="1100">
                <a:solidFill>
                  <a:srgbClr val="0000CC"/>
                </a:solidFill>
              </a:rPr>
              <a:t>insert</a:t>
            </a:r>
            <a:r>
              <a:rPr lang="pt-BR" sz="1100">
                <a:solidFill>
                  <a:schemeClr val="dk1"/>
                </a:solidFill>
              </a:rPr>
              <a:t>([</a:t>
            </a:r>
            <a:r>
              <a:rPr lang="pt-BR" sz="1100">
                <a:solidFill>
                  <a:schemeClr val="dk1"/>
                </a:solidFill>
                <a:highlight>
                  <a:srgbClr val="FFF0F0"/>
                </a:highlight>
              </a:rPr>
              <a:t>'nome'</a:t>
            </a:r>
            <a:r>
              <a:rPr lang="pt-BR" sz="1100">
                <a:solidFill>
                  <a:schemeClr val="dk1"/>
                </a:solidFill>
              </a:rPr>
              <a:t> </a:t>
            </a:r>
            <a:r>
              <a:rPr lang="pt-BR" sz="1100">
                <a:solidFill>
                  <a:srgbClr val="333333"/>
                </a:solidFill>
              </a:rPr>
              <a:t>=&gt;</a:t>
            </a:r>
            <a:r>
              <a:rPr lang="pt-BR" sz="1100">
                <a:solidFill>
                  <a:schemeClr val="dk1"/>
                </a:solidFill>
              </a:rPr>
              <a:t> </a:t>
            </a:r>
            <a:r>
              <a:rPr lang="pt-BR" sz="1100">
                <a:solidFill>
                  <a:schemeClr val="dk1"/>
                </a:solidFill>
                <a:highlight>
                  <a:srgbClr val="FFF0F0"/>
                </a:highlight>
              </a:rPr>
              <a:t>'Remo'</a:t>
            </a:r>
            <a:r>
              <a:rPr lang="pt-BR" sz="1100">
                <a:solidFill>
                  <a:schemeClr val="dk1"/>
                </a:solidFill>
              </a:rPr>
              <a:t>, </a:t>
            </a:r>
            <a:r>
              <a:rPr lang="pt-BR" sz="1100">
                <a:solidFill>
                  <a:schemeClr val="dk1"/>
                </a:solidFill>
                <a:highlight>
                  <a:srgbClr val="FFF0F0"/>
                </a:highlight>
              </a:rPr>
              <a:t>'pontuacao'</a:t>
            </a:r>
            <a:r>
              <a:rPr lang="pt-BR" sz="1100">
                <a:solidFill>
                  <a:schemeClr val="dk1"/>
                </a:solidFill>
              </a:rPr>
              <a:t> </a:t>
            </a:r>
            <a:r>
              <a:rPr lang="pt-BR" sz="1100">
                <a:solidFill>
                  <a:srgbClr val="333333"/>
                </a:solidFill>
              </a:rPr>
              <a:t>=&gt;</a:t>
            </a:r>
            <a:r>
              <a:rPr lang="pt-BR" sz="1100">
                <a:solidFill>
                  <a:schemeClr val="dk1"/>
                </a:solidFill>
              </a:rPr>
              <a:t> </a:t>
            </a:r>
            <a:r>
              <a:rPr b="1" lang="pt-BR" sz="1100">
                <a:solidFill>
                  <a:srgbClr val="0000DD"/>
                </a:solidFill>
              </a:rPr>
              <a:t>22</a:t>
            </a:r>
            <a:r>
              <a:rPr lang="pt-BR" sz="1100">
                <a:solidFill>
                  <a:schemeClr val="dk1"/>
                </a:solidFill>
              </a:rPr>
              <a:t>, </a:t>
            </a:r>
            <a:r>
              <a:rPr lang="pt-BR" sz="1100">
                <a:solidFill>
                  <a:schemeClr val="dk1"/>
                </a:solidFill>
                <a:highlight>
                  <a:srgbClr val="FFF0F0"/>
                </a:highlight>
              </a:rPr>
              <a:t>'vitorias'</a:t>
            </a:r>
            <a:r>
              <a:rPr lang="pt-BR" sz="1100">
                <a:solidFill>
                  <a:schemeClr val="dk1"/>
                </a:solidFill>
              </a:rPr>
              <a:t> </a:t>
            </a:r>
            <a:r>
              <a:rPr lang="pt-BR" sz="1100">
                <a:solidFill>
                  <a:srgbClr val="333333"/>
                </a:solidFill>
              </a:rPr>
              <a:t>=&gt;</a:t>
            </a:r>
            <a:r>
              <a:rPr lang="pt-BR" sz="1100">
                <a:solidFill>
                  <a:schemeClr val="dk1"/>
                </a:solidFill>
              </a:rPr>
              <a:t> </a:t>
            </a:r>
            <a:r>
              <a:rPr b="1" lang="pt-BR" sz="1100">
                <a:solidFill>
                  <a:srgbClr val="0000DD"/>
                </a:solidFill>
              </a:rPr>
              <a:t>6</a:t>
            </a:r>
            <a:r>
              <a:rPr lang="pt-BR" sz="1100">
                <a:solidFill>
                  <a:schemeClr val="dk1"/>
                </a:solidFill>
              </a:rPr>
              <a:t>]);</a:t>
            </a:r>
            <a:endParaRPr sz="1100">
              <a:solidFill>
                <a:schemeClr val="dk1"/>
              </a:solidFill>
            </a:endParaRPr>
          </a:p>
          <a:p>
            <a:pPr indent="0" lvl="0" marL="0" rtl="0" algn="l">
              <a:spcBef>
                <a:spcPts val="0"/>
              </a:spcBef>
              <a:spcAft>
                <a:spcPts val="0"/>
              </a:spcAft>
              <a:buNone/>
            </a:pPr>
            <a:r>
              <a:rPr lang="pt-BR" sz="1100">
                <a:solidFill>
                  <a:srgbClr val="996633"/>
                </a:solidFill>
              </a:rPr>
              <a:t>$heap</a:t>
            </a:r>
            <a:r>
              <a:rPr lang="pt-BR" sz="1100">
                <a:solidFill>
                  <a:srgbClr val="333333"/>
                </a:solidFill>
              </a:rPr>
              <a:t>-&gt;</a:t>
            </a:r>
            <a:r>
              <a:rPr lang="pt-BR" sz="1100">
                <a:solidFill>
                  <a:srgbClr val="0000CC"/>
                </a:solidFill>
              </a:rPr>
              <a:t>insert</a:t>
            </a:r>
            <a:r>
              <a:rPr lang="pt-BR" sz="1100">
                <a:solidFill>
                  <a:schemeClr val="dk1"/>
                </a:solidFill>
              </a:rPr>
              <a:t>([</a:t>
            </a:r>
            <a:r>
              <a:rPr lang="pt-BR" sz="1100">
                <a:solidFill>
                  <a:schemeClr val="dk1"/>
                </a:solidFill>
                <a:highlight>
                  <a:srgbClr val="FFF0F0"/>
                </a:highlight>
              </a:rPr>
              <a:t>'nome'</a:t>
            </a:r>
            <a:r>
              <a:rPr lang="pt-BR" sz="1100">
                <a:solidFill>
                  <a:schemeClr val="dk1"/>
                </a:solidFill>
              </a:rPr>
              <a:t> </a:t>
            </a:r>
            <a:r>
              <a:rPr lang="pt-BR" sz="1100">
                <a:solidFill>
                  <a:srgbClr val="333333"/>
                </a:solidFill>
              </a:rPr>
              <a:t>=&gt;</a:t>
            </a:r>
            <a:r>
              <a:rPr lang="pt-BR" sz="1100">
                <a:solidFill>
                  <a:schemeClr val="dk1"/>
                </a:solidFill>
              </a:rPr>
              <a:t> </a:t>
            </a:r>
            <a:r>
              <a:rPr lang="pt-BR" sz="1100">
                <a:solidFill>
                  <a:schemeClr val="dk1"/>
                </a:solidFill>
                <a:highlight>
                  <a:srgbClr val="FFF0F0"/>
                </a:highlight>
              </a:rPr>
              <a:t>'Santa Cruz'</a:t>
            </a:r>
            <a:r>
              <a:rPr lang="pt-BR" sz="1100">
                <a:solidFill>
                  <a:schemeClr val="dk1"/>
                </a:solidFill>
              </a:rPr>
              <a:t>, </a:t>
            </a:r>
            <a:r>
              <a:rPr lang="pt-BR" sz="1100">
                <a:solidFill>
                  <a:schemeClr val="dk1"/>
                </a:solidFill>
                <a:highlight>
                  <a:srgbClr val="FFF0F0"/>
                </a:highlight>
              </a:rPr>
              <a:t>'pontuacao'</a:t>
            </a:r>
            <a:r>
              <a:rPr lang="pt-BR" sz="1100">
                <a:solidFill>
                  <a:schemeClr val="dk1"/>
                </a:solidFill>
              </a:rPr>
              <a:t> </a:t>
            </a:r>
            <a:r>
              <a:rPr lang="pt-BR" sz="1100">
                <a:solidFill>
                  <a:srgbClr val="333333"/>
                </a:solidFill>
              </a:rPr>
              <a:t>=&gt;</a:t>
            </a:r>
            <a:r>
              <a:rPr lang="pt-BR" sz="1100">
                <a:solidFill>
                  <a:schemeClr val="dk1"/>
                </a:solidFill>
              </a:rPr>
              <a:t> </a:t>
            </a:r>
            <a:r>
              <a:rPr b="1" lang="pt-BR" sz="1100">
                <a:solidFill>
                  <a:srgbClr val="0000DD"/>
                </a:solidFill>
              </a:rPr>
              <a:t>28</a:t>
            </a:r>
            <a:r>
              <a:rPr lang="pt-BR" sz="1100">
                <a:solidFill>
                  <a:schemeClr val="dk1"/>
                </a:solidFill>
              </a:rPr>
              <a:t>, </a:t>
            </a:r>
            <a:r>
              <a:rPr lang="pt-BR" sz="1100">
                <a:solidFill>
                  <a:schemeClr val="dk1"/>
                </a:solidFill>
                <a:highlight>
                  <a:srgbClr val="FFF0F0"/>
                </a:highlight>
              </a:rPr>
              <a:t>'vitorias'</a:t>
            </a:r>
            <a:r>
              <a:rPr lang="pt-BR" sz="1100">
                <a:solidFill>
                  <a:schemeClr val="dk1"/>
                </a:solidFill>
              </a:rPr>
              <a:t> </a:t>
            </a:r>
            <a:r>
              <a:rPr lang="pt-BR" sz="1100">
                <a:solidFill>
                  <a:srgbClr val="333333"/>
                </a:solidFill>
              </a:rPr>
              <a:t>=&gt;</a:t>
            </a:r>
            <a:r>
              <a:rPr lang="pt-BR" sz="1100">
                <a:solidFill>
                  <a:schemeClr val="dk1"/>
                </a:solidFill>
              </a:rPr>
              <a:t> </a:t>
            </a:r>
            <a:r>
              <a:rPr b="1" lang="pt-BR" sz="1100">
                <a:solidFill>
                  <a:srgbClr val="0000DD"/>
                </a:solidFill>
              </a:rPr>
              <a:t>7</a:t>
            </a:r>
            <a:r>
              <a:rPr lang="pt-BR" sz="1100">
                <a:solidFill>
                  <a:schemeClr val="dk1"/>
                </a:solidFill>
              </a:rPr>
              <a:t>]);</a:t>
            </a:r>
            <a:endParaRPr sz="1100">
              <a:solidFill>
                <a:schemeClr val="dk1"/>
              </a:solidFill>
            </a:endParaRPr>
          </a:p>
          <a:p>
            <a:pPr indent="0" lvl="0" marL="0" rtl="0" algn="l">
              <a:spcBef>
                <a:spcPts val="0"/>
              </a:spcBef>
              <a:spcAft>
                <a:spcPts val="0"/>
              </a:spcAft>
              <a:buNone/>
            </a:pPr>
            <a:r>
              <a:rPr lang="pt-BR" sz="1100">
                <a:solidFill>
                  <a:srgbClr val="996633"/>
                </a:solidFill>
              </a:rPr>
              <a:t>$heap</a:t>
            </a:r>
            <a:r>
              <a:rPr lang="pt-BR" sz="1100">
                <a:solidFill>
                  <a:srgbClr val="333333"/>
                </a:solidFill>
              </a:rPr>
              <a:t>-&gt;</a:t>
            </a:r>
            <a:r>
              <a:rPr lang="pt-BR" sz="1100">
                <a:solidFill>
                  <a:srgbClr val="0000CC"/>
                </a:solidFill>
              </a:rPr>
              <a:t>insert</a:t>
            </a:r>
            <a:r>
              <a:rPr lang="pt-BR" sz="1100">
                <a:solidFill>
                  <a:schemeClr val="dk1"/>
                </a:solidFill>
              </a:rPr>
              <a:t>([</a:t>
            </a:r>
            <a:r>
              <a:rPr lang="pt-BR" sz="1100">
                <a:solidFill>
                  <a:schemeClr val="dk1"/>
                </a:solidFill>
                <a:highlight>
                  <a:srgbClr val="FFF0F0"/>
                </a:highlight>
              </a:rPr>
              <a:t>'nome'</a:t>
            </a:r>
            <a:r>
              <a:rPr lang="pt-BR" sz="1100">
                <a:solidFill>
                  <a:schemeClr val="dk1"/>
                </a:solidFill>
              </a:rPr>
              <a:t> </a:t>
            </a:r>
            <a:r>
              <a:rPr lang="pt-BR" sz="1100">
                <a:solidFill>
                  <a:srgbClr val="333333"/>
                </a:solidFill>
              </a:rPr>
              <a:t>=&gt;</a:t>
            </a:r>
            <a:r>
              <a:rPr lang="pt-BR" sz="1100">
                <a:solidFill>
                  <a:schemeClr val="dk1"/>
                </a:solidFill>
              </a:rPr>
              <a:t> </a:t>
            </a:r>
            <a:r>
              <a:rPr lang="pt-BR" sz="1100">
                <a:solidFill>
                  <a:schemeClr val="dk1"/>
                </a:solidFill>
                <a:highlight>
                  <a:srgbClr val="FFF0F0"/>
                </a:highlight>
              </a:rPr>
              <a:t>'Atlético AC’</a:t>
            </a:r>
            <a:r>
              <a:rPr lang="pt-BR" sz="1100">
                <a:solidFill>
                  <a:schemeClr val="dk1"/>
                </a:solidFill>
              </a:rPr>
              <a:t>, </a:t>
            </a:r>
            <a:r>
              <a:rPr lang="pt-BR" sz="1100">
                <a:solidFill>
                  <a:schemeClr val="dk1"/>
                </a:solidFill>
                <a:highlight>
                  <a:srgbClr val="FFF0F0"/>
                </a:highlight>
              </a:rPr>
              <a:t>'pontuacao'</a:t>
            </a:r>
            <a:r>
              <a:rPr lang="pt-BR" sz="1100">
                <a:solidFill>
                  <a:schemeClr val="dk1"/>
                </a:solidFill>
              </a:rPr>
              <a:t> </a:t>
            </a:r>
            <a:r>
              <a:rPr lang="pt-BR" sz="1100">
                <a:solidFill>
                  <a:srgbClr val="333333"/>
                </a:solidFill>
              </a:rPr>
              <a:t>=&gt;</a:t>
            </a:r>
            <a:r>
              <a:rPr lang="pt-BR" sz="1100">
                <a:solidFill>
                  <a:schemeClr val="dk1"/>
                </a:solidFill>
              </a:rPr>
              <a:t> </a:t>
            </a:r>
            <a:r>
              <a:rPr b="1" lang="pt-BR" sz="1100">
                <a:solidFill>
                  <a:srgbClr val="0000DD"/>
                </a:solidFill>
              </a:rPr>
              <a:t>30</a:t>
            </a:r>
            <a:r>
              <a:rPr lang="pt-BR" sz="1100">
                <a:solidFill>
                  <a:schemeClr val="dk1"/>
                </a:solidFill>
              </a:rPr>
              <a:t>, </a:t>
            </a:r>
            <a:r>
              <a:rPr lang="pt-BR" sz="1100">
                <a:solidFill>
                  <a:schemeClr val="dk1"/>
                </a:solidFill>
                <a:highlight>
                  <a:srgbClr val="FFF0F0"/>
                </a:highlight>
              </a:rPr>
              <a:t>'vitorias'</a:t>
            </a:r>
            <a:r>
              <a:rPr lang="pt-BR" sz="1100">
                <a:solidFill>
                  <a:schemeClr val="dk1"/>
                </a:solidFill>
              </a:rPr>
              <a:t> </a:t>
            </a:r>
            <a:r>
              <a:rPr lang="pt-BR" sz="1100">
                <a:solidFill>
                  <a:srgbClr val="333333"/>
                </a:solidFill>
              </a:rPr>
              <a:t>=&gt;</a:t>
            </a:r>
            <a:r>
              <a:rPr lang="pt-BR" sz="1100">
                <a:solidFill>
                  <a:schemeClr val="dk1"/>
                </a:solidFill>
              </a:rPr>
              <a:t> </a:t>
            </a:r>
            <a:r>
              <a:rPr b="1" lang="pt-BR" sz="1100">
                <a:solidFill>
                  <a:srgbClr val="0000DD"/>
                </a:solidFill>
              </a:rPr>
              <a:t>9</a:t>
            </a:r>
            <a:r>
              <a:rPr lang="pt-BR" sz="1100">
                <a:solidFill>
                  <a:schemeClr val="dk1"/>
                </a:solidFill>
              </a:rPr>
              <a:t>]);</a:t>
            </a:r>
            <a:endParaRPr sz="1100">
              <a:solidFill>
                <a:schemeClr val="dk1"/>
              </a:solidFill>
            </a:endParaRPr>
          </a:p>
          <a:p>
            <a:pPr indent="0" lvl="0" marL="0" rtl="0" algn="l">
              <a:spcBef>
                <a:spcPts val="0"/>
              </a:spcBef>
              <a:spcAft>
                <a:spcPts val="0"/>
              </a:spcAft>
              <a:buNone/>
            </a:pPr>
            <a:r>
              <a:rPr lang="pt-BR" sz="1100">
                <a:solidFill>
                  <a:srgbClr val="996633"/>
                </a:solidFill>
              </a:rPr>
              <a:t>$heap</a:t>
            </a:r>
            <a:r>
              <a:rPr lang="pt-BR" sz="1100">
                <a:solidFill>
                  <a:srgbClr val="333333"/>
                </a:solidFill>
              </a:rPr>
              <a:t>-&gt;</a:t>
            </a:r>
            <a:r>
              <a:rPr lang="pt-BR" sz="1100">
                <a:solidFill>
                  <a:srgbClr val="0000CC"/>
                </a:solidFill>
              </a:rPr>
              <a:t>insert</a:t>
            </a:r>
            <a:r>
              <a:rPr lang="pt-BR" sz="1100">
                <a:solidFill>
                  <a:schemeClr val="dk1"/>
                </a:solidFill>
              </a:rPr>
              <a:t>([</a:t>
            </a:r>
            <a:r>
              <a:rPr lang="pt-BR" sz="1100">
                <a:solidFill>
                  <a:schemeClr val="dk1"/>
                </a:solidFill>
                <a:highlight>
                  <a:srgbClr val="FFF0F0"/>
                </a:highlight>
              </a:rPr>
              <a:t>'nome'</a:t>
            </a:r>
            <a:r>
              <a:rPr lang="pt-BR" sz="1100">
                <a:solidFill>
                  <a:schemeClr val="dk1"/>
                </a:solidFill>
              </a:rPr>
              <a:t> </a:t>
            </a:r>
            <a:r>
              <a:rPr lang="pt-BR" sz="1100">
                <a:solidFill>
                  <a:srgbClr val="333333"/>
                </a:solidFill>
              </a:rPr>
              <a:t>=&gt;</a:t>
            </a:r>
            <a:r>
              <a:rPr lang="pt-BR" sz="1100">
                <a:solidFill>
                  <a:schemeClr val="dk1"/>
                </a:solidFill>
              </a:rPr>
              <a:t> </a:t>
            </a:r>
            <a:r>
              <a:rPr lang="pt-BR" sz="1100">
                <a:solidFill>
                  <a:schemeClr val="dk1"/>
                </a:solidFill>
                <a:highlight>
                  <a:srgbClr val="FFF0F0"/>
                </a:highlight>
              </a:rPr>
              <a:t>'Botafogo PB'</a:t>
            </a:r>
            <a:r>
              <a:rPr lang="pt-BR" sz="1100">
                <a:solidFill>
                  <a:schemeClr val="dk1"/>
                </a:solidFill>
              </a:rPr>
              <a:t>, </a:t>
            </a:r>
            <a:r>
              <a:rPr lang="pt-BR" sz="1100">
                <a:solidFill>
                  <a:schemeClr val="dk1"/>
                </a:solidFill>
                <a:highlight>
                  <a:srgbClr val="FFF0F0"/>
                </a:highlight>
              </a:rPr>
              <a:t>'pontuacao'</a:t>
            </a:r>
            <a:r>
              <a:rPr lang="pt-BR" sz="1100">
                <a:solidFill>
                  <a:schemeClr val="dk1"/>
                </a:solidFill>
              </a:rPr>
              <a:t> </a:t>
            </a:r>
            <a:r>
              <a:rPr lang="pt-BR" sz="1100">
                <a:solidFill>
                  <a:srgbClr val="333333"/>
                </a:solidFill>
              </a:rPr>
              <a:t>=&gt;</a:t>
            </a:r>
            <a:r>
              <a:rPr lang="pt-BR" sz="1100">
                <a:solidFill>
                  <a:schemeClr val="dk1"/>
                </a:solidFill>
              </a:rPr>
              <a:t> </a:t>
            </a:r>
            <a:r>
              <a:rPr b="1" lang="pt-BR" sz="1100">
                <a:solidFill>
                  <a:srgbClr val="0000DD"/>
                </a:solidFill>
              </a:rPr>
              <a:t>26</a:t>
            </a:r>
            <a:r>
              <a:rPr lang="pt-BR" sz="1100">
                <a:solidFill>
                  <a:schemeClr val="dk1"/>
                </a:solidFill>
              </a:rPr>
              <a:t>, </a:t>
            </a:r>
            <a:r>
              <a:rPr lang="pt-BR" sz="1100">
                <a:solidFill>
                  <a:schemeClr val="dk1"/>
                </a:solidFill>
                <a:highlight>
                  <a:srgbClr val="FFF0F0"/>
                </a:highlight>
              </a:rPr>
              <a:t>'vitorias'</a:t>
            </a:r>
            <a:r>
              <a:rPr lang="pt-BR" sz="1100">
                <a:solidFill>
                  <a:schemeClr val="dk1"/>
                </a:solidFill>
              </a:rPr>
              <a:t> </a:t>
            </a:r>
            <a:r>
              <a:rPr lang="pt-BR" sz="1100">
                <a:solidFill>
                  <a:srgbClr val="333333"/>
                </a:solidFill>
              </a:rPr>
              <a:t>=&gt;</a:t>
            </a:r>
            <a:r>
              <a:rPr lang="pt-BR" sz="1100">
                <a:solidFill>
                  <a:schemeClr val="dk1"/>
                </a:solidFill>
              </a:rPr>
              <a:t> </a:t>
            </a:r>
            <a:r>
              <a:rPr b="1" lang="pt-BR" sz="1100">
                <a:solidFill>
                  <a:srgbClr val="0000DD"/>
                </a:solidFill>
              </a:rPr>
              <a:t>6</a:t>
            </a:r>
            <a:r>
              <a:rPr lang="pt-BR" sz="1100">
                <a:solidFill>
                  <a:schemeClr val="dk1"/>
                </a:solidFill>
              </a:rPr>
              <a:t>]);</a:t>
            </a:r>
            <a:endParaRPr sz="1100">
              <a:solidFill>
                <a:schemeClr val="dk1"/>
              </a:solidFill>
            </a:endParaRPr>
          </a:p>
          <a:p>
            <a:pPr indent="0" lvl="0" marL="0" rtl="0" algn="l">
              <a:spcBef>
                <a:spcPts val="0"/>
              </a:spcBef>
              <a:spcAft>
                <a:spcPts val="0"/>
              </a:spcAft>
              <a:buNone/>
            </a:pPr>
            <a:r>
              <a:rPr lang="pt-BR" sz="1100">
                <a:solidFill>
                  <a:srgbClr val="996633"/>
                </a:solidFill>
              </a:rPr>
              <a:t>$heap</a:t>
            </a:r>
            <a:r>
              <a:rPr lang="pt-BR" sz="1100">
                <a:solidFill>
                  <a:srgbClr val="333333"/>
                </a:solidFill>
              </a:rPr>
              <a:t>-&gt;</a:t>
            </a:r>
            <a:r>
              <a:rPr lang="pt-BR" sz="1100">
                <a:solidFill>
                  <a:srgbClr val="0000CC"/>
                </a:solidFill>
              </a:rPr>
              <a:t>insert</a:t>
            </a:r>
            <a:r>
              <a:rPr lang="pt-BR" sz="1100">
                <a:solidFill>
                  <a:schemeClr val="dk1"/>
                </a:solidFill>
              </a:rPr>
              <a:t>([</a:t>
            </a:r>
            <a:r>
              <a:rPr lang="pt-BR" sz="1100">
                <a:solidFill>
                  <a:schemeClr val="dk1"/>
                </a:solidFill>
                <a:highlight>
                  <a:srgbClr val="FFF0F0"/>
                </a:highlight>
              </a:rPr>
              <a:t>'nome'</a:t>
            </a:r>
            <a:r>
              <a:rPr lang="pt-BR" sz="1100">
                <a:solidFill>
                  <a:schemeClr val="dk1"/>
                </a:solidFill>
              </a:rPr>
              <a:t> </a:t>
            </a:r>
            <a:r>
              <a:rPr lang="pt-BR" sz="1100">
                <a:solidFill>
                  <a:srgbClr val="333333"/>
                </a:solidFill>
              </a:rPr>
              <a:t>=&gt;</a:t>
            </a:r>
            <a:r>
              <a:rPr lang="pt-BR" sz="1100">
                <a:solidFill>
                  <a:schemeClr val="dk1"/>
                </a:solidFill>
              </a:rPr>
              <a:t> </a:t>
            </a:r>
            <a:r>
              <a:rPr lang="pt-BR" sz="1100">
                <a:solidFill>
                  <a:schemeClr val="dk1"/>
                </a:solidFill>
                <a:highlight>
                  <a:srgbClr val="FFF0F0"/>
                </a:highlight>
              </a:rPr>
              <a:t>'Náutico'</a:t>
            </a:r>
            <a:r>
              <a:rPr lang="pt-BR" sz="1100">
                <a:solidFill>
                  <a:schemeClr val="dk1"/>
                </a:solidFill>
              </a:rPr>
              <a:t>, </a:t>
            </a:r>
            <a:r>
              <a:rPr lang="pt-BR" sz="1100">
                <a:solidFill>
                  <a:schemeClr val="dk1"/>
                </a:solidFill>
                <a:highlight>
                  <a:srgbClr val="FFF0F0"/>
                </a:highlight>
              </a:rPr>
              <a:t>'pontuacao'</a:t>
            </a:r>
            <a:r>
              <a:rPr lang="pt-BR" sz="1100">
                <a:solidFill>
                  <a:schemeClr val="dk1"/>
                </a:solidFill>
              </a:rPr>
              <a:t> </a:t>
            </a:r>
            <a:r>
              <a:rPr lang="pt-BR" sz="1100">
                <a:solidFill>
                  <a:srgbClr val="333333"/>
                </a:solidFill>
              </a:rPr>
              <a:t>=&gt;</a:t>
            </a:r>
            <a:r>
              <a:rPr lang="pt-BR" sz="1100">
                <a:solidFill>
                  <a:schemeClr val="dk1"/>
                </a:solidFill>
              </a:rPr>
              <a:t> </a:t>
            </a:r>
            <a:r>
              <a:rPr b="1" lang="pt-BR" sz="1100">
                <a:solidFill>
                  <a:srgbClr val="0000DD"/>
                </a:solidFill>
              </a:rPr>
              <a:t>31</a:t>
            </a:r>
            <a:r>
              <a:rPr lang="pt-BR" sz="1100">
                <a:solidFill>
                  <a:schemeClr val="dk1"/>
                </a:solidFill>
              </a:rPr>
              <a:t>, </a:t>
            </a:r>
            <a:r>
              <a:rPr lang="pt-BR" sz="1100">
                <a:solidFill>
                  <a:schemeClr val="dk1"/>
                </a:solidFill>
                <a:highlight>
                  <a:srgbClr val="FFF0F0"/>
                </a:highlight>
              </a:rPr>
              <a:t>'vitorias'</a:t>
            </a:r>
            <a:r>
              <a:rPr lang="pt-BR" sz="1100">
                <a:solidFill>
                  <a:schemeClr val="dk1"/>
                </a:solidFill>
              </a:rPr>
              <a:t> </a:t>
            </a:r>
            <a:r>
              <a:rPr lang="pt-BR" sz="1100">
                <a:solidFill>
                  <a:srgbClr val="333333"/>
                </a:solidFill>
              </a:rPr>
              <a:t>=&gt;</a:t>
            </a:r>
            <a:r>
              <a:rPr lang="pt-BR" sz="1100">
                <a:solidFill>
                  <a:schemeClr val="dk1"/>
                </a:solidFill>
              </a:rPr>
              <a:t> </a:t>
            </a:r>
            <a:r>
              <a:rPr b="1" lang="pt-BR" sz="1100">
                <a:solidFill>
                  <a:srgbClr val="0000DD"/>
                </a:solidFill>
              </a:rPr>
              <a:t>9</a:t>
            </a:r>
            <a:r>
              <a:rPr lang="pt-BR" sz="1100">
                <a:solidFill>
                  <a:schemeClr val="dk1"/>
                </a:solidFill>
              </a:rPr>
              <a:t>]);</a:t>
            </a:r>
            <a:endParaRPr sz="1100">
              <a:solidFill>
                <a:schemeClr val="dk1"/>
              </a:solidFill>
            </a:endParaRPr>
          </a:p>
          <a:p>
            <a:pPr indent="0" lvl="0" marL="0" rtl="0" algn="l">
              <a:spcBef>
                <a:spcPts val="0"/>
              </a:spcBef>
              <a:spcAft>
                <a:spcPts val="0"/>
              </a:spcAft>
              <a:buNone/>
            </a:pPr>
            <a:r>
              <a:rPr lang="pt-BR" sz="1100">
                <a:solidFill>
                  <a:srgbClr val="996633"/>
                </a:solidFill>
              </a:rPr>
              <a:t>$heap</a:t>
            </a:r>
            <a:r>
              <a:rPr lang="pt-BR" sz="1100">
                <a:solidFill>
                  <a:srgbClr val="333333"/>
                </a:solidFill>
              </a:rPr>
              <a:t>-&gt;</a:t>
            </a:r>
            <a:r>
              <a:rPr lang="pt-BR" sz="1100">
                <a:solidFill>
                  <a:srgbClr val="0000CC"/>
                </a:solidFill>
              </a:rPr>
              <a:t>insert</a:t>
            </a:r>
            <a:r>
              <a:rPr lang="pt-BR" sz="1100">
                <a:solidFill>
                  <a:schemeClr val="dk1"/>
                </a:solidFill>
              </a:rPr>
              <a:t>([</a:t>
            </a:r>
            <a:r>
              <a:rPr lang="pt-BR" sz="1100">
                <a:solidFill>
                  <a:schemeClr val="dk1"/>
                </a:solidFill>
                <a:highlight>
                  <a:srgbClr val="FFF0F0"/>
                </a:highlight>
              </a:rPr>
              <a:t>'nome'</a:t>
            </a:r>
            <a:r>
              <a:rPr lang="pt-BR" sz="1100">
                <a:solidFill>
                  <a:schemeClr val="dk1"/>
                </a:solidFill>
              </a:rPr>
              <a:t> </a:t>
            </a:r>
            <a:r>
              <a:rPr lang="pt-BR" sz="1100">
                <a:solidFill>
                  <a:srgbClr val="333333"/>
                </a:solidFill>
              </a:rPr>
              <a:t>=&gt;</a:t>
            </a:r>
            <a:r>
              <a:rPr lang="pt-BR" sz="1100">
                <a:solidFill>
                  <a:schemeClr val="dk1"/>
                </a:solidFill>
              </a:rPr>
              <a:t> </a:t>
            </a:r>
            <a:r>
              <a:rPr lang="pt-BR" sz="1100">
                <a:solidFill>
                  <a:schemeClr val="dk1"/>
                </a:solidFill>
                <a:highlight>
                  <a:srgbClr val="FFF0F0"/>
                </a:highlight>
              </a:rPr>
              <a:t>'Confiança'</a:t>
            </a:r>
            <a:r>
              <a:rPr lang="pt-BR" sz="1100">
                <a:solidFill>
                  <a:schemeClr val="dk1"/>
                </a:solidFill>
              </a:rPr>
              <a:t>, </a:t>
            </a:r>
            <a:r>
              <a:rPr lang="pt-BR" sz="1100">
                <a:solidFill>
                  <a:schemeClr val="dk1"/>
                </a:solidFill>
                <a:highlight>
                  <a:srgbClr val="FFF0F0"/>
                </a:highlight>
              </a:rPr>
              <a:t>'pontuacao'</a:t>
            </a:r>
            <a:r>
              <a:rPr lang="pt-BR" sz="1100">
                <a:solidFill>
                  <a:schemeClr val="dk1"/>
                </a:solidFill>
              </a:rPr>
              <a:t> </a:t>
            </a:r>
            <a:r>
              <a:rPr lang="pt-BR" sz="1100">
                <a:solidFill>
                  <a:srgbClr val="333333"/>
                </a:solidFill>
              </a:rPr>
              <a:t>=&gt;</a:t>
            </a:r>
            <a:r>
              <a:rPr lang="pt-BR" sz="1100">
                <a:solidFill>
                  <a:schemeClr val="dk1"/>
                </a:solidFill>
              </a:rPr>
              <a:t> </a:t>
            </a:r>
            <a:r>
              <a:rPr b="1" lang="pt-BR" sz="1100">
                <a:solidFill>
                  <a:srgbClr val="0000DD"/>
                </a:solidFill>
              </a:rPr>
              <a:t>23</a:t>
            </a:r>
            <a:r>
              <a:rPr lang="pt-BR" sz="1100">
                <a:solidFill>
                  <a:schemeClr val="dk1"/>
                </a:solidFill>
              </a:rPr>
              <a:t>, </a:t>
            </a:r>
            <a:r>
              <a:rPr lang="pt-BR" sz="1100">
                <a:solidFill>
                  <a:schemeClr val="dk1"/>
                </a:solidFill>
                <a:highlight>
                  <a:srgbClr val="FFF0F0"/>
                </a:highlight>
              </a:rPr>
              <a:t>'vitorias'</a:t>
            </a:r>
            <a:r>
              <a:rPr lang="pt-BR" sz="1100">
                <a:solidFill>
                  <a:schemeClr val="dk1"/>
                </a:solidFill>
              </a:rPr>
              <a:t> </a:t>
            </a:r>
            <a:r>
              <a:rPr lang="pt-BR" sz="1100">
                <a:solidFill>
                  <a:srgbClr val="333333"/>
                </a:solidFill>
              </a:rPr>
              <a:t>=&gt;</a:t>
            </a:r>
            <a:r>
              <a:rPr lang="pt-BR" sz="1100">
                <a:solidFill>
                  <a:schemeClr val="dk1"/>
                </a:solidFill>
              </a:rPr>
              <a:t> </a:t>
            </a:r>
            <a:r>
              <a:rPr b="1" lang="pt-BR" sz="1100">
                <a:solidFill>
                  <a:srgbClr val="0000DD"/>
                </a:solidFill>
              </a:rPr>
              <a:t>5</a:t>
            </a:r>
            <a:r>
              <a:rPr lang="pt-BR" sz="1100">
                <a:solidFill>
                  <a:schemeClr val="dk1"/>
                </a:solidFill>
              </a:rPr>
              <a:t>]);</a:t>
            </a:r>
            <a:endParaRPr sz="1100">
              <a:solidFill>
                <a:schemeClr val="dk1"/>
              </a:solidFill>
            </a:endParaRPr>
          </a:p>
          <a:p>
            <a:pPr indent="0" lvl="0" marL="0" rtl="0" algn="l">
              <a:spcBef>
                <a:spcPts val="0"/>
              </a:spcBef>
              <a:spcAft>
                <a:spcPts val="0"/>
              </a:spcAft>
              <a:buNone/>
            </a:pPr>
            <a:r>
              <a:rPr lang="pt-BR" sz="1100">
                <a:solidFill>
                  <a:srgbClr val="996633"/>
                </a:solidFill>
              </a:rPr>
              <a:t>$heap</a:t>
            </a:r>
            <a:r>
              <a:rPr lang="pt-BR" sz="1100">
                <a:solidFill>
                  <a:srgbClr val="333333"/>
                </a:solidFill>
              </a:rPr>
              <a:t>-&gt;</a:t>
            </a:r>
            <a:r>
              <a:rPr lang="pt-BR" sz="1100">
                <a:solidFill>
                  <a:srgbClr val="0000CC"/>
                </a:solidFill>
              </a:rPr>
              <a:t>insert</a:t>
            </a:r>
            <a:r>
              <a:rPr lang="pt-BR" sz="1100">
                <a:solidFill>
                  <a:schemeClr val="dk1"/>
                </a:solidFill>
              </a:rPr>
              <a:t>([</a:t>
            </a:r>
            <a:r>
              <a:rPr lang="pt-BR" sz="1100">
                <a:solidFill>
                  <a:schemeClr val="dk1"/>
                </a:solidFill>
                <a:highlight>
                  <a:srgbClr val="FFF0F0"/>
                </a:highlight>
              </a:rPr>
              <a:t>'nome'</a:t>
            </a:r>
            <a:r>
              <a:rPr lang="pt-BR" sz="1100">
                <a:solidFill>
                  <a:schemeClr val="dk1"/>
                </a:solidFill>
              </a:rPr>
              <a:t> </a:t>
            </a:r>
            <a:r>
              <a:rPr lang="pt-BR" sz="1100">
                <a:solidFill>
                  <a:srgbClr val="333333"/>
                </a:solidFill>
              </a:rPr>
              <a:t>=&gt;</a:t>
            </a:r>
            <a:r>
              <a:rPr lang="pt-BR" sz="1100">
                <a:solidFill>
                  <a:schemeClr val="dk1"/>
                </a:solidFill>
              </a:rPr>
              <a:t> </a:t>
            </a:r>
            <a:r>
              <a:rPr lang="pt-BR" sz="1100">
                <a:solidFill>
                  <a:schemeClr val="dk1"/>
                </a:solidFill>
                <a:highlight>
                  <a:srgbClr val="FFF0F0"/>
                </a:highlight>
              </a:rPr>
              <a:t>'Globo'</a:t>
            </a:r>
            <a:r>
              <a:rPr lang="pt-BR" sz="1100">
                <a:solidFill>
                  <a:schemeClr val="dk1"/>
                </a:solidFill>
              </a:rPr>
              <a:t>, </a:t>
            </a:r>
            <a:r>
              <a:rPr lang="pt-BR" sz="1100">
                <a:solidFill>
                  <a:schemeClr val="dk1"/>
                </a:solidFill>
                <a:highlight>
                  <a:srgbClr val="FFF0F0"/>
                </a:highlight>
              </a:rPr>
              <a:t>'pontuacao'</a:t>
            </a:r>
            <a:r>
              <a:rPr lang="pt-BR" sz="1100">
                <a:solidFill>
                  <a:schemeClr val="dk1"/>
                </a:solidFill>
              </a:rPr>
              <a:t> </a:t>
            </a:r>
            <a:r>
              <a:rPr lang="pt-BR" sz="1100">
                <a:solidFill>
                  <a:srgbClr val="333333"/>
                </a:solidFill>
              </a:rPr>
              <a:t>=&gt;</a:t>
            </a:r>
            <a:r>
              <a:rPr lang="pt-BR" sz="1100">
                <a:solidFill>
                  <a:schemeClr val="dk1"/>
                </a:solidFill>
              </a:rPr>
              <a:t> </a:t>
            </a:r>
            <a:r>
              <a:rPr b="1" lang="pt-BR" sz="1100">
                <a:solidFill>
                  <a:srgbClr val="0000DD"/>
                </a:solidFill>
              </a:rPr>
              <a:t>22</a:t>
            </a:r>
            <a:r>
              <a:rPr lang="pt-BR" sz="1100">
                <a:solidFill>
                  <a:schemeClr val="dk1"/>
                </a:solidFill>
              </a:rPr>
              <a:t>, </a:t>
            </a:r>
            <a:r>
              <a:rPr lang="pt-BR" sz="1100">
                <a:solidFill>
                  <a:schemeClr val="dk1"/>
                </a:solidFill>
                <a:highlight>
                  <a:srgbClr val="FFF0F0"/>
                </a:highlight>
              </a:rPr>
              <a:t>'vitorias'</a:t>
            </a:r>
            <a:r>
              <a:rPr lang="pt-BR" sz="1100">
                <a:solidFill>
                  <a:schemeClr val="dk1"/>
                </a:solidFill>
              </a:rPr>
              <a:t> </a:t>
            </a:r>
            <a:r>
              <a:rPr lang="pt-BR" sz="1100">
                <a:solidFill>
                  <a:srgbClr val="333333"/>
                </a:solidFill>
              </a:rPr>
              <a:t>=&gt;</a:t>
            </a:r>
            <a:r>
              <a:rPr lang="pt-BR" sz="1100">
                <a:solidFill>
                  <a:schemeClr val="dk1"/>
                </a:solidFill>
              </a:rPr>
              <a:t> </a:t>
            </a:r>
            <a:r>
              <a:rPr b="1" lang="pt-BR" sz="1100">
                <a:solidFill>
                  <a:srgbClr val="0000DD"/>
                </a:solidFill>
              </a:rPr>
              <a:t>4</a:t>
            </a:r>
            <a:r>
              <a:rPr lang="pt-BR" sz="1100">
                <a:solidFill>
                  <a:schemeClr val="dk1"/>
                </a:solidFill>
              </a:rPr>
              <a:t>]);</a:t>
            </a:r>
            <a:endParaRPr sz="1100">
              <a:solidFill>
                <a:schemeClr val="dk1"/>
              </a:solidFill>
            </a:endParaRPr>
          </a:p>
          <a:p>
            <a:pPr indent="0" lvl="0" marL="0" rtl="0" algn="l">
              <a:spcBef>
                <a:spcPts val="0"/>
              </a:spcBef>
              <a:spcAft>
                <a:spcPts val="0"/>
              </a:spcAft>
              <a:buNone/>
            </a:pPr>
            <a:r>
              <a:t/>
            </a:r>
            <a:endParaRPr sz="1100">
              <a:solidFill>
                <a:schemeClr val="dk1"/>
              </a:solidFill>
            </a:endParaRPr>
          </a:p>
          <a:p>
            <a:pPr indent="0" lvl="0" marL="0" rtl="0" algn="l">
              <a:spcBef>
                <a:spcPts val="0"/>
              </a:spcBef>
              <a:spcAft>
                <a:spcPts val="0"/>
              </a:spcAft>
              <a:buNone/>
            </a:pPr>
            <a:r>
              <a:rPr lang="pt-BR" sz="1100">
                <a:solidFill>
                  <a:srgbClr val="888888"/>
                </a:solidFill>
              </a:rPr>
              <a:t>//Campeão:</a:t>
            </a:r>
            <a:endParaRPr sz="1100">
              <a:solidFill>
                <a:schemeClr val="dk1"/>
              </a:solidFill>
            </a:endParaRPr>
          </a:p>
          <a:p>
            <a:pPr indent="0" lvl="0" marL="0" rtl="0" algn="l">
              <a:spcBef>
                <a:spcPts val="0"/>
              </a:spcBef>
              <a:spcAft>
                <a:spcPts val="0"/>
              </a:spcAft>
              <a:buNone/>
            </a:pPr>
            <a:r>
              <a:rPr b="1" lang="pt-BR" sz="1100">
                <a:solidFill>
                  <a:srgbClr val="008800"/>
                </a:solidFill>
              </a:rPr>
              <a:t>echo</a:t>
            </a:r>
            <a:r>
              <a:rPr lang="pt-BR" sz="1100">
                <a:solidFill>
                  <a:schemeClr val="dk1"/>
                </a:solidFill>
              </a:rPr>
              <a:t> </a:t>
            </a:r>
            <a:r>
              <a:rPr lang="pt-BR" sz="1100">
                <a:solidFill>
                  <a:schemeClr val="dk1"/>
                </a:solidFill>
                <a:highlight>
                  <a:srgbClr val="FFF0F0"/>
                </a:highlight>
              </a:rPr>
              <a:t>"Campeão da Série C 2018: </a:t>
            </a:r>
            <a:r>
              <a:rPr lang="pt-BR" sz="1100">
                <a:solidFill>
                  <a:schemeClr val="dk1"/>
                </a:solidFill>
                <a:highlight>
                  <a:srgbClr val="EEEEEE"/>
                </a:highlight>
              </a:rPr>
              <a:t>{</a:t>
            </a:r>
            <a:r>
              <a:rPr lang="pt-BR" sz="1100">
                <a:solidFill>
                  <a:srgbClr val="996633"/>
                </a:solidFill>
              </a:rPr>
              <a:t>$heap</a:t>
            </a:r>
            <a:r>
              <a:rPr lang="pt-BR" sz="1100">
                <a:solidFill>
                  <a:srgbClr val="333333"/>
                </a:solidFill>
              </a:rPr>
              <a:t>-&gt;</a:t>
            </a:r>
            <a:r>
              <a:rPr lang="pt-BR" sz="1100">
                <a:solidFill>
                  <a:srgbClr val="0000CC"/>
                </a:solidFill>
              </a:rPr>
              <a:t>top</a:t>
            </a:r>
            <a:r>
              <a:rPr lang="pt-BR" sz="1100">
                <a:solidFill>
                  <a:schemeClr val="dk1"/>
                </a:solidFill>
              </a:rPr>
              <a:t>()[</a:t>
            </a:r>
            <a:r>
              <a:rPr lang="pt-BR" sz="1100">
                <a:solidFill>
                  <a:schemeClr val="dk1"/>
                </a:solidFill>
                <a:highlight>
                  <a:srgbClr val="FFF0F0"/>
                </a:highlight>
              </a:rPr>
              <a:t>'nome'</a:t>
            </a:r>
            <a:r>
              <a:rPr lang="pt-BR" sz="1100">
                <a:solidFill>
                  <a:schemeClr val="dk1"/>
                </a:solidFill>
              </a:rPr>
              <a:t>]</a:t>
            </a:r>
            <a:r>
              <a:rPr lang="pt-BR" sz="1100">
                <a:solidFill>
                  <a:schemeClr val="dk1"/>
                </a:solidFill>
                <a:highlight>
                  <a:srgbClr val="EEEEEE"/>
                </a:highlight>
              </a:rPr>
              <a:t>}</a:t>
            </a:r>
            <a:r>
              <a:rPr lang="pt-BR" sz="1100">
                <a:solidFill>
                  <a:schemeClr val="dk1"/>
                </a:solidFill>
                <a:highlight>
                  <a:srgbClr val="FFF0F0"/>
                </a:highlight>
              </a:rPr>
              <a:t> &lt;br/&gt;"</a:t>
            </a:r>
            <a:r>
              <a:rPr lang="pt-BR" sz="1100">
                <a:solidFill>
                  <a:schemeClr val="dk1"/>
                </a:solidFill>
              </a:rPr>
              <a:t>;</a:t>
            </a:r>
            <a:endParaRPr sz="1100">
              <a:solidFill>
                <a:schemeClr val="dk1"/>
              </a:solidFill>
            </a:endParaRPr>
          </a:p>
          <a:p>
            <a:pPr indent="0" lvl="0" marL="0" rtl="0" algn="l">
              <a:spcBef>
                <a:spcPts val="0"/>
              </a:spcBef>
              <a:spcAft>
                <a:spcPts val="0"/>
              </a:spcAft>
              <a:buNone/>
            </a:pPr>
            <a:r>
              <a:rPr lang="pt-BR" sz="1100">
                <a:solidFill>
                  <a:srgbClr val="888888"/>
                </a:solidFill>
              </a:rPr>
              <a:t>//Resultados</a:t>
            </a:r>
            <a:endParaRPr sz="1100">
              <a:solidFill>
                <a:schemeClr val="dk1"/>
              </a:solidFill>
            </a:endParaRPr>
          </a:p>
          <a:p>
            <a:pPr indent="0" lvl="0" marL="0" rtl="0" algn="l">
              <a:spcBef>
                <a:spcPts val="0"/>
              </a:spcBef>
              <a:spcAft>
                <a:spcPts val="0"/>
              </a:spcAft>
              <a:buNone/>
            </a:pPr>
            <a:r>
              <a:rPr lang="pt-BR" sz="1100">
                <a:solidFill>
                  <a:srgbClr val="996633"/>
                </a:solidFill>
              </a:rPr>
              <a:t>$total</a:t>
            </a:r>
            <a:r>
              <a:rPr lang="pt-BR" sz="1100">
                <a:solidFill>
                  <a:schemeClr val="dk1"/>
                </a:solidFill>
              </a:rPr>
              <a:t> </a:t>
            </a:r>
            <a:r>
              <a:rPr lang="pt-BR" sz="1100">
                <a:solidFill>
                  <a:srgbClr val="333333"/>
                </a:solidFill>
              </a:rPr>
              <a:t>=</a:t>
            </a:r>
            <a:r>
              <a:rPr lang="pt-BR" sz="1100">
                <a:solidFill>
                  <a:schemeClr val="dk1"/>
                </a:solidFill>
              </a:rPr>
              <a:t> </a:t>
            </a:r>
            <a:r>
              <a:rPr lang="pt-BR" sz="1100">
                <a:solidFill>
                  <a:srgbClr val="996633"/>
                </a:solidFill>
              </a:rPr>
              <a:t>$heap</a:t>
            </a:r>
            <a:r>
              <a:rPr lang="pt-BR" sz="1100">
                <a:solidFill>
                  <a:srgbClr val="333333"/>
                </a:solidFill>
              </a:rPr>
              <a:t>-&gt;</a:t>
            </a:r>
            <a:r>
              <a:rPr lang="pt-BR" sz="1100">
                <a:solidFill>
                  <a:srgbClr val="0000CC"/>
                </a:solidFill>
              </a:rPr>
              <a:t>count</a:t>
            </a:r>
            <a:r>
              <a:rPr lang="pt-BR" sz="1100">
                <a:solidFill>
                  <a:schemeClr val="dk1"/>
                </a:solidFill>
              </a:rPr>
              <a:t>();</a:t>
            </a:r>
            <a:endParaRPr sz="1100">
              <a:solidFill>
                <a:schemeClr val="dk1"/>
              </a:solidFill>
            </a:endParaRPr>
          </a:p>
          <a:p>
            <a:pPr indent="0" lvl="0" marL="0" rtl="0" algn="l">
              <a:spcBef>
                <a:spcPts val="0"/>
              </a:spcBef>
              <a:spcAft>
                <a:spcPts val="0"/>
              </a:spcAft>
              <a:buNone/>
            </a:pPr>
            <a:r>
              <a:rPr b="1" lang="pt-BR" sz="1100">
                <a:solidFill>
                  <a:srgbClr val="008800"/>
                </a:solidFill>
              </a:rPr>
              <a:t>foreach</a:t>
            </a:r>
            <a:r>
              <a:rPr lang="pt-BR" sz="1100">
                <a:solidFill>
                  <a:schemeClr val="dk1"/>
                </a:solidFill>
              </a:rPr>
              <a:t> (</a:t>
            </a:r>
            <a:r>
              <a:rPr lang="pt-BR" sz="1100">
                <a:solidFill>
                  <a:srgbClr val="996633"/>
                </a:solidFill>
              </a:rPr>
              <a:t>$heap</a:t>
            </a:r>
            <a:r>
              <a:rPr lang="pt-BR" sz="1100">
                <a:solidFill>
                  <a:schemeClr val="dk1"/>
                </a:solidFill>
              </a:rPr>
              <a:t> </a:t>
            </a:r>
            <a:r>
              <a:rPr b="1" lang="pt-BR" sz="1100">
                <a:solidFill>
                  <a:srgbClr val="008800"/>
                </a:solidFill>
              </a:rPr>
              <a:t>as</a:t>
            </a:r>
            <a:r>
              <a:rPr lang="pt-BR" sz="1100">
                <a:solidFill>
                  <a:schemeClr val="dk1"/>
                </a:solidFill>
              </a:rPr>
              <a:t> </a:t>
            </a:r>
            <a:r>
              <a:rPr lang="pt-BR" sz="1100">
                <a:solidFill>
                  <a:srgbClr val="996633"/>
                </a:solidFill>
              </a:rPr>
              <a:t>$key</a:t>
            </a:r>
            <a:r>
              <a:rPr lang="pt-BR" sz="1100">
                <a:solidFill>
                  <a:schemeClr val="dk1"/>
                </a:solidFill>
              </a:rPr>
              <a:t> </a:t>
            </a:r>
            <a:r>
              <a:rPr lang="pt-BR" sz="1100">
                <a:solidFill>
                  <a:srgbClr val="333333"/>
                </a:solidFill>
              </a:rPr>
              <a:t>=&gt;</a:t>
            </a:r>
            <a:r>
              <a:rPr lang="pt-BR" sz="1100">
                <a:solidFill>
                  <a:schemeClr val="dk1"/>
                </a:solidFill>
              </a:rPr>
              <a:t> </a:t>
            </a:r>
            <a:r>
              <a:rPr lang="pt-BR" sz="1100">
                <a:solidFill>
                  <a:srgbClr val="996633"/>
                </a:solidFill>
              </a:rPr>
              <a:t>$time</a:t>
            </a:r>
            <a:r>
              <a:rPr lang="pt-BR" sz="1100">
                <a:solidFill>
                  <a:schemeClr val="dk1"/>
                </a:solidFill>
              </a:rPr>
              <a:t>) {</a:t>
            </a:r>
            <a:endParaRPr sz="1100">
              <a:solidFill>
                <a:schemeClr val="dk1"/>
              </a:solidFill>
            </a:endParaRPr>
          </a:p>
          <a:p>
            <a:pPr indent="0" lvl="0" marL="0" rtl="0" algn="l">
              <a:spcBef>
                <a:spcPts val="0"/>
              </a:spcBef>
              <a:spcAft>
                <a:spcPts val="0"/>
              </a:spcAft>
              <a:buNone/>
            </a:pPr>
            <a:r>
              <a:rPr lang="pt-BR" sz="1100">
                <a:solidFill>
                  <a:schemeClr val="dk1"/>
                </a:solidFill>
              </a:rPr>
              <a:t>    </a:t>
            </a:r>
            <a:r>
              <a:rPr b="1" lang="pt-BR" sz="1100">
                <a:solidFill>
                  <a:srgbClr val="008800"/>
                </a:solidFill>
              </a:rPr>
              <a:t>echo</a:t>
            </a:r>
            <a:r>
              <a:rPr lang="pt-BR" sz="1100">
                <a:solidFill>
                  <a:schemeClr val="dk1"/>
                </a:solidFill>
              </a:rPr>
              <a:t> (</a:t>
            </a:r>
            <a:r>
              <a:rPr lang="pt-BR" sz="1100">
                <a:solidFill>
                  <a:srgbClr val="996633"/>
                </a:solidFill>
              </a:rPr>
              <a:t>$total</a:t>
            </a:r>
            <a:r>
              <a:rPr lang="pt-BR" sz="1100">
                <a:solidFill>
                  <a:schemeClr val="dk1"/>
                </a:solidFill>
              </a:rPr>
              <a:t> </a:t>
            </a:r>
            <a:r>
              <a:rPr lang="pt-BR" sz="1100">
                <a:solidFill>
                  <a:srgbClr val="333333"/>
                </a:solidFill>
              </a:rPr>
              <a:t>-</a:t>
            </a:r>
            <a:r>
              <a:rPr lang="pt-BR" sz="1100">
                <a:solidFill>
                  <a:schemeClr val="dk1"/>
                </a:solidFill>
              </a:rPr>
              <a:t> </a:t>
            </a:r>
            <a:r>
              <a:rPr lang="pt-BR" sz="1100">
                <a:solidFill>
                  <a:srgbClr val="996633"/>
                </a:solidFill>
              </a:rPr>
              <a:t>$key</a:t>
            </a:r>
            <a:r>
              <a:rPr lang="pt-BR" sz="1100">
                <a:solidFill>
                  <a:schemeClr val="dk1"/>
                </a:solidFill>
              </a:rPr>
              <a:t>) </a:t>
            </a:r>
            <a:r>
              <a:rPr lang="pt-BR" sz="1100">
                <a:solidFill>
                  <a:srgbClr val="333333"/>
                </a:solidFill>
              </a:rPr>
              <a:t>.</a:t>
            </a:r>
            <a:r>
              <a:rPr lang="pt-BR" sz="1100">
                <a:solidFill>
                  <a:schemeClr val="dk1"/>
                </a:solidFill>
              </a:rPr>
              <a:t> </a:t>
            </a:r>
            <a:r>
              <a:rPr lang="pt-BR" sz="1100">
                <a:solidFill>
                  <a:schemeClr val="dk1"/>
                </a:solidFill>
                <a:highlight>
                  <a:srgbClr val="FFF0F0"/>
                </a:highlight>
              </a:rPr>
              <a:t>" º </a:t>
            </a:r>
            <a:r>
              <a:rPr lang="pt-BR" sz="1100">
                <a:solidFill>
                  <a:schemeClr val="dk1"/>
                </a:solidFill>
                <a:highlight>
                  <a:srgbClr val="EEEEEE"/>
                </a:highlight>
              </a:rPr>
              <a:t>{</a:t>
            </a:r>
            <a:r>
              <a:rPr lang="pt-BR" sz="1100">
                <a:solidFill>
                  <a:srgbClr val="996633"/>
                </a:solidFill>
              </a:rPr>
              <a:t>$time</a:t>
            </a:r>
            <a:r>
              <a:rPr lang="pt-BR" sz="1100">
                <a:solidFill>
                  <a:schemeClr val="dk1"/>
                </a:solidFill>
              </a:rPr>
              <a:t>[</a:t>
            </a:r>
            <a:r>
              <a:rPr lang="pt-BR" sz="1100">
                <a:solidFill>
                  <a:schemeClr val="dk1"/>
                </a:solidFill>
                <a:highlight>
                  <a:srgbClr val="FFF0F0"/>
                </a:highlight>
              </a:rPr>
              <a:t>'nome'</a:t>
            </a:r>
            <a:r>
              <a:rPr lang="pt-BR" sz="1100">
                <a:solidFill>
                  <a:schemeClr val="dk1"/>
                </a:solidFill>
              </a:rPr>
              <a:t>]</a:t>
            </a:r>
            <a:r>
              <a:rPr lang="pt-BR" sz="1100">
                <a:solidFill>
                  <a:schemeClr val="dk1"/>
                </a:solidFill>
                <a:highlight>
                  <a:srgbClr val="EEEEEE"/>
                </a:highlight>
              </a:rPr>
              <a:t>}</a:t>
            </a:r>
            <a:r>
              <a:rPr lang="pt-BR" sz="1100">
                <a:solidFill>
                  <a:schemeClr val="dk1"/>
                </a:solidFill>
                <a:highlight>
                  <a:srgbClr val="FFF0F0"/>
                </a:highlight>
              </a:rPr>
              <a:t> &lt;br/&gt;"</a:t>
            </a:r>
            <a:r>
              <a:rPr lang="pt-BR" sz="1100">
                <a:solidFill>
                  <a:schemeClr val="dk1"/>
                </a:solidFill>
              </a:rPr>
              <a:t>;</a:t>
            </a:r>
            <a:endParaRPr sz="1100">
              <a:solidFill>
                <a:schemeClr val="dk1"/>
              </a:solidFill>
            </a:endParaRPr>
          </a:p>
          <a:p>
            <a:pPr indent="0" lvl="0" marL="0" rtl="0" algn="l">
              <a:lnSpc>
                <a:spcPct val="125000"/>
              </a:lnSpc>
              <a:spcBef>
                <a:spcPts val="0"/>
              </a:spcBef>
              <a:spcAft>
                <a:spcPts val="0"/>
              </a:spcAft>
              <a:buNone/>
            </a:pPr>
            <a:r>
              <a:rPr lang="pt-BR" sz="1100">
                <a:solidFill>
                  <a:schemeClr val="dk1"/>
                </a:solidFill>
              </a:rPr>
              <a:t>}</a:t>
            </a:r>
            <a:endParaRPr sz="1100">
              <a:solidFill>
                <a:schemeClr val="dk1"/>
              </a:solidFill>
            </a:endParaRPr>
          </a:p>
        </p:txBody>
      </p:sp>
    </p:spTree>
  </p:cSld>
  <p:clrMapOvr>
    <a:masterClrMapping/>
  </p:clrMapOvr>
</p:sld>
</file>

<file path=ppt/slides/slide3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9" name="Shape 2929"/>
        <p:cNvGrpSpPr/>
        <p:nvPr/>
      </p:nvGrpSpPr>
      <p:grpSpPr>
        <a:xfrm>
          <a:off x="0" y="0"/>
          <a:ext cx="0" cy="0"/>
          <a:chOff x="0" y="0"/>
          <a:chExt cx="0" cy="0"/>
        </a:xfrm>
      </p:grpSpPr>
      <p:sp>
        <p:nvSpPr>
          <p:cNvPr id="2930" name="Google Shape;2930;p33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MinHeap (SplMinHeap)</a:t>
            </a:r>
            <a:endParaRPr/>
          </a:p>
        </p:txBody>
      </p:sp>
      <p:pic>
        <p:nvPicPr>
          <p:cNvPr id="2931" name="Google Shape;2931;p337"/>
          <p:cNvPicPr preferRelativeResize="0"/>
          <p:nvPr/>
        </p:nvPicPr>
        <p:blipFill>
          <a:blip r:embed="rId3">
            <a:alphaModFix/>
          </a:blip>
          <a:stretch>
            <a:fillRect/>
          </a:stretch>
        </p:blipFill>
        <p:spPr>
          <a:xfrm>
            <a:off x="3737775" y="1233200"/>
            <a:ext cx="5233525" cy="3280950"/>
          </a:xfrm>
          <a:prstGeom prst="rect">
            <a:avLst/>
          </a:prstGeom>
          <a:noFill/>
          <a:ln>
            <a:noFill/>
          </a:ln>
        </p:spPr>
      </p:pic>
      <p:sp>
        <p:nvSpPr>
          <p:cNvPr id="2932" name="Google Shape;2932;p337"/>
          <p:cNvSpPr txBox="1"/>
          <p:nvPr/>
        </p:nvSpPr>
        <p:spPr>
          <a:xfrm>
            <a:off x="416125" y="1238800"/>
            <a:ext cx="3000000" cy="32325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pt-BR" sz="1200">
                <a:solidFill>
                  <a:srgbClr val="557799"/>
                </a:solidFill>
              </a:rPr>
              <a:t>&lt;?php</a:t>
            </a:r>
            <a:endParaRPr sz="1200">
              <a:solidFill>
                <a:schemeClr val="dk1"/>
              </a:solidFill>
            </a:endParaRPr>
          </a:p>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rPr lang="pt-BR" sz="1200">
                <a:solidFill>
                  <a:srgbClr val="996633"/>
                </a:solidFill>
              </a:rPr>
              <a:t>$minHeap</a:t>
            </a:r>
            <a:r>
              <a:rPr lang="pt-BR" sz="1200">
                <a:solidFill>
                  <a:schemeClr val="dk1"/>
                </a:solidFill>
              </a:rPr>
              <a:t> </a:t>
            </a:r>
            <a:r>
              <a:rPr lang="pt-BR" sz="1200">
                <a:solidFill>
                  <a:srgbClr val="333333"/>
                </a:solidFill>
              </a:rPr>
              <a:t>=</a:t>
            </a:r>
            <a:r>
              <a:rPr lang="pt-BR" sz="1200">
                <a:solidFill>
                  <a:schemeClr val="dk1"/>
                </a:solidFill>
              </a:rPr>
              <a:t> </a:t>
            </a:r>
            <a:r>
              <a:rPr b="1" lang="pt-BR" sz="1200">
                <a:solidFill>
                  <a:srgbClr val="008800"/>
                </a:solidFill>
              </a:rPr>
              <a:t>new</a:t>
            </a:r>
            <a:r>
              <a:rPr lang="pt-BR" sz="1200">
                <a:solidFill>
                  <a:schemeClr val="dk1"/>
                </a:solidFill>
              </a:rPr>
              <a:t> \SplMinHeap();</a:t>
            </a:r>
            <a:endParaRPr sz="1200">
              <a:solidFill>
                <a:schemeClr val="dk1"/>
              </a:solidFill>
            </a:endParaRPr>
          </a:p>
          <a:p>
            <a:pPr indent="0" lvl="0" marL="0" rtl="0" algn="l">
              <a:spcBef>
                <a:spcPts val="0"/>
              </a:spcBef>
              <a:spcAft>
                <a:spcPts val="0"/>
              </a:spcAft>
              <a:buNone/>
            </a:pPr>
            <a:r>
              <a:rPr lang="pt-BR" sz="1200">
                <a:solidFill>
                  <a:srgbClr val="996633"/>
                </a:solidFill>
              </a:rPr>
              <a:t>$minHeap</a:t>
            </a:r>
            <a:r>
              <a:rPr lang="pt-BR" sz="1200">
                <a:solidFill>
                  <a:srgbClr val="333333"/>
                </a:solidFill>
              </a:rPr>
              <a:t>-&gt;</a:t>
            </a:r>
            <a:r>
              <a:rPr lang="pt-BR" sz="1200">
                <a:solidFill>
                  <a:srgbClr val="0000CC"/>
                </a:solidFill>
              </a:rPr>
              <a:t>insert</a:t>
            </a:r>
            <a:r>
              <a:rPr lang="pt-BR" sz="1200">
                <a:solidFill>
                  <a:schemeClr val="dk1"/>
                </a:solidFill>
              </a:rPr>
              <a:t>(</a:t>
            </a:r>
            <a:r>
              <a:rPr b="1" lang="pt-BR" sz="1200">
                <a:solidFill>
                  <a:srgbClr val="0000DD"/>
                </a:solidFill>
              </a:rPr>
              <a:t>30</a:t>
            </a:r>
            <a:r>
              <a:rPr lang="pt-BR" sz="1200">
                <a:solidFill>
                  <a:schemeClr val="dk1"/>
                </a:solidFill>
              </a:rPr>
              <a:t>);</a:t>
            </a:r>
            <a:endParaRPr sz="1200">
              <a:solidFill>
                <a:schemeClr val="dk1"/>
              </a:solidFill>
            </a:endParaRPr>
          </a:p>
          <a:p>
            <a:pPr indent="0" lvl="0" marL="0" rtl="0" algn="l">
              <a:spcBef>
                <a:spcPts val="0"/>
              </a:spcBef>
              <a:spcAft>
                <a:spcPts val="0"/>
              </a:spcAft>
              <a:buNone/>
            </a:pPr>
            <a:r>
              <a:rPr lang="pt-BR" sz="1200">
                <a:solidFill>
                  <a:srgbClr val="996633"/>
                </a:solidFill>
              </a:rPr>
              <a:t>$minHeap</a:t>
            </a:r>
            <a:r>
              <a:rPr lang="pt-BR" sz="1200">
                <a:solidFill>
                  <a:srgbClr val="333333"/>
                </a:solidFill>
              </a:rPr>
              <a:t>-&gt;</a:t>
            </a:r>
            <a:r>
              <a:rPr lang="pt-BR" sz="1200">
                <a:solidFill>
                  <a:srgbClr val="0000CC"/>
                </a:solidFill>
              </a:rPr>
              <a:t>insert</a:t>
            </a:r>
            <a:r>
              <a:rPr lang="pt-BR" sz="1200">
                <a:solidFill>
                  <a:schemeClr val="dk1"/>
                </a:solidFill>
              </a:rPr>
              <a:t>(</a:t>
            </a:r>
            <a:r>
              <a:rPr b="1" lang="pt-BR" sz="1200">
                <a:solidFill>
                  <a:srgbClr val="0000DD"/>
                </a:solidFill>
              </a:rPr>
              <a:t>50</a:t>
            </a:r>
            <a:r>
              <a:rPr lang="pt-BR" sz="1200">
                <a:solidFill>
                  <a:schemeClr val="dk1"/>
                </a:solidFill>
              </a:rPr>
              <a:t>);</a:t>
            </a:r>
            <a:endParaRPr sz="1200">
              <a:solidFill>
                <a:schemeClr val="dk1"/>
              </a:solidFill>
            </a:endParaRPr>
          </a:p>
          <a:p>
            <a:pPr indent="0" lvl="0" marL="0" rtl="0" algn="l">
              <a:spcBef>
                <a:spcPts val="0"/>
              </a:spcBef>
              <a:spcAft>
                <a:spcPts val="0"/>
              </a:spcAft>
              <a:buNone/>
            </a:pPr>
            <a:r>
              <a:rPr lang="pt-BR" sz="1200">
                <a:solidFill>
                  <a:srgbClr val="996633"/>
                </a:solidFill>
              </a:rPr>
              <a:t>$minHeap</a:t>
            </a:r>
            <a:r>
              <a:rPr lang="pt-BR" sz="1200">
                <a:solidFill>
                  <a:srgbClr val="333333"/>
                </a:solidFill>
              </a:rPr>
              <a:t>-&gt;</a:t>
            </a:r>
            <a:r>
              <a:rPr lang="pt-BR" sz="1200">
                <a:solidFill>
                  <a:srgbClr val="0000CC"/>
                </a:solidFill>
              </a:rPr>
              <a:t>insert</a:t>
            </a:r>
            <a:r>
              <a:rPr lang="pt-BR" sz="1200">
                <a:solidFill>
                  <a:schemeClr val="dk1"/>
                </a:solidFill>
              </a:rPr>
              <a:t>(</a:t>
            </a:r>
            <a:r>
              <a:rPr b="1" lang="pt-BR" sz="1200">
                <a:solidFill>
                  <a:srgbClr val="0000DD"/>
                </a:solidFill>
              </a:rPr>
              <a:t>10</a:t>
            </a:r>
            <a:r>
              <a:rPr lang="pt-BR" sz="1200">
                <a:solidFill>
                  <a:schemeClr val="dk1"/>
                </a:solidFill>
              </a:rPr>
              <a:t>);</a:t>
            </a:r>
            <a:endParaRPr sz="1200">
              <a:solidFill>
                <a:schemeClr val="dk1"/>
              </a:solidFill>
            </a:endParaRPr>
          </a:p>
          <a:p>
            <a:pPr indent="0" lvl="0" marL="0" rtl="0" algn="l">
              <a:spcBef>
                <a:spcPts val="0"/>
              </a:spcBef>
              <a:spcAft>
                <a:spcPts val="0"/>
              </a:spcAft>
              <a:buNone/>
            </a:pPr>
            <a:r>
              <a:rPr lang="pt-BR" sz="1200">
                <a:solidFill>
                  <a:srgbClr val="996633"/>
                </a:solidFill>
              </a:rPr>
              <a:t>$minHeap</a:t>
            </a:r>
            <a:r>
              <a:rPr lang="pt-BR" sz="1200">
                <a:solidFill>
                  <a:srgbClr val="333333"/>
                </a:solidFill>
              </a:rPr>
              <a:t>-&gt;</a:t>
            </a:r>
            <a:r>
              <a:rPr lang="pt-BR" sz="1200">
                <a:solidFill>
                  <a:srgbClr val="0000CC"/>
                </a:solidFill>
              </a:rPr>
              <a:t>insert</a:t>
            </a:r>
            <a:r>
              <a:rPr lang="pt-BR" sz="1200">
                <a:solidFill>
                  <a:schemeClr val="dk1"/>
                </a:solidFill>
              </a:rPr>
              <a:t>(</a:t>
            </a:r>
            <a:r>
              <a:rPr b="1" lang="pt-BR" sz="1200">
                <a:solidFill>
                  <a:srgbClr val="0000DD"/>
                </a:solidFill>
              </a:rPr>
              <a:t>105</a:t>
            </a:r>
            <a:r>
              <a:rPr lang="pt-BR" sz="1200">
                <a:solidFill>
                  <a:schemeClr val="dk1"/>
                </a:solidFill>
              </a:rPr>
              <a:t>);</a:t>
            </a:r>
            <a:endParaRPr sz="1200">
              <a:solidFill>
                <a:schemeClr val="dk1"/>
              </a:solidFill>
            </a:endParaRPr>
          </a:p>
          <a:p>
            <a:pPr indent="0" lvl="0" marL="0" rtl="0" algn="l">
              <a:spcBef>
                <a:spcPts val="0"/>
              </a:spcBef>
              <a:spcAft>
                <a:spcPts val="0"/>
              </a:spcAft>
              <a:buNone/>
            </a:pPr>
            <a:r>
              <a:rPr lang="pt-BR" sz="1200">
                <a:solidFill>
                  <a:srgbClr val="996633"/>
                </a:solidFill>
              </a:rPr>
              <a:t>$minHeap</a:t>
            </a:r>
            <a:r>
              <a:rPr lang="pt-BR" sz="1200">
                <a:solidFill>
                  <a:srgbClr val="333333"/>
                </a:solidFill>
              </a:rPr>
              <a:t>-&gt;</a:t>
            </a:r>
            <a:r>
              <a:rPr lang="pt-BR" sz="1200">
                <a:solidFill>
                  <a:srgbClr val="0000CC"/>
                </a:solidFill>
              </a:rPr>
              <a:t>insert</a:t>
            </a:r>
            <a:r>
              <a:rPr lang="pt-BR" sz="1200">
                <a:solidFill>
                  <a:schemeClr val="dk1"/>
                </a:solidFill>
              </a:rPr>
              <a:t>(</a:t>
            </a:r>
            <a:r>
              <a:rPr b="1" lang="pt-BR" sz="1200">
                <a:solidFill>
                  <a:srgbClr val="0000DD"/>
                </a:solidFill>
              </a:rPr>
              <a:t>99</a:t>
            </a:r>
            <a:r>
              <a:rPr lang="pt-BR" sz="1200">
                <a:solidFill>
                  <a:schemeClr val="dk1"/>
                </a:solidFill>
              </a:rPr>
              <a:t>);</a:t>
            </a:r>
            <a:endParaRPr sz="1200">
              <a:solidFill>
                <a:schemeClr val="dk1"/>
              </a:solidFill>
            </a:endParaRPr>
          </a:p>
          <a:p>
            <a:pPr indent="0" lvl="0" marL="0" rtl="0" algn="l">
              <a:spcBef>
                <a:spcPts val="0"/>
              </a:spcBef>
              <a:spcAft>
                <a:spcPts val="0"/>
              </a:spcAft>
              <a:buNone/>
            </a:pPr>
            <a:r>
              <a:rPr lang="pt-BR" sz="1200">
                <a:solidFill>
                  <a:srgbClr val="996633"/>
                </a:solidFill>
              </a:rPr>
              <a:t>$minHeap</a:t>
            </a:r>
            <a:r>
              <a:rPr lang="pt-BR" sz="1200">
                <a:solidFill>
                  <a:srgbClr val="333333"/>
                </a:solidFill>
              </a:rPr>
              <a:t>-&gt;</a:t>
            </a:r>
            <a:r>
              <a:rPr lang="pt-BR" sz="1200">
                <a:solidFill>
                  <a:srgbClr val="0000CC"/>
                </a:solidFill>
              </a:rPr>
              <a:t>insert</a:t>
            </a:r>
            <a:r>
              <a:rPr lang="pt-BR" sz="1200">
                <a:solidFill>
                  <a:schemeClr val="dk1"/>
                </a:solidFill>
              </a:rPr>
              <a:t>(</a:t>
            </a:r>
            <a:r>
              <a:rPr b="1" lang="pt-BR" sz="1200">
                <a:solidFill>
                  <a:srgbClr val="0000DD"/>
                </a:solidFill>
              </a:rPr>
              <a:t>88</a:t>
            </a:r>
            <a:r>
              <a:rPr lang="pt-BR" sz="1200">
                <a:solidFill>
                  <a:schemeClr val="dk1"/>
                </a:solidFill>
              </a:rPr>
              <a:t>);</a:t>
            </a:r>
            <a:endParaRPr sz="1200">
              <a:solidFill>
                <a:schemeClr val="dk1"/>
              </a:solidFill>
            </a:endParaRPr>
          </a:p>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rPr b="1" lang="pt-BR" sz="1200">
                <a:solidFill>
                  <a:srgbClr val="008800"/>
                </a:solidFill>
              </a:rPr>
              <a:t>echo</a:t>
            </a:r>
            <a:r>
              <a:rPr lang="pt-BR" sz="1200">
                <a:solidFill>
                  <a:schemeClr val="dk1"/>
                </a:solidFill>
              </a:rPr>
              <a:t> </a:t>
            </a:r>
            <a:r>
              <a:rPr lang="pt-BR" sz="1200">
                <a:solidFill>
                  <a:schemeClr val="dk1"/>
                </a:solidFill>
                <a:highlight>
                  <a:srgbClr val="FFF0F0"/>
                </a:highlight>
              </a:rPr>
              <a:t>"mínimo:"</a:t>
            </a:r>
            <a:r>
              <a:rPr lang="pt-BR" sz="1200">
                <a:solidFill>
                  <a:srgbClr val="333333"/>
                </a:solidFill>
              </a:rPr>
              <a:t>.</a:t>
            </a:r>
            <a:r>
              <a:rPr lang="pt-BR" sz="1200">
                <a:solidFill>
                  <a:srgbClr val="996633"/>
                </a:solidFill>
              </a:rPr>
              <a:t>$minHeap</a:t>
            </a:r>
            <a:r>
              <a:rPr lang="pt-BR" sz="1200">
                <a:solidFill>
                  <a:srgbClr val="333333"/>
                </a:solidFill>
              </a:rPr>
              <a:t>-&gt;</a:t>
            </a:r>
            <a:r>
              <a:rPr lang="pt-BR" sz="1200">
                <a:solidFill>
                  <a:srgbClr val="0000CC"/>
                </a:solidFill>
              </a:rPr>
              <a:t>top</a:t>
            </a:r>
            <a:r>
              <a:rPr lang="pt-BR" sz="1200">
                <a:solidFill>
                  <a:schemeClr val="dk1"/>
                </a:solidFill>
              </a:rPr>
              <a:t>();</a:t>
            </a:r>
            <a:endParaRPr sz="1200">
              <a:solidFill>
                <a:schemeClr val="dk1"/>
              </a:solidFill>
            </a:endParaRPr>
          </a:p>
          <a:p>
            <a:pPr indent="0" lvl="0" marL="0" rtl="0" algn="l">
              <a:spcBef>
                <a:spcPts val="0"/>
              </a:spcBef>
              <a:spcAft>
                <a:spcPts val="0"/>
              </a:spcAft>
              <a:buNone/>
            </a:pPr>
            <a:r>
              <a:rPr b="1" lang="pt-BR" sz="1200">
                <a:solidFill>
                  <a:srgbClr val="008800"/>
                </a:solidFill>
              </a:rPr>
              <a:t>echo</a:t>
            </a:r>
            <a:r>
              <a:rPr lang="pt-BR" sz="1200">
                <a:solidFill>
                  <a:schemeClr val="dk1"/>
                </a:solidFill>
              </a:rPr>
              <a:t> </a:t>
            </a:r>
            <a:r>
              <a:rPr lang="pt-BR" sz="1200">
                <a:solidFill>
                  <a:schemeClr val="dk1"/>
                </a:solidFill>
                <a:highlight>
                  <a:srgbClr val="FFF0F0"/>
                </a:highlight>
              </a:rPr>
              <a:t>"&lt;br/&gt;"</a:t>
            </a:r>
            <a:r>
              <a:rPr lang="pt-BR" sz="1200">
                <a:solidFill>
                  <a:schemeClr val="dk1"/>
                </a:solidFill>
              </a:rPr>
              <a:t>;</a:t>
            </a:r>
            <a:endParaRPr sz="1200">
              <a:solidFill>
                <a:schemeClr val="dk1"/>
              </a:solidFill>
            </a:endParaRPr>
          </a:p>
          <a:p>
            <a:pPr indent="0" lvl="0" marL="0" rtl="0" algn="l">
              <a:spcBef>
                <a:spcPts val="0"/>
              </a:spcBef>
              <a:spcAft>
                <a:spcPts val="0"/>
              </a:spcAft>
              <a:buNone/>
            </a:pPr>
            <a:r>
              <a:rPr b="1" lang="pt-BR" sz="1200">
                <a:solidFill>
                  <a:srgbClr val="008800"/>
                </a:solidFill>
              </a:rPr>
              <a:t>foreach</a:t>
            </a:r>
            <a:r>
              <a:rPr lang="pt-BR" sz="1200">
                <a:solidFill>
                  <a:schemeClr val="dk1"/>
                </a:solidFill>
              </a:rPr>
              <a:t> (</a:t>
            </a:r>
            <a:r>
              <a:rPr lang="pt-BR" sz="1200">
                <a:solidFill>
                  <a:srgbClr val="996633"/>
                </a:solidFill>
              </a:rPr>
              <a:t>$minHeap</a:t>
            </a:r>
            <a:r>
              <a:rPr lang="pt-BR" sz="1200">
                <a:solidFill>
                  <a:schemeClr val="dk1"/>
                </a:solidFill>
              </a:rPr>
              <a:t> </a:t>
            </a:r>
            <a:r>
              <a:rPr b="1" lang="pt-BR" sz="1200">
                <a:solidFill>
                  <a:srgbClr val="008800"/>
                </a:solidFill>
              </a:rPr>
              <a:t>as</a:t>
            </a:r>
            <a:r>
              <a:rPr lang="pt-BR" sz="1200">
                <a:solidFill>
                  <a:schemeClr val="dk1"/>
                </a:solidFill>
              </a:rPr>
              <a:t> </a:t>
            </a:r>
            <a:r>
              <a:rPr lang="pt-BR" sz="1200">
                <a:solidFill>
                  <a:srgbClr val="996633"/>
                </a:solidFill>
              </a:rPr>
              <a:t>$value</a:t>
            </a:r>
            <a:r>
              <a:rPr lang="pt-BR" sz="1200">
                <a:solidFill>
                  <a:schemeClr val="dk1"/>
                </a:solidFill>
              </a:rPr>
              <a:t>) {</a:t>
            </a:r>
            <a:endParaRPr sz="1200">
              <a:solidFill>
                <a:schemeClr val="dk1"/>
              </a:solidFill>
            </a:endParaRPr>
          </a:p>
          <a:p>
            <a:pPr indent="0" lvl="0" marL="0" rtl="0" algn="l">
              <a:spcBef>
                <a:spcPts val="0"/>
              </a:spcBef>
              <a:spcAft>
                <a:spcPts val="0"/>
              </a:spcAft>
              <a:buNone/>
            </a:pPr>
            <a:r>
              <a:rPr lang="pt-BR" sz="1200">
                <a:solidFill>
                  <a:schemeClr val="dk1"/>
                </a:solidFill>
              </a:rPr>
              <a:t>    </a:t>
            </a:r>
            <a:r>
              <a:rPr b="1" lang="pt-BR" sz="1200">
                <a:solidFill>
                  <a:srgbClr val="008800"/>
                </a:solidFill>
              </a:rPr>
              <a:t>echo</a:t>
            </a:r>
            <a:r>
              <a:rPr lang="pt-BR" sz="1200">
                <a:solidFill>
                  <a:schemeClr val="dk1"/>
                </a:solidFill>
              </a:rPr>
              <a:t> </a:t>
            </a:r>
            <a:r>
              <a:rPr lang="pt-BR" sz="1200">
                <a:solidFill>
                  <a:srgbClr val="996633"/>
                </a:solidFill>
              </a:rPr>
              <a:t>$value</a:t>
            </a:r>
            <a:r>
              <a:rPr lang="pt-BR" sz="1200">
                <a:solidFill>
                  <a:srgbClr val="333333"/>
                </a:solidFill>
              </a:rPr>
              <a:t>.</a:t>
            </a:r>
            <a:r>
              <a:rPr lang="pt-BR" sz="1200">
                <a:solidFill>
                  <a:schemeClr val="dk1"/>
                </a:solidFill>
                <a:highlight>
                  <a:srgbClr val="FFF0F0"/>
                </a:highlight>
              </a:rPr>
              <a:t>"&lt;br/&gt;"</a:t>
            </a:r>
            <a:r>
              <a:rPr lang="pt-BR" sz="1200">
                <a:solidFill>
                  <a:schemeClr val="dk1"/>
                </a:solidFill>
              </a:rPr>
              <a:t>;</a:t>
            </a:r>
            <a:endParaRPr sz="1200">
              <a:solidFill>
                <a:schemeClr val="dk1"/>
              </a:solidFill>
            </a:endParaRPr>
          </a:p>
          <a:p>
            <a:pPr indent="0" lvl="0" marL="0" rtl="0" algn="l">
              <a:lnSpc>
                <a:spcPct val="125000"/>
              </a:lnSpc>
              <a:spcBef>
                <a:spcPts val="0"/>
              </a:spcBef>
              <a:spcAft>
                <a:spcPts val="0"/>
              </a:spcAft>
              <a:buNone/>
            </a:pPr>
            <a:r>
              <a:rPr lang="pt-BR" sz="1200">
                <a:solidFill>
                  <a:schemeClr val="dk1"/>
                </a:solidFill>
              </a:rPr>
              <a:t>}</a:t>
            </a:r>
            <a:endParaRPr sz="1200">
              <a:solidFill>
                <a:schemeClr val="dk1"/>
              </a:solidFill>
            </a:endParaRPr>
          </a:p>
        </p:txBody>
      </p:sp>
    </p:spTree>
  </p:cSld>
  <p:clrMapOvr>
    <a:masterClrMapping/>
  </p:clrMapOvr>
</p:sld>
</file>

<file path=ppt/slides/slide3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6" name="Shape 2936"/>
        <p:cNvGrpSpPr/>
        <p:nvPr/>
      </p:nvGrpSpPr>
      <p:grpSpPr>
        <a:xfrm>
          <a:off x="0" y="0"/>
          <a:ext cx="0" cy="0"/>
          <a:chOff x="0" y="0"/>
          <a:chExt cx="0" cy="0"/>
        </a:xfrm>
      </p:grpSpPr>
      <p:sp>
        <p:nvSpPr>
          <p:cNvPr id="2937" name="Google Shape;2937;p33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Max</a:t>
            </a:r>
            <a:r>
              <a:rPr lang="pt-BR"/>
              <a:t>Heap (SplMaxHeap)</a:t>
            </a:r>
            <a:endParaRPr/>
          </a:p>
        </p:txBody>
      </p:sp>
      <p:sp>
        <p:nvSpPr>
          <p:cNvPr id="2938" name="Google Shape;2938;p338"/>
          <p:cNvSpPr txBox="1"/>
          <p:nvPr/>
        </p:nvSpPr>
        <p:spPr>
          <a:xfrm>
            <a:off x="416125" y="1238800"/>
            <a:ext cx="3000000" cy="32325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pt-BR" sz="1200">
                <a:solidFill>
                  <a:srgbClr val="557799"/>
                </a:solidFill>
              </a:rPr>
              <a:t>&lt;?php</a:t>
            </a:r>
            <a:endParaRPr sz="1200">
              <a:solidFill>
                <a:schemeClr val="dk1"/>
              </a:solidFill>
            </a:endParaRPr>
          </a:p>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rPr lang="pt-BR" sz="1200">
                <a:solidFill>
                  <a:srgbClr val="996633"/>
                </a:solidFill>
              </a:rPr>
              <a:t>$maxHeap</a:t>
            </a:r>
            <a:r>
              <a:rPr lang="pt-BR" sz="1200">
                <a:solidFill>
                  <a:schemeClr val="dk1"/>
                </a:solidFill>
              </a:rPr>
              <a:t> </a:t>
            </a:r>
            <a:r>
              <a:rPr lang="pt-BR" sz="1200">
                <a:solidFill>
                  <a:srgbClr val="333333"/>
                </a:solidFill>
              </a:rPr>
              <a:t>=</a:t>
            </a:r>
            <a:r>
              <a:rPr lang="pt-BR" sz="1200">
                <a:solidFill>
                  <a:schemeClr val="dk1"/>
                </a:solidFill>
              </a:rPr>
              <a:t> </a:t>
            </a:r>
            <a:r>
              <a:rPr b="1" lang="pt-BR" sz="1200">
                <a:solidFill>
                  <a:srgbClr val="008800"/>
                </a:solidFill>
              </a:rPr>
              <a:t>new</a:t>
            </a:r>
            <a:r>
              <a:rPr lang="pt-BR" sz="1200">
                <a:solidFill>
                  <a:schemeClr val="dk1"/>
                </a:solidFill>
              </a:rPr>
              <a:t> \SplMaxHeap();</a:t>
            </a:r>
            <a:endParaRPr sz="1200">
              <a:solidFill>
                <a:schemeClr val="dk1"/>
              </a:solidFill>
            </a:endParaRPr>
          </a:p>
          <a:p>
            <a:pPr indent="0" lvl="0" marL="0" rtl="0" algn="l">
              <a:spcBef>
                <a:spcPts val="0"/>
              </a:spcBef>
              <a:spcAft>
                <a:spcPts val="0"/>
              </a:spcAft>
              <a:buNone/>
            </a:pPr>
            <a:r>
              <a:rPr lang="pt-BR" sz="1200">
                <a:solidFill>
                  <a:srgbClr val="996633"/>
                </a:solidFill>
              </a:rPr>
              <a:t>$</a:t>
            </a:r>
            <a:r>
              <a:rPr lang="pt-BR" sz="1200">
                <a:solidFill>
                  <a:srgbClr val="996633"/>
                </a:solidFill>
              </a:rPr>
              <a:t>maxHeap</a:t>
            </a:r>
            <a:r>
              <a:rPr lang="pt-BR" sz="1200">
                <a:solidFill>
                  <a:srgbClr val="333333"/>
                </a:solidFill>
              </a:rPr>
              <a:t>-</a:t>
            </a:r>
            <a:r>
              <a:rPr lang="pt-BR" sz="1200">
                <a:solidFill>
                  <a:srgbClr val="333333"/>
                </a:solidFill>
              </a:rPr>
              <a:t>&gt;</a:t>
            </a:r>
            <a:r>
              <a:rPr lang="pt-BR" sz="1200">
                <a:solidFill>
                  <a:srgbClr val="0000CC"/>
                </a:solidFill>
              </a:rPr>
              <a:t>insert</a:t>
            </a:r>
            <a:r>
              <a:rPr lang="pt-BR" sz="1200">
                <a:solidFill>
                  <a:schemeClr val="dk1"/>
                </a:solidFill>
              </a:rPr>
              <a:t>(</a:t>
            </a:r>
            <a:r>
              <a:rPr b="1" lang="pt-BR" sz="1200">
                <a:solidFill>
                  <a:srgbClr val="0000DD"/>
                </a:solidFill>
              </a:rPr>
              <a:t>30</a:t>
            </a:r>
            <a:r>
              <a:rPr lang="pt-BR" sz="1200">
                <a:solidFill>
                  <a:schemeClr val="dk1"/>
                </a:solidFill>
              </a:rPr>
              <a:t>);</a:t>
            </a:r>
            <a:endParaRPr sz="1200">
              <a:solidFill>
                <a:schemeClr val="dk1"/>
              </a:solidFill>
            </a:endParaRPr>
          </a:p>
          <a:p>
            <a:pPr indent="0" lvl="0" marL="0" rtl="0" algn="l">
              <a:spcBef>
                <a:spcPts val="0"/>
              </a:spcBef>
              <a:spcAft>
                <a:spcPts val="0"/>
              </a:spcAft>
              <a:buNone/>
            </a:pPr>
            <a:r>
              <a:rPr lang="pt-BR" sz="1200">
                <a:solidFill>
                  <a:srgbClr val="996633"/>
                </a:solidFill>
              </a:rPr>
              <a:t>$</a:t>
            </a:r>
            <a:r>
              <a:rPr lang="pt-BR" sz="1200">
                <a:solidFill>
                  <a:srgbClr val="996633"/>
                </a:solidFill>
              </a:rPr>
              <a:t>maxHeap</a:t>
            </a:r>
            <a:r>
              <a:rPr lang="pt-BR" sz="1200">
                <a:solidFill>
                  <a:srgbClr val="333333"/>
                </a:solidFill>
              </a:rPr>
              <a:t>-</a:t>
            </a:r>
            <a:r>
              <a:rPr lang="pt-BR" sz="1200">
                <a:solidFill>
                  <a:srgbClr val="333333"/>
                </a:solidFill>
              </a:rPr>
              <a:t>&gt;</a:t>
            </a:r>
            <a:r>
              <a:rPr lang="pt-BR" sz="1200">
                <a:solidFill>
                  <a:srgbClr val="0000CC"/>
                </a:solidFill>
              </a:rPr>
              <a:t>insert</a:t>
            </a:r>
            <a:r>
              <a:rPr lang="pt-BR" sz="1200">
                <a:solidFill>
                  <a:schemeClr val="dk1"/>
                </a:solidFill>
              </a:rPr>
              <a:t>(</a:t>
            </a:r>
            <a:r>
              <a:rPr b="1" lang="pt-BR" sz="1200">
                <a:solidFill>
                  <a:srgbClr val="0000DD"/>
                </a:solidFill>
              </a:rPr>
              <a:t>50</a:t>
            </a:r>
            <a:r>
              <a:rPr lang="pt-BR" sz="1200">
                <a:solidFill>
                  <a:schemeClr val="dk1"/>
                </a:solidFill>
              </a:rPr>
              <a:t>);</a:t>
            </a:r>
            <a:endParaRPr sz="1200">
              <a:solidFill>
                <a:schemeClr val="dk1"/>
              </a:solidFill>
            </a:endParaRPr>
          </a:p>
          <a:p>
            <a:pPr indent="0" lvl="0" marL="0" rtl="0" algn="l">
              <a:spcBef>
                <a:spcPts val="0"/>
              </a:spcBef>
              <a:spcAft>
                <a:spcPts val="0"/>
              </a:spcAft>
              <a:buNone/>
            </a:pPr>
            <a:r>
              <a:rPr lang="pt-BR" sz="1200">
                <a:solidFill>
                  <a:srgbClr val="996633"/>
                </a:solidFill>
              </a:rPr>
              <a:t>$</a:t>
            </a:r>
            <a:r>
              <a:rPr lang="pt-BR" sz="1200">
                <a:solidFill>
                  <a:srgbClr val="996633"/>
                </a:solidFill>
              </a:rPr>
              <a:t>maxHeap</a:t>
            </a:r>
            <a:r>
              <a:rPr lang="pt-BR" sz="1200">
                <a:solidFill>
                  <a:srgbClr val="333333"/>
                </a:solidFill>
              </a:rPr>
              <a:t>-</a:t>
            </a:r>
            <a:r>
              <a:rPr lang="pt-BR" sz="1200">
                <a:solidFill>
                  <a:srgbClr val="333333"/>
                </a:solidFill>
              </a:rPr>
              <a:t>&gt;</a:t>
            </a:r>
            <a:r>
              <a:rPr lang="pt-BR" sz="1200">
                <a:solidFill>
                  <a:srgbClr val="0000CC"/>
                </a:solidFill>
              </a:rPr>
              <a:t>insert</a:t>
            </a:r>
            <a:r>
              <a:rPr lang="pt-BR" sz="1200">
                <a:solidFill>
                  <a:schemeClr val="dk1"/>
                </a:solidFill>
              </a:rPr>
              <a:t>(</a:t>
            </a:r>
            <a:r>
              <a:rPr b="1" lang="pt-BR" sz="1200">
                <a:solidFill>
                  <a:srgbClr val="0000DD"/>
                </a:solidFill>
              </a:rPr>
              <a:t>10</a:t>
            </a:r>
            <a:r>
              <a:rPr lang="pt-BR" sz="1200">
                <a:solidFill>
                  <a:schemeClr val="dk1"/>
                </a:solidFill>
              </a:rPr>
              <a:t>);</a:t>
            </a:r>
            <a:endParaRPr sz="1200">
              <a:solidFill>
                <a:schemeClr val="dk1"/>
              </a:solidFill>
            </a:endParaRPr>
          </a:p>
          <a:p>
            <a:pPr indent="0" lvl="0" marL="0" rtl="0" algn="l">
              <a:spcBef>
                <a:spcPts val="0"/>
              </a:spcBef>
              <a:spcAft>
                <a:spcPts val="0"/>
              </a:spcAft>
              <a:buNone/>
            </a:pPr>
            <a:r>
              <a:rPr lang="pt-BR" sz="1200">
                <a:solidFill>
                  <a:srgbClr val="996633"/>
                </a:solidFill>
              </a:rPr>
              <a:t>$</a:t>
            </a:r>
            <a:r>
              <a:rPr lang="pt-BR" sz="1200">
                <a:solidFill>
                  <a:srgbClr val="996633"/>
                </a:solidFill>
              </a:rPr>
              <a:t>maxHeap</a:t>
            </a:r>
            <a:r>
              <a:rPr lang="pt-BR" sz="1200">
                <a:solidFill>
                  <a:srgbClr val="333333"/>
                </a:solidFill>
              </a:rPr>
              <a:t>-</a:t>
            </a:r>
            <a:r>
              <a:rPr lang="pt-BR" sz="1200">
                <a:solidFill>
                  <a:srgbClr val="333333"/>
                </a:solidFill>
              </a:rPr>
              <a:t>&gt;</a:t>
            </a:r>
            <a:r>
              <a:rPr lang="pt-BR" sz="1200">
                <a:solidFill>
                  <a:srgbClr val="0000CC"/>
                </a:solidFill>
              </a:rPr>
              <a:t>insert</a:t>
            </a:r>
            <a:r>
              <a:rPr lang="pt-BR" sz="1200">
                <a:solidFill>
                  <a:schemeClr val="dk1"/>
                </a:solidFill>
              </a:rPr>
              <a:t>(</a:t>
            </a:r>
            <a:r>
              <a:rPr b="1" lang="pt-BR" sz="1200">
                <a:solidFill>
                  <a:srgbClr val="0000DD"/>
                </a:solidFill>
              </a:rPr>
              <a:t>105</a:t>
            </a:r>
            <a:r>
              <a:rPr lang="pt-BR" sz="1200">
                <a:solidFill>
                  <a:schemeClr val="dk1"/>
                </a:solidFill>
              </a:rPr>
              <a:t>);</a:t>
            </a:r>
            <a:endParaRPr sz="1200">
              <a:solidFill>
                <a:schemeClr val="dk1"/>
              </a:solidFill>
            </a:endParaRPr>
          </a:p>
          <a:p>
            <a:pPr indent="0" lvl="0" marL="0" rtl="0" algn="l">
              <a:spcBef>
                <a:spcPts val="0"/>
              </a:spcBef>
              <a:spcAft>
                <a:spcPts val="0"/>
              </a:spcAft>
              <a:buNone/>
            </a:pPr>
            <a:r>
              <a:rPr lang="pt-BR" sz="1200">
                <a:solidFill>
                  <a:srgbClr val="996633"/>
                </a:solidFill>
              </a:rPr>
              <a:t>$</a:t>
            </a:r>
            <a:r>
              <a:rPr lang="pt-BR" sz="1200">
                <a:solidFill>
                  <a:srgbClr val="996633"/>
                </a:solidFill>
              </a:rPr>
              <a:t>maxHeap</a:t>
            </a:r>
            <a:r>
              <a:rPr lang="pt-BR" sz="1200">
                <a:solidFill>
                  <a:srgbClr val="333333"/>
                </a:solidFill>
              </a:rPr>
              <a:t>-</a:t>
            </a:r>
            <a:r>
              <a:rPr lang="pt-BR" sz="1200">
                <a:solidFill>
                  <a:srgbClr val="333333"/>
                </a:solidFill>
              </a:rPr>
              <a:t>&gt;</a:t>
            </a:r>
            <a:r>
              <a:rPr lang="pt-BR" sz="1200">
                <a:solidFill>
                  <a:srgbClr val="0000CC"/>
                </a:solidFill>
              </a:rPr>
              <a:t>insert</a:t>
            </a:r>
            <a:r>
              <a:rPr lang="pt-BR" sz="1200">
                <a:solidFill>
                  <a:schemeClr val="dk1"/>
                </a:solidFill>
              </a:rPr>
              <a:t>(</a:t>
            </a:r>
            <a:r>
              <a:rPr b="1" lang="pt-BR" sz="1200">
                <a:solidFill>
                  <a:srgbClr val="0000DD"/>
                </a:solidFill>
              </a:rPr>
              <a:t>99</a:t>
            </a:r>
            <a:r>
              <a:rPr lang="pt-BR" sz="1200">
                <a:solidFill>
                  <a:schemeClr val="dk1"/>
                </a:solidFill>
              </a:rPr>
              <a:t>);</a:t>
            </a:r>
            <a:endParaRPr sz="1200">
              <a:solidFill>
                <a:schemeClr val="dk1"/>
              </a:solidFill>
            </a:endParaRPr>
          </a:p>
          <a:p>
            <a:pPr indent="0" lvl="0" marL="0" rtl="0" algn="l">
              <a:spcBef>
                <a:spcPts val="0"/>
              </a:spcBef>
              <a:spcAft>
                <a:spcPts val="0"/>
              </a:spcAft>
              <a:buNone/>
            </a:pPr>
            <a:r>
              <a:rPr lang="pt-BR" sz="1200">
                <a:solidFill>
                  <a:srgbClr val="996633"/>
                </a:solidFill>
              </a:rPr>
              <a:t>$</a:t>
            </a:r>
            <a:r>
              <a:rPr lang="pt-BR" sz="1200">
                <a:solidFill>
                  <a:srgbClr val="996633"/>
                </a:solidFill>
              </a:rPr>
              <a:t>maxHeap</a:t>
            </a:r>
            <a:r>
              <a:rPr lang="pt-BR" sz="1200">
                <a:solidFill>
                  <a:srgbClr val="333333"/>
                </a:solidFill>
              </a:rPr>
              <a:t>-</a:t>
            </a:r>
            <a:r>
              <a:rPr lang="pt-BR" sz="1200">
                <a:solidFill>
                  <a:srgbClr val="333333"/>
                </a:solidFill>
              </a:rPr>
              <a:t>&gt;</a:t>
            </a:r>
            <a:r>
              <a:rPr lang="pt-BR" sz="1200">
                <a:solidFill>
                  <a:srgbClr val="0000CC"/>
                </a:solidFill>
              </a:rPr>
              <a:t>insert</a:t>
            </a:r>
            <a:r>
              <a:rPr lang="pt-BR" sz="1200">
                <a:solidFill>
                  <a:schemeClr val="dk1"/>
                </a:solidFill>
              </a:rPr>
              <a:t>(</a:t>
            </a:r>
            <a:r>
              <a:rPr b="1" lang="pt-BR" sz="1200">
                <a:solidFill>
                  <a:srgbClr val="0000DD"/>
                </a:solidFill>
              </a:rPr>
              <a:t>88</a:t>
            </a:r>
            <a:r>
              <a:rPr lang="pt-BR" sz="1200">
                <a:solidFill>
                  <a:schemeClr val="dk1"/>
                </a:solidFill>
              </a:rPr>
              <a:t>);</a:t>
            </a:r>
            <a:endParaRPr sz="1200">
              <a:solidFill>
                <a:schemeClr val="dk1"/>
              </a:solidFill>
            </a:endParaRPr>
          </a:p>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rPr b="1" lang="pt-BR" sz="1200">
                <a:solidFill>
                  <a:srgbClr val="008800"/>
                </a:solidFill>
              </a:rPr>
              <a:t>echo</a:t>
            </a:r>
            <a:r>
              <a:rPr lang="pt-BR" sz="1200">
                <a:solidFill>
                  <a:schemeClr val="dk1"/>
                </a:solidFill>
              </a:rPr>
              <a:t> </a:t>
            </a:r>
            <a:r>
              <a:rPr lang="pt-BR" sz="1200">
                <a:solidFill>
                  <a:schemeClr val="dk1"/>
                </a:solidFill>
                <a:highlight>
                  <a:srgbClr val="FFF0F0"/>
                </a:highlight>
              </a:rPr>
              <a:t>"max:"</a:t>
            </a:r>
            <a:r>
              <a:rPr lang="pt-BR" sz="1200">
                <a:solidFill>
                  <a:srgbClr val="333333"/>
                </a:solidFill>
              </a:rPr>
              <a:t>.</a:t>
            </a:r>
            <a:r>
              <a:rPr lang="pt-BR" sz="1200">
                <a:solidFill>
                  <a:srgbClr val="996633"/>
                </a:solidFill>
              </a:rPr>
              <a:t>$</a:t>
            </a:r>
            <a:r>
              <a:rPr lang="pt-BR" sz="1200">
                <a:solidFill>
                  <a:srgbClr val="996633"/>
                </a:solidFill>
              </a:rPr>
              <a:t>maxHeap</a:t>
            </a:r>
            <a:r>
              <a:rPr lang="pt-BR" sz="1200">
                <a:solidFill>
                  <a:srgbClr val="333333"/>
                </a:solidFill>
              </a:rPr>
              <a:t>-&gt;</a:t>
            </a:r>
            <a:r>
              <a:rPr lang="pt-BR" sz="1200">
                <a:solidFill>
                  <a:srgbClr val="0000CC"/>
                </a:solidFill>
              </a:rPr>
              <a:t>top</a:t>
            </a:r>
            <a:r>
              <a:rPr lang="pt-BR" sz="1200">
                <a:solidFill>
                  <a:schemeClr val="dk1"/>
                </a:solidFill>
              </a:rPr>
              <a:t>();</a:t>
            </a:r>
            <a:endParaRPr sz="1200">
              <a:solidFill>
                <a:schemeClr val="dk1"/>
              </a:solidFill>
            </a:endParaRPr>
          </a:p>
          <a:p>
            <a:pPr indent="0" lvl="0" marL="0" rtl="0" algn="l">
              <a:spcBef>
                <a:spcPts val="0"/>
              </a:spcBef>
              <a:spcAft>
                <a:spcPts val="0"/>
              </a:spcAft>
              <a:buNone/>
            </a:pPr>
            <a:r>
              <a:rPr b="1" lang="pt-BR" sz="1200">
                <a:solidFill>
                  <a:srgbClr val="008800"/>
                </a:solidFill>
              </a:rPr>
              <a:t>echo</a:t>
            </a:r>
            <a:r>
              <a:rPr lang="pt-BR" sz="1200">
                <a:solidFill>
                  <a:schemeClr val="dk1"/>
                </a:solidFill>
              </a:rPr>
              <a:t> </a:t>
            </a:r>
            <a:r>
              <a:rPr lang="pt-BR" sz="1200">
                <a:solidFill>
                  <a:schemeClr val="dk1"/>
                </a:solidFill>
                <a:highlight>
                  <a:srgbClr val="FFF0F0"/>
                </a:highlight>
              </a:rPr>
              <a:t>"&lt;br/&gt;"</a:t>
            </a:r>
            <a:r>
              <a:rPr lang="pt-BR" sz="1200">
                <a:solidFill>
                  <a:schemeClr val="dk1"/>
                </a:solidFill>
              </a:rPr>
              <a:t>;</a:t>
            </a:r>
            <a:endParaRPr sz="1200">
              <a:solidFill>
                <a:schemeClr val="dk1"/>
              </a:solidFill>
            </a:endParaRPr>
          </a:p>
          <a:p>
            <a:pPr indent="0" lvl="0" marL="0" rtl="0" algn="l">
              <a:spcBef>
                <a:spcPts val="0"/>
              </a:spcBef>
              <a:spcAft>
                <a:spcPts val="0"/>
              </a:spcAft>
              <a:buNone/>
            </a:pPr>
            <a:r>
              <a:rPr b="1" lang="pt-BR" sz="1200">
                <a:solidFill>
                  <a:srgbClr val="008800"/>
                </a:solidFill>
              </a:rPr>
              <a:t>foreach</a:t>
            </a:r>
            <a:r>
              <a:rPr lang="pt-BR" sz="1200">
                <a:solidFill>
                  <a:schemeClr val="dk1"/>
                </a:solidFill>
              </a:rPr>
              <a:t> (</a:t>
            </a:r>
            <a:r>
              <a:rPr lang="pt-BR" sz="1200">
                <a:solidFill>
                  <a:srgbClr val="996633"/>
                </a:solidFill>
              </a:rPr>
              <a:t>$</a:t>
            </a:r>
            <a:r>
              <a:rPr lang="pt-BR" sz="1200">
                <a:solidFill>
                  <a:srgbClr val="996633"/>
                </a:solidFill>
              </a:rPr>
              <a:t>maxHeap</a:t>
            </a:r>
            <a:r>
              <a:rPr lang="pt-BR" sz="1200">
                <a:solidFill>
                  <a:schemeClr val="dk1"/>
                </a:solidFill>
              </a:rPr>
              <a:t> </a:t>
            </a:r>
            <a:r>
              <a:rPr b="1" lang="pt-BR" sz="1200">
                <a:solidFill>
                  <a:srgbClr val="008800"/>
                </a:solidFill>
              </a:rPr>
              <a:t>as</a:t>
            </a:r>
            <a:r>
              <a:rPr lang="pt-BR" sz="1200">
                <a:solidFill>
                  <a:schemeClr val="dk1"/>
                </a:solidFill>
              </a:rPr>
              <a:t> </a:t>
            </a:r>
            <a:r>
              <a:rPr lang="pt-BR" sz="1200">
                <a:solidFill>
                  <a:srgbClr val="996633"/>
                </a:solidFill>
              </a:rPr>
              <a:t>$value</a:t>
            </a:r>
            <a:r>
              <a:rPr lang="pt-BR" sz="1200">
                <a:solidFill>
                  <a:schemeClr val="dk1"/>
                </a:solidFill>
              </a:rPr>
              <a:t>) {</a:t>
            </a:r>
            <a:endParaRPr sz="1200">
              <a:solidFill>
                <a:schemeClr val="dk1"/>
              </a:solidFill>
            </a:endParaRPr>
          </a:p>
          <a:p>
            <a:pPr indent="0" lvl="0" marL="0" rtl="0" algn="l">
              <a:spcBef>
                <a:spcPts val="0"/>
              </a:spcBef>
              <a:spcAft>
                <a:spcPts val="0"/>
              </a:spcAft>
              <a:buNone/>
            </a:pPr>
            <a:r>
              <a:rPr lang="pt-BR" sz="1200">
                <a:solidFill>
                  <a:schemeClr val="dk1"/>
                </a:solidFill>
              </a:rPr>
              <a:t>    </a:t>
            </a:r>
            <a:r>
              <a:rPr b="1" lang="pt-BR" sz="1200">
                <a:solidFill>
                  <a:srgbClr val="008800"/>
                </a:solidFill>
              </a:rPr>
              <a:t>echo</a:t>
            </a:r>
            <a:r>
              <a:rPr lang="pt-BR" sz="1200">
                <a:solidFill>
                  <a:schemeClr val="dk1"/>
                </a:solidFill>
              </a:rPr>
              <a:t> </a:t>
            </a:r>
            <a:r>
              <a:rPr lang="pt-BR" sz="1200">
                <a:solidFill>
                  <a:srgbClr val="996633"/>
                </a:solidFill>
              </a:rPr>
              <a:t>$value</a:t>
            </a:r>
            <a:r>
              <a:rPr lang="pt-BR" sz="1200">
                <a:solidFill>
                  <a:srgbClr val="333333"/>
                </a:solidFill>
              </a:rPr>
              <a:t>.</a:t>
            </a:r>
            <a:r>
              <a:rPr lang="pt-BR" sz="1200">
                <a:solidFill>
                  <a:schemeClr val="dk1"/>
                </a:solidFill>
                <a:highlight>
                  <a:srgbClr val="FFF0F0"/>
                </a:highlight>
              </a:rPr>
              <a:t>"&lt;br/&gt;"</a:t>
            </a:r>
            <a:r>
              <a:rPr lang="pt-BR" sz="1200">
                <a:solidFill>
                  <a:schemeClr val="dk1"/>
                </a:solidFill>
              </a:rPr>
              <a:t>;</a:t>
            </a:r>
            <a:endParaRPr sz="1200">
              <a:solidFill>
                <a:schemeClr val="dk1"/>
              </a:solidFill>
            </a:endParaRPr>
          </a:p>
          <a:p>
            <a:pPr indent="0" lvl="0" marL="0" rtl="0" algn="l">
              <a:lnSpc>
                <a:spcPct val="125000"/>
              </a:lnSpc>
              <a:spcBef>
                <a:spcPts val="0"/>
              </a:spcBef>
              <a:spcAft>
                <a:spcPts val="0"/>
              </a:spcAft>
              <a:buNone/>
            </a:pPr>
            <a:r>
              <a:rPr lang="pt-BR" sz="1200">
                <a:solidFill>
                  <a:schemeClr val="dk1"/>
                </a:solidFill>
              </a:rPr>
              <a:t>}</a:t>
            </a:r>
            <a:endParaRPr sz="1200">
              <a:solidFill>
                <a:schemeClr val="dk1"/>
              </a:solidFill>
            </a:endParaRPr>
          </a:p>
        </p:txBody>
      </p:sp>
      <p:pic>
        <p:nvPicPr>
          <p:cNvPr id="2939" name="Google Shape;2939;p338"/>
          <p:cNvPicPr preferRelativeResize="0"/>
          <p:nvPr/>
        </p:nvPicPr>
        <p:blipFill rotWithShape="1">
          <a:blip r:embed="rId3">
            <a:alphaModFix/>
          </a:blip>
          <a:srcRect b="0" l="0" r="6655" t="0"/>
          <a:stretch/>
        </p:blipFill>
        <p:spPr>
          <a:xfrm>
            <a:off x="3693350" y="1238800"/>
            <a:ext cx="5062224" cy="3232500"/>
          </a:xfrm>
          <a:prstGeom prst="rect">
            <a:avLst/>
          </a:prstGeom>
          <a:noFill/>
          <a:ln>
            <a:noFill/>
          </a:ln>
        </p:spPr>
      </p:pic>
    </p:spTree>
  </p:cSld>
  <p:clrMapOvr>
    <a:masterClrMapping/>
  </p:clrMapOvr>
</p:sld>
</file>

<file path=ppt/slides/slide3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3" name="Shape 2943"/>
        <p:cNvGrpSpPr/>
        <p:nvPr/>
      </p:nvGrpSpPr>
      <p:grpSpPr>
        <a:xfrm>
          <a:off x="0" y="0"/>
          <a:ext cx="0" cy="0"/>
          <a:chOff x="0" y="0"/>
          <a:chExt cx="0" cy="0"/>
        </a:xfrm>
      </p:grpSpPr>
      <p:sp>
        <p:nvSpPr>
          <p:cNvPr id="2944" name="Google Shape;2944;p33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SplPriorityQueue (Fila de Prioridade)</a:t>
            </a:r>
            <a:endParaRPr/>
          </a:p>
        </p:txBody>
      </p:sp>
      <p:sp>
        <p:nvSpPr>
          <p:cNvPr id="2945" name="Google Shape;2945;p339"/>
          <p:cNvSpPr txBox="1"/>
          <p:nvPr/>
        </p:nvSpPr>
        <p:spPr>
          <a:xfrm>
            <a:off x="280650" y="1221550"/>
            <a:ext cx="8582700" cy="30000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317500" lvl="0" marL="457200" rtl="0" algn="just">
              <a:spcBef>
                <a:spcPts val="0"/>
              </a:spcBef>
              <a:spcAft>
                <a:spcPts val="0"/>
              </a:spcAft>
              <a:buSzPts val="1400"/>
              <a:buChar char="●"/>
            </a:pPr>
            <a:r>
              <a:rPr lang="pt-BR"/>
              <a:t>Fila de prioridade é uma extensão da fila com as seguintes características: </a:t>
            </a:r>
            <a:endParaRPr/>
          </a:p>
          <a:p>
            <a:pPr indent="0" lvl="0" marL="457200" rtl="0" algn="just">
              <a:spcBef>
                <a:spcPts val="0"/>
              </a:spcBef>
              <a:spcAft>
                <a:spcPts val="0"/>
              </a:spcAft>
              <a:buNone/>
            </a:pPr>
            <a:r>
              <a:t/>
            </a:r>
            <a:endParaRPr/>
          </a:p>
          <a:p>
            <a:pPr indent="-317500" lvl="1" marL="914400" rtl="0" algn="just">
              <a:spcBef>
                <a:spcPts val="0"/>
              </a:spcBef>
              <a:spcAft>
                <a:spcPts val="0"/>
              </a:spcAft>
              <a:buSzPts val="1400"/>
              <a:buChar char="○"/>
            </a:pPr>
            <a:r>
              <a:rPr lang="pt-BR"/>
              <a:t>Cada item tem uma prioridade associada a ele.</a:t>
            </a:r>
            <a:endParaRPr/>
          </a:p>
          <a:p>
            <a:pPr indent="-317500" lvl="1" marL="914400" rtl="0" algn="just">
              <a:spcBef>
                <a:spcPts val="0"/>
              </a:spcBef>
              <a:spcAft>
                <a:spcPts val="0"/>
              </a:spcAft>
              <a:buSzPts val="1400"/>
              <a:buChar char="○"/>
            </a:pPr>
            <a:r>
              <a:rPr lang="pt-BR"/>
              <a:t>Um elemento com alta prioridade é retirado da fila antes de um elemento com baixa prioridade.</a:t>
            </a:r>
            <a:endParaRPr/>
          </a:p>
          <a:p>
            <a:pPr indent="-317500" lvl="1" marL="914400" rtl="0" algn="just">
              <a:spcBef>
                <a:spcPts val="0"/>
              </a:spcBef>
              <a:spcAft>
                <a:spcPts val="0"/>
              </a:spcAft>
              <a:buSzPts val="1400"/>
              <a:buChar char="○"/>
            </a:pPr>
            <a:r>
              <a:rPr lang="pt-BR"/>
              <a:t>Se dois elementos tiverem a mesma prioridade, eles serão atendidos de acordo com sua ordem na fila.</a:t>
            </a:r>
            <a:endParaRPr/>
          </a:p>
          <a:p>
            <a:pPr indent="0" lvl="0" marL="914400" rtl="0" algn="just">
              <a:spcBef>
                <a:spcPts val="0"/>
              </a:spcBef>
              <a:spcAft>
                <a:spcPts val="0"/>
              </a:spcAft>
              <a:buNone/>
            </a:pPr>
            <a:r>
              <a:t/>
            </a:r>
            <a:endParaRPr/>
          </a:p>
          <a:p>
            <a:pPr indent="-317500" lvl="0" marL="457200" rtl="0" algn="just">
              <a:spcBef>
                <a:spcPts val="0"/>
              </a:spcBef>
              <a:spcAft>
                <a:spcPts val="0"/>
              </a:spcAft>
              <a:buSzPts val="1400"/>
              <a:buChar char="●"/>
            </a:pPr>
            <a:r>
              <a:rPr lang="pt-BR"/>
              <a:t>Filas de prioridade são estruturas de dados úteis em simulações, particularmente para manter um conjunto de eventos futuros ordenados pelo tempo, para que possamos recuperar rapidamente o que acontecerá. Eles são chamados filas de prioridade porque permitem recuperar itens não pelo tempo de inserção (como em uma pilha ou fila), nem por uma correspondência de chave (como em um dicionário), mas por qual item tem a prioridade mais alta de recuperação.</a:t>
            </a:r>
            <a:endParaRPr/>
          </a:p>
          <a:p>
            <a:pPr indent="0" lvl="0" marL="0" rtl="0" algn="just">
              <a:spcBef>
                <a:spcPts val="0"/>
              </a:spcBef>
              <a:spcAft>
                <a:spcPts val="0"/>
              </a:spcAft>
              <a:buNone/>
            </a:pPr>
            <a:r>
              <a:t/>
            </a:r>
            <a:endParaRPr/>
          </a:p>
        </p:txBody>
      </p:sp>
    </p:spTree>
  </p:cSld>
  <p:clrMapOvr>
    <a:masterClrMapping/>
  </p:clrMapOvr>
</p:sld>
</file>

<file path=ppt/slides/slide3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9" name="Shape 2949"/>
        <p:cNvGrpSpPr/>
        <p:nvPr/>
      </p:nvGrpSpPr>
      <p:grpSpPr>
        <a:xfrm>
          <a:off x="0" y="0"/>
          <a:ext cx="0" cy="0"/>
          <a:chOff x="0" y="0"/>
          <a:chExt cx="0" cy="0"/>
        </a:xfrm>
      </p:grpSpPr>
      <p:sp>
        <p:nvSpPr>
          <p:cNvPr id="2950" name="Google Shape;2950;p34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SplPriorityQueue </a:t>
            </a:r>
            <a:endParaRPr/>
          </a:p>
        </p:txBody>
      </p:sp>
      <p:sp>
        <p:nvSpPr>
          <p:cNvPr id="2951" name="Google Shape;2951;p340"/>
          <p:cNvSpPr txBox="1"/>
          <p:nvPr>
            <p:ph idx="1" type="body"/>
          </p:nvPr>
        </p:nvSpPr>
        <p:spPr>
          <a:xfrm>
            <a:off x="311700" y="1152475"/>
            <a:ext cx="3292200" cy="3612300"/>
          </a:xfrm>
          <a:prstGeom prst="rect">
            <a:avLst/>
          </a:prstGeom>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1600"/>
              </a:spcAft>
              <a:buNone/>
            </a:pPr>
            <a:r>
              <a:rPr lang="pt-BR" sz="1400">
                <a:solidFill>
                  <a:srgbClr val="5F5035"/>
                </a:solidFill>
                <a:highlight>
                  <a:srgbClr val="FFFFE8"/>
                </a:highlight>
              </a:rPr>
              <a:t>&lt;?php</a:t>
            </a:r>
            <a:br>
              <a:rPr lang="pt-BR" sz="1400">
                <a:solidFill>
                  <a:schemeClr val="dk1"/>
                </a:solidFill>
                <a:highlight>
                  <a:srgbClr val="FFFFFF"/>
                </a:highlight>
              </a:rPr>
            </a:br>
            <a:br>
              <a:rPr lang="pt-BR" sz="1400">
                <a:solidFill>
                  <a:schemeClr val="dk1"/>
                </a:solidFill>
                <a:highlight>
                  <a:srgbClr val="FFFFFF"/>
                </a:highlight>
              </a:rPr>
            </a:br>
            <a:r>
              <a:rPr lang="pt-BR" sz="1400">
                <a:solidFill>
                  <a:srgbClr val="797997"/>
                </a:solidFill>
                <a:highlight>
                  <a:srgbClr val="FFFFE8"/>
                </a:highlight>
              </a:rPr>
              <a:t>$prQueue</a:t>
            </a:r>
            <a:r>
              <a:rPr lang="pt-BR" sz="1400">
                <a:solidFill>
                  <a:schemeClr val="dk1"/>
                </a:solidFill>
                <a:highlight>
                  <a:srgbClr val="FFFFE8"/>
                </a:highlight>
              </a:rPr>
              <a:t> </a:t>
            </a:r>
            <a:r>
              <a:rPr lang="pt-BR" sz="1400">
                <a:solidFill>
                  <a:srgbClr val="808030"/>
                </a:solidFill>
                <a:highlight>
                  <a:srgbClr val="FFFFE8"/>
                </a:highlight>
              </a:rPr>
              <a:t>=</a:t>
            </a:r>
            <a:r>
              <a:rPr lang="pt-BR" sz="1400">
                <a:solidFill>
                  <a:schemeClr val="dk1"/>
                </a:solidFill>
                <a:highlight>
                  <a:srgbClr val="FFFFE8"/>
                </a:highlight>
              </a:rPr>
              <a:t> </a:t>
            </a:r>
            <a:r>
              <a:rPr b="1" lang="pt-BR" sz="1400">
                <a:solidFill>
                  <a:srgbClr val="800000"/>
                </a:solidFill>
                <a:highlight>
                  <a:srgbClr val="FFFFE8"/>
                </a:highlight>
              </a:rPr>
              <a:t>new</a:t>
            </a:r>
            <a:r>
              <a:rPr lang="pt-BR" sz="1400">
                <a:solidFill>
                  <a:schemeClr val="dk1"/>
                </a:solidFill>
                <a:highlight>
                  <a:srgbClr val="FFFFE8"/>
                </a:highlight>
              </a:rPr>
              <a:t> </a:t>
            </a:r>
            <a:r>
              <a:rPr b="1" lang="pt-BR" sz="1400">
                <a:solidFill>
                  <a:srgbClr val="BB7977"/>
                </a:solidFill>
                <a:highlight>
                  <a:srgbClr val="FFFFE8"/>
                </a:highlight>
              </a:rPr>
              <a:t>SplPriorityQueue</a:t>
            </a:r>
            <a:r>
              <a:rPr lang="pt-BR" sz="1400">
                <a:solidFill>
                  <a:srgbClr val="808030"/>
                </a:solidFill>
                <a:highlight>
                  <a:srgbClr val="FFFFE8"/>
                </a:highlight>
              </a:rPr>
              <a:t>()</a:t>
            </a:r>
            <a:r>
              <a:rPr lang="pt-BR" sz="1400">
                <a:solidFill>
                  <a:srgbClr val="800080"/>
                </a:solidFill>
                <a:highlight>
                  <a:srgbClr val="FFFFE8"/>
                </a:highlight>
              </a:rPr>
              <a:t>;</a:t>
            </a:r>
            <a:br>
              <a:rPr lang="pt-BR" sz="1400">
                <a:solidFill>
                  <a:schemeClr val="dk1"/>
                </a:solidFill>
                <a:highlight>
                  <a:srgbClr val="FFFFFF"/>
                </a:highlight>
              </a:rPr>
            </a:br>
            <a:br>
              <a:rPr lang="pt-BR" sz="1400">
                <a:solidFill>
                  <a:schemeClr val="dk1"/>
                </a:solidFill>
                <a:highlight>
                  <a:srgbClr val="FFFFFF"/>
                </a:highlight>
              </a:rPr>
            </a:br>
            <a:r>
              <a:rPr lang="pt-BR" sz="1400">
                <a:solidFill>
                  <a:srgbClr val="797997"/>
                </a:solidFill>
                <a:highlight>
                  <a:srgbClr val="FFFFE8"/>
                </a:highlight>
              </a:rPr>
              <a:t>$prQueue</a:t>
            </a:r>
            <a:r>
              <a:rPr lang="pt-BR" sz="1400">
                <a:solidFill>
                  <a:srgbClr val="808030"/>
                </a:solidFill>
                <a:highlight>
                  <a:srgbClr val="FFFFE8"/>
                </a:highlight>
              </a:rPr>
              <a:t>-&gt;</a:t>
            </a:r>
            <a:r>
              <a:rPr lang="pt-BR" sz="1400">
                <a:solidFill>
                  <a:srgbClr val="400000"/>
                </a:solidFill>
                <a:highlight>
                  <a:srgbClr val="FFFFE8"/>
                </a:highlight>
              </a:rPr>
              <a:t>insert</a:t>
            </a:r>
            <a:r>
              <a:rPr lang="pt-BR" sz="1400">
                <a:solidFill>
                  <a:srgbClr val="808030"/>
                </a:solidFill>
                <a:highlight>
                  <a:srgbClr val="FFFFE8"/>
                </a:highlight>
              </a:rPr>
              <a:t>(</a:t>
            </a:r>
            <a:r>
              <a:rPr lang="pt-BR" sz="1400">
                <a:solidFill>
                  <a:srgbClr val="0000E6"/>
                </a:solidFill>
                <a:highlight>
                  <a:srgbClr val="FFFFE8"/>
                </a:highlight>
              </a:rPr>
              <a:t>'A'</a:t>
            </a:r>
            <a:r>
              <a:rPr lang="pt-BR" sz="1400">
                <a:solidFill>
                  <a:srgbClr val="808030"/>
                </a:solidFill>
                <a:highlight>
                  <a:srgbClr val="FFFFE8"/>
                </a:highlight>
              </a:rPr>
              <a:t>,</a:t>
            </a:r>
            <a:r>
              <a:rPr lang="pt-BR" sz="1400">
                <a:solidFill>
                  <a:srgbClr val="008C00"/>
                </a:solidFill>
                <a:highlight>
                  <a:srgbClr val="FFFFE8"/>
                </a:highlight>
              </a:rPr>
              <a:t>1</a:t>
            </a:r>
            <a:r>
              <a:rPr lang="pt-BR" sz="1400">
                <a:solidFill>
                  <a:srgbClr val="808030"/>
                </a:solidFill>
                <a:highlight>
                  <a:srgbClr val="FFFFE8"/>
                </a:highlight>
              </a:rPr>
              <a:t>)</a:t>
            </a:r>
            <a:r>
              <a:rPr lang="pt-BR" sz="1400">
                <a:solidFill>
                  <a:srgbClr val="800080"/>
                </a:solidFill>
                <a:highlight>
                  <a:srgbClr val="FFFFE8"/>
                </a:highlight>
              </a:rPr>
              <a:t>;</a:t>
            </a:r>
            <a:br>
              <a:rPr lang="pt-BR" sz="1400">
                <a:solidFill>
                  <a:schemeClr val="dk1"/>
                </a:solidFill>
                <a:highlight>
                  <a:srgbClr val="FFFFFF"/>
                </a:highlight>
              </a:rPr>
            </a:br>
            <a:r>
              <a:rPr lang="pt-BR" sz="1400">
                <a:solidFill>
                  <a:srgbClr val="797997"/>
                </a:solidFill>
                <a:highlight>
                  <a:srgbClr val="FFFFE8"/>
                </a:highlight>
              </a:rPr>
              <a:t>$prQueue</a:t>
            </a:r>
            <a:r>
              <a:rPr lang="pt-BR" sz="1400">
                <a:solidFill>
                  <a:srgbClr val="808030"/>
                </a:solidFill>
                <a:highlight>
                  <a:srgbClr val="FFFFE8"/>
                </a:highlight>
              </a:rPr>
              <a:t>-&gt;</a:t>
            </a:r>
            <a:r>
              <a:rPr lang="pt-BR" sz="1400">
                <a:solidFill>
                  <a:srgbClr val="400000"/>
                </a:solidFill>
                <a:highlight>
                  <a:srgbClr val="FFFFE8"/>
                </a:highlight>
              </a:rPr>
              <a:t>insert</a:t>
            </a:r>
            <a:r>
              <a:rPr lang="pt-BR" sz="1400">
                <a:solidFill>
                  <a:srgbClr val="808030"/>
                </a:solidFill>
                <a:highlight>
                  <a:srgbClr val="FFFFE8"/>
                </a:highlight>
              </a:rPr>
              <a:t>(</a:t>
            </a:r>
            <a:r>
              <a:rPr lang="pt-BR" sz="1400">
                <a:solidFill>
                  <a:srgbClr val="0000E6"/>
                </a:solidFill>
                <a:highlight>
                  <a:srgbClr val="FFFFE8"/>
                </a:highlight>
              </a:rPr>
              <a:t>'B'</a:t>
            </a:r>
            <a:r>
              <a:rPr lang="pt-BR" sz="1400">
                <a:solidFill>
                  <a:srgbClr val="808030"/>
                </a:solidFill>
                <a:highlight>
                  <a:srgbClr val="FFFFE8"/>
                </a:highlight>
              </a:rPr>
              <a:t>,</a:t>
            </a:r>
            <a:r>
              <a:rPr lang="pt-BR" sz="1400">
                <a:solidFill>
                  <a:srgbClr val="008C00"/>
                </a:solidFill>
                <a:highlight>
                  <a:srgbClr val="FFFFE8"/>
                </a:highlight>
              </a:rPr>
              <a:t>9</a:t>
            </a:r>
            <a:r>
              <a:rPr lang="pt-BR" sz="1400">
                <a:solidFill>
                  <a:srgbClr val="808030"/>
                </a:solidFill>
                <a:highlight>
                  <a:srgbClr val="FFFFE8"/>
                </a:highlight>
              </a:rPr>
              <a:t>)</a:t>
            </a:r>
            <a:r>
              <a:rPr lang="pt-BR" sz="1400">
                <a:solidFill>
                  <a:srgbClr val="800080"/>
                </a:solidFill>
                <a:highlight>
                  <a:srgbClr val="FFFFE8"/>
                </a:highlight>
              </a:rPr>
              <a:t>;</a:t>
            </a:r>
            <a:br>
              <a:rPr lang="pt-BR" sz="1400">
                <a:solidFill>
                  <a:schemeClr val="dk1"/>
                </a:solidFill>
                <a:highlight>
                  <a:srgbClr val="FFFFFF"/>
                </a:highlight>
              </a:rPr>
            </a:br>
            <a:r>
              <a:rPr lang="pt-BR" sz="1400">
                <a:solidFill>
                  <a:srgbClr val="797997"/>
                </a:solidFill>
                <a:highlight>
                  <a:srgbClr val="FFFFE8"/>
                </a:highlight>
              </a:rPr>
              <a:t>$prQueue</a:t>
            </a:r>
            <a:r>
              <a:rPr lang="pt-BR" sz="1400">
                <a:solidFill>
                  <a:srgbClr val="808030"/>
                </a:solidFill>
                <a:highlight>
                  <a:srgbClr val="FFFFE8"/>
                </a:highlight>
              </a:rPr>
              <a:t>-&gt;</a:t>
            </a:r>
            <a:r>
              <a:rPr lang="pt-BR" sz="1400">
                <a:solidFill>
                  <a:srgbClr val="400000"/>
                </a:solidFill>
                <a:highlight>
                  <a:srgbClr val="FFFFE8"/>
                </a:highlight>
              </a:rPr>
              <a:t>insert</a:t>
            </a:r>
            <a:r>
              <a:rPr lang="pt-BR" sz="1400">
                <a:solidFill>
                  <a:srgbClr val="808030"/>
                </a:solidFill>
                <a:highlight>
                  <a:srgbClr val="FFFFE8"/>
                </a:highlight>
              </a:rPr>
              <a:t>(</a:t>
            </a:r>
            <a:r>
              <a:rPr lang="pt-BR" sz="1400">
                <a:solidFill>
                  <a:srgbClr val="0000E6"/>
                </a:solidFill>
                <a:highlight>
                  <a:srgbClr val="FFFFE8"/>
                </a:highlight>
              </a:rPr>
              <a:t>'C'</a:t>
            </a:r>
            <a:r>
              <a:rPr lang="pt-BR" sz="1400">
                <a:solidFill>
                  <a:srgbClr val="808030"/>
                </a:solidFill>
                <a:highlight>
                  <a:srgbClr val="FFFFE8"/>
                </a:highlight>
              </a:rPr>
              <a:t>,</a:t>
            </a:r>
            <a:r>
              <a:rPr lang="pt-BR" sz="1400">
                <a:solidFill>
                  <a:srgbClr val="008C00"/>
                </a:solidFill>
                <a:highlight>
                  <a:srgbClr val="FFFFE8"/>
                </a:highlight>
              </a:rPr>
              <a:t>7</a:t>
            </a:r>
            <a:r>
              <a:rPr lang="pt-BR" sz="1400">
                <a:solidFill>
                  <a:srgbClr val="808030"/>
                </a:solidFill>
                <a:highlight>
                  <a:srgbClr val="FFFFE8"/>
                </a:highlight>
              </a:rPr>
              <a:t>)</a:t>
            </a:r>
            <a:r>
              <a:rPr lang="pt-BR" sz="1400">
                <a:solidFill>
                  <a:srgbClr val="800080"/>
                </a:solidFill>
                <a:highlight>
                  <a:srgbClr val="FFFFE8"/>
                </a:highlight>
              </a:rPr>
              <a:t>;</a:t>
            </a:r>
            <a:br>
              <a:rPr lang="pt-BR" sz="1400">
                <a:solidFill>
                  <a:schemeClr val="dk1"/>
                </a:solidFill>
                <a:highlight>
                  <a:srgbClr val="FFFFFF"/>
                </a:highlight>
              </a:rPr>
            </a:br>
            <a:r>
              <a:rPr lang="pt-BR" sz="1400">
                <a:solidFill>
                  <a:srgbClr val="797997"/>
                </a:solidFill>
                <a:highlight>
                  <a:srgbClr val="FFFFE8"/>
                </a:highlight>
              </a:rPr>
              <a:t>$prQueue</a:t>
            </a:r>
            <a:r>
              <a:rPr lang="pt-BR" sz="1400">
                <a:solidFill>
                  <a:srgbClr val="808030"/>
                </a:solidFill>
                <a:highlight>
                  <a:srgbClr val="FFFFE8"/>
                </a:highlight>
              </a:rPr>
              <a:t>-&gt;</a:t>
            </a:r>
            <a:r>
              <a:rPr lang="pt-BR" sz="1400">
                <a:solidFill>
                  <a:srgbClr val="400000"/>
                </a:solidFill>
                <a:highlight>
                  <a:srgbClr val="FFFFE8"/>
                </a:highlight>
              </a:rPr>
              <a:t>insert</a:t>
            </a:r>
            <a:r>
              <a:rPr lang="pt-BR" sz="1400">
                <a:solidFill>
                  <a:srgbClr val="808030"/>
                </a:solidFill>
                <a:highlight>
                  <a:srgbClr val="FFFFE8"/>
                </a:highlight>
              </a:rPr>
              <a:t>(</a:t>
            </a:r>
            <a:r>
              <a:rPr lang="pt-BR" sz="1400">
                <a:solidFill>
                  <a:srgbClr val="0000E6"/>
                </a:solidFill>
                <a:highlight>
                  <a:srgbClr val="FFFFE8"/>
                </a:highlight>
              </a:rPr>
              <a:t>'D'</a:t>
            </a:r>
            <a:r>
              <a:rPr lang="pt-BR" sz="1400">
                <a:solidFill>
                  <a:srgbClr val="808030"/>
                </a:solidFill>
                <a:highlight>
                  <a:srgbClr val="FFFFE8"/>
                </a:highlight>
              </a:rPr>
              <a:t>,</a:t>
            </a:r>
            <a:r>
              <a:rPr lang="pt-BR" sz="1400">
                <a:solidFill>
                  <a:srgbClr val="008C00"/>
                </a:solidFill>
                <a:highlight>
                  <a:srgbClr val="FFFFE8"/>
                </a:highlight>
              </a:rPr>
              <a:t>5</a:t>
            </a:r>
            <a:r>
              <a:rPr lang="pt-BR" sz="1400">
                <a:solidFill>
                  <a:srgbClr val="808030"/>
                </a:solidFill>
                <a:highlight>
                  <a:srgbClr val="FFFFE8"/>
                </a:highlight>
              </a:rPr>
              <a:t>)</a:t>
            </a:r>
            <a:r>
              <a:rPr lang="pt-BR" sz="1400">
                <a:solidFill>
                  <a:srgbClr val="800080"/>
                </a:solidFill>
                <a:highlight>
                  <a:srgbClr val="FFFFE8"/>
                </a:highlight>
              </a:rPr>
              <a:t>;</a:t>
            </a:r>
            <a:br>
              <a:rPr lang="pt-BR" sz="1400">
                <a:solidFill>
                  <a:schemeClr val="dk1"/>
                </a:solidFill>
                <a:highlight>
                  <a:srgbClr val="FFFFFF"/>
                </a:highlight>
              </a:rPr>
            </a:br>
            <a:r>
              <a:rPr lang="pt-BR" sz="1400">
                <a:solidFill>
                  <a:srgbClr val="797997"/>
                </a:solidFill>
                <a:highlight>
                  <a:srgbClr val="FFFFE8"/>
                </a:highlight>
              </a:rPr>
              <a:t>$prQueue</a:t>
            </a:r>
            <a:r>
              <a:rPr lang="pt-BR" sz="1400">
                <a:solidFill>
                  <a:srgbClr val="808030"/>
                </a:solidFill>
                <a:highlight>
                  <a:srgbClr val="FFFFE8"/>
                </a:highlight>
              </a:rPr>
              <a:t>-&gt;</a:t>
            </a:r>
            <a:r>
              <a:rPr lang="pt-BR" sz="1400">
                <a:solidFill>
                  <a:srgbClr val="400000"/>
                </a:solidFill>
                <a:highlight>
                  <a:srgbClr val="FFFFE8"/>
                </a:highlight>
              </a:rPr>
              <a:t>insert</a:t>
            </a:r>
            <a:r>
              <a:rPr lang="pt-BR" sz="1400">
                <a:solidFill>
                  <a:srgbClr val="808030"/>
                </a:solidFill>
                <a:highlight>
                  <a:srgbClr val="FFFFE8"/>
                </a:highlight>
              </a:rPr>
              <a:t>(</a:t>
            </a:r>
            <a:r>
              <a:rPr lang="pt-BR" sz="1400">
                <a:solidFill>
                  <a:srgbClr val="0000E6"/>
                </a:solidFill>
                <a:highlight>
                  <a:srgbClr val="FFFFE8"/>
                </a:highlight>
              </a:rPr>
              <a:t>'E'</a:t>
            </a:r>
            <a:r>
              <a:rPr lang="pt-BR" sz="1400">
                <a:solidFill>
                  <a:srgbClr val="808030"/>
                </a:solidFill>
                <a:highlight>
                  <a:srgbClr val="FFFFE8"/>
                </a:highlight>
              </a:rPr>
              <a:t>,</a:t>
            </a:r>
            <a:r>
              <a:rPr lang="pt-BR" sz="1400">
                <a:solidFill>
                  <a:srgbClr val="008C00"/>
                </a:solidFill>
                <a:highlight>
                  <a:srgbClr val="FFFFE8"/>
                </a:highlight>
              </a:rPr>
              <a:t>2</a:t>
            </a:r>
            <a:r>
              <a:rPr lang="pt-BR" sz="1400">
                <a:solidFill>
                  <a:srgbClr val="808030"/>
                </a:solidFill>
                <a:highlight>
                  <a:srgbClr val="FFFFE8"/>
                </a:highlight>
              </a:rPr>
              <a:t>)</a:t>
            </a:r>
            <a:r>
              <a:rPr lang="pt-BR" sz="1400">
                <a:solidFill>
                  <a:srgbClr val="800080"/>
                </a:solidFill>
                <a:highlight>
                  <a:srgbClr val="FFFFE8"/>
                </a:highlight>
              </a:rPr>
              <a:t>;</a:t>
            </a:r>
            <a:br>
              <a:rPr lang="pt-BR" sz="1400">
                <a:solidFill>
                  <a:schemeClr val="dk1"/>
                </a:solidFill>
                <a:highlight>
                  <a:srgbClr val="FFFFFF"/>
                </a:highlight>
              </a:rPr>
            </a:br>
            <a:r>
              <a:rPr lang="pt-BR" sz="1400">
                <a:solidFill>
                  <a:srgbClr val="797997"/>
                </a:solidFill>
                <a:highlight>
                  <a:srgbClr val="FFFFE8"/>
                </a:highlight>
              </a:rPr>
              <a:t>$prQueue</a:t>
            </a:r>
            <a:r>
              <a:rPr lang="pt-BR" sz="1400">
                <a:solidFill>
                  <a:srgbClr val="808030"/>
                </a:solidFill>
                <a:highlight>
                  <a:srgbClr val="FFFFE8"/>
                </a:highlight>
              </a:rPr>
              <a:t>-&gt;</a:t>
            </a:r>
            <a:r>
              <a:rPr lang="pt-BR" sz="1400">
                <a:solidFill>
                  <a:srgbClr val="400000"/>
                </a:solidFill>
                <a:highlight>
                  <a:srgbClr val="FFFFE8"/>
                </a:highlight>
              </a:rPr>
              <a:t>insert</a:t>
            </a:r>
            <a:r>
              <a:rPr lang="pt-BR" sz="1400">
                <a:solidFill>
                  <a:srgbClr val="808030"/>
                </a:solidFill>
                <a:highlight>
                  <a:srgbClr val="FFFFE8"/>
                </a:highlight>
              </a:rPr>
              <a:t>(</a:t>
            </a:r>
            <a:r>
              <a:rPr lang="pt-BR" sz="1400">
                <a:solidFill>
                  <a:srgbClr val="0000E6"/>
                </a:solidFill>
                <a:highlight>
                  <a:srgbClr val="FFFFE8"/>
                </a:highlight>
              </a:rPr>
              <a:t>'F'</a:t>
            </a:r>
            <a:r>
              <a:rPr lang="pt-BR" sz="1400">
                <a:solidFill>
                  <a:srgbClr val="808030"/>
                </a:solidFill>
                <a:highlight>
                  <a:srgbClr val="FFFFE8"/>
                </a:highlight>
              </a:rPr>
              <a:t>,</a:t>
            </a:r>
            <a:r>
              <a:rPr lang="pt-BR" sz="1400">
                <a:solidFill>
                  <a:srgbClr val="008C00"/>
                </a:solidFill>
                <a:highlight>
                  <a:srgbClr val="FFFFE8"/>
                </a:highlight>
              </a:rPr>
              <a:t>4</a:t>
            </a:r>
            <a:r>
              <a:rPr lang="pt-BR" sz="1400">
                <a:solidFill>
                  <a:srgbClr val="808030"/>
                </a:solidFill>
                <a:highlight>
                  <a:srgbClr val="FFFFE8"/>
                </a:highlight>
              </a:rPr>
              <a:t>)</a:t>
            </a:r>
            <a:r>
              <a:rPr lang="pt-BR" sz="1400">
                <a:solidFill>
                  <a:srgbClr val="800080"/>
                </a:solidFill>
                <a:highlight>
                  <a:srgbClr val="FFFFE8"/>
                </a:highlight>
              </a:rPr>
              <a:t>;</a:t>
            </a:r>
            <a:br>
              <a:rPr lang="pt-BR" sz="1400">
                <a:solidFill>
                  <a:schemeClr val="dk1"/>
                </a:solidFill>
                <a:highlight>
                  <a:srgbClr val="FFFFFF"/>
                </a:highlight>
              </a:rPr>
            </a:br>
            <a:br>
              <a:rPr lang="pt-BR" sz="1400">
                <a:solidFill>
                  <a:schemeClr val="dk1"/>
                </a:solidFill>
                <a:highlight>
                  <a:srgbClr val="FFFFFF"/>
                </a:highlight>
              </a:rPr>
            </a:br>
            <a:r>
              <a:rPr b="1" lang="pt-BR" sz="1400">
                <a:solidFill>
                  <a:srgbClr val="800000"/>
                </a:solidFill>
                <a:highlight>
                  <a:srgbClr val="FFFFE8"/>
                </a:highlight>
              </a:rPr>
              <a:t>foreach</a:t>
            </a:r>
            <a:r>
              <a:rPr lang="pt-BR" sz="1400">
                <a:solidFill>
                  <a:schemeClr val="dk1"/>
                </a:solidFill>
                <a:highlight>
                  <a:srgbClr val="FFFFE8"/>
                </a:highlight>
              </a:rPr>
              <a:t> </a:t>
            </a:r>
            <a:r>
              <a:rPr lang="pt-BR" sz="1400">
                <a:solidFill>
                  <a:srgbClr val="808030"/>
                </a:solidFill>
                <a:highlight>
                  <a:srgbClr val="FFFFE8"/>
                </a:highlight>
              </a:rPr>
              <a:t>(</a:t>
            </a:r>
            <a:r>
              <a:rPr lang="pt-BR" sz="1400">
                <a:solidFill>
                  <a:srgbClr val="797997"/>
                </a:solidFill>
                <a:highlight>
                  <a:srgbClr val="FFFFE8"/>
                </a:highlight>
              </a:rPr>
              <a:t>$prQueue</a:t>
            </a:r>
            <a:r>
              <a:rPr lang="pt-BR" sz="1400">
                <a:solidFill>
                  <a:schemeClr val="dk1"/>
                </a:solidFill>
                <a:highlight>
                  <a:srgbClr val="FFFFE8"/>
                </a:highlight>
              </a:rPr>
              <a:t> </a:t>
            </a:r>
            <a:r>
              <a:rPr b="1" lang="pt-BR" sz="1400">
                <a:solidFill>
                  <a:srgbClr val="800000"/>
                </a:solidFill>
                <a:highlight>
                  <a:srgbClr val="FFFFE8"/>
                </a:highlight>
              </a:rPr>
              <a:t>as</a:t>
            </a:r>
            <a:r>
              <a:rPr lang="pt-BR" sz="1400">
                <a:solidFill>
                  <a:schemeClr val="dk1"/>
                </a:solidFill>
                <a:highlight>
                  <a:srgbClr val="FFFFE8"/>
                </a:highlight>
              </a:rPr>
              <a:t> </a:t>
            </a:r>
            <a:r>
              <a:rPr lang="pt-BR" sz="1400">
                <a:solidFill>
                  <a:srgbClr val="797997"/>
                </a:solidFill>
                <a:highlight>
                  <a:srgbClr val="FFFFE8"/>
                </a:highlight>
              </a:rPr>
              <a:t>$item</a:t>
            </a:r>
            <a:r>
              <a:rPr lang="pt-BR" sz="1400">
                <a:solidFill>
                  <a:srgbClr val="808030"/>
                </a:solidFill>
                <a:highlight>
                  <a:srgbClr val="FFFFE8"/>
                </a:highlight>
              </a:rPr>
              <a:t>)</a:t>
            </a:r>
            <a:r>
              <a:rPr lang="pt-BR" sz="1400">
                <a:solidFill>
                  <a:schemeClr val="dk1"/>
                </a:solidFill>
                <a:highlight>
                  <a:srgbClr val="FFFFE8"/>
                </a:highlight>
              </a:rPr>
              <a:t>  </a:t>
            </a:r>
            <a:r>
              <a:rPr lang="pt-BR" sz="1400">
                <a:solidFill>
                  <a:srgbClr val="800080"/>
                </a:solidFill>
                <a:highlight>
                  <a:srgbClr val="FFFFE8"/>
                </a:highlight>
              </a:rPr>
              <a:t>{</a:t>
            </a:r>
            <a:br>
              <a:rPr lang="pt-BR" sz="1400">
                <a:solidFill>
                  <a:schemeClr val="dk1"/>
                </a:solidFill>
                <a:highlight>
                  <a:srgbClr val="FFFFFF"/>
                </a:highlight>
              </a:rPr>
            </a:br>
            <a:r>
              <a:rPr lang="pt-BR" sz="1400">
                <a:solidFill>
                  <a:schemeClr val="dk1"/>
                </a:solidFill>
                <a:highlight>
                  <a:srgbClr val="FFFFE8"/>
                </a:highlight>
              </a:rPr>
              <a:t>    </a:t>
            </a:r>
            <a:r>
              <a:rPr b="1" lang="pt-BR" sz="1400">
                <a:solidFill>
                  <a:srgbClr val="800000"/>
                </a:solidFill>
                <a:highlight>
                  <a:srgbClr val="FFFFE8"/>
                </a:highlight>
              </a:rPr>
              <a:t>echo</a:t>
            </a:r>
            <a:r>
              <a:rPr lang="pt-BR" sz="1400">
                <a:solidFill>
                  <a:schemeClr val="dk1"/>
                </a:solidFill>
                <a:highlight>
                  <a:srgbClr val="FFFFE8"/>
                </a:highlight>
              </a:rPr>
              <a:t> </a:t>
            </a:r>
            <a:r>
              <a:rPr lang="pt-BR" sz="1400">
                <a:solidFill>
                  <a:srgbClr val="797997"/>
                </a:solidFill>
                <a:highlight>
                  <a:srgbClr val="FFFFE8"/>
                </a:highlight>
              </a:rPr>
              <a:t>$item</a:t>
            </a:r>
            <a:r>
              <a:rPr lang="pt-BR" sz="1400">
                <a:solidFill>
                  <a:srgbClr val="808030"/>
                </a:solidFill>
                <a:highlight>
                  <a:srgbClr val="FFFFE8"/>
                </a:highlight>
              </a:rPr>
              <a:t>,</a:t>
            </a:r>
            <a:r>
              <a:rPr lang="pt-BR" sz="1400">
                <a:solidFill>
                  <a:schemeClr val="dk1"/>
                </a:solidFill>
                <a:highlight>
                  <a:srgbClr val="FFFFE8"/>
                </a:highlight>
              </a:rPr>
              <a:t> </a:t>
            </a:r>
            <a:r>
              <a:rPr lang="pt-BR" sz="1400">
                <a:solidFill>
                  <a:srgbClr val="7D0045"/>
                </a:solidFill>
                <a:highlight>
                  <a:srgbClr val="FFFFE8"/>
                </a:highlight>
              </a:rPr>
              <a:t>&lt;br/&gt;</a:t>
            </a:r>
            <a:r>
              <a:rPr lang="pt-BR" sz="1400">
                <a:solidFill>
                  <a:srgbClr val="800080"/>
                </a:solidFill>
                <a:highlight>
                  <a:srgbClr val="FFFFE8"/>
                </a:highlight>
              </a:rPr>
              <a:t>;</a:t>
            </a:r>
            <a:br>
              <a:rPr lang="pt-BR" sz="1400">
                <a:solidFill>
                  <a:schemeClr val="dk1"/>
                </a:solidFill>
                <a:highlight>
                  <a:srgbClr val="FFFFFF"/>
                </a:highlight>
              </a:rPr>
            </a:br>
            <a:r>
              <a:rPr lang="pt-BR" sz="1400">
                <a:solidFill>
                  <a:srgbClr val="800080"/>
                </a:solidFill>
                <a:highlight>
                  <a:srgbClr val="FFFFE8"/>
                </a:highlight>
              </a:rPr>
              <a:t>}</a:t>
            </a:r>
            <a:endParaRPr sz="1400"/>
          </a:p>
        </p:txBody>
      </p:sp>
      <p:pic>
        <p:nvPicPr>
          <p:cNvPr id="2952" name="Google Shape;2952;p340"/>
          <p:cNvPicPr preferRelativeResize="0"/>
          <p:nvPr/>
        </p:nvPicPr>
        <p:blipFill>
          <a:blip r:embed="rId3">
            <a:alphaModFix/>
          </a:blip>
          <a:stretch>
            <a:fillRect/>
          </a:stretch>
        </p:blipFill>
        <p:spPr>
          <a:xfrm>
            <a:off x="3637075" y="2411800"/>
            <a:ext cx="5434800" cy="706725"/>
          </a:xfrm>
          <a:prstGeom prst="rect">
            <a:avLst/>
          </a:prstGeom>
          <a:noFill/>
          <a:ln>
            <a:noFill/>
          </a:ln>
        </p:spPr>
      </p:pic>
    </p:spTree>
  </p:cSld>
  <p:clrMapOvr>
    <a:masterClrMapping/>
  </p:clrMapOvr>
</p:sld>
</file>

<file path=ppt/slides/slide3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6" name="Shape 2956"/>
        <p:cNvGrpSpPr/>
        <p:nvPr/>
      </p:nvGrpSpPr>
      <p:grpSpPr>
        <a:xfrm>
          <a:off x="0" y="0"/>
          <a:ext cx="0" cy="0"/>
          <a:chOff x="0" y="0"/>
          <a:chExt cx="0" cy="0"/>
        </a:xfrm>
      </p:grpSpPr>
      <p:sp>
        <p:nvSpPr>
          <p:cNvPr id="2957" name="Google Shape;2957;p34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SplPriorityQueue (Flags)</a:t>
            </a:r>
            <a:endParaRPr/>
          </a:p>
        </p:txBody>
      </p:sp>
      <p:sp>
        <p:nvSpPr>
          <p:cNvPr id="2958" name="Google Shape;2958;p341"/>
          <p:cNvSpPr txBox="1"/>
          <p:nvPr/>
        </p:nvSpPr>
        <p:spPr>
          <a:xfrm>
            <a:off x="349550" y="1165200"/>
            <a:ext cx="4361100" cy="27735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pt-BR" sz="1100">
                <a:solidFill>
                  <a:srgbClr val="557799"/>
                </a:solidFill>
              </a:rPr>
              <a:t>&lt;?php</a:t>
            </a:r>
            <a:endParaRPr sz="1100">
              <a:solidFill>
                <a:schemeClr val="dk1"/>
              </a:solidFill>
            </a:endParaRPr>
          </a:p>
          <a:p>
            <a:pPr indent="0" lvl="0" marL="0" rtl="0" algn="l">
              <a:spcBef>
                <a:spcPts val="0"/>
              </a:spcBef>
              <a:spcAft>
                <a:spcPts val="0"/>
              </a:spcAft>
              <a:buNone/>
            </a:pPr>
            <a:r>
              <a:rPr lang="pt-BR" sz="1100">
                <a:solidFill>
                  <a:srgbClr val="888888"/>
                </a:solidFill>
              </a:rPr>
              <a:t>//flags</a:t>
            </a:r>
            <a:endParaRPr sz="1100">
              <a:solidFill>
                <a:schemeClr val="dk1"/>
              </a:solidFill>
            </a:endParaRPr>
          </a:p>
          <a:p>
            <a:pPr indent="0" lvl="0" marL="0" rtl="0" algn="l">
              <a:spcBef>
                <a:spcPts val="0"/>
              </a:spcBef>
              <a:spcAft>
                <a:spcPts val="0"/>
              </a:spcAft>
              <a:buNone/>
            </a:pPr>
            <a:r>
              <a:rPr lang="pt-BR" sz="1100">
                <a:solidFill>
                  <a:srgbClr val="996633"/>
                </a:solidFill>
              </a:rPr>
              <a:t>$prQueue</a:t>
            </a:r>
            <a:r>
              <a:rPr lang="pt-BR" sz="1100">
                <a:solidFill>
                  <a:schemeClr val="dk1"/>
                </a:solidFill>
              </a:rPr>
              <a:t> </a:t>
            </a:r>
            <a:r>
              <a:rPr lang="pt-BR" sz="1100">
                <a:solidFill>
                  <a:srgbClr val="333333"/>
                </a:solidFill>
              </a:rPr>
              <a:t>=</a:t>
            </a:r>
            <a:r>
              <a:rPr lang="pt-BR" sz="1100">
                <a:solidFill>
                  <a:schemeClr val="dk1"/>
                </a:solidFill>
              </a:rPr>
              <a:t> </a:t>
            </a:r>
            <a:r>
              <a:rPr b="1" lang="pt-BR" sz="1100">
                <a:solidFill>
                  <a:srgbClr val="008800"/>
                </a:solidFill>
              </a:rPr>
              <a:t>new</a:t>
            </a:r>
            <a:r>
              <a:rPr lang="pt-BR" sz="1100">
                <a:solidFill>
                  <a:schemeClr val="dk1"/>
                </a:solidFill>
              </a:rPr>
              <a:t> SplPriorityQueue();</a:t>
            </a:r>
            <a:endParaRPr sz="1100">
              <a:solidFill>
                <a:schemeClr val="dk1"/>
              </a:solidFill>
            </a:endParaRPr>
          </a:p>
          <a:p>
            <a:pPr indent="0" lvl="0" marL="0" rtl="0" algn="l">
              <a:spcBef>
                <a:spcPts val="0"/>
              </a:spcBef>
              <a:spcAft>
                <a:spcPts val="0"/>
              </a:spcAft>
              <a:buNone/>
            </a:pPr>
            <a:r>
              <a:rPr lang="pt-BR" sz="1100">
                <a:solidFill>
                  <a:srgbClr val="996633"/>
                </a:solidFill>
              </a:rPr>
              <a:t>$prQueue</a:t>
            </a:r>
            <a:r>
              <a:rPr lang="pt-BR" sz="1100">
                <a:solidFill>
                  <a:srgbClr val="333333"/>
                </a:solidFill>
              </a:rPr>
              <a:t>-&gt;</a:t>
            </a:r>
            <a:r>
              <a:rPr lang="pt-BR" sz="1100">
                <a:solidFill>
                  <a:srgbClr val="0000CC"/>
                </a:solidFill>
              </a:rPr>
              <a:t>insert</a:t>
            </a:r>
            <a:r>
              <a:rPr lang="pt-BR" sz="1100">
                <a:solidFill>
                  <a:schemeClr val="dk1"/>
                </a:solidFill>
              </a:rPr>
              <a:t>(</a:t>
            </a:r>
            <a:r>
              <a:rPr lang="pt-BR" sz="1100">
                <a:solidFill>
                  <a:schemeClr val="dk1"/>
                </a:solidFill>
                <a:highlight>
                  <a:srgbClr val="FFF0F0"/>
                </a:highlight>
              </a:rPr>
              <a:t>'A'</a:t>
            </a:r>
            <a:r>
              <a:rPr lang="pt-BR" sz="1100">
                <a:solidFill>
                  <a:schemeClr val="dk1"/>
                </a:solidFill>
              </a:rPr>
              <a:t>,</a:t>
            </a:r>
            <a:r>
              <a:rPr b="1" lang="pt-BR" sz="1100">
                <a:solidFill>
                  <a:srgbClr val="0000DD"/>
                </a:solidFill>
              </a:rPr>
              <a:t>1</a:t>
            </a:r>
            <a:r>
              <a:rPr lang="pt-BR" sz="1100">
                <a:solidFill>
                  <a:schemeClr val="dk1"/>
                </a:solidFill>
              </a:rPr>
              <a:t>);</a:t>
            </a:r>
            <a:endParaRPr sz="1100">
              <a:solidFill>
                <a:schemeClr val="dk1"/>
              </a:solidFill>
            </a:endParaRPr>
          </a:p>
          <a:p>
            <a:pPr indent="0" lvl="0" marL="0" rtl="0" algn="l">
              <a:spcBef>
                <a:spcPts val="0"/>
              </a:spcBef>
              <a:spcAft>
                <a:spcPts val="0"/>
              </a:spcAft>
              <a:buNone/>
            </a:pPr>
            <a:r>
              <a:rPr lang="pt-BR" sz="1100">
                <a:solidFill>
                  <a:srgbClr val="996633"/>
                </a:solidFill>
              </a:rPr>
              <a:t>$prQueue</a:t>
            </a:r>
            <a:r>
              <a:rPr lang="pt-BR" sz="1100">
                <a:solidFill>
                  <a:srgbClr val="333333"/>
                </a:solidFill>
              </a:rPr>
              <a:t>-&gt;</a:t>
            </a:r>
            <a:r>
              <a:rPr lang="pt-BR" sz="1100">
                <a:solidFill>
                  <a:srgbClr val="0000CC"/>
                </a:solidFill>
              </a:rPr>
              <a:t>insert</a:t>
            </a:r>
            <a:r>
              <a:rPr lang="pt-BR" sz="1100">
                <a:solidFill>
                  <a:schemeClr val="dk1"/>
                </a:solidFill>
              </a:rPr>
              <a:t>(</a:t>
            </a:r>
            <a:r>
              <a:rPr lang="pt-BR" sz="1100">
                <a:solidFill>
                  <a:schemeClr val="dk1"/>
                </a:solidFill>
                <a:highlight>
                  <a:srgbClr val="FFF0F0"/>
                </a:highlight>
              </a:rPr>
              <a:t>'B'</a:t>
            </a:r>
            <a:r>
              <a:rPr lang="pt-BR" sz="1100">
                <a:solidFill>
                  <a:schemeClr val="dk1"/>
                </a:solidFill>
              </a:rPr>
              <a:t>,</a:t>
            </a:r>
            <a:r>
              <a:rPr b="1" lang="pt-BR" sz="1100">
                <a:solidFill>
                  <a:srgbClr val="0000DD"/>
                </a:solidFill>
              </a:rPr>
              <a:t>9</a:t>
            </a:r>
            <a:r>
              <a:rPr lang="pt-BR" sz="1100">
                <a:solidFill>
                  <a:schemeClr val="dk1"/>
                </a:solidFill>
              </a:rPr>
              <a:t>);</a:t>
            </a:r>
            <a:endParaRPr sz="1100">
              <a:solidFill>
                <a:schemeClr val="dk1"/>
              </a:solidFill>
            </a:endParaRPr>
          </a:p>
          <a:p>
            <a:pPr indent="0" lvl="0" marL="0" rtl="0" algn="l">
              <a:spcBef>
                <a:spcPts val="0"/>
              </a:spcBef>
              <a:spcAft>
                <a:spcPts val="0"/>
              </a:spcAft>
              <a:buNone/>
            </a:pPr>
            <a:r>
              <a:rPr lang="pt-BR" sz="1100">
                <a:solidFill>
                  <a:srgbClr val="996633"/>
                </a:solidFill>
              </a:rPr>
              <a:t>$prQueue</a:t>
            </a:r>
            <a:r>
              <a:rPr lang="pt-BR" sz="1100">
                <a:solidFill>
                  <a:srgbClr val="333333"/>
                </a:solidFill>
              </a:rPr>
              <a:t>-&gt;</a:t>
            </a:r>
            <a:r>
              <a:rPr lang="pt-BR" sz="1100">
                <a:solidFill>
                  <a:srgbClr val="0000CC"/>
                </a:solidFill>
              </a:rPr>
              <a:t>insert</a:t>
            </a:r>
            <a:r>
              <a:rPr lang="pt-BR" sz="1100">
                <a:solidFill>
                  <a:schemeClr val="dk1"/>
                </a:solidFill>
              </a:rPr>
              <a:t>(</a:t>
            </a:r>
            <a:r>
              <a:rPr lang="pt-BR" sz="1100">
                <a:solidFill>
                  <a:schemeClr val="dk1"/>
                </a:solidFill>
                <a:highlight>
                  <a:srgbClr val="FFF0F0"/>
                </a:highlight>
              </a:rPr>
              <a:t>'C'</a:t>
            </a:r>
            <a:r>
              <a:rPr lang="pt-BR" sz="1100">
                <a:solidFill>
                  <a:schemeClr val="dk1"/>
                </a:solidFill>
              </a:rPr>
              <a:t>,</a:t>
            </a:r>
            <a:r>
              <a:rPr b="1" lang="pt-BR" sz="1100">
                <a:solidFill>
                  <a:srgbClr val="0000DD"/>
                </a:solidFill>
              </a:rPr>
              <a:t>7</a:t>
            </a:r>
            <a:r>
              <a:rPr lang="pt-BR" sz="1100">
                <a:solidFill>
                  <a:schemeClr val="dk1"/>
                </a:solidFill>
              </a:rPr>
              <a:t>);</a:t>
            </a:r>
            <a:endParaRPr sz="1100">
              <a:solidFill>
                <a:schemeClr val="dk1"/>
              </a:solidFill>
            </a:endParaRPr>
          </a:p>
          <a:p>
            <a:pPr indent="0" lvl="0" marL="0" rtl="0" algn="l">
              <a:spcBef>
                <a:spcPts val="0"/>
              </a:spcBef>
              <a:spcAft>
                <a:spcPts val="0"/>
              </a:spcAft>
              <a:buNone/>
            </a:pPr>
            <a:r>
              <a:rPr lang="pt-BR" sz="1100">
                <a:solidFill>
                  <a:srgbClr val="996633"/>
                </a:solidFill>
              </a:rPr>
              <a:t>$prQueue</a:t>
            </a:r>
            <a:r>
              <a:rPr lang="pt-BR" sz="1100">
                <a:solidFill>
                  <a:srgbClr val="333333"/>
                </a:solidFill>
              </a:rPr>
              <a:t>-&gt;</a:t>
            </a:r>
            <a:r>
              <a:rPr lang="pt-BR" sz="1100">
                <a:solidFill>
                  <a:srgbClr val="0000CC"/>
                </a:solidFill>
              </a:rPr>
              <a:t>insert</a:t>
            </a:r>
            <a:r>
              <a:rPr lang="pt-BR" sz="1100">
                <a:solidFill>
                  <a:schemeClr val="dk1"/>
                </a:solidFill>
              </a:rPr>
              <a:t>(</a:t>
            </a:r>
            <a:r>
              <a:rPr lang="pt-BR" sz="1100">
                <a:solidFill>
                  <a:schemeClr val="dk1"/>
                </a:solidFill>
                <a:highlight>
                  <a:srgbClr val="FFF0F0"/>
                </a:highlight>
              </a:rPr>
              <a:t>'D'</a:t>
            </a:r>
            <a:r>
              <a:rPr lang="pt-BR" sz="1100">
                <a:solidFill>
                  <a:schemeClr val="dk1"/>
                </a:solidFill>
              </a:rPr>
              <a:t>,</a:t>
            </a:r>
            <a:r>
              <a:rPr b="1" lang="pt-BR" sz="1100">
                <a:solidFill>
                  <a:srgbClr val="0000DD"/>
                </a:solidFill>
              </a:rPr>
              <a:t>5</a:t>
            </a:r>
            <a:r>
              <a:rPr lang="pt-BR" sz="1100">
                <a:solidFill>
                  <a:schemeClr val="dk1"/>
                </a:solidFill>
              </a:rPr>
              <a:t>);</a:t>
            </a:r>
            <a:endParaRPr sz="1100">
              <a:solidFill>
                <a:schemeClr val="dk1"/>
              </a:solidFill>
            </a:endParaRPr>
          </a:p>
          <a:p>
            <a:pPr indent="0" lvl="0" marL="0" rtl="0" algn="l">
              <a:spcBef>
                <a:spcPts val="0"/>
              </a:spcBef>
              <a:spcAft>
                <a:spcPts val="0"/>
              </a:spcAft>
              <a:buNone/>
            </a:pPr>
            <a:r>
              <a:rPr lang="pt-BR" sz="1100">
                <a:solidFill>
                  <a:srgbClr val="996633"/>
                </a:solidFill>
              </a:rPr>
              <a:t>$prQueue</a:t>
            </a:r>
            <a:r>
              <a:rPr lang="pt-BR" sz="1100">
                <a:solidFill>
                  <a:srgbClr val="333333"/>
                </a:solidFill>
              </a:rPr>
              <a:t>-&gt;</a:t>
            </a:r>
            <a:r>
              <a:rPr lang="pt-BR" sz="1100">
                <a:solidFill>
                  <a:srgbClr val="0000CC"/>
                </a:solidFill>
              </a:rPr>
              <a:t>insert</a:t>
            </a:r>
            <a:r>
              <a:rPr lang="pt-BR" sz="1100">
                <a:solidFill>
                  <a:schemeClr val="dk1"/>
                </a:solidFill>
              </a:rPr>
              <a:t>(</a:t>
            </a:r>
            <a:r>
              <a:rPr lang="pt-BR" sz="1100">
                <a:solidFill>
                  <a:schemeClr val="dk1"/>
                </a:solidFill>
                <a:highlight>
                  <a:srgbClr val="FFF0F0"/>
                </a:highlight>
              </a:rPr>
              <a:t>'E'</a:t>
            </a:r>
            <a:r>
              <a:rPr lang="pt-BR" sz="1100">
                <a:solidFill>
                  <a:schemeClr val="dk1"/>
                </a:solidFill>
              </a:rPr>
              <a:t>,</a:t>
            </a:r>
            <a:r>
              <a:rPr b="1" lang="pt-BR" sz="1100">
                <a:solidFill>
                  <a:srgbClr val="0000DD"/>
                </a:solidFill>
              </a:rPr>
              <a:t>2</a:t>
            </a:r>
            <a:r>
              <a:rPr lang="pt-BR" sz="1100">
                <a:solidFill>
                  <a:schemeClr val="dk1"/>
                </a:solidFill>
              </a:rPr>
              <a:t>);</a:t>
            </a:r>
            <a:endParaRPr sz="1100">
              <a:solidFill>
                <a:schemeClr val="dk1"/>
              </a:solidFill>
            </a:endParaRPr>
          </a:p>
          <a:p>
            <a:pPr indent="0" lvl="0" marL="0" rtl="0" algn="l">
              <a:spcBef>
                <a:spcPts val="0"/>
              </a:spcBef>
              <a:spcAft>
                <a:spcPts val="0"/>
              </a:spcAft>
              <a:buNone/>
            </a:pPr>
            <a:r>
              <a:rPr lang="pt-BR" sz="1100">
                <a:solidFill>
                  <a:srgbClr val="996633"/>
                </a:solidFill>
              </a:rPr>
              <a:t>$prQueue</a:t>
            </a:r>
            <a:r>
              <a:rPr lang="pt-BR" sz="1100">
                <a:solidFill>
                  <a:srgbClr val="333333"/>
                </a:solidFill>
              </a:rPr>
              <a:t>-&gt;</a:t>
            </a:r>
            <a:r>
              <a:rPr lang="pt-BR" sz="1100">
                <a:solidFill>
                  <a:srgbClr val="0000CC"/>
                </a:solidFill>
              </a:rPr>
              <a:t>insert</a:t>
            </a:r>
            <a:r>
              <a:rPr lang="pt-BR" sz="1100">
                <a:solidFill>
                  <a:schemeClr val="dk1"/>
                </a:solidFill>
              </a:rPr>
              <a:t>(</a:t>
            </a:r>
            <a:r>
              <a:rPr lang="pt-BR" sz="1100">
                <a:solidFill>
                  <a:schemeClr val="dk1"/>
                </a:solidFill>
                <a:highlight>
                  <a:srgbClr val="FFF0F0"/>
                </a:highlight>
              </a:rPr>
              <a:t>'F'</a:t>
            </a:r>
            <a:r>
              <a:rPr lang="pt-BR" sz="1100">
                <a:solidFill>
                  <a:schemeClr val="dk1"/>
                </a:solidFill>
              </a:rPr>
              <a:t>,</a:t>
            </a:r>
            <a:r>
              <a:rPr b="1" lang="pt-BR" sz="1100">
                <a:solidFill>
                  <a:srgbClr val="0000DD"/>
                </a:solidFill>
              </a:rPr>
              <a:t>4</a:t>
            </a:r>
            <a:r>
              <a:rPr lang="pt-BR" sz="1100">
                <a:solidFill>
                  <a:schemeClr val="dk1"/>
                </a:solidFill>
              </a:rPr>
              <a:t>);</a:t>
            </a:r>
            <a:endParaRPr sz="1100">
              <a:solidFill>
                <a:schemeClr val="dk1"/>
              </a:solidFill>
            </a:endParaRPr>
          </a:p>
          <a:p>
            <a:pPr indent="0" lvl="0" marL="0" rtl="0" algn="l">
              <a:spcBef>
                <a:spcPts val="0"/>
              </a:spcBef>
              <a:spcAft>
                <a:spcPts val="0"/>
              </a:spcAft>
              <a:buNone/>
            </a:pPr>
            <a:r>
              <a:rPr lang="pt-BR" sz="1100">
                <a:solidFill>
                  <a:srgbClr val="996633"/>
                </a:solidFill>
              </a:rPr>
              <a:t>$prQueue</a:t>
            </a:r>
            <a:r>
              <a:rPr lang="pt-BR" sz="1100">
                <a:solidFill>
                  <a:srgbClr val="333333"/>
                </a:solidFill>
              </a:rPr>
              <a:t>-&gt;</a:t>
            </a:r>
            <a:r>
              <a:rPr lang="pt-BR" sz="1100">
                <a:solidFill>
                  <a:srgbClr val="0000CC"/>
                </a:solidFill>
              </a:rPr>
              <a:t>insert</a:t>
            </a:r>
            <a:r>
              <a:rPr lang="pt-BR" sz="1100">
                <a:solidFill>
                  <a:schemeClr val="dk1"/>
                </a:solidFill>
              </a:rPr>
              <a:t>(</a:t>
            </a:r>
            <a:r>
              <a:rPr lang="pt-BR" sz="1100">
                <a:solidFill>
                  <a:schemeClr val="dk1"/>
                </a:solidFill>
                <a:highlight>
                  <a:srgbClr val="FFF0F0"/>
                </a:highlight>
              </a:rPr>
              <a:t>'G'</a:t>
            </a:r>
            <a:r>
              <a:rPr lang="pt-BR" sz="1100">
                <a:solidFill>
                  <a:schemeClr val="dk1"/>
                </a:solidFill>
              </a:rPr>
              <a:t>,</a:t>
            </a:r>
            <a:r>
              <a:rPr b="1" lang="pt-BR" sz="1100">
                <a:solidFill>
                  <a:srgbClr val="0000DD"/>
                </a:solidFill>
              </a:rPr>
              <a:t>5</a:t>
            </a:r>
            <a:r>
              <a:rPr lang="pt-BR" sz="1100">
                <a:solidFill>
                  <a:schemeClr val="dk1"/>
                </a:solidFill>
              </a:rPr>
              <a:t>);</a:t>
            </a:r>
            <a:endParaRPr sz="1100">
              <a:solidFill>
                <a:schemeClr val="dk1"/>
              </a:solidFill>
            </a:endParaRPr>
          </a:p>
          <a:p>
            <a:pPr indent="0" lvl="0" marL="0" rtl="0" algn="l">
              <a:spcBef>
                <a:spcPts val="0"/>
              </a:spcBef>
              <a:spcAft>
                <a:spcPts val="0"/>
              </a:spcAft>
              <a:buNone/>
            </a:pPr>
            <a:r>
              <a:t/>
            </a:r>
            <a:endParaRPr sz="1100">
              <a:solidFill>
                <a:schemeClr val="dk1"/>
              </a:solidFill>
            </a:endParaRPr>
          </a:p>
          <a:p>
            <a:pPr indent="0" lvl="0" marL="0" rtl="0" algn="l">
              <a:spcBef>
                <a:spcPts val="0"/>
              </a:spcBef>
              <a:spcAft>
                <a:spcPts val="0"/>
              </a:spcAft>
              <a:buNone/>
            </a:pPr>
            <a:r>
              <a:rPr lang="pt-BR" sz="1100">
                <a:solidFill>
                  <a:srgbClr val="996633"/>
                </a:solidFill>
              </a:rPr>
              <a:t>$prQueue</a:t>
            </a:r>
            <a:r>
              <a:rPr lang="pt-BR" sz="1100">
                <a:solidFill>
                  <a:srgbClr val="333333"/>
                </a:solidFill>
              </a:rPr>
              <a:t>-&gt;</a:t>
            </a:r>
            <a:r>
              <a:rPr lang="pt-BR" sz="1100">
                <a:solidFill>
                  <a:srgbClr val="0000CC"/>
                </a:solidFill>
              </a:rPr>
              <a:t>setExtractFlags</a:t>
            </a:r>
            <a:r>
              <a:rPr lang="pt-BR" sz="1100">
                <a:solidFill>
                  <a:schemeClr val="dk1"/>
                </a:solidFill>
              </a:rPr>
              <a:t>(SplPriorityQueue</a:t>
            </a:r>
            <a:r>
              <a:rPr lang="pt-BR" sz="1100">
                <a:solidFill>
                  <a:srgbClr val="333333"/>
                </a:solidFill>
              </a:rPr>
              <a:t>::</a:t>
            </a:r>
            <a:r>
              <a:rPr lang="pt-BR" sz="1100">
                <a:solidFill>
                  <a:srgbClr val="0000CC"/>
                </a:solidFill>
              </a:rPr>
              <a:t>EXTR_PRIORITY</a:t>
            </a:r>
            <a:r>
              <a:rPr lang="pt-BR" sz="1100">
                <a:solidFill>
                  <a:schemeClr val="dk1"/>
                </a:solidFill>
              </a:rPr>
              <a:t>);</a:t>
            </a:r>
            <a:endParaRPr sz="1100">
              <a:solidFill>
                <a:schemeClr val="dk1"/>
              </a:solidFill>
            </a:endParaRPr>
          </a:p>
          <a:p>
            <a:pPr indent="0" lvl="0" marL="0" rtl="0" algn="l">
              <a:spcBef>
                <a:spcPts val="0"/>
              </a:spcBef>
              <a:spcAft>
                <a:spcPts val="0"/>
              </a:spcAft>
              <a:buNone/>
            </a:pPr>
            <a:r>
              <a:rPr b="1" lang="pt-BR" sz="1100">
                <a:solidFill>
                  <a:srgbClr val="008800"/>
                </a:solidFill>
              </a:rPr>
              <a:t>foreach</a:t>
            </a:r>
            <a:r>
              <a:rPr lang="pt-BR" sz="1100">
                <a:solidFill>
                  <a:schemeClr val="dk1"/>
                </a:solidFill>
              </a:rPr>
              <a:t> (</a:t>
            </a:r>
            <a:r>
              <a:rPr lang="pt-BR" sz="1100">
                <a:solidFill>
                  <a:srgbClr val="996633"/>
                </a:solidFill>
              </a:rPr>
              <a:t>$prQueue</a:t>
            </a:r>
            <a:r>
              <a:rPr lang="pt-BR" sz="1100">
                <a:solidFill>
                  <a:schemeClr val="dk1"/>
                </a:solidFill>
              </a:rPr>
              <a:t> </a:t>
            </a:r>
            <a:r>
              <a:rPr b="1" lang="pt-BR" sz="1100">
                <a:solidFill>
                  <a:srgbClr val="008800"/>
                </a:solidFill>
              </a:rPr>
              <a:t>as</a:t>
            </a:r>
            <a:r>
              <a:rPr lang="pt-BR" sz="1100">
                <a:solidFill>
                  <a:schemeClr val="dk1"/>
                </a:solidFill>
              </a:rPr>
              <a:t> </a:t>
            </a:r>
            <a:r>
              <a:rPr lang="pt-BR" sz="1100">
                <a:solidFill>
                  <a:srgbClr val="996633"/>
                </a:solidFill>
              </a:rPr>
              <a:t>$item</a:t>
            </a:r>
            <a:r>
              <a:rPr lang="pt-BR" sz="1100">
                <a:solidFill>
                  <a:schemeClr val="dk1"/>
                </a:solidFill>
              </a:rPr>
              <a:t>)  {</a:t>
            </a:r>
            <a:endParaRPr sz="1100">
              <a:solidFill>
                <a:schemeClr val="dk1"/>
              </a:solidFill>
            </a:endParaRPr>
          </a:p>
          <a:p>
            <a:pPr indent="0" lvl="0" marL="0" rtl="0" algn="l">
              <a:spcBef>
                <a:spcPts val="0"/>
              </a:spcBef>
              <a:spcAft>
                <a:spcPts val="0"/>
              </a:spcAft>
              <a:buNone/>
            </a:pPr>
            <a:r>
              <a:rPr lang="pt-BR" sz="1100">
                <a:solidFill>
                  <a:schemeClr val="dk1"/>
                </a:solidFill>
              </a:rPr>
              <a:t>    </a:t>
            </a:r>
            <a:r>
              <a:rPr b="1" lang="pt-BR" sz="1100">
                <a:solidFill>
                  <a:srgbClr val="008800"/>
                </a:solidFill>
              </a:rPr>
              <a:t>echo</a:t>
            </a:r>
            <a:r>
              <a:rPr lang="pt-BR" sz="1100">
                <a:solidFill>
                  <a:schemeClr val="dk1"/>
                </a:solidFill>
              </a:rPr>
              <a:t> </a:t>
            </a:r>
            <a:r>
              <a:rPr lang="pt-BR" sz="1100">
                <a:solidFill>
                  <a:srgbClr val="996633"/>
                </a:solidFill>
              </a:rPr>
              <a:t>$item</a:t>
            </a:r>
            <a:r>
              <a:rPr lang="pt-BR" sz="1100">
                <a:solidFill>
                  <a:srgbClr val="333333"/>
                </a:solidFill>
              </a:rPr>
              <a:t>.</a:t>
            </a:r>
            <a:r>
              <a:rPr lang="pt-BR" sz="1100">
                <a:solidFill>
                  <a:schemeClr val="dk1"/>
                </a:solidFill>
                <a:highlight>
                  <a:srgbClr val="FFF0F0"/>
                </a:highlight>
              </a:rPr>
              <a:t>"&lt;br/&gt;"</a:t>
            </a:r>
            <a:r>
              <a:rPr lang="pt-BR" sz="1100">
                <a:solidFill>
                  <a:schemeClr val="dk1"/>
                </a:solidFill>
              </a:rPr>
              <a:t>;</a:t>
            </a:r>
            <a:endParaRPr sz="1100">
              <a:solidFill>
                <a:schemeClr val="dk1"/>
              </a:solidFill>
            </a:endParaRPr>
          </a:p>
          <a:p>
            <a:pPr indent="0" lvl="0" marL="0" rtl="0" algn="l">
              <a:spcBef>
                <a:spcPts val="0"/>
              </a:spcBef>
              <a:spcAft>
                <a:spcPts val="0"/>
              </a:spcAft>
              <a:buNone/>
            </a:pPr>
            <a:r>
              <a:rPr lang="pt-BR" sz="1100">
                <a:solidFill>
                  <a:schemeClr val="dk1"/>
                </a:solidFill>
              </a:rPr>
              <a:t>}</a:t>
            </a:r>
            <a:endParaRPr sz="1100">
              <a:solidFill>
                <a:schemeClr val="dk1"/>
              </a:solidFill>
            </a:endParaRPr>
          </a:p>
          <a:p>
            <a:pPr indent="0" lvl="0" marL="0" rtl="0" algn="l">
              <a:lnSpc>
                <a:spcPct val="125000"/>
              </a:lnSpc>
              <a:spcBef>
                <a:spcPts val="0"/>
              </a:spcBef>
              <a:spcAft>
                <a:spcPts val="0"/>
              </a:spcAft>
              <a:buNone/>
            </a:pPr>
            <a:r>
              <a:t/>
            </a:r>
            <a:endParaRPr sz="1100">
              <a:solidFill>
                <a:schemeClr val="dk1"/>
              </a:solidFill>
            </a:endParaRPr>
          </a:p>
        </p:txBody>
      </p:sp>
      <p:sp>
        <p:nvSpPr>
          <p:cNvPr id="2959" name="Google Shape;2959;p341"/>
          <p:cNvSpPr txBox="1"/>
          <p:nvPr/>
        </p:nvSpPr>
        <p:spPr>
          <a:xfrm>
            <a:off x="4868850" y="1165200"/>
            <a:ext cx="4211400" cy="27735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pt-BR" sz="1100">
                <a:solidFill>
                  <a:srgbClr val="557799"/>
                </a:solidFill>
              </a:rPr>
              <a:t>&lt;?php</a:t>
            </a:r>
            <a:endParaRPr sz="1100">
              <a:solidFill>
                <a:srgbClr val="888888"/>
              </a:solidFill>
            </a:endParaRPr>
          </a:p>
          <a:p>
            <a:pPr indent="0" lvl="0" marL="0" rtl="0" algn="l">
              <a:spcBef>
                <a:spcPts val="0"/>
              </a:spcBef>
              <a:spcAft>
                <a:spcPts val="0"/>
              </a:spcAft>
              <a:buNone/>
            </a:pPr>
            <a:r>
              <a:rPr lang="pt-BR" sz="1100">
                <a:solidFill>
                  <a:srgbClr val="888888"/>
                </a:solidFill>
              </a:rPr>
              <a:t>//flags</a:t>
            </a:r>
            <a:endParaRPr sz="1100">
              <a:solidFill>
                <a:schemeClr val="dk1"/>
              </a:solidFill>
            </a:endParaRPr>
          </a:p>
          <a:p>
            <a:pPr indent="0" lvl="0" marL="0" rtl="0" algn="l">
              <a:spcBef>
                <a:spcPts val="0"/>
              </a:spcBef>
              <a:spcAft>
                <a:spcPts val="0"/>
              </a:spcAft>
              <a:buNone/>
            </a:pPr>
            <a:r>
              <a:rPr lang="pt-BR" sz="1100">
                <a:solidFill>
                  <a:srgbClr val="996633"/>
                </a:solidFill>
              </a:rPr>
              <a:t>$prQueue</a:t>
            </a:r>
            <a:r>
              <a:rPr lang="pt-BR" sz="1100">
                <a:solidFill>
                  <a:schemeClr val="dk1"/>
                </a:solidFill>
              </a:rPr>
              <a:t> </a:t>
            </a:r>
            <a:r>
              <a:rPr lang="pt-BR" sz="1100">
                <a:solidFill>
                  <a:srgbClr val="333333"/>
                </a:solidFill>
              </a:rPr>
              <a:t>=</a:t>
            </a:r>
            <a:r>
              <a:rPr lang="pt-BR" sz="1100">
                <a:solidFill>
                  <a:schemeClr val="dk1"/>
                </a:solidFill>
              </a:rPr>
              <a:t> </a:t>
            </a:r>
            <a:r>
              <a:rPr b="1" lang="pt-BR" sz="1100">
                <a:solidFill>
                  <a:srgbClr val="008800"/>
                </a:solidFill>
              </a:rPr>
              <a:t>new</a:t>
            </a:r>
            <a:r>
              <a:rPr lang="pt-BR" sz="1100">
                <a:solidFill>
                  <a:schemeClr val="dk1"/>
                </a:solidFill>
              </a:rPr>
              <a:t> SplPriorityQueue();</a:t>
            </a:r>
            <a:endParaRPr sz="1100">
              <a:solidFill>
                <a:schemeClr val="dk1"/>
              </a:solidFill>
            </a:endParaRPr>
          </a:p>
          <a:p>
            <a:pPr indent="0" lvl="0" marL="0" rtl="0" algn="l">
              <a:spcBef>
                <a:spcPts val="0"/>
              </a:spcBef>
              <a:spcAft>
                <a:spcPts val="0"/>
              </a:spcAft>
              <a:buNone/>
            </a:pPr>
            <a:r>
              <a:rPr lang="pt-BR" sz="1100">
                <a:solidFill>
                  <a:srgbClr val="996633"/>
                </a:solidFill>
              </a:rPr>
              <a:t>$prQueue</a:t>
            </a:r>
            <a:r>
              <a:rPr lang="pt-BR" sz="1100">
                <a:solidFill>
                  <a:srgbClr val="333333"/>
                </a:solidFill>
              </a:rPr>
              <a:t>-&gt;</a:t>
            </a:r>
            <a:r>
              <a:rPr lang="pt-BR" sz="1100">
                <a:solidFill>
                  <a:srgbClr val="0000CC"/>
                </a:solidFill>
              </a:rPr>
              <a:t>insert</a:t>
            </a:r>
            <a:r>
              <a:rPr lang="pt-BR" sz="1100">
                <a:solidFill>
                  <a:schemeClr val="dk1"/>
                </a:solidFill>
              </a:rPr>
              <a:t>(</a:t>
            </a:r>
            <a:r>
              <a:rPr lang="pt-BR" sz="1100">
                <a:solidFill>
                  <a:schemeClr val="dk1"/>
                </a:solidFill>
                <a:highlight>
                  <a:srgbClr val="FFF0F0"/>
                </a:highlight>
              </a:rPr>
              <a:t>'A'</a:t>
            </a:r>
            <a:r>
              <a:rPr lang="pt-BR" sz="1100">
                <a:solidFill>
                  <a:schemeClr val="dk1"/>
                </a:solidFill>
              </a:rPr>
              <a:t>,</a:t>
            </a:r>
            <a:r>
              <a:rPr b="1" lang="pt-BR" sz="1100">
                <a:solidFill>
                  <a:srgbClr val="0000DD"/>
                </a:solidFill>
              </a:rPr>
              <a:t>1</a:t>
            </a:r>
            <a:r>
              <a:rPr lang="pt-BR" sz="1100">
                <a:solidFill>
                  <a:schemeClr val="dk1"/>
                </a:solidFill>
              </a:rPr>
              <a:t>);</a:t>
            </a:r>
            <a:endParaRPr sz="1100">
              <a:solidFill>
                <a:schemeClr val="dk1"/>
              </a:solidFill>
            </a:endParaRPr>
          </a:p>
          <a:p>
            <a:pPr indent="0" lvl="0" marL="0" rtl="0" algn="l">
              <a:spcBef>
                <a:spcPts val="0"/>
              </a:spcBef>
              <a:spcAft>
                <a:spcPts val="0"/>
              </a:spcAft>
              <a:buNone/>
            </a:pPr>
            <a:r>
              <a:rPr lang="pt-BR" sz="1100">
                <a:solidFill>
                  <a:srgbClr val="996633"/>
                </a:solidFill>
              </a:rPr>
              <a:t>$prQueue</a:t>
            </a:r>
            <a:r>
              <a:rPr lang="pt-BR" sz="1100">
                <a:solidFill>
                  <a:srgbClr val="333333"/>
                </a:solidFill>
              </a:rPr>
              <a:t>-&gt;</a:t>
            </a:r>
            <a:r>
              <a:rPr lang="pt-BR" sz="1100">
                <a:solidFill>
                  <a:srgbClr val="0000CC"/>
                </a:solidFill>
              </a:rPr>
              <a:t>insert</a:t>
            </a:r>
            <a:r>
              <a:rPr lang="pt-BR" sz="1100">
                <a:solidFill>
                  <a:schemeClr val="dk1"/>
                </a:solidFill>
              </a:rPr>
              <a:t>(</a:t>
            </a:r>
            <a:r>
              <a:rPr lang="pt-BR" sz="1100">
                <a:solidFill>
                  <a:schemeClr val="dk1"/>
                </a:solidFill>
                <a:highlight>
                  <a:srgbClr val="FFF0F0"/>
                </a:highlight>
              </a:rPr>
              <a:t>'B'</a:t>
            </a:r>
            <a:r>
              <a:rPr lang="pt-BR" sz="1100">
                <a:solidFill>
                  <a:schemeClr val="dk1"/>
                </a:solidFill>
              </a:rPr>
              <a:t>,</a:t>
            </a:r>
            <a:r>
              <a:rPr b="1" lang="pt-BR" sz="1100">
                <a:solidFill>
                  <a:srgbClr val="0000DD"/>
                </a:solidFill>
              </a:rPr>
              <a:t>9</a:t>
            </a:r>
            <a:r>
              <a:rPr lang="pt-BR" sz="1100">
                <a:solidFill>
                  <a:schemeClr val="dk1"/>
                </a:solidFill>
              </a:rPr>
              <a:t>);</a:t>
            </a:r>
            <a:endParaRPr sz="1100">
              <a:solidFill>
                <a:schemeClr val="dk1"/>
              </a:solidFill>
            </a:endParaRPr>
          </a:p>
          <a:p>
            <a:pPr indent="0" lvl="0" marL="0" rtl="0" algn="l">
              <a:spcBef>
                <a:spcPts val="0"/>
              </a:spcBef>
              <a:spcAft>
                <a:spcPts val="0"/>
              </a:spcAft>
              <a:buNone/>
            </a:pPr>
            <a:r>
              <a:rPr lang="pt-BR" sz="1100">
                <a:solidFill>
                  <a:srgbClr val="996633"/>
                </a:solidFill>
              </a:rPr>
              <a:t>$prQueue</a:t>
            </a:r>
            <a:r>
              <a:rPr lang="pt-BR" sz="1100">
                <a:solidFill>
                  <a:srgbClr val="333333"/>
                </a:solidFill>
              </a:rPr>
              <a:t>-&gt;</a:t>
            </a:r>
            <a:r>
              <a:rPr lang="pt-BR" sz="1100">
                <a:solidFill>
                  <a:srgbClr val="0000CC"/>
                </a:solidFill>
              </a:rPr>
              <a:t>insert</a:t>
            </a:r>
            <a:r>
              <a:rPr lang="pt-BR" sz="1100">
                <a:solidFill>
                  <a:schemeClr val="dk1"/>
                </a:solidFill>
              </a:rPr>
              <a:t>(</a:t>
            </a:r>
            <a:r>
              <a:rPr lang="pt-BR" sz="1100">
                <a:solidFill>
                  <a:schemeClr val="dk1"/>
                </a:solidFill>
                <a:highlight>
                  <a:srgbClr val="FFF0F0"/>
                </a:highlight>
              </a:rPr>
              <a:t>'C'</a:t>
            </a:r>
            <a:r>
              <a:rPr lang="pt-BR" sz="1100">
                <a:solidFill>
                  <a:schemeClr val="dk1"/>
                </a:solidFill>
              </a:rPr>
              <a:t>,</a:t>
            </a:r>
            <a:r>
              <a:rPr b="1" lang="pt-BR" sz="1100">
                <a:solidFill>
                  <a:srgbClr val="0000DD"/>
                </a:solidFill>
              </a:rPr>
              <a:t>7</a:t>
            </a:r>
            <a:r>
              <a:rPr lang="pt-BR" sz="1100">
                <a:solidFill>
                  <a:schemeClr val="dk1"/>
                </a:solidFill>
              </a:rPr>
              <a:t>);</a:t>
            </a:r>
            <a:endParaRPr sz="1100">
              <a:solidFill>
                <a:schemeClr val="dk1"/>
              </a:solidFill>
            </a:endParaRPr>
          </a:p>
          <a:p>
            <a:pPr indent="0" lvl="0" marL="0" rtl="0" algn="l">
              <a:spcBef>
                <a:spcPts val="0"/>
              </a:spcBef>
              <a:spcAft>
                <a:spcPts val="0"/>
              </a:spcAft>
              <a:buNone/>
            </a:pPr>
            <a:r>
              <a:rPr lang="pt-BR" sz="1100">
                <a:solidFill>
                  <a:srgbClr val="996633"/>
                </a:solidFill>
              </a:rPr>
              <a:t>$prQueue</a:t>
            </a:r>
            <a:r>
              <a:rPr lang="pt-BR" sz="1100">
                <a:solidFill>
                  <a:srgbClr val="333333"/>
                </a:solidFill>
              </a:rPr>
              <a:t>-&gt;</a:t>
            </a:r>
            <a:r>
              <a:rPr lang="pt-BR" sz="1100">
                <a:solidFill>
                  <a:srgbClr val="0000CC"/>
                </a:solidFill>
              </a:rPr>
              <a:t>insert</a:t>
            </a:r>
            <a:r>
              <a:rPr lang="pt-BR" sz="1100">
                <a:solidFill>
                  <a:schemeClr val="dk1"/>
                </a:solidFill>
              </a:rPr>
              <a:t>(</a:t>
            </a:r>
            <a:r>
              <a:rPr lang="pt-BR" sz="1100">
                <a:solidFill>
                  <a:schemeClr val="dk1"/>
                </a:solidFill>
                <a:highlight>
                  <a:srgbClr val="FFF0F0"/>
                </a:highlight>
              </a:rPr>
              <a:t>'D'</a:t>
            </a:r>
            <a:r>
              <a:rPr lang="pt-BR" sz="1100">
                <a:solidFill>
                  <a:schemeClr val="dk1"/>
                </a:solidFill>
              </a:rPr>
              <a:t>,</a:t>
            </a:r>
            <a:r>
              <a:rPr b="1" lang="pt-BR" sz="1100">
                <a:solidFill>
                  <a:srgbClr val="0000DD"/>
                </a:solidFill>
              </a:rPr>
              <a:t>5</a:t>
            </a:r>
            <a:r>
              <a:rPr lang="pt-BR" sz="1100">
                <a:solidFill>
                  <a:schemeClr val="dk1"/>
                </a:solidFill>
              </a:rPr>
              <a:t>);</a:t>
            </a:r>
            <a:endParaRPr sz="1100">
              <a:solidFill>
                <a:schemeClr val="dk1"/>
              </a:solidFill>
            </a:endParaRPr>
          </a:p>
          <a:p>
            <a:pPr indent="0" lvl="0" marL="0" rtl="0" algn="l">
              <a:spcBef>
                <a:spcPts val="0"/>
              </a:spcBef>
              <a:spcAft>
                <a:spcPts val="0"/>
              </a:spcAft>
              <a:buNone/>
            </a:pPr>
            <a:r>
              <a:rPr lang="pt-BR" sz="1100">
                <a:solidFill>
                  <a:srgbClr val="996633"/>
                </a:solidFill>
              </a:rPr>
              <a:t>$prQueue</a:t>
            </a:r>
            <a:r>
              <a:rPr lang="pt-BR" sz="1100">
                <a:solidFill>
                  <a:srgbClr val="333333"/>
                </a:solidFill>
              </a:rPr>
              <a:t>-&gt;</a:t>
            </a:r>
            <a:r>
              <a:rPr lang="pt-BR" sz="1100">
                <a:solidFill>
                  <a:srgbClr val="0000CC"/>
                </a:solidFill>
              </a:rPr>
              <a:t>insert</a:t>
            </a:r>
            <a:r>
              <a:rPr lang="pt-BR" sz="1100">
                <a:solidFill>
                  <a:schemeClr val="dk1"/>
                </a:solidFill>
              </a:rPr>
              <a:t>(</a:t>
            </a:r>
            <a:r>
              <a:rPr lang="pt-BR" sz="1100">
                <a:solidFill>
                  <a:schemeClr val="dk1"/>
                </a:solidFill>
                <a:highlight>
                  <a:srgbClr val="FFF0F0"/>
                </a:highlight>
              </a:rPr>
              <a:t>'E'</a:t>
            </a:r>
            <a:r>
              <a:rPr lang="pt-BR" sz="1100">
                <a:solidFill>
                  <a:schemeClr val="dk1"/>
                </a:solidFill>
              </a:rPr>
              <a:t>,</a:t>
            </a:r>
            <a:r>
              <a:rPr b="1" lang="pt-BR" sz="1100">
                <a:solidFill>
                  <a:srgbClr val="0000DD"/>
                </a:solidFill>
              </a:rPr>
              <a:t>2</a:t>
            </a:r>
            <a:r>
              <a:rPr lang="pt-BR" sz="1100">
                <a:solidFill>
                  <a:schemeClr val="dk1"/>
                </a:solidFill>
              </a:rPr>
              <a:t>);</a:t>
            </a:r>
            <a:endParaRPr sz="1100">
              <a:solidFill>
                <a:schemeClr val="dk1"/>
              </a:solidFill>
            </a:endParaRPr>
          </a:p>
          <a:p>
            <a:pPr indent="0" lvl="0" marL="0" rtl="0" algn="l">
              <a:spcBef>
                <a:spcPts val="0"/>
              </a:spcBef>
              <a:spcAft>
                <a:spcPts val="0"/>
              </a:spcAft>
              <a:buNone/>
            </a:pPr>
            <a:r>
              <a:rPr lang="pt-BR" sz="1100">
                <a:solidFill>
                  <a:srgbClr val="996633"/>
                </a:solidFill>
              </a:rPr>
              <a:t>$prQueue</a:t>
            </a:r>
            <a:r>
              <a:rPr lang="pt-BR" sz="1100">
                <a:solidFill>
                  <a:srgbClr val="333333"/>
                </a:solidFill>
              </a:rPr>
              <a:t>-&gt;</a:t>
            </a:r>
            <a:r>
              <a:rPr lang="pt-BR" sz="1100">
                <a:solidFill>
                  <a:srgbClr val="0000CC"/>
                </a:solidFill>
              </a:rPr>
              <a:t>insert</a:t>
            </a:r>
            <a:r>
              <a:rPr lang="pt-BR" sz="1100">
                <a:solidFill>
                  <a:schemeClr val="dk1"/>
                </a:solidFill>
              </a:rPr>
              <a:t>(</a:t>
            </a:r>
            <a:r>
              <a:rPr lang="pt-BR" sz="1100">
                <a:solidFill>
                  <a:schemeClr val="dk1"/>
                </a:solidFill>
                <a:highlight>
                  <a:srgbClr val="FFF0F0"/>
                </a:highlight>
              </a:rPr>
              <a:t>'F'</a:t>
            </a:r>
            <a:r>
              <a:rPr lang="pt-BR" sz="1100">
                <a:solidFill>
                  <a:schemeClr val="dk1"/>
                </a:solidFill>
              </a:rPr>
              <a:t>,</a:t>
            </a:r>
            <a:r>
              <a:rPr b="1" lang="pt-BR" sz="1100">
                <a:solidFill>
                  <a:srgbClr val="0000DD"/>
                </a:solidFill>
              </a:rPr>
              <a:t>4</a:t>
            </a:r>
            <a:r>
              <a:rPr lang="pt-BR" sz="1100">
                <a:solidFill>
                  <a:schemeClr val="dk1"/>
                </a:solidFill>
              </a:rPr>
              <a:t>);</a:t>
            </a:r>
            <a:endParaRPr sz="1100">
              <a:solidFill>
                <a:schemeClr val="dk1"/>
              </a:solidFill>
            </a:endParaRPr>
          </a:p>
          <a:p>
            <a:pPr indent="0" lvl="0" marL="0" rtl="0" algn="l">
              <a:spcBef>
                <a:spcPts val="0"/>
              </a:spcBef>
              <a:spcAft>
                <a:spcPts val="0"/>
              </a:spcAft>
              <a:buNone/>
            </a:pPr>
            <a:r>
              <a:rPr lang="pt-BR" sz="1100">
                <a:solidFill>
                  <a:srgbClr val="996633"/>
                </a:solidFill>
              </a:rPr>
              <a:t>$prQueue</a:t>
            </a:r>
            <a:r>
              <a:rPr lang="pt-BR" sz="1100">
                <a:solidFill>
                  <a:srgbClr val="333333"/>
                </a:solidFill>
              </a:rPr>
              <a:t>-&gt;</a:t>
            </a:r>
            <a:r>
              <a:rPr lang="pt-BR" sz="1100">
                <a:solidFill>
                  <a:srgbClr val="0000CC"/>
                </a:solidFill>
              </a:rPr>
              <a:t>insert</a:t>
            </a:r>
            <a:r>
              <a:rPr lang="pt-BR" sz="1100">
                <a:solidFill>
                  <a:schemeClr val="dk1"/>
                </a:solidFill>
              </a:rPr>
              <a:t>(</a:t>
            </a:r>
            <a:r>
              <a:rPr lang="pt-BR" sz="1100">
                <a:solidFill>
                  <a:schemeClr val="dk1"/>
                </a:solidFill>
                <a:highlight>
                  <a:srgbClr val="FFF0F0"/>
                </a:highlight>
              </a:rPr>
              <a:t>'G'</a:t>
            </a:r>
            <a:r>
              <a:rPr lang="pt-BR" sz="1100">
                <a:solidFill>
                  <a:schemeClr val="dk1"/>
                </a:solidFill>
              </a:rPr>
              <a:t>,</a:t>
            </a:r>
            <a:r>
              <a:rPr b="1" lang="pt-BR" sz="1100">
                <a:solidFill>
                  <a:srgbClr val="0000DD"/>
                </a:solidFill>
              </a:rPr>
              <a:t>5</a:t>
            </a:r>
            <a:r>
              <a:rPr lang="pt-BR" sz="1100">
                <a:solidFill>
                  <a:schemeClr val="dk1"/>
                </a:solidFill>
              </a:rPr>
              <a:t>);</a:t>
            </a:r>
            <a:endParaRPr sz="1100">
              <a:solidFill>
                <a:schemeClr val="dk1"/>
              </a:solidFill>
            </a:endParaRPr>
          </a:p>
          <a:p>
            <a:pPr indent="0" lvl="0" marL="0" rtl="0" algn="l">
              <a:spcBef>
                <a:spcPts val="0"/>
              </a:spcBef>
              <a:spcAft>
                <a:spcPts val="0"/>
              </a:spcAft>
              <a:buNone/>
            </a:pPr>
            <a:r>
              <a:t/>
            </a:r>
            <a:endParaRPr sz="1100">
              <a:solidFill>
                <a:schemeClr val="dk1"/>
              </a:solidFill>
            </a:endParaRPr>
          </a:p>
          <a:p>
            <a:pPr indent="0" lvl="0" marL="0" rtl="0" algn="l">
              <a:spcBef>
                <a:spcPts val="0"/>
              </a:spcBef>
              <a:spcAft>
                <a:spcPts val="0"/>
              </a:spcAft>
              <a:buNone/>
            </a:pPr>
            <a:r>
              <a:rPr lang="pt-BR" sz="1100">
                <a:solidFill>
                  <a:srgbClr val="996633"/>
                </a:solidFill>
              </a:rPr>
              <a:t>$prQueue</a:t>
            </a:r>
            <a:r>
              <a:rPr lang="pt-BR" sz="1100">
                <a:solidFill>
                  <a:srgbClr val="333333"/>
                </a:solidFill>
              </a:rPr>
              <a:t>-&gt;</a:t>
            </a:r>
            <a:r>
              <a:rPr lang="pt-BR" sz="1100">
                <a:solidFill>
                  <a:srgbClr val="0000CC"/>
                </a:solidFill>
              </a:rPr>
              <a:t>setExtractFlags</a:t>
            </a:r>
            <a:r>
              <a:rPr lang="pt-BR" sz="1100">
                <a:solidFill>
                  <a:schemeClr val="dk1"/>
                </a:solidFill>
              </a:rPr>
              <a:t>(SplPriorityQueue</a:t>
            </a:r>
            <a:r>
              <a:rPr lang="pt-BR" sz="1100">
                <a:solidFill>
                  <a:srgbClr val="333333"/>
                </a:solidFill>
              </a:rPr>
              <a:t>::</a:t>
            </a:r>
            <a:r>
              <a:rPr lang="pt-BR" sz="1100">
                <a:solidFill>
                  <a:srgbClr val="0000CC"/>
                </a:solidFill>
              </a:rPr>
              <a:t>EXTR_BOTH</a:t>
            </a:r>
            <a:r>
              <a:rPr lang="pt-BR" sz="1100">
                <a:solidFill>
                  <a:schemeClr val="dk1"/>
                </a:solidFill>
              </a:rPr>
              <a:t>);</a:t>
            </a:r>
            <a:endParaRPr sz="1100">
              <a:solidFill>
                <a:schemeClr val="dk1"/>
              </a:solidFill>
            </a:endParaRPr>
          </a:p>
          <a:p>
            <a:pPr indent="0" lvl="0" marL="0" rtl="0" algn="l">
              <a:spcBef>
                <a:spcPts val="0"/>
              </a:spcBef>
              <a:spcAft>
                <a:spcPts val="0"/>
              </a:spcAft>
              <a:buNone/>
            </a:pPr>
            <a:r>
              <a:rPr b="1" lang="pt-BR" sz="1100">
                <a:solidFill>
                  <a:srgbClr val="008800"/>
                </a:solidFill>
              </a:rPr>
              <a:t>foreach</a:t>
            </a:r>
            <a:r>
              <a:rPr lang="pt-BR" sz="1100">
                <a:solidFill>
                  <a:schemeClr val="dk1"/>
                </a:solidFill>
              </a:rPr>
              <a:t> (</a:t>
            </a:r>
            <a:r>
              <a:rPr lang="pt-BR" sz="1100">
                <a:solidFill>
                  <a:srgbClr val="996633"/>
                </a:solidFill>
              </a:rPr>
              <a:t>$prQueue</a:t>
            </a:r>
            <a:r>
              <a:rPr lang="pt-BR" sz="1100">
                <a:solidFill>
                  <a:schemeClr val="dk1"/>
                </a:solidFill>
              </a:rPr>
              <a:t> </a:t>
            </a:r>
            <a:r>
              <a:rPr b="1" lang="pt-BR" sz="1100">
                <a:solidFill>
                  <a:srgbClr val="008800"/>
                </a:solidFill>
              </a:rPr>
              <a:t>as</a:t>
            </a:r>
            <a:r>
              <a:rPr lang="pt-BR" sz="1100">
                <a:solidFill>
                  <a:schemeClr val="dk1"/>
                </a:solidFill>
              </a:rPr>
              <a:t> </a:t>
            </a:r>
            <a:r>
              <a:rPr lang="pt-BR" sz="1100">
                <a:solidFill>
                  <a:srgbClr val="996633"/>
                </a:solidFill>
              </a:rPr>
              <a:t>$item</a:t>
            </a:r>
            <a:r>
              <a:rPr lang="pt-BR" sz="1100">
                <a:solidFill>
                  <a:schemeClr val="dk1"/>
                </a:solidFill>
              </a:rPr>
              <a:t>)  {</a:t>
            </a:r>
            <a:endParaRPr sz="1100">
              <a:solidFill>
                <a:schemeClr val="dk1"/>
              </a:solidFill>
            </a:endParaRPr>
          </a:p>
          <a:p>
            <a:pPr indent="0" lvl="0" marL="0" rtl="0" algn="l">
              <a:spcBef>
                <a:spcPts val="0"/>
              </a:spcBef>
              <a:spcAft>
                <a:spcPts val="0"/>
              </a:spcAft>
              <a:buNone/>
            </a:pPr>
            <a:r>
              <a:rPr lang="pt-BR" sz="1100">
                <a:solidFill>
                  <a:schemeClr val="dk1"/>
                </a:solidFill>
              </a:rPr>
              <a:t>    </a:t>
            </a:r>
            <a:r>
              <a:rPr b="1" lang="pt-BR" sz="1100">
                <a:solidFill>
                  <a:srgbClr val="008800"/>
                </a:solidFill>
              </a:rPr>
              <a:t>echo</a:t>
            </a:r>
            <a:r>
              <a:rPr lang="pt-BR" sz="1100">
                <a:solidFill>
                  <a:schemeClr val="dk1"/>
                </a:solidFill>
              </a:rPr>
              <a:t> </a:t>
            </a:r>
            <a:r>
              <a:rPr lang="pt-BR" sz="1100">
                <a:solidFill>
                  <a:schemeClr val="dk1"/>
                </a:solidFill>
                <a:highlight>
                  <a:srgbClr val="FFF0F0"/>
                </a:highlight>
              </a:rPr>
              <a:t>"prioridade: </a:t>
            </a:r>
            <a:r>
              <a:rPr lang="pt-BR" sz="1100">
                <a:solidFill>
                  <a:schemeClr val="dk1"/>
                </a:solidFill>
                <a:highlight>
                  <a:srgbClr val="EEEEEE"/>
                </a:highlight>
              </a:rPr>
              <a:t>{</a:t>
            </a:r>
            <a:r>
              <a:rPr lang="pt-BR" sz="1100">
                <a:solidFill>
                  <a:srgbClr val="996633"/>
                </a:solidFill>
              </a:rPr>
              <a:t>$item</a:t>
            </a:r>
            <a:r>
              <a:rPr lang="pt-BR" sz="1100">
                <a:solidFill>
                  <a:schemeClr val="dk1"/>
                </a:solidFill>
              </a:rPr>
              <a:t>[</a:t>
            </a:r>
            <a:r>
              <a:rPr lang="pt-BR" sz="1100">
                <a:solidFill>
                  <a:schemeClr val="dk1"/>
                </a:solidFill>
                <a:highlight>
                  <a:srgbClr val="FFF0F0"/>
                </a:highlight>
              </a:rPr>
              <a:t>'priority'</a:t>
            </a:r>
            <a:r>
              <a:rPr lang="pt-BR" sz="1100">
                <a:solidFill>
                  <a:schemeClr val="dk1"/>
                </a:solidFill>
              </a:rPr>
              <a:t>]</a:t>
            </a:r>
            <a:r>
              <a:rPr lang="pt-BR" sz="1100">
                <a:solidFill>
                  <a:schemeClr val="dk1"/>
                </a:solidFill>
                <a:highlight>
                  <a:srgbClr val="EEEEEE"/>
                </a:highlight>
              </a:rPr>
              <a:t>}</a:t>
            </a:r>
            <a:r>
              <a:rPr lang="pt-BR" sz="1100">
                <a:solidFill>
                  <a:schemeClr val="dk1"/>
                </a:solidFill>
                <a:highlight>
                  <a:srgbClr val="FFF0F0"/>
                </a:highlight>
              </a:rPr>
              <a:t> ; dado:</a:t>
            </a:r>
            <a:r>
              <a:rPr lang="pt-BR" sz="1100">
                <a:solidFill>
                  <a:schemeClr val="dk1"/>
                </a:solidFill>
                <a:highlight>
                  <a:srgbClr val="EEEEEE"/>
                </a:highlight>
              </a:rPr>
              <a:t>{</a:t>
            </a:r>
            <a:r>
              <a:rPr lang="pt-BR" sz="1100">
                <a:solidFill>
                  <a:srgbClr val="996633"/>
                </a:solidFill>
              </a:rPr>
              <a:t>$item</a:t>
            </a:r>
            <a:r>
              <a:rPr lang="pt-BR" sz="1100">
                <a:solidFill>
                  <a:schemeClr val="dk1"/>
                </a:solidFill>
              </a:rPr>
              <a:t>[</a:t>
            </a:r>
            <a:r>
              <a:rPr lang="pt-BR" sz="1100">
                <a:solidFill>
                  <a:schemeClr val="dk1"/>
                </a:solidFill>
                <a:highlight>
                  <a:srgbClr val="FFF0F0"/>
                </a:highlight>
              </a:rPr>
              <a:t>'data'</a:t>
            </a:r>
            <a:r>
              <a:rPr lang="pt-BR" sz="1100">
                <a:solidFill>
                  <a:schemeClr val="dk1"/>
                </a:solidFill>
              </a:rPr>
              <a:t>]</a:t>
            </a:r>
            <a:r>
              <a:rPr lang="pt-BR" sz="1100">
                <a:solidFill>
                  <a:schemeClr val="dk1"/>
                </a:solidFill>
                <a:highlight>
                  <a:srgbClr val="EEEEEE"/>
                </a:highlight>
              </a:rPr>
              <a:t>}</a:t>
            </a:r>
            <a:r>
              <a:rPr lang="pt-BR" sz="1100">
                <a:solidFill>
                  <a:schemeClr val="dk1"/>
                </a:solidFill>
                <a:highlight>
                  <a:srgbClr val="FFF0F0"/>
                </a:highlight>
              </a:rPr>
              <a:t>&lt;br/&gt;"</a:t>
            </a:r>
            <a:r>
              <a:rPr lang="pt-BR" sz="1100">
                <a:solidFill>
                  <a:schemeClr val="dk1"/>
                </a:solidFill>
              </a:rPr>
              <a:t>;</a:t>
            </a:r>
            <a:endParaRPr sz="1100">
              <a:solidFill>
                <a:schemeClr val="dk1"/>
              </a:solidFill>
            </a:endParaRPr>
          </a:p>
          <a:p>
            <a:pPr indent="0" lvl="0" marL="0" rtl="0" algn="l">
              <a:lnSpc>
                <a:spcPct val="125000"/>
              </a:lnSpc>
              <a:spcBef>
                <a:spcPts val="0"/>
              </a:spcBef>
              <a:spcAft>
                <a:spcPts val="0"/>
              </a:spcAft>
              <a:buNone/>
            </a:pPr>
            <a:r>
              <a:rPr lang="pt-BR" sz="1100">
                <a:solidFill>
                  <a:schemeClr val="dk1"/>
                </a:solidFill>
              </a:rPr>
              <a:t>}</a:t>
            </a:r>
            <a:endParaRPr sz="1100">
              <a:solidFill>
                <a:schemeClr val="dk1"/>
              </a:solidFill>
            </a:endParaRPr>
          </a:p>
        </p:txBody>
      </p:sp>
      <p:sp>
        <p:nvSpPr>
          <p:cNvPr id="2960" name="Google Shape;2960;p341"/>
          <p:cNvSpPr txBox="1"/>
          <p:nvPr/>
        </p:nvSpPr>
        <p:spPr>
          <a:xfrm>
            <a:off x="349550" y="4086175"/>
            <a:ext cx="8730600" cy="8988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just">
              <a:spcBef>
                <a:spcPts val="0"/>
              </a:spcBef>
              <a:spcAft>
                <a:spcPts val="0"/>
              </a:spcAft>
              <a:buNone/>
            </a:pPr>
            <a:r>
              <a:rPr lang="pt-BR"/>
              <a:t>Com o uso do método setExtractFlags é possível determinar qual será o resultado extraído ao recuperar os dados de um SplPriorityQueue. Seja com os dados (default), apenas o valor da priorização (priority) ou ambos (both).</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4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Operadores Lógicos (diferente “!=” )</a:t>
            </a:r>
            <a:endParaRPr/>
          </a:p>
        </p:txBody>
      </p:sp>
      <p:sp>
        <p:nvSpPr>
          <p:cNvPr id="328" name="Google Shape;328;p45"/>
          <p:cNvSpPr txBox="1"/>
          <p:nvPr>
            <p:ph idx="1" type="body"/>
          </p:nvPr>
        </p:nvSpPr>
        <p:spPr>
          <a:xfrm>
            <a:off x="311700" y="1152475"/>
            <a:ext cx="52428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Exemplo 3:</a:t>
            </a:r>
            <a:endParaRPr/>
          </a:p>
          <a:p>
            <a:pPr indent="0" lvl="0" marL="0" rtl="0" algn="l">
              <a:spcBef>
                <a:spcPts val="1600"/>
              </a:spcBef>
              <a:spcAft>
                <a:spcPts val="0"/>
              </a:spcAft>
              <a:buClr>
                <a:schemeClr val="dk1"/>
              </a:buClr>
              <a:buSzPts val="1100"/>
              <a:buFont typeface="Arial"/>
              <a:buNone/>
            </a:pPr>
            <a:r>
              <a:rPr lang="pt-BR">
                <a:solidFill>
                  <a:srgbClr val="5F5035"/>
                </a:solidFill>
                <a:highlight>
                  <a:srgbClr val="FFFFE8"/>
                </a:highlight>
              </a:rPr>
              <a:t>&lt;?php</a:t>
            </a:r>
            <a:br>
              <a:rPr lang="pt-BR">
                <a:solidFill>
                  <a:schemeClr val="dk1"/>
                </a:solidFill>
                <a:highlight>
                  <a:srgbClr val="FFFFFF"/>
                </a:highlight>
              </a:rPr>
            </a:br>
            <a:br>
              <a:rPr lang="pt-BR">
                <a:solidFill>
                  <a:schemeClr val="dk1"/>
                </a:solidFill>
                <a:highlight>
                  <a:srgbClr val="FFFFFF"/>
                </a:highlight>
              </a:rPr>
            </a:br>
            <a:r>
              <a:rPr lang="pt-BR">
                <a:solidFill>
                  <a:srgbClr val="797997"/>
                </a:solidFill>
                <a:highlight>
                  <a:srgbClr val="FFFFE8"/>
                </a:highlight>
              </a:rPr>
              <a:t>$convite</a:t>
            </a:r>
            <a:r>
              <a:rPr lang="pt-BR">
                <a:solidFill>
                  <a:schemeClr val="dk1"/>
                </a:solidFill>
                <a:highlight>
                  <a:srgbClr val="FFFFE8"/>
                </a:highlight>
              </a:rPr>
              <a:t> </a:t>
            </a:r>
            <a:r>
              <a:rPr lang="pt-BR">
                <a:solidFill>
                  <a:srgbClr val="808030"/>
                </a:solidFill>
                <a:highlight>
                  <a:srgbClr val="FFFFE8"/>
                </a:highlight>
              </a:rPr>
              <a:t>=</a:t>
            </a:r>
            <a:r>
              <a:rPr lang="pt-BR">
                <a:solidFill>
                  <a:schemeClr val="dk1"/>
                </a:solidFill>
                <a:highlight>
                  <a:srgbClr val="FFFFE8"/>
                </a:highlight>
              </a:rPr>
              <a:t> </a:t>
            </a:r>
            <a:r>
              <a:rPr lang="pt-BR">
                <a:solidFill>
                  <a:srgbClr val="0000E6"/>
                </a:solidFill>
                <a:highlight>
                  <a:srgbClr val="FFFFE8"/>
                </a:highlight>
              </a:rPr>
              <a:t>'econômico'</a:t>
            </a:r>
            <a:r>
              <a:rPr lang="pt-BR">
                <a:solidFill>
                  <a:srgbClr val="800080"/>
                </a:solidFill>
                <a:highlight>
                  <a:srgbClr val="FFFFE8"/>
                </a:highlight>
              </a:rPr>
              <a:t>;</a:t>
            </a:r>
            <a:br>
              <a:rPr lang="pt-BR">
                <a:solidFill>
                  <a:schemeClr val="dk1"/>
                </a:solidFill>
                <a:highlight>
                  <a:srgbClr val="FFFFFF"/>
                </a:highlight>
              </a:rPr>
            </a:br>
            <a:br>
              <a:rPr lang="pt-BR">
                <a:solidFill>
                  <a:schemeClr val="dk1"/>
                </a:solidFill>
                <a:highlight>
                  <a:srgbClr val="FFFFFF"/>
                </a:highlight>
              </a:rPr>
            </a:br>
            <a:r>
              <a:rPr b="1" lang="pt-BR">
                <a:solidFill>
                  <a:srgbClr val="800000"/>
                </a:solidFill>
                <a:highlight>
                  <a:srgbClr val="FFFFE8"/>
                </a:highlight>
              </a:rPr>
              <a:t>if</a:t>
            </a:r>
            <a:r>
              <a:rPr lang="pt-BR">
                <a:solidFill>
                  <a:srgbClr val="808030"/>
                </a:solidFill>
                <a:highlight>
                  <a:srgbClr val="FFFFE8"/>
                </a:highlight>
              </a:rPr>
              <a:t>(</a:t>
            </a:r>
            <a:r>
              <a:rPr lang="pt-BR">
                <a:solidFill>
                  <a:srgbClr val="797997"/>
                </a:solidFill>
                <a:highlight>
                  <a:srgbClr val="FFFFE8"/>
                </a:highlight>
              </a:rPr>
              <a:t>$convite</a:t>
            </a:r>
            <a:r>
              <a:rPr lang="pt-BR">
                <a:solidFill>
                  <a:schemeClr val="dk1"/>
                </a:solidFill>
                <a:highlight>
                  <a:srgbClr val="FFFFE8"/>
                </a:highlight>
              </a:rPr>
              <a:t> </a:t>
            </a:r>
            <a:r>
              <a:rPr lang="pt-BR">
                <a:solidFill>
                  <a:srgbClr val="808030"/>
                </a:solidFill>
                <a:highlight>
                  <a:srgbClr val="FFFFE8"/>
                </a:highlight>
              </a:rPr>
              <a:t>!=</a:t>
            </a:r>
            <a:r>
              <a:rPr lang="pt-BR">
                <a:solidFill>
                  <a:schemeClr val="dk1"/>
                </a:solidFill>
                <a:highlight>
                  <a:srgbClr val="FFFFE8"/>
                </a:highlight>
              </a:rPr>
              <a:t> </a:t>
            </a:r>
            <a:r>
              <a:rPr lang="pt-BR">
                <a:solidFill>
                  <a:srgbClr val="0000E6"/>
                </a:solidFill>
                <a:highlight>
                  <a:srgbClr val="FFFFE8"/>
                </a:highlight>
              </a:rPr>
              <a:t>'VIP'</a:t>
            </a:r>
            <a:r>
              <a:rPr lang="pt-BR">
                <a:solidFill>
                  <a:srgbClr val="808030"/>
                </a:solidFill>
                <a:highlight>
                  <a:srgbClr val="FFFFE8"/>
                </a:highlight>
              </a:rPr>
              <a:t>)</a:t>
            </a:r>
            <a:r>
              <a:rPr lang="pt-BR">
                <a:solidFill>
                  <a:srgbClr val="800080"/>
                </a:solidFill>
                <a:highlight>
                  <a:srgbClr val="FFFFE8"/>
                </a:highlight>
              </a:rPr>
              <a:t>{</a:t>
            </a:r>
            <a:br>
              <a:rPr lang="pt-BR">
                <a:solidFill>
                  <a:schemeClr val="dk1"/>
                </a:solidFill>
                <a:highlight>
                  <a:srgbClr val="FFFFFF"/>
                </a:highlight>
              </a:rPr>
            </a:br>
            <a:r>
              <a:rPr lang="pt-BR">
                <a:solidFill>
                  <a:schemeClr val="dk1"/>
                </a:solidFill>
                <a:highlight>
                  <a:srgbClr val="FFFFE8"/>
                </a:highlight>
              </a:rPr>
              <a:t>	</a:t>
            </a:r>
            <a:r>
              <a:rPr b="1" lang="pt-BR">
                <a:solidFill>
                  <a:srgbClr val="800000"/>
                </a:solidFill>
                <a:highlight>
                  <a:srgbClr val="FFFFE8"/>
                </a:highlight>
              </a:rPr>
              <a:t>echo</a:t>
            </a:r>
            <a:r>
              <a:rPr lang="pt-BR">
                <a:solidFill>
                  <a:schemeClr val="dk1"/>
                </a:solidFill>
                <a:highlight>
                  <a:srgbClr val="FFFFE8"/>
                </a:highlight>
              </a:rPr>
              <a:t> </a:t>
            </a:r>
            <a:r>
              <a:rPr lang="pt-BR">
                <a:solidFill>
                  <a:srgbClr val="0000E6"/>
                </a:solidFill>
                <a:highlight>
                  <a:srgbClr val="FFFFE8"/>
                </a:highlight>
              </a:rPr>
              <a:t>'Acesso negado!'</a:t>
            </a:r>
            <a:r>
              <a:rPr lang="pt-BR">
                <a:solidFill>
                  <a:srgbClr val="800080"/>
                </a:solidFill>
                <a:highlight>
                  <a:srgbClr val="FFFFE8"/>
                </a:highlight>
              </a:rPr>
              <a:t>;</a:t>
            </a:r>
            <a:br>
              <a:rPr lang="pt-BR">
                <a:solidFill>
                  <a:schemeClr val="dk1"/>
                </a:solidFill>
                <a:highlight>
                  <a:srgbClr val="FFFFFF"/>
                </a:highlight>
              </a:rPr>
            </a:br>
            <a:r>
              <a:rPr lang="pt-BR">
                <a:solidFill>
                  <a:srgbClr val="800080"/>
                </a:solidFill>
                <a:highlight>
                  <a:srgbClr val="FFFFE8"/>
                </a:highlight>
              </a:rPr>
              <a:t>}</a:t>
            </a:r>
            <a:endParaRPr>
              <a:solidFill>
                <a:srgbClr val="800080"/>
              </a:solidFill>
              <a:highlight>
                <a:srgbClr val="FFFFE8"/>
              </a:highlight>
            </a:endParaRPr>
          </a:p>
          <a:p>
            <a:pPr indent="0" lvl="0" marL="0" rtl="0" algn="l">
              <a:spcBef>
                <a:spcPts val="1600"/>
              </a:spcBef>
              <a:spcAft>
                <a:spcPts val="0"/>
              </a:spcAft>
              <a:buClr>
                <a:schemeClr val="dk1"/>
              </a:buClr>
              <a:buSzPts val="1100"/>
              <a:buFont typeface="Arial"/>
              <a:buNone/>
            </a:pPr>
            <a:r>
              <a:t/>
            </a:r>
            <a:endParaRPr sz="2000">
              <a:solidFill>
                <a:srgbClr val="5F5035"/>
              </a:solidFill>
              <a:highlight>
                <a:srgbClr val="FFFFE8"/>
              </a:highlight>
            </a:endParaRPr>
          </a:p>
          <a:p>
            <a:pPr indent="0" lvl="0" marL="0" rtl="0" algn="l">
              <a:spcBef>
                <a:spcPts val="1600"/>
              </a:spcBef>
              <a:spcAft>
                <a:spcPts val="0"/>
              </a:spcAft>
              <a:buClr>
                <a:schemeClr val="dk1"/>
              </a:buClr>
              <a:buSzPts val="1100"/>
              <a:buFont typeface="Arial"/>
              <a:buNone/>
            </a:pPr>
            <a:r>
              <a:t/>
            </a:r>
            <a:endParaRPr sz="2000">
              <a:solidFill>
                <a:schemeClr val="dk1"/>
              </a:solidFill>
              <a:highlight>
                <a:srgbClr val="FFFFFF"/>
              </a:highlight>
            </a:endParaRPr>
          </a:p>
          <a:p>
            <a:pPr indent="0" lvl="0" marL="0" rtl="0" algn="l">
              <a:spcBef>
                <a:spcPts val="1600"/>
              </a:spcBef>
              <a:spcAft>
                <a:spcPts val="0"/>
              </a:spcAft>
              <a:buClr>
                <a:schemeClr val="dk1"/>
              </a:buClr>
              <a:buSzPts val="1100"/>
              <a:buFont typeface="Arial"/>
              <a:buNone/>
            </a:pPr>
            <a:br>
              <a:rPr lang="pt-BR" sz="2000">
                <a:solidFill>
                  <a:schemeClr val="dk1"/>
                </a:solidFill>
                <a:highlight>
                  <a:srgbClr val="FFFFFF"/>
                </a:highlight>
              </a:rPr>
            </a:br>
            <a:endParaRPr sz="2000">
              <a:solidFill>
                <a:srgbClr val="800080"/>
              </a:solidFill>
              <a:highlight>
                <a:srgbClr val="FFFFE8"/>
              </a:highlight>
            </a:endParaRPr>
          </a:p>
          <a:p>
            <a:pPr indent="0" lvl="0" marL="0" rtl="0" algn="l">
              <a:spcBef>
                <a:spcPts val="1600"/>
              </a:spcBef>
              <a:spcAft>
                <a:spcPts val="0"/>
              </a:spcAft>
              <a:buClr>
                <a:schemeClr val="dk1"/>
              </a:buClr>
              <a:buSzPts val="1100"/>
              <a:buFont typeface="Arial"/>
              <a:buNone/>
            </a:pPr>
            <a:r>
              <a:t/>
            </a:r>
            <a:endParaRPr sz="2400">
              <a:solidFill>
                <a:srgbClr val="808030"/>
              </a:solidFill>
              <a:highlight>
                <a:srgbClr val="FFFFFF"/>
              </a:highlight>
            </a:endParaRPr>
          </a:p>
          <a:p>
            <a:pPr indent="0" lvl="0" marL="0" rtl="0" algn="l">
              <a:spcBef>
                <a:spcPts val="1600"/>
              </a:spcBef>
              <a:spcAft>
                <a:spcPts val="0"/>
              </a:spcAft>
              <a:buClr>
                <a:schemeClr val="dk1"/>
              </a:buClr>
              <a:buSzPts val="1100"/>
              <a:buFont typeface="Arial"/>
              <a:buNone/>
            </a:pPr>
            <a:br>
              <a:rPr lang="pt-BR">
                <a:solidFill>
                  <a:schemeClr val="dk1"/>
                </a:solidFill>
                <a:highlight>
                  <a:srgbClr val="FFFFFF"/>
                </a:highlight>
              </a:rPr>
            </a:br>
            <a:endParaRPr>
              <a:solidFill>
                <a:srgbClr val="800080"/>
              </a:solidFill>
              <a:highlight>
                <a:srgbClr val="FFFFE8"/>
              </a:highlight>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cxnSp>
        <p:nvCxnSpPr>
          <p:cNvPr id="329" name="Google Shape;329;p45"/>
          <p:cNvCxnSpPr/>
          <p:nvPr/>
        </p:nvCxnSpPr>
        <p:spPr>
          <a:xfrm>
            <a:off x="4678550" y="1152475"/>
            <a:ext cx="0" cy="3649200"/>
          </a:xfrm>
          <a:prstGeom prst="straightConnector1">
            <a:avLst/>
          </a:prstGeom>
          <a:noFill/>
          <a:ln cap="flat" cmpd="sng" w="9525">
            <a:solidFill>
              <a:schemeClr val="dk2"/>
            </a:solidFill>
            <a:prstDash val="solid"/>
            <a:round/>
            <a:headEnd len="med" w="med" type="none"/>
            <a:tailEnd len="med" w="med" type="none"/>
          </a:ln>
        </p:spPr>
      </p:cxnSp>
      <p:sp>
        <p:nvSpPr>
          <p:cNvPr id="330" name="Google Shape;330;p45"/>
          <p:cNvSpPr txBox="1"/>
          <p:nvPr/>
        </p:nvSpPr>
        <p:spPr>
          <a:xfrm>
            <a:off x="4932750" y="1909500"/>
            <a:ext cx="4079100" cy="16323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pt-BR" sz="1800">
                <a:solidFill>
                  <a:schemeClr val="dk1"/>
                </a:solidFill>
              </a:rPr>
              <a:t>Neste exemplo utilizamos o operador lógico de diferente, representado pelos símbolos de exclamação e igual</a:t>
            </a:r>
            <a:r>
              <a:rPr i="1" lang="pt-BR" sz="1800">
                <a:solidFill>
                  <a:schemeClr val="dk1"/>
                </a:solidFill>
              </a:rPr>
              <a:t> </a:t>
            </a:r>
            <a:r>
              <a:rPr lang="pt-BR" sz="1800">
                <a:solidFill>
                  <a:schemeClr val="dk1"/>
                </a:solidFill>
              </a:rPr>
              <a:t>para testar se uma variável ou expressão é diferente do valor testado à direita.</a:t>
            </a:r>
            <a:endParaRPr sz="1800">
              <a:solidFill>
                <a:schemeClr val="dk1"/>
              </a:solidFill>
            </a:endParaRPr>
          </a:p>
        </p:txBody>
      </p:sp>
    </p:spTree>
  </p:cSld>
  <p:clrMapOvr>
    <a:masterClrMapping/>
  </p:clrMapOvr>
</p:sld>
</file>

<file path=ppt/slides/slide3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4" name="Shape 2964"/>
        <p:cNvGrpSpPr/>
        <p:nvPr/>
      </p:nvGrpSpPr>
      <p:grpSpPr>
        <a:xfrm>
          <a:off x="0" y="0"/>
          <a:ext cx="0" cy="0"/>
          <a:chOff x="0" y="0"/>
          <a:chExt cx="0" cy="0"/>
        </a:xfrm>
      </p:grpSpPr>
      <p:sp>
        <p:nvSpPr>
          <p:cNvPr id="2965" name="Google Shape;2965;p34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SplStorageObject</a:t>
            </a:r>
            <a:endParaRPr/>
          </a:p>
        </p:txBody>
      </p:sp>
      <p:sp>
        <p:nvSpPr>
          <p:cNvPr id="2966" name="Google Shape;2966;p342"/>
          <p:cNvSpPr txBox="1"/>
          <p:nvPr>
            <p:ph idx="1" type="body"/>
          </p:nvPr>
        </p:nvSpPr>
        <p:spPr>
          <a:xfrm>
            <a:off x="311700" y="1152475"/>
            <a:ext cx="8520600" cy="3360300"/>
          </a:xfrm>
          <a:prstGeom prst="rect">
            <a:avLst/>
          </a:prstGeom>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317500" lvl="0" marL="457200" rtl="0" algn="just">
              <a:spcBef>
                <a:spcPts val="0"/>
              </a:spcBef>
              <a:spcAft>
                <a:spcPts val="0"/>
              </a:spcAft>
              <a:buSzPts val="1400"/>
              <a:buChar char="●"/>
            </a:pPr>
            <a:r>
              <a:rPr lang="pt-BR" sz="1400"/>
              <a:t>A classe SplObjectStorage fornece um mapa de objetos para dados ou, ignorando dados, um conjunto de objetos. Esse duplo propósito pode ser útil em muitos casos, envolvendo a necessidade de identificar objetos de forma exclusiva.</a:t>
            </a:r>
            <a:br>
              <a:rPr lang="pt-BR" sz="1400"/>
            </a:br>
            <a:endParaRPr sz="1400"/>
          </a:p>
          <a:p>
            <a:pPr indent="-317500" lvl="0" marL="457200" rtl="0" algn="just">
              <a:spcBef>
                <a:spcPts val="0"/>
              </a:spcBef>
              <a:spcAft>
                <a:spcPts val="0"/>
              </a:spcAft>
              <a:buSzPts val="1400"/>
              <a:buChar char="●"/>
            </a:pPr>
            <a:r>
              <a:rPr lang="pt-BR" sz="1400"/>
              <a:t>Diferente de um hashmap, o </a:t>
            </a:r>
            <a:r>
              <a:rPr lang="pt-BR" sz="1400"/>
              <a:t>SplObjectStorage não atua como um armazenamento de chave-valor, mas apenas um conjunto de objetos. Algo está no set ou não, mas sua posição não é importante.</a:t>
            </a:r>
            <a:br>
              <a:rPr lang="pt-BR" sz="1400"/>
            </a:br>
            <a:endParaRPr sz="1400"/>
          </a:p>
          <a:p>
            <a:pPr indent="-317500" lvl="0" marL="457200" rtl="0" algn="just">
              <a:spcBef>
                <a:spcPts val="0"/>
              </a:spcBef>
              <a:spcAft>
                <a:spcPts val="0"/>
              </a:spcAft>
              <a:buSzPts val="1400"/>
              <a:buChar char="●"/>
            </a:pPr>
            <a:r>
              <a:rPr lang="pt-BR" sz="1400"/>
              <a:t>A "chave" de um elemento no SplObjectStorage é, na verdade, o hash do objeto. Isso faz com que não seja possível adicionar várias cópias da mesma instância de objeto a um SplObjectStorage, para que você não precise verificar se já existe uma cópia antes de adicionar.</a:t>
            </a:r>
            <a:br>
              <a:rPr lang="pt-BR" sz="1400"/>
            </a:br>
            <a:endParaRPr sz="1400"/>
          </a:p>
          <a:p>
            <a:pPr indent="-317500" lvl="0" marL="457200" rtl="0" algn="just">
              <a:spcBef>
                <a:spcPts val="0"/>
              </a:spcBef>
              <a:spcAft>
                <a:spcPts val="0"/>
              </a:spcAft>
              <a:buSzPts val="1400"/>
              <a:buChar char="●"/>
            </a:pPr>
            <a:r>
              <a:rPr lang="pt-BR" sz="1400"/>
              <a:t>A principal vantagem do SplObjectStorage é o fato de que você ganha muitos métodos para lidar e interagir com diferentes conjuntos (contains(), removeAll(), removeAllExcept () etc).</a:t>
            </a:r>
            <a:endParaRPr sz="1400"/>
          </a:p>
        </p:txBody>
      </p:sp>
    </p:spTree>
  </p:cSld>
  <p:clrMapOvr>
    <a:masterClrMapping/>
  </p:clrMapOvr>
</p:sld>
</file>

<file path=ppt/slides/slide3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0" name="Shape 2970"/>
        <p:cNvGrpSpPr/>
        <p:nvPr/>
      </p:nvGrpSpPr>
      <p:grpSpPr>
        <a:xfrm>
          <a:off x="0" y="0"/>
          <a:ext cx="0" cy="0"/>
          <a:chOff x="0" y="0"/>
          <a:chExt cx="0" cy="0"/>
        </a:xfrm>
      </p:grpSpPr>
      <p:sp>
        <p:nvSpPr>
          <p:cNvPr id="2971" name="Google Shape;2971;p34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SplObjectStorage</a:t>
            </a:r>
            <a:endParaRPr/>
          </a:p>
        </p:txBody>
      </p:sp>
      <p:cxnSp>
        <p:nvCxnSpPr>
          <p:cNvPr id="2972" name="Google Shape;2972;p343"/>
          <p:cNvCxnSpPr/>
          <p:nvPr/>
        </p:nvCxnSpPr>
        <p:spPr>
          <a:xfrm>
            <a:off x="3959800" y="1170125"/>
            <a:ext cx="0" cy="3520200"/>
          </a:xfrm>
          <a:prstGeom prst="straightConnector1">
            <a:avLst/>
          </a:prstGeom>
          <a:noFill/>
          <a:ln cap="flat" cmpd="sng" w="9525">
            <a:solidFill>
              <a:schemeClr val="dk2"/>
            </a:solidFill>
            <a:prstDash val="solid"/>
            <a:round/>
            <a:headEnd len="med" w="med" type="none"/>
            <a:tailEnd len="med" w="med" type="none"/>
          </a:ln>
        </p:spPr>
      </p:cxnSp>
      <p:sp>
        <p:nvSpPr>
          <p:cNvPr id="2973" name="Google Shape;2973;p343"/>
          <p:cNvSpPr txBox="1"/>
          <p:nvPr/>
        </p:nvSpPr>
        <p:spPr>
          <a:xfrm>
            <a:off x="191425" y="1376550"/>
            <a:ext cx="3597900" cy="30000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pt-BR" sz="1100">
                <a:solidFill>
                  <a:srgbClr val="557799"/>
                </a:solidFill>
              </a:rPr>
              <a:t>&lt;?php</a:t>
            </a:r>
            <a:endParaRPr sz="1100">
              <a:solidFill>
                <a:schemeClr val="dk1"/>
              </a:solidFill>
            </a:endParaRPr>
          </a:p>
          <a:p>
            <a:pPr indent="0" lvl="0" marL="0" rtl="0" algn="l">
              <a:spcBef>
                <a:spcPts val="0"/>
              </a:spcBef>
              <a:spcAft>
                <a:spcPts val="0"/>
              </a:spcAft>
              <a:buNone/>
            </a:pPr>
            <a:r>
              <a:t/>
            </a:r>
            <a:endParaRPr sz="1100">
              <a:solidFill>
                <a:schemeClr val="dk1"/>
              </a:solidFill>
            </a:endParaRPr>
          </a:p>
          <a:p>
            <a:pPr indent="0" lvl="0" marL="0" rtl="0" algn="l">
              <a:spcBef>
                <a:spcPts val="0"/>
              </a:spcBef>
              <a:spcAft>
                <a:spcPts val="0"/>
              </a:spcAft>
              <a:buNone/>
            </a:pPr>
            <a:r>
              <a:rPr b="1" lang="pt-BR" sz="1100">
                <a:solidFill>
                  <a:srgbClr val="008800"/>
                </a:solidFill>
              </a:rPr>
              <a:t>class</a:t>
            </a:r>
            <a:r>
              <a:rPr lang="pt-BR" sz="1100">
                <a:solidFill>
                  <a:schemeClr val="dk1"/>
                </a:solidFill>
              </a:rPr>
              <a:t> </a:t>
            </a:r>
            <a:r>
              <a:rPr b="1" lang="pt-BR" sz="1100">
                <a:solidFill>
                  <a:srgbClr val="BB0066"/>
                </a:solidFill>
              </a:rPr>
              <a:t>Pessoa</a:t>
            </a:r>
            <a:r>
              <a:rPr lang="pt-BR" sz="1100">
                <a:solidFill>
                  <a:schemeClr val="dk1"/>
                </a:solidFill>
              </a:rPr>
              <a:t> {</a:t>
            </a:r>
            <a:endParaRPr sz="1100">
              <a:solidFill>
                <a:schemeClr val="dk1"/>
              </a:solidFill>
            </a:endParaRPr>
          </a:p>
          <a:p>
            <a:pPr indent="0" lvl="0" marL="0" rtl="0" algn="l">
              <a:spcBef>
                <a:spcPts val="0"/>
              </a:spcBef>
              <a:spcAft>
                <a:spcPts val="0"/>
              </a:spcAft>
              <a:buNone/>
            </a:pPr>
            <a:r>
              <a:rPr lang="pt-BR" sz="1100">
                <a:solidFill>
                  <a:schemeClr val="dk1"/>
                </a:solidFill>
              </a:rPr>
              <a:t>    </a:t>
            </a:r>
            <a:r>
              <a:rPr b="1" lang="pt-BR" sz="1100">
                <a:solidFill>
                  <a:srgbClr val="008800"/>
                </a:solidFill>
              </a:rPr>
              <a:t>public</a:t>
            </a:r>
            <a:r>
              <a:rPr lang="pt-BR" sz="1100">
                <a:solidFill>
                  <a:schemeClr val="dk1"/>
                </a:solidFill>
              </a:rPr>
              <a:t> </a:t>
            </a:r>
            <a:r>
              <a:rPr lang="pt-BR" sz="1100">
                <a:solidFill>
                  <a:srgbClr val="996633"/>
                </a:solidFill>
              </a:rPr>
              <a:t>$nome</a:t>
            </a:r>
            <a:r>
              <a:rPr lang="pt-BR" sz="1100">
                <a:solidFill>
                  <a:schemeClr val="dk1"/>
                </a:solidFill>
              </a:rPr>
              <a:t>;</a:t>
            </a:r>
            <a:endParaRPr sz="1100">
              <a:solidFill>
                <a:schemeClr val="dk1"/>
              </a:solidFill>
            </a:endParaRPr>
          </a:p>
          <a:p>
            <a:pPr indent="0" lvl="0" marL="0" rtl="0" algn="l">
              <a:spcBef>
                <a:spcPts val="0"/>
              </a:spcBef>
              <a:spcAft>
                <a:spcPts val="0"/>
              </a:spcAft>
              <a:buNone/>
            </a:pPr>
            <a:r>
              <a:rPr lang="pt-BR" sz="1100">
                <a:solidFill>
                  <a:schemeClr val="dk1"/>
                </a:solidFill>
              </a:rPr>
              <a:t>}</a:t>
            </a:r>
            <a:endParaRPr sz="1100">
              <a:solidFill>
                <a:schemeClr val="dk1"/>
              </a:solidFill>
            </a:endParaRPr>
          </a:p>
          <a:p>
            <a:pPr indent="0" lvl="0" marL="0" rtl="0" algn="l">
              <a:spcBef>
                <a:spcPts val="0"/>
              </a:spcBef>
              <a:spcAft>
                <a:spcPts val="0"/>
              </a:spcAft>
              <a:buNone/>
            </a:pPr>
            <a:r>
              <a:rPr lang="pt-BR" sz="1100">
                <a:solidFill>
                  <a:srgbClr val="996633"/>
                </a:solidFill>
              </a:rPr>
              <a:t>$storage</a:t>
            </a:r>
            <a:r>
              <a:rPr lang="pt-BR" sz="1100">
                <a:solidFill>
                  <a:schemeClr val="dk1"/>
                </a:solidFill>
              </a:rPr>
              <a:t> </a:t>
            </a:r>
            <a:r>
              <a:rPr lang="pt-BR" sz="1100">
                <a:solidFill>
                  <a:srgbClr val="333333"/>
                </a:solidFill>
              </a:rPr>
              <a:t>=</a:t>
            </a:r>
            <a:r>
              <a:rPr lang="pt-BR" sz="1100">
                <a:solidFill>
                  <a:schemeClr val="dk1"/>
                </a:solidFill>
              </a:rPr>
              <a:t> </a:t>
            </a:r>
            <a:r>
              <a:rPr b="1" lang="pt-BR" sz="1100">
                <a:solidFill>
                  <a:srgbClr val="008800"/>
                </a:solidFill>
              </a:rPr>
              <a:t>new</a:t>
            </a:r>
            <a:r>
              <a:rPr lang="pt-BR" sz="1100">
                <a:solidFill>
                  <a:schemeClr val="dk1"/>
                </a:solidFill>
              </a:rPr>
              <a:t> SplObjectStorage();</a:t>
            </a:r>
            <a:endParaRPr sz="1100">
              <a:solidFill>
                <a:schemeClr val="dk1"/>
              </a:solidFill>
            </a:endParaRPr>
          </a:p>
          <a:p>
            <a:pPr indent="0" lvl="0" marL="0" rtl="0" algn="l">
              <a:spcBef>
                <a:spcPts val="0"/>
              </a:spcBef>
              <a:spcAft>
                <a:spcPts val="0"/>
              </a:spcAft>
              <a:buNone/>
            </a:pPr>
            <a:r>
              <a:t/>
            </a:r>
            <a:endParaRPr sz="1100">
              <a:solidFill>
                <a:schemeClr val="dk1"/>
              </a:solidFill>
            </a:endParaRPr>
          </a:p>
          <a:p>
            <a:pPr indent="0" lvl="0" marL="0" rtl="0" algn="l">
              <a:spcBef>
                <a:spcPts val="0"/>
              </a:spcBef>
              <a:spcAft>
                <a:spcPts val="0"/>
              </a:spcAft>
              <a:buNone/>
            </a:pPr>
            <a:r>
              <a:rPr lang="pt-BR" sz="1100">
                <a:solidFill>
                  <a:srgbClr val="996633"/>
                </a:solidFill>
              </a:rPr>
              <a:t>$o1</a:t>
            </a:r>
            <a:r>
              <a:rPr lang="pt-BR" sz="1100">
                <a:solidFill>
                  <a:schemeClr val="dk1"/>
                </a:solidFill>
              </a:rPr>
              <a:t> </a:t>
            </a:r>
            <a:r>
              <a:rPr lang="pt-BR" sz="1100">
                <a:solidFill>
                  <a:srgbClr val="333333"/>
                </a:solidFill>
              </a:rPr>
              <a:t>=</a:t>
            </a:r>
            <a:r>
              <a:rPr lang="pt-BR" sz="1100">
                <a:solidFill>
                  <a:schemeClr val="dk1"/>
                </a:solidFill>
              </a:rPr>
              <a:t> </a:t>
            </a:r>
            <a:r>
              <a:rPr b="1" lang="pt-BR" sz="1100">
                <a:solidFill>
                  <a:srgbClr val="008800"/>
                </a:solidFill>
              </a:rPr>
              <a:t>new</a:t>
            </a:r>
            <a:r>
              <a:rPr lang="pt-BR" sz="1100">
                <a:solidFill>
                  <a:schemeClr val="dk1"/>
                </a:solidFill>
              </a:rPr>
              <a:t> Pessoa();</a:t>
            </a:r>
            <a:endParaRPr sz="1100">
              <a:solidFill>
                <a:schemeClr val="dk1"/>
              </a:solidFill>
            </a:endParaRPr>
          </a:p>
          <a:p>
            <a:pPr indent="0" lvl="0" marL="0" rtl="0" algn="l">
              <a:spcBef>
                <a:spcPts val="0"/>
              </a:spcBef>
              <a:spcAft>
                <a:spcPts val="0"/>
              </a:spcAft>
              <a:buNone/>
            </a:pPr>
            <a:r>
              <a:rPr lang="pt-BR" sz="1100">
                <a:solidFill>
                  <a:srgbClr val="996633"/>
                </a:solidFill>
              </a:rPr>
              <a:t>$o2</a:t>
            </a:r>
            <a:r>
              <a:rPr lang="pt-BR" sz="1100">
                <a:solidFill>
                  <a:schemeClr val="dk1"/>
                </a:solidFill>
              </a:rPr>
              <a:t> </a:t>
            </a:r>
            <a:r>
              <a:rPr lang="pt-BR" sz="1100">
                <a:solidFill>
                  <a:srgbClr val="333333"/>
                </a:solidFill>
              </a:rPr>
              <a:t>=</a:t>
            </a:r>
            <a:r>
              <a:rPr lang="pt-BR" sz="1100">
                <a:solidFill>
                  <a:schemeClr val="dk1"/>
                </a:solidFill>
              </a:rPr>
              <a:t> </a:t>
            </a:r>
            <a:r>
              <a:rPr b="1" lang="pt-BR" sz="1100">
                <a:solidFill>
                  <a:srgbClr val="008800"/>
                </a:solidFill>
              </a:rPr>
              <a:t>new</a:t>
            </a:r>
            <a:r>
              <a:rPr lang="pt-BR" sz="1100">
                <a:solidFill>
                  <a:schemeClr val="dk1"/>
                </a:solidFill>
              </a:rPr>
              <a:t> Pessoa();</a:t>
            </a:r>
            <a:endParaRPr sz="1100">
              <a:solidFill>
                <a:schemeClr val="dk1"/>
              </a:solidFill>
            </a:endParaRPr>
          </a:p>
          <a:p>
            <a:pPr indent="0" lvl="0" marL="0" rtl="0" algn="l">
              <a:spcBef>
                <a:spcPts val="0"/>
              </a:spcBef>
              <a:spcAft>
                <a:spcPts val="0"/>
              </a:spcAft>
              <a:buNone/>
            </a:pPr>
            <a:r>
              <a:rPr lang="pt-BR" sz="1100">
                <a:solidFill>
                  <a:srgbClr val="996633"/>
                </a:solidFill>
              </a:rPr>
              <a:t>$o3</a:t>
            </a:r>
            <a:r>
              <a:rPr lang="pt-BR" sz="1100">
                <a:solidFill>
                  <a:schemeClr val="dk1"/>
                </a:solidFill>
              </a:rPr>
              <a:t> </a:t>
            </a:r>
            <a:r>
              <a:rPr lang="pt-BR" sz="1100">
                <a:solidFill>
                  <a:srgbClr val="333333"/>
                </a:solidFill>
              </a:rPr>
              <a:t>=</a:t>
            </a:r>
            <a:r>
              <a:rPr lang="pt-BR" sz="1100">
                <a:solidFill>
                  <a:schemeClr val="dk1"/>
                </a:solidFill>
              </a:rPr>
              <a:t> </a:t>
            </a:r>
            <a:r>
              <a:rPr b="1" lang="pt-BR" sz="1100">
                <a:solidFill>
                  <a:srgbClr val="008800"/>
                </a:solidFill>
              </a:rPr>
              <a:t>new</a:t>
            </a:r>
            <a:r>
              <a:rPr lang="pt-BR" sz="1100">
                <a:solidFill>
                  <a:schemeClr val="dk1"/>
                </a:solidFill>
              </a:rPr>
              <a:t> Pessoa();</a:t>
            </a:r>
            <a:endParaRPr sz="1100">
              <a:solidFill>
                <a:schemeClr val="dk1"/>
              </a:solidFill>
            </a:endParaRPr>
          </a:p>
          <a:p>
            <a:pPr indent="0" lvl="0" marL="0" rtl="0" algn="l">
              <a:spcBef>
                <a:spcPts val="0"/>
              </a:spcBef>
              <a:spcAft>
                <a:spcPts val="0"/>
              </a:spcAft>
              <a:buNone/>
            </a:pPr>
            <a:r>
              <a:rPr lang="pt-BR" sz="1100">
                <a:solidFill>
                  <a:srgbClr val="996633"/>
                </a:solidFill>
              </a:rPr>
              <a:t>$o4</a:t>
            </a:r>
            <a:r>
              <a:rPr lang="pt-BR" sz="1100">
                <a:solidFill>
                  <a:schemeClr val="dk1"/>
                </a:solidFill>
              </a:rPr>
              <a:t> </a:t>
            </a:r>
            <a:r>
              <a:rPr lang="pt-BR" sz="1100">
                <a:solidFill>
                  <a:srgbClr val="333333"/>
                </a:solidFill>
              </a:rPr>
              <a:t>=</a:t>
            </a:r>
            <a:r>
              <a:rPr lang="pt-BR" sz="1100">
                <a:solidFill>
                  <a:schemeClr val="dk1"/>
                </a:solidFill>
              </a:rPr>
              <a:t> </a:t>
            </a:r>
            <a:r>
              <a:rPr b="1" lang="pt-BR" sz="1100">
                <a:solidFill>
                  <a:srgbClr val="008800"/>
                </a:solidFill>
              </a:rPr>
              <a:t>new</a:t>
            </a:r>
            <a:r>
              <a:rPr lang="pt-BR" sz="1100">
                <a:solidFill>
                  <a:schemeClr val="dk1"/>
                </a:solidFill>
              </a:rPr>
              <a:t> Pessoa();</a:t>
            </a:r>
            <a:endParaRPr sz="1100">
              <a:solidFill>
                <a:schemeClr val="dk1"/>
              </a:solidFill>
            </a:endParaRPr>
          </a:p>
          <a:p>
            <a:pPr indent="0" lvl="0" marL="0" rtl="0" algn="l">
              <a:spcBef>
                <a:spcPts val="0"/>
              </a:spcBef>
              <a:spcAft>
                <a:spcPts val="0"/>
              </a:spcAft>
              <a:buNone/>
            </a:pPr>
            <a:r>
              <a:t/>
            </a:r>
            <a:endParaRPr sz="1100">
              <a:solidFill>
                <a:schemeClr val="dk1"/>
              </a:solidFill>
            </a:endParaRPr>
          </a:p>
          <a:p>
            <a:pPr indent="0" lvl="0" marL="0" rtl="0" algn="l">
              <a:spcBef>
                <a:spcPts val="0"/>
              </a:spcBef>
              <a:spcAft>
                <a:spcPts val="0"/>
              </a:spcAft>
              <a:buNone/>
            </a:pPr>
            <a:r>
              <a:rPr lang="pt-BR" sz="1100">
                <a:solidFill>
                  <a:srgbClr val="996633"/>
                </a:solidFill>
              </a:rPr>
              <a:t>$o1</a:t>
            </a:r>
            <a:r>
              <a:rPr lang="pt-BR" sz="1100">
                <a:solidFill>
                  <a:srgbClr val="333333"/>
                </a:solidFill>
              </a:rPr>
              <a:t>-&gt;</a:t>
            </a:r>
            <a:r>
              <a:rPr lang="pt-BR" sz="1100">
                <a:solidFill>
                  <a:srgbClr val="0000CC"/>
                </a:solidFill>
              </a:rPr>
              <a:t>nome</a:t>
            </a:r>
            <a:r>
              <a:rPr lang="pt-BR" sz="1100">
                <a:solidFill>
                  <a:schemeClr val="dk1"/>
                </a:solidFill>
              </a:rPr>
              <a:t>  </a:t>
            </a:r>
            <a:r>
              <a:rPr lang="pt-BR" sz="1100">
                <a:solidFill>
                  <a:srgbClr val="333333"/>
                </a:solidFill>
              </a:rPr>
              <a:t>=</a:t>
            </a:r>
            <a:r>
              <a:rPr lang="pt-BR" sz="1100">
                <a:solidFill>
                  <a:schemeClr val="dk1"/>
                </a:solidFill>
              </a:rPr>
              <a:t> </a:t>
            </a:r>
            <a:r>
              <a:rPr lang="pt-BR" sz="1100">
                <a:solidFill>
                  <a:schemeClr val="dk1"/>
                </a:solidFill>
                <a:highlight>
                  <a:srgbClr val="FFF0F0"/>
                </a:highlight>
              </a:rPr>
              <a:t>'João'</a:t>
            </a:r>
            <a:r>
              <a:rPr lang="pt-BR" sz="1100">
                <a:solidFill>
                  <a:schemeClr val="dk1"/>
                </a:solidFill>
              </a:rPr>
              <a:t>;</a:t>
            </a:r>
            <a:endParaRPr sz="1100">
              <a:solidFill>
                <a:schemeClr val="dk1"/>
              </a:solidFill>
            </a:endParaRPr>
          </a:p>
          <a:p>
            <a:pPr indent="0" lvl="0" marL="0" rtl="0" algn="l">
              <a:spcBef>
                <a:spcPts val="0"/>
              </a:spcBef>
              <a:spcAft>
                <a:spcPts val="0"/>
              </a:spcAft>
              <a:buNone/>
            </a:pPr>
            <a:r>
              <a:rPr lang="pt-BR" sz="1100">
                <a:solidFill>
                  <a:srgbClr val="996633"/>
                </a:solidFill>
              </a:rPr>
              <a:t>$o2</a:t>
            </a:r>
            <a:r>
              <a:rPr lang="pt-BR" sz="1100">
                <a:solidFill>
                  <a:srgbClr val="333333"/>
                </a:solidFill>
              </a:rPr>
              <a:t>-&gt;</a:t>
            </a:r>
            <a:r>
              <a:rPr lang="pt-BR" sz="1100">
                <a:solidFill>
                  <a:srgbClr val="0000CC"/>
                </a:solidFill>
              </a:rPr>
              <a:t>nome</a:t>
            </a:r>
            <a:r>
              <a:rPr lang="pt-BR" sz="1100">
                <a:solidFill>
                  <a:schemeClr val="dk1"/>
                </a:solidFill>
              </a:rPr>
              <a:t>  </a:t>
            </a:r>
            <a:r>
              <a:rPr lang="pt-BR" sz="1100">
                <a:solidFill>
                  <a:srgbClr val="333333"/>
                </a:solidFill>
              </a:rPr>
              <a:t>=</a:t>
            </a:r>
            <a:r>
              <a:rPr lang="pt-BR" sz="1100">
                <a:solidFill>
                  <a:schemeClr val="dk1"/>
                </a:solidFill>
              </a:rPr>
              <a:t> </a:t>
            </a:r>
            <a:r>
              <a:rPr lang="pt-BR" sz="1100">
                <a:solidFill>
                  <a:schemeClr val="dk1"/>
                </a:solidFill>
                <a:highlight>
                  <a:srgbClr val="FFF0F0"/>
                </a:highlight>
              </a:rPr>
              <a:t>'Maria'</a:t>
            </a:r>
            <a:r>
              <a:rPr lang="pt-BR" sz="1100">
                <a:solidFill>
                  <a:schemeClr val="dk1"/>
                </a:solidFill>
              </a:rPr>
              <a:t>;</a:t>
            </a:r>
            <a:endParaRPr sz="1100">
              <a:solidFill>
                <a:schemeClr val="dk1"/>
              </a:solidFill>
            </a:endParaRPr>
          </a:p>
          <a:p>
            <a:pPr indent="0" lvl="0" marL="0" rtl="0" algn="l">
              <a:spcBef>
                <a:spcPts val="0"/>
              </a:spcBef>
              <a:spcAft>
                <a:spcPts val="0"/>
              </a:spcAft>
              <a:buNone/>
            </a:pPr>
            <a:r>
              <a:rPr lang="pt-BR" sz="1100">
                <a:solidFill>
                  <a:srgbClr val="996633"/>
                </a:solidFill>
              </a:rPr>
              <a:t>$o3</a:t>
            </a:r>
            <a:r>
              <a:rPr lang="pt-BR" sz="1100">
                <a:solidFill>
                  <a:srgbClr val="333333"/>
                </a:solidFill>
              </a:rPr>
              <a:t>-&gt;</a:t>
            </a:r>
            <a:r>
              <a:rPr lang="pt-BR" sz="1100">
                <a:solidFill>
                  <a:srgbClr val="0000CC"/>
                </a:solidFill>
              </a:rPr>
              <a:t>nome</a:t>
            </a:r>
            <a:r>
              <a:rPr lang="pt-BR" sz="1100">
                <a:solidFill>
                  <a:schemeClr val="dk1"/>
                </a:solidFill>
              </a:rPr>
              <a:t>  </a:t>
            </a:r>
            <a:r>
              <a:rPr lang="pt-BR" sz="1100">
                <a:solidFill>
                  <a:srgbClr val="333333"/>
                </a:solidFill>
              </a:rPr>
              <a:t>=</a:t>
            </a:r>
            <a:r>
              <a:rPr lang="pt-BR" sz="1100">
                <a:solidFill>
                  <a:schemeClr val="dk1"/>
                </a:solidFill>
              </a:rPr>
              <a:t> </a:t>
            </a:r>
            <a:r>
              <a:rPr lang="pt-BR" sz="1100">
                <a:solidFill>
                  <a:schemeClr val="dk1"/>
                </a:solidFill>
                <a:highlight>
                  <a:srgbClr val="FFF0F0"/>
                </a:highlight>
              </a:rPr>
              <a:t>'Thiago'</a:t>
            </a:r>
            <a:r>
              <a:rPr lang="pt-BR" sz="1100">
                <a:solidFill>
                  <a:schemeClr val="dk1"/>
                </a:solidFill>
              </a:rPr>
              <a:t>;</a:t>
            </a:r>
            <a:endParaRPr sz="1100">
              <a:solidFill>
                <a:schemeClr val="dk1"/>
              </a:solidFill>
            </a:endParaRPr>
          </a:p>
          <a:p>
            <a:pPr indent="0" lvl="0" marL="0" rtl="0" algn="l">
              <a:spcBef>
                <a:spcPts val="0"/>
              </a:spcBef>
              <a:spcAft>
                <a:spcPts val="0"/>
              </a:spcAft>
              <a:buNone/>
            </a:pPr>
            <a:r>
              <a:rPr lang="pt-BR" sz="1100">
                <a:solidFill>
                  <a:srgbClr val="996633"/>
                </a:solidFill>
              </a:rPr>
              <a:t>$o4</a:t>
            </a:r>
            <a:r>
              <a:rPr lang="pt-BR" sz="1100">
                <a:solidFill>
                  <a:srgbClr val="333333"/>
                </a:solidFill>
              </a:rPr>
              <a:t>-&gt;</a:t>
            </a:r>
            <a:r>
              <a:rPr lang="pt-BR" sz="1100">
                <a:solidFill>
                  <a:srgbClr val="0000CC"/>
                </a:solidFill>
              </a:rPr>
              <a:t>nome</a:t>
            </a:r>
            <a:r>
              <a:rPr lang="pt-BR" sz="1100">
                <a:solidFill>
                  <a:schemeClr val="dk1"/>
                </a:solidFill>
              </a:rPr>
              <a:t>  </a:t>
            </a:r>
            <a:r>
              <a:rPr lang="pt-BR" sz="1100">
                <a:solidFill>
                  <a:srgbClr val="333333"/>
                </a:solidFill>
              </a:rPr>
              <a:t>=</a:t>
            </a:r>
            <a:r>
              <a:rPr lang="pt-BR" sz="1100">
                <a:solidFill>
                  <a:schemeClr val="dk1"/>
                </a:solidFill>
              </a:rPr>
              <a:t> </a:t>
            </a:r>
            <a:r>
              <a:rPr lang="pt-BR" sz="1100">
                <a:solidFill>
                  <a:schemeClr val="dk1"/>
                </a:solidFill>
                <a:highlight>
                  <a:srgbClr val="FFF0F0"/>
                </a:highlight>
              </a:rPr>
              <a:t>'Maria'</a:t>
            </a:r>
            <a:r>
              <a:rPr lang="pt-BR" sz="1100">
                <a:solidFill>
                  <a:schemeClr val="dk1"/>
                </a:solidFill>
              </a:rPr>
              <a:t>;</a:t>
            </a:r>
            <a:endParaRPr sz="1100">
              <a:solidFill>
                <a:schemeClr val="dk1"/>
              </a:solidFill>
            </a:endParaRPr>
          </a:p>
          <a:p>
            <a:pPr indent="0" lvl="0" marL="0" rtl="0" algn="l">
              <a:lnSpc>
                <a:spcPct val="125000"/>
              </a:lnSpc>
              <a:spcBef>
                <a:spcPts val="0"/>
              </a:spcBef>
              <a:spcAft>
                <a:spcPts val="0"/>
              </a:spcAft>
              <a:buNone/>
            </a:pPr>
            <a:r>
              <a:t/>
            </a:r>
            <a:endParaRPr sz="1100">
              <a:solidFill>
                <a:schemeClr val="dk1"/>
              </a:solidFill>
            </a:endParaRPr>
          </a:p>
        </p:txBody>
      </p:sp>
      <p:sp>
        <p:nvSpPr>
          <p:cNvPr id="2974" name="Google Shape;2974;p343"/>
          <p:cNvSpPr txBox="1"/>
          <p:nvPr/>
        </p:nvSpPr>
        <p:spPr>
          <a:xfrm>
            <a:off x="4130250" y="1376550"/>
            <a:ext cx="4854300" cy="30000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pt-BR" sz="1100">
                <a:solidFill>
                  <a:srgbClr val="996633"/>
                </a:solidFill>
              </a:rPr>
              <a:t>$storage</a:t>
            </a:r>
            <a:r>
              <a:rPr lang="pt-BR" sz="1100">
                <a:solidFill>
                  <a:srgbClr val="333333"/>
                </a:solidFill>
              </a:rPr>
              <a:t>-&gt;</a:t>
            </a:r>
            <a:r>
              <a:rPr lang="pt-BR" sz="1100">
                <a:solidFill>
                  <a:srgbClr val="0000CC"/>
                </a:solidFill>
              </a:rPr>
              <a:t>attach</a:t>
            </a:r>
            <a:r>
              <a:rPr lang="pt-BR" sz="1100">
                <a:solidFill>
                  <a:schemeClr val="dk1"/>
                </a:solidFill>
              </a:rPr>
              <a:t>(</a:t>
            </a:r>
            <a:r>
              <a:rPr lang="pt-BR" sz="1100">
                <a:solidFill>
                  <a:srgbClr val="996633"/>
                </a:solidFill>
              </a:rPr>
              <a:t>$o1</a:t>
            </a:r>
            <a:r>
              <a:rPr lang="pt-BR" sz="1100">
                <a:solidFill>
                  <a:schemeClr val="dk1"/>
                </a:solidFill>
              </a:rPr>
              <a:t>);</a:t>
            </a:r>
            <a:endParaRPr sz="1100">
              <a:solidFill>
                <a:schemeClr val="dk1"/>
              </a:solidFill>
            </a:endParaRPr>
          </a:p>
          <a:p>
            <a:pPr indent="0" lvl="0" marL="0" rtl="0" algn="l">
              <a:spcBef>
                <a:spcPts val="0"/>
              </a:spcBef>
              <a:spcAft>
                <a:spcPts val="0"/>
              </a:spcAft>
              <a:buNone/>
            </a:pPr>
            <a:r>
              <a:rPr lang="pt-BR" sz="1100">
                <a:solidFill>
                  <a:srgbClr val="996633"/>
                </a:solidFill>
              </a:rPr>
              <a:t>$storage</a:t>
            </a:r>
            <a:r>
              <a:rPr lang="pt-BR" sz="1100">
                <a:solidFill>
                  <a:srgbClr val="333333"/>
                </a:solidFill>
              </a:rPr>
              <a:t>-&gt;</a:t>
            </a:r>
            <a:r>
              <a:rPr lang="pt-BR" sz="1100">
                <a:solidFill>
                  <a:srgbClr val="0000CC"/>
                </a:solidFill>
              </a:rPr>
              <a:t>attach</a:t>
            </a:r>
            <a:r>
              <a:rPr lang="pt-BR" sz="1100">
                <a:solidFill>
                  <a:schemeClr val="dk1"/>
                </a:solidFill>
              </a:rPr>
              <a:t>(</a:t>
            </a:r>
            <a:r>
              <a:rPr lang="pt-BR" sz="1100">
                <a:solidFill>
                  <a:srgbClr val="996633"/>
                </a:solidFill>
              </a:rPr>
              <a:t>$o2</a:t>
            </a:r>
            <a:r>
              <a:rPr lang="pt-BR" sz="1100">
                <a:solidFill>
                  <a:schemeClr val="dk1"/>
                </a:solidFill>
              </a:rPr>
              <a:t>);</a:t>
            </a:r>
            <a:endParaRPr sz="1100">
              <a:solidFill>
                <a:schemeClr val="dk1"/>
              </a:solidFill>
            </a:endParaRPr>
          </a:p>
          <a:p>
            <a:pPr indent="0" lvl="0" marL="0" rtl="0" algn="l">
              <a:spcBef>
                <a:spcPts val="0"/>
              </a:spcBef>
              <a:spcAft>
                <a:spcPts val="0"/>
              </a:spcAft>
              <a:buNone/>
            </a:pPr>
            <a:r>
              <a:rPr lang="pt-BR" sz="1100">
                <a:solidFill>
                  <a:srgbClr val="996633"/>
                </a:solidFill>
              </a:rPr>
              <a:t>$storage</a:t>
            </a:r>
            <a:r>
              <a:rPr lang="pt-BR" sz="1100">
                <a:solidFill>
                  <a:srgbClr val="333333"/>
                </a:solidFill>
              </a:rPr>
              <a:t>-&gt;</a:t>
            </a:r>
            <a:r>
              <a:rPr lang="pt-BR" sz="1100">
                <a:solidFill>
                  <a:srgbClr val="0000CC"/>
                </a:solidFill>
              </a:rPr>
              <a:t>attach</a:t>
            </a:r>
            <a:r>
              <a:rPr lang="pt-BR" sz="1100">
                <a:solidFill>
                  <a:schemeClr val="dk1"/>
                </a:solidFill>
              </a:rPr>
              <a:t>(</a:t>
            </a:r>
            <a:r>
              <a:rPr lang="pt-BR" sz="1100">
                <a:solidFill>
                  <a:srgbClr val="996633"/>
                </a:solidFill>
              </a:rPr>
              <a:t>$o3</a:t>
            </a:r>
            <a:r>
              <a:rPr lang="pt-BR" sz="1100">
                <a:solidFill>
                  <a:schemeClr val="dk1"/>
                </a:solidFill>
              </a:rPr>
              <a:t>);</a:t>
            </a:r>
            <a:endParaRPr sz="1100">
              <a:solidFill>
                <a:schemeClr val="dk1"/>
              </a:solidFill>
            </a:endParaRPr>
          </a:p>
          <a:p>
            <a:pPr indent="0" lvl="0" marL="0" rtl="0" algn="l">
              <a:spcBef>
                <a:spcPts val="0"/>
              </a:spcBef>
              <a:spcAft>
                <a:spcPts val="0"/>
              </a:spcAft>
              <a:buNone/>
            </a:pPr>
            <a:r>
              <a:rPr lang="pt-BR" sz="1100">
                <a:solidFill>
                  <a:srgbClr val="996633"/>
                </a:solidFill>
              </a:rPr>
              <a:t>$storage</a:t>
            </a:r>
            <a:r>
              <a:rPr lang="pt-BR" sz="1100">
                <a:solidFill>
                  <a:srgbClr val="333333"/>
                </a:solidFill>
              </a:rPr>
              <a:t>-&gt;</a:t>
            </a:r>
            <a:r>
              <a:rPr lang="pt-BR" sz="1100">
                <a:solidFill>
                  <a:srgbClr val="0000CC"/>
                </a:solidFill>
              </a:rPr>
              <a:t>attach</a:t>
            </a:r>
            <a:r>
              <a:rPr lang="pt-BR" sz="1100">
                <a:solidFill>
                  <a:schemeClr val="dk1"/>
                </a:solidFill>
              </a:rPr>
              <a:t>(</a:t>
            </a:r>
            <a:r>
              <a:rPr lang="pt-BR" sz="1100">
                <a:solidFill>
                  <a:srgbClr val="996633"/>
                </a:solidFill>
              </a:rPr>
              <a:t>$o1</a:t>
            </a:r>
            <a:r>
              <a:rPr lang="pt-BR" sz="1100">
                <a:solidFill>
                  <a:schemeClr val="dk1"/>
                </a:solidFill>
              </a:rPr>
              <a:t>); </a:t>
            </a:r>
            <a:r>
              <a:rPr lang="pt-BR" sz="1100">
                <a:solidFill>
                  <a:srgbClr val="888888"/>
                </a:solidFill>
              </a:rPr>
              <a:t>//já existe, mesmo hash</a:t>
            </a:r>
            <a:endParaRPr sz="1100">
              <a:solidFill>
                <a:schemeClr val="dk1"/>
              </a:solidFill>
            </a:endParaRPr>
          </a:p>
          <a:p>
            <a:pPr indent="0" lvl="0" marL="0" rtl="0" algn="l">
              <a:spcBef>
                <a:spcPts val="0"/>
              </a:spcBef>
              <a:spcAft>
                <a:spcPts val="0"/>
              </a:spcAft>
              <a:buNone/>
            </a:pPr>
            <a:r>
              <a:rPr lang="pt-BR" sz="1100">
                <a:solidFill>
                  <a:srgbClr val="996633"/>
                </a:solidFill>
              </a:rPr>
              <a:t>$storage</a:t>
            </a:r>
            <a:r>
              <a:rPr lang="pt-BR" sz="1100">
                <a:solidFill>
                  <a:srgbClr val="333333"/>
                </a:solidFill>
              </a:rPr>
              <a:t>-&gt;</a:t>
            </a:r>
            <a:r>
              <a:rPr lang="pt-BR" sz="1100">
                <a:solidFill>
                  <a:srgbClr val="0000CC"/>
                </a:solidFill>
              </a:rPr>
              <a:t>attach</a:t>
            </a:r>
            <a:r>
              <a:rPr lang="pt-BR" sz="1100">
                <a:solidFill>
                  <a:schemeClr val="dk1"/>
                </a:solidFill>
              </a:rPr>
              <a:t>(</a:t>
            </a:r>
            <a:r>
              <a:rPr lang="pt-BR" sz="1100">
                <a:solidFill>
                  <a:srgbClr val="996633"/>
                </a:solidFill>
              </a:rPr>
              <a:t>$o4</a:t>
            </a:r>
            <a:r>
              <a:rPr lang="pt-BR" sz="1100">
                <a:solidFill>
                  <a:schemeClr val="dk1"/>
                </a:solidFill>
              </a:rPr>
              <a:t>); </a:t>
            </a:r>
            <a:r>
              <a:rPr lang="pt-BR" sz="1100">
                <a:solidFill>
                  <a:srgbClr val="888888"/>
                </a:solidFill>
              </a:rPr>
              <a:t>//estados iguais, objetos diferentes</a:t>
            </a:r>
            <a:endParaRPr sz="1100">
              <a:solidFill>
                <a:schemeClr val="dk1"/>
              </a:solidFill>
            </a:endParaRPr>
          </a:p>
          <a:p>
            <a:pPr indent="0" lvl="0" marL="0" rtl="0" algn="l">
              <a:spcBef>
                <a:spcPts val="0"/>
              </a:spcBef>
              <a:spcAft>
                <a:spcPts val="0"/>
              </a:spcAft>
              <a:buNone/>
            </a:pPr>
            <a:r>
              <a:rPr lang="pt-BR" sz="1100">
                <a:solidFill>
                  <a:srgbClr val="996633"/>
                </a:solidFill>
              </a:rPr>
              <a:t>$storage</a:t>
            </a:r>
            <a:r>
              <a:rPr lang="pt-BR" sz="1100">
                <a:solidFill>
                  <a:srgbClr val="333333"/>
                </a:solidFill>
              </a:rPr>
              <a:t>-&gt;</a:t>
            </a:r>
            <a:r>
              <a:rPr lang="pt-BR" sz="1100">
                <a:solidFill>
                  <a:srgbClr val="0000CC"/>
                </a:solidFill>
              </a:rPr>
              <a:t>detach</a:t>
            </a:r>
            <a:r>
              <a:rPr lang="pt-BR" sz="1100">
                <a:solidFill>
                  <a:schemeClr val="dk1"/>
                </a:solidFill>
              </a:rPr>
              <a:t>(</a:t>
            </a:r>
            <a:r>
              <a:rPr lang="pt-BR" sz="1100">
                <a:solidFill>
                  <a:srgbClr val="996633"/>
                </a:solidFill>
              </a:rPr>
              <a:t>$o3</a:t>
            </a:r>
            <a:r>
              <a:rPr lang="pt-BR" sz="1100">
                <a:solidFill>
                  <a:schemeClr val="dk1"/>
                </a:solidFill>
              </a:rPr>
              <a:t>); </a:t>
            </a:r>
            <a:r>
              <a:rPr lang="pt-BR" sz="1100">
                <a:solidFill>
                  <a:srgbClr val="888888"/>
                </a:solidFill>
              </a:rPr>
              <a:t>//removendo</a:t>
            </a:r>
            <a:endParaRPr sz="1100">
              <a:solidFill>
                <a:schemeClr val="dk1"/>
              </a:solidFill>
            </a:endParaRPr>
          </a:p>
          <a:p>
            <a:pPr indent="0" lvl="0" marL="0" rtl="0" algn="l">
              <a:spcBef>
                <a:spcPts val="0"/>
              </a:spcBef>
              <a:spcAft>
                <a:spcPts val="0"/>
              </a:spcAft>
              <a:buNone/>
            </a:pPr>
            <a:r>
              <a:t/>
            </a:r>
            <a:endParaRPr sz="1100">
              <a:solidFill>
                <a:srgbClr val="888888"/>
              </a:solidFill>
            </a:endParaRPr>
          </a:p>
          <a:p>
            <a:pPr indent="0" lvl="0" marL="0" rtl="0" algn="l">
              <a:spcBef>
                <a:spcPts val="0"/>
              </a:spcBef>
              <a:spcAft>
                <a:spcPts val="0"/>
              </a:spcAft>
              <a:buNone/>
            </a:pPr>
            <a:r>
              <a:rPr lang="pt-BR" sz="1100">
                <a:solidFill>
                  <a:srgbClr val="888888"/>
                </a:solidFill>
              </a:rPr>
              <a:t>//var_dump($storage[0]); //nulo !</a:t>
            </a:r>
            <a:endParaRPr sz="1100">
              <a:solidFill>
                <a:schemeClr val="dk1"/>
              </a:solidFill>
            </a:endParaRPr>
          </a:p>
          <a:p>
            <a:pPr indent="0" lvl="0" marL="0" rtl="0" algn="l">
              <a:spcBef>
                <a:spcPts val="0"/>
              </a:spcBef>
              <a:spcAft>
                <a:spcPts val="0"/>
              </a:spcAft>
              <a:buNone/>
            </a:pPr>
            <a:r>
              <a:rPr b="1" lang="pt-BR" sz="1100">
                <a:solidFill>
                  <a:srgbClr val="008800"/>
                </a:solidFill>
              </a:rPr>
              <a:t>echo</a:t>
            </a:r>
            <a:r>
              <a:rPr lang="pt-BR" sz="1100">
                <a:solidFill>
                  <a:schemeClr val="dk1"/>
                </a:solidFill>
              </a:rPr>
              <a:t> </a:t>
            </a:r>
            <a:r>
              <a:rPr lang="pt-BR" sz="1100">
                <a:solidFill>
                  <a:schemeClr val="dk1"/>
                </a:solidFill>
                <a:highlight>
                  <a:srgbClr val="FFF0F0"/>
                </a:highlight>
              </a:rPr>
              <a:t>"contém o1? "</a:t>
            </a:r>
            <a:r>
              <a:rPr lang="pt-BR" sz="1100">
                <a:solidFill>
                  <a:srgbClr val="333333"/>
                </a:solidFill>
              </a:rPr>
              <a:t>.</a:t>
            </a:r>
            <a:r>
              <a:rPr lang="pt-BR" sz="1100">
                <a:solidFill>
                  <a:srgbClr val="007020"/>
                </a:solidFill>
              </a:rPr>
              <a:t>var_export</a:t>
            </a:r>
            <a:r>
              <a:rPr lang="pt-BR" sz="1100">
                <a:solidFill>
                  <a:schemeClr val="dk1"/>
                </a:solidFill>
              </a:rPr>
              <a:t>(</a:t>
            </a:r>
            <a:r>
              <a:rPr lang="pt-BR" sz="1100">
                <a:solidFill>
                  <a:srgbClr val="996633"/>
                </a:solidFill>
              </a:rPr>
              <a:t>$storage</a:t>
            </a:r>
            <a:r>
              <a:rPr lang="pt-BR" sz="1100">
                <a:solidFill>
                  <a:srgbClr val="333333"/>
                </a:solidFill>
              </a:rPr>
              <a:t>-&gt;</a:t>
            </a:r>
            <a:r>
              <a:rPr lang="pt-BR" sz="1100">
                <a:solidFill>
                  <a:srgbClr val="0000CC"/>
                </a:solidFill>
              </a:rPr>
              <a:t>contains</a:t>
            </a:r>
            <a:r>
              <a:rPr lang="pt-BR" sz="1100">
                <a:solidFill>
                  <a:schemeClr val="dk1"/>
                </a:solidFill>
              </a:rPr>
              <a:t>(</a:t>
            </a:r>
            <a:r>
              <a:rPr lang="pt-BR" sz="1100">
                <a:solidFill>
                  <a:srgbClr val="996633"/>
                </a:solidFill>
              </a:rPr>
              <a:t>$o1</a:t>
            </a:r>
            <a:r>
              <a:rPr lang="pt-BR" sz="1100">
                <a:solidFill>
                  <a:schemeClr val="dk1"/>
                </a:solidFill>
              </a:rPr>
              <a:t>),</a:t>
            </a:r>
            <a:r>
              <a:rPr lang="pt-BR" sz="1100">
                <a:solidFill>
                  <a:schemeClr val="dk1"/>
                </a:solidFill>
              </a:rPr>
              <a:t> </a:t>
            </a:r>
            <a:r>
              <a:rPr b="1" lang="pt-BR" sz="1100">
                <a:solidFill>
                  <a:srgbClr val="008800"/>
                </a:solidFill>
              </a:rPr>
              <a:t>true</a:t>
            </a:r>
            <a:r>
              <a:rPr lang="pt-BR" sz="1100">
                <a:solidFill>
                  <a:schemeClr val="dk1"/>
                </a:solidFill>
              </a:rPr>
              <a:t>)</a:t>
            </a:r>
            <a:r>
              <a:rPr lang="pt-BR" sz="1100">
                <a:solidFill>
                  <a:srgbClr val="333333"/>
                </a:solidFill>
              </a:rPr>
              <a:t>.</a:t>
            </a:r>
            <a:r>
              <a:rPr lang="pt-BR" sz="1100">
                <a:solidFill>
                  <a:schemeClr val="dk1"/>
                </a:solidFill>
                <a:highlight>
                  <a:srgbClr val="FFF0F0"/>
                </a:highlight>
              </a:rPr>
              <a:t>"&lt;/br&gt;"</a:t>
            </a:r>
            <a:r>
              <a:rPr lang="pt-BR" sz="1100">
                <a:solidFill>
                  <a:schemeClr val="dk1"/>
                </a:solidFill>
              </a:rPr>
              <a:t>;</a:t>
            </a:r>
            <a:endParaRPr sz="1100">
              <a:solidFill>
                <a:schemeClr val="dk1"/>
              </a:solidFill>
            </a:endParaRPr>
          </a:p>
          <a:p>
            <a:pPr indent="0" lvl="0" marL="0" rtl="0" algn="l">
              <a:spcBef>
                <a:spcPts val="0"/>
              </a:spcBef>
              <a:spcAft>
                <a:spcPts val="0"/>
              </a:spcAft>
              <a:buNone/>
            </a:pPr>
            <a:r>
              <a:rPr b="1" lang="pt-BR" sz="1100">
                <a:solidFill>
                  <a:srgbClr val="008800"/>
                </a:solidFill>
              </a:rPr>
              <a:t>foreach</a:t>
            </a:r>
            <a:r>
              <a:rPr lang="pt-BR" sz="1100">
                <a:solidFill>
                  <a:schemeClr val="dk1"/>
                </a:solidFill>
              </a:rPr>
              <a:t>(</a:t>
            </a:r>
            <a:r>
              <a:rPr lang="pt-BR" sz="1100">
                <a:solidFill>
                  <a:srgbClr val="996633"/>
                </a:solidFill>
              </a:rPr>
              <a:t>$storage</a:t>
            </a:r>
            <a:r>
              <a:rPr lang="pt-BR" sz="1100">
                <a:solidFill>
                  <a:schemeClr val="dk1"/>
                </a:solidFill>
              </a:rPr>
              <a:t> </a:t>
            </a:r>
            <a:r>
              <a:rPr b="1" lang="pt-BR" sz="1100">
                <a:solidFill>
                  <a:srgbClr val="008800"/>
                </a:solidFill>
              </a:rPr>
              <a:t>as</a:t>
            </a:r>
            <a:r>
              <a:rPr lang="pt-BR" sz="1100">
                <a:solidFill>
                  <a:schemeClr val="dk1"/>
                </a:solidFill>
              </a:rPr>
              <a:t> </a:t>
            </a:r>
            <a:r>
              <a:rPr lang="pt-BR" sz="1100">
                <a:solidFill>
                  <a:srgbClr val="996633"/>
                </a:solidFill>
              </a:rPr>
              <a:t>$key</a:t>
            </a:r>
            <a:r>
              <a:rPr lang="pt-BR" sz="1100">
                <a:solidFill>
                  <a:schemeClr val="dk1"/>
                </a:solidFill>
              </a:rPr>
              <a:t> </a:t>
            </a:r>
            <a:r>
              <a:rPr lang="pt-BR" sz="1100">
                <a:solidFill>
                  <a:srgbClr val="333333"/>
                </a:solidFill>
              </a:rPr>
              <a:t>=&gt;</a:t>
            </a:r>
            <a:r>
              <a:rPr lang="pt-BR" sz="1100">
                <a:solidFill>
                  <a:schemeClr val="dk1"/>
                </a:solidFill>
              </a:rPr>
              <a:t> </a:t>
            </a:r>
            <a:r>
              <a:rPr lang="pt-BR" sz="1100">
                <a:solidFill>
                  <a:srgbClr val="996633"/>
                </a:solidFill>
              </a:rPr>
              <a:t>$o</a:t>
            </a:r>
            <a:r>
              <a:rPr lang="pt-BR" sz="1100">
                <a:solidFill>
                  <a:schemeClr val="dk1"/>
                </a:solidFill>
              </a:rPr>
              <a:t>){</a:t>
            </a:r>
            <a:endParaRPr sz="1100">
              <a:solidFill>
                <a:schemeClr val="dk1"/>
              </a:solidFill>
            </a:endParaRPr>
          </a:p>
          <a:p>
            <a:pPr indent="0" lvl="0" marL="0" rtl="0" algn="l">
              <a:spcBef>
                <a:spcPts val="0"/>
              </a:spcBef>
              <a:spcAft>
                <a:spcPts val="0"/>
              </a:spcAft>
              <a:buNone/>
            </a:pPr>
            <a:r>
              <a:rPr lang="pt-BR" sz="1100">
                <a:solidFill>
                  <a:schemeClr val="dk1"/>
                </a:solidFill>
              </a:rPr>
              <a:t>    </a:t>
            </a:r>
            <a:r>
              <a:rPr lang="pt-BR" sz="1100">
                <a:solidFill>
                  <a:srgbClr val="007020"/>
                </a:solidFill>
              </a:rPr>
              <a:t>var_dump</a:t>
            </a:r>
            <a:r>
              <a:rPr lang="pt-BR" sz="1100">
                <a:solidFill>
                  <a:schemeClr val="dk1"/>
                </a:solidFill>
              </a:rPr>
              <a:t>(</a:t>
            </a:r>
            <a:r>
              <a:rPr lang="pt-BR" sz="1100">
                <a:solidFill>
                  <a:srgbClr val="996633"/>
                </a:solidFill>
              </a:rPr>
              <a:t>$o</a:t>
            </a:r>
            <a:r>
              <a:rPr lang="pt-BR" sz="1100">
                <a:solidFill>
                  <a:schemeClr val="dk1"/>
                </a:solidFill>
              </a:rPr>
              <a:t>);</a:t>
            </a:r>
            <a:r>
              <a:rPr lang="pt-BR" sz="1100">
                <a:solidFill>
                  <a:srgbClr val="888888"/>
                </a:solidFill>
              </a:rPr>
              <a:t>//aqui funciona!</a:t>
            </a:r>
            <a:endParaRPr sz="1100">
              <a:solidFill>
                <a:schemeClr val="dk1"/>
              </a:solidFill>
            </a:endParaRPr>
          </a:p>
          <a:p>
            <a:pPr indent="0" lvl="0" marL="0" rtl="0" algn="l">
              <a:lnSpc>
                <a:spcPct val="125000"/>
              </a:lnSpc>
              <a:spcBef>
                <a:spcPts val="0"/>
              </a:spcBef>
              <a:spcAft>
                <a:spcPts val="0"/>
              </a:spcAft>
              <a:buNone/>
            </a:pPr>
            <a:r>
              <a:rPr lang="pt-BR" sz="1100">
                <a:solidFill>
                  <a:schemeClr val="dk1"/>
                </a:solidFill>
              </a:rPr>
              <a:t>}</a:t>
            </a:r>
            <a:endParaRPr sz="1100">
              <a:solidFill>
                <a:schemeClr val="dk1"/>
              </a:solidFill>
            </a:endParaRPr>
          </a:p>
        </p:txBody>
      </p:sp>
    </p:spTree>
  </p:cSld>
  <p:clrMapOvr>
    <a:masterClrMapping/>
  </p:clrMapOvr>
</p:sld>
</file>

<file path=ppt/slides/slide3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8" name="Shape 2978"/>
        <p:cNvGrpSpPr/>
        <p:nvPr/>
      </p:nvGrpSpPr>
      <p:grpSpPr>
        <a:xfrm>
          <a:off x="0" y="0"/>
          <a:ext cx="0" cy="0"/>
          <a:chOff x="0" y="0"/>
          <a:chExt cx="0" cy="0"/>
        </a:xfrm>
      </p:grpSpPr>
      <p:sp>
        <p:nvSpPr>
          <p:cNvPr id="2979" name="Google Shape;2979;p34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SPLEnum (Conjunto finito de identificadores)</a:t>
            </a:r>
            <a:endParaRPr/>
          </a:p>
        </p:txBody>
      </p:sp>
      <p:sp>
        <p:nvSpPr>
          <p:cNvPr id="2980" name="Google Shape;2980;p344"/>
          <p:cNvSpPr txBox="1"/>
          <p:nvPr/>
        </p:nvSpPr>
        <p:spPr>
          <a:xfrm>
            <a:off x="311700" y="1071750"/>
            <a:ext cx="4465800" cy="39975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pt-BR" sz="1200">
                <a:solidFill>
                  <a:srgbClr val="557799"/>
                </a:solidFill>
              </a:rPr>
              <a:t>&lt;?php</a:t>
            </a:r>
            <a:endParaRPr sz="1200">
              <a:solidFill>
                <a:schemeClr val="dk1"/>
              </a:solidFill>
            </a:endParaRPr>
          </a:p>
          <a:p>
            <a:pPr indent="0" lvl="0" marL="0" rtl="0" algn="l">
              <a:spcBef>
                <a:spcPts val="0"/>
              </a:spcBef>
              <a:spcAft>
                <a:spcPts val="0"/>
              </a:spcAft>
              <a:buNone/>
            </a:pPr>
            <a:r>
              <a:rPr b="1" lang="pt-BR" sz="1200">
                <a:solidFill>
                  <a:srgbClr val="008800"/>
                </a:solidFill>
              </a:rPr>
              <a:t>class</a:t>
            </a:r>
            <a:r>
              <a:rPr lang="pt-BR" sz="1200">
                <a:solidFill>
                  <a:schemeClr val="dk1"/>
                </a:solidFill>
              </a:rPr>
              <a:t> </a:t>
            </a:r>
            <a:r>
              <a:rPr b="1" lang="pt-BR" sz="1200">
                <a:solidFill>
                  <a:srgbClr val="BB0066"/>
                </a:solidFill>
              </a:rPr>
              <a:t>MesesDoAno</a:t>
            </a:r>
            <a:r>
              <a:rPr lang="pt-BR" sz="1200">
                <a:solidFill>
                  <a:schemeClr val="dk1"/>
                </a:solidFill>
              </a:rPr>
              <a:t> </a:t>
            </a:r>
            <a:r>
              <a:rPr b="1" lang="pt-BR" sz="1200">
                <a:solidFill>
                  <a:srgbClr val="008800"/>
                </a:solidFill>
              </a:rPr>
              <a:t>extends</a:t>
            </a:r>
            <a:r>
              <a:rPr lang="pt-BR" sz="1200">
                <a:solidFill>
                  <a:schemeClr val="dk1"/>
                </a:solidFill>
              </a:rPr>
              <a:t> SplEnum {</a:t>
            </a:r>
            <a:endParaRPr sz="1200">
              <a:solidFill>
                <a:schemeClr val="dk1"/>
              </a:solidFill>
            </a:endParaRPr>
          </a:p>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rPr lang="pt-BR" sz="1200">
                <a:solidFill>
                  <a:schemeClr val="dk1"/>
                </a:solidFill>
              </a:rPr>
              <a:t>    </a:t>
            </a:r>
            <a:r>
              <a:rPr b="1" lang="pt-BR" sz="1200">
                <a:solidFill>
                  <a:srgbClr val="008800"/>
                </a:solidFill>
              </a:rPr>
              <a:t>const</a:t>
            </a:r>
            <a:r>
              <a:rPr lang="pt-BR" sz="1200">
                <a:solidFill>
                  <a:schemeClr val="dk1"/>
                </a:solidFill>
              </a:rPr>
              <a:t> </a:t>
            </a:r>
            <a:r>
              <a:rPr b="1" lang="pt-BR" sz="1200">
                <a:solidFill>
                  <a:srgbClr val="003366"/>
                </a:solidFill>
              </a:rPr>
              <a:t>__default</a:t>
            </a:r>
            <a:r>
              <a:rPr lang="pt-BR" sz="1200">
                <a:solidFill>
                  <a:schemeClr val="dk1"/>
                </a:solidFill>
              </a:rPr>
              <a:t> </a:t>
            </a:r>
            <a:r>
              <a:rPr lang="pt-BR" sz="1200">
                <a:solidFill>
                  <a:srgbClr val="333333"/>
                </a:solidFill>
              </a:rPr>
              <a:t>=</a:t>
            </a:r>
            <a:r>
              <a:rPr lang="pt-BR" sz="1200">
                <a:solidFill>
                  <a:schemeClr val="dk1"/>
                </a:solidFill>
              </a:rPr>
              <a:t> self</a:t>
            </a:r>
            <a:r>
              <a:rPr lang="pt-BR" sz="1200">
                <a:solidFill>
                  <a:srgbClr val="333333"/>
                </a:solidFill>
              </a:rPr>
              <a:t>::</a:t>
            </a:r>
            <a:r>
              <a:rPr lang="pt-BR" sz="1200">
                <a:solidFill>
                  <a:srgbClr val="0000CC"/>
                </a:solidFill>
              </a:rPr>
              <a:t>Janeiro</a:t>
            </a:r>
            <a:r>
              <a:rPr lang="pt-BR" sz="1200">
                <a:solidFill>
                  <a:schemeClr val="dk1"/>
                </a:solidFill>
              </a:rPr>
              <a:t>;</a:t>
            </a:r>
            <a:endParaRPr sz="1200">
              <a:solidFill>
                <a:schemeClr val="dk1"/>
              </a:solidFill>
            </a:endParaRPr>
          </a:p>
          <a:p>
            <a:pPr indent="0" lvl="0" marL="0" rtl="0" algn="l">
              <a:spcBef>
                <a:spcPts val="0"/>
              </a:spcBef>
              <a:spcAft>
                <a:spcPts val="0"/>
              </a:spcAft>
              <a:buNone/>
            </a:pPr>
            <a:r>
              <a:rPr lang="pt-BR" sz="1200">
                <a:solidFill>
                  <a:schemeClr val="dk1"/>
                </a:solidFill>
              </a:rPr>
              <a:t>    </a:t>
            </a:r>
            <a:r>
              <a:rPr b="1" lang="pt-BR" sz="1200">
                <a:solidFill>
                  <a:srgbClr val="008800"/>
                </a:solidFill>
              </a:rPr>
              <a:t>const</a:t>
            </a:r>
            <a:r>
              <a:rPr lang="pt-BR" sz="1200">
                <a:solidFill>
                  <a:schemeClr val="dk1"/>
                </a:solidFill>
              </a:rPr>
              <a:t> </a:t>
            </a:r>
            <a:r>
              <a:rPr b="1" lang="pt-BR" sz="1200">
                <a:solidFill>
                  <a:srgbClr val="003366"/>
                </a:solidFill>
              </a:rPr>
              <a:t>Janeiro</a:t>
            </a:r>
            <a:r>
              <a:rPr lang="pt-BR" sz="1200">
                <a:solidFill>
                  <a:schemeClr val="dk1"/>
                </a:solidFill>
              </a:rPr>
              <a:t>       </a:t>
            </a:r>
            <a:r>
              <a:rPr lang="pt-BR" sz="1200">
                <a:solidFill>
                  <a:srgbClr val="333333"/>
                </a:solidFill>
              </a:rPr>
              <a:t>=</a:t>
            </a:r>
            <a:r>
              <a:rPr lang="pt-BR" sz="1200">
                <a:solidFill>
                  <a:schemeClr val="dk1"/>
                </a:solidFill>
              </a:rPr>
              <a:t> </a:t>
            </a:r>
            <a:r>
              <a:rPr b="1" lang="pt-BR" sz="1200">
                <a:solidFill>
                  <a:srgbClr val="0000DD"/>
                </a:solidFill>
              </a:rPr>
              <a:t>1</a:t>
            </a:r>
            <a:r>
              <a:rPr lang="pt-BR" sz="1200">
                <a:solidFill>
                  <a:schemeClr val="dk1"/>
                </a:solidFill>
              </a:rPr>
              <a:t>; </a:t>
            </a:r>
            <a:r>
              <a:rPr b="1" lang="pt-BR" sz="1200">
                <a:solidFill>
                  <a:srgbClr val="008800"/>
                </a:solidFill>
              </a:rPr>
              <a:t>const</a:t>
            </a:r>
            <a:r>
              <a:rPr lang="pt-BR" sz="1200">
                <a:solidFill>
                  <a:schemeClr val="dk1"/>
                </a:solidFill>
              </a:rPr>
              <a:t> </a:t>
            </a:r>
            <a:r>
              <a:rPr b="1" lang="pt-BR" sz="1200">
                <a:solidFill>
                  <a:srgbClr val="003366"/>
                </a:solidFill>
              </a:rPr>
              <a:t>Fevereiro</a:t>
            </a:r>
            <a:r>
              <a:rPr lang="pt-BR" sz="1200">
                <a:solidFill>
                  <a:schemeClr val="dk1"/>
                </a:solidFill>
              </a:rPr>
              <a:t>    </a:t>
            </a:r>
            <a:r>
              <a:rPr lang="pt-BR" sz="1200">
                <a:solidFill>
                  <a:srgbClr val="333333"/>
                </a:solidFill>
              </a:rPr>
              <a:t>=</a:t>
            </a:r>
            <a:r>
              <a:rPr lang="pt-BR" sz="1200">
                <a:solidFill>
                  <a:schemeClr val="dk1"/>
                </a:solidFill>
              </a:rPr>
              <a:t> </a:t>
            </a:r>
            <a:r>
              <a:rPr b="1" lang="pt-BR" sz="1200">
                <a:solidFill>
                  <a:srgbClr val="0000DD"/>
                </a:solidFill>
              </a:rPr>
              <a:t>2</a:t>
            </a:r>
            <a:r>
              <a:rPr lang="pt-BR" sz="1200">
                <a:solidFill>
                  <a:schemeClr val="dk1"/>
                </a:solidFill>
              </a:rPr>
              <a:t>;</a:t>
            </a:r>
            <a:endParaRPr sz="1200">
              <a:solidFill>
                <a:schemeClr val="dk1"/>
              </a:solidFill>
            </a:endParaRPr>
          </a:p>
          <a:p>
            <a:pPr indent="0" lvl="0" marL="0" rtl="0" algn="l">
              <a:spcBef>
                <a:spcPts val="0"/>
              </a:spcBef>
              <a:spcAft>
                <a:spcPts val="0"/>
              </a:spcAft>
              <a:buNone/>
            </a:pPr>
            <a:r>
              <a:rPr lang="pt-BR" sz="1200">
                <a:solidFill>
                  <a:schemeClr val="dk1"/>
                </a:solidFill>
              </a:rPr>
              <a:t>    </a:t>
            </a:r>
            <a:r>
              <a:rPr b="1" lang="pt-BR" sz="1200">
                <a:solidFill>
                  <a:srgbClr val="008800"/>
                </a:solidFill>
              </a:rPr>
              <a:t>const</a:t>
            </a:r>
            <a:r>
              <a:rPr lang="pt-BR" sz="1200">
                <a:solidFill>
                  <a:schemeClr val="dk1"/>
                </a:solidFill>
              </a:rPr>
              <a:t> </a:t>
            </a:r>
            <a:r>
              <a:rPr b="1" lang="pt-BR" sz="1200">
                <a:solidFill>
                  <a:srgbClr val="003366"/>
                </a:solidFill>
              </a:rPr>
              <a:t>Marco</a:t>
            </a:r>
            <a:r>
              <a:rPr lang="pt-BR" sz="1200">
                <a:solidFill>
                  <a:schemeClr val="dk1"/>
                </a:solidFill>
              </a:rPr>
              <a:t>         </a:t>
            </a:r>
            <a:r>
              <a:rPr lang="pt-BR" sz="1200">
                <a:solidFill>
                  <a:srgbClr val="333333"/>
                </a:solidFill>
              </a:rPr>
              <a:t>=</a:t>
            </a:r>
            <a:r>
              <a:rPr lang="pt-BR" sz="1200">
                <a:solidFill>
                  <a:schemeClr val="dk1"/>
                </a:solidFill>
              </a:rPr>
              <a:t> </a:t>
            </a:r>
            <a:r>
              <a:rPr b="1" lang="pt-BR" sz="1200">
                <a:solidFill>
                  <a:srgbClr val="0000DD"/>
                </a:solidFill>
              </a:rPr>
              <a:t>3</a:t>
            </a:r>
            <a:r>
              <a:rPr lang="pt-BR" sz="1200">
                <a:solidFill>
                  <a:schemeClr val="dk1"/>
                </a:solidFill>
              </a:rPr>
              <a:t>; </a:t>
            </a:r>
            <a:r>
              <a:rPr b="1" lang="pt-BR" sz="1200">
                <a:solidFill>
                  <a:srgbClr val="008800"/>
                </a:solidFill>
              </a:rPr>
              <a:t>const</a:t>
            </a:r>
            <a:r>
              <a:rPr lang="pt-BR" sz="1200">
                <a:solidFill>
                  <a:schemeClr val="dk1"/>
                </a:solidFill>
              </a:rPr>
              <a:t> </a:t>
            </a:r>
            <a:r>
              <a:rPr b="1" lang="pt-BR" sz="1200">
                <a:solidFill>
                  <a:srgbClr val="003366"/>
                </a:solidFill>
              </a:rPr>
              <a:t>Abril</a:t>
            </a:r>
            <a:r>
              <a:rPr lang="pt-BR" sz="1200">
                <a:solidFill>
                  <a:schemeClr val="dk1"/>
                </a:solidFill>
              </a:rPr>
              <a:t>            </a:t>
            </a:r>
            <a:r>
              <a:rPr lang="pt-BR" sz="1200">
                <a:solidFill>
                  <a:srgbClr val="333333"/>
                </a:solidFill>
              </a:rPr>
              <a:t>=</a:t>
            </a:r>
            <a:r>
              <a:rPr lang="pt-BR" sz="1200">
                <a:solidFill>
                  <a:schemeClr val="dk1"/>
                </a:solidFill>
              </a:rPr>
              <a:t> </a:t>
            </a:r>
            <a:r>
              <a:rPr b="1" lang="pt-BR" sz="1200">
                <a:solidFill>
                  <a:srgbClr val="0000DD"/>
                </a:solidFill>
              </a:rPr>
              <a:t>4</a:t>
            </a:r>
            <a:r>
              <a:rPr lang="pt-BR" sz="1200">
                <a:solidFill>
                  <a:schemeClr val="dk1"/>
                </a:solidFill>
              </a:rPr>
              <a:t>;</a:t>
            </a:r>
            <a:endParaRPr sz="1200">
              <a:solidFill>
                <a:schemeClr val="dk1"/>
              </a:solidFill>
            </a:endParaRPr>
          </a:p>
          <a:p>
            <a:pPr indent="0" lvl="0" marL="0" rtl="0" algn="l">
              <a:spcBef>
                <a:spcPts val="0"/>
              </a:spcBef>
              <a:spcAft>
                <a:spcPts val="0"/>
              </a:spcAft>
              <a:buNone/>
            </a:pPr>
            <a:r>
              <a:rPr lang="pt-BR" sz="1200">
                <a:solidFill>
                  <a:schemeClr val="dk1"/>
                </a:solidFill>
              </a:rPr>
              <a:t>    </a:t>
            </a:r>
            <a:r>
              <a:rPr b="1" lang="pt-BR" sz="1200">
                <a:solidFill>
                  <a:srgbClr val="008800"/>
                </a:solidFill>
              </a:rPr>
              <a:t>const</a:t>
            </a:r>
            <a:r>
              <a:rPr lang="pt-BR" sz="1200">
                <a:solidFill>
                  <a:schemeClr val="dk1"/>
                </a:solidFill>
              </a:rPr>
              <a:t> </a:t>
            </a:r>
            <a:r>
              <a:rPr b="1" lang="pt-BR" sz="1200">
                <a:solidFill>
                  <a:srgbClr val="003366"/>
                </a:solidFill>
              </a:rPr>
              <a:t>Maio</a:t>
            </a:r>
            <a:r>
              <a:rPr lang="pt-BR" sz="1200">
                <a:solidFill>
                  <a:schemeClr val="dk1"/>
                </a:solidFill>
              </a:rPr>
              <a:t>           </a:t>
            </a:r>
            <a:r>
              <a:rPr lang="pt-BR" sz="1200">
                <a:solidFill>
                  <a:srgbClr val="333333"/>
                </a:solidFill>
              </a:rPr>
              <a:t>=</a:t>
            </a:r>
            <a:r>
              <a:rPr lang="pt-BR" sz="1200">
                <a:solidFill>
                  <a:schemeClr val="dk1"/>
                </a:solidFill>
              </a:rPr>
              <a:t> </a:t>
            </a:r>
            <a:r>
              <a:rPr b="1" lang="pt-BR" sz="1200">
                <a:solidFill>
                  <a:srgbClr val="0000DD"/>
                </a:solidFill>
              </a:rPr>
              <a:t>5</a:t>
            </a:r>
            <a:r>
              <a:rPr lang="pt-BR" sz="1200">
                <a:solidFill>
                  <a:schemeClr val="dk1"/>
                </a:solidFill>
              </a:rPr>
              <a:t>; </a:t>
            </a:r>
            <a:r>
              <a:rPr b="1" lang="pt-BR" sz="1200">
                <a:solidFill>
                  <a:srgbClr val="008800"/>
                </a:solidFill>
              </a:rPr>
              <a:t>const</a:t>
            </a:r>
            <a:r>
              <a:rPr lang="pt-BR" sz="1200">
                <a:solidFill>
                  <a:schemeClr val="dk1"/>
                </a:solidFill>
              </a:rPr>
              <a:t> </a:t>
            </a:r>
            <a:r>
              <a:rPr b="1" lang="pt-BR" sz="1200">
                <a:solidFill>
                  <a:srgbClr val="003366"/>
                </a:solidFill>
              </a:rPr>
              <a:t>Junho</a:t>
            </a:r>
            <a:r>
              <a:rPr lang="pt-BR" sz="1200">
                <a:solidFill>
                  <a:schemeClr val="dk1"/>
                </a:solidFill>
              </a:rPr>
              <a:t>          </a:t>
            </a:r>
            <a:r>
              <a:rPr lang="pt-BR" sz="1200">
                <a:solidFill>
                  <a:srgbClr val="333333"/>
                </a:solidFill>
              </a:rPr>
              <a:t>=</a:t>
            </a:r>
            <a:r>
              <a:rPr lang="pt-BR" sz="1200">
                <a:solidFill>
                  <a:schemeClr val="dk1"/>
                </a:solidFill>
              </a:rPr>
              <a:t> </a:t>
            </a:r>
            <a:r>
              <a:rPr b="1" lang="pt-BR" sz="1200">
                <a:solidFill>
                  <a:srgbClr val="0000DD"/>
                </a:solidFill>
              </a:rPr>
              <a:t>6</a:t>
            </a:r>
            <a:r>
              <a:rPr lang="pt-BR" sz="1200">
                <a:solidFill>
                  <a:schemeClr val="dk1"/>
                </a:solidFill>
              </a:rPr>
              <a:t>;</a:t>
            </a:r>
            <a:endParaRPr sz="1200">
              <a:solidFill>
                <a:schemeClr val="dk1"/>
              </a:solidFill>
            </a:endParaRPr>
          </a:p>
          <a:p>
            <a:pPr indent="0" lvl="0" marL="0" rtl="0" algn="l">
              <a:spcBef>
                <a:spcPts val="0"/>
              </a:spcBef>
              <a:spcAft>
                <a:spcPts val="0"/>
              </a:spcAft>
              <a:buNone/>
            </a:pPr>
            <a:r>
              <a:rPr lang="pt-BR" sz="1200">
                <a:solidFill>
                  <a:schemeClr val="dk1"/>
                </a:solidFill>
              </a:rPr>
              <a:t>    </a:t>
            </a:r>
            <a:r>
              <a:rPr b="1" lang="pt-BR" sz="1200">
                <a:solidFill>
                  <a:srgbClr val="008800"/>
                </a:solidFill>
              </a:rPr>
              <a:t>const</a:t>
            </a:r>
            <a:r>
              <a:rPr lang="pt-BR" sz="1200">
                <a:solidFill>
                  <a:schemeClr val="dk1"/>
                </a:solidFill>
              </a:rPr>
              <a:t> </a:t>
            </a:r>
            <a:r>
              <a:rPr b="1" lang="pt-BR" sz="1200">
                <a:solidFill>
                  <a:srgbClr val="003366"/>
                </a:solidFill>
              </a:rPr>
              <a:t>Julho</a:t>
            </a:r>
            <a:r>
              <a:rPr lang="pt-BR" sz="1200">
                <a:solidFill>
                  <a:schemeClr val="dk1"/>
                </a:solidFill>
              </a:rPr>
              <a:t>          </a:t>
            </a:r>
            <a:r>
              <a:rPr lang="pt-BR" sz="1200">
                <a:solidFill>
                  <a:srgbClr val="333333"/>
                </a:solidFill>
              </a:rPr>
              <a:t>=</a:t>
            </a:r>
            <a:r>
              <a:rPr lang="pt-BR" sz="1200">
                <a:solidFill>
                  <a:schemeClr val="dk1"/>
                </a:solidFill>
              </a:rPr>
              <a:t> </a:t>
            </a:r>
            <a:r>
              <a:rPr b="1" lang="pt-BR" sz="1200">
                <a:solidFill>
                  <a:srgbClr val="0000DD"/>
                </a:solidFill>
              </a:rPr>
              <a:t>7</a:t>
            </a:r>
            <a:r>
              <a:rPr lang="pt-BR" sz="1200">
                <a:solidFill>
                  <a:schemeClr val="dk1"/>
                </a:solidFill>
              </a:rPr>
              <a:t>; </a:t>
            </a:r>
            <a:r>
              <a:rPr b="1" lang="pt-BR" sz="1200">
                <a:solidFill>
                  <a:srgbClr val="008800"/>
                </a:solidFill>
              </a:rPr>
              <a:t>const</a:t>
            </a:r>
            <a:r>
              <a:rPr lang="pt-BR" sz="1200">
                <a:solidFill>
                  <a:schemeClr val="dk1"/>
                </a:solidFill>
              </a:rPr>
              <a:t> </a:t>
            </a:r>
            <a:r>
              <a:rPr b="1" lang="pt-BR" sz="1200">
                <a:solidFill>
                  <a:srgbClr val="003366"/>
                </a:solidFill>
              </a:rPr>
              <a:t>Agosto</a:t>
            </a:r>
            <a:r>
              <a:rPr lang="pt-BR" sz="1200">
                <a:solidFill>
                  <a:schemeClr val="dk1"/>
                </a:solidFill>
              </a:rPr>
              <a:t>        </a:t>
            </a:r>
            <a:r>
              <a:rPr lang="pt-BR" sz="1200">
                <a:solidFill>
                  <a:srgbClr val="333333"/>
                </a:solidFill>
              </a:rPr>
              <a:t>=</a:t>
            </a:r>
            <a:r>
              <a:rPr lang="pt-BR" sz="1200">
                <a:solidFill>
                  <a:schemeClr val="dk1"/>
                </a:solidFill>
              </a:rPr>
              <a:t> </a:t>
            </a:r>
            <a:r>
              <a:rPr b="1" lang="pt-BR" sz="1200">
                <a:solidFill>
                  <a:srgbClr val="0000DD"/>
                </a:solidFill>
              </a:rPr>
              <a:t>8</a:t>
            </a:r>
            <a:r>
              <a:rPr lang="pt-BR" sz="1200">
                <a:solidFill>
                  <a:schemeClr val="dk1"/>
                </a:solidFill>
              </a:rPr>
              <a:t>;</a:t>
            </a:r>
            <a:endParaRPr sz="1200">
              <a:solidFill>
                <a:schemeClr val="dk1"/>
              </a:solidFill>
            </a:endParaRPr>
          </a:p>
          <a:p>
            <a:pPr indent="0" lvl="0" marL="0" rtl="0" algn="l">
              <a:spcBef>
                <a:spcPts val="0"/>
              </a:spcBef>
              <a:spcAft>
                <a:spcPts val="0"/>
              </a:spcAft>
              <a:buNone/>
            </a:pPr>
            <a:r>
              <a:rPr lang="pt-BR" sz="1200">
                <a:solidFill>
                  <a:schemeClr val="dk1"/>
                </a:solidFill>
              </a:rPr>
              <a:t>    </a:t>
            </a:r>
            <a:r>
              <a:rPr b="1" lang="pt-BR" sz="1200">
                <a:solidFill>
                  <a:srgbClr val="008800"/>
                </a:solidFill>
              </a:rPr>
              <a:t>const</a:t>
            </a:r>
            <a:r>
              <a:rPr lang="pt-BR" sz="1200">
                <a:solidFill>
                  <a:schemeClr val="dk1"/>
                </a:solidFill>
              </a:rPr>
              <a:t> </a:t>
            </a:r>
            <a:r>
              <a:rPr b="1" lang="pt-BR" sz="1200">
                <a:solidFill>
                  <a:srgbClr val="003366"/>
                </a:solidFill>
              </a:rPr>
              <a:t>Setembro</a:t>
            </a:r>
            <a:r>
              <a:rPr lang="pt-BR" sz="1200">
                <a:solidFill>
                  <a:schemeClr val="dk1"/>
                </a:solidFill>
              </a:rPr>
              <a:t>   </a:t>
            </a:r>
            <a:r>
              <a:rPr lang="pt-BR" sz="1200">
                <a:solidFill>
                  <a:srgbClr val="333333"/>
                </a:solidFill>
              </a:rPr>
              <a:t>=</a:t>
            </a:r>
            <a:r>
              <a:rPr lang="pt-BR" sz="1200">
                <a:solidFill>
                  <a:schemeClr val="dk1"/>
                </a:solidFill>
              </a:rPr>
              <a:t> </a:t>
            </a:r>
            <a:r>
              <a:rPr b="1" lang="pt-BR" sz="1200">
                <a:solidFill>
                  <a:srgbClr val="0000DD"/>
                </a:solidFill>
              </a:rPr>
              <a:t>9</a:t>
            </a:r>
            <a:r>
              <a:rPr lang="pt-BR" sz="1200">
                <a:solidFill>
                  <a:schemeClr val="dk1"/>
                </a:solidFill>
              </a:rPr>
              <a:t>; </a:t>
            </a:r>
            <a:r>
              <a:rPr b="1" lang="pt-BR" sz="1200">
                <a:solidFill>
                  <a:srgbClr val="008800"/>
                </a:solidFill>
              </a:rPr>
              <a:t>const</a:t>
            </a:r>
            <a:r>
              <a:rPr lang="pt-BR" sz="1200">
                <a:solidFill>
                  <a:schemeClr val="dk1"/>
                </a:solidFill>
              </a:rPr>
              <a:t> </a:t>
            </a:r>
            <a:r>
              <a:rPr b="1" lang="pt-BR" sz="1200">
                <a:solidFill>
                  <a:srgbClr val="003366"/>
                </a:solidFill>
              </a:rPr>
              <a:t>Outubro</a:t>
            </a:r>
            <a:r>
              <a:rPr lang="pt-BR" sz="1200">
                <a:solidFill>
                  <a:schemeClr val="dk1"/>
                </a:solidFill>
              </a:rPr>
              <a:t>       </a:t>
            </a:r>
            <a:r>
              <a:rPr lang="pt-BR" sz="1200">
                <a:solidFill>
                  <a:srgbClr val="333333"/>
                </a:solidFill>
              </a:rPr>
              <a:t>=</a:t>
            </a:r>
            <a:r>
              <a:rPr lang="pt-BR" sz="1200">
                <a:solidFill>
                  <a:schemeClr val="dk1"/>
                </a:solidFill>
              </a:rPr>
              <a:t> </a:t>
            </a:r>
            <a:r>
              <a:rPr b="1" lang="pt-BR" sz="1200">
                <a:solidFill>
                  <a:srgbClr val="0000DD"/>
                </a:solidFill>
              </a:rPr>
              <a:t>10</a:t>
            </a:r>
            <a:r>
              <a:rPr lang="pt-BR" sz="1200">
                <a:solidFill>
                  <a:schemeClr val="dk1"/>
                </a:solidFill>
              </a:rPr>
              <a:t>;</a:t>
            </a:r>
            <a:endParaRPr sz="1200">
              <a:solidFill>
                <a:schemeClr val="dk1"/>
              </a:solidFill>
            </a:endParaRPr>
          </a:p>
          <a:p>
            <a:pPr indent="0" lvl="0" marL="0" rtl="0" algn="l">
              <a:spcBef>
                <a:spcPts val="0"/>
              </a:spcBef>
              <a:spcAft>
                <a:spcPts val="0"/>
              </a:spcAft>
              <a:buNone/>
            </a:pPr>
            <a:r>
              <a:rPr lang="pt-BR" sz="1200">
                <a:solidFill>
                  <a:schemeClr val="dk1"/>
                </a:solidFill>
              </a:rPr>
              <a:t>    </a:t>
            </a:r>
            <a:r>
              <a:rPr b="1" lang="pt-BR" sz="1200">
                <a:solidFill>
                  <a:srgbClr val="008800"/>
                </a:solidFill>
              </a:rPr>
              <a:t>const</a:t>
            </a:r>
            <a:r>
              <a:rPr lang="pt-BR" sz="1200">
                <a:solidFill>
                  <a:schemeClr val="dk1"/>
                </a:solidFill>
              </a:rPr>
              <a:t> </a:t>
            </a:r>
            <a:r>
              <a:rPr b="1" lang="pt-BR" sz="1200">
                <a:solidFill>
                  <a:srgbClr val="003366"/>
                </a:solidFill>
              </a:rPr>
              <a:t>Novembro</a:t>
            </a:r>
            <a:r>
              <a:rPr lang="pt-BR" sz="1200">
                <a:solidFill>
                  <a:schemeClr val="dk1"/>
                </a:solidFill>
              </a:rPr>
              <a:t>  </a:t>
            </a:r>
            <a:r>
              <a:rPr lang="pt-BR" sz="1200">
                <a:solidFill>
                  <a:srgbClr val="333333"/>
                </a:solidFill>
              </a:rPr>
              <a:t>=</a:t>
            </a:r>
            <a:r>
              <a:rPr lang="pt-BR" sz="1200">
                <a:solidFill>
                  <a:schemeClr val="dk1"/>
                </a:solidFill>
              </a:rPr>
              <a:t> </a:t>
            </a:r>
            <a:r>
              <a:rPr b="1" lang="pt-BR" sz="1200">
                <a:solidFill>
                  <a:srgbClr val="0000DD"/>
                </a:solidFill>
              </a:rPr>
              <a:t>11</a:t>
            </a:r>
            <a:r>
              <a:rPr lang="pt-BR" sz="1200">
                <a:solidFill>
                  <a:schemeClr val="dk1"/>
                </a:solidFill>
              </a:rPr>
              <a:t>; </a:t>
            </a:r>
            <a:r>
              <a:rPr b="1" lang="pt-BR" sz="1200">
                <a:solidFill>
                  <a:srgbClr val="008800"/>
                </a:solidFill>
              </a:rPr>
              <a:t>const</a:t>
            </a:r>
            <a:r>
              <a:rPr lang="pt-BR" sz="1200">
                <a:solidFill>
                  <a:schemeClr val="dk1"/>
                </a:solidFill>
              </a:rPr>
              <a:t> </a:t>
            </a:r>
            <a:r>
              <a:rPr b="1" lang="pt-BR" sz="1200">
                <a:solidFill>
                  <a:srgbClr val="003366"/>
                </a:solidFill>
              </a:rPr>
              <a:t>Dezembro</a:t>
            </a:r>
            <a:r>
              <a:rPr lang="pt-BR" sz="1200">
                <a:solidFill>
                  <a:schemeClr val="dk1"/>
                </a:solidFill>
              </a:rPr>
              <a:t>  </a:t>
            </a:r>
            <a:r>
              <a:rPr lang="pt-BR" sz="1200">
                <a:solidFill>
                  <a:srgbClr val="333333"/>
                </a:solidFill>
              </a:rPr>
              <a:t>=</a:t>
            </a:r>
            <a:r>
              <a:rPr lang="pt-BR" sz="1200">
                <a:solidFill>
                  <a:schemeClr val="dk1"/>
                </a:solidFill>
              </a:rPr>
              <a:t> </a:t>
            </a:r>
            <a:r>
              <a:rPr b="1" lang="pt-BR" sz="1200">
                <a:solidFill>
                  <a:srgbClr val="0000DD"/>
                </a:solidFill>
              </a:rPr>
              <a:t>12</a:t>
            </a:r>
            <a:r>
              <a:rPr lang="pt-BR" sz="1200">
                <a:solidFill>
                  <a:schemeClr val="dk1"/>
                </a:solidFill>
              </a:rPr>
              <a:t>;</a:t>
            </a:r>
            <a:endParaRPr sz="1200">
              <a:solidFill>
                <a:schemeClr val="dk1"/>
              </a:solidFill>
            </a:endParaRPr>
          </a:p>
          <a:p>
            <a:pPr indent="0" lvl="0" marL="0" rtl="0" algn="l">
              <a:spcBef>
                <a:spcPts val="0"/>
              </a:spcBef>
              <a:spcAft>
                <a:spcPts val="0"/>
              </a:spcAft>
              <a:buNone/>
            </a:pPr>
            <a:r>
              <a:rPr lang="pt-BR" sz="1200">
                <a:solidFill>
                  <a:schemeClr val="dk1"/>
                </a:solidFill>
              </a:rPr>
              <a:t>}</a:t>
            </a:r>
            <a:endParaRPr sz="1200">
              <a:solidFill>
                <a:schemeClr val="dk1"/>
              </a:solidFill>
            </a:endParaRPr>
          </a:p>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rPr b="1" lang="pt-BR" sz="1200">
                <a:solidFill>
                  <a:srgbClr val="008800"/>
                </a:solidFill>
              </a:rPr>
              <a:t>echo</a:t>
            </a:r>
            <a:r>
              <a:rPr lang="pt-BR" sz="1200">
                <a:solidFill>
                  <a:schemeClr val="dk1"/>
                </a:solidFill>
              </a:rPr>
              <a:t> </a:t>
            </a:r>
            <a:r>
              <a:rPr b="1" lang="pt-BR" sz="1200">
                <a:solidFill>
                  <a:srgbClr val="008800"/>
                </a:solidFill>
              </a:rPr>
              <a:t>new</a:t>
            </a:r>
            <a:r>
              <a:rPr lang="pt-BR" sz="1200">
                <a:solidFill>
                  <a:schemeClr val="dk1"/>
                </a:solidFill>
              </a:rPr>
              <a:t> MesesDoAno(MesesDoAno</a:t>
            </a:r>
            <a:r>
              <a:rPr lang="pt-BR" sz="1200">
                <a:solidFill>
                  <a:srgbClr val="333333"/>
                </a:solidFill>
              </a:rPr>
              <a:t>::</a:t>
            </a:r>
            <a:r>
              <a:rPr lang="pt-BR" sz="1200">
                <a:solidFill>
                  <a:srgbClr val="0000CC"/>
                </a:solidFill>
              </a:rPr>
              <a:t>Junho</a:t>
            </a:r>
            <a:r>
              <a:rPr lang="pt-BR" sz="1200">
                <a:solidFill>
                  <a:schemeClr val="dk1"/>
                </a:solidFill>
              </a:rPr>
              <a:t>) </a:t>
            </a:r>
            <a:r>
              <a:rPr lang="pt-BR" sz="1200">
                <a:solidFill>
                  <a:srgbClr val="333333"/>
                </a:solidFill>
              </a:rPr>
              <a:t>.</a:t>
            </a:r>
            <a:r>
              <a:rPr lang="pt-BR" sz="1200">
                <a:solidFill>
                  <a:schemeClr val="dk1"/>
                </a:solidFill>
              </a:rPr>
              <a:t> </a:t>
            </a:r>
            <a:r>
              <a:rPr lang="pt-BR" sz="1200">
                <a:solidFill>
                  <a:schemeClr val="dk1"/>
                </a:solidFill>
                <a:highlight>
                  <a:srgbClr val="FFF0F0"/>
                </a:highlight>
              </a:rPr>
              <a:t>"&lt;br/&gt;"</a:t>
            </a:r>
            <a:r>
              <a:rPr lang="pt-BR" sz="1200">
                <a:solidFill>
                  <a:schemeClr val="dk1"/>
                </a:solidFill>
              </a:rPr>
              <a:t>;</a:t>
            </a:r>
            <a:endParaRPr sz="1200">
              <a:solidFill>
                <a:schemeClr val="dk1"/>
              </a:solidFill>
            </a:endParaRPr>
          </a:p>
          <a:p>
            <a:pPr indent="0" lvl="0" marL="0" rtl="0" algn="l">
              <a:spcBef>
                <a:spcPts val="0"/>
              </a:spcBef>
              <a:spcAft>
                <a:spcPts val="0"/>
              </a:spcAft>
              <a:buNone/>
            </a:pPr>
            <a:r>
              <a:rPr b="1" lang="pt-BR" sz="1200">
                <a:solidFill>
                  <a:srgbClr val="008800"/>
                </a:solidFill>
              </a:rPr>
              <a:t>echo</a:t>
            </a:r>
            <a:r>
              <a:rPr lang="pt-BR" sz="1200">
                <a:solidFill>
                  <a:schemeClr val="dk1"/>
                </a:solidFill>
              </a:rPr>
              <a:t> MesesDoAno</a:t>
            </a:r>
            <a:r>
              <a:rPr lang="pt-BR" sz="1200">
                <a:solidFill>
                  <a:srgbClr val="333333"/>
                </a:solidFill>
              </a:rPr>
              <a:t>::</a:t>
            </a:r>
            <a:r>
              <a:rPr lang="pt-BR" sz="1200">
                <a:solidFill>
                  <a:srgbClr val="0000CC"/>
                </a:solidFill>
              </a:rPr>
              <a:t>Novembro</a:t>
            </a:r>
            <a:r>
              <a:rPr lang="pt-BR" sz="1200">
                <a:solidFill>
                  <a:schemeClr val="dk1"/>
                </a:solidFill>
              </a:rPr>
              <a:t> </a:t>
            </a:r>
            <a:r>
              <a:rPr lang="pt-BR" sz="1200">
                <a:solidFill>
                  <a:srgbClr val="333333"/>
                </a:solidFill>
              </a:rPr>
              <a:t>.</a:t>
            </a:r>
            <a:r>
              <a:rPr lang="pt-BR" sz="1200">
                <a:solidFill>
                  <a:schemeClr val="dk1"/>
                </a:solidFill>
              </a:rPr>
              <a:t> </a:t>
            </a:r>
            <a:r>
              <a:rPr lang="pt-BR" sz="1200">
                <a:solidFill>
                  <a:schemeClr val="dk1"/>
                </a:solidFill>
                <a:highlight>
                  <a:srgbClr val="FFF0F0"/>
                </a:highlight>
              </a:rPr>
              <a:t>"&lt;br/&gt;"</a:t>
            </a:r>
            <a:r>
              <a:rPr lang="pt-BR" sz="1200">
                <a:solidFill>
                  <a:schemeClr val="dk1"/>
                </a:solidFill>
              </a:rPr>
              <a:t>;</a:t>
            </a:r>
            <a:endParaRPr sz="1200">
              <a:solidFill>
                <a:schemeClr val="dk1"/>
              </a:solidFill>
            </a:endParaRPr>
          </a:p>
          <a:p>
            <a:pPr indent="0" lvl="0" marL="0" rtl="0" algn="l">
              <a:lnSpc>
                <a:spcPct val="125000"/>
              </a:lnSpc>
              <a:spcBef>
                <a:spcPts val="0"/>
              </a:spcBef>
              <a:spcAft>
                <a:spcPts val="0"/>
              </a:spcAft>
              <a:buNone/>
            </a:pPr>
            <a:r>
              <a:rPr lang="pt-BR" sz="1200">
                <a:solidFill>
                  <a:srgbClr val="007020"/>
                </a:solidFill>
              </a:rPr>
              <a:t>print_r</a:t>
            </a:r>
            <a:r>
              <a:rPr lang="pt-BR" sz="1200">
                <a:solidFill>
                  <a:schemeClr val="dk1"/>
                </a:solidFill>
              </a:rPr>
              <a:t>((</a:t>
            </a:r>
            <a:r>
              <a:rPr b="1" lang="pt-BR" sz="1200">
                <a:solidFill>
                  <a:srgbClr val="008800"/>
                </a:solidFill>
              </a:rPr>
              <a:t>new</a:t>
            </a:r>
            <a:r>
              <a:rPr lang="pt-BR" sz="1200">
                <a:solidFill>
                  <a:schemeClr val="dk1"/>
                </a:solidFill>
              </a:rPr>
              <a:t> MesesDoAno())</a:t>
            </a:r>
            <a:r>
              <a:rPr lang="pt-BR" sz="1200">
                <a:solidFill>
                  <a:srgbClr val="333333"/>
                </a:solidFill>
              </a:rPr>
              <a:t>-&gt;</a:t>
            </a:r>
            <a:r>
              <a:rPr lang="pt-BR" sz="1200">
                <a:solidFill>
                  <a:srgbClr val="0000CC"/>
                </a:solidFill>
              </a:rPr>
              <a:t>getConstList</a:t>
            </a:r>
            <a:r>
              <a:rPr lang="pt-BR" sz="1200">
                <a:solidFill>
                  <a:schemeClr val="dk1"/>
                </a:solidFill>
              </a:rPr>
              <a:t>(</a:t>
            </a:r>
            <a:r>
              <a:rPr b="1" lang="pt-BR" sz="1200">
                <a:solidFill>
                  <a:srgbClr val="008800"/>
                </a:solidFill>
              </a:rPr>
              <a:t>true</a:t>
            </a:r>
            <a:r>
              <a:rPr lang="pt-BR" sz="1200">
                <a:solidFill>
                  <a:schemeClr val="dk1"/>
                </a:solidFill>
              </a:rPr>
              <a:t>));</a:t>
            </a:r>
            <a:endParaRPr b="1" sz="1200">
              <a:solidFill>
                <a:srgbClr val="008800"/>
              </a:solidFill>
            </a:endParaRPr>
          </a:p>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rPr b="1" lang="pt-BR" sz="1200">
                <a:solidFill>
                  <a:srgbClr val="008800"/>
                </a:solidFill>
              </a:rPr>
              <a:t>try</a:t>
            </a:r>
            <a:r>
              <a:rPr lang="pt-BR" sz="1200">
                <a:solidFill>
                  <a:schemeClr val="dk1"/>
                </a:solidFill>
              </a:rPr>
              <a:t> {</a:t>
            </a:r>
            <a:endParaRPr sz="1200">
              <a:solidFill>
                <a:schemeClr val="dk1"/>
              </a:solidFill>
            </a:endParaRPr>
          </a:p>
          <a:p>
            <a:pPr indent="0" lvl="0" marL="0" rtl="0" algn="l">
              <a:spcBef>
                <a:spcPts val="0"/>
              </a:spcBef>
              <a:spcAft>
                <a:spcPts val="0"/>
              </a:spcAft>
              <a:buNone/>
            </a:pPr>
            <a:r>
              <a:rPr lang="pt-BR" sz="1200">
                <a:solidFill>
                  <a:schemeClr val="dk1"/>
                </a:solidFill>
              </a:rPr>
              <a:t>    </a:t>
            </a:r>
            <a:r>
              <a:rPr b="1" lang="pt-BR" sz="1200">
                <a:solidFill>
                  <a:srgbClr val="008800"/>
                </a:solidFill>
              </a:rPr>
              <a:t>new</a:t>
            </a:r>
            <a:r>
              <a:rPr lang="pt-BR" sz="1200">
                <a:solidFill>
                  <a:schemeClr val="dk1"/>
                </a:solidFill>
              </a:rPr>
              <a:t> MesesDoAno(</a:t>
            </a:r>
            <a:r>
              <a:rPr b="1" lang="pt-BR" sz="1200">
                <a:solidFill>
                  <a:srgbClr val="0000DD"/>
                </a:solidFill>
              </a:rPr>
              <a:t>13</a:t>
            </a:r>
            <a:r>
              <a:rPr lang="pt-BR" sz="1200">
                <a:solidFill>
                  <a:schemeClr val="dk1"/>
                </a:solidFill>
              </a:rPr>
              <a:t>);</a:t>
            </a:r>
            <a:endParaRPr sz="1200">
              <a:solidFill>
                <a:schemeClr val="dk1"/>
              </a:solidFill>
            </a:endParaRPr>
          </a:p>
          <a:p>
            <a:pPr indent="0" lvl="0" marL="0" rtl="0" algn="l">
              <a:spcBef>
                <a:spcPts val="0"/>
              </a:spcBef>
              <a:spcAft>
                <a:spcPts val="0"/>
              </a:spcAft>
              <a:buNone/>
            </a:pPr>
            <a:r>
              <a:rPr lang="pt-BR" sz="1200">
                <a:solidFill>
                  <a:schemeClr val="dk1"/>
                </a:solidFill>
              </a:rPr>
              <a:t>} </a:t>
            </a:r>
            <a:r>
              <a:rPr b="1" lang="pt-BR" sz="1200">
                <a:solidFill>
                  <a:srgbClr val="008800"/>
                </a:solidFill>
              </a:rPr>
              <a:t>catch</a:t>
            </a:r>
            <a:r>
              <a:rPr lang="pt-BR" sz="1200">
                <a:solidFill>
                  <a:schemeClr val="dk1"/>
                </a:solidFill>
              </a:rPr>
              <a:t> (UnexpectedValueException </a:t>
            </a:r>
            <a:r>
              <a:rPr lang="pt-BR" sz="1200">
                <a:solidFill>
                  <a:srgbClr val="996633"/>
                </a:solidFill>
              </a:rPr>
              <a:t>$uve</a:t>
            </a:r>
            <a:r>
              <a:rPr lang="pt-BR" sz="1200">
                <a:solidFill>
                  <a:schemeClr val="dk1"/>
                </a:solidFill>
              </a:rPr>
              <a:t>) {</a:t>
            </a:r>
            <a:endParaRPr sz="1200">
              <a:solidFill>
                <a:schemeClr val="dk1"/>
              </a:solidFill>
            </a:endParaRPr>
          </a:p>
          <a:p>
            <a:pPr indent="0" lvl="0" marL="0" rtl="0" algn="l">
              <a:spcBef>
                <a:spcPts val="0"/>
              </a:spcBef>
              <a:spcAft>
                <a:spcPts val="0"/>
              </a:spcAft>
              <a:buNone/>
            </a:pPr>
            <a:r>
              <a:rPr lang="pt-BR" sz="1200">
                <a:solidFill>
                  <a:schemeClr val="dk1"/>
                </a:solidFill>
              </a:rPr>
              <a:t>    </a:t>
            </a:r>
            <a:r>
              <a:rPr b="1" lang="pt-BR" sz="1200">
                <a:solidFill>
                  <a:srgbClr val="008800"/>
                </a:solidFill>
              </a:rPr>
              <a:t>echo</a:t>
            </a:r>
            <a:r>
              <a:rPr lang="pt-BR" sz="1200">
                <a:solidFill>
                  <a:schemeClr val="dk1"/>
                </a:solidFill>
              </a:rPr>
              <a:t> </a:t>
            </a:r>
            <a:r>
              <a:rPr lang="pt-BR" sz="1200">
                <a:solidFill>
                  <a:srgbClr val="996633"/>
                </a:solidFill>
              </a:rPr>
              <a:t>$uve</a:t>
            </a:r>
            <a:r>
              <a:rPr lang="pt-BR" sz="1200">
                <a:solidFill>
                  <a:srgbClr val="333333"/>
                </a:solidFill>
              </a:rPr>
              <a:t>-&gt;</a:t>
            </a:r>
            <a:r>
              <a:rPr lang="pt-BR" sz="1200">
                <a:solidFill>
                  <a:srgbClr val="0000CC"/>
                </a:solidFill>
              </a:rPr>
              <a:t>getMessage</a:t>
            </a:r>
            <a:r>
              <a:rPr lang="pt-BR" sz="1200">
                <a:solidFill>
                  <a:schemeClr val="dk1"/>
                </a:solidFill>
              </a:rPr>
              <a:t>() </a:t>
            </a:r>
            <a:r>
              <a:rPr lang="pt-BR" sz="1200">
                <a:solidFill>
                  <a:srgbClr val="333333"/>
                </a:solidFill>
              </a:rPr>
              <a:t>.</a:t>
            </a:r>
            <a:r>
              <a:rPr lang="pt-BR" sz="1200">
                <a:solidFill>
                  <a:schemeClr val="dk1"/>
                </a:solidFill>
              </a:rPr>
              <a:t> PHP_EOL;</a:t>
            </a:r>
            <a:endParaRPr sz="1200">
              <a:solidFill>
                <a:schemeClr val="dk1"/>
              </a:solidFill>
            </a:endParaRPr>
          </a:p>
          <a:p>
            <a:pPr indent="0" lvl="0" marL="0" rtl="0" algn="l">
              <a:lnSpc>
                <a:spcPct val="125000"/>
              </a:lnSpc>
              <a:spcBef>
                <a:spcPts val="0"/>
              </a:spcBef>
              <a:spcAft>
                <a:spcPts val="0"/>
              </a:spcAft>
              <a:buNone/>
            </a:pPr>
            <a:r>
              <a:rPr lang="pt-BR" sz="1200">
                <a:solidFill>
                  <a:schemeClr val="dk1"/>
                </a:solidFill>
              </a:rPr>
              <a:t>}</a:t>
            </a:r>
            <a:endParaRPr sz="1200">
              <a:solidFill>
                <a:schemeClr val="dk1"/>
              </a:solidFill>
            </a:endParaRPr>
          </a:p>
        </p:txBody>
      </p:sp>
      <p:sp>
        <p:nvSpPr>
          <p:cNvPr id="2981" name="Google Shape;2981;p344"/>
          <p:cNvSpPr txBox="1"/>
          <p:nvPr/>
        </p:nvSpPr>
        <p:spPr>
          <a:xfrm>
            <a:off x="5043650" y="3141450"/>
            <a:ext cx="3853500" cy="1927800"/>
          </a:xfrm>
          <a:prstGeom prst="rect">
            <a:avLst/>
          </a:prstGeom>
          <a:noFill/>
          <a:ln cap="flat" cmpd="sng" w="9525">
            <a:solidFill>
              <a:srgbClr val="000000"/>
            </a:solidFill>
            <a:prstDash val="dash"/>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rPr lang="pt-BR"/>
              <a:t>O SPLEnum faz parte de uma extensão PECL chamada SPLTypes. Infelizmente esta extensão não é mais compatível com PHP 7 &gt;=, por isso, faz-se necessário utilizar algum fork (e compilar) ou um polyfill como por exemplo o </a:t>
            </a:r>
            <a:r>
              <a:rPr lang="pt-BR" u="sng">
                <a:solidFill>
                  <a:schemeClr val="hlink"/>
                </a:solidFill>
                <a:hlinkClick r:id="rId3"/>
              </a:rPr>
              <a:t>duck-projects</a:t>
            </a:r>
            <a:r>
              <a:rPr lang="pt-BR"/>
              <a:t>.</a:t>
            </a:r>
            <a:endParaRPr/>
          </a:p>
        </p:txBody>
      </p:sp>
      <p:sp>
        <p:nvSpPr>
          <p:cNvPr id="2982" name="Google Shape;2982;p344"/>
          <p:cNvSpPr txBox="1"/>
          <p:nvPr/>
        </p:nvSpPr>
        <p:spPr>
          <a:xfrm>
            <a:off x="5043650" y="1076975"/>
            <a:ext cx="3853500" cy="1847700"/>
          </a:xfrm>
          <a:prstGeom prst="rect">
            <a:avLst/>
          </a:prstGeom>
          <a:noFill/>
          <a:ln cap="flat" cmpd="sng" w="9525">
            <a:solidFill>
              <a:srgbClr val="000000"/>
            </a:solidFill>
            <a:prstDash val="dash"/>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rPr lang="pt-BR"/>
              <a:t>Enum é um tipo de dado definido pelo usuário que consiste em um conjunto de constantes nomeadas chamadas enumeradores.</a:t>
            </a:r>
            <a:endParaRPr/>
          </a:p>
        </p:txBody>
      </p:sp>
    </p:spTree>
  </p:cSld>
  <p:clrMapOvr>
    <a:masterClrMapping/>
  </p:clrMapOvr>
</p:sld>
</file>

<file path=ppt/slides/slide3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6" name="Shape 2986"/>
        <p:cNvGrpSpPr/>
        <p:nvPr/>
      </p:nvGrpSpPr>
      <p:grpSpPr>
        <a:xfrm>
          <a:off x="0" y="0"/>
          <a:ext cx="0" cy="0"/>
          <a:chOff x="0" y="0"/>
          <a:chExt cx="0" cy="0"/>
        </a:xfrm>
      </p:grpSpPr>
      <p:sp>
        <p:nvSpPr>
          <p:cNvPr id="2987" name="Google Shape;2987;p34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Manipulação de String</a:t>
            </a:r>
            <a:endParaRPr/>
          </a:p>
        </p:txBody>
      </p:sp>
      <p:sp>
        <p:nvSpPr>
          <p:cNvPr id="2988" name="Google Shape;2988;p34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just">
              <a:spcBef>
                <a:spcPts val="0"/>
              </a:spcBef>
              <a:spcAft>
                <a:spcPts val="0"/>
              </a:spcAft>
              <a:buSzPts val="1800"/>
              <a:buChar char="●"/>
            </a:pPr>
            <a:r>
              <a:rPr lang="pt-BR"/>
              <a:t>Na maioria das aplicações existe a necessidade de editar, manipular e/ou comparar textos;</a:t>
            </a:r>
            <a:br>
              <a:rPr lang="pt-BR"/>
            </a:br>
            <a:endParaRPr/>
          </a:p>
          <a:p>
            <a:pPr indent="-342900" lvl="0" marL="457200" rtl="0" algn="just">
              <a:spcBef>
                <a:spcPts val="0"/>
              </a:spcBef>
              <a:spcAft>
                <a:spcPts val="0"/>
              </a:spcAft>
              <a:buSzPts val="1800"/>
              <a:buChar char="●"/>
            </a:pPr>
            <a:r>
              <a:rPr lang="pt-BR"/>
              <a:t>O PHP fornece muitas funções internas para manipular strings, como calcular o tamanho de uma string, encontrar substrings ou caracteres, substituir parte de uma string por caracteres diferentes, separar uma string e muitos outros;</a:t>
            </a:r>
            <a:br>
              <a:rPr lang="pt-BR"/>
            </a:br>
            <a:endParaRPr/>
          </a:p>
          <a:p>
            <a:pPr indent="-342900" lvl="0" marL="457200" rtl="0" algn="just">
              <a:spcBef>
                <a:spcPts val="0"/>
              </a:spcBef>
              <a:spcAft>
                <a:spcPts val="0"/>
              </a:spcAft>
              <a:buSzPts val="1800"/>
              <a:buChar char="●"/>
            </a:pPr>
            <a:r>
              <a:rPr lang="pt-BR"/>
              <a:t>Além disso, o PHP também possui implementações nativas de algoritmos avançados de comparação/métrica de string como, por exemplo, o Levenshtein;</a:t>
            </a:r>
            <a:endParaRPr/>
          </a:p>
          <a:p>
            <a:pPr indent="0" lvl="0" marL="0" rtl="0" algn="just">
              <a:spcBef>
                <a:spcPts val="1600"/>
              </a:spcBef>
              <a:spcAft>
                <a:spcPts val="1600"/>
              </a:spcAft>
              <a:buNone/>
            </a:pPr>
            <a:r>
              <a:t/>
            </a:r>
            <a:endParaRPr/>
          </a:p>
        </p:txBody>
      </p:sp>
    </p:spTree>
  </p:cSld>
  <p:clrMapOvr>
    <a:masterClrMapping/>
  </p:clrMapOvr>
</p:sld>
</file>

<file path=ppt/slides/slide3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2" name="Shape 2992"/>
        <p:cNvGrpSpPr/>
        <p:nvPr/>
      </p:nvGrpSpPr>
      <p:grpSpPr>
        <a:xfrm>
          <a:off x="0" y="0"/>
          <a:ext cx="0" cy="0"/>
          <a:chOff x="0" y="0"/>
          <a:chExt cx="0" cy="0"/>
        </a:xfrm>
      </p:grpSpPr>
      <p:sp>
        <p:nvSpPr>
          <p:cNvPr id="2993" name="Google Shape;2993;p34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Caixa Baixa e Alta - (</a:t>
            </a:r>
            <a:r>
              <a:rPr lang="pt-BR"/>
              <a:t>Manipulação de String)</a:t>
            </a:r>
            <a:endParaRPr/>
          </a:p>
        </p:txBody>
      </p:sp>
      <p:sp>
        <p:nvSpPr>
          <p:cNvPr id="2994" name="Google Shape;2994;p346"/>
          <p:cNvSpPr txBox="1"/>
          <p:nvPr/>
        </p:nvSpPr>
        <p:spPr>
          <a:xfrm>
            <a:off x="457750" y="1256725"/>
            <a:ext cx="5717700" cy="27234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pt-BR" sz="1600">
                <a:solidFill>
                  <a:srgbClr val="557799"/>
                </a:solidFill>
              </a:rPr>
              <a:t>&lt;?php</a:t>
            </a:r>
            <a:endParaRPr sz="1600">
              <a:solidFill>
                <a:schemeClr val="dk1"/>
              </a:solidFill>
            </a:endParaRPr>
          </a:p>
          <a:p>
            <a:pPr indent="0" lvl="0" marL="0" rtl="0" algn="l">
              <a:lnSpc>
                <a:spcPct val="115000"/>
              </a:lnSpc>
              <a:spcBef>
                <a:spcPts val="0"/>
              </a:spcBef>
              <a:spcAft>
                <a:spcPts val="0"/>
              </a:spcAft>
              <a:buNone/>
            </a:pPr>
            <a:r>
              <a:rPr lang="pt-BR" sz="1600">
                <a:solidFill>
                  <a:srgbClr val="996633"/>
                </a:solidFill>
              </a:rPr>
              <a:t>$nome</a:t>
            </a:r>
            <a:r>
              <a:rPr lang="pt-BR" sz="1600">
                <a:solidFill>
                  <a:schemeClr val="dk1"/>
                </a:solidFill>
              </a:rPr>
              <a:t> </a:t>
            </a:r>
            <a:r>
              <a:rPr lang="pt-BR" sz="1600">
                <a:solidFill>
                  <a:srgbClr val="333333"/>
                </a:solidFill>
              </a:rPr>
              <a:t>=</a:t>
            </a:r>
            <a:r>
              <a:rPr lang="pt-BR" sz="1600">
                <a:solidFill>
                  <a:schemeClr val="dk1"/>
                </a:solidFill>
              </a:rPr>
              <a:t> </a:t>
            </a:r>
            <a:r>
              <a:rPr lang="pt-BR" sz="1600">
                <a:solidFill>
                  <a:schemeClr val="dk1"/>
                </a:solidFill>
                <a:highlight>
                  <a:srgbClr val="FFF0F0"/>
                </a:highlight>
              </a:rPr>
              <a:t>"José da Silva"</a:t>
            </a:r>
            <a:r>
              <a:rPr lang="pt-BR" sz="1600">
                <a:solidFill>
                  <a:schemeClr val="dk1"/>
                </a:solidFill>
              </a:rPr>
              <a:t>;</a:t>
            </a:r>
            <a:endParaRPr sz="1600">
              <a:solidFill>
                <a:schemeClr val="dk1"/>
              </a:solidFill>
            </a:endParaRPr>
          </a:p>
          <a:p>
            <a:pPr indent="0" lvl="0" marL="0" rtl="0" algn="l">
              <a:lnSpc>
                <a:spcPct val="115000"/>
              </a:lnSpc>
              <a:spcBef>
                <a:spcPts val="0"/>
              </a:spcBef>
              <a:spcAft>
                <a:spcPts val="0"/>
              </a:spcAft>
              <a:buNone/>
            </a:pPr>
            <a:r>
              <a:rPr b="1" lang="pt-BR" sz="1600">
                <a:solidFill>
                  <a:srgbClr val="008800"/>
                </a:solidFill>
              </a:rPr>
              <a:t>echo</a:t>
            </a:r>
            <a:r>
              <a:rPr lang="pt-BR" sz="1600">
                <a:solidFill>
                  <a:schemeClr val="dk1"/>
                </a:solidFill>
              </a:rPr>
              <a:t> </a:t>
            </a:r>
            <a:r>
              <a:rPr lang="pt-BR" sz="1600">
                <a:solidFill>
                  <a:schemeClr val="dk1"/>
                </a:solidFill>
                <a:highlight>
                  <a:srgbClr val="FFF0F0"/>
                </a:highlight>
              </a:rPr>
              <a:t>"caixa baixa:"</a:t>
            </a:r>
            <a:r>
              <a:rPr lang="pt-BR" sz="1600">
                <a:solidFill>
                  <a:srgbClr val="333333"/>
                </a:solidFill>
              </a:rPr>
              <a:t>.</a:t>
            </a:r>
            <a:r>
              <a:rPr lang="pt-BR" sz="1600">
                <a:solidFill>
                  <a:srgbClr val="007020"/>
                </a:solidFill>
              </a:rPr>
              <a:t>mb_strtolower</a:t>
            </a:r>
            <a:r>
              <a:rPr lang="pt-BR" sz="1600">
                <a:solidFill>
                  <a:schemeClr val="dk1"/>
                </a:solidFill>
              </a:rPr>
              <a:t>(</a:t>
            </a:r>
            <a:r>
              <a:rPr lang="pt-BR" sz="1600">
                <a:solidFill>
                  <a:srgbClr val="996633"/>
                </a:solidFill>
              </a:rPr>
              <a:t>$nome</a:t>
            </a:r>
            <a:r>
              <a:rPr lang="pt-BR" sz="1600">
                <a:solidFill>
                  <a:schemeClr val="dk1"/>
                </a:solidFill>
              </a:rPr>
              <a:t>);</a:t>
            </a:r>
            <a:endParaRPr sz="1600">
              <a:solidFill>
                <a:schemeClr val="dk1"/>
              </a:solidFill>
            </a:endParaRPr>
          </a:p>
          <a:p>
            <a:pPr indent="0" lvl="0" marL="0" rtl="0" algn="l">
              <a:lnSpc>
                <a:spcPct val="115000"/>
              </a:lnSpc>
              <a:spcBef>
                <a:spcPts val="0"/>
              </a:spcBef>
              <a:spcAft>
                <a:spcPts val="0"/>
              </a:spcAft>
              <a:buNone/>
            </a:pPr>
            <a:r>
              <a:rPr b="1" lang="pt-BR" sz="1600">
                <a:solidFill>
                  <a:srgbClr val="008800"/>
                </a:solidFill>
              </a:rPr>
              <a:t>echo</a:t>
            </a:r>
            <a:r>
              <a:rPr lang="pt-BR" sz="1600">
                <a:solidFill>
                  <a:schemeClr val="dk1"/>
                </a:solidFill>
              </a:rPr>
              <a:t> </a:t>
            </a:r>
            <a:r>
              <a:rPr lang="pt-BR" sz="1600">
                <a:solidFill>
                  <a:schemeClr val="dk1"/>
                </a:solidFill>
                <a:highlight>
                  <a:srgbClr val="FFF0F0"/>
                </a:highlight>
              </a:rPr>
              <a:t>"caixa alta:"</a:t>
            </a:r>
            <a:r>
              <a:rPr lang="pt-BR" sz="1600">
                <a:solidFill>
                  <a:srgbClr val="333333"/>
                </a:solidFill>
              </a:rPr>
              <a:t>.</a:t>
            </a:r>
            <a:r>
              <a:rPr lang="pt-BR" sz="1600">
                <a:solidFill>
                  <a:srgbClr val="007020"/>
                </a:solidFill>
              </a:rPr>
              <a:t>mb_strtoupper</a:t>
            </a:r>
            <a:r>
              <a:rPr lang="pt-BR" sz="1600">
                <a:solidFill>
                  <a:schemeClr val="dk1"/>
                </a:solidFill>
              </a:rPr>
              <a:t>(</a:t>
            </a:r>
            <a:r>
              <a:rPr lang="pt-BR" sz="1600">
                <a:solidFill>
                  <a:srgbClr val="996633"/>
                </a:solidFill>
              </a:rPr>
              <a:t>$nome</a:t>
            </a:r>
            <a:r>
              <a:rPr lang="pt-BR" sz="1600">
                <a:solidFill>
                  <a:schemeClr val="dk1"/>
                </a:solidFill>
              </a:rPr>
              <a:t>);</a:t>
            </a:r>
            <a:endParaRPr sz="1600">
              <a:solidFill>
                <a:schemeClr val="dk1"/>
              </a:solidFill>
            </a:endParaRPr>
          </a:p>
          <a:p>
            <a:pPr indent="0" lvl="0" marL="0" rtl="0" algn="l">
              <a:lnSpc>
                <a:spcPct val="115000"/>
              </a:lnSpc>
              <a:spcBef>
                <a:spcPts val="0"/>
              </a:spcBef>
              <a:spcAft>
                <a:spcPts val="0"/>
              </a:spcAft>
              <a:buNone/>
            </a:pPr>
            <a:r>
              <a:rPr b="1" lang="pt-BR" sz="1600">
                <a:solidFill>
                  <a:srgbClr val="008800"/>
                </a:solidFill>
              </a:rPr>
              <a:t>echo</a:t>
            </a:r>
            <a:r>
              <a:rPr lang="pt-BR" sz="1600">
                <a:solidFill>
                  <a:schemeClr val="dk1"/>
                </a:solidFill>
              </a:rPr>
              <a:t> </a:t>
            </a:r>
            <a:r>
              <a:rPr lang="pt-BR" sz="1600">
                <a:solidFill>
                  <a:schemeClr val="dk1"/>
                </a:solidFill>
                <a:highlight>
                  <a:srgbClr val="FFF0F0"/>
                </a:highlight>
              </a:rPr>
              <a:t>"caixa alta 1º char :"</a:t>
            </a:r>
            <a:r>
              <a:rPr lang="pt-BR" sz="1600">
                <a:solidFill>
                  <a:srgbClr val="333333"/>
                </a:solidFill>
              </a:rPr>
              <a:t>.</a:t>
            </a:r>
            <a:r>
              <a:rPr lang="pt-BR" sz="1600">
                <a:solidFill>
                  <a:schemeClr val="dk1"/>
                </a:solidFill>
              </a:rPr>
              <a:t>ucfirst(</a:t>
            </a:r>
            <a:r>
              <a:rPr lang="pt-BR" sz="1600">
                <a:solidFill>
                  <a:srgbClr val="996633"/>
                </a:solidFill>
              </a:rPr>
              <a:t>$nome</a:t>
            </a:r>
            <a:r>
              <a:rPr lang="pt-BR" sz="1600">
                <a:solidFill>
                  <a:schemeClr val="dk1"/>
                </a:solidFill>
              </a:rPr>
              <a:t>);</a:t>
            </a:r>
            <a:endParaRPr sz="1600">
              <a:solidFill>
                <a:schemeClr val="dk1"/>
              </a:solidFill>
            </a:endParaRPr>
          </a:p>
          <a:p>
            <a:pPr indent="0" lvl="0" marL="0" rtl="0" algn="l">
              <a:lnSpc>
                <a:spcPct val="115000"/>
              </a:lnSpc>
              <a:spcBef>
                <a:spcPts val="0"/>
              </a:spcBef>
              <a:spcAft>
                <a:spcPts val="0"/>
              </a:spcAft>
              <a:buNone/>
            </a:pPr>
            <a:r>
              <a:rPr b="1" lang="pt-BR" sz="1600">
                <a:solidFill>
                  <a:srgbClr val="008800"/>
                </a:solidFill>
              </a:rPr>
              <a:t>echo</a:t>
            </a:r>
            <a:r>
              <a:rPr lang="pt-BR" sz="1600">
                <a:solidFill>
                  <a:schemeClr val="dk1"/>
                </a:solidFill>
              </a:rPr>
              <a:t> </a:t>
            </a:r>
            <a:r>
              <a:rPr lang="pt-BR" sz="1600">
                <a:solidFill>
                  <a:schemeClr val="dk1"/>
                </a:solidFill>
                <a:highlight>
                  <a:srgbClr val="FFF0F0"/>
                </a:highlight>
              </a:rPr>
              <a:t>"caixa baixa 1º char :"</a:t>
            </a:r>
            <a:r>
              <a:rPr lang="pt-BR" sz="1600">
                <a:solidFill>
                  <a:srgbClr val="333333"/>
                </a:solidFill>
              </a:rPr>
              <a:t>.</a:t>
            </a:r>
            <a:r>
              <a:rPr lang="pt-BR" sz="1600">
                <a:solidFill>
                  <a:srgbClr val="007020"/>
                </a:solidFill>
              </a:rPr>
              <a:t>lcfirst</a:t>
            </a:r>
            <a:r>
              <a:rPr lang="pt-BR" sz="1600">
                <a:solidFill>
                  <a:schemeClr val="dk1"/>
                </a:solidFill>
              </a:rPr>
              <a:t>(</a:t>
            </a:r>
            <a:r>
              <a:rPr lang="pt-BR" sz="1600">
                <a:solidFill>
                  <a:srgbClr val="996633"/>
                </a:solidFill>
              </a:rPr>
              <a:t>$nome</a:t>
            </a:r>
            <a:r>
              <a:rPr lang="pt-BR" sz="1600">
                <a:solidFill>
                  <a:schemeClr val="dk1"/>
                </a:solidFill>
              </a:rPr>
              <a:t>);</a:t>
            </a:r>
            <a:endParaRPr sz="1600">
              <a:solidFill>
                <a:schemeClr val="dk1"/>
              </a:solidFill>
            </a:endParaRPr>
          </a:p>
          <a:p>
            <a:pPr indent="0" lvl="0" marL="0" rtl="0" algn="l">
              <a:lnSpc>
                <a:spcPct val="115000"/>
              </a:lnSpc>
              <a:spcBef>
                <a:spcPts val="0"/>
              </a:spcBef>
              <a:spcAft>
                <a:spcPts val="0"/>
              </a:spcAft>
              <a:buNone/>
            </a:pPr>
            <a:r>
              <a:rPr b="1" lang="pt-BR" sz="1600">
                <a:solidFill>
                  <a:srgbClr val="008800"/>
                </a:solidFill>
              </a:rPr>
              <a:t>echo</a:t>
            </a:r>
            <a:r>
              <a:rPr lang="pt-BR" sz="1600">
                <a:solidFill>
                  <a:schemeClr val="dk1"/>
                </a:solidFill>
              </a:rPr>
              <a:t> </a:t>
            </a:r>
            <a:r>
              <a:rPr lang="pt-BR" sz="1600">
                <a:solidFill>
                  <a:schemeClr val="dk1"/>
                </a:solidFill>
                <a:highlight>
                  <a:srgbClr val="FFF0F0"/>
                </a:highlight>
              </a:rPr>
              <a:t>"caixa alta 1º char de cada palavra :"</a:t>
            </a:r>
            <a:r>
              <a:rPr lang="pt-BR" sz="1600">
                <a:solidFill>
                  <a:srgbClr val="333333"/>
                </a:solidFill>
              </a:rPr>
              <a:t>.</a:t>
            </a:r>
            <a:r>
              <a:rPr lang="pt-BR" sz="1600">
                <a:solidFill>
                  <a:schemeClr val="dk1"/>
                </a:solidFill>
              </a:rPr>
              <a:t>ucwords(</a:t>
            </a:r>
            <a:r>
              <a:rPr lang="pt-BR" sz="1600">
                <a:solidFill>
                  <a:srgbClr val="996633"/>
                </a:solidFill>
              </a:rPr>
              <a:t>$nome</a:t>
            </a:r>
            <a:r>
              <a:rPr lang="pt-BR" sz="1600">
                <a:solidFill>
                  <a:schemeClr val="dk1"/>
                </a:solidFill>
              </a:rPr>
              <a:t>);</a:t>
            </a:r>
            <a:endParaRPr sz="1600">
              <a:solidFill>
                <a:schemeClr val="dk1"/>
              </a:solidFill>
            </a:endParaRPr>
          </a:p>
        </p:txBody>
      </p:sp>
      <p:sp>
        <p:nvSpPr>
          <p:cNvPr id="2995" name="Google Shape;2995;p346"/>
          <p:cNvSpPr txBox="1"/>
          <p:nvPr/>
        </p:nvSpPr>
        <p:spPr>
          <a:xfrm>
            <a:off x="6433525" y="1256725"/>
            <a:ext cx="2463600" cy="2723400"/>
          </a:xfrm>
          <a:prstGeom prst="rect">
            <a:avLst/>
          </a:prstGeom>
          <a:noFill/>
          <a:ln cap="flat" cmpd="sng" w="9525">
            <a:solidFill>
              <a:srgbClr val="000000"/>
            </a:solidFill>
            <a:prstDash val="dash"/>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rPr lang="pt-BR"/>
              <a:t>O PHP possui um conjunto de funções que permite alterar as caixa (case) de uma string, seja em sua totalidade ou em partes dela.</a:t>
            </a:r>
            <a:endParaRPr/>
          </a:p>
        </p:txBody>
      </p:sp>
    </p:spTree>
  </p:cSld>
  <p:clrMapOvr>
    <a:masterClrMapping/>
  </p:clrMapOvr>
</p:sld>
</file>

<file path=ppt/slides/slide3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9" name="Shape 2999"/>
        <p:cNvGrpSpPr/>
        <p:nvPr/>
      </p:nvGrpSpPr>
      <p:grpSpPr>
        <a:xfrm>
          <a:off x="0" y="0"/>
          <a:ext cx="0" cy="0"/>
          <a:chOff x="0" y="0"/>
          <a:chExt cx="0" cy="0"/>
        </a:xfrm>
      </p:grpSpPr>
      <p:sp>
        <p:nvSpPr>
          <p:cNvPr id="3000" name="Google Shape;3000;p34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Posição e Tamanho de string</a:t>
            </a:r>
            <a:endParaRPr/>
          </a:p>
        </p:txBody>
      </p:sp>
      <p:sp>
        <p:nvSpPr>
          <p:cNvPr id="3001" name="Google Shape;3001;p347"/>
          <p:cNvSpPr txBox="1"/>
          <p:nvPr/>
        </p:nvSpPr>
        <p:spPr>
          <a:xfrm>
            <a:off x="357850" y="1206800"/>
            <a:ext cx="4214100" cy="36972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l">
              <a:lnSpc>
                <a:spcPct val="125000"/>
              </a:lnSpc>
              <a:spcBef>
                <a:spcPts val="0"/>
              </a:spcBef>
              <a:spcAft>
                <a:spcPts val="0"/>
              </a:spcAft>
              <a:buClr>
                <a:schemeClr val="dk1"/>
              </a:buClr>
              <a:buSzPts val="1100"/>
              <a:buFont typeface="Arial"/>
              <a:buNone/>
            </a:pPr>
            <a:r>
              <a:rPr lang="pt-BR">
                <a:solidFill>
                  <a:srgbClr val="557799"/>
                </a:solidFill>
              </a:rPr>
              <a:t>&lt;?php</a:t>
            </a:r>
            <a:endParaRPr>
              <a:solidFill>
                <a:schemeClr val="dk1"/>
              </a:solidFill>
            </a:endParaRPr>
          </a:p>
          <a:p>
            <a:pPr indent="0" lvl="0" marL="0" rtl="0" algn="l">
              <a:lnSpc>
                <a:spcPct val="125000"/>
              </a:lnSpc>
              <a:spcBef>
                <a:spcPts val="0"/>
              </a:spcBef>
              <a:spcAft>
                <a:spcPts val="0"/>
              </a:spcAft>
              <a:buClr>
                <a:schemeClr val="dk1"/>
              </a:buClr>
              <a:buSzPts val="1100"/>
              <a:buFont typeface="Arial"/>
              <a:buNone/>
            </a:pPr>
            <a:r>
              <a:t/>
            </a:r>
            <a:endParaRPr>
              <a:solidFill>
                <a:srgbClr val="996633"/>
              </a:solidFill>
            </a:endParaRPr>
          </a:p>
          <a:p>
            <a:pPr indent="0" lvl="0" marL="0" rtl="0" algn="l">
              <a:lnSpc>
                <a:spcPct val="125000"/>
              </a:lnSpc>
              <a:spcBef>
                <a:spcPts val="0"/>
              </a:spcBef>
              <a:spcAft>
                <a:spcPts val="0"/>
              </a:spcAft>
              <a:buClr>
                <a:schemeClr val="dk1"/>
              </a:buClr>
              <a:buSzPts val="1100"/>
              <a:buFont typeface="Arial"/>
              <a:buNone/>
            </a:pPr>
            <a:r>
              <a:rPr lang="pt-BR">
                <a:solidFill>
                  <a:srgbClr val="996633"/>
                </a:solidFill>
              </a:rPr>
              <a:t>$nome</a:t>
            </a:r>
            <a:r>
              <a:rPr lang="pt-BR">
                <a:solidFill>
                  <a:schemeClr val="dk1"/>
                </a:solidFill>
              </a:rPr>
              <a:t> </a:t>
            </a:r>
            <a:r>
              <a:rPr lang="pt-BR">
                <a:solidFill>
                  <a:srgbClr val="333333"/>
                </a:solidFill>
              </a:rPr>
              <a:t>=</a:t>
            </a:r>
            <a:r>
              <a:rPr lang="pt-BR">
                <a:solidFill>
                  <a:schemeClr val="dk1"/>
                </a:solidFill>
              </a:rPr>
              <a:t> </a:t>
            </a:r>
            <a:r>
              <a:rPr lang="pt-BR">
                <a:solidFill>
                  <a:schemeClr val="dk1"/>
                </a:solidFill>
                <a:highlight>
                  <a:srgbClr val="FFF0F0"/>
                </a:highlight>
              </a:rPr>
              <a:t>"José da Silva Silveira"</a:t>
            </a:r>
            <a:r>
              <a:rPr lang="pt-BR">
                <a:solidFill>
                  <a:schemeClr val="dk1"/>
                </a:solidFill>
              </a:rPr>
              <a:t>;</a:t>
            </a:r>
            <a:endParaRPr>
              <a:solidFill>
                <a:schemeClr val="dk1"/>
              </a:solidFill>
            </a:endParaRPr>
          </a:p>
          <a:p>
            <a:pPr indent="0" lvl="0" marL="0" rtl="0" algn="l">
              <a:lnSpc>
                <a:spcPct val="125000"/>
              </a:lnSpc>
              <a:spcBef>
                <a:spcPts val="0"/>
              </a:spcBef>
              <a:spcAft>
                <a:spcPts val="0"/>
              </a:spcAft>
              <a:buClr>
                <a:schemeClr val="dk1"/>
              </a:buClr>
              <a:buSzPts val="1100"/>
              <a:buFont typeface="Arial"/>
              <a:buNone/>
            </a:pPr>
            <a:r>
              <a:rPr b="1" lang="pt-BR">
                <a:solidFill>
                  <a:srgbClr val="008800"/>
                </a:solidFill>
              </a:rPr>
              <a:t>echo</a:t>
            </a:r>
            <a:r>
              <a:rPr lang="pt-BR">
                <a:solidFill>
                  <a:schemeClr val="dk1"/>
                </a:solidFill>
              </a:rPr>
              <a:t> </a:t>
            </a:r>
            <a:r>
              <a:rPr lang="pt-BR">
                <a:solidFill>
                  <a:schemeClr val="dk1"/>
                </a:solidFill>
                <a:highlight>
                  <a:srgbClr val="FFF0F0"/>
                </a:highlight>
              </a:rPr>
              <a:t>"tamanho:"</a:t>
            </a:r>
            <a:r>
              <a:rPr lang="pt-BR">
                <a:solidFill>
                  <a:srgbClr val="333333"/>
                </a:solidFill>
              </a:rPr>
              <a:t>.</a:t>
            </a:r>
            <a:r>
              <a:rPr lang="pt-BR">
                <a:solidFill>
                  <a:srgbClr val="007020"/>
                </a:solidFill>
              </a:rPr>
              <a:t>strlen</a:t>
            </a:r>
            <a:r>
              <a:rPr lang="pt-BR">
                <a:solidFill>
                  <a:schemeClr val="dk1"/>
                </a:solidFill>
              </a:rPr>
              <a:t>(</a:t>
            </a:r>
            <a:r>
              <a:rPr lang="pt-BR">
                <a:solidFill>
                  <a:srgbClr val="996633"/>
                </a:solidFill>
              </a:rPr>
              <a:t>$nome</a:t>
            </a:r>
            <a:r>
              <a:rPr lang="pt-BR">
                <a:solidFill>
                  <a:schemeClr val="dk1"/>
                </a:solidFill>
              </a:rPr>
              <a:t>);</a:t>
            </a:r>
            <a:endParaRPr>
              <a:solidFill>
                <a:schemeClr val="dk1"/>
              </a:solidFill>
            </a:endParaRPr>
          </a:p>
          <a:p>
            <a:pPr indent="0" lvl="0" marL="0" rtl="0" algn="l">
              <a:lnSpc>
                <a:spcPct val="125000"/>
              </a:lnSpc>
              <a:spcBef>
                <a:spcPts val="0"/>
              </a:spcBef>
              <a:spcAft>
                <a:spcPts val="0"/>
              </a:spcAft>
              <a:buClr>
                <a:schemeClr val="dk1"/>
              </a:buClr>
              <a:buSzPts val="1100"/>
              <a:buFont typeface="Arial"/>
              <a:buNone/>
            </a:pPr>
            <a:r>
              <a:rPr b="1" lang="pt-BR">
                <a:solidFill>
                  <a:srgbClr val="008800"/>
                </a:solidFill>
              </a:rPr>
              <a:t>echo</a:t>
            </a:r>
            <a:r>
              <a:rPr lang="pt-BR">
                <a:solidFill>
                  <a:schemeClr val="dk1"/>
                </a:solidFill>
              </a:rPr>
              <a:t> </a:t>
            </a:r>
            <a:r>
              <a:rPr lang="pt-BR">
                <a:solidFill>
                  <a:schemeClr val="dk1"/>
                </a:solidFill>
                <a:highlight>
                  <a:srgbClr val="FFF0F0"/>
                </a:highlight>
              </a:rPr>
              <a:t>"existe:"</a:t>
            </a:r>
            <a:r>
              <a:rPr lang="pt-BR">
                <a:solidFill>
                  <a:srgbClr val="333333"/>
                </a:solidFill>
              </a:rPr>
              <a:t>.</a:t>
            </a:r>
            <a:r>
              <a:rPr lang="pt-BR">
                <a:solidFill>
                  <a:srgbClr val="007020"/>
                </a:solidFill>
              </a:rPr>
              <a:t>strstr</a:t>
            </a:r>
            <a:r>
              <a:rPr lang="pt-BR">
                <a:solidFill>
                  <a:schemeClr val="dk1"/>
                </a:solidFill>
              </a:rPr>
              <a:t>(</a:t>
            </a:r>
            <a:r>
              <a:rPr lang="pt-BR">
                <a:solidFill>
                  <a:srgbClr val="996633"/>
                </a:solidFill>
              </a:rPr>
              <a:t>$nome</a:t>
            </a:r>
            <a:r>
              <a:rPr lang="pt-BR">
                <a:solidFill>
                  <a:schemeClr val="dk1"/>
                </a:solidFill>
              </a:rPr>
              <a:t>, </a:t>
            </a:r>
            <a:r>
              <a:rPr lang="pt-BR">
                <a:solidFill>
                  <a:schemeClr val="dk1"/>
                </a:solidFill>
                <a:highlight>
                  <a:srgbClr val="FFF0F0"/>
                </a:highlight>
              </a:rPr>
              <a:t>"s"</a:t>
            </a:r>
            <a:r>
              <a:rPr lang="pt-BR">
                <a:solidFill>
                  <a:schemeClr val="dk1"/>
                </a:solidFill>
              </a:rPr>
              <a:t>);</a:t>
            </a:r>
            <a:endParaRPr>
              <a:solidFill>
                <a:schemeClr val="dk1"/>
              </a:solidFill>
            </a:endParaRPr>
          </a:p>
          <a:p>
            <a:pPr indent="0" lvl="0" marL="0" rtl="0" algn="l">
              <a:lnSpc>
                <a:spcPct val="125000"/>
              </a:lnSpc>
              <a:spcBef>
                <a:spcPts val="0"/>
              </a:spcBef>
              <a:spcAft>
                <a:spcPts val="0"/>
              </a:spcAft>
              <a:buClr>
                <a:schemeClr val="dk1"/>
              </a:buClr>
              <a:buSzPts val="1100"/>
              <a:buFont typeface="Arial"/>
              <a:buNone/>
            </a:pPr>
            <a:r>
              <a:rPr b="1" lang="pt-BR">
                <a:solidFill>
                  <a:srgbClr val="008800"/>
                </a:solidFill>
              </a:rPr>
              <a:t>echo</a:t>
            </a:r>
            <a:r>
              <a:rPr lang="pt-BR">
                <a:solidFill>
                  <a:schemeClr val="dk1"/>
                </a:solidFill>
              </a:rPr>
              <a:t> </a:t>
            </a:r>
            <a:r>
              <a:rPr lang="pt-BR">
                <a:solidFill>
                  <a:schemeClr val="dk1"/>
                </a:solidFill>
                <a:highlight>
                  <a:srgbClr val="FFF0F0"/>
                </a:highlight>
              </a:rPr>
              <a:t>"existe:"</a:t>
            </a:r>
            <a:r>
              <a:rPr lang="pt-BR">
                <a:solidFill>
                  <a:srgbClr val="333333"/>
                </a:solidFill>
              </a:rPr>
              <a:t>.</a:t>
            </a:r>
            <a:r>
              <a:rPr lang="pt-BR">
                <a:solidFill>
                  <a:srgbClr val="007020"/>
                </a:solidFill>
              </a:rPr>
              <a:t>stristr</a:t>
            </a:r>
            <a:r>
              <a:rPr lang="pt-BR">
                <a:solidFill>
                  <a:schemeClr val="dk1"/>
                </a:solidFill>
              </a:rPr>
              <a:t>(</a:t>
            </a:r>
            <a:r>
              <a:rPr lang="pt-BR">
                <a:solidFill>
                  <a:srgbClr val="996633"/>
                </a:solidFill>
              </a:rPr>
              <a:t>$nome</a:t>
            </a:r>
            <a:r>
              <a:rPr lang="pt-BR">
                <a:solidFill>
                  <a:schemeClr val="dk1"/>
                </a:solidFill>
              </a:rPr>
              <a:t>, </a:t>
            </a:r>
            <a:r>
              <a:rPr lang="pt-BR">
                <a:solidFill>
                  <a:schemeClr val="dk1"/>
                </a:solidFill>
                <a:highlight>
                  <a:srgbClr val="FFF0F0"/>
                </a:highlight>
              </a:rPr>
              <a:t>"silva"</a:t>
            </a:r>
            <a:r>
              <a:rPr lang="pt-BR">
                <a:solidFill>
                  <a:schemeClr val="dk1"/>
                </a:solidFill>
              </a:rPr>
              <a:t>);</a:t>
            </a:r>
            <a:endParaRPr>
              <a:solidFill>
                <a:schemeClr val="dk1"/>
              </a:solidFill>
            </a:endParaRPr>
          </a:p>
          <a:p>
            <a:pPr indent="0" lvl="0" marL="0" rtl="0" algn="l">
              <a:lnSpc>
                <a:spcPct val="125000"/>
              </a:lnSpc>
              <a:spcBef>
                <a:spcPts val="0"/>
              </a:spcBef>
              <a:spcAft>
                <a:spcPts val="0"/>
              </a:spcAft>
              <a:buClr>
                <a:schemeClr val="dk1"/>
              </a:buClr>
              <a:buSzPts val="1100"/>
              <a:buFont typeface="Arial"/>
              <a:buNone/>
            </a:pPr>
            <a:r>
              <a:rPr b="1" lang="pt-BR">
                <a:solidFill>
                  <a:srgbClr val="008800"/>
                </a:solidFill>
              </a:rPr>
              <a:t>echo</a:t>
            </a:r>
            <a:r>
              <a:rPr lang="pt-BR">
                <a:solidFill>
                  <a:schemeClr val="dk1"/>
                </a:solidFill>
              </a:rPr>
              <a:t> </a:t>
            </a:r>
            <a:r>
              <a:rPr lang="pt-BR">
                <a:solidFill>
                  <a:schemeClr val="dk1"/>
                </a:solidFill>
                <a:highlight>
                  <a:srgbClr val="FFF0F0"/>
                </a:highlight>
              </a:rPr>
              <a:t>"encontrar:"</a:t>
            </a:r>
            <a:r>
              <a:rPr lang="pt-BR">
                <a:solidFill>
                  <a:srgbClr val="333333"/>
                </a:solidFill>
              </a:rPr>
              <a:t>.</a:t>
            </a:r>
            <a:r>
              <a:rPr lang="pt-BR">
                <a:solidFill>
                  <a:srgbClr val="007020"/>
                </a:solidFill>
              </a:rPr>
              <a:t>strrpos</a:t>
            </a:r>
            <a:r>
              <a:rPr lang="pt-BR">
                <a:solidFill>
                  <a:schemeClr val="dk1"/>
                </a:solidFill>
              </a:rPr>
              <a:t>(</a:t>
            </a:r>
            <a:r>
              <a:rPr lang="pt-BR">
                <a:solidFill>
                  <a:srgbClr val="996633"/>
                </a:solidFill>
              </a:rPr>
              <a:t>$nome</a:t>
            </a:r>
            <a:r>
              <a:rPr lang="pt-BR">
                <a:solidFill>
                  <a:schemeClr val="dk1"/>
                </a:solidFill>
              </a:rPr>
              <a:t>, </a:t>
            </a:r>
            <a:r>
              <a:rPr lang="pt-BR">
                <a:solidFill>
                  <a:schemeClr val="dk1"/>
                </a:solidFill>
                <a:highlight>
                  <a:srgbClr val="FFF0F0"/>
                </a:highlight>
              </a:rPr>
              <a:t>"s"</a:t>
            </a:r>
            <a:r>
              <a:rPr lang="pt-BR">
                <a:solidFill>
                  <a:schemeClr val="dk1"/>
                </a:solidFill>
              </a:rPr>
              <a:t>);</a:t>
            </a:r>
            <a:endParaRPr>
              <a:solidFill>
                <a:schemeClr val="dk1"/>
              </a:solidFill>
            </a:endParaRPr>
          </a:p>
          <a:p>
            <a:pPr indent="0" lvl="0" marL="0" rtl="0" algn="l">
              <a:lnSpc>
                <a:spcPct val="125000"/>
              </a:lnSpc>
              <a:spcBef>
                <a:spcPts val="0"/>
              </a:spcBef>
              <a:spcAft>
                <a:spcPts val="0"/>
              </a:spcAft>
              <a:buClr>
                <a:schemeClr val="dk1"/>
              </a:buClr>
              <a:buSzPts val="1100"/>
              <a:buFont typeface="Arial"/>
              <a:buNone/>
            </a:pPr>
            <a:r>
              <a:rPr b="1" lang="pt-BR">
                <a:solidFill>
                  <a:srgbClr val="008800"/>
                </a:solidFill>
              </a:rPr>
              <a:t>echo</a:t>
            </a:r>
            <a:r>
              <a:rPr lang="pt-BR">
                <a:solidFill>
                  <a:schemeClr val="dk1"/>
                </a:solidFill>
              </a:rPr>
              <a:t> </a:t>
            </a:r>
            <a:r>
              <a:rPr lang="pt-BR">
                <a:solidFill>
                  <a:schemeClr val="dk1"/>
                </a:solidFill>
                <a:highlight>
                  <a:srgbClr val="FFF0F0"/>
                </a:highlight>
              </a:rPr>
              <a:t>"encontrar:"</a:t>
            </a:r>
            <a:r>
              <a:rPr lang="pt-BR">
                <a:solidFill>
                  <a:srgbClr val="333333"/>
                </a:solidFill>
              </a:rPr>
              <a:t>.</a:t>
            </a:r>
            <a:r>
              <a:rPr lang="pt-BR">
                <a:solidFill>
                  <a:srgbClr val="007020"/>
                </a:solidFill>
              </a:rPr>
              <a:t>strripos</a:t>
            </a:r>
            <a:r>
              <a:rPr lang="pt-BR">
                <a:solidFill>
                  <a:schemeClr val="dk1"/>
                </a:solidFill>
              </a:rPr>
              <a:t>(</a:t>
            </a:r>
            <a:r>
              <a:rPr lang="pt-BR">
                <a:solidFill>
                  <a:srgbClr val="996633"/>
                </a:solidFill>
              </a:rPr>
              <a:t>$nome</a:t>
            </a:r>
            <a:r>
              <a:rPr lang="pt-BR">
                <a:solidFill>
                  <a:schemeClr val="dk1"/>
                </a:solidFill>
              </a:rPr>
              <a:t>, </a:t>
            </a:r>
            <a:r>
              <a:rPr lang="pt-BR">
                <a:solidFill>
                  <a:schemeClr val="dk1"/>
                </a:solidFill>
                <a:highlight>
                  <a:srgbClr val="FFF0F0"/>
                </a:highlight>
              </a:rPr>
              <a:t>"O"</a:t>
            </a:r>
            <a:r>
              <a:rPr lang="pt-BR">
                <a:solidFill>
                  <a:schemeClr val="dk1"/>
                </a:solidFill>
              </a:rPr>
              <a:t>);</a:t>
            </a:r>
            <a:endParaRPr>
              <a:solidFill>
                <a:schemeClr val="dk1"/>
              </a:solidFill>
            </a:endParaRPr>
          </a:p>
          <a:p>
            <a:pPr indent="0" lvl="0" marL="0" rtl="0" algn="l">
              <a:lnSpc>
                <a:spcPct val="125000"/>
              </a:lnSpc>
              <a:spcBef>
                <a:spcPts val="0"/>
              </a:spcBef>
              <a:spcAft>
                <a:spcPts val="0"/>
              </a:spcAft>
              <a:buClr>
                <a:schemeClr val="dk1"/>
              </a:buClr>
              <a:buSzPts val="1100"/>
              <a:buFont typeface="Arial"/>
              <a:buNone/>
            </a:pPr>
            <a:r>
              <a:rPr lang="pt-BR">
                <a:solidFill>
                  <a:srgbClr val="996633"/>
                </a:solidFill>
              </a:rPr>
              <a:t>$digitos</a:t>
            </a:r>
            <a:r>
              <a:rPr lang="pt-BR">
                <a:solidFill>
                  <a:schemeClr val="dk1"/>
                </a:solidFill>
              </a:rPr>
              <a:t>  </a:t>
            </a:r>
            <a:r>
              <a:rPr lang="pt-BR">
                <a:solidFill>
                  <a:srgbClr val="333333"/>
                </a:solidFill>
              </a:rPr>
              <a:t>=</a:t>
            </a:r>
            <a:r>
              <a:rPr lang="pt-BR">
                <a:solidFill>
                  <a:schemeClr val="dk1"/>
                </a:solidFill>
              </a:rPr>
              <a:t> </a:t>
            </a:r>
            <a:r>
              <a:rPr lang="pt-BR">
                <a:solidFill>
                  <a:schemeClr val="dk1"/>
                </a:solidFill>
                <a:highlight>
                  <a:srgbClr val="FFF0F0"/>
                </a:highlight>
              </a:rPr>
              <a:t>'0123456789'</a:t>
            </a:r>
            <a:r>
              <a:rPr lang="pt-BR">
                <a:solidFill>
                  <a:schemeClr val="dk1"/>
                </a:solidFill>
              </a:rPr>
              <a:t>;</a:t>
            </a:r>
            <a:endParaRPr>
              <a:solidFill>
                <a:schemeClr val="dk1"/>
              </a:solidFill>
            </a:endParaRPr>
          </a:p>
          <a:p>
            <a:pPr indent="0" lvl="0" marL="0" rtl="0" algn="l">
              <a:lnSpc>
                <a:spcPct val="125000"/>
              </a:lnSpc>
              <a:spcBef>
                <a:spcPts val="0"/>
              </a:spcBef>
              <a:spcAft>
                <a:spcPts val="0"/>
              </a:spcAft>
              <a:buClr>
                <a:schemeClr val="dk1"/>
              </a:buClr>
              <a:buSzPts val="1100"/>
              <a:buFont typeface="Arial"/>
              <a:buNone/>
            </a:pPr>
            <a:r>
              <a:rPr lang="pt-BR">
                <a:solidFill>
                  <a:srgbClr val="996633"/>
                </a:solidFill>
              </a:rPr>
              <a:t>$telefone</a:t>
            </a:r>
            <a:r>
              <a:rPr lang="pt-BR">
                <a:solidFill>
                  <a:schemeClr val="dk1"/>
                </a:solidFill>
              </a:rPr>
              <a:t> </a:t>
            </a:r>
            <a:r>
              <a:rPr lang="pt-BR">
                <a:solidFill>
                  <a:srgbClr val="333333"/>
                </a:solidFill>
              </a:rPr>
              <a:t>=</a:t>
            </a:r>
            <a:r>
              <a:rPr lang="pt-BR">
                <a:solidFill>
                  <a:schemeClr val="dk1"/>
                </a:solidFill>
              </a:rPr>
              <a:t> </a:t>
            </a:r>
            <a:r>
              <a:rPr lang="pt-BR">
                <a:solidFill>
                  <a:schemeClr val="dk1"/>
                </a:solidFill>
                <a:highlight>
                  <a:srgbClr val="FFF0F0"/>
                </a:highlight>
              </a:rPr>
              <a:t>'02199999999a'</a:t>
            </a:r>
            <a:r>
              <a:rPr lang="pt-BR">
                <a:solidFill>
                  <a:schemeClr val="dk1"/>
                </a:solidFill>
              </a:rPr>
              <a:t>;</a:t>
            </a:r>
            <a:endParaRPr>
              <a:solidFill>
                <a:schemeClr val="dk1"/>
              </a:solidFill>
            </a:endParaRPr>
          </a:p>
          <a:p>
            <a:pPr indent="0" lvl="0" marL="0" rtl="0" algn="l">
              <a:lnSpc>
                <a:spcPct val="125000"/>
              </a:lnSpc>
              <a:spcBef>
                <a:spcPts val="0"/>
              </a:spcBef>
              <a:spcAft>
                <a:spcPts val="0"/>
              </a:spcAft>
              <a:buClr>
                <a:schemeClr val="dk1"/>
              </a:buClr>
              <a:buSzPts val="1100"/>
              <a:buFont typeface="Arial"/>
              <a:buNone/>
            </a:pPr>
            <a:r>
              <a:rPr b="1" lang="pt-BR">
                <a:solidFill>
                  <a:srgbClr val="008800"/>
                </a:solidFill>
              </a:rPr>
              <a:t>if</a:t>
            </a:r>
            <a:r>
              <a:rPr lang="pt-BR">
                <a:solidFill>
                  <a:schemeClr val="dk1"/>
                </a:solidFill>
              </a:rPr>
              <a:t> (</a:t>
            </a:r>
            <a:r>
              <a:rPr lang="pt-BR">
                <a:solidFill>
                  <a:srgbClr val="007020"/>
                </a:solidFill>
              </a:rPr>
              <a:t>strlen</a:t>
            </a:r>
            <a:r>
              <a:rPr lang="pt-BR">
                <a:solidFill>
                  <a:schemeClr val="dk1"/>
                </a:solidFill>
              </a:rPr>
              <a:t>(</a:t>
            </a:r>
            <a:r>
              <a:rPr lang="pt-BR">
                <a:solidFill>
                  <a:srgbClr val="996633"/>
                </a:solidFill>
              </a:rPr>
              <a:t>$telefone</a:t>
            </a:r>
            <a:r>
              <a:rPr lang="pt-BR">
                <a:solidFill>
                  <a:schemeClr val="dk1"/>
                </a:solidFill>
              </a:rPr>
              <a:t>) </a:t>
            </a:r>
            <a:r>
              <a:rPr lang="pt-BR">
                <a:solidFill>
                  <a:srgbClr val="333333"/>
                </a:solidFill>
              </a:rPr>
              <a:t>!=</a:t>
            </a:r>
            <a:r>
              <a:rPr lang="pt-BR">
                <a:solidFill>
                  <a:schemeClr val="dk1"/>
                </a:solidFill>
              </a:rPr>
              <a:t> </a:t>
            </a:r>
            <a:r>
              <a:rPr lang="pt-BR">
                <a:solidFill>
                  <a:srgbClr val="007020"/>
                </a:solidFill>
              </a:rPr>
              <a:t>strspn</a:t>
            </a:r>
            <a:r>
              <a:rPr lang="pt-BR">
                <a:solidFill>
                  <a:schemeClr val="dk1"/>
                </a:solidFill>
              </a:rPr>
              <a:t>(</a:t>
            </a:r>
            <a:r>
              <a:rPr lang="pt-BR">
                <a:solidFill>
                  <a:srgbClr val="996633"/>
                </a:solidFill>
              </a:rPr>
              <a:t>$telefone</a:t>
            </a:r>
            <a:r>
              <a:rPr lang="pt-BR">
                <a:solidFill>
                  <a:schemeClr val="dk1"/>
                </a:solidFill>
              </a:rPr>
              <a:t>,</a:t>
            </a:r>
            <a:r>
              <a:rPr lang="pt-BR">
                <a:solidFill>
                  <a:srgbClr val="996633"/>
                </a:solidFill>
              </a:rPr>
              <a:t>$digitos</a:t>
            </a:r>
            <a:r>
              <a:rPr lang="pt-BR">
                <a:solidFill>
                  <a:schemeClr val="dk1"/>
                </a:solidFill>
              </a:rPr>
              <a:t>)){</a:t>
            </a:r>
            <a:endParaRPr>
              <a:solidFill>
                <a:schemeClr val="dk1"/>
              </a:solidFill>
            </a:endParaRPr>
          </a:p>
          <a:p>
            <a:pPr indent="0" lvl="0" marL="0" rtl="0" algn="l">
              <a:lnSpc>
                <a:spcPct val="125000"/>
              </a:lnSpc>
              <a:spcBef>
                <a:spcPts val="0"/>
              </a:spcBef>
              <a:spcAft>
                <a:spcPts val="0"/>
              </a:spcAft>
              <a:buClr>
                <a:schemeClr val="dk1"/>
              </a:buClr>
              <a:buSzPts val="1100"/>
              <a:buFont typeface="Arial"/>
              <a:buNone/>
            </a:pPr>
            <a:r>
              <a:rPr lang="pt-BR">
                <a:solidFill>
                  <a:schemeClr val="dk1"/>
                </a:solidFill>
              </a:rPr>
              <a:t>    </a:t>
            </a:r>
            <a:r>
              <a:rPr b="1" lang="pt-BR">
                <a:solidFill>
                  <a:srgbClr val="008800"/>
                </a:solidFill>
              </a:rPr>
              <a:t>echo</a:t>
            </a:r>
            <a:r>
              <a:rPr lang="pt-BR">
                <a:solidFill>
                  <a:schemeClr val="dk1"/>
                </a:solidFill>
              </a:rPr>
              <a:t> </a:t>
            </a:r>
            <a:r>
              <a:rPr lang="pt-BR">
                <a:solidFill>
                  <a:schemeClr val="dk1"/>
                </a:solidFill>
                <a:highlight>
                  <a:srgbClr val="FFF0F0"/>
                </a:highlight>
              </a:rPr>
              <a:t>"telefone inválido"</a:t>
            </a:r>
            <a:r>
              <a:rPr lang="pt-BR">
                <a:solidFill>
                  <a:schemeClr val="dk1"/>
                </a:solidFill>
              </a:rPr>
              <a:t>;</a:t>
            </a:r>
            <a:endParaRPr>
              <a:solidFill>
                <a:schemeClr val="dk1"/>
              </a:solidFill>
            </a:endParaRPr>
          </a:p>
          <a:p>
            <a:pPr indent="0" lvl="0" marL="0" rtl="0" algn="l">
              <a:lnSpc>
                <a:spcPct val="125000"/>
              </a:lnSpc>
              <a:spcBef>
                <a:spcPts val="0"/>
              </a:spcBef>
              <a:spcAft>
                <a:spcPts val="0"/>
              </a:spcAft>
              <a:buClr>
                <a:schemeClr val="dk1"/>
              </a:buClr>
              <a:buSzPts val="1100"/>
              <a:buFont typeface="Arial"/>
              <a:buNone/>
            </a:pPr>
            <a:r>
              <a:rPr lang="pt-BR">
                <a:solidFill>
                  <a:schemeClr val="dk1"/>
                </a:solidFill>
              </a:rPr>
              <a:t>}</a:t>
            </a:r>
            <a:endParaRPr>
              <a:solidFill>
                <a:schemeClr val="dk1"/>
              </a:solidFill>
            </a:endParaRPr>
          </a:p>
          <a:p>
            <a:pPr indent="0" lvl="0" marL="0" rtl="0" algn="l">
              <a:lnSpc>
                <a:spcPct val="12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25000"/>
              </a:lnSpc>
              <a:spcBef>
                <a:spcPts val="0"/>
              </a:spcBef>
              <a:spcAft>
                <a:spcPts val="0"/>
              </a:spcAft>
              <a:buClr>
                <a:schemeClr val="dk1"/>
              </a:buClr>
              <a:buSzPts val="1100"/>
              <a:buFont typeface="Arial"/>
              <a:buNone/>
            </a:pPr>
            <a:r>
              <a:t/>
            </a:r>
            <a:endParaRPr>
              <a:solidFill>
                <a:srgbClr val="557799"/>
              </a:solidFill>
            </a:endParaRPr>
          </a:p>
          <a:p>
            <a:pPr indent="0" lvl="0" marL="0" rtl="0" algn="l">
              <a:lnSpc>
                <a:spcPct val="125000"/>
              </a:lnSpc>
              <a:spcBef>
                <a:spcPts val="0"/>
              </a:spcBef>
              <a:spcAft>
                <a:spcPts val="0"/>
              </a:spcAft>
              <a:buNone/>
            </a:pPr>
            <a:r>
              <a:t/>
            </a:r>
            <a:endParaRPr>
              <a:solidFill>
                <a:srgbClr val="557799"/>
              </a:solidFill>
            </a:endParaRPr>
          </a:p>
        </p:txBody>
      </p:sp>
      <p:sp>
        <p:nvSpPr>
          <p:cNvPr id="3002" name="Google Shape;3002;p347"/>
          <p:cNvSpPr txBox="1"/>
          <p:nvPr/>
        </p:nvSpPr>
        <p:spPr>
          <a:xfrm>
            <a:off x="4744000" y="1206800"/>
            <a:ext cx="4177800" cy="3697200"/>
          </a:xfrm>
          <a:prstGeom prst="rect">
            <a:avLst/>
          </a:prstGeom>
          <a:noFill/>
          <a:ln cap="flat" cmpd="sng" w="9525">
            <a:solidFill>
              <a:srgbClr val="000000"/>
            </a:solidFill>
            <a:prstDash val="dash"/>
            <a:round/>
            <a:headEnd len="sm" w="sm" type="none"/>
            <a:tailEnd len="sm" w="sm" type="none"/>
          </a:ln>
        </p:spPr>
        <p:txBody>
          <a:bodyPr anchorCtr="0" anchor="ctr" bIns="91425" lIns="91425" spcFirstLastPara="1" rIns="91425" wrap="square" tIns="91425">
            <a:noAutofit/>
          </a:bodyPr>
          <a:lstStyle/>
          <a:p>
            <a:pPr indent="0" lvl="0" marL="0" rtl="0" algn="just">
              <a:lnSpc>
                <a:spcPct val="100000"/>
              </a:lnSpc>
              <a:spcBef>
                <a:spcPts val="0"/>
              </a:spcBef>
              <a:spcAft>
                <a:spcPts val="0"/>
              </a:spcAft>
              <a:buNone/>
            </a:pPr>
            <a:r>
              <a:rPr b="1" lang="pt-BR"/>
              <a:t>strlen:</a:t>
            </a:r>
            <a:r>
              <a:rPr lang="pt-BR"/>
              <a:t> r</a:t>
            </a:r>
            <a:r>
              <a:rPr lang="pt-BR"/>
              <a:t>etorna o tamanho de uma string</a:t>
            </a:r>
            <a:endParaRPr/>
          </a:p>
          <a:p>
            <a:pPr indent="0" lvl="0" marL="0" rtl="0" algn="just">
              <a:lnSpc>
                <a:spcPct val="100000"/>
              </a:lnSpc>
              <a:spcBef>
                <a:spcPts val="0"/>
              </a:spcBef>
              <a:spcAft>
                <a:spcPts val="0"/>
              </a:spcAft>
              <a:buNone/>
            </a:pPr>
            <a:r>
              <a:rPr b="1" lang="pt-BR"/>
              <a:t>strrpos:</a:t>
            </a:r>
            <a:r>
              <a:rPr lang="pt-BR"/>
              <a:t> encontra a posição da última ocorrência de um caractere em uma string</a:t>
            </a:r>
            <a:endParaRPr/>
          </a:p>
          <a:p>
            <a:pPr indent="0" lvl="0" marL="0" rtl="0" algn="just">
              <a:lnSpc>
                <a:spcPct val="100000"/>
              </a:lnSpc>
              <a:spcBef>
                <a:spcPts val="0"/>
              </a:spcBef>
              <a:spcAft>
                <a:spcPts val="0"/>
              </a:spcAft>
              <a:buNone/>
            </a:pPr>
            <a:r>
              <a:rPr b="1" lang="pt-BR"/>
              <a:t>strripos:</a:t>
            </a:r>
            <a:r>
              <a:rPr lang="pt-BR"/>
              <a:t> o mesmo do strrpos, porém, insensível à caixa.</a:t>
            </a:r>
            <a:endParaRPr/>
          </a:p>
          <a:p>
            <a:pPr indent="0" lvl="0" marL="0" rtl="0" algn="l">
              <a:lnSpc>
                <a:spcPct val="100000"/>
              </a:lnSpc>
              <a:spcBef>
                <a:spcPts val="0"/>
              </a:spcBef>
              <a:spcAft>
                <a:spcPts val="0"/>
              </a:spcAft>
              <a:buClr>
                <a:schemeClr val="dk1"/>
              </a:buClr>
              <a:buSzPts val="1100"/>
              <a:buFont typeface="Arial"/>
              <a:buNone/>
            </a:pPr>
            <a:r>
              <a:rPr b="1" lang="pt-BR"/>
              <a:t>strspn:</a:t>
            </a:r>
            <a:r>
              <a:rPr lang="pt-BR"/>
              <a:t> encontra o comprimento do segmento inicial combinando com a máscara.</a:t>
            </a:r>
            <a:endParaRPr/>
          </a:p>
          <a:p>
            <a:pPr indent="0" lvl="0" marL="0" marR="0" rtl="0" algn="just">
              <a:lnSpc>
                <a:spcPct val="100000"/>
              </a:lnSpc>
              <a:spcBef>
                <a:spcPts val="0"/>
              </a:spcBef>
              <a:spcAft>
                <a:spcPts val="0"/>
              </a:spcAft>
              <a:buNone/>
            </a:pPr>
            <a:r>
              <a:rPr b="1" lang="pt-BR"/>
              <a:t>strrchr: </a:t>
            </a:r>
            <a:r>
              <a:rPr lang="pt-BR"/>
              <a:t>Encontra a última ocorrência de um caractere em uma string</a:t>
            </a:r>
            <a:endParaRPr sz="1100">
              <a:solidFill>
                <a:schemeClr val="dk1"/>
              </a:solidFill>
            </a:endParaRPr>
          </a:p>
          <a:p>
            <a:pPr indent="0" lvl="0" marL="0" rtl="0" algn="l">
              <a:lnSpc>
                <a:spcPct val="125000"/>
              </a:lnSpc>
              <a:spcBef>
                <a:spcPts val="0"/>
              </a:spcBef>
              <a:spcAft>
                <a:spcPts val="0"/>
              </a:spcAft>
              <a:buClr>
                <a:schemeClr val="dk1"/>
              </a:buClr>
              <a:buSzPts val="1100"/>
              <a:buFont typeface="Arial"/>
              <a:buNone/>
            </a:pPr>
            <a:r>
              <a:t/>
            </a:r>
            <a:endParaRPr sz="1100">
              <a:solidFill>
                <a:schemeClr val="dk1"/>
              </a:solidFill>
            </a:endParaRPr>
          </a:p>
        </p:txBody>
      </p:sp>
    </p:spTree>
  </p:cSld>
  <p:clrMapOvr>
    <a:masterClrMapping/>
  </p:clrMapOvr>
</p:sld>
</file>

<file path=ppt/slides/slide3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6" name="Shape 3006"/>
        <p:cNvGrpSpPr/>
        <p:nvPr/>
      </p:nvGrpSpPr>
      <p:grpSpPr>
        <a:xfrm>
          <a:off x="0" y="0"/>
          <a:ext cx="0" cy="0"/>
          <a:chOff x="0" y="0"/>
          <a:chExt cx="0" cy="0"/>
        </a:xfrm>
      </p:grpSpPr>
      <p:sp>
        <p:nvSpPr>
          <p:cNvPr id="3007" name="Google Shape;3007;p34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Substring</a:t>
            </a:r>
            <a:endParaRPr/>
          </a:p>
        </p:txBody>
      </p:sp>
      <p:sp>
        <p:nvSpPr>
          <p:cNvPr id="3008" name="Google Shape;3008;p348"/>
          <p:cNvSpPr txBox="1"/>
          <p:nvPr/>
        </p:nvSpPr>
        <p:spPr>
          <a:xfrm>
            <a:off x="391175" y="1265075"/>
            <a:ext cx="5385000" cy="35889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pt-BR" sz="1800">
                <a:solidFill>
                  <a:srgbClr val="557799"/>
                </a:solidFill>
              </a:rPr>
              <a:t>&lt;?php</a:t>
            </a:r>
            <a:endParaRPr sz="1800">
              <a:solidFill>
                <a:schemeClr val="dk1"/>
              </a:solidFill>
            </a:endParaRPr>
          </a:p>
          <a:p>
            <a:pPr indent="0" lvl="0" marL="0" marR="0" rtl="0" algn="l">
              <a:lnSpc>
                <a:spcPct val="100000"/>
              </a:lnSpc>
              <a:spcBef>
                <a:spcPts val="0"/>
              </a:spcBef>
              <a:spcAft>
                <a:spcPts val="0"/>
              </a:spcAft>
              <a:buNone/>
            </a:pPr>
            <a:r>
              <a:t/>
            </a:r>
            <a:endParaRPr sz="1800">
              <a:solidFill>
                <a:schemeClr val="dk1"/>
              </a:solidFill>
            </a:endParaRPr>
          </a:p>
          <a:p>
            <a:pPr indent="0" lvl="0" marL="0" marR="0" rtl="0" algn="l">
              <a:lnSpc>
                <a:spcPct val="100000"/>
              </a:lnSpc>
              <a:spcBef>
                <a:spcPts val="0"/>
              </a:spcBef>
              <a:spcAft>
                <a:spcPts val="0"/>
              </a:spcAft>
              <a:buNone/>
            </a:pPr>
            <a:r>
              <a:rPr lang="pt-BR" sz="1800">
                <a:solidFill>
                  <a:srgbClr val="996633"/>
                </a:solidFill>
              </a:rPr>
              <a:t>$string</a:t>
            </a:r>
            <a:r>
              <a:rPr lang="pt-BR" sz="1800">
                <a:solidFill>
                  <a:schemeClr val="dk1"/>
                </a:solidFill>
              </a:rPr>
              <a:t> </a:t>
            </a:r>
            <a:r>
              <a:rPr lang="pt-BR" sz="1800">
                <a:solidFill>
                  <a:srgbClr val="333333"/>
                </a:solidFill>
              </a:rPr>
              <a:t>=</a:t>
            </a:r>
            <a:r>
              <a:rPr lang="pt-BR" sz="1800">
                <a:solidFill>
                  <a:schemeClr val="dk1"/>
                </a:solidFill>
              </a:rPr>
              <a:t> </a:t>
            </a:r>
            <a:r>
              <a:rPr lang="pt-BR" sz="1800">
                <a:solidFill>
                  <a:schemeClr val="dk1"/>
                </a:solidFill>
                <a:highlight>
                  <a:srgbClr val="FFF0F0"/>
                </a:highlight>
              </a:rPr>
              <a:t>"85 bits"</a:t>
            </a:r>
            <a:r>
              <a:rPr lang="pt-BR" sz="1800">
                <a:solidFill>
                  <a:schemeClr val="dk1"/>
                </a:solidFill>
              </a:rPr>
              <a:t>;</a:t>
            </a:r>
            <a:endParaRPr sz="1800">
              <a:solidFill>
                <a:schemeClr val="dk1"/>
              </a:solidFill>
            </a:endParaRPr>
          </a:p>
          <a:p>
            <a:pPr indent="0" lvl="0" marL="0" marR="0" rtl="0" algn="l">
              <a:lnSpc>
                <a:spcPct val="100000"/>
              </a:lnSpc>
              <a:spcBef>
                <a:spcPts val="0"/>
              </a:spcBef>
              <a:spcAft>
                <a:spcPts val="0"/>
              </a:spcAft>
              <a:buNone/>
            </a:pPr>
            <a:r>
              <a:rPr lang="pt-BR" sz="1800">
                <a:solidFill>
                  <a:srgbClr val="996633"/>
                </a:solidFill>
              </a:rPr>
              <a:t>$frase</a:t>
            </a:r>
            <a:r>
              <a:rPr lang="pt-BR" sz="1800">
                <a:solidFill>
                  <a:schemeClr val="dk1"/>
                </a:solidFill>
              </a:rPr>
              <a:t>  </a:t>
            </a:r>
            <a:r>
              <a:rPr lang="pt-BR" sz="1800">
                <a:solidFill>
                  <a:srgbClr val="333333"/>
                </a:solidFill>
              </a:rPr>
              <a:t>=</a:t>
            </a:r>
            <a:r>
              <a:rPr lang="pt-BR" sz="1800">
                <a:solidFill>
                  <a:schemeClr val="dk1"/>
                </a:solidFill>
              </a:rPr>
              <a:t> </a:t>
            </a:r>
            <a:r>
              <a:rPr lang="pt-BR" sz="1800">
                <a:solidFill>
                  <a:schemeClr val="dk1"/>
                </a:solidFill>
                <a:highlight>
                  <a:srgbClr val="FFF0F0"/>
                </a:highlight>
              </a:rPr>
              <a:t>"o sabiá sabia assobiar"</a:t>
            </a:r>
            <a:r>
              <a:rPr lang="pt-BR" sz="1800">
                <a:solidFill>
                  <a:schemeClr val="dk1"/>
                </a:solidFill>
              </a:rPr>
              <a:t>;</a:t>
            </a:r>
            <a:endParaRPr sz="1800">
              <a:solidFill>
                <a:schemeClr val="dk1"/>
              </a:solidFill>
            </a:endParaRPr>
          </a:p>
          <a:p>
            <a:pPr indent="0" lvl="0" marL="0" rtl="0" algn="l">
              <a:spcBef>
                <a:spcPts val="0"/>
              </a:spcBef>
              <a:spcAft>
                <a:spcPts val="0"/>
              </a:spcAft>
              <a:buNone/>
            </a:pPr>
            <a:r>
              <a:rPr lang="pt-BR" sz="1800">
                <a:solidFill>
                  <a:srgbClr val="996633"/>
                </a:solidFill>
              </a:rPr>
              <a:t>$path</a:t>
            </a:r>
            <a:r>
              <a:rPr lang="pt-BR" sz="1800">
                <a:solidFill>
                  <a:schemeClr val="dk1"/>
                </a:solidFill>
              </a:rPr>
              <a:t>    </a:t>
            </a:r>
            <a:r>
              <a:rPr lang="pt-BR" sz="1800">
                <a:solidFill>
                  <a:srgbClr val="333333"/>
                </a:solidFill>
              </a:rPr>
              <a:t>=</a:t>
            </a:r>
            <a:r>
              <a:rPr lang="pt-BR" sz="1800">
                <a:solidFill>
                  <a:schemeClr val="dk1"/>
                </a:solidFill>
              </a:rPr>
              <a:t> </a:t>
            </a:r>
            <a:r>
              <a:rPr lang="pt-BR" sz="1800">
                <a:solidFill>
                  <a:schemeClr val="dk1"/>
                </a:solidFill>
                <a:highlight>
                  <a:srgbClr val="FFF0F0"/>
                </a:highlight>
              </a:rPr>
              <a:t>'/www/public_html/index.html'</a:t>
            </a:r>
            <a:r>
              <a:rPr lang="pt-BR" sz="1800">
                <a:solidFill>
                  <a:schemeClr val="dk1"/>
                </a:solidFill>
              </a:rPr>
              <a:t>;</a:t>
            </a:r>
            <a:endParaRPr sz="1800">
              <a:solidFill>
                <a:schemeClr val="dk1"/>
              </a:solidFill>
            </a:endParaRPr>
          </a:p>
          <a:p>
            <a:pPr indent="0" lvl="0" marL="0" rtl="0" algn="l">
              <a:spcBef>
                <a:spcPts val="0"/>
              </a:spcBef>
              <a:spcAft>
                <a:spcPts val="0"/>
              </a:spcAft>
              <a:buClr>
                <a:schemeClr val="dk1"/>
              </a:buClr>
              <a:buSzPts val="1100"/>
              <a:buFont typeface="Arial"/>
              <a:buNone/>
            </a:pPr>
            <a:r>
              <a:t/>
            </a:r>
            <a:endParaRPr sz="1800">
              <a:solidFill>
                <a:schemeClr val="dk1"/>
              </a:solidFill>
            </a:endParaRPr>
          </a:p>
          <a:p>
            <a:pPr indent="0" lvl="0" marL="0" marR="0" rtl="0" algn="l">
              <a:lnSpc>
                <a:spcPct val="100000"/>
              </a:lnSpc>
              <a:spcBef>
                <a:spcPts val="0"/>
              </a:spcBef>
              <a:spcAft>
                <a:spcPts val="0"/>
              </a:spcAft>
              <a:buNone/>
            </a:pPr>
            <a:r>
              <a:rPr b="1" lang="pt-BR" sz="1800">
                <a:solidFill>
                  <a:srgbClr val="008800"/>
                </a:solidFill>
              </a:rPr>
              <a:t>echo</a:t>
            </a:r>
            <a:r>
              <a:rPr lang="pt-BR" sz="1800">
                <a:solidFill>
                  <a:schemeClr val="dk1"/>
                </a:solidFill>
              </a:rPr>
              <a:t> substr(</a:t>
            </a:r>
            <a:r>
              <a:rPr lang="pt-BR" sz="1800">
                <a:solidFill>
                  <a:srgbClr val="996633"/>
                </a:solidFill>
              </a:rPr>
              <a:t>$string</a:t>
            </a:r>
            <a:r>
              <a:rPr lang="pt-BR" sz="1800">
                <a:solidFill>
                  <a:schemeClr val="dk1"/>
                </a:solidFill>
              </a:rPr>
              <a:t>, </a:t>
            </a:r>
            <a:r>
              <a:rPr b="1" lang="pt-BR" sz="1800">
                <a:solidFill>
                  <a:srgbClr val="0000DD"/>
                </a:solidFill>
              </a:rPr>
              <a:t>1</a:t>
            </a:r>
            <a:r>
              <a:rPr lang="pt-BR" sz="1800">
                <a:solidFill>
                  <a:schemeClr val="dk1"/>
                </a:solidFill>
              </a:rPr>
              <a:t>)</a:t>
            </a:r>
            <a:r>
              <a:rPr lang="pt-BR" sz="1800">
                <a:solidFill>
                  <a:srgbClr val="333333"/>
                </a:solidFill>
              </a:rPr>
              <a:t>.</a:t>
            </a:r>
            <a:r>
              <a:rPr lang="pt-BR" sz="1800">
                <a:solidFill>
                  <a:schemeClr val="dk1"/>
                </a:solidFill>
                <a:highlight>
                  <a:srgbClr val="FFF0F0"/>
                </a:highlight>
              </a:rPr>
              <a:t>"</a:t>
            </a:r>
            <a:r>
              <a:rPr b="1" lang="pt-BR" sz="1800">
                <a:solidFill>
                  <a:srgbClr val="666666"/>
                </a:solidFill>
                <a:highlight>
                  <a:srgbClr val="FFF0F0"/>
                </a:highlight>
              </a:rPr>
              <a:t>\n</a:t>
            </a:r>
            <a:r>
              <a:rPr lang="pt-BR" sz="1800">
                <a:solidFill>
                  <a:schemeClr val="dk1"/>
                </a:solidFill>
                <a:highlight>
                  <a:srgbClr val="FFF0F0"/>
                </a:highlight>
              </a:rPr>
              <a:t>"</a:t>
            </a:r>
            <a:r>
              <a:rPr lang="pt-BR" sz="1800">
                <a:solidFill>
                  <a:schemeClr val="dk1"/>
                </a:solidFill>
              </a:rPr>
              <a:t>; </a:t>
            </a:r>
            <a:r>
              <a:rPr lang="pt-BR" sz="1800">
                <a:solidFill>
                  <a:srgbClr val="888888"/>
                </a:solidFill>
              </a:rPr>
              <a:t>// 5 bits</a:t>
            </a:r>
            <a:endParaRPr sz="1800">
              <a:solidFill>
                <a:schemeClr val="dk1"/>
              </a:solidFill>
            </a:endParaRPr>
          </a:p>
          <a:p>
            <a:pPr indent="0" lvl="0" marL="0" marR="0" rtl="0" algn="l">
              <a:lnSpc>
                <a:spcPct val="100000"/>
              </a:lnSpc>
              <a:spcBef>
                <a:spcPts val="0"/>
              </a:spcBef>
              <a:spcAft>
                <a:spcPts val="0"/>
              </a:spcAft>
              <a:buNone/>
            </a:pPr>
            <a:r>
              <a:rPr b="1" lang="pt-BR" sz="1800">
                <a:solidFill>
                  <a:srgbClr val="008800"/>
                </a:solidFill>
              </a:rPr>
              <a:t>echo</a:t>
            </a:r>
            <a:r>
              <a:rPr lang="pt-BR" sz="1800">
                <a:solidFill>
                  <a:schemeClr val="dk1"/>
                </a:solidFill>
              </a:rPr>
              <a:t> substr(</a:t>
            </a:r>
            <a:r>
              <a:rPr lang="pt-BR" sz="1800">
                <a:solidFill>
                  <a:srgbClr val="996633"/>
                </a:solidFill>
              </a:rPr>
              <a:t>$string</a:t>
            </a:r>
            <a:r>
              <a:rPr lang="pt-BR" sz="1800">
                <a:solidFill>
                  <a:schemeClr val="dk1"/>
                </a:solidFill>
              </a:rPr>
              <a:t>, </a:t>
            </a:r>
            <a:r>
              <a:rPr b="1" lang="pt-BR" sz="1800">
                <a:solidFill>
                  <a:srgbClr val="0000DD"/>
                </a:solidFill>
              </a:rPr>
              <a:t>0</a:t>
            </a:r>
            <a:r>
              <a:rPr lang="pt-BR" sz="1800">
                <a:solidFill>
                  <a:schemeClr val="dk1"/>
                </a:solidFill>
              </a:rPr>
              <a:t>, </a:t>
            </a:r>
            <a:r>
              <a:rPr b="1" lang="pt-BR" sz="1800">
                <a:solidFill>
                  <a:srgbClr val="0000DD"/>
                </a:solidFill>
              </a:rPr>
              <a:t>2</a:t>
            </a:r>
            <a:r>
              <a:rPr lang="pt-BR" sz="1800">
                <a:solidFill>
                  <a:schemeClr val="dk1"/>
                </a:solidFill>
              </a:rPr>
              <a:t>)</a:t>
            </a:r>
            <a:r>
              <a:rPr lang="pt-BR" sz="1800">
                <a:solidFill>
                  <a:srgbClr val="333333"/>
                </a:solidFill>
              </a:rPr>
              <a:t>.</a:t>
            </a:r>
            <a:r>
              <a:rPr lang="pt-BR" sz="1800">
                <a:solidFill>
                  <a:schemeClr val="dk1"/>
                </a:solidFill>
                <a:highlight>
                  <a:srgbClr val="FFF0F0"/>
                </a:highlight>
              </a:rPr>
              <a:t>"</a:t>
            </a:r>
            <a:r>
              <a:rPr b="1" lang="pt-BR" sz="1800">
                <a:solidFill>
                  <a:srgbClr val="666666"/>
                </a:solidFill>
                <a:highlight>
                  <a:srgbClr val="FFF0F0"/>
                </a:highlight>
              </a:rPr>
              <a:t>\n</a:t>
            </a:r>
            <a:r>
              <a:rPr lang="pt-BR" sz="1800">
                <a:solidFill>
                  <a:schemeClr val="dk1"/>
                </a:solidFill>
                <a:highlight>
                  <a:srgbClr val="FFF0F0"/>
                </a:highlight>
              </a:rPr>
              <a:t>"</a:t>
            </a:r>
            <a:r>
              <a:rPr lang="pt-BR" sz="1800">
                <a:solidFill>
                  <a:schemeClr val="dk1"/>
                </a:solidFill>
              </a:rPr>
              <a:t>;  </a:t>
            </a:r>
            <a:r>
              <a:rPr lang="pt-BR" sz="1800">
                <a:solidFill>
                  <a:srgbClr val="888888"/>
                </a:solidFill>
              </a:rPr>
              <a:t>// 85</a:t>
            </a:r>
            <a:endParaRPr sz="1800">
              <a:solidFill>
                <a:schemeClr val="dk1"/>
              </a:solidFill>
            </a:endParaRPr>
          </a:p>
          <a:p>
            <a:pPr indent="0" lvl="0" marL="0" marR="0" rtl="0" algn="l">
              <a:lnSpc>
                <a:spcPct val="100000"/>
              </a:lnSpc>
              <a:spcBef>
                <a:spcPts val="0"/>
              </a:spcBef>
              <a:spcAft>
                <a:spcPts val="0"/>
              </a:spcAft>
              <a:buNone/>
            </a:pPr>
            <a:r>
              <a:rPr b="1" lang="pt-BR" sz="1800">
                <a:solidFill>
                  <a:srgbClr val="008800"/>
                </a:solidFill>
              </a:rPr>
              <a:t>echo</a:t>
            </a:r>
            <a:r>
              <a:rPr lang="pt-BR" sz="1800">
                <a:solidFill>
                  <a:schemeClr val="dk1"/>
                </a:solidFill>
              </a:rPr>
              <a:t> substr(</a:t>
            </a:r>
            <a:r>
              <a:rPr lang="pt-BR" sz="1800">
                <a:solidFill>
                  <a:srgbClr val="996633"/>
                </a:solidFill>
              </a:rPr>
              <a:t>$string</a:t>
            </a:r>
            <a:r>
              <a:rPr lang="pt-BR" sz="1800">
                <a:solidFill>
                  <a:schemeClr val="dk1"/>
                </a:solidFill>
              </a:rPr>
              <a:t>, </a:t>
            </a:r>
            <a:r>
              <a:rPr lang="pt-BR" sz="1800">
                <a:solidFill>
                  <a:srgbClr val="333333"/>
                </a:solidFill>
              </a:rPr>
              <a:t>-</a:t>
            </a:r>
            <a:r>
              <a:rPr b="1" lang="pt-BR" sz="1800">
                <a:solidFill>
                  <a:srgbClr val="0000DD"/>
                </a:solidFill>
              </a:rPr>
              <a:t>4</a:t>
            </a:r>
            <a:r>
              <a:rPr lang="pt-BR" sz="1800">
                <a:solidFill>
                  <a:schemeClr val="dk1"/>
                </a:solidFill>
              </a:rPr>
              <a:t>, </a:t>
            </a:r>
            <a:r>
              <a:rPr b="1" lang="pt-BR" sz="1800">
                <a:solidFill>
                  <a:srgbClr val="0000DD"/>
                </a:solidFill>
              </a:rPr>
              <a:t>4</a:t>
            </a:r>
            <a:r>
              <a:rPr lang="pt-BR" sz="1800">
                <a:solidFill>
                  <a:schemeClr val="dk1"/>
                </a:solidFill>
              </a:rPr>
              <a:t>)</a:t>
            </a:r>
            <a:r>
              <a:rPr lang="pt-BR" sz="1800">
                <a:solidFill>
                  <a:srgbClr val="333333"/>
                </a:solidFill>
              </a:rPr>
              <a:t>.</a:t>
            </a:r>
            <a:r>
              <a:rPr lang="pt-BR" sz="1800">
                <a:solidFill>
                  <a:schemeClr val="dk1"/>
                </a:solidFill>
              </a:rPr>
              <a:t> </a:t>
            </a:r>
            <a:r>
              <a:rPr lang="pt-BR" sz="1800">
                <a:solidFill>
                  <a:schemeClr val="dk1"/>
                </a:solidFill>
                <a:highlight>
                  <a:srgbClr val="FFF0F0"/>
                </a:highlight>
              </a:rPr>
              <a:t>"</a:t>
            </a:r>
            <a:r>
              <a:rPr b="1" lang="pt-BR" sz="1800">
                <a:solidFill>
                  <a:srgbClr val="666666"/>
                </a:solidFill>
                <a:highlight>
                  <a:srgbClr val="FFF0F0"/>
                </a:highlight>
              </a:rPr>
              <a:t>\n</a:t>
            </a:r>
            <a:r>
              <a:rPr lang="pt-BR" sz="1800">
                <a:solidFill>
                  <a:schemeClr val="dk1"/>
                </a:solidFill>
                <a:highlight>
                  <a:srgbClr val="FFF0F0"/>
                </a:highlight>
              </a:rPr>
              <a:t>"</a:t>
            </a:r>
            <a:r>
              <a:rPr lang="pt-BR" sz="1800">
                <a:solidFill>
                  <a:schemeClr val="dk1"/>
                </a:solidFill>
              </a:rPr>
              <a:t>;  </a:t>
            </a:r>
            <a:r>
              <a:rPr lang="pt-BR" sz="1800">
                <a:solidFill>
                  <a:srgbClr val="888888"/>
                </a:solidFill>
              </a:rPr>
              <a:t>// bits</a:t>
            </a:r>
            <a:endParaRPr sz="1800">
              <a:solidFill>
                <a:schemeClr val="dk1"/>
              </a:solidFill>
            </a:endParaRPr>
          </a:p>
          <a:p>
            <a:pPr indent="0" lvl="0" marL="0" marR="0" rtl="0" algn="l">
              <a:lnSpc>
                <a:spcPct val="100000"/>
              </a:lnSpc>
              <a:spcBef>
                <a:spcPts val="0"/>
              </a:spcBef>
              <a:spcAft>
                <a:spcPts val="0"/>
              </a:spcAft>
              <a:buNone/>
            </a:pPr>
            <a:r>
              <a:rPr b="1" lang="pt-BR" sz="1800">
                <a:solidFill>
                  <a:srgbClr val="008800"/>
                </a:solidFill>
              </a:rPr>
              <a:t>echo</a:t>
            </a:r>
            <a:r>
              <a:rPr lang="pt-BR" sz="1800">
                <a:solidFill>
                  <a:schemeClr val="dk1"/>
                </a:solidFill>
              </a:rPr>
              <a:t> substr_count(</a:t>
            </a:r>
            <a:r>
              <a:rPr lang="pt-BR" sz="1800">
                <a:solidFill>
                  <a:srgbClr val="996633"/>
                </a:solidFill>
              </a:rPr>
              <a:t>$frase</a:t>
            </a:r>
            <a:r>
              <a:rPr lang="pt-BR" sz="1800">
                <a:solidFill>
                  <a:schemeClr val="dk1"/>
                </a:solidFill>
              </a:rPr>
              <a:t>, </a:t>
            </a:r>
            <a:r>
              <a:rPr lang="pt-BR" sz="1800">
                <a:solidFill>
                  <a:schemeClr val="dk1"/>
                </a:solidFill>
                <a:highlight>
                  <a:srgbClr val="FFF0F0"/>
                </a:highlight>
              </a:rPr>
              <a:t>'bi'</a:t>
            </a:r>
            <a:r>
              <a:rPr lang="pt-BR" sz="1800">
                <a:solidFill>
                  <a:schemeClr val="dk1"/>
                </a:solidFill>
              </a:rPr>
              <a:t>); </a:t>
            </a:r>
            <a:r>
              <a:rPr lang="pt-BR" sz="1800">
                <a:solidFill>
                  <a:srgbClr val="888888"/>
                </a:solidFill>
              </a:rPr>
              <a:t>// 3</a:t>
            </a:r>
            <a:endParaRPr sz="1800">
              <a:solidFill>
                <a:schemeClr val="dk1"/>
              </a:solidFill>
            </a:endParaRPr>
          </a:p>
          <a:p>
            <a:pPr indent="0" lvl="0" marL="0" marR="0" rtl="0" algn="l">
              <a:lnSpc>
                <a:spcPct val="100000"/>
              </a:lnSpc>
              <a:spcBef>
                <a:spcPts val="0"/>
              </a:spcBef>
              <a:spcAft>
                <a:spcPts val="0"/>
              </a:spcAft>
              <a:buNone/>
            </a:pPr>
            <a:r>
              <a:rPr lang="pt-BR" sz="1800">
                <a:solidFill>
                  <a:srgbClr val="996633"/>
                </a:solidFill>
              </a:rPr>
              <a:t>$arquivo</a:t>
            </a:r>
            <a:r>
              <a:rPr lang="pt-BR" sz="1800">
                <a:solidFill>
                  <a:schemeClr val="dk1"/>
                </a:solidFill>
              </a:rPr>
              <a:t> </a:t>
            </a:r>
            <a:r>
              <a:rPr lang="pt-BR" sz="1800">
                <a:solidFill>
                  <a:srgbClr val="333333"/>
                </a:solidFill>
              </a:rPr>
              <a:t>=</a:t>
            </a:r>
            <a:r>
              <a:rPr lang="pt-BR" sz="1800">
                <a:solidFill>
                  <a:schemeClr val="dk1"/>
                </a:solidFill>
              </a:rPr>
              <a:t> substr(</a:t>
            </a:r>
            <a:r>
              <a:rPr lang="pt-BR" sz="1800">
                <a:solidFill>
                  <a:srgbClr val="996633"/>
                </a:solidFill>
              </a:rPr>
              <a:t>$path</a:t>
            </a:r>
            <a:r>
              <a:rPr lang="pt-BR" sz="1800">
                <a:solidFill>
                  <a:schemeClr val="dk1"/>
                </a:solidFill>
              </a:rPr>
              <a:t>, </a:t>
            </a:r>
            <a:r>
              <a:rPr lang="pt-BR" sz="1800">
                <a:solidFill>
                  <a:srgbClr val="007020"/>
                </a:solidFill>
              </a:rPr>
              <a:t>strrpos</a:t>
            </a:r>
            <a:r>
              <a:rPr lang="pt-BR" sz="1800">
                <a:solidFill>
                  <a:schemeClr val="dk1"/>
                </a:solidFill>
              </a:rPr>
              <a:t>(</a:t>
            </a:r>
            <a:r>
              <a:rPr lang="pt-BR" sz="1800">
                <a:solidFill>
                  <a:srgbClr val="996633"/>
                </a:solidFill>
              </a:rPr>
              <a:t>$path</a:t>
            </a:r>
            <a:r>
              <a:rPr lang="pt-BR" sz="1800">
                <a:solidFill>
                  <a:schemeClr val="dk1"/>
                </a:solidFill>
              </a:rPr>
              <a:t>, </a:t>
            </a:r>
            <a:r>
              <a:rPr lang="pt-BR" sz="1800">
                <a:solidFill>
                  <a:schemeClr val="dk1"/>
                </a:solidFill>
                <a:highlight>
                  <a:srgbClr val="FFF0F0"/>
                </a:highlight>
              </a:rPr>
              <a:t>'/'</a:t>
            </a:r>
            <a:r>
              <a:rPr lang="pt-BR" sz="1800">
                <a:solidFill>
                  <a:schemeClr val="dk1"/>
                </a:solidFill>
              </a:rPr>
              <a:t>) </a:t>
            </a:r>
            <a:r>
              <a:rPr lang="pt-BR" sz="1800">
                <a:solidFill>
                  <a:srgbClr val="333333"/>
                </a:solidFill>
              </a:rPr>
              <a:t>+</a:t>
            </a:r>
            <a:r>
              <a:rPr lang="pt-BR" sz="1800">
                <a:solidFill>
                  <a:schemeClr val="dk1"/>
                </a:solidFill>
              </a:rPr>
              <a:t> </a:t>
            </a:r>
            <a:r>
              <a:rPr b="1" lang="pt-BR" sz="1800">
                <a:solidFill>
                  <a:srgbClr val="0000DD"/>
                </a:solidFill>
              </a:rPr>
              <a:t>1</a:t>
            </a:r>
            <a:r>
              <a:rPr lang="pt-BR" sz="1800">
                <a:solidFill>
                  <a:schemeClr val="dk1"/>
                </a:solidFill>
              </a:rPr>
              <a:t>);</a:t>
            </a:r>
            <a:endParaRPr sz="1800">
              <a:solidFill>
                <a:schemeClr val="dk1"/>
              </a:solidFill>
            </a:endParaRPr>
          </a:p>
          <a:p>
            <a:pPr indent="0" lvl="0" marL="0" rtl="0" algn="l">
              <a:lnSpc>
                <a:spcPct val="125000"/>
              </a:lnSpc>
              <a:spcBef>
                <a:spcPts val="0"/>
              </a:spcBef>
              <a:spcAft>
                <a:spcPts val="0"/>
              </a:spcAft>
              <a:buClr>
                <a:schemeClr val="dk1"/>
              </a:buClr>
              <a:buSzPts val="1100"/>
              <a:buFont typeface="Arial"/>
              <a:buNone/>
            </a:pPr>
            <a:r>
              <a:rPr b="1" lang="pt-BR" sz="1800">
                <a:solidFill>
                  <a:srgbClr val="008800"/>
                </a:solidFill>
              </a:rPr>
              <a:t>echo</a:t>
            </a:r>
            <a:r>
              <a:rPr lang="pt-BR" sz="1800">
                <a:solidFill>
                  <a:schemeClr val="dk1"/>
                </a:solidFill>
              </a:rPr>
              <a:t> </a:t>
            </a:r>
            <a:r>
              <a:rPr lang="pt-BR" sz="1800">
                <a:solidFill>
                  <a:srgbClr val="996633"/>
                </a:solidFill>
              </a:rPr>
              <a:t>$arquivo</a:t>
            </a:r>
            <a:r>
              <a:rPr lang="pt-BR" sz="1800">
                <a:solidFill>
                  <a:schemeClr val="dk1"/>
                </a:solidFill>
              </a:rPr>
              <a:t>;</a:t>
            </a:r>
            <a:endParaRPr sz="1800">
              <a:solidFill>
                <a:schemeClr val="dk1"/>
              </a:solidFill>
            </a:endParaRPr>
          </a:p>
          <a:p>
            <a:pPr indent="0" lvl="0" marL="0" marR="0" rtl="0" algn="l">
              <a:lnSpc>
                <a:spcPct val="100000"/>
              </a:lnSpc>
              <a:spcBef>
                <a:spcPts val="0"/>
              </a:spcBef>
              <a:spcAft>
                <a:spcPts val="0"/>
              </a:spcAft>
              <a:buNone/>
            </a:pPr>
            <a:r>
              <a:t/>
            </a:r>
            <a:endParaRPr sz="1800">
              <a:solidFill>
                <a:srgbClr val="557799"/>
              </a:solidFill>
            </a:endParaRPr>
          </a:p>
        </p:txBody>
      </p:sp>
      <p:sp>
        <p:nvSpPr>
          <p:cNvPr id="3009" name="Google Shape;3009;p348"/>
          <p:cNvSpPr txBox="1"/>
          <p:nvPr/>
        </p:nvSpPr>
        <p:spPr>
          <a:xfrm>
            <a:off x="5892550" y="1265075"/>
            <a:ext cx="3033300" cy="3588900"/>
          </a:xfrm>
          <a:prstGeom prst="rect">
            <a:avLst/>
          </a:prstGeom>
          <a:noFill/>
          <a:ln cap="flat" cmpd="sng" w="9525">
            <a:solidFill>
              <a:srgbClr val="000000"/>
            </a:solidFill>
            <a:prstDash val="dash"/>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rPr lang="pt-BR"/>
              <a:t>Uma substring é uma seqüência contígua de caracteres dentro de uma string. Por exemplo, "o melhor dos" é uma substring de "Foi o melhor dos tempos". </a:t>
            </a:r>
            <a:endParaRPr/>
          </a:p>
          <a:p>
            <a:pPr indent="0" lvl="0" marL="0" rtl="0" algn="just">
              <a:spcBef>
                <a:spcPts val="0"/>
              </a:spcBef>
              <a:spcAft>
                <a:spcPts val="0"/>
              </a:spcAft>
              <a:buNone/>
            </a:pPr>
            <a:r>
              <a:t/>
            </a:r>
            <a:endParaRPr/>
          </a:p>
          <a:p>
            <a:pPr indent="0" lvl="0" marL="0" rtl="0" algn="just">
              <a:spcBef>
                <a:spcPts val="0"/>
              </a:spcBef>
              <a:spcAft>
                <a:spcPts val="0"/>
              </a:spcAft>
              <a:buNone/>
            </a:pPr>
            <a:r>
              <a:rPr b="1" lang="pt-BR">
                <a:solidFill>
                  <a:schemeClr val="dk1"/>
                </a:solidFill>
              </a:rPr>
              <a:t>substr: </a:t>
            </a:r>
            <a:r>
              <a:rPr lang="pt-BR">
                <a:solidFill>
                  <a:schemeClr val="dk1"/>
                </a:solidFill>
              </a:rPr>
              <a:t>Retorna uma parte de uma string</a:t>
            </a:r>
            <a:endParaRPr/>
          </a:p>
          <a:p>
            <a:pPr indent="0" lvl="0" marL="0" rtl="0" algn="just">
              <a:spcBef>
                <a:spcPts val="0"/>
              </a:spcBef>
              <a:spcAft>
                <a:spcPts val="0"/>
              </a:spcAft>
              <a:buNone/>
            </a:pPr>
            <a:r>
              <a:rPr b="1" lang="pt-BR">
                <a:solidFill>
                  <a:schemeClr val="dk1"/>
                </a:solidFill>
              </a:rPr>
              <a:t>substr_count:</a:t>
            </a:r>
            <a:r>
              <a:rPr lang="pt-BR">
                <a:solidFill>
                  <a:schemeClr val="dk1"/>
                </a:solidFill>
              </a:rPr>
              <a:t> Conta o número de ocorrências de uma substring</a:t>
            </a:r>
            <a:endParaRPr>
              <a:solidFill>
                <a:schemeClr val="dk1"/>
              </a:solidFill>
            </a:endParaRPr>
          </a:p>
          <a:p>
            <a:pPr indent="0" lvl="0" marL="0" rtl="0" algn="just">
              <a:spcBef>
                <a:spcPts val="0"/>
              </a:spcBef>
              <a:spcAft>
                <a:spcPts val="0"/>
              </a:spcAft>
              <a:buNone/>
            </a:pPr>
            <a:r>
              <a:rPr b="1" lang="pt-BR">
                <a:solidFill>
                  <a:schemeClr val="dk1"/>
                </a:solidFill>
              </a:rPr>
              <a:t>strrpos</a:t>
            </a:r>
            <a:r>
              <a:rPr lang="pt-BR">
                <a:solidFill>
                  <a:schemeClr val="dk1"/>
                </a:solidFill>
              </a:rPr>
              <a:t>: retorna a posição da ultima ocorrência de uma substring</a:t>
            </a:r>
            <a:endParaRPr>
              <a:solidFill>
                <a:schemeClr val="dk1"/>
              </a:solidFill>
            </a:endParaRPr>
          </a:p>
          <a:p>
            <a:pPr indent="0" lvl="0" marL="0" rtl="0" algn="just">
              <a:spcBef>
                <a:spcPts val="0"/>
              </a:spcBef>
              <a:spcAft>
                <a:spcPts val="0"/>
              </a:spcAft>
              <a:buNone/>
            </a:pPr>
            <a:r>
              <a:t/>
            </a:r>
            <a:endParaRPr>
              <a:solidFill>
                <a:schemeClr val="dk1"/>
              </a:solidFill>
            </a:endParaRPr>
          </a:p>
        </p:txBody>
      </p:sp>
    </p:spTree>
  </p:cSld>
  <p:clrMapOvr>
    <a:masterClrMapping/>
  </p:clrMapOvr>
</p:sld>
</file>

<file path=ppt/slides/slide3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3" name="Shape 3013"/>
        <p:cNvGrpSpPr/>
        <p:nvPr/>
      </p:nvGrpSpPr>
      <p:grpSpPr>
        <a:xfrm>
          <a:off x="0" y="0"/>
          <a:ext cx="0" cy="0"/>
          <a:chOff x="0" y="0"/>
          <a:chExt cx="0" cy="0"/>
        </a:xfrm>
      </p:grpSpPr>
      <p:sp>
        <p:nvSpPr>
          <p:cNvPr id="3014" name="Google Shape;3014;p34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Substituição de String</a:t>
            </a:r>
            <a:endParaRPr/>
          </a:p>
        </p:txBody>
      </p:sp>
      <p:sp>
        <p:nvSpPr>
          <p:cNvPr id="3015" name="Google Shape;3015;p349"/>
          <p:cNvSpPr txBox="1"/>
          <p:nvPr/>
        </p:nvSpPr>
        <p:spPr>
          <a:xfrm>
            <a:off x="407825" y="1190175"/>
            <a:ext cx="8381100" cy="35946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pt-BR" sz="1600">
                <a:solidFill>
                  <a:srgbClr val="557799"/>
                </a:solidFill>
              </a:rPr>
              <a:t>&lt;?php</a:t>
            </a:r>
            <a:endParaRPr sz="1600">
              <a:solidFill>
                <a:schemeClr val="dk1"/>
              </a:solidFill>
            </a:endParaRPr>
          </a:p>
          <a:p>
            <a:pPr indent="0" lvl="0" marL="0" rtl="0" algn="l">
              <a:lnSpc>
                <a:spcPct val="115000"/>
              </a:lnSpc>
              <a:spcBef>
                <a:spcPts val="0"/>
              </a:spcBef>
              <a:spcAft>
                <a:spcPts val="0"/>
              </a:spcAft>
              <a:buNone/>
            </a:pPr>
            <a:r>
              <a:t/>
            </a:r>
            <a:endParaRPr sz="1600">
              <a:solidFill>
                <a:schemeClr val="dk1"/>
              </a:solidFill>
            </a:endParaRPr>
          </a:p>
          <a:p>
            <a:pPr indent="0" lvl="0" marL="0" rtl="0" algn="l">
              <a:lnSpc>
                <a:spcPct val="115000"/>
              </a:lnSpc>
              <a:spcBef>
                <a:spcPts val="0"/>
              </a:spcBef>
              <a:spcAft>
                <a:spcPts val="0"/>
              </a:spcAft>
              <a:buNone/>
            </a:pPr>
            <a:r>
              <a:rPr lang="pt-BR" sz="1600">
                <a:solidFill>
                  <a:srgbClr val="996633"/>
                </a:solidFill>
              </a:rPr>
              <a:t>$noticias</a:t>
            </a:r>
            <a:r>
              <a:rPr lang="pt-BR" sz="1600">
                <a:solidFill>
                  <a:schemeClr val="dk1"/>
                </a:solidFill>
              </a:rPr>
              <a:t>       </a:t>
            </a:r>
            <a:r>
              <a:rPr lang="pt-BR" sz="1600">
                <a:solidFill>
                  <a:srgbClr val="333333"/>
                </a:solidFill>
              </a:rPr>
              <a:t>=</a:t>
            </a:r>
            <a:r>
              <a:rPr lang="pt-BR" sz="1600">
                <a:solidFill>
                  <a:schemeClr val="dk1"/>
                </a:solidFill>
              </a:rPr>
              <a:t> </a:t>
            </a:r>
            <a:r>
              <a:rPr lang="pt-BR" sz="1600">
                <a:solidFill>
                  <a:srgbClr val="007020"/>
                </a:solidFill>
              </a:rPr>
              <a:t>str_replace</a:t>
            </a:r>
            <a:r>
              <a:rPr lang="pt-BR" sz="1600">
                <a:solidFill>
                  <a:schemeClr val="dk1"/>
                </a:solidFill>
              </a:rPr>
              <a:t>(</a:t>
            </a:r>
            <a:r>
              <a:rPr lang="pt-BR" sz="1600">
                <a:solidFill>
                  <a:schemeClr val="dk1"/>
                </a:solidFill>
                <a:highlight>
                  <a:srgbClr val="FFF0F0"/>
                </a:highlight>
              </a:rPr>
              <a:t>"aberto"</a:t>
            </a:r>
            <a:r>
              <a:rPr lang="pt-BR" sz="1600">
                <a:solidFill>
                  <a:schemeClr val="dk1"/>
                </a:solidFill>
              </a:rPr>
              <a:t>, </a:t>
            </a:r>
            <a:r>
              <a:rPr lang="pt-BR" sz="1600">
                <a:solidFill>
                  <a:schemeClr val="dk1"/>
                </a:solidFill>
                <a:highlight>
                  <a:srgbClr val="FFF0F0"/>
                </a:highlight>
              </a:rPr>
              <a:t>"fechado"</a:t>
            </a:r>
            <a:r>
              <a:rPr lang="pt-BR" sz="1600">
                <a:solidFill>
                  <a:schemeClr val="dk1"/>
                </a:solidFill>
              </a:rPr>
              <a:t>, </a:t>
            </a:r>
            <a:r>
              <a:rPr lang="pt-BR" sz="1600">
                <a:solidFill>
                  <a:schemeClr val="dk1"/>
                </a:solidFill>
                <a:highlight>
                  <a:srgbClr val="FFF0F0"/>
                </a:highlight>
              </a:rPr>
              <a:t>"Hoje o comércio está aberto !"</a:t>
            </a:r>
            <a:r>
              <a:rPr lang="pt-BR" sz="1600">
                <a:solidFill>
                  <a:schemeClr val="dk1"/>
                </a:solidFill>
              </a:rPr>
              <a:t>);</a:t>
            </a:r>
            <a:endParaRPr sz="1600">
              <a:solidFill>
                <a:schemeClr val="dk1"/>
              </a:solidFill>
            </a:endParaRPr>
          </a:p>
          <a:p>
            <a:pPr indent="0" lvl="0" marL="0" rtl="0" algn="l">
              <a:lnSpc>
                <a:spcPct val="115000"/>
              </a:lnSpc>
              <a:spcBef>
                <a:spcPts val="0"/>
              </a:spcBef>
              <a:spcAft>
                <a:spcPts val="0"/>
              </a:spcAft>
              <a:buNone/>
            </a:pPr>
            <a:r>
              <a:rPr lang="pt-BR" sz="1600">
                <a:solidFill>
                  <a:srgbClr val="996633"/>
                </a:solidFill>
              </a:rPr>
              <a:t>$vogais</a:t>
            </a:r>
            <a:r>
              <a:rPr lang="pt-BR" sz="1600">
                <a:solidFill>
                  <a:schemeClr val="dk1"/>
                </a:solidFill>
              </a:rPr>
              <a:t>         </a:t>
            </a:r>
            <a:r>
              <a:rPr lang="pt-BR" sz="1600">
                <a:solidFill>
                  <a:srgbClr val="333333"/>
                </a:solidFill>
              </a:rPr>
              <a:t>=</a:t>
            </a:r>
            <a:r>
              <a:rPr lang="pt-BR" sz="1600">
                <a:solidFill>
                  <a:schemeClr val="dk1"/>
                </a:solidFill>
              </a:rPr>
              <a:t> </a:t>
            </a:r>
            <a:r>
              <a:rPr b="1" lang="pt-BR" sz="1600">
                <a:solidFill>
                  <a:srgbClr val="008800"/>
                </a:solidFill>
              </a:rPr>
              <a:t>array</a:t>
            </a:r>
            <a:r>
              <a:rPr lang="pt-BR" sz="1600">
                <a:solidFill>
                  <a:schemeClr val="dk1"/>
                </a:solidFill>
              </a:rPr>
              <a:t>(</a:t>
            </a:r>
            <a:r>
              <a:rPr lang="pt-BR" sz="1600">
                <a:solidFill>
                  <a:schemeClr val="dk1"/>
                </a:solidFill>
                <a:highlight>
                  <a:srgbClr val="FFF0F0"/>
                </a:highlight>
              </a:rPr>
              <a:t>"a"</a:t>
            </a:r>
            <a:r>
              <a:rPr lang="pt-BR" sz="1600">
                <a:solidFill>
                  <a:schemeClr val="dk1"/>
                </a:solidFill>
              </a:rPr>
              <a:t>, </a:t>
            </a:r>
            <a:r>
              <a:rPr lang="pt-BR" sz="1600">
                <a:solidFill>
                  <a:schemeClr val="dk1"/>
                </a:solidFill>
                <a:highlight>
                  <a:srgbClr val="FFF0F0"/>
                </a:highlight>
              </a:rPr>
              <a:t>"e"</a:t>
            </a:r>
            <a:r>
              <a:rPr lang="pt-BR" sz="1600">
                <a:solidFill>
                  <a:schemeClr val="dk1"/>
                </a:solidFill>
              </a:rPr>
              <a:t>, </a:t>
            </a:r>
            <a:r>
              <a:rPr lang="pt-BR" sz="1600">
                <a:solidFill>
                  <a:schemeClr val="dk1"/>
                </a:solidFill>
                <a:highlight>
                  <a:srgbClr val="FFF0F0"/>
                </a:highlight>
              </a:rPr>
              <a:t>"i"</a:t>
            </a:r>
            <a:r>
              <a:rPr lang="pt-BR" sz="1600">
                <a:solidFill>
                  <a:schemeClr val="dk1"/>
                </a:solidFill>
              </a:rPr>
              <a:t>, </a:t>
            </a:r>
            <a:r>
              <a:rPr lang="pt-BR" sz="1600">
                <a:solidFill>
                  <a:schemeClr val="dk1"/>
                </a:solidFill>
                <a:highlight>
                  <a:srgbClr val="FFF0F0"/>
                </a:highlight>
              </a:rPr>
              <a:t>"o"</a:t>
            </a:r>
            <a:r>
              <a:rPr lang="pt-BR" sz="1600">
                <a:solidFill>
                  <a:schemeClr val="dk1"/>
                </a:solidFill>
              </a:rPr>
              <a:t>, </a:t>
            </a:r>
            <a:r>
              <a:rPr lang="pt-BR" sz="1600">
                <a:solidFill>
                  <a:schemeClr val="dk1"/>
                </a:solidFill>
                <a:highlight>
                  <a:srgbClr val="FFF0F0"/>
                </a:highlight>
              </a:rPr>
              <a:t>"u"</a:t>
            </a:r>
            <a:r>
              <a:rPr lang="pt-BR" sz="1600">
                <a:solidFill>
                  <a:schemeClr val="dk1"/>
                </a:solidFill>
              </a:rPr>
              <a:t>);</a:t>
            </a:r>
            <a:endParaRPr sz="1600">
              <a:solidFill>
                <a:schemeClr val="dk1"/>
              </a:solidFill>
            </a:endParaRPr>
          </a:p>
          <a:p>
            <a:pPr indent="0" lvl="0" marL="0" rtl="0" algn="l">
              <a:lnSpc>
                <a:spcPct val="115000"/>
              </a:lnSpc>
              <a:spcBef>
                <a:spcPts val="0"/>
              </a:spcBef>
              <a:spcAft>
                <a:spcPts val="0"/>
              </a:spcAft>
              <a:buNone/>
            </a:pPr>
            <a:r>
              <a:rPr lang="pt-BR" sz="1600">
                <a:solidFill>
                  <a:srgbClr val="996633"/>
                </a:solidFill>
              </a:rPr>
              <a:t>$titulo</a:t>
            </a:r>
            <a:r>
              <a:rPr lang="pt-BR" sz="1600">
                <a:solidFill>
                  <a:schemeClr val="dk1"/>
                </a:solidFill>
              </a:rPr>
              <a:t>             </a:t>
            </a:r>
            <a:r>
              <a:rPr lang="pt-BR" sz="1600">
                <a:solidFill>
                  <a:srgbClr val="333333"/>
                </a:solidFill>
              </a:rPr>
              <a:t>=</a:t>
            </a:r>
            <a:r>
              <a:rPr lang="pt-BR" sz="1600">
                <a:solidFill>
                  <a:schemeClr val="dk1"/>
                </a:solidFill>
              </a:rPr>
              <a:t> </a:t>
            </a:r>
            <a:r>
              <a:rPr lang="pt-BR" sz="1600">
                <a:solidFill>
                  <a:srgbClr val="007020"/>
                </a:solidFill>
              </a:rPr>
              <a:t>str_replace</a:t>
            </a:r>
            <a:r>
              <a:rPr lang="pt-BR" sz="1600">
                <a:solidFill>
                  <a:schemeClr val="dk1"/>
                </a:solidFill>
              </a:rPr>
              <a:t>(</a:t>
            </a:r>
            <a:r>
              <a:rPr lang="pt-BR" sz="1600">
                <a:solidFill>
                  <a:srgbClr val="996633"/>
                </a:solidFill>
              </a:rPr>
              <a:t>$vogais</a:t>
            </a:r>
            <a:r>
              <a:rPr lang="pt-BR" sz="1600">
                <a:solidFill>
                  <a:schemeClr val="dk1"/>
                </a:solidFill>
              </a:rPr>
              <a:t>, </a:t>
            </a:r>
            <a:r>
              <a:rPr lang="pt-BR" sz="1600">
                <a:solidFill>
                  <a:schemeClr val="dk1"/>
                </a:solidFill>
                <a:highlight>
                  <a:srgbClr val="FFF0F0"/>
                </a:highlight>
              </a:rPr>
              <a:t>""</a:t>
            </a:r>
            <a:r>
              <a:rPr lang="pt-BR" sz="1600">
                <a:solidFill>
                  <a:schemeClr val="dk1"/>
                </a:solidFill>
              </a:rPr>
              <a:t>, </a:t>
            </a:r>
            <a:r>
              <a:rPr lang="pt-BR" sz="1600">
                <a:solidFill>
                  <a:schemeClr val="dk1"/>
                </a:solidFill>
                <a:highlight>
                  <a:srgbClr val="FFF0F0"/>
                </a:highlight>
              </a:rPr>
              <a:t>"Olá Seja Bem Vindo ao PHP !"</a:t>
            </a:r>
            <a:r>
              <a:rPr lang="pt-BR" sz="1600">
                <a:solidFill>
                  <a:schemeClr val="dk1"/>
                </a:solidFill>
              </a:rPr>
              <a:t>);</a:t>
            </a:r>
            <a:endParaRPr sz="1600">
              <a:solidFill>
                <a:schemeClr val="dk1"/>
              </a:solidFill>
            </a:endParaRPr>
          </a:p>
          <a:p>
            <a:pPr indent="0" lvl="0" marL="0" rtl="0" algn="l">
              <a:lnSpc>
                <a:spcPct val="115000"/>
              </a:lnSpc>
              <a:spcBef>
                <a:spcPts val="0"/>
              </a:spcBef>
              <a:spcAft>
                <a:spcPts val="0"/>
              </a:spcAft>
              <a:buNone/>
            </a:pPr>
            <a:r>
              <a:rPr lang="pt-BR" sz="1600">
                <a:solidFill>
                  <a:srgbClr val="996633"/>
                </a:solidFill>
              </a:rPr>
              <a:t>$conselho</a:t>
            </a:r>
            <a:r>
              <a:rPr lang="pt-BR" sz="1600">
                <a:solidFill>
                  <a:schemeClr val="dk1"/>
                </a:solidFill>
              </a:rPr>
              <a:t>       </a:t>
            </a:r>
            <a:r>
              <a:rPr lang="pt-BR" sz="1600">
                <a:solidFill>
                  <a:srgbClr val="333333"/>
                </a:solidFill>
              </a:rPr>
              <a:t>=</a:t>
            </a:r>
            <a:r>
              <a:rPr lang="pt-BR" sz="1600">
                <a:solidFill>
                  <a:schemeClr val="dk1"/>
                </a:solidFill>
              </a:rPr>
              <a:t> </a:t>
            </a:r>
            <a:r>
              <a:rPr lang="pt-BR" sz="1600">
                <a:solidFill>
                  <a:schemeClr val="dk1"/>
                </a:solidFill>
                <a:highlight>
                  <a:srgbClr val="FFF0F0"/>
                </a:highlight>
              </a:rPr>
              <a:t>"Você deveria comer frutas, vegetais e fibra todos os dias."</a:t>
            </a:r>
            <a:r>
              <a:rPr lang="pt-BR" sz="1600">
                <a:solidFill>
                  <a:schemeClr val="dk1"/>
                </a:solidFill>
              </a:rPr>
              <a:t>;</a:t>
            </a:r>
            <a:endParaRPr sz="1600">
              <a:solidFill>
                <a:schemeClr val="dk1"/>
              </a:solidFill>
            </a:endParaRPr>
          </a:p>
          <a:p>
            <a:pPr indent="0" lvl="0" marL="0" rtl="0" algn="l">
              <a:lnSpc>
                <a:spcPct val="115000"/>
              </a:lnSpc>
              <a:spcBef>
                <a:spcPts val="0"/>
              </a:spcBef>
              <a:spcAft>
                <a:spcPts val="0"/>
              </a:spcAft>
              <a:buNone/>
            </a:pPr>
            <a:r>
              <a:rPr lang="pt-BR" sz="1600">
                <a:solidFill>
                  <a:srgbClr val="996633"/>
                </a:solidFill>
              </a:rPr>
              <a:t>$saudavel</a:t>
            </a:r>
            <a:r>
              <a:rPr lang="pt-BR" sz="1600">
                <a:solidFill>
                  <a:schemeClr val="dk1"/>
                </a:solidFill>
              </a:rPr>
              <a:t>       </a:t>
            </a:r>
            <a:r>
              <a:rPr lang="pt-BR" sz="1600">
                <a:solidFill>
                  <a:srgbClr val="333333"/>
                </a:solidFill>
              </a:rPr>
              <a:t>=</a:t>
            </a:r>
            <a:r>
              <a:rPr lang="pt-BR" sz="1600">
                <a:solidFill>
                  <a:schemeClr val="dk1"/>
                </a:solidFill>
              </a:rPr>
              <a:t> </a:t>
            </a:r>
            <a:r>
              <a:rPr b="1" lang="pt-BR" sz="1600">
                <a:solidFill>
                  <a:srgbClr val="008800"/>
                </a:solidFill>
              </a:rPr>
              <a:t>array</a:t>
            </a:r>
            <a:r>
              <a:rPr lang="pt-BR" sz="1600">
                <a:solidFill>
                  <a:schemeClr val="dk1"/>
                </a:solidFill>
              </a:rPr>
              <a:t>(</a:t>
            </a:r>
            <a:r>
              <a:rPr lang="pt-BR" sz="1600">
                <a:solidFill>
                  <a:schemeClr val="dk1"/>
                </a:solidFill>
                <a:highlight>
                  <a:srgbClr val="FFF0F0"/>
                </a:highlight>
              </a:rPr>
              <a:t>"frutas"</a:t>
            </a:r>
            <a:r>
              <a:rPr lang="pt-BR" sz="1600">
                <a:solidFill>
                  <a:schemeClr val="dk1"/>
                </a:solidFill>
              </a:rPr>
              <a:t>, </a:t>
            </a:r>
            <a:r>
              <a:rPr lang="pt-BR" sz="1600">
                <a:solidFill>
                  <a:schemeClr val="dk1"/>
                </a:solidFill>
                <a:highlight>
                  <a:srgbClr val="FFF0F0"/>
                </a:highlight>
              </a:rPr>
              <a:t>"vegetais"</a:t>
            </a:r>
            <a:r>
              <a:rPr lang="pt-BR" sz="1600">
                <a:solidFill>
                  <a:schemeClr val="dk1"/>
                </a:solidFill>
              </a:rPr>
              <a:t>, </a:t>
            </a:r>
            <a:r>
              <a:rPr lang="pt-BR" sz="1600">
                <a:solidFill>
                  <a:schemeClr val="dk1"/>
                </a:solidFill>
                <a:highlight>
                  <a:srgbClr val="FFF0F0"/>
                </a:highlight>
              </a:rPr>
              <a:t>"fibra"</a:t>
            </a:r>
            <a:r>
              <a:rPr lang="pt-BR" sz="1600">
                <a:solidFill>
                  <a:schemeClr val="dk1"/>
                </a:solidFill>
              </a:rPr>
              <a:t>);</a:t>
            </a:r>
            <a:endParaRPr sz="1600">
              <a:solidFill>
                <a:schemeClr val="dk1"/>
              </a:solidFill>
            </a:endParaRPr>
          </a:p>
          <a:p>
            <a:pPr indent="0" lvl="0" marL="0" rtl="0" algn="l">
              <a:lnSpc>
                <a:spcPct val="115000"/>
              </a:lnSpc>
              <a:spcBef>
                <a:spcPts val="0"/>
              </a:spcBef>
              <a:spcAft>
                <a:spcPts val="0"/>
              </a:spcAft>
              <a:buNone/>
            </a:pPr>
            <a:r>
              <a:rPr lang="pt-BR" sz="1600">
                <a:solidFill>
                  <a:srgbClr val="996633"/>
                </a:solidFill>
              </a:rPr>
              <a:t>$gorduroso</a:t>
            </a:r>
            <a:r>
              <a:rPr lang="pt-BR" sz="1600">
                <a:solidFill>
                  <a:schemeClr val="dk1"/>
                </a:solidFill>
              </a:rPr>
              <a:t>      </a:t>
            </a:r>
            <a:r>
              <a:rPr lang="pt-BR" sz="1600">
                <a:solidFill>
                  <a:srgbClr val="333333"/>
                </a:solidFill>
              </a:rPr>
              <a:t>=</a:t>
            </a:r>
            <a:r>
              <a:rPr lang="pt-BR" sz="1600">
                <a:solidFill>
                  <a:schemeClr val="dk1"/>
                </a:solidFill>
              </a:rPr>
              <a:t> </a:t>
            </a:r>
            <a:r>
              <a:rPr b="1" lang="pt-BR" sz="1600">
                <a:solidFill>
                  <a:srgbClr val="008800"/>
                </a:solidFill>
              </a:rPr>
              <a:t>array</a:t>
            </a:r>
            <a:r>
              <a:rPr lang="pt-BR" sz="1600">
                <a:solidFill>
                  <a:schemeClr val="dk1"/>
                </a:solidFill>
              </a:rPr>
              <a:t>(</a:t>
            </a:r>
            <a:r>
              <a:rPr lang="pt-BR" sz="1600">
                <a:solidFill>
                  <a:schemeClr val="dk1"/>
                </a:solidFill>
                <a:highlight>
                  <a:srgbClr val="FFF0F0"/>
                </a:highlight>
              </a:rPr>
              <a:t>"pizza"</a:t>
            </a:r>
            <a:r>
              <a:rPr lang="pt-BR" sz="1600">
                <a:solidFill>
                  <a:schemeClr val="dk1"/>
                </a:solidFill>
              </a:rPr>
              <a:t>, </a:t>
            </a:r>
            <a:r>
              <a:rPr lang="pt-BR" sz="1600">
                <a:solidFill>
                  <a:schemeClr val="dk1"/>
                </a:solidFill>
                <a:highlight>
                  <a:srgbClr val="FFF0F0"/>
                </a:highlight>
              </a:rPr>
              <a:t>"bacon"</a:t>
            </a:r>
            <a:r>
              <a:rPr lang="pt-BR" sz="1600">
                <a:solidFill>
                  <a:schemeClr val="dk1"/>
                </a:solidFill>
              </a:rPr>
              <a:t>, </a:t>
            </a:r>
            <a:r>
              <a:rPr lang="pt-BR" sz="1600">
                <a:solidFill>
                  <a:schemeClr val="dk1"/>
                </a:solidFill>
                <a:highlight>
                  <a:srgbClr val="FFF0F0"/>
                </a:highlight>
              </a:rPr>
              <a:t>"sorvete"</a:t>
            </a:r>
            <a:r>
              <a:rPr lang="pt-BR" sz="1600">
                <a:solidFill>
                  <a:schemeClr val="dk1"/>
                </a:solidFill>
              </a:rPr>
              <a:t>);</a:t>
            </a:r>
            <a:endParaRPr sz="1600">
              <a:solidFill>
                <a:schemeClr val="dk1"/>
              </a:solidFill>
            </a:endParaRPr>
          </a:p>
          <a:p>
            <a:pPr indent="0" lvl="0" marL="0" rtl="0" algn="l">
              <a:lnSpc>
                <a:spcPct val="115000"/>
              </a:lnSpc>
              <a:spcBef>
                <a:spcPts val="0"/>
              </a:spcBef>
              <a:spcAft>
                <a:spcPts val="0"/>
              </a:spcAft>
              <a:buNone/>
            </a:pPr>
            <a:r>
              <a:rPr lang="pt-BR" sz="1600">
                <a:solidFill>
                  <a:srgbClr val="996633"/>
                </a:solidFill>
              </a:rPr>
              <a:t>$novo_conselho</a:t>
            </a:r>
            <a:r>
              <a:rPr lang="pt-BR" sz="1600">
                <a:solidFill>
                  <a:schemeClr val="dk1"/>
                </a:solidFill>
              </a:rPr>
              <a:t>  </a:t>
            </a:r>
            <a:r>
              <a:rPr lang="pt-BR" sz="1600">
                <a:solidFill>
                  <a:srgbClr val="333333"/>
                </a:solidFill>
              </a:rPr>
              <a:t>=</a:t>
            </a:r>
            <a:r>
              <a:rPr lang="pt-BR" sz="1600">
                <a:solidFill>
                  <a:schemeClr val="dk1"/>
                </a:solidFill>
              </a:rPr>
              <a:t> </a:t>
            </a:r>
            <a:r>
              <a:rPr lang="pt-BR" sz="1600">
                <a:solidFill>
                  <a:srgbClr val="007020"/>
                </a:solidFill>
              </a:rPr>
              <a:t>str_replace</a:t>
            </a:r>
            <a:r>
              <a:rPr lang="pt-BR" sz="1600">
                <a:solidFill>
                  <a:schemeClr val="dk1"/>
                </a:solidFill>
              </a:rPr>
              <a:t>(</a:t>
            </a:r>
            <a:r>
              <a:rPr lang="pt-BR" sz="1600">
                <a:solidFill>
                  <a:srgbClr val="996633"/>
                </a:solidFill>
              </a:rPr>
              <a:t>$saudavel</a:t>
            </a:r>
            <a:r>
              <a:rPr lang="pt-BR" sz="1600">
                <a:solidFill>
                  <a:schemeClr val="dk1"/>
                </a:solidFill>
              </a:rPr>
              <a:t>, </a:t>
            </a:r>
            <a:r>
              <a:rPr lang="pt-BR" sz="1600">
                <a:solidFill>
                  <a:srgbClr val="996633"/>
                </a:solidFill>
              </a:rPr>
              <a:t>$gorduroso</a:t>
            </a:r>
            <a:r>
              <a:rPr lang="pt-BR" sz="1600">
                <a:solidFill>
                  <a:schemeClr val="dk1"/>
                </a:solidFill>
              </a:rPr>
              <a:t>, </a:t>
            </a:r>
            <a:r>
              <a:rPr lang="pt-BR" sz="1600">
                <a:solidFill>
                  <a:srgbClr val="996633"/>
                </a:solidFill>
              </a:rPr>
              <a:t>$conselho</a:t>
            </a:r>
            <a:r>
              <a:rPr lang="pt-BR" sz="1600">
                <a:solidFill>
                  <a:schemeClr val="dk1"/>
                </a:solidFill>
              </a:rPr>
              <a:t>);</a:t>
            </a:r>
            <a:endParaRPr sz="1600">
              <a:solidFill>
                <a:schemeClr val="dk1"/>
              </a:solidFill>
            </a:endParaRPr>
          </a:p>
          <a:p>
            <a:pPr indent="0" lvl="0" marL="0" rtl="0" algn="l">
              <a:lnSpc>
                <a:spcPct val="115000"/>
              </a:lnSpc>
              <a:spcBef>
                <a:spcPts val="0"/>
              </a:spcBef>
              <a:spcAft>
                <a:spcPts val="0"/>
              </a:spcAft>
              <a:buNone/>
            </a:pPr>
            <a:r>
              <a:rPr lang="pt-BR" sz="1600">
                <a:solidFill>
                  <a:srgbClr val="996633"/>
                </a:solidFill>
              </a:rPr>
              <a:t>$var</a:t>
            </a:r>
            <a:r>
              <a:rPr lang="pt-BR" sz="1600">
                <a:solidFill>
                  <a:schemeClr val="dk1"/>
                </a:solidFill>
              </a:rPr>
              <a:t> </a:t>
            </a:r>
            <a:r>
              <a:rPr lang="pt-BR" sz="1600">
                <a:solidFill>
                  <a:srgbClr val="333333"/>
                </a:solidFill>
              </a:rPr>
              <a:t>=</a:t>
            </a:r>
            <a:r>
              <a:rPr lang="pt-BR" sz="1600">
                <a:solidFill>
                  <a:schemeClr val="dk1"/>
                </a:solidFill>
              </a:rPr>
              <a:t> </a:t>
            </a:r>
            <a:r>
              <a:rPr lang="pt-BR" sz="1600">
                <a:solidFill>
                  <a:schemeClr val="dk1"/>
                </a:solidFill>
                <a:highlight>
                  <a:srgbClr val="FFF0F0"/>
                </a:highlight>
              </a:rPr>
              <a:t>'ola chuva !'</a:t>
            </a:r>
            <a:r>
              <a:rPr lang="pt-BR" sz="1600">
                <a:solidFill>
                  <a:schemeClr val="dk1"/>
                </a:solidFill>
              </a:rPr>
              <a:t>;</a:t>
            </a:r>
            <a:endParaRPr sz="1600">
              <a:solidFill>
                <a:schemeClr val="dk1"/>
              </a:solidFill>
            </a:endParaRPr>
          </a:p>
          <a:p>
            <a:pPr indent="0" lvl="0" marL="0" rtl="0" algn="l">
              <a:lnSpc>
                <a:spcPct val="115000"/>
              </a:lnSpc>
              <a:spcBef>
                <a:spcPts val="0"/>
              </a:spcBef>
              <a:spcAft>
                <a:spcPts val="0"/>
              </a:spcAft>
              <a:buNone/>
            </a:pPr>
            <a:r>
              <a:rPr b="1" lang="pt-BR" sz="1600">
                <a:solidFill>
                  <a:srgbClr val="008800"/>
                </a:solidFill>
              </a:rPr>
              <a:t>echo</a:t>
            </a:r>
            <a:r>
              <a:rPr lang="pt-BR" sz="1600">
                <a:solidFill>
                  <a:schemeClr val="dk1"/>
                </a:solidFill>
              </a:rPr>
              <a:t> substr_replace(</a:t>
            </a:r>
            <a:r>
              <a:rPr lang="pt-BR" sz="1600">
                <a:solidFill>
                  <a:srgbClr val="996633"/>
                </a:solidFill>
              </a:rPr>
              <a:t>$var</a:t>
            </a:r>
            <a:r>
              <a:rPr lang="pt-BR" sz="1600">
                <a:solidFill>
                  <a:schemeClr val="dk1"/>
                </a:solidFill>
              </a:rPr>
              <a:t>, </a:t>
            </a:r>
            <a:r>
              <a:rPr lang="pt-BR" sz="1600">
                <a:solidFill>
                  <a:schemeClr val="dk1"/>
                </a:solidFill>
                <a:highlight>
                  <a:srgbClr val="FFF0F0"/>
                </a:highlight>
              </a:rPr>
              <a:t>'guarda'</a:t>
            </a:r>
            <a:r>
              <a:rPr lang="pt-BR" sz="1600">
                <a:solidFill>
                  <a:schemeClr val="dk1"/>
                </a:solidFill>
              </a:rPr>
              <a:t>, </a:t>
            </a:r>
            <a:r>
              <a:rPr b="1" lang="pt-BR" sz="1600">
                <a:solidFill>
                  <a:srgbClr val="0000DD"/>
                </a:solidFill>
              </a:rPr>
              <a:t>4</a:t>
            </a:r>
            <a:r>
              <a:rPr lang="pt-BR" sz="1600">
                <a:solidFill>
                  <a:schemeClr val="dk1"/>
                </a:solidFill>
              </a:rPr>
              <a:t>) </a:t>
            </a:r>
            <a:r>
              <a:rPr lang="pt-BR" sz="1600">
                <a:solidFill>
                  <a:srgbClr val="333333"/>
                </a:solidFill>
              </a:rPr>
              <a:t>.</a:t>
            </a:r>
            <a:r>
              <a:rPr lang="pt-BR" sz="1600">
                <a:solidFill>
                  <a:schemeClr val="dk1"/>
                </a:solidFill>
              </a:rPr>
              <a:t> </a:t>
            </a:r>
            <a:r>
              <a:rPr lang="pt-BR" sz="1600">
                <a:solidFill>
                  <a:schemeClr val="dk1"/>
                </a:solidFill>
                <a:highlight>
                  <a:srgbClr val="FFF0F0"/>
                </a:highlight>
              </a:rPr>
              <a:t>"&lt;br /&gt;</a:t>
            </a:r>
            <a:r>
              <a:rPr b="1" lang="pt-BR" sz="1600">
                <a:solidFill>
                  <a:srgbClr val="666666"/>
                </a:solidFill>
                <a:highlight>
                  <a:srgbClr val="FFF0F0"/>
                </a:highlight>
              </a:rPr>
              <a:t>\n</a:t>
            </a:r>
            <a:r>
              <a:rPr lang="pt-BR" sz="1600">
                <a:solidFill>
                  <a:schemeClr val="dk1"/>
                </a:solidFill>
                <a:highlight>
                  <a:srgbClr val="FFF0F0"/>
                </a:highlight>
              </a:rPr>
              <a:t>"</a:t>
            </a:r>
            <a:r>
              <a:rPr lang="pt-BR" sz="1600">
                <a:solidFill>
                  <a:schemeClr val="dk1"/>
                </a:solidFill>
              </a:rPr>
              <a:t>;</a:t>
            </a:r>
            <a:endParaRPr sz="1600">
              <a:solidFill>
                <a:schemeClr val="dk1"/>
              </a:solidFill>
            </a:endParaRPr>
          </a:p>
          <a:p>
            <a:pPr indent="0" lvl="0" marL="0" rtl="0" algn="l">
              <a:lnSpc>
                <a:spcPct val="125000"/>
              </a:lnSpc>
              <a:spcBef>
                <a:spcPts val="0"/>
              </a:spcBef>
              <a:spcAft>
                <a:spcPts val="0"/>
              </a:spcAft>
              <a:buClr>
                <a:schemeClr val="dk1"/>
              </a:buClr>
              <a:buSzPts val="1100"/>
              <a:buFont typeface="Arial"/>
              <a:buNone/>
            </a:pPr>
            <a:r>
              <a:rPr b="1" lang="pt-BR" sz="1600">
                <a:solidFill>
                  <a:srgbClr val="008800"/>
                </a:solidFill>
              </a:rPr>
              <a:t>echo</a:t>
            </a:r>
            <a:r>
              <a:rPr lang="pt-BR" sz="1600">
                <a:solidFill>
                  <a:schemeClr val="dk1"/>
                </a:solidFill>
              </a:rPr>
              <a:t> substr_replace(</a:t>
            </a:r>
            <a:r>
              <a:rPr lang="pt-BR" sz="1600">
                <a:solidFill>
                  <a:srgbClr val="996633"/>
                </a:solidFill>
              </a:rPr>
              <a:t>$var</a:t>
            </a:r>
            <a:r>
              <a:rPr lang="pt-BR" sz="1600">
                <a:solidFill>
                  <a:schemeClr val="dk1"/>
                </a:solidFill>
              </a:rPr>
              <a:t>, </a:t>
            </a:r>
            <a:r>
              <a:rPr lang="pt-BR" sz="1600">
                <a:solidFill>
                  <a:schemeClr val="dk1"/>
                </a:solidFill>
                <a:highlight>
                  <a:srgbClr val="FFF0F0"/>
                </a:highlight>
              </a:rPr>
              <a:t>'guarda-'</a:t>
            </a:r>
            <a:r>
              <a:rPr lang="pt-BR" sz="1600">
                <a:solidFill>
                  <a:schemeClr val="dk1"/>
                </a:solidFill>
              </a:rPr>
              <a:t>, </a:t>
            </a:r>
            <a:r>
              <a:rPr b="1" lang="pt-BR" sz="1600">
                <a:solidFill>
                  <a:srgbClr val="0000DD"/>
                </a:solidFill>
              </a:rPr>
              <a:t>4</a:t>
            </a:r>
            <a:r>
              <a:rPr lang="pt-BR" sz="1600">
                <a:solidFill>
                  <a:schemeClr val="dk1"/>
                </a:solidFill>
              </a:rPr>
              <a:t>, </a:t>
            </a:r>
            <a:r>
              <a:rPr b="1" lang="pt-BR" sz="1600">
                <a:solidFill>
                  <a:srgbClr val="0000DD"/>
                </a:solidFill>
              </a:rPr>
              <a:t>0</a:t>
            </a:r>
            <a:r>
              <a:rPr lang="pt-BR" sz="1600">
                <a:solidFill>
                  <a:schemeClr val="dk1"/>
                </a:solidFill>
              </a:rPr>
              <a:t>) </a:t>
            </a:r>
            <a:r>
              <a:rPr lang="pt-BR" sz="1600">
                <a:solidFill>
                  <a:srgbClr val="333333"/>
                </a:solidFill>
              </a:rPr>
              <a:t>.</a:t>
            </a:r>
            <a:r>
              <a:rPr lang="pt-BR" sz="1600">
                <a:solidFill>
                  <a:schemeClr val="dk1"/>
                </a:solidFill>
              </a:rPr>
              <a:t> </a:t>
            </a:r>
            <a:r>
              <a:rPr lang="pt-BR" sz="1600">
                <a:solidFill>
                  <a:schemeClr val="dk1"/>
                </a:solidFill>
                <a:highlight>
                  <a:srgbClr val="FFF0F0"/>
                </a:highlight>
              </a:rPr>
              <a:t>"&lt;br /&gt;</a:t>
            </a:r>
            <a:r>
              <a:rPr b="1" lang="pt-BR" sz="1600">
                <a:solidFill>
                  <a:srgbClr val="666666"/>
                </a:solidFill>
                <a:highlight>
                  <a:srgbClr val="FFF0F0"/>
                </a:highlight>
              </a:rPr>
              <a:t>\n</a:t>
            </a:r>
            <a:r>
              <a:rPr lang="pt-BR" sz="1600">
                <a:solidFill>
                  <a:schemeClr val="dk1"/>
                </a:solidFill>
                <a:highlight>
                  <a:srgbClr val="FFF0F0"/>
                </a:highlight>
              </a:rPr>
              <a:t>"</a:t>
            </a:r>
            <a:r>
              <a:rPr lang="pt-BR" sz="1600">
                <a:solidFill>
                  <a:schemeClr val="dk1"/>
                </a:solidFill>
              </a:rPr>
              <a:t>;</a:t>
            </a:r>
            <a:endParaRPr sz="1600">
              <a:solidFill>
                <a:schemeClr val="dk1"/>
              </a:solidFill>
            </a:endParaRPr>
          </a:p>
          <a:p>
            <a:pPr indent="0" lvl="0" marL="0" rtl="0" algn="l">
              <a:lnSpc>
                <a:spcPct val="115000"/>
              </a:lnSpc>
              <a:spcBef>
                <a:spcPts val="0"/>
              </a:spcBef>
              <a:spcAft>
                <a:spcPts val="0"/>
              </a:spcAft>
              <a:buNone/>
            </a:pPr>
            <a:r>
              <a:t/>
            </a:r>
            <a:endParaRPr sz="1800">
              <a:solidFill>
                <a:srgbClr val="557799"/>
              </a:solidFill>
            </a:endParaRPr>
          </a:p>
        </p:txBody>
      </p:sp>
    </p:spTree>
  </p:cSld>
  <p:clrMapOvr>
    <a:masterClrMapping/>
  </p:clrMapOvr>
</p:sld>
</file>

<file path=ppt/slides/slide3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9" name="Shape 3019"/>
        <p:cNvGrpSpPr/>
        <p:nvPr/>
      </p:nvGrpSpPr>
      <p:grpSpPr>
        <a:xfrm>
          <a:off x="0" y="0"/>
          <a:ext cx="0" cy="0"/>
          <a:chOff x="0" y="0"/>
          <a:chExt cx="0" cy="0"/>
        </a:xfrm>
      </p:grpSpPr>
      <p:sp>
        <p:nvSpPr>
          <p:cNvPr id="3020" name="Google Shape;3020;p35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Funções para Strings com HTML</a:t>
            </a:r>
            <a:endParaRPr/>
          </a:p>
        </p:txBody>
      </p:sp>
      <p:sp>
        <p:nvSpPr>
          <p:cNvPr id="3021" name="Google Shape;3021;p350"/>
          <p:cNvSpPr txBox="1"/>
          <p:nvPr/>
        </p:nvSpPr>
        <p:spPr>
          <a:xfrm>
            <a:off x="371175" y="1254950"/>
            <a:ext cx="5956500" cy="35757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pt-BR">
                <a:solidFill>
                  <a:srgbClr val="557799"/>
                </a:solidFill>
              </a:rPr>
              <a:t>&lt;?php</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pt-BR">
                <a:solidFill>
                  <a:srgbClr val="996633"/>
                </a:solidFill>
              </a:rPr>
              <a:t>$original</a:t>
            </a:r>
            <a:r>
              <a:rPr lang="pt-BR">
                <a:solidFill>
                  <a:schemeClr val="dk1"/>
                </a:solidFill>
              </a:rPr>
              <a:t> </a:t>
            </a:r>
            <a:r>
              <a:rPr lang="pt-BR">
                <a:solidFill>
                  <a:srgbClr val="333333"/>
                </a:solidFill>
              </a:rPr>
              <a:t>=</a:t>
            </a:r>
            <a:r>
              <a:rPr lang="pt-BR">
                <a:solidFill>
                  <a:schemeClr val="dk1"/>
                </a:solidFill>
              </a:rPr>
              <a:t> </a:t>
            </a:r>
            <a:r>
              <a:rPr lang="pt-BR">
                <a:solidFill>
                  <a:schemeClr val="dk1"/>
                </a:solidFill>
                <a:highlight>
                  <a:srgbClr val="FFF0F0"/>
                </a:highlight>
              </a:rPr>
              <a:t>"Eu &lt;i&gt;gosto&lt;/i&gt; de estudar &lt;b&gt;PHP&lt;/b&gt; !"</a:t>
            </a:r>
            <a:r>
              <a:rPr lang="pt-BR">
                <a:solidFill>
                  <a:schemeClr val="dk1"/>
                </a:solidFill>
              </a:rPr>
              <a:t>;</a:t>
            </a:r>
            <a:endParaRPr>
              <a:solidFill>
                <a:schemeClr val="dk1"/>
              </a:solidFill>
            </a:endParaRPr>
          </a:p>
          <a:p>
            <a:pPr indent="0" lvl="0" marL="0" rtl="0" algn="l">
              <a:spcBef>
                <a:spcPts val="0"/>
              </a:spcBef>
              <a:spcAft>
                <a:spcPts val="0"/>
              </a:spcAft>
              <a:buNone/>
            </a:pPr>
            <a:r>
              <a:rPr lang="pt-BR">
                <a:solidFill>
                  <a:schemeClr val="dk1"/>
                </a:solidFill>
              </a:rPr>
              <a:t>$original = "Muito &amp;lt;b&amp;gt;bom!&amp;lt;/b&amp;gt;";</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pt-BR">
                <a:solidFill>
                  <a:srgbClr val="008800"/>
                </a:solidFill>
              </a:rPr>
              <a:t>echo</a:t>
            </a:r>
            <a:r>
              <a:rPr lang="pt-BR">
                <a:solidFill>
                  <a:schemeClr val="dk1"/>
                </a:solidFill>
              </a:rPr>
              <a:t> </a:t>
            </a:r>
            <a:r>
              <a:rPr lang="pt-BR">
                <a:solidFill>
                  <a:srgbClr val="007020"/>
                </a:solidFill>
              </a:rPr>
              <a:t>htmlspecialchars</a:t>
            </a:r>
            <a:r>
              <a:rPr lang="pt-BR">
                <a:solidFill>
                  <a:schemeClr val="dk1"/>
                </a:solidFill>
              </a:rPr>
              <a:t>(</a:t>
            </a:r>
            <a:r>
              <a:rPr lang="pt-BR">
                <a:solidFill>
                  <a:srgbClr val="996633"/>
                </a:solidFill>
              </a:rPr>
              <a:t>$original</a:t>
            </a:r>
            <a:r>
              <a:rPr lang="pt-BR">
                <a:solidFill>
                  <a:schemeClr val="dk1"/>
                </a:solidFill>
              </a:rPr>
              <a:t>);</a:t>
            </a:r>
            <a:endParaRPr>
              <a:solidFill>
                <a:schemeClr val="dk1"/>
              </a:solidFill>
            </a:endParaRPr>
          </a:p>
          <a:p>
            <a:pPr indent="0" lvl="0" marL="0" rtl="0" algn="l">
              <a:spcBef>
                <a:spcPts val="0"/>
              </a:spcBef>
              <a:spcAft>
                <a:spcPts val="0"/>
              </a:spcAft>
              <a:buNone/>
            </a:pPr>
            <a:r>
              <a:rPr b="1" lang="pt-BR">
                <a:solidFill>
                  <a:srgbClr val="008800"/>
                </a:solidFill>
              </a:rPr>
              <a:t>echo</a:t>
            </a:r>
            <a:r>
              <a:rPr lang="pt-BR">
                <a:solidFill>
                  <a:schemeClr val="dk1"/>
                </a:solidFill>
              </a:rPr>
              <a:t> </a:t>
            </a:r>
            <a:r>
              <a:rPr lang="pt-BR">
                <a:solidFill>
                  <a:srgbClr val="007020"/>
                </a:solidFill>
              </a:rPr>
              <a:t>htmlspecialchars_decode</a:t>
            </a:r>
            <a:r>
              <a:rPr lang="pt-BR">
                <a:solidFill>
                  <a:schemeClr val="dk1"/>
                </a:solidFill>
              </a:rPr>
              <a:t>(</a:t>
            </a:r>
            <a:r>
              <a:rPr lang="pt-BR">
                <a:solidFill>
                  <a:srgbClr val="996633"/>
                </a:solidFill>
              </a:rPr>
              <a:t>$str</a:t>
            </a:r>
            <a:r>
              <a:rPr lang="pt-BR">
                <a:solidFill>
                  <a:schemeClr val="dk1"/>
                </a:solidFill>
              </a:rPr>
              <a:t>);</a:t>
            </a:r>
            <a:endParaRPr>
              <a:solidFill>
                <a:schemeClr val="dk1"/>
              </a:solidFill>
            </a:endParaRPr>
          </a:p>
          <a:p>
            <a:pPr indent="0" lvl="0" marL="0" rtl="0" algn="l">
              <a:spcBef>
                <a:spcPts val="0"/>
              </a:spcBef>
              <a:spcAft>
                <a:spcPts val="0"/>
              </a:spcAft>
              <a:buClr>
                <a:schemeClr val="dk1"/>
              </a:buClr>
              <a:buSzPts val="1100"/>
              <a:buFont typeface="Arial"/>
              <a:buNone/>
            </a:pPr>
            <a:r>
              <a:rPr b="1" lang="pt-BR">
                <a:solidFill>
                  <a:srgbClr val="008800"/>
                </a:solidFill>
              </a:rPr>
              <a:t>echo</a:t>
            </a:r>
            <a:r>
              <a:rPr lang="pt-BR">
                <a:solidFill>
                  <a:schemeClr val="dk1"/>
                </a:solidFill>
              </a:rPr>
              <a:t> </a:t>
            </a:r>
            <a:r>
              <a:rPr lang="pt-BR">
                <a:solidFill>
                  <a:srgbClr val="007020"/>
                </a:solidFill>
              </a:rPr>
              <a:t>htmlspecialchars_decode</a:t>
            </a:r>
            <a:r>
              <a:rPr lang="pt-BR">
                <a:solidFill>
                  <a:schemeClr val="dk1"/>
                </a:solidFill>
              </a:rPr>
              <a:t>(</a:t>
            </a:r>
            <a:r>
              <a:rPr lang="pt-BR">
                <a:solidFill>
                  <a:srgbClr val="996633"/>
                </a:solidFill>
              </a:rPr>
              <a:t>$str</a:t>
            </a:r>
            <a:r>
              <a:rPr lang="pt-BR">
                <a:solidFill>
                  <a:schemeClr val="dk1"/>
                </a:solidFill>
              </a:rPr>
              <a:t>, ENT_NOQUOTES);</a:t>
            </a:r>
            <a:endParaRPr>
              <a:solidFill>
                <a:schemeClr val="dk1"/>
              </a:solidFill>
            </a:endParaRPr>
          </a:p>
          <a:p>
            <a:pPr indent="0" lvl="0" marL="0" rtl="0" algn="l">
              <a:spcBef>
                <a:spcPts val="0"/>
              </a:spcBef>
              <a:spcAft>
                <a:spcPts val="0"/>
              </a:spcAft>
              <a:buNone/>
            </a:pPr>
            <a:r>
              <a:rPr lang="pt-BR">
                <a:solidFill>
                  <a:srgbClr val="996633"/>
                </a:solidFill>
              </a:rPr>
              <a:t>$a</a:t>
            </a:r>
            <a:r>
              <a:rPr lang="pt-BR">
                <a:solidFill>
                  <a:schemeClr val="dk1"/>
                </a:solidFill>
              </a:rPr>
              <a:t> </a:t>
            </a:r>
            <a:r>
              <a:rPr lang="pt-BR">
                <a:solidFill>
                  <a:srgbClr val="333333"/>
                </a:solidFill>
              </a:rPr>
              <a:t>=</a:t>
            </a:r>
            <a:r>
              <a:rPr lang="pt-BR">
                <a:solidFill>
                  <a:schemeClr val="dk1"/>
                </a:solidFill>
              </a:rPr>
              <a:t> </a:t>
            </a:r>
            <a:r>
              <a:rPr lang="pt-BR">
                <a:solidFill>
                  <a:srgbClr val="007020"/>
                </a:solidFill>
              </a:rPr>
              <a:t>htmlentities</a:t>
            </a:r>
            <a:r>
              <a:rPr lang="pt-BR">
                <a:solidFill>
                  <a:schemeClr val="dk1"/>
                </a:solidFill>
              </a:rPr>
              <a:t>(</a:t>
            </a:r>
            <a:r>
              <a:rPr lang="pt-BR">
                <a:solidFill>
                  <a:srgbClr val="996633"/>
                </a:solidFill>
              </a:rPr>
              <a:t>$</a:t>
            </a:r>
            <a:r>
              <a:rPr lang="pt-BR">
                <a:solidFill>
                  <a:srgbClr val="996633"/>
                </a:solidFill>
              </a:rPr>
              <a:t>original</a:t>
            </a:r>
            <a:r>
              <a:rPr lang="pt-BR">
                <a:solidFill>
                  <a:schemeClr val="dk1"/>
                </a:solidFill>
              </a:rPr>
              <a:t>);</a:t>
            </a:r>
            <a:endParaRPr>
              <a:solidFill>
                <a:schemeClr val="dk1"/>
              </a:solidFill>
            </a:endParaRPr>
          </a:p>
          <a:p>
            <a:pPr indent="0" lvl="0" marL="0" rtl="0" algn="l">
              <a:spcBef>
                <a:spcPts val="0"/>
              </a:spcBef>
              <a:spcAft>
                <a:spcPts val="0"/>
              </a:spcAft>
              <a:buNone/>
            </a:pPr>
            <a:r>
              <a:rPr lang="pt-BR">
                <a:solidFill>
                  <a:srgbClr val="996633"/>
                </a:solidFill>
              </a:rPr>
              <a:t>$b</a:t>
            </a:r>
            <a:r>
              <a:rPr lang="pt-BR">
                <a:solidFill>
                  <a:schemeClr val="dk1"/>
                </a:solidFill>
              </a:rPr>
              <a:t> </a:t>
            </a:r>
            <a:r>
              <a:rPr lang="pt-BR">
                <a:solidFill>
                  <a:srgbClr val="333333"/>
                </a:solidFill>
              </a:rPr>
              <a:t>=</a:t>
            </a:r>
            <a:r>
              <a:rPr lang="pt-BR">
                <a:solidFill>
                  <a:schemeClr val="dk1"/>
                </a:solidFill>
              </a:rPr>
              <a:t> </a:t>
            </a:r>
            <a:r>
              <a:rPr lang="pt-BR">
                <a:solidFill>
                  <a:srgbClr val="007020"/>
                </a:solidFill>
              </a:rPr>
              <a:t>html_entity_decode</a:t>
            </a:r>
            <a:r>
              <a:rPr lang="pt-BR">
                <a:solidFill>
                  <a:schemeClr val="dk1"/>
                </a:solidFill>
              </a:rPr>
              <a:t>(</a:t>
            </a:r>
            <a:r>
              <a:rPr lang="pt-BR">
                <a:solidFill>
                  <a:srgbClr val="996633"/>
                </a:solidFill>
              </a:rPr>
              <a:t>$a</a:t>
            </a:r>
            <a:r>
              <a:rPr lang="pt-BR">
                <a:solidFill>
                  <a:schemeClr val="dk1"/>
                </a:solidFill>
              </a:rPr>
              <a:t>);</a:t>
            </a:r>
            <a:endParaRPr>
              <a:solidFill>
                <a:schemeClr val="dk1"/>
              </a:solidFill>
            </a:endParaRPr>
          </a:p>
          <a:p>
            <a:pPr indent="0" lvl="0" marL="0" rtl="0" algn="l">
              <a:spcBef>
                <a:spcPts val="0"/>
              </a:spcBef>
              <a:spcAft>
                <a:spcPts val="0"/>
              </a:spcAft>
              <a:buNone/>
            </a:pPr>
            <a:r>
              <a:rPr b="1" lang="pt-BR">
                <a:solidFill>
                  <a:srgbClr val="008800"/>
                </a:solidFill>
              </a:rPr>
              <a:t>echo</a:t>
            </a:r>
            <a:r>
              <a:rPr lang="pt-BR">
                <a:solidFill>
                  <a:schemeClr val="dk1"/>
                </a:solidFill>
              </a:rPr>
              <a:t> </a:t>
            </a:r>
            <a:r>
              <a:rPr lang="pt-BR">
                <a:solidFill>
                  <a:srgbClr val="996633"/>
                </a:solidFill>
              </a:rPr>
              <a:t>$a</a:t>
            </a:r>
            <a:r>
              <a:rPr lang="pt-BR">
                <a:solidFill>
                  <a:srgbClr val="333333"/>
                </a:solidFill>
              </a:rPr>
              <a:t>.</a:t>
            </a:r>
            <a:r>
              <a:rPr lang="pt-BR">
                <a:solidFill>
                  <a:schemeClr val="dk1"/>
                </a:solidFill>
                <a:highlight>
                  <a:srgbClr val="FFF0F0"/>
                </a:highlight>
              </a:rPr>
              <a:t>"&lt;br&gt;"</a:t>
            </a:r>
            <a:r>
              <a:rPr lang="pt-BR">
                <a:solidFill>
                  <a:schemeClr val="dk1"/>
                </a:solidFill>
              </a:rPr>
              <a:t>; </a:t>
            </a:r>
            <a:endParaRPr>
              <a:solidFill>
                <a:schemeClr val="dk1"/>
              </a:solidFill>
            </a:endParaRPr>
          </a:p>
          <a:p>
            <a:pPr indent="0" lvl="0" marL="0" rtl="0" algn="l">
              <a:spcBef>
                <a:spcPts val="0"/>
              </a:spcBef>
              <a:spcAft>
                <a:spcPts val="0"/>
              </a:spcAft>
              <a:buNone/>
            </a:pPr>
            <a:r>
              <a:rPr b="1" lang="pt-BR">
                <a:solidFill>
                  <a:srgbClr val="008800"/>
                </a:solidFill>
              </a:rPr>
              <a:t>echo</a:t>
            </a:r>
            <a:r>
              <a:rPr lang="pt-BR">
                <a:solidFill>
                  <a:schemeClr val="dk1"/>
                </a:solidFill>
              </a:rPr>
              <a:t> </a:t>
            </a:r>
            <a:r>
              <a:rPr lang="pt-BR">
                <a:solidFill>
                  <a:srgbClr val="996633"/>
                </a:solidFill>
              </a:rPr>
              <a:t>$b</a:t>
            </a:r>
            <a:r>
              <a:rPr lang="pt-BR">
                <a:solidFill>
                  <a:schemeClr val="dk1"/>
                </a:solidFill>
              </a:rPr>
              <a:t>; </a:t>
            </a:r>
            <a:endParaRPr>
              <a:solidFill>
                <a:schemeClr val="dk1"/>
              </a:solidFill>
            </a:endParaRPr>
          </a:p>
          <a:p>
            <a:pPr indent="0" lvl="0" marL="0" rtl="0" algn="l">
              <a:spcBef>
                <a:spcPts val="0"/>
              </a:spcBef>
              <a:spcAft>
                <a:spcPts val="0"/>
              </a:spcAft>
              <a:buNone/>
            </a:pPr>
            <a:r>
              <a:rPr lang="pt-BR">
                <a:solidFill>
                  <a:srgbClr val="996633"/>
                </a:solidFill>
              </a:rPr>
              <a:t>$str</a:t>
            </a:r>
            <a:r>
              <a:rPr lang="pt-BR">
                <a:solidFill>
                  <a:schemeClr val="dk1"/>
                </a:solidFill>
              </a:rPr>
              <a:t> </a:t>
            </a:r>
            <a:r>
              <a:rPr lang="pt-BR">
                <a:solidFill>
                  <a:srgbClr val="333333"/>
                </a:solidFill>
              </a:rPr>
              <a:t>=</a:t>
            </a:r>
            <a:r>
              <a:rPr lang="pt-BR">
                <a:solidFill>
                  <a:schemeClr val="dk1"/>
                </a:solidFill>
              </a:rPr>
              <a:t> </a:t>
            </a:r>
            <a:r>
              <a:rPr lang="pt-BR">
                <a:solidFill>
                  <a:schemeClr val="dk1"/>
                </a:solidFill>
                <a:highlight>
                  <a:srgbClr val="FFF0F0"/>
                </a:highlight>
              </a:rPr>
              <a:t>'&lt;p&gt;this -&amp;gt; &amp;quot;&lt;/p&gt;'</a:t>
            </a:r>
            <a:r>
              <a:rPr lang="pt-BR">
                <a:solidFill>
                  <a:schemeClr val="dk1"/>
                </a:solidFill>
              </a:rPr>
              <a:t>;</a:t>
            </a:r>
            <a:endParaRPr>
              <a:solidFill>
                <a:schemeClr val="dk1"/>
              </a:solidFill>
            </a:endParaRPr>
          </a:p>
          <a:p>
            <a:pPr indent="0" lvl="0" marL="0" rtl="0" algn="l">
              <a:spcBef>
                <a:spcPts val="0"/>
              </a:spcBef>
              <a:spcAft>
                <a:spcPts val="0"/>
              </a:spcAft>
              <a:buNone/>
            </a:pPr>
            <a:r>
              <a:rPr b="1" lang="pt-BR">
                <a:solidFill>
                  <a:srgbClr val="008800"/>
                </a:solidFill>
              </a:rPr>
              <a:t>echo</a:t>
            </a:r>
            <a:r>
              <a:rPr lang="pt-BR">
                <a:solidFill>
                  <a:schemeClr val="dk1"/>
                </a:solidFill>
              </a:rPr>
              <a:t> </a:t>
            </a:r>
            <a:r>
              <a:rPr lang="pt-BR">
                <a:solidFill>
                  <a:srgbClr val="007020"/>
                </a:solidFill>
              </a:rPr>
              <a:t>nl2br</a:t>
            </a:r>
            <a:r>
              <a:rPr lang="pt-BR">
                <a:solidFill>
                  <a:schemeClr val="dk1"/>
                </a:solidFill>
              </a:rPr>
              <a:t>(</a:t>
            </a:r>
            <a:r>
              <a:rPr lang="pt-BR">
                <a:solidFill>
                  <a:schemeClr val="dk1"/>
                </a:solidFill>
                <a:highlight>
                  <a:srgbClr val="FFF0F0"/>
                </a:highlight>
              </a:rPr>
              <a:t>"Vamos quebrar</a:t>
            </a:r>
            <a:r>
              <a:rPr b="1" lang="pt-BR">
                <a:solidFill>
                  <a:srgbClr val="666666"/>
                </a:solidFill>
                <a:highlight>
                  <a:srgbClr val="FFF0F0"/>
                </a:highlight>
              </a:rPr>
              <a:t>\n</a:t>
            </a:r>
            <a:r>
              <a:rPr lang="pt-BR">
                <a:solidFill>
                  <a:schemeClr val="dk1"/>
                </a:solidFill>
                <a:highlight>
                  <a:srgbClr val="FFF0F0"/>
                </a:highlight>
              </a:rPr>
              <a:t> linhas !"</a:t>
            </a:r>
            <a:r>
              <a:rPr lang="pt-BR">
                <a:solidFill>
                  <a:schemeClr val="dk1"/>
                </a:solidFill>
              </a:rPr>
              <a:t>);</a:t>
            </a:r>
            <a:endParaRPr>
              <a:solidFill>
                <a:schemeClr val="dk1"/>
              </a:solidFill>
            </a:endParaRPr>
          </a:p>
          <a:p>
            <a:pPr indent="0" lvl="0" marL="0" rtl="0" algn="l">
              <a:spcBef>
                <a:spcPts val="0"/>
              </a:spcBef>
              <a:spcAft>
                <a:spcPts val="0"/>
              </a:spcAft>
              <a:buNone/>
            </a:pPr>
            <a:r>
              <a:rPr lang="pt-BR">
                <a:solidFill>
                  <a:srgbClr val="996633"/>
                </a:solidFill>
              </a:rPr>
              <a:t>$html</a:t>
            </a:r>
            <a:r>
              <a:rPr lang="pt-BR">
                <a:solidFill>
                  <a:schemeClr val="dk1"/>
                </a:solidFill>
              </a:rPr>
              <a:t> </a:t>
            </a:r>
            <a:r>
              <a:rPr lang="pt-BR">
                <a:solidFill>
                  <a:srgbClr val="333333"/>
                </a:solidFill>
              </a:rPr>
              <a:t>=</a:t>
            </a:r>
            <a:r>
              <a:rPr lang="pt-BR">
                <a:solidFill>
                  <a:schemeClr val="dk1"/>
                </a:solidFill>
              </a:rPr>
              <a:t> </a:t>
            </a:r>
            <a:r>
              <a:rPr lang="pt-BR">
                <a:solidFill>
                  <a:schemeClr val="dk1"/>
                </a:solidFill>
                <a:highlight>
                  <a:srgbClr val="FFF0F0"/>
                </a:highlight>
              </a:rPr>
              <a:t>'&lt;p&gt;Um parágrafo&lt;/p&gt;&lt;!-- Comentário --&gt; &lt;a href="#"&gt;Link&lt;/a&gt;'</a:t>
            </a:r>
            <a:r>
              <a:rPr lang="pt-BR">
                <a:solidFill>
                  <a:schemeClr val="dk1"/>
                </a:solidFill>
              </a:rPr>
              <a:t>;</a:t>
            </a:r>
            <a:endParaRPr>
              <a:solidFill>
                <a:schemeClr val="dk1"/>
              </a:solidFill>
            </a:endParaRPr>
          </a:p>
          <a:p>
            <a:pPr indent="0" lvl="0" marL="0" rtl="0" algn="l">
              <a:spcBef>
                <a:spcPts val="0"/>
              </a:spcBef>
              <a:spcAft>
                <a:spcPts val="0"/>
              </a:spcAft>
              <a:buNone/>
            </a:pPr>
            <a:r>
              <a:rPr b="1" lang="pt-BR">
                <a:solidFill>
                  <a:srgbClr val="008800"/>
                </a:solidFill>
              </a:rPr>
              <a:t>echo</a:t>
            </a:r>
            <a:r>
              <a:rPr lang="pt-BR">
                <a:solidFill>
                  <a:schemeClr val="dk1"/>
                </a:solidFill>
              </a:rPr>
              <a:t> </a:t>
            </a:r>
            <a:r>
              <a:rPr lang="pt-BR">
                <a:solidFill>
                  <a:srgbClr val="007020"/>
                </a:solidFill>
              </a:rPr>
              <a:t>strip_tags</a:t>
            </a:r>
            <a:r>
              <a:rPr lang="pt-BR">
                <a:solidFill>
                  <a:schemeClr val="dk1"/>
                </a:solidFill>
              </a:rPr>
              <a:t>(</a:t>
            </a:r>
            <a:r>
              <a:rPr lang="pt-BR">
                <a:solidFill>
                  <a:srgbClr val="996633"/>
                </a:solidFill>
              </a:rPr>
              <a:t>$html</a:t>
            </a:r>
            <a:r>
              <a:rPr lang="pt-BR">
                <a:solidFill>
                  <a:schemeClr val="dk1"/>
                </a:solidFill>
              </a:rPr>
              <a:t>) </a:t>
            </a:r>
            <a:r>
              <a:rPr lang="pt-BR">
                <a:solidFill>
                  <a:srgbClr val="333333"/>
                </a:solidFill>
              </a:rPr>
              <a:t>.</a:t>
            </a:r>
            <a:r>
              <a:rPr lang="pt-BR">
                <a:solidFill>
                  <a:schemeClr val="dk1"/>
                </a:solidFill>
              </a:rPr>
              <a:t> </a:t>
            </a:r>
            <a:r>
              <a:rPr lang="pt-BR">
                <a:solidFill>
                  <a:schemeClr val="dk1"/>
                </a:solidFill>
                <a:highlight>
                  <a:srgbClr val="FFF0F0"/>
                </a:highlight>
              </a:rPr>
              <a:t>"&lt;br&gt;"</a:t>
            </a:r>
            <a:r>
              <a:rPr lang="pt-BR">
                <a:solidFill>
                  <a:schemeClr val="dk1"/>
                </a:solidFill>
              </a:rPr>
              <a:t>;</a:t>
            </a:r>
            <a:endParaRPr>
              <a:solidFill>
                <a:schemeClr val="dk1"/>
              </a:solidFill>
            </a:endParaRPr>
          </a:p>
          <a:p>
            <a:pPr indent="0" lvl="0" marL="0" rtl="0" algn="l">
              <a:lnSpc>
                <a:spcPct val="125000"/>
              </a:lnSpc>
              <a:spcBef>
                <a:spcPts val="0"/>
              </a:spcBef>
              <a:spcAft>
                <a:spcPts val="0"/>
              </a:spcAft>
              <a:buNone/>
            </a:pPr>
            <a:r>
              <a:rPr b="1" lang="pt-BR">
                <a:solidFill>
                  <a:srgbClr val="008800"/>
                </a:solidFill>
              </a:rPr>
              <a:t>echo</a:t>
            </a:r>
            <a:r>
              <a:rPr lang="pt-BR">
                <a:solidFill>
                  <a:schemeClr val="dk1"/>
                </a:solidFill>
              </a:rPr>
              <a:t> </a:t>
            </a:r>
            <a:r>
              <a:rPr lang="pt-BR">
                <a:solidFill>
                  <a:srgbClr val="007020"/>
                </a:solidFill>
              </a:rPr>
              <a:t>strip_tags</a:t>
            </a:r>
            <a:r>
              <a:rPr lang="pt-BR">
                <a:solidFill>
                  <a:schemeClr val="dk1"/>
                </a:solidFill>
              </a:rPr>
              <a:t>(</a:t>
            </a:r>
            <a:r>
              <a:rPr lang="pt-BR">
                <a:solidFill>
                  <a:srgbClr val="996633"/>
                </a:solidFill>
              </a:rPr>
              <a:t>$html</a:t>
            </a:r>
            <a:r>
              <a:rPr lang="pt-BR">
                <a:solidFill>
                  <a:schemeClr val="dk1"/>
                </a:solidFill>
              </a:rPr>
              <a:t>, </a:t>
            </a:r>
            <a:r>
              <a:rPr lang="pt-BR">
                <a:solidFill>
                  <a:schemeClr val="dk1"/>
                </a:solidFill>
                <a:highlight>
                  <a:srgbClr val="FFF0F0"/>
                </a:highlight>
              </a:rPr>
              <a:t>'&lt;p&gt;&lt;a&gt;'</a:t>
            </a:r>
            <a:r>
              <a:rPr lang="pt-BR">
                <a:solidFill>
                  <a:schemeClr val="dk1"/>
                </a:solidFill>
              </a:rPr>
              <a:t>);</a:t>
            </a:r>
            <a:endParaRPr>
              <a:solidFill>
                <a:schemeClr val="dk1"/>
              </a:solidFill>
            </a:endParaRPr>
          </a:p>
        </p:txBody>
      </p:sp>
      <p:sp>
        <p:nvSpPr>
          <p:cNvPr id="3022" name="Google Shape;3022;p350"/>
          <p:cNvSpPr txBox="1"/>
          <p:nvPr/>
        </p:nvSpPr>
        <p:spPr>
          <a:xfrm>
            <a:off x="6541725" y="1254950"/>
            <a:ext cx="2388600" cy="35757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pt-BR"/>
              <a:t>htmlentities</a:t>
            </a:r>
            <a:r>
              <a:rPr lang="pt-BR"/>
              <a:t>: converte todos os caracteres aplicáveis em entidades html.</a:t>
            </a:r>
            <a:endParaRPr/>
          </a:p>
          <a:p>
            <a:pPr indent="0" lvl="0" marL="0" rtl="0" algn="l">
              <a:spcBef>
                <a:spcPts val="0"/>
              </a:spcBef>
              <a:spcAft>
                <a:spcPts val="0"/>
              </a:spcAft>
              <a:buClr>
                <a:schemeClr val="dk1"/>
              </a:buClr>
              <a:buSzPts val="1100"/>
              <a:buFont typeface="Arial"/>
              <a:buNone/>
            </a:pPr>
            <a:r>
              <a:rPr b="1" lang="pt-BR"/>
              <a:t>html_entity_decode</a:t>
            </a:r>
            <a:r>
              <a:rPr lang="pt-BR"/>
              <a:t>: </a:t>
            </a:r>
            <a:r>
              <a:rPr lang="pt-BR"/>
              <a:t>é o oposto da função htmlentities() no que converte todas as entidades HTML para os seus caracteres de string.</a:t>
            </a:r>
            <a:endParaRPr/>
          </a:p>
          <a:p>
            <a:pPr indent="0" lvl="0" marL="0" rtl="0" algn="l">
              <a:spcBef>
                <a:spcPts val="0"/>
              </a:spcBef>
              <a:spcAft>
                <a:spcPts val="0"/>
              </a:spcAft>
              <a:buNone/>
            </a:pPr>
            <a:r>
              <a:t/>
            </a:r>
            <a:endParaRPr/>
          </a:p>
        </p:txBody>
      </p:sp>
    </p:spTree>
  </p:cSld>
  <p:clrMapOvr>
    <a:masterClrMapping/>
  </p:clrMapOvr>
</p:sld>
</file>

<file path=ppt/slides/slide3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6" name="Shape 3026"/>
        <p:cNvGrpSpPr/>
        <p:nvPr/>
      </p:nvGrpSpPr>
      <p:grpSpPr>
        <a:xfrm>
          <a:off x="0" y="0"/>
          <a:ext cx="0" cy="0"/>
          <a:chOff x="0" y="0"/>
          <a:chExt cx="0" cy="0"/>
        </a:xfrm>
      </p:grpSpPr>
      <p:sp>
        <p:nvSpPr>
          <p:cNvPr id="3027" name="Google Shape;3027;p35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Formatação e limpeza</a:t>
            </a:r>
            <a:endParaRPr/>
          </a:p>
        </p:txBody>
      </p:sp>
      <p:sp>
        <p:nvSpPr>
          <p:cNvPr id="3028" name="Google Shape;3028;p351"/>
          <p:cNvSpPr txBox="1"/>
          <p:nvPr/>
        </p:nvSpPr>
        <p:spPr>
          <a:xfrm>
            <a:off x="424475" y="1298350"/>
            <a:ext cx="4960500" cy="30000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pt-BR" sz="1100">
                <a:solidFill>
                  <a:srgbClr val="557799"/>
                </a:solidFill>
              </a:rPr>
              <a:t>&lt;?php</a:t>
            </a:r>
            <a:endParaRPr sz="1100">
              <a:solidFill>
                <a:schemeClr val="dk1"/>
              </a:solidFill>
            </a:endParaRPr>
          </a:p>
          <a:p>
            <a:pPr indent="0" lvl="0" marL="0" rtl="0" algn="l">
              <a:spcBef>
                <a:spcPts val="0"/>
              </a:spcBef>
              <a:spcAft>
                <a:spcPts val="0"/>
              </a:spcAft>
              <a:buNone/>
            </a:pPr>
            <a:r>
              <a:t/>
            </a:r>
            <a:endParaRPr sz="1100">
              <a:solidFill>
                <a:schemeClr val="dk1"/>
              </a:solidFill>
            </a:endParaRPr>
          </a:p>
          <a:p>
            <a:pPr indent="0" lvl="0" marL="0" rtl="0" algn="l">
              <a:spcBef>
                <a:spcPts val="0"/>
              </a:spcBef>
              <a:spcAft>
                <a:spcPts val="0"/>
              </a:spcAft>
              <a:buNone/>
            </a:pPr>
            <a:r>
              <a:rPr lang="pt-BR" sz="1100">
                <a:solidFill>
                  <a:srgbClr val="996633"/>
                </a:solidFill>
              </a:rPr>
              <a:t>$string</a:t>
            </a:r>
            <a:r>
              <a:rPr lang="pt-BR" sz="1100">
                <a:solidFill>
                  <a:schemeClr val="dk1"/>
                </a:solidFill>
              </a:rPr>
              <a:t> </a:t>
            </a:r>
            <a:r>
              <a:rPr lang="pt-BR" sz="1100">
                <a:solidFill>
                  <a:srgbClr val="333333"/>
                </a:solidFill>
              </a:rPr>
              <a:t>=</a:t>
            </a:r>
            <a:r>
              <a:rPr lang="pt-BR" sz="1100">
                <a:solidFill>
                  <a:schemeClr val="dk1"/>
                </a:solidFill>
              </a:rPr>
              <a:t> </a:t>
            </a:r>
            <a:r>
              <a:rPr lang="pt-BR" sz="1100">
                <a:solidFill>
                  <a:schemeClr val="dk1"/>
                </a:solidFill>
                <a:highlight>
                  <a:srgbClr val="FFF0F0"/>
                </a:highlight>
              </a:rPr>
              <a:t>"Uma palavra enorme em português: inconstitucionalissimamente"</a:t>
            </a:r>
            <a:r>
              <a:rPr lang="pt-BR" sz="1100">
                <a:solidFill>
                  <a:schemeClr val="dk1"/>
                </a:solidFill>
              </a:rPr>
              <a:t>;</a:t>
            </a:r>
            <a:endParaRPr sz="1100">
              <a:solidFill>
                <a:schemeClr val="dk1"/>
              </a:solidFill>
            </a:endParaRPr>
          </a:p>
          <a:p>
            <a:pPr indent="0" lvl="0" marL="0" rtl="0" algn="l">
              <a:spcBef>
                <a:spcPts val="0"/>
              </a:spcBef>
              <a:spcAft>
                <a:spcPts val="0"/>
              </a:spcAft>
              <a:buNone/>
            </a:pPr>
            <a:r>
              <a:rPr b="1" lang="pt-BR" sz="1100">
                <a:solidFill>
                  <a:srgbClr val="008800"/>
                </a:solidFill>
              </a:rPr>
              <a:t>echo</a:t>
            </a:r>
            <a:r>
              <a:rPr lang="pt-BR" sz="1100">
                <a:solidFill>
                  <a:schemeClr val="dk1"/>
                </a:solidFill>
              </a:rPr>
              <a:t> wordwrap(</a:t>
            </a:r>
            <a:r>
              <a:rPr lang="pt-BR" sz="1100">
                <a:solidFill>
                  <a:srgbClr val="996633"/>
                </a:solidFill>
              </a:rPr>
              <a:t>$string</a:t>
            </a:r>
            <a:r>
              <a:rPr lang="pt-BR" sz="1100">
                <a:solidFill>
                  <a:schemeClr val="dk1"/>
                </a:solidFill>
              </a:rPr>
              <a:t>,</a:t>
            </a:r>
            <a:r>
              <a:rPr b="1" lang="pt-BR" sz="1100">
                <a:solidFill>
                  <a:srgbClr val="0000DD"/>
                </a:solidFill>
              </a:rPr>
              <a:t>20</a:t>
            </a:r>
            <a:r>
              <a:rPr lang="pt-BR" sz="1100">
                <a:solidFill>
                  <a:schemeClr val="dk1"/>
                </a:solidFill>
              </a:rPr>
              <a:t>,</a:t>
            </a:r>
            <a:r>
              <a:rPr lang="pt-BR" sz="1100">
                <a:solidFill>
                  <a:schemeClr val="dk1"/>
                </a:solidFill>
                <a:highlight>
                  <a:srgbClr val="FFF0F0"/>
                </a:highlight>
              </a:rPr>
              <a:t>"&lt;br&gt;</a:t>
            </a:r>
            <a:r>
              <a:rPr b="1" lang="pt-BR" sz="1100">
                <a:solidFill>
                  <a:srgbClr val="666666"/>
                </a:solidFill>
                <a:highlight>
                  <a:srgbClr val="FFF0F0"/>
                </a:highlight>
              </a:rPr>
              <a:t>\n</a:t>
            </a:r>
            <a:r>
              <a:rPr lang="pt-BR" sz="1100">
                <a:solidFill>
                  <a:schemeClr val="dk1"/>
                </a:solidFill>
                <a:highlight>
                  <a:srgbClr val="FFF0F0"/>
                </a:highlight>
              </a:rPr>
              <a:t>"</a:t>
            </a:r>
            <a:r>
              <a:rPr lang="pt-BR" sz="1100">
                <a:solidFill>
                  <a:schemeClr val="dk1"/>
                </a:solidFill>
              </a:rPr>
              <a:t>)</a:t>
            </a:r>
            <a:r>
              <a:rPr lang="pt-BR" sz="1100">
                <a:solidFill>
                  <a:srgbClr val="333333"/>
                </a:solidFill>
              </a:rPr>
              <a:t>.</a:t>
            </a:r>
            <a:r>
              <a:rPr lang="pt-BR" sz="1100">
                <a:solidFill>
                  <a:schemeClr val="dk1"/>
                </a:solidFill>
                <a:highlight>
                  <a:srgbClr val="FFF0F0"/>
                </a:highlight>
              </a:rPr>
              <a:t>"&lt;br&gt;</a:t>
            </a:r>
            <a:r>
              <a:rPr b="1" lang="pt-BR" sz="1100">
                <a:solidFill>
                  <a:srgbClr val="666666"/>
                </a:solidFill>
                <a:highlight>
                  <a:srgbClr val="FFF0F0"/>
                </a:highlight>
              </a:rPr>
              <a:t>\n</a:t>
            </a:r>
            <a:r>
              <a:rPr lang="pt-BR" sz="1100">
                <a:solidFill>
                  <a:schemeClr val="dk1"/>
                </a:solidFill>
                <a:highlight>
                  <a:srgbClr val="FFF0F0"/>
                </a:highlight>
              </a:rPr>
              <a:t>"</a:t>
            </a:r>
            <a:r>
              <a:rPr lang="pt-BR" sz="1100">
                <a:solidFill>
                  <a:schemeClr val="dk1"/>
                </a:solidFill>
              </a:rPr>
              <a:t>;</a:t>
            </a:r>
            <a:endParaRPr sz="1100">
              <a:solidFill>
                <a:schemeClr val="dk1"/>
              </a:solidFill>
            </a:endParaRPr>
          </a:p>
          <a:p>
            <a:pPr indent="0" lvl="0" marL="0" rtl="0" algn="l">
              <a:spcBef>
                <a:spcPts val="0"/>
              </a:spcBef>
              <a:spcAft>
                <a:spcPts val="0"/>
              </a:spcAft>
              <a:buNone/>
            </a:pPr>
            <a:r>
              <a:rPr lang="pt-BR" sz="1100">
                <a:solidFill>
                  <a:srgbClr val="996633"/>
                </a:solidFill>
              </a:rPr>
              <a:t>$string_com_espacos</a:t>
            </a:r>
            <a:r>
              <a:rPr lang="pt-BR" sz="1100">
                <a:solidFill>
                  <a:schemeClr val="dk1"/>
                </a:solidFill>
              </a:rPr>
              <a:t> </a:t>
            </a:r>
            <a:r>
              <a:rPr lang="pt-BR" sz="1100">
                <a:solidFill>
                  <a:srgbClr val="333333"/>
                </a:solidFill>
              </a:rPr>
              <a:t>=</a:t>
            </a:r>
            <a:r>
              <a:rPr lang="pt-BR" sz="1100">
                <a:solidFill>
                  <a:schemeClr val="dk1"/>
                </a:solidFill>
              </a:rPr>
              <a:t> </a:t>
            </a:r>
            <a:r>
              <a:rPr lang="pt-BR" sz="1100">
                <a:solidFill>
                  <a:schemeClr val="dk1"/>
                </a:solidFill>
                <a:highlight>
                  <a:srgbClr val="FFF0F0"/>
                </a:highlight>
              </a:rPr>
              <a:t>"   olá   "</a:t>
            </a:r>
            <a:r>
              <a:rPr lang="pt-BR" sz="1100">
                <a:solidFill>
                  <a:schemeClr val="dk1"/>
                </a:solidFill>
              </a:rPr>
              <a:t>;</a:t>
            </a:r>
            <a:endParaRPr sz="1100">
              <a:solidFill>
                <a:schemeClr val="dk1"/>
              </a:solidFill>
            </a:endParaRPr>
          </a:p>
          <a:p>
            <a:pPr indent="0" lvl="0" marL="0" rtl="0" algn="l">
              <a:spcBef>
                <a:spcPts val="0"/>
              </a:spcBef>
              <a:spcAft>
                <a:spcPts val="0"/>
              </a:spcAft>
              <a:buNone/>
            </a:pPr>
            <a:r>
              <a:rPr b="1" lang="pt-BR" sz="1100">
                <a:solidFill>
                  <a:srgbClr val="008800"/>
                </a:solidFill>
              </a:rPr>
              <a:t>echo</a:t>
            </a:r>
            <a:r>
              <a:rPr lang="pt-BR" sz="1100">
                <a:solidFill>
                  <a:schemeClr val="dk1"/>
                </a:solidFill>
              </a:rPr>
              <a:t> </a:t>
            </a:r>
            <a:r>
              <a:rPr lang="pt-BR" sz="1100">
                <a:solidFill>
                  <a:srgbClr val="007020"/>
                </a:solidFill>
              </a:rPr>
              <a:t>ltrim</a:t>
            </a:r>
            <a:r>
              <a:rPr lang="pt-BR" sz="1100">
                <a:solidFill>
                  <a:schemeClr val="dk1"/>
                </a:solidFill>
              </a:rPr>
              <a:t>(</a:t>
            </a:r>
            <a:r>
              <a:rPr lang="pt-BR" sz="1100">
                <a:solidFill>
                  <a:srgbClr val="996633"/>
                </a:solidFill>
              </a:rPr>
              <a:t>$string_com_espacos</a:t>
            </a:r>
            <a:r>
              <a:rPr lang="pt-BR" sz="1100">
                <a:solidFill>
                  <a:schemeClr val="dk1"/>
                </a:solidFill>
              </a:rPr>
              <a:t>)</a:t>
            </a:r>
            <a:r>
              <a:rPr lang="pt-BR" sz="1100">
                <a:solidFill>
                  <a:srgbClr val="333333"/>
                </a:solidFill>
              </a:rPr>
              <a:t>.</a:t>
            </a:r>
            <a:r>
              <a:rPr lang="pt-BR" sz="1100">
                <a:solidFill>
                  <a:schemeClr val="dk1"/>
                </a:solidFill>
                <a:highlight>
                  <a:srgbClr val="FFF0F0"/>
                </a:highlight>
              </a:rPr>
              <a:t>"&lt;br&gt;</a:t>
            </a:r>
            <a:r>
              <a:rPr b="1" lang="pt-BR" sz="1100">
                <a:solidFill>
                  <a:srgbClr val="666666"/>
                </a:solidFill>
                <a:highlight>
                  <a:srgbClr val="FFF0F0"/>
                </a:highlight>
              </a:rPr>
              <a:t>\n</a:t>
            </a:r>
            <a:r>
              <a:rPr lang="pt-BR" sz="1100">
                <a:solidFill>
                  <a:schemeClr val="dk1"/>
                </a:solidFill>
                <a:highlight>
                  <a:srgbClr val="FFF0F0"/>
                </a:highlight>
              </a:rPr>
              <a:t>"</a:t>
            </a:r>
            <a:r>
              <a:rPr lang="pt-BR" sz="1100">
                <a:solidFill>
                  <a:schemeClr val="dk1"/>
                </a:solidFill>
              </a:rPr>
              <a:t>;</a:t>
            </a:r>
            <a:endParaRPr sz="1100">
              <a:solidFill>
                <a:schemeClr val="dk1"/>
              </a:solidFill>
            </a:endParaRPr>
          </a:p>
          <a:p>
            <a:pPr indent="0" lvl="0" marL="0" rtl="0" algn="l">
              <a:lnSpc>
                <a:spcPct val="125000"/>
              </a:lnSpc>
              <a:spcBef>
                <a:spcPts val="0"/>
              </a:spcBef>
              <a:spcAft>
                <a:spcPts val="0"/>
              </a:spcAft>
              <a:buNone/>
            </a:pPr>
            <a:r>
              <a:rPr b="1" lang="pt-BR" sz="1100">
                <a:solidFill>
                  <a:srgbClr val="008800"/>
                </a:solidFill>
              </a:rPr>
              <a:t>echo</a:t>
            </a:r>
            <a:r>
              <a:rPr lang="pt-BR" sz="1100">
                <a:solidFill>
                  <a:schemeClr val="dk1"/>
                </a:solidFill>
              </a:rPr>
              <a:t> </a:t>
            </a:r>
            <a:r>
              <a:rPr lang="pt-BR" sz="1100">
                <a:solidFill>
                  <a:srgbClr val="007020"/>
                </a:solidFill>
              </a:rPr>
              <a:t>rtrim</a:t>
            </a:r>
            <a:r>
              <a:rPr lang="pt-BR" sz="1100">
                <a:solidFill>
                  <a:schemeClr val="dk1"/>
                </a:solidFill>
              </a:rPr>
              <a:t>(</a:t>
            </a:r>
            <a:r>
              <a:rPr lang="pt-BR" sz="1100">
                <a:solidFill>
                  <a:srgbClr val="996633"/>
                </a:solidFill>
              </a:rPr>
              <a:t>$string_com_espacos</a:t>
            </a:r>
            <a:r>
              <a:rPr lang="pt-BR" sz="1100">
                <a:solidFill>
                  <a:schemeClr val="dk1"/>
                </a:solidFill>
              </a:rPr>
              <a:t>)</a:t>
            </a:r>
            <a:r>
              <a:rPr lang="pt-BR" sz="1100">
                <a:solidFill>
                  <a:srgbClr val="333333"/>
                </a:solidFill>
              </a:rPr>
              <a:t>.</a:t>
            </a:r>
            <a:r>
              <a:rPr lang="pt-BR" sz="1100">
                <a:solidFill>
                  <a:schemeClr val="dk1"/>
                </a:solidFill>
                <a:highlight>
                  <a:srgbClr val="FFF0F0"/>
                </a:highlight>
              </a:rPr>
              <a:t>"&lt;br&gt;</a:t>
            </a:r>
            <a:r>
              <a:rPr b="1" lang="pt-BR" sz="1100">
                <a:solidFill>
                  <a:srgbClr val="666666"/>
                </a:solidFill>
                <a:highlight>
                  <a:srgbClr val="FFF0F0"/>
                </a:highlight>
              </a:rPr>
              <a:t>\n</a:t>
            </a:r>
            <a:r>
              <a:rPr lang="pt-BR" sz="1100">
                <a:solidFill>
                  <a:schemeClr val="dk1"/>
                </a:solidFill>
                <a:highlight>
                  <a:srgbClr val="FFF0F0"/>
                </a:highlight>
              </a:rPr>
              <a:t>"</a:t>
            </a:r>
            <a:r>
              <a:rPr lang="pt-BR" sz="1100">
                <a:solidFill>
                  <a:schemeClr val="dk1"/>
                </a:solidFill>
              </a:rPr>
              <a:t>;</a:t>
            </a:r>
            <a:endParaRPr sz="1100">
              <a:solidFill>
                <a:schemeClr val="dk1"/>
              </a:solidFill>
            </a:endParaRPr>
          </a:p>
          <a:p>
            <a:pPr indent="0" lvl="0" marL="0" rtl="0" algn="l">
              <a:spcBef>
                <a:spcPts val="0"/>
              </a:spcBef>
              <a:spcAft>
                <a:spcPts val="0"/>
              </a:spcAft>
              <a:buNone/>
            </a:pPr>
            <a:r>
              <a:rPr b="1" lang="pt-BR" sz="1100">
                <a:solidFill>
                  <a:srgbClr val="008800"/>
                </a:solidFill>
              </a:rPr>
              <a:t>echo</a:t>
            </a:r>
            <a:r>
              <a:rPr lang="pt-BR" sz="1100">
                <a:solidFill>
                  <a:schemeClr val="dk1"/>
                </a:solidFill>
              </a:rPr>
              <a:t> trim(</a:t>
            </a:r>
            <a:r>
              <a:rPr lang="pt-BR" sz="1100">
                <a:solidFill>
                  <a:srgbClr val="996633"/>
                </a:solidFill>
              </a:rPr>
              <a:t>$string_com_espacos</a:t>
            </a:r>
            <a:r>
              <a:rPr lang="pt-BR" sz="1100">
                <a:solidFill>
                  <a:schemeClr val="dk1"/>
                </a:solidFill>
              </a:rPr>
              <a:t>)</a:t>
            </a:r>
            <a:r>
              <a:rPr lang="pt-BR" sz="1100">
                <a:solidFill>
                  <a:srgbClr val="333333"/>
                </a:solidFill>
              </a:rPr>
              <a:t>.</a:t>
            </a:r>
            <a:r>
              <a:rPr lang="pt-BR" sz="1100">
                <a:solidFill>
                  <a:schemeClr val="dk1"/>
                </a:solidFill>
                <a:highlight>
                  <a:srgbClr val="FFF0F0"/>
                </a:highlight>
              </a:rPr>
              <a:t>"&lt;br&gt;</a:t>
            </a:r>
            <a:r>
              <a:rPr b="1" lang="pt-BR" sz="1100">
                <a:solidFill>
                  <a:srgbClr val="666666"/>
                </a:solidFill>
                <a:highlight>
                  <a:srgbClr val="FFF0F0"/>
                </a:highlight>
              </a:rPr>
              <a:t>\n</a:t>
            </a:r>
            <a:r>
              <a:rPr lang="pt-BR" sz="1100">
                <a:solidFill>
                  <a:schemeClr val="dk1"/>
                </a:solidFill>
                <a:highlight>
                  <a:srgbClr val="FFF0F0"/>
                </a:highlight>
              </a:rPr>
              <a:t>"</a:t>
            </a:r>
            <a:r>
              <a:rPr lang="pt-BR" sz="1100">
                <a:solidFill>
                  <a:schemeClr val="dk1"/>
                </a:solidFill>
              </a:rPr>
              <a:t>;</a:t>
            </a:r>
            <a:endParaRPr sz="1100">
              <a:solidFill>
                <a:schemeClr val="dk1"/>
              </a:solidFill>
            </a:endParaRPr>
          </a:p>
        </p:txBody>
      </p:sp>
      <p:sp>
        <p:nvSpPr>
          <p:cNvPr id="3029" name="Google Shape;3029;p351"/>
          <p:cNvSpPr txBox="1"/>
          <p:nvPr/>
        </p:nvSpPr>
        <p:spPr>
          <a:xfrm>
            <a:off x="5526350" y="1298350"/>
            <a:ext cx="3306000" cy="30216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just">
              <a:spcBef>
                <a:spcPts val="0"/>
              </a:spcBef>
              <a:spcAft>
                <a:spcPts val="0"/>
              </a:spcAft>
              <a:buNone/>
            </a:pPr>
            <a:r>
              <a:rPr b="1" lang="pt-BR"/>
              <a:t>wordwrap</a:t>
            </a:r>
            <a:r>
              <a:rPr lang="pt-BR"/>
              <a:t>: permite “quebrar” string limitando o número de caracteres em grupos, comumente linhas, através de um separador. </a:t>
            </a:r>
            <a:endParaRPr/>
          </a:p>
          <a:p>
            <a:pPr indent="0" lvl="0" marL="0" rtl="0" algn="just">
              <a:spcBef>
                <a:spcPts val="0"/>
              </a:spcBef>
              <a:spcAft>
                <a:spcPts val="0"/>
              </a:spcAft>
              <a:buNone/>
            </a:pPr>
            <a:r>
              <a:rPr b="1" lang="pt-BR"/>
              <a:t>ltrim</a:t>
            </a:r>
            <a:r>
              <a:rPr lang="pt-BR"/>
              <a:t>: remove os espaços à esquerda</a:t>
            </a:r>
            <a:endParaRPr/>
          </a:p>
          <a:p>
            <a:pPr indent="0" lvl="0" marL="0" rtl="0" algn="just">
              <a:spcBef>
                <a:spcPts val="0"/>
              </a:spcBef>
              <a:spcAft>
                <a:spcPts val="0"/>
              </a:spcAft>
              <a:buNone/>
            </a:pPr>
            <a:r>
              <a:rPr b="1" lang="pt-BR">
                <a:solidFill>
                  <a:schemeClr val="dk1"/>
                </a:solidFill>
              </a:rPr>
              <a:t>r</a:t>
            </a:r>
            <a:r>
              <a:rPr b="1" lang="pt-BR">
                <a:solidFill>
                  <a:schemeClr val="dk1"/>
                </a:solidFill>
              </a:rPr>
              <a:t>trim</a:t>
            </a:r>
            <a:r>
              <a:rPr lang="pt-BR">
                <a:solidFill>
                  <a:schemeClr val="dk1"/>
                </a:solidFill>
              </a:rPr>
              <a:t>: remove os espaços à direita</a:t>
            </a:r>
            <a:endParaRPr>
              <a:solidFill>
                <a:schemeClr val="dk1"/>
              </a:solidFill>
            </a:endParaRPr>
          </a:p>
          <a:p>
            <a:pPr indent="0" lvl="0" marL="0" rtl="0" algn="just">
              <a:spcBef>
                <a:spcPts val="0"/>
              </a:spcBef>
              <a:spcAft>
                <a:spcPts val="0"/>
              </a:spcAft>
              <a:buClr>
                <a:schemeClr val="dk1"/>
              </a:buClr>
              <a:buSzPts val="1100"/>
              <a:buFont typeface="Arial"/>
              <a:buNone/>
            </a:pPr>
            <a:r>
              <a:rPr b="1" lang="pt-BR">
                <a:solidFill>
                  <a:schemeClr val="dk1"/>
                </a:solidFill>
              </a:rPr>
              <a:t>trim</a:t>
            </a:r>
            <a:r>
              <a:rPr lang="pt-BR">
                <a:solidFill>
                  <a:schemeClr val="dk1"/>
                </a:solidFill>
              </a:rPr>
              <a:t>: remove os espaços à esquerda e à direita</a:t>
            </a:r>
            <a:endParaRPr>
              <a:solidFill>
                <a:schemeClr val="dk1"/>
              </a:solidFill>
            </a:endParaRPr>
          </a:p>
          <a:p>
            <a:pPr indent="0" lvl="0" marL="0" rtl="0" algn="just">
              <a:spcBef>
                <a:spcPts val="0"/>
              </a:spcBef>
              <a:spcAft>
                <a:spcPts val="0"/>
              </a:spcAft>
              <a:buNone/>
            </a:pPr>
            <a:r>
              <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4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t>Operadores Lógicos (igual “==” e idêntico “===” )</a:t>
            </a:r>
            <a:endParaRPr/>
          </a:p>
        </p:txBody>
      </p:sp>
      <p:sp>
        <p:nvSpPr>
          <p:cNvPr id="336" name="Google Shape;336;p46"/>
          <p:cNvSpPr txBox="1"/>
          <p:nvPr>
            <p:ph idx="1" type="body"/>
          </p:nvPr>
        </p:nvSpPr>
        <p:spPr>
          <a:xfrm>
            <a:off x="321275" y="1554000"/>
            <a:ext cx="4248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sz="1400">
                <a:solidFill>
                  <a:srgbClr val="5F5035"/>
                </a:solidFill>
                <a:highlight>
                  <a:srgbClr val="FFFFE8"/>
                </a:highlight>
              </a:rPr>
              <a:t>&lt;?php</a:t>
            </a:r>
            <a:br>
              <a:rPr lang="pt-BR" sz="1400">
                <a:solidFill>
                  <a:schemeClr val="dk1"/>
                </a:solidFill>
                <a:highlight>
                  <a:srgbClr val="FFFFFF"/>
                </a:highlight>
              </a:rPr>
            </a:br>
            <a:r>
              <a:rPr lang="pt-BR" sz="1400">
                <a:solidFill>
                  <a:srgbClr val="797997"/>
                </a:solidFill>
                <a:highlight>
                  <a:srgbClr val="FFFFE8"/>
                </a:highlight>
              </a:rPr>
              <a:t>$x</a:t>
            </a:r>
            <a:r>
              <a:rPr lang="pt-BR" sz="1400">
                <a:solidFill>
                  <a:schemeClr val="dk1"/>
                </a:solidFill>
                <a:highlight>
                  <a:srgbClr val="FFFFE8"/>
                </a:highlight>
              </a:rPr>
              <a:t> </a:t>
            </a:r>
            <a:r>
              <a:rPr lang="pt-BR" sz="1400">
                <a:solidFill>
                  <a:srgbClr val="808030"/>
                </a:solidFill>
                <a:highlight>
                  <a:srgbClr val="FFFFE8"/>
                </a:highlight>
              </a:rPr>
              <a:t>=</a:t>
            </a:r>
            <a:r>
              <a:rPr lang="pt-BR" sz="1400">
                <a:solidFill>
                  <a:schemeClr val="dk1"/>
                </a:solidFill>
                <a:highlight>
                  <a:srgbClr val="FFFFE8"/>
                </a:highlight>
              </a:rPr>
              <a:t> </a:t>
            </a:r>
            <a:r>
              <a:rPr lang="pt-BR" sz="1400">
                <a:solidFill>
                  <a:srgbClr val="0000E6"/>
                </a:solidFill>
                <a:highlight>
                  <a:srgbClr val="FFFFE8"/>
                </a:highlight>
              </a:rPr>
              <a:t>'300.00'</a:t>
            </a:r>
            <a:r>
              <a:rPr lang="pt-BR" sz="1400">
                <a:solidFill>
                  <a:srgbClr val="800080"/>
                </a:solidFill>
                <a:highlight>
                  <a:srgbClr val="FFFFE8"/>
                </a:highlight>
              </a:rPr>
              <a:t>;</a:t>
            </a:r>
            <a:br>
              <a:rPr lang="pt-BR" sz="1400">
                <a:solidFill>
                  <a:schemeClr val="dk1"/>
                </a:solidFill>
                <a:highlight>
                  <a:srgbClr val="FFFFFF"/>
                </a:highlight>
              </a:rPr>
            </a:br>
            <a:r>
              <a:rPr lang="pt-BR" sz="1400">
                <a:solidFill>
                  <a:srgbClr val="797997"/>
                </a:solidFill>
                <a:highlight>
                  <a:srgbClr val="FFFFE8"/>
                </a:highlight>
              </a:rPr>
              <a:t>$y</a:t>
            </a:r>
            <a:r>
              <a:rPr lang="pt-BR" sz="1400">
                <a:solidFill>
                  <a:schemeClr val="dk1"/>
                </a:solidFill>
                <a:highlight>
                  <a:srgbClr val="FFFFE8"/>
                </a:highlight>
              </a:rPr>
              <a:t> </a:t>
            </a:r>
            <a:r>
              <a:rPr lang="pt-BR" sz="1400">
                <a:solidFill>
                  <a:srgbClr val="808030"/>
                </a:solidFill>
                <a:highlight>
                  <a:srgbClr val="FFFFE8"/>
                </a:highlight>
              </a:rPr>
              <a:t>=</a:t>
            </a:r>
            <a:r>
              <a:rPr lang="pt-BR" sz="1400">
                <a:solidFill>
                  <a:schemeClr val="dk1"/>
                </a:solidFill>
                <a:highlight>
                  <a:srgbClr val="FFFFE8"/>
                </a:highlight>
              </a:rPr>
              <a:t> </a:t>
            </a:r>
            <a:r>
              <a:rPr lang="pt-BR" sz="1400">
                <a:solidFill>
                  <a:srgbClr val="008000"/>
                </a:solidFill>
                <a:highlight>
                  <a:srgbClr val="FFFFE8"/>
                </a:highlight>
              </a:rPr>
              <a:t>300.00</a:t>
            </a:r>
            <a:r>
              <a:rPr lang="pt-BR" sz="1400">
                <a:solidFill>
                  <a:srgbClr val="800080"/>
                </a:solidFill>
                <a:highlight>
                  <a:srgbClr val="FFFFE8"/>
                </a:highlight>
              </a:rPr>
              <a:t>;</a:t>
            </a:r>
            <a:br>
              <a:rPr lang="pt-BR" sz="1400">
                <a:solidFill>
                  <a:schemeClr val="dk1"/>
                </a:solidFill>
                <a:highlight>
                  <a:srgbClr val="FFFFFF"/>
                </a:highlight>
              </a:rPr>
            </a:br>
            <a:r>
              <a:rPr lang="pt-BR" sz="1400">
                <a:solidFill>
                  <a:srgbClr val="797997"/>
                </a:solidFill>
                <a:highlight>
                  <a:srgbClr val="FFFFE8"/>
                </a:highlight>
              </a:rPr>
              <a:t>$z</a:t>
            </a:r>
            <a:r>
              <a:rPr lang="pt-BR" sz="1400">
                <a:solidFill>
                  <a:schemeClr val="dk1"/>
                </a:solidFill>
                <a:highlight>
                  <a:srgbClr val="FFFFE8"/>
                </a:highlight>
              </a:rPr>
              <a:t> </a:t>
            </a:r>
            <a:r>
              <a:rPr lang="pt-BR" sz="1400">
                <a:solidFill>
                  <a:srgbClr val="808030"/>
                </a:solidFill>
                <a:highlight>
                  <a:srgbClr val="FFFFE8"/>
                </a:highlight>
              </a:rPr>
              <a:t>=</a:t>
            </a:r>
            <a:r>
              <a:rPr lang="pt-BR" sz="1400">
                <a:solidFill>
                  <a:schemeClr val="dk1"/>
                </a:solidFill>
                <a:highlight>
                  <a:srgbClr val="FFFFE8"/>
                </a:highlight>
              </a:rPr>
              <a:t> </a:t>
            </a:r>
            <a:r>
              <a:rPr lang="pt-BR" sz="1400">
                <a:solidFill>
                  <a:srgbClr val="008000"/>
                </a:solidFill>
                <a:highlight>
                  <a:srgbClr val="FFFFE8"/>
                </a:highlight>
              </a:rPr>
              <a:t>300.00</a:t>
            </a:r>
            <a:r>
              <a:rPr lang="pt-BR" sz="1400">
                <a:solidFill>
                  <a:srgbClr val="800080"/>
                </a:solidFill>
                <a:highlight>
                  <a:srgbClr val="FFFFE8"/>
                </a:highlight>
              </a:rPr>
              <a:t>;</a:t>
            </a:r>
            <a:br>
              <a:rPr lang="pt-BR" sz="1400">
                <a:solidFill>
                  <a:schemeClr val="dk1"/>
                </a:solidFill>
                <a:highlight>
                  <a:srgbClr val="FFFFFF"/>
                </a:highlight>
              </a:rPr>
            </a:br>
            <a:br>
              <a:rPr lang="pt-BR" sz="1400">
                <a:solidFill>
                  <a:schemeClr val="dk1"/>
                </a:solidFill>
                <a:highlight>
                  <a:srgbClr val="FFFFFF"/>
                </a:highlight>
              </a:rPr>
            </a:br>
            <a:r>
              <a:rPr b="1" lang="pt-BR" sz="1400">
                <a:solidFill>
                  <a:srgbClr val="800000"/>
                </a:solidFill>
                <a:highlight>
                  <a:srgbClr val="FFFFE8"/>
                </a:highlight>
              </a:rPr>
              <a:t>if</a:t>
            </a:r>
            <a:r>
              <a:rPr lang="pt-BR" sz="1400">
                <a:solidFill>
                  <a:srgbClr val="808030"/>
                </a:solidFill>
                <a:highlight>
                  <a:srgbClr val="FFFFE8"/>
                </a:highlight>
              </a:rPr>
              <a:t>(</a:t>
            </a:r>
            <a:r>
              <a:rPr lang="pt-BR" sz="1400">
                <a:solidFill>
                  <a:srgbClr val="797997"/>
                </a:solidFill>
                <a:highlight>
                  <a:srgbClr val="FFFFE8"/>
                </a:highlight>
              </a:rPr>
              <a:t>$x</a:t>
            </a:r>
            <a:r>
              <a:rPr lang="pt-BR" sz="1400">
                <a:solidFill>
                  <a:schemeClr val="dk1"/>
                </a:solidFill>
                <a:highlight>
                  <a:srgbClr val="FFFFE8"/>
                </a:highlight>
              </a:rPr>
              <a:t> </a:t>
            </a:r>
            <a:r>
              <a:rPr lang="pt-BR" sz="1400">
                <a:solidFill>
                  <a:srgbClr val="808030"/>
                </a:solidFill>
                <a:highlight>
                  <a:srgbClr val="FFFFE8"/>
                </a:highlight>
              </a:rPr>
              <a:t>==</a:t>
            </a:r>
            <a:r>
              <a:rPr lang="pt-BR" sz="1400">
                <a:solidFill>
                  <a:schemeClr val="dk1"/>
                </a:solidFill>
                <a:highlight>
                  <a:srgbClr val="FFFFE8"/>
                </a:highlight>
              </a:rPr>
              <a:t> </a:t>
            </a:r>
            <a:r>
              <a:rPr lang="pt-BR" sz="1400">
                <a:solidFill>
                  <a:srgbClr val="797997"/>
                </a:solidFill>
                <a:highlight>
                  <a:srgbClr val="FFFFE8"/>
                </a:highlight>
              </a:rPr>
              <a:t>$y</a:t>
            </a:r>
            <a:r>
              <a:rPr lang="pt-BR" sz="1400">
                <a:solidFill>
                  <a:srgbClr val="808030"/>
                </a:solidFill>
                <a:highlight>
                  <a:srgbClr val="FFFFE8"/>
                </a:highlight>
              </a:rPr>
              <a:t>)</a:t>
            </a:r>
            <a:r>
              <a:rPr lang="pt-BR" sz="1400">
                <a:solidFill>
                  <a:srgbClr val="800080"/>
                </a:solidFill>
                <a:highlight>
                  <a:srgbClr val="FFFFE8"/>
                </a:highlight>
              </a:rPr>
              <a:t>{</a:t>
            </a:r>
            <a:br>
              <a:rPr lang="pt-BR" sz="1400">
                <a:solidFill>
                  <a:schemeClr val="dk1"/>
                </a:solidFill>
                <a:highlight>
                  <a:srgbClr val="FFFFFF"/>
                </a:highlight>
              </a:rPr>
            </a:br>
            <a:r>
              <a:rPr lang="pt-BR" sz="1400">
                <a:solidFill>
                  <a:schemeClr val="dk1"/>
                </a:solidFill>
                <a:highlight>
                  <a:srgbClr val="FFFFE8"/>
                </a:highlight>
              </a:rPr>
              <a:t>	</a:t>
            </a:r>
            <a:r>
              <a:rPr b="1" lang="pt-BR" sz="1400">
                <a:solidFill>
                  <a:srgbClr val="800000"/>
                </a:solidFill>
                <a:highlight>
                  <a:srgbClr val="FFFFE8"/>
                </a:highlight>
              </a:rPr>
              <a:t>echo</a:t>
            </a:r>
            <a:r>
              <a:rPr lang="pt-BR" sz="1400">
                <a:solidFill>
                  <a:schemeClr val="dk1"/>
                </a:solidFill>
                <a:highlight>
                  <a:srgbClr val="FFFFE8"/>
                </a:highlight>
              </a:rPr>
              <a:t> </a:t>
            </a:r>
            <a:r>
              <a:rPr lang="pt-BR" sz="1400">
                <a:solidFill>
                  <a:srgbClr val="0000E6"/>
                </a:solidFill>
                <a:highlight>
                  <a:srgbClr val="FFFFE8"/>
                </a:highlight>
              </a:rPr>
              <a:t>'iguais'</a:t>
            </a:r>
            <a:r>
              <a:rPr lang="pt-BR" sz="1400">
                <a:solidFill>
                  <a:srgbClr val="800080"/>
                </a:solidFill>
                <a:highlight>
                  <a:srgbClr val="FFFFE8"/>
                </a:highlight>
              </a:rPr>
              <a:t>;</a:t>
            </a:r>
            <a:r>
              <a:rPr lang="pt-BR" sz="1400">
                <a:solidFill>
                  <a:schemeClr val="dk1"/>
                </a:solidFill>
                <a:highlight>
                  <a:srgbClr val="FFFFE8"/>
                </a:highlight>
              </a:rPr>
              <a:t> </a:t>
            </a:r>
            <a:r>
              <a:rPr lang="pt-BR" sz="1400">
                <a:solidFill>
                  <a:srgbClr val="696969"/>
                </a:solidFill>
                <a:highlight>
                  <a:srgbClr val="FFFFE8"/>
                </a:highlight>
              </a:rPr>
              <a:t>//são idênticos</a:t>
            </a:r>
            <a:br>
              <a:rPr lang="pt-BR" sz="1400">
                <a:solidFill>
                  <a:schemeClr val="dk1"/>
                </a:solidFill>
                <a:highlight>
                  <a:srgbClr val="FFFFFF"/>
                </a:highlight>
              </a:rPr>
            </a:br>
            <a:r>
              <a:rPr lang="pt-BR" sz="1400">
                <a:solidFill>
                  <a:srgbClr val="800080"/>
                </a:solidFill>
                <a:highlight>
                  <a:srgbClr val="FFFFE8"/>
                </a:highlight>
              </a:rPr>
              <a:t>}</a:t>
            </a:r>
            <a:br>
              <a:rPr lang="pt-BR" sz="1400">
                <a:solidFill>
                  <a:schemeClr val="dk1"/>
                </a:solidFill>
                <a:highlight>
                  <a:srgbClr val="FFFFFF"/>
                </a:highlight>
              </a:rPr>
            </a:br>
            <a:r>
              <a:rPr b="1" lang="pt-BR" sz="1400">
                <a:solidFill>
                  <a:srgbClr val="800000"/>
                </a:solidFill>
                <a:highlight>
                  <a:srgbClr val="FFFFE8"/>
                </a:highlight>
              </a:rPr>
              <a:t>if</a:t>
            </a:r>
            <a:r>
              <a:rPr lang="pt-BR" sz="1400">
                <a:solidFill>
                  <a:srgbClr val="808030"/>
                </a:solidFill>
                <a:highlight>
                  <a:srgbClr val="FFFFE8"/>
                </a:highlight>
              </a:rPr>
              <a:t>(</a:t>
            </a:r>
            <a:r>
              <a:rPr lang="pt-BR" sz="1400">
                <a:solidFill>
                  <a:srgbClr val="797997"/>
                </a:solidFill>
                <a:highlight>
                  <a:srgbClr val="FFFFE8"/>
                </a:highlight>
              </a:rPr>
              <a:t>$x</a:t>
            </a:r>
            <a:r>
              <a:rPr lang="pt-BR" sz="1400">
                <a:solidFill>
                  <a:schemeClr val="dk1"/>
                </a:solidFill>
                <a:highlight>
                  <a:srgbClr val="FFFFE8"/>
                </a:highlight>
              </a:rPr>
              <a:t> </a:t>
            </a:r>
            <a:r>
              <a:rPr lang="pt-BR" sz="1400">
                <a:solidFill>
                  <a:srgbClr val="808030"/>
                </a:solidFill>
                <a:highlight>
                  <a:srgbClr val="FFFFE8"/>
                </a:highlight>
              </a:rPr>
              <a:t>===</a:t>
            </a:r>
            <a:r>
              <a:rPr lang="pt-BR" sz="1400">
                <a:solidFill>
                  <a:schemeClr val="dk1"/>
                </a:solidFill>
                <a:highlight>
                  <a:srgbClr val="FFFFE8"/>
                </a:highlight>
              </a:rPr>
              <a:t> </a:t>
            </a:r>
            <a:r>
              <a:rPr lang="pt-BR" sz="1400">
                <a:solidFill>
                  <a:srgbClr val="797997"/>
                </a:solidFill>
                <a:highlight>
                  <a:srgbClr val="FFFFE8"/>
                </a:highlight>
              </a:rPr>
              <a:t>$y</a:t>
            </a:r>
            <a:r>
              <a:rPr lang="pt-BR" sz="1400">
                <a:solidFill>
                  <a:srgbClr val="808030"/>
                </a:solidFill>
                <a:highlight>
                  <a:srgbClr val="FFFFE8"/>
                </a:highlight>
              </a:rPr>
              <a:t>)</a:t>
            </a:r>
            <a:r>
              <a:rPr lang="pt-BR" sz="1400">
                <a:solidFill>
                  <a:srgbClr val="800080"/>
                </a:solidFill>
                <a:highlight>
                  <a:srgbClr val="FFFFE8"/>
                </a:highlight>
              </a:rPr>
              <a:t>{</a:t>
            </a:r>
            <a:br>
              <a:rPr lang="pt-BR" sz="1400">
                <a:solidFill>
                  <a:schemeClr val="dk1"/>
                </a:solidFill>
                <a:highlight>
                  <a:srgbClr val="FFFFFF"/>
                </a:highlight>
              </a:rPr>
            </a:br>
            <a:r>
              <a:rPr lang="pt-BR" sz="1400">
                <a:solidFill>
                  <a:schemeClr val="dk1"/>
                </a:solidFill>
                <a:highlight>
                  <a:srgbClr val="FFFFE8"/>
                </a:highlight>
              </a:rPr>
              <a:t>	</a:t>
            </a:r>
            <a:r>
              <a:rPr b="1" lang="pt-BR" sz="1400">
                <a:solidFill>
                  <a:srgbClr val="800000"/>
                </a:solidFill>
                <a:highlight>
                  <a:srgbClr val="FFFFE8"/>
                </a:highlight>
              </a:rPr>
              <a:t>echo</a:t>
            </a:r>
            <a:r>
              <a:rPr lang="pt-BR" sz="1400">
                <a:solidFill>
                  <a:schemeClr val="dk1"/>
                </a:solidFill>
                <a:highlight>
                  <a:srgbClr val="FFFFE8"/>
                </a:highlight>
              </a:rPr>
              <a:t> </a:t>
            </a:r>
            <a:r>
              <a:rPr lang="pt-BR" sz="1400">
                <a:solidFill>
                  <a:srgbClr val="0000E6"/>
                </a:solidFill>
                <a:highlight>
                  <a:srgbClr val="FFFFE8"/>
                </a:highlight>
              </a:rPr>
              <a:t>'idênticos'</a:t>
            </a:r>
            <a:r>
              <a:rPr lang="pt-BR" sz="1400">
                <a:solidFill>
                  <a:srgbClr val="800080"/>
                </a:solidFill>
                <a:highlight>
                  <a:srgbClr val="FFFFE8"/>
                </a:highlight>
              </a:rPr>
              <a:t>;</a:t>
            </a:r>
            <a:r>
              <a:rPr lang="pt-BR" sz="1400">
                <a:solidFill>
                  <a:schemeClr val="dk1"/>
                </a:solidFill>
                <a:highlight>
                  <a:srgbClr val="FFFFE8"/>
                </a:highlight>
              </a:rPr>
              <a:t> </a:t>
            </a:r>
            <a:r>
              <a:rPr lang="pt-BR" sz="1400">
                <a:solidFill>
                  <a:srgbClr val="696969"/>
                </a:solidFill>
                <a:highlight>
                  <a:srgbClr val="FFFFE8"/>
                </a:highlight>
              </a:rPr>
              <a:t>//não são idênticos</a:t>
            </a:r>
            <a:br>
              <a:rPr lang="pt-BR" sz="1400">
                <a:solidFill>
                  <a:schemeClr val="dk1"/>
                </a:solidFill>
                <a:highlight>
                  <a:srgbClr val="FFFFFF"/>
                </a:highlight>
              </a:rPr>
            </a:br>
            <a:r>
              <a:rPr lang="pt-BR" sz="1400">
                <a:solidFill>
                  <a:srgbClr val="800080"/>
                </a:solidFill>
                <a:highlight>
                  <a:srgbClr val="FFFFE8"/>
                </a:highlight>
              </a:rPr>
              <a:t>}</a:t>
            </a:r>
            <a:br>
              <a:rPr lang="pt-BR" sz="1400">
                <a:solidFill>
                  <a:schemeClr val="dk1"/>
                </a:solidFill>
                <a:highlight>
                  <a:srgbClr val="FFFFFF"/>
                </a:highlight>
              </a:rPr>
            </a:br>
            <a:r>
              <a:rPr b="1" lang="pt-BR" sz="1400">
                <a:solidFill>
                  <a:srgbClr val="800000"/>
                </a:solidFill>
                <a:highlight>
                  <a:srgbClr val="FFFFE8"/>
                </a:highlight>
              </a:rPr>
              <a:t>if</a:t>
            </a:r>
            <a:r>
              <a:rPr lang="pt-BR" sz="1400">
                <a:solidFill>
                  <a:srgbClr val="808030"/>
                </a:solidFill>
                <a:highlight>
                  <a:srgbClr val="FFFFE8"/>
                </a:highlight>
              </a:rPr>
              <a:t>(</a:t>
            </a:r>
            <a:r>
              <a:rPr lang="pt-BR" sz="1400">
                <a:solidFill>
                  <a:srgbClr val="797997"/>
                </a:solidFill>
                <a:highlight>
                  <a:srgbClr val="FFFFE8"/>
                </a:highlight>
              </a:rPr>
              <a:t>$y</a:t>
            </a:r>
            <a:r>
              <a:rPr lang="pt-BR" sz="1400">
                <a:solidFill>
                  <a:schemeClr val="dk1"/>
                </a:solidFill>
                <a:highlight>
                  <a:srgbClr val="FFFFE8"/>
                </a:highlight>
              </a:rPr>
              <a:t> </a:t>
            </a:r>
            <a:r>
              <a:rPr lang="pt-BR" sz="1400">
                <a:solidFill>
                  <a:srgbClr val="808030"/>
                </a:solidFill>
                <a:highlight>
                  <a:srgbClr val="FFFFE8"/>
                </a:highlight>
              </a:rPr>
              <a:t>===</a:t>
            </a:r>
            <a:r>
              <a:rPr lang="pt-BR" sz="1400">
                <a:solidFill>
                  <a:schemeClr val="dk1"/>
                </a:solidFill>
                <a:highlight>
                  <a:srgbClr val="FFFFE8"/>
                </a:highlight>
              </a:rPr>
              <a:t> </a:t>
            </a:r>
            <a:r>
              <a:rPr lang="pt-BR" sz="1400">
                <a:solidFill>
                  <a:srgbClr val="797997"/>
                </a:solidFill>
                <a:highlight>
                  <a:srgbClr val="FFFFE8"/>
                </a:highlight>
              </a:rPr>
              <a:t>$z</a:t>
            </a:r>
            <a:r>
              <a:rPr lang="pt-BR" sz="1400">
                <a:solidFill>
                  <a:srgbClr val="808030"/>
                </a:solidFill>
                <a:highlight>
                  <a:srgbClr val="FFFFE8"/>
                </a:highlight>
              </a:rPr>
              <a:t>)</a:t>
            </a:r>
            <a:r>
              <a:rPr lang="pt-BR" sz="1400">
                <a:solidFill>
                  <a:srgbClr val="800080"/>
                </a:solidFill>
                <a:highlight>
                  <a:srgbClr val="FFFFE8"/>
                </a:highlight>
              </a:rPr>
              <a:t>{</a:t>
            </a:r>
            <a:br>
              <a:rPr lang="pt-BR" sz="1400">
                <a:solidFill>
                  <a:schemeClr val="dk1"/>
                </a:solidFill>
                <a:highlight>
                  <a:srgbClr val="FFFFFF"/>
                </a:highlight>
              </a:rPr>
            </a:br>
            <a:r>
              <a:rPr lang="pt-BR" sz="1400">
                <a:solidFill>
                  <a:schemeClr val="dk1"/>
                </a:solidFill>
                <a:highlight>
                  <a:srgbClr val="FFFFE8"/>
                </a:highlight>
              </a:rPr>
              <a:t>	</a:t>
            </a:r>
            <a:r>
              <a:rPr b="1" lang="pt-BR" sz="1400">
                <a:solidFill>
                  <a:srgbClr val="800000"/>
                </a:solidFill>
                <a:highlight>
                  <a:srgbClr val="FFFFE8"/>
                </a:highlight>
              </a:rPr>
              <a:t>echo</a:t>
            </a:r>
            <a:r>
              <a:rPr lang="pt-BR" sz="1400">
                <a:solidFill>
                  <a:schemeClr val="dk1"/>
                </a:solidFill>
                <a:highlight>
                  <a:srgbClr val="FFFFE8"/>
                </a:highlight>
              </a:rPr>
              <a:t> </a:t>
            </a:r>
            <a:r>
              <a:rPr lang="pt-BR" sz="1400">
                <a:solidFill>
                  <a:srgbClr val="0000E6"/>
                </a:solidFill>
                <a:highlight>
                  <a:srgbClr val="FFFFE8"/>
                </a:highlight>
              </a:rPr>
              <a:t>'idênticos'</a:t>
            </a:r>
            <a:r>
              <a:rPr lang="pt-BR" sz="1400">
                <a:solidFill>
                  <a:srgbClr val="800080"/>
                </a:solidFill>
                <a:highlight>
                  <a:srgbClr val="FFFFE8"/>
                </a:highlight>
              </a:rPr>
              <a:t>;</a:t>
            </a:r>
            <a:r>
              <a:rPr lang="pt-BR" sz="1400">
                <a:solidFill>
                  <a:schemeClr val="dk1"/>
                </a:solidFill>
                <a:highlight>
                  <a:srgbClr val="FFFFE8"/>
                </a:highlight>
              </a:rPr>
              <a:t> </a:t>
            </a:r>
            <a:r>
              <a:rPr lang="pt-BR" sz="1400">
                <a:solidFill>
                  <a:srgbClr val="696969"/>
                </a:solidFill>
                <a:highlight>
                  <a:srgbClr val="FFFFE8"/>
                </a:highlight>
              </a:rPr>
              <a:t>//são idênticos</a:t>
            </a:r>
            <a:br>
              <a:rPr lang="pt-BR" sz="1400">
                <a:solidFill>
                  <a:schemeClr val="dk1"/>
                </a:solidFill>
                <a:highlight>
                  <a:srgbClr val="FFFFFF"/>
                </a:highlight>
              </a:rPr>
            </a:br>
            <a:r>
              <a:rPr lang="pt-BR" sz="1400">
                <a:solidFill>
                  <a:srgbClr val="800080"/>
                </a:solidFill>
                <a:highlight>
                  <a:srgbClr val="FFFFE8"/>
                </a:highlight>
              </a:rPr>
              <a:t>}</a:t>
            </a:r>
            <a:endParaRPr sz="1400">
              <a:solidFill>
                <a:srgbClr val="800080"/>
              </a:solidFill>
              <a:highlight>
                <a:srgbClr val="FFFFE8"/>
              </a:highlight>
            </a:endParaRPr>
          </a:p>
          <a:p>
            <a:pPr indent="0" lvl="0" marL="0" rtl="0" algn="l">
              <a:spcBef>
                <a:spcPts val="1600"/>
              </a:spcBef>
              <a:spcAft>
                <a:spcPts val="1600"/>
              </a:spcAft>
              <a:buNone/>
            </a:pPr>
            <a:r>
              <a:t/>
            </a:r>
            <a:endParaRPr/>
          </a:p>
        </p:txBody>
      </p:sp>
      <p:sp>
        <p:nvSpPr>
          <p:cNvPr id="337" name="Google Shape;337;p46"/>
          <p:cNvSpPr txBox="1"/>
          <p:nvPr/>
        </p:nvSpPr>
        <p:spPr>
          <a:xfrm>
            <a:off x="4961850" y="1457975"/>
            <a:ext cx="4015500" cy="300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pt-BR">
                <a:solidFill>
                  <a:srgbClr val="5F5035"/>
                </a:solidFill>
                <a:highlight>
                  <a:srgbClr val="FFFFE8"/>
                </a:highlight>
              </a:rPr>
              <a:t>&lt;?php</a:t>
            </a:r>
            <a:br>
              <a:rPr lang="pt-BR">
                <a:solidFill>
                  <a:schemeClr val="dk1"/>
                </a:solidFill>
                <a:highlight>
                  <a:srgbClr val="FFFFFF"/>
                </a:highlight>
              </a:rPr>
            </a:br>
            <a:br>
              <a:rPr lang="pt-BR">
                <a:solidFill>
                  <a:schemeClr val="dk1"/>
                </a:solidFill>
                <a:highlight>
                  <a:srgbClr val="FFFFFF"/>
                </a:highlight>
              </a:rPr>
            </a:br>
            <a:r>
              <a:rPr lang="pt-BR">
                <a:solidFill>
                  <a:srgbClr val="797997"/>
                </a:solidFill>
                <a:highlight>
                  <a:srgbClr val="FFFFE8"/>
                </a:highlight>
              </a:rPr>
              <a:t>$x</a:t>
            </a:r>
            <a:r>
              <a:rPr lang="pt-BR">
                <a:solidFill>
                  <a:schemeClr val="dk1"/>
                </a:solidFill>
                <a:highlight>
                  <a:srgbClr val="FFFFE8"/>
                </a:highlight>
              </a:rPr>
              <a:t> </a:t>
            </a:r>
            <a:r>
              <a:rPr lang="pt-BR">
                <a:solidFill>
                  <a:srgbClr val="808030"/>
                </a:solidFill>
                <a:highlight>
                  <a:srgbClr val="FFFFE8"/>
                </a:highlight>
              </a:rPr>
              <a:t>=</a:t>
            </a:r>
            <a:r>
              <a:rPr lang="pt-BR">
                <a:solidFill>
                  <a:schemeClr val="dk1"/>
                </a:solidFill>
                <a:highlight>
                  <a:srgbClr val="FFFFE8"/>
                </a:highlight>
              </a:rPr>
              <a:t> </a:t>
            </a:r>
            <a:r>
              <a:rPr lang="pt-BR">
                <a:solidFill>
                  <a:srgbClr val="0000E6"/>
                </a:solidFill>
                <a:highlight>
                  <a:srgbClr val="FFFFE8"/>
                </a:highlight>
              </a:rPr>
              <a:t>''</a:t>
            </a:r>
            <a:r>
              <a:rPr lang="pt-BR">
                <a:solidFill>
                  <a:srgbClr val="800080"/>
                </a:solidFill>
                <a:highlight>
                  <a:srgbClr val="FFFFE8"/>
                </a:highlight>
              </a:rPr>
              <a:t>;</a:t>
            </a:r>
            <a:br>
              <a:rPr lang="pt-BR">
                <a:solidFill>
                  <a:schemeClr val="dk1"/>
                </a:solidFill>
                <a:highlight>
                  <a:srgbClr val="FFFFFF"/>
                </a:highlight>
              </a:rPr>
            </a:br>
            <a:r>
              <a:rPr lang="pt-BR">
                <a:solidFill>
                  <a:srgbClr val="797997"/>
                </a:solidFill>
                <a:highlight>
                  <a:srgbClr val="FFFFE8"/>
                </a:highlight>
              </a:rPr>
              <a:t>$y</a:t>
            </a:r>
            <a:r>
              <a:rPr lang="pt-BR">
                <a:solidFill>
                  <a:schemeClr val="dk1"/>
                </a:solidFill>
                <a:highlight>
                  <a:srgbClr val="FFFFE8"/>
                </a:highlight>
              </a:rPr>
              <a:t> </a:t>
            </a:r>
            <a:r>
              <a:rPr lang="pt-BR">
                <a:solidFill>
                  <a:srgbClr val="808030"/>
                </a:solidFill>
                <a:highlight>
                  <a:srgbClr val="FFFFE8"/>
                </a:highlight>
              </a:rPr>
              <a:t>=</a:t>
            </a:r>
            <a:r>
              <a:rPr lang="pt-BR">
                <a:solidFill>
                  <a:schemeClr val="dk1"/>
                </a:solidFill>
                <a:highlight>
                  <a:srgbClr val="FFFFE8"/>
                </a:highlight>
              </a:rPr>
              <a:t> </a:t>
            </a:r>
            <a:r>
              <a:rPr b="1" lang="pt-BR">
                <a:solidFill>
                  <a:srgbClr val="800000"/>
                </a:solidFill>
                <a:highlight>
                  <a:srgbClr val="FFFFE8"/>
                </a:highlight>
              </a:rPr>
              <a:t>null</a:t>
            </a:r>
            <a:r>
              <a:rPr lang="pt-BR">
                <a:solidFill>
                  <a:srgbClr val="800080"/>
                </a:solidFill>
                <a:highlight>
                  <a:srgbClr val="FFFFE8"/>
                </a:highlight>
              </a:rPr>
              <a:t>;</a:t>
            </a:r>
            <a:br>
              <a:rPr lang="pt-BR">
                <a:solidFill>
                  <a:schemeClr val="dk1"/>
                </a:solidFill>
                <a:highlight>
                  <a:srgbClr val="FFFFFF"/>
                </a:highlight>
              </a:rPr>
            </a:br>
            <a:r>
              <a:rPr lang="pt-BR">
                <a:solidFill>
                  <a:srgbClr val="797997"/>
                </a:solidFill>
                <a:highlight>
                  <a:srgbClr val="FFFFE8"/>
                </a:highlight>
              </a:rPr>
              <a:t>$z</a:t>
            </a:r>
            <a:r>
              <a:rPr lang="pt-BR">
                <a:solidFill>
                  <a:schemeClr val="dk1"/>
                </a:solidFill>
                <a:highlight>
                  <a:srgbClr val="FFFFE8"/>
                </a:highlight>
              </a:rPr>
              <a:t> </a:t>
            </a:r>
            <a:r>
              <a:rPr lang="pt-BR">
                <a:solidFill>
                  <a:srgbClr val="808030"/>
                </a:solidFill>
                <a:highlight>
                  <a:srgbClr val="FFFFE8"/>
                </a:highlight>
              </a:rPr>
              <a:t>=</a:t>
            </a:r>
            <a:r>
              <a:rPr lang="pt-BR">
                <a:solidFill>
                  <a:schemeClr val="dk1"/>
                </a:solidFill>
                <a:highlight>
                  <a:srgbClr val="FFFFE8"/>
                </a:highlight>
              </a:rPr>
              <a:t> </a:t>
            </a:r>
            <a:r>
              <a:rPr lang="pt-BR">
                <a:solidFill>
                  <a:srgbClr val="008C00"/>
                </a:solidFill>
                <a:highlight>
                  <a:srgbClr val="FFFFE8"/>
                </a:highlight>
              </a:rPr>
              <a:t>0</a:t>
            </a:r>
            <a:r>
              <a:rPr lang="pt-BR">
                <a:solidFill>
                  <a:srgbClr val="800080"/>
                </a:solidFill>
                <a:highlight>
                  <a:srgbClr val="FFFFE8"/>
                </a:highlight>
              </a:rPr>
              <a:t>;</a:t>
            </a:r>
            <a:br>
              <a:rPr lang="pt-BR">
                <a:solidFill>
                  <a:schemeClr val="dk1"/>
                </a:solidFill>
                <a:highlight>
                  <a:srgbClr val="FFFFFF"/>
                </a:highlight>
              </a:rPr>
            </a:br>
            <a:br>
              <a:rPr lang="pt-BR">
                <a:solidFill>
                  <a:schemeClr val="dk1"/>
                </a:solidFill>
                <a:highlight>
                  <a:srgbClr val="FFFFFF"/>
                </a:highlight>
              </a:rPr>
            </a:br>
            <a:r>
              <a:rPr b="1" lang="pt-BR">
                <a:solidFill>
                  <a:srgbClr val="800000"/>
                </a:solidFill>
                <a:highlight>
                  <a:srgbClr val="FFFFE8"/>
                </a:highlight>
              </a:rPr>
              <a:t>if</a:t>
            </a:r>
            <a:r>
              <a:rPr lang="pt-BR">
                <a:solidFill>
                  <a:srgbClr val="808030"/>
                </a:solidFill>
                <a:highlight>
                  <a:srgbClr val="FFFFE8"/>
                </a:highlight>
              </a:rPr>
              <a:t>(</a:t>
            </a:r>
            <a:r>
              <a:rPr lang="pt-BR">
                <a:solidFill>
                  <a:srgbClr val="797997"/>
                </a:solidFill>
                <a:highlight>
                  <a:srgbClr val="FFFFE8"/>
                </a:highlight>
              </a:rPr>
              <a:t>$x</a:t>
            </a:r>
            <a:r>
              <a:rPr lang="pt-BR">
                <a:solidFill>
                  <a:schemeClr val="dk1"/>
                </a:solidFill>
                <a:highlight>
                  <a:srgbClr val="FFFFE8"/>
                </a:highlight>
              </a:rPr>
              <a:t> </a:t>
            </a:r>
            <a:r>
              <a:rPr lang="pt-BR">
                <a:solidFill>
                  <a:srgbClr val="808030"/>
                </a:solidFill>
                <a:highlight>
                  <a:srgbClr val="FFFFE8"/>
                </a:highlight>
              </a:rPr>
              <a:t>==</a:t>
            </a:r>
            <a:r>
              <a:rPr lang="pt-BR">
                <a:solidFill>
                  <a:schemeClr val="dk1"/>
                </a:solidFill>
                <a:highlight>
                  <a:srgbClr val="FFFFE8"/>
                </a:highlight>
              </a:rPr>
              <a:t> </a:t>
            </a:r>
            <a:r>
              <a:rPr lang="pt-BR">
                <a:solidFill>
                  <a:srgbClr val="797997"/>
                </a:solidFill>
                <a:highlight>
                  <a:srgbClr val="FFFFE8"/>
                </a:highlight>
              </a:rPr>
              <a:t>$y</a:t>
            </a:r>
            <a:r>
              <a:rPr lang="pt-BR">
                <a:solidFill>
                  <a:srgbClr val="808030"/>
                </a:solidFill>
                <a:highlight>
                  <a:srgbClr val="FFFFE8"/>
                </a:highlight>
              </a:rPr>
              <a:t>)</a:t>
            </a:r>
            <a:r>
              <a:rPr lang="pt-BR">
                <a:solidFill>
                  <a:srgbClr val="800080"/>
                </a:solidFill>
                <a:highlight>
                  <a:srgbClr val="FFFFE8"/>
                </a:highlight>
              </a:rPr>
              <a:t>{</a:t>
            </a:r>
            <a:br>
              <a:rPr lang="pt-BR">
                <a:solidFill>
                  <a:schemeClr val="dk1"/>
                </a:solidFill>
                <a:highlight>
                  <a:srgbClr val="FFFFFF"/>
                </a:highlight>
              </a:rPr>
            </a:br>
            <a:r>
              <a:rPr lang="pt-BR">
                <a:solidFill>
                  <a:schemeClr val="dk1"/>
                </a:solidFill>
                <a:highlight>
                  <a:srgbClr val="FFFFE8"/>
                </a:highlight>
              </a:rPr>
              <a:t>	</a:t>
            </a:r>
            <a:r>
              <a:rPr b="1" lang="pt-BR">
                <a:solidFill>
                  <a:srgbClr val="800000"/>
                </a:solidFill>
                <a:highlight>
                  <a:srgbClr val="FFFFE8"/>
                </a:highlight>
              </a:rPr>
              <a:t>echo</a:t>
            </a:r>
            <a:r>
              <a:rPr lang="pt-BR">
                <a:solidFill>
                  <a:schemeClr val="dk1"/>
                </a:solidFill>
                <a:highlight>
                  <a:srgbClr val="FFFFE8"/>
                </a:highlight>
              </a:rPr>
              <a:t> </a:t>
            </a:r>
            <a:r>
              <a:rPr lang="pt-BR">
                <a:solidFill>
                  <a:srgbClr val="0000E6"/>
                </a:solidFill>
                <a:highlight>
                  <a:srgbClr val="FFFFE8"/>
                </a:highlight>
              </a:rPr>
              <a:t>'iguais'</a:t>
            </a:r>
            <a:r>
              <a:rPr lang="pt-BR">
                <a:solidFill>
                  <a:srgbClr val="800080"/>
                </a:solidFill>
                <a:highlight>
                  <a:srgbClr val="FFFFE8"/>
                </a:highlight>
              </a:rPr>
              <a:t>;</a:t>
            </a:r>
            <a:r>
              <a:rPr lang="pt-BR">
                <a:solidFill>
                  <a:schemeClr val="dk1"/>
                </a:solidFill>
                <a:highlight>
                  <a:srgbClr val="FFFFE8"/>
                </a:highlight>
              </a:rPr>
              <a:t> </a:t>
            </a:r>
            <a:r>
              <a:rPr lang="pt-BR">
                <a:solidFill>
                  <a:srgbClr val="696969"/>
                </a:solidFill>
                <a:highlight>
                  <a:srgbClr val="FFFFE8"/>
                </a:highlight>
              </a:rPr>
              <a:t>//são idênticos</a:t>
            </a:r>
            <a:br>
              <a:rPr lang="pt-BR">
                <a:solidFill>
                  <a:schemeClr val="dk1"/>
                </a:solidFill>
                <a:highlight>
                  <a:srgbClr val="FFFFFF"/>
                </a:highlight>
              </a:rPr>
            </a:br>
            <a:r>
              <a:rPr lang="pt-BR">
                <a:solidFill>
                  <a:srgbClr val="800080"/>
                </a:solidFill>
                <a:highlight>
                  <a:srgbClr val="FFFFE8"/>
                </a:highlight>
              </a:rPr>
              <a:t>}</a:t>
            </a:r>
            <a:br>
              <a:rPr lang="pt-BR">
                <a:solidFill>
                  <a:schemeClr val="dk1"/>
                </a:solidFill>
                <a:highlight>
                  <a:srgbClr val="FFFFFF"/>
                </a:highlight>
              </a:rPr>
            </a:br>
            <a:r>
              <a:rPr b="1" lang="pt-BR">
                <a:solidFill>
                  <a:srgbClr val="800000"/>
                </a:solidFill>
                <a:highlight>
                  <a:srgbClr val="FFFFE8"/>
                </a:highlight>
              </a:rPr>
              <a:t>if</a:t>
            </a:r>
            <a:r>
              <a:rPr lang="pt-BR">
                <a:solidFill>
                  <a:srgbClr val="808030"/>
                </a:solidFill>
                <a:highlight>
                  <a:srgbClr val="FFFFE8"/>
                </a:highlight>
              </a:rPr>
              <a:t>(</a:t>
            </a:r>
            <a:r>
              <a:rPr lang="pt-BR">
                <a:solidFill>
                  <a:srgbClr val="797997"/>
                </a:solidFill>
                <a:highlight>
                  <a:srgbClr val="FFFFE8"/>
                </a:highlight>
              </a:rPr>
              <a:t>$x</a:t>
            </a:r>
            <a:r>
              <a:rPr lang="pt-BR">
                <a:solidFill>
                  <a:schemeClr val="dk1"/>
                </a:solidFill>
                <a:highlight>
                  <a:srgbClr val="FFFFE8"/>
                </a:highlight>
              </a:rPr>
              <a:t> </a:t>
            </a:r>
            <a:r>
              <a:rPr lang="pt-BR">
                <a:solidFill>
                  <a:srgbClr val="808030"/>
                </a:solidFill>
                <a:highlight>
                  <a:srgbClr val="FFFFE8"/>
                </a:highlight>
              </a:rPr>
              <a:t>===</a:t>
            </a:r>
            <a:r>
              <a:rPr lang="pt-BR">
                <a:solidFill>
                  <a:schemeClr val="dk1"/>
                </a:solidFill>
                <a:highlight>
                  <a:srgbClr val="FFFFE8"/>
                </a:highlight>
              </a:rPr>
              <a:t> </a:t>
            </a:r>
            <a:r>
              <a:rPr lang="pt-BR">
                <a:solidFill>
                  <a:srgbClr val="797997"/>
                </a:solidFill>
                <a:highlight>
                  <a:srgbClr val="FFFFE8"/>
                </a:highlight>
              </a:rPr>
              <a:t>$y</a:t>
            </a:r>
            <a:r>
              <a:rPr lang="pt-BR">
                <a:solidFill>
                  <a:srgbClr val="808030"/>
                </a:solidFill>
                <a:highlight>
                  <a:srgbClr val="FFFFE8"/>
                </a:highlight>
              </a:rPr>
              <a:t>)</a:t>
            </a:r>
            <a:r>
              <a:rPr lang="pt-BR">
                <a:solidFill>
                  <a:srgbClr val="800080"/>
                </a:solidFill>
                <a:highlight>
                  <a:srgbClr val="FFFFE8"/>
                </a:highlight>
              </a:rPr>
              <a:t>{</a:t>
            </a:r>
            <a:br>
              <a:rPr lang="pt-BR">
                <a:solidFill>
                  <a:schemeClr val="dk1"/>
                </a:solidFill>
                <a:highlight>
                  <a:srgbClr val="FFFFFF"/>
                </a:highlight>
              </a:rPr>
            </a:br>
            <a:r>
              <a:rPr lang="pt-BR">
                <a:solidFill>
                  <a:schemeClr val="dk1"/>
                </a:solidFill>
                <a:highlight>
                  <a:srgbClr val="FFFFE8"/>
                </a:highlight>
              </a:rPr>
              <a:t>	</a:t>
            </a:r>
            <a:r>
              <a:rPr b="1" lang="pt-BR">
                <a:solidFill>
                  <a:srgbClr val="800000"/>
                </a:solidFill>
                <a:highlight>
                  <a:srgbClr val="FFFFE8"/>
                </a:highlight>
              </a:rPr>
              <a:t>echo</a:t>
            </a:r>
            <a:r>
              <a:rPr lang="pt-BR">
                <a:solidFill>
                  <a:schemeClr val="dk1"/>
                </a:solidFill>
                <a:highlight>
                  <a:srgbClr val="FFFFE8"/>
                </a:highlight>
              </a:rPr>
              <a:t> </a:t>
            </a:r>
            <a:r>
              <a:rPr lang="pt-BR">
                <a:solidFill>
                  <a:srgbClr val="0000E6"/>
                </a:solidFill>
                <a:highlight>
                  <a:srgbClr val="FFFFE8"/>
                </a:highlight>
              </a:rPr>
              <a:t>'idênticos'</a:t>
            </a:r>
            <a:r>
              <a:rPr lang="pt-BR">
                <a:solidFill>
                  <a:srgbClr val="800080"/>
                </a:solidFill>
                <a:highlight>
                  <a:srgbClr val="FFFFE8"/>
                </a:highlight>
              </a:rPr>
              <a:t>;</a:t>
            </a:r>
            <a:r>
              <a:rPr lang="pt-BR">
                <a:solidFill>
                  <a:schemeClr val="dk1"/>
                </a:solidFill>
                <a:highlight>
                  <a:srgbClr val="FFFFE8"/>
                </a:highlight>
              </a:rPr>
              <a:t> </a:t>
            </a:r>
            <a:r>
              <a:rPr lang="pt-BR">
                <a:solidFill>
                  <a:srgbClr val="696969"/>
                </a:solidFill>
                <a:highlight>
                  <a:srgbClr val="FFFFE8"/>
                </a:highlight>
              </a:rPr>
              <a:t>//não são idênticos</a:t>
            </a:r>
            <a:br>
              <a:rPr lang="pt-BR">
                <a:solidFill>
                  <a:schemeClr val="dk1"/>
                </a:solidFill>
                <a:highlight>
                  <a:srgbClr val="FFFFFF"/>
                </a:highlight>
              </a:rPr>
            </a:br>
            <a:r>
              <a:rPr lang="pt-BR">
                <a:solidFill>
                  <a:srgbClr val="800080"/>
                </a:solidFill>
                <a:highlight>
                  <a:srgbClr val="FFFFE8"/>
                </a:highlight>
              </a:rPr>
              <a:t>}</a:t>
            </a:r>
            <a:br>
              <a:rPr lang="pt-BR">
                <a:solidFill>
                  <a:schemeClr val="dk1"/>
                </a:solidFill>
                <a:highlight>
                  <a:srgbClr val="FFFFFF"/>
                </a:highlight>
              </a:rPr>
            </a:br>
            <a:r>
              <a:rPr b="1" lang="pt-BR">
                <a:solidFill>
                  <a:srgbClr val="800000"/>
                </a:solidFill>
                <a:highlight>
                  <a:srgbClr val="FFFFE8"/>
                </a:highlight>
              </a:rPr>
              <a:t>if</a:t>
            </a:r>
            <a:r>
              <a:rPr lang="pt-BR">
                <a:solidFill>
                  <a:srgbClr val="808030"/>
                </a:solidFill>
                <a:highlight>
                  <a:srgbClr val="FFFFE8"/>
                </a:highlight>
              </a:rPr>
              <a:t>(</a:t>
            </a:r>
            <a:r>
              <a:rPr lang="pt-BR">
                <a:solidFill>
                  <a:srgbClr val="797997"/>
                </a:solidFill>
                <a:highlight>
                  <a:srgbClr val="FFFFE8"/>
                </a:highlight>
              </a:rPr>
              <a:t>$y</a:t>
            </a:r>
            <a:r>
              <a:rPr lang="pt-BR">
                <a:solidFill>
                  <a:schemeClr val="dk1"/>
                </a:solidFill>
                <a:highlight>
                  <a:srgbClr val="FFFFE8"/>
                </a:highlight>
              </a:rPr>
              <a:t> </a:t>
            </a:r>
            <a:r>
              <a:rPr lang="pt-BR">
                <a:solidFill>
                  <a:srgbClr val="808030"/>
                </a:solidFill>
                <a:highlight>
                  <a:srgbClr val="FFFFE8"/>
                </a:highlight>
              </a:rPr>
              <a:t>===</a:t>
            </a:r>
            <a:r>
              <a:rPr lang="pt-BR">
                <a:solidFill>
                  <a:schemeClr val="dk1"/>
                </a:solidFill>
                <a:highlight>
                  <a:srgbClr val="FFFFE8"/>
                </a:highlight>
              </a:rPr>
              <a:t> </a:t>
            </a:r>
            <a:r>
              <a:rPr lang="pt-BR">
                <a:solidFill>
                  <a:srgbClr val="797997"/>
                </a:solidFill>
                <a:highlight>
                  <a:srgbClr val="FFFFE8"/>
                </a:highlight>
              </a:rPr>
              <a:t>$z</a:t>
            </a:r>
            <a:r>
              <a:rPr lang="pt-BR">
                <a:solidFill>
                  <a:srgbClr val="808030"/>
                </a:solidFill>
                <a:highlight>
                  <a:srgbClr val="FFFFE8"/>
                </a:highlight>
              </a:rPr>
              <a:t>)</a:t>
            </a:r>
            <a:r>
              <a:rPr lang="pt-BR">
                <a:solidFill>
                  <a:srgbClr val="800080"/>
                </a:solidFill>
                <a:highlight>
                  <a:srgbClr val="FFFFE8"/>
                </a:highlight>
              </a:rPr>
              <a:t>{</a:t>
            </a:r>
            <a:br>
              <a:rPr lang="pt-BR">
                <a:solidFill>
                  <a:schemeClr val="dk1"/>
                </a:solidFill>
                <a:highlight>
                  <a:srgbClr val="FFFFFF"/>
                </a:highlight>
              </a:rPr>
            </a:br>
            <a:r>
              <a:rPr lang="pt-BR">
                <a:solidFill>
                  <a:schemeClr val="dk1"/>
                </a:solidFill>
                <a:highlight>
                  <a:srgbClr val="FFFFE8"/>
                </a:highlight>
              </a:rPr>
              <a:t>	</a:t>
            </a:r>
            <a:r>
              <a:rPr b="1" lang="pt-BR">
                <a:solidFill>
                  <a:srgbClr val="800000"/>
                </a:solidFill>
                <a:highlight>
                  <a:srgbClr val="FFFFE8"/>
                </a:highlight>
              </a:rPr>
              <a:t>echo</a:t>
            </a:r>
            <a:r>
              <a:rPr lang="pt-BR">
                <a:solidFill>
                  <a:schemeClr val="dk1"/>
                </a:solidFill>
                <a:highlight>
                  <a:srgbClr val="FFFFE8"/>
                </a:highlight>
              </a:rPr>
              <a:t> </a:t>
            </a:r>
            <a:r>
              <a:rPr lang="pt-BR">
                <a:solidFill>
                  <a:srgbClr val="0000E6"/>
                </a:solidFill>
                <a:highlight>
                  <a:srgbClr val="FFFFE8"/>
                </a:highlight>
              </a:rPr>
              <a:t>'idênticos'</a:t>
            </a:r>
            <a:r>
              <a:rPr lang="pt-BR">
                <a:solidFill>
                  <a:srgbClr val="800080"/>
                </a:solidFill>
                <a:highlight>
                  <a:srgbClr val="FFFFE8"/>
                </a:highlight>
              </a:rPr>
              <a:t>;</a:t>
            </a:r>
            <a:r>
              <a:rPr lang="pt-BR">
                <a:solidFill>
                  <a:schemeClr val="dk1"/>
                </a:solidFill>
                <a:highlight>
                  <a:srgbClr val="FFFFE8"/>
                </a:highlight>
              </a:rPr>
              <a:t> </a:t>
            </a:r>
            <a:r>
              <a:rPr lang="pt-BR">
                <a:solidFill>
                  <a:srgbClr val="696969"/>
                </a:solidFill>
                <a:highlight>
                  <a:srgbClr val="FFFFE8"/>
                </a:highlight>
              </a:rPr>
              <a:t>//não são idênticos</a:t>
            </a:r>
            <a:br>
              <a:rPr lang="pt-BR">
                <a:solidFill>
                  <a:schemeClr val="dk1"/>
                </a:solidFill>
                <a:highlight>
                  <a:srgbClr val="FFFFFF"/>
                </a:highlight>
              </a:rPr>
            </a:br>
            <a:r>
              <a:rPr lang="pt-BR">
                <a:solidFill>
                  <a:srgbClr val="800080"/>
                </a:solidFill>
                <a:highlight>
                  <a:srgbClr val="FFFFE8"/>
                </a:highlight>
              </a:rPr>
              <a:t>}</a:t>
            </a:r>
            <a:endParaRPr>
              <a:solidFill>
                <a:srgbClr val="800080"/>
              </a:solidFill>
              <a:highlight>
                <a:srgbClr val="FFFFE8"/>
              </a:highlight>
            </a:endParaRPr>
          </a:p>
        </p:txBody>
      </p:sp>
      <p:cxnSp>
        <p:nvCxnSpPr>
          <p:cNvPr id="338" name="Google Shape;338;p46"/>
          <p:cNvCxnSpPr/>
          <p:nvPr/>
        </p:nvCxnSpPr>
        <p:spPr>
          <a:xfrm>
            <a:off x="4569875" y="1151075"/>
            <a:ext cx="0" cy="3613800"/>
          </a:xfrm>
          <a:prstGeom prst="straightConnector1">
            <a:avLst/>
          </a:prstGeom>
          <a:noFill/>
          <a:ln cap="flat" cmpd="sng" w="9525">
            <a:solidFill>
              <a:schemeClr val="dk2"/>
            </a:solidFill>
            <a:prstDash val="solid"/>
            <a:round/>
            <a:headEnd len="med" w="med" type="none"/>
            <a:tailEnd len="med" w="med" type="none"/>
          </a:ln>
        </p:spPr>
      </p:cxnSp>
      <p:sp>
        <p:nvSpPr>
          <p:cNvPr id="339" name="Google Shape;339;p46"/>
          <p:cNvSpPr txBox="1"/>
          <p:nvPr/>
        </p:nvSpPr>
        <p:spPr>
          <a:xfrm>
            <a:off x="321275" y="1243800"/>
            <a:ext cx="3000000" cy="3102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1600"/>
              </a:spcAft>
              <a:buNone/>
            </a:pPr>
            <a:r>
              <a:rPr lang="pt-BR" sz="1800">
                <a:solidFill>
                  <a:schemeClr val="dk2"/>
                </a:solidFill>
              </a:rPr>
              <a:t>Exemplo 4:</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6"/>
                                        </p:tgtEl>
                                        <p:attrNameLst>
                                          <p:attrName>style.visibility</p:attrName>
                                        </p:attrNameLst>
                                      </p:cBhvr>
                                      <p:to>
                                        <p:strVal val="visible"/>
                                      </p:to>
                                    </p:set>
                                    <p:animEffect filter="fade" transition="in">
                                      <p:cBhvr>
                                        <p:cTn dur="1000"/>
                                        <p:tgtEl>
                                          <p:spTgt spid="33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7"/>
                                        </p:tgtEl>
                                        <p:attrNameLst>
                                          <p:attrName>style.visibility</p:attrName>
                                        </p:attrNameLst>
                                      </p:cBhvr>
                                      <p:to>
                                        <p:strVal val="visible"/>
                                      </p:to>
                                    </p:set>
                                    <p:animEffect filter="fade" transition="in">
                                      <p:cBhvr>
                                        <p:cTn dur="1000"/>
                                        <p:tgtEl>
                                          <p:spTgt spid="33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3" name="Shape 3033"/>
        <p:cNvGrpSpPr/>
        <p:nvPr/>
      </p:nvGrpSpPr>
      <p:grpSpPr>
        <a:xfrm>
          <a:off x="0" y="0"/>
          <a:ext cx="0" cy="0"/>
          <a:chOff x="0" y="0"/>
          <a:chExt cx="0" cy="0"/>
        </a:xfrm>
      </p:grpSpPr>
      <p:sp>
        <p:nvSpPr>
          <p:cNvPr id="3034" name="Google Shape;3034;p35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Formatação de String</a:t>
            </a:r>
            <a:endParaRPr/>
          </a:p>
        </p:txBody>
      </p:sp>
      <p:sp>
        <p:nvSpPr>
          <p:cNvPr id="3035" name="Google Shape;3035;p352"/>
          <p:cNvSpPr txBox="1"/>
          <p:nvPr>
            <p:ph idx="1" type="body"/>
          </p:nvPr>
        </p:nvSpPr>
        <p:spPr>
          <a:xfrm>
            <a:off x="311700" y="1152475"/>
            <a:ext cx="8520600" cy="3588600"/>
          </a:xfrm>
          <a:prstGeom prst="rect">
            <a:avLst/>
          </a:prstGeom>
        </p:spPr>
        <p:txBody>
          <a:bodyPr anchorCtr="0" anchor="t" bIns="91425" lIns="91425" spcFirstLastPara="1" rIns="91425" wrap="square" tIns="91425">
            <a:noAutofit/>
          </a:bodyPr>
          <a:lstStyle/>
          <a:p>
            <a:pPr indent="-342900" lvl="0" marL="457200" rtl="0" algn="just">
              <a:spcBef>
                <a:spcPts val="0"/>
              </a:spcBef>
              <a:spcAft>
                <a:spcPts val="0"/>
              </a:spcAft>
              <a:buSzPts val="1800"/>
              <a:buChar char="●"/>
            </a:pPr>
            <a:r>
              <a:rPr lang="pt-BR"/>
              <a:t>"Printf" é o nome de uma das principais funções de saída da linguagem C e significa "impressão formatada". </a:t>
            </a:r>
            <a:endParaRPr/>
          </a:p>
          <a:p>
            <a:pPr indent="-342900" lvl="0" marL="457200" rtl="0" algn="just">
              <a:spcBef>
                <a:spcPts val="0"/>
              </a:spcBef>
              <a:spcAft>
                <a:spcPts val="0"/>
              </a:spcAft>
              <a:buSzPts val="1800"/>
              <a:buChar char="●"/>
            </a:pPr>
            <a:r>
              <a:rPr lang="pt-BR"/>
              <a:t>O PHP, assim como outras linguagens de programação, também possui uma implementação do printf, mantendo uma compatibilidade razoável com printf do C.</a:t>
            </a:r>
            <a:endParaRPr/>
          </a:p>
          <a:p>
            <a:pPr indent="-342900" lvl="0" marL="457200" rtl="0" algn="just">
              <a:spcBef>
                <a:spcPts val="0"/>
              </a:spcBef>
              <a:spcAft>
                <a:spcPts val="0"/>
              </a:spcAft>
              <a:buSzPts val="1800"/>
              <a:buChar char="●"/>
            </a:pPr>
            <a:r>
              <a:rPr lang="pt-BR"/>
              <a:t>Essa função utiliza o conceito de um parâmetro de “formato”, que é composto de um conjunto de um ou mais </a:t>
            </a:r>
            <a:r>
              <a:rPr lang="pt-BR"/>
              <a:t>especificadores que começam com um caractere “%”, indicando o local e o método para converter os dados de entrada no formato desejado de saída em uma string.</a:t>
            </a:r>
            <a:endParaRPr/>
          </a:p>
          <a:p>
            <a:pPr indent="-342900" lvl="0" marL="457200" rtl="0" algn="just">
              <a:spcBef>
                <a:spcPts val="0"/>
              </a:spcBef>
              <a:spcAft>
                <a:spcPts val="0"/>
              </a:spcAft>
              <a:buSzPts val="1800"/>
              <a:buChar char="●"/>
            </a:pPr>
            <a:r>
              <a:rPr lang="pt-BR"/>
              <a:t>Importante reforçar que incompatibilidades entre os especificadores de formato e o tipo de dados podem causar falhas e outras vulnerabilidades. </a:t>
            </a:r>
            <a:endParaRPr/>
          </a:p>
        </p:txBody>
      </p:sp>
    </p:spTree>
  </p:cSld>
  <p:clrMapOvr>
    <a:masterClrMapping/>
  </p:clrMapOvr>
</p:sld>
</file>

<file path=ppt/slides/slide3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9" name="Shape 3039"/>
        <p:cNvGrpSpPr/>
        <p:nvPr/>
      </p:nvGrpSpPr>
      <p:grpSpPr>
        <a:xfrm>
          <a:off x="0" y="0"/>
          <a:ext cx="0" cy="0"/>
          <a:chOff x="0" y="0"/>
          <a:chExt cx="0" cy="0"/>
        </a:xfrm>
      </p:grpSpPr>
      <p:sp>
        <p:nvSpPr>
          <p:cNvPr id="3040" name="Google Shape;3040;p35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Formatação (printf)</a:t>
            </a:r>
            <a:endParaRPr/>
          </a:p>
        </p:txBody>
      </p:sp>
      <p:graphicFrame>
        <p:nvGraphicFramePr>
          <p:cNvPr id="3041" name="Google Shape;3041;p353"/>
          <p:cNvGraphicFramePr/>
          <p:nvPr/>
        </p:nvGraphicFramePr>
        <p:xfrm>
          <a:off x="431075" y="1054125"/>
          <a:ext cx="3000000" cy="3000000"/>
        </p:xfrm>
        <a:graphic>
          <a:graphicData uri="http://schemas.openxmlformats.org/drawingml/2006/table">
            <a:tbl>
              <a:tblPr>
                <a:noFill/>
                <a:tableStyleId>{F2BD9569-FC08-4068-85C5-704D7000D0AA}</a:tableStyleId>
              </a:tblPr>
              <a:tblGrid>
                <a:gridCol w="1255650"/>
                <a:gridCol w="1506775"/>
                <a:gridCol w="5045875"/>
              </a:tblGrid>
              <a:tr h="200025">
                <a:tc>
                  <a:txBody>
                    <a:bodyPr/>
                    <a:lstStyle/>
                    <a:p>
                      <a:pPr indent="0" lvl="0" marL="0" rtl="0" algn="ctr">
                        <a:lnSpc>
                          <a:spcPct val="115000"/>
                        </a:lnSpc>
                        <a:spcBef>
                          <a:spcPts val="0"/>
                        </a:spcBef>
                        <a:spcAft>
                          <a:spcPts val="0"/>
                        </a:spcAft>
                        <a:buNone/>
                      </a:pPr>
                      <a:r>
                        <a:rPr b="1" lang="pt-BR"/>
                        <a:t>especificador</a:t>
                      </a:r>
                      <a:endParaRPr b="1"/>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CCCCC"/>
                    </a:solidFill>
                  </a:tcPr>
                </a:tc>
                <a:tc>
                  <a:txBody>
                    <a:bodyPr/>
                    <a:lstStyle/>
                    <a:p>
                      <a:pPr indent="0" lvl="0" marL="0" rtl="0" algn="ctr">
                        <a:lnSpc>
                          <a:spcPct val="115000"/>
                        </a:lnSpc>
                        <a:spcBef>
                          <a:spcPts val="0"/>
                        </a:spcBef>
                        <a:spcAft>
                          <a:spcPts val="0"/>
                        </a:spcAft>
                        <a:buNone/>
                      </a:pPr>
                      <a:r>
                        <a:rPr b="1" lang="pt-BR"/>
                        <a:t>Tratado como</a:t>
                      </a:r>
                      <a:endParaRPr b="1"/>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CCCCC"/>
                    </a:solidFill>
                  </a:tcPr>
                </a:tc>
                <a:tc>
                  <a:txBody>
                    <a:bodyPr/>
                    <a:lstStyle/>
                    <a:p>
                      <a:pPr indent="0" lvl="0" marL="0" rtl="0" algn="ctr">
                        <a:lnSpc>
                          <a:spcPct val="115000"/>
                        </a:lnSpc>
                        <a:spcBef>
                          <a:spcPts val="0"/>
                        </a:spcBef>
                        <a:spcAft>
                          <a:spcPts val="0"/>
                        </a:spcAft>
                        <a:buNone/>
                      </a:pPr>
                      <a:r>
                        <a:rPr b="1" lang="pt-BR"/>
                        <a:t>Resultado</a:t>
                      </a:r>
                      <a:endParaRPr b="1"/>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CCCCC"/>
                    </a:solidFill>
                  </a:tcPr>
                </a:tc>
              </a:tr>
              <a:tr h="200025">
                <a:tc>
                  <a:txBody>
                    <a:bodyPr/>
                    <a:lstStyle/>
                    <a:p>
                      <a:pPr indent="0" lvl="0" marL="0" rtl="0" algn="l">
                        <a:lnSpc>
                          <a:spcPct val="115000"/>
                        </a:lnSpc>
                        <a:spcBef>
                          <a:spcPts val="0"/>
                        </a:spcBef>
                        <a:spcAft>
                          <a:spcPts val="0"/>
                        </a:spcAft>
                        <a:buNone/>
                      </a:pPr>
                      <a:r>
                        <a:rPr lang="pt-BR"/>
                        <a:t>e</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rowSpan="2">
                  <a:txBody>
                    <a:bodyPr/>
                    <a:lstStyle/>
                    <a:p>
                      <a:pPr indent="0" lvl="0" marL="0" rtl="0" algn="ctr">
                        <a:lnSpc>
                          <a:spcPct val="115000"/>
                        </a:lnSpc>
                        <a:spcBef>
                          <a:spcPts val="0"/>
                        </a:spcBef>
                        <a:spcAft>
                          <a:spcPts val="0"/>
                        </a:spcAft>
                        <a:buNone/>
                      </a:pPr>
                      <a:r>
                        <a:rPr lang="pt-BR"/>
                        <a:t>notação científica</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pt-BR"/>
                        <a:t>notação científica em caixa baixa</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00025">
                <a:tc>
                  <a:txBody>
                    <a:bodyPr/>
                    <a:lstStyle/>
                    <a:p>
                      <a:pPr indent="0" lvl="0" marL="0" rtl="0" algn="l">
                        <a:lnSpc>
                          <a:spcPct val="115000"/>
                        </a:lnSpc>
                        <a:spcBef>
                          <a:spcPts val="0"/>
                        </a:spcBef>
                        <a:spcAft>
                          <a:spcPts val="0"/>
                        </a:spcAft>
                        <a:buNone/>
                      </a:pPr>
                      <a:r>
                        <a:rPr lang="pt-BR"/>
                        <a:t>E</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vMerge="1"/>
                <a:tc>
                  <a:txBody>
                    <a:bodyPr/>
                    <a:lstStyle/>
                    <a:p>
                      <a:pPr indent="0" lvl="0" marL="0" rtl="0" algn="l">
                        <a:lnSpc>
                          <a:spcPct val="115000"/>
                        </a:lnSpc>
                        <a:spcBef>
                          <a:spcPts val="0"/>
                        </a:spcBef>
                        <a:spcAft>
                          <a:spcPts val="0"/>
                        </a:spcAft>
                        <a:buNone/>
                      </a:pPr>
                      <a:r>
                        <a:rPr lang="pt-BR"/>
                        <a:t>notação científica em caixa alta</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00025">
                <a:tc>
                  <a:txBody>
                    <a:bodyPr/>
                    <a:lstStyle/>
                    <a:p>
                      <a:pPr indent="0" lvl="0" marL="0" rtl="0" algn="l">
                        <a:lnSpc>
                          <a:spcPct val="115000"/>
                        </a:lnSpc>
                        <a:spcBef>
                          <a:spcPts val="0"/>
                        </a:spcBef>
                        <a:spcAft>
                          <a:spcPts val="0"/>
                        </a:spcAft>
                        <a:buNone/>
                      </a:pPr>
                      <a:r>
                        <a:rPr lang="pt-BR"/>
                        <a:t>f</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rowSpan="2">
                  <a:txBody>
                    <a:bodyPr/>
                    <a:lstStyle/>
                    <a:p>
                      <a:pPr indent="0" lvl="0" marL="0" rtl="0" algn="ctr">
                        <a:lnSpc>
                          <a:spcPct val="115000"/>
                        </a:lnSpc>
                        <a:spcBef>
                          <a:spcPts val="0"/>
                        </a:spcBef>
                        <a:spcAft>
                          <a:spcPts val="0"/>
                        </a:spcAft>
                        <a:buNone/>
                      </a:pPr>
                      <a:r>
                        <a:rPr lang="pt-BR"/>
                        <a:t>float</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pt-BR"/>
                        <a:t>número de ponto flutuante (reconhecimento de localidade)</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00025">
                <a:tc>
                  <a:txBody>
                    <a:bodyPr/>
                    <a:lstStyle/>
                    <a:p>
                      <a:pPr indent="0" lvl="0" marL="0" rtl="0" algn="l">
                        <a:lnSpc>
                          <a:spcPct val="115000"/>
                        </a:lnSpc>
                        <a:spcBef>
                          <a:spcPts val="0"/>
                        </a:spcBef>
                        <a:spcAft>
                          <a:spcPts val="0"/>
                        </a:spcAft>
                        <a:buNone/>
                      </a:pPr>
                      <a:r>
                        <a:rPr lang="pt-BR"/>
                        <a:t>F</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vMerge="1"/>
                <a:tc>
                  <a:txBody>
                    <a:bodyPr/>
                    <a:lstStyle/>
                    <a:p>
                      <a:pPr indent="0" lvl="0" marL="0" rtl="0" algn="l">
                        <a:lnSpc>
                          <a:spcPct val="115000"/>
                        </a:lnSpc>
                        <a:spcBef>
                          <a:spcPts val="0"/>
                        </a:spcBef>
                        <a:spcAft>
                          <a:spcPts val="0"/>
                        </a:spcAft>
                        <a:buNone/>
                      </a:pPr>
                      <a:r>
                        <a:rPr lang="pt-BR"/>
                        <a:t>número de ponto flutuante (sem reconhecimento de localidade)</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00025">
                <a:tc>
                  <a:txBody>
                    <a:bodyPr/>
                    <a:lstStyle/>
                    <a:p>
                      <a:pPr indent="0" lvl="0" marL="0" rtl="0" algn="l">
                        <a:lnSpc>
                          <a:spcPct val="115000"/>
                        </a:lnSpc>
                        <a:spcBef>
                          <a:spcPts val="0"/>
                        </a:spcBef>
                        <a:spcAft>
                          <a:spcPts val="0"/>
                        </a:spcAft>
                        <a:buNone/>
                      </a:pPr>
                      <a:r>
                        <a:rPr lang="pt-BR"/>
                        <a:t>s</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pt-BR"/>
                        <a:t>string</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pt-BR"/>
                        <a:t>string</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00025">
                <a:tc>
                  <a:txBody>
                    <a:bodyPr/>
                    <a:lstStyle/>
                    <a:p>
                      <a:pPr indent="0" lvl="0" marL="0" rtl="0" algn="l">
                        <a:lnSpc>
                          <a:spcPct val="115000"/>
                        </a:lnSpc>
                        <a:spcBef>
                          <a:spcPts val="0"/>
                        </a:spcBef>
                        <a:spcAft>
                          <a:spcPts val="0"/>
                        </a:spcAft>
                        <a:buNone/>
                      </a:pPr>
                      <a:r>
                        <a:rPr lang="pt-BR"/>
                        <a:t>u</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rowSpan="7">
                  <a:txBody>
                    <a:bodyPr/>
                    <a:lstStyle/>
                    <a:p>
                      <a:pPr indent="0" lvl="0" marL="0" rtl="0" algn="ctr">
                        <a:lnSpc>
                          <a:spcPct val="115000"/>
                        </a:lnSpc>
                        <a:spcBef>
                          <a:spcPts val="0"/>
                        </a:spcBef>
                        <a:spcAft>
                          <a:spcPts val="0"/>
                        </a:spcAft>
                        <a:buNone/>
                      </a:pPr>
                      <a:r>
                        <a:rPr lang="pt-BR"/>
                        <a:t>Inteiro</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pt-BR"/>
                        <a:t>decimal sem sinal</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00025">
                <a:tc>
                  <a:txBody>
                    <a:bodyPr/>
                    <a:lstStyle/>
                    <a:p>
                      <a:pPr indent="0" lvl="0" marL="0" rtl="0" algn="l">
                        <a:lnSpc>
                          <a:spcPct val="115000"/>
                        </a:lnSpc>
                        <a:spcBef>
                          <a:spcPts val="0"/>
                        </a:spcBef>
                        <a:spcAft>
                          <a:spcPts val="0"/>
                        </a:spcAft>
                        <a:buNone/>
                      </a:pPr>
                      <a:r>
                        <a:rPr lang="pt-BR"/>
                        <a:t>x</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vMerge="1"/>
                <a:tc>
                  <a:txBody>
                    <a:bodyPr/>
                    <a:lstStyle/>
                    <a:p>
                      <a:pPr indent="0" lvl="0" marL="0" rtl="0" algn="l">
                        <a:lnSpc>
                          <a:spcPct val="115000"/>
                        </a:lnSpc>
                        <a:spcBef>
                          <a:spcPts val="0"/>
                        </a:spcBef>
                        <a:spcAft>
                          <a:spcPts val="0"/>
                        </a:spcAft>
                        <a:buNone/>
                      </a:pPr>
                      <a:r>
                        <a:rPr lang="pt-BR"/>
                        <a:t>hexadecimal (caixa baixa)</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00025">
                <a:tc>
                  <a:txBody>
                    <a:bodyPr/>
                    <a:lstStyle/>
                    <a:p>
                      <a:pPr indent="0" lvl="0" marL="0" rtl="0" algn="l">
                        <a:lnSpc>
                          <a:spcPct val="115000"/>
                        </a:lnSpc>
                        <a:spcBef>
                          <a:spcPts val="0"/>
                        </a:spcBef>
                        <a:spcAft>
                          <a:spcPts val="0"/>
                        </a:spcAft>
                        <a:buNone/>
                      </a:pPr>
                      <a:r>
                        <a:rPr lang="pt-BR"/>
                        <a:t>X</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vMerge="1"/>
                <a:tc>
                  <a:txBody>
                    <a:bodyPr/>
                    <a:lstStyle/>
                    <a:p>
                      <a:pPr indent="0" lvl="0" marL="0" rtl="0" algn="l">
                        <a:lnSpc>
                          <a:spcPct val="115000"/>
                        </a:lnSpc>
                        <a:spcBef>
                          <a:spcPts val="0"/>
                        </a:spcBef>
                        <a:spcAft>
                          <a:spcPts val="0"/>
                        </a:spcAft>
                        <a:buNone/>
                      </a:pPr>
                      <a:r>
                        <a:rPr lang="pt-BR"/>
                        <a:t>hexadecimal (caixa alta)</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00025">
                <a:tc>
                  <a:txBody>
                    <a:bodyPr/>
                    <a:lstStyle/>
                    <a:p>
                      <a:pPr indent="0" lvl="0" marL="0" rtl="0" algn="l">
                        <a:lnSpc>
                          <a:spcPct val="115000"/>
                        </a:lnSpc>
                        <a:spcBef>
                          <a:spcPts val="0"/>
                        </a:spcBef>
                        <a:spcAft>
                          <a:spcPts val="0"/>
                        </a:spcAft>
                        <a:buNone/>
                      </a:pPr>
                      <a:r>
                        <a:rPr lang="pt-BR"/>
                        <a:t>b</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vMerge="1"/>
                <a:tc>
                  <a:txBody>
                    <a:bodyPr/>
                    <a:lstStyle/>
                    <a:p>
                      <a:pPr indent="0" lvl="0" marL="0" rtl="0" algn="l">
                        <a:lnSpc>
                          <a:spcPct val="115000"/>
                        </a:lnSpc>
                        <a:spcBef>
                          <a:spcPts val="0"/>
                        </a:spcBef>
                        <a:spcAft>
                          <a:spcPts val="0"/>
                        </a:spcAft>
                        <a:buNone/>
                      </a:pPr>
                      <a:r>
                        <a:rPr lang="pt-BR"/>
                        <a:t>binário</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00025">
                <a:tc>
                  <a:txBody>
                    <a:bodyPr/>
                    <a:lstStyle/>
                    <a:p>
                      <a:pPr indent="0" lvl="0" marL="0" rtl="0" algn="l">
                        <a:lnSpc>
                          <a:spcPct val="115000"/>
                        </a:lnSpc>
                        <a:spcBef>
                          <a:spcPts val="0"/>
                        </a:spcBef>
                        <a:spcAft>
                          <a:spcPts val="0"/>
                        </a:spcAft>
                        <a:buNone/>
                      </a:pPr>
                      <a:r>
                        <a:rPr lang="pt-BR"/>
                        <a:t>c</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vMerge="1"/>
                <a:tc>
                  <a:txBody>
                    <a:bodyPr/>
                    <a:lstStyle/>
                    <a:p>
                      <a:pPr indent="0" lvl="0" marL="0" rtl="0" algn="l">
                        <a:lnSpc>
                          <a:spcPct val="115000"/>
                        </a:lnSpc>
                        <a:spcBef>
                          <a:spcPts val="0"/>
                        </a:spcBef>
                        <a:spcAft>
                          <a:spcPts val="0"/>
                        </a:spcAft>
                        <a:buNone/>
                      </a:pPr>
                      <a:r>
                        <a:rPr lang="pt-BR"/>
                        <a:t>caractere ASCII correspondente</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00025">
                <a:tc>
                  <a:txBody>
                    <a:bodyPr/>
                    <a:lstStyle/>
                    <a:p>
                      <a:pPr indent="0" lvl="0" marL="0" rtl="0" algn="l">
                        <a:lnSpc>
                          <a:spcPct val="115000"/>
                        </a:lnSpc>
                        <a:spcBef>
                          <a:spcPts val="0"/>
                        </a:spcBef>
                        <a:spcAft>
                          <a:spcPts val="0"/>
                        </a:spcAft>
                        <a:buNone/>
                      </a:pPr>
                      <a:r>
                        <a:rPr lang="pt-BR"/>
                        <a:t>d</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vMerge="1"/>
                <a:tc>
                  <a:txBody>
                    <a:bodyPr/>
                    <a:lstStyle/>
                    <a:p>
                      <a:pPr indent="0" lvl="0" marL="0" rtl="0" algn="l">
                        <a:lnSpc>
                          <a:spcPct val="115000"/>
                        </a:lnSpc>
                        <a:spcBef>
                          <a:spcPts val="0"/>
                        </a:spcBef>
                        <a:spcAft>
                          <a:spcPts val="0"/>
                        </a:spcAft>
                        <a:buNone/>
                      </a:pPr>
                      <a:r>
                        <a:rPr lang="pt-BR"/>
                        <a:t>decimal com sinal de positivo ou negativo</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00025">
                <a:tc>
                  <a:txBody>
                    <a:bodyPr/>
                    <a:lstStyle/>
                    <a:p>
                      <a:pPr indent="0" lvl="0" marL="0" rtl="0" algn="l">
                        <a:lnSpc>
                          <a:spcPct val="115000"/>
                        </a:lnSpc>
                        <a:spcBef>
                          <a:spcPts val="0"/>
                        </a:spcBef>
                        <a:spcAft>
                          <a:spcPts val="0"/>
                        </a:spcAft>
                        <a:buNone/>
                      </a:pPr>
                      <a:r>
                        <a:rPr lang="pt-BR"/>
                        <a:t>o</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vMerge="1"/>
                <a:tc>
                  <a:txBody>
                    <a:bodyPr/>
                    <a:lstStyle/>
                    <a:p>
                      <a:pPr indent="0" lvl="0" marL="0" rtl="0" algn="l">
                        <a:lnSpc>
                          <a:spcPct val="115000"/>
                        </a:lnSpc>
                        <a:spcBef>
                          <a:spcPts val="0"/>
                        </a:spcBef>
                        <a:spcAft>
                          <a:spcPts val="0"/>
                        </a:spcAft>
                        <a:buNone/>
                      </a:pPr>
                      <a:r>
                        <a:rPr lang="pt-BR"/>
                        <a:t>número octal</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Tree>
  </p:cSld>
  <p:clrMapOvr>
    <a:masterClrMapping/>
  </p:clrMapOvr>
</p:sld>
</file>

<file path=ppt/slides/slide3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5" name="Shape 3045"/>
        <p:cNvGrpSpPr/>
        <p:nvPr/>
      </p:nvGrpSpPr>
      <p:grpSpPr>
        <a:xfrm>
          <a:off x="0" y="0"/>
          <a:ext cx="0" cy="0"/>
          <a:chOff x="0" y="0"/>
          <a:chExt cx="0" cy="0"/>
        </a:xfrm>
      </p:grpSpPr>
      <p:sp>
        <p:nvSpPr>
          <p:cNvPr id="3046" name="Google Shape;3046;p35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Printf (Exemplo)</a:t>
            </a:r>
            <a:endParaRPr/>
          </a:p>
        </p:txBody>
      </p:sp>
      <p:pic>
        <p:nvPicPr>
          <p:cNvPr id="3047" name="Google Shape;3047;p354"/>
          <p:cNvPicPr preferRelativeResize="0"/>
          <p:nvPr/>
        </p:nvPicPr>
        <p:blipFill>
          <a:blip r:embed="rId3">
            <a:alphaModFix/>
          </a:blip>
          <a:stretch>
            <a:fillRect/>
          </a:stretch>
        </p:blipFill>
        <p:spPr>
          <a:xfrm>
            <a:off x="185700" y="1752725"/>
            <a:ext cx="8839200" cy="2103914"/>
          </a:xfrm>
          <a:prstGeom prst="rect">
            <a:avLst/>
          </a:prstGeom>
          <a:noFill/>
          <a:ln>
            <a:noFill/>
          </a:ln>
        </p:spPr>
      </p:pic>
    </p:spTree>
  </p:cSld>
  <p:clrMapOvr>
    <a:masterClrMapping/>
  </p:clrMapOvr>
</p:sld>
</file>

<file path=ppt/slides/slide3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1" name="Shape 3051"/>
        <p:cNvGrpSpPr/>
        <p:nvPr/>
      </p:nvGrpSpPr>
      <p:grpSpPr>
        <a:xfrm>
          <a:off x="0" y="0"/>
          <a:ext cx="0" cy="0"/>
          <a:chOff x="0" y="0"/>
          <a:chExt cx="0" cy="0"/>
        </a:xfrm>
      </p:grpSpPr>
      <p:sp>
        <p:nvSpPr>
          <p:cNvPr id="3052" name="Google Shape;3052;p35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printf (preenchimento)</a:t>
            </a:r>
            <a:endParaRPr/>
          </a:p>
        </p:txBody>
      </p:sp>
      <p:sp>
        <p:nvSpPr>
          <p:cNvPr id="3053" name="Google Shape;3053;p355"/>
          <p:cNvSpPr txBox="1"/>
          <p:nvPr/>
        </p:nvSpPr>
        <p:spPr>
          <a:xfrm>
            <a:off x="311700" y="1165200"/>
            <a:ext cx="5497500" cy="30000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pt-BR" sz="1800">
                <a:solidFill>
                  <a:srgbClr val="557799"/>
                </a:solidFill>
              </a:rPr>
              <a:t>&lt;?php</a:t>
            </a:r>
            <a:endParaRPr sz="1800">
              <a:solidFill>
                <a:schemeClr val="dk1"/>
              </a:solidFill>
            </a:endParaRPr>
          </a:p>
          <a:p>
            <a:pPr indent="0" lvl="0" marL="0" rtl="0" algn="l">
              <a:spcBef>
                <a:spcPts val="0"/>
              </a:spcBef>
              <a:spcAft>
                <a:spcPts val="0"/>
              </a:spcAft>
              <a:buNone/>
            </a:pPr>
            <a:r>
              <a:t/>
            </a:r>
            <a:endParaRPr sz="1800">
              <a:solidFill>
                <a:schemeClr val="dk1"/>
              </a:solidFill>
            </a:endParaRPr>
          </a:p>
          <a:p>
            <a:pPr indent="0" lvl="0" marL="0" rtl="0" algn="l">
              <a:spcBef>
                <a:spcPts val="0"/>
              </a:spcBef>
              <a:spcAft>
                <a:spcPts val="0"/>
              </a:spcAft>
              <a:buNone/>
            </a:pPr>
            <a:r>
              <a:rPr lang="pt-BR" sz="1800">
                <a:solidFill>
                  <a:srgbClr val="007020"/>
                </a:solidFill>
              </a:rPr>
              <a:t>printf</a:t>
            </a:r>
            <a:r>
              <a:rPr lang="pt-BR" sz="1800">
                <a:solidFill>
                  <a:schemeClr val="dk1"/>
                </a:solidFill>
              </a:rPr>
              <a:t>( </a:t>
            </a:r>
            <a:r>
              <a:rPr lang="pt-BR" sz="1800">
                <a:solidFill>
                  <a:schemeClr val="dk1"/>
                </a:solidFill>
                <a:highlight>
                  <a:srgbClr val="FFF0F0"/>
                </a:highlight>
              </a:rPr>
              <a:t>"%04d"</a:t>
            </a:r>
            <a:r>
              <a:rPr lang="pt-BR" sz="1800">
                <a:solidFill>
                  <a:schemeClr val="dk1"/>
                </a:solidFill>
              </a:rPr>
              <a:t>, </a:t>
            </a:r>
            <a:r>
              <a:rPr b="1" lang="pt-BR" sz="1800">
                <a:solidFill>
                  <a:srgbClr val="0000DD"/>
                </a:solidFill>
              </a:rPr>
              <a:t>12</a:t>
            </a:r>
            <a:r>
              <a:rPr lang="pt-BR" sz="1800">
                <a:solidFill>
                  <a:schemeClr val="dk1"/>
                </a:solidFill>
              </a:rPr>
              <a:t> );          </a:t>
            </a:r>
            <a:r>
              <a:rPr lang="pt-BR" sz="1800">
                <a:solidFill>
                  <a:srgbClr val="888888"/>
                </a:solidFill>
              </a:rPr>
              <a:t>// Resultado: "0012"</a:t>
            </a:r>
            <a:endParaRPr sz="1800">
              <a:solidFill>
                <a:schemeClr val="dk1"/>
              </a:solidFill>
            </a:endParaRPr>
          </a:p>
          <a:p>
            <a:pPr indent="0" lvl="0" marL="0" rtl="0" algn="l">
              <a:spcBef>
                <a:spcPts val="0"/>
              </a:spcBef>
              <a:spcAft>
                <a:spcPts val="0"/>
              </a:spcAft>
              <a:buNone/>
            </a:pPr>
            <a:r>
              <a:rPr lang="pt-BR" sz="1800">
                <a:solidFill>
                  <a:srgbClr val="007020"/>
                </a:solidFill>
              </a:rPr>
              <a:t>printf</a:t>
            </a:r>
            <a:r>
              <a:rPr lang="pt-BR" sz="1800">
                <a:solidFill>
                  <a:schemeClr val="dk1"/>
                </a:solidFill>
              </a:rPr>
              <a:t>( </a:t>
            </a:r>
            <a:r>
              <a:rPr lang="pt-BR" sz="1800">
                <a:solidFill>
                  <a:schemeClr val="dk1"/>
                </a:solidFill>
                <a:highlight>
                  <a:srgbClr val="FFF0F0"/>
                </a:highlight>
              </a:rPr>
              <a:t>"%04d"</a:t>
            </a:r>
            <a:r>
              <a:rPr lang="pt-BR" sz="1800">
                <a:solidFill>
                  <a:schemeClr val="dk1"/>
                </a:solidFill>
              </a:rPr>
              <a:t>, </a:t>
            </a:r>
            <a:r>
              <a:rPr b="1" lang="pt-BR" sz="1800">
                <a:solidFill>
                  <a:srgbClr val="0000DD"/>
                </a:solidFill>
              </a:rPr>
              <a:t>1234</a:t>
            </a:r>
            <a:r>
              <a:rPr lang="pt-BR" sz="1800">
                <a:solidFill>
                  <a:schemeClr val="dk1"/>
                </a:solidFill>
              </a:rPr>
              <a:t> );        </a:t>
            </a:r>
            <a:r>
              <a:rPr lang="pt-BR" sz="1800">
                <a:solidFill>
                  <a:srgbClr val="888888"/>
                </a:solidFill>
              </a:rPr>
              <a:t>// Resultado: "1234"</a:t>
            </a:r>
            <a:endParaRPr sz="1800">
              <a:solidFill>
                <a:schemeClr val="dk1"/>
              </a:solidFill>
            </a:endParaRPr>
          </a:p>
          <a:p>
            <a:pPr indent="0" lvl="0" marL="0" rtl="0" algn="l">
              <a:spcBef>
                <a:spcPts val="0"/>
              </a:spcBef>
              <a:spcAft>
                <a:spcPts val="0"/>
              </a:spcAft>
              <a:buNone/>
            </a:pPr>
            <a:r>
              <a:rPr lang="pt-BR" sz="1800">
                <a:solidFill>
                  <a:srgbClr val="007020"/>
                </a:solidFill>
              </a:rPr>
              <a:t>printf</a:t>
            </a:r>
            <a:r>
              <a:rPr lang="pt-BR" sz="1800">
                <a:solidFill>
                  <a:schemeClr val="dk1"/>
                </a:solidFill>
              </a:rPr>
              <a:t>( </a:t>
            </a:r>
            <a:r>
              <a:rPr lang="pt-BR" sz="1800">
                <a:solidFill>
                  <a:schemeClr val="dk1"/>
                </a:solidFill>
                <a:highlight>
                  <a:srgbClr val="FFF0F0"/>
                </a:highlight>
              </a:rPr>
              <a:t>"%04d"</a:t>
            </a:r>
            <a:r>
              <a:rPr lang="pt-BR" sz="1800">
                <a:solidFill>
                  <a:schemeClr val="dk1"/>
                </a:solidFill>
              </a:rPr>
              <a:t>, </a:t>
            </a:r>
            <a:r>
              <a:rPr b="1" lang="pt-BR" sz="1800">
                <a:solidFill>
                  <a:srgbClr val="0000DD"/>
                </a:solidFill>
              </a:rPr>
              <a:t>12345</a:t>
            </a:r>
            <a:r>
              <a:rPr lang="pt-BR" sz="1800">
                <a:solidFill>
                  <a:schemeClr val="dk1"/>
                </a:solidFill>
              </a:rPr>
              <a:t> );       </a:t>
            </a:r>
            <a:r>
              <a:rPr lang="pt-BR" sz="1800">
                <a:solidFill>
                  <a:srgbClr val="888888"/>
                </a:solidFill>
              </a:rPr>
              <a:t>// Resultado: "12345"</a:t>
            </a:r>
            <a:endParaRPr sz="1800">
              <a:solidFill>
                <a:schemeClr val="dk1"/>
              </a:solidFill>
            </a:endParaRPr>
          </a:p>
          <a:p>
            <a:pPr indent="0" lvl="0" marL="0" rtl="0" algn="l">
              <a:spcBef>
                <a:spcPts val="0"/>
              </a:spcBef>
              <a:spcAft>
                <a:spcPts val="0"/>
              </a:spcAft>
              <a:buNone/>
            </a:pPr>
            <a:r>
              <a:rPr lang="pt-BR" sz="1800">
                <a:solidFill>
                  <a:srgbClr val="007020"/>
                </a:solidFill>
              </a:rPr>
              <a:t>printf</a:t>
            </a:r>
            <a:r>
              <a:rPr lang="pt-BR" sz="1800">
                <a:solidFill>
                  <a:schemeClr val="dk1"/>
                </a:solidFill>
              </a:rPr>
              <a:t>( </a:t>
            </a:r>
            <a:r>
              <a:rPr lang="pt-BR" sz="1800">
                <a:solidFill>
                  <a:schemeClr val="dk1"/>
                </a:solidFill>
                <a:highlight>
                  <a:srgbClr val="FFF0F0"/>
                </a:highlight>
              </a:rPr>
              <a:t>"% 10s"</a:t>
            </a:r>
            <a:r>
              <a:rPr lang="pt-BR" sz="1800">
                <a:solidFill>
                  <a:schemeClr val="dk1"/>
                </a:solidFill>
              </a:rPr>
              <a:t>, </a:t>
            </a:r>
            <a:r>
              <a:rPr lang="pt-BR" sz="1800">
                <a:solidFill>
                  <a:schemeClr val="dk1"/>
                </a:solidFill>
                <a:highlight>
                  <a:srgbClr val="FFF0F0"/>
                </a:highlight>
              </a:rPr>
              <a:t>"Hello"</a:t>
            </a:r>
            <a:r>
              <a:rPr lang="pt-BR" sz="1800">
                <a:solidFill>
                  <a:schemeClr val="dk1"/>
                </a:solidFill>
              </a:rPr>
              <a:t> );    </a:t>
            </a:r>
            <a:r>
              <a:rPr lang="pt-BR" sz="1800">
                <a:solidFill>
                  <a:srgbClr val="888888"/>
                </a:solidFill>
              </a:rPr>
              <a:t>// Resultado: "     Hello"</a:t>
            </a:r>
            <a:endParaRPr sz="1800">
              <a:solidFill>
                <a:schemeClr val="dk1"/>
              </a:solidFill>
            </a:endParaRPr>
          </a:p>
          <a:p>
            <a:pPr indent="0" lvl="0" marL="0" rtl="0" algn="l">
              <a:spcBef>
                <a:spcPts val="0"/>
              </a:spcBef>
              <a:spcAft>
                <a:spcPts val="0"/>
              </a:spcAft>
              <a:buNone/>
            </a:pPr>
            <a:r>
              <a:rPr lang="pt-BR" sz="1800">
                <a:solidFill>
                  <a:srgbClr val="007020"/>
                </a:solidFill>
              </a:rPr>
              <a:t>printf</a:t>
            </a:r>
            <a:r>
              <a:rPr lang="pt-BR" sz="1800">
                <a:solidFill>
                  <a:schemeClr val="dk1"/>
                </a:solidFill>
              </a:rPr>
              <a:t>( </a:t>
            </a:r>
            <a:r>
              <a:rPr lang="pt-BR" sz="1800">
                <a:solidFill>
                  <a:schemeClr val="dk1"/>
                </a:solidFill>
                <a:highlight>
                  <a:srgbClr val="FFF0F0"/>
                </a:highlight>
              </a:rPr>
              <a:t>"%10s"</a:t>
            </a:r>
            <a:r>
              <a:rPr lang="pt-BR" sz="1800">
                <a:solidFill>
                  <a:schemeClr val="dk1"/>
                </a:solidFill>
              </a:rPr>
              <a:t>, </a:t>
            </a:r>
            <a:r>
              <a:rPr lang="pt-BR" sz="1800">
                <a:solidFill>
                  <a:schemeClr val="dk1"/>
                </a:solidFill>
                <a:highlight>
                  <a:srgbClr val="FFF0F0"/>
                </a:highlight>
              </a:rPr>
              <a:t>"Hello"</a:t>
            </a:r>
            <a:r>
              <a:rPr lang="pt-BR" sz="1800">
                <a:solidFill>
                  <a:schemeClr val="dk1"/>
                </a:solidFill>
              </a:rPr>
              <a:t> );     </a:t>
            </a:r>
            <a:r>
              <a:rPr lang="pt-BR" sz="1800">
                <a:solidFill>
                  <a:srgbClr val="888888"/>
                </a:solidFill>
              </a:rPr>
              <a:t>// Resultado: "     Hello"</a:t>
            </a:r>
            <a:endParaRPr sz="1800">
              <a:solidFill>
                <a:schemeClr val="dk1"/>
              </a:solidFill>
            </a:endParaRPr>
          </a:p>
          <a:p>
            <a:pPr indent="0" lvl="0" marL="0" rtl="0" algn="l">
              <a:spcBef>
                <a:spcPts val="0"/>
              </a:spcBef>
              <a:spcAft>
                <a:spcPts val="0"/>
              </a:spcAft>
              <a:buNone/>
            </a:pPr>
            <a:r>
              <a:rPr lang="pt-BR" sz="1800">
                <a:solidFill>
                  <a:srgbClr val="007020"/>
                </a:solidFill>
              </a:rPr>
              <a:t>printf</a:t>
            </a:r>
            <a:r>
              <a:rPr lang="pt-BR" sz="1800">
                <a:solidFill>
                  <a:schemeClr val="dk1"/>
                </a:solidFill>
              </a:rPr>
              <a:t>( </a:t>
            </a:r>
            <a:r>
              <a:rPr lang="pt-BR" sz="1800">
                <a:solidFill>
                  <a:schemeClr val="dk1"/>
                </a:solidFill>
                <a:highlight>
                  <a:srgbClr val="FFF0F0"/>
                </a:highlight>
              </a:rPr>
              <a:t>"%'*10s"</a:t>
            </a:r>
            <a:r>
              <a:rPr lang="pt-BR" sz="1800">
                <a:solidFill>
                  <a:schemeClr val="dk1"/>
                </a:solidFill>
              </a:rPr>
              <a:t>, </a:t>
            </a:r>
            <a:r>
              <a:rPr lang="pt-BR" sz="1800">
                <a:solidFill>
                  <a:schemeClr val="dk1"/>
                </a:solidFill>
                <a:highlight>
                  <a:srgbClr val="FFF0F0"/>
                </a:highlight>
              </a:rPr>
              <a:t>"Hello"</a:t>
            </a:r>
            <a:r>
              <a:rPr lang="pt-BR" sz="1800">
                <a:solidFill>
                  <a:schemeClr val="dk1"/>
                </a:solidFill>
              </a:rPr>
              <a:t> );   </a:t>
            </a:r>
            <a:r>
              <a:rPr lang="pt-BR" sz="1800">
                <a:solidFill>
                  <a:srgbClr val="888888"/>
                </a:solidFill>
              </a:rPr>
              <a:t>// Resultado: "*****Hello"</a:t>
            </a:r>
            <a:endParaRPr sz="1800">
              <a:solidFill>
                <a:schemeClr val="dk1"/>
              </a:solidFill>
            </a:endParaRPr>
          </a:p>
          <a:p>
            <a:pPr indent="0" lvl="0" marL="0" rtl="0" algn="l">
              <a:lnSpc>
                <a:spcPct val="125000"/>
              </a:lnSpc>
              <a:spcBef>
                <a:spcPts val="0"/>
              </a:spcBef>
              <a:spcAft>
                <a:spcPts val="0"/>
              </a:spcAft>
              <a:buNone/>
            </a:pPr>
            <a:r>
              <a:rPr lang="pt-BR" sz="1800">
                <a:solidFill>
                  <a:srgbClr val="007020"/>
                </a:solidFill>
              </a:rPr>
              <a:t>printf</a:t>
            </a:r>
            <a:r>
              <a:rPr lang="pt-BR" sz="1800">
                <a:solidFill>
                  <a:schemeClr val="dk1"/>
                </a:solidFill>
              </a:rPr>
              <a:t>( </a:t>
            </a:r>
            <a:r>
              <a:rPr lang="pt-BR" sz="1800">
                <a:solidFill>
                  <a:schemeClr val="dk1"/>
                </a:solidFill>
                <a:highlight>
                  <a:srgbClr val="FFF0F0"/>
                </a:highlight>
              </a:rPr>
              <a:t>"%'*-10s"</a:t>
            </a:r>
            <a:r>
              <a:rPr lang="pt-BR" sz="1800">
                <a:solidFill>
                  <a:schemeClr val="dk1"/>
                </a:solidFill>
              </a:rPr>
              <a:t>, </a:t>
            </a:r>
            <a:r>
              <a:rPr lang="pt-BR" sz="1800">
                <a:solidFill>
                  <a:schemeClr val="dk1"/>
                </a:solidFill>
                <a:highlight>
                  <a:srgbClr val="FFF0F0"/>
                </a:highlight>
              </a:rPr>
              <a:t>"Hello"</a:t>
            </a:r>
            <a:r>
              <a:rPr lang="pt-BR" sz="1800">
                <a:solidFill>
                  <a:schemeClr val="dk1"/>
                </a:solidFill>
              </a:rPr>
              <a:t> );  </a:t>
            </a:r>
            <a:r>
              <a:rPr lang="pt-BR" sz="1800">
                <a:solidFill>
                  <a:srgbClr val="888888"/>
                </a:solidFill>
              </a:rPr>
              <a:t>// Resultado: "Hello*****"</a:t>
            </a:r>
            <a:endParaRPr sz="1800">
              <a:solidFill>
                <a:srgbClr val="888888"/>
              </a:solidFill>
            </a:endParaRPr>
          </a:p>
        </p:txBody>
      </p:sp>
    </p:spTree>
  </p:cSld>
  <p:clrMapOvr>
    <a:masterClrMapping/>
  </p:clrMapOvr>
</p:sld>
</file>

<file path=ppt/slides/slide3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7" name="Shape 3057"/>
        <p:cNvGrpSpPr/>
        <p:nvPr/>
      </p:nvGrpSpPr>
      <p:grpSpPr>
        <a:xfrm>
          <a:off x="0" y="0"/>
          <a:ext cx="0" cy="0"/>
          <a:chOff x="0" y="0"/>
          <a:chExt cx="0" cy="0"/>
        </a:xfrm>
      </p:grpSpPr>
      <p:sp>
        <p:nvSpPr>
          <p:cNvPr id="3058" name="Google Shape;3058;p35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Troca de argumento</a:t>
            </a:r>
            <a:endParaRPr/>
          </a:p>
        </p:txBody>
      </p:sp>
      <p:sp>
        <p:nvSpPr>
          <p:cNvPr id="3059" name="Google Shape;3059;p356"/>
          <p:cNvSpPr txBox="1"/>
          <p:nvPr/>
        </p:nvSpPr>
        <p:spPr>
          <a:xfrm>
            <a:off x="449450" y="1265075"/>
            <a:ext cx="6991200" cy="33240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pt-BR" sz="1800">
                <a:solidFill>
                  <a:srgbClr val="557799"/>
                </a:solidFill>
              </a:rPr>
              <a:t>&lt;?php</a:t>
            </a:r>
            <a:endParaRPr sz="1800">
              <a:solidFill>
                <a:schemeClr val="dk1"/>
              </a:solidFill>
            </a:endParaRPr>
          </a:p>
          <a:p>
            <a:pPr indent="0" lvl="0" marL="0" rtl="0" algn="l">
              <a:lnSpc>
                <a:spcPct val="150000"/>
              </a:lnSpc>
              <a:spcBef>
                <a:spcPts val="0"/>
              </a:spcBef>
              <a:spcAft>
                <a:spcPts val="0"/>
              </a:spcAft>
              <a:buNone/>
            </a:pPr>
            <a:r>
              <a:rPr lang="pt-BR" sz="1800">
                <a:solidFill>
                  <a:srgbClr val="888888"/>
                </a:solidFill>
              </a:rPr>
              <a:t>//ordem natural:</a:t>
            </a:r>
            <a:endParaRPr sz="1800">
              <a:solidFill>
                <a:schemeClr val="dk1"/>
              </a:solidFill>
            </a:endParaRPr>
          </a:p>
          <a:p>
            <a:pPr indent="0" lvl="0" marL="0" rtl="0" algn="l">
              <a:lnSpc>
                <a:spcPct val="150000"/>
              </a:lnSpc>
              <a:spcBef>
                <a:spcPts val="0"/>
              </a:spcBef>
              <a:spcAft>
                <a:spcPts val="0"/>
              </a:spcAft>
              <a:buNone/>
            </a:pPr>
            <a:r>
              <a:rPr lang="pt-BR" sz="1800">
                <a:solidFill>
                  <a:srgbClr val="007020"/>
                </a:solidFill>
              </a:rPr>
              <a:t>printf</a:t>
            </a:r>
            <a:r>
              <a:rPr lang="pt-BR" sz="1800">
                <a:solidFill>
                  <a:schemeClr val="dk1"/>
                </a:solidFill>
              </a:rPr>
              <a:t>(</a:t>
            </a:r>
            <a:r>
              <a:rPr lang="pt-BR" sz="1800">
                <a:solidFill>
                  <a:schemeClr val="dk1"/>
                </a:solidFill>
                <a:highlight>
                  <a:srgbClr val="FFF0F0"/>
                </a:highlight>
              </a:rPr>
              <a:t>'Existe uma diferença entre o %s and %s'</a:t>
            </a:r>
            <a:r>
              <a:rPr lang="pt-BR" sz="1800">
                <a:solidFill>
                  <a:schemeClr val="dk1"/>
                </a:solidFill>
              </a:rPr>
              <a:t>, </a:t>
            </a:r>
            <a:r>
              <a:rPr lang="pt-BR" sz="1800">
                <a:solidFill>
                  <a:schemeClr val="dk1"/>
                </a:solidFill>
                <a:highlight>
                  <a:srgbClr val="FFF0F0"/>
                </a:highlight>
              </a:rPr>
              <a:t>'bem'</a:t>
            </a:r>
            <a:r>
              <a:rPr lang="pt-BR" sz="1800">
                <a:solidFill>
                  <a:schemeClr val="dk1"/>
                </a:solidFill>
              </a:rPr>
              <a:t>, </a:t>
            </a:r>
            <a:r>
              <a:rPr lang="pt-BR" sz="1800">
                <a:solidFill>
                  <a:schemeClr val="dk1"/>
                </a:solidFill>
                <a:highlight>
                  <a:srgbClr val="FFF0F0"/>
                </a:highlight>
              </a:rPr>
              <a:t>'mal'</a:t>
            </a:r>
            <a:r>
              <a:rPr lang="pt-BR" sz="1800">
                <a:solidFill>
                  <a:schemeClr val="dk1"/>
                </a:solidFill>
              </a:rPr>
              <a:t>);</a:t>
            </a:r>
            <a:endParaRPr sz="1800">
              <a:solidFill>
                <a:schemeClr val="dk1"/>
              </a:solidFill>
            </a:endParaRPr>
          </a:p>
          <a:p>
            <a:pPr indent="0" lvl="0" marL="0" rtl="0" algn="l">
              <a:lnSpc>
                <a:spcPct val="150000"/>
              </a:lnSpc>
              <a:spcBef>
                <a:spcPts val="0"/>
              </a:spcBef>
              <a:spcAft>
                <a:spcPts val="0"/>
              </a:spcAft>
              <a:buNone/>
            </a:pPr>
            <a:r>
              <a:rPr lang="pt-BR" sz="1800">
                <a:solidFill>
                  <a:srgbClr val="888888"/>
                </a:solidFill>
              </a:rPr>
              <a:t>//informando posição usando % e a formatação com $:</a:t>
            </a:r>
            <a:endParaRPr sz="1800">
              <a:solidFill>
                <a:schemeClr val="dk1"/>
              </a:solidFill>
            </a:endParaRPr>
          </a:p>
          <a:p>
            <a:pPr indent="0" lvl="0" marL="0" rtl="0" algn="l">
              <a:lnSpc>
                <a:spcPct val="150000"/>
              </a:lnSpc>
              <a:spcBef>
                <a:spcPts val="0"/>
              </a:spcBef>
              <a:spcAft>
                <a:spcPts val="0"/>
              </a:spcAft>
              <a:buNone/>
            </a:pPr>
            <a:r>
              <a:rPr lang="pt-BR" sz="1800">
                <a:solidFill>
                  <a:srgbClr val="007020"/>
                </a:solidFill>
              </a:rPr>
              <a:t>printf</a:t>
            </a:r>
            <a:r>
              <a:rPr lang="pt-BR" sz="1800">
                <a:solidFill>
                  <a:schemeClr val="dk1"/>
                </a:solidFill>
              </a:rPr>
              <a:t>( </a:t>
            </a:r>
            <a:r>
              <a:rPr lang="pt-BR" sz="1800">
                <a:solidFill>
                  <a:schemeClr val="dk1"/>
                </a:solidFill>
                <a:highlight>
                  <a:srgbClr val="FFF0F0"/>
                </a:highlight>
              </a:rPr>
              <a:t>'O Brasil possui %2$d regiões e %1$d estados'</a:t>
            </a:r>
            <a:r>
              <a:rPr lang="pt-BR" sz="1800">
                <a:solidFill>
                  <a:schemeClr val="dk1"/>
                </a:solidFill>
              </a:rPr>
              <a:t>, </a:t>
            </a:r>
            <a:r>
              <a:rPr b="1" lang="pt-BR" sz="1800">
                <a:solidFill>
                  <a:srgbClr val="0000DD"/>
                </a:solidFill>
              </a:rPr>
              <a:t>27</a:t>
            </a:r>
            <a:r>
              <a:rPr lang="pt-BR" sz="1800">
                <a:solidFill>
                  <a:schemeClr val="dk1"/>
                </a:solidFill>
              </a:rPr>
              <a:t>, </a:t>
            </a:r>
            <a:r>
              <a:rPr b="1" lang="pt-BR" sz="1800">
                <a:solidFill>
                  <a:srgbClr val="0000DD"/>
                </a:solidFill>
              </a:rPr>
              <a:t>5</a:t>
            </a:r>
            <a:r>
              <a:rPr lang="pt-BR" sz="1800">
                <a:solidFill>
                  <a:schemeClr val="dk1"/>
                </a:solidFill>
              </a:rPr>
              <a:t> );</a:t>
            </a:r>
            <a:endParaRPr sz="1800">
              <a:solidFill>
                <a:schemeClr val="dk1"/>
              </a:solidFill>
            </a:endParaRPr>
          </a:p>
          <a:p>
            <a:pPr indent="0" lvl="0" marL="0" rtl="0" algn="l">
              <a:lnSpc>
                <a:spcPct val="150000"/>
              </a:lnSpc>
              <a:spcBef>
                <a:spcPts val="0"/>
              </a:spcBef>
              <a:spcAft>
                <a:spcPts val="0"/>
              </a:spcAft>
              <a:buNone/>
            </a:pPr>
            <a:r>
              <a:rPr lang="pt-BR" sz="1800">
                <a:solidFill>
                  <a:srgbClr val="888888"/>
                </a:solidFill>
              </a:rPr>
              <a:t>//retornando uma string (e não printando diretamente no output)</a:t>
            </a:r>
            <a:endParaRPr sz="1800">
              <a:solidFill>
                <a:schemeClr val="dk1"/>
              </a:solidFill>
            </a:endParaRPr>
          </a:p>
          <a:p>
            <a:pPr indent="0" lvl="0" marL="0" rtl="0" algn="l">
              <a:lnSpc>
                <a:spcPct val="150000"/>
              </a:lnSpc>
              <a:spcBef>
                <a:spcPts val="0"/>
              </a:spcBef>
              <a:spcAft>
                <a:spcPts val="0"/>
              </a:spcAft>
              <a:buNone/>
            </a:pPr>
            <a:r>
              <a:rPr lang="pt-BR" sz="1800">
                <a:solidFill>
                  <a:srgbClr val="996633"/>
                </a:solidFill>
              </a:rPr>
              <a:t>$string</a:t>
            </a:r>
            <a:r>
              <a:rPr lang="pt-BR" sz="1800">
                <a:solidFill>
                  <a:schemeClr val="dk1"/>
                </a:solidFill>
              </a:rPr>
              <a:t>  </a:t>
            </a:r>
            <a:r>
              <a:rPr lang="pt-BR" sz="1800">
                <a:solidFill>
                  <a:srgbClr val="333333"/>
                </a:solidFill>
              </a:rPr>
              <a:t>=</a:t>
            </a:r>
            <a:r>
              <a:rPr lang="pt-BR" sz="1800">
                <a:solidFill>
                  <a:schemeClr val="dk1"/>
                </a:solidFill>
              </a:rPr>
              <a:t> </a:t>
            </a:r>
            <a:r>
              <a:rPr lang="pt-BR" sz="1800">
                <a:solidFill>
                  <a:srgbClr val="007020"/>
                </a:solidFill>
              </a:rPr>
              <a:t>sprintf</a:t>
            </a:r>
            <a:r>
              <a:rPr lang="pt-BR" sz="1800">
                <a:solidFill>
                  <a:schemeClr val="dk1"/>
                </a:solidFill>
              </a:rPr>
              <a:t>(</a:t>
            </a:r>
            <a:r>
              <a:rPr lang="pt-BR" sz="1800">
                <a:solidFill>
                  <a:schemeClr val="dk1"/>
                </a:solidFill>
                <a:highlight>
                  <a:srgbClr val="FFF0F0"/>
                </a:highlight>
              </a:rPr>
              <a:t>'%3$02d/%2$02d/%1$04d'</a:t>
            </a:r>
            <a:r>
              <a:rPr lang="pt-BR" sz="1800">
                <a:solidFill>
                  <a:schemeClr val="dk1"/>
                </a:solidFill>
              </a:rPr>
              <a:t>, </a:t>
            </a:r>
            <a:r>
              <a:rPr b="1" lang="pt-BR" sz="1800">
                <a:solidFill>
                  <a:srgbClr val="0000DD"/>
                </a:solidFill>
              </a:rPr>
              <a:t>1998</a:t>
            </a:r>
            <a:r>
              <a:rPr lang="pt-BR" sz="1800">
                <a:solidFill>
                  <a:schemeClr val="dk1"/>
                </a:solidFill>
              </a:rPr>
              <a:t>, </a:t>
            </a:r>
            <a:r>
              <a:rPr b="1" lang="pt-BR" sz="1800">
                <a:solidFill>
                  <a:srgbClr val="0000DD"/>
                </a:solidFill>
              </a:rPr>
              <a:t>2</a:t>
            </a:r>
            <a:r>
              <a:rPr lang="pt-BR" sz="1800">
                <a:solidFill>
                  <a:schemeClr val="dk1"/>
                </a:solidFill>
              </a:rPr>
              <a:t>, </a:t>
            </a:r>
            <a:r>
              <a:rPr b="1" lang="pt-BR" sz="1800">
                <a:solidFill>
                  <a:srgbClr val="0000DD"/>
                </a:solidFill>
              </a:rPr>
              <a:t>1</a:t>
            </a:r>
            <a:r>
              <a:rPr lang="pt-BR" sz="1800">
                <a:solidFill>
                  <a:schemeClr val="dk1"/>
                </a:solidFill>
              </a:rPr>
              <a:t>);</a:t>
            </a:r>
            <a:endParaRPr sz="1800">
              <a:solidFill>
                <a:schemeClr val="dk1"/>
              </a:solidFill>
            </a:endParaRPr>
          </a:p>
          <a:p>
            <a:pPr indent="0" lvl="0" marL="0" rtl="0" algn="l">
              <a:lnSpc>
                <a:spcPct val="150000"/>
              </a:lnSpc>
              <a:spcBef>
                <a:spcPts val="0"/>
              </a:spcBef>
              <a:spcAft>
                <a:spcPts val="0"/>
              </a:spcAft>
              <a:buNone/>
            </a:pPr>
            <a:r>
              <a:rPr b="1" lang="pt-BR" sz="1800">
                <a:solidFill>
                  <a:srgbClr val="008800"/>
                </a:solidFill>
              </a:rPr>
              <a:t>print</a:t>
            </a:r>
            <a:r>
              <a:rPr lang="pt-BR" sz="1800">
                <a:solidFill>
                  <a:schemeClr val="dk1"/>
                </a:solidFill>
              </a:rPr>
              <a:t>(</a:t>
            </a:r>
            <a:r>
              <a:rPr lang="pt-BR" sz="1800">
                <a:solidFill>
                  <a:srgbClr val="996633"/>
                </a:solidFill>
              </a:rPr>
              <a:t>$string</a:t>
            </a:r>
            <a:r>
              <a:rPr lang="pt-BR" sz="1800">
                <a:solidFill>
                  <a:schemeClr val="dk1"/>
                </a:solidFill>
              </a:rPr>
              <a:t>);</a:t>
            </a:r>
            <a:endParaRPr sz="1800">
              <a:solidFill>
                <a:schemeClr val="dk1"/>
              </a:solidFill>
            </a:endParaRPr>
          </a:p>
        </p:txBody>
      </p:sp>
    </p:spTree>
  </p:cSld>
  <p:clrMapOvr>
    <a:masterClrMapping/>
  </p:clrMapOvr>
</p:sld>
</file>

<file path=ppt/slides/slide3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3" name="Shape 3063"/>
        <p:cNvGrpSpPr/>
        <p:nvPr/>
      </p:nvGrpSpPr>
      <p:grpSpPr>
        <a:xfrm>
          <a:off x="0" y="0"/>
          <a:ext cx="0" cy="0"/>
          <a:chOff x="0" y="0"/>
          <a:chExt cx="0" cy="0"/>
        </a:xfrm>
      </p:grpSpPr>
      <p:sp>
        <p:nvSpPr>
          <p:cNvPr id="3064" name="Google Shape;3064;p35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Comparação Avançada de Strings</a:t>
            </a:r>
            <a:endParaRPr/>
          </a:p>
        </p:txBody>
      </p:sp>
      <p:sp>
        <p:nvSpPr>
          <p:cNvPr id="3065" name="Google Shape;3065;p357"/>
          <p:cNvSpPr txBox="1"/>
          <p:nvPr/>
        </p:nvSpPr>
        <p:spPr>
          <a:xfrm>
            <a:off x="311700" y="1431700"/>
            <a:ext cx="5281200" cy="34968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pt-BR">
                <a:solidFill>
                  <a:srgbClr val="557799"/>
                </a:solidFill>
              </a:rPr>
              <a:t>&lt;?php</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pt-BR">
                <a:solidFill>
                  <a:srgbClr val="996633"/>
                </a:solidFill>
              </a:rPr>
              <a:t>$nome1</a:t>
            </a:r>
            <a:r>
              <a:rPr lang="pt-BR">
                <a:solidFill>
                  <a:schemeClr val="dk1"/>
                </a:solidFill>
              </a:rPr>
              <a:t> </a:t>
            </a:r>
            <a:r>
              <a:rPr lang="pt-BR">
                <a:solidFill>
                  <a:srgbClr val="333333"/>
                </a:solidFill>
              </a:rPr>
              <a:t>=</a:t>
            </a:r>
            <a:r>
              <a:rPr lang="pt-BR">
                <a:solidFill>
                  <a:schemeClr val="dk1"/>
                </a:solidFill>
              </a:rPr>
              <a:t> </a:t>
            </a:r>
            <a:r>
              <a:rPr lang="pt-BR">
                <a:solidFill>
                  <a:schemeClr val="dk1"/>
                </a:solidFill>
                <a:highlight>
                  <a:srgbClr val="FFF0F0"/>
                </a:highlight>
              </a:rPr>
              <a:t>"tiago da silva"</a:t>
            </a:r>
            <a:r>
              <a:rPr lang="pt-BR">
                <a:solidFill>
                  <a:schemeClr val="dk1"/>
                </a:solidFill>
              </a:rPr>
              <a:t>;</a:t>
            </a:r>
            <a:endParaRPr>
              <a:solidFill>
                <a:schemeClr val="dk1"/>
              </a:solidFill>
            </a:endParaRPr>
          </a:p>
          <a:p>
            <a:pPr indent="0" lvl="0" marL="0" rtl="0" algn="l">
              <a:spcBef>
                <a:spcPts val="0"/>
              </a:spcBef>
              <a:spcAft>
                <a:spcPts val="0"/>
              </a:spcAft>
              <a:buNone/>
            </a:pPr>
            <a:r>
              <a:rPr lang="pt-BR">
                <a:solidFill>
                  <a:srgbClr val="996633"/>
                </a:solidFill>
              </a:rPr>
              <a:t>$nome2</a:t>
            </a:r>
            <a:r>
              <a:rPr lang="pt-BR">
                <a:solidFill>
                  <a:schemeClr val="dk1"/>
                </a:solidFill>
              </a:rPr>
              <a:t> </a:t>
            </a:r>
            <a:r>
              <a:rPr lang="pt-BR">
                <a:solidFill>
                  <a:srgbClr val="333333"/>
                </a:solidFill>
              </a:rPr>
              <a:t>=</a:t>
            </a:r>
            <a:r>
              <a:rPr lang="pt-BR">
                <a:solidFill>
                  <a:schemeClr val="dk1"/>
                </a:solidFill>
              </a:rPr>
              <a:t> </a:t>
            </a:r>
            <a:r>
              <a:rPr lang="pt-BR">
                <a:solidFill>
                  <a:schemeClr val="dk1"/>
                </a:solidFill>
                <a:highlight>
                  <a:srgbClr val="FFF0F0"/>
                </a:highlight>
              </a:rPr>
              <a:t>"thyago da silva"</a:t>
            </a:r>
            <a:r>
              <a:rPr lang="pt-BR">
                <a:solidFill>
                  <a:schemeClr val="dk1"/>
                </a:solidFill>
              </a:rPr>
              <a:t>;</a:t>
            </a:r>
            <a:endParaRPr>
              <a:solidFill>
                <a:schemeClr val="dk1"/>
              </a:solidFill>
            </a:endParaRPr>
          </a:p>
          <a:p>
            <a:pPr indent="0" lvl="0" marL="0" rtl="0" algn="l">
              <a:spcBef>
                <a:spcPts val="0"/>
              </a:spcBef>
              <a:spcAft>
                <a:spcPts val="0"/>
              </a:spcAft>
              <a:buNone/>
            </a:pPr>
            <a:r>
              <a:rPr b="1" lang="pt-BR">
                <a:solidFill>
                  <a:srgbClr val="008800"/>
                </a:solidFill>
              </a:rPr>
              <a:t>echo</a:t>
            </a:r>
            <a:r>
              <a:rPr lang="pt-BR">
                <a:solidFill>
                  <a:schemeClr val="dk1"/>
                </a:solidFill>
              </a:rPr>
              <a:t> </a:t>
            </a:r>
            <a:r>
              <a:rPr lang="pt-BR">
                <a:solidFill>
                  <a:schemeClr val="dk1"/>
                </a:solidFill>
                <a:highlight>
                  <a:srgbClr val="FFF0F0"/>
                </a:highlight>
              </a:rPr>
              <a:t>"distâncias: "</a:t>
            </a:r>
            <a:r>
              <a:rPr lang="pt-BR">
                <a:solidFill>
                  <a:srgbClr val="333333"/>
                </a:solidFill>
              </a:rPr>
              <a:t>.</a:t>
            </a:r>
            <a:r>
              <a:rPr lang="pt-BR">
                <a:solidFill>
                  <a:srgbClr val="007020"/>
                </a:solidFill>
              </a:rPr>
              <a:t>levenshtein</a:t>
            </a:r>
            <a:r>
              <a:rPr lang="pt-BR">
                <a:solidFill>
                  <a:schemeClr val="dk1"/>
                </a:solidFill>
              </a:rPr>
              <a:t>(</a:t>
            </a:r>
            <a:r>
              <a:rPr lang="pt-BR">
                <a:solidFill>
                  <a:srgbClr val="996633"/>
                </a:solidFill>
              </a:rPr>
              <a:t>$nome1</a:t>
            </a:r>
            <a:r>
              <a:rPr lang="pt-BR">
                <a:solidFill>
                  <a:schemeClr val="dk1"/>
                </a:solidFill>
              </a:rPr>
              <a:t>, </a:t>
            </a:r>
            <a:r>
              <a:rPr lang="pt-BR">
                <a:solidFill>
                  <a:srgbClr val="996633"/>
                </a:solidFill>
              </a:rPr>
              <a:t>$nome2</a:t>
            </a:r>
            <a:r>
              <a:rPr lang="pt-BR">
                <a:solidFill>
                  <a:schemeClr val="dk1"/>
                </a:solidFill>
              </a:rPr>
              <a:t>)</a:t>
            </a:r>
            <a:r>
              <a:rPr lang="pt-BR">
                <a:solidFill>
                  <a:srgbClr val="333333"/>
                </a:solidFill>
              </a:rPr>
              <a:t>.</a:t>
            </a:r>
            <a:r>
              <a:rPr lang="pt-BR">
                <a:solidFill>
                  <a:schemeClr val="dk1"/>
                </a:solidFill>
                <a:highlight>
                  <a:srgbClr val="FFF0F0"/>
                </a:highlight>
              </a:rPr>
              <a:t>"&lt;br/&gt;"</a:t>
            </a:r>
            <a:r>
              <a:rPr lang="pt-BR">
                <a:solidFill>
                  <a:schemeClr val="dk1"/>
                </a:solidFill>
              </a:rPr>
              <a:t>;</a:t>
            </a:r>
            <a:endParaRPr>
              <a:solidFill>
                <a:schemeClr val="dk1"/>
              </a:solidFill>
            </a:endParaRPr>
          </a:p>
          <a:p>
            <a:pPr indent="0" lvl="0" marL="0" rtl="0" algn="l">
              <a:spcBef>
                <a:spcPts val="0"/>
              </a:spcBef>
              <a:spcAft>
                <a:spcPts val="0"/>
              </a:spcAft>
              <a:buNone/>
            </a:pPr>
            <a:r>
              <a:rPr b="1" lang="pt-BR">
                <a:solidFill>
                  <a:srgbClr val="008800"/>
                </a:solidFill>
              </a:rPr>
              <a:t>echo</a:t>
            </a:r>
            <a:r>
              <a:rPr lang="pt-BR">
                <a:solidFill>
                  <a:schemeClr val="dk1"/>
                </a:solidFill>
              </a:rPr>
              <a:t> </a:t>
            </a:r>
            <a:r>
              <a:rPr lang="pt-BR">
                <a:solidFill>
                  <a:schemeClr val="dk1"/>
                </a:solidFill>
                <a:highlight>
                  <a:srgbClr val="FFF0F0"/>
                </a:highlight>
              </a:rPr>
              <a:t>"comparação fonética 1:"</a:t>
            </a:r>
            <a:endParaRPr>
              <a:solidFill>
                <a:schemeClr val="dk1"/>
              </a:solidFill>
            </a:endParaRPr>
          </a:p>
          <a:p>
            <a:pPr indent="0" lvl="0" marL="0" rtl="0" algn="l">
              <a:spcBef>
                <a:spcPts val="0"/>
              </a:spcBef>
              <a:spcAft>
                <a:spcPts val="0"/>
              </a:spcAft>
              <a:buNone/>
            </a:pPr>
            <a:r>
              <a:rPr lang="pt-BR">
                <a:solidFill>
                  <a:schemeClr val="dk1"/>
                </a:solidFill>
              </a:rPr>
              <a:t>    </a:t>
            </a:r>
            <a:r>
              <a:rPr lang="pt-BR">
                <a:solidFill>
                  <a:srgbClr val="333333"/>
                </a:solidFill>
              </a:rPr>
              <a:t>.</a:t>
            </a:r>
            <a:r>
              <a:rPr lang="pt-BR">
                <a:solidFill>
                  <a:srgbClr val="007020"/>
                </a:solidFill>
              </a:rPr>
              <a:t>soundex</a:t>
            </a:r>
            <a:r>
              <a:rPr lang="pt-BR">
                <a:solidFill>
                  <a:schemeClr val="dk1"/>
                </a:solidFill>
              </a:rPr>
              <a:t>(</a:t>
            </a:r>
            <a:r>
              <a:rPr lang="pt-BR">
                <a:solidFill>
                  <a:srgbClr val="996633"/>
                </a:solidFill>
              </a:rPr>
              <a:t>$nome1</a:t>
            </a:r>
            <a:r>
              <a:rPr lang="pt-BR">
                <a:solidFill>
                  <a:schemeClr val="dk1"/>
                </a:solidFill>
              </a:rPr>
              <a:t>), </a:t>
            </a:r>
            <a:r>
              <a:rPr lang="pt-BR">
                <a:solidFill>
                  <a:schemeClr val="dk1"/>
                </a:solidFill>
                <a:highlight>
                  <a:srgbClr val="FFF0F0"/>
                </a:highlight>
              </a:rPr>
              <a:t>"&amp;nbsp"</a:t>
            </a:r>
            <a:r>
              <a:rPr lang="pt-BR">
                <a:solidFill>
                  <a:schemeClr val="dk1"/>
                </a:solidFill>
              </a:rPr>
              <a:t>, </a:t>
            </a:r>
            <a:r>
              <a:rPr lang="pt-BR">
                <a:solidFill>
                  <a:srgbClr val="007020"/>
                </a:solidFill>
              </a:rPr>
              <a:t>soundex</a:t>
            </a:r>
            <a:r>
              <a:rPr lang="pt-BR">
                <a:solidFill>
                  <a:schemeClr val="dk1"/>
                </a:solidFill>
              </a:rPr>
              <a:t>(</a:t>
            </a:r>
            <a:r>
              <a:rPr lang="pt-BR">
                <a:solidFill>
                  <a:srgbClr val="996633"/>
                </a:solidFill>
              </a:rPr>
              <a:t>$nome2</a:t>
            </a:r>
            <a:r>
              <a:rPr lang="pt-BR">
                <a:solidFill>
                  <a:schemeClr val="dk1"/>
                </a:solidFill>
              </a:rPr>
              <a:t>)</a:t>
            </a:r>
            <a:r>
              <a:rPr lang="pt-BR">
                <a:solidFill>
                  <a:srgbClr val="333333"/>
                </a:solidFill>
              </a:rPr>
              <a:t>.</a:t>
            </a:r>
            <a:r>
              <a:rPr lang="pt-BR">
                <a:solidFill>
                  <a:schemeClr val="dk1"/>
                </a:solidFill>
                <a:highlight>
                  <a:srgbClr val="FFF0F0"/>
                </a:highlight>
              </a:rPr>
              <a:t>"&lt;br/&gt;"</a:t>
            </a:r>
            <a:r>
              <a:rPr lang="pt-BR">
                <a:solidFill>
                  <a:schemeClr val="dk1"/>
                </a:solidFill>
              </a:rPr>
              <a:t>;</a:t>
            </a:r>
            <a:endParaRPr>
              <a:solidFill>
                <a:schemeClr val="dk1"/>
              </a:solidFill>
            </a:endParaRPr>
          </a:p>
          <a:p>
            <a:pPr indent="0" lvl="0" marL="0" rtl="0" algn="l">
              <a:spcBef>
                <a:spcPts val="0"/>
              </a:spcBef>
              <a:spcAft>
                <a:spcPts val="0"/>
              </a:spcAft>
              <a:buNone/>
            </a:pPr>
            <a:r>
              <a:rPr b="1" lang="pt-BR">
                <a:solidFill>
                  <a:srgbClr val="008800"/>
                </a:solidFill>
              </a:rPr>
              <a:t>echo</a:t>
            </a:r>
            <a:r>
              <a:rPr lang="pt-BR">
                <a:solidFill>
                  <a:schemeClr val="dk1"/>
                </a:solidFill>
              </a:rPr>
              <a:t> </a:t>
            </a:r>
            <a:r>
              <a:rPr lang="pt-BR">
                <a:solidFill>
                  <a:schemeClr val="dk1"/>
                </a:solidFill>
                <a:highlight>
                  <a:srgbClr val="FFF0F0"/>
                </a:highlight>
              </a:rPr>
              <a:t>"comparação fonética 2:"</a:t>
            </a:r>
            <a:endParaRPr>
              <a:solidFill>
                <a:schemeClr val="dk1"/>
              </a:solidFill>
            </a:endParaRPr>
          </a:p>
          <a:p>
            <a:pPr indent="0" lvl="0" marL="0" rtl="0" algn="l">
              <a:spcBef>
                <a:spcPts val="0"/>
              </a:spcBef>
              <a:spcAft>
                <a:spcPts val="0"/>
              </a:spcAft>
              <a:buNone/>
            </a:pPr>
            <a:r>
              <a:rPr lang="pt-BR">
                <a:solidFill>
                  <a:schemeClr val="dk1"/>
                </a:solidFill>
              </a:rPr>
              <a:t>    </a:t>
            </a:r>
            <a:r>
              <a:rPr lang="pt-BR">
                <a:solidFill>
                  <a:srgbClr val="333333"/>
                </a:solidFill>
              </a:rPr>
              <a:t>.</a:t>
            </a:r>
            <a:r>
              <a:rPr lang="pt-BR">
                <a:solidFill>
                  <a:srgbClr val="007020"/>
                </a:solidFill>
              </a:rPr>
              <a:t>metaphone</a:t>
            </a:r>
            <a:r>
              <a:rPr lang="pt-BR">
                <a:solidFill>
                  <a:schemeClr val="dk1"/>
                </a:solidFill>
              </a:rPr>
              <a:t>(</a:t>
            </a:r>
            <a:r>
              <a:rPr lang="pt-BR">
                <a:solidFill>
                  <a:srgbClr val="996633"/>
                </a:solidFill>
              </a:rPr>
              <a:t>$nome1</a:t>
            </a:r>
            <a:r>
              <a:rPr lang="pt-BR">
                <a:solidFill>
                  <a:schemeClr val="dk1"/>
                </a:solidFill>
              </a:rPr>
              <a:t>), </a:t>
            </a:r>
            <a:r>
              <a:rPr lang="pt-BR">
                <a:solidFill>
                  <a:schemeClr val="dk1"/>
                </a:solidFill>
                <a:highlight>
                  <a:srgbClr val="FFF0F0"/>
                </a:highlight>
              </a:rPr>
              <a:t>"&amp;nbsp"</a:t>
            </a:r>
            <a:r>
              <a:rPr lang="pt-BR">
                <a:solidFill>
                  <a:schemeClr val="dk1"/>
                </a:solidFill>
              </a:rPr>
              <a:t>, </a:t>
            </a:r>
            <a:r>
              <a:rPr lang="pt-BR">
                <a:solidFill>
                  <a:srgbClr val="007020"/>
                </a:solidFill>
              </a:rPr>
              <a:t>metaphone</a:t>
            </a:r>
            <a:r>
              <a:rPr lang="pt-BR">
                <a:solidFill>
                  <a:schemeClr val="dk1"/>
                </a:solidFill>
              </a:rPr>
              <a:t>(</a:t>
            </a:r>
            <a:r>
              <a:rPr lang="pt-BR">
                <a:solidFill>
                  <a:srgbClr val="996633"/>
                </a:solidFill>
              </a:rPr>
              <a:t>$nome2</a:t>
            </a:r>
            <a:r>
              <a:rPr lang="pt-BR">
                <a:solidFill>
                  <a:schemeClr val="dk1"/>
                </a:solidFill>
              </a:rPr>
              <a:t>)</a:t>
            </a:r>
            <a:r>
              <a:rPr lang="pt-BR">
                <a:solidFill>
                  <a:srgbClr val="333333"/>
                </a:solidFill>
              </a:rPr>
              <a:t>.</a:t>
            </a:r>
            <a:r>
              <a:rPr lang="pt-BR">
                <a:solidFill>
                  <a:schemeClr val="dk1"/>
                </a:solidFill>
                <a:highlight>
                  <a:srgbClr val="FFF0F0"/>
                </a:highlight>
              </a:rPr>
              <a:t>"&lt;br/&gt;"</a:t>
            </a:r>
            <a:r>
              <a:rPr lang="pt-BR">
                <a:solidFill>
                  <a:schemeClr val="dk1"/>
                </a:solidFill>
              </a:rPr>
              <a:t>;</a:t>
            </a:r>
            <a:endParaRPr>
              <a:solidFill>
                <a:schemeClr val="dk1"/>
              </a:solidFill>
            </a:endParaRPr>
          </a:p>
          <a:p>
            <a:pPr indent="0" lvl="0" marL="0" rtl="0" algn="l">
              <a:spcBef>
                <a:spcPts val="0"/>
              </a:spcBef>
              <a:spcAft>
                <a:spcPts val="0"/>
              </a:spcAft>
              <a:buNone/>
            </a:pPr>
            <a:r>
              <a:rPr lang="pt-BR">
                <a:solidFill>
                  <a:srgbClr val="007020"/>
                </a:solidFill>
              </a:rPr>
              <a:t>similar_text</a:t>
            </a:r>
            <a:r>
              <a:rPr lang="pt-BR">
                <a:solidFill>
                  <a:schemeClr val="dk1"/>
                </a:solidFill>
              </a:rPr>
              <a:t>(</a:t>
            </a:r>
            <a:r>
              <a:rPr lang="pt-BR">
                <a:solidFill>
                  <a:srgbClr val="996633"/>
                </a:solidFill>
              </a:rPr>
              <a:t>$nome1</a:t>
            </a:r>
            <a:r>
              <a:rPr lang="pt-BR">
                <a:solidFill>
                  <a:schemeClr val="dk1"/>
                </a:solidFill>
              </a:rPr>
              <a:t>, </a:t>
            </a:r>
            <a:r>
              <a:rPr lang="pt-BR">
                <a:solidFill>
                  <a:srgbClr val="996633"/>
                </a:solidFill>
              </a:rPr>
              <a:t>$nome2</a:t>
            </a:r>
            <a:r>
              <a:rPr lang="pt-BR">
                <a:solidFill>
                  <a:schemeClr val="dk1"/>
                </a:solidFill>
              </a:rPr>
              <a:t>, </a:t>
            </a:r>
            <a:r>
              <a:rPr lang="pt-BR">
                <a:solidFill>
                  <a:srgbClr val="996633"/>
                </a:solidFill>
              </a:rPr>
              <a:t>$porcentagem</a:t>
            </a:r>
            <a:r>
              <a:rPr lang="pt-BR">
                <a:solidFill>
                  <a:schemeClr val="dk1"/>
                </a:solidFill>
              </a:rPr>
              <a:t>);</a:t>
            </a:r>
            <a:endParaRPr>
              <a:solidFill>
                <a:schemeClr val="dk1"/>
              </a:solidFill>
            </a:endParaRPr>
          </a:p>
          <a:p>
            <a:pPr indent="0" lvl="0" marL="0" rtl="0" algn="l">
              <a:spcBef>
                <a:spcPts val="0"/>
              </a:spcBef>
              <a:spcAft>
                <a:spcPts val="0"/>
              </a:spcAft>
              <a:buNone/>
            </a:pPr>
            <a:r>
              <a:rPr b="1" lang="pt-BR">
                <a:solidFill>
                  <a:srgbClr val="008800"/>
                </a:solidFill>
              </a:rPr>
              <a:t>echo</a:t>
            </a:r>
            <a:r>
              <a:rPr lang="pt-BR">
                <a:solidFill>
                  <a:schemeClr val="dk1"/>
                </a:solidFill>
              </a:rPr>
              <a:t> </a:t>
            </a:r>
            <a:r>
              <a:rPr lang="pt-BR">
                <a:solidFill>
                  <a:schemeClr val="dk1"/>
                </a:solidFill>
                <a:highlight>
                  <a:srgbClr val="FFF0F0"/>
                </a:highlight>
              </a:rPr>
              <a:t>"similaridade de textos: "</a:t>
            </a:r>
            <a:endParaRPr>
              <a:solidFill>
                <a:schemeClr val="dk1"/>
              </a:solidFill>
            </a:endParaRPr>
          </a:p>
          <a:p>
            <a:pPr indent="0" lvl="0" marL="0" rtl="0" algn="l">
              <a:lnSpc>
                <a:spcPct val="125000"/>
              </a:lnSpc>
              <a:spcBef>
                <a:spcPts val="0"/>
              </a:spcBef>
              <a:spcAft>
                <a:spcPts val="0"/>
              </a:spcAft>
              <a:buNone/>
            </a:pPr>
            <a:r>
              <a:rPr lang="pt-BR">
                <a:solidFill>
                  <a:schemeClr val="dk1"/>
                </a:solidFill>
              </a:rPr>
              <a:t>    </a:t>
            </a:r>
            <a:r>
              <a:rPr lang="pt-BR">
                <a:solidFill>
                  <a:srgbClr val="333333"/>
                </a:solidFill>
              </a:rPr>
              <a:t>.</a:t>
            </a:r>
            <a:r>
              <a:rPr lang="pt-BR">
                <a:solidFill>
                  <a:schemeClr val="dk1"/>
                </a:solidFill>
              </a:rPr>
              <a:t> </a:t>
            </a:r>
            <a:r>
              <a:rPr lang="pt-BR">
                <a:solidFill>
                  <a:srgbClr val="996633"/>
                </a:solidFill>
              </a:rPr>
              <a:t>$porcentagem</a:t>
            </a:r>
            <a:r>
              <a:rPr lang="pt-BR">
                <a:solidFill>
                  <a:srgbClr val="333333"/>
                </a:solidFill>
              </a:rPr>
              <a:t>.</a:t>
            </a:r>
            <a:r>
              <a:rPr lang="pt-BR">
                <a:solidFill>
                  <a:schemeClr val="dk1"/>
                </a:solidFill>
                <a:highlight>
                  <a:srgbClr val="FFF0F0"/>
                </a:highlight>
              </a:rPr>
              <a:t>" % &lt;br/&gt;"</a:t>
            </a:r>
            <a:r>
              <a:rPr lang="pt-BR">
                <a:solidFill>
                  <a:schemeClr val="dk1"/>
                </a:solidFill>
              </a:rPr>
              <a:t>;</a:t>
            </a:r>
            <a:endParaRPr>
              <a:solidFill>
                <a:schemeClr val="dk1"/>
              </a:solidFill>
            </a:endParaRPr>
          </a:p>
        </p:txBody>
      </p:sp>
      <p:sp>
        <p:nvSpPr>
          <p:cNvPr id="3066" name="Google Shape;3066;p357"/>
          <p:cNvSpPr txBox="1"/>
          <p:nvPr/>
        </p:nvSpPr>
        <p:spPr>
          <a:xfrm>
            <a:off x="5743875" y="1431700"/>
            <a:ext cx="3225900" cy="34968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just">
              <a:spcBef>
                <a:spcPts val="0"/>
              </a:spcBef>
              <a:spcAft>
                <a:spcPts val="0"/>
              </a:spcAft>
              <a:buNone/>
            </a:pPr>
            <a:r>
              <a:rPr b="1" lang="pt-BR"/>
              <a:t>levenshthein</a:t>
            </a:r>
            <a:r>
              <a:rPr lang="pt-BR"/>
              <a:t>: calcula a “distância” entre duas strings. Esta distância é definida como o mínimo de caracteres (passos) necessários para transformar a string1 na string2. Sua complexidade é O (m*n);</a:t>
            </a:r>
            <a:endParaRPr/>
          </a:p>
          <a:p>
            <a:pPr indent="0" lvl="0" marL="0" rtl="0" algn="just">
              <a:spcBef>
                <a:spcPts val="0"/>
              </a:spcBef>
              <a:spcAft>
                <a:spcPts val="0"/>
              </a:spcAft>
              <a:buNone/>
            </a:pPr>
            <a:r>
              <a:rPr b="1" lang="pt-BR"/>
              <a:t>soundex</a:t>
            </a:r>
            <a:r>
              <a:rPr lang="pt-BR"/>
              <a:t>: calcula a “chave sonora” de uma string. </a:t>
            </a:r>
            <a:endParaRPr/>
          </a:p>
          <a:p>
            <a:pPr indent="0" lvl="0" marL="0" rtl="0" algn="just">
              <a:spcBef>
                <a:spcPts val="0"/>
              </a:spcBef>
              <a:spcAft>
                <a:spcPts val="0"/>
              </a:spcAft>
              <a:buNone/>
            </a:pPr>
            <a:r>
              <a:rPr b="1" lang="pt-BR"/>
              <a:t>metaphone</a:t>
            </a:r>
            <a:r>
              <a:rPr lang="pt-BR"/>
              <a:t>: similar ao soundex, porém mais precisa pois utiliza os principios básicos da pronuncia de palavras em inglês.</a:t>
            </a:r>
            <a:endParaRPr/>
          </a:p>
          <a:p>
            <a:pPr indent="0" lvl="0" marL="0" rtl="0" algn="just">
              <a:spcBef>
                <a:spcPts val="0"/>
              </a:spcBef>
              <a:spcAft>
                <a:spcPts val="0"/>
              </a:spcAft>
              <a:buNone/>
            </a:pPr>
            <a:r>
              <a:rPr b="1" lang="pt-BR"/>
              <a:t>similar_text</a:t>
            </a:r>
            <a:r>
              <a:rPr lang="pt-BR"/>
              <a:t>: calcula a distância entre as duas strings, utilizando o algoritmo de Oliver. Sua complexidade é O(n**3).</a:t>
            </a:r>
            <a:endParaRPr/>
          </a:p>
          <a:p>
            <a:pPr indent="0" lvl="0" marL="0" rtl="0" algn="just">
              <a:spcBef>
                <a:spcPts val="0"/>
              </a:spcBef>
              <a:spcAft>
                <a:spcPts val="0"/>
              </a:spcAft>
              <a:buNone/>
            </a:pPr>
            <a:r>
              <a:t/>
            </a:r>
            <a:endParaRPr/>
          </a:p>
        </p:txBody>
      </p:sp>
    </p:spTree>
  </p:cSld>
  <p:clrMapOvr>
    <a:masterClrMapping/>
  </p:clrMapOvr>
</p:sld>
</file>

<file path=ppt/slides/slide3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0" name="Shape 3070"/>
        <p:cNvGrpSpPr/>
        <p:nvPr/>
      </p:nvGrpSpPr>
      <p:grpSpPr>
        <a:xfrm>
          <a:off x="0" y="0"/>
          <a:ext cx="0" cy="0"/>
          <a:chOff x="0" y="0"/>
          <a:chExt cx="0" cy="0"/>
        </a:xfrm>
      </p:grpSpPr>
      <p:sp>
        <p:nvSpPr>
          <p:cNvPr id="3071" name="Google Shape;3071;p35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Expressões Regulares</a:t>
            </a:r>
            <a:endParaRPr/>
          </a:p>
        </p:txBody>
      </p:sp>
      <p:sp>
        <p:nvSpPr>
          <p:cNvPr id="3072" name="Google Shape;3072;p358"/>
          <p:cNvSpPr txBox="1"/>
          <p:nvPr>
            <p:ph idx="1" type="body"/>
          </p:nvPr>
        </p:nvSpPr>
        <p:spPr>
          <a:xfrm>
            <a:off x="311700" y="1152475"/>
            <a:ext cx="8520600" cy="3956400"/>
          </a:xfrm>
          <a:prstGeom prst="rect">
            <a:avLst/>
          </a:prstGeom>
        </p:spPr>
        <p:txBody>
          <a:bodyPr anchorCtr="0" anchor="t" bIns="91425" lIns="91425" spcFirstLastPara="1" rIns="91425" wrap="square" tIns="91425">
            <a:noAutofit/>
          </a:bodyPr>
          <a:lstStyle/>
          <a:p>
            <a:pPr indent="-342900" lvl="0" marL="457200" rtl="0" algn="just">
              <a:spcBef>
                <a:spcPts val="0"/>
              </a:spcBef>
              <a:spcAft>
                <a:spcPts val="0"/>
              </a:spcAft>
              <a:buSzPts val="1800"/>
              <a:buChar char="●"/>
            </a:pPr>
            <a:r>
              <a:rPr lang="pt-BR"/>
              <a:t>C</a:t>
            </a:r>
            <a:r>
              <a:rPr lang="pt-BR"/>
              <a:t>omumente conhecidas como "regex" ou "RegExp", expressões regulares são sequências de </a:t>
            </a:r>
            <a:r>
              <a:rPr lang="pt-BR"/>
              <a:t>caracteres</a:t>
            </a:r>
            <a:r>
              <a:rPr lang="pt-BR"/>
              <a:t> especialmente formatadas para </a:t>
            </a:r>
            <a:r>
              <a:rPr b="1" lang="pt-BR"/>
              <a:t>encontrar padrões em textos</a:t>
            </a:r>
            <a:r>
              <a:rPr lang="pt-BR"/>
              <a:t>. </a:t>
            </a:r>
            <a:endParaRPr/>
          </a:p>
          <a:p>
            <a:pPr indent="-342900" lvl="0" marL="457200" rtl="0" algn="just">
              <a:spcBef>
                <a:spcPts val="0"/>
              </a:spcBef>
              <a:spcAft>
                <a:spcPts val="0"/>
              </a:spcAft>
              <a:buSzPts val="1800"/>
              <a:buChar char="●"/>
            </a:pPr>
            <a:r>
              <a:rPr lang="pt-BR"/>
              <a:t>Expressões regulares são uma das ferramentas mais poderosas disponíveis atualmente para processamento e manipulação de textos eficazes e eficientes. </a:t>
            </a:r>
            <a:endParaRPr/>
          </a:p>
          <a:p>
            <a:pPr indent="-342900" lvl="0" marL="457200" rtl="0" algn="just">
              <a:spcBef>
                <a:spcPts val="0"/>
              </a:spcBef>
              <a:spcAft>
                <a:spcPts val="0"/>
              </a:spcAft>
              <a:buSzPts val="1800"/>
              <a:buChar char="●"/>
            </a:pPr>
            <a:r>
              <a:rPr lang="pt-BR"/>
              <a:t>Podem ser usadas, por ex., para verificar se o formato dos dados, ou seja, nome, email, número de telefone etc. digitado pelo usuário estava correto ou não, localizar ou substituir a sequência correspondente no conteúdo de texto.</a:t>
            </a:r>
            <a:endParaRPr/>
          </a:p>
          <a:p>
            <a:pPr indent="-342900" lvl="0" marL="457200" rtl="0" algn="just">
              <a:spcBef>
                <a:spcPts val="0"/>
              </a:spcBef>
              <a:spcAft>
                <a:spcPts val="0"/>
              </a:spcAft>
              <a:buSzPts val="1800"/>
              <a:buChar char="●"/>
            </a:pPr>
            <a:r>
              <a:rPr lang="pt-BR"/>
              <a:t>Com o advento do PHP 5.3, a linguagem passou a dar suporte a expressões regulares no estilo Perl através de sua família preg_ de funções.</a:t>
            </a:r>
            <a:endParaRPr/>
          </a:p>
        </p:txBody>
      </p:sp>
    </p:spTree>
  </p:cSld>
  <p:clrMapOvr>
    <a:masterClrMapping/>
  </p:clrMapOvr>
</p:sld>
</file>

<file path=ppt/slides/slide3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6" name="Shape 3076"/>
        <p:cNvGrpSpPr/>
        <p:nvPr/>
      </p:nvGrpSpPr>
      <p:grpSpPr>
        <a:xfrm>
          <a:off x="0" y="0"/>
          <a:ext cx="0" cy="0"/>
          <a:chOff x="0" y="0"/>
          <a:chExt cx="0" cy="0"/>
        </a:xfrm>
      </p:grpSpPr>
      <p:sp>
        <p:nvSpPr>
          <p:cNvPr id="3077" name="Google Shape;3077;p35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Regex no PHP</a:t>
            </a:r>
            <a:endParaRPr/>
          </a:p>
        </p:txBody>
      </p:sp>
      <p:sp>
        <p:nvSpPr>
          <p:cNvPr id="3078" name="Google Shape;3078;p359"/>
          <p:cNvSpPr txBox="1"/>
          <p:nvPr>
            <p:ph idx="1" type="body"/>
          </p:nvPr>
        </p:nvSpPr>
        <p:spPr>
          <a:xfrm>
            <a:off x="311700" y="1152475"/>
            <a:ext cx="8520600" cy="3626700"/>
          </a:xfrm>
          <a:prstGeom prst="rect">
            <a:avLst/>
          </a:prstGeom>
        </p:spPr>
        <p:txBody>
          <a:bodyPr anchorCtr="0" anchor="t" bIns="91425" lIns="91425" spcFirstLastPara="1" rIns="91425" wrap="square" tIns="91425">
            <a:noAutofit/>
          </a:bodyPr>
          <a:lstStyle/>
          <a:p>
            <a:pPr indent="-342900" lvl="0" marL="457200" rtl="0" algn="just">
              <a:spcBef>
                <a:spcPts val="0"/>
              </a:spcBef>
              <a:spcAft>
                <a:spcPts val="0"/>
              </a:spcAft>
              <a:buSzPts val="1800"/>
              <a:buChar char="●"/>
            </a:pPr>
            <a:r>
              <a:rPr lang="pt-BR"/>
              <a:t>O PHP possui um conjunto de funções que trabalham com expressões regulares, todas com o prefixo “preg”</a:t>
            </a:r>
            <a:br>
              <a:rPr lang="pt-BR"/>
            </a:br>
            <a:endParaRPr/>
          </a:p>
          <a:p>
            <a:pPr indent="-342900" lvl="0" marL="457200" rtl="0" algn="just">
              <a:spcBef>
                <a:spcPts val="0"/>
              </a:spcBef>
              <a:spcAft>
                <a:spcPts val="0"/>
              </a:spcAft>
              <a:buSzPts val="1800"/>
              <a:buChar char="●"/>
            </a:pPr>
            <a:r>
              <a:rPr lang="pt-BR"/>
              <a:t>PREG é um </a:t>
            </a:r>
            <a:r>
              <a:rPr lang="pt-BR"/>
              <a:t>mnemônico</a:t>
            </a:r>
            <a:r>
              <a:rPr lang="pt-BR"/>
              <a:t> para </a:t>
            </a:r>
            <a:r>
              <a:rPr lang="pt-BR" u="sng"/>
              <a:t>Perl REGular expression.</a:t>
            </a:r>
            <a:br>
              <a:rPr lang="pt-BR" u="sng"/>
            </a:br>
            <a:endParaRPr u="sng"/>
          </a:p>
          <a:p>
            <a:pPr indent="-342900" lvl="0" marL="457200" rtl="0" algn="just">
              <a:spcBef>
                <a:spcPts val="0"/>
              </a:spcBef>
              <a:spcAft>
                <a:spcPts val="0"/>
              </a:spcAft>
              <a:buSzPts val="1800"/>
              <a:buChar char="●"/>
            </a:pPr>
            <a:r>
              <a:rPr lang="pt-BR"/>
              <a:t>A sintaxe dos padrões usados nessas funções se parece muito com o Perl. A expressão deve estar entre os delimitadores, uma barra (/), por exemplo. </a:t>
            </a:r>
            <a:br>
              <a:rPr lang="pt-BR"/>
            </a:br>
            <a:endParaRPr/>
          </a:p>
          <a:p>
            <a:pPr indent="-342900" lvl="0" marL="457200" rtl="0" algn="just">
              <a:spcBef>
                <a:spcPts val="0"/>
              </a:spcBef>
              <a:spcAft>
                <a:spcPts val="0"/>
              </a:spcAft>
              <a:buSzPts val="1800"/>
              <a:buChar char="●"/>
            </a:pPr>
            <a:r>
              <a:rPr lang="pt-BR"/>
              <a:t>O suporte a expressões regulares utilizando a sintaxe POSIX com funções de prefixo “ereg” foram depreciadas no PHP 7.</a:t>
            </a:r>
            <a:endParaRPr/>
          </a:p>
        </p:txBody>
      </p:sp>
    </p:spTree>
  </p:cSld>
  <p:clrMapOvr>
    <a:masterClrMapping/>
  </p:clrMapOvr>
</p:sld>
</file>

<file path=ppt/slides/slide3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2" name="Shape 3082"/>
        <p:cNvGrpSpPr/>
        <p:nvPr/>
      </p:nvGrpSpPr>
      <p:grpSpPr>
        <a:xfrm>
          <a:off x="0" y="0"/>
          <a:ext cx="0" cy="0"/>
          <a:chOff x="0" y="0"/>
          <a:chExt cx="0" cy="0"/>
        </a:xfrm>
      </p:grpSpPr>
      <p:sp>
        <p:nvSpPr>
          <p:cNvPr id="3083" name="Google Shape;3083;p36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Regex (Delimitadores)</a:t>
            </a:r>
            <a:endParaRPr/>
          </a:p>
        </p:txBody>
      </p:sp>
      <p:sp>
        <p:nvSpPr>
          <p:cNvPr id="3084" name="Google Shape;3084;p360"/>
          <p:cNvSpPr txBox="1"/>
          <p:nvPr/>
        </p:nvSpPr>
        <p:spPr>
          <a:xfrm>
            <a:off x="4627475" y="1093925"/>
            <a:ext cx="4212900" cy="34374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pt-BR">
                <a:solidFill>
                  <a:schemeClr val="dk2"/>
                </a:solidFill>
              </a:rPr>
              <a:t>Os delimitadores podem ser qualquer caractere ASCII </a:t>
            </a:r>
            <a:r>
              <a:rPr b="1" lang="pt-BR">
                <a:solidFill>
                  <a:schemeClr val="dk2"/>
                </a:solidFill>
              </a:rPr>
              <a:t>não alfanumérico e sem espaço em branco, exceto a barra invertida (\) e o byte nulo</a:t>
            </a:r>
            <a:r>
              <a:rPr lang="pt-BR">
                <a:solidFill>
                  <a:schemeClr val="dk2"/>
                </a:solidFill>
              </a:rPr>
              <a:t>. Se o caractere delimitador precisar ser usado na própria expressão, ele precisará ser escapado por uma barra invertida. </a:t>
            </a:r>
            <a:endParaRPr>
              <a:solidFill>
                <a:schemeClr val="dk2"/>
              </a:solidFill>
            </a:endParaRPr>
          </a:p>
          <a:p>
            <a:pPr indent="0" lvl="0" marL="0" rtl="0" algn="just">
              <a:lnSpc>
                <a:spcPct val="115000"/>
              </a:lnSpc>
              <a:spcBef>
                <a:spcPts val="1600"/>
              </a:spcBef>
              <a:spcAft>
                <a:spcPts val="1600"/>
              </a:spcAft>
              <a:buNone/>
            </a:pPr>
            <a:r>
              <a:rPr lang="pt-BR">
                <a:solidFill>
                  <a:schemeClr val="dk2"/>
                </a:solidFill>
              </a:rPr>
              <a:t>Delimitadores correspondentes ao estilo Perl (), {}, [] e &lt;&gt; também podem ser usados.</a:t>
            </a:r>
            <a:endParaRPr u="sng">
              <a:solidFill>
                <a:schemeClr val="dk2"/>
              </a:solidFill>
            </a:endParaRPr>
          </a:p>
        </p:txBody>
      </p:sp>
      <p:sp>
        <p:nvSpPr>
          <p:cNvPr id="3085" name="Google Shape;3085;p360"/>
          <p:cNvSpPr txBox="1"/>
          <p:nvPr/>
        </p:nvSpPr>
        <p:spPr>
          <a:xfrm>
            <a:off x="407800" y="1093925"/>
            <a:ext cx="4003200" cy="34374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pt-BR" sz="2400">
                <a:solidFill>
                  <a:srgbClr val="557799"/>
                </a:solidFill>
              </a:rPr>
              <a:t>&lt;?php</a:t>
            </a:r>
            <a:endParaRPr sz="2400">
              <a:solidFill>
                <a:schemeClr val="dk1"/>
              </a:solidFill>
            </a:endParaRPr>
          </a:p>
          <a:p>
            <a:pPr indent="0" lvl="0" marL="0" rtl="0" algn="l">
              <a:spcBef>
                <a:spcPts val="0"/>
              </a:spcBef>
              <a:spcAft>
                <a:spcPts val="0"/>
              </a:spcAft>
              <a:buNone/>
            </a:pPr>
            <a:r>
              <a:t/>
            </a:r>
            <a:endParaRPr sz="2400">
              <a:solidFill>
                <a:schemeClr val="dk1"/>
              </a:solidFill>
            </a:endParaRPr>
          </a:p>
          <a:p>
            <a:pPr indent="0" lvl="0" marL="0" rtl="0" algn="l">
              <a:spcBef>
                <a:spcPts val="0"/>
              </a:spcBef>
              <a:spcAft>
                <a:spcPts val="0"/>
              </a:spcAft>
              <a:buNone/>
            </a:pPr>
            <a:r>
              <a:rPr lang="pt-BR" sz="2400">
                <a:solidFill>
                  <a:srgbClr val="996633"/>
                </a:solidFill>
              </a:rPr>
              <a:t>$regex_valido</a:t>
            </a:r>
            <a:r>
              <a:rPr lang="pt-BR" sz="2400">
                <a:solidFill>
                  <a:schemeClr val="dk1"/>
                </a:solidFill>
              </a:rPr>
              <a:t> </a:t>
            </a:r>
            <a:r>
              <a:rPr lang="pt-BR" sz="2400">
                <a:solidFill>
                  <a:srgbClr val="333333"/>
                </a:solidFill>
              </a:rPr>
              <a:t>=</a:t>
            </a:r>
            <a:r>
              <a:rPr lang="pt-BR" sz="2400">
                <a:solidFill>
                  <a:schemeClr val="dk1"/>
                </a:solidFill>
              </a:rPr>
              <a:t> </a:t>
            </a:r>
            <a:r>
              <a:rPr lang="pt-BR" sz="2400">
                <a:solidFill>
                  <a:schemeClr val="dk1"/>
                </a:solidFill>
                <a:highlight>
                  <a:srgbClr val="FFF0F0"/>
                </a:highlight>
              </a:rPr>
              <a:t>"/a/"</a:t>
            </a:r>
            <a:r>
              <a:rPr lang="pt-BR" sz="2400">
                <a:solidFill>
                  <a:schemeClr val="dk1"/>
                </a:solidFill>
              </a:rPr>
              <a:t>;</a:t>
            </a:r>
            <a:endParaRPr sz="2400">
              <a:solidFill>
                <a:schemeClr val="dk1"/>
              </a:solidFill>
            </a:endParaRPr>
          </a:p>
          <a:p>
            <a:pPr indent="0" lvl="0" marL="0" rtl="0" algn="l">
              <a:spcBef>
                <a:spcPts val="0"/>
              </a:spcBef>
              <a:spcAft>
                <a:spcPts val="0"/>
              </a:spcAft>
              <a:buNone/>
            </a:pPr>
            <a:r>
              <a:rPr lang="pt-BR" sz="2400">
                <a:solidFill>
                  <a:srgbClr val="996633"/>
                </a:solidFill>
              </a:rPr>
              <a:t>$regex_valido</a:t>
            </a:r>
            <a:r>
              <a:rPr lang="pt-BR" sz="2400">
                <a:solidFill>
                  <a:schemeClr val="dk1"/>
                </a:solidFill>
              </a:rPr>
              <a:t> </a:t>
            </a:r>
            <a:r>
              <a:rPr lang="pt-BR" sz="2400">
                <a:solidFill>
                  <a:srgbClr val="333333"/>
                </a:solidFill>
              </a:rPr>
              <a:t>=</a:t>
            </a:r>
            <a:r>
              <a:rPr lang="pt-BR" sz="2400">
                <a:solidFill>
                  <a:schemeClr val="dk1"/>
                </a:solidFill>
              </a:rPr>
              <a:t> </a:t>
            </a:r>
            <a:r>
              <a:rPr lang="pt-BR" sz="2400">
                <a:solidFill>
                  <a:schemeClr val="dk1"/>
                </a:solidFill>
                <a:highlight>
                  <a:srgbClr val="FFF0F0"/>
                </a:highlight>
              </a:rPr>
              <a:t>"%a%"</a:t>
            </a:r>
            <a:r>
              <a:rPr lang="pt-BR" sz="2400">
                <a:solidFill>
                  <a:schemeClr val="dk1"/>
                </a:solidFill>
              </a:rPr>
              <a:t>;</a:t>
            </a:r>
            <a:endParaRPr sz="2400">
              <a:solidFill>
                <a:schemeClr val="dk1"/>
              </a:solidFill>
            </a:endParaRPr>
          </a:p>
          <a:p>
            <a:pPr indent="0" lvl="0" marL="0" rtl="0" algn="l">
              <a:spcBef>
                <a:spcPts val="0"/>
              </a:spcBef>
              <a:spcAft>
                <a:spcPts val="0"/>
              </a:spcAft>
              <a:buNone/>
            </a:pPr>
            <a:r>
              <a:rPr lang="pt-BR" sz="2400">
                <a:solidFill>
                  <a:srgbClr val="996633"/>
                </a:solidFill>
              </a:rPr>
              <a:t>$regex_valido</a:t>
            </a:r>
            <a:r>
              <a:rPr lang="pt-BR" sz="2400">
                <a:solidFill>
                  <a:schemeClr val="dk1"/>
                </a:solidFill>
              </a:rPr>
              <a:t> </a:t>
            </a:r>
            <a:r>
              <a:rPr lang="pt-BR" sz="2400">
                <a:solidFill>
                  <a:srgbClr val="333333"/>
                </a:solidFill>
              </a:rPr>
              <a:t>=</a:t>
            </a:r>
            <a:r>
              <a:rPr lang="pt-BR" sz="2400">
                <a:solidFill>
                  <a:schemeClr val="dk1"/>
                </a:solidFill>
              </a:rPr>
              <a:t> </a:t>
            </a:r>
            <a:r>
              <a:rPr lang="pt-BR" sz="2400">
                <a:solidFill>
                  <a:schemeClr val="dk1"/>
                </a:solidFill>
                <a:highlight>
                  <a:srgbClr val="FFF0F0"/>
                </a:highlight>
              </a:rPr>
              <a:t>"*a*"</a:t>
            </a:r>
            <a:r>
              <a:rPr lang="pt-BR" sz="2400">
                <a:solidFill>
                  <a:schemeClr val="dk1"/>
                </a:solidFill>
              </a:rPr>
              <a:t>;</a:t>
            </a:r>
            <a:endParaRPr sz="2400">
              <a:solidFill>
                <a:schemeClr val="dk1"/>
              </a:solidFill>
            </a:endParaRPr>
          </a:p>
          <a:p>
            <a:pPr indent="0" lvl="0" marL="0" rtl="0" algn="l">
              <a:lnSpc>
                <a:spcPct val="125000"/>
              </a:lnSpc>
              <a:spcBef>
                <a:spcPts val="0"/>
              </a:spcBef>
              <a:spcAft>
                <a:spcPts val="0"/>
              </a:spcAft>
              <a:buClr>
                <a:schemeClr val="dk1"/>
              </a:buClr>
              <a:buSzPts val="1100"/>
              <a:buFont typeface="Arial"/>
              <a:buNone/>
            </a:pPr>
            <a:r>
              <a:rPr lang="pt-BR" sz="2400">
                <a:solidFill>
                  <a:srgbClr val="996633"/>
                </a:solidFill>
              </a:rPr>
              <a:t>$regex_valido</a:t>
            </a:r>
            <a:r>
              <a:rPr lang="pt-BR" sz="2400">
                <a:solidFill>
                  <a:schemeClr val="dk1"/>
                </a:solidFill>
              </a:rPr>
              <a:t> </a:t>
            </a:r>
            <a:r>
              <a:rPr lang="pt-BR" sz="2400">
                <a:solidFill>
                  <a:srgbClr val="333333"/>
                </a:solidFill>
              </a:rPr>
              <a:t>=</a:t>
            </a:r>
            <a:r>
              <a:rPr lang="pt-BR" sz="2400">
                <a:solidFill>
                  <a:schemeClr val="dk1"/>
                </a:solidFill>
              </a:rPr>
              <a:t> </a:t>
            </a:r>
            <a:r>
              <a:rPr lang="pt-BR" sz="2400">
                <a:solidFill>
                  <a:schemeClr val="dk1"/>
                </a:solidFill>
                <a:highlight>
                  <a:srgbClr val="FFF0F0"/>
                </a:highlight>
              </a:rPr>
              <a:t>"!a!"</a:t>
            </a:r>
            <a:r>
              <a:rPr lang="pt-BR" sz="2400">
                <a:solidFill>
                  <a:schemeClr val="dk1"/>
                </a:solidFill>
              </a:rPr>
              <a:t>;</a:t>
            </a:r>
            <a:endParaRPr sz="2400">
              <a:solidFill>
                <a:schemeClr val="dk1"/>
              </a:solidFill>
            </a:endParaRPr>
          </a:p>
          <a:p>
            <a:pPr indent="0" lvl="0" marL="0" rtl="0" algn="l">
              <a:spcBef>
                <a:spcPts val="0"/>
              </a:spcBef>
              <a:spcAft>
                <a:spcPts val="0"/>
              </a:spcAft>
              <a:buNone/>
            </a:pPr>
            <a:r>
              <a:t/>
            </a:r>
            <a:endParaRPr sz="2400"/>
          </a:p>
        </p:txBody>
      </p:sp>
    </p:spTree>
  </p:cSld>
  <p:clrMapOvr>
    <a:masterClrMapping/>
  </p:clrMapOvr>
</p:sld>
</file>

<file path=ppt/slides/slide3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9" name="Shape 3089"/>
        <p:cNvGrpSpPr/>
        <p:nvPr/>
      </p:nvGrpSpPr>
      <p:grpSpPr>
        <a:xfrm>
          <a:off x="0" y="0"/>
          <a:ext cx="0" cy="0"/>
          <a:chOff x="0" y="0"/>
          <a:chExt cx="0" cy="0"/>
        </a:xfrm>
      </p:grpSpPr>
      <p:sp>
        <p:nvSpPr>
          <p:cNvPr id="3090" name="Google Shape;3090;p36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Funções de Regex no PHP</a:t>
            </a:r>
            <a:endParaRPr/>
          </a:p>
        </p:txBody>
      </p:sp>
      <p:sp>
        <p:nvSpPr>
          <p:cNvPr id="3091" name="Google Shape;3091;p361"/>
          <p:cNvSpPr txBox="1"/>
          <p:nvPr/>
        </p:nvSpPr>
        <p:spPr>
          <a:xfrm>
            <a:off x="407825" y="1131900"/>
            <a:ext cx="7773300" cy="39318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pt-BR">
                <a:solidFill>
                  <a:srgbClr val="557799"/>
                </a:solidFill>
              </a:rPr>
              <a:t>&lt;?php</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pt-BR">
                <a:solidFill>
                  <a:srgbClr val="888888"/>
                </a:solidFill>
              </a:rPr>
              <a:t>//busca</a:t>
            </a:r>
            <a:endParaRPr>
              <a:solidFill>
                <a:schemeClr val="dk1"/>
              </a:solidFill>
            </a:endParaRPr>
          </a:p>
          <a:p>
            <a:pPr indent="-317500" lvl="0" marL="457200" rtl="0" algn="l">
              <a:spcBef>
                <a:spcPts val="0"/>
              </a:spcBef>
              <a:spcAft>
                <a:spcPts val="0"/>
              </a:spcAft>
              <a:buSzPts val="1400"/>
              <a:buChar char="●"/>
            </a:pPr>
            <a:r>
              <a:rPr lang="pt-BR">
                <a:solidFill>
                  <a:srgbClr val="007020"/>
                </a:solidFill>
              </a:rPr>
              <a:t>preg_match</a:t>
            </a:r>
            <a:r>
              <a:rPr lang="pt-BR">
                <a:solidFill>
                  <a:schemeClr val="dk1"/>
                </a:solidFill>
              </a:rPr>
              <a:t>(</a:t>
            </a:r>
            <a:r>
              <a:rPr lang="pt-BR">
                <a:solidFill>
                  <a:srgbClr val="996633"/>
                </a:solidFill>
              </a:rPr>
              <a:t>$pattern</a:t>
            </a:r>
            <a:r>
              <a:rPr lang="pt-BR">
                <a:solidFill>
                  <a:schemeClr val="dk1"/>
                </a:solidFill>
              </a:rPr>
              <a:t>, </a:t>
            </a:r>
            <a:r>
              <a:rPr lang="pt-BR">
                <a:solidFill>
                  <a:srgbClr val="996633"/>
                </a:solidFill>
              </a:rPr>
              <a:t>$subject</a:t>
            </a:r>
            <a:r>
              <a:rPr lang="pt-BR">
                <a:solidFill>
                  <a:schemeClr val="dk1"/>
                </a:solidFill>
              </a:rPr>
              <a:t>, </a:t>
            </a:r>
            <a:r>
              <a:rPr lang="pt-BR">
                <a:solidFill>
                  <a:srgbClr val="996633"/>
                </a:solidFill>
              </a:rPr>
              <a:t>$matches</a:t>
            </a:r>
            <a:r>
              <a:rPr lang="pt-BR">
                <a:solidFill>
                  <a:schemeClr val="dk1"/>
                </a:solidFill>
              </a:rPr>
              <a:t>);</a:t>
            </a:r>
            <a:endParaRPr>
              <a:solidFill>
                <a:schemeClr val="dk1"/>
              </a:solidFill>
            </a:endParaRPr>
          </a:p>
          <a:p>
            <a:pPr indent="-317500" lvl="0" marL="457200" rtl="0" algn="l">
              <a:spcBef>
                <a:spcPts val="0"/>
              </a:spcBef>
              <a:spcAft>
                <a:spcPts val="0"/>
              </a:spcAft>
              <a:buSzPts val="1400"/>
              <a:buChar char="●"/>
            </a:pPr>
            <a:r>
              <a:rPr lang="pt-BR">
                <a:solidFill>
                  <a:srgbClr val="007020"/>
                </a:solidFill>
              </a:rPr>
              <a:t>preg_match_all</a:t>
            </a:r>
            <a:r>
              <a:rPr lang="pt-BR">
                <a:solidFill>
                  <a:schemeClr val="dk1"/>
                </a:solidFill>
              </a:rPr>
              <a:t>(</a:t>
            </a:r>
            <a:r>
              <a:rPr lang="pt-BR">
                <a:solidFill>
                  <a:srgbClr val="996633"/>
                </a:solidFill>
              </a:rPr>
              <a:t>$pattern</a:t>
            </a:r>
            <a:r>
              <a:rPr lang="pt-BR">
                <a:solidFill>
                  <a:schemeClr val="dk1"/>
                </a:solidFill>
              </a:rPr>
              <a:t>, </a:t>
            </a:r>
            <a:r>
              <a:rPr lang="pt-BR">
                <a:solidFill>
                  <a:srgbClr val="996633"/>
                </a:solidFill>
              </a:rPr>
              <a:t>$subject</a:t>
            </a:r>
            <a:r>
              <a:rPr lang="pt-BR">
                <a:solidFill>
                  <a:schemeClr val="dk1"/>
                </a:solidFill>
              </a:rPr>
              <a:t>, </a:t>
            </a:r>
            <a:r>
              <a:rPr lang="pt-BR">
                <a:solidFill>
                  <a:srgbClr val="996633"/>
                </a:solidFill>
              </a:rPr>
              <a:t>$matches</a:t>
            </a:r>
            <a:r>
              <a:rPr lang="pt-BR">
                <a:solidFill>
                  <a:schemeClr val="dk1"/>
                </a:solidFill>
              </a:rPr>
              <a:t>);</a:t>
            </a:r>
            <a:endParaRPr>
              <a:solidFill>
                <a:schemeClr val="dk1"/>
              </a:solidFill>
            </a:endParaRPr>
          </a:p>
          <a:p>
            <a:pPr indent="-317500" lvl="0" marL="457200" rtl="0" algn="l">
              <a:spcBef>
                <a:spcPts val="0"/>
              </a:spcBef>
              <a:spcAft>
                <a:spcPts val="0"/>
              </a:spcAft>
              <a:buSzPts val="1400"/>
              <a:buChar char="●"/>
            </a:pPr>
            <a:r>
              <a:rPr lang="pt-BR">
                <a:solidFill>
                  <a:srgbClr val="007020"/>
                </a:solidFill>
              </a:rPr>
              <a:t>preg_grep</a:t>
            </a:r>
            <a:r>
              <a:rPr lang="pt-BR">
                <a:solidFill>
                  <a:schemeClr val="dk1"/>
                </a:solidFill>
              </a:rPr>
              <a:t>(</a:t>
            </a:r>
            <a:r>
              <a:rPr lang="pt-BR">
                <a:solidFill>
                  <a:srgbClr val="996633"/>
                </a:solidFill>
              </a:rPr>
              <a:t>$pattern</a:t>
            </a:r>
            <a:r>
              <a:rPr lang="pt-BR">
                <a:solidFill>
                  <a:schemeClr val="dk1"/>
                </a:solidFill>
              </a:rPr>
              <a:t>, </a:t>
            </a:r>
            <a:r>
              <a:rPr lang="pt-BR">
                <a:solidFill>
                  <a:srgbClr val="996633"/>
                </a:solidFill>
              </a:rPr>
              <a:t>$input</a:t>
            </a:r>
            <a:r>
              <a:rPr lang="pt-BR">
                <a:solidFill>
                  <a:schemeClr val="dk1"/>
                </a:solidFill>
              </a:rPr>
              <a:t>);</a:t>
            </a:r>
            <a:endParaRPr>
              <a:solidFill>
                <a:schemeClr val="dk1"/>
              </a:solidFill>
            </a:endParaRPr>
          </a:p>
          <a:p>
            <a:pPr indent="-317500" lvl="0" marL="457200" rtl="0" algn="l">
              <a:spcBef>
                <a:spcPts val="0"/>
              </a:spcBef>
              <a:spcAft>
                <a:spcPts val="0"/>
              </a:spcAft>
              <a:buSzPts val="1400"/>
              <a:buChar char="●"/>
            </a:pPr>
            <a:r>
              <a:rPr lang="pt-BR">
                <a:solidFill>
                  <a:srgbClr val="007020"/>
                </a:solidFill>
              </a:rPr>
              <a:t>preg_split</a:t>
            </a:r>
            <a:r>
              <a:rPr lang="pt-BR">
                <a:solidFill>
                  <a:schemeClr val="dk1"/>
                </a:solidFill>
              </a:rPr>
              <a:t>(</a:t>
            </a:r>
            <a:r>
              <a:rPr lang="pt-BR">
                <a:solidFill>
                  <a:srgbClr val="996633"/>
                </a:solidFill>
              </a:rPr>
              <a:t>$pattern</a:t>
            </a:r>
            <a:r>
              <a:rPr lang="pt-BR">
                <a:solidFill>
                  <a:schemeClr val="dk1"/>
                </a:solidFill>
              </a:rPr>
              <a:t>, </a:t>
            </a:r>
            <a:r>
              <a:rPr lang="pt-BR">
                <a:solidFill>
                  <a:srgbClr val="996633"/>
                </a:solidFill>
              </a:rPr>
              <a:t>$subject</a:t>
            </a:r>
            <a:r>
              <a:rPr lang="pt-BR">
                <a:solidFill>
                  <a:schemeClr val="dk1"/>
                </a:solidFill>
              </a:rPr>
              <a:t>, </a:t>
            </a:r>
            <a:r>
              <a:rPr lang="pt-BR">
                <a:solidFill>
                  <a:srgbClr val="996633"/>
                </a:solidFill>
              </a:rPr>
              <a:t>$limit</a:t>
            </a:r>
            <a:r>
              <a:rPr lang="pt-BR">
                <a:solidFill>
                  <a:schemeClr val="dk1"/>
                </a:solidFill>
              </a:rPr>
              <a:t>, </a:t>
            </a:r>
            <a:r>
              <a:rPr lang="pt-BR">
                <a:solidFill>
                  <a:srgbClr val="996633"/>
                </a:solidFill>
              </a:rPr>
              <a:t>$flags</a:t>
            </a:r>
            <a:r>
              <a:rPr lang="pt-BR">
                <a:solidFill>
                  <a:schemeClr val="dk1"/>
                </a:solidFill>
              </a:rPr>
              <a:t>);</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pt-BR">
                <a:solidFill>
                  <a:srgbClr val="888888"/>
                </a:solidFill>
              </a:rPr>
              <a:t>//substituição</a:t>
            </a:r>
            <a:endParaRPr>
              <a:solidFill>
                <a:schemeClr val="dk1"/>
              </a:solidFill>
            </a:endParaRPr>
          </a:p>
          <a:p>
            <a:pPr indent="-317500" lvl="0" marL="457200" rtl="0" algn="l">
              <a:spcBef>
                <a:spcPts val="0"/>
              </a:spcBef>
              <a:spcAft>
                <a:spcPts val="0"/>
              </a:spcAft>
              <a:buSzPts val="1400"/>
              <a:buChar char="●"/>
            </a:pPr>
            <a:r>
              <a:rPr lang="pt-BR">
                <a:solidFill>
                  <a:srgbClr val="007020"/>
                </a:solidFill>
              </a:rPr>
              <a:t>preg_filter</a:t>
            </a:r>
            <a:r>
              <a:rPr lang="pt-BR">
                <a:solidFill>
                  <a:schemeClr val="dk1"/>
                </a:solidFill>
              </a:rPr>
              <a:t>(</a:t>
            </a:r>
            <a:r>
              <a:rPr lang="pt-BR">
                <a:solidFill>
                  <a:srgbClr val="996633"/>
                </a:solidFill>
              </a:rPr>
              <a:t>$pattern</a:t>
            </a:r>
            <a:r>
              <a:rPr lang="pt-BR">
                <a:solidFill>
                  <a:schemeClr val="dk1"/>
                </a:solidFill>
              </a:rPr>
              <a:t>, </a:t>
            </a:r>
            <a:r>
              <a:rPr lang="pt-BR">
                <a:solidFill>
                  <a:srgbClr val="996633"/>
                </a:solidFill>
              </a:rPr>
              <a:t>$replacement</a:t>
            </a:r>
            <a:r>
              <a:rPr lang="pt-BR">
                <a:solidFill>
                  <a:schemeClr val="dk1"/>
                </a:solidFill>
              </a:rPr>
              <a:t>, </a:t>
            </a:r>
            <a:r>
              <a:rPr lang="pt-BR">
                <a:solidFill>
                  <a:srgbClr val="996633"/>
                </a:solidFill>
              </a:rPr>
              <a:t>$subject</a:t>
            </a:r>
            <a:r>
              <a:rPr lang="pt-BR">
                <a:solidFill>
                  <a:schemeClr val="dk1"/>
                </a:solidFill>
              </a:rPr>
              <a:t>);</a:t>
            </a:r>
            <a:endParaRPr>
              <a:solidFill>
                <a:schemeClr val="dk1"/>
              </a:solidFill>
            </a:endParaRPr>
          </a:p>
          <a:p>
            <a:pPr indent="-317500" lvl="0" marL="457200" rtl="0" algn="l">
              <a:spcBef>
                <a:spcPts val="0"/>
              </a:spcBef>
              <a:spcAft>
                <a:spcPts val="0"/>
              </a:spcAft>
              <a:buSzPts val="1400"/>
              <a:buChar char="●"/>
            </a:pPr>
            <a:r>
              <a:rPr lang="pt-BR">
                <a:solidFill>
                  <a:srgbClr val="007020"/>
                </a:solidFill>
              </a:rPr>
              <a:t>preg_replace_callback</a:t>
            </a:r>
            <a:r>
              <a:rPr lang="pt-BR">
                <a:solidFill>
                  <a:schemeClr val="dk1"/>
                </a:solidFill>
              </a:rPr>
              <a:t>(</a:t>
            </a:r>
            <a:r>
              <a:rPr lang="pt-BR">
                <a:solidFill>
                  <a:srgbClr val="996633"/>
                </a:solidFill>
              </a:rPr>
              <a:t>$pattern</a:t>
            </a:r>
            <a:r>
              <a:rPr lang="pt-BR">
                <a:solidFill>
                  <a:schemeClr val="dk1"/>
                </a:solidFill>
              </a:rPr>
              <a:t>, </a:t>
            </a:r>
            <a:r>
              <a:rPr lang="pt-BR">
                <a:solidFill>
                  <a:srgbClr val="996633"/>
                </a:solidFill>
              </a:rPr>
              <a:t>$callback</a:t>
            </a:r>
            <a:r>
              <a:rPr lang="pt-BR">
                <a:solidFill>
                  <a:schemeClr val="dk1"/>
                </a:solidFill>
              </a:rPr>
              <a:t>, </a:t>
            </a:r>
            <a:r>
              <a:rPr lang="pt-BR">
                <a:solidFill>
                  <a:srgbClr val="996633"/>
                </a:solidFill>
              </a:rPr>
              <a:t>$subject</a:t>
            </a:r>
            <a:r>
              <a:rPr lang="pt-BR">
                <a:solidFill>
                  <a:schemeClr val="dk1"/>
                </a:solidFill>
              </a:rPr>
              <a:t>);</a:t>
            </a:r>
            <a:endParaRPr>
              <a:solidFill>
                <a:schemeClr val="dk1"/>
              </a:solidFill>
            </a:endParaRPr>
          </a:p>
          <a:p>
            <a:pPr indent="-317500" lvl="0" marL="457200" rtl="0" algn="l">
              <a:spcBef>
                <a:spcPts val="0"/>
              </a:spcBef>
              <a:spcAft>
                <a:spcPts val="0"/>
              </a:spcAft>
              <a:buSzPts val="1400"/>
              <a:buChar char="●"/>
            </a:pPr>
            <a:r>
              <a:rPr lang="pt-BR">
                <a:solidFill>
                  <a:schemeClr val="dk1"/>
                </a:solidFill>
              </a:rPr>
              <a:t>preg_replace_callback_array(</a:t>
            </a:r>
            <a:r>
              <a:rPr lang="pt-BR">
                <a:solidFill>
                  <a:srgbClr val="996633"/>
                </a:solidFill>
              </a:rPr>
              <a:t>$patterns_and_callbacks</a:t>
            </a:r>
            <a:r>
              <a:rPr lang="pt-BR">
                <a:solidFill>
                  <a:schemeClr val="dk1"/>
                </a:solidFill>
              </a:rPr>
              <a:t>, </a:t>
            </a:r>
            <a:r>
              <a:rPr lang="pt-BR">
                <a:solidFill>
                  <a:srgbClr val="996633"/>
                </a:solidFill>
              </a:rPr>
              <a:t>$subject</a:t>
            </a:r>
            <a:r>
              <a:rPr lang="pt-BR">
                <a:solidFill>
                  <a:schemeClr val="dk1"/>
                </a:solidFill>
              </a:rPr>
              <a:t>);</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pt-BR">
                <a:solidFill>
                  <a:srgbClr val="888888"/>
                </a:solidFill>
              </a:rPr>
              <a:t>//auxiliares</a:t>
            </a:r>
            <a:endParaRPr>
              <a:solidFill>
                <a:schemeClr val="dk1"/>
              </a:solidFill>
            </a:endParaRPr>
          </a:p>
          <a:p>
            <a:pPr indent="-317500" lvl="0" marL="457200" rtl="0" algn="l">
              <a:spcBef>
                <a:spcPts val="0"/>
              </a:spcBef>
              <a:spcAft>
                <a:spcPts val="0"/>
              </a:spcAft>
              <a:buSzPts val="1400"/>
              <a:buChar char="●"/>
            </a:pPr>
            <a:r>
              <a:rPr lang="pt-BR">
                <a:solidFill>
                  <a:srgbClr val="007020"/>
                </a:solidFill>
              </a:rPr>
              <a:t>preg_last_error</a:t>
            </a:r>
            <a:r>
              <a:rPr lang="pt-BR">
                <a:solidFill>
                  <a:schemeClr val="dk1"/>
                </a:solidFill>
              </a:rPr>
              <a:t>();</a:t>
            </a:r>
            <a:endParaRPr>
              <a:solidFill>
                <a:schemeClr val="dk1"/>
              </a:solidFill>
            </a:endParaRPr>
          </a:p>
          <a:p>
            <a:pPr indent="-317500" lvl="0" marL="457200" rtl="0" algn="l">
              <a:lnSpc>
                <a:spcPct val="125000"/>
              </a:lnSpc>
              <a:spcBef>
                <a:spcPts val="0"/>
              </a:spcBef>
              <a:spcAft>
                <a:spcPts val="0"/>
              </a:spcAft>
              <a:buSzPts val="1400"/>
              <a:buChar char="●"/>
            </a:pPr>
            <a:r>
              <a:rPr lang="pt-BR">
                <a:solidFill>
                  <a:srgbClr val="007020"/>
                </a:solidFill>
              </a:rPr>
              <a:t>preg_quote</a:t>
            </a:r>
            <a:r>
              <a:rPr lang="pt-BR">
                <a:solidFill>
                  <a:schemeClr val="dk1"/>
                </a:solidFill>
              </a:rPr>
              <a:t>(</a:t>
            </a:r>
            <a:r>
              <a:rPr lang="pt-BR">
                <a:solidFill>
                  <a:srgbClr val="996633"/>
                </a:solidFill>
              </a:rPr>
              <a:t>$str</a:t>
            </a:r>
            <a:r>
              <a:rPr lang="pt-BR">
                <a:solidFill>
                  <a:schemeClr val="dk1"/>
                </a:solidFill>
              </a:rPr>
              <a:t>, </a:t>
            </a:r>
            <a:r>
              <a:rPr lang="pt-BR">
                <a:solidFill>
                  <a:srgbClr val="996633"/>
                </a:solidFill>
              </a:rPr>
              <a:t>$delimiter</a:t>
            </a:r>
            <a:r>
              <a:rPr lang="pt-BR">
                <a:solidFill>
                  <a:schemeClr val="dk1"/>
                </a:solidFill>
              </a:rPr>
              <a:t>);</a:t>
            </a:r>
            <a:endParaRPr>
              <a:solidFill>
                <a:schemeClr val="dk1"/>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4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t>Estrutura de Controle (if...else)</a:t>
            </a:r>
            <a:endParaRPr/>
          </a:p>
        </p:txBody>
      </p:sp>
      <p:sp>
        <p:nvSpPr>
          <p:cNvPr id="345" name="Google Shape;345;p47"/>
          <p:cNvSpPr/>
          <p:nvPr/>
        </p:nvSpPr>
        <p:spPr>
          <a:xfrm>
            <a:off x="7510400" y="849975"/>
            <a:ext cx="234600" cy="2325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47"/>
          <p:cNvSpPr txBox="1"/>
          <p:nvPr/>
        </p:nvSpPr>
        <p:spPr>
          <a:xfrm>
            <a:off x="6045575" y="1694913"/>
            <a:ext cx="1006800" cy="34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pt-BR" sz="1200"/>
              <a:t>verdadeiro</a:t>
            </a:r>
            <a:endParaRPr b="1" sz="1200"/>
          </a:p>
        </p:txBody>
      </p:sp>
      <p:sp>
        <p:nvSpPr>
          <p:cNvPr id="347" name="Google Shape;347;p47"/>
          <p:cNvSpPr/>
          <p:nvPr/>
        </p:nvSpPr>
        <p:spPr>
          <a:xfrm>
            <a:off x="7098950" y="4382620"/>
            <a:ext cx="1057500" cy="340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pt-BR"/>
              <a:t>fim</a:t>
            </a:r>
            <a:endParaRPr/>
          </a:p>
        </p:txBody>
      </p:sp>
      <p:sp>
        <p:nvSpPr>
          <p:cNvPr id="348" name="Google Shape;348;p47"/>
          <p:cNvSpPr txBox="1"/>
          <p:nvPr/>
        </p:nvSpPr>
        <p:spPr>
          <a:xfrm>
            <a:off x="8401750" y="1694925"/>
            <a:ext cx="611400" cy="34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pt-BR" sz="1200"/>
              <a:t>falso</a:t>
            </a:r>
            <a:endParaRPr b="1" sz="1200"/>
          </a:p>
        </p:txBody>
      </p:sp>
      <p:sp>
        <p:nvSpPr>
          <p:cNvPr id="349" name="Google Shape;349;p47"/>
          <p:cNvSpPr/>
          <p:nvPr/>
        </p:nvSpPr>
        <p:spPr>
          <a:xfrm>
            <a:off x="6663925" y="1694925"/>
            <a:ext cx="1927550" cy="666700"/>
          </a:xfrm>
          <a:prstGeom prst="flowChartDecision">
            <a:avLst/>
          </a:prstGeom>
          <a:solidFill>
            <a:srgbClr val="D5A6B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pt-BR"/>
              <a:t>condição</a:t>
            </a:r>
            <a:endParaRPr/>
          </a:p>
        </p:txBody>
      </p:sp>
      <p:cxnSp>
        <p:nvCxnSpPr>
          <p:cNvPr id="350" name="Google Shape;350;p47"/>
          <p:cNvCxnSpPr>
            <a:stCxn id="349" idx="3"/>
            <a:endCxn id="351" idx="3"/>
          </p:cNvCxnSpPr>
          <p:nvPr/>
        </p:nvCxnSpPr>
        <p:spPr>
          <a:xfrm>
            <a:off x="8591475" y="2028275"/>
            <a:ext cx="183600" cy="1175700"/>
          </a:xfrm>
          <a:prstGeom prst="bentConnector3">
            <a:avLst>
              <a:gd fmla="val 262173" name="adj1"/>
            </a:avLst>
          </a:prstGeom>
          <a:noFill/>
          <a:ln cap="flat" cmpd="sng" w="9525">
            <a:solidFill>
              <a:schemeClr val="dk2"/>
            </a:solidFill>
            <a:prstDash val="solid"/>
            <a:round/>
            <a:headEnd len="med" w="med" type="none"/>
            <a:tailEnd len="med" w="med" type="triangle"/>
          </a:ln>
        </p:spPr>
      </p:cxnSp>
      <p:sp>
        <p:nvSpPr>
          <p:cNvPr id="352" name="Google Shape;352;p47"/>
          <p:cNvSpPr/>
          <p:nvPr/>
        </p:nvSpPr>
        <p:spPr>
          <a:xfrm>
            <a:off x="6386375" y="2870775"/>
            <a:ext cx="1167000" cy="6666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pt-BR"/>
              <a:t>código condicional</a:t>
            </a:r>
            <a:br>
              <a:rPr lang="pt-BR"/>
            </a:br>
            <a:r>
              <a:rPr lang="pt-BR"/>
              <a:t>(verdadeiro)</a:t>
            </a:r>
            <a:endParaRPr/>
          </a:p>
        </p:txBody>
      </p:sp>
      <p:cxnSp>
        <p:nvCxnSpPr>
          <p:cNvPr id="353" name="Google Shape;353;p47"/>
          <p:cNvCxnSpPr>
            <a:stCxn id="345" idx="4"/>
            <a:endCxn id="349" idx="0"/>
          </p:cNvCxnSpPr>
          <p:nvPr/>
        </p:nvCxnSpPr>
        <p:spPr>
          <a:xfrm>
            <a:off x="7627700" y="1082475"/>
            <a:ext cx="0" cy="612600"/>
          </a:xfrm>
          <a:prstGeom prst="straightConnector1">
            <a:avLst/>
          </a:prstGeom>
          <a:noFill/>
          <a:ln cap="flat" cmpd="sng" w="9525">
            <a:solidFill>
              <a:schemeClr val="dk2"/>
            </a:solidFill>
            <a:prstDash val="solid"/>
            <a:round/>
            <a:headEnd len="med" w="med" type="none"/>
            <a:tailEnd len="med" w="med" type="triangle"/>
          </a:ln>
        </p:spPr>
      </p:cxnSp>
      <p:cxnSp>
        <p:nvCxnSpPr>
          <p:cNvPr id="354" name="Google Shape;354;p47"/>
          <p:cNvCxnSpPr/>
          <p:nvPr/>
        </p:nvCxnSpPr>
        <p:spPr>
          <a:xfrm>
            <a:off x="7227450" y="3560320"/>
            <a:ext cx="300" cy="822300"/>
          </a:xfrm>
          <a:prstGeom prst="straightConnector1">
            <a:avLst/>
          </a:prstGeom>
          <a:noFill/>
          <a:ln cap="flat" cmpd="sng" w="9525">
            <a:solidFill>
              <a:schemeClr val="dk2"/>
            </a:solidFill>
            <a:prstDash val="solid"/>
            <a:round/>
            <a:headEnd len="med" w="med" type="none"/>
            <a:tailEnd len="med" w="med" type="triangle"/>
          </a:ln>
        </p:spPr>
      </p:cxnSp>
      <p:sp>
        <p:nvSpPr>
          <p:cNvPr id="351" name="Google Shape;351;p47"/>
          <p:cNvSpPr/>
          <p:nvPr/>
        </p:nvSpPr>
        <p:spPr>
          <a:xfrm>
            <a:off x="7608038" y="2870775"/>
            <a:ext cx="1167000" cy="6666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pt-BR"/>
              <a:t>código condicional</a:t>
            </a:r>
            <a:br>
              <a:rPr lang="pt-BR"/>
            </a:br>
            <a:r>
              <a:rPr lang="pt-BR"/>
              <a:t>(falso)</a:t>
            </a:r>
            <a:endParaRPr/>
          </a:p>
        </p:txBody>
      </p:sp>
      <p:cxnSp>
        <p:nvCxnSpPr>
          <p:cNvPr id="355" name="Google Shape;355;p47"/>
          <p:cNvCxnSpPr>
            <a:stCxn id="349" idx="1"/>
            <a:endCxn id="352" idx="1"/>
          </p:cNvCxnSpPr>
          <p:nvPr/>
        </p:nvCxnSpPr>
        <p:spPr>
          <a:xfrm flipH="1">
            <a:off x="6386425" y="2028275"/>
            <a:ext cx="277500" cy="1175700"/>
          </a:xfrm>
          <a:prstGeom prst="bentConnector3">
            <a:avLst>
              <a:gd fmla="val 185829" name="adj1"/>
            </a:avLst>
          </a:prstGeom>
          <a:noFill/>
          <a:ln cap="flat" cmpd="sng" w="9525">
            <a:solidFill>
              <a:schemeClr val="dk2"/>
            </a:solidFill>
            <a:prstDash val="solid"/>
            <a:round/>
            <a:headEnd len="med" w="med" type="none"/>
            <a:tailEnd len="med" w="med" type="triangle"/>
          </a:ln>
        </p:spPr>
      </p:cxnSp>
      <p:cxnSp>
        <p:nvCxnSpPr>
          <p:cNvPr id="356" name="Google Shape;356;p47"/>
          <p:cNvCxnSpPr/>
          <p:nvPr/>
        </p:nvCxnSpPr>
        <p:spPr>
          <a:xfrm>
            <a:off x="8005800" y="3560320"/>
            <a:ext cx="300" cy="822300"/>
          </a:xfrm>
          <a:prstGeom prst="straightConnector1">
            <a:avLst/>
          </a:prstGeom>
          <a:noFill/>
          <a:ln cap="flat" cmpd="sng" w="9525">
            <a:solidFill>
              <a:schemeClr val="dk2"/>
            </a:solidFill>
            <a:prstDash val="solid"/>
            <a:round/>
            <a:headEnd len="med" w="med" type="none"/>
            <a:tailEnd len="med" w="med" type="triangle"/>
          </a:ln>
        </p:spPr>
      </p:cxnSp>
      <p:sp>
        <p:nvSpPr>
          <p:cNvPr id="357" name="Google Shape;357;p47"/>
          <p:cNvSpPr txBox="1"/>
          <p:nvPr/>
        </p:nvSpPr>
        <p:spPr>
          <a:xfrm>
            <a:off x="457375" y="1694775"/>
            <a:ext cx="5003400" cy="30000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pt-BR" sz="2400">
                <a:solidFill>
                  <a:schemeClr val="dk1"/>
                </a:solidFill>
              </a:rPr>
              <a:t>Na estrutura de controle IF também é possível definir qual conjunto de códigos será executado se as condições do if </a:t>
            </a:r>
            <a:r>
              <a:rPr lang="pt-BR" sz="2400">
                <a:solidFill>
                  <a:schemeClr val="dk1"/>
                </a:solidFill>
              </a:rPr>
              <a:t>não</a:t>
            </a:r>
            <a:r>
              <a:rPr lang="pt-BR" sz="2400">
                <a:solidFill>
                  <a:schemeClr val="dk1"/>
                </a:solidFill>
              </a:rPr>
              <a:t> forem verdadeiras, para isto, podemos utilizar a cláusula “else”.</a:t>
            </a:r>
            <a:endParaRPr sz="24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5"/>
                                        </p:tgtEl>
                                        <p:attrNameLst>
                                          <p:attrName>style.visibility</p:attrName>
                                        </p:attrNameLst>
                                      </p:cBhvr>
                                      <p:to>
                                        <p:strVal val="visible"/>
                                      </p:to>
                                    </p:set>
                                    <p:animEffect filter="fade" transition="in">
                                      <p:cBhvr>
                                        <p:cTn dur="1000"/>
                                        <p:tgtEl>
                                          <p:spTgt spid="345"/>
                                        </p:tgtEl>
                                      </p:cBhvr>
                                    </p:animEffect>
                                  </p:childTnLst>
                                </p:cTn>
                              </p:par>
                              <p:par>
                                <p:cTn fill="hold" nodeType="withEffect" presetClass="entr" presetID="10" presetSubtype="0">
                                  <p:stCondLst>
                                    <p:cond delay="0"/>
                                  </p:stCondLst>
                                  <p:childTnLst>
                                    <p:set>
                                      <p:cBhvr>
                                        <p:cTn dur="1" fill="hold">
                                          <p:stCondLst>
                                            <p:cond delay="0"/>
                                          </p:stCondLst>
                                        </p:cTn>
                                        <p:tgtEl>
                                          <p:spTgt spid="353"/>
                                        </p:tgtEl>
                                        <p:attrNameLst>
                                          <p:attrName>style.visibility</p:attrName>
                                        </p:attrNameLst>
                                      </p:cBhvr>
                                      <p:to>
                                        <p:strVal val="visible"/>
                                      </p:to>
                                    </p:set>
                                    <p:animEffect filter="fade" transition="in">
                                      <p:cBhvr>
                                        <p:cTn dur="1000"/>
                                        <p:tgtEl>
                                          <p:spTgt spid="35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9"/>
                                        </p:tgtEl>
                                        <p:attrNameLst>
                                          <p:attrName>style.visibility</p:attrName>
                                        </p:attrNameLst>
                                      </p:cBhvr>
                                      <p:to>
                                        <p:strVal val="visible"/>
                                      </p:to>
                                    </p:set>
                                    <p:animEffect filter="fade" transition="in">
                                      <p:cBhvr>
                                        <p:cTn dur="1000"/>
                                        <p:tgtEl>
                                          <p:spTgt spid="34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6"/>
                                        </p:tgtEl>
                                        <p:attrNameLst>
                                          <p:attrName>style.visibility</p:attrName>
                                        </p:attrNameLst>
                                      </p:cBhvr>
                                      <p:to>
                                        <p:strVal val="visible"/>
                                      </p:to>
                                    </p:set>
                                    <p:animEffect filter="fade" transition="in">
                                      <p:cBhvr>
                                        <p:cTn dur="1000"/>
                                        <p:tgtEl>
                                          <p:spTgt spid="346"/>
                                        </p:tgtEl>
                                      </p:cBhvr>
                                    </p:animEffect>
                                  </p:childTnLst>
                                </p:cTn>
                              </p:par>
                              <p:par>
                                <p:cTn fill="hold" nodeType="withEffect" presetClass="entr" presetID="10" presetSubtype="0">
                                  <p:stCondLst>
                                    <p:cond delay="0"/>
                                  </p:stCondLst>
                                  <p:childTnLst>
                                    <p:set>
                                      <p:cBhvr>
                                        <p:cTn dur="1" fill="hold">
                                          <p:stCondLst>
                                            <p:cond delay="0"/>
                                          </p:stCondLst>
                                        </p:cTn>
                                        <p:tgtEl>
                                          <p:spTgt spid="355"/>
                                        </p:tgtEl>
                                        <p:attrNameLst>
                                          <p:attrName>style.visibility</p:attrName>
                                        </p:attrNameLst>
                                      </p:cBhvr>
                                      <p:to>
                                        <p:strVal val="visible"/>
                                      </p:to>
                                    </p:set>
                                    <p:animEffect filter="fade" transition="in">
                                      <p:cBhvr>
                                        <p:cTn dur="1000"/>
                                        <p:tgtEl>
                                          <p:spTgt spid="35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2"/>
                                        </p:tgtEl>
                                        <p:attrNameLst>
                                          <p:attrName>style.visibility</p:attrName>
                                        </p:attrNameLst>
                                      </p:cBhvr>
                                      <p:to>
                                        <p:strVal val="visible"/>
                                      </p:to>
                                    </p:set>
                                    <p:animEffect filter="fade" transition="in">
                                      <p:cBhvr>
                                        <p:cTn dur="1000"/>
                                        <p:tgtEl>
                                          <p:spTgt spid="35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4"/>
                                        </p:tgtEl>
                                        <p:attrNameLst>
                                          <p:attrName>style.visibility</p:attrName>
                                        </p:attrNameLst>
                                      </p:cBhvr>
                                      <p:to>
                                        <p:strVal val="visible"/>
                                      </p:to>
                                    </p:set>
                                    <p:animEffect filter="fade" transition="in">
                                      <p:cBhvr>
                                        <p:cTn dur="1000"/>
                                        <p:tgtEl>
                                          <p:spTgt spid="354"/>
                                        </p:tgtEl>
                                      </p:cBhvr>
                                    </p:animEffect>
                                  </p:childTnLst>
                                </p:cTn>
                              </p:par>
                              <p:par>
                                <p:cTn fill="hold" nodeType="withEffect" presetClass="entr" presetID="10" presetSubtype="0">
                                  <p:stCondLst>
                                    <p:cond delay="0"/>
                                  </p:stCondLst>
                                  <p:childTnLst>
                                    <p:set>
                                      <p:cBhvr>
                                        <p:cTn dur="1" fill="hold">
                                          <p:stCondLst>
                                            <p:cond delay="0"/>
                                          </p:stCondLst>
                                        </p:cTn>
                                        <p:tgtEl>
                                          <p:spTgt spid="347"/>
                                        </p:tgtEl>
                                        <p:attrNameLst>
                                          <p:attrName>style.visibility</p:attrName>
                                        </p:attrNameLst>
                                      </p:cBhvr>
                                      <p:to>
                                        <p:strVal val="visible"/>
                                      </p:to>
                                    </p:set>
                                    <p:animEffect filter="fade" transition="in">
                                      <p:cBhvr>
                                        <p:cTn dur="1000"/>
                                        <p:tgtEl>
                                          <p:spTgt spid="34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8"/>
                                        </p:tgtEl>
                                        <p:attrNameLst>
                                          <p:attrName>style.visibility</p:attrName>
                                        </p:attrNameLst>
                                      </p:cBhvr>
                                      <p:to>
                                        <p:strVal val="visible"/>
                                      </p:to>
                                    </p:set>
                                    <p:animEffect filter="fade" transition="in">
                                      <p:cBhvr>
                                        <p:cTn dur="1000"/>
                                        <p:tgtEl>
                                          <p:spTgt spid="348"/>
                                        </p:tgtEl>
                                      </p:cBhvr>
                                    </p:animEffect>
                                  </p:childTnLst>
                                </p:cTn>
                              </p:par>
                              <p:par>
                                <p:cTn fill="hold" nodeType="withEffect" presetClass="entr" presetID="10" presetSubtype="0">
                                  <p:stCondLst>
                                    <p:cond delay="0"/>
                                  </p:stCondLst>
                                  <p:childTnLst>
                                    <p:set>
                                      <p:cBhvr>
                                        <p:cTn dur="1" fill="hold">
                                          <p:stCondLst>
                                            <p:cond delay="0"/>
                                          </p:stCondLst>
                                        </p:cTn>
                                        <p:tgtEl>
                                          <p:spTgt spid="350"/>
                                        </p:tgtEl>
                                        <p:attrNameLst>
                                          <p:attrName>style.visibility</p:attrName>
                                        </p:attrNameLst>
                                      </p:cBhvr>
                                      <p:to>
                                        <p:strVal val="visible"/>
                                      </p:to>
                                    </p:set>
                                    <p:animEffect filter="fade" transition="in">
                                      <p:cBhvr>
                                        <p:cTn dur="1000"/>
                                        <p:tgtEl>
                                          <p:spTgt spid="35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1"/>
                                        </p:tgtEl>
                                        <p:attrNameLst>
                                          <p:attrName>style.visibility</p:attrName>
                                        </p:attrNameLst>
                                      </p:cBhvr>
                                      <p:to>
                                        <p:strVal val="visible"/>
                                      </p:to>
                                    </p:set>
                                    <p:animEffect filter="fade" transition="in">
                                      <p:cBhvr>
                                        <p:cTn dur="1000"/>
                                        <p:tgtEl>
                                          <p:spTgt spid="35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6"/>
                                        </p:tgtEl>
                                        <p:attrNameLst>
                                          <p:attrName>style.visibility</p:attrName>
                                        </p:attrNameLst>
                                      </p:cBhvr>
                                      <p:to>
                                        <p:strVal val="visible"/>
                                      </p:to>
                                    </p:set>
                                    <p:animEffect filter="fade" transition="in">
                                      <p:cBhvr>
                                        <p:cTn dur="1000"/>
                                        <p:tgtEl>
                                          <p:spTgt spid="35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5" name="Shape 3095"/>
        <p:cNvGrpSpPr/>
        <p:nvPr/>
      </p:nvGrpSpPr>
      <p:grpSpPr>
        <a:xfrm>
          <a:off x="0" y="0"/>
          <a:ext cx="0" cy="0"/>
          <a:chOff x="0" y="0"/>
          <a:chExt cx="0" cy="0"/>
        </a:xfrm>
      </p:grpSpPr>
      <p:sp>
        <p:nvSpPr>
          <p:cNvPr id="3096" name="Google Shape;3096;p36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Regex: preg_match</a:t>
            </a:r>
            <a:endParaRPr/>
          </a:p>
        </p:txBody>
      </p:sp>
      <p:sp>
        <p:nvSpPr>
          <p:cNvPr id="3097" name="Google Shape;3097;p362"/>
          <p:cNvSpPr txBox="1"/>
          <p:nvPr>
            <p:ph idx="1" type="body"/>
          </p:nvPr>
        </p:nvSpPr>
        <p:spPr>
          <a:xfrm>
            <a:off x="5309950" y="1152475"/>
            <a:ext cx="3522300" cy="3684900"/>
          </a:xfrm>
          <a:prstGeom prst="rect">
            <a:avLst/>
          </a:prstGeom>
          <a:ln cap="flat" cmpd="sng" w="9525">
            <a:solidFill>
              <a:srgbClr val="000000"/>
            </a:solidFill>
            <a:prstDash val="dash"/>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1600"/>
              </a:spcAft>
              <a:buNone/>
            </a:pPr>
            <a:r>
              <a:rPr b="1" lang="pt-BR" sz="1400"/>
              <a:t>preg_match</a:t>
            </a:r>
            <a:r>
              <a:rPr lang="pt-BR" sz="1400"/>
              <a:t>: busca um padrão ($pattern) específico em uma string ($subject) e, quando o padrão é encontrado pela primeira vez, ele para de procurá-lo. Ele é capaz de preencher um array por referência (&amp;$matches), onde $matches[0] conterá o texto que corresponde ao padrão completo, $matches[1] terá o texto que correspondeu ao primeiro sub-padrão capturado entre parênteses, e assim por diante.</a:t>
            </a:r>
            <a:endParaRPr sz="1400"/>
          </a:p>
        </p:txBody>
      </p:sp>
      <p:sp>
        <p:nvSpPr>
          <p:cNvPr id="3098" name="Google Shape;3098;p362"/>
          <p:cNvSpPr txBox="1"/>
          <p:nvPr/>
        </p:nvSpPr>
        <p:spPr>
          <a:xfrm>
            <a:off x="441100" y="1152475"/>
            <a:ext cx="4652400" cy="36849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pt-BR">
                <a:solidFill>
                  <a:srgbClr val="557799"/>
                </a:solidFill>
              </a:rPr>
              <a:t>&lt;?php</a:t>
            </a:r>
            <a:endParaRPr>
              <a:solidFill>
                <a:srgbClr val="557799"/>
              </a:solidFill>
            </a:endParaRPr>
          </a:p>
          <a:p>
            <a:pPr indent="0" lvl="0" marL="0" rtl="0" algn="l">
              <a:spcBef>
                <a:spcPts val="0"/>
              </a:spcBef>
              <a:spcAft>
                <a:spcPts val="0"/>
              </a:spcAft>
              <a:buNone/>
            </a:pPr>
            <a:r>
              <a:t/>
            </a:r>
            <a:endParaRPr>
              <a:solidFill>
                <a:srgbClr val="557799"/>
              </a:solidFill>
            </a:endParaRPr>
          </a:p>
          <a:p>
            <a:pPr indent="0" lvl="0" marL="0" rtl="0" algn="l">
              <a:spcBef>
                <a:spcPts val="0"/>
              </a:spcBef>
              <a:spcAft>
                <a:spcPts val="0"/>
              </a:spcAft>
              <a:buNone/>
            </a:pPr>
            <a:r>
              <a:rPr lang="pt-BR">
                <a:solidFill>
                  <a:srgbClr val="996633"/>
                </a:solidFill>
              </a:rPr>
              <a:t>$regex</a:t>
            </a:r>
            <a:r>
              <a:rPr lang="pt-BR">
                <a:solidFill>
                  <a:schemeClr val="dk1"/>
                </a:solidFill>
              </a:rPr>
              <a:t>   </a:t>
            </a:r>
            <a:r>
              <a:rPr lang="pt-BR">
                <a:solidFill>
                  <a:srgbClr val="333333"/>
                </a:solidFill>
              </a:rPr>
              <a:t>=</a:t>
            </a:r>
            <a:r>
              <a:rPr lang="pt-BR">
                <a:solidFill>
                  <a:schemeClr val="dk1"/>
                </a:solidFill>
              </a:rPr>
              <a:t> </a:t>
            </a:r>
            <a:r>
              <a:rPr lang="pt-BR">
                <a:solidFill>
                  <a:schemeClr val="dk1"/>
                </a:solidFill>
                <a:highlight>
                  <a:srgbClr val="FFF0F0"/>
                </a:highlight>
              </a:rPr>
              <a:t>"/85/"</a:t>
            </a:r>
            <a:r>
              <a:rPr lang="pt-BR">
                <a:solidFill>
                  <a:schemeClr val="dk1"/>
                </a:solidFill>
              </a:rPr>
              <a:t>; </a:t>
            </a:r>
            <a:endParaRPr>
              <a:solidFill>
                <a:schemeClr val="dk1"/>
              </a:solidFill>
            </a:endParaRPr>
          </a:p>
          <a:p>
            <a:pPr indent="0" lvl="0" marL="0" rtl="0" algn="l">
              <a:spcBef>
                <a:spcPts val="0"/>
              </a:spcBef>
              <a:spcAft>
                <a:spcPts val="0"/>
              </a:spcAft>
              <a:buNone/>
            </a:pPr>
            <a:r>
              <a:rPr lang="pt-BR">
                <a:solidFill>
                  <a:srgbClr val="996633"/>
                </a:solidFill>
              </a:rPr>
              <a:t>$subject</a:t>
            </a:r>
            <a:r>
              <a:rPr lang="pt-BR">
                <a:solidFill>
                  <a:schemeClr val="dk1"/>
                </a:solidFill>
              </a:rPr>
              <a:t> </a:t>
            </a:r>
            <a:r>
              <a:rPr lang="pt-BR">
                <a:solidFill>
                  <a:srgbClr val="333333"/>
                </a:solidFill>
              </a:rPr>
              <a:t>=</a:t>
            </a:r>
            <a:r>
              <a:rPr lang="pt-BR">
                <a:solidFill>
                  <a:schemeClr val="dk1"/>
                </a:solidFill>
              </a:rPr>
              <a:t> </a:t>
            </a:r>
            <a:r>
              <a:rPr lang="pt-BR">
                <a:solidFill>
                  <a:schemeClr val="dk1"/>
                </a:solidFill>
                <a:highlight>
                  <a:srgbClr val="FFF0F0"/>
                </a:highlight>
              </a:rPr>
              <a:t>"Bem vindo ao 85 bits developer"</a:t>
            </a:r>
            <a:r>
              <a:rPr lang="pt-BR">
                <a:solidFill>
                  <a:schemeClr val="dk1"/>
                </a:solidFill>
              </a:rPr>
              <a:t>;</a:t>
            </a:r>
            <a:endParaRPr>
              <a:solidFill>
                <a:schemeClr val="dk1"/>
              </a:solidFill>
            </a:endParaRPr>
          </a:p>
          <a:p>
            <a:pPr indent="0" lvl="0" marL="0" rtl="0" algn="l">
              <a:spcBef>
                <a:spcPts val="0"/>
              </a:spcBef>
              <a:spcAft>
                <a:spcPts val="0"/>
              </a:spcAft>
              <a:buNone/>
            </a:pPr>
            <a:r>
              <a:rPr lang="pt-BR">
                <a:solidFill>
                  <a:srgbClr val="996633"/>
                </a:solidFill>
              </a:rPr>
              <a:t>$matches</a:t>
            </a:r>
            <a:r>
              <a:rPr lang="pt-BR">
                <a:solidFill>
                  <a:schemeClr val="dk1"/>
                </a:solidFill>
              </a:rPr>
              <a:t> </a:t>
            </a:r>
            <a:r>
              <a:rPr lang="pt-BR">
                <a:solidFill>
                  <a:srgbClr val="333333"/>
                </a:solidFill>
              </a:rPr>
              <a:t>=</a:t>
            </a:r>
            <a:r>
              <a:rPr lang="pt-BR">
                <a:solidFill>
                  <a:schemeClr val="dk1"/>
                </a:solidFill>
              </a:rPr>
              <a:t>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pt-BR">
                <a:solidFill>
                  <a:srgbClr val="008800"/>
                </a:solidFill>
              </a:rPr>
              <a:t>if</a:t>
            </a:r>
            <a:r>
              <a:rPr lang="pt-BR">
                <a:solidFill>
                  <a:schemeClr val="dk1"/>
                </a:solidFill>
              </a:rPr>
              <a:t> (</a:t>
            </a:r>
            <a:r>
              <a:rPr lang="pt-BR">
                <a:solidFill>
                  <a:srgbClr val="007020"/>
                </a:solidFill>
              </a:rPr>
              <a:t>preg_match</a:t>
            </a:r>
            <a:r>
              <a:rPr lang="pt-BR">
                <a:solidFill>
                  <a:schemeClr val="dk1"/>
                </a:solidFill>
              </a:rPr>
              <a:t>(</a:t>
            </a:r>
            <a:r>
              <a:rPr lang="pt-BR">
                <a:solidFill>
                  <a:srgbClr val="996633"/>
                </a:solidFill>
              </a:rPr>
              <a:t>$regex</a:t>
            </a:r>
            <a:r>
              <a:rPr lang="pt-BR">
                <a:solidFill>
                  <a:schemeClr val="dk1"/>
                </a:solidFill>
              </a:rPr>
              <a:t>, </a:t>
            </a:r>
            <a:r>
              <a:rPr lang="pt-BR">
                <a:solidFill>
                  <a:srgbClr val="996633"/>
                </a:solidFill>
              </a:rPr>
              <a:t>$subject</a:t>
            </a:r>
            <a:r>
              <a:rPr lang="pt-BR">
                <a:solidFill>
                  <a:schemeClr val="dk1"/>
                </a:solidFill>
              </a:rPr>
              <a:t>)) {</a:t>
            </a:r>
            <a:endParaRPr>
              <a:solidFill>
                <a:schemeClr val="dk1"/>
              </a:solidFill>
            </a:endParaRPr>
          </a:p>
          <a:p>
            <a:pPr indent="0" lvl="0" marL="0" rtl="0" algn="l">
              <a:spcBef>
                <a:spcPts val="0"/>
              </a:spcBef>
              <a:spcAft>
                <a:spcPts val="0"/>
              </a:spcAft>
              <a:buNone/>
            </a:pPr>
            <a:r>
              <a:rPr lang="pt-BR">
                <a:solidFill>
                  <a:schemeClr val="dk1"/>
                </a:solidFill>
              </a:rPr>
              <a:t>    </a:t>
            </a:r>
            <a:r>
              <a:rPr b="1" lang="pt-BR">
                <a:solidFill>
                  <a:srgbClr val="008800"/>
                </a:solidFill>
              </a:rPr>
              <a:t>echo</a:t>
            </a:r>
            <a:r>
              <a:rPr lang="pt-BR">
                <a:solidFill>
                  <a:schemeClr val="dk1"/>
                </a:solidFill>
              </a:rPr>
              <a:t> </a:t>
            </a:r>
            <a:r>
              <a:rPr lang="pt-BR">
                <a:solidFill>
                  <a:schemeClr val="dk1"/>
                </a:solidFill>
                <a:highlight>
                  <a:srgbClr val="FFF0F0"/>
                </a:highlight>
              </a:rPr>
              <a:t>"encontrado"</a:t>
            </a:r>
            <a:r>
              <a:rPr lang="pt-BR">
                <a:solidFill>
                  <a:schemeClr val="dk1"/>
                </a:solidFill>
              </a:rPr>
              <a:t>;</a:t>
            </a:r>
            <a:endParaRPr>
              <a:solidFill>
                <a:schemeClr val="dk1"/>
              </a:solidFill>
            </a:endParaRPr>
          </a:p>
          <a:p>
            <a:pPr indent="0" lvl="0" marL="0" rtl="0" algn="l">
              <a:spcBef>
                <a:spcPts val="0"/>
              </a:spcBef>
              <a:spcAft>
                <a:spcPts val="0"/>
              </a:spcAft>
              <a:buNone/>
            </a:pPr>
            <a:r>
              <a:rPr lang="pt-BR">
                <a:solidFill>
                  <a:schemeClr val="dk1"/>
                </a:solidFill>
              </a:rPr>
              <a:t>} </a:t>
            </a:r>
            <a:r>
              <a:rPr b="1" lang="pt-BR">
                <a:solidFill>
                  <a:srgbClr val="008800"/>
                </a:solidFill>
              </a:rPr>
              <a:t>else</a:t>
            </a:r>
            <a:r>
              <a:rPr lang="pt-BR">
                <a:solidFill>
                  <a:schemeClr val="dk1"/>
                </a:solidFill>
              </a:rPr>
              <a:t> {</a:t>
            </a:r>
            <a:endParaRPr>
              <a:solidFill>
                <a:schemeClr val="dk1"/>
              </a:solidFill>
            </a:endParaRPr>
          </a:p>
          <a:p>
            <a:pPr indent="0" lvl="0" marL="0" rtl="0" algn="l">
              <a:spcBef>
                <a:spcPts val="0"/>
              </a:spcBef>
              <a:spcAft>
                <a:spcPts val="0"/>
              </a:spcAft>
              <a:buNone/>
            </a:pPr>
            <a:r>
              <a:rPr lang="pt-BR">
                <a:solidFill>
                  <a:schemeClr val="dk1"/>
                </a:solidFill>
              </a:rPr>
              <a:t>    </a:t>
            </a:r>
            <a:r>
              <a:rPr b="1" lang="pt-BR">
                <a:solidFill>
                  <a:srgbClr val="008800"/>
                </a:solidFill>
              </a:rPr>
              <a:t>echo</a:t>
            </a:r>
            <a:r>
              <a:rPr lang="pt-BR">
                <a:solidFill>
                  <a:schemeClr val="dk1"/>
                </a:solidFill>
              </a:rPr>
              <a:t> </a:t>
            </a:r>
            <a:r>
              <a:rPr lang="pt-BR">
                <a:solidFill>
                  <a:schemeClr val="dk1"/>
                </a:solidFill>
                <a:highlight>
                  <a:srgbClr val="FFF0F0"/>
                </a:highlight>
              </a:rPr>
              <a:t>"não encontrado"</a:t>
            </a:r>
            <a:r>
              <a:rPr lang="pt-BR">
                <a:solidFill>
                  <a:schemeClr val="dk1"/>
                </a:solidFill>
              </a:rPr>
              <a:t>;</a:t>
            </a:r>
            <a:endParaRPr>
              <a:solidFill>
                <a:schemeClr val="dk1"/>
              </a:solidFill>
            </a:endParaRPr>
          </a:p>
          <a:p>
            <a:pPr indent="0" lvl="0" marL="0" rtl="0" algn="l">
              <a:spcBef>
                <a:spcPts val="0"/>
              </a:spcBef>
              <a:spcAft>
                <a:spcPts val="0"/>
              </a:spcAft>
              <a:buNone/>
            </a:pPr>
            <a:r>
              <a:rPr lang="pt-BR">
                <a:solidFill>
                  <a:schemeClr val="dk1"/>
                </a:solidFill>
              </a:rPr>
              <a:t>}</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pt-BR">
                <a:solidFill>
                  <a:srgbClr val="888888"/>
                </a:solidFill>
              </a:rPr>
              <a:t>//passando array por referência</a:t>
            </a:r>
            <a:endParaRPr>
              <a:solidFill>
                <a:schemeClr val="dk1"/>
              </a:solidFill>
            </a:endParaRPr>
          </a:p>
          <a:p>
            <a:pPr indent="0" lvl="0" marL="0" rtl="0" algn="l">
              <a:spcBef>
                <a:spcPts val="0"/>
              </a:spcBef>
              <a:spcAft>
                <a:spcPts val="0"/>
              </a:spcAft>
              <a:buNone/>
            </a:pPr>
            <a:r>
              <a:rPr lang="pt-BR">
                <a:solidFill>
                  <a:srgbClr val="007020"/>
                </a:solidFill>
              </a:rPr>
              <a:t>preg_match</a:t>
            </a:r>
            <a:r>
              <a:rPr lang="pt-BR">
                <a:solidFill>
                  <a:schemeClr val="dk1"/>
                </a:solidFill>
              </a:rPr>
              <a:t>(</a:t>
            </a:r>
            <a:r>
              <a:rPr lang="pt-BR">
                <a:solidFill>
                  <a:srgbClr val="996633"/>
                </a:solidFill>
              </a:rPr>
              <a:t>$regex</a:t>
            </a:r>
            <a:r>
              <a:rPr lang="pt-BR">
                <a:solidFill>
                  <a:schemeClr val="dk1"/>
                </a:solidFill>
              </a:rPr>
              <a:t>, </a:t>
            </a:r>
            <a:r>
              <a:rPr lang="pt-BR">
                <a:solidFill>
                  <a:srgbClr val="996633"/>
                </a:solidFill>
              </a:rPr>
              <a:t>$subject</a:t>
            </a:r>
            <a:r>
              <a:rPr lang="pt-BR">
                <a:solidFill>
                  <a:schemeClr val="dk1"/>
                </a:solidFill>
              </a:rPr>
              <a:t>, </a:t>
            </a:r>
            <a:r>
              <a:rPr lang="pt-BR">
                <a:solidFill>
                  <a:srgbClr val="996633"/>
                </a:solidFill>
              </a:rPr>
              <a:t>$matches</a:t>
            </a:r>
            <a:r>
              <a:rPr lang="pt-BR">
                <a:solidFill>
                  <a:schemeClr val="dk1"/>
                </a:solidFill>
              </a:rPr>
              <a:t>);</a:t>
            </a:r>
            <a:endParaRPr>
              <a:solidFill>
                <a:schemeClr val="dk1"/>
              </a:solidFill>
            </a:endParaRPr>
          </a:p>
          <a:p>
            <a:pPr indent="0" lvl="0" marL="0" rtl="0" algn="l">
              <a:lnSpc>
                <a:spcPct val="125000"/>
              </a:lnSpc>
              <a:spcBef>
                <a:spcPts val="0"/>
              </a:spcBef>
              <a:spcAft>
                <a:spcPts val="0"/>
              </a:spcAft>
              <a:buClr>
                <a:schemeClr val="dk1"/>
              </a:buClr>
              <a:buSzPts val="1100"/>
              <a:buFont typeface="Arial"/>
              <a:buNone/>
            </a:pPr>
            <a:r>
              <a:rPr lang="pt-BR">
                <a:solidFill>
                  <a:srgbClr val="007020"/>
                </a:solidFill>
              </a:rPr>
              <a:t>var_dump</a:t>
            </a:r>
            <a:r>
              <a:rPr lang="pt-BR">
                <a:solidFill>
                  <a:schemeClr val="dk1"/>
                </a:solidFill>
              </a:rPr>
              <a:t>(</a:t>
            </a:r>
            <a:r>
              <a:rPr lang="pt-BR">
                <a:solidFill>
                  <a:srgbClr val="996633"/>
                </a:solidFill>
              </a:rPr>
              <a:t>$matches</a:t>
            </a:r>
            <a:r>
              <a:rPr lang="pt-BR">
                <a:solidFill>
                  <a:schemeClr val="dk1"/>
                </a:solidFill>
              </a:rPr>
              <a:t>);</a:t>
            </a:r>
            <a:endParaRPr>
              <a:solidFill>
                <a:schemeClr val="dk1"/>
              </a:solidFill>
            </a:endParaRPr>
          </a:p>
          <a:p>
            <a:pPr indent="0" lvl="0" marL="0" rtl="0" algn="l">
              <a:spcBef>
                <a:spcPts val="0"/>
              </a:spcBef>
              <a:spcAft>
                <a:spcPts val="0"/>
              </a:spcAft>
              <a:buNone/>
            </a:pPr>
            <a:r>
              <a:t/>
            </a:r>
            <a:endParaRPr/>
          </a:p>
        </p:txBody>
      </p:sp>
    </p:spTree>
  </p:cSld>
  <p:clrMapOvr>
    <a:masterClrMapping/>
  </p:clrMapOvr>
</p:sld>
</file>

<file path=ppt/slides/slide3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2" name="Shape 3102"/>
        <p:cNvGrpSpPr/>
        <p:nvPr/>
      </p:nvGrpSpPr>
      <p:grpSpPr>
        <a:xfrm>
          <a:off x="0" y="0"/>
          <a:ext cx="0" cy="0"/>
          <a:chOff x="0" y="0"/>
          <a:chExt cx="0" cy="0"/>
        </a:xfrm>
      </p:grpSpPr>
      <p:sp>
        <p:nvSpPr>
          <p:cNvPr id="3103" name="Google Shape;3103;p36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Regex: preg_match_all</a:t>
            </a:r>
            <a:endParaRPr/>
          </a:p>
        </p:txBody>
      </p:sp>
      <p:sp>
        <p:nvSpPr>
          <p:cNvPr id="3104" name="Google Shape;3104;p363"/>
          <p:cNvSpPr txBox="1"/>
          <p:nvPr>
            <p:ph idx="1" type="body"/>
          </p:nvPr>
        </p:nvSpPr>
        <p:spPr>
          <a:xfrm>
            <a:off x="5393175" y="1152475"/>
            <a:ext cx="3439200" cy="3636600"/>
          </a:xfrm>
          <a:prstGeom prst="rect">
            <a:avLst/>
          </a:prstGeom>
          <a:ln cap="flat" cmpd="sng" w="9525">
            <a:solidFill>
              <a:srgbClr val="000000"/>
            </a:solidFill>
            <a:prstDash val="dash"/>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1600"/>
              </a:spcAft>
              <a:buNone/>
            </a:pPr>
            <a:r>
              <a:rPr b="1" lang="pt-BR"/>
              <a:t>preg_match_all</a:t>
            </a:r>
            <a:r>
              <a:rPr lang="pt-BR"/>
              <a:t>: busca todas as correspondências em uma string e as produz em um array multidimensional ($matches) ordenado de acordo com as sinalizações ($flags).</a:t>
            </a:r>
            <a:endParaRPr/>
          </a:p>
        </p:txBody>
      </p:sp>
      <p:sp>
        <p:nvSpPr>
          <p:cNvPr id="3105" name="Google Shape;3105;p363"/>
          <p:cNvSpPr txBox="1"/>
          <p:nvPr/>
        </p:nvSpPr>
        <p:spPr>
          <a:xfrm>
            <a:off x="406525" y="1152475"/>
            <a:ext cx="4878600" cy="36366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pt-BR">
                <a:solidFill>
                  <a:srgbClr val="557799"/>
                </a:solidFill>
              </a:rPr>
              <a:t>&lt;?php</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pt-BR">
                <a:solidFill>
                  <a:srgbClr val="996633"/>
                </a:solidFill>
              </a:rPr>
              <a:t>$regex</a:t>
            </a:r>
            <a:r>
              <a:rPr lang="pt-BR">
                <a:solidFill>
                  <a:schemeClr val="dk1"/>
                </a:solidFill>
              </a:rPr>
              <a:t>   </a:t>
            </a:r>
            <a:r>
              <a:rPr lang="pt-BR">
                <a:solidFill>
                  <a:srgbClr val="333333"/>
                </a:solidFill>
              </a:rPr>
              <a:t>=</a:t>
            </a:r>
            <a:r>
              <a:rPr lang="pt-BR">
                <a:solidFill>
                  <a:schemeClr val="dk1"/>
                </a:solidFill>
              </a:rPr>
              <a:t> </a:t>
            </a:r>
            <a:r>
              <a:rPr lang="pt-BR">
                <a:solidFill>
                  <a:schemeClr val="dk1"/>
                </a:solidFill>
                <a:highlight>
                  <a:srgbClr val="FFF0F0"/>
                </a:highlight>
              </a:rPr>
              <a:t>"/\w+(ala)/"</a:t>
            </a:r>
            <a:r>
              <a:rPr lang="pt-BR">
                <a:solidFill>
                  <a:schemeClr val="dk1"/>
                </a:solidFill>
              </a:rPr>
              <a:t>; </a:t>
            </a:r>
            <a:endParaRPr>
              <a:solidFill>
                <a:schemeClr val="dk1"/>
              </a:solidFill>
            </a:endParaRPr>
          </a:p>
          <a:p>
            <a:pPr indent="0" lvl="0" marL="0" rtl="0" algn="l">
              <a:spcBef>
                <a:spcPts val="0"/>
              </a:spcBef>
              <a:spcAft>
                <a:spcPts val="0"/>
              </a:spcAft>
              <a:buNone/>
            </a:pPr>
            <a:r>
              <a:rPr lang="pt-BR">
                <a:solidFill>
                  <a:srgbClr val="996633"/>
                </a:solidFill>
              </a:rPr>
              <a:t>$subject</a:t>
            </a:r>
            <a:r>
              <a:rPr lang="pt-BR">
                <a:solidFill>
                  <a:schemeClr val="dk1"/>
                </a:solidFill>
              </a:rPr>
              <a:t> </a:t>
            </a:r>
            <a:r>
              <a:rPr lang="pt-BR">
                <a:solidFill>
                  <a:srgbClr val="333333"/>
                </a:solidFill>
              </a:rPr>
              <a:t>=</a:t>
            </a:r>
            <a:r>
              <a:rPr lang="pt-BR">
                <a:solidFill>
                  <a:schemeClr val="dk1"/>
                </a:solidFill>
              </a:rPr>
              <a:t> </a:t>
            </a:r>
            <a:r>
              <a:rPr lang="pt-BR">
                <a:solidFill>
                  <a:schemeClr val="dk1"/>
                </a:solidFill>
                <a:highlight>
                  <a:srgbClr val="FFF0F0"/>
                </a:highlight>
              </a:rPr>
              <a:t>"uma mala com uma bala jogada em uma cala"</a:t>
            </a:r>
            <a:r>
              <a:rPr lang="pt-BR">
                <a:solidFill>
                  <a:schemeClr val="dk1"/>
                </a:solidFill>
              </a:rPr>
              <a:t>;</a:t>
            </a:r>
            <a:endParaRPr>
              <a:solidFill>
                <a:schemeClr val="dk1"/>
              </a:solidFill>
            </a:endParaRPr>
          </a:p>
          <a:p>
            <a:pPr indent="0" lvl="0" marL="0" rtl="0" algn="l">
              <a:spcBef>
                <a:spcPts val="0"/>
              </a:spcBef>
              <a:spcAft>
                <a:spcPts val="0"/>
              </a:spcAft>
              <a:buNone/>
            </a:pPr>
            <a:r>
              <a:rPr lang="pt-BR">
                <a:solidFill>
                  <a:srgbClr val="996633"/>
                </a:solidFill>
              </a:rPr>
              <a:t>$matches</a:t>
            </a:r>
            <a:r>
              <a:rPr lang="pt-BR">
                <a:solidFill>
                  <a:schemeClr val="dk1"/>
                </a:solidFill>
              </a:rPr>
              <a:t> </a:t>
            </a:r>
            <a:r>
              <a:rPr lang="pt-BR">
                <a:solidFill>
                  <a:srgbClr val="333333"/>
                </a:solidFill>
              </a:rPr>
              <a:t>=</a:t>
            </a:r>
            <a:r>
              <a:rPr lang="pt-BR">
                <a:solidFill>
                  <a:schemeClr val="dk1"/>
                </a:solidFill>
              </a:rPr>
              <a:t> [];</a:t>
            </a:r>
            <a:endParaRPr>
              <a:solidFill>
                <a:schemeClr val="dk1"/>
              </a:solidFill>
            </a:endParaRPr>
          </a:p>
          <a:p>
            <a:pPr indent="0" lvl="0" marL="0" rtl="0" algn="l">
              <a:spcBef>
                <a:spcPts val="0"/>
              </a:spcBef>
              <a:spcAft>
                <a:spcPts val="0"/>
              </a:spcAft>
              <a:buNone/>
            </a:pPr>
            <a:r>
              <a:rPr lang="pt-BR">
                <a:solidFill>
                  <a:srgbClr val="007020"/>
                </a:solidFill>
              </a:rPr>
              <a:t>preg_match_all</a:t>
            </a:r>
            <a:r>
              <a:rPr lang="pt-BR">
                <a:solidFill>
                  <a:schemeClr val="dk1"/>
                </a:solidFill>
              </a:rPr>
              <a:t>(</a:t>
            </a:r>
            <a:r>
              <a:rPr lang="pt-BR">
                <a:solidFill>
                  <a:srgbClr val="996633"/>
                </a:solidFill>
              </a:rPr>
              <a:t>$regex</a:t>
            </a:r>
            <a:r>
              <a:rPr lang="pt-BR">
                <a:solidFill>
                  <a:schemeClr val="dk1"/>
                </a:solidFill>
              </a:rPr>
              <a:t>, </a:t>
            </a:r>
            <a:r>
              <a:rPr lang="pt-BR">
                <a:solidFill>
                  <a:srgbClr val="996633"/>
                </a:solidFill>
              </a:rPr>
              <a:t>$subject</a:t>
            </a:r>
            <a:r>
              <a:rPr lang="pt-BR">
                <a:solidFill>
                  <a:schemeClr val="dk1"/>
                </a:solidFill>
              </a:rPr>
              <a:t>, </a:t>
            </a:r>
            <a:r>
              <a:rPr lang="pt-BR">
                <a:solidFill>
                  <a:srgbClr val="996633"/>
                </a:solidFill>
              </a:rPr>
              <a:t>$matches</a:t>
            </a:r>
            <a:r>
              <a:rPr lang="pt-BR">
                <a:solidFill>
                  <a:schemeClr val="dk1"/>
                </a:solidFill>
              </a:rPr>
              <a:t>);</a:t>
            </a:r>
            <a:endParaRPr>
              <a:solidFill>
                <a:schemeClr val="dk1"/>
              </a:solidFill>
            </a:endParaRPr>
          </a:p>
          <a:p>
            <a:pPr indent="0" lvl="0" marL="0" rtl="0" algn="l">
              <a:lnSpc>
                <a:spcPct val="125000"/>
              </a:lnSpc>
              <a:spcBef>
                <a:spcPts val="0"/>
              </a:spcBef>
              <a:spcAft>
                <a:spcPts val="0"/>
              </a:spcAft>
              <a:buClr>
                <a:schemeClr val="dk1"/>
              </a:buClr>
              <a:buSzPts val="1100"/>
              <a:buFont typeface="Arial"/>
              <a:buNone/>
            </a:pPr>
            <a:r>
              <a:rPr lang="pt-BR">
                <a:solidFill>
                  <a:srgbClr val="007020"/>
                </a:solidFill>
              </a:rPr>
              <a:t>var_dump</a:t>
            </a:r>
            <a:r>
              <a:rPr lang="pt-BR">
                <a:solidFill>
                  <a:schemeClr val="dk1"/>
                </a:solidFill>
              </a:rPr>
              <a:t>(</a:t>
            </a:r>
            <a:r>
              <a:rPr lang="pt-BR">
                <a:solidFill>
                  <a:srgbClr val="996633"/>
                </a:solidFill>
              </a:rPr>
              <a:t>$matches</a:t>
            </a:r>
            <a:r>
              <a:rPr lang="pt-BR">
                <a:solidFill>
                  <a:schemeClr val="dk1"/>
                </a:solidFill>
              </a:rPr>
              <a:t>);</a:t>
            </a:r>
            <a:endParaRPr>
              <a:solidFill>
                <a:schemeClr val="dk1"/>
              </a:solidFill>
            </a:endParaRPr>
          </a:p>
          <a:p>
            <a:pPr indent="0" lvl="0" marL="0" rtl="0" algn="l">
              <a:spcBef>
                <a:spcPts val="0"/>
              </a:spcBef>
              <a:spcAft>
                <a:spcPts val="0"/>
              </a:spcAft>
              <a:buNone/>
            </a:pPr>
            <a:r>
              <a:t/>
            </a:r>
            <a:endParaRPr/>
          </a:p>
        </p:txBody>
      </p:sp>
    </p:spTree>
  </p:cSld>
  <p:clrMapOvr>
    <a:masterClrMapping/>
  </p:clrMapOvr>
</p:sld>
</file>

<file path=ppt/slides/slide3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9" name="Shape 3109"/>
        <p:cNvGrpSpPr/>
        <p:nvPr/>
      </p:nvGrpSpPr>
      <p:grpSpPr>
        <a:xfrm>
          <a:off x="0" y="0"/>
          <a:ext cx="0" cy="0"/>
          <a:chOff x="0" y="0"/>
          <a:chExt cx="0" cy="0"/>
        </a:xfrm>
      </p:grpSpPr>
      <p:sp>
        <p:nvSpPr>
          <p:cNvPr id="3110" name="Google Shape;3110;p36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Regex: preg_grep</a:t>
            </a:r>
            <a:endParaRPr/>
          </a:p>
        </p:txBody>
      </p:sp>
      <p:sp>
        <p:nvSpPr>
          <p:cNvPr id="3111" name="Google Shape;3111;p364"/>
          <p:cNvSpPr txBox="1"/>
          <p:nvPr>
            <p:ph idx="1" type="body"/>
          </p:nvPr>
        </p:nvSpPr>
        <p:spPr>
          <a:xfrm>
            <a:off x="4977050" y="1152475"/>
            <a:ext cx="3855000" cy="3416400"/>
          </a:xfrm>
          <a:prstGeom prst="rect">
            <a:avLst/>
          </a:prstGeom>
          <a:ln cap="flat" cmpd="sng" w="9525">
            <a:solidFill>
              <a:srgbClr val="000000"/>
            </a:solidFill>
            <a:prstDash val="dash"/>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1600"/>
              </a:spcAft>
              <a:buNone/>
            </a:pPr>
            <a:r>
              <a:rPr b="1" lang="pt-BR"/>
              <a:t>preg_grep</a:t>
            </a:r>
            <a:r>
              <a:rPr lang="pt-BR"/>
              <a:t>: r</a:t>
            </a:r>
            <a:r>
              <a:rPr lang="pt-BR"/>
              <a:t>etorna os itens do array que combinaram com o regex.</a:t>
            </a:r>
            <a:endParaRPr/>
          </a:p>
        </p:txBody>
      </p:sp>
      <p:sp>
        <p:nvSpPr>
          <p:cNvPr id="3112" name="Google Shape;3112;p364"/>
          <p:cNvSpPr txBox="1"/>
          <p:nvPr/>
        </p:nvSpPr>
        <p:spPr>
          <a:xfrm>
            <a:off x="449425" y="1152475"/>
            <a:ext cx="4261200" cy="34164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pt-BR">
                <a:solidFill>
                  <a:srgbClr val="557799"/>
                </a:solidFill>
              </a:rPr>
              <a:t>&lt;?php</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pt-BR">
                <a:solidFill>
                  <a:srgbClr val="996633"/>
                </a:solidFill>
              </a:rPr>
              <a:t>$regex</a:t>
            </a:r>
            <a:r>
              <a:rPr lang="pt-BR">
                <a:solidFill>
                  <a:schemeClr val="dk1"/>
                </a:solidFill>
              </a:rPr>
              <a:t>   </a:t>
            </a:r>
            <a:r>
              <a:rPr lang="pt-BR">
                <a:solidFill>
                  <a:srgbClr val="333333"/>
                </a:solidFill>
              </a:rPr>
              <a:t>=</a:t>
            </a:r>
            <a:r>
              <a:rPr lang="pt-BR">
                <a:solidFill>
                  <a:schemeClr val="dk1"/>
                </a:solidFill>
              </a:rPr>
              <a:t> </a:t>
            </a:r>
            <a:r>
              <a:rPr lang="pt-BR">
                <a:solidFill>
                  <a:schemeClr val="dk1"/>
                </a:solidFill>
                <a:highlight>
                  <a:srgbClr val="FFF0F0"/>
                </a:highlight>
              </a:rPr>
              <a:t>"/Silva/i"</a:t>
            </a:r>
            <a:r>
              <a:rPr lang="pt-BR">
                <a:solidFill>
                  <a:schemeClr val="dk1"/>
                </a:solidFill>
              </a:rPr>
              <a:t>; </a:t>
            </a:r>
            <a:endParaRPr>
              <a:solidFill>
                <a:schemeClr val="dk1"/>
              </a:solidFill>
            </a:endParaRPr>
          </a:p>
          <a:p>
            <a:pPr indent="0" lvl="0" marL="0" rtl="0" algn="l">
              <a:spcBef>
                <a:spcPts val="0"/>
              </a:spcBef>
              <a:spcAft>
                <a:spcPts val="0"/>
              </a:spcAft>
              <a:buNone/>
            </a:pPr>
            <a:r>
              <a:rPr lang="pt-BR">
                <a:solidFill>
                  <a:srgbClr val="996633"/>
                </a:solidFill>
              </a:rPr>
              <a:t>$array</a:t>
            </a:r>
            <a:r>
              <a:rPr lang="pt-BR">
                <a:solidFill>
                  <a:schemeClr val="dk1"/>
                </a:solidFill>
              </a:rPr>
              <a:t>   </a:t>
            </a:r>
            <a:r>
              <a:rPr lang="pt-BR">
                <a:solidFill>
                  <a:srgbClr val="333333"/>
                </a:solidFill>
              </a:rPr>
              <a:t>=</a:t>
            </a:r>
            <a:r>
              <a:rPr lang="pt-BR">
                <a:solidFill>
                  <a:schemeClr val="dk1"/>
                </a:solidFill>
              </a:rPr>
              <a:t> [</a:t>
            </a:r>
            <a:endParaRPr>
              <a:solidFill>
                <a:schemeClr val="dk1"/>
              </a:solidFill>
            </a:endParaRPr>
          </a:p>
          <a:p>
            <a:pPr indent="0" lvl="0" marL="0" rtl="0" algn="l">
              <a:spcBef>
                <a:spcPts val="0"/>
              </a:spcBef>
              <a:spcAft>
                <a:spcPts val="0"/>
              </a:spcAft>
              <a:buNone/>
            </a:pPr>
            <a:r>
              <a:rPr lang="pt-BR">
                <a:solidFill>
                  <a:schemeClr val="dk1"/>
                </a:solidFill>
                <a:highlight>
                  <a:srgbClr val="FFF0F0"/>
                </a:highlight>
              </a:rPr>
              <a:t> </a:t>
            </a:r>
            <a:r>
              <a:rPr lang="pt-BR">
                <a:solidFill>
                  <a:schemeClr val="dk1"/>
                </a:solidFill>
                <a:highlight>
                  <a:srgbClr val="FFF0F0"/>
                </a:highlight>
              </a:rPr>
              <a:t>'Maria da Silva'</a:t>
            </a:r>
            <a:r>
              <a:rPr lang="pt-BR">
                <a:solidFill>
                  <a:schemeClr val="dk1"/>
                </a:solidFill>
              </a:rPr>
              <a:t>, </a:t>
            </a:r>
            <a:r>
              <a:rPr lang="pt-BR">
                <a:solidFill>
                  <a:schemeClr val="dk1"/>
                </a:solidFill>
                <a:highlight>
                  <a:srgbClr val="FFF0F0"/>
                </a:highlight>
              </a:rPr>
              <a:t>'Luiz Oliveira'</a:t>
            </a:r>
            <a:r>
              <a:rPr lang="pt-BR">
                <a:solidFill>
                  <a:schemeClr val="dk1"/>
                </a:solidFill>
              </a:rPr>
              <a:t>, </a:t>
            </a:r>
            <a:endParaRPr>
              <a:solidFill>
                <a:schemeClr val="dk1"/>
              </a:solidFill>
            </a:endParaRPr>
          </a:p>
          <a:p>
            <a:pPr indent="0" lvl="0" marL="0" rtl="0" algn="l">
              <a:spcBef>
                <a:spcPts val="0"/>
              </a:spcBef>
              <a:spcAft>
                <a:spcPts val="0"/>
              </a:spcAft>
              <a:buNone/>
            </a:pPr>
            <a:r>
              <a:rPr lang="pt-BR">
                <a:solidFill>
                  <a:schemeClr val="dk1"/>
                </a:solidFill>
                <a:highlight>
                  <a:srgbClr val="FFF0F0"/>
                </a:highlight>
              </a:rPr>
              <a:t> </a:t>
            </a:r>
            <a:r>
              <a:rPr lang="pt-BR">
                <a:solidFill>
                  <a:schemeClr val="dk1"/>
                </a:solidFill>
                <a:highlight>
                  <a:srgbClr val="FFF0F0"/>
                </a:highlight>
              </a:rPr>
              <a:t>'José da Silva'</a:t>
            </a:r>
            <a:r>
              <a:rPr lang="pt-BR">
                <a:solidFill>
                  <a:schemeClr val="dk1"/>
                </a:solidFill>
              </a:rPr>
              <a:t>, </a:t>
            </a:r>
            <a:r>
              <a:rPr lang="pt-BR">
                <a:solidFill>
                  <a:schemeClr val="dk1"/>
                </a:solidFill>
                <a:highlight>
                  <a:srgbClr val="FFF0F0"/>
                </a:highlight>
              </a:rPr>
              <a:t>'Thiago Silva'</a:t>
            </a:r>
            <a:endParaRPr>
              <a:solidFill>
                <a:schemeClr val="dk1"/>
              </a:solidFill>
              <a:highlight>
                <a:srgbClr val="FFF0F0"/>
              </a:highlight>
            </a:endParaRPr>
          </a:p>
          <a:p>
            <a:pPr indent="0" lvl="0" marL="0" rtl="0" algn="l">
              <a:spcBef>
                <a:spcPts val="0"/>
              </a:spcBef>
              <a:spcAft>
                <a:spcPts val="0"/>
              </a:spcAft>
              <a:buNone/>
            </a:pPr>
            <a:r>
              <a:rPr lang="pt-BR">
                <a:solidFill>
                  <a:schemeClr val="dk1"/>
                </a:solidFill>
              </a:rPr>
              <a:t>];</a:t>
            </a:r>
            <a:endParaRPr>
              <a:solidFill>
                <a:schemeClr val="dk1"/>
              </a:solidFill>
            </a:endParaRPr>
          </a:p>
          <a:p>
            <a:pPr indent="0" lvl="0" marL="0" rtl="0" algn="l">
              <a:lnSpc>
                <a:spcPct val="125000"/>
              </a:lnSpc>
              <a:spcBef>
                <a:spcPts val="0"/>
              </a:spcBef>
              <a:spcAft>
                <a:spcPts val="0"/>
              </a:spcAft>
              <a:buNone/>
            </a:pPr>
            <a:r>
              <a:rPr lang="pt-BR">
                <a:solidFill>
                  <a:srgbClr val="007020"/>
                </a:solidFill>
              </a:rPr>
              <a:t>var_dump</a:t>
            </a:r>
            <a:r>
              <a:rPr lang="pt-BR">
                <a:solidFill>
                  <a:schemeClr val="dk1"/>
                </a:solidFill>
              </a:rPr>
              <a:t>(</a:t>
            </a:r>
            <a:r>
              <a:rPr lang="pt-BR">
                <a:solidFill>
                  <a:srgbClr val="007020"/>
                </a:solidFill>
              </a:rPr>
              <a:t>preg_grep</a:t>
            </a:r>
            <a:r>
              <a:rPr lang="pt-BR">
                <a:solidFill>
                  <a:schemeClr val="dk1"/>
                </a:solidFill>
              </a:rPr>
              <a:t>(</a:t>
            </a:r>
            <a:r>
              <a:rPr lang="pt-BR">
                <a:solidFill>
                  <a:srgbClr val="996633"/>
                </a:solidFill>
              </a:rPr>
              <a:t>$regex</a:t>
            </a:r>
            <a:r>
              <a:rPr lang="pt-BR">
                <a:solidFill>
                  <a:schemeClr val="dk1"/>
                </a:solidFill>
              </a:rPr>
              <a:t>, </a:t>
            </a:r>
            <a:r>
              <a:rPr lang="pt-BR">
                <a:solidFill>
                  <a:srgbClr val="996633"/>
                </a:solidFill>
              </a:rPr>
              <a:t>$array</a:t>
            </a:r>
            <a:r>
              <a:rPr lang="pt-BR">
                <a:solidFill>
                  <a:schemeClr val="dk1"/>
                </a:solidFill>
              </a:rPr>
              <a:t>));</a:t>
            </a:r>
            <a:endParaRPr>
              <a:solidFill>
                <a:schemeClr val="dk1"/>
              </a:solidFill>
            </a:endParaRPr>
          </a:p>
        </p:txBody>
      </p:sp>
    </p:spTree>
  </p:cSld>
  <p:clrMapOvr>
    <a:masterClrMapping/>
  </p:clrMapOvr>
</p:sld>
</file>

<file path=ppt/slides/slide3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6" name="Shape 3116"/>
        <p:cNvGrpSpPr/>
        <p:nvPr/>
      </p:nvGrpSpPr>
      <p:grpSpPr>
        <a:xfrm>
          <a:off x="0" y="0"/>
          <a:ext cx="0" cy="0"/>
          <a:chOff x="0" y="0"/>
          <a:chExt cx="0" cy="0"/>
        </a:xfrm>
      </p:grpSpPr>
      <p:sp>
        <p:nvSpPr>
          <p:cNvPr id="3117" name="Google Shape;3117;p36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Regex: preg_split</a:t>
            </a:r>
            <a:endParaRPr/>
          </a:p>
        </p:txBody>
      </p:sp>
      <p:sp>
        <p:nvSpPr>
          <p:cNvPr id="3118" name="Google Shape;3118;p365"/>
          <p:cNvSpPr txBox="1"/>
          <p:nvPr/>
        </p:nvSpPr>
        <p:spPr>
          <a:xfrm>
            <a:off x="416125" y="1315000"/>
            <a:ext cx="4519200" cy="30000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pt-BR" sz="1800">
                <a:solidFill>
                  <a:srgbClr val="557799"/>
                </a:solidFill>
              </a:rPr>
              <a:t>&lt;?php</a:t>
            </a:r>
            <a:endParaRPr sz="1800">
              <a:solidFill>
                <a:schemeClr val="dk1"/>
              </a:solidFill>
            </a:endParaRPr>
          </a:p>
          <a:p>
            <a:pPr indent="0" lvl="0" marL="0" rtl="0" algn="l">
              <a:spcBef>
                <a:spcPts val="0"/>
              </a:spcBef>
              <a:spcAft>
                <a:spcPts val="0"/>
              </a:spcAft>
              <a:buNone/>
            </a:pPr>
            <a:r>
              <a:t/>
            </a:r>
            <a:endParaRPr sz="1800">
              <a:solidFill>
                <a:schemeClr val="dk1"/>
              </a:solidFill>
            </a:endParaRPr>
          </a:p>
          <a:p>
            <a:pPr indent="0" lvl="0" marL="0" rtl="0" algn="l">
              <a:spcBef>
                <a:spcPts val="0"/>
              </a:spcBef>
              <a:spcAft>
                <a:spcPts val="0"/>
              </a:spcAft>
              <a:buNone/>
            </a:pPr>
            <a:r>
              <a:rPr lang="pt-BR" sz="1800">
                <a:solidFill>
                  <a:srgbClr val="996633"/>
                </a:solidFill>
              </a:rPr>
              <a:t>$regex</a:t>
            </a:r>
            <a:r>
              <a:rPr lang="pt-BR" sz="1800">
                <a:solidFill>
                  <a:schemeClr val="dk1"/>
                </a:solidFill>
              </a:rPr>
              <a:t>  </a:t>
            </a:r>
            <a:r>
              <a:rPr lang="pt-BR" sz="1800">
                <a:solidFill>
                  <a:srgbClr val="333333"/>
                </a:solidFill>
              </a:rPr>
              <a:t>=</a:t>
            </a:r>
            <a:r>
              <a:rPr lang="pt-BR" sz="1800">
                <a:solidFill>
                  <a:schemeClr val="dk1"/>
                </a:solidFill>
              </a:rPr>
              <a:t> </a:t>
            </a:r>
            <a:r>
              <a:rPr lang="pt-BR" sz="1800">
                <a:solidFill>
                  <a:schemeClr val="dk1"/>
                </a:solidFill>
                <a:highlight>
                  <a:srgbClr val="FFF0F0"/>
                </a:highlight>
              </a:rPr>
              <a:t>"/\./"</a:t>
            </a:r>
            <a:r>
              <a:rPr lang="pt-BR" sz="1800">
                <a:solidFill>
                  <a:schemeClr val="dk1"/>
                </a:solidFill>
              </a:rPr>
              <a:t>;</a:t>
            </a:r>
            <a:endParaRPr sz="1800">
              <a:solidFill>
                <a:schemeClr val="dk1"/>
              </a:solidFill>
            </a:endParaRPr>
          </a:p>
          <a:p>
            <a:pPr indent="0" lvl="0" marL="0" rtl="0" algn="l">
              <a:spcBef>
                <a:spcPts val="0"/>
              </a:spcBef>
              <a:spcAft>
                <a:spcPts val="0"/>
              </a:spcAft>
              <a:buNone/>
            </a:pPr>
            <a:r>
              <a:rPr lang="pt-BR" sz="1800">
                <a:solidFill>
                  <a:srgbClr val="996633"/>
                </a:solidFill>
              </a:rPr>
              <a:t>$string</a:t>
            </a:r>
            <a:r>
              <a:rPr lang="pt-BR" sz="1800">
                <a:solidFill>
                  <a:schemeClr val="dk1"/>
                </a:solidFill>
              </a:rPr>
              <a:t> </a:t>
            </a:r>
            <a:r>
              <a:rPr lang="pt-BR" sz="1800">
                <a:solidFill>
                  <a:srgbClr val="333333"/>
                </a:solidFill>
              </a:rPr>
              <a:t>=</a:t>
            </a:r>
            <a:r>
              <a:rPr lang="pt-BR" sz="1800">
                <a:solidFill>
                  <a:schemeClr val="dk1"/>
                </a:solidFill>
              </a:rPr>
              <a:t> </a:t>
            </a:r>
            <a:r>
              <a:rPr lang="pt-BR" sz="1800">
                <a:solidFill>
                  <a:schemeClr val="dk1"/>
                </a:solidFill>
                <a:highlight>
                  <a:srgbClr val="FFF0F0"/>
                </a:highlight>
              </a:rPr>
              <a:t>"pudim.com.br"</a:t>
            </a:r>
            <a:r>
              <a:rPr lang="pt-BR" sz="1800">
                <a:solidFill>
                  <a:schemeClr val="dk1"/>
                </a:solidFill>
              </a:rPr>
              <a:t>;</a:t>
            </a:r>
            <a:endParaRPr sz="1800">
              <a:solidFill>
                <a:schemeClr val="dk1"/>
              </a:solidFill>
            </a:endParaRPr>
          </a:p>
          <a:p>
            <a:pPr indent="0" lvl="0" marL="0" rtl="0" algn="l">
              <a:lnSpc>
                <a:spcPct val="125000"/>
              </a:lnSpc>
              <a:spcBef>
                <a:spcPts val="0"/>
              </a:spcBef>
              <a:spcAft>
                <a:spcPts val="0"/>
              </a:spcAft>
              <a:buNone/>
            </a:pPr>
            <a:r>
              <a:rPr lang="pt-BR" sz="1800">
                <a:solidFill>
                  <a:srgbClr val="007020"/>
                </a:solidFill>
              </a:rPr>
              <a:t>var_dump</a:t>
            </a:r>
            <a:r>
              <a:rPr lang="pt-BR" sz="1800">
                <a:solidFill>
                  <a:schemeClr val="dk1"/>
                </a:solidFill>
              </a:rPr>
              <a:t>(</a:t>
            </a:r>
            <a:r>
              <a:rPr lang="pt-BR" sz="1800">
                <a:solidFill>
                  <a:srgbClr val="007020"/>
                </a:solidFill>
              </a:rPr>
              <a:t>preg_split</a:t>
            </a:r>
            <a:r>
              <a:rPr lang="pt-BR" sz="1800">
                <a:solidFill>
                  <a:schemeClr val="dk1"/>
                </a:solidFill>
              </a:rPr>
              <a:t>(</a:t>
            </a:r>
            <a:r>
              <a:rPr lang="pt-BR" sz="1800">
                <a:solidFill>
                  <a:srgbClr val="996633"/>
                </a:solidFill>
              </a:rPr>
              <a:t>$regex</a:t>
            </a:r>
            <a:r>
              <a:rPr lang="pt-BR" sz="1800">
                <a:solidFill>
                  <a:schemeClr val="dk1"/>
                </a:solidFill>
              </a:rPr>
              <a:t>, </a:t>
            </a:r>
            <a:r>
              <a:rPr lang="pt-BR" sz="1800">
                <a:solidFill>
                  <a:srgbClr val="996633"/>
                </a:solidFill>
              </a:rPr>
              <a:t>$string</a:t>
            </a:r>
            <a:r>
              <a:rPr lang="pt-BR" sz="1800">
                <a:solidFill>
                  <a:schemeClr val="dk1"/>
                </a:solidFill>
              </a:rPr>
              <a:t>));</a:t>
            </a:r>
            <a:endParaRPr sz="1800">
              <a:solidFill>
                <a:schemeClr val="dk1"/>
              </a:solidFill>
            </a:endParaRPr>
          </a:p>
        </p:txBody>
      </p:sp>
      <p:sp>
        <p:nvSpPr>
          <p:cNvPr id="3119" name="Google Shape;3119;p365"/>
          <p:cNvSpPr txBox="1"/>
          <p:nvPr/>
        </p:nvSpPr>
        <p:spPr>
          <a:xfrm>
            <a:off x="5143500" y="1315000"/>
            <a:ext cx="3584400" cy="2930100"/>
          </a:xfrm>
          <a:prstGeom prst="rect">
            <a:avLst/>
          </a:prstGeom>
          <a:noFill/>
          <a:ln cap="flat" cmpd="sng" w="9525">
            <a:solidFill>
              <a:srgbClr val="000000"/>
            </a:solidFill>
            <a:prstDash val="dash"/>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rPr b="1" lang="pt-BR"/>
              <a:t>preg_split</a:t>
            </a:r>
            <a:r>
              <a:rPr lang="pt-BR"/>
              <a:t>: divide a string em substrings dentro de um array utilizando uma expressão regular.</a:t>
            </a:r>
            <a:endParaRPr/>
          </a:p>
        </p:txBody>
      </p:sp>
    </p:spTree>
  </p:cSld>
  <p:clrMapOvr>
    <a:masterClrMapping/>
  </p:clrMapOvr>
</p:sld>
</file>

<file path=ppt/slides/slide3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3" name="Shape 3123"/>
        <p:cNvGrpSpPr/>
        <p:nvPr/>
      </p:nvGrpSpPr>
      <p:grpSpPr>
        <a:xfrm>
          <a:off x="0" y="0"/>
          <a:ext cx="0" cy="0"/>
          <a:chOff x="0" y="0"/>
          <a:chExt cx="0" cy="0"/>
        </a:xfrm>
      </p:grpSpPr>
      <p:sp>
        <p:nvSpPr>
          <p:cNvPr id="3124" name="Google Shape;3124;p36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Regex: preg_replace</a:t>
            </a:r>
            <a:endParaRPr/>
          </a:p>
        </p:txBody>
      </p:sp>
      <p:sp>
        <p:nvSpPr>
          <p:cNvPr id="3125" name="Google Shape;3125;p366"/>
          <p:cNvSpPr txBox="1"/>
          <p:nvPr>
            <p:ph idx="1" type="body"/>
          </p:nvPr>
        </p:nvSpPr>
        <p:spPr>
          <a:xfrm>
            <a:off x="5770750" y="1152475"/>
            <a:ext cx="3061500" cy="3416400"/>
          </a:xfrm>
          <a:prstGeom prst="rect">
            <a:avLst/>
          </a:prstGeom>
          <a:ln cap="flat" cmpd="sng" w="9525">
            <a:solidFill>
              <a:srgbClr val="000000"/>
            </a:solidFill>
            <a:prstDash val="dash"/>
            <a:round/>
            <a:headEnd len="sm" w="sm" type="none"/>
            <a:tailEnd len="sm" w="sm" type="none"/>
          </a:ln>
        </p:spPr>
        <p:txBody>
          <a:bodyPr anchorCtr="0" anchor="ctr" bIns="91425" lIns="91425" spcFirstLastPara="1" rIns="91425" wrap="square" tIns="91425">
            <a:noAutofit/>
          </a:bodyPr>
          <a:lstStyle/>
          <a:p>
            <a:pPr indent="0" lvl="0" marL="0" rtl="0" algn="just">
              <a:spcBef>
                <a:spcPts val="1200"/>
              </a:spcBef>
              <a:spcAft>
                <a:spcPts val="0"/>
              </a:spcAft>
              <a:buClr>
                <a:schemeClr val="dk1"/>
              </a:buClr>
              <a:buSzPts val="1100"/>
              <a:buFont typeface="Arial"/>
              <a:buNone/>
            </a:pPr>
            <a:r>
              <a:rPr b="1" lang="pt-BR"/>
              <a:t>preg_replace</a:t>
            </a:r>
            <a:r>
              <a:rPr lang="pt-BR"/>
              <a:t>: r</a:t>
            </a:r>
            <a:r>
              <a:rPr lang="pt-BR"/>
              <a:t>ealiza uma pesquisa por uma expressão regular e a substitui.</a:t>
            </a:r>
            <a:endParaRPr/>
          </a:p>
          <a:p>
            <a:pPr indent="0" lvl="0" marL="0" rtl="0" algn="just">
              <a:spcBef>
                <a:spcPts val="1200"/>
              </a:spcBef>
              <a:spcAft>
                <a:spcPts val="1600"/>
              </a:spcAft>
              <a:buNone/>
            </a:pPr>
            <a:r>
              <a:t/>
            </a:r>
            <a:endParaRPr/>
          </a:p>
        </p:txBody>
      </p:sp>
      <p:sp>
        <p:nvSpPr>
          <p:cNvPr id="3126" name="Google Shape;3126;p366"/>
          <p:cNvSpPr txBox="1"/>
          <p:nvPr/>
        </p:nvSpPr>
        <p:spPr>
          <a:xfrm>
            <a:off x="501800" y="1152475"/>
            <a:ext cx="5161500" cy="34164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pt-BR">
                <a:solidFill>
                  <a:srgbClr val="557799"/>
                </a:solidFill>
              </a:rPr>
              <a:t>&lt;?php</a:t>
            </a:r>
            <a:endParaRPr>
              <a:solidFill>
                <a:schemeClr val="dk1"/>
              </a:solidFill>
            </a:endParaRPr>
          </a:p>
          <a:p>
            <a:pPr indent="0" lvl="0" marL="0" rtl="0" algn="l">
              <a:spcBef>
                <a:spcPts val="0"/>
              </a:spcBef>
              <a:spcAft>
                <a:spcPts val="0"/>
              </a:spcAft>
              <a:buNone/>
            </a:pPr>
            <a:r>
              <a:rPr lang="pt-BR">
                <a:solidFill>
                  <a:srgbClr val="996633"/>
                </a:solidFill>
              </a:rPr>
              <a:t>$regex</a:t>
            </a:r>
            <a:r>
              <a:rPr lang="pt-BR">
                <a:solidFill>
                  <a:schemeClr val="dk1"/>
                </a:solidFill>
              </a:rPr>
              <a:t>            </a:t>
            </a:r>
            <a:r>
              <a:rPr lang="pt-BR">
                <a:solidFill>
                  <a:srgbClr val="333333"/>
                </a:solidFill>
              </a:rPr>
              <a:t>=</a:t>
            </a:r>
            <a:r>
              <a:rPr lang="pt-BR">
                <a:solidFill>
                  <a:schemeClr val="dk1"/>
                </a:solidFill>
              </a:rPr>
              <a:t> </a:t>
            </a:r>
            <a:r>
              <a:rPr lang="pt-BR">
                <a:solidFill>
                  <a:schemeClr val="dk1"/>
                </a:solidFill>
                <a:highlight>
                  <a:srgbClr val="FFF0F0"/>
                </a:highlight>
              </a:rPr>
              <a:t>'/[aeiou]/'</a:t>
            </a:r>
            <a:r>
              <a:rPr lang="pt-BR">
                <a:solidFill>
                  <a:schemeClr val="dk1"/>
                </a:solidFill>
              </a:rPr>
              <a:t>;</a:t>
            </a:r>
            <a:endParaRPr>
              <a:solidFill>
                <a:schemeClr val="dk1"/>
              </a:solidFill>
            </a:endParaRPr>
          </a:p>
          <a:p>
            <a:pPr indent="0" lvl="0" marL="0" rtl="0" algn="l">
              <a:spcBef>
                <a:spcPts val="0"/>
              </a:spcBef>
              <a:spcAft>
                <a:spcPts val="0"/>
              </a:spcAft>
              <a:buNone/>
            </a:pPr>
            <a:r>
              <a:rPr lang="pt-BR">
                <a:solidFill>
                  <a:srgbClr val="996633"/>
                </a:solidFill>
              </a:rPr>
              <a:t>$replacement</a:t>
            </a:r>
            <a:r>
              <a:rPr lang="pt-BR">
                <a:solidFill>
                  <a:schemeClr val="dk1"/>
                </a:solidFill>
              </a:rPr>
              <a:t> </a:t>
            </a:r>
            <a:r>
              <a:rPr lang="pt-BR">
                <a:solidFill>
                  <a:srgbClr val="333333"/>
                </a:solidFill>
              </a:rPr>
              <a:t>=</a:t>
            </a:r>
            <a:r>
              <a:rPr lang="pt-BR">
                <a:solidFill>
                  <a:schemeClr val="dk1"/>
                </a:solidFill>
              </a:rPr>
              <a:t> </a:t>
            </a:r>
            <a:r>
              <a:rPr lang="pt-BR">
                <a:solidFill>
                  <a:schemeClr val="dk1"/>
                </a:solidFill>
                <a:highlight>
                  <a:srgbClr val="FFF0F0"/>
                </a:highlight>
              </a:rPr>
              <a:t>'e'</a:t>
            </a:r>
            <a:r>
              <a:rPr lang="pt-BR">
                <a:solidFill>
                  <a:schemeClr val="dk1"/>
                </a:solidFill>
              </a:rPr>
              <a:t>;</a:t>
            </a:r>
            <a:endParaRPr>
              <a:solidFill>
                <a:schemeClr val="dk1"/>
              </a:solidFill>
            </a:endParaRPr>
          </a:p>
          <a:p>
            <a:pPr indent="0" lvl="0" marL="0" rtl="0" algn="l">
              <a:spcBef>
                <a:spcPts val="0"/>
              </a:spcBef>
              <a:spcAft>
                <a:spcPts val="0"/>
              </a:spcAft>
              <a:buNone/>
            </a:pPr>
            <a:r>
              <a:rPr lang="pt-BR">
                <a:solidFill>
                  <a:srgbClr val="996633"/>
                </a:solidFill>
              </a:rPr>
              <a:t>$string</a:t>
            </a:r>
            <a:r>
              <a:rPr lang="pt-BR">
                <a:solidFill>
                  <a:schemeClr val="dk1"/>
                </a:solidFill>
              </a:rPr>
              <a:t>      </a:t>
            </a:r>
            <a:r>
              <a:rPr lang="pt-BR">
                <a:solidFill>
                  <a:srgbClr val="333333"/>
                </a:solidFill>
              </a:rPr>
              <a:t>=</a:t>
            </a:r>
            <a:r>
              <a:rPr lang="pt-BR">
                <a:solidFill>
                  <a:schemeClr val="dk1"/>
                </a:solidFill>
              </a:rPr>
              <a:t> </a:t>
            </a:r>
            <a:r>
              <a:rPr lang="pt-BR">
                <a:solidFill>
                  <a:schemeClr val="dk1"/>
                </a:solidFill>
                <a:highlight>
                  <a:srgbClr val="FFF0F0"/>
                </a:highlight>
              </a:rPr>
              <a:t>"O sapo não lava o pé, não lava porque não quer"</a:t>
            </a:r>
            <a:r>
              <a:rPr lang="pt-BR">
                <a:solidFill>
                  <a:schemeClr val="dk1"/>
                </a:solidFill>
              </a:rPr>
              <a:t>;</a:t>
            </a:r>
            <a:endParaRPr>
              <a:solidFill>
                <a:schemeClr val="dk1"/>
              </a:solidFill>
            </a:endParaRPr>
          </a:p>
          <a:p>
            <a:pPr indent="0" lvl="0" marL="0" rtl="0" algn="l">
              <a:lnSpc>
                <a:spcPct val="125000"/>
              </a:lnSpc>
              <a:spcBef>
                <a:spcPts val="0"/>
              </a:spcBef>
              <a:spcAft>
                <a:spcPts val="0"/>
              </a:spcAft>
              <a:buNone/>
            </a:pPr>
            <a:r>
              <a:rPr lang="pt-BR">
                <a:solidFill>
                  <a:srgbClr val="007020"/>
                </a:solidFill>
              </a:rPr>
              <a:t>var_dump</a:t>
            </a:r>
            <a:r>
              <a:rPr lang="pt-BR">
                <a:solidFill>
                  <a:schemeClr val="dk1"/>
                </a:solidFill>
              </a:rPr>
              <a:t>(</a:t>
            </a:r>
            <a:r>
              <a:rPr lang="pt-BR">
                <a:solidFill>
                  <a:srgbClr val="007020"/>
                </a:solidFill>
              </a:rPr>
              <a:t>preg_replace</a:t>
            </a:r>
            <a:r>
              <a:rPr lang="pt-BR">
                <a:solidFill>
                  <a:schemeClr val="dk1"/>
                </a:solidFill>
              </a:rPr>
              <a:t>(</a:t>
            </a:r>
            <a:r>
              <a:rPr lang="pt-BR">
                <a:solidFill>
                  <a:srgbClr val="996633"/>
                </a:solidFill>
              </a:rPr>
              <a:t>$regex</a:t>
            </a:r>
            <a:r>
              <a:rPr lang="pt-BR">
                <a:solidFill>
                  <a:schemeClr val="dk1"/>
                </a:solidFill>
              </a:rPr>
              <a:t>, </a:t>
            </a:r>
            <a:r>
              <a:rPr lang="pt-BR">
                <a:solidFill>
                  <a:srgbClr val="996633"/>
                </a:solidFill>
              </a:rPr>
              <a:t>$replacement</a:t>
            </a:r>
            <a:r>
              <a:rPr lang="pt-BR">
                <a:solidFill>
                  <a:schemeClr val="dk1"/>
                </a:solidFill>
              </a:rPr>
              <a:t>, </a:t>
            </a:r>
            <a:r>
              <a:rPr lang="pt-BR">
                <a:solidFill>
                  <a:srgbClr val="996633"/>
                </a:solidFill>
              </a:rPr>
              <a:t>$string</a:t>
            </a:r>
            <a:r>
              <a:rPr lang="pt-BR">
                <a:solidFill>
                  <a:schemeClr val="dk1"/>
                </a:solidFill>
              </a:rPr>
              <a:t>));</a:t>
            </a:r>
            <a:endParaRPr>
              <a:solidFill>
                <a:schemeClr val="dk1"/>
              </a:solidFill>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sld>
</file>

<file path=ppt/slides/slide3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0" name="Shape 3130"/>
        <p:cNvGrpSpPr/>
        <p:nvPr/>
      </p:nvGrpSpPr>
      <p:grpSpPr>
        <a:xfrm>
          <a:off x="0" y="0"/>
          <a:ext cx="0" cy="0"/>
          <a:chOff x="0" y="0"/>
          <a:chExt cx="0" cy="0"/>
        </a:xfrm>
      </p:grpSpPr>
      <p:sp>
        <p:nvSpPr>
          <p:cNvPr id="3131" name="Google Shape;3131;p36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Regex: preg_filter</a:t>
            </a:r>
            <a:endParaRPr/>
          </a:p>
        </p:txBody>
      </p:sp>
      <p:sp>
        <p:nvSpPr>
          <p:cNvPr id="3132" name="Google Shape;3132;p367"/>
          <p:cNvSpPr txBox="1"/>
          <p:nvPr>
            <p:ph idx="1" type="body"/>
          </p:nvPr>
        </p:nvSpPr>
        <p:spPr>
          <a:xfrm>
            <a:off x="4572000" y="1152475"/>
            <a:ext cx="4260300" cy="3416400"/>
          </a:xfrm>
          <a:prstGeom prst="rect">
            <a:avLst/>
          </a:prstGeom>
          <a:ln cap="flat" cmpd="sng" w="9525">
            <a:solidFill>
              <a:srgbClr val="000000"/>
            </a:solidFill>
            <a:prstDash val="dash"/>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1600"/>
              </a:spcAft>
              <a:buNone/>
            </a:pPr>
            <a:r>
              <a:rPr b="1" lang="pt-BR"/>
              <a:t>preg_filter</a:t>
            </a:r>
            <a:r>
              <a:rPr lang="pt-BR"/>
              <a:t>: é idêntico a preg_replace(), exceto que apenas retorna o $subject (possivelmente transformado) onde houve uma correspondência.</a:t>
            </a:r>
            <a:endParaRPr/>
          </a:p>
        </p:txBody>
      </p:sp>
      <p:sp>
        <p:nvSpPr>
          <p:cNvPr id="3133" name="Google Shape;3133;p367"/>
          <p:cNvSpPr txBox="1"/>
          <p:nvPr/>
        </p:nvSpPr>
        <p:spPr>
          <a:xfrm>
            <a:off x="407600" y="1152475"/>
            <a:ext cx="3994800" cy="34164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pt-BR" sz="1100">
                <a:solidFill>
                  <a:srgbClr val="557799"/>
                </a:solidFill>
              </a:rPr>
              <a:t>&lt;?php</a:t>
            </a:r>
            <a:endParaRPr sz="1100">
              <a:solidFill>
                <a:schemeClr val="dk1"/>
              </a:solidFill>
            </a:endParaRPr>
          </a:p>
          <a:p>
            <a:pPr indent="0" lvl="0" marL="0" rtl="0" algn="l">
              <a:spcBef>
                <a:spcPts val="0"/>
              </a:spcBef>
              <a:spcAft>
                <a:spcPts val="0"/>
              </a:spcAft>
              <a:buNone/>
            </a:pPr>
            <a:r>
              <a:t/>
            </a:r>
            <a:endParaRPr sz="1100">
              <a:solidFill>
                <a:schemeClr val="dk1"/>
              </a:solidFill>
            </a:endParaRPr>
          </a:p>
          <a:p>
            <a:pPr indent="0" lvl="0" marL="0" rtl="0" algn="l">
              <a:spcBef>
                <a:spcPts val="0"/>
              </a:spcBef>
              <a:spcAft>
                <a:spcPts val="0"/>
              </a:spcAft>
              <a:buNone/>
            </a:pPr>
            <a:r>
              <a:rPr lang="pt-BR" sz="1100">
                <a:solidFill>
                  <a:srgbClr val="996633"/>
                </a:solidFill>
              </a:rPr>
              <a:t>$regex</a:t>
            </a:r>
            <a:r>
              <a:rPr lang="pt-BR" sz="1100">
                <a:solidFill>
                  <a:schemeClr val="dk1"/>
                </a:solidFill>
              </a:rPr>
              <a:t> </a:t>
            </a:r>
            <a:r>
              <a:rPr lang="pt-BR" sz="1100">
                <a:solidFill>
                  <a:srgbClr val="333333"/>
                </a:solidFill>
              </a:rPr>
              <a:t>=</a:t>
            </a:r>
            <a:r>
              <a:rPr lang="pt-BR" sz="1100">
                <a:solidFill>
                  <a:schemeClr val="dk1"/>
                </a:solidFill>
              </a:rPr>
              <a:t> </a:t>
            </a:r>
            <a:r>
              <a:rPr lang="pt-BR" sz="1100">
                <a:solidFill>
                  <a:schemeClr val="dk1"/>
                </a:solidFill>
                <a:highlight>
                  <a:srgbClr val="FFF0F0"/>
                </a:highlight>
              </a:rPr>
              <a:t>'/a/'</a:t>
            </a:r>
            <a:r>
              <a:rPr lang="pt-BR" sz="1100">
                <a:solidFill>
                  <a:schemeClr val="dk1"/>
                </a:solidFill>
              </a:rPr>
              <a:t>;</a:t>
            </a:r>
            <a:endParaRPr sz="1100">
              <a:solidFill>
                <a:schemeClr val="dk1"/>
              </a:solidFill>
            </a:endParaRPr>
          </a:p>
          <a:p>
            <a:pPr indent="0" lvl="0" marL="0" rtl="0" algn="l">
              <a:spcBef>
                <a:spcPts val="0"/>
              </a:spcBef>
              <a:spcAft>
                <a:spcPts val="0"/>
              </a:spcAft>
              <a:buNone/>
            </a:pPr>
            <a:r>
              <a:rPr lang="pt-BR" sz="1100">
                <a:solidFill>
                  <a:srgbClr val="996633"/>
                </a:solidFill>
              </a:rPr>
              <a:t>$replacement</a:t>
            </a:r>
            <a:r>
              <a:rPr lang="pt-BR" sz="1100">
                <a:solidFill>
                  <a:schemeClr val="dk1"/>
                </a:solidFill>
              </a:rPr>
              <a:t> </a:t>
            </a:r>
            <a:r>
              <a:rPr lang="pt-BR" sz="1100">
                <a:solidFill>
                  <a:srgbClr val="333333"/>
                </a:solidFill>
              </a:rPr>
              <a:t>=</a:t>
            </a:r>
            <a:r>
              <a:rPr lang="pt-BR" sz="1100">
                <a:solidFill>
                  <a:schemeClr val="dk1"/>
                </a:solidFill>
              </a:rPr>
              <a:t> </a:t>
            </a:r>
            <a:r>
              <a:rPr lang="pt-BR" sz="1100">
                <a:solidFill>
                  <a:schemeClr val="dk1"/>
                </a:solidFill>
                <a:highlight>
                  <a:srgbClr val="FFF0F0"/>
                </a:highlight>
              </a:rPr>
              <a:t>'o'</a:t>
            </a:r>
            <a:r>
              <a:rPr lang="pt-BR" sz="1100">
                <a:solidFill>
                  <a:schemeClr val="dk1"/>
                </a:solidFill>
              </a:rPr>
              <a:t>;</a:t>
            </a:r>
            <a:endParaRPr sz="1100">
              <a:solidFill>
                <a:schemeClr val="dk1"/>
              </a:solidFill>
            </a:endParaRPr>
          </a:p>
          <a:p>
            <a:pPr indent="0" lvl="0" marL="0" rtl="0" algn="l">
              <a:spcBef>
                <a:spcPts val="0"/>
              </a:spcBef>
              <a:spcAft>
                <a:spcPts val="0"/>
              </a:spcAft>
              <a:buNone/>
            </a:pPr>
            <a:r>
              <a:rPr lang="pt-BR" sz="1100">
                <a:solidFill>
                  <a:srgbClr val="996633"/>
                </a:solidFill>
              </a:rPr>
              <a:t>$subject</a:t>
            </a:r>
            <a:r>
              <a:rPr lang="pt-BR" sz="1100">
                <a:solidFill>
                  <a:schemeClr val="dk1"/>
                </a:solidFill>
              </a:rPr>
              <a:t> </a:t>
            </a:r>
            <a:r>
              <a:rPr lang="pt-BR" sz="1100">
                <a:solidFill>
                  <a:srgbClr val="333333"/>
                </a:solidFill>
              </a:rPr>
              <a:t>=</a:t>
            </a:r>
            <a:r>
              <a:rPr lang="pt-BR" sz="1100">
                <a:solidFill>
                  <a:schemeClr val="dk1"/>
                </a:solidFill>
              </a:rPr>
              <a:t> </a:t>
            </a:r>
            <a:r>
              <a:rPr lang="pt-BR" sz="1100">
                <a:solidFill>
                  <a:schemeClr val="dk1"/>
                </a:solidFill>
                <a:highlight>
                  <a:srgbClr val="FFF0F0"/>
                </a:highlight>
              </a:rPr>
              <a:t>'luiz'</a:t>
            </a:r>
            <a:r>
              <a:rPr lang="pt-BR" sz="1100">
                <a:solidFill>
                  <a:schemeClr val="dk1"/>
                </a:solidFill>
              </a:rPr>
              <a:t>;</a:t>
            </a:r>
            <a:endParaRPr sz="1100">
              <a:solidFill>
                <a:schemeClr val="dk1"/>
              </a:solidFill>
            </a:endParaRPr>
          </a:p>
          <a:p>
            <a:pPr indent="0" lvl="0" marL="0" rtl="0" algn="l">
              <a:spcBef>
                <a:spcPts val="0"/>
              </a:spcBef>
              <a:spcAft>
                <a:spcPts val="0"/>
              </a:spcAft>
              <a:buNone/>
            </a:pPr>
            <a:r>
              <a:rPr lang="pt-BR" sz="1100">
                <a:solidFill>
                  <a:schemeClr val="dk1"/>
                </a:solidFill>
              </a:rPr>
              <a:t>        </a:t>
            </a:r>
            <a:endParaRPr sz="1100">
              <a:solidFill>
                <a:schemeClr val="dk1"/>
              </a:solidFill>
            </a:endParaRPr>
          </a:p>
          <a:p>
            <a:pPr indent="0" lvl="0" marL="0" rtl="0" algn="l">
              <a:spcBef>
                <a:spcPts val="0"/>
              </a:spcBef>
              <a:spcAft>
                <a:spcPts val="0"/>
              </a:spcAft>
              <a:buNone/>
            </a:pPr>
            <a:r>
              <a:rPr lang="pt-BR" sz="1100">
                <a:solidFill>
                  <a:srgbClr val="007020"/>
                </a:solidFill>
              </a:rPr>
              <a:t>var_dump</a:t>
            </a:r>
            <a:r>
              <a:rPr lang="pt-BR" sz="1100">
                <a:solidFill>
                  <a:schemeClr val="dk1"/>
                </a:solidFill>
              </a:rPr>
              <a:t>(</a:t>
            </a:r>
            <a:r>
              <a:rPr lang="pt-BR" sz="1100">
                <a:solidFill>
                  <a:srgbClr val="007020"/>
                </a:solidFill>
              </a:rPr>
              <a:t>preg_filter</a:t>
            </a:r>
            <a:r>
              <a:rPr lang="pt-BR" sz="1100">
                <a:solidFill>
                  <a:schemeClr val="dk1"/>
                </a:solidFill>
              </a:rPr>
              <a:t>(</a:t>
            </a:r>
            <a:r>
              <a:rPr lang="pt-BR" sz="1100">
                <a:solidFill>
                  <a:srgbClr val="996633"/>
                </a:solidFill>
              </a:rPr>
              <a:t>$regex</a:t>
            </a:r>
            <a:r>
              <a:rPr lang="pt-BR" sz="1100">
                <a:solidFill>
                  <a:schemeClr val="dk1"/>
                </a:solidFill>
              </a:rPr>
              <a:t>, </a:t>
            </a:r>
            <a:r>
              <a:rPr lang="pt-BR" sz="1100">
                <a:solidFill>
                  <a:srgbClr val="996633"/>
                </a:solidFill>
              </a:rPr>
              <a:t>$replacement</a:t>
            </a:r>
            <a:r>
              <a:rPr lang="pt-BR" sz="1100">
                <a:solidFill>
                  <a:schemeClr val="dk1"/>
                </a:solidFill>
              </a:rPr>
              <a:t>, </a:t>
            </a:r>
            <a:r>
              <a:rPr lang="pt-BR" sz="1100">
                <a:solidFill>
                  <a:srgbClr val="996633"/>
                </a:solidFill>
              </a:rPr>
              <a:t>$subject</a:t>
            </a:r>
            <a:r>
              <a:rPr lang="pt-BR" sz="1100">
                <a:solidFill>
                  <a:schemeClr val="dk1"/>
                </a:solidFill>
              </a:rPr>
              <a:t>));</a:t>
            </a:r>
            <a:endParaRPr sz="1100">
              <a:solidFill>
                <a:schemeClr val="dk1"/>
              </a:solidFill>
            </a:endParaRPr>
          </a:p>
          <a:p>
            <a:pPr indent="0" lvl="0" marL="0" rtl="0" algn="l">
              <a:lnSpc>
                <a:spcPct val="125000"/>
              </a:lnSpc>
              <a:spcBef>
                <a:spcPts val="0"/>
              </a:spcBef>
              <a:spcAft>
                <a:spcPts val="0"/>
              </a:spcAft>
              <a:buClr>
                <a:schemeClr val="dk1"/>
              </a:buClr>
              <a:buSzPts val="1100"/>
              <a:buFont typeface="Arial"/>
              <a:buNone/>
            </a:pPr>
            <a:r>
              <a:rPr lang="pt-BR" sz="1100">
                <a:solidFill>
                  <a:srgbClr val="007020"/>
                </a:solidFill>
              </a:rPr>
              <a:t>var_dump</a:t>
            </a:r>
            <a:r>
              <a:rPr lang="pt-BR" sz="1100">
                <a:solidFill>
                  <a:schemeClr val="dk1"/>
                </a:solidFill>
              </a:rPr>
              <a:t>(</a:t>
            </a:r>
            <a:r>
              <a:rPr lang="pt-BR" sz="1100">
                <a:solidFill>
                  <a:srgbClr val="007020"/>
                </a:solidFill>
              </a:rPr>
              <a:t>preg_replace</a:t>
            </a:r>
            <a:r>
              <a:rPr lang="pt-BR" sz="1100">
                <a:solidFill>
                  <a:schemeClr val="dk1"/>
                </a:solidFill>
              </a:rPr>
              <a:t>(</a:t>
            </a:r>
            <a:r>
              <a:rPr lang="pt-BR" sz="1100">
                <a:solidFill>
                  <a:srgbClr val="996633"/>
                </a:solidFill>
              </a:rPr>
              <a:t>$regex</a:t>
            </a:r>
            <a:r>
              <a:rPr lang="pt-BR" sz="1100">
                <a:solidFill>
                  <a:schemeClr val="dk1"/>
                </a:solidFill>
              </a:rPr>
              <a:t>, </a:t>
            </a:r>
            <a:r>
              <a:rPr lang="pt-BR" sz="1100">
                <a:solidFill>
                  <a:srgbClr val="996633"/>
                </a:solidFill>
              </a:rPr>
              <a:t>$replacement</a:t>
            </a:r>
            <a:r>
              <a:rPr lang="pt-BR" sz="1100">
                <a:solidFill>
                  <a:schemeClr val="dk1"/>
                </a:solidFill>
              </a:rPr>
              <a:t>, </a:t>
            </a:r>
            <a:r>
              <a:rPr lang="pt-BR" sz="1100">
                <a:solidFill>
                  <a:srgbClr val="996633"/>
                </a:solidFill>
              </a:rPr>
              <a:t>$subject</a:t>
            </a:r>
            <a:r>
              <a:rPr lang="pt-BR" sz="1100">
                <a:solidFill>
                  <a:schemeClr val="dk1"/>
                </a:solidFill>
              </a:rPr>
              <a:t>));</a:t>
            </a:r>
            <a:endParaRPr sz="1100">
              <a:solidFill>
                <a:schemeClr val="dk1"/>
              </a:solidFill>
            </a:endParaRPr>
          </a:p>
          <a:p>
            <a:pPr indent="0" lvl="0" marL="0" rtl="0" algn="l">
              <a:spcBef>
                <a:spcPts val="0"/>
              </a:spcBef>
              <a:spcAft>
                <a:spcPts val="0"/>
              </a:spcAft>
              <a:buNone/>
            </a:pPr>
            <a:r>
              <a:t/>
            </a:r>
            <a:endParaRPr/>
          </a:p>
        </p:txBody>
      </p:sp>
    </p:spTree>
  </p:cSld>
  <p:clrMapOvr>
    <a:masterClrMapping/>
  </p:clrMapOvr>
</p:sld>
</file>

<file path=ppt/slides/slide3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7" name="Shape 3137"/>
        <p:cNvGrpSpPr/>
        <p:nvPr/>
      </p:nvGrpSpPr>
      <p:grpSpPr>
        <a:xfrm>
          <a:off x="0" y="0"/>
          <a:ext cx="0" cy="0"/>
          <a:chOff x="0" y="0"/>
          <a:chExt cx="0" cy="0"/>
        </a:xfrm>
      </p:grpSpPr>
      <p:sp>
        <p:nvSpPr>
          <p:cNvPr id="3138" name="Google Shape;3138;p36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Regex: preg_replace_callback</a:t>
            </a:r>
            <a:endParaRPr/>
          </a:p>
        </p:txBody>
      </p:sp>
      <p:sp>
        <p:nvSpPr>
          <p:cNvPr id="3139" name="Google Shape;3139;p368"/>
          <p:cNvSpPr txBox="1"/>
          <p:nvPr/>
        </p:nvSpPr>
        <p:spPr>
          <a:xfrm>
            <a:off x="479475" y="1298975"/>
            <a:ext cx="4803600" cy="34035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pt-BR" sz="1100">
                <a:solidFill>
                  <a:srgbClr val="557799"/>
                </a:solidFill>
              </a:rPr>
              <a:t>&lt;?php</a:t>
            </a:r>
            <a:endParaRPr sz="1100">
              <a:solidFill>
                <a:schemeClr val="dk1"/>
              </a:solidFill>
            </a:endParaRPr>
          </a:p>
          <a:p>
            <a:pPr indent="0" lvl="0" marL="0" rtl="0" algn="l">
              <a:spcBef>
                <a:spcPts val="0"/>
              </a:spcBef>
              <a:spcAft>
                <a:spcPts val="0"/>
              </a:spcAft>
              <a:buNone/>
            </a:pPr>
            <a:r>
              <a:t/>
            </a:r>
            <a:endParaRPr sz="1100">
              <a:solidFill>
                <a:schemeClr val="dk1"/>
              </a:solidFill>
            </a:endParaRPr>
          </a:p>
          <a:p>
            <a:pPr indent="0" lvl="0" marL="0" rtl="0" algn="l">
              <a:spcBef>
                <a:spcPts val="0"/>
              </a:spcBef>
              <a:spcAft>
                <a:spcPts val="0"/>
              </a:spcAft>
              <a:buNone/>
            </a:pPr>
            <a:r>
              <a:rPr lang="pt-BR" sz="1100">
                <a:solidFill>
                  <a:srgbClr val="996633"/>
                </a:solidFill>
              </a:rPr>
              <a:t>$string</a:t>
            </a:r>
            <a:r>
              <a:rPr lang="pt-BR" sz="1100">
                <a:solidFill>
                  <a:schemeClr val="dk1"/>
                </a:solidFill>
              </a:rPr>
              <a:t>  </a:t>
            </a:r>
            <a:r>
              <a:rPr lang="pt-BR" sz="1100">
                <a:solidFill>
                  <a:srgbClr val="333333"/>
                </a:solidFill>
              </a:rPr>
              <a:t>=</a:t>
            </a:r>
            <a:r>
              <a:rPr lang="pt-BR" sz="1100">
                <a:solidFill>
                  <a:schemeClr val="dk1"/>
                </a:solidFill>
              </a:rPr>
              <a:t> </a:t>
            </a:r>
            <a:r>
              <a:rPr lang="pt-BR" sz="1100">
                <a:solidFill>
                  <a:schemeClr val="dk1"/>
                </a:solidFill>
                <a:highlight>
                  <a:srgbClr val="FFF0F0"/>
                </a:highlight>
              </a:rPr>
              <a:t>'2014-02-22'</a:t>
            </a:r>
            <a:r>
              <a:rPr lang="pt-BR" sz="1100">
                <a:solidFill>
                  <a:schemeClr val="dk1"/>
                </a:solidFill>
              </a:rPr>
              <a:t>;</a:t>
            </a:r>
            <a:endParaRPr sz="1100">
              <a:solidFill>
                <a:schemeClr val="dk1"/>
              </a:solidFill>
            </a:endParaRPr>
          </a:p>
          <a:p>
            <a:pPr indent="0" lvl="0" marL="0" rtl="0" algn="l">
              <a:spcBef>
                <a:spcPts val="0"/>
              </a:spcBef>
              <a:spcAft>
                <a:spcPts val="0"/>
              </a:spcAft>
              <a:buNone/>
            </a:pPr>
            <a:r>
              <a:rPr lang="pt-BR" sz="1100">
                <a:solidFill>
                  <a:srgbClr val="996633"/>
                </a:solidFill>
              </a:rPr>
              <a:t>$regex</a:t>
            </a:r>
            <a:r>
              <a:rPr lang="pt-BR" sz="1100">
                <a:solidFill>
                  <a:schemeClr val="dk1"/>
                </a:solidFill>
              </a:rPr>
              <a:t>   </a:t>
            </a:r>
            <a:r>
              <a:rPr lang="pt-BR" sz="1100">
                <a:solidFill>
                  <a:srgbClr val="333333"/>
                </a:solidFill>
              </a:rPr>
              <a:t>=</a:t>
            </a:r>
            <a:r>
              <a:rPr lang="pt-BR" sz="1100">
                <a:solidFill>
                  <a:schemeClr val="dk1"/>
                </a:solidFill>
              </a:rPr>
              <a:t> </a:t>
            </a:r>
            <a:r>
              <a:rPr lang="pt-BR" sz="1100">
                <a:solidFill>
                  <a:schemeClr val="dk1"/>
                </a:solidFill>
                <a:highlight>
                  <a:srgbClr val="FFF0F0"/>
                </a:highlight>
              </a:rPr>
              <a:t>'/(\d{4})-(\d{2})-(\d{2})/'</a:t>
            </a:r>
            <a:r>
              <a:rPr lang="pt-BR" sz="1100">
                <a:solidFill>
                  <a:schemeClr val="dk1"/>
                </a:solidFill>
              </a:rPr>
              <a:t>;</a:t>
            </a:r>
            <a:endParaRPr sz="1100">
              <a:solidFill>
                <a:schemeClr val="dk1"/>
              </a:solidFill>
            </a:endParaRPr>
          </a:p>
          <a:p>
            <a:pPr indent="0" lvl="0" marL="0" rtl="0" algn="l">
              <a:spcBef>
                <a:spcPts val="0"/>
              </a:spcBef>
              <a:spcAft>
                <a:spcPts val="0"/>
              </a:spcAft>
              <a:buNone/>
            </a:pPr>
            <a:r>
              <a:rPr lang="pt-BR" sz="1100">
                <a:solidFill>
                  <a:srgbClr val="996633"/>
                </a:solidFill>
              </a:rPr>
              <a:t>$resultado</a:t>
            </a:r>
            <a:r>
              <a:rPr lang="pt-BR" sz="1100">
                <a:solidFill>
                  <a:schemeClr val="dk1"/>
                </a:solidFill>
              </a:rPr>
              <a:t> </a:t>
            </a:r>
            <a:r>
              <a:rPr lang="pt-BR" sz="1100">
                <a:solidFill>
                  <a:srgbClr val="333333"/>
                </a:solidFill>
              </a:rPr>
              <a:t>=</a:t>
            </a:r>
            <a:r>
              <a:rPr lang="pt-BR" sz="1100">
                <a:solidFill>
                  <a:schemeClr val="dk1"/>
                </a:solidFill>
              </a:rPr>
              <a:t> </a:t>
            </a:r>
            <a:r>
              <a:rPr lang="pt-BR" sz="1100">
                <a:solidFill>
                  <a:srgbClr val="007020"/>
                </a:solidFill>
              </a:rPr>
              <a:t>preg_replace_callback</a:t>
            </a:r>
            <a:r>
              <a:rPr lang="pt-BR" sz="1100">
                <a:solidFill>
                  <a:schemeClr val="dk1"/>
                </a:solidFill>
              </a:rPr>
              <a:t>(</a:t>
            </a:r>
            <a:r>
              <a:rPr lang="pt-BR" sz="1100">
                <a:solidFill>
                  <a:srgbClr val="996633"/>
                </a:solidFill>
              </a:rPr>
              <a:t>$regex</a:t>
            </a:r>
            <a:r>
              <a:rPr lang="pt-BR" sz="1100">
                <a:solidFill>
                  <a:schemeClr val="dk1"/>
                </a:solidFill>
              </a:rPr>
              <a:t>, </a:t>
            </a:r>
            <a:r>
              <a:rPr lang="pt-BR" sz="1100">
                <a:solidFill>
                  <a:schemeClr val="dk1"/>
                </a:solidFill>
                <a:highlight>
                  <a:srgbClr val="FFF0F0"/>
                </a:highlight>
              </a:rPr>
              <a:t>'dataBr'</a:t>
            </a:r>
            <a:r>
              <a:rPr lang="pt-BR" sz="1100">
                <a:solidFill>
                  <a:schemeClr val="dk1"/>
                </a:solidFill>
              </a:rPr>
              <a:t>, </a:t>
            </a:r>
            <a:r>
              <a:rPr lang="pt-BR" sz="1100">
                <a:solidFill>
                  <a:srgbClr val="996633"/>
                </a:solidFill>
              </a:rPr>
              <a:t>$string</a:t>
            </a:r>
            <a:r>
              <a:rPr lang="pt-BR" sz="1100">
                <a:solidFill>
                  <a:schemeClr val="dk1"/>
                </a:solidFill>
              </a:rPr>
              <a:t>);</a:t>
            </a:r>
            <a:endParaRPr sz="1100">
              <a:solidFill>
                <a:schemeClr val="dk1"/>
              </a:solidFill>
            </a:endParaRPr>
          </a:p>
          <a:p>
            <a:pPr indent="0" lvl="0" marL="0" rtl="0" algn="l">
              <a:spcBef>
                <a:spcPts val="0"/>
              </a:spcBef>
              <a:spcAft>
                <a:spcPts val="0"/>
              </a:spcAft>
              <a:buNone/>
            </a:pPr>
            <a:r>
              <a:t/>
            </a:r>
            <a:endParaRPr sz="1100">
              <a:solidFill>
                <a:schemeClr val="dk1"/>
              </a:solidFill>
            </a:endParaRPr>
          </a:p>
          <a:p>
            <a:pPr indent="0" lvl="0" marL="0" rtl="0" algn="l">
              <a:spcBef>
                <a:spcPts val="0"/>
              </a:spcBef>
              <a:spcAft>
                <a:spcPts val="0"/>
              </a:spcAft>
              <a:buNone/>
            </a:pPr>
            <a:r>
              <a:rPr b="1" lang="pt-BR" sz="1100">
                <a:solidFill>
                  <a:srgbClr val="008800"/>
                </a:solidFill>
              </a:rPr>
              <a:t>function</a:t>
            </a:r>
            <a:r>
              <a:rPr lang="pt-BR" sz="1100">
                <a:solidFill>
                  <a:schemeClr val="dk1"/>
                </a:solidFill>
              </a:rPr>
              <a:t> </a:t>
            </a:r>
            <a:r>
              <a:rPr b="1" lang="pt-BR" sz="1100">
                <a:solidFill>
                  <a:srgbClr val="0066BB"/>
                </a:solidFill>
              </a:rPr>
              <a:t>dataBr</a:t>
            </a:r>
            <a:r>
              <a:rPr lang="pt-BR" sz="1100">
                <a:solidFill>
                  <a:schemeClr val="dk1"/>
                </a:solidFill>
              </a:rPr>
              <a:t> (</a:t>
            </a:r>
            <a:r>
              <a:rPr lang="pt-BR" sz="1100">
                <a:solidFill>
                  <a:srgbClr val="996633"/>
                </a:solidFill>
              </a:rPr>
              <a:t>$matches</a:t>
            </a:r>
            <a:r>
              <a:rPr lang="pt-BR" sz="1100">
                <a:solidFill>
                  <a:schemeClr val="dk1"/>
                </a:solidFill>
              </a:rPr>
              <a:t>) {</a:t>
            </a:r>
            <a:endParaRPr sz="1100">
              <a:solidFill>
                <a:schemeClr val="dk1"/>
              </a:solidFill>
            </a:endParaRPr>
          </a:p>
          <a:p>
            <a:pPr indent="0" lvl="0" marL="0" rtl="0" algn="l">
              <a:spcBef>
                <a:spcPts val="0"/>
              </a:spcBef>
              <a:spcAft>
                <a:spcPts val="0"/>
              </a:spcAft>
              <a:buNone/>
            </a:pPr>
            <a:r>
              <a:rPr lang="pt-BR" sz="1100">
                <a:solidFill>
                  <a:schemeClr val="dk1"/>
                </a:solidFill>
              </a:rPr>
              <a:t>    </a:t>
            </a:r>
            <a:r>
              <a:rPr b="1" lang="pt-BR" sz="1100">
                <a:solidFill>
                  <a:srgbClr val="008800"/>
                </a:solidFill>
              </a:rPr>
              <a:t>return</a:t>
            </a:r>
            <a:r>
              <a:rPr lang="pt-BR" sz="1100">
                <a:solidFill>
                  <a:schemeClr val="dk1"/>
                </a:solidFill>
              </a:rPr>
              <a:t> </a:t>
            </a:r>
            <a:r>
              <a:rPr lang="pt-BR" sz="1100">
                <a:solidFill>
                  <a:srgbClr val="996633"/>
                </a:solidFill>
              </a:rPr>
              <a:t>$matches</a:t>
            </a:r>
            <a:r>
              <a:rPr lang="pt-BR" sz="1100">
                <a:solidFill>
                  <a:schemeClr val="dk1"/>
                </a:solidFill>
              </a:rPr>
              <a:t>[</a:t>
            </a:r>
            <a:r>
              <a:rPr b="1" lang="pt-BR" sz="1100">
                <a:solidFill>
                  <a:srgbClr val="0000DD"/>
                </a:solidFill>
              </a:rPr>
              <a:t>3</a:t>
            </a:r>
            <a:r>
              <a:rPr lang="pt-BR" sz="1100">
                <a:solidFill>
                  <a:schemeClr val="dk1"/>
                </a:solidFill>
              </a:rPr>
              <a:t>]</a:t>
            </a:r>
            <a:r>
              <a:rPr lang="pt-BR" sz="1100">
                <a:solidFill>
                  <a:srgbClr val="333333"/>
                </a:solidFill>
              </a:rPr>
              <a:t>.</a:t>
            </a:r>
            <a:r>
              <a:rPr lang="pt-BR" sz="1100">
                <a:solidFill>
                  <a:schemeClr val="dk1"/>
                </a:solidFill>
                <a:highlight>
                  <a:srgbClr val="FFF0F0"/>
                </a:highlight>
              </a:rPr>
              <a:t>'/'</a:t>
            </a:r>
            <a:r>
              <a:rPr lang="pt-BR" sz="1100">
                <a:solidFill>
                  <a:srgbClr val="333333"/>
                </a:solidFill>
              </a:rPr>
              <a:t>.</a:t>
            </a:r>
            <a:r>
              <a:rPr lang="pt-BR" sz="1100">
                <a:solidFill>
                  <a:srgbClr val="996633"/>
                </a:solidFill>
              </a:rPr>
              <a:t>$matches</a:t>
            </a:r>
            <a:r>
              <a:rPr lang="pt-BR" sz="1100">
                <a:solidFill>
                  <a:schemeClr val="dk1"/>
                </a:solidFill>
              </a:rPr>
              <a:t>[</a:t>
            </a:r>
            <a:r>
              <a:rPr b="1" lang="pt-BR" sz="1100">
                <a:solidFill>
                  <a:srgbClr val="0000DD"/>
                </a:solidFill>
              </a:rPr>
              <a:t>2</a:t>
            </a:r>
            <a:r>
              <a:rPr lang="pt-BR" sz="1100">
                <a:solidFill>
                  <a:schemeClr val="dk1"/>
                </a:solidFill>
              </a:rPr>
              <a:t>]</a:t>
            </a:r>
            <a:r>
              <a:rPr lang="pt-BR" sz="1100">
                <a:solidFill>
                  <a:srgbClr val="333333"/>
                </a:solidFill>
              </a:rPr>
              <a:t>.</a:t>
            </a:r>
            <a:r>
              <a:rPr lang="pt-BR" sz="1100">
                <a:solidFill>
                  <a:schemeClr val="dk1"/>
                </a:solidFill>
                <a:highlight>
                  <a:srgbClr val="FFF0F0"/>
                </a:highlight>
              </a:rPr>
              <a:t>'/'</a:t>
            </a:r>
            <a:r>
              <a:rPr lang="pt-BR" sz="1100">
                <a:solidFill>
                  <a:srgbClr val="333333"/>
                </a:solidFill>
              </a:rPr>
              <a:t>.</a:t>
            </a:r>
            <a:r>
              <a:rPr lang="pt-BR" sz="1100">
                <a:solidFill>
                  <a:srgbClr val="996633"/>
                </a:solidFill>
              </a:rPr>
              <a:t>$matches</a:t>
            </a:r>
            <a:r>
              <a:rPr lang="pt-BR" sz="1100">
                <a:solidFill>
                  <a:schemeClr val="dk1"/>
                </a:solidFill>
              </a:rPr>
              <a:t>[</a:t>
            </a:r>
            <a:r>
              <a:rPr b="1" lang="pt-BR" sz="1100">
                <a:solidFill>
                  <a:srgbClr val="0000DD"/>
                </a:solidFill>
              </a:rPr>
              <a:t>1</a:t>
            </a:r>
            <a:r>
              <a:rPr lang="pt-BR" sz="1100">
                <a:solidFill>
                  <a:schemeClr val="dk1"/>
                </a:solidFill>
              </a:rPr>
              <a:t>];</a:t>
            </a:r>
            <a:endParaRPr sz="1100">
              <a:solidFill>
                <a:schemeClr val="dk1"/>
              </a:solidFill>
            </a:endParaRPr>
          </a:p>
          <a:p>
            <a:pPr indent="0" lvl="0" marL="0" rtl="0" algn="l">
              <a:spcBef>
                <a:spcPts val="0"/>
              </a:spcBef>
              <a:spcAft>
                <a:spcPts val="0"/>
              </a:spcAft>
              <a:buNone/>
            </a:pPr>
            <a:r>
              <a:rPr lang="pt-BR" sz="1100">
                <a:solidFill>
                  <a:schemeClr val="dk1"/>
                </a:solidFill>
              </a:rPr>
              <a:t>}</a:t>
            </a:r>
            <a:endParaRPr sz="1100">
              <a:solidFill>
                <a:schemeClr val="dk1"/>
              </a:solidFill>
            </a:endParaRPr>
          </a:p>
          <a:p>
            <a:pPr indent="0" lvl="0" marL="0" rtl="0" algn="l">
              <a:spcBef>
                <a:spcPts val="0"/>
              </a:spcBef>
              <a:spcAft>
                <a:spcPts val="0"/>
              </a:spcAft>
              <a:buNone/>
            </a:pPr>
            <a:r>
              <a:t/>
            </a:r>
            <a:endParaRPr sz="1100">
              <a:solidFill>
                <a:schemeClr val="dk1"/>
              </a:solidFill>
            </a:endParaRPr>
          </a:p>
          <a:p>
            <a:pPr indent="0" lvl="0" marL="0" rtl="0" algn="l">
              <a:lnSpc>
                <a:spcPct val="125000"/>
              </a:lnSpc>
              <a:spcBef>
                <a:spcPts val="0"/>
              </a:spcBef>
              <a:spcAft>
                <a:spcPts val="0"/>
              </a:spcAft>
              <a:buNone/>
            </a:pPr>
            <a:r>
              <a:rPr b="1" lang="pt-BR" sz="1100">
                <a:solidFill>
                  <a:srgbClr val="008800"/>
                </a:solidFill>
              </a:rPr>
              <a:t>echo</a:t>
            </a:r>
            <a:r>
              <a:rPr lang="pt-BR" sz="1100">
                <a:solidFill>
                  <a:schemeClr val="dk1"/>
                </a:solidFill>
              </a:rPr>
              <a:t> </a:t>
            </a:r>
            <a:r>
              <a:rPr lang="pt-BR" sz="1100">
                <a:solidFill>
                  <a:srgbClr val="996633"/>
                </a:solidFill>
              </a:rPr>
              <a:t>$resultado</a:t>
            </a:r>
            <a:r>
              <a:rPr lang="pt-BR" sz="1100">
                <a:solidFill>
                  <a:schemeClr val="dk1"/>
                </a:solidFill>
              </a:rPr>
              <a:t>;</a:t>
            </a:r>
            <a:endParaRPr sz="1100">
              <a:solidFill>
                <a:schemeClr val="dk1"/>
              </a:solidFill>
            </a:endParaRPr>
          </a:p>
        </p:txBody>
      </p:sp>
      <p:sp>
        <p:nvSpPr>
          <p:cNvPr id="3140" name="Google Shape;3140;p368"/>
          <p:cNvSpPr txBox="1"/>
          <p:nvPr/>
        </p:nvSpPr>
        <p:spPr>
          <a:xfrm>
            <a:off x="5527075" y="1298975"/>
            <a:ext cx="3305100" cy="3403500"/>
          </a:xfrm>
          <a:prstGeom prst="rect">
            <a:avLst/>
          </a:prstGeom>
          <a:noFill/>
          <a:ln cap="flat" cmpd="sng" w="9525">
            <a:solidFill>
              <a:srgbClr val="000000"/>
            </a:solidFill>
            <a:prstDash val="dash"/>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rPr lang="pt-BR"/>
              <a:t> O comportamento desta função é similar ao da preg_replace(), exceto pelo fato que ao invés do parâmetro $replacement, é utilizado uma função ou closure com a responsabilidade de executar a transformação/substituição.</a:t>
            </a:r>
            <a:endParaRPr/>
          </a:p>
        </p:txBody>
      </p:sp>
    </p:spTree>
  </p:cSld>
  <p:clrMapOvr>
    <a:masterClrMapping/>
  </p:clrMapOvr>
</p:sld>
</file>

<file path=ppt/slides/slide3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4" name="Shape 3144"/>
        <p:cNvGrpSpPr/>
        <p:nvPr/>
      </p:nvGrpSpPr>
      <p:grpSpPr>
        <a:xfrm>
          <a:off x="0" y="0"/>
          <a:ext cx="0" cy="0"/>
          <a:chOff x="0" y="0"/>
          <a:chExt cx="0" cy="0"/>
        </a:xfrm>
      </p:grpSpPr>
      <p:sp>
        <p:nvSpPr>
          <p:cNvPr id="3145" name="Google Shape;3145;p36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Regex: preg_quote</a:t>
            </a:r>
            <a:endParaRPr/>
          </a:p>
        </p:txBody>
      </p:sp>
      <p:sp>
        <p:nvSpPr>
          <p:cNvPr id="3146" name="Google Shape;3146;p369"/>
          <p:cNvSpPr txBox="1"/>
          <p:nvPr/>
        </p:nvSpPr>
        <p:spPr>
          <a:xfrm>
            <a:off x="311700" y="1347850"/>
            <a:ext cx="3000000" cy="30000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pt-BR">
                <a:solidFill>
                  <a:srgbClr val="557799"/>
                </a:solidFill>
              </a:rPr>
              <a:t>&lt;?php</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pt-BR">
                <a:solidFill>
                  <a:srgbClr val="996633"/>
                </a:solidFill>
              </a:rPr>
              <a:t>$regex</a:t>
            </a:r>
            <a:r>
              <a:rPr lang="pt-BR">
                <a:solidFill>
                  <a:schemeClr val="dk1"/>
                </a:solidFill>
              </a:rPr>
              <a:t> </a:t>
            </a:r>
            <a:r>
              <a:rPr lang="pt-BR">
                <a:solidFill>
                  <a:srgbClr val="333333"/>
                </a:solidFill>
              </a:rPr>
              <a:t>=</a:t>
            </a:r>
            <a:r>
              <a:rPr lang="pt-BR">
                <a:solidFill>
                  <a:schemeClr val="dk1"/>
                </a:solidFill>
              </a:rPr>
              <a:t> </a:t>
            </a:r>
            <a:r>
              <a:rPr lang="pt-BR">
                <a:solidFill>
                  <a:schemeClr val="dk1"/>
                </a:solidFill>
                <a:highlight>
                  <a:srgbClr val="FFF0F0"/>
                </a:highlight>
              </a:rPr>
              <a:t>'etc… / legal'</a:t>
            </a:r>
            <a:r>
              <a:rPr lang="pt-BR">
                <a:solidFill>
                  <a:schemeClr val="dk1"/>
                </a:solidFill>
              </a:rPr>
              <a:t>;</a:t>
            </a:r>
            <a:endParaRPr>
              <a:solidFill>
                <a:schemeClr val="dk1"/>
              </a:solidFill>
            </a:endParaRPr>
          </a:p>
          <a:p>
            <a:pPr indent="0" lvl="0" marL="0" rtl="0" algn="l">
              <a:spcBef>
                <a:spcPts val="0"/>
              </a:spcBef>
              <a:spcAft>
                <a:spcPts val="0"/>
              </a:spcAft>
              <a:buNone/>
            </a:pPr>
            <a:r>
              <a:rPr lang="pt-BR">
                <a:solidFill>
                  <a:srgbClr val="996633"/>
                </a:solidFill>
              </a:rPr>
              <a:t>$regex</a:t>
            </a:r>
            <a:r>
              <a:rPr lang="pt-BR">
                <a:solidFill>
                  <a:schemeClr val="dk1"/>
                </a:solidFill>
              </a:rPr>
              <a:t> </a:t>
            </a:r>
            <a:r>
              <a:rPr lang="pt-BR">
                <a:solidFill>
                  <a:srgbClr val="333333"/>
                </a:solidFill>
              </a:rPr>
              <a:t>=</a:t>
            </a:r>
            <a:r>
              <a:rPr lang="pt-BR">
                <a:solidFill>
                  <a:schemeClr val="dk1"/>
                </a:solidFill>
              </a:rPr>
              <a:t> </a:t>
            </a:r>
            <a:r>
              <a:rPr lang="pt-BR">
                <a:solidFill>
                  <a:srgbClr val="007020"/>
                </a:solidFill>
              </a:rPr>
              <a:t>preg_quote</a:t>
            </a:r>
            <a:r>
              <a:rPr lang="pt-BR">
                <a:solidFill>
                  <a:schemeClr val="dk1"/>
                </a:solidFill>
              </a:rPr>
              <a:t>(</a:t>
            </a:r>
            <a:r>
              <a:rPr lang="pt-BR">
                <a:solidFill>
                  <a:srgbClr val="996633"/>
                </a:solidFill>
              </a:rPr>
              <a:t>$regex</a:t>
            </a:r>
            <a:r>
              <a:rPr lang="pt-BR">
                <a:solidFill>
                  <a:schemeClr val="dk1"/>
                </a:solidFill>
              </a:rPr>
              <a:t>, </a:t>
            </a:r>
            <a:r>
              <a:rPr lang="pt-BR">
                <a:solidFill>
                  <a:schemeClr val="dk1"/>
                </a:solidFill>
                <a:highlight>
                  <a:srgbClr val="FFF0F0"/>
                </a:highlight>
              </a:rPr>
              <a:t>'/'</a:t>
            </a:r>
            <a:r>
              <a:rPr lang="pt-BR">
                <a:solidFill>
                  <a:schemeClr val="dk1"/>
                </a:solidFill>
              </a:rPr>
              <a:t>);</a:t>
            </a:r>
            <a:endParaRPr>
              <a:solidFill>
                <a:schemeClr val="dk1"/>
              </a:solidFill>
            </a:endParaRPr>
          </a:p>
          <a:p>
            <a:pPr indent="0" lvl="0" marL="0" rtl="0" algn="l">
              <a:lnSpc>
                <a:spcPct val="125000"/>
              </a:lnSpc>
              <a:spcBef>
                <a:spcPts val="0"/>
              </a:spcBef>
              <a:spcAft>
                <a:spcPts val="0"/>
              </a:spcAft>
              <a:buNone/>
            </a:pPr>
            <a:r>
              <a:rPr b="1" lang="pt-BR">
                <a:solidFill>
                  <a:srgbClr val="008800"/>
                </a:solidFill>
              </a:rPr>
              <a:t>echo</a:t>
            </a:r>
            <a:r>
              <a:rPr lang="pt-BR">
                <a:solidFill>
                  <a:schemeClr val="dk1"/>
                </a:solidFill>
              </a:rPr>
              <a:t> </a:t>
            </a:r>
            <a:r>
              <a:rPr lang="pt-BR">
                <a:solidFill>
                  <a:srgbClr val="996633"/>
                </a:solidFill>
              </a:rPr>
              <a:t>$regex</a:t>
            </a:r>
            <a:r>
              <a:rPr lang="pt-BR">
                <a:solidFill>
                  <a:schemeClr val="dk1"/>
                </a:solidFill>
              </a:rPr>
              <a:t>;</a:t>
            </a:r>
            <a:endParaRPr>
              <a:solidFill>
                <a:schemeClr val="dk1"/>
              </a:solidFill>
            </a:endParaRPr>
          </a:p>
        </p:txBody>
      </p:sp>
    </p:spTree>
  </p:cSld>
  <p:clrMapOvr>
    <a:masterClrMapping/>
  </p:clrMapOvr>
</p:sld>
</file>

<file path=ppt/slides/slide3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0" name="Shape 3150"/>
        <p:cNvGrpSpPr/>
        <p:nvPr/>
      </p:nvGrpSpPr>
      <p:grpSpPr>
        <a:xfrm>
          <a:off x="0" y="0"/>
          <a:ext cx="0" cy="0"/>
          <a:chOff x="0" y="0"/>
          <a:chExt cx="0" cy="0"/>
        </a:xfrm>
      </p:grpSpPr>
      <p:sp>
        <p:nvSpPr>
          <p:cNvPr id="3151" name="Google Shape;3151;p37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Regex: preg_last_error()</a:t>
            </a:r>
            <a:endParaRPr/>
          </a:p>
        </p:txBody>
      </p:sp>
      <p:sp>
        <p:nvSpPr>
          <p:cNvPr id="3152" name="Google Shape;3152;p37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t>PREG_PATTERN_ORDER: 1</a:t>
            </a:r>
            <a:endParaRPr/>
          </a:p>
          <a:p>
            <a:pPr indent="0" lvl="0" marL="0" rtl="0" algn="l">
              <a:spcBef>
                <a:spcPts val="1600"/>
              </a:spcBef>
              <a:spcAft>
                <a:spcPts val="0"/>
              </a:spcAft>
              <a:buClr>
                <a:schemeClr val="dk1"/>
              </a:buClr>
              <a:buSzPts val="1100"/>
              <a:buFont typeface="Arial"/>
              <a:buNone/>
            </a:pPr>
            <a:r>
              <a:rPr lang="pt-BR"/>
              <a:t>PREG_SET_ORDER: 2</a:t>
            </a:r>
            <a:endParaRPr/>
          </a:p>
          <a:p>
            <a:pPr indent="0" lvl="0" marL="0" rtl="0" algn="l">
              <a:spcBef>
                <a:spcPts val="1600"/>
              </a:spcBef>
              <a:spcAft>
                <a:spcPts val="0"/>
              </a:spcAft>
              <a:buClr>
                <a:schemeClr val="dk1"/>
              </a:buClr>
              <a:buSzPts val="1100"/>
              <a:buFont typeface="Arial"/>
              <a:buNone/>
            </a:pPr>
            <a:r>
              <a:rPr lang="pt-BR"/>
              <a:t>PREG_OFFSET_CAPTURE: 256</a:t>
            </a:r>
            <a:endParaRPr/>
          </a:p>
          <a:p>
            <a:pPr indent="0" lvl="0" marL="0" rtl="0" algn="l">
              <a:spcBef>
                <a:spcPts val="1600"/>
              </a:spcBef>
              <a:spcAft>
                <a:spcPts val="0"/>
              </a:spcAft>
              <a:buClr>
                <a:schemeClr val="dk1"/>
              </a:buClr>
              <a:buSzPts val="1100"/>
              <a:buFont typeface="Arial"/>
              <a:buNone/>
            </a:pPr>
            <a:r>
              <a:rPr lang="pt-BR"/>
              <a:t>PREG_SPLIT_NO_EMPTY: 1</a:t>
            </a:r>
            <a:endParaRPr/>
          </a:p>
          <a:p>
            <a:pPr indent="0" lvl="0" marL="0" rtl="0" algn="l">
              <a:spcBef>
                <a:spcPts val="1600"/>
              </a:spcBef>
              <a:spcAft>
                <a:spcPts val="0"/>
              </a:spcAft>
              <a:buClr>
                <a:schemeClr val="dk1"/>
              </a:buClr>
              <a:buSzPts val="1100"/>
              <a:buFont typeface="Arial"/>
              <a:buNone/>
            </a:pPr>
            <a:r>
              <a:rPr lang="pt-BR"/>
              <a:t>PREG_SPLIT_DELIM_CAPTURE: 2</a:t>
            </a:r>
            <a:endParaRPr/>
          </a:p>
          <a:p>
            <a:pPr indent="0" lvl="0" marL="0" rtl="0" algn="l">
              <a:spcBef>
                <a:spcPts val="1600"/>
              </a:spcBef>
              <a:spcAft>
                <a:spcPts val="0"/>
              </a:spcAft>
              <a:buClr>
                <a:schemeClr val="dk1"/>
              </a:buClr>
              <a:buSzPts val="1100"/>
              <a:buFont typeface="Arial"/>
              <a:buNone/>
            </a:pPr>
            <a:r>
              <a:rPr lang="pt-BR"/>
              <a:t>PREG_SPLIT_OFFSET_CAPTURE: 4</a:t>
            </a:r>
            <a:endParaRPr/>
          </a:p>
          <a:p>
            <a:pPr indent="0" lvl="0" marL="0" rtl="0" algn="l">
              <a:spcBef>
                <a:spcPts val="1600"/>
              </a:spcBef>
              <a:spcAft>
                <a:spcPts val="0"/>
              </a:spcAft>
              <a:buClr>
                <a:schemeClr val="dk1"/>
              </a:buClr>
              <a:buSzPts val="1100"/>
              <a:buFont typeface="Arial"/>
              <a:buNone/>
            </a:pPr>
            <a:r>
              <a:rPr lang="pt-BR"/>
              <a:t>PREG_NO_ERROR: 0</a:t>
            </a:r>
            <a:endParaRPr/>
          </a:p>
          <a:p>
            <a:pPr indent="0" lvl="0" marL="0" rtl="0" algn="l">
              <a:spcBef>
                <a:spcPts val="1600"/>
              </a:spcBef>
              <a:spcAft>
                <a:spcPts val="0"/>
              </a:spcAft>
              <a:buClr>
                <a:schemeClr val="dk1"/>
              </a:buClr>
              <a:buSzPts val="1100"/>
              <a:buFont typeface="Arial"/>
              <a:buNone/>
            </a:pPr>
            <a:r>
              <a:rPr lang="pt-BR"/>
              <a:t>PREG_INTERNAL_ERROR: 1</a:t>
            </a:r>
            <a:endParaRPr/>
          </a:p>
          <a:p>
            <a:pPr indent="0" lvl="0" marL="0" rtl="0" algn="l">
              <a:spcBef>
                <a:spcPts val="1600"/>
              </a:spcBef>
              <a:spcAft>
                <a:spcPts val="0"/>
              </a:spcAft>
              <a:buClr>
                <a:schemeClr val="dk1"/>
              </a:buClr>
              <a:buSzPts val="1100"/>
              <a:buFont typeface="Arial"/>
              <a:buNone/>
            </a:pPr>
            <a:r>
              <a:rPr lang="pt-BR"/>
              <a:t>PREG_BACKTRACK_LIMIT_ERROR: 2</a:t>
            </a:r>
            <a:endParaRPr/>
          </a:p>
          <a:p>
            <a:pPr indent="0" lvl="0" marL="0" rtl="0" algn="l">
              <a:spcBef>
                <a:spcPts val="1600"/>
              </a:spcBef>
              <a:spcAft>
                <a:spcPts val="0"/>
              </a:spcAft>
              <a:buClr>
                <a:schemeClr val="dk1"/>
              </a:buClr>
              <a:buSzPts val="1100"/>
              <a:buFont typeface="Arial"/>
              <a:buNone/>
            </a:pPr>
            <a:r>
              <a:rPr lang="pt-BR"/>
              <a:t>PREG_RECURSION_LIMIT_ERROR: 3</a:t>
            </a:r>
            <a:endParaRPr/>
          </a:p>
          <a:p>
            <a:pPr indent="0" lvl="0" marL="0" rtl="0" algn="l">
              <a:spcBef>
                <a:spcPts val="1600"/>
              </a:spcBef>
              <a:spcAft>
                <a:spcPts val="0"/>
              </a:spcAft>
              <a:buClr>
                <a:schemeClr val="dk1"/>
              </a:buClr>
              <a:buSzPts val="1100"/>
              <a:buFont typeface="Arial"/>
              <a:buNone/>
            </a:pPr>
            <a:r>
              <a:rPr lang="pt-BR"/>
              <a:t>PREG_BAD_UTF8_ERROR: 4</a:t>
            </a:r>
            <a:endParaRPr/>
          </a:p>
          <a:p>
            <a:pPr indent="0" lvl="0" marL="0" rtl="0" algn="l">
              <a:spcBef>
                <a:spcPts val="1600"/>
              </a:spcBef>
              <a:spcAft>
                <a:spcPts val="0"/>
              </a:spcAft>
              <a:buClr>
                <a:schemeClr val="dk1"/>
              </a:buClr>
              <a:buSzPts val="1100"/>
              <a:buFont typeface="Arial"/>
              <a:buNone/>
            </a:pPr>
            <a:r>
              <a:rPr lang="pt-BR"/>
              <a:t>PREG_BAD_UTF8_OFFSET_ERROR: 5</a:t>
            </a:r>
            <a:endParaRPr/>
          </a:p>
          <a:p>
            <a:pPr indent="0" lvl="0" marL="0" rtl="0" algn="l">
              <a:spcBef>
                <a:spcPts val="1600"/>
              </a:spcBef>
              <a:spcAft>
                <a:spcPts val="1600"/>
              </a:spcAft>
              <a:buNone/>
            </a:pPr>
            <a:r>
              <a:rPr lang="pt-BR"/>
              <a:t>PCRE_VERSION: %YOUR_VERSION_NUMBER%</a:t>
            </a:r>
            <a:endParaRPr/>
          </a:p>
        </p:txBody>
      </p:sp>
    </p:spTree>
  </p:cSld>
  <p:clrMapOvr>
    <a:masterClrMapping/>
  </p:clrMapOvr>
</p:sld>
</file>

<file path=ppt/slides/slide3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6" name="Shape 3156"/>
        <p:cNvGrpSpPr/>
        <p:nvPr/>
      </p:nvGrpSpPr>
      <p:grpSpPr>
        <a:xfrm>
          <a:off x="0" y="0"/>
          <a:ext cx="0" cy="0"/>
          <a:chOff x="0" y="0"/>
          <a:chExt cx="0" cy="0"/>
        </a:xfrm>
      </p:grpSpPr>
      <p:sp>
        <p:nvSpPr>
          <p:cNvPr id="3157" name="Google Shape;3157;p37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PCRE </a:t>
            </a:r>
            <a:endParaRPr/>
          </a:p>
        </p:txBody>
      </p:sp>
      <p:sp>
        <p:nvSpPr>
          <p:cNvPr id="3158" name="Google Shape;3158;p37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just">
              <a:spcBef>
                <a:spcPts val="0"/>
              </a:spcBef>
              <a:spcAft>
                <a:spcPts val="0"/>
              </a:spcAft>
              <a:buClr>
                <a:schemeClr val="dk1"/>
              </a:buClr>
              <a:buSzPts val="1800"/>
              <a:buChar char="●"/>
            </a:pPr>
            <a:r>
              <a:rPr lang="pt-BR">
                <a:solidFill>
                  <a:schemeClr val="dk1"/>
                </a:solidFill>
              </a:rPr>
              <a:t>O motor de expressões regulares do PHP é a implementação da biblioteca PCRE (Perl Compatible Regular Expressions).</a:t>
            </a:r>
            <a:br>
              <a:rPr lang="pt-BR">
                <a:solidFill>
                  <a:schemeClr val="dk1"/>
                </a:solidFill>
              </a:rPr>
            </a:br>
            <a:endParaRPr>
              <a:solidFill>
                <a:schemeClr val="dk1"/>
              </a:solidFill>
            </a:endParaRPr>
          </a:p>
          <a:p>
            <a:pPr indent="-342900" lvl="0" marL="457200" rtl="0" algn="just">
              <a:spcBef>
                <a:spcPts val="0"/>
              </a:spcBef>
              <a:spcAft>
                <a:spcPts val="0"/>
              </a:spcAft>
              <a:buClr>
                <a:schemeClr val="dk1"/>
              </a:buClr>
              <a:buSzPts val="1800"/>
              <a:buChar char="●"/>
            </a:pPr>
            <a:r>
              <a:rPr lang="pt-BR">
                <a:solidFill>
                  <a:schemeClr val="dk1"/>
                </a:solidFill>
              </a:rPr>
              <a:t>A biblioteca PCRE possui um conjunto de recursos que implementam a correspondência de padrões de expressão regular usando uma mesma sintaxe e semântica que o Perl 5, com apenas algumas poucas diferenças.</a:t>
            </a:r>
            <a:br>
              <a:rPr lang="pt-BR">
                <a:solidFill>
                  <a:schemeClr val="dk1"/>
                </a:solidFill>
              </a:rPr>
            </a:br>
            <a:endParaRPr>
              <a:solidFill>
                <a:schemeClr val="dk1"/>
              </a:solidFill>
            </a:endParaRPr>
          </a:p>
          <a:p>
            <a:pPr indent="-342900" lvl="0" marL="457200" rtl="0" algn="just">
              <a:spcBef>
                <a:spcPts val="0"/>
              </a:spcBef>
              <a:spcAft>
                <a:spcPts val="0"/>
              </a:spcAft>
              <a:buClr>
                <a:schemeClr val="dk1"/>
              </a:buClr>
              <a:buSzPts val="1800"/>
              <a:buChar char="●"/>
            </a:pPr>
            <a:r>
              <a:rPr lang="pt-BR">
                <a:solidFill>
                  <a:schemeClr val="dk1"/>
                </a:solidFill>
              </a:rPr>
              <a:t>Este conjunto de recursos é em sua vasta maioria representado por caracteres especiais (</a:t>
            </a:r>
            <a:r>
              <a:rPr i="1" lang="pt-BR">
                <a:solidFill>
                  <a:schemeClr val="dk1"/>
                </a:solidFill>
              </a:rPr>
              <a:t>tokens</a:t>
            </a:r>
            <a:r>
              <a:rPr lang="pt-BR">
                <a:solidFill>
                  <a:schemeClr val="dk1"/>
                </a:solidFill>
              </a:rPr>
              <a:t>) que, em caso de necessidade de utilizá-los como parte integrante da string de busca, as mesmas deverão ser “escapadas”.</a:t>
            </a:r>
            <a:endParaRPr>
              <a:solidFill>
                <a:schemeClr val="dk1"/>
              </a:solidFill>
            </a:endParaRPr>
          </a:p>
          <a:p>
            <a:pPr indent="0" lvl="0" marL="0" rtl="0" algn="l">
              <a:spcBef>
                <a:spcPts val="1600"/>
              </a:spcBef>
              <a:spcAft>
                <a:spcPts val="1600"/>
              </a:spcAft>
              <a:buNone/>
            </a:pPr>
            <a:r>
              <a:t/>
            </a:r>
            <a:endParaRPr>
              <a:solidFill>
                <a:schemeClr val="dk1"/>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p4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t>Estrutura de Controle (if...else)</a:t>
            </a:r>
            <a:endParaRPr/>
          </a:p>
        </p:txBody>
      </p:sp>
      <p:sp>
        <p:nvSpPr>
          <p:cNvPr id="363" name="Google Shape;363;p48"/>
          <p:cNvSpPr txBox="1"/>
          <p:nvPr>
            <p:ph idx="1" type="body"/>
          </p:nvPr>
        </p:nvSpPr>
        <p:spPr>
          <a:xfrm>
            <a:off x="311700" y="1152475"/>
            <a:ext cx="51951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sz="2400">
                <a:solidFill>
                  <a:srgbClr val="5F5035"/>
                </a:solidFill>
                <a:highlight>
                  <a:srgbClr val="FFFFE8"/>
                </a:highlight>
              </a:rPr>
              <a:t>&lt;?php</a:t>
            </a:r>
            <a:br>
              <a:rPr lang="pt-BR" sz="2400">
                <a:solidFill>
                  <a:schemeClr val="dk1"/>
                </a:solidFill>
                <a:highlight>
                  <a:srgbClr val="FFFFFF"/>
                </a:highlight>
              </a:rPr>
            </a:br>
            <a:r>
              <a:rPr lang="pt-BR" sz="2400">
                <a:solidFill>
                  <a:srgbClr val="797997"/>
                </a:solidFill>
                <a:highlight>
                  <a:srgbClr val="FFFFE8"/>
                </a:highlight>
              </a:rPr>
              <a:t>$a</a:t>
            </a:r>
            <a:r>
              <a:rPr lang="pt-BR" sz="2400">
                <a:solidFill>
                  <a:schemeClr val="dk1"/>
                </a:solidFill>
                <a:highlight>
                  <a:srgbClr val="FFFFE8"/>
                </a:highlight>
              </a:rPr>
              <a:t> </a:t>
            </a:r>
            <a:r>
              <a:rPr lang="pt-BR" sz="2400">
                <a:solidFill>
                  <a:srgbClr val="808030"/>
                </a:solidFill>
                <a:highlight>
                  <a:srgbClr val="FFFFE8"/>
                </a:highlight>
              </a:rPr>
              <a:t>=</a:t>
            </a:r>
            <a:r>
              <a:rPr lang="pt-BR" sz="2400">
                <a:solidFill>
                  <a:schemeClr val="dk1"/>
                </a:solidFill>
                <a:highlight>
                  <a:srgbClr val="FFFFE8"/>
                </a:highlight>
              </a:rPr>
              <a:t> </a:t>
            </a:r>
            <a:r>
              <a:rPr lang="pt-BR" sz="2400">
                <a:solidFill>
                  <a:srgbClr val="008C00"/>
                </a:solidFill>
                <a:highlight>
                  <a:srgbClr val="FFFFE8"/>
                </a:highlight>
              </a:rPr>
              <a:t>1</a:t>
            </a:r>
            <a:r>
              <a:rPr lang="pt-BR" sz="2400">
                <a:solidFill>
                  <a:srgbClr val="800080"/>
                </a:solidFill>
                <a:highlight>
                  <a:srgbClr val="FFFFE8"/>
                </a:highlight>
              </a:rPr>
              <a:t>;</a:t>
            </a:r>
            <a:r>
              <a:rPr lang="pt-BR" sz="2400">
                <a:solidFill>
                  <a:schemeClr val="dk1"/>
                </a:solidFill>
                <a:highlight>
                  <a:srgbClr val="FFFFE8"/>
                </a:highlight>
              </a:rPr>
              <a:t> </a:t>
            </a:r>
            <a:r>
              <a:rPr lang="pt-BR" sz="2400">
                <a:solidFill>
                  <a:srgbClr val="797997"/>
                </a:solidFill>
                <a:highlight>
                  <a:srgbClr val="FFFFE8"/>
                </a:highlight>
              </a:rPr>
              <a:t>$b</a:t>
            </a:r>
            <a:r>
              <a:rPr lang="pt-BR" sz="2400">
                <a:solidFill>
                  <a:schemeClr val="dk1"/>
                </a:solidFill>
                <a:highlight>
                  <a:srgbClr val="FFFFE8"/>
                </a:highlight>
              </a:rPr>
              <a:t> </a:t>
            </a:r>
            <a:r>
              <a:rPr lang="pt-BR" sz="2400">
                <a:solidFill>
                  <a:srgbClr val="808030"/>
                </a:solidFill>
                <a:highlight>
                  <a:srgbClr val="FFFFE8"/>
                </a:highlight>
              </a:rPr>
              <a:t>=</a:t>
            </a:r>
            <a:r>
              <a:rPr lang="pt-BR" sz="2400">
                <a:solidFill>
                  <a:schemeClr val="dk1"/>
                </a:solidFill>
                <a:highlight>
                  <a:srgbClr val="FFFFE8"/>
                </a:highlight>
              </a:rPr>
              <a:t> </a:t>
            </a:r>
            <a:r>
              <a:rPr lang="pt-BR" sz="2400">
                <a:solidFill>
                  <a:srgbClr val="008C00"/>
                </a:solidFill>
                <a:highlight>
                  <a:srgbClr val="FFFFE8"/>
                </a:highlight>
              </a:rPr>
              <a:t>2</a:t>
            </a:r>
            <a:r>
              <a:rPr lang="pt-BR" sz="2400">
                <a:solidFill>
                  <a:srgbClr val="800080"/>
                </a:solidFill>
                <a:highlight>
                  <a:srgbClr val="FFFFE8"/>
                </a:highlight>
              </a:rPr>
              <a:t>;</a:t>
            </a:r>
            <a:br>
              <a:rPr lang="pt-BR" sz="2400">
                <a:solidFill>
                  <a:schemeClr val="dk1"/>
                </a:solidFill>
                <a:highlight>
                  <a:srgbClr val="FFFFFF"/>
                </a:highlight>
              </a:rPr>
            </a:br>
            <a:br>
              <a:rPr lang="pt-BR" sz="2400">
                <a:solidFill>
                  <a:schemeClr val="dk1"/>
                </a:solidFill>
                <a:highlight>
                  <a:srgbClr val="FFFFFF"/>
                </a:highlight>
              </a:rPr>
            </a:br>
            <a:r>
              <a:rPr b="1" lang="pt-BR" sz="2400">
                <a:solidFill>
                  <a:srgbClr val="800000"/>
                </a:solidFill>
                <a:highlight>
                  <a:srgbClr val="FFFFE8"/>
                </a:highlight>
              </a:rPr>
              <a:t>if</a:t>
            </a:r>
            <a:r>
              <a:rPr lang="pt-BR" sz="2400">
                <a:solidFill>
                  <a:schemeClr val="dk1"/>
                </a:solidFill>
                <a:highlight>
                  <a:srgbClr val="FFFFE8"/>
                </a:highlight>
              </a:rPr>
              <a:t> </a:t>
            </a:r>
            <a:r>
              <a:rPr lang="pt-BR" sz="2400">
                <a:solidFill>
                  <a:srgbClr val="808030"/>
                </a:solidFill>
                <a:highlight>
                  <a:srgbClr val="FFFFE8"/>
                </a:highlight>
              </a:rPr>
              <a:t>(</a:t>
            </a:r>
            <a:r>
              <a:rPr lang="pt-BR" sz="2400">
                <a:solidFill>
                  <a:srgbClr val="797997"/>
                </a:solidFill>
                <a:highlight>
                  <a:srgbClr val="FFFFE8"/>
                </a:highlight>
              </a:rPr>
              <a:t>$a</a:t>
            </a:r>
            <a:r>
              <a:rPr lang="pt-BR" sz="2400">
                <a:solidFill>
                  <a:schemeClr val="dk1"/>
                </a:solidFill>
                <a:highlight>
                  <a:srgbClr val="FFFFE8"/>
                </a:highlight>
              </a:rPr>
              <a:t> </a:t>
            </a:r>
            <a:r>
              <a:rPr lang="pt-BR" sz="2400">
                <a:solidFill>
                  <a:srgbClr val="808030"/>
                </a:solidFill>
                <a:highlight>
                  <a:srgbClr val="FFFFE8"/>
                </a:highlight>
              </a:rPr>
              <a:t>&gt;</a:t>
            </a:r>
            <a:r>
              <a:rPr lang="pt-BR" sz="2400">
                <a:solidFill>
                  <a:schemeClr val="dk1"/>
                </a:solidFill>
                <a:highlight>
                  <a:srgbClr val="FFFFE8"/>
                </a:highlight>
              </a:rPr>
              <a:t> </a:t>
            </a:r>
            <a:r>
              <a:rPr lang="pt-BR" sz="2400">
                <a:solidFill>
                  <a:srgbClr val="797997"/>
                </a:solidFill>
                <a:highlight>
                  <a:srgbClr val="FFFFE8"/>
                </a:highlight>
              </a:rPr>
              <a:t>$b</a:t>
            </a:r>
            <a:r>
              <a:rPr lang="pt-BR" sz="2400">
                <a:solidFill>
                  <a:srgbClr val="808030"/>
                </a:solidFill>
                <a:highlight>
                  <a:srgbClr val="FFFFE8"/>
                </a:highlight>
              </a:rPr>
              <a:t>)</a:t>
            </a:r>
            <a:r>
              <a:rPr lang="pt-BR" sz="2400">
                <a:solidFill>
                  <a:schemeClr val="dk1"/>
                </a:solidFill>
                <a:highlight>
                  <a:srgbClr val="FFFFE8"/>
                </a:highlight>
              </a:rPr>
              <a:t> </a:t>
            </a:r>
            <a:r>
              <a:rPr lang="pt-BR" sz="2400">
                <a:solidFill>
                  <a:srgbClr val="800080"/>
                </a:solidFill>
                <a:highlight>
                  <a:srgbClr val="FFFFE8"/>
                </a:highlight>
              </a:rPr>
              <a:t>{</a:t>
            </a:r>
            <a:br>
              <a:rPr lang="pt-BR" sz="2400">
                <a:solidFill>
                  <a:schemeClr val="dk1"/>
                </a:solidFill>
                <a:highlight>
                  <a:srgbClr val="FFFFFF"/>
                </a:highlight>
              </a:rPr>
            </a:br>
            <a:r>
              <a:rPr lang="pt-BR" sz="2400">
                <a:solidFill>
                  <a:schemeClr val="dk1"/>
                </a:solidFill>
                <a:highlight>
                  <a:srgbClr val="FFFFE8"/>
                </a:highlight>
              </a:rPr>
              <a:t>	</a:t>
            </a:r>
            <a:r>
              <a:rPr b="1" lang="pt-BR" sz="2400">
                <a:solidFill>
                  <a:srgbClr val="800000"/>
                </a:solidFill>
                <a:highlight>
                  <a:srgbClr val="FFFFE8"/>
                </a:highlight>
              </a:rPr>
              <a:t>echo</a:t>
            </a:r>
            <a:r>
              <a:rPr lang="pt-BR" sz="2400">
                <a:solidFill>
                  <a:schemeClr val="dk1"/>
                </a:solidFill>
                <a:highlight>
                  <a:srgbClr val="FFFFE8"/>
                </a:highlight>
              </a:rPr>
              <a:t> </a:t>
            </a:r>
            <a:r>
              <a:rPr lang="pt-BR" sz="2400">
                <a:solidFill>
                  <a:srgbClr val="0000E6"/>
                </a:solidFill>
                <a:highlight>
                  <a:srgbClr val="FFFFE8"/>
                </a:highlight>
              </a:rPr>
              <a:t>"A é maior que B"</a:t>
            </a:r>
            <a:r>
              <a:rPr lang="pt-BR" sz="2400">
                <a:solidFill>
                  <a:srgbClr val="800080"/>
                </a:solidFill>
                <a:highlight>
                  <a:srgbClr val="FFFFE8"/>
                </a:highlight>
              </a:rPr>
              <a:t>;</a:t>
            </a:r>
            <a:br>
              <a:rPr lang="pt-BR" sz="2400">
                <a:solidFill>
                  <a:schemeClr val="dk1"/>
                </a:solidFill>
                <a:highlight>
                  <a:srgbClr val="FFFFFF"/>
                </a:highlight>
              </a:rPr>
            </a:br>
            <a:r>
              <a:rPr lang="pt-BR" sz="2400">
                <a:solidFill>
                  <a:srgbClr val="800080"/>
                </a:solidFill>
                <a:highlight>
                  <a:srgbClr val="FFFFE8"/>
                </a:highlight>
              </a:rPr>
              <a:t>}</a:t>
            </a:r>
            <a:r>
              <a:rPr lang="pt-BR" sz="2400">
                <a:solidFill>
                  <a:schemeClr val="dk1"/>
                </a:solidFill>
                <a:highlight>
                  <a:srgbClr val="FFFFE8"/>
                </a:highlight>
              </a:rPr>
              <a:t> </a:t>
            </a:r>
            <a:r>
              <a:rPr b="1" lang="pt-BR" sz="2400">
                <a:solidFill>
                  <a:srgbClr val="800000"/>
                </a:solidFill>
                <a:highlight>
                  <a:srgbClr val="FFFFE8"/>
                </a:highlight>
              </a:rPr>
              <a:t>else</a:t>
            </a:r>
            <a:r>
              <a:rPr lang="pt-BR" sz="2400">
                <a:solidFill>
                  <a:schemeClr val="dk1"/>
                </a:solidFill>
                <a:highlight>
                  <a:srgbClr val="FFFFE8"/>
                </a:highlight>
              </a:rPr>
              <a:t> </a:t>
            </a:r>
            <a:r>
              <a:rPr lang="pt-BR" sz="2400">
                <a:solidFill>
                  <a:srgbClr val="800080"/>
                </a:solidFill>
                <a:highlight>
                  <a:srgbClr val="FFFFE8"/>
                </a:highlight>
              </a:rPr>
              <a:t>{</a:t>
            </a:r>
            <a:br>
              <a:rPr lang="pt-BR" sz="2400">
                <a:solidFill>
                  <a:schemeClr val="dk1"/>
                </a:solidFill>
                <a:highlight>
                  <a:srgbClr val="FFFFFF"/>
                </a:highlight>
              </a:rPr>
            </a:br>
            <a:r>
              <a:rPr lang="pt-BR" sz="2400">
                <a:solidFill>
                  <a:schemeClr val="dk1"/>
                </a:solidFill>
                <a:highlight>
                  <a:srgbClr val="FFFFE8"/>
                </a:highlight>
              </a:rPr>
              <a:t>	</a:t>
            </a:r>
            <a:r>
              <a:rPr b="1" lang="pt-BR" sz="2400">
                <a:solidFill>
                  <a:srgbClr val="800000"/>
                </a:solidFill>
                <a:highlight>
                  <a:srgbClr val="FFFFE8"/>
                </a:highlight>
              </a:rPr>
              <a:t>echo</a:t>
            </a:r>
            <a:r>
              <a:rPr lang="pt-BR" sz="2400">
                <a:solidFill>
                  <a:schemeClr val="dk1"/>
                </a:solidFill>
                <a:highlight>
                  <a:srgbClr val="FFFFE8"/>
                </a:highlight>
              </a:rPr>
              <a:t> </a:t>
            </a:r>
            <a:r>
              <a:rPr lang="pt-BR" sz="2400">
                <a:solidFill>
                  <a:srgbClr val="0000E6"/>
                </a:solidFill>
                <a:highlight>
                  <a:srgbClr val="FFFFE8"/>
                </a:highlight>
              </a:rPr>
              <a:t>"A não é maior do que B"</a:t>
            </a:r>
            <a:r>
              <a:rPr lang="pt-BR" sz="2400">
                <a:solidFill>
                  <a:srgbClr val="800080"/>
                </a:solidFill>
                <a:highlight>
                  <a:srgbClr val="FFFFE8"/>
                </a:highlight>
              </a:rPr>
              <a:t>;</a:t>
            </a:r>
            <a:br>
              <a:rPr lang="pt-BR" sz="2400">
                <a:solidFill>
                  <a:schemeClr val="dk1"/>
                </a:solidFill>
                <a:highlight>
                  <a:srgbClr val="FFFFFF"/>
                </a:highlight>
              </a:rPr>
            </a:br>
            <a:r>
              <a:rPr lang="pt-BR" sz="2400">
                <a:solidFill>
                  <a:srgbClr val="800080"/>
                </a:solidFill>
                <a:highlight>
                  <a:srgbClr val="FFFFE8"/>
                </a:highlight>
              </a:rPr>
              <a:t>}</a:t>
            </a:r>
            <a:endParaRPr sz="2400">
              <a:solidFill>
                <a:srgbClr val="800080"/>
              </a:solidFill>
              <a:highlight>
                <a:srgbClr val="FFFFE8"/>
              </a:highlight>
            </a:endParaRPr>
          </a:p>
          <a:p>
            <a:pPr indent="0" lvl="0" marL="0" rtl="0" algn="l">
              <a:spcBef>
                <a:spcPts val="1600"/>
              </a:spcBef>
              <a:spcAft>
                <a:spcPts val="1600"/>
              </a:spcAft>
              <a:buNone/>
            </a:pPr>
            <a:r>
              <a:t/>
            </a:r>
            <a:endParaRPr>
              <a:solidFill>
                <a:srgbClr val="0000BB"/>
              </a:solidFill>
              <a:highlight>
                <a:srgbClr val="FFFFFF"/>
              </a:highlight>
              <a:latin typeface="Source Code Pro"/>
              <a:ea typeface="Source Code Pro"/>
              <a:cs typeface="Source Code Pro"/>
              <a:sym typeface="Source Code Pro"/>
            </a:endParaRPr>
          </a:p>
        </p:txBody>
      </p:sp>
      <p:sp>
        <p:nvSpPr>
          <p:cNvPr id="364" name="Google Shape;364;p48"/>
          <p:cNvSpPr/>
          <p:nvPr/>
        </p:nvSpPr>
        <p:spPr>
          <a:xfrm>
            <a:off x="1953325" y="2464550"/>
            <a:ext cx="239100" cy="4554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48"/>
          <p:cNvSpPr txBox="1"/>
          <p:nvPr/>
        </p:nvSpPr>
        <p:spPr>
          <a:xfrm>
            <a:off x="4216225" y="2502950"/>
            <a:ext cx="1356600" cy="38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pt-BR"/>
              <a:t>THEN/ENTÃO</a:t>
            </a:r>
            <a:endParaRPr b="1"/>
          </a:p>
        </p:txBody>
      </p:sp>
      <p:cxnSp>
        <p:nvCxnSpPr>
          <p:cNvPr id="366" name="Google Shape;366;p48"/>
          <p:cNvCxnSpPr>
            <a:endCxn id="364" idx="6"/>
          </p:cNvCxnSpPr>
          <p:nvPr/>
        </p:nvCxnSpPr>
        <p:spPr>
          <a:xfrm rot="10800000">
            <a:off x="2192425" y="2692250"/>
            <a:ext cx="2023800" cy="7500"/>
          </a:xfrm>
          <a:prstGeom prst="straightConnector1">
            <a:avLst/>
          </a:prstGeom>
          <a:noFill/>
          <a:ln cap="flat" cmpd="sng" w="9525">
            <a:solidFill>
              <a:schemeClr val="dk2"/>
            </a:solidFill>
            <a:prstDash val="solid"/>
            <a:round/>
            <a:headEnd len="med" w="med" type="none"/>
            <a:tailEnd len="med" w="med" type="triangle"/>
          </a:ln>
        </p:spPr>
      </p:cxnSp>
      <p:sp>
        <p:nvSpPr>
          <p:cNvPr id="367" name="Google Shape;367;p48"/>
          <p:cNvSpPr/>
          <p:nvPr/>
        </p:nvSpPr>
        <p:spPr>
          <a:xfrm>
            <a:off x="7510400" y="849975"/>
            <a:ext cx="234600" cy="2325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48"/>
          <p:cNvSpPr txBox="1"/>
          <p:nvPr/>
        </p:nvSpPr>
        <p:spPr>
          <a:xfrm>
            <a:off x="6045575" y="1694913"/>
            <a:ext cx="1006800" cy="34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pt-BR" sz="1200"/>
              <a:t>verdadeiro</a:t>
            </a:r>
            <a:endParaRPr b="1" sz="1200"/>
          </a:p>
        </p:txBody>
      </p:sp>
      <p:sp>
        <p:nvSpPr>
          <p:cNvPr id="369" name="Google Shape;369;p48"/>
          <p:cNvSpPr/>
          <p:nvPr/>
        </p:nvSpPr>
        <p:spPr>
          <a:xfrm>
            <a:off x="7098950" y="4382620"/>
            <a:ext cx="1057500" cy="340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pt-BR"/>
              <a:t>fim</a:t>
            </a:r>
            <a:endParaRPr/>
          </a:p>
        </p:txBody>
      </p:sp>
      <p:sp>
        <p:nvSpPr>
          <p:cNvPr id="370" name="Google Shape;370;p48"/>
          <p:cNvSpPr txBox="1"/>
          <p:nvPr/>
        </p:nvSpPr>
        <p:spPr>
          <a:xfrm>
            <a:off x="8401750" y="1694925"/>
            <a:ext cx="611400" cy="34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pt-BR" sz="1200"/>
              <a:t>falso</a:t>
            </a:r>
            <a:endParaRPr b="1" sz="1200"/>
          </a:p>
        </p:txBody>
      </p:sp>
      <p:sp>
        <p:nvSpPr>
          <p:cNvPr id="371" name="Google Shape;371;p48"/>
          <p:cNvSpPr/>
          <p:nvPr/>
        </p:nvSpPr>
        <p:spPr>
          <a:xfrm>
            <a:off x="6663925" y="1694925"/>
            <a:ext cx="1927550" cy="666700"/>
          </a:xfrm>
          <a:prstGeom prst="flowChartDecision">
            <a:avLst/>
          </a:prstGeom>
          <a:solidFill>
            <a:srgbClr val="D5A6B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pt-BR"/>
              <a:t>condição</a:t>
            </a:r>
            <a:endParaRPr/>
          </a:p>
        </p:txBody>
      </p:sp>
      <p:cxnSp>
        <p:nvCxnSpPr>
          <p:cNvPr id="372" name="Google Shape;372;p48"/>
          <p:cNvCxnSpPr>
            <a:stCxn id="371" idx="3"/>
            <a:endCxn id="373" idx="3"/>
          </p:cNvCxnSpPr>
          <p:nvPr/>
        </p:nvCxnSpPr>
        <p:spPr>
          <a:xfrm>
            <a:off x="8591475" y="2028275"/>
            <a:ext cx="183600" cy="1175700"/>
          </a:xfrm>
          <a:prstGeom prst="bentConnector3">
            <a:avLst>
              <a:gd fmla="val 262173" name="adj1"/>
            </a:avLst>
          </a:prstGeom>
          <a:noFill/>
          <a:ln cap="flat" cmpd="sng" w="9525">
            <a:solidFill>
              <a:schemeClr val="dk2"/>
            </a:solidFill>
            <a:prstDash val="solid"/>
            <a:round/>
            <a:headEnd len="med" w="med" type="none"/>
            <a:tailEnd len="med" w="med" type="triangle"/>
          </a:ln>
        </p:spPr>
      </p:cxnSp>
      <p:sp>
        <p:nvSpPr>
          <p:cNvPr id="374" name="Google Shape;374;p48"/>
          <p:cNvSpPr/>
          <p:nvPr/>
        </p:nvSpPr>
        <p:spPr>
          <a:xfrm>
            <a:off x="6386375" y="2870775"/>
            <a:ext cx="1167000" cy="6666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pt-BR"/>
              <a:t>código condicional</a:t>
            </a:r>
            <a:br>
              <a:rPr lang="pt-BR"/>
            </a:br>
            <a:r>
              <a:rPr lang="pt-BR"/>
              <a:t>(verdadeiro)</a:t>
            </a:r>
            <a:endParaRPr/>
          </a:p>
        </p:txBody>
      </p:sp>
      <p:cxnSp>
        <p:nvCxnSpPr>
          <p:cNvPr id="375" name="Google Shape;375;p48"/>
          <p:cNvCxnSpPr>
            <a:stCxn id="367" idx="4"/>
            <a:endCxn id="371" idx="0"/>
          </p:cNvCxnSpPr>
          <p:nvPr/>
        </p:nvCxnSpPr>
        <p:spPr>
          <a:xfrm>
            <a:off x="7627700" y="1082475"/>
            <a:ext cx="0" cy="612600"/>
          </a:xfrm>
          <a:prstGeom prst="straightConnector1">
            <a:avLst/>
          </a:prstGeom>
          <a:noFill/>
          <a:ln cap="flat" cmpd="sng" w="9525">
            <a:solidFill>
              <a:schemeClr val="dk2"/>
            </a:solidFill>
            <a:prstDash val="solid"/>
            <a:round/>
            <a:headEnd len="med" w="med" type="none"/>
            <a:tailEnd len="med" w="med" type="triangle"/>
          </a:ln>
        </p:spPr>
      </p:cxnSp>
      <p:cxnSp>
        <p:nvCxnSpPr>
          <p:cNvPr id="376" name="Google Shape;376;p48"/>
          <p:cNvCxnSpPr/>
          <p:nvPr/>
        </p:nvCxnSpPr>
        <p:spPr>
          <a:xfrm>
            <a:off x="7227450" y="3560320"/>
            <a:ext cx="300" cy="822300"/>
          </a:xfrm>
          <a:prstGeom prst="straightConnector1">
            <a:avLst/>
          </a:prstGeom>
          <a:noFill/>
          <a:ln cap="flat" cmpd="sng" w="9525">
            <a:solidFill>
              <a:schemeClr val="dk2"/>
            </a:solidFill>
            <a:prstDash val="solid"/>
            <a:round/>
            <a:headEnd len="med" w="med" type="none"/>
            <a:tailEnd len="med" w="med" type="triangle"/>
          </a:ln>
        </p:spPr>
      </p:cxnSp>
      <p:sp>
        <p:nvSpPr>
          <p:cNvPr id="373" name="Google Shape;373;p48"/>
          <p:cNvSpPr/>
          <p:nvPr/>
        </p:nvSpPr>
        <p:spPr>
          <a:xfrm>
            <a:off x="7608038" y="2870775"/>
            <a:ext cx="1167000" cy="6666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pt-BR"/>
              <a:t>código condicional</a:t>
            </a:r>
            <a:br>
              <a:rPr lang="pt-BR"/>
            </a:br>
            <a:r>
              <a:rPr lang="pt-BR"/>
              <a:t>(falso)</a:t>
            </a:r>
            <a:endParaRPr/>
          </a:p>
        </p:txBody>
      </p:sp>
      <p:cxnSp>
        <p:nvCxnSpPr>
          <p:cNvPr id="377" name="Google Shape;377;p48"/>
          <p:cNvCxnSpPr>
            <a:stCxn id="371" idx="1"/>
            <a:endCxn id="374" idx="1"/>
          </p:cNvCxnSpPr>
          <p:nvPr/>
        </p:nvCxnSpPr>
        <p:spPr>
          <a:xfrm flipH="1">
            <a:off x="6386425" y="2028275"/>
            <a:ext cx="277500" cy="1175700"/>
          </a:xfrm>
          <a:prstGeom prst="bentConnector3">
            <a:avLst>
              <a:gd fmla="val 185829" name="adj1"/>
            </a:avLst>
          </a:prstGeom>
          <a:noFill/>
          <a:ln cap="flat" cmpd="sng" w="9525">
            <a:solidFill>
              <a:schemeClr val="dk2"/>
            </a:solidFill>
            <a:prstDash val="solid"/>
            <a:round/>
            <a:headEnd len="med" w="med" type="none"/>
            <a:tailEnd len="med" w="med" type="triangle"/>
          </a:ln>
        </p:spPr>
      </p:cxnSp>
      <p:cxnSp>
        <p:nvCxnSpPr>
          <p:cNvPr id="378" name="Google Shape;378;p48"/>
          <p:cNvCxnSpPr/>
          <p:nvPr/>
        </p:nvCxnSpPr>
        <p:spPr>
          <a:xfrm>
            <a:off x="8005800" y="3560320"/>
            <a:ext cx="300" cy="8223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7"/>
                                        </p:tgtEl>
                                        <p:attrNameLst>
                                          <p:attrName>style.visibility</p:attrName>
                                        </p:attrNameLst>
                                      </p:cBhvr>
                                      <p:to>
                                        <p:strVal val="visible"/>
                                      </p:to>
                                    </p:set>
                                    <p:animEffect filter="fade" transition="in">
                                      <p:cBhvr>
                                        <p:cTn dur="1000"/>
                                        <p:tgtEl>
                                          <p:spTgt spid="367"/>
                                        </p:tgtEl>
                                      </p:cBhvr>
                                    </p:animEffect>
                                  </p:childTnLst>
                                </p:cTn>
                              </p:par>
                              <p:par>
                                <p:cTn fill="hold" nodeType="withEffect" presetClass="entr" presetID="10" presetSubtype="0">
                                  <p:stCondLst>
                                    <p:cond delay="0"/>
                                  </p:stCondLst>
                                  <p:childTnLst>
                                    <p:set>
                                      <p:cBhvr>
                                        <p:cTn dur="1" fill="hold">
                                          <p:stCondLst>
                                            <p:cond delay="0"/>
                                          </p:stCondLst>
                                        </p:cTn>
                                        <p:tgtEl>
                                          <p:spTgt spid="375"/>
                                        </p:tgtEl>
                                        <p:attrNameLst>
                                          <p:attrName>style.visibility</p:attrName>
                                        </p:attrNameLst>
                                      </p:cBhvr>
                                      <p:to>
                                        <p:strVal val="visible"/>
                                      </p:to>
                                    </p:set>
                                    <p:animEffect filter="fade" transition="in">
                                      <p:cBhvr>
                                        <p:cTn dur="1000"/>
                                        <p:tgtEl>
                                          <p:spTgt spid="37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1"/>
                                        </p:tgtEl>
                                        <p:attrNameLst>
                                          <p:attrName>style.visibility</p:attrName>
                                        </p:attrNameLst>
                                      </p:cBhvr>
                                      <p:to>
                                        <p:strVal val="visible"/>
                                      </p:to>
                                    </p:set>
                                    <p:animEffect filter="fade" transition="in">
                                      <p:cBhvr>
                                        <p:cTn dur="1000"/>
                                        <p:tgtEl>
                                          <p:spTgt spid="37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8"/>
                                        </p:tgtEl>
                                        <p:attrNameLst>
                                          <p:attrName>style.visibility</p:attrName>
                                        </p:attrNameLst>
                                      </p:cBhvr>
                                      <p:to>
                                        <p:strVal val="visible"/>
                                      </p:to>
                                    </p:set>
                                    <p:animEffect filter="fade" transition="in">
                                      <p:cBhvr>
                                        <p:cTn dur="1000"/>
                                        <p:tgtEl>
                                          <p:spTgt spid="368"/>
                                        </p:tgtEl>
                                      </p:cBhvr>
                                    </p:animEffect>
                                  </p:childTnLst>
                                </p:cTn>
                              </p:par>
                              <p:par>
                                <p:cTn fill="hold" nodeType="withEffect" presetClass="entr" presetID="10" presetSubtype="0">
                                  <p:stCondLst>
                                    <p:cond delay="0"/>
                                  </p:stCondLst>
                                  <p:childTnLst>
                                    <p:set>
                                      <p:cBhvr>
                                        <p:cTn dur="1" fill="hold">
                                          <p:stCondLst>
                                            <p:cond delay="0"/>
                                          </p:stCondLst>
                                        </p:cTn>
                                        <p:tgtEl>
                                          <p:spTgt spid="377"/>
                                        </p:tgtEl>
                                        <p:attrNameLst>
                                          <p:attrName>style.visibility</p:attrName>
                                        </p:attrNameLst>
                                      </p:cBhvr>
                                      <p:to>
                                        <p:strVal val="visible"/>
                                      </p:to>
                                    </p:set>
                                    <p:animEffect filter="fade" transition="in">
                                      <p:cBhvr>
                                        <p:cTn dur="1000"/>
                                        <p:tgtEl>
                                          <p:spTgt spid="37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4"/>
                                        </p:tgtEl>
                                        <p:attrNameLst>
                                          <p:attrName>style.visibility</p:attrName>
                                        </p:attrNameLst>
                                      </p:cBhvr>
                                      <p:to>
                                        <p:strVal val="visible"/>
                                      </p:to>
                                    </p:set>
                                    <p:animEffect filter="fade" transition="in">
                                      <p:cBhvr>
                                        <p:cTn dur="1000"/>
                                        <p:tgtEl>
                                          <p:spTgt spid="37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6"/>
                                        </p:tgtEl>
                                        <p:attrNameLst>
                                          <p:attrName>style.visibility</p:attrName>
                                        </p:attrNameLst>
                                      </p:cBhvr>
                                      <p:to>
                                        <p:strVal val="visible"/>
                                      </p:to>
                                    </p:set>
                                    <p:animEffect filter="fade" transition="in">
                                      <p:cBhvr>
                                        <p:cTn dur="1000"/>
                                        <p:tgtEl>
                                          <p:spTgt spid="376"/>
                                        </p:tgtEl>
                                      </p:cBhvr>
                                    </p:animEffect>
                                  </p:childTnLst>
                                </p:cTn>
                              </p:par>
                              <p:par>
                                <p:cTn fill="hold" nodeType="withEffect" presetClass="entr" presetID="10" presetSubtype="0">
                                  <p:stCondLst>
                                    <p:cond delay="0"/>
                                  </p:stCondLst>
                                  <p:childTnLst>
                                    <p:set>
                                      <p:cBhvr>
                                        <p:cTn dur="1" fill="hold">
                                          <p:stCondLst>
                                            <p:cond delay="0"/>
                                          </p:stCondLst>
                                        </p:cTn>
                                        <p:tgtEl>
                                          <p:spTgt spid="369"/>
                                        </p:tgtEl>
                                        <p:attrNameLst>
                                          <p:attrName>style.visibility</p:attrName>
                                        </p:attrNameLst>
                                      </p:cBhvr>
                                      <p:to>
                                        <p:strVal val="visible"/>
                                      </p:to>
                                    </p:set>
                                    <p:animEffect filter="fade" transition="in">
                                      <p:cBhvr>
                                        <p:cTn dur="1000"/>
                                        <p:tgtEl>
                                          <p:spTgt spid="36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0"/>
                                        </p:tgtEl>
                                        <p:attrNameLst>
                                          <p:attrName>style.visibility</p:attrName>
                                        </p:attrNameLst>
                                      </p:cBhvr>
                                      <p:to>
                                        <p:strVal val="visible"/>
                                      </p:to>
                                    </p:set>
                                    <p:animEffect filter="fade" transition="in">
                                      <p:cBhvr>
                                        <p:cTn dur="1000"/>
                                        <p:tgtEl>
                                          <p:spTgt spid="370"/>
                                        </p:tgtEl>
                                      </p:cBhvr>
                                    </p:animEffect>
                                  </p:childTnLst>
                                </p:cTn>
                              </p:par>
                              <p:par>
                                <p:cTn fill="hold" nodeType="withEffect" presetClass="entr" presetID="10" presetSubtype="0">
                                  <p:stCondLst>
                                    <p:cond delay="0"/>
                                  </p:stCondLst>
                                  <p:childTnLst>
                                    <p:set>
                                      <p:cBhvr>
                                        <p:cTn dur="1" fill="hold">
                                          <p:stCondLst>
                                            <p:cond delay="0"/>
                                          </p:stCondLst>
                                        </p:cTn>
                                        <p:tgtEl>
                                          <p:spTgt spid="372"/>
                                        </p:tgtEl>
                                        <p:attrNameLst>
                                          <p:attrName>style.visibility</p:attrName>
                                        </p:attrNameLst>
                                      </p:cBhvr>
                                      <p:to>
                                        <p:strVal val="visible"/>
                                      </p:to>
                                    </p:set>
                                    <p:animEffect filter="fade" transition="in">
                                      <p:cBhvr>
                                        <p:cTn dur="1000"/>
                                        <p:tgtEl>
                                          <p:spTgt spid="37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3"/>
                                        </p:tgtEl>
                                        <p:attrNameLst>
                                          <p:attrName>style.visibility</p:attrName>
                                        </p:attrNameLst>
                                      </p:cBhvr>
                                      <p:to>
                                        <p:strVal val="visible"/>
                                      </p:to>
                                    </p:set>
                                    <p:animEffect filter="fade" transition="in">
                                      <p:cBhvr>
                                        <p:cTn dur="1000"/>
                                        <p:tgtEl>
                                          <p:spTgt spid="37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8"/>
                                        </p:tgtEl>
                                        <p:attrNameLst>
                                          <p:attrName>style.visibility</p:attrName>
                                        </p:attrNameLst>
                                      </p:cBhvr>
                                      <p:to>
                                        <p:strVal val="visible"/>
                                      </p:to>
                                    </p:set>
                                    <p:animEffect filter="fade" transition="in">
                                      <p:cBhvr>
                                        <p:cTn dur="1000"/>
                                        <p:tgtEl>
                                          <p:spTgt spid="37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2" name="Shape 3162"/>
        <p:cNvGrpSpPr/>
        <p:nvPr/>
      </p:nvGrpSpPr>
      <p:grpSpPr>
        <a:xfrm>
          <a:off x="0" y="0"/>
          <a:ext cx="0" cy="0"/>
          <a:chOff x="0" y="0"/>
          <a:chExt cx="0" cy="0"/>
        </a:xfrm>
      </p:grpSpPr>
      <p:sp>
        <p:nvSpPr>
          <p:cNvPr id="3163" name="Google Shape;3163;p37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Regex (</a:t>
            </a:r>
            <a:r>
              <a:rPr lang="pt-BR"/>
              <a:t>âncoras</a:t>
            </a:r>
            <a:r>
              <a:rPr lang="pt-BR"/>
              <a:t>) </a:t>
            </a:r>
            <a:endParaRPr/>
          </a:p>
        </p:txBody>
      </p:sp>
      <p:sp>
        <p:nvSpPr>
          <p:cNvPr id="3164" name="Google Shape;3164;p372"/>
          <p:cNvSpPr txBox="1"/>
          <p:nvPr/>
        </p:nvSpPr>
        <p:spPr>
          <a:xfrm>
            <a:off x="370550" y="1071750"/>
            <a:ext cx="5204100" cy="39954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pt-BR" sz="1100">
                <a:solidFill>
                  <a:srgbClr val="557799"/>
                </a:solidFill>
              </a:rPr>
              <a:t>&lt;?php</a:t>
            </a:r>
            <a:endParaRPr sz="1100">
              <a:solidFill>
                <a:schemeClr val="dk1"/>
              </a:solidFill>
            </a:endParaRPr>
          </a:p>
          <a:p>
            <a:pPr indent="0" lvl="0" marL="0" rtl="0" algn="l">
              <a:spcBef>
                <a:spcPts val="0"/>
              </a:spcBef>
              <a:spcAft>
                <a:spcPts val="0"/>
              </a:spcAft>
              <a:buNone/>
            </a:pPr>
            <a:r>
              <a:rPr lang="pt-BR" sz="1100">
                <a:solidFill>
                  <a:srgbClr val="888888"/>
                </a:solidFill>
              </a:rPr>
              <a:t>//^ começa com...</a:t>
            </a:r>
            <a:endParaRPr sz="1100">
              <a:solidFill>
                <a:schemeClr val="dk1"/>
              </a:solidFill>
            </a:endParaRPr>
          </a:p>
          <a:p>
            <a:pPr indent="0" lvl="0" marL="0" rtl="0" algn="l">
              <a:spcBef>
                <a:spcPts val="0"/>
              </a:spcBef>
              <a:spcAft>
                <a:spcPts val="0"/>
              </a:spcAft>
              <a:buNone/>
            </a:pPr>
            <a:r>
              <a:rPr lang="pt-BR" sz="1100">
                <a:solidFill>
                  <a:srgbClr val="996633"/>
                </a:solidFill>
              </a:rPr>
              <a:t>$subject</a:t>
            </a:r>
            <a:r>
              <a:rPr lang="pt-BR" sz="1100">
                <a:solidFill>
                  <a:schemeClr val="dk1"/>
                </a:solidFill>
              </a:rPr>
              <a:t> </a:t>
            </a:r>
            <a:r>
              <a:rPr lang="pt-BR" sz="1100">
                <a:solidFill>
                  <a:srgbClr val="333333"/>
                </a:solidFill>
              </a:rPr>
              <a:t>=</a:t>
            </a:r>
            <a:r>
              <a:rPr lang="pt-BR" sz="1100">
                <a:solidFill>
                  <a:schemeClr val="dk1"/>
                </a:solidFill>
              </a:rPr>
              <a:t> </a:t>
            </a:r>
            <a:r>
              <a:rPr lang="pt-BR" sz="1100">
                <a:solidFill>
                  <a:schemeClr val="dk1"/>
                </a:solidFill>
                <a:highlight>
                  <a:srgbClr val="FFF0F0"/>
                </a:highlight>
              </a:rPr>
              <a:t>"eles gostam de PHP"</a:t>
            </a:r>
            <a:r>
              <a:rPr lang="pt-BR" sz="1100">
                <a:solidFill>
                  <a:schemeClr val="dk1"/>
                </a:solidFill>
              </a:rPr>
              <a:t>; </a:t>
            </a:r>
            <a:endParaRPr sz="1100">
              <a:solidFill>
                <a:schemeClr val="dk1"/>
              </a:solidFill>
            </a:endParaRPr>
          </a:p>
          <a:p>
            <a:pPr indent="0" lvl="0" marL="0" rtl="0" algn="l">
              <a:spcBef>
                <a:spcPts val="0"/>
              </a:spcBef>
              <a:spcAft>
                <a:spcPts val="0"/>
              </a:spcAft>
              <a:buNone/>
            </a:pPr>
            <a:r>
              <a:rPr lang="pt-BR" sz="1100">
                <a:solidFill>
                  <a:srgbClr val="996633"/>
                </a:solidFill>
              </a:rPr>
              <a:t>$pattern</a:t>
            </a:r>
            <a:r>
              <a:rPr lang="pt-BR" sz="1100">
                <a:solidFill>
                  <a:schemeClr val="dk1"/>
                </a:solidFill>
              </a:rPr>
              <a:t> </a:t>
            </a:r>
            <a:r>
              <a:rPr lang="pt-BR" sz="1100">
                <a:solidFill>
                  <a:srgbClr val="333333"/>
                </a:solidFill>
              </a:rPr>
              <a:t>=</a:t>
            </a:r>
            <a:r>
              <a:rPr lang="pt-BR" sz="1100">
                <a:solidFill>
                  <a:schemeClr val="dk1"/>
                </a:solidFill>
              </a:rPr>
              <a:t> </a:t>
            </a:r>
            <a:r>
              <a:rPr lang="pt-BR" sz="1100">
                <a:solidFill>
                  <a:schemeClr val="dk1"/>
                </a:solidFill>
                <a:highlight>
                  <a:srgbClr val="FFF0F0"/>
                </a:highlight>
              </a:rPr>
              <a:t>"/^ele/"</a:t>
            </a:r>
            <a:r>
              <a:rPr lang="pt-BR" sz="1100">
                <a:solidFill>
                  <a:schemeClr val="dk1"/>
                </a:solidFill>
              </a:rPr>
              <a:t>; </a:t>
            </a:r>
            <a:r>
              <a:rPr lang="pt-BR" sz="1100">
                <a:solidFill>
                  <a:srgbClr val="888888"/>
                </a:solidFill>
              </a:rPr>
              <a:t>//começa com</a:t>
            </a:r>
            <a:endParaRPr sz="1100">
              <a:solidFill>
                <a:schemeClr val="dk1"/>
              </a:solidFill>
            </a:endParaRPr>
          </a:p>
          <a:p>
            <a:pPr indent="0" lvl="0" marL="0" rtl="0" algn="l">
              <a:spcBef>
                <a:spcPts val="0"/>
              </a:spcBef>
              <a:spcAft>
                <a:spcPts val="0"/>
              </a:spcAft>
              <a:buNone/>
            </a:pPr>
            <a:r>
              <a:rPr lang="pt-BR" sz="1100">
                <a:solidFill>
                  <a:srgbClr val="007020"/>
                </a:solidFill>
              </a:rPr>
              <a:t>var_dump</a:t>
            </a:r>
            <a:r>
              <a:rPr lang="pt-BR" sz="1100">
                <a:solidFill>
                  <a:schemeClr val="dk1"/>
                </a:solidFill>
              </a:rPr>
              <a:t>(</a:t>
            </a:r>
            <a:r>
              <a:rPr lang="pt-BR" sz="1100">
                <a:solidFill>
                  <a:srgbClr val="007020"/>
                </a:solidFill>
              </a:rPr>
              <a:t>preg_match</a:t>
            </a:r>
            <a:r>
              <a:rPr lang="pt-BR" sz="1100">
                <a:solidFill>
                  <a:schemeClr val="dk1"/>
                </a:solidFill>
              </a:rPr>
              <a:t>(</a:t>
            </a:r>
            <a:r>
              <a:rPr lang="pt-BR" sz="1100">
                <a:solidFill>
                  <a:srgbClr val="996633"/>
                </a:solidFill>
              </a:rPr>
              <a:t>$pattern</a:t>
            </a:r>
            <a:r>
              <a:rPr lang="pt-BR" sz="1100">
                <a:solidFill>
                  <a:schemeClr val="dk1"/>
                </a:solidFill>
              </a:rPr>
              <a:t>, </a:t>
            </a:r>
            <a:r>
              <a:rPr lang="pt-BR" sz="1100">
                <a:solidFill>
                  <a:srgbClr val="996633"/>
                </a:solidFill>
              </a:rPr>
              <a:t>$subject</a:t>
            </a:r>
            <a:r>
              <a:rPr lang="pt-BR" sz="1100">
                <a:solidFill>
                  <a:schemeClr val="dk1"/>
                </a:solidFill>
              </a:rPr>
              <a:t>));</a:t>
            </a:r>
            <a:endParaRPr sz="1100">
              <a:solidFill>
                <a:schemeClr val="dk1"/>
              </a:solidFill>
            </a:endParaRPr>
          </a:p>
          <a:p>
            <a:pPr indent="0" lvl="0" marL="0" rtl="0" algn="l">
              <a:spcBef>
                <a:spcPts val="0"/>
              </a:spcBef>
              <a:spcAft>
                <a:spcPts val="0"/>
              </a:spcAft>
              <a:buNone/>
            </a:pPr>
            <a:r>
              <a:t/>
            </a:r>
            <a:endParaRPr sz="1100">
              <a:solidFill>
                <a:schemeClr val="dk1"/>
              </a:solidFill>
            </a:endParaRPr>
          </a:p>
          <a:p>
            <a:pPr indent="0" lvl="0" marL="0" rtl="0" algn="l">
              <a:spcBef>
                <a:spcPts val="0"/>
              </a:spcBef>
              <a:spcAft>
                <a:spcPts val="0"/>
              </a:spcAft>
              <a:buNone/>
            </a:pPr>
            <a:r>
              <a:t/>
            </a:r>
            <a:endParaRPr sz="1100">
              <a:solidFill>
                <a:schemeClr val="dk1"/>
              </a:solidFill>
            </a:endParaRPr>
          </a:p>
          <a:p>
            <a:pPr indent="0" lvl="0" marL="0" rtl="0" algn="l">
              <a:spcBef>
                <a:spcPts val="0"/>
              </a:spcBef>
              <a:spcAft>
                <a:spcPts val="0"/>
              </a:spcAft>
              <a:buNone/>
            </a:pPr>
            <a:r>
              <a:t/>
            </a:r>
            <a:endParaRPr sz="1100">
              <a:solidFill>
                <a:schemeClr val="dk1"/>
              </a:solidFill>
            </a:endParaRPr>
          </a:p>
          <a:p>
            <a:pPr indent="0" lvl="0" marL="0" rtl="0" algn="l">
              <a:spcBef>
                <a:spcPts val="0"/>
              </a:spcBef>
              <a:spcAft>
                <a:spcPts val="0"/>
              </a:spcAft>
              <a:buNone/>
            </a:pPr>
            <a:r>
              <a:rPr lang="pt-BR" sz="1100">
                <a:solidFill>
                  <a:srgbClr val="888888"/>
                </a:solidFill>
              </a:rPr>
              <a:t>//$ termina com...</a:t>
            </a:r>
            <a:endParaRPr sz="1100">
              <a:solidFill>
                <a:schemeClr val="dk1"/>
              </a:solidFill>
            </a:endParaRPr>
          </a:p>
          <a:p>
            <a:pPr indent="0" lvl="0" marL="0" rtl="0" algn="l">
              <a:spcBef>
                <a:spcPts val="0"/>
              </a:spcBef>
              <a:spcAft>
                <a:spcPts val="0"/>
              </a:spcAft>
              <a:buNone/>
            </a:pPr>
            <a:r>
              <a:rPr lang="pt-BR" sz="1100">
                <a:solidFill>
                  <a:srgbClr val="996633"/>
                </a:solidFill>
              </a:rPr>
              <a:t>$subject</a:t>
            </a:r>
            <a:r>
              <a:rPr lang="pt-BR" sz="1100">
                <a:solidFill>
                  <a:schemeClr val="dk1"/>
                </a:solidFill>
              </a:rPr>
              <a:t> </a:t>
            </a:r>
            <a:r>
              <a:rPr lang="pt-BR" sz="1100">
                <a:solidFill>
                  <a:srgbClr val="333333"/>
                </a:solidFill>
              </a:rPr>
              <a:t>=</a:t>
            </a:r>
            <a:r>
              <a:rPr lang="pt-BR" sz="1100">
                <a:solidFill>
                  <a:schemeClr val="dk1"/>
                </a:solidFill>
              </a:rPr>
              <a:t> </a:t>
            </a:r>
            <a:r>
              <a:rPr lang="pt-BR" sz="1100">
                <a:solidFill>
                  <a:schemeClr val="dk1"/>
                </a:solidFill>
                <a:highlight>
                  <a:srgbClr val="FFF0F0"/>
                </a:highlight>
              </a:rPr>
              <a:t>"Eu gosto de estudar"</a:t>
            </a:r>
            <a:r>
              <a:rPr lang="pt-BR" sz="1100">
                <a:solidFill>
                  <a:schemeClr val="dk1"/>
                </a:solidFill>
              </a:rPr>
              <a:t>; </a:t>
            </a:r>
            <a:endParaRPr sz="1100">
              <a:solidFill>
                <a:schemeClr val="dk1"/>
              </a:solidFill>
            </a:endParaRPr>
          </a:p>
          <a:p>
            <a:pPr indent="0" lvl="0" marL="0" rtl="0" algn="l">
              <a:spcBef>
                <a:spcPts val="0"/>
              </a:spcBef>
              <a:spcAft>
                <a:spcPts val="0"/>
              </a:spcAft>
              <a:buNone/>
            </a:pPr>
            <a:r>
              <a:rPr lang="pt-BR" sz="1100">
                <a:solidFill>
                  <a:srgbClr val="996633"/>
                </a:solidFill>
              </a:rPr>
              <a:t>$pattern</a:t>
            </a:r>
            <a:r>
              <a:rPr lang="pt-BR" sz="1100">
                <a:solidFill>
                  <a:schemeClr val="dk1"/>
                </a:solidFill>
              </a:rPr>
              <a:t> </a:t>
            </a:r>
            <a:r>
              <a:rPr lang="pt-BR" sz="1100">
                <a:solidFill>
                  <a:srgbClr val="333333"/>
                </a:solidFill>
              </a:rPr>
              <a:t>=</a:t>
            </a:r>
            <a:r>
              <a:rPr lang="pt-BR" sz="1100">
                <a:solidFill>
                  <a:schemeClr val="dk1"/>
                </a:solidFill>
              </a:rPr>
              <a:t> </a:t>
            </a:r>
            <a:r>
              <a:rPr lang="pt-BR" sz="1100">
                <a:solidFill>
                  <a:schemeClr val="dk1"/>
                </a:solidFill>
                <a:highlight>
                  <a:srgbClr val="FFF0F0"/>
                </a:highlight>
              </a:rPr>
              <a:t>"/estudar$/"</a:t>
            </a:r>
            <a:r>
              <a:rPr lang="pt-BR" sz="1100">
                <a:solidFill>
                  <a:schemeClr val="dk1"/>
                </a:solidFill>
              </a:rPr>
              <a:t>;</a:t>
            </a:r>
            <a:endParaRPr sz="1100">
              <a:solidFill>
                <a:schemeClr val="dk1"/>
              </a:solidFill>
            </a:endParaRPr>
          </a:p>
          <a:p>
            <a:pPr indent="0" lvl="0" marL="0" rtl="0" algn="l">
              <a:spcBef>
                <a:spcPts val="0"/>
              </a:spcBef>
              <a:spcAft>
                <a:spcPts val="0"/>
              </a:spcAft>
              <a:buNone/>
            </a:pPr>
            <a:r>
              <a:rPr lang="pt-BR" sz="1100">
                <a:solidFill>
                  <a:srgbClr val="007020"/>
                </a:solidFill>
              </a:rPr>
              <a:t>var_dump</a:t>
            </a:r>
            <a:r>
              <a:rPr lang="pt-BR" sz="1100">
                <a:solidFill>
                  <a:schemeClr val="dk1"/>
                </a:solidFill>
              </a:rPr>
              <a:t>(</a:t>
            </a:r>
            <a:r>
              <a:rPr lang="pt-BR" sz="1100">
                <a:solidFill>
                  <a:srgbClr val="007020"/>
                </a:solidFill>
              </a:rPr>
              <a:t>preg_match</a:t>
            </a:r>
            <a:r>
              <a:rPr lang="pt-BR" sz="1100">
                <a:solidFill>
                  <a:schemeClr val="dk1"/>
                </a:solidFill>
              </a:rPr>
              <a:t>(</a:t>
            </a:r>
            <a:r>
              <a:rPr lang="pt-BR" sz="1100">
                <a:solidFill>
                  <a:srgbClr val="996633"/>
                </a:solidFill>
              </a:rPr>
              <a:t>$pattern</a:t>
            </a:r>
            <a:r>
              <a:rPr lang="pt-BR" sz="1100">
                <a:solidFill>
                  <a:schemeClr val="dk1"/>
                </a:solidFill>
              </a:rPr>
              <a:t>, </a:t>
            </a:r>
            <a:r>
              <a:rPr lang="pt-BR" sz="1100">
                <a:solidFill>
                  <a:srgbClr val="996633"/>
                </a:solidFill>
              </a:rPr>
              <a:t>$subject</a:t>
            </a:r>
            <a:r>
              <a:rPr lang="pt-BR" sz="1100">
                <a:solidFill>
                  <a:schemeClr val="dk1"/>
                </a:solidFill>
              </a:rPr>
              <a:t>));</a:t>
            </a:r>
            <a:endParaRPr sz="1100">
              <a:solidFill>
                <a:schemeClr val="dk1"/>
              </a:solidFill>
            </a:endParaRPr>
          </a:p>
          <a:p>
            <a:pPr indent="0" lvl="0" marL="0" rtl="0" algn="l">
              <a:spcBef>
                <a:spcPts val="0"/>
              </a:spcBef>
              <a:spcAft>
                <a:spcPts val="0"/>
              </a:spcAft>
              <a:buNone/>
            </a:pPr>
            <a:r>
              <a:t/>
            </a:r>
            <a:endParaRPr sz="1100">
              <a:solidFill>
                <a:schemeClr val="dk1"/>
              </a:solidFill>
            </a:endParaRPr>
          </a:p>
          <a:p>
            <a:pPr indent="0" lvl="0" marL="0" rtl="0" algn="l">
              <a:spcBef>
                <a:spcPts val="0"/>
              </a:spcBef>
              <a:spcAft>
                <a:spcPts val="0"/>
              </a:spcAft>
              <a:buNone/>
            </a:pPr>
            <a:r>
              <a:t/>
            </a:r>
            <a:endParaRPr sz="1100">
              <a:solidFill>
                <a:schemeClr val="dk1"/>
              </a:solidFill>
            </a:endParaRPr>
          </a:p>
          <a:p>
            <a:pPr indent="0" lvl="0" marL="0" rtl="0" algn="l">
              <a:spcBef>
                <a:spcPts val="0"/>
              </a:spcBef>
              <a:spcAft>
                <a:spcPts val="0"/>
              </a:spcAft>
              <a:buNone/>
            </a:pPr>
            <a:r>
              <a:t/>
            </a:r>
            <a:endParaRPr sz="1100">
              <a:solidFill>
                <a:schemeClr val="dk1"/>
              </a:solidFill>
            </a:endParaRPr>
          </a:p>
          <a:p>
            <a:pPr indent="0" lvl="0" marL="0" rtl="0" algn="l">
              <a:spcBef>
                <a:spcPts val="0"/>
              </a:spcBef>
              <a:spcAft>
                <a:spcPts val="0"/>
              </a:spcAft>
              <a:buNone/>
            </a:pPr>
            <a:r>
              <a:rPr lang="pt-BR" sz="1100">
                <a:solidFill>
                  <a:srgbClr val="888888"/>
                </a:solidFill>
              </a:rPr>
              <a:t>//começa e termina com...</a:t>
            </a:r>
            <a:endParaRPr sz="1100">
              <a:solidFill>
                <a:schemeClr val="dk1"/>
              </a:solidFill>
            </a:endParaRPr>
          </a:p>
          <a:p>
            <a:pPr indent="0" lvl="0" marL="0" rtl="0" algn="l">
              <a:spcBef>
                <a:spcPts val="0"/>
              </a:spcBef>
              <a:spcAft>
                <a:spcPts val="0"/>
              </a:spcAft>
              <a:buNone/>
            </a:pPr>
            <a:r>
              <a:rPr lang="pt-BR" sz="1100">
                <a:solidFill>
                  <a:srgbClr val="996633"/>
                </a:solidFill>
              </a:rPr>
              <a:t>$subject</a:t>
            </a:r>
            <a:r>
              <a:rPr lang="pt-BR" sz="1100">
                <a:solidFill>
                  <a:schemeClr val="dk1"/>
                </a:solidFill>
              </a:rPr>
              <a:t> </a:t>
            </a:r>
            <a:r>
              <a:rPr lang="pt-BR" sz="1100">
                <a:solidFill>
                  <a:srgbClr val="333333"/>
                </a:solidFill>
              </a:rPr>
              <a:t>=</a:t>
            </a:r>
            <a:r>
              <a:rPr lang="pt-BR" sz="1100">
                <a:solidFill>
                  <a:schemeClr val="dk1"/>
                </a:solidFill>
              </a:rPr>
              <a:t> </a:t>
            </a:r>
            <a:r>
              <a:rPr lang="pt-BR" sz="1100">
                <a:solidFill>
                  <a:schemeClr val="dk1"/>
                </a:solidFill>
                <a:highlight>
                  <a:srgbClr val="FFF0F0"/>
                </a:highlight>
              </a:rPr>
              <a:t>"PHP"</a:t>
            </a:r>
            <a:r>
              <a:rPr lang="pt-BR" sz="1100">
                <a:solidFill>
                  <a:schemeClr val="dk1"/>
                </a:solidFill>
              </a:rPr>
              <a:t>; </a:t>
            </a:r>
            <a:endParaRPr sz="1100">
              <a:solidFill>
                <a:schemeClr val="dk1"/>
              </a:solidFill>
            </a:endParaRPr>
          </a:p>
          <a:p>
            <a:pPr indent="0" lvl="0" marL="0" rtl="0" algn="l">
              <a:spcBef>
                <a:spcPts val="0"/>
              </a:spcBef>
              <a:spcAft>
                <a:spcPts val="0"/>
              </a:spcAft>
              <a:buNone/>
            </a:pPr>
            <a:r>
              <a:rPr lang="pt-BR" sz="1100">
                <a:solidFill>
                  <a:srgbClr val="996633"/>
                </a:solidFill>
              </a:rPr>
              <a:t>$pattern</a:t>
            </a:r>
            <a:r>
              <a:rPr lang="pt-BR" sz="1100">
                <a:solidFill>
                  <a:schemeClr val="dk1"/>
                </a:solidFill>
              </a:rPr>
              <a:t> </a:t>
            </a:r>
            <a:r>
              <a:rPr lang="pt-BR" sz="1100">
                <a:solidFill>
                  <a:srgbClr val="333333"/>
                </a:solidFill>
              </a:rPr>
              <a:t>=</a:t>
            </a:r>
            <a:r>
              <a:rPr lang="pt-BR" sz="1100">
                <a:solidFill>
                  <a:schemeClr val="dk1"/>
                </a:solidFill>
              </a:rPr>
              <a:t> </a:t>
            </a:r>
            <a:r>
              <a:rPr lang="pt-BR" sz="1100">
                <a:solidFill>
                  <a:schemeClr val="dk1"/>
                </a:solidFill>
                <a:highlight>
                  <a:srgbClr val="FFF0F0"/>
                </a:highlight>
              </a:rPr>
              <a:t>"/^PHP$/"</a:t>
            </a:r>
            <a:r>
              <a:rPr lang="pt-BR" sz="1100">
                <a:solidFill>
                  <a:schemeClr val="dk1"/>
                </a:solidFill>
              </a:rPr>
              <a:t>;</a:t>
            </a:r>
            <a:endParaRPr sz="1100">
              <a:solidFill>
                <a:schemeClr val="dk1"/>
              </a:solidFill>
            </a:endParaRPr>
          </a:p>
          <a:p>
            <a:pPr indent="0" lvl="0" marL="0" rtl="0" algn="l">
              <a:lnSpc>
                <a:spcPct val="125000"/>
              </a:lnSpc>
              <a:spcBef>
                <a:spcPts val="0"/>
              </a:spcBef>
              <a:spcAft>
                <a:spcPts val="0"/>
              </a:spcAft>
              <a:buNone/>
            </a:pPr>
            <a:r>
              <a:rPr lang="pt-BR" sz="1100">
                <a:solidFill>
                  <a:srgbClr val="007020"/>
                </a:solidFill>
              </a:rPr>
              <a:t>var_dump</a:t>
            </a:r>
            <a:r>
              <a:rPr lang="pt-BR" sz="1100">
                <a:solidFill>
                  <a:schemeClr val="dk1"/>
                </a:solidFill>
              </a:rPr>
              <a:t>(</a:t>
            </a:r>
            <a:r>
              <a:rPr lang="pt-BR" sz="1100">
                <a:solidFill>
                  <a:srgbClr val="007020"/>
                </a:solidFill>
              </a:rPr>
              <a:t>preg_match</a:t>
            </a:r>
            <a:r>
              <a:rPr lang="pt-BR" sz="1100">
                <a:solidFill>
                  <a:schemeClr val="dk1"/>
                </a:solidFill>
              </a:rPr>
              <a:t>(</a:t>
            </a:r>
            <a:r>
              <a:rPr lang="pt-BR" sz="1100">
                <a:solidFill>
                  <a:srgbClr val="996633"/>
                </a:solidFill>
              </a:rPr>
              <a:t>$pattern</a:t>
            </a:r>
            <a:r>
              <a:rPr lang="pt-BR" sz="1100">
                <a:solidFill>
                  <a:schemeClr val="dk1"/>
                </a:solidFill>
              </a:rPr>
              <a:t>, </a:t>
            </a:r>
            <a:r>
              <a:rPr lang="pt-BR" sz="1100">
                <a:solidFill>
                  <a:srgbClr val="996633"/>
                </a:solidFill>
              </a:rPr>
              <a:t>$subject</a:t>
            </a:r>
            <a:r>
              <a:rPr lang="pt-BR" sz="1100">
                <a:solidFill>
                  <a:schemeClr val="dk1"/>
                </a:solidFill>
              </a:rPr>
              <a:t>));</a:t>
            </a:r>
            <a:endParaRPr sz="1100">
              <a:solidFill>
                <a:schemeClr val="dk1"/>
              </a:solidFill>
            </a:endParaRPr>
          </a:p>
          <a:p>
            <a:pPr indent="0" lvl="0" marL="0" rtl="0" algn="l">
              <a:lnSpc>
                <a:spcPct val="125000"/>
              </a:lnSpc>
              <a:spcBef>
                <a:spcPts val="0"/>
              </a:spcBef>
              <a:spcAft>
                <a:spcPts val="0"/>
              </a:spcAft>
              <a:buClr>
                <a:schemeClr val="dk1"/>
              </a:buClr>
              <a:buSzPts val="1100"/>
              <a:buFont typeface="Arial"/>
              <a:buNone/>
            </a:pPr>
            <a:r>
              <a:t/>
            </a:r>
            <a:endParaRPr sz="1100">
              <a:solidFill>
                <a:schemeClr val="dk1"/>
              </a:solidFill>
            </a:endParaRPr>
          </a:p>
        </p:txBody>
      </p:sp>
      <p:sp>
        <p:nvSpPr>
          <p:cNvPr id="3165" name="Google Shape;3165;p372"/>
          <p:cNvSpPr txBox="1"/>
          <p:nvPr/>
        </p:nvSpPr>
        <p:spPr>
          <a:xfrm>
            <a:off x="5659400" y="1071750"/>
            <a:ext cx="3128700" cy="3995400"/>
          </a:xfrm>
          <a:prstGeom prst="rect">
            <a:avLst/>
          </a:prstGeom>
          <a:noFill/>
          <a:ln cap="flat" cmpd="sng" w="9525">
            <a:solidFill>
              <a:srgbClr val="000000"/>
            </a:solidFill>
            <a:prstDash val="dash"/>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rPr lang="pt-BR"/>
              <a:t>Âncoras ou asserções atômicas de largura zero, especificam uma posição na cadeia de caracteres em que uma correspondência deve ocorrer. </a:t>
            </a:r>
            <a:endParaRPr/>
          </a:p>
          <a:p>
            <a:pPr indent="0" lvl="0" marL="0" rtl="0" algn="just">
              <a:spcBef>
                <a:spcPts val="0"/>
              </a:spcBef>
              <a:spcAft>
                <a:spcPts val="0"/>
              </a:spcAft>
              <a:buNone/>
            </a:pPr>
            <a:r>
              <a:t/>
            </a:r>
            <a:endParaRPr/>
          </a:p>
          <a:p>
            <a:pPr indent="0" lvl="0" marL="0" rtl="0" algn="just">
              <a:spcBef>
                <a:spcPts val="0"/>
              </a:spcBef>
              <a:spcAft>
                <a:spcPts val="0"/>
              </a:spcAft>
              <a:buNone/>
            </a:pPr>
            <a:r>
              <a:rPr lang="pt-BR"/>
              <a:t>Quando utilizamos âncora em uma expressão de pesquisa, o mecanismo de expressões regulares não avança pela cadeia de caracteres ou consome caracteres, ele procura uma correspondência apenas na posição especificada. </a:t>
            </a:r>
            <a:endParaRPr/>
          </a:p>
        </p:txBody>
      </p:sp>
      <p:pic>
        <p:nvPicPr>
          <p:cNvPr id="3166" name="Google Shape;3166;p372"/>
          <p:cNvPicPr preferRelativeResize="0"/>
          <p:nvPr/>
        </p:nvPicPr>
        <p:blipFill>
          <a:blip r:embed="rId3">
            <a:alphaModFix/>
          </a:blip>
          <a:stretch>
            <a:fillRect/>
          </a:stretch>
        </p:blipFill>
        <p:spPr>
          <a:xfrm>
            <a:off x="3684400" y="1353996"/>
            <a:ext cx="1809450" cy="695925"/>
          </a:xfrm>
          <a:prstGeom prst="rect">
            <a:avLst/>
          </a:prstGeom>
          <a:noFill/>
          <a:ln>
            <a:noFill/>
          </a:ln>
        </p:spPr>
      </p:pic>
      <p:pic>
        <p:nvPicPr>
          <p:cNvPr id="3167" name="Google Shape;3167;p372"/>
          <p:cNvPicPr preferRelativeResize="0"/>
          <p:nvPr/>
        </p:nvPicPr>
        <p:blipFill>
          <a:blip r:embed="rId4">
            <a:alphaModFix/>
          </a:blip>
          <a:stretch>
            <a:fillRect/>
          </a:stretch>
        </p:blipFill>
        <p:spPr>
          <a:xfrm>
            <a:off x="3614746" y="2690996"/>
            <a:ext cx="1879100" cy="664328"/>
          </a:xfrm>
          <a:prstGeom prst="rect">
            <a:avLst/>
          </a:prstGeom>
          <a:noFill/>
          <a:ln>
            <a:noFill/>
          </a:ln>
        </p:spPr>
      </p:pic>
      <p:pic>
        <p:nvPicPr>
          <p:cNvPr id="3168" name="Google Shape;3168;p372"/>
          <p:cNvPicPr preferRelativeResize="0"/>
          <p:nvPr/>
        </p:nvPicPr>
        <p:blipFill>
          <a:blip r:embed="rId5">
            <a:alphaModFix/>
          </a:blip>
          <a:stretch>
            <a:fillRect/>
          </a:stretch>
        </p:blipFill>
        <p:spPr>
          <a:xfrm>
            <a:off x="3368295" y="3843995"/>
            <a:ext cx="2111600" cy="621050"/>
          </a:xfrm>
          <a:prstGeom prst="rect">
            <a:avLst/>
          </a:prstGeom>
          <a:noFill/>
          <a:ln>
            <a:noFill/>
          </a:ln>
        </p:spPr>
      </p:pic>
    </p:spTree>
  </p:cSld>
  <p:clrMapOvr>
    <a:masterClrMapping/>
  </p:clrMapOvr>
</p:sld>
</file>

<file path=ppt/slides/slide3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2" name="Shape 3172"/>
        <p:cNvGrpSpPr/>
        <p:nvPr/>
      </p:nvGrpSpPr>
      <p:grpSpPr>
        <a:xfrm>
          <a:off x="0" y="0"/>
          <a:ext cx="0" cy="0"/>
          <a:chOff x="0" y="0"/>
          <a:chExt cx="0" cy="0"/>
        </a:xfrm>
      </p:grpSpPr>
      <p:sp>
        <p:nvSpPr>
          <p:cNvPr id="3173" name="Google Shape;3173;p37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Regex (modificador multi linha) </a:t>
            </a:r>
            <a:endParaRPr/>
          </a:p>
        </p:txBody>
      </p:sp>
      <p:sp>
        <p:nvSpPr>
          <p:cNvPr id="3174" name="Google Shape;3174;p373"/>
          <p:cNvSpPr txBox="1"/>
          <p:nvPr/>
        </p:nvSpPr>
        <p:spPr>
          <a:xfrm>
            <a:off x="370550" y="1071750"/>
            <a:ext cx="5379900" cy="39954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l">
              <a:lnSpc>
                <a:spcPct val="125000"/>
              </a:lnSpc>
              <a:spcBef>
                <a:spcPts val="0"/>
              </a:spcBef>
              <a:spcAft>
                <a:spcPts val="0"/>
              </a:spcAft>
              <a:buNone/>
            </a:pPr>
            <a:r>
              <a:rPr lang="pt-BR" sz="1100">
                <a:solidFill>
                  <a:srgbClr val="557799"/>
                </a:solidFill>
              </a:rPr>
              <a:t>&lt;?php</a:t>
            </a:r>
            <a:endParaRPr sz="1100">
              <a:solidFill>
                <a:schemeClr val="dk1"/>
              </a:solidFill>
            </a:endParaRPr>
          </a:p>
          <a:p>
            <a:pPr indent="0" lvl="0" marL="0" rtl="0" algn="l">
              <a:lnSpc>
                <a:spcPct val="125000"/>
              </a:lnSpc>
              <a:spcBef>
                <a:spcPts val="0"/>
              </a:spcBef>
              <a:spcAft>
                <a:spcPts val="0"/>
              </a:spcAft>
              <a:buNone/>
            </a:pPr>
            <a:r>
              <a:rPr lang="pt-BR" sz="1100">
                <a:solidFill>
                  <a:srgbClr val="888888"/>
                </a:solidFill>
              </a:rPr>
              <a:t>//multi linha</a:t>
            </a:r>
            <a:endParaRPr sz="1100">
              <a:solidFill>
                <a:schemeClr val="dk1"/>
              </a:solidFill>
            </a:endParaRPr>
          </a:p>
          <a:p>
            <a:pPr indent="0" lvl="0" marL="0" rtl="0" algn="l">
              <a:lnSpc>
                <a:spcPct val="125000"/>
              </a:lnSpc>
              <a:spcBef>
                <a:spcPts val="0"/>
              </a:spcBef>
              <a:spcAft>
                <a:spcPts val="0"/>
              </a:spcAft>
              <a:buNone/>
            </a:pPr>
            <a:r>
              <a:rPr lang="pt-BR" sz="1100">
                <a:solidFill>
                  <a:srgbClr val="996633"/>
                </a:solidFill>
              </a:rPr>
              <a:t>$regex</a:t>
            </a:r>
            <a:r>
              <a:rPr lang="pt-BR" sz="1100">
                <a:solidFill>
                  <a:schemeClr val="dk1"/>
                </a:solidFill>
              </a:rPr>
              <a:t> </a:t>
            </a:r>
            <a:r>
              <a:rPr lang="pt-BR" sz="1100">
                <a:solidFill>
                  <a:srgbClr val="333333"/>
                </a:solidFill>
              </a:rPr>
              <a:t>=</a:t>
            </a:r>
            <a:r>
              <a:rPr lang="pt-BR" sz="1100">
                <a:solidFill>
                  <a:schemeClr val="dk1"/>
                </a:solidFill>
              </a:rPr>
              <a:t> </a:t>
            </a:r>
            <a:r>
              <a:rPr lang="pt-BR" sz="1100">
                <a:solidFill>
                  <a:schemeClr val="dk1"/>
                </a:solidFill>
                <a:highlight>
                  <a:srgbClr val="FFF0F0"/>
                </a:highlight>
              </a:rPr>
              <a:t>'/^ele/m'</a:t>
            </a:r>
            <a:r>
              <a:rPr lang="pt-BR" sz="1100">
                <a:solidFill>
                  <a:schemeClr val="dk1"/>
                </a:solidFill>
              </a:rPr>
              <a:t>; </a:t>
            </a:r>
            <a:r>
              <a:rPr lang="pt-BR" sz="1100">
                <a:solidFill>
                  <a:srgbClr val="996633"/>
                </a:solidFill>
              </a:rPr>
              <a:t>$matches</a:t>
            </a:r>
            <a:r>
              <a:rPr lang="pt-BR" sz="1100">
                <a:solidFill>
                  <a:schemeClr val="dk1"/>
                </a:solidFill>
              </a:rPr>
              <a:t> </a:t>
            </a:r>
            <a:r>
              <a:rPr lang="pt-BR" sz="1100">
                <a:solidFill>
                  <a:srgbClr val="333333"/>
                </a:solidFill>
              </a:rPr>
              <a:t>=</a:t>
            </a:r>
            <a:r>
              <a:rPr lang="pt-BR" sz="1100">
                <a:solidFill>
                  <a:schemeClr val="dk1"/>
                </a:solidFill>
              </a:rPr>
              <a:t> [];</a:t>
            </a:r>
            <a:endParaRPr sz="1100">
              <a:solidFill>
                <a:schemeClr val="dk1"/>
              </a:solidFill>
            </a:endParaRPr>
          </a:p>
          <a:p>
            <a:pPr indent="0" lvl="0" marL="0" rtl="0" algn="l">
              <a:lnSpc>
                <a:spcPct val="125000"/>
              </a:lnSpc>
              <a:spcBef>
                <a:spcPts val="0"/>
              </a:spcBef>
              <a:spcAft>
                <a:spcPts val="0"/>
              </a:spcAft>
              <a:buNone/>
            </a:pPr>
            <a:r>
              <a:rPr lang="pt-BR" sz="1100">
                <a:solidFill>
                  <a:srgbClr val="996633"/>
                </a:solidFill>
              </a:rPr>
              <a:t>$string</a:t>
            </a:r>
            <a:r>
              <a:rPr lang="pt-BR" sz="1100">
                <a:solidFill>
                  <a:schemeClr val="dk1"/>
                </a:solidFill>
              </a:rPr>
              <a:t> </a:t>
            </a:r>
            <a:r>
              <a:rPr lang="pt-BR" sz="1100">
                <a:solidFill>
                  <a:srgbClr val="333333"/>
                </a:solidFill>
              </a:rPr>
              <a:t>=</a:t>
            </a:r>
            <a:r>
              <a:rPr lang="pt-BR" sz="1100">
                <a:solidFill>
                  <a:schemeClr val="dk1"/>
                </a:solidFill>
              </a:rPr>
              <a:t> </a:t>
            </a:r>
            <a:r>
              <a:rPr lang="pt-BR" sz="1100">
                <a:solidFill>
                  <a:schemeClr val="dk1"/>
                </a:solidFill>
                <a:highlight>
                  <a:srgbClr val="FFF0F0"/>
                </a:highlight>
              </a:rPr>
              <a:t>"eles disseram:</a:t>
            </a:r>
            <a:r>
              <a:rPr b="1" lang="pt-BR" sz="1100">
                <a:solidFill>
                  <a:srgbClr val="666666"/>
                </a:solidFill>
                <a:highlight>
                  <a:srgbClr val="FFF0F0"/>
                </a:highlight>
              </a:rPr>
              <a:t>\n</a:t>
            </a:r>
            <a:r>
              <a:rPr lang="pt-BR" sz="1100">
                <a:solidFill>
                  <a:schemeClr val="dk1"/>
                </a:solidFill>
                <a:highlight>
                  <a:srgbClr val="FFF0F0"/>
                </a:highlight>
              </a:rPr>
              <a:t>ele gosta sim !"</a:t>
            </a:r>
            <a:r>
              <a:rPr lang="pt-BR" sz="1100">
                <a:solidFill>
                  <a:schemeClr val="dk1"/>
                </a:solidFill>
              </a:rPr>
              <a:t>;</a:t>
            </a:r>
            <a:endParaRPr sz="1100">
              <a:solidFill>
                <a:schemeClr val="dk1"/>
              </a:solidFill>
            </a:endParaRPr>
          </a:p>
          <a:p>
            <a:pPr indent="0" lvl="0" marL="0" rtl="0" algn="l">
              <a:lnSpc>
                <a:spcPct val="125000"/>
              </a:lnSpc>
              <a:spcBef>
                <a:spcPts val="0"/>
              </a:spcBef>
              <a:spcAft>
                <a:spcPts val="0"/>
              </a:spcAft>
              <a:buNone/>
            </a:pPr>
            <a:r>
              <a:rPr lang="pt-BR" sz="1100">
                <a:solidFill>
                  <a:srgbClr val="007020"/>
                </a:solidFill>
              </a:rPr>
              <a:t>preg_match_all</a:t>
            </a:r>
            <a:r>
              <a:rPr lang="pt-BR" sz="1100">
                <a:solidFill>
                  <a:schemeClr val="dk1"/>
                </a:solidFill>
              </a:rPr>
              <a:t>(</a:t>
            </a:r>
            <a:r>
              <a:rPr lang="pt-BR" sz="1100">
                <a:solidFill>
                  <a:srgbClr val="996633"/>
                </a:solidFill>
              </a:rPr>
              <a:t>$regex</a:t>
            </a:r>
            <a:r>
              <a:rPr lang="pt-BR" sz="1100">
                <a:solidFill>
                  <a:schemeClr val="dk1"/>
                </a:solidFill>
              </a:rPr>
              <a:t>, </a:t>
            </a:r>
            <a:r>
              <a:rPr lang="pt-BR" sz="1100">
                <a:solidFill>
                  <a:srgbClr val="996633"/>
                </a:solidFill>
              </a:rPr>
              <a:t>$string</a:t>
            </a:r>
            <a:r>
              <a:rPr lang="pt-BR" sz="1100">
                <a:solidFill>
                  <a:schemeClr val="dk1"/>
                </a:solidFill>
              </a:rPr>
              <a:t>, </a:t>
            </a:r>
            <a:r>
              <a:rPr lang="pt-BR" sz="1100">
                <a:solidFill>
                  <a:srgbClr val="996633"/>
                </a:solidFill>
              </a:rPr>
              <a:t>$matches</a:t>
            </a:r>
            <a:r>
              <a:rPr lang="pt-BR" sz="1100">
                <a:solidFill>
                  <a:schemeClr val="dk1"/>
                </a:solidFill>
              </a:rPr>
              <a:t>);</a:t>
            </a:r>
            <a:endParaRPr sz="1100">
              <a:solidFill>
                <a:schemeClr val="dk1"/>
              </a:solidFill>
            </a:endParaRPr>
          </a:p>
          <a:p>
            <a:pPr indent="0" lvl="0" marL="0" rtl="0" algn="l">
              <a:lnSpc>
                <a:spcPct val="125000"/>
              </a:lnSpc>
              <a:spcBef>
                <a:spcPts val="0"/>
              </a:spcBef>
              <a:spcAft>
                <a:spcPts val="0"/>
              </a:spcAft>
              <a:buNone/>
            </a:pPr>
            <a:r>
              <a:rPr lang="pt-BR" sz="1100">
                <a:solidFill>
                  <a:srgbClr val="007020"/>
                </a:solidFill>
              </a:rPr>
              <a:t>var_dump</a:t>
            </a:r>
            <a:r>
              <a:rPr lang="pt-BR" sz="1100">
                <a:solidFill>
                  <a:schemeClr val="dk1"/>
                </a:solidFill>
              </a:rPr>
              <a:t>(</a:t>
            </a:r>
            <a:r>
              <a:rPr lang="pt-BR" sz="1100">
                <a:solidFill>
                  <a:srgbClr val="996633"/>
                </a:solidFill>
              </a:rPr>
              <a:t>$matches</a:t>
            </a:r>
            <a:r>
              <a:rPr lang="pt-BR" sz="1100">
                <a:solidFill>
                  <a:schemeClr val="dk1"/>
                </a:solidFill>
              </a:rPr>
              <a:t>);</a:t>
            </a:r>
            <a:endParaRPr sz="1100">
              <a:solidFill>
                <a:schemeClr val="dk1"/>
              </a:solidFill>
            </a:endParaRPr>
          </a:p>
          <a:p>
            <a:pPr indent="0" lvl="0" marL="0" rtl="0" algn="l">
              <a:lnSpc>
                <a:spcPct val="125000"/>
              </a:lnSpc>
              <a:spcBef>
                <a:spcPts val="0"/>
              </a:spcBef>
              <a:spcAft>
                <a:spcPts val="0"/>
              </a:spcAft>
              <a:buNone/>
            </a:pPr>
            <a:r>
              <a:t/>
            </a:r>
            <a:endParaRPr sz="1100">
              <a:solidFill>
                <a:schemeClr val="dk1"/>
              </a:solidFill>
            </a:endParaRPr>
          </a:p>
          <a:p>
            <a:pPr indent="0" lvl="0" marL="0" rtl="0" algn="l">
              <a:lnSpc>
                <a:spcPct val="125000"/>
              </a:lnSpc>
              <a:spcBef>
                <a:spcPts val="0"/>
              </a:spcBef>
              <a:spcAft>
                <a:spcPts val="0"/>
              </a:spcAft>
              <a:buNone/>
            </a:pPr>
            <a:r>
              <a:rPr lang="pt-BR" sz="1100">
                <a:solidFill>
                  <a:srgbClr val="888888"/>
                </a:solidFill>
              </a:rPr>
              <a:t>//apenas inicio da string (mesmo multi linha)</a:t>
            </a:r>
            <a:endParaRPr sz="1100">
              <a:solidFill>
                <a:schemeClr val="dk1"/>
              </a:solidFill>
            </a:endParaRPr>
          </a:p>
          <a:p>
            <a:pPr indent="0" lvl="0" marL="0" rtl="0" algn="l">
              <a:lnSpc>
                <a:spcPct val="125000"/>
              </a:lnSpc>
              <a:spcBef>
                <a:spcPts val="0"/>
              </a:spcBef>
              <a:spcAft>
                <a:spcPts val="0"/>
              </a:spcAft>
              <a:buNone/>
            </a:pPr>
            <a:r>
              <a:rPr lang="pt-BR" sz="1100">
                <a:solidFill>
                  <a:srgbClr val="996633"/>
                </a:solidFill>
              </a:rPr>
              <a:t>$regex</a:t>
            </a:r>
            <a:r>
              <a:rPr lang="pt-BR" sz="1100">
                <a:solidFill>
                  <a:schemeClr val="dk1"/>
                </a:solidFill>
              </a:rPr>
              <a:t> </a:t>
            </a:r>
            <a:r>
              <a:rPr lang="pt-BR" sz="1100">
                <a:solidFill>
                  <a:srgbClr val="333333"/>
                </a:solidFill>
              </a:rPr>
              <a:t>=</a:t>
            </a:r>
            <a:r>
              <a:rPr lang="pt-BR" sz="1100">
                <a:solidFill>
                  <a:schemeClr val="dk1"/>
                </a:solidFill>
              </a:rPr>
              <a:t> </a:t>
            </a:r>
            <a:r>
              <a:rPr lang="pt-BR" sz="1100">
                <a:solidFill>
                  <a:schemeClr val="dk1"/>
                </a:solidFill>
                <a:highlight>
                  <a:srgbClr val="FFF0F0"/>
                </a:highlight>
              </a:rPr>
              <a:t>'/\Aele/m'</a:t>
            </a:r>
            <a:r>
              <a:rPr lang="pt-BR" sz="1100">
                <a:solidFill>
                  <a:schemeClr val="dk1"/>
                </a:solidFill>
              </a:rPr>
              <a:t>; </a:t>
            </a:r>
            <a:r>
              <a:rPr lang="pt-BR" sz="1100">
                <a:solidFill>
                  <a:srgbClr val="996633"/>
                </a:solidFill>
              </a:rPr>
              <a:t>$matches</a:t>
            </a:r>
            <a:r>
              <a:rPr lang="pt-BR" sz="1100">
                <a:solidFill>
                  <a:schemeClr val="dk1"/>
                </a:solidFill>
              </a:rPr>
              <a:t> </a:t>
            </a:r>
            <a:r>
              <a:rPr lang="pt-BR" sz="1100">
                <a:solidFill>
                  <a:srgbClr val="333333"/>
                </a:solidFill>
              </a:rPr>
              <a:t>=</a:t>
            </a:r>
            <a:r>
              <a:rPr lang="pt-BR" sz="1100">
                <a:solidFill>
                  <a:schemeClr val="dk1"/>
                </a:solidFill>
              </a:rPr>
              <a:t> [];</a:t>
            </a:r>
            <a:endParaRPr sz="1100">
              <a:solidFill>
                <a:schemeClr val="dk1"/>
              </a:solidFill>
            </a:endParaRPr>
          </a:p>
          <a:p>
            <a:pPr indent="0" lvl="0" marL="0" rtl="0" algn="l">
              <a:lnSpc>
                <a:spcPct val="125000"/>
              </a:lnSpc>
              <a:spcBef>
                <a:spcPts val="0"/>
              </a:spcBef>
              <a:spcAft>
                <a:spcPts val="0"/>
              </a:spcAft>
              <a:buNone/>
            </a:pPr>
            <a:r>
              <a:rPr lang="pt-BR" sz="1100">
                <a:solidFill>
                  <a:srgbClr val="996633"/>
                </a:solidFill>
              </a:rPr>
              <a:t>$string</a:t>
            </a:r>
            <a:r>
              <a:rPr lang="pt-BR" sz="1100">
                <a:solidFill>
                  <a:schemeClr val="dk1"/>
                </a:solidFill>
              </a:rPr>
              <a:t> </a:t>
            </a:r>
            <a:r>
              <a:rPr lang="pt-BR" sz="1100">
                <a:solidFill>
                  <a:srgbClr val="333333"/>
                </a:solidFill>
              </a:rPr>
              <a:t>=</a:t>
            </a:r>
            <a:r>
              <a:rPr lang="pt-BR" sz="1100">
                <a:solidFill>
                  <a:schemeClr val="dk1"/>
                </a:solidFill>
              </a:rPr>
              <a:t> </a:t>
            </a:r>
            <a:r>
              <a:rPr lang="pt-BR" sz="1100">
                <a:solidFill>
                  <a:schemeClr val="dk1"/>
                </a:solidFill>
                <a:highlight>
                  <a:srgbClr val="FFF0F0"/>
                </a:highlight>
              </a:rPr>
              <a:t>"eles disseram:</a:t>
            </a:r>
            <a:r>
              <a:rPr b="1" lang="pt-BR" sz="1100">
                <a:solidFill>
                  <a:srgbClr val="666666"/>
                </a:solidFill>
                <a:highlight>
                  <a:srgbClr val="FFF0F0"/>
                </a:highlight>
              </a:rPr>
              <a:t>\n</a:t>
            </a:r>
            <a:r>
              <a:rPr lang="pt-BR" sz="1100">
                <a:solidFill>
                  <a:schemeClr val="dk1"/>
                </a:solidFill>
                <a:highlight>
                  <a:srgbClr val="FFF0F0"/>
                </a:highlight>
              </a:rPr>
              <a:t>ele gosta sim !"</a:t>
            </a:r>
            <a:r>
              <a:rPr lang="pt-BR" sz="1100">
                <a:solidFill>
                  <a:schemeClr val="dk1"/>
                </a:solidFill>
              </a:rPr>
              <a:t>;</a:t>
            </a:r>
            <a:endParaRPr sz="1100">
              <a:solidFill>
                <a:schemeClr val="dk1"/>
              </a:solidFill>
            </a:endParaRPr>
          </a:p>
          <a:p>
            <a:pPr indent="0" lvl="0" marL="0" rtl="0" algn="l">
              <a:lnSpc>
                <a:spcPct val="125000"/>
              </a:lnSpc>
              <a:spcBef>
                <a:spcPts val="0"/>
              </a:spcBef>
              <a:spcAft>
                <a:spcPts val="0"/>
              </a:spcAft>
              <a:buNone/>
            </a:pPr>
            <a:r>
              <a:rPr lang="pt-BR" sz="1100">
                <a:solidFill>
                  <a:srgbClr val="007020"/>
                </a:solidFill>
              </a:rPr>
              <a:t>preg_match_all</a:t>
            </a:r>
            <a:r>
              <a:rPr lang="pt-BR" sz="1100">
                <a:solidFill>
                  <a:schemeClr val="dk1"/>
                </a:solidFill>
              </a:rPr>
              <a:t>(</a:t>
            </a:r>
            <a:r>
              <a:rPr lang="pt-BR" sz="1100">
                <a:solidFill>
                  <a:srgbClr val="996633"/>
                </a:solidFill>
              </a:rPr>
              <a:t>$regex</a:t>
            </a:r>
            <a:r>
              <a:rPr lang="pt-BR" sz="1100">
                <a:solidFill>
                  <a:schemeClr val="dk1"/>
                </a:solidFill>
              </a:rPr>
              <a:t>, </a:t>
            </a:r>
            <a:r>
              <a:rPr lang="pt-BR" sz="1100">
                <a:solidFill>
                  <a:srgbClr val="996633"/>
                </a:solidFill>
              </a:rPr>
              <a:t>$string</a:t>
            </a:r>
            <a:r>
              <a:rPr lang="pt-BR" sz="1100">
                <a:solidFill>
                  <a:schemeClr val="dk1"/>
                </a:solidFill>
              </a:rPr>
              <a:t>, </a:t>
            </a:r>
            <a:r>
              <a:rPr lang="pt-BR" sz="1100">
                <a:solidFill>
                  <a:srgbClr val="996633"/>
                </a:solidFill>
              </a:rPr>
              <a:t>$matches</a:t>
            </a:r>
            <a:r>
              <a:rPr lang="pt-BR" sz="1100">
                <a:solidFill>
                  <a:schemeClr val="dk1"/>
                </a:solidFill>
              </a:rPr>
              <a:t>);</a:t>
            </a:r>
            <a:endParaRPr sz="1100">
              <a:solidFill>
                <a:schemeClr val="dk1"/>
              </a:solidFill>
            </a:endParaRPr>
          </a:p>
          <a:p>
            <a:pPr indent="0" lvl="0" marL="0" rtl="0" algn="l">
              <a:lnSpc>
                <a:spcPct val="125000"/>
              </a:lnSpc>
              <a:spcBef>
                <a:spcPts val="0"/>
              </a:spcBef>
              <a:spcAft>
                <a:spcPts val="0"/>
              </a:spcAft>
              <a:buNone/>
            </a:pPr>
            <a:r>
              <a:rPr lang="pt-BR" sz="1100">
                <a:solidFill>
                  <a:srgbClr val="007020"/>
                </a:solidFill>
              </a:rPr>
              <a:t>var_dump</a:t>
            </a:r>
            <a:r>
              <a:rPr lang="pt-BR" sz="1100">
                <a:solidFill>
                  <a:schemeClr val="dk1"/>
                </a:solidFill>
              </a:rPr>
              <a:t>(</a:t>
            </a:r>
            <a:r>
              <a:rPr lang="pt-BR" sz="1100">
                <a:solidFill>
                  <a:srgbClr val="996633"/>
                </a:solidFill>
              </a:rPr>
              <a:t>$matches</a:t>
            </a:r>
            <a:r>
              <a:rPr lang="pt-BR" sz="1100">
                <a:solidFill>
                  <a:schemeClr val="dk1"/>
                </a:solidFill>
              </a:rPr>
              <a:t>);</a:t>
            </a:r>
            <a:endParaRPr sz="1100">
              <a:solidFill>
                <a:schemeClr val="dk1"/>
              </a:solidFill>
            </a:endParaRPr>
          </a:p>
          <a:p>
            <a:pPr indent="0" lvl="0" marL="0" rtl="0" algn="l">
              <a:lnSpc>
                <a:spcPct val="125000"/>
              </a:lnSpc>
              <a:spcBef>
                <a:spcPts val="0"/>
              </a:spcBef>
              <a:spcAft>
                <a:spcPts val="0"/>
              </a:spcAft>
              <a:buNone/>
            </a:pPr>
            <a:r>
              <a:t/>
            </a:r>
            <a:endParaRPr sz="1100">
              <a:solidFill>
                <a:schemeClr val="dk1"/>
              </a:solidFill>
            </a:endParaRPr>
          </a:p>
          <a:p>
            <a:pPr indent="0" lvl="0" marL="0" rtl="0" algn="l">
              <a:lnSpc>
                <a:spcPct val="125000"/>
              </a:lnSpc>
              <a:spcBef>
                <a:spcPts val="0"/>
              </a:spcBef>
              <a:spcAft>
                <a:spcPts val="0"/>
              </a:spcAft>
              <a:buNone/>
            </a:pPr>
            <a:r>
              <a:rPr lang="pt-BR" sz="1100">
                <a:solidFill>
                  <a:srgbClr val="888888"/>
                </a:solidFill>
              </a:rPr>
              <a:t>//termina com (multi linha)</a:t>
            </a:r>
            <a:endParaRPr sz="1100">
              <a:solidFill>
                <a:schemeClr val="dk1"/>
              </a:solidFill>
            </a:endParaRPr>
          </a:p>
          <a:p>
            <a:pPr indent="0" lvl="0" marL="0" rtl="0" algn="l">
              <a:lnSpc>
                <a:spcPct val="125000"/>
              </a:lnSpc>
              <a:spcBef>
                <a:spcPts val="0"/>
              </a:spcBef>
              <a:spcAft>
                <a:spcPts val="0"/>
              </a:spcAft>
              <a:buNone/>
            </a:pPr>
            <a:r>
              <a:rPr lang="pt-BR" sz="1100">
                <a:solidFill>
                  <a:srgbClr val="996633"/>
                </a:solidFill>
              </a:rPr>
              <a:t>$regex</a:t>
            </a:r>
            <a:r>
              <a:rPr lang="pt-BR" sz="1100">
                <a:solidFill>
                  <a:schemeClr val="dk1"/>
                </a:solidFill>
              </a:rPr>
              <a:t> </a:t>
            </a:r>
            <a:r>
              <a:rPr lang="pt-BR" sz="1100">
                <a:solidFill>
                  <a:srgbClr val="333333"/>
                </a:solidFill>
              </a:rPr>
              <a:t>=</a:t>
            </a:r>
            <a:r>
              <a:rPr lang="pt-BR" sz="1100">
                <a:solidFill>
                  <a:schemeClr val="dk1"/>
                </a:solidFill>
              </a:rPr>
              <a:t> </a:t>
            </a:r>
            <a:r>
              <a:rPr lang="pt-BR" sz="1100">
                <a:solidFill>
                  <a:schemeClr val="dk1"/>
                </a:solidFill>
                <a:highlight>
                  <a:srgbClr val="FFF0F0"/>
                </a:highlight>
              </a:rPr>
              <a:t>'/sim$/m'</a:t>
            </a:r>
            <a:r>
              <a:rPr lang="pt-BR" sz="1100">
                <a:solidFill>
                  <a:schemeClr val="dk1"/>
                </a:solidFill>
              </a:rPr>
              <a:t>; </a:t>
            </a:r>
            <a:r>
              <a:rPr lang="pt-BR" sz="1100">
                <a:solidFill>
                  <a:srgbClr val="996633"/>
                </a:solidFill>
              </a:rPr>
              <a:t>$matches</a:t>
            </a:r>
            <a:r>
              <a:rPr lang="pt-BR" sz="1100">
                <a:solidFill>
                  <a:schemeClr val="dk1"/>
                </a:solidFill>
              </a:rPr>
              <a:t> </a:t>
            </a:r>
            <a:r>
              <a:rPr lang="pt-BR" sz="1100">
                <a:solidFill>
                  <a:srgbClr val="333333"/>
                </a:solidFill>
              </a:rPr>
              <a:t>=</a:t>
            </a:r>
            <a:r>
              <a:rPr lang="pt-BR" sz="1100">
                <a:solidFill>
                  <a:schemeClr val="dk1"/>
                </a:solidFill>
              </a:rPr>
              <a:t> [];</a:t>
            </a:r>
            <a:endParaRPr sz="1100">
              <a:solidFill>
                <a:schemeClr val="dk1"/>
              </a:solidFill>
            </a:endParaRPr>
          </a:p>
          <a:p>
            <a:pPr indent="0" lvl="0" marL="0" rtl="0" algn="l">
              <a:lnSpc>
                <a:spcPct val="125000"/>
              </a:lnSpc>
              <a:spcBef>
                <a:spcPts val="0"/>
              </a:spcBef>
              <a:spcAft>
                <a:spcPts val="0"/>
              </a:spcAft>
              <a:buNone/>
            </a:pPr>
            <a:r>
              <a:rPr lang="pt-BR" sz="1100">
                <a:solidFill>
                  <a:srgbClr val="996633"/>
                </a:solidFill>
              </a:rPr>
              <a:t>$string</a:t>
            </a:r>
            <a:r>
              <a:rPr lang="pt-BR" sz="1100">
                <a:solidFill>
                  <a:schemeClr val="dk1"/>
                </a:solidFill>
              </a:rPr>
              <a:t> </a:t>
            </a:r>
            <a:r>
              <a:rPr lang="pt-BR" sz="1100">
                <a:solidFill>
                  <a:srgbClr val="333333"/>
                </a:solidFill>
              </a:rPr>
              <a:t>=</a:t>
            </a:r>
            <a:r>
              <a:rPr lang="pt-BR" sz="1100">
                <a:solidFill>
                  <a:schemeClr val="dk1"/>
                </a:solidFill>
              </a:rPr>
              <a:t> </a:t>
            </a:r>
            <a:r>
              <a:rPr lang="pt-BR" sz="1100">
                <a:solidFill>
                  <a:schemeClr val="dk1"/>
                </a:solidFill>
                <a:highlight>
                  <a:srgbClr val="FFF0F0"/>
                </a:highlight>
              </a:rPr>
              <a:t>"gosto sim</a:t>
            </a:r>
            <a:r>
              <a:rPr b="1" lang="pt-BR" sz="1100">
                <a:solidFill>
                  <a:srgbClr val="666666"/>
                </a:solidFill>
                <a:highlight>
                  <a:srgbClr val="FFF0F0"/>
                </a:highlight>
              </a:rPr>
              <a:t>\n</a:t>
            </a:r>
            <a:r>
              <a:rPr lang="pt-BR" sz="1100">
                <a:solidFill>
                  <a:schemeClr val="dk1"/>
                </a:solidFill>
                <a:highlight>
                  <a:srgbClr val="FFF0F0"/>
                </a:highlight>
              </a:rPr>
              <a:t> gosto disso sim"</a:t>
            </a:r>
            <a:r>
              <a:rPr lang="pt-BR" sz="1100">
                <a:solidFill>
                  <a:schemeClr val="dk1"/>
                </a:solidFill>
              </a:rPr>
              <a:t>;</a:t>
            </a:r>
            <a:endParaRPr sz="1100">
              <a:solidFill>
                <a:schemeClr val="dk1"/>
              </a:solidFill>
            </a:endParaRPr>
          </a:p>
          <a:p>
            <a:pPr indent="0" lvl="0" marL="0" rtl="0" algn="l">
              <a:lnSpc>
                <a:spcPct val="125000"/>
              </a:lnSpc>
              <a:spcBef>
                <a:spcPts val="0"/>
              </a:spcBef>
              <a:spcAft>
                <a:spcPts val="0"/>
              </a:spcAft>
              <a:buNone/>
            </a:pPr>
            <a:r>
              <a:rPr lang="pt-BR" sz="1100">
                <a:solidFill>
                  <a:srgbClr val="007020"/>
                </a:solidFill>
              </a:rPr>
              <a:t>preg_match_all</a:t>
            </a:r>
            <a:r>
              <a:rPr lang="pt-BR" sz="1100">
                <a:solidFill>
                  <a:schemeClr val="dk1"/>
                </a:solidFill>
              </a:rPr>
              <a:t>(</a:t>
            </a:r>
            <a:r>
              <a:rPr lang="pt-BR" sz="1100">
                <a:solidFill>
                  <a:srgbClr val="996633"/>
                </a:solidFill>
              </a:rPr>
              <a:t>$regex</a:t>
            </a:r>
            <a:r>
              <a:rPr lang="pt-BR" sz="1100">
                <a:solidFill>
                  <a:schemeClr val="dk1"/>
                </a:solidFill>
              </a:rPr>
              <a:t>, </a:t>
            </a:r>
            <a:r>
              <a:rPr lang="pt-BR" sz="1100">
                <a:solidFill>
                  <a:srgbClr val="996633"/>
                </a:solidFill>
              </a:rPr>
              <a:t>$string</a:t>
            </a:r>
            <a:r>
              <a:rPr lang="pt-BR" sz="1100">
                <a:solidFill>
                  <a:schemeClr val="dk1"/>
                </a:solidFill>
              </a:rPr>
              <a:t>, </a:t>
            </a:r>
            <a:r>
              <a:rPr lang="pt-BR" sz="1100">
                <a:solidFill>
                  <a:srgbClr val="996633"/>
                </a:solidFill>
              </a:rPr>
              <a:t>$matches</a:t>
            </a:r>
            <a:r>
              <a:rPr lang="pt-BR" sz="1100">
                <a:solidFill>
                  <a:schemeClr val="dk1"/>
                </a:solidFill>
              </a:rPr>
              <a:t>);</a:t>
            </a:r>
            <a:endParaRPr sz="1100">
              <a:solidFill>
                <a:schemeClr val="dk1"/>
              </a:solidFill>
            </a:endParaRPr>
          </a:p>
          <a:p>
            <a:pPr indent="0" lvl="0" marL="0" rtl="0" algn="l">
              <a:lnSpc>
                <a:spcPct val="125000"/>
              </a:lnSpc>
              <a:spcBef>
                <a:spcPts val="0"/>
              </a:spcBef>
              <a:spcAft>
                <a:spcPts val="0"/>
              </a:spcAft>
              <a:buNone/>
            </a:pPr>
            <a:r>
              <a:rPr lang="pt-BR" sz="1100">
                <a:solidFill>
                  <a:srgbClr val="007020"/>
                </a:solidFill>
              </a:rPr>
              <a:t>var_dump</a:t>
            </a:r>
            <a:r>
              <a:rPr lang="pt-BR" sz="1100">
                <a:solidFill>
                  <a:schemeClr val="dk1"/>
                </a:solidFill>
              </a:rPr>
              <a:t>(</a:t>
            </a:r>
            <a:r>
              <a:rPr lang="pt-BR" sz="1100">
                <a:solidFill>
                  <a:srgbClr val="996633"/>
                </a:solidFill>
              </a:rPr>
              <a:t>$matches</a:t>
            </a:r>
            <a:r>
              <a:rPr lang="pt-BR" sz="1100">
                <a:solidFill>
                  <a:schemeClr val="dk1"/>
                </a:solidFill>
              </a:rPr>
              <a:t>);</a:t>
            </a:r>
            <a:endParaRPr sz="1100">
              <a:solidFill>
                <a:schemeClr val="dk1"/>
              </a:solidFill>
            </a:endParaRPr>
          </a:p>
          <a:p>
            <a:pPr indent="0" lvl="0" marL="0" rtl="0" algn="l">
              <a:lnSpc>
                <a:spcPct val="125000"/>
              </a:lnSpc>
              <a:spcBef>
                <a:spcPts val="0"/>
              </a:spcBef>
              <a:spcAft>
                <a:spcPts val="0"/>
              </a:spcAft>
              <a:buNone/>
            </a:pPr>
            <a:r>
              <a:t/>
            </a:r>
            <a:endParaRPr sz="1100">
              <a:solidFill>
                <a:schemeClr val="dk1"/>
              </a:solidFill>
            </a:endParaRPr>
          </a:p>
          <a:p>
            <a:pPr indent="0" lvl="0" marL="0" rtl="0" algn="l">
              <a:lnSpc>
                <a:spcPct val="125000"/>
              </a:lnSpc>
              <a:spcBef>
                <a:spcPts val="0"/>
              </a:spcBef>
              <a:spcAft>
                <a:spcPts val="0"/>
              </a:spcAft>
              <a:buNone/>
            </a:pPr>
            <a:r>
              <a:t/>
            </a:r>
            <a:endParaRPr sz="1100">
              <a:solidFill>
                <a:srgbClr val="557799"/>
              </a:solidFill>
            </a:endParaRPr>
          </a:p>
        </p:txBody>
      </p:sp>
      <p:sp>
        <p:nvSpPr>
          <p:cNvPr id="3175" name="Google Shape;3175;p373"/>
          <p:cNvSpPr txBox="1"/>
          <p:nvPr/>
        </p:nvSpPr>
        <p:spPr>
          <a:xfrm>
            <a:off x="6046025" y="1071750"/>
            <a:ext cx="2875200" cy="3995400"/>
          </a:xfrm>
          <a:prstGeom prst="rect">
            <a:avLst/>
          </a:prstGeom>
          <a:noFill/>
          <a:ln cap="flat" cmpd="sng" w="9525">
            <a:solidFill>
              <a:srgbClr val="000000"/>
            </a:solidFill>
            <a:prstDash val="dash"/>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rPr lang="pt-BR"/>
              <a:t>Com o uso o modificador m (após os delimitadores da regex), é possível usar </a:t>
            </a:r>
            <a:r>
              <a:rPr lang="pt-BR"/>
              <a:t>âncoras</a:t>
            </a:r>
            <a:r>
              <a:rPr lang="pt-BR"/>
              <a:t> e outros tokens mesmo quando existir quebra de linhas na string.</a:t>
            </a:r>
            <a:endParaRPr/>
          </a:p>
        </p:txBody>
      </p:sp>
      <p:pic>
        <p:nvPicPr>
          <p:cNvPr id="3176" name="Google Shape;3176;p373"/>
          <p:cNvPicPr preferRelativeResize="0"/>
          <p:nvPr/>
        </p:nvPicPr>
        <p:blipFill>
          <a:blip r:embed="rId3">
            <a:alphaModFix/>
          </a:blip>
          <a:stretch>
            <a:fillRect/>
          </a:stretch>
        </p:blipFill>
        <p:spPr>
          <a:xfrm>
            <a:off x="3474138" y="1413547"/>
            <a:ext cx="2195725" cy="632300"/>
          </a:xfrm>
          <a:prstGeom prst="rect">
            <a:avLst/>
          </a:prstGeom>
          <a:noFill/>
          <a:ln>
            <a:noFill/>
          </a:ln>
        </p:spPr>
      </p:pic>
      <p:pic>
        <p:nvPicPr>
          <p:cNvPr id="3177" name="Google Shape;3177;p373"/>
          <p:cNvPicPr preferRelativeResize="0"/>
          <p:nvPr/>
        </p:nvPicPr>
        <p:blipFill>
          <a:blip r:embed="rId3">
            <a:alphaModFix/>
          </a:blip>
          <a:stretch>
            <a:fillRect/>
          </a:stretch>
        </p:blipFill>
        <p:spPr>
          <a:xfrm>
            <a:off x="3474138" y="2708947"/>
            <a:ext cx="2195725" cy="632300"/>
          </a:xfrm>
          <a:prstGeom prst="rect">
            <a:avLst/>
          </a:prstGeom>
          <a:noFill/>
          <a:ln>
            <a:noFill/>
          </a:ln>
        </p:spPr>
      </p:pic>
      <p:pic>
        <p:nvPicPr>
          <p:cNvPr id="3178" name="Google Shape;3178;p373"/>
          <p:cNvPicPr preferRelativeResize="0"/>
          <p:nvPr/>
        </p:nvPicPr>
        <p:blipFill>
          <a:blip r:embed="rId4">
            <a:alphaModFix/>
          </a:blip>
          <a:stretch>
            <a:fillRect/>
          </a:stretch>
        </p:blipFill>
        <p:spPr>
          <a:xfrm>
            <a:off x="3474147" y="4019222"/>
            <a:ext cx="2227850" cy="767975"/>
          </a:xfrm>
          <a:prstGeom prst="rect">
            <a:avLst/>
          </a:prstGeom>
          <a:noFill/>
          <a:ln>
            <a:noFill/>
          </a:ln>
        </p:spPr>
      </p:pic>
    </p:spTree>
  </p:cSld>
  <p:clrMapOvr>
    <a:masterClrMapping/>
  </p:clrMapOvr>
</p:sld>
</file>

<file path=ppt/slides/slide3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2" name="Shape 3182"/>
        <p:cNvGrpSpPr/>
        <p:nvPr/>
      </p:nvGrpSpPr>
      <p:grpSpPr>
        <a:xfrm>
          <a:off x="0" y="0"/>
          <a:ext cx="0" cy="0"/>
          <a:chOff x="0" y="0"/>
          <a:chExt cx="0" cy="0"/>
        </a:xfrm>
      </p:grpSpPr>
      <p:sp>
        <p:nvSpPr>
          <p:cNvPr id="3183" name="Google Shape;3183;p37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Regex (modificador multi linha) </a:t>
            </a:r>
            <a:endParaRPr/>
          </a:p>
        </p:txBody>
      </p:sp>
      <p:sp>
        <p:nvSpPr>
          <p:cNvPr id="3184" name="Google Shape;3184;p374"/>
          <p:cNvSpPr txBox="1"/>
          <p:nvPr/>
        </p:nvSpPr>
        <p:spPr>
          <a:xfrm>
            <a:off x="418000" y="1165650"/>
            <a:ext cx="4874100" cy="39015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l">
              <a:lnSpc>
                <a:spcPct val="125000"/>
              </a:lnSpc>
              <a:spcBef>
                <a:spcPts val="0"/>
              </a:spcBef>
              <a:spcAft>
                <a:spcPts val="0"/>
              </a:spcAft>
              <a:buNone/>
            </a:pPr>
            <a:r>
              <a:rPr lang="pt-BR" sz="1100">
                <a:solidFill>
                  <a:srgbClr val="888888"/>
                </a:solidFill>
              </a:rPr>
              <a:t>//\z string termina com (mesmo multi linha)</a:t>
            </a:r>
            <a:endParaRPr sz="1100">
              <a:solidFill>
                <a:schemeClr val="dk1"/>
              </a:solidFill>
            </a:endParaRPr>
          </a:p>
          <a:p>
            <a:pPr indent="0" lvl="0" marL="0" rtl="0" algn="l">
              <a:lnSpc>
                <a:spcPct val="125000"/>
              </a:lnSpc>
              <a:spcBef>
                <a:spcPts val="0"/>
              </a:spcBef>
              <a:spcAft>
                <a:spcPts val="0"/>
              </a:spcAft>
              <a:buNone/>
            </a:pPr>
            <a:r>
              <a:rPr lang="pt-BR" sz="1100">
                <a:solidFill>
                  <a:srgbClr val="996633"/>
                </a:solidFill>
              </a:rPr>
              <a:t>$regex</a:t>
            </a:r>
            <a:r>
              <a:rPr lang="pt-BR" sz="1100">
                <a:solidFill>
                  <a:schemeClr val="dk1"/>
                </a:solidFill>
              </a:rPr>
              <a:t> </a:t>
            </a:r>
            <a:r>
              <a:rPr lang="pt-BR" sz="1100">
                <a:solidFill>
                  <a:srgbClr val="333333"/>
                </a:solidFill>
              </a:rPr>
              <a:t>=</a:t>
            </a:r>
            <a:r>
              <a:rPr lang="pt-BR" sz="1100">
                <a:solidFill>
                  <a:schemeClr val="dk1"/>
                </a:solidFill>
              </a:rPr>
              <a:t> </a:t>
            </a:r>
            <a:r>
              <a:rPr lang="pt-BR" sz="1100">
                <a:solidFill>
                  <a:schemeClr val="dk1"/>
                </a:solidFill>
                <a:highlight>
                  <a:srgbClr val="FFF0F0"/>
                </a:highlight>
              </a:rPr>
              <a:t>'/sim\z/m'</a:t>
            </a:r>
            <a:r>
              <a:rPr lang="pt-BR" sz="1100">
                <a:solidFill>
                  <a:schemeClr val="dk1"/>
                </a:solidFill>
              </a:rPr>
              <a:t>;</a:t>
            </a:r>
            <a:endParaRPr sz="1100">
              <a:solidFill>
                <a:schemeClr val="dk1"/>
              </a:solidFill>
            </a:endParaRPr>
          </a:p>
          <a:p>
            <a:pPr indent="0" lvl="0" marL="0" rtl="0" algn="l">
              <a:lnSpc>
                <a:spcPct val="125000"/>
              </a:lnSpc>
              <a:spcBef>
                <a:spcPts val="0"/>
              </a:spcBef>
              <a:spcAft>
                <a:spcPts val="0"/>
              </a:spcAft>
              <a:buNone/>
            </a:pPr>
            <a:r>
              <a:rPr lang="pt-BR" sz="1100">
                <a:solidFill>
                  <a:srgbClr val="996633"/>
                </a:solidFill>
              </a:rPr>
              <a:t>$string</a:t>
            </a:r>
            <a:r>
              <a:rPr lang="pt-BR" sz="1100">
                <a:solidFill>
                  <a:schemeClr val="dk1"/>
                </a:solidFill>
              </a:rPr>
              <a:t> </a:t>
            </a:r>
            <a:r>
              <a:rPr lang="pt-BR" sz="1100">
                <a:solidFill>
                  <a:srgbClr val="333333"/>
                </a:solidFill>
              </a:rPr>
              <a:t>=</a:t>
            </a:r>
            <a:r>
              <a:rPr lang="pt-BR" sz="1100">
                <a:solidFill>
                  <a:schemeClr val="dk1"/>
                </a:solidFill>
              </a:rPr>
              <a:t> </a:t>
            </a:r>
            <a:r>
              <a:rPr lang="pt-BR" sz="1100">
                <a:solidFill>
                  <a:schemeClr val="dk1"/>
                </a:solidFill>
                <a:highlight>
                  <a:srgbClr val="FFF0F0"/>
                </a:highlight>
              </a:rPr>
              <a:t>"gosto sim</a:t>
            </a:r>
            <a:r>
              <a:rPr b="1" lang="pt-BR" sz="1100">
                <a:solidFill>
                  <a:srgbClr val="666666"/>
                </a:solidFill>
                <a:highlight>
                  <a:srgbClr val="FFF0F0"/>
                </a:highlight>
              </a:rPr>
              <a:t>\n</a:t>
            </a:r>
            <a:r>
              <a:rPr lang="pt-BR" sz="1100">
                <a:solidFill>
                  <a:schemeClr val="dk1"/>
                </a:solidFill>
                <a:highlight>
                  <a:srgbClr val="FFF0F0"/>
                </a:highlight>
              </a:rPr>
              <a:t> gosto disso sim"</a:t>
            </a:r>
            <a:r>
              <a:rPr lang="pt-BR" sz="1100">
                <a:solidFill>
                  <a:schemeClr val="dk1"/>
                </a:solidFill>
              </a:rPr>
              <a:t>;</a:t>
            </a:r>
            <a:endParaRPr sz="1100">
              <a:solidFill>
                <a:schemeClr val="dk1"/>
              </a:solidFill>
            </a:endParaRPr>
          </a:p>
          <a:p>
            <a:pPr indent="0" lvl="0" marL="0" rtl="0" algn="l">
              <a:lnSpc>
                <a:spcPct val="125000"/>
              </a:lnSpc>
              <a:spcBef>
                <a:spcPts val="0"/>
              </a:spcBef>
              <a:spcAft>
                <a:spcPts val="0"/>
              </a:spcAft>
              <a:buNone/>
            </a:pPr>
            <a:r>
              <a:rPr lang="pt-BR" sz="1100">
                <a:solidFill>
                  <a:srgbClr val="996633"/>
                </a:solidFill>
              </a:rPr>
              <a:t>$matches</a:t>
            </a:r>
            <a:r>
              <a:rPr lang="pt-BR" sz="1100">
                <a:solidFill>
                  <a:schemeClr val="dk1"/>
                </a:solidFill>
              </a:rPr>
              <a:t> </a:t>
            </a:r>
            <a:r>
              <a:rPr lang="pt-BR" sz="1100">
                <a:solidFill>
                  <a:srgbClr val="333333"/>
                </a:solidFill>
              </a:rPr>
              <a:t>=</a:t>
            </a:r>
            <a:r>
              <a:rPr lang="pt-BR" sz="1100">
                <a:solidFill>
                  <a:schemeClr val="dk1"/>
                </a:solidFill>
              </a:rPr>
              <a:t> [];</a:t>
            </a:r>
            <a:endParaRPr sz="1100">
              <a:solidFill>
                <a:schemeClr val="dk1"/>
              </a:solidFill>
            </a:endParaRPr>
          </a:p>
          <a:p>
            <a:pPr indent="0" lvl="0" marL="0" rtl="0" algn="l">
              <a:lnSpc>
                <a:spcPct val="125000"/>
              </a:lnSpc>
              <a:spcBef>
                <a:spcPts val="0"/>
              </a:spcBef>
              <a:spcAft>
                <a:spcPts val="0"/>
              </a:spcAft>
              <a:buNone/>
            </a:pPr>
            <a:r>
              <a:rPr lang="pt-BR" sz="1100">
                <a:solidFill>
                  <a:srgbClr val="007020"/>
                </a:solidFill>
              </a:rPr>
              <a:t>preg_match_all</a:t>
            </a:r>
            <a:r>
              <a:rPr lang="pt-BR" sz="1100">
                <a:solidFill>
                  <a:schemeClr val="dk1"/>
                </a:solidFill>
              </a:rPr>
              <a:t>(</a:t>
            </a:r>
            <a:r>
              <a:rPr lang="pt-BR" sz="1100">
                <a:solidFill>
                  <a:srgbClr val="996633"/>
                </a:solidFill>
              </a:rPr>
              <a:t>$regex</a:t>
            </a:r>
            <a:r>
              <a:rPr lang="pt-BR" sz="1100">
                <a:solidFill>
                  <a:schemeClr val="dk1"/>
                </a:solidFill>
              </a:rPr>
              <a:t>, </a:t>
            </a:r>
            <a:r>
              <a:rPr lang="pt-BR" sz="1100">
                <a:solidFill>
                  <a:srgbClr val="996633"/>
                </a:solidFill>
              </a:rPr>
              <a:t>$string</a:t>
            </a:r>
            <a:r>
              <a:rPr lang="pt-BR" sz="1100">
                <a:solidFill>
                  <a:schemeClr val="dk1"/>
                </a:solidFill>
              </a:rPr>
              <a:t>, </a:t>
            </a:r>
            <a:r>
              <a:rPr lang="pt-BR" sz="1100">
                <a:solidFill>
                  <a:srgbClr val="996633"/>
                </a:solidFill>
              </a:rPr>
              <a:t>$matches</a:t>
            </a:r>
            <a:r>
              <a:rPr lang="pt-BR" sz="1100">
                <a:solidFill>
                  <a:schemeClr val="dk1"/>
                </a:solidFill>
              </a:rPr>
              <a:t>);</a:t>
            </a:r>
            <a:endParaRPr sz="1100">
              <a:solidFill>
                <a:schemeClr val="dk1"/>
              </a:solidFill>
            </a:endParaRPr>
          </a:p>
          <a:p>
            <a:pPr indent="0" lvl="0" marL="0" rtl="0" algn="l">
              <a:lnSpc>
                <a:spcPct val="125000"/>
              </a:lnSpc>
              <a:spcBef>
                <a:spcPts val="0"/>
              </a:spcBef>
              <a:spcAft>
                <a:spcPts val="0"/>
              </a:spcAft>
              <a:buNone/>
            </a:pPr>
            <a:r>
              <a:rPr lang="pt-BR" sz="1100">
                <a:solidFill>
                  <a:srgbClr val="007020"/>
                </a:solidFill>
              </a:rPr>
              <a:t>var_dump</a:t>
            </a:r>
            <a:r>
              <a:rPr lang="pt-BR" sz="1100">
                <a:solidFill>
                  <a:schemeClr val="dk1"/>
                </a:solidFill>
              </a:rPr>
              <a:t>(</a:t>
            </a:r>
            <a:r>
              <a:rPr lang="pt-BR" sz="1100">
                <a:solidFill>
                  <a:srgbClr val="996633"/>
                </a:solidFill>
              </a:rPr>
              <a:t>$matches</a:t>
            </a:r>
            <a:r>
              <a:rPr lang="pt-BR" sz="1100">
                <a:solidFill>
                  <a:schemeClr val="dk1"/>
                </a:solidFill>
              </a:rPr>
              <a:t>);</a:t>
            </a:r>
            <a:endParaRPr sz="1100">
              <a:solidFill>
                <a:schemeClr val="dk1"/>
              </a:solidFill>
            </a:endParaRPr>
          </a:p>
        </p:txBody>
      </p:sp>
      <p:sp>
        <p:nvSpPr>
          <p:cNvPr id="3185" name="Google Shape;3185;p374"/>
          <p:cNvSpPr txBox="1"/>
          <p:nvPr/>
        </p:nvSpPr>
        <p:spPr>
          <a:xfrm>
            <a:off x="5431025" y="1165650"/>
            <a:ext cx="3152400" cy="3901500"/>
          </a:xfrm>
          <a:prstGeom prst="rect">
            <a:avLst/>
          </a:prstGeom>
          <a:noFill/>
          <a:ln cap="flat" cmpd="sng" w="9525">
            <a:solidFill>
              <a:srgbClr val="000000"/>
            </a:solidFill>
            <a:prstDash val="dash"/>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rPr lang="pt-BR"/>
              <a:t>Com o uso o modificador m (após os delimitadores da regex), é possível usar âncoras e outros tokens mesmo quando existir quebra de linhas na string.</a:t>
            </a:r>
            <a:endParaRPr/>
          </a:p>
        </p:txBody>
      </p:sp>
    </p:spTree>
  </p:cSld>
  <p:clrMapOvr>
    <a:masterClrMapping/>
  </p:clrMapOvr>
</p:sld>
</file>

<file path=ppt/slides/slide3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9" name="Shape 3189"/>
        <p:cNvGrpSpPr/>
        <p:nvPr/>
      </p:nvGrpSpPr>
      <p:grpSpPr>
        <a:xfrm>
          <a:off x="0" y="0"/>
          <a:ext cx="0" cy="0"/>
          <a:chOff x="0" y="0"/>
          <a:chExt cx="0" cy="0"/>
        </a:xfrm>
      </p:grpSpPr>
      <p:sp>
        <p:nvSpPr>
          <p:cNvPr id="3190" name="Google Shape;3190;p37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Regex (grupos de captura/ subpattern)</a:t>
            </a:r>
            <a:endParaRPr/>
          </a:p>
        </p:txBody>
      </p:sp>
      <p:sp>
        <p:nvSpPr>
          <p:cNvPr id="3191" name="Google Shape;3191;p375"/>
          <p:cNvSpPr txBox="1"/>
          <p:nvPr/>
        </p:nvSpPr>
        <p:spPr>
          <a:xfrm>
            <a:off x="5391100" y="1405675"/>
            <a:ext cx="3602100" cy="3404100"/>
          </a:xfrm>
          <a:prstGeom prst="rect">
            <a:avLst/>
          </a:prstGeom>
          <a:noFill/>
          <a:ln cap="flat" cmpd="sng" w="9525">
            <a:solidFill>
              <a:srgbClr val="000000"/>
            </a:solidFill>
            <a:prstDash val="dash"/>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rPr lang="pt-BR"/>
              <a:t>Ao colocar parte de uma expressão regular entre parênteses, é possível agrupar essa parte da expressão regular. Isso permite aplicar um quantificador a todo o grupo ou restringir a alternância a parte da regex.</a:t>
            </a:r>
            <a:endParaRPr/>
          </a:p>
          <a:p>
            <a:pPr indent="0" lvl="0" marL="0" rtl="0" algn="just">
              <a:spcBef>
                <a:spcPts val="0"/>
              </a:spcBef>
              <a:spcAft>
                <a:spcPts val="0"/>
              </a:spcAft>
              <a:buNone/>
            </a:pPr>
            <a:r>
              <a:t/>
            </a:r>
            <a:endParaRPr/>
          </a:p>
          <a:p>
            <a:pPr indent="0" lvl="0" marL="0" rtl="0" algn="just">
              <a:spcBef>
                <a:spcPts val="0"/>
              </a:spcBef>
              <a:spcAft>
                <a:spcPts val="0"/>
              </a:spcAft>
              <a:buNone/>
            </a:pPr>
            <a:r>
              <a:rPr lang="pt-BR"/>
              <a:t>Também é possível nomear/identificar um grupo através do uso do </a:t>
            </a:r>
            <a:r>
              <a:rPr b="1" lang="pt-BR"/>
              <a:t>?P&lt;nome_do_grupo&gt;.</a:t>
            </a:r>
            <a:endParaRPr/>
          </a:p>
        </p:txBody>
      </p:sp>
      <p:sp>
        <p:nvSpPr>
          <p:cNvPr id="3192" name="Google Shape;3192;p375"/>
          <p:cNvSpPr txBox="1"/>
          <p:nvPr/>
        </p:nvSpPr>
        <p:spPr>
          <a:xfrm>
            <a:off x="554425" y="1405675"/>
            <a:ext cx="4604700" cy="34518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pt-BR" sz="1100">
                <a:solidFill>
                  <a:srgbClr val="557799"/>
                </a:solidFill>
              </a:rPr>
              <a:t>&lt;?php</a:t>
            </a:r>
            <a:endParaRPr sz="1100">
              <a:solidFill>
                <a:schemeClr val="dk1"/>
              </a:solidFill>
            </a:endParaRPr>
          </a:p>
          <a:p>
            <a:pPr indent="0" lvl="0" marL="0" rtl="0" algn="l">
              <a:spcBef>
                <a:spcPts val="0"/>
              </a:spcBef>
              <a:spcAft>
                <a:spcPts val="0"/>
              </a:spcAft>
              <a:buNone/>
            </a:pPr>
            <a:r>
              <a:t/>
            </a:r>
            <a:endParaRPr sz="1100">
              <a:solidFill>
                <a:schemeClr val="dk1"/>
              </a:solidFill>
            </a:endParaRPr>
          </a:p>
          <a:p>
            <a:pPr indent="0" lvl="0" marL="0" rtl="0" algn="l">
              <a:spcBef>
                <a:spcPts val="0"/>
              </a:spcBef>
              <a:spcAft>
                <a:spcPts val="0"/>
              </a:spcAft>
              <a:buNone/>
            </a:pPr>
            <a:r>
              <a:rPr lang="pt-BR" sz="1100">
                <a:solidFill>
                  <a:srgbClr val="888888"/>
                </a:solidFill>
              </a:rPr>
              <a:t>//sem grupos</a:t>
            </a:r>
            <a:endParaRPr sz="1100">
              <a:solidFill>
                <a:schemeClr val="dk1"/>
              </a:solidFill>
            </a:endParaRPr>
          </a:p>
          <a:p>
            <a:pPr indent="0" lvl="0" marL="0" rtl="0" algn="l">
              <a:spcBef>
                <a:spcPts val="0"/>
              </a:spcBef>
              <a:spcAft>
                <a:spcPts val="0"/>
              </a:spcAft>
              <a:buNone/>
            </a:pPr>
            <a:r>
              <a:rPr lang="pt-BR" sz="1100">
                <a:solidFill>
                  <a:srgbClr val="996633"/>
                </a:solidFill>
              </a:rPr>
              <a:t>$string</a:t>
            </a:r>
            <a:r>
              <a:rPr lang="pt-BR" sz="1100">
                <a:solidFill>
                  <a:schemeClr val="dk1"/>
                </a:solidFill>
              </a:rPr>
              <a:t> </a:t>
            </a:r>
            <a:r>
              <a:rPr lang="pt-BR" sz="1100">
                <a:solidFill>
                  <a:srgbClr val="333333"/>
                </a:solidFill>
              </a:rPr>
              <a:t>=</a:t>
            </a:r>
            <a:r>
              <a:rPr lang="pt-BR" sz="1100">
                <a:solidFill>
                  <a:schemeClr val="dk1"/>
                </a:solidFill>
              </a:rPr>
              <a:t> </a:t>
            </a:r>
            <a:r>
              <a:rPr lang="pt-BR" sz="1100">
                <a:solidFill>
                  <a:schemeClr val="dk1"/>
                </a:solidFill>
                <a:highlight>
                  <a:srgbClr val="FFF0F0"/>
                </a:highlight>
              </a:rPr>
              <a:t>'comi muita uva'</a:t>
            </a:r>
            <a:r>
              <a:rPr lang="pt-BR" sz="1100">
                <a:solidFill>
                  <a:schemeClr val="dk1"/>
                </a:solidFill>
              </a:rPr>
              <a:t>;</a:t>
            </a:r>
            <a:endParaRPr sz="1100">
              <a:solidFill>
                <a:schemeClr val="dk1"/>
              </a:solidFill>
            </a:endParaRPr>
          </a:p>
          <a:p>
            <a:pPr indent="0" lvl="0" marL="0" rtl="0" algn="l">
              <a:spcBef>
                <a:spcPts val="0"/>
              </a:spcBef>
              <a:spcAft>
                <a:spcPts val="0"/>
              </a:spcAft>
              <a:buNone/>
            </a:pPr>
            <a:r>
              <a:rPr lang="pt-BR" sz="1100">
                <a:solidFill>
                  <a:srgbClr val="007020"/>
                </a:solidFill>
              </a:rPr>
              <a:t>preg_match</a:t>
            </a:r>
            <a:r>
              <a:rPr lang="pt-BR" sz="1100">
                <a:solidFill>
                  <a:schemeClr val="dk1"/>
                </a:solidFill>
              </a:rPr>
              <a:t>(</a:t>
            </a:r>
            <a:r>
              <a:rPr lang="pt-BR" sz="1100">
                <a:solidFill>
                  <a:schemeClr val="dk1"/>
                </a:solidFill>
                <a:highlight>
                  <a:srgbClr val="FFF0F0"/>
                </a:highlight>
              </a:rPr>
              <a:t>'/uva/'</a:t>
            </a:r>
            <a:r>
              <a:rPr lang="pt-BR" sz="1100">
                <a:solidFill>
                  <a:schemeClr val="dk1"/>
                </a:solidFill>
              </a:rPr>
              <a:t>, </a:t>
            </a:r>
            <a:r>
              <a:rPr lang="pt-BR" sz="1100">
                <a:solidFill>
                  <a:srgbClr val="996633"/>
                </a:solidFill>
              </a:rPr>
              <a:t>$string</a:t>
            </a:r>
            <a:r>
              <a:rPr lang="pt-BR" sz="1100">
                <a:solidFill>
                  <a:schemeClr val="dk1"/>
                </a:solidFill>
              </a:rPr>
              <a:t>, </a:t>
            </a:r>
            <a:r>
              <a:rPr lang="pt-BR" sz="1100">
                <a:solidFill>
                  <a:srgbClr val="996633"/>
                </a:solidFill>
              </a:rPr>
              <a:t>$matches</a:t>
            </a:r>
            <a:r>
              <a:rPr lang="pt-BR" sz="1100">
                <a:solidFill>
                  <a:schemeClr val="dk1"/>
                </a:solidFill>
              </a:rPr>
              <a:t>);</a:t>
            </a:r>
            <a:endParaRPr sz="1100">
              <a:solidFill>
                <a:schemeClr val="dk1"/>
              </a:solidFill>
            </a:endParaRPr>
          </a:p>
          <a:p>
            <a:pPr indent="0" lvl="0" marL="0" rtl="0" algn="l">
              <a:spcBef>
                <a:spcPts val="0"/>
              </a:spcBef>
              <a:spcAft>
                <a:spcPts val="0"/>
              </a:spcAft>
              <a:buNone/>
            </a:pPr>
            <a:r>
              <a:rPr lang="pt-BR" sz="1100">
                <a:solidFill>
                  <a:srgbClr val="007020"/>
                </a:solidFill>
              </a:rPr>
              <a:t>var_dump</a:t>
            </a:r>
            <a:r>
              <a:rPr lang="pt-BR" sz="1100">
                <a:solidFill>
                  <a:schemeClr val="dk1"/>
                </a:solidFill>
              </a:rPr>
              <a:t>(</a:t>
            </a:r>
            <a:r>
              <a:rPr lang="pt-BR" sz="1100">
                <a:solidFill>
                  <a:srgbClr val="996633"/>
                </a:solidFill>
              </a:rPr>
              <a:t>$matches</a:t>
            </a:r>
            <a:r>
              <a:rPr lang="pt-BR" sz="1100">
                <a:solidFill>
                  <a:schemeClr val="dk1"/>
                </a:solidFill>
              </a:rPr>
              <a:t>);</a:t>
            </a:r>
            <a:endParaRPr sz="1100">
              <a:solidFill>
                <a:schemeClr val="dk1"/>
              </a:solidFill>
            </a:endParaRPr>
          </a:p>
          <a:p>
            <a:pPr indent="0" lvl="0" marL="0" rtl="0" algn="l">
              <a:spcBef>
                <a:spcPts val="0"/>
              </a:spcBef>
              <a:spcAft>
                <a:spcPts val="0"/>
              </a:spcAft>
              <a:buNone/>
            </a:pPr>
            <a:r>
              <a:t/>
            </a:r>
            <a:endParaRPr sz="1100">
              <a:solidFill>
                <a:schemeClr val="dk1"/>
              </a:solidFill>
            </a:endParaRPr>
          </a:p>
          <a:p>
            <a:pPr indent="0" lvl="0" marL="0" rtl="0" algn="l">
              <a:spcBef>
                <a:spcPts val="0"/>
              </a:spcBef>
              <a:spcAft>
                <a:spcPts val="0"/>
              </a:spcAft>
              <a:buNone/>
            </a:pPr>
            <a:r>
              <a:rPr lang="pt-BR" sz="1100">
                <a:solidFill>
                  <a:srgbClr val="888888"/>
                </a:solidFill>
              </a:rPr>
              <a:t>//com grupos</a:t>
            </a:r>
            <a:endParaRPr sz="1100">
              <a:solidFill>
                <a:schemeClr val="dk1"/>
              </a:solidFill>
            </a:endParaRPr>
          </a:p>
          <a:p>
            <a:pPr indent="0" lvl="0" marL="0" rtl="0" algn="l">
              <a:spcBef>
                <a:spcPts val="0"/>
              </a:spcBef>
              <a:spcAft>
                <a:spcPts val="0"/>
              </a:spcAft>
              <a:buNone/>
            </a:pPr>
            <a:r>
              <a:rPr lang="pt-BR" sz="1100">
                <a:solidFill>
                  <a:srgbClr val="007020"/>
                </a:solidFill>
              </a:rPr>
              <a:t>preg_match</a:t>
            </a:r>
            <a:r>
              <a:rPr lang="pt-BR" sz="1100">
                <a:solidFill>
                  <a:schemeClr val="dk1"/>
                </a:solidFill>
              </a:rPr>
              <a:t>(</a:t>
            </a:r>
            <a:r>
              <a:rPr lang="pt-BR" sz="1100">
                <a:solidFill>
                  <a:schemeClr val="dk1"/>
                </a:solidFill>
                <a:highlight>
                  <a:srgbClr val="FFF0F0"/>
                </a:highlight>
              </a:rPr>
              <a:t>'/(u)(v)(a)/'</a:t>
            </a:r>
            <a:r>
              <a:rPr lang="pt-BR" sz="1100">
                <a:solidFill>
                  <a:schemeClr val="dk1"/>
                </a:solidFill>
              </a:rPr>
              <a:t>, </a:t>
            </a:r>
            <a:r>
              <a:rPr lang="pt-BR" sz="1100">
                <a:solidFill>
                  <a:srgbClr val="996633"/>
                </a:solidFill>
              </a:rPr>
              <a:t>$string</a:t>
            </a:r>
            <a:r>
              <a:rPr lang="pt-BR" sz="1100">
                <a:solidFill>
                  <a:schemeClr val="dk1"/>
                </a:solidFill>
              </a:rPr>
              <a:t>, </a:t>
            </a:r>
            <a:r>
              <a:rPr lang="pt-BR" sz="1100">
                <a:solidFill>
                  <a:srgbClr val="996633"/>
                </a:solidFill>
              </a:rPr>
              <a:t>$matches</a:t>
            </a:r>
            <a:r>
              <a:rPr lang="pt-BR" sz="1100">
                <a:solidFill>
                  <a:schemeClr val="dk1"/>
                </a:solidFill>
              </a:rPr>
              <a:t>);</a:t>
            </a:r>
            <a:endParaRPr sz="1100">
              <a:solidFill>
                <a:schemeClr val="dk1"/>
              </a:solidFill>
            </a:endParaRPr>
          </a:p>
          <a:p>
            <a:pPr indent="0" lvl="0" marL="0" rtl="0" algn="l">
              <a:spcBef>
                <a:spcPts val="0"/>
              </a:spcBef>
              <a:spcAft>
                <a:spcPts val="0"/>
              </a:spcAft>
              <a:buNone/>
            </a:pPr>
            <a:r>
              <a:rPr lang="pt-BR" sz="1100">
                <a:solidFill>
                  <a:srgbClr val="007020"/>
                </a:solidFill>
              </a:rPr>
              <a:t>var_dump</a:t>
            </a:r>
            <a:r>
              <a:rPr lang="pt-BR" sz="1100">
                <a:solidFill>
                  <a:schemeClr val="dk1"/>
                </a:solidFill>
              </a:rPr>
              <a:t>(</a:t>
            </a:r>
            <a:r>
              <a:rPr lang="pt-BR" sz="1100">
                <a:solidFill>
                  <a:srgbClr val="996633"/>
                </a:solidFill>
              </a:rPr>
              <a:t>$matches</a:t>
            </a:r>
            <a:r>
              <a:rPr lang="pt-BR" sz="1100">
                <a:solidFill>
                  <a:schemeClr val="dk1"/>
                </a:solidFill>
              </a:rPr>
              <a:t>);</a:t>
            </a:r>
            <a:endParaRPr sz="1100">
              <a:solidFill>
                <a:schemeClr val="dk1"/>
              </a:solidFill>
            </a:endParaRPr>
          </a:p>
          <a:p>
            <a:pPr indent="0" lvl="0" marL="0" rtl="0" algn="l">
              <a:spcBef>
                <a:spcPts val="0"/>
              </a:spcBef>
              <a:spcAft>
                <a:spcPts val="0"/>
              </a:spcAft>
              <a:buNone/>
            </a:pPr>
            <a:r>
              <a:t/>
            </a:r>
            <a:endParaRPr sz="1100">
              <a:solidFill>
                <a:schemeClr val="dk1"/>
              </a:solidFill>
            </a:endParaRPr>
          </a:p>
          <a:p>
            <a:pPr indent="0" lvl="0" marL="0" rtl="0" algn="l">
              <a:spcBef>
                <a:spcPts val="0"/>
              </a:spcBef>
              <a:spcAft>
                <a:spcPts val="0"/>
              </a:spcAft>
              <a:buNone/>
            </a:pPr>
            <a:r>
              <a:rPr lang="pt-BR" sz="1100">
                <a:solidFill>
                  <a:srgbClr val="888888"/>
                </a:solidFill>
              </a:rPr>
              <a:t>//grupo "nomeado"</a:t>
            </a:r>
            <a:endParaRPr sz="1100">
              <a:solidFill>
                <a:schemeClr val="dk1"/>
              </a:solidFill>
            </a:endParaRPr>
          </a:p>
          <a:p>
            <a:pPr indent="0" lvl="0" marL="0" rtl="0" algn="l">
              <a:spcBef>
                <a:spcPts val="0"/>
              </a:spcBef>
              <a:spcAft>
                <a:spcPts val="0"/>
              </a:spcAft>
              <a:buNone/>
            </a:pPr>
            <a:r>
              <a:rPr lang="pt-BR" sz="1100">
                <a:solidFill>
                  <a:srgbClr val="996633"/>
                </a:solidFill>
              </a:rPr>
              <a:t>$string</a:t>
            </a:r>
            <a:r>
              <a:rPr lang="pt-BR" sz="1100">
                <a:solidFill>
                  <a:schemeClr val="dk1"/>
                </a:solidFill>
              </a:rPr>
              <a:t> </a:t>
            </a:r>
            <a:r>
              <a:rPr lang="pt-BR" sz="1100">
                <a:solidFill>
                  <a:srgbClr val="333333"/>
                </a:solidFill>
              </a:rPr>
              <a:t>=</a:t>
            </a:r>
            <a:r>
              <a:rPr lang="pt-BR" sz="1100">
                <a:solidFill>
                  <a:schemeClr val="dk1"/>
                </a:solidFill>
              </a:rPr>
              <a:t> </a:t>
            </a:r>
            <a:r>
              <a:rPr lang="pt-BR" sz="1100">
                <a:solidFill>
                  <a:schemeClr val="dk1"/>
                </a:solidFill>
                <a:highlight>
                  <a:srgbClr val="FFF0F0"/>
                </a:highlight>
              </a:rPr>
              <a:t>'havia 2 homens e 4 crianças no local'</a:t>
            </a:r>
            <a:r>
              <a:rPr lang="pt-BR" sz="1100">
                <a:solidFill>
                  <a:schemeClr val="dk1"/>
                </a:solidFill>
              </a:rPr>
              <a:t>;</a:t>
            </a:r>
            <a:endParaRPr sz="1100">
              <a:solidFill>
                <a:schemeClr val="dk1"/>
              </a:solidFill>
            </a:endParaRPr>
          </a:p>
          <a:p>
            <a:pPr indent="0" lvl="0" marL="0" rtl="0" algn="l">
              <a:spcBef>
                <a:spcPts val="0"/>
              </a:spcBef>
              <a:spcAft>
                <a:spcPts val="0"/>
              </a:spcAft>
              <a:buNone/>
            </a:pPr>
            <a:r>
              <a:rPr lang="pt-BR" sz="1100">
                <a:solidFill>
                  <a:srgbClr val="996633"/>
                </a:solidFill>
              </a:rPr>
              <a:t>$regex</a:t>
            </a:r>
            <a:r>
              <a:rPr lang="pt-BR" sz="1100">
                <a:solidFill>
                  <a:schemeClr val="dk1"/>
                </a:solidFill>
              </a:rPr>
              <a:t> </a:t>
            </a:r>
            <a:r>
              <a:rPr lang="pt-BR" sz="1100">
                <a:solidFill>
                  <a:srgbClr val="333333"/>
                </a:solidFill>
              </a:rPr>
              <a:t>=</a:t>
            </a:r>
            <a:r>
              <a:rPr lang="pt-BR" sz="1100">
                <a:solidFill>
                  <a:schemeClr val="dk1"/>
                </a:solidFill>
              </a:rPr>
              <a:t> </a:t>
            </a:r>
            <a:r>
              <a:rPr lang="pt-BR" sz="1100">
                <a:solidFill>
                  <a:schemeClr val="dk1"/>
                </a:solidFill>
                <a:highlight>
                  <a:srgbClr val="FFF0F0"/>
                </a:highlight>
              </a:rPr>
              <a:t>'/(?P&lt;numeros&gt;\d)/'</a:t>
            </a:r>
            <a:r>
              <a:rPr lang="pt-BR" sz="1100">
                <a:solidFill>
                  <a:schemeClr val="dk1"/>
                </a:solidFill>
              </a:rPr>
              <a:t>;</a:t>
            </a:r>
            <a:endParaRPr sz="1100">
              <a:solidFill>
                <a:schemeClr val="dk1"/>
              </a:solidFill>
            </a:endParaRPr>
          </a:p>
          <a:p>
            <a:pPr indent="0" lvl="0" marL="0" rtl="0" algn="l">
              <a:spcBef>
                <a:spcPts val="0"/>
              </a:spcBef>
              <a:spcAft>
                <a:spcPts val="0"/>
              </a:spcAft>
              <a:buNone/>
            </a:pPr>
            <a:r>
              <a:rPr lang="pt-BR" sz="1100">
                <a:solidFill>
                  <a:srgbClr val="007020"/>
                </a:solidFill>
              </a:rPr>
              <a:t>preg_match_all</a:t>
            </a:r>
            <a:r>
              <a:rPr lang="pt-BR" sz="1100">
                <a:solidFill>
                  <a:schemeClr val="dk1"/>
                </a:solidFill>
              </a:rPr>
              <a:t>(</a:t>
            </a:r>
            <a:r>
              <a:rPr lang="pt-BR" sz="1100">
                <a:solidFill>
                  <a:srgbClr val="996633"/>
                </a:solidFill>
              </a:rPr>
              <a:t>$regex</a:t>
            </a:r>
            <a:r>
              <a:rPr lang="pt-BR" sz="1100">
                <a:solidFill>
                  <a:schemeClr val="dk1"/>
                </a:solidFill>
              </a:rPr>
              <a:t>, </a:t>
            </a:r>
            <a:r>
              <a:rPr lang="pt-BR" sz="1100">
                <a:solidFill>
                  <a:srgbClr val="996633"/>
                </a:solidFill>
              </a:rPr>
              <a:t>$string</a:t>
            </a:r>
            <a:r>
              <a:rPr lang="pt-BR" sz="1100">
                <a:solidFill>
                  <a:schemeClr val="dk1"/>
                </a:solidFill>
              </a:rPr>
              <a:t>, </a:t>
            </a:r>
            <a:r>
              <a:rPr lang="pt-BR" sz="1100">
                <a:solidFill>
                  <a:srgbClr val="996633"/>
                </a:solidFill>
              </a:rPr>
              <a:t>$matches</a:t>
            </a:r>
            <a:r>
              <a:rPr lang="pt-BR" sz="1100">
                <a:solidFill>
                  <a:schemeClr val="dk1"/>
                </a:solidFill>
              </a:rPr>
              <a:t>);</a:t>
            </a:r>
            <a:endParaRPr sz="1100">
              <a:solidFill>
                <a:schemeClr val="dk1"/>
              </a:solidFill>
            </a:endParaRPr>
          </a:p>
          <a:p>
            <a:pPr indent="0" lvl="0" marL="0" rtl="0" algn="l">
              <a:lnSpc>
                <a:spcPct val="125000"/>
              </a:lnSpc>
              <a:spcBef>
                <a:spcPts val="0"/>
              </a:spcBef>
              <a:spcAft>
                <a:spcPts val="0"/>
              </a:spcAft>
              <a:buNone/>
            </a:pPr>
            <a:r>
              <a:rPr lang="pt-BR" sz="1100">
                <a:solidFill>
                  <a:srgbClr val="007020"/>
                </a:solidFill>
              </a:rPr>
              <a:t>var_dump</a:t>
            </a:r>
            <a:r>
              <a:rPr lang="pt-BR" sz="1100">
                <a:solidFill>
                  <a:schemeClr val="dk1"/>
                </a:solidFill>
              </a:rPr>
              <a:t>(</a:t>
            </a:r>
            <a:r>
              <a:rPr lang="pt-BR" sz="1100">
                <a:solidFill>
                  <a:srgbClr val="996633"/>
                </a:solidFill>
              </a:rPr>
              <a:t>$matches</a:t>
            </a:r>
            <a:r>
              <a:rPr lang="pt-BR" sz="1100">
                <a:solidFill>
                  <a:schemeClr val="dk1"/>
                </a:solidFill>
              </a:rPr>
              <a:t>[</a:t>
            </a:r>
            <a:r>
              <a:rPr lang="pt-BR" sz="1100">
                <a:solidFill>
                  <a:schemeClr val="dk1"/>
                </a:solidFill>
                <a:highlight>
                  <a:srgbClr val="FFF0F0"/>
                </a:highlight>
              </a:rPr>
              <a:t>'numeros'</a:t>
            </a:r>
            <a:r>
              <a:rPr lang="pt-BR" sz="1100">
                <a:solidFill>
                  <a:schemeClr val="dk1"/>
                </a:solidFill>
              </a:rPr>
              <a:t>]);</a:t>
            </a:r>
            <a:endParaRPr sz="1100">
              <a:solidFill>
                <a:schemeClr val="dk1"/>
              </a:solidFill>
            </a:endParaRPr>
          </a:p>
        </p:txBody>
      </p:sp>
    </p:spTree>
  </p:cSld>
  <p:clrMapOvr>
    <a:masterClrMapping/>
  </p:clrMapOvr>
</p:sld>
</file>

<file path=ppt/slides/slide3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6" name="Shape 3196"/>
        <p:cNvGrpSpPr/>
        <p:nvPr/>
      </p:nvGrpSpPr>
      <p:grpSpPr>
        <a:xfrm>
          <a:off x="0" y="0"/>
          <a:ext cx="0" cy="0"/>
          <a:chOff x="0" y="0"/>
          <a:chExt cx="0" cy="0"/>
        </a:xfrm>
      </p:grpSpPr>
      <p:sp>
        <p:nvSpPr>
          <p:cNvPr id="3197" name="Google Shape;3197;p37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Regex (quantificadores)</a:t>
            </a:r>
            <a:endParaRPr/>
          </a:p>
        </p:txBody>
      </p:sp>
      <p:sp>
        <p:nvSpPr>
          <p:cNvPr id="3198" name="Google Shape;3198;p376"/>
          <p:cNvSpPr txBox="1"/>
          <p:nvPr/>
        </p:nvSpPr>
        <p:spPr>
          <a:xfrm>
            <a:off x="357875" y="1148550"/>
            <a:ext cx="5927700" cy="39384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pt-BR" sz="1100">
                <a:solidFill>
                  <a:srgbClr val="557799"/>
                </a:solidFill>
              </a:rPr>
              <a:t>&lt;?php</a:t>
            </a:r>
            <a:endParaRPr sz="1100">
              <a:solidFill>
                <a:schemeClr val="dk1"/>
              </a:solidFill>
            </a:endParaRPr>
          </a:p>
          <a:p>
            <a:pPr indent="0" lvl="0" marL="0" rtl="0" algn="l">
              <a:spcBef>
                <a:spcPts val="0"/>
              </a:spcBef>
              <a:spcAft>
                <a:spcPts val="0"/>
              </a:spcAft>
              <a:buNone/>
            </a:pPr>
            <a:r>
              <a:t/>
            </a:r>
            <a:endParaRPr sz="1100">
              <a:solidFill>
                <a:schemeClr val="dk1"/>
              </a:solidFill>
            </a:endParaRPr>
          </a:p>
          <a:p>
            <a:pPr indent="0" lvl="0" marL="0" rtl="0" algn="l">
              <a:spcBef>
                <a:spcPts val="0"/>
              </a:spcBef>
              <a:spcAft>
                <a:spcPts val="0"/>
              </a:spcAft>
              <a:buNone/>
            </a:pPr>
            <a:r>
              <a:rPr lang="pt-BR" sz="1100">
                <a:solidFill>
                  <a:srgbClr val="888888"/>
                </a:solidFill>
              </a:rPr>
              <a:t>// * zero ou mais do caracter à esquerda de *</a:t>
            </a:r>
            <a:endParaRPr sz="1100">
              <a:solidFill>
                <a:schemeClr val="dk1"/>
              </a:solidFill>
            </a:endParaRPr>
          </a:p>
          <a:p>
            <a:pPr indent="0" lvl="0" marL="0" rtl="0" algn="l">
              <a:spcBef>
                <a:spcPts val="0"/>
              </a:spcBef>
              <a:spcAft>
                <a:spcPts val="0"/>
              </a:spcAft>
              <a:buNone/>
            </a:pPr>
            <a:r>
              <a:rPr lang="pt-BR" sz="1100">
                <a:solidFill>
                  <a:srgbClr val="996633"/>
                </a:solidFill>
              </a:rPr>
              <a:t>$subject</a:t>
            </a:r>
            <a:r>
              <a:rPr lang="pt-BR" sz="1100">
                <a:solidFill>
                  <a:schemeClr val="dk1"/>
                </a:solidFill>
              </a:rPr>
              <a:t> </a:t>
            </a:r>
            <a:r>
              <a:rPr lang="pt-BR" sz="1100">
                <a:solidFill>
                  <a:srgbClr val="333333"/>
                </a:solidFill>
              </a:rPr>
              <a:t>=</a:t>
            </a:r>
            <a:r>
              <a:rPr lang="pt-BR" sz="1100">
                <a:solidFill>
                  <a:schemeClr val="dk1"/>
                </a:solidFill>
              </a:rPr>
              <a:t> </a:t>
            </a:r>
            <a:r>
              <a:rPr lang="pt-BR" sz="1100">
                <a:solidFill>
                  <a:schemeClr val="dk1"/>
                </a:solidFill>
                <a:highlight>
                  <a:srgbClr val="FFF0F0"/>
                </a:highlight>
              </a:rPr>
              <a:t>"goal"</a:t>
            </a:r>
            <a:r>
              <a:rPr lang="pt-BR" sz="1100">
                <a:solidFill>
                  <a:schemeClr val="dk1"/>
                </a:solidFill>
              </a:rPr>
              <a:t>; </a:t>
            </a:r>
            <a:r>
              <a:rPr lang="pt-BR" sz="1100">
                <a:solidFill>
                  <a:srgbClr val="888888"/>
                </a:solidFill>
              </a:rPr>
              <a:t> //ou gol</a:t>
            </a:r>
            <a:endParaRPr sz="1100">
              <a:solidFill>
                <a:schemeClr val="dk1"/>
              </a:solidFill>
            </a:endParaRPr>
          </a:p>
          <a:p>
            <a:pPr indent="0" lvl="0" marL="0" rtl="0" algn="l">
              <a:spcBef>
                <a:spcPts val="0"/>
              </a:spcBef>
              <a:spcAft>
                <a:spcPts val="0"/>
              </a:spcAft>
              <a:buNone/>
            </a:pPr>
            <a:r>
              <a:rPr lang="pt-BR" sz="1100">
                <a:solidFill>
                  <a:srgbClr val="996633"/>
                </a:solidFill>
              </a:rPr>
              <a:t>$pattern</a:t>
            </a:r>
            <a:r>
              <a:rPr lang="pt-BR" sz="1100">
                <a:solidFill>
                  <a:schemeClr val="dk1"/>
                </a:solidFill>
              </a:rPr>
              <a:t> </a:t>
            </a:r>
            <a:r>
              <a:rPr lang="pt-BR" sz="1100">
                <a:solidFill>
                  <a:srgbClr val="333333"/>
                </a:solidFill>
              </a:rPr>
              <a:t>=</a:t>
            </a:r>
            <a:r>
              <a:rPr lang="pt-BR" sz="1100">
                <a:solidFill>
                  <a:schemeClr val="dk1"/>
                </a:solidFill>
              </a:rPr>
              <a:t> </a:t>
            </a:r>
            <a:r>
              <a:rPr lang="pt-BR" sz="1100">
                <a:solidFill>
                  <a:schemeClr val="dk1"/>
                </a:solidFill>
                <a:highlight>
                  <a:srgbClr val="FFF0F0"/>
                </a:highlight>
              </a:rPr>
              <a:t>"/goa*l/"</a:t>
            </a:r>
            <a:r>
              <a:rPr lang="pt-BR" sz="1100">
                <a:solidFill>
                  <a:schemeClr val="dk1"/>
                </a:solidFill>
              </a:rPr>
              <a:t>; </a:t>
            </a:r>
            <a:endParaRPr sz="1100">
              <a:solidFill>
                <a:schemeClr val="dk1"/>
              </a:solidFill>
            </a:endParaRPr>
          </a:p>
          <a:p>
            <a:pPr indent="0" lvl="0" marL="0" rtl="0" algn="l">
              <a:spcBef>
                <a:spcPts val="0"/>
              </a:spcBef>
              <a:spcAft>
                <a:spcPts val="0"/>
              </a:spcAft>
              <a:buNone/>
            </a:pPr>
            <a:r>
              <a:rPr lang="pt-BR" sz="1100">
                <a:solidFill>
                  <a:srgbClr val="007020"/>
                </a:solidFill>
              </a:rPr>
              <a:t>var_dump</a:t>
            </a:r>
            <a:r>
              <a:rPr lang="pt-BR" sz="1100">
                <a:solidFill>
                  <a:schemeClr val="dk1"/>
                </a:solidFill>
              </a:rPr>
              <a:t>(</a:t>
            </a:r>
            <a:r>
              <a:rPr lang="pt-BR" sz="1100">
                <a:solidFill>
                  <a:srgbClr val="007020"/>
                </a:solidFill>
              </a:rPr>
              <a:t>preg_match</a:t>
            </a:r>
            <a:r>
              <a:rPr lang="pt-BR" sz="1100">
                <a:solidFill>
                  <a:schemeClr val="dk1"/>
                </a:solidFill>
              </a:rPr>
              <a:t>(</a:t>
            </a:r>
            <a:r>
              <a:rPr lang="pt-BR" sz="1100">
                <a:solidFill>
                  <a:srgbClr val="996633"/>
                </a:solidFill>
              </a:rPr>
              <a:t>$pattern</a:t>
            </a:r>
            <a:r>
              <a:rPr lang="pt-BR" sz="1100">
                <a:solidFill>
                  <a:schemeClr val="dk1"/>
                </a:solidFill>
              </a:rPr>
              <a:t>, </a:t>
            </a:r>
            <a:r>
              <a:rPr lang="pt-BR" sz="1100">
                <a:solidFill>
                  <a:srgbClr val="996633"/>
                </a:solidFill>
              </a:rPr>
              <a:t>$subject</a:t>
            </a:r>
            <a:r>
              <a:rPr lang="pt-BR" sz="1100">
                <a:solidFill>
                  <a:schemeClr val="dk1"/>
                </a:solidFill>
              </a:rPr>
              <a:t>));</a:t>
            </a:r>
            <a:endParaRPr sz="1100">
              <a:solidFill>
                <a:schemeClr val="dk1"/>
              </a:solidFill>
            </a:endParaRPr>
          </a:p>
          <a:p>
            <a:pPr indent="0" lvl="0" marL="0" rtl="0" algn="l">
              <a:spcBef>
                <a:spcPts val="0"/>
              </a:spcBef>
              <a:spcAft>
                <a:spcPts val="0"/>
              </a:spcAft>
              <a:buNone/>
            </a:pPr>
            <a:r>
              <a:t/>
            </a:r>
            <a:endParaRPr sz="1100">
              <a:solidFill>
                <a:schemeClr val="dk1"/>
              </a:solidFill>
            </a:endParaRPr>
          </a:p>
          <a:p>
            <a:pPr indent="0" lvl="0" marL="0" rtl="0" algn="l">
              <a:spcBef>
                <a:spcPts val="0"/>
              </a:spcBef>
              <a:spcAft>
                <a:spcPts val="0"/>
              </a:spcAft>
              <a:buNone/>
            </a:pPr>
            <a:r>
              <a:rPr lang="pt-BR" sz="1100">
                <a:solidFill>
                  <a:srgbClr val="888888"/>
                </a:solidFill>
              </a:rPr>
              <a:t>// + um ou mais do caracter à esquerda de +</a:t>
            </a:r>
            <a:endParaRPr sz="1100">
              <a:solidFill>
                <a:schemeClr val="dk1"/>
              </a:solidFill>
            </a:endParaRPr>
          </a:p>
          <a:p>
            <a:pPr indent="0" lvl="0" marL="0" rtl="0" algn="l">
              <a:spcBef>
                <a:spcPts val="0"/>
              </a:spcBef>
              <a:spcAft>
                <a:spcPts val="0"/>
              </a:spcAft>
              <a:buNone/>
            </a:pPr>
            <a:r>
              <a:rPr lang="pt-BR" sz="1100">
                <a:solidFill>
                  <a:srgbClr val="996633"/>
                </a:solidFill>
              </a:rPr>
              <a:t>$subject</a:t>
            </a:r>
            <a:r>
              <a:rPr lang="pt-BR" sz="1100">
                <a:solidFill>
                  <a:schemeClr val="dk1"/>
                </a:solidFill>
              </a:rPr>
              <a:t> </a:t>
            </a:r>
            <a:r>
              <a:rPr lang="pt-BR" sz="1100">
                <a:solidFill>
                  <a:srgbClr val="333333"/>
                </a:solidFill>
              </a:rPr>
              <a:t>=</a:t>
            </a:r>
            <a:r>
              <a:rPr lang="pt-BR" sz="1100">
                <a:solidFill>
                  <a:schemeClr val="dk1"/>
                </a:solidFill>
              </a:rPr>
              <a:t> </a:t>
            </a:r>
            <a:r>
              <a:rPr lang="pt-BR" sz="1100">
                <a:solidFill>
                  <a:schemeClr val="dk1"/>
                </a:solidFill>
                <a:highlight>
                  <a:srgbClr val="FFF0F0"/>
                </a:highlight>
              </a:rPr>
              <a:t>"gooooool"</a:t>
            </a:r>
            <a:r>
              <a:rPr lang="pt-BR" sz="1100">
                <a:solidFill>
                  <a:schemeClr val="dk1"/>
                </a:solidFill>
              </a:rPr>
              <a:t>; </a:t>
            </a:r>
            <a:endParaRPr sz="1100">
              <a:solidFill>
                <a:schemeClr val="dk1"/>
              </a:solidFill>
            </a:endParaRPr>
          </a:p>
          <a:p>
            <a:pPr indent="0" lvl="0" marL="0" rtl="0" algn="l">
              <a:spcBef>
                <a:spcPts val="0"/>
              </a:spcBef>
              <a:spcAft>
                <a:spcPts val="0"/>
              </a:spcAft>
              <a:buNone/>
            </a:pPr>
            <a:r>
              <a:rPr lang="pt-BR" sz="1100">
                <a:solidFill>
                  <a:srgbClr val="996633"/>
                </a:solidFill>
              </a:rPr>
              <a:t>$pattern</a:t>
            </a:r>
            <a:r>
              <a:rPr lang="pt-BR" sz="1100">
                <a:solidFill>
                  <a:schemeClr val="dk1"/>
                </a:solidFill>
              </a:rPr>
              <a:t> </a:t>
            </a:r>
            <a:r>
              <a:rPr lang="pt-BR" sz="1100">
                <a:solidFill>
                  <a:srgbClr val="333333"/>
                </a:solidFill>
              </a:rPr>
              <a:t>=</a:t>
            </a:r>
            <a:r>
              <a:rPr lang="pt-BR" sz="1100">
                <a:solidFill>
                  <a:schemeClr val="dk1"/>
                </a:solidFill>
              </a:rPr>
              <a:t> </a:t>
            </a:r>
            <a:r>
              <a:rPr lang="pt-BR" sz="1100">
                <a:solidFill>
                  <a:schemeClr val="dk1"/>
                </a:solidFill>
                <a:highlight>
                  <a:srgbClr val="FFF0F0"/>
                </a:highlight>
              </a:rPr>
              <a:t>"/go+l/"</a:t>
            </a:r>
            <a:r>
              <a:rPr lang="pt-BR" sz="1100">
                <a:solidFill>
                  <a:schemeClr val="dk1"/>
                </a:solidFill>
              </a:rPr>
              <a:t>; </a:t>
            </a:r>
            <a:endParaRPr sz="1100">
              <a:solidFill>
                <a:schemeClr val="dk1"/>
              </a:solidFill>
            </a:endParaRPr>
          </a:p>
          <a:p>
            <a:pPr indent="0" lvl="0" marL="0" rtl="0" algn="l">
              <a:spcBef>
                <a:spcPts val="0"/>
              </a:spcBef>
              <a:spcAft>
                <a:spcPts val="0"/>
              </a:spcAft>
              <a:buNone/>
            </a:pPr>
            <a:r>
              <a:rPr lang="pt-BR" sz="1100">
                <a:solidFill>
                  <a:srgbClr val="007020"/>
                </a:solidFill>
              </a:rPr>
              <a:t>var_dump</a:t>
            </a:r>
            <a:r>
              <a:rPr lang="pt-BR" sz="1100">
                <a:solidFill>
                  <a:schemeClr val="dk1"/>
                </a:solidFill>
              </a:rPr>
              <a:t>(</a:t>
            </a:r>
            <a:r>
              <a:rPr lang="pt-BR" sz="1100">
                <a:solidFill>
                  <a:srgbClr val="007020"/>
                </a:solidFill>
              </a:rPr>
              <a:t>preg_match</a:t>
            </a:r>
            <a:r>
              <a:rPr lang="pt-BR" sz="1100">
                <a:solidFill>
                  <a:schemeClr val="dk1"/>
                </a:solidFill>
              </a:rPr>
              <a:t>(</a:t>
            </a:r>
            <a:r>
              <a:rPr lang="pt-BR" sz="1100">
                <a:solidFill>
                  <a:srgbClr val="996633"/>
                </a:solidFill>
              </a:rPr>
              <a:t>$pattern</a:t>
            </a:r>
            <a:r>
              <a:rPr lang="pt-BR" sz="1100">
                <a:solidFill>
                  <a:schemeClr val="dk1"/>
                </a:solidFill>
              </a:rPr>
              <a:t>, </a:t>
            </a:r>
            <a:r>
              <a:rPr lang="pt-BR" sz="1100">
                <a:solidFill>
                  <a:srgbClr val="996633"/>
                </a:solidFill>
              </a:rPr>
              <a:t>$subject</a:t>
            </a:r>
            <a:r>
              <a:rPr lang="pt-BR" sz="1100">
                <a:solidFill>
                  <a:schemeClr val="dk1"/>
                </a:solidFill>
              </a:rPr>
              <a:t>));</a:t>
            </a:r>
            <a:endParaRPr sz="1100">
              <a:solidFill>
                <a:schemeClr val="dk1"/>
              </a:solidFill>
            </a:endParaRPr>
          </a:p>
          <a:p>
            <a:pPr indent="0" lvl="0" marL="0" rtl="0" algn="l">
              <a:spcBef>
                <a:spcPts val="0"/>
              </a:spcBef>
              <a:spcAft>
                <a:spcPts val="0"/>
              </a:spcAft>
              <a:buNone/>
            </a:pPr>
            <a:r>
              <a:t/>
            </a:r>
            <a:endParaRPr sz="1100">
              <a:solidFill>
                <a:schemeClr val="dk1"/>
              </a:solidFill>
            </a:endParaRPr>
          </a:p>
          <a:p>
            <a:pPr indent="0" lvl="0" marL="0" rtl="0" algn="l">
              <a:spcBef>
                <a:spcPts val="0"/>
              </a:spcBef>
              <a:spcAft>
                <a:spcPts val="0"/>
              </a:spcAft>
              <a:buNone/>
            </a:pPr>
            <a:r>
              <a:rPr lang="pt-BR" sz="1100">
                <a:solidFill>
                  <a:srgbClr val="888888"/>
                </a:solidFill>
              </a:rPr>
              <a:t>// ? zero ou um à esquerda de ?</a:t>
            </a:r>
            <a:endParaRPr sz="1100">
              <a:solidFill>
                <a:schemeClr val="dk1"/>
              </a:solidFill>
            </a:endParaRPr>
          </a:p>
          <a:p>
            <a:pPr indent="0" lvl="0" marL="0" rtl="0" algn="l">
              <a:spcBef>
                <a:spcPts val="0"/>
              </a:spcBef>
              <a:spcAft>
                <a:spcPts val="0"/>
              </a:spcAft>
              <a:buNone/>
            </a:pPr>
            <a:r>
              <a:rPr lang="pt-BR" sz="1100">
                <a:solidFill>
                  <a:srgbClr val="996633"/>
                </a:solidFill>
              </a:rPr>
              <a:t>$subject</a:t>
            </a:r>
            <a:r>
              <a:rPr lang="pt-BR" sz="1100">
                <a:solidFill>
                  <a:schemeClr val="dk1"/>
                </a:solidFill>
              </a:rPr>
              <a:t> </a:t>
            </a:r>
            <a:r>
              <a:rPr lang="pt-BR" sz="1100">
                <a:solidFill>
                  <a:srgbClr val="333333"/>
                </a:solidFill>
              </a:rPr>
              <a:t>=</a:t>
            </a:r>
            <a:r>
              <a:rPr lang="pt-BR" sz="1100">
                <a:solidFill>
                  <a:schemeClr val="dk1"/>
                </a:solidFill>
              </a:rPr>
              <a:t> </a:t>
            </a:r>
            <a:r>
              <a:rPr lang="pt-BR" sz="1100">
                <a:solidFill>
                  <a:schemeClr val="dk1"/>
                </a:solidFill>
                <a:highlight>
                  <a:srgbClr val="FFF0F0"/>
                </a:highlight>
              </a:rPr>
              <a:t>"thiago"</a:t>
            </a:r>
            <a:r>
              <a:rPr lang="pt-BR" sz="1100">
                <a:solidFill>
                  <a:schemeClr val="dk1"/>
                </a:solidFill>
              </a:rPr>
              <a:t>; </a:t>
            </a:r>
            <a:r>
              <a:rPr lang="pt-BR" sz="1100">
                <a:solidFill>
                  <a:srgbClr val="888888"/>
                </a:solidFill>
              </a:rPr>
              <a:t>// ou tiago</a:t>
            </a:r>
            <a:endParaRPr sz="1100">
              <a:solidFill>
                <a:schemeClr val="dk1"/>
              </a:solidFill>
            </a:endParaRPr>
          </a:p>
          <a:p>
            <a:pPr indent="0" lvl="0" marL="0" rtl="0" algn="l">
              <a:spcBef>
                <a:spcPts val="0"/>
              </a:spcBef>
              <a:spcAft>
                <a:spcPts val="0"/>
              </a:spcAft>
              <a:buNone/>
            </a:pPr>
            <a:r>
              <a:rPr lang="pt-BR" sz="1100">
                <a:solidFill>
                  <a:srgbClr val="996633"/>
                </a:solidFill>
              </a:rPr>
              <a:t>$pattern</a:t>
            </a:r>
            <a:r>
              <a:rPr lang="pt-BR" sz="1100">
                <a:solidFill>
                  <a:schemeClr val="dk1"/>
                </a:solidFill>
              </a:rPr>
              <a:t> </a:t>
            </a:r>
            <a:r>
              <a:rPr lang="pt-BR" sz="1100">
                <a:solidFill>
                  <a:srgbClr val="333333"/>
                </a:solidFill>
              </a:rPr>
              <a:t>=</a:t>
            </a:r>
            <a:r>
              <a:rPr lang="pt-BR" sz="1100">
                <a:solidFill>
                  <a:schemeClr val="dk1"/>
                </a:solidFill>
              </a:rPr>
              <a:t> </a:t>
            </a:r>
            <a:r>
              <a:rPr lang="pt-BR" sz="1100">
                <a:solidFill>
                  <a:schemeClr val="dk1"/>
                </a:solidFill>
                <a:highlight>
                  <a:srgbClr val="FFF0F0"/>
                </a:highlight>
              </a:rPr>
              <a:t>"/</a:t>
            </a:r>
            <a:r>
              <a:rPr lang="pt-BR" sz="1100">
                <a:solidFill>
                  <a:schemeClr val="dk1"/>
                </a:solidFill>
                <a:highlight>
                  <a:srgbClr val="FFF0F0"/>
                </a:highlight>
              </a:rPr>
              <a:t>th?iago</a:t>
            </a:r>
            <a:r>
              <a:rPr lang="pt-BR" sz="1100">
                <a:solidFill>
                  <a:schemeClr val="dk1"/>
                </a:solidFill>
                <a:highlight>
                  <a:srgbClr val="FFF0F0"/>
                </a:highlight>
              </a:rPr>
              <a:t>/"</a:t>
            </a:r>
            <a:r>
              <a:rPr lang="pt-BR" sz="1100">
                <a:solidFill>
                  <a:schemeClr val="dk1"/>
                </a:solidFill>
              </a:rPr>
              <a:t>; </a:t>
            </a:r>
            <a:endParaRPr sz="1100">
              <a:solidFill>
                <a:schemeClr val="dk1"/>
              </a:solidFill>
            </a:endParaRPr>
          </a:p>
          <a:p>
            <a:pPr indent="0" lvl="0" marL="0" rtl="0" algn="l">
              <a:spcBef>
                <a:spcPts val="0"/>
              </a:spcBef>
              <a:spcAft>
                <a:spcPts val="0"/>
              </a:spcAft>
              <a:buNone/>
            </a:pPr>
            <a:r>
              <a:rPr lang="pt-BR" sz="1100">
                <a:solidFill>
                  <a:srgbClr val="007020"/>
                </a:solidFill>
              </a:rPr>
              <a:t>var_dump</a:t>
            </a:r>
            <a:r>
              <a:rPr lang="pt-BR" sz="1100">
                <a:solidFill>
                  <a:schemeClr val="dk1"/>
                </a:solidFill>
              </a:rPr>
              <a:t>(</a:t>
            </a:r>
            <a:r>
              <a:rPr lang="pt-BR" sz="1100">
                <a:solidFill>
                  <a:srgbClr val="007020"/>
                </a:solidFill>
              </a:rPr>
              <a:t>preg_match</a:t>
            </a:r>
            <a:r>
              <a:rPr lang="pt-BR" sz="1100">
                <a:solidFill>
                  <a:schemeClr val="dk1"/>
                </a:solidFill>
              </a:rPr>
              <a:t>(</a:t>
            </a:r>
            <a:r>
              <a:rPr lang="pt-BR" sz="1100">
                <a:solidFill>
                  <a:srgbClr val="996633"/>
                </a:solidFill>
              </a:rPr>
              <a:t>$pattern</a:t>
            </a:r>
            <a:r>
              <a:rPr lang="pt-BR" sz="1100">
                <a:solidFill>
                  <a:schemeClr val="dk1"/>
                </a:solidFill>
              </a:rPr>
              <a:t>, </a:t>
            </a:r>
            <a:r>
              <a:rPr lang="pt-BR" sz="1100">
                <a:solidFill>
                  <a:srgbClr val="996633"/>
                </a:solidFill>
              </a:rPr>
              <a:t>$subject</a:t>
            </a:r>
            <a:r>
              <a:rPr lang="pt-BR" sz="1100">
                <a:solidFill>
                  <a:schemeClr val="dk1"/>
                </a:solidFill>
              </a:rPr>
              <a:t>));</a:t>
            </a:r>
            <a:endParaRPr sz="1100">
              <a:solidFill>
                <a:schemeClr val="dk1"/>
              </a:solidFill>
            </a:endParaRPr>
          </a:p>
          <a:p>
            <a:pPr indent="0" lvl="0" marL="0" rtl="0" algn="l">
              <a:spcBef>
                <a:spcPts val="0"/>
              </a:spcBef>
              <a:spcAft>
                <a:spcPts val="0"/>
              </a:spcAft>
              <a:buNone/>
            </a:pPr>
            <a:r>
              <a:t/>
            </a:r>
            <a:endParaRPr sz="1100">
              <a:solidFill>
                <a:schemeClr val="dk1"/>
              </a:solidFill>
            </a:endParaRPr>
          </a:p>
          <a:p>
            <a:pPr indent="0" lvl="0" marL="0" rtl="0" algn="l">
              <a:spcBef>
                <a:spcPts val="0"/>
              </a:spcBef>
              <a:spcAft>
                <a:spcPts val="0"/>
              </a:spcAft>
              <a:buClr>
                <a:schemeClr val="dk1"/>
              </a:buClr>
              <a:buSzPts val="1100"/>
              <a:buFont typeface="Arial"/>
              <a:buNone/>
            </a:pPr>
            <a:r>
              <a:rPr lang="pt-BR" sz="1100">
                <a:solidFill>
                  <a:srgbClr val="888888"/>
                </a:solidFill>
              </a:rPr>
              <a:t>// {n} N repetições do caracter à esquerda</a:t>
            </a:r>
            <a:endParaRPr sz="1100">
              <a:solidFill>
                <a:schemeClr val="dk1"/>
              </a:solidFill>
            </a:endParaRPr>
          </a:p>
          <a:p>
            <a:pPr indent="0" lvl="0" marL="0" rtl="0" algn="l">
              <a:spcBef>
                <a:spcPts val="0"/>
              </a:spcBef>
              <a:spcAft>
                <a:spcPts val="0"/>
              </a:spcAft>
              <a:buClr>
                <a:schemeClr val="dk1"/>
              </a:buClr>
              <a:buSzPts val="1100"/>
              <a:buFont typeface="Arial"/>
              <a:buNone/>
            </a:pPr>
            <a:r>
              <a:rPr lang="pt-BR" sz="1100">
                <a:solidFill>
                  <a:srgbClr val="996633"/>
                </a:solidFill>
              </a:rPr>
              <a:t>$subject</a:t>
            </a:r>
            <a:r>
              <a:rPr lang="pt-BR" sz="1100">
                <a:solidFill>
                  <a:schemeClr val="dk1"/>
                </a:solidFill>
              </a:rPr>
              <a:t> </a:t>
            </a:r>
            <a:r>
              <a:rPr lang="pt-BR" sz="1100">
                <a:solidFill>
                  <a:srgbClr val="333333"/>
                </a:solidFill>
              </a:rPr>
              <a:t>=</a:t>
            </a:r>
            <a:r>
              <a:rPr lang="pt-BR" sz="1100">
                <a:solidFill>
                  <a:schemeClr val="dk1"/>
                </a:solidFill>
              </a:rPr>
              <a:t> </a:t>
            </a:r>
            <a:r>
              <a:rPr lang="pt-BR" sz="1100">
                <a:solidFill>
                  <a:schemeClr val="dk1"/>
                </a:solidFill>
                <a:highlight>
                  <a:srgbClr val="FFF0F0"/>
                </a:highlight>
              </a:rPr>
              <a:t>"golll"</a:t>
            </a:r>
            <a:r>
              <a:rPr lang="pt-BR" sz="1100">
                <a:solidFill>
                  <a:schemeClr val="dk1"/>
                </a:solidFill>
              </a:rPr>
              <a:t>; </a:t>
            </a:r>
            <a:endParaRPr sz="1100">
              <a:solidFill>
                <a:schemeClr val="dk1"/>
              </a:solidFill>
            </a:endParaRPr>
          </a:p>
          <a:p>
            <a:pPr indent="0" lvl="0" marL="0" rtl="0" algn="l">
              <a:spcBef>
                <a:spcPts val="0"/>
              </a:spcBef>
              <a:spcAft>
                <a:spcPts val="0"/>
              </a:spcAft>
              <a:buClr>
                <a:schemeClr val="dk1"/>
              </a:buClr>
              <a:buSzPts val="1100"/>
              <a:buFont typeface="Arial"/>
              <a:buNone/>
            </a:pPr>
            <a:r>
              <a:rPr lang="pt-BR" sz="1100">
                <a:solidFill>
                  <a:srgbClr val="996633"/>
                </a:solidFill>
              </a:rPr>
              <a:t>$pattern</a:t>
            </a:r>
            <a:r>
              <a:rPr lang="pt-BR" sz="1100">
                <a:solidFill>
                  <a:schemeClr val="dk1"/>
                </a:solidFill>
              </a:rPr>
              <a:t> </a:t>
            </a:r>
            <a:r>
              <a:rPr lang="pt-BR" sz="1100">
                <a:solidFill>
                  <a:srgbClr val="333333"/>
                </a:solidFill>
              </a:rPr>
              <a:t>=</a:t>
            </a:r>
            <a:r>
              <a:rPr lang="pt-BR" sz="1100">
                <a:solidFill>
                  <a:schemeClr val="dk1"/>
                </a:solidFill>
              </a:rPr>
              <a:t> </a:t>
            </a:r>
            <a:r>
              <a:rPr lang="pt-BR" sz="1100">
                <a:solidFill>
                  <a:schemeClr val="dk1"/>
                </a:solidFill>
                <a:highlight>
                  <a:srgbClr val="FFF0F0"/>
                </a:highlight>
              </a:rPr>
              <a:t>"/gol{3}/"</a:t>
            </a:r>
            <a:r>
              <a:rPr lang="pt-BR" sz="1100">
                <a:solidFill>
                  <a:schemeClr val="dk1"/>
                </a:solidFill>
              </a:rPr>
              <a:t>;</a:t>
            </a:r>
            <a:endParaRPr sz="1100">
              <a:solidFill>
                <a:schemeClr val="dk1"/>
              </a:solidFill>
            </a:endParaRPr>
          </a:p>
          <a:p>
            <a:pPr indent="0" lvl="0" marL="0" rtl="0" algn="l">
              <a:spcBef>
                <a:spcPts val="0"/>
              </a:spcBef>
              <a:spcAft>
                <a:spcPts val="0"/>
              </a:spcAft>
              <a:buClr>
                <a:schemeClr val="dk1"/>
              </a:buClr>
              <a:buSzPts val="1100"/>
              <a:buFont typeface="Arial"/>
              <a:buNone/>
            </a:pPr>
            <a:r>
              <a:rPr lang="pt-BR" sz="1100">
                <a:solidFill>
                  <a:srgbClr val="007020"/>
                </a:solidFill>
              </a:rPr>
              <a:t>var_dump</a:t>
            </a:r>
            <a:r>
              <a:rPr lang="pt-BR" sz="1100">
                <a:solidFill>
                  <a:schemeClr val="dk1"/>
                </a:solidFill>
              </a:rPr>
              <a:t>(</a:t>
            </a:r>
            <a:r>
              <a:rPr lang="pt-BR" sz="1100">
                <a:solidFill>
                  <a:srgbClr val="007020"/>
                </a:solidFill>
              </a:rPr>
              <a:t>preg_match</a:t>
            </a:r>
            <a:r>
              <a:rPr lang="pt-BR" sz="1100">
                <a:solidFill>
                  <a:schemeClr val="dk1"/>
                </a:solidFill>
              </a:rPr>
              <a:t>(</a:t>
            </a:r>
            <a:r>
              <a:rPr lang="pt-BR" sz="1100">
                <a:solidFill>
                  <a:srgbClr val="996633"/>
                </a:solidFill>
              </a:rPr>
              <a:t>$pattern</a:t>
            </a:r>
            <a:r>
              <a:rPr lang="pt-BR" sz="1100">
                <a:solidFill>
                  <a:schemeClr val="dk1"/>
                </a:solidFill>
              </a:rPr>
              <a:t>, </a:t>
            </a:r>
            <a:r>
              <a:rPr lang="pt-BR" sz="1100">
                <a:solidFill>
                  <a:srgbClr val="996633"/>
                </a:solidFill>
              </a:rPr>
              <a:t>$subject</a:t>
            </a:r>
            <a:r>
              <a:rPr lang="pt-BR" sz="1100">
                <a:solidFill>
                  <a:schemeClr val="dk1"/>
                </a:solidFill>
              </a:rPr>
              <a:t>));</a:t>
            </a:r>
            <a:endParaRPr sz="1100">
              <a:solidFill>
                <a:schemeClr val="dk1"/>
              </a:solidFill>
            </a:endParaRPr>
          </a:p>
          <a:p>
            <a:pPr indent="0" lvl="0" marL="0" rtl="0" algn="l">
              <a:spcBef>
                <a:spcPts val="0"/>
              </a:spcBef>
              <a:spcAft>
                <a:spcPts val="0"/>
              </a:spcAft>
              <a:buNone/>
            </a:pPr>
            <a:r>
              <a:t/>
            </a:r>
            <a:endParaRPr sz="1100">
              <a:solidFill>
                <a:schemeClr val="dk1"/>
              </a:solidFill>
            </a:endParaRPr>
          </a:p>
          <a:p>
            <a:pPr indent="0" lvl="0" marL="0" rtl="0" algn="l">
              <a:lnSpc>
                <a:spcPct val="125000"/>
              </a:lnSpc>
              <a:spcBef>
                <a:spcPts val="0"/>
              </a:spcBef>
              <a:spcAft>
                <a:spcPts val="0"/>
              </a:spcAft>
              <a:buNone/>
            </a:pPr>
            <a:r>
              <a:t/>
            </a:r>
            <a:endParaRPr sz="1100">
              <a:solidFill>
                <a:schemeClr val="dk1"/>
              </a:solidFill>
            </a:endParaRPr>
          </a:p>
        </p:txBody>
      </p:sp>
      <p:sp>
        <p:nvSpPr>
          <p:cNvPr id="3199" name="Google Shape;3199;p376"/>
          <p:cNvSpPr txBox="1"/>
          <p:nvPr/>
        </p:nvSpPr>
        <p:spPr>
          <a:xfrm>
            <a:off x="6549175" y="1159175"/>
            <a:ext cx="2418300" cy="39384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3200" name="Google Shape;3200;p376"/>
          <p:cNvPicPr preferRelativeResize="0"/>
          <p:nvPr/>
        </p:nvPicPr>
        <p:blipFill rotWithShape="1">
          <a:blip r:embed="rId3">
            <a:alphaModFix/>
          </a:blip>
          <a:srcRect b="9439" l="0" r="0" t="8694"/>
          <a:stretch/>
        </p:blipFill>
        <p:spPr>
          <a:xfrm>
            <a:off x="3587675" y="2495550"/>
            <a:ext cx="2258675" cy="717400"/>
          </a:xfrm>
          <a:prstGeom prst="rect">
            <a:avLst/>
          </a:prstGeom>
          <a:noFill/>
          <a:ln>
            <a:noFill/>
          </a:ln>
        </p:spPr>
      </p:pic>
      <p:pic>
        <p:nvPicPr>
          <p:cNvPr id="3201" name="Google Shape;3201;p376"/>
          <p:cNvPicPr preferRelativeResize="0"/>
          <p:nvPr/>
        </p:nvPicPr>
        <p:blipFill rotWithShape="1">
          <a:blip r:embed="rId4">
            <a:alphaModFix/>
          </a:blip>
          <a:srcRect b="11415" l="0" r="0" t="11191"/>
          <a:stretch/>
        </p:blipFill>
        <p:spPr>
          <a:xfrm>
            <a:off x="3567888" y="3397950"/>
            <a:ext cx="2298250" cy="662900"/>
          </a:xfrm>
          <a:prstGeom prst="rect">
            <a:avLst/>
          </a:prstGeom>
          <a:noFill/>
          <a:ln>
            <a:noFill/>
          </a:ln>
        </p:spPr>
      </p:pic>
      <p:pic>
        <p:nvPicPr>
          <p:cNvPr id="3202" name="Google Shape;3202;p376"/>
          <p:cNvPicPr preferRelativeResize="0"/>
          <p:nvPr/>
        </p:nvPicPr>
        <p:blipFill rotWithShape="1">
          <a:blip r:embed="rId5">
            <a:alphaModFix/>
          </a:blip>
          <a:srcRect b="10937" l="0" r="0" t="9343"/>
          <a:stretch/>
        </p:blipFill>
        <p:spPr>
          <a:xfrm>
            <a:off x="3816275" y="4202900"/>
            <a:ext cx="1731637" cy="793600"/>
          </a:xfrm>
          <a:prstGeom prst="rect">
            <a:avLst/>
          </a:prstGeom>
          <a:noFill/>
          <a:ln>
            <a:noFill/>
          </a:ln>
        </p:spPr>
      </p:pic>
    </p:spTree>
  </p:cSld>
  <p:clrMapOvr>
    <a:masterClrMapping/>
  </p:clrMapOvr>
</p:sld>
</file>

<file path=ppt/slides/slide3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6" name="Shape 3206"/>
        <p:cNvGrpSpPr/>
        <p:nvPr/>
      </p:nvGrpSpPr>
      <p:grpSpPr>
        <a:xfrm>
          <a:off x="0" y="0"/>
          <a:ext cx="0" cy="0"/>
          <a:chOff x="0" y="0"/>
          <a:chExt cx="0" cy="0"/>
        </a:xfrm>
      </p:grpSpPr>
      <p:sp>
        <p:nvSpPr>
          <p:cNvPr id="3207" name="Google Shape;3207;p37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Regex (quantificadores)</a:t>
            </a:r>
            <a:endParaRPr/>
          </a:p>
        </p:txBody>
      </p:sp>
      <p:sp>
        <p:nvSpPr>
          <p:cNvPr id="3208" name="Google Shape;3208;p377"/>
          <p:cNvSpPr txBox="1"/>
          <p:nvPr/>
        </p:nvSpPr>
        <p:spPr>
          <a:xfrm>
            <a:off x="471800" y="1148550"/>
            <a:ext cx="4563300" cy="38289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pt-BR" sz="1100">
                <a:solidFill>
                  <a:srgbClr val="888888"/>
                </a:solidFill>
              </a:rPr>
              <a:t>// {nx, ny} mínimo nx e máximo ny repetições do caracter à esquerda</a:t>
            </a:r>
            <a:endParaRPr sz="1100">
              <a:solidFill>
                <a:schemeClr val="dk1"/>
              </a:solidFill>
            </a:endParaRPr>
          </a:p>
          <a:p>
            <a:pPr indent="0" lvl="0" marL="0" rtl="0" algn="l">
              <a:spcBef>
                <a:spcPts val="0"/>
              </a:spcBef>
              <a:spcAft>
                <a:spcPts val="0"/>
              </a:spcAft>
              <a:buNone/>
            </a:pPr>
            <a:r>
              <a:rPr lang="pt-BR" sz="1100">
                <a:solidFill>
                  <a:srgbClr val="996633"/>
                </a:solidFill>
              </a:rPr>
              <a:t>$subject</a:t>
            </a:r>
            <a:r>
              <a:rPr lang="pt-BR" sz="1100">
                <a:solidFill>
                  <a:schemeClr val="dk1"/>
                </a:solidFill>
              </a:rPr>
              <a:t> </a:t>
            </a:r>
            <a:r>
              <a:rPr lang="pt-BR" sz="1100">
                <a:solidFill>
                  <a:srgbClr val="333333"/>
                </a:solidFill>
              </a:rPr>
              <a:t>=</a:t>
            </a:r>
            <a:r>
              <a:rPr lang="pt-BR" sz="1100">
                <a:solidFill>
                  <a:schemeClr val="dk1"/>
                </a:solidFill>
              </a:rPr>
              <a:t> </a:t>
            </a:r>
            <a:r>
              <a:rPr lang="pt-BR" sz="1100">
                <a:solidFill>
                  <a:schemeClr val="dk1"/>
                </a:solidFill>
                <a:highlight>
                  <a:srgbClr val="FFF0F0"/>
                </a:highlight>
              </a:rPr>
              <a:t>"goll"</a:t>
            </a:r>
            <a:r>
              <a:rPr lang="pt-BR" sz="1100">
                <a:solidFill>
                  <a:schemeClr val="dk1"/>
                </a:solidFill>
              </a:rPr>
              <a:t>; </a:t>
            </a:r>
            <a:endParaRPr sz="1100">
              <a:solidFill>
                <a:schemeClr val="dk1"/>
              </a:solidFill>
            </a:endParaRPr>
          </a:p>
          <a:p>
            <a:pPr indent="0" lvl="0" marL="0" rtl="0" algn="l">
              <a:spcBef>
                <a:spcPts val="0"/>
              </a:spcBef>
              <a:spcAft>
                <a:spcPts val="0"/>
              </a:spcAft>
              <a:buNone/>
            </a:pPr>
            <a:r>
              <a:rPr lang="pt-BR" sz="1100">
                <a:solidFill>
                  <a:srgbClr val="996633"/>
                </a:solidFill>
              </a:rPr>
              <a:t>$pattern</a:t>
            </a:r>
            <a:r>
              <a:rPr lang="pt-BR" sz="1100">
                <a:solidFill>
                  <a:schemeClr val="dk1"/>
                </a:solidFill>
              </a:rPr>
              <a:t> </a:t>
            </a:r>
            <a:r>
              <a:rPr lang="pt-BR" sz="1100">
                <a:solidFill>
                  <a:srgbClr val="333333"/>
                </a:solidFill>
              </a:rPr>
              <a:t>=</a:t>
            </a:r>
            <a:r>
              <a:rPr lang="pt-BR" sz="1100">
                <a:solidFill>
                  <a:schemeClr val="dk1"/>
                </a:solidFill>
              </a:rPr>
              <a:t> </a:t>
            </a:r>
            <a:r>
              <a:rPr lang="pt-BR" sz="1100">
                <a:solidFill>
                  <a:schemeClr val="dk1"/>
                </a:solidFill>
                <a:highlight>
                  <a:srgbClr val="FFF0F0"/>
                </a:highlight>
              </a:rPr>
              <a:t>"/gol{1,3}/"</a:t>
            </a:r>
            <a:r>
              <a:rPr lang="pt-BR" sz="1100">
                <a:solidFill>
                  <a:schemeClr val="dk1"/>
                </a:solidFill>
              </a:rPr>
              <a:t>; </a:t>
            </a:r>
            <a:r>
              <a:rPr lang="pt-BR" sz="1100">
                <a:solidFill>
                  <a:srgbClr val="888888"/>
                </a:solidFill>
              </a:rPr>
              <a:t>//começa com</a:t>
            </a:r>
            <a:endParaRPr sz="1100">
              <a:solidFill>
                <a:schemeClr val="dk1"/>
              </a:solidFill>
            </a:endParaRPr>
          </a:p>
          <a:p>
            <a:pPr indent="0" lvl="0" marL="0" rtl="0" algn="l">
              <a:spcBef>
                <a:spcPts val="0"/>
              </a:spcBef>
              <a:spcAft>
                <a:spcPts val="0"/>
              </a:spcAft>
              <a:buNone/>
            </a:pPr>
            <a:r>
              <a:rPr lang="pt-BR" sz="1100">
                <a:solidFill>
                  <a:srgbClr val="007020"/>
                </a:solidFill>
              </a:rPr>
              <a:t>var_dump</a:t>
            </a:r>
            <a:r>
              <a:rPr lang="pt-BR" sz="1100">
                <a:solidFill>
                  <a:schemeClr val="dk1"/>
                </a:solidFill>
              </a:rPr>
              <a:t>(</a:t>
            </a:r>
            <a:r>
              <a:rPr lang="pt-BR" sz="1100">
                <a:solidFill>
                  <a:srgbClr val="007020"/>
                </a:solidFill>
              </a:rPr>
              <a:t>preg_match</a:t>
            </a:r>
            <a:r>
              <a:rPr lang="pt-BR" sz="1100">
                <a:solidFill>
                  <a:schemeClr val="dk1"/>
                </a:solidFill>
              </a:rPr>
              <a:t>(</a:t>
            </a:r>
            <a:r>
              <a:rPr lang="pt-BR" sz="1100">
                <a:solidFill>
                  <a:srgbClr val="996633"/>
                </a:solidFill>
              </a:rPr>
              <a:t>$pattern</a:t>
            </a:r>
            <a:r>
              <a:rPr lang="pt-BR" sz="1100">
                <a:solidFill>
                  <a:schemeClr val="dk1"/>
                </a:solidFill>
              </a:rPr>
              <a:t>, </a:t>
            </a:r>
            <a:r>
              <a:rPr lang="pt-BR" sz="1100">
                <a:solidFill>
                  <a:srgbClr val="996633"/>
                </a:solidFill>
              </a:rPr>
              <a:t>$subject</a:t>
            </a:r>
            <a:r>
              <a:rPr lang="pt-BR" sz="1100">
                <a:solidFill>
                  <a:schemeClr val="dk1"/>
                </a:solidFill>
              </a:rPr>
              <a:t>));</a:t>
            </a:r>
            <a:endParaRPr sz="1100">
              <a:solidFill>
                <a:schemeClr val="dk1"/>
              </a:solidFill>
            </a:endParaRPr>
          </a:p>
          <a:p>
            <a:pPr indent="0" lvl="0" marL="0" rtl="0" algn="l">
              <a:spcBef>
                <a:spcPts val="0"/>
              </a:spcBef>
              <a:spcAft>
                <a:spcPts val="0"/>
              </a:spcAft>
              <a:buNone/>
            </a:pPr>
            <a:r>
              <a:t/>
            </a:r>
            <a:endParaRPr sz="1100">
              <a:solidFill>
                <a:schemeClr val="dk1"/>
              </a:solidFill>
            </a:endParaRPr>
          </a:p>
          <a:p>
            <a:pPr indent="0" lvl="0" marL="0" rtl="0" algn="l">
              <a:spcBef>
                <a:spcPts val="0"/>
              </a:spcBef>
              <a:spcAft>
                <a:spcPts val="0"/>
              </a:spcAft>
              <a:buNone/>
            </a:pPr>
            <a:r>
              <a:rPr lang="pt-BR" sz="1100">
                <a:solidFill>
                  <a:srgbClr val="888888"/>
                </a:solidFill>
              </a:rPr>
              <a:t>// {nx, } mínimo nx de repetições do caracter à esquerda</a:t>
            </a:r>
            <a:endParaRPr sz="1100">
              <a:solidFill>
                <a:schemeClr val="dk1"/>
              </a:solidFill>
            </a:endParaRPr>
          </a:p>
          <a:p>
            <a:pPr indent="0" lvl="0" marL="0" rtl="0" algn="l">
              <a:spcBef>
                <a:spcPts val="0"/>
              </a:spcBef>
              <a:spcAft>
                <a:spcPts val="0"/>
              </a:spcAft>
              <a:buNone/>
            </a:pPr>
            <a:r>
              <a:rPr lang="pt-BR" sz="1100">
                <a:solidFill>
                  <a:srgbClr val="996633"/>
                </a:solidFill>
              </a:rPr>
              <a:t>$subject</a:t>
            </a:r>
            <a:r>
              <a:rPr lang="pt-BR" sz="1100">
                <a:solidFill>
                  <a:schemeClr val="dk1"/>
                </a:solidFill>
              </a:rPr>
              <a:t> </a:t>
            </a:r>
            <a:r>
              <a:rPr lang="pt-BR" sz="1100">
                <a:solidFill>
                  <a:srgbClr val="333333"/>
                </a:solidFill>
              </a:rPr>
              <a:t>=</a:t>
            </a:r>
            <a:r>
              <a:rPr lang="pt-BR" sz="1100">
                <a:solidFill>
                  <a:schemeClr val="dk1"/>
                </a:solidFill>
              </a:rPr>
              <a:t> </a:t>
            </a:r>
            <a:r>
              <a:rPr lang="pt-BR" sz="1100">
                <a:solidFill>
                  <a:schemeClr val="dk1"/>
                </a:solidFill>
                <a:highlight>
                  <a:srgbClr val="FFF0F0"/>
                </a:highlight>
              </a:rPr>
              <a:t>"golllllllllllllllllllllllllll"</a:t>
            </a:r>
            <a:r>
              <a:rPr lang="pt-BR" sz="1100">
                <a:solidFill>
                  <a:schemeClr val="dk1"/>
                </a:solidFill>
              </a:rPr>
              <a:t>; </a:t>
            </a:r>
            <a:endParaRPr sz="1100">
              <a:solidFill>
                <a:schemeClr val="dk1"/>
              </a:solidFill>
            </a:endParaRPr>
          </a:p>
          <a:p>
            <a:pPr indent="0" lvl="0" marL="0" rtl="0" algn="l">
              <a:spcBef>
                <a:spcPts val="0"/>
              </a:spcBef>
              <a:spcAft>
                <a:spcPts val="0"/>
              </a:spcAft>
              <a:buNone/>
            </a:pPr>
            <a:r>
              <a:rPr lang="pt-BR" sz="1100">
                <a:solidFill>
                  <a:srgbClr val="996633"/>
                </a:solidFill>
              </a:rPr>
              <a:t>$pattern</a:t>
            </a:r>
            <a:r>
              <a:rPr lang="pt-BR" sz="1100">
                <a:solidFill>
                  <a:schemeClr val="dk1"/>
                </a:solidFill>
              </a:rPr>
              <a:t> </a:t>
            </a:r>
            <a:r>
              <a:rPr lang="pt-BR" sz="1100">
                <a:solidFill>
                  <a:srgbClr val="333333"/>
                </a:solidFill>
              </a:rPr>
              <a:t>=</a:t>
            </a:r>
            <a:r>
              <a:rPr lang="pt-BR" sz="1100">
                <a:solidFill>
                  <a:schemeClr val="dk1"/>
                </a:solidFill>
              </a:rPr>
              <a:t> </a:t>
            </a:r>
            <a:r>
              <a:rPr lang="pt-BR" sz="1100">
                <a:solidFill>
                  <a:schemeClr val="dk1"/>
                </a:solidFill>
                <a:highlight>
                  <a:srgbClr val="FFF0F0"/>
                </a:highlight>
              </a:rPr>
              <a:t>"/gol{1,}/"</a:t>
            </a:r>
            <a:r>
              <a:rPr lang="pt-BR" sz="1100">
                <a:solidFill>
                  <a:schemeClr val="dk1"/>
                </a:solidFill>
              </a:rPr>
              <a:t>; </a:t>
            </a:r>
            <a:r>
              <a:rPr lang="pt-BR" sz="1100">
                <a:solidFill>
                  <a:srgbClr val="888888"/>
                </a:solidFill>
              </a:rPr>
              <a:t>//começa com</a:t>
            </a:r>
            <a:endParaRPr sz="1100">
              <a:solidFill>
                <a:schemeClr val="dk1"/>
              </a:solidFill>
            </a:endParaRPr>
          </a:p>
          <a:p>
            <a:pPr indent="0" lvl="0" marL="0" rtl="0" algn="l">
              <a:spcBef>
                <a:spcPts val="0"/>
              </a:spcBef>
              <a:spcAft>
                <a:spcPts val="0"/>
              </a:spcAft>
              <a:buNone/>
            </a:pPr>
            <a:r>
              <a:rPr lang="pt-BR" sz="1100">
                <a:solidFill>
                  <a:srgbClr val="007020"/>
                </a:solidFill>
              </a:rPr>
              <a:t>var_dump</a:t>
            </a:r>
            <a:r>
              <a:rPr lang="pt-BR" sz="1100">
                <a:solidFill>
                  <a:schemeClr val="dk1"/>
                </a:solidFill>
              </a:rPr>
              <a:t>(</a:t>
            </a:r>
            <a:r>
              <a:rPr lang="pt-BR" sz="1100">
                <a:solidFill>
                  <a:srgbClr val="007020"/>
                </a:solidFill>
              </a:rPr>
              <a:t>preg_match</a:t>
            </a:r>
            <a:r>
              <a:rPr lang="pt-BR" sz="1100">
                <a:solidFill>
                  <a:schemeClr val="dk1"/>
                </a:solidFill>
              </a:rPr>
              <a:t>(</a:t>
            </a:r>
            <a:r>
              <a:rPr lang="pt-BR" sz="1100">
                <a:solidFill>
                  <a:srgbClr val="996633"/>
                </a:solidFill>
              </a:rPr>
              <a:t>$pattern</a:t>
            </a:r>
            <a:r>
              <a:rPr lang="pt-BR" sz="1100">
                <a:solidFill>
                  <a:schemeClr val="dk1"/>
                </a:solidFill>
              </a:rPr>
              <a:t>, </a:t>
            </a:r>
            <a:r>
              <a:rPr lang="pt-BR" sz="1100">
                <a:solidFill>
                  <a:srgbClr val="996633"/>
                </a:solidFill>
              </a:rPr>
              <a:t>$subject</a:t>
            </a:r>
            <a:r>
              <a:rPr lang="pt-BR" sz="1100">
                <a:solidFill>
                  <a:schemeClr val="dk1"/>
                </a:solidFill>
              </a:rPr>
              <a:t>));</a:t>
            </a:r>
            <a:endParaRPr sz="1100">
              <a:solidFill>
                <a:schemeClr val="dk1"/>
              </a:solidFill>
            </a:endParaRPr>
          </a:p>
          <a:p>
            <a:pPr indent="0" lvl="0" marL="0" rtl="0" algn="l">
              <a:spcBef>
                <a:spcPts val="0"/>
              </a:spcBef>
              <a:spcAft>
                <a:spcPts val="0"/>
              </a:spcAft>
              <a:buNone/>
            </a:pPr>
            <a:r>
              <a:t/>
            </a:r>
            <a:endParaRPr sz="1100">
              <a:solidFill>
                <a:schemeClr val="dk1"/>
              </a:solidFill>
            </a:endParaRPr>
          </a:p>
          <a:p>
            <a:pPr indent="0" lvl="0" marL="0" rtl="0" algn="l">
              <a:spcBef>
                <a:spcPts val="0"/>
              </a:spcBef>
              <a:spcAft>
                <a:spcPts val="0"/>
              </a:spcAft>
              <a:buNone/>
            </a:pPr>
            <a:r>
              <a:rPr lang="pt-BR" sz="1100">
                <a:solidFill>
                  <a:srgbClr val="888888"/>
                </a:solidFill>
              </a:rPr>
              <a:t>// * zero ou mais repetições da string dentro dos parênteses</a:t>
            </a:r>
            <a:endParaRPr sz="1100">
              <a:solidFill>
                <a:schemeClr val="dk1"/>
              </a:solidFill>
            </a:endParaRPr>
          </a:p>
          <a:p>
            <a:pPr indent="0" lvl="0" marL="0" rtl="0" algn="l">
              <a:spcBef>
                <a:spcPts val="0"/>
              </a:spcBef>
              <a:spcAft>
                <a:spcPts val="0"/>
              </a:spcAft>
              <a:buNone/>
            </a:pPr>
            <a:r>
              <a:rPr lang="pt-BR" sz="1100">
                <a:solidFill>
                  <a:srgbClr val="996633"/>
                </a:solidFill>
              </a:rPr>
              <a:t>$subject</a:t>
            </a:r>
            <a:r>
              <a:rPr lang="pt-BR" sz="1100">
                <a:solidFill>
                  <a:schemeClr val="dk1"/>
                </a:solidFill>
              </a:rPr>
              <a:t> </a:t>
            </a:r>
            <a:r>
              <a:rPr lang="pt-BR" sz="1100">
                <a:solidFill>
                  <a:srgbClr val="333333"/>
                </a:solidFill>
              </a:rPr>
              <a:t>=</a:t>
            </a:r>
            <a:r>
              <a:rPr lang="pt-BR" sz="1100">
                <a:solidFill>
                  <a:schemeClr val="dk1"/>
                </a:solidFill>
              </a:rPr>
              <a:t> </a:t>
            </a:r>
            <a:r>
              <a:rPr lang="pt-BR" sz="1100">
                <a:solidFill>
                  <a:schemeClr val="dk1"/>
                </a:solidFill>
                <a:highlight>
                  <a:srgbClr val="FFF0F0"/>
                </a:highlight>
              </a:rPr>
              <a:t>"muhahahahahaha"</a:t>
            </a:r>
            <a:r>
              <a:rPr lang="pt-BR" sz="1100">
                <a:solidFill>
                  <a:schemeClr val="dk1"/>
                </a:solidFill>
              </a:rPr>
              <a:t>; </a:t>
            </a:r>
            <a:endParaRPr sz="1100">
              <a:solidFill>
                <a:schemeClr val="dk1"/>
              </a:solidFill>
            </a:endParaRPr>
          </a:p>
          <a:p>
            <a:pPr indent="0" lvl="0" marL="0" rtl="0" algn="l">
              <a:spcBef>
                <a:spcPts val="0"/>
              </a:spcBef>
              <a:spcAft>
                <a:spcPts val="0"/>
              </a:spcAft>
              <a:buNone/>
            </a:pPr>
            <a:r>
              <a:rPr lang="pt-BR" sz="1100">
                <a:solidFill>
                  <a:srgbClr val="996633"/>
                </a:solidFill>
              </a:rPr>
              <a:t>$pattern</a:t>
            </a:r>
            <a:r>
              <a:rPr lang="pt-BR" sz="1100">
                <a:solidFill>
                  <a:schemeClr val="dk1"/>
                </a:solidFill>
              </a:rPr>
              <a:t> </a:t>
            </a:r>
            <a:r>
              <a:rPr lang="pt-BR" sz="1100">
                <a:solidFill>
                  <a:srgbClr val="333333"/>
                </a:solidFill>
              </a:rPr>
              <a:t>=</a:t>
            </a:r>
            <a:r>
              <a:rPr lang="pt-BR" sz="1100">
                <a:solidFill>
                  <a:schemeClr val="dk1"/>
                </a:solidFill>
              </a:rPr>
              <a:t> </a:t>
            </a:r>
            <a:r>
              <a:rPr lang="pt-BR" sz="1100">
                <a:solidFill>
                  <a:schemeClr val="dk1"/>
                </a:solidFill>
                <a:highlight>
                  <a:srgbClr val="FFF0F0"/>
                </a:highlight>
              </a:rPr>
              <a:t>"/mu(ha)*/"</a:t>
            </a:r>
            <a:r>
              <a:rPr lang="pt-BR" sz="1100">
                <a:solidFill>
                  <a:schemeClr val="dk1"/>
                </a:solidFill>
              </a:rPr>
              <a:t>; </a:t>
            </a:r>
            <a:r>
              <a:rPr lang="pt-BR" sz="1100">
                <a:solidFill>
                  <a:srgbClr val="888888"/>
                </a:solidFill>
              </a:rPr>
              <a:t>//começa com</a:t>
            </a:r>
            <a:endParaRPr sz="1100">
              <a:solidFill>
                <a:schemeClr val="dk1"/>
              </a:solidFill>
            </a:endParaRPr>
          </a:p>
          <a:p>
            <a:pPr indent="0" lvl="0" marL="0" rtl="0" algn="l">
              <a:spcBef>
                <a:spcPts val="0"/>
              </a:spcBef>
              <a:spcAft>
                <a:spcPts val="0"/>
              </a:spcAft>
              <a:buNone/>
            </a:pPr>
            <a:r>
              <a:rPr lang="pt-BR" sz="1100">
                <a:solidFill>
                  <a:srgbClr val="007020"/>
                </a:solidFill>
              </a:rPr>
              <a:t>var_dump</a:t>
            </a:r>
            <a:r>
              <a:rPr lang="pt-BR" sz="1100">
                <a:solidFill>
                  <a:schemeClr val="dk1"/>
                </a:solidFill>
              </a:rPr>
              <a:t>(</a:t>
            </a:r>
            <a:r>
              <a:rPr lang="pt-BR" sz="1100">
                <a:solidFill>
                  <a:srgbClr val="007020"/>
                </a:solidFill>
              </a:rPr>
              <a:t>preg_match</a:t>
            </a:r>
            <a:r>
              <a:rPr lang="pt-BR" sz="1100">
                <a:solidFill>
                  <a:schemeClr val="dk1"/>
                </a:solidFill>
              </a:rPr>
              <a:t>(</a:t>
            </a:r>
            <a:r>
              <a:rPr lang="pt-BR" sz="1100">
                <a:solidFill>
                  <a:srgbClr val="996633"/>
                </a:solidFill>
              </a:rPr>
              <a:t>$pattern</a:t>
            </a:r>
            <a:r>
              <a:rPr lang="pt-BR" sz="1100">
                <a:solidFill>
                  <a:schemeClr val="dk1"/>
                </a:solidFill>
              </a:rPr>
              <a:t>, </a:t>
            </a:r>
            <a:r>
              <a:rPr lang="pt-BR" sz="1100">
                <a:solidFill>
                  <a:srgbClr val="996633"/>
                </a:solidFill>
              </a:rPr>
              <a:t>$subject</a:t>
            </a:r>
            <a:r>
              <a:rPr lang="pt-BR" sz="1100">
                <a:solidFill>
                  <a:schemeClr val="dk1"/>
                </a:solidFill>
              </a:rPr>
              <a:t>));</a:t>
            </a:r>
            <a:endParaRPr sz="1100">
              <a:solidFill>
                <a:schemeClr val="dk1"/>
              </a:solidFill>
            </a:endParaRPr>
          </a:p>
          <a:p>
            <a:pPr indent="0" lvl="0" marL="0" rtl="0" algn="l">
              <a:spcBef>
                <a:spcPts val="0"/>
              </a:spcBef>
              <a:spcAft>
                <a:spcPts val="0"/>
              </a:spcAft>
              <a:buNone/>
            </a:pPr>
            <a:r>
              <a:t/>
            </a:r>
            <a:endParaRPr sz="1100">
              <a:solidFill>
                <a:schemeClr val="dk1"/>
              </a:solidFill>
            </a:endParaRPr>
          </a:p>
          <a:p>
            <a:pPr indent="0" lvl="0" marL="0" rtl="0" algn="l">
              <a:spcBef>
                <a:spcPts val="0"/>
              </a:spcBef>
              <a:spcAft>
                <a:spcPts val="0"/>
              </a:spcAft>
              <a:buNone/>
            </a:pPr>
            <a:r>
              <a:rPr lang="pt-BR" sz="1100">
                <a:solidFill>
                  <a:srgbClr val="888888"/>
                </a:solidFill>
              </a:rPr>
              <a:t>// * zero ou mais repetições da string dentro dos parênteses</a:t>
            </a:r>
            <a:endParaRPr sz="1100">
              <a:solidFill>
                <a:schemeClr val="dk1"/>
              </a:solidFill>
            </a:endParaRPr>
          </a:p>
          <a:p>
            <a:pPr indent="0" lvl="0" marL="0" rtl="0" algn="l">
              <a:spcBef>
                <a:spcPts val="0"/>
              </a:spcBef>
              <a:spcAft>
                <a:spcPts val="0"/>
              </a:spcAft>
              <a:buNone/>
            </a:pPr>
            <a:r>
              <a:rPr lang="pt-BR" sz="1100">
                <a:solidFill>
                  <a:srgbClr val="996633"/>
                </a:solidFill>
              </a:rPr>
              <a:t>$subject</a:t>
            </a:r>
            <a:r>
              <a:rPr lang="pt-BR" sz="1100">
                <a:solidFill>
                  <a:schemeClr val="dk1"/>
                </a:solidFill>
              </a:rPr>
              <a:t> </a:t>
            </a:r>
            <a:r>
              <a:rPr lang="pt-BR" sz="1100">
                <a:solidFill>
                  <a:srgbClr val="333333"/>
                </a:solidFill>
              </a:rPr>
              <a:t>=</a:t>
            </a:r>
            <a:r>
              <a:rPr lang="pt-BR" sz="1100">
                <a:solidFill>
                  <a:schemeClr val="dk1"/>
                </a:solidFill>
              </a:rPr>
              <a:t> </a:t>
            </a:r>
            <a:r>
              <a:rPr lang="pt-BR" sz="1100">
                <a:solidFill>
                  <a:schemeClr val="dk1"/>
                </a:solidFill>
                <a:highlight>
                  <a:srgbClr val="FFF0F0"/>
                </a:highlight>
              </a:rPr>
              <a:t>"muhahaha"</a:t>
            </a:r>
            <a:r>
              <a:rPr lang="pt-BR" sz="1100">
                <a:solidFill>
                  <a:schemeClr val="dk1"/>
                </a:solidFill>
              </a:rPr>
              <a:t>; </a:t>
            </a:r>
            <a:endParaRPr sz="1100">
              <a:solidFill>
                <a:schemeClr val="dk1"/>
              </a:solidFill>
            </a:endParaRPr>
          </a:p>
          <a:p>
            <a:pPr indent="0" lvl="0" marL="0" rtl="0" algn="l">
              <a:spcBef>
                <a:spcPts val="0"/>
              </a:spcBef>
              <a:spcAft>
                <a:spcPts val="0"/>
              </a:spcAft>
              <a:buNone/>
            </a:pPr>
            <a:r>
              <a:rPr lang="pt-BR" sz="1100">
                <a:solidFill>
                  <a:srgbClr val="996633"/>
                </a:solidFill>
              </a:rPr>
              <a:t>$pattern</a:t>
            </a:r>
            <a:r>
              <a:rPr lang="pt-BR" sz="1100">
                <a:solidFill>
                  <a:schemeClr val="dk1"/>
                </a:solidFill>
              </a:rPr>
              <a:t> </a:t>
            </a:r>
            <a:r>
              <a:rPr lang="pt-BR" sz="1100">
                <a:solidFill>
                  <a:srgbClr val="333333"/>
                </a:solidFill>
              </a:rPr>
              <a:t>=</a:t>
            </a:r>
            <a:r>
              <a:rPr lang="pt-BR" sz="1100">
                <a:solidFill>
                  <a:schemeClr val="dk1"/>
                </a:solidFill>
              </a:rPr>
              <a:t> </a:t>
            </a:r>
            <a:r>
              <a:rPr lang="pt-BR" sz="1100">
                <a:solidFill>
                  <a:schemeClr val="dk1"/>
                </a:solidFill>
                <a:highlight>
                  <a:srgbClr val="FFF0F0"/>
                </a:highlight>
              </a:rPr>
              <a:t>"/mu(ha){1,3}$/"</a:t>
            </a:r>
            <a:r>
              <a:rPr lang="pt-BR" sz="1100">
                <a:solidFill>
                  <a:schemeClr val="dk1"/>
                </a:solidFill>
              </a:rPr>
              <a:t>;</a:t>
            </a:r>
            <a:endParaRPr sz="1100">
              <a:solidFill>
                <a:schemeClr val="dk1"/>
              </a:solidFill>
            </a:endParaRPr>
          </a:p>
          <a:p>
            <a:pPr indent="0" lvl="0" marL="0" rtl="0" algn="l">
              <a:lnSpc>
                <a:spcPct val="125000"/>
              </a:lnSpc>
              <a:spcBef>
                <a:spcPts val="0"/>
              </a:spcBef>
              <a:spcAft>
                <a:spcPts val="0"/>
              </a:spcAft>
              <a:buNone/>
            </a:pPr>
            <a:r>
              <a:rPr lang="pt-BR" sz="1100">
                <a:solidFill>
                  <a:srgbClr val="007020"/>
                </a:solidFill>
              </a:rPr>
              <a:t>var_dump</a:t>
            </a:r>
            <a:r>
              <a:rPr lang="pt-BR" sz="1100">
                <a:solidFill>
                  <a:schemeClr val="dk1"/>
                </a:solidFill>
              </a:rPr>
              <a:t>(</a:t>
            </a:r>
            <a:r>
              <a:rPr lang="pt-BR" sz="1100">
                <a:solidFill>
                  <a:srgbClr val="007020"/>
                </a:solidFill>
              </a:rPr>
              <a:t>preg_match</a:t>
            </a:r>
            <a:r>
              <a:rPr lang="pt-BR" sz="1100">
                <a:solidFill>
                  <a:schemeClr val="dk1"/>
                </a:solidFill>
              </a:rPr>
              <a:t>(</a:t>
            </a:r>
            <a:r>
              <a:rPr lang="pt-BR" sz="1100">
                <a:solidFill>
                  <a:srgbClr val="996633"/>
                </a:solidFill>
              </a:rPr>
              <a:t>$pattern</a:t>
            </a:r>
            <a:r>
              <a:rPr lang="pt-BR" sz="1100">
                <a:solidFill>
                  <a:schemeClr val="dk1"/>
                </a:solidFill>
              </a:rPr>
              <a:t>, </a:t>
            </a:r>
            <a:r>
              <a:rPr lang="pt-BR" sz="1100">
                <a:solidFill>
                  <a:srgbClr val="996633"/>
                </a:solidFill>
              </a:rPr>
              <a:t>$subject</a:t>
            </a:r>
            <a:r>
              <a:rPr lang="pt-BR" sz="1100">
                <a:solidFill>
                  <a:schemeClr val="dk1"/>
                </a:solidFill>
              </a:rPr>
              <a:t>));</a:t>
            </a:r>
            <a:endParaRPr sz="1100">
              <a:solidFill>
                <a:schemeClr val="dk1"/>
              </a:solidFill>
            </a:endParaRPr>
          </a:p>
        </p:txBody>
      </p:sp>
    </p:spTree>
  </p:cSld>
  <p:clrMapOvr>
    <a:masterClrMapping/>
  </p:clrMapOvr>
</p:sld>
</file>

<file path=ppt/slides/slide3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2" name="Shape 3212"/>
        <p:cNvGrpSpPr/>
        <p:nvPr/>
      </p:nvGrpSpPr>
      <p:grpSpPr>
        <a:xfrm>
          <a:off x="0" y="0"/>
          <a:ext cx="0" cy="0"/>
          <a:chOff x="0" y="0"/>
          <a:chExt cx="0" cy="0"/>
        </a:xfrm>
      </p:grpSpPr>
      <p:sp>
        <p:nvSpPr>
          <p:cNvPr id="3213" name="Google Shape;3213;p37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Greedy vs Lazy</a:t>
            </a:r>
            <a:endParaRPr/>
          </a:p>
        </p:txBody>
      </p:sp>
      <p:sp>
        <p:nvSpPr>
          <p:cNvPr id="3214" name="Google Shape;3214;p378"/>
          <p:cNvSpPr txBox="1"/>
          <p:nvPr/>
        </p:nvSpPr>
        <p:spPr>
          <a:xfrm>
            <a:off x="5389900" y="1073650"/>
            <a:ext cx="3558000" cy="38448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just">
              <a:spcBef>
                <a:spcPts val="0"/>
              </a:spcBef>
              <a:spcAft>
                <a:spcPts val="0"/>
              </a:spcAft>
              <a:buNone/>
            </a:pPr>
            <a:r>
              <a:rPr lang="pt-BR"/>
              <a:t>Um quantificador greedy (ganancioso) tenta corresponder a um elemento tantas vezes quanto possível.</a:t>
            </a:r>
            <a:endParaRPr/>
          </a:p>
          <a:p>
            <a:pPr indent="0" lvl="0" marL="0" rtl="0" algn="just">
              <a:spcBef>
                <a:spcPts val="0"/>
              </a:spcBef>
              <a:spcAft>
                <a:spcPts val="0"/>
              </a:spcAft>
              <a:buNone/>
            </a:pPr>
            <a:r>
              <a:t/>
            </a:r>
            <a:endParaRPr/>
          </a:p>
          <a:p>
            <a:pPr indent="0" lvl="0" marL="0" rtl="0" algn="just">
              <a:spcBef>
                <a:spcPts val="0"/>
              </a:spcBef>
              <a:spcAft>
                <a:spcPts val="0"/>
              </a:spcAft>
              <a:buNone/>
            </a:pPr>
            <a:r>
              <a:rPr lang="pt-BR"/>
              <a:t>Um quantificador não greedy/ Lazy (lento) tenta corresponder a um elemento o menor número de vezes possível. </a:t>
            </a:r>
            <a:endParaRPr/>
          </a:p>
          <a:p>
            <a:pPr indent="0" lvl="0" marL="0" rtl="0" algn="just">
              <a:spcBef>
                <a:spcPts val="0"/>
              </a:spcBef>
              <a:spcAft>
                <a:spcPts val="0"/>
              </a:spcAft>
              <a:buNone/>
            </a:pPr>
            <a:r>
              <a:t/>
            </a:r>
            <a:endParaRPr/>
          </a:p>
          <a:p>
            <a:pPr indent="0" lvl="0" marL="0" rtl="0" algn="just">
              <a:spcBef>
                <a:spcPts val="0"/>
              </a:spcBef>
              <a:spcAft>
                <a:spcPts val="0"/>
              </a:spcAft>
              <a:buNone/>
            </a:pPr>
            <a:r>
              <a:rPr lang="pt-BR"/>
              <a:t>É possível transformar um quantificador greedy em um quantificador lazy simplesmente adicionando um token </a:t>
            </a:r>
            <a:r>
              <a:rPr b="1" lang="pt-BR"/>
              <a:t>? </a:t>
            </a:r>
            <a:r>
              <a:rPr lang="pt-BR"/>
              <a:t>ou utilizar o modificador </a:t>
            </a:r>
            <a:r>
              <a:rPr b="1" lang="pt-BR"/>
              <a:t>U</a:t>
            </a:r>
            <a:r>
              <a:rPr lang="pt-BR"/>
              <a:t> depois do delimitador final.</a:t>
            </a:r>
            <a:endParaRPr/>
          </a:p>
          <a:p>
            <a:pPr indent="0" lvl="0" marL="0" rtl="0" algn="just">
              <a:spcBef>
                <a:spcPts val="0"/>
              </a:spcBef>
              <a:spcAft>
                <a:spcPts val="0"/>
              </a:spcAft>
              <a:buNone/>
            </a:pPr>
            <a:r>
              <a:t/>
            </a:r>
            <a:endParaRPr/>
          </a:p>
          <a:p>
            <a:pPr indent="0" lvl="0" marL="0" rtl="0" algn="just">
              <a:spcBef>
                <a:spcPts val="0"/>
              </a:spcBef>
              <a:spcAft>
                <a:spcPts val="0"/>
              </a:spcAft>
              <a:buNone/>
            </a:pPr>
            <a:r>
              <a:rPr lang="pt-BR"/>
              <a:t>A busca lazy é bastante útil ao tentar executar uma análise simplista de HTML.</a:t>
            </a:r>
            <a:endParaRPr/>
          </a:p>
        </p:txBody>
      </p:sp>
      <p:sp>
        <p:nvSpPr>
          <p:cNvPr id="3215" name="Google Shape;3215;p378"/>
          <p:cNvSpPr txBox="1"/>
          <p:nvPr/>
        </p:nvSpPr>
        <p:spPr>
          <a:xfrm>
            <a:off x="61600" y="1073650"/>
            <a:ext cx="5228100" cy="38448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pt-BR" sz="1100">
                <a:solidFill>
                  <a:srgbClr val="557799"/>
                </a:solidFill>
              </a:rPr>
              <a:t>&lt;?php</a:t>
            </a:r>
            <a:endParaRPr sz="1100">
              <a:solidFill>
                <a:schemeClr val="dk1"/>
              </a:solidFill>
            </a:endParaRPr>
          </a:p>
          <a:p>
            <a:pPr indent="0" lvl="0" marL="0" rtl="0" algn="l">
              <a:spcBef>
                <a:spcPts val="0"/>
              </a:spcBef>
              <a:spcAft>
                <a:spcPts val="0"/>
              </a:spcAft>
              <a:buNone/>
            </a:pPr>
            <a:r>
              <a:t/>
            </a:r>
            <a:endParaRPr sz="1100">
              <a:solidFill>
                <a:srgbClr val="888888"/>
              </a:solidFill>
            </a:endParaRPr>
          </a:p>
          <a:p>
            <a:pPr indent="0" lvl="0" marL="0" rtl="0" algn="l">
              <a:spcBef>
                <a:spcPts val="0"/>
              </a:spcBef>
              <a:spcAft>
                <a:spcPts val="0"/>
              </a:spcAft>
              <a:buNone/>
            </a:pPr>
            <a:r>
              <a:rPr lang="pt-BR" sz="1100">
                <a:solidFill>
                  <a:srgbClr val="996633"/>
                </a:solidFill>
              </a:rPr>
              <a:t>$</a:t>
            </a:r>
            <a:r>
              <a:rPr lang="pt-BR" sz="1100">
                <a:solidFill>
                  <a:srgbClr val="996633"/>
                </a:solidFill>
              </a:rPr>
              <a:t>html</a:t>
            </a:r>
            <a:r>
              <a:rPr lang="pt-BR" sz="1100">
                <a:solidFill>
                  <a:schemeClr val="dk1"/>
                </a:solidFill>
              </a:rPr>
              <a:t> </a:t>
            </a:r>
            <a:r>
              <a:rPr lang="pt-BR" sz="1100">
                <a:solidFill>
                  <a:srgbClr val="333333"/>
                </a:solidFill>
              </a:rPr>
              <a:t>=</a:t>
            </a:r>
            <a:r>
              <a:rPr lang="pt-BR" sz="1100">
                <a:solidFill>
                  <a:schemeClr val="dk1"/>
                </a:solidFill>
              </a:rPr>
              <a:t> </a:t>
            </a:r>
            <a:r>
              <a:rPr lang="pt-BR" sz="1100">
                <a:solidFill>
                  <a:schemeClr val="dk1"/>
                </a:solidFill>
                <a:highlight>
                  <a:srgbClr val="FFF0F0"/>
                </a:highlight>
              </a:rPr>
              <a:t>'&lt;b&gt;Eu sou bold&lt;/b&gt; &lt;i&gt;Eu sou itálico&lt;/i&gt; &lt;b&gt;Eu também sou bold&lt;/b&gt;'</a:t>
            </a:r>
            <a:r>
              <a:rPr lang="pt-BR" sz="1100">
                <a:solidFill>
                  <a:schemeClr val="dk1"/>
                </a:solidFill>
              </a:rPr>
              <a:t>; </a:t>
            </a:r>
            <a:endParaRPr sz="1100">
              <a:solidFill>
                <a:schemeClr val="dk1"/>
              </a:solidFill>
            </a:endParaRPr>
          </a:p>
          <a:p>
            <a:pPr indent="0" lvl="0" marL="0" rtl="0" algn="l">
              <a:spcBef>
                <a:spcPts val="0"/>
              </a:spcBef>
              <a:spcAft>
                <a:spcPts val="0"/>
              </a:spcAft>
              <a:buNone/>
            </a:pPr>
            <a:r>
              <a:t/>
            </a:r>
            <a:endParaRPr sz="1100">
              <a:solidFill>
                <a:srgbClr val="888888"/>
              </a:solidFill>
            </a:endParaRPr>
          </a:p>
          <a:p>
            <a:pPr indent="0" lvl="0" marL="0" rtl="0" algn="l">
              <a:spcBef>
                <a:spcPts val="0"/>
              </a:spcBef>
              <a:spcAft>
                <a:spcPts val="0"/>
              </a:spcAft>
              <a:buNone/>
            </a:pPr>
            <a:r>
              <a:t/>
            </a:r>
            <a:endParaRPr sz="1100">
              <a:solidFill>
                <a:srgbClr val="888888"/>
              </a:solidFill>
            </a:endParaRPr>
          </a:p>
          <a:p>
            <a:pPr indent="0" lvl="0" marL="0" rtl="0" algn="l">
              <a:spcBef>
                <a:spcPts val="0"/>
              </a:spcBef>
              <a:spcAft>
                <a:spcPts val="0"/>
              </a:spcAft>
              <a:buClr>
                <a:schemeClr val="dk1"/>
              </a:buClr>
              <a:buSzPts val="1100"/>
              <a:buFont typeface="Arial"/>
              <a:buNone/>
            </a:pPr>
            <a:r>
              <a:rPr lang="pt-BR" sz="1100">
                <a:solidFill>
                  <a:srgbClr val="888888"/>
                </a:solidFill>
              </a:rPr>
              <a:t>//greedy</a:t>
            </a:r>
            <a:endParaRPr sz="1100">
              <a:solidFill>
                <a:srgbClr val="007020"/>
              </a:solidFill>
            </a:endParaRPr>
          </a:p>
          <a:p>
            <a:pPr indent="0" lvl="0" marL="0" rtl="0" algn="l">
              <a:spcBef>
                <a:spcPts val="0"/>
              </a:spcBef>
              <a:spcAft>
                <a:spcPts val="0"/>
              </a:spcAft>
              <a:buNone/>
            </a:pPr>
            <a:r>
              <a:rPr lang="pt-BR" sz="1100">
                <a:solidFill>
                  <a:srgbClr val="007020"/>
                </a:solidFill>
              </a:rPr>
              <a:t>preg_match_all</a:t>
            </a:r>
            <a:r>
              <a:rPr lang="pt-BR" sz="1100">
                <a:solidFill>
                  <a:schemeClr val="dk1"/>
                </a:solidFill>
              </a:rPr>
              <a:t>(</a:t>
            </a:r>
            <a:r>
              <a:rPr lang="pt-BR" sz="1100">
                <a:solidFill>
                  <a:schemeClr val="dk1"/>
                </a:solidFill>
                <a:highlight>
                  <a:srgbClr val="FFF0F0"/>
                </a:highlight>
              </a:rPr>
              <a:t>'#&lt;b&gt;(.+)&lt;/b&gt;#'</a:t>
            </a:r>
            <a:r>
              <a:rPr lang="pt-BR" sz="1100">
                <a:solidFill>
                  <a:schemeClr val="dk1"/>
                </a:solidFill>
              </a:rPr>
              <a:t>, </a:t>
            </a:r>
            <a:r>
              <a:rPr lang="pt-BR" sz="1100">
                <a:solidFill>
                  <a:srgbClr val="996633"/>
                </a:solidFill>
              </a:rPr>
              <a:t>$html</a:t>
            </a:r>
            <a:r>
              <a:rPr lang="pt-BR" sz="1100">
                <a:solidFill>
                  <a:schemeClr val="dk1"/>
                </a:solidFill>
              </a:rPr>
              <a:t>, </a:t>
            </a:r>
            <a:r>
              <a:rPr lang="pt-BR" sz="1100">
                <a:solidFill>
                  <a:srgbClr val="996633"/>
                </a:solidFill>
              </a:rPr>
              <a:t>$bolds</a:t>
            </a:r>
            <a:r>
              <a:rPr lang="pt-BR" sz="1100">
                <a:solidFill>
                  <a:schemeClr val="dk1"/>
                </a:solidFill>
              </a:rPr>
              <a:t>); </a:t>
            </a:r>
            <a:endParaRPr sz="1100">
              <a:solidFill>
                <a:schemeClr val="dk1"/>
              </a:solidFill>
            </a:endParaRPr>
          </a:p>
          <a:p>
            <a:pPr indent="0" lvl="0" marL="0" rtl="0" algn="l">
              <a:spcBef>
                <a:spcPts val="0"/>
              </a:spcBef>
              <a:spcAft>
                <a:spcPts val="0"/>
              </a:spcAft>
              <a:buNone/>
            </a:pPr>
            <a:r>
              <a:rPr lang="pt-BR" sz="1100">
                <a:solidFill>
                  <a:srgbClr val="007020"/>
                </a:solidFill>
              </a:rPr>
              <a:t>print_r</a:t>
            </a:r>
            <a:r>
              <a:rPr lang="pt-BR" sz="1100">
                <a:solidFill>
                  <a:schemeClr val="dk1"/>
                </a:solidFill>
              </a:rPr>
              <a:t>(</a:t>
            </a:r>
            <a:r>
              <a:rPr lang="pt-BR" sz="1100">
                <a:solidFill>
                  <a:srgbClr val="996633"/>
                </a:solidFill>
              </a:rPr>
              <a:t>$bolds</a:t>
            </a:r>
            <a:r>
              <a:rPr lang="pt-BR" sz="1100">
                <a:solidFill>
                  <a:schemeClr val="dk1"/>
                </a:solidFill>
              </a:rPr>
              <a:t>[</a:t>
            </a:r>
            <a:r>
              <a:rPr b="1" lang="pt-BR" sz="1100">
                <a:solidFill>
                  <a:srgbClr val="0000DD"/>
                </a:solidFill>
              </a:rPr>
              <a:t>1</a:t>
            </a:r>
            <a:r>
              <a:rPr lang="pt-BR" sz="1100">
                <a:solidFill>
                  <a:schemeClr val="dk1"/>
                </a:solidFill>
              </a:rPr>
              <a:t>]); </a:t>
            </a:r>
            <a:endParaRPr sz="1100">
              <a:solidFill>
                <a:schemeClr val="dk1"/>
              </a:solidFill>
            </a:endParaRPr>
          </a:p>
          <a:p>
            <a:pPr indent="0" lvl="0" marL="0" rtl="0" algn="l">
              <a:spcBef>
                <a:spcPts val="0"/>
              </a:spcBef>
              <a:spcAft>
                <a:spcPts val="0"/>
              </a:spcAft>
              <a:buNone/>
            </a:pPr>
            <a:r>
              <a:t/>
            </a:r>
            <a:endParaRPr sz="1100">
              <a:solidFill>
                <a:schemeClr val="dk1"/>
              </a:solidFill>
            </a:endParaRPr>
          </a:p>
          <a:p>
            <a:pPr indent="0" lvl="0" marL="0" rtl="0" algn="l">
              <a:spcBef>
                <a:spcPts val="0"/>
              </a:spcBef>
              <a:spcAft>
                <a:spcPts val="0"/>
              </a:spcAft>
              <a:buNone/>
            </a:pPr>
            <a:r>
              <a:rPr lang="pt-BR" sz="1100">
                <a:solidFill>
                  <a:srgbClr val="888888"/>
                </a:solidFill>
              </a:rPr>
              <a:t>//lazy</a:t>
            </a:r>
            <a:endParaRPr sz="1100">
              <a:solidFill>
                <a:schemeClr val="dk1"/>
              </a:solidFill>
            </a:endParaRPr>
          </a:p>
          <a:p>
            <a:pPr indent="0" lvl="0" marL="0" rtl="0" algn="l">
              <a:spcBef>
                <a:spcPts val="0"/>
              </a:spcBef>
              <a:spcAft>
                <a:spcPts val="0"/>
              </a:spcAft>
              <a:buNone/>
            </a:pPr>
            <a:r>
              <a:rPr lang="pt-BR" sz="1100">
                <a:solidFill>
                  <a:srgbClr val="007020"/>
                </a:solidFill>
              </a:rPr>
              <a:t>preg_match_all</a:t>
            </a:r>
            <a:r>
              <a:rPr lang="pt-BR" sz="1100">
                <a:solidFill>
                  <a:schemeClr val="dk1"/>
                </a:solidFill>
              </a:rPr>
              <a:t>(</a:t>
            </a:r>
            <a:r>
              <a:rPr lang="pt-BR" sz="1100">
                <a:solidFill>
                  <a:schemeClr val="dk1"/>
                </a:solidFill>
                <a:highlight>
                  <a:srgbClr val="FFF0F0"/>
                </a:highlight>
              </a:rPr>
              <a:t>'#&lt;b&gt;(.+?)&lt;/b&gt;#'</a:t>
            </a:r>
            <a:r>
              <a:rPr lang="pt-BR" sz="1100">
                <a:solidFill>
                  <a:schemeClr val="dk1"/>
                </a:solidFill>
              </a:rPr>
              <a:t>, </a:t>
            </a:r>
            <a:r>
              <a:rPr lang="pt-BR" sz="1100">
                <a:solidFill>
                  <a:srgbClr val="996633"/>
                </a:solidFill>
              </a:rPr>
              <a:t>$html</a:t>
            </a:r>
            <a:r>
              <a:rPr lang="pt-BR" sz="1100">
                <a:solidFill>
                  <a:schemeClr val="dk1"/>
                </a:solidFill>
              </a:rPr>
              <a:t>, </a:t>
            </a:r>
            <a:r>
              <a:rPr lang="pt-BR" sz="1100">
                <a:solidFill>
                  <a:srgbClr val="996633"/>
                </a:solidFill>
              </a:rPr>
              <a:t>$bolds</a:t>
            </a:r>
            <a:r>
              <a:rPr lang="pt-BR" sz="1100">
                <a:solidFill>
                  <a:schemeClr val="dk1"/>
                </a:solidFill>
              </a:rPr>
              <a:t>); </a:t>
            </a:r>
            <a:endParaRPr sz="1100">
              <a:solidFill>
                <a:schemeClr val="dk1"/>
              </a:solidFill>
            </a:endParaRPr>
          </a:p>
          <a:p>
            <a:pPr indent="0" lvl="0" marL="0" rtl="0" algn="l">
              <a:spcBef>
                <a:spcPts val="0"/>
              </a:spcBef>
              <a:spcAft>
                <a:spcPts val="0"/>
              </a:spcAft>
              <a:buNone/>
            </a:pPr>
            <a:r>
              <a:rPr lang="pt-BR" sz="1100">
                <a:solidFill>
                  <a:srgbClr val="007020"/>
                </a:solidFill>
              </a:rPr>
              <a:t>print_r</a:t>
            </a:r>
            <a:r>
              <a:rPr lang="pt-BR" sz="1100">
                <a:solidFill>
                  <a:schemeClr val="dk1"/>
                </a:solidFill>
              </a:rPr>
              <a:t>(</a:t>
            </a:r>
            <a:r>
              <a:rPr lang="pt-BR" sz="1100">
                <a:solidFill>
                  <a:srgbClr val="996633"/>
                </a:solidFill>
              </a:rPr>
              <a:t>$bolds</a:t>
            </a:r>
            <a:r>
              <a:rPr lang="pt-BR" sz="1100">
                <a:solidFill>
                  <a:schemeClr val="dk1"/>
                </a:solidFill>
              </a:rPr>
              <a:t>[</a:t>
            </a:r>
            <a:r>
              <a:rPr b="1" lang="pt-BR" sz="1100">
                <a:solidFill>
                  <a:srgbClr val="0000DD"/>
                </a:solidFill>
              </a:rPr>
              <a:t>1</a:t>
            </a:r>
            <a:r>
              <a:rPr lang="pt-BR" sz="1100">
                <a:solidFill>
                  <a:schemeClr val="dk1"/>
                </a:solidFill>
              </a:rPr>
              <a:t>]); </a:t>
            </a:r>
            <a:endParaRPr sz="1100">
              <a:solidFill>
                <a:schemeClr val="dk1"/>
              </a:solidFill>
            </a:endParaRPr>
          </a:p>
          <a:p>
            <a:pPr indent="0" lvl="0" marL="0" rtl="0" algn="l">
              <a:spcBef>
                <a:spcPts val="0"/>
              </a:spcBef>
              <a:spcAft>
                <a:spcPts val="0"/>
              </a:spcAft>
              <a:buNone/>
            </a:pPr>
            <a:r>
              <a:t/>
            </a:r>
            <a:endParaRPr sz="1100">
              <a:solidFill>
                <a:schemeClr val="dk1"/>
              </a:solidFill>
            </a:endParaRPr>
          </a:p>
          <a:p>
            <a:pPr indent="0" lvl="0" marL="0" rtl="0" algn="l">
              <a:spcBef>
                <a:spcPts val="0"/>
              </a:spcBef>
              <a:spcAft>
                <a:spcPts val="0"/>
              </a:spcAft>
              <a:buNone/>
            </a:pPr>
            <a:r>
              <a:rPr lang="pt-BR" sz="1100">
                <a:solidFill>
                  <a:srgbClr val="888888"/>
                </a:solidFill>
              </a:rPr>
              <a:t>//lazy com modificador U</a:t>
            </a:r>
            <a:endParaRPr sz="1100">
              <a:solidFill>
                <a:schemeClr val="dk1"/>
              </a:solidFill>
            </a:endParaRPr>
          </a:p>
          <a:p>
            <a:pPr indent="0" lvl="0" marL="0" rtl="0" algn="l">
              <a:spcBef>
                <a:spcPts val="0"/>
              </a:spcBef>
              <a:spcAft>
                <a:spcPts val="0"/>
              </a:spcAft>
              <a:buNone/>
            </a:pPr>
            <a:r>
              <a:rPr lang="pt-BR" sz="1100">
                <a:solidFill>
                  <a:srgbClr val="007020"/>
                </a:solidFill>
              </a:rPr>
              <a:t>preg_match_all</a:t>
            </a:r>
            <a:r>
              <a:rPr lang="pt-BR" sz="1100">
                <a:solidFill>
                  <a:schemeClr val="dk1"/>
                </a:solidFill>
              </a:rPr>
              <a:t>(</a:t>
            </a:r>
            <a:r>
              <a:rPr lang="pt-BR" sz="1100">
                <a:solidFill>
                  <a:schemeClr val="dk1"/>
                </a:solidFill>
                <a:highlight>
                  <a:srgbClr val="FFF0F0"/>
                </a:highlight>
              </a:rPr>
              <a:t>'#&lt;b&gt;(.+)&lt;/b&gt;#U'</a:t>
            </a:r>
            <a:r>
              <a:rPr lang="pt-BR" sz="1100">
                <a:solidFill>
                  <a:schemeClr val="dk1"/>
                </a:solidFill>
              </a:rPr>
              <a:t>, </a:t>
            </a:r>
            <a:r>
              <a:rPr lang="pt-BR" sz="1100">
                <a:solidFill>
                  <a:srgbClr val="996633"/>
                </a:solidFill>
              </a:rPr>
              <a:t>$html</a:t>
            </a:r>
            <a:r>
              <a:rPr lang="pt-BR" sz="1100">
                <a:solidFill>
                  <a:schemeClr val="dk1"/>
                </a:solidFill>
              </a:rPr>
              <a:t>, </a:t>
            </a:r>
            <a:r>
              <a:rPr lang="pt-BR" sz="1100">
                <a:solidFill>
                  <a:srgbClr val="996633"/>
                </a:solidFill>
              </a:rPr>
              <a:t>$bolds</a:t>
            </a:r>
            <a:r>
              <a:rPr lang="pt-BR" sz="1100">
                <a:solidFill>
                  <a:schemeClr val="dk1"/>
                </a:solidFill>
              </a:rPr>
              <a:t>); </a:t>
            </a:r>
            <a:endParaRPr sz="1100">
              <a:solidFill>
                <a:schemeClr val="dk1"/>
              </a:solidFill>
            </a:endParaRPr>
          </a:p>
          <a:p>
            <a:pPr indent="0" lvl="0" marL="0" rtl="0" algn="l">
              <a:lnSpc>
                <a:spcPct val="125000"/>
              </a:lnSpc>
              <a:spcBef>
                <a:spcPts val="0"/>
              </a:spcBef>
              <a:spcAft>
                <a:spcPts val="0"/>
              </a:spcAft>
              <a:buNone/>
            </a:pPr>
            <a:r>
              <a:rPr lang="pt-BR" sz="1100">
                <a:solidFill>
                  <a:srgbClr val="007020"/>
                </a:solidFill>
              </a:rPr>
              <a:t>print_r</a:t>
            </a:r>
            <a:r>
              <a:rPr lang="pt-BR" sz="1100">
                <a:solidFill>
                  <a:schemeClr val="dk1"/>
                </a:solidFill>
              </a:rPr>
              <a:t>(</a:t>
            </a:r>
            <a:r>
              <a:rPr lang="pt-BR" sz="1100">
                <a:solidFill>
                  <a:srgbClr val="996633"/>
                </a:solidFill>
              </a:rPr>
              <a:t>$bolds</a:t>
            </a:r>
            <a:r>
              <a:rPr lang="pt-BR" sz="1100">
                <a:solidFill>
                  <a:schemeClr val="dk1"/>
                </a:solidFill>
              </a:rPr>
              <a:t>[</a:t>
            </a:r>
            <a:r>
              <a:rPr b="1" lang="pt-BR" sz="1100">
                <a:solidFill>
                  <a:srgbClr val="0000DD"/>
                </a:solidFill>
              </a:rPr>
              <a:t>1</a:t>
            </a:r>
            <a:r>
              <a:rPr lang="pt-BR" sz="1100">
                <a:solidFill>
                  <a:schemeClr val="dk1"/>
                </a:solidFill>
              </a:rPr>
              <a:t>]);</a:t>
            </a:r>
            <a:endParaRPr sz="1100">
              <a:solidFill>
                <a:schemeClr val="dk1"/>
              </a:solidFill>
            </a:endParaRPr>
          </a:p>
        </p:txBody>
      </p:sp>
    </p:spTree>
  </p:cSld>
  <p:clrMapOvr>
    <a:masterClrMapping/>
  </p:clrMapOvr>
</p:sld>
</file>

<file path=ppt/slides/slide3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9" name="Shape 3219"/>
        <p:cNvGrpSpPr/>
        <p:nvPr/>
      </p:nvGrpSpPr>
      <p:grpSpPr>
        <a:xfrm>
          <a:off x="0" y="0"/>
          <a:ext cx="0" cy="0"/>
          <a:chOff x="0" y="0"/>
          <a:chExt cx="0" cy="0"/>
        </a:xfrm>
      </p:grpSpPr>
      <p:sp>
        <p:nvSpPr>
          <p:cNvPr id="3220" name="Google Shape;3220;p37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Regex (Operador “ou”)</a:t>
            </a:r>
            <a:endParaRPr/>
          </a:p>
        </p:txBody>
      </p:sp>
      <p:sp>
        <p:nvSpPr>
          <p:cNvPr id="3221" name="Google Shape;3221;p379"/>
          <p:cNvSpPr txBox="1"/>
          <p:nvPr/>
        </p:nvSpPr>
        <p:spPr>
          <a:xfrm>
            <a:off x="416125" y="1131900"/>
            <a:ext cx="5809500" cy="33144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pt-BR">
                <a:solidFill>
                  <a:srgbClr val="557799"/>
                </a:solidFill>
              </a:rPr>
              <a:t>&lt;?php</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pt-BR">
                <a:solidFill>
                  <a:srgbClr val="888888"/>
                </a:solidFill>
              </a:rPr>
              <a:t>// | seguido pela string a ou b</a:t>
            </a:r>
            <a:endParaRPr>
              <a:solidFill>
                <a:schemeClr val="dk1"/>
              </a:solidFill>
            </a:endParaRPr>
          </a:p>
          <a:p>
            <a:pPr indent="0" lvl="0" marL="0" rtl="0" algn="l">
              <a:spcBef>
                <a:spcPts val="0"/>
              </a:spcBef>
              <a:spcAft>
                <a:spcPts val="0"/>
              </a:spcAft>
              <a:buNone/>
            </a:pPr>
            <a:r>
              <a:rPr lang="pt-BR">
                <a:solidFill>
                  <a:srgbClr val="996633"/>
                </a:solidFill>
              </a:rPr>
              <a:t>$string</a:t>
            </a:r>
            <a:r>
              <a:rPr lang="pt-BR">
                <a:solidFill>
                  <a:schemeClr val="dk1"/>
                </a:solidFill>
              </a:rPr>
              <a:t> </a:t>
            </a:r>
            <a:r>
              <a:rPr lang="pt-BR">
                <a:solidFill>
                  <a:srgbClr val="333333"/>
                </a:solidFill>
              </a:rPr>
              <a:t>=</a:t>
            </a:r>
            <a:r>
              <a:rPr lang="pt-BR">
                <a:solidFill>
                  <a:schemeClr val="dk1"/>
                </a:solidFill>
              </a:rPr>
              <a:t> </a:t>
            </a:r>
            <a:r>
              <a:rPr lang="pt-BR">
                <a:solidFill>
                  <a:schemeClr val="dk1"/>
                </a:solidFill>
                <a:highlight>
                  <a:srgbClr val="FFF0F0"/>
                </a:highlight>
              </a:rPr>
              <a:t>"ele"</a:t>
            </a:r>
            <a:r>
              <a:rPr lang="pt-BR">
                <a:solidFill>
                  <a:schemeClr val="dk1"/>
                </a:solidFill>
              </a:rPr>
              <a:t>; </a:t>
            </a:r>
            <a:endParaRPr>
              <a:solidFill>
                <a:schemeClr val="dk1"/>
              </a:solidFill>
            </a:endParaRPr>
          </a:p>
          <a:p>
            <a:pPr indent="0" lvl="0" marL="0" rtl="0" algn="l">
              <a:spcBef>
                <a:spcPts val="0"/>
              </a:spcBef>
              <a:spcAft>
                <a:spcPts val="0"/>
              </a:spcAft>
              <a:buNone/>
            </a:pPr>
            <a:r>
              <a:rPr lang="pt-BR">
                <a:solidFill>
                  <a:srgbClr val="996633"/>
                </a:solidFill>
              </a:rPr>
              <a:t>$</a:t>
            </a:r>
            <a:r>
              <a:rPr lang="pt-BR">
                <a:solidFill>
                  <a:srgbClr val="996633"/>
                </a:solidFill>
              </a:rPr>
              <a:t>regex</a:t>
            </a:r>
            <a:r>
              <a:rPr lang="pt-BR">
                <a:solidFill>
                  <a:schemeClr val="dk1"/>
                </a:solidFill>
              </a:rPr>
              <a:t> </a:t>
            </a:r>
            <a:r>
              <a:rPr lang="pt-BR">
                <a:solidFill>
                  <a:srgbClr val="333333"/>
                </a:solidFill>
              </a:rPr>
              <a:t>=</a:t>
            </a:r>
            <a:r>
              <a:rPr lang="pt-BR">
                <a:solidFill>
                  <a:schemeClr val="dk1"/>
                </a:solidFill>
              </a:rPr>
              <a:t> </a:t>
            </a:r>
            <a:r>
              <a:rPr lang="pt-BR">
                <a:solidFill>
                  <a:schemeClr val="dk1"/>
                </a:solidFill>
                <a:highlight>
                  <a:srgbClr val="FFF0F0"/>
                </a:highlight>
              </a:rPr>
              <a:t>"/el(e|a)/"</a:t>
            </a:r>
            <a:r>
              <a:rPr lang="pt-BR">
                <a:solidFill>
                  <a:schemeClr val="dk1"/>
                </a:solidFill>
              </a:rPr>
              <a:t>; </a:t>
            </a:r>
            <a:r>
              <a:rPr lang="pt-BR">
                <a:solidFill>
                  <a:srgbClr val="888888"/>
                </a:solidFill>
              </a:rPr>
              <a:t>//começa com</a:t>
            </a:r>
            <a:endParaRPr>
              <a:solidFill>
                <a:schemeClr val="dk1"/>
              </a:solidFill>
            </a:endParaRPr>
          </a:p>
          <a:p>
            <a:pPr indent="0" lvl="0" marL="0" rtl="0" algn="l">
              <a:spcBef>
                <a:spcPts val="0"/>
              </a:spcBef>
              <a:spcAft>
                <a:spcPts val="0"/>
              </a:spcAft>
              <a:buNone/>
            </a:pPr>
            <a:r>
              <a:rPr lang="pt-BR">
                <a:solidFill>
                  <a:srgbClr val="007020"/>
                </a:solidFill>
              </a:rPr>
              <a:t>var_dump</a:t>
            </a:r>
            <a:r>
              <a:rPr lang="pt-BR">
                <a:solidFill>
                  <a:schemeClr val="dk1"/>
                </a:solidFill>
              </a:rPr>
              <a:t>(</a:t>
            </a:r>
            <a:r>
              <a:rPr lang="pt-BR">
                <a:solidFill>
                  <a:srgbClr val="007020"/>
                </a:solidFill>
              </a:rPr>
              <a:t>preg_match</a:t>
            </a:r>
            <a:r>
              <a:rPr lang="pt-BR">
                <a:solidFill>
                  <a:schemeClr val="dk1"/>
                </a:solidFill>
              </a:rPr>
              <a:t>(</a:t>
            </a:r>
            <a:r>
              <a:rPr lang="pt-BR">
                <a:solidFill>
                  <a:srgbClr val="996633"/>
                </a:solidFill>
              </a:rPr>
              <a:t>$pattern</a:t>
            </a:r>
            <a:r>
              <a:rPr lang="pt-BR">
                <a:solidFill>
                  <a:schemeClr val="dk1"/>
                </a:solidFill>
              </a:rPr>
              <a:t>, </a:t>
            </a:r>
            <a:r>
              <a:rPr lang="pt-BR">
                <a:solidFill>
                  <a:srgbClr val="996633"/>
                </a:solidFill>
              </a:rPr>
              <a:t>$</a:t>
            </a:r>
            <a:r>
              <a:rPr lang="pt-BR">
                <a:solidFill>
                  <a:srgbClr val="996633"/>
                </a:solidFill>
              </a:rPr>
              <a:t>string</a:t>
            </a:r>
            <a:r>
              <a:rPr lang="pt-BR">
                <a:solidFill>
                  <a:schemeClr val="dk1"/>
                </a:solidFill>
              </a:rPr>
              <a:t>));</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pt-BR">
                <a:solidFill>
                  <a:srgbClr val="888888"/>
                </a:solidFill>
              </a:rPr>
              <a:t>// mesmo que o anterior porém sem grupo</a:t>
            </a:r>
            <a:endParaRPr>
              <a:solidFill>
                <a:schemeClr val="dk1"/>
              </a:solidFill>
            </a:endParaRPr>
          </a:p>
          <a:p>
            <a:pPr indent="0" lvl="0" marL="0" rtl="0" algn="l">
              <a:spcBef>
                <a:spcPts val="0"/>
              </a:spcBef>
              <a:spcAft>
                <a:spcPts val="0"/>
              </a:spcAft>
              <a:buNone/>
            </a:pPr>
            <a:r>
              <a:rPr lang="pt-BR">
                <a:solidFill>
                  <a:srgbClr val="996633"/>
                </a:solidFill>
              </a:rPr>
              <a:t>$</a:t>
            </a:r>
            <a:r>
              <a:rPr lang="pt-BR">
                <a:solidFill>
                  <a:srgbClr val="996633"/>
                </a:solidFill>
              </a:rPr>
              <a:t>string</a:t>
            </a:r>
            <a:r>
              <a:rPr lang="pt-BR">
                <a:solidFill>
                  <a:schemeClr val="dk1"/>
                </a:solidFill>
              </a:rPr>
              <a:t> </a:t>
            </a:r>
            <a:r>
              <a:rPr lang="pt-BR">
                <a:solidFill>
                  <a:srgbClr val="333333"/>
                </a:solidFill>
              </a:rPr>
              <a:t>=</a:t>
            </a:r>
            <a:r>
              <a:rPr lang="pt-BR">
                <a:solidFill>
                  <a:schemeClr val="dk1"/>
                </a:solidFill>
              </a:rPr>
              <a:t> </a:t>
            </a:r>
            <a:r>
              <a:rPr lang="pt-BR">
                <a:solidFill>
                  <a:schemeClr val="dk1"/>
                </a:solidFill>
                <a:highlight>
                  <a:srgbClr val="FFF0F0"/>
                </a:highlight>
              </a:rPr>
              <a:t>"ela"</a:t>
            </a:r>
            <a:r>
              <a:rPr lang="pt-BR">
                <a:solidFill>
                  <a:schemeClr val="dk1"/>
                </a:solidFill>
              </a:rPr>
              <a:t>; </a:t>
            </a:r>
            <a:endParaRPr>
              <a:solidFill>
                <a:schemeClr val="dk1"/>
              </a:solidFill>
            </a:endParaRPr>
          </a:p>
          <a:p>
            <a:pPr indent="0" lvl="0" marL="0" rtl="0" algn="l">
              <a:spcBef>
                <a:spcPts val="0"/>
              </a:spcBef>
              <a:spcAft>
                <a:spcPts val="0"/>
              </a:spcAft>
              <a:buNone/>
            </a:pPr>
            <a:r>
              <a:rPr lang="pt-BR">
                <a:solidFill>
                  <a:srgbClr val="996633"/>
                </a:solidFill>
              </a:rPr>
              <a:t>$</a:t>
            </a:r>
            <a:r>
              <a:rPr lang="pt-BR">
                <a:solidFill>
                  <a:srgbClr val="996633"/>
                </a:solidFill>
              </a:rPr>
              <a:t>regex</a:t>
            </a:r>
            <a:r>
              <a:rPr lang="pt-BR">
                <a:solidFill>
                  <a:schemeClr val="dk1"/>
                </a:solidFill>
              </a:rPr>
              <a:t> </a:t>
            </a:r>
            <a:r>
              <a:rPr lang="pt-BR">
                <a:solidFill>
                  <a:srgbClr val="333333"/>
                </a:solidFill>
              </a:rPr>
              <a:t>=</a:t>
            </a:r>
            <a:r>
              <a:rPr lang="pt-BR">
                <a:solidFill>
                  <a:schemeClr val="dk1"/>
                </a:solidFill>
              </a:rPr>
              <a:t> </a:t>
            </a:r>
            <a:r>
              <a:rPr lang="pt-BR">
                <a:solidFill>
                  <a:schemeClr val="dk1"/>
                </a:solidFill>
                <a:highlight>
                  <a:srgbClr val="FFF0F0"/>
                </a:highlight>
              </a:rPr>
              <a:t>"/el[ea]/"</a:t>
            </a:r>
            <a:r>
              <a:rPr lang="pt-BR">
                <a:solidFill>
                  <a:schemeClr val="dk1"/>
                </a:solidFill>
              </a:rPr>
              <a:t>;</a:t>
            </a:r>
            <a:endParaRPr>
              <a:solidFill>
                <a:schemeClr val="dk1"/>
              </a:solidFill>
            </a:endParaRPr>
          </a:p>
          <a:p>
            <a:pPr indent="0" lvl="0" marL="0" rtl="0" algn="l">
              <a:lnSpc>
                <a:spcPct val="125000"/>
              </a:lnSpc>
              <a:spcBef>
                <a:spcPts val="0"/>
              </a:spcBef>
              <a:spcAft>
                <a:spcPts val="0"/>
              </a:spcAft>
              <a:buNone/>
            </a:pPr>
            <a:r>
              <a:rPr lang="pt-BR">
                <a:solidFill>
                  <a:srgbClr val="007020"/>
                </a:solidFill>
              </a:rPr>
              <a:t>var_dump</a:t>
            </a:r>
            <a:r>
              <a:rPr lang="pt-BR">
                <a:solidFill>
                  <a:schemeClr val="dk1"/>
                </a:solidFill>
              </a:rPr>
              <a:t>(</a:t>
            </a:r>
            <a:r>
              <a:rPr lang="pt-BR">
                <a:solidFill>
                  <a:srgbClr val="007020"/>
                </a:solidFill>
              </a:rPr>
              <a:t>preg_match</a:t>
            </a:r>
            <a:r>
              <a:rPr lang="pt-BR">
                <a:solidFill>
                  <a:schemeClr val="dk1"/>
                </a:solidFill>
              </a:rPr>
              <a:t>(</a:t>
            </a:r>
            <a:r>
              <a:rPr lang="pt-BR">
                <a:solidFill>
                  <a:srgbClr val="996633"/>
                </a:solidFill>
              </a:rPr>
              <a:t>$regex</a:t>
            </a:r>
            <a:r>
              <a:rPr lang="pt-BR">
                <a:solidFill>
                  <a:schemeClr val="dk1"/>
                </a:solidFill>
              </a:rPr>
              <a:t>, </a:t>
            </a:r>
            <a:r>
              <a:rPr lang="pt-BR">
                <a:solidFill>
                  <a:srgbClr val="996633"/>
                </a:solidFill>
              </a:rPr>
              <a:t>$</a:t>
            </a:r>
            <a:r>
              <a:rPr lang="pt-BR">
                <a:solidFill>
                  <a:srgbClr val="996633"/>
                </a:solidFill>
              </a:rPr>
              <a:t>string</a:t>
            </a:r>
            <a:r>
              <a:rPr lang="pt-BR">
                <a:solidFill>
                  <a:schemeClr val="dk1"/>
                </a:solidFill>
              </a:rPr>
              <a:t>));</a:t>
            </a:r>
            <a:endParaRPr>
              <a:solidFill>
                <a:schemeClr val="dk1"/>
              </a:solidFill>
            </a:endParaRPr>
          </a:p>
        </p:txBody>
      </p:sp>
      <p:pic>
        <p:nvPicPr>
          <p:cNvPr id="3222" name="Google Shape;3222;p379"/>
          <p:cNvPicPr preferRelativeResize="0"/>
          <p:nvPr/>
        </p:nvPicPr>
        <p:blipFill>
          <a:blip r:embed="rId3">
            <a:alphaModFix/>
          </a:blip>
          <a:stretch>
            <a:fillRect/>
          </a:stretch>
        </p:blipFill>
        <p:spPr>
          <a:xfrm>
            <a:off x="4193600" y="1303203"/>
            <a:ext cx="1851825" cy="1415700"/>
          </a:xfrm>
          <a:prstGeom prst="rect">
            <a:avLst/>
          </a:prstGeom>
          <a:noFill/>
          <a:ln>
            <a:noFill/>
          </a:ln>
        </p:spPr>
      </p:pic>
      <p:pic>
        <p:nvPicPr>
          <p:cNvPr id="3223" name="Google Shape;3223;p379"/>
          <p:cNvPicPr preferRelativeResize="0"/>
          <p:nvPr/>
        </p:nvPicPr>
        <p:blipFill>
          <a:blip r:embed="rId4">
            <a:alphaModFix/>
          </a:blip>
          <a:stretch>
            <a:fillRect/>
          </a:stretch>
        </p:blipFill>
        <p:spPr>
          <a:xfrm>
            <a:off x="4193600" y="3020225"/>
            <a:ext cx="1851825" cy="1049617"/>
          </a:xfrm>
          <a:prstGeom prst="rect">
            <a:avLst/>
          </a:prstGeom>
          <a:noFill/>
          <a:ln>
            <a:noFill/>
          </a:ln>
        </p:spPr>
      </p:pic>
      <p:sp>
        <p:nvSpPr>
          <p:cNvPr id="3224" name="Google Shape;3224;p379"/>
          <p:cNvSpPr txBox="1"/>
          <p:nvPr/>
        </p:nvSpPr>
        <p:spPr>
          <a:xfrm>
            <a:off x="6406125" y="1125000"/>
            <a:ext cx="2486400" cy="33144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just">
              <a:spcBef>
                <a:spcPts val="0"/>
              </a:spcBef>
              <a:spcAft>
                <a:spcPts val="0"/>
              </a:spcAft>
              <a:buNone/>
            </a:pPr>
            <a:r>
              <a:rPr lang="pt-BR"/>
              <a:t>O operador “ou” permite criar a alternância de matches.</a:t>
            </a:r>
            <a:endParaRPr/>
          </a:p>
          <a:p>
            <a:pPr indent="0" lvl="0" marL="0" rtl="0" algn="just">
              <a:spcBef>
                <a:spcPts val="0"/>
              </a:spcBef>
              <a:spcAft>
                <a:spcPts val="0"/>
              </a:spcAft>
              <a:buNone/>
            </a:pPr>
            <a:r>
              <a:t/>
            </a:r>
            <a:endParaRPr/>
          </a:p>
          <a:p>
            <a:pPr indent="0" lvl="0" marL="0" rtl="0" algn="just">
              <a:spcBef>
                <a:spcPts val="0"/>
              </a:spcBef>
              <a:spcAft>
                <a:spcPts val="0"/>
              </a:spcAft>
              <a:buNone/>
            </a:pPr>
            <a:r>
              <a:rPr lang="pt-BR"/>
              <a:t>Com uso do operador pipe é possível alternar entre caracteres dentro de um grupo.</a:t>
            </a:r>
            <a:endParaRPr/>
          </a:p>
          <a:p>
            <a:pPr indent="0" lvl="0" marL="0" rtl="0" algn="just">
              <a:spcBef>
                <a:spcPts val="0"/>
              </a:spcBef>
              <a:spcAft>
                <a:spcPts val="0"/>
              </a:spcAft>
              <a:buNone/>
            </a:pPr>
            <a:r>
              <a:t/>
            </a:r>
            <a:endParaRPr/>
          </a:p>
          <a:p>
            <a:pPr indent="0" lvl="0" marL="0" rtl="0" algn="just">
              <a:spcBef>
                <a:spcPts val="0"/>
              </a:spcBef>
              <a:spcAft>
                <a:spcPts val="0"/>
              </a:spcAft>
              <a:buNone/>
            </a:pPr>
            <a:r>
              <a:rPr lang="pt-BR"/>
              <a:t>Sem o uso do pipe, basta colocar os caracteres de forma </a:t>
            </a:r>
            <a:r>
              <a:rPr lang="pt-BR"/>
              <a:t>contígua</a:t>
            </a:r>
            <a:r>
              <a:rPr lang="pt-BR"/>
              <a:t> dentro de brackets</a:t>
            </a:r>
            <a:endParaRPr/>
          </a:p>
        </p:txBody>
      </p:sp>
    </p:spTree>
  </p:cSld>
  <p:clrMapOvr>
    <a:masterClrMapping/>
  </p:clrMapOvr>
</p:sld>
</file>

<file path=ppt/slides/slide3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8" name="Shape 3228"/>
        <p:cNvGrpSpPr/>
        <p:nvPr/>
      </p:nvGrpSpPr>
      <p:grpSpPr>
        <a:xfrm>
          <a:off x="0" y="0"/>
          <a:ext cx="0" cy="0"/>
          <a:chOff x="0" y="0"/>
          <a:chExt cx="0" cy="0"/>
        </a:xfrm>
      </p:grpSpPr>
      <p:sp>
        <p:nvSpPr>
          <p:cNvPr id="3229" name="Google Shape;3229;p38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Regex (classe de </a:t>
            </a:r>
            <a:r>
              <a:rPr lang="pt-BR"/>
              <a:t>caractere</a:t>
            </a:r>
            <a:r>
              <a:rPr lang="pt-BR"/>
              <a:t>)</a:t>
            </a:r>
            <a:endParaRPr/>
          </a:p>
        </p:txBody>
      </p:sp>
      <p:sp>
        <p:nvSpPr>
          <p:cNvPr id="3230" name="Google Shape;3230;p380"/>
          <p:cNvSpPr txBox="1"/>
          <p:nvPr/>
        </p:nvSpPr>
        <p:spPr>
          <a:xfrm>
            <a:off x="311700" y="1030750"/>
            <a:ext cx="4898400" cy="37587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pt-BR" sz="1100">
                <a:solidFill>
                  <a:srgbClr val="557799"/>
                </a:solidFill>
              </a:rPr>
              <a:t>&lt;?php</a:t>
            </a:r>
            <a:endParaRPr sz="1100">
              <a:solidFill>
                <a:schemeClr val="dk1"/>
              </a:solidFill>
            </a:endParaRPr>
          </a:p>
          <a:p>
            <a:pPr indent="0" lvl="0" marL="0" rtl="0" algn="l">
              <a:spcBef>
                <a:spcPts val="0"/>
              </a:spcBef>
              <a:spcAft>
                <a:spcPts val="0"/>
              </a:spcAft>
              <a:buNone/>
            </a:pPr>
            <a:r>
              <a:rPr lang="pt-BR" sz="1100">
                <a:solidFill>
                  <a:srgbClr val="888888"/>
                </a:solidFill>
              </a:rPr>
              <a:t>// \d dígito (mesmo que [0-9]))</a:t>
            </a:r>
            <a:endParaRPr sz="1100">
              <a:solidFill>
                <a:schemeClr val="dk1"/>
              </a:solidFill>
            </a:endParaRPr>
          </a:p>
          <a:p>
            <a:pPr indent="0" lvl="0" marL="0" rtl="0" algn="l">
              <a:spcBef>
                <a:spcPts val="0"/>
              </a:spcBef>
              <a:spcAft>
                <a:spcPts val="0"/>
              </a:spcAft>
              <a:buNone/>
            </a:pPr>
            <a:r>
              <a:rPr lang="pt-BR" sz="1100">
                <a:solidFill>
                  <a:srgbClr val="996633"/>
                </a:solidFill>
              </a:rPr>
              <a:t>$subject</a:t>
            </a:r>
            <a:r>
              <a:rPr lang="pt-BR" sz="1100">
                <a:solidFill>
                  <a:schemeClr val="dk1"/>
                </a:solidFill>
              </a:rPr>
              <a:t> </a:t>
            </a:r>
            <a:r>
              <a:rPr lang="pt-BR" sz="1100">
                <a:solidFill>
                  <a:srgbClr val="333333"/>
                </a:solidFill>
              </a:rPr>
              <a:t>=</a:t>
            </a:r>
            <a:r>
              <a:rPr lang="pt-BR" sz="1100">
                <a:solidFill>
                  <a:schemeClr val="dk1"/>
                </a:solidFill>
              </a:rPr>
              <a:t> </a:t>
            </a:r>
            <a:r>
              <a:rPr lang="pt-BR" sz="1100">
                <a:solidFill>
                  <a:schemeClr val="dk1"/>
                </a:solidFill>
                <a:highlight>
                  <a:srgbClr val="FFF0F0"/>
                </a:highlight>
              </a:rPr>
              <a:t>"tem numero 1 aqui"</a:t>
            </a:r>
            <a:r>
              <a:rPr lang="pt-BR" sz="1100">
                <a:solidFill>
                  <a:schemeClr val="dk1"/>
                </a:solidFill>
              </a:rPr>
              <a:t>; </a:t>
            </a:r>
            <a:endParaRPr sz="1100">
              <a:solidFill>
                <a:schemeClr val="dk1"/>
              </a:solidFill>
            </a:endParaRPr>
          </a:p>
          <a:p>
            <a:pPr indent="0" lvl="0" marL="0" rtl="0" algn="l">
              <a:spcBef>
                <a:spcPts val="0"/>
              </a:spcBef>
              <a:spcAft>
                <a:spcPts val="0"/>
              </a:spcAft>
              <a:buNone/>
            </a:pPr>
            <a:r>
              <a:rPr lang="pt-BR" sz="1100">
                <a:solidFill>
                  <a:srgbClr val="996633"/>
                </a:solidFill>
              </a:rPr>
              <a:t>$pattern</a:t>
            </a:r>
            <a:r>
              <a:rPr lang="pt-BR" sz="1100">
                <a:solidFill>
                  <a:schemeClr val="dk1"/>
                </a:solidFill>
              </a:rPr>
              <a:t> </a:t>
            </a:r>
            <a:r>
              <a:rPr lang="pt-BR" sz="1100">
                <a:solidFill>
                  <a:srgbClr val="333333"/>
                </a:solidFill>
              </a:rPr>
              <a:t>=</a:t>
            </a:r>
            <a:r>
              <a:rPr lang="pt-BR" sz="1100">
                <a:solidFill>
                  <a:schemeClr val="dk1"/>
                </a:solidFill>
              </a:rPr>
              <a:t> </a:t>
            </a:r>
            <a:r>
              <a:rPr lang="pt-BR" sz="1100">
                <a:solidFill>
                  <a:schemeClr val="dk1"/>
                </a:solidFill>
                <a:highlight>
                  <a:srgbClr val="FFF0F0"/>
                </a:highlight>
              </a:rPr>
              <a:t>"/\d/"</a:t>
            </a:r>
            <a:r>
              <a:rPr lang="pt-BR" sz="1100">
                <a:solidFill>
                  <a:schemeClr val="dk1"/>
                </a:solidFill>
              </a:rPr>
              <a:t>; </a:t>
            </a:r>
            <a:r>
              <a:rPr lang="pt-BR" sz="1100">
                <a:solidFill>
                  <a:srgbClr val="888888"/>
                </a:solidFill>
              </a:rPr>
              <a:t>//começa com</a:t>
            </a:r>
            <a:endParaRPr sz="1100">
              <a:solidFill>
                <a:schemeClr val="dk1"/>
              </a:solidFill>
            </a:endParaRPr>
          </a:p>
          <a:p>
            <a:pPr indent="0" lvl="0" marL="0" rtl="0" algn="l">
              <a:spcBef>
                <a:spcPts val="0"/>
              </a:spcBef>
              <a:spcAft>
                <a:spcPts val="0"/>
              </a:spcAft>
              <a:buNone/>
            </a:pPr>
            <a:r>
              <a:rPr lang="pt-BR" sz="1100">
                <a:solidFill>
                  <a:srgbClr val="007020"/>
                </a:solidFill>
              </a:rPr>
              <a:t>var_dump</a:t>
            </a:r>
            <a:r>
              <a:rPr lang="pt-BR" sz="1100">
                <a:solidFill>
                  <a:schemeClr val="dk1"/>
                </a:solidFill>
              </a:rPr>
              <a:t>(</a:t>
            </a:r>
            <a:r>
              <a:rPr lang="pt-BR" sz="1100">
                <a:solidFill>
                  <a:srgbClr val="007020"/>
                </a:solidFill>
              </a:rPr>
              <a:t>preg_match</a:t>
            </a:r>
            <a:r>
              <a:rPr lang="pt-BR" sz="1100">
                <a:solidFill>
                  <a:schemeClr val="dk1"/>
                </a:solidFill>
              </a:rPr>
              <a:t>(</a:t>
            </a:r>
            <a:r>
              <a:rPr lang="pt-BR" sz="1100">
                <a:solidFill>
                  <a:srgbClr val="996633"/>
                </a:solidFill>
              </a:rPr>
              <a:t>$pattern</a:t>
            </a:r>
            <a:r>
              <a:rPr lang="pt-BR" sz="1100">
                <a:solidFill>
                  <a:schemeClr val="dk1"/>
                </a:solidFill>
              </a:rPr>
              <a:t>, </a:t>
            </a:r>
            <a:r>
              <a:rPr lang="pt-BR" sz="1100">
                <a:solidFill>
                  <a:srgbClr val="996633"/>
                </a:solidFill>
              </a:rPr>
              <a:t>$subject</a:t>
            </a:r>
            <a:r>
              <a:rPr lang="pt-BR" sz="1100">
                <a:solidFill>
                  <a:schemeClr val="dk1"/>
                </a:solidFill>
              </a:rPr>
              <a:t>));</a:t>
            </a:r>
            <a:endParaRPr sz="1100">
              <a:solidFill>
                <a:schemeClr val="dk1"/>
              </a:solidFill>
            </a:endParaRPr>
          </a:p>
          <a:p>
            <a:pPr indent="0" lvl="0" marL="0" rtl="0" algn="l">
              <a:spcBef>
                <a:spcPts val="0"/>
              </a:spcBef>
              <a:spcAft>
                <a:spcPts val="0"/>
              </a:spcAft>
              <a:buNone/>
            </a:pPr>
            <a:r>
              <a:t/>
            </a:r>
            <a:endParaRPr sz="1100">
              <a:solidFill>
                <a:schemeClr val="dk1"/>
              </a:solidFill>
            </a:endParaRPr>
          </a:p>
          <a:p>
            <a:pPr indent="0" lvl="0" marL="0" rtl="0" algn="l">
              <a:spcBef>
                <a:spcPts val="0"/>
              </a:spcBef>
              <a:spcAft>
                <a:spcPts val="0"/>
              </a:spcAft>
              <a:buNone/>
            </a:pPr>
            <a:r>
              <a:rPr lang="pt-BR" sz="1100">
                <a:solidFill>
                  <a:srgbClr val="888888"/>
                </a:solidFill>
              </a:rPr>
              <a:t>// \w caractere alfanumérico + underscore (mesmo que [a-zA-Z0-9_])</a:t>
            </a:r>
            <a:endParaRPr sz="1100">
              <a:solidFill>
                <a:schemeClr val="dk1"/>
              </a:solidFill>
            </a:endParaRPr>
          </a:p>
          <a:p>
            <a:pPr indent="0" lvl="0" marL="0" rtl="0" algn="l">
              <a:spcBef>
                <a:spcPts val="0"/>
              </a:spcBef>
              <a:spcAft>
                <a:spcPts val="0"/>
              </a:spcAft>
              <a:buNone/>
            </a:pPr>
            <a:r>
              <a:rPr lang="pt-BR" sz="1100">
                <a:solidFill>
                  <a:srgbClr val="996633"/>
                </a:solidFill>
              </a:rPr>
              <a:t>$subject</a:t>
            </a:r>
            <a:r>
              <a:rPr lang="pt-BR" sz="1100">
                <a:solidFill>
                  <a:schemeClr val="dk1"/>
                </a:solidFill>
              </a:rPr>
              <a:t> </a:t>
            </a:r>
            <a:r>
              <a:rPr lang="pt-BR" sz="1100">
                <a:solidFill>
                  <a:srgbClr val="333333"/>
                </a:solidFill>
              </a:rPr>
              <a:t>=</a:t>
            </a:r>
            <a:r>
              <a:rPr lang="pt-BR" sz="1100">
                <a:solidFill>
                  <a:schemeClr val="dk1"/>
                </a:solidFill>
              </a:rPr>
              <a:t> </a:t>
            </a:r>
            <a:r>
              <a:rPr lang="pt-BR" sz="1100">
                <a:solidFill>
                  <a:schemeClr val="dk1"/>
                </a:solidFill>
                <a:highlight>
                  <a:srgbClr val="FFF0F0"/>
                </a:highlight>
              </a:rPr>
              <a:t>"número ou letra ou underscore 1_"</a:t>
            </a:r>
            <a:r>
              <a:rPr lang="pt-BR" sz="1100">
                <a:solidFill>
                  <a:schemeClr val="dk1"/>
                </a:solidFill>
              </a:rPr>
              <a:t>; </a:t>
            </a:r>
            <a:endParaRPr sz="1100">
              <a:solidFill>
                <a:schemeClr val="dk1"/>
              </a:solidFill>
            </a:endParaRPr>
          </a:p>
          <a:p>
            <a:pPr indent="0" lvl="0" marL="0" rtl="0" algn="l">
              <a:spcBef>
                <a:spcPts val="0"/>
              </a:spcBef>
              <a:spcAft>
                <a:spcPts val="0"/>
              </a:spcAft>
              <a:buNone/>
            </a:pPr>
            <a:r>
              <a:rPr lang="pt-BR" sz="1100">
                <a:solidFill>
                  <a:srgbClr val="996633"/>
                </a:solidFill>
              </a:rPr>
              <a:t>$pattern</a:t>
            </a:r>
            <a:r>
              <a:rPr lang="pt-BR" sz="1100">
                <a:solidFill>
                  <a:schemeClr val="dk1"/>
                </a:solidFill>
              </a:rPr>
              <a:t> </a:t>
            </a:r>
            <a:r>
              <a:rPr lang="pt-BR" sz="1100">
                <a:solidFill>
                  <a:srgbClr val="333333"/>
                </a:solidFill>
              </a:rPr>
              <a:t>=</a:t>
            </a:r>
            <a:r>
              <a:rPr lang="pt-BR" sz="1100">
                <a:solidFill>
                  <a:schemeClr val="dk1"/>
                </a:solidFill>
              </a:rPr>
              <a:t> </a:t>
            </a:r>
            <a:r>
              <a:rPr lang="pt-BR" sz="1100">
                <a:solidFill>
                  <a:schemeClr val="dk1"/>
                </a:solidFill>
                <a:highlight>
                  <a:srgbClr val="FFF0F0"/>
                </a:highlight>
              </a:rPr>
              <a:t>"/\w/"</a:t>
            </a:r>
            <a:r>
              <a:rPr lang="pt-BR" sz="1100">
                <a:solidFill>
                  <a:schemeClr val="dk1"/>
                </a:solidFill>
              </a:rPr>
              <a:t>; </a:t>
            </a:r>
            <a:r>
              <a:rPr lang="pt-BR" sz="1100">
                <a:solidFill>
                  <a:srgbClr val="888888"/>
                </a:solidFill>
              </a:rPr>
              <a:t>//começa com</a:t>
            </a:r>
            <a:endParaRPr sz="1100">
              <a:solidFill>
                <a:schemeClr val="dk1"/>
              </a:solidFill>
            </a:endParaRPr>
          </a:p>
          <a:p>
            <a:pPr indent="0" lvl="0" marL="0" rtl="0" algn="l">
              <a:spcBef>
                <a:spcPts val="0"/>
              </a:spcBef>
              <a:spcAft>
                <a:spcPts val="0"/>
              </a:spcAft>
              <a:buNone/>
            </a:pPr>
            <a:r>
              <a:rPr lang="pt-BR" sz="1100">
                <a:solidFill>
                  <a:srgbClr val="007020"/>
                </a:solidFill>
              </a:rPr>
              <a:t>var_dump</a:t>
            </a:r>
            <a:r>
              <a:rPr lang="pt-BR" sz="1100">
                <a:solidFill>
                  <a:schemeClr val="dk1"/>
                </a:solidFill>
              </a:rPr>
              <a:t>(</a:t>
            </a:r>
            <a:r>
              <a:rPr lang="pt-BR" sz="1100">
                <a:solidFill>
                  <a:srgbClr val="007020"/>
                </a:solidFill>
              </a:rPr>
              <a:t>preg_match</a:t>
            </a:r>
            <a:r>
              <a:rPr lang="pt-BR" sz="1100">
                <a:solidFill>
                  <a:schemeClr val="dk1"/>
                </a:solidFill>
              </a:rPr>
              <a:t>(</a:t>
            </a:r>
            <a:r>
              <a:rPr lang="pt-BR" sz="1100">
                <a:solidFill>
                  <a:srgbClr val="996633"/>
                </a:solidFill>
              </a:rPr>
              <a:t>$pattern</a:t>
            </a:r>
            <a:r>
              <a:rPr lang="pt-BR" sz="1100">
                <a:solidFill>
                  <a:schemeClr val="dk1"/>
                </a:solidFill>
              </a:rPr>
              <a:t>, </a:t>
            </a:r>
            <a:r>
              <a:rPr lang="pt-BR" sz="1100">
                <a:solidFill>
                  <a:srgbClr val="996633"/>
                </a:solidFill>
              </a:rPr>
              <a:t>$subject</a:t>
            </a:r>
            <a:r>
              <a:rPr lang="pt-BR" sz="1100">
                <a:solidFill>
                  <a:schemeClr val="dk1"/>
                </a:solidFill>
              </a:rPr>
              <a:t>));</a:t>
            </a:r>
            <a:endParaRPr sz="1100">
              <a:solidFill>
                <a:schemeClr val="dk1"/>
              </a:solidFill>
            </a:endParaRPr>
          </a:p>
          <a:p>
            <a:pPr indent="0" lvl="0" marL="0" rtl="0" algn="l">
              <a:spcBef>
                <a:spcPts val="0"/>
              </a:spcBef>
              <a:spcAft>
                <a:spcPts val="0"/>
              </a:spcAft>
              <a:buNone/>
            </a:pPr>
            <a:r>
              <a:t/>
            </a:r>
            <a:endParaRPr sz="1100">
              <a:solidFill>
                <a:schemeClr val="dk1"/>
              </a:solidFill>
            </a:endParaRPr>
          </a:p>
          <a:p>
            <a:pPr indent="0" lvl="0" marL="0" rtl="0" algn="l">
              <a:spcBef>
                <a:spcPts val="0"/>
              </a:spcBef>
              <a:spcAft>
                <a:spcPts val="0"/>
              </a:spcAft>
              <a:buNone/>
            </a:pPr>
            <a:r>
              <a:rPr lang="pt-BR" sz="1100">
                <a:solidFill>
                  <a:srgbClr val="888888"/>
                </a:solidFill>
              </a:rPr>
              <a:t>// \s caractere de espaço (incluindo tab e quebra de linha)</a:t>
            </a:r>
            <a:endParaRPr sz="1100">
              <a:solidFill>
                <a:schemeClr val="dk1"/>
              </a:solidFill>
            </a:endParaRPr>
          </a:p>
          <a:p>
            <a:pPr indent="0" lvl="0" marL="0" rtl="0" algn="l">
              <a:spcBef>
                <a:spcPts val="0"/>
              </a:spcBef>
              <a:spcAft>
                <a:spcPts val="0"/>
              </a:spcAft>
              <a:buNone/>
            </a:pPr>
            <a:r>
              <a:rPr lang="pt-BR" sz="1100">
                <a:solidFill>
                  <a:srgbClr val="996633"/>
                </a:solidFill>
              </a:rPr>
              <a:t>$subject</a:t>
            </a:r>
            <a:r>
              <a:rPr lang="pt-BR" sz="1100">
                <a:solidFill>
                  <a:schemeClr val="dk1"/>
                </a:solidFill>
              </a:rPr>
              <a:t> </a:t>
            </a:r>
            <a:r>
              <a:rPr lang="pt-BR" sz="1100">
                <a:solidFill>
                  <a:srgbClr val="333333"/>
                </a:solidFill>
              </a:rPr>
              <a:t>=</a:t>
            </a:r>
            <a:r>
              <a:rPr lang="pt-BR" sz="1100">
                <a:solidFill>
                  <a:schemeClr val="dk1"/>
                </a:solidFill>
              </a:rPr>
              <a:t> </a:t>
            </a:r>
            <a:r>
              <a:rPr lang="pt-BR" sz="1100">
                <a:solidFill>
                  <a:schemeClr val="dk1"/>
                </a:solidFill>
                <a:highlight>
                  <a:srgbClr val="FFF0F0"/>
                </a:highlight>
              </a:rPr>
              <a:t>"tem espaço aqui"</a:t>
            </a:r>
            <a:r>
              <a:rPr lang="pt-BR" sz="1100">
                <a:solidFill>
                  <a:schemeClr val="dk1"/>
                </a:solidFill>
              </a:rPr>
              <a:t>; </a:t>
            </a:r>
            <a:endParaRPr sz="1100">
              <a:solidFill>
                <a:schemeClr val="dk1"/>
              </a:solidFill>
            </a:endParaRPr>
          </a:p>
          <a:p>
            <a:pPr indent="0" lvl="0" marL="0" rtl="0" algn="l">
              <a:spcBef>
                <a:spcPts val="0"/>
              </a:spcBef>
              <a:spcAft>
                <a:spcPts val="0"/>
              </a:spcAft>
              <a:buNone/>
            </a:pPr>
            <a:r>
              <a:rPr lang="pt-BR" sz="1100">
                <a:solidFill>
                  <a:srgbClr val="996633"/>
                </a:solidFill>
              </a:rPr>
              <a:t>$pattern</a:t>
            </a:r>
            <a:r>
              <a:rPr lang="pt-BR" sz="1100">
                <a:solidFill>
                  <a:schemeClr val="dk1"/>
                </a:solidFill>
              </a:rPr>
              <a:t> </a:t>
            </a:r>
            <a:r>
              <a:rPr lang="pt-BR" sz="1100">
                <a:solidFill>
                  <a:srgbClr val="333333"/>
                </a:solidFill>
              </a:rPr>
              <a:t>=</a:t>
            </a:r>
            <a:r>
              <a:rPr lang="pt-BR" sz="1100">
                <a:solidFill>
                  <a:schemeClr val="dk1"/>
                </a:solidFill>
              </a:rPr>
              <a:t> </a:t>
            </a:r>
            <a:r>
              <a:rPr lang="pt-BR" sz="1100">
                <a:solidFill>
                  <a:schemeClr val="dk1"/>
                </a:solidFill>
                <a:highlight>
                  <a:srgbClr val="FFF0F0"/>
                </a:highlight>
              </a:rPr>
              <a:t>"/\s/"</a:t>
            </a:r>
            <a:r>
              <a:rPr lang="pt-BR" sz="1100">
                <a:solidFill>
                  <a:schemeClr val="dk1"/>
                </a:solidFill>
              </a:rPr>
              <a:t>; </a:t>
            </a:r>
            <a:r>
              <a:rPr lang="pt-BR" sz="1100">
                <a:solidFill>
                  <a:srgbClr val="888888"/>
                </a:solidFill>
              </a:rPr>
              <a:t>//começa com</a:t>
            </a:r>
            <a:endParaRPr sz="1100">
              <a:solidFill>
                <a:schemeClr val="dk1"/>
              </a:solidFill>
            </a:endParaRPr>
          </a:p>
          <a:p>
            <a:pPr indent="0" lvl="0" marL="0" rtl="0" algn="l">
              <a:spcBef>
                <a:spcPts val="0"/>
              </a:spcBef>
              <a:spcAft>
                <a:spcPts val="0"/>
              </a:spcAft>
              <a:buNone/>
            </a:pPr>
            <a:r>
              <a:rPr lang="pt-BR" sz="1100">
                <a:solidFill>
                  <a:srgbClr val="007020"/>
                </a:solidFill>
              </a:rPr>
              <a:t>var_dump</a:t>
            </a:r>
            <a:r>
              <a:rPr lang="pt-BR" sz="1100">
                <a:solidFill>
                  <a:schemeClr val="dk1"/>
                </a:solidFill>
              </a:rPr>
              <a:t>(</a:t>
            </a:r>
            <a:r>
              <a:rPr lang="pt-BR" sz="1100">
                <a:solidFill>
                  <a:srgbClr val="007020"/>
                </a:solidFill>
              </a:rPr>
              <a:t>preg_match</a:t>
            </a:r>
            <a:r>
              <a:rPr lang="pt-BR" sz="1100">
                <a:solidFill>
                  <a:schemeClr val="dk1"/>
                </a:solidFill>
              </a:rPr>
              <a:t>(</a:t>
            </a:r>
            <a:r>
              <a:rPr lang="pt-BR" sz="1100">
                <a:solidFill>
                  <a:srgbClr val="996633"/>
                </a:solidFill>
              </a:rPr>
              <a:t>$pattern</a:t>
            </a:r>
            <a:r>
              <a:rPr lang="pt-BR" sz="1100">
                <a:solidFill>
                  <a:schemeClr val="dk1"/>
                </a:solidFill>
              </a:rPr>
              <a:t>, </a:t>
            </a:r>
            <a:r>
              <a:rPr lang="pt-BR" sz="1100">
                <a:solidFill>
                  <a:srgbClr val="996633"/>
                </a:solidFill>
              </a:rPr>
              <a:t>$subject</a:t>
            </a:r>
            <a:r>
              <a:rPr lang="pt-BR" sz="1100">
                <a:solidFill>
                  <a:schemeClr val="dk1"/>
                </a:solidFill>
              </a:rPr>
              <a:t>));</a:t>
            </a:r>
            <a:endParaRPr sz="1100">
              <a:solidFill>
                <a:schemeClr val="dk1"/>
              </a:solidFill>
            </a:endParaRPr>
          </a:p>
          <a:p>
            <a:pPr indent="0" lvl="0" marL="0" rtl="0" algn="l">
              <a:lnSpc>
                <a:spcPct val="125000"/>
              </a:lnSpc>
              <a:spcBef>
                <a:spcPts val="0"/>
              </a:spcBef>
              <a:spcAft>
                <a:spcPts val="0"/>
              </a:spcAft>
              <a:buNone/>
            </a:pPr>
            <a:r>
              <a:t/>
            </a:r>
            <a:endParaRPr sz="1100">
              <a:solidFill>
                <a:schemeClr val="dk1"/>
              </a:solidFill>
            </a:endParaRPr>
          </a:p>
        </p:txBody>
      </p:sp>
      <p:sp>
        <p:nvSpPr>
          <p:cNvPr id="3231" name="Google Shape;3231;p380"/>
          <p:cNvSpPr txBox="1"/>
          <p:nvPr/>
        </p:nvSpPr>
        <p:spPr>
          <a:xfrm>
            <a:off x="314975" y="3811800"/>
            <a:ext cx="41448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sz="1100">
                <a:solidFill>
                  <a:srgbClr val="888888"/>
                </a:solidFill>
              </a:rPr>
              <a:t>// . qualquer caractere</a:t>
            </a:r>
            <a:endParaRPr sz="1100">
              <a:solidFill>
                <a:schemeClr val="dk1"/>
              </a:solidFill>
            </a:endParaRPr>
          </a:p>
          <a:p>
            <a:pPr indent="0" lvl="0" marL="0" rtl="0" algn="l">
              <a:spcBef>
                <a:spcPts val="0"/>
              </a:spcBef>
              <a:spcAft>
                <a:spcPts val="0"/>
              </a:spcAft>
              <a:buNone/>
            </a:pPr>
            <a:r>
              <a:rPr lang="pt-BR" sz="1100">
                <a:solidFill>
                  <a:srgbClr val="996633"/>
                </a:solidFill>
              </a:rPr>
              <a:t>$subject</a:t>
            </a:r>
            <a:r>
              <a:rPr lang="pt-BR" sz="1100">
                <a:solidFill>
                  <a:schemeClr val="dk1"/>
                </a:solidFill>
              </a:rPr>
              <a:t> </a:t>
            </a:r>
            <a:r>
              <a:rPr lang="pt-BR" sz="1100">
                <a:solidFill>
                  <a:srgbClr val="333333"/>
                </a:solidFill>
              </a:rPr>
              <a:t>=</a:t>
            </a:r>
            <a:r>
              <a:rPr lang="pt-BR" sz="1100">
                <a:solidFill>
                  <a:schemeClr val="dk1"/>
                </a:solidFill>
              </a:rPr>
              <a:t> </a:t>
            </a:r>
            <a:r>
              <a:rPr lang="pt-BR" sz="1100">
                <a:solidFill>
                  <a:schemeClr val="dk1"/>
                </a:solidFill>
                <a:highlight>
                  <a:srgbClr val="FFF0F0"/>
                </a:highlight>
              </a:rPr>
              <a:t>"oi1 _"</a:t>
            </a:r>
            <a:r>
              <a:rPr lang="pt-BR" sz="1100">
                <a:solidFill>
                  <a:schemeClr val="dk1"/>
                </a:solidFill>
              </a:rPr>
              <a:t>; </a:t>
            </a:r>
            <a:endParaRPr sz="1100">
              <a:solidFill>
                <a:schemeClr val="dk1"/>
              </a:solidFill>
            </a:endParaRPr>
          </a:p>
          <a:p>
            <a:pPr indent="0" lvl="0" marL="0" rtl="0" algn="l">
              <a:spcBef>
                <a:spcPts val="0"/>
              </a:spcBef>
              <a:spcAft>
                <a:spcPts val="0"/>
              </a:spcAft>
              <a:buNone/>
            </a:pPr>
            <a:r>
              <a:rPr lang="pt-BR" sz="1100">
                <a:solidFill>
                  <a:srgbClr val="996633"/>
                </a:solidFill>
              </a:rPr>
              <a:t>$pattern</a:t>
            </a:r>
            <a:r>
              <a:rPr lang="pt-BR" sz="1100">
                <a:solidFill>
                  <a:schemeClr val="dk1"/>
                </a:solidFill>
              </a:rPr>
              <a:t> </a:t>
            </a:r>
            <a:r>
              <a:rPr lang="pt-BR" sz="1100">
                <a:solidFill>
                  <a:srgbClr val="333333"/>
                </a:solidFill>
              </a:rPr>
              <a:t>=</a:t>
            </a:r>
            <a:r>
              <a:rPr lang="pt-BR" sz="1100">
                <a:solidFill>
                  <a:schemeClr val="dk1"/>
                </a:solidFill>
              </a:rPr>
              <a:t> </a:t>
            </a:r>
            <a:r>
              <a:rPr lang="pt-BR" sz="1100">
                <a:solidFill>
                  <a:schemeClr val="dk1"/>
                </a:solidFill>
                <a:highlight>
                  <a:srgbClr val="FFF0F0"/>
                </a:highlight>
              </a:rPr>
              <a:t>"/./"</a:t>
            </a:r>
            <a:r>
              <a:rPr lang="pt-BR" sz="1100">
                <a:solidFill>
                  <a:schemeClr val="dk1"/>
                </a:solidFill>
              </a:rPr>
              <a:t>; </a:t>
            </a:r>
            <a:r>
              <a:rPr lang="pt-BR" sz="1100">
                <a:solidFill>
                  <a:srgbClr val="888888"/>
                </a:solidFill>
              </a:rPr>
              <a:t>//começa com</a:t>
            </a:r>
            <a:endParaRPr sz="1100">
              <a:solidFill>
                <a:schemeClr val="dk1"/>
              </a:solidFill>
            </a:endParaRPr>
          </a:p>
          <a:p>
            <a:pPr indent="0" lvl="0" marL="0" rtl="0" algn="l">
              <a:spcBef>
                <a:spcPts val="0"/>
              </a:spcBef>
              <a:spcAft>
                <a:spcPts val="0"/>
              </a:spcAft>
              <a:buNone/>
            </a:pPr>
            <a:r>
              <a:rPr lang="pt-BR" sz="1100">
                <a:solidFill>
                  <a:srgbClr val="007020"/>
                </a:solidFill>
              </a:rPr>
              <a:t>var_dump</a:t>
            </a:r>
            <a:r>
              <a:rPr lang="pt-BR" sz="1100">
                <a:solidFill>
                  <a:schemeClr val="dk1"/>
                </a:solidFill>
              </a:rPr>
              <a:t>(</a:t>
            </a:r>
            <a:r>
              <a:rPr lang="pt-BR" sz="1100">
                <a:solidFill>
                  <a:srgbClr val="007020"/>
                </a:solidFill>
              </a:rPr>
              <a:t>preg_match</a:t>
            </a:r>
            <a:r>
              <a:rPr lang="pt-BR" sz="1100">
                <a:solidFill>
                  <a:schemeClr val="dk1"/>
                </a:solidFill>
              </a:rPr>
              <a:t>(</a:t>
            </a:r>
            <a:r>
              <a:rPr lang="pt-BR" sz="1100">
                <a:solidFill>
                  <a:srgbClr val="996633"/>
                </a:solidFill>
              </a:rPr>
              <a:t>$pattern</a:t>
            </a:r>
            <a:r>
              <a:rPr lang="pt-BR" sz="1100">
                <a:solidFill>
                  <a:schemeClr val="dk1"/>
                </a:solidFill>
              </a:rPr>
              <a:t>, </a:t>
            </a:r>
            <a:r>
              <a:rPr lang="pt-BR" sz="1100">
                <a:solidFill>
                  <a:srgbClr val="996633"/>
                </a:solidFill>
              </a:rPr>
              <a:t>$subject</a:t>
            </a:r>
            <a:r>
              <a:rPr lang="pt-BR" sz="1100">
                <a:solidFill>
                  <a:schemeClr val="dk1"/>
                </a:solidFill>
              </a:rPr>
              <a:t>));</a:t>
            </a:r>
            <a:endParaRPr sz="1100">
              <a:solidFill>
                <a:schemeClr val="dk1"/>
              </a:solidFill>
            </a:endParaRPr>
          </a:p>
          <a:p>
            <a:pPr indent="0" lvl="0" marL="0" rtl="0" algn="l">
              <a:spcBef>
                <a:spcPts val="0"/>
              </a:spcBef>
              <a:spcAft>
                <a:spcPts val="0"/>
              </a:spcAft>
              <a:buNone/>
            </a:pPr>
            <a:r>
              <a:t/>
            </a:r>
            <a:endParaRPr sz="1100">
              <a:solidFill>
                <a:schemeClr val="dk1"/>
              </a:solidFill>
            </a:endParaRPr>
          </a:p>
          <a:p>
            <a:pPr indent="0" lvl="0" marL="0" rtl="0" algn="l">
              <a:lnSpc>
                <a:spcPct val="125000"/>
              </a:lnSpc>
              <a:spcBef>
                <a:spcPts val="0"/>
              </a:spcBef>
              <a:spcAft>
                <a:spcPts val="0"/>
              </a:spcAft>
              <a:buNone/>
            </a:pPr>
            <a:r>
              <a:t/>
            </a:r>
            <a:endParaRPr sz="1100">
              <a:solidFill>
                <a:schemeClr val="dk1"/>
              </a:solidFill>
            </a:endParaRPr>
          </a:p>
        </p:txBody>
      </p:sp>
    </p:spTree>
  </p:cSld>
  <p:clrMapOvr>
    <a:masterClrMapping/>
  </p:clrMapOvr>
</p:sld>
</file>

<file path=ppt/slides/slide3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5" name="Shape 3235"/>
        <p:cNvGrpSpPr/>
        <p:nvPr/>
      </p:nvGrpSpPr>
      <p:grpSpPr>
        <a:xfrm>
          <a:off x="0" y="0"/>
          <a:ext cx="0" cy="0"/>
          <a:chOff x="0" y="0"/>
          <a:chExt cx="0" cy="0"/>
        </a:xfrm>
      </p:grpSpPr>
      <p:sp>
        <p:nvSpPr>
          <p:cNvPr id="3236" name="Google Shape;3236;p38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Regex (classe de caractere [negação])</a:t>
            </a:r>
            <a:endParaRPr/>
          </a:p>
        </p:txBody>
      </p:sp>
      <p:sp>
        <p:nvSpPr>
          <p:cNvPr id="3237" name="Google Shape;3237;p381"/>
          <p:cNvSpPr txBox="1"/>
          <p:nvPr/>
        </p:nvSpPr>
        <p:spPr>
          <a:xfrm>
            <a:off x="432800" y="1140225"/>
            <a:ext cx="3720300" cy="38673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pt-BR" sz="1100">
                <a:solidFill>
                  <a:srgbClr val="888888"/>
                </a:solidFill>
              </a:rPr>
              <a:t>//--- Negação ---</a:t>
            </a:r>
            <a:endParaRPr sz="1100">
              <a:solidFill>
                <a:schemeClr val="dk1"/>
              </a:solidFill>
            </a:endParaRPr>
          </a:p>
          <a:p>
            <a:pPr indent="0" lvl="0" marL="0" rtl="0" algn="l">
              <a:spcBef>
                <a:spcPts val="0"/>
              </a:spcBef>
              <a:spcAft>
                <a:spcPts val="0"/>
              </a:spcAft>
              <a:buNone/>
            </a:pPr>
            <a:r>
              <a:t/>
            </a:r>
            <a:endParaRPr sz="1100">
              <a:solidFill>
                <a:schemeClr val="dk1"/>
              </a:solidFill>
            </a:endParaRPr>
          </a:p>
          <a:p>
            <a:pPr indent="0" lvl="0" marL="0" rtl="0" algn="l">
              <a:spcBef>
                <a:spcPts val="0"/>
              </a:spcBef>
              <a:spcAft>
                <a:spcPts val="0"/>
              </a:spcAft>
              <a:buNone/>
            </a:pPr>
            <a:r>
              <a:rPr lang="pt-BR" sz="1100">
                <a:solidFill>
                  <a:srgbClr val="888888"/>
                </a:solidFill>
              </a:rPr>
              <a:t>// \D precisa ter um não dígito</a:t>
            </a:r>
            <a:endParaRPr sz="1100">
              <a:solidFill>
                <a:schemeClr val="dk1"/>
              </a:solidFill>
            </a:endParaRPr>
          </a:p>
          <a:p>
            <a:pPr indent="0" lvl="0" marL="0" rtl="0" algn="l">
              <a:spcBef>
                <a:spcPts val="0"/>
              </a:spcBef>
              <a:spcAft>
                <a:spcPts val="0"/>
              </a:spcAft>
              <a:buNone/>
            </a:pPr>
            <a:r>
              <a:rPr lang="pt-BR" sz="1100">
                <a:solidFill>
                  <a:srgbClr val="996633"/>
                </a:solidFill>
              </a:rPr>
              <a:t>$subject</a:t>
            </a:r>
            <a:r>
              <a:rPr lang="pt-BR" sz="1100">
                <a:solidFill>
                  <a:schemeClr val="dk1"/>
                </a:solidFill>
              </a:rPr>
              <a:t> </a:t>
            </a:r>
            <a:r>
              <a:rPr lang="pt-BR" sz="1100">
                <a:solidFill>
                  <a:srgbClr val="333333"/>
                </a:solidFill>
              </a:rPr>
              <a:t>=</a:t>
            </a:r>
            <a:r>
              <a:rPr lang="pt-BR" sz="1100">
                <a:solidFill>
                  <a:schemeClr val="dk1"/>
                </a:solidFill>
              </a:rPr>
              <a:t> </a:t>
            </a:r>
            <a:r>
              <a:rPr lang="pt-BR" sz="1100">
                <a:solidFill>
                  <a:schemeClr val="dk1"/>
                </a:solidFill>
                <a:highlight>
                  <a:srgbClr val="FFF0F0"/>
                </a:highlight>
              </a:rPr>
              <a:t>"precisa ter um 'não' d</a:t>
            </a:r>
            <a:r>
              <a:rPr lang="pt-BR" sz="1100">
                <a:solidFill>
                  <a:schemeClr val="dk1"/>
                </a:solidFill>
                <a:highlight>
                  <a:srgbClr val="FFF0F0"/>
                </a:highlight>
              </a:rPr>
              <a:t>í</a:t>
            </a:r>
            <a:r>
              <a:rPr lang="pt-BR" sz="1100">
                <a:solidFill>
                  <a:schemeClr val="dk1"/>
                </a:solidFill>
                <a:highlight>
                  <a:srgbClr val="FFF0F0"/>
                </a:highlight>
              </a:rPr>
              <a:t>gito aqui 123"</a:t>
            </a:r>
            <a:r>
              <a:rPr lang="pt-BR" sz="1100">
                <a:solidFill>
                  <a:schemeClr val="dk1"/>
                </a:solidFill>
              </a:rPr>
              <a:t>; </a:t>
            </a:r>
            <a:endParaRPr sz="1100">
              <a:solidFill>
                <a:schemeClr val="dk1"/>
              </a:solidFill>
            </a:endParaRPr>
          </a:p>
          <a:p>
            <a:pPr indent="0" lvl="0" marL="0" rtl="0" algn="l">
              <a:spcBef>
                <a:spcPts val="0"/>
              </a:spcBef>
              <a:spcAft>
                <a:spcPts val="0"/>
              </a:spcAft>
              <a:buNone/>
            </a:pPr>
            <a:r>
              <a:rPr lang="pt-BR" sz="1100">
                <a:solidFill>
                  <a:srgbClr val="996633"/>
                </a:solidFill>
              </a:rPr>
              <a:t>$pattern</a:t>
            </a:r>
            <a:r>
              <a:rPr lang="pt-BR" sz="1100">
                <a:solidFill>
                  <a:schemeClr val="dk1"/>
                </a:solidFill>
              </a:rPr>
              <a:t> </a:t>
            </a:r>
            <a:r>
              <a:rPr lang="pt-BR" sz="1100">
                <a:solidFill>
                  <a:srgbClr val="333333"/>
                </a:solidFill>
              </a:rPr>
              <a:t>=</a:t>
            </a:r>
            <a:r>
              <a:rPr lang="pt-BR" sz="1100">
                <a:solidFill>
                  <a:schemeClr val="dk1"/>
                </a:solidFill>
              </a:rPr>
              <a:t> </a:t>
            </a:r>
            <a:r>
              <a:rPr lang="pt-BR" sz="1100">
                <a:solidFill>
                  <a:schemeClr val="dk1"/>
                </a:solidFill>
                <a:highlight>
                  <a:srgbClr val="FFF0F0"/>
                </a:highlight>
              </a:rPr>
              <a:t>"/\D/"</a:t>
            </a:r>
            <a:r>
              <a:rPr lang="pt-BR" sz="1100">
                <a:solidFill>
                  <a:schemeClr val="dk1"/>
                </a:solidFill>
              </a:rPr>
              <a:t>; </a:t>
            </a:r>
            <a:r>
              <a:rPr lang="pt-BR" sz="1100">
                <a:solidFill>
                  <a:srgbClr val="888888"/>
                </a:solidFill>
              </a:rPr>
              <a:t>//começa com</a:t>
            </a:r>
            <a:endParaRPr sz="1100">
              <a:solidFill>
                <a:schemeClr val="dk1"/>
              </a:solidFill>
            </a:endParaRPr>
          </a:p>
          <a:p>
            <a:pPr indent="0" lvl="0" marL="0" rtl="0" algn="l">
              <a:spcBef>
                <a:spcPts val="0"/>
              </a:spcBef>
              <a:spcAft>
                <a:spcPts val="0"/>
              </a:spcAft>
              <a:buNone/>
            </a:pPr>
            <a:r>
              <a:rPr lang="pt-BR" sz="1100">
                <a:solidFill>
                  <a:srgbClr val="007020"/>
                </a:solidFill>
              </a:rPr>
              <a:t>var_dump</a:t>
            </a:r>
            <a:r>
              <a:rPr lang="pt-BR" sz="1100">
                <a:solidFill>
                  <a:schemeClr val="dk1"/>
                </a:solidFill>
              </a:rPr>
              <a:t>(</a:t>
            </a:r>
            <a:r>
              <a:rPr lang="pt-BR" sz="1100">
                <a:solidFill>
                  <a:srgbClr val="007020"/>
                </a:solidFill>
              </a:rPr>
              <a:t>preg_match</a:t>
            </a:r>
            <a:r>
              <a:rPr lang="pt-BR" sz="1100">
                <a:solidFill>
                  <a:schemeClr val="dk1"/>
                </a:solidFill>
              </a:rPr>
              <a:t>(</a:t>
            </a:r>
            <a:r>
              <a:rPr lang="pt-BR" sz="1100">
                <a:solidFill>
                  <a:srgbClr val="996633"/>
                </a:solidFill>
              </a:rPr>
              <a:t>$pattern</a:t>
            </a:r>
            <a:r>
              <a:rPr lang="pt-BR" sz="1100">
                <a:solidFill>
                  <a:schemeClr val="dk1"/>
                </a:solidFill>
              </a:rPr>
              <a:t>, </a:t>
            </a:r>
            <a:r>
              <a:rPr lang="pt-BR" sz="1100">
                <a:solidFill>
                  <a:srgbClr val="996633"/>
                </a:solidFill>
              </a:rPr>
              <a:t>$subject</a:t>
            </a:r>
            <a:r>
              <a:rPr lang="pt-BR" sz="1100">
                <a:solidFill>
                  <a:schemeClr val="dk1"/>
                </a:solidFill>
              </a:rPr>
              <a:t>));</a:t>
            </a:r>
            <a:endParaRPr sz="1100">
              <a:solidFill>
                <a:schemeClr val="dk1"/>
              </a:solidFill>
            </a:endParaRPr>
          </a:p>
          <a:p>
            <a:pPr indent="0" lvl="0" marL="0" rtl="0" algn="l">
              <a:spcBef>
                <a:spcPts val="0"/>
              </a:spcBef>
              <a:spcAft>
                <a:spcPts val="0"/>
              </a:spcAft>
              <a:buNone/>
            </a:pPr>
            <a:r>
              <a:t/>
            </a:r>
            <a:endParaRPr sz="1100">
              <a:solidFill>
                <a:schemeClr val="dk1"/>
              </a:solidFill>
            </a:endParaRPr>
          </a:p>
          <a:p>
            <a:pPr indent="0" lvl="0" marL="0" rtl="0" algn="l">
              <a:spcBef>
                <a:spcPts val="0"/>
              </a:spcBef>
              <a:spcAft>
                <a:spcPts val="0"/>
              </a:spcAft>
              <a:buNone/>
            </a:pPr>
            <a:r>
              <a:rPr lang="pt-BR" sz="1100">
                <a:solidFill>
                  <a:srgbClr val="888888"/>
                </a:solidFill>
              </a:rPr>
              <a:t>// \W precisa ter um não alfa</a:t>
            </a:r>
            <a:endParaRPr sz="1100">
              <a:solidFill>
                <a:schemeClr val="dk1"/>
              </a:solidFill>
            </a:endParaRPr>
          </a:p>
          <a:p>
            <a:pPr indent="0" lvl="0" marL="0" rtl="0" algn="l">
              <a:spcBef>
                <a:spcPts val="0"/>
              </a:spcBef>
              <a:spcAft>
                <a:spcPts val="0"/>
              </a:spcAft>
              <a:buNone/>
            </a:pPr>
            <a:r>
              <a:rPr lang="pt-BR" sz="1100">
                <a:solidFill>
                  <a:srgbClr val="996633"/>
                </a:solidFill>
              </a:rPr>
              <a:t>$subject</a:t>
            </a:r>
            <a:r>
              <a:rPr lang="pt-BR" sz="1100">
                <a:solidFill>
                  <a:schemeClr val="dk1"/>
                </a:solidFill>
              </a:rPr>
              <a:t> </a:t>
            </a:r>
            <a:r>
              <a:rPr lang="pt-BR" sz="1100">
                <a:solidFill>
                  <a:srgbClr val="333333"/>
                </a:solidFill>
              </a:rPr>
              <a:t>=</a:t>
            </a:r>
            <a:r>
              <a:rPr lang="pt-BR" sz="1100">
                <a:solidFill>
                  <a:schemeClr val="dk1"/>
                </a:solidFill>
              </a:rPr>
              <a:t> </a:t>
            </a:r>
            <a:r>
              <a:rPr lang="pt-BR" sz="1100">
                <a:solidFill>
                  <a:schemeClr val="dk1"/>
                </a:solidFill>
                <a:highlight>
                  <a:srgbClr val="FFF0F0"/>
                </a:highlight>
              </a:rPr>
              <a:t>"precisa ter um 'não' alfa aqui 123"</a:t>
            </a:r>
            <a:r>
              <a:rPr lang="pt-BR" sz="1100">
                <a:solidFill>
                  <a:schemeClr val="dk1"/>
                </a:solidFill>
              </a:rPr>
              <a:t>;  </a:t>
            </a:r>
            <a:endParaRPr sz="1100">
              <a:solidFill>
                <a:schemeClr val="dk1"/>
              </a:solidFill>
            </a:endParaRPr>
          </a:p>
          <a:p>
            <a:pPr indent="0" lvl="0" marL="0" rtl="0" algn="l">
              <a:spcBef>
                <a:spcPts val="0"/>
              </a:spcBef>
              <a:spcAft>
                <a:spcPts val="0"/>
              </a:spcAft>
              <a:buNone/>
            </a:pPr>
            <a:r>
              <a:rPr lang="pt-BR" sz="1100">
                <a:solidFill>
                  <a:srgbClr val="996633"/>
                </a:solidFill>
              </a:rPr>
              <a:t>$pattern</a:t>
            </a:r>
            <a:r>
              <a:rPr lang="pt-BR" sz="1100">
                <a:solidFill>
                  <a:schemeClr val="dk1"/>
                </a:solidFill>
              </a:rPr>
              <a:t> </a:t>
            </a:r>
            <a:r>
              <a:rPr lang="pt-BR" sz="1100">
                <a:solidFill>
                  <a:srgbClr val="333333"/>
                </a:solidFill>
              </a:rPr>
              <a:t>=</a:t>
            </a:r>
            <a:r>
              <a:rPr lang="pt-BR" sz="1100">
                <a:solidFill>
                  <a:schemeClr val="dk1"/>
                </a:solidFill>
              </a:rPr>
              <a:t> </a:t>
            </a:r>
            <a:r>
              <a:rPr lang="pt-BR" sz="1100">
                <a:solidFill>
                  <a:schemeClr val="dk1"/>
                </a:solidFill>
                <a:highlight>
                  <a:srgbClr val="FFF0F0"/>
                </a:highlight>
              </a:rPr>
              <a:t>"/\W/"</a:t>
            </a:r>
            <a:r>
              <a:rPr lang="pt-BR" sz="1100">
                <a:solidFill>
                  <a:schemeClr val="dk1"/>
                </a:solidFill>
              </a:rPr>
              <a:t>; </a:t>
            </a:r>
            <a:r>
              <a:rPr lang="pt-BR" sz="1100">
                <a:solidFill>
                  <a:srgbClr val="888888"/>
                </a:solidFill>
              </a:rPr>
              <a:t>//começa com</a:t>
            </a:r>
            <a:endParaRPr sz="1100">
              <a:solidFill>
                <a:schemeClr val="dk1"/>
              </a:solidFill>
            </a:endParaRPr>
          </a:p>
          <a:p>
            <a:pPr indent="0" lvl="0" marL="0" rtl="0" algn="l">
              <a:spcBef>
                <a:spcPts val="0"/>
              </a:spcBef>
              <a:spcAft>
                <a:spcPts val="0"/>
              </a:spcAft>
              <a:buNone/>
            </a:pPr>
            <a:r>
              <a:rPr lang="pt-BR" sz="1100">
                <a:solidFill>
                  <a:srgbClr val="007020"/>
                </a:solidFill>
              </a:rPr>
              <a:t>var_dump</a:t>
            </a:r>
            <a:r>
              <a:rPr lang="pt-BR" sz="1100">
                <a:solidFill>
                  <a:schemeClr val="dk1"/>
                </a:solidFill>
              </a:rPr>
              <a:t>(</a:t>
            </a:r>
            <a:r>
              <a:rPr lang="pt-BR" sz="1100">
                <a:solidFill>
                  <a:srgbClr val="007020"/>
                </a:solidFill>
              </a:rPr>
              <a:t>preg_match</a:t>
            </a:r>
            <a:r>
              <a:rPr lang="pt-BR" sz="1100">
                <a:solidFill>
                  <a:schemeClr val="dk1"/>
                </a:solidFill>
              </a:rPr>
              <a:t>(</a:t>
            </a:r>
            <a:r>
              <a:rPr lang="pt-BR" sz="1100">
                <a:solidFill>
                  <a:srgbClr val="996633"/>
                </a:solidFill>
              </a:rPr>
              <a:t>$pattern</a:t>
            </a:r>
            <a:r>
              <a:rPr lang="pt-BR" sz="1100">
                <a:solidFill>
                  <a:schemeClr val="dk1"/>
                </a:solidFill>
              </a:rPr>
              <a:t>, </a:t>
            </a:r>
            <a:r>
              <a:rPr lang="pt-BR" sz="1100">
                <a:solidFill>
                  <a:srgbClr val="996633"/>
                </a:solidFill>
              </a:rPr>
              <a:t>$subject</a:t>
            </a:r>
            <a:r>
              <a:rPr lang="pt-BR" sz="1100">
                <a:solidFill>
                  <a:schemeClr val="dk1"/>
                </a:solidFill>
              </a:rPr>
              <a:t>));</a:t>
            </a:r>
            <a:endParaRPr sz="1100">
              <a:solidFill>
                <a:schemeClr val="dk1"/>
              </a:solidFill>
            </a:endParaRPr>
          </a:p>
          <a:p>
            <a:pPr indent="0" lvl="0" marL="0" rtl="0" algn="l">
              <a:spcBef>
                <a:spcPts val="0"/>
              </a:spcBef>
              <a:spcAft>
                <a:spcPts val="0"/>
              </a:spcAft>
              <a:buNone/>
            </a:pPr>
            <a:r>
              <a:t/>
            </a:r>
            <a:endParaRPr sz="1100">
              <a:solidFill>
                <a:schemeClr val="dk1"/>
              </a:solidFill>
            </a:endParaRPr>
          </a:p>
          <a:p>
            <a:pPr indent="0" lvl="0" marL="0" rtl="0" algn="l">
              <a:spcBef>
                <a:spcPts val="0"/>
              </a:spcBef>
              <a:spcAft>
                <a:spcPts val="0"/>
              </a:spcAft>
              <a:buNone/>
            </a:pPr>
            <a:r>
              <a:rPr lang="pt-BR" sz="1100">
                <a:solidFill>
                  <a:srgbClr val="888888"/>
                </a:solidFill>
              </a:rPr>
              <a:t>// \W precisa ter um não espaço</a:t>
            </a:r>
            <a:endParaRPr sz="1100">
              <a:solidFill>
                <a:schemeClr val="dk1"/>
              </a:solidFill>
            </a:endParaRPr>
          </a:p>
          <a:p>
            <a:pPr indent="0" lvl="0" marL="0" rtl="0" algn="l">
              <a:spcBef>
                <a:spcPts val="0"/>
              </a:spcBef>
              <a:spcAft>
                <a:spcPts val="0"/>
              </a:spcAft>
              <a:buNone/>
            </a:pPr>
            <a:r>
              <a:rPr lang="pt-BR" sz="1100">
                <a:solidFill>
                  <a:srgbClr val="996633"/>
                </a:solidFill>
              </a:rPr>
              <a:t>$subject</a:t>
            </a:r>
            <a:r>
              <a:rPr lang="pt-BR" sz="1100">
                <a:solidFill>
                  <a:schemeClr val="dk1"/>
                </a:solidFill>
              </a:rPr>
              <a:t> </a:t>
            </a:r>
            <a:r>
              <a:rPr lang="pt-BR" sz="1100">
                <a:solidFill>
                  <a:srgbClr val="333333"/>
                </a:solidFill>
              </a:rPr>
              <a:t>=</a:t>
            </a:r>
            <a:r>
              <a:rPr lang="pt-BR" sz="1100">
                <a:solidFill>
                  <a:schemeClr val="dk1"/>
                </a:solidFill>
              </a:rPr>
              <a:t> </a:t>
            </a:r>
            <a:r>
              <a:rPr lang="pt-BR" sz="1100">
                <a:solidFill>
                  <a:schemeClr val="dk1"/>
                </a:solidFill>
                <a:highlight>
                  <a:srgbClr val="FFF0F0"/>
                </a:highlight>
              </a:rPr>
              <a:t>"precisa ter um 'não' espaço aqui"</a:t>
            </a:r>
            <a:r>
              <a:rPr lang="pt-BR" sz="1100">
                <a:solidFill>
                  <a:schemeClr val="dk1"/>
                </a:solidFill>
              </a:rPr>
              <a:t>;    </a:t>
            </a:r>
            <a:endParaRPr sz="1100">
              <a:solidFill>
                <a:schemeClr val="dk1"/>
              </a:solidFill>
            </a:endParaRPr>
          </a:p>
          <a:p>
            <a:pPr indent="0" lvl="0" marL="0" rtl="0" algn="l">
              <a:spcBef>
                <a:spcPts val="0"/>
              </a:spcBef>
              <a:spcAft>
                <a:spcPts val="0"/>
              </a:spcAft>
              <a:buNone/>
            </a:pPr>
            <a:r>
              <a:rPr lang="pt-BR" sz="1100">
                <a:solidFill>
                  <a:srgbClr val="996633"/>
                </a:solidFill>
              </a:rPr>
              <a:t>$pattern</a:t>
            </a:r>
            <a:r>
              <a:rPr lang="pt-BR" sz="1100">
                <a:solidFill>
                  <a:schemeClr val="dk1"/>
                </a:solidFill>
              </a:rPr>
              <a:t> </a:t>
            </a:r>
            <a:r>
              <a:rPr lang="pt-BR" sz="1100">
                <a:solidFill>
                  <a:srgbClr val="333333"/>
                </a:solidFill>
              </a:rPr>
              <a:t>=</a:t>
            </a:r>
            <a:r>
              <a:rPr lang="pt-BR" sz="1100">
                <a:solidFill>
                  <a:schemeClr val="dk1"/>
                </a:solidFill>
              </a:rPr>
              <a:t> </a:t>
            </a:r>
            <a:r>
              <a:rPr lang="pt-BR" sz="1100">
                <a:solidFill>
                  <a:schemeClr val="dk1"/>
                </a:solidFill>
                <a:highlight>
                  <a:srgbClr val="FFF0F0"/>
                </a:highlight>
              </a:rPr>
              <a:t>"/\S/"</a:t>
            </a:r>
            <a:r>
              <a:rPr lang="pt-BR" sz="1100">
                <a:solidFill>
                  <a:schemeClr val="dk1"/>
                </a:solidFill>
              </a:rPr>
              <a:t>; </a:t>
            </a:r>
            <a:r>
              <a:rPr lang="pt-BR" sz="1100">
                <a:solidFill>
                  <a:srgbClr val="888888"/>
                </a:solidFill>
              </a:rPr>
              <a:t>//começa com</a:t>
            </a:r>
            <a:endParaRPr sz="1100">
              <a:solidFill>
                <a:schemeClr val="dk1"/>
              </a:solidFill>
            </a:endParaRPr>
          </a:p>
          <a:p>
            <a:pPr indent="0" lvl="0" marL="0" rtl="0" algn="l">
              <a:spcBef>
                <a:spcPts val="0"/>
              </a:spcBef>
              <a:spcAft>
                <a:spcPts val="0"/>
              </a:spcAft>
              <a:buNone/>
            </a:pPr>
            <a:r>
              <a:rPr lang="pt-BR" sz="1100">
                <a:solidFill>
                  <a:srgbClr val="007020"/>
                </a:solidFill>
              </a:rPr>
              <a:t>var_dump</a:t>
            </a:r>
            <a:r>
              <a:rPr lang="pt-BR" sz="1100">
                <a:solidFill>
                  <a:schemeClr val="dk1"/>
                </a:solidFill>
              </a:rPr>
              <a:t>(</a:t>
            </a:r>
            <a:r>
              <a:rPr lang="pt-BR" sz="1100">
                <a:solidFill>
                  <a:srgbClr val="007020"/>
                </a:solidFill>
              </a:rPr>
              <a:t>preg_match</a:t>
            </a:r>
            <a:r>
              <a:rPr lang="pt-BR" sz="1100">
                <a:solidFill>
                  <a:schemeClr val="dk1"/>
                </a:solidFill>
              </a:rPr>
              <a:t>(</a:t>
            </a:r>
            <a:r>
              <a:rPr lang="pt-BR" sz="1100">
                <a:solidFill>
                  <a:srgbClr val="996633"/>
                </a:solidFill>
              </a:rPr>
              <a:t>$pattern</a:t>
            </a:r>
            <a:r>
              <a:rPr lang="pt-BR" sz="1100">
                <a:solidFill>
                  <a:schemeClr val="dk1"/>
                </a:solidFill>
              </a:rPr>
              <a:t>, </a:t>
            </a:r>
            <a:r>
              <a:rPr lang="pt-BR" sz="1100">
                <a:solidFill>
                  <a:srgbClr val="996633"/>
                </a:solidFill>
              </a:rPr>
              <a:t>$subject</a:t>
            </a:r>
            <a:r>
              <a:rPr lang="pt-BR" sz="1100">
                <a:solidFill>
                  <a:schemeClr val="dk1"/>
                </a:solidFill>
              </a:rPr>
              <a:t>));</a:t>
            </a:r>
            <a:endParaRPr sz="1100">
              <a:solidFill>
                <a:schemeClr val="dk1"/>
              </a:solidFill>
            </a:endParaRPr>
          </a:p>
          <a:p>
            <a:pPr indent="0" lvl="0" marL="0" rtl="0" algn="l">
              <a:lnSpc>
                <a:spcPct val="125000"/>
              </a:lnSpc>
              <a:spcBef>
                <a:spcPts val="0"/>
              </a:spcBef>
              <a:spcAft>
                <a:spcPts val="0"/>
              </a:spcAft>
              <a:buNone/>
            </a:pPr>
            <a:r>
              <a:t/>
            </a:r>
            <a:endParaRPr sz="1100">
              <a:solidFill>
                <a:schemeClr val="dk1"/>
              </a:solidFill>
            </a:endParaRPr>
          </a:p>
        </p:txBody>
      </p:sp>
      <p:sp>
        <p:nvSpPr>
          <p:cNvPr id="3238" name="Google Shape;3238;p381"/>
          <p:cNvSpPr txBox="1"/>
          <p:nvPr/>
        </p:nvSpPr>
        <p:spPr>
          <a:xfrm>
            <a:off x="432800" y="3835425"/>
            <a:ext cx="3000000" cy="126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100">
              <a:solidFill>
                <a:schemeClr val="dk1"/>
              </a:solidFill>
            </a:endParaRPr>
          </a:p>
          <a:p>
            <a:pPr indent="0" lvl="0" marL="0" rtl="0" algn="l">
              <a:spcBef>
                <a:spcPts val="0"/>
              </a:spcBef>
              <a:spcAft>
                <a:spcPts val="0"/>
              </a:spcAft>
              <a:buNone/>
            </a:pPr>
            <a:r>
              <a:rPr lang="pt-BR" sz="1100">
                <a:solidFill>
                  <a:srgbClr val="888888"/>
                </a:solidFill>
              </a:rPr>
              <a:t>// \W precisa ter um não espaço</a:t>
            </a:r>
            <a:endParaRPr sz="1100">
              <a:solidFill>
                <a:schemeClr val="dk1"/>
              </a:solidFill>
            </a:endParaRPr>
          </a:p>
          <a:p>
            <a:pPr indent="0" lvl="0" marL="0" rtl="0" algn="l">
              <a:spcBef>
                <a:spcPts val="0"/>
              </a:spcBef>
              <a:spcAft>
                <a:spcPts val="0"/>
              </a:spcAft>
              <a:buNone/>
            </a:pPr>
            <a:r>
              <a:rPr lang="pt-BR" sz="1100">
                <a:solidFill>
                  <a:srgbClr val="996633"/>
                </a:solidFill>
              </a:rPr>
              <a:t>$subject</a:t>
            </a:r>
            <a:r>
              <a:rPr lang="pt-BR" sz="1100">
                <a:solidFill>
                  <a:schemeClr val="dk1"/>
                </a:solidFill>
              </a:rPr>
              <a:t> </a:t>
            </a:r>
            <a:r>
              <a:rPr lang="pt-BR" sz="1100">
                <a:solidFill>
                  <a:srgbClr val="333333"/>
                </a:solidFill>
              </a:rPr>
              <a:t>=</a:t>
            </a:r>
            <a:r>
              <a:rPr lang="pt-BR" sz="1100">
                <a:solidFill>
                  <a:schemeClr val="dk1"/>
                </a:solidFill>
              </a:rPr>
              <a:t> </a:t>
            </a:r>
            <a:r>
              <a:rPr lang="pt-BR" sz="1100">
                <a:solidFill>
                  <a:schemeClr val="dk1"/>
                </a:solidFill>
                <a:highlight>
                  <a:srgbClr val="FFF0F0"/>
                </a:highlight>
              </a:rPr>
              <a:t>"precisa ter um 'não' espaço aqui"</a:t>
            </a:r>
            <a:r>
              <a:rPr lang="pt-BR" sz="1100">
                <a:solidFill>
                  <a:schemeClr val="dk1"/>
                </a:solidFill>
              </a:rPr>
              <a:t>;    </a:t>
            </a:r>
            <a:endParaRPr sz="1100">
              <a:solidFill>
                <a:schemeClr val="dk1"/>
              </a:solidFill>
            </a:endParaRPr>
          </a:p>
          <a:p>
            <a:pPr indent="0" lvl="0" marL="0" rtl="0" algn="l">
              <a:spcBef>
                <a:spcPts val="0"/>
              </a:spcBef>
              <a:spcAft>
                <a:spcPts val="0"/>
              </a:spcAft>
              <a:buNone/>
            </a:pPr>
            <a:r>
              <a:rPr lang="pt-BR" sz="1100">
                <a:solidFill>
                  <a:srgbClr val="996633"/>
                </a:solidFill>
              </a:rPr>
              <a:t>$pattern</a:t>
            </a:r>
            <a:r>
              <a:rPr lang="pt-BR" sz="1100">
                <a:solidFill>
                  <a:schemeClr val="dk1"/>
                </a:solidFill>
              </a:rPr>
              <a:t> </a:t>
            </a:r>
            <a:r>
              <a:rPr lang="pt-BR" sz="1100">
                <a:solidFill>
                  <a:srgbClr val="333333"/>
                </a:solidFill>
              </a:rPr>
              <a:t>=</a:t>
            </a:r>
            <a:r>
              <a:rPr lang="pt-BR" sz="1100">
                <a:solidFill>
                  <a:schemeClr val="dk1"/>
                </a:solidFill>
              </a:rPr>
              <a:t> </a:t>
            </a:r>
            <a:r>
              <a:rPr lang="pt-BR" sz="1100">
                <a:solidFill>
                  <a:schemeClr val="dk1"/>
                </a:solidFill>
                <a:highlight>
                  <a:srgbClr val="FFF0F0"/>
                </a:highlight>
              </a:rPr>
              <a:t>"/\S/"</a:t>
            </a:r>
            <a:r>
              <a:rPr lang="pt-BR" sz="1100">
                <a:solidFill>
                  <a:schemeClr val="dk1"/>
                </a:solidFill>
              </a:rPr>
              <a:t>; </a:t>
            </a:r>
            <a:r>
              <a:rPr lang="pt-BR" sz="1100">
                <a:solidFill>
                  <a:srgbClr val="888888"/>
                </a:solidFill>
              </a:rPr>
              <a:t>//começa com</a:t>
            </a:r>
            <a:endParaRPr sz="1100">
              <a:solidFill>
                <a:schemeClr val="dk1"/>
              </a:solidFill>
            </a:endParaRPr>
          </a:p>
          <a:p>
            <a:pPr indent="0" lvl="0" marL="0" rtl="0" algn="l">
              <a:lnSpc>
                <a:spcPct val="125000"/>
              </a:lnSpc>
              <a:spcBef>
                <a:spcPts val="0"/>
              </a:spcBef>
              <a:spcAft>
                <a:spcPts val="0"/>
              </a:spcAft>
              <a:buNone/>
            </a:pPr>
            <a:r>
              <a:rPr lang="pt-BR" sz="1100">
                <a:solidFill>
                  <a:srgbClr val="007020"/>
                </a:solidFill>
              </a:rPr>
              <a:t>var_dump</a:t>
            </a:r>
            <a:r>
              <a:rPr lang="pt-BR" sz="1100">
                <a:solidFill>
                  <a:schemeClr val="dk1"/>
                </a:solidFill>
              </a:rPr>
              <a:t>(</a:t>
            </a:r>
            <a:r>
              <a:rPr lang="pt-BR" sz="1100">
                <a:solidFill>
                  <a:srgbClr val="007020"/>
                </a:solidFill>
              </a:rPr>
              <a:t>preg_match</a:t>
            </a:r>
            <a:r>
              <a:rPr lang="pt-BR" sz="1100">
                <a:solidFill>
                  <a:schemeClr val="dk1"/>
                </a:solidFill>
              </a:rPr>
              <a:t>(</a:t>
            </a:r>
            <a:r>
              <a:rPr lang="pt-BR" sz="1100">
                <a:solidFill>
                  <a:srgbClr val="996633"/>
                </a:solidFill>
              </a:rPr>
              <a:t>$pattern</a:t>
            </a:r>
            <a:r>
              <a:rPr lang="pt-BR" sz="1100">
                <a:solidFill>
                  <a:schemeClr val="dk1"/>
                </a:solidFill>
              </a:rPr>
              <a:t>, </a:t>
            </a:r>
            <a:r>
              <a:rPr lang="pt-BR" sz="1100">
                <a:solidFill>
                  <a:srgbClr val="996633"/>
                </a:solidFill>
              </a:rPr>
              <a:t>$subject</a:t>
            </a:r>
            <a:r>
              <a:rPr lang="pt-BR" sz="1100">
                <a:solidFill>
                  <a:schemeClr val="dk1"/>
                </a:solidFill>
              </a:rPr>
              <a:t>));</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p4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t>Estrutura de Controle (if...elseif)</a:t>
            </a:r>
            <a:endParaRPr/>
          </a:p>
        </p:txBody>
      </p:sp>
      <p:sp>
        <p:nvSpPr>
          <p:cNvPr id="384" name="Google Shape;384;p4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sz="2400">
                <a:solidFill>
                  <a:srgbClr val="5F5035"/>
                </a:solidFill>
                <a:highlight>
                  <a:srgbClr val="FFFFE8"/>
                </a:highlight>
              </a:rPr>
              <a:t>&lt;?php</a:t>
            </a:r>
            <a:br>
              <a:rPr lang="pt-BR" sz="2400">
                <a:solidFill>
                  <a:schemeClr val="dk1"/>
                </a:solidFill>
                <a:highlight>
                  <a:srgbClr val="FFFFFF"/>
                </a:highlight>
              </a:rPr>
            </a:br>
            <a:r>
              <a:rPr b="1" lang="pt-BR" sz="2400">
                <a:solidFill>
                  <a:srgbClr val="800000"/>
                </a:solidFill>
                <a:highlight>
                  <a:srgbClr val="FFFFE8"/>
                </a:highlight>
              </a:rPr>
              <a:t>if</a:t>
            </a:r>
            <a:r>
              <a:rPr lang="pt-BR" sz="2400">
                <a:solidFill>
                  <a:schemeClr val="dk1"/>
                </a:solidFill>
                <a:highlight>
                  <a:srgbClr val="FFFFE8"/>
                </a:highlight>
              </a:rPr>
              <a:t> </a:t>
            </a:r>
            <a:r>
              <a:rPr lang="pt-BR" sz="2400">
                <a:solidFill>
                  <a:srgbClr val="808030"/>
                </a:solidFill>
                <a:highlight>
                  <a:srgbClr val="FFFFE8"/>
                </a:highlight>
              </a:rPr>
              <a:t>(</a:t>
            </a:r>
            <a:r>
              <a:rPr lang="pt-BR" sz="2400">
                <a:solidFill>
                  <a:srgbClr val="797997"/>
                </a:solidFill>
                <a:highlight>
                  <a:srgbClr val="FFFFE8"/>
                </a:highlight>
              </a:rPr>
              <a:t>$a</a:t>
            </a:r>
            <a:r>
              <a:rPr lang="pt-BR" sz="2400">
                <a:solidFill>
                  <a:schemeClr val="dk1"/>
                </a:solidFill>
                <a:highlight>
                  <a:srgbClr val="FFFFE8"/>
                </a:highlight>
              </a:rPr>
              <a:t> </a:t>
            </a:r>
            <a:r>
              <a:rPr lang="pt-BR" sz="2400">
                <a:solidFill>
                  <a:srgbClr val="808030"/>
                </a:solidFill>
                <a:highlight>
                  <a:srgbClr val="FFFFE8"/>
                </a:highlight>
              </a:rPr>
              <a:t>&gt;</a:t>
            </a:r>
            <a:r>
              <a:rPr lang="pt-BR" sz="2400">
                <a:solidFill>
                  <a:schemeClr val="dk1"/>
                </a:solidFill>
                <a:highlight>
                  <a:srgbClr val="FFFFE8"/>
                </a:highlight>
              </a:rPr>
              <a:t> </a:t>
            </a:r>
            <a:r>
              <a:rPr lang="pt-BR" sz="2400">
                <a:solidFill>
                  <a:srgbClr val="797997"/>
                </a:solidFill>
                <a:highlight>
                  <a:srgbClr val="FFFFE8"/>
                </a:highlight>
              </a:rPr>
              <a:t>$b</a:t>
            </a:r>
            <a:r>
              <a:rPr lang="pt-BR" sz="2400">
                <a:solidFill>
                  <a:srgbClr val="808030"/>
                </a:solidFill>
                <a:highlight>
                  <a:srgbClr val="FFFFE8"/>
                </a:highlight>
              </a:rPr>
              <a:t>)</a:t>
            </a:r>
            <a:r>
              <a:rPr lang="pt-BR" sz="2400">
                <a:solidFill>
                  <a:schemeClr val="dk1"/>
                </a:solidFill>
                <a:highlight>
                  <a:srgbClr val="FFFFE8"/>
                </a:highlight>
              </a:rPr>
              <a:t> </a:t>
            </a:r>
            <a:r>
              <a:rPr lang="pt-BR" sz="2400">
                <a:solidFill>
                  <a:srgbClr val="800080"/>
                </a:solidFill>
                <a:highlight>
                  <a:srgbClr val="FFFFE8"/>
                </a:highlight>
              </a:rPr>
              <a:t>{</a:t>
            </a:r>
            <a:br>
              <a:rPr lang="pt-BR" sz="2400">
                <a:solidFill>
                  <a:schemeClr val="dk1"/>
                </a:solidFill>
                <a:highlight>
                  <a:srgbClr val="FFFFFF"/>
                </a:highlight>
              </a:rPr>
            </a:br>
            <a:r>
              <a:rPr lang="pt-BR" sz="2400">
                <a:solidFill>
                  <a:schemeClr val="dk1"/>
                </a:solidFill>
                <a:highlight>
                  <a:srgbClr val="FFFFE8"/>
                </a:highlight>
              </a:rPr>
              <a:t>    </a:t>
            </a:r>
            <a:r>
              <a:rPr b="1" lang="pt-BR" sz="2400">
                <a:solidFill>
                  <a:srgbClr val="800000"/>
                </a:solidFill>
                <a:highlight>
                  <a:srgbClr val="FFFFE8"/>
                </a:highlight>
              </a:rPr>
              <a:t>echo</a:t>
            </a:r>
            <a:r>
              <a:rPr lang="pt-BR" sz="2400">
                <a:solidFill>
                  <a:schemeClr val="dk1"/>
                </a:solidFill>
                <a:highlight>
                  <a:srgbClr val="FFFFE8"/>
                </a:highlight>
              </a:rPr>
              <a:t> </a:t>
            </a:r>
            <a:r>
              <a:rPr lang="pt-BR" sz="2400">
                <a:solidFill>
                  <a:srgbClr val="0000E6"/>
                </a:solidFill>
                <a:highlight>
                  <a:srgbClr val="FFFFE8"/>
                </a:highlight>
              </a:rPr>
              <a:t>"a é maior que b"</a:t>
            </a:r>
            <a:r>
              <a:rPr lang="pt-BR" sz="2400">
                <a:solidFill>
                  <a:srgbClr val="800080"/>
                </a:solidFill>
                <a:highlight>
                  <a:srgbClr val="FFFFE8"/>
                </a:highlight>
              </a:rPr>
              <a:t>;</a:t>
            </a:r>
            <a:br>
              <a:rPr lang="pt-BR" sz="2400">
                <a:solidFill>
                  <a:schemeClr val="dk1"/>
                </a:solidFill>
                <a:highlight>
                  <a:srgbClr val="FFFFFF"/>
                </a:highlight>
              </a:rPr>
            </a:br>
            <a:r>
              <a:rPr lang="pt-BR" sz="2400">
                <a:solidFill>
                  <a:srgbClr val="800080"/>
                </a:solidFill>
                <a:highlight>
                  <a:srgbClr val="FFFFE8"/>
                </a:highlight>
              </a:rPr>
              <a:t>}</a:t>
            </a:r>
            <a:r>
              <a:rPr lang="pt-BR" sz="2400">
                <a:solidFill>
                  <a:schemeClr val="dk1"/>
                </a:solidFill>
                <a:highlight>
                  <a:srgbClr val="FFFFE8"/>
                </a:highlight>
              </a:rPr>
              <a:t> </a:t>
            </a:r>
            <a:r>
              <a:rPr b="1" lang="pt-BR" sz="2400">
                <a:solidFill>
                  <a:srgbClr val="800000"/>
                </a:solidFill>
                <a:highlight>
                  <a:srgbClr val="FFFFE8"/>
                </a:highlight>
              </a:rPr>
              <a:t>elseif</a:t>
            </a:r>
            <a:r>
              <a:rPr lang="pt-BR" sz="2400">
                <a:solidFill>
                  <a:schemeClr val="dk1"/>
                </a:solidFill>
                <a:highlight>
                  <a:srgbClr val="FFFFE8"/>
                </a:highlight>
              </a:rPr>
              <a:t> </a:t>
            </a:r>
            <a:r>
              <a:rPr lang="pt-BR" sz="2400">
                <a:solidFill>
                  <a:srgbClr val="808030"/>
                </a:solidFill>
                <a:highlight>
                  <a:srgbClr val="FFFFE8"/>
                </a:highlight>
              </a:rPr>
              <a:t>(</a:t>
            </a:r>
            <a:r>
              <a:rPr lang="pt-BR" sz="2400">
                <a:solidFill>
                  <a:srgbClr val="797997"/>
                </a:solidFill>
                <a:highlight>
                  <a:srgbClr val="FFFFE8"/>
                </a:highlight>
              </a:rPr>
              <a:t>$a</a:t>
            </a:r>
            <a:r>
              <a:rPr lang="pt-BR" sz="2400">
                <a:solidFill>
                  <a:schemeClr val="dk1"/>
                </a:solidFill>
                <a:highlight>
                  <a:srgbClr val="FFFFE8"/>
                </a:highlight>
              </a:rPr>
              <a:t> </a:t>
            </a:r>
            <a:r>
              <a:rPr lang="pt-BR" sz="2400">
                <a:solidFill>
                  <a:srgbClr val="808030"/>
                </a:solidFill>
                <a:highlight>
                  <a:srgbClr val="FFFFE8"/>
                </a:highlight>
              </a:rPr>
              <a:t>==</a:t>
            </a:r>
            <a:r>
              <a:rPr lang="pt-BR" sz="2400">
                <a:solidFill>
                  <a:schemeClr val="dk1"/>
                </a:solidFill>
                <a:highlight>
                  <a:srgbClr val="FFFFE8"/>
                </a:highlight>
              </a:rPr>
              <a:t> </a:t>
            </a:r>
            <a:r>
              <a:rPr lang="pt-BR" sz="2400">
                <a:solidFill>
                  <a:srgbClr val="797997"/>
                </a:solidFill>
                <a:highlight>
                  <a:srgbClr val="FFFFE8"/>
                </a:highlight>
              </a:rPr>
              <a:t>$b</a:t>
            </a:r>
            <a:r>
              <a:rPr lang="pt-BR" sz="2400">
                <a:solidFill>
                  <a:srgbClr val="808030"/>
                </a:solidFill>
                <a:highlight>
                  <a:srgbClr val="FFFFE8"/>
                </a:highlight>
              </a:rPr>
              <a:t>)</a:t>
            </a:r>
            <a:r>
              <a:rPr lang="pt-BR" sz="2400">
                <a:solidFill>
                  <a:schemeClr val="dk1"/>
                </a:solidFill>
                <a:highlight>
                  <a:srgbClr val="FFFFE8"/>
                </a:highlight>
              </a:rPr>
              <a:t> </a:t>
            </a:r>
            <a:r>
              <a:rPr lang="pt-BR" sz="2400">
                <a:solidFill>
                  <a:srgbClr val="800080"/>
                </a:solidFill>
                <a:highlight>
                  <a:srgbClr val="FFFFE8"/>
                </a:highlight>
              </a:rPr>
              <a:t>{</a:t>
            </a:r>
            <a:br>
              <a:rPr lang="pt-BR" sz="2400">
                <a:solidFill>
                  <a:schemeClr val="dk1"/>
                </a:solidFill>
                <a:highlight>
                  <a:srgbClr val="FFFFFF"/>
                </a:highlight>
              </a:rPr>
            </a:br>
            <a:r>
              <a:rPr lang="pt-BR" sz="2400">
                <a:solidFill>
                  <a:schemeClr val="dk1"/>
                </a:solidFill>
                <a:highlight>
                  <a:srgbClr val="FFFFE8"/>
                </a:highlight>
              </a:rPr>
              <a:t>    </a:t>
            </a:r>
            <a:r>
              <a:rPr b="1" lang="pt-BR" sz="2400">
                <a:solidFill>
                  <a:srgbClr val="800000"/>
                </a:solidFill>
                <a:highlight>
                  <a:srgbClr val="FFFFE8"/>
                </a:highlight>
              </a:rPr>
              <a:t>echo</a:t>
            </a:r>
            <a:r>
              <a:rPr lang="pt-BR" sz="2400">
                <a:solidFill>
                  <a:schemeClr val="dk1"/>
                </a:solidFill>
                <a:highlight>
                  <a:srgbClr val="FFFFE8"/>
                </a:highlight>
              </a:rPr>
              <a:t> </a:t>
            </a:r>
            <a:r>
              <a:rPr lang="pt-BR" sz="2400">
                <a:solidFill>
                  <a:srgbClr val="0000E6"/>
                </a:solidFill>
                <a:highlight>
                  <a:srgbClr val="FFFFE8"/>
                </a:highlight>
              </a:rPr>
              <a:t>"a é igual a b"</a:t>
            </a:r>
            <a:r>
              <a:rPr lang="pt-BR" sz="2400">
                <a:solidFill>
                  <a:srgbClr val="800080"/>
                </a:solidFill>
                <a:highlight>
                  <a:srgbClr val="FFFFE8"/>
                </a:highlight>
              </a:rPr>
              <a:t>;</a:t>
            </a:r>
            <a:br>
              <a:rPr lang="pt-BR" sz="2400">
                <a:solidFill>
                  <a:schemeClr val="dk1"/>
                </a:solidFill>
                <a:highlight>
                  <a:srgbClr val="FFFFFF"/>
                </a:highlight>
              </a:rPr>
            </a:br>
            <a:r>
              <a:rPr lang="pt-BR" sz="2400">
                <a:solidFill>
                  <a:srgbClr val="800080"/>
                </a:solidFill>
                <a:highlight>
                  <a:srgbClr val="FFFFE8"/>
                </a:highlight>
              </a:rPr>
              <a:t>}</a:t>
            </a:r>
            <a:r>
              <a:rPr lang="pt-BR" sz="2400">
                <a:solidFill>
                  <a:schemeClr val="dk1"/>
                </a:solidFill>
                <a:highlight>
                  <a:srgbClr val="FFFFE8"/>
                </a:highlight>
              </a:rPr>
              <a:t> </a:t>
            </a:r>
            <a:r>
              <a:rPr b="1" lang="pt-BR" sz="2400">
                <a:solidFill>
                  <a:srgbClr val="800000"/>
                </a:solidFill>
                <a:highlight>
                  <a:srgbClr val="FFFFE8"/>
                </a:highlight>
              </a:rPr>
              <a:t>else</a:t>
            </a:r>
            <a:r>
              <a:rPr lang="pt-BR" sz="2400">
                <a:solidFill>
                  <a:schemeClr val="dk1"/>
                </a:solidFill>
                <a:highlight>
                  <a:srgbClr val="FFFFE8"/>
                </a:highlight>
              </a:rPr>
              <a:t> </a:t>
            </a:r>
            <a:r>
              <a:rPr lang="pt-BR" sz="2400">
                <a:solidFill>
                  <a:srgbClr val="800080"/>
                </a:solidFill>
                <a:highlight>
                  <a:srgbClr val="FFFFE8"/>
                </a:highlight>
              </a:rPr>
              <a:t>{</a:t>
            </a:r>
            <a:br>
              <a:rPr lang="pt-BR" sz="2400">
                <a:solidFill>
                  <a:schemeClr val="dk1"/>
                </a:solidFill>
                <a:highlight>
                  <a:srgbClr val="FFFFFF"/>
                </a:highlight>
              </a:rPr>
            </a:br>
            <a:r>
              <a:rPr lang="pt-BR" sz="2400">
                <a:solidFill>
                  <a:schemeClr val="dk1"/>
                </a:solidFill>
                <a:highlight>
                  <a:srgbClr val="FFFFE8"/>
                </a:highlight>
              </a:rPr>
              <a:t>    </a:t>
            </a:r>
            <a:r>
              <a:rPr b="1" lang="pt-BR" sz="2400">
                <a:solidFill>
                  <a:srgbClr val="800000"/>
                </a:solidFill>
                <a:highlight>
                  <a:srgbClr val="FFFFE8"/>
                </a:highlight>
              </a:rPr>
              <a:t>echo</a:t>
            </a:r>
            <a:r>
              <a:rPr lang="pt-BR" sz="2400">
                <a:solidFill>
                  <a:schemeClr val="dk1"/>
                </a:solidFill>
                <a:highlight>
                  <a:srgbClr val="FFFFE8"/>
                </a:highlight>
              </a:rPr>
              <a:t> </a:t>
            </a:r>
            <a:r>
              <a:rPr lang="pt-BR" sz="2400">
                <a:solidFill>
                  <a:srgbClr val="0000E6"/>
                </a:solidFill>
                <a:highlight>
                  <a:srgbClr val="FFFFE8"/>
                </a:highlight>
              </a:rPr>
              <a:t>"a não é maior do que b"</a:t>
            </a:r>
            <a:r>
              <a:rPr lang="pt-BR" sz="2400">
                <a:solidFill>
                  <a:srgbClr val="800080"/>
                </a:solidFill>
                <a:highlight>
                  <a:srgbClr val="FFFFE8"/>
                </a:highlight>
              </a:rPr>
              <a:t>;</a:t>
            </a:r>
            <a:br>
              <a:rPr lang="pt-BR" sz="2400">
                <a:solidFill>
                  <a:schemeClr val="dk1"/>
                </a:solidFill>
                <a:highlight>
                  <a:srgbClr val="FFFFFF"/>
                </a:highlight>
              </a:rPr>
            </a:br>
            <a:r>
              <a:rPr lang="pt-BR" sz="2400">
                <a:solidFill>
                  <a:srgbClr val="800080"/>
                </a:solidFill>
                <a:highlight>
                  <a:srgbClr val="FFFFE8"/>
                </a:highlight>
              </a:rPr>
              <a:t>}</a:t>
            </a:r>
            <a:endParaRPr sz="2400">
              <a:solidFill>
                <a:srgbClr val="800080"/>
              </a:solidFill>
              <a:highlight>
                <a:srgbClr val="FFFFE8"/>
              </a:highlight>
            </a:endParaRPr>
          </a:p>
          <a:p>
            <a:pPr indent="0" lvl="0" marL="0" rtl="0" algn="l">
              <a:spcBef>
                <a:spcPts val="1600"/>
              </a:spcBef>
              <a:spcAft>
                <a:spcPts val="1600"/>
              </a:spcAft>
              <a:buNone/>
            </a:pPr>
            <a:r>
              <a:t/>
            </a:r>
            <a:endParaRPr>
              <a:solidFill>
                <a:srgbClr val="0000BB"/>
              </a:solidFill>
              <a:highlight>
                <a:srgbClr val="FFFFFF"/>
              </a:highlight>
              <a:latin typeface="Source Code Pro"/>
              <a:ea typeface="Source Code Pro"/>
              <a:cs typeface="Source Code Pro"/>
              <a:sym typeface="Source Code Pro"/>
            </a:endParaRPr>
          </a:p>
        </p:txBody>
      </p:sp>
      <p:sp>
        <p:nvSpPr>
          <p:cNvPr id="385" name="Google Shape;385;p49"/>
          <p:cNvSpPr txBox="1"/>
          <p:nvPr/>
        </p:nvSpPr>
        <p:spPr>
          <a:xfrm>
            <a:off x="5700150" y="1431825"/>
            <a:ext cx="3000000" cy="30000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just">
              <a:spcBef>
                <a:spcPts val="0"/>
              </a:spcBef>
              <a:spcAft>
                <a:spcPts val="0"/>
              </a:spcAft>
              <a:buNone/>
            </a:pPr>
            <a:r>
              <a:rPr lang="pt-BR" sz="1800">
                <a:solidFill>
                  <a:schemeClr val="dk1"/>
                </a:solidFill>
              </a:rPr>
              <a:t>Também podemos combinar mais uma estrutura de controle if utilizando a cláusula </a:t>
            </a:r>
            <a:r>
              <a:rPr b="1" lang="pt-BR" sz="1800">
                <a:solidFill>
                  <a:schemeClr val="dk1"/>
                </a:solidFill>
              </a:rPr>
              <a:t>elseif</a:t>
            </a:r>
            <a:r>
              <a:rPr lang="pt-BR" sz="1800">
                <a:solidFill>
                  <a:schemeClr val="dk1"/>
                </a:solidFill>
              </a:rPr>
              <a:t>.</a:t>
            </a:r>
            <a:endParaRPr sz="1800">
              <a:solidFill>
                <a:schemeClr val="dk1"/>
              </a:solidFill>
            </a:endParaRPr>
          </a:p>
          <a:p>
            <a:pPr indent="0" lvl="0" marL="0" rtl="0" algn="just">
              <a:spcBef>
                <a:spcPts val="0"/>
              </a:spcBef>
              <a:spcAft>
                <a:spcPts val="0"/>
              </a:spcAft>
              <a:buNone/>
            </a:pPr>
            <a:br>
              <a:rPr lang="pt-BR" sz="1800">
                <a:solidFill>
                  <a:schemeClr val="dk1"/>
                </a:solidFill>
              </a:rPr>
            </a:br>
            <a:r>
              <a:rPr lang="pt-BR" sz="1800">
                <a:solidFill>
                  <a:schemeClr val="dk1"/>
                </a:solidFill>
              </a:rPr>
              <a:t>Neste exemplo utilizamos apenas um </a:t>
            </a:r>
            <a:r>
              <a:rPr b="1" lang="pt-BR" sz="1800">
                <a:solidFill>
                  <a:schemeClr val="dk1"/>
                </a:solidFill>
              </a:rPr>
              <a:t>elseif </a:t>
            </a:r>
            <a:r>
              <a:rPr lang="pt-BR" sz="1800">
                <a:solidFill>
                  <a:schemeClr val="dk1"/>
                </a:solidFill>
              </a:rPr>
              <a:t>mas diversos elseif podem ser usados. </a:t>
            </a:r>
            <a:endParaRPr sz="1800"/>
          </a:p>
        </p:txBody>
      </p:sp>
      <p:cxnSp>
        <p:nvCxnSpPr>
          <p:cNvPr id="386" name="Google Shape;386;p49"/>
          <p:cNvCxnSpPr/>
          <p:nvPr/>
        </p:nvCxnSpPr>
        <p:spPr>
          <a:xfrm>
            <a:off x="5255675" y="1151075"/>
            <a:ext cx="0" cy="36138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3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2" name="Shape 3242"/>
        <p:cNvGrpSpPr/>
        <p:nvPr/>
      </p:nvGrpSpPr>
      <p:grpSpPr>
        <a:xfrm>
          <a:off x="0" y="0"/>
          <a:ext cx="0" cy="0"/>
          <a:chOff x="0" y="0"/>
          <a:chExt cx="0" cy="0"/>
        </a:xfrm>
      </p:grpSpPr>
      <p:sp>
        <p:nvSpPr>
          <p:cNvPr id="3243" name="Google Shape;3243;p38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Regex (ranges “-”)</a:t>
            </a:r>
            <a:endParaRPr/>
          </a:p>
        </p:txBody>
      </p:sp>
      <p:sp>
        <p:nvSpPr>
          <p:cNvPr id="3244" name="Google Shape;3244;p382"/>
          <p:cNvSpPr txBox="1"/>
          <p:nvPr/>
        </p:nvSpPr>
        <p:spPr>
          <a:xfrm>
            <a:off x="252500" y="1184125"/>
            <a:ext cx="4557900" cy="38061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l">
              <a:lnSpc>
                <a:spcPct val="125000"/>
              </a:lnSpc>
              <a:spcBef>
                <a:spcPts val="0"/>
              </a:spcBef>
              <a:spcAft>
                <a:spcPts val="0"/>
              </a:spcAft>
              <a:buNone/>
            </a:pPr>
            <a:r>
              <a:rPr lang="pt-BR" sz="1100">
                <a:solidFill>
                  <a:srgbClr val="557799"/>
                </a:solidFill>
              </a:rPr>
              <a:t>&lt;?php</a:t>
            </a:r>
            <a:endParaRPr sz="1100">
              <a:solidFill>
                <a:schemeClr val="dk1"/>
              </a:solidFill>
            </a:endParaRPr>
          </a:p>
          <a:p>
            <a:pPr indent="0" lvl="0" marL="0" rtl="0" algn="l">
              <a:lnSpc>
                <a:spcPct val="125000"/>
              </a:lnSpc>
              <a:spcBef>
                <a:spcPts val="0"/>
              </a:spcBef>
              <a:spcAft>
                <a:spcPts val="0"/>
              </a:spcAft>
              <a:buNone/>
            </a:pPr>
            <a:r>
              <a:rPr lang="pt-BR" sz="1100">
                <a:solidFill>
                  <a:srgbClr val="888888"/>
                </a:solidFill>
              </a:rPr>
              <a:t>//range para verificar se contém números 0 à 9 (todos os números)</a:t>
            </a:r>
            <a:endParaRPr sz="1100">
              <a:solidFill>
                <a:schemeClr val="dk1"/>
              </a:solidFill>
            </a:endParaRPr>
          </a:p>
          <a:p>
            <a:pPr indent="0" lvl="0" marL="0" rtl="0" algn="l">
              <a:lnSpc>
                <a:spcPct val="125000"/>
              </a:lnSpc>
              <a:spcBef>
                <a:spcPts val="0"/>
              </a:spcBef>
              <a:spcAft>
                <a:spcPts val="0"/>
              </a:spcAft>
              <a:buNone/>
            </a:pPr>
            <a:r>
              <a:rPr lang="pt-BR" sz="1100">
                <a:solidFill>
                  <a:srgbClr val="996633"/>
                </a:solidFill>
              </a:rPr>
              <a:t>$string</a:t>
            </a:r>
            <a:r>
              <a:rPr lang="pt-BR" sz="1100">
                <a:solidFill>
                  <a:schemeClr val="dk1"/>
                </a:solidFill>
              </a:rPr>
              <a:t> </a:t>
            </a:r>
            <a:r>
              <a:rPr lang="pt-BR" sz="1100">
                <a:solidFill>
                  <a:srgbClr val="333333"/>
                </a:solidFill>
              </a:rPr>
              <a:t>=</a:t>
            </a:r>
            <a:r>
              <a:rPr lang="pt-BR" sz="1100">
                <a:solidFill>
                  <a:schemeClr val="dk1"/>
                </a:solidFill>
              </a:rPr>
              <a:t> </a:t>
            </a:r>
            <a:r>
              <a:rPr lang="pt-BR" sz="1100">
                <a:solidFill>
                  <a:schemeClr val="dk1"/>
                </a:solidFill>
                <a:highlight>
                  <a:srgbClr val="FFF0F0"/>
                </a:highlight>
              </a:rPr>
              <a:t>"3 quartos, 2 banheiros, 4 tvs e 18 copos"</a:t>
            </a:r>
            <a:r>
              <a:rPr lang="pt-BR" sz="1100">
                <a:solidFill>
                  <a:schemeClr val="dk1"/>
                </a:solidFill>
              </a:rPr>
              <a:t>;</a:t>
            </a:r>
            <a:endParaRPr sz="1100">
              <a:solidFill>
                <a:schemeClr val="dk1"/>
              </a:solidFill>
            </a:endParaRPr>
          </a:p>
          <a:p>
            <a:pPr indent="0" lvl="0" marL="0" rtl="0" algn="l">
              <a:lnSpc>
                <a:spcPct val="125000"/>
              </a:lnSpc>
              <a:spcBef>
                <a:spcPts val="0"/>
              </a:spcBef>
              <a:spcAft>
                <a:spcPts val="0"/>
              </a:spcAft>
              <a:buNone/>
            </a:pPr>
            <a:r>
              <a:rPr lang="pt-BR" sz="1100">
                <a:solidFill>
                  <a:srgbClr val="996633"/>
                </a:solidFill>
              </a:rPr>
              <a:t>$regex</a:t>
            </a:r>
            <a:r>
              <a:rPr lang="pt-BR" sz="1100">
                <a:solidFill>
                  <a:schemeClr val="dk1"/>
                </a:solidFill>
              </a:rPr>
              <a:t>  </a:t>
            </a:r>
            <a:r>
              <a:rPr lang="pt-BR" sz="1100">
                <a:solidFill>
                  <a:srgbClr val="333333"/>
                </a:solidFill>
              </a:rPr>
              <a:t>=</a:t>
            </a:r>
            <a:r>
              <a:rPr lang="pt-BR" sz="1100">
                <a:solidFill>
                  <a:schemeClr val="dk1"/>
                </a:solidFill>
              </a:rPr>
              <a:t> </a:t>
            </a:r>
            <a:r>
              <a:rPr lang="pt-BR" sz="1100">
                <a:solidFill>
                  <a:schemeClr val="dk1"/>
                </a:solidFill>
                <a:highlight>
                  <a:srgbClr val="FFF0F0"/>
                </a:highlight>
              </a:rPr>
              <a:t>"/[0-9]/"</a:t>
            </a:r>
            <a:r>
              <a:rPr lang="pt-BR" sz="1100">
                <a:solidFill>
                  <a:schemeClr val="dk1"/>
                </a:solidFill>
              </a:rPr>
              <a:t>;</a:t>
            </a:r>
            <a:endParaRPr sz="1100">
              <a:solidFill>
                <a:schemeClr val="dk1"/>
              </a:solidFill>
            </a:endParaRPr>
          </a:p>
          <a:p>
            <a:pPr indent="0" lvl="0" marL="0" rtl="0" algn="l">
              <a:lnSpc>
                <a:spcPct val="125000"/>
              </a:lnSpc>
              <a:spcBef>
                <a:spcPts val="0"/>
              </a:spcBef>
              <a:spcAft>
                <a:spcPts val="0"/>
              </a:spcAft>
              <a:buNone/>
            </a:pPr>
            <a:r>
              <a:rPr lang="pt-BR" sz="1100">
                <a:solidFill>
                  <a:srgbClr val="007020"/>
                </a:solidFill>
              </a:rPr>
              <a:t>var_dump</a:t>
            </a:r>
            <a:r>
              <a:rPr lang="pt-BR" sz="1100">
                <a:solidFill>
                  <a:schemeClr val="dk1"/>
                </a:solidFill>
              </a:rPr>
              <a:t>(</a:t>
            </a:r>
            <a:r>
              <a:rPr lang="pt-BR" sz="1100">
                <a:solidFill>
                  <a:srgbClr val="007020"/>
                </a:solidFill>
              </a:rPr>
              <a:t>preg_match</a:t>
            </a:r>
            <a:r>
              <a:rPr lang="pt-BR" sz="1100">
                <a:solidFill>
                  <a:schemeClr val="dk1"/>
                </a:solidFill>
              </a:rPr>
              <a:t>(</a:t>
            </a:r>
            <a:r>
              <a:rPr lang="pt-BR" sz="1100">
                <a:solidFill>
                  <a:srgbClr val="996633"/>
                </a:solidFill>
              </a:rPr>
              <a:t>$regex</a:t>
            </a:r>
            <a:r>
              <a:rPr lang="pt-BR" sz="1100">
                <a:solidFill>
                  <a:schemeClr val="dk1"/>
                </a:solidFill>
              </a:rPr>
              <a:t>, </a:t>
            </a:r>
            <a:r>
              <a:rPr lang="pt-BR" sz="1100">
                <a:solidFill>
                  <a:srgbClr val="996633"/>
                </a:solidFill>
              </a:rPr>
              <a:t>$string</a:t>
            </a:r>
            <a:r>
              <a:rPr lang="pt-BR" sz="1100">
                <a:solidFill>
                  <a:schemeClr val="dk1"/>
                </a:solidFill>
              </a:rPr>
              <a:t>));</a:t>
            </a:r>
            <a:endParaRPr sz="1100">
              <a:solidFill>
                <a:schemeClr val="dk1"/>
              </a:solidFill>
            </a:endParaRPr>
          </a:p>
          <a:p>
            <a:pPr indent="0" lvl="0" marL="0" rtl="0" algn="l">
              <a:lnSpc>
                <a:spcPct val="125000"/>
              </a:lnSpc>
              <a:spcBef>
                <a:spcPts val="0"/>
              </a:spcBef>
              <a:spcAft>
                <a:spcPts val="0"/>
              </a:spcAft>
              <a:buNone/>
            </a:pPr>
            <a:r>
              <a:t/>
            </a:r>
            <a:endParaRPr sz="1100">
              <a:solidFill>
                <a:schemeClr val="dk1"/>
              </a:solidFill>
            </a:endParaRPr>
          </a:p>
          <a:p>
            <a:pPr indent="0" lvl="0" marL="0" rtl="0" algn="l">
              <a:lnSpc>
                <a:spcPct val="125000"/>
              </a:lnSpc>
              <a:spcBef>
                <a:spcPts val="0"/>
              </a:spcBef>
              <a:spcAft>
                <a:spcPts val="0"/>
              </a:spcAft>
              <a:buNone/>
            </a:pPr>
            <a:r>
              <a:rPr lang="pt-BR" sz="1100">
                <a:solidFill>
                  <a:srgbClr val="888888"/>
                </a:solidFill>
              </a:rPr>
              <a:t>//range para verificar se contém números de 0 à 3</a:t>
            </a:r>
            <a:endParaRPr sz="1100">
              <a:solidFill>
                <a:schemeClr val="dk1"/>
              </a:solidFill>
            </a:endParaRPr>
          </a:p>
          <a:p>
            <a:pPr indent="0" lvl="0" marL="0" rtl="0" algn="l">
              <a:lnSpc>
                <a:spcPct val="125000"/>
              </a:lnSpc>
              <a:spcBef>
                <a:spcPts val="0"/>
              </a:spcBef>
              <a:spcAft>
                <a:spcPts val="0"/>
              </a:spcAft>
              <a:buNone/>
            </a:pPr>
            <a:r>
              <a:rPr lang="pt-BR" sz="1100">
                <a:solidFill>
                  <a:srgbClr val="996633"/>
                </a:solidFill>
              </a:rPr>
              <a:t>$regex</a:t>
            </a:r>
            <a:r>
              <a:rPr lang="pt-BR" sz="1100">
                <a:solidFill>
                  <a:schemeClr val="dk1"/>
                </a:solidFill>
              </a:rPr>
              <a:t>  </a:t>
            </a:r>
            <a:r>
              <a:rPr lang="pt-BR" sz="1100">
                <a:solidFill>
                  <a:srgbClr val="333333"/>
                </a:solidFill>
              </a:rPr>
              <a:t>=</a:t>
            </a:r>
            <a:r>
              <a:rPr lang="pt-BR" sz="1100">
                <a:solidFill>
                  <a:schemeClr val="dk1"/>
                </a:solidFill>
              </a:rPr>
              <a:t> </a:t>
            </a:r>
            <a:r>
              <a:rPr lang="pt-BR" sz="1100">
                <a:solidFill>
                  <a:schemeClr val="dk1"/>
                </a:solidFill>
                <a:highlight>
                  <a:srgbClr val="FFF0F0"/>
                </a:highlight>
              </a:rPr>
              <a:t>"/[0-3]/"</a:t>
            </a:r>
            <a:r>
              <a:rPr lang="pt-BR" sz="1100">
                <a:solidFill>
                  <a:schemeClr val="dk1"/>
                </a:solidFill>
              </a:rPr>
              <a:t>;</a:t>
            </a:r>
            <a:endParaRPr sz="1100">
              <a:solidFill>
                <a:schemeClr val="dk1"/>
              </a:solidFill>
            </a:endParaRPr>
          </a:p>
          <a:p>
            <a:pPr indent="0" lvl="0" marL="0" rtl="0" algn="l">
              <a:lnSpc>
                <a:spcPct val="125000"/>
              </a:lnSpc>
              <a:spcBef>
                <a:spcPts val="0"/>
              </a:spcBef>
              <a:spcAft>
                <a:spcPts val="0"/>
              </a:spcAft>
              <a:buNone/>
            </a:pPr>
            <a:r>
              <a:rPr lang="pt-BR" sz="1100">
                <a:solidFill>
                  <a:srgbClr val="007020"/>
                </a:solidFill>
              </a:rPr>
              <a:t>var_dump</a:t>
            </a:r>
            <a:r>
              <a:rPr lang="pt-BR" sz="1100">
                <a:solidFill>
                  <a:schemeClr val="dk1"/>
                </a:solidFill>
              </a:rPr>
              <a:t>(</a:t>
            </a:r>
            <a:r>
              <a:rPr lang="pt-BR" sz="1100">
                <a:solidFill>
                  <a:srgbClr val="007020"/>
                </a:solidFill>
              </a:rPr>
              <a:t>preg_match</a:t>
            </a:r>
            <a:r>
              <a:rPr lang="pt-BR" sz="1100">
                <a:solidFill>
                  <a:schemeClr val="dk1"/>
                </a:solidFill>
              </a:rPr>
              <a:t>(</a:t>
            </a:r>
            <a:r>
              <a:rPr lang="pt-BR" sz="1100">
                <a:solidFill>
                  <a:srgbClr val="996633"/>
                </a:solidFill>
              </a:rPr>
              <a:t>$regex</a:t>
            </a:r>
            <a:r>
              <a:rPr lang="pt-BR" sz="1100">
                <a:solidFill>
                  <a:schemeClr val="dk1"/>
                </a:solidFill>
              </a:rPr>
              <a:t>, </a:t>
            </a:r>
            <a:r>
              <a:rPr lang="pt-BR" sz="1100">
                <a:solidFill>
                  <a:srgbClr val="996633"/>
                </a:solidFill>
              </a:rPr>
              <a:t>$string</a:t>
            </a:r>
            <a:r>
              <a:rPr lang="pt-BR" sz="1100">
                <a:solidFill>
                  <a:schemeClr val="dk1"/>
                </a:solidFill>
              </a:rPr>
              <a:t>));</a:t>
            </a:r>
            <a:endParaRPr sz="1100">
              <a:solidFill>
                <a:schemeClr val="dk1"/>
              </a:solidFill>
            </a:endParaRPr>
          </a:p>
          <a:p>
            <a:pPr indent="0" lvl="0" marL="0" rtl="0" algn="l">
              <a:lnSpc>
                <a:spcPct val="125000"/>
              </a:lnSpc>
              <a:spcBef>
                <a:spcPts val="0"/>
              </a:spcBef>
              <a:spcAft>
                <a:spcPts val="0"/>
              </a:spcAft>
              <a:buNone/>
            </a:pPr>
            <a:r>
              <a:t/>
            </a:r>
            <a:endParaRPr sz="1100">
              <a:solidFill>
                <a:schemeClr val="dk1"/>
              </a:solidFill>
            </a:endParaRPr>
          </a:p>
          <a:p>
            <a:pPr indent="0" lvl="0" marL="0" rtl="0" algn="l">
              <a:lnSpc>
                <a:spcPct val="125000"/>
              </a:lnSpc>
              <a:spcBef>
                <a:spcPts val="0"/>
              </a:spcBef>
              <a:spcAft>
                <a:spcPts val="0"/>
              </a:spcAft>
              <a:buNone/>
            </a:pPr>
            <a:r>
              <a:rPr lang="pt-BR" sz="1100">
                <a:solidFill>
                  <a:srgbClr val="888888"/>
                </a:solidFill>
              </a:rPr>
              <a:t>//range para verificar se contém letras (caixa baixa e não acentuadas)</a:t>
            </a:r>
            <a:endParaRPr sz="1100">
              <a:solidFill>
                <a:schemeClr val="dk1"/>
              </a:solidFill>
            </a:endParaRPr>
          </a:p>
          <a:p>
            <a:pPr indent="0" lvl="0" marL="0" rtl="0" algn="l">
              <a:lnSpc>
                <a:spcPct val="125000"/>
              </a:lnSpc>
              <a:spcBef>
                <a:spcPts val="0"/>
              </a:spcBef>
              <a:spcAft>
                <a:spcPts val="0"/>
              </a:spcAft>
              <a:buNone/>
            </a:pPr>
            <a:r>
              <a:rPr lang="pt-BR" sz="1100">
                <a:solidFill>
                  <a:srgbClr val="996633"/>
                </a:solidFill>
              </a:rPr>
              <a:t>$regex</a:t>
            </a:r>
            <a:r>
              <a:rPr lang="pt-BR" sz="1100">
                <a:solidFill>
                  <a:schemeClr val="dk1"/>
                </a:solidFill>
              </a:rPr>
              <a:t>  </a:t>
            </a:r>
            <a:r>
              <a:rPr lang="pt-BR" sz="1100">
                <a:solidFill>
                  <a:srgbClr val="333333"/>
                </a:solidFill>
              </a:rPr>
              <a:t>=</a:t>
            </a:r>
            <a:r>
              <a:rPr lang="pt-BR" sz="1100">
                <a:solidFill>
                  <a:schemeClr val="dk1"/>
                </a:solidFill>
              </a:rPr>
              <a:t> </a:t>
            </a:r>
            <a:r>
              <a:rPr lang="pt-BR" sz="1100">
                <a:solidFill>
                  <a:schemeClr val="dk1"/>
                </a:solidFill>
                <a:highlight>
                  <a:srgbClr val="FFF0F0"/>
                </a:highlight>
              </a:rPr>
              <a:t>"/[a-z]/"</a:t>
            </a:r>
            <a:r>
              <a:rPr lang="pt-BR" sz="1100">
                <a:solidFill>
                  <a:schemeClr val="dk1"/>
                </a:solidFill>
              </a:rPr>
              <a:t>;</a:t>
            </a:r>
            <a:endParaRPr sz="1100">
              <a:solidFill>
                <a:schemeClr val="dk1"/>
              </a:solidFill>
            </a:endParaRPr>
          </a:p>
          <a:p>
            <a:pPr indent="0" lvl="0" marL="0" rtl="0" algn="l">
              <a:lnSpc>
                <a:spcPct val="125000"/>
              </a:lnSpc>
              <a:spcBef>
                <a:spcPts val="0"/>
              </a:spcBef>
              <a:spcAft>
                <a:spcPts val="0"/>
              </a:spcAft>
              <a:buNone/>
            </a:pPr>
            <a:r>
              <a:rPr lang="pt-BR" sz="1100">
                <a:solidFill>
                  <a:srgbClr val="007020"/>
                </a:solidFill>
              </a:rPr>
              <a:t>var_dump</a:t>
            </a:r>
            <a:r>
              <a:rPr lang="pt-BR" sz="1100">
                <a:solidFill>
                  <a:schemeClr val="dk1"/>
                </a:solidFill>
              </a:rPr>
              <a:t>(</a:t>
            </a:r>
            <a:r>
              <a:rPr lang="pt-BR" sz="1100">
                <a:solidFill>
                  <a:srgbClr val="007020"/>
                </a:solidFill>
              </a:rPr>
              <a:t>preg_match</a:t>
            </a:r>
            <a:r>
              <a:rPr lang="pt-BR" sz="1100">
                <a:solidFill>
                  <a:schemeClr val="dk1"/>
                </a:solidFill>
              </a:rPr>
              <a:t>(</a:t>
            </a:r>
            <a:r>
              <a:rPr lang="pt-BR" sz="1100">
                <a:solidFill>
                  <a:srgbClr val="996633"/>
                </a:solidFill>
              </a:rPr>
              <a:t>$regex</a:t>
            </a:r>
            <a:r>
              <a:rPr lang="pt-BR" sz="1100">
                <a:solidFill>
                  <a:schemeClr val="dk1"/>
                </a:solidFill>
              </a:rPr>
              <a:t>, </a:t>
            </a:r>
            <a:r>
              <a:rPr lang="pt-BR" sz="1100">
                <a:solidFill>
                  <a:srgbClr val="996633"/>
                </a:solidFill>
              </a:rPr>
              <a:t>$string</a:t>
            </a:r>
            <a:r>
              <a:rPr lang="pt-BR" sz="1100">
                <a:solidFill>
                  <a:schemeClr val="dk1"/>
                </a:solidFill>
              </a:rPr>
              <a:t>));</a:t>
            </a:r>
            <a:endParaRPr sz="1100">
              <a:solidFill>
                <a:schemeClr val="dk1"/>
              </a:solidFill>
            </a:endParaRPr>
          </a:p>
          <a:p>
            <a:pPr indent="0" lvl="0" marL="0" rtl="0" algn="l">
              <a:lnSpc>
                <a:spcPct val="125000"/>
              </a:lnSpc>
              <a:spcBef>
                <a:spcPts val="0"/>
              </a:spcBef>
              <a:spcAft>
                <a:spcPts val="0"/>
              </a:spcAft>
              <a:buNone/>
            </a:pPr>
            <a:r>
              <a:t/>
            </a:r>
            <a:endParaRPr sz="1100">
              <a:solidFill>
                <a:schemeClr val="dk1"/>
              </a:solidFill>
            </a:endParaRPr>
          </a:p>
          <a:p>
            <a:pPr indent="0" lvl="0" marL="0" rtl="0" algn="l">
              <a:lnSpc>
                <a:spcPct val="125000"/>
              </a:lnSpc>
              <a:spcBef>
                <a:spcPts val="0"/>
              </a:spcBef>
              <a:spcAft>
                <a:spcPts val="0"/>
              </a:spcAft>
              <a:buNone/>
            </a:pPr>
            <a:r>
              <a:rPr lang="pt-BR" sz="1100">
                <a:solidFill>
                  <a:srgbClr val="888888"/>
                </a:solidFill>
              </a:rPr>
              <a:t>//range para verificar se contém letras (caixa alta e não acentuadas)</a:t>
            </a:r>
            <a:endParaRPr sz="1100">
              <a:solidFill>
                <a:schemeClr val="dk1"/>
              </a:solidFill>
            </a:endParaRPr>
          </a:p>
          <a:p>
            <a:pPr indent="0" lvl="0" marL="0" rtl="0" algn="l">
              <a:lnSpc>
                <a:spcPct val="125000"/>
              </a:lnSpc>
              <a:spcBef>
                <a:spcPts val="0"/>
              </a:spcBef>
              <a:spcAft>
                <a:spcPts val="0"/>
              </a:spcAft>
              <a:buNone/>
            </a:pPr>
            <a:r>
              <a:rPr lang="pt-BR" sz="1100">
                <a:solidFill>
                  <a:srgbClr val="996633"/>
                </a:solidFill>
              </a:rPr>
              <a:t>$regex</a:t>
            </a:r>
            <a:r>
              <a:rPr lang="pt-BR" sz="1100">
                <a:solidFill>
                  <a:schemeClr val="dk1"/>
                </a:solidFill>
              </a:rPr>
              <a:t>  </a:t>
            </a:r>
            <a:r>
              <a:rPr lang="pt-BR" sz="1100">
                <a:solidFill>
                  <a:srgbClr val="333333"/>
                </a:solidFill>
              </a:rPr>
              <a:t>=</a:t>
            </a:r>
            <a:r>
              <a:rPr lang="pt-BR" sz="1100">
                <a:solidFill>
                  <a:schemeClr val="dk1"/>
                </a:solidFill>
              </a:rPr>
              <a:t> </a:t>
            </a:r>
            <a:r>
              <a:rPr lang="pt-BR" sz="1100">
                <a:solidFill>
                  <a:schemeClr val="dk1"/>
                </a:solidFill>
                <a:highlight>
                  <a:srgbClr val="FFF0F0"/>
                </a:highlight>
              </a:rPr>
              <a:t>"/[A-Z]/"</a:t>
            </a:r>
            <a:r>
              <a:rPr lang="pt-BR" sz="1100">
                <a:solidFill>
                  <a:schemeClr val="dk1"/>
                </a:solidFill>
              </a:rPr>
              <a:t>;</a:t>
            </a:r>
            <a:endParaRPr sz="1100">
              <a:solidFill>
                <a:schemeClr val="dk1"/>
              </a:solidFill>
            </a:endParaRPr>
          </a:p>
          <a:p>
            <a:pPr indent="0" lvl="0" marL="0" rtl="0" algn="l">
              <a:lnSpc>
                <a:spcPct val="125000"/>
              </a:lnSpc>
              <a:spcBef>
                <a:spcPts val="0"/>
              </a:spcBef>
              <a:spcAft>
                <a:spcPts val="0"/>
              </a:spcAft>
              <a:buNone/>
            </a:pPr>
            <a:r>
              <a:rPr lang="pt-BR" sz="1100">
                <a:solidFill>
                  <a:srgbClr val="007020"/>
                </a:solidFill>
              </a:rPr>
              <a:t>var_dump</a:t>
            </a:r>
            <a:r>
              <a:rPr lang="pt-BR" sz="1100">
                <a:solidFill>
                  <a:schemeClr val="dk1"/>
                </a:solidFill>
              </a:rPr>
              <a:t>(</a:t>
            </a:r>
            <a:r>
              <a:rPr lang="pt-BR" sz="1100">
                <a:solidFill>
                  <a:srgbClr val="007020"/>
                </a:solidFill>
              </a:rPr>
              <a:t>preg_match</a:t>
            </a:r>
            <a:r>
              <a:rPr lang="pt-BR" sz="1100">
                <a:solidFill>
                  <a:schemeClr val="dk1"/>
                </a:solidFill>
              </a:rPr>
              <a:t>(</a:t>
            </a:r>
            <a:r>
              <a:rPr lang="pt-BR" sz="1100">
                <a:solidFill>
                  <a:srgbClr val="996633"/>
                </a:solidFill>
              </a:rPr>
              <a:t>$regex</a:t>
            </a:r>
            <a:r>
              <a:rPr lang="pt-BR" sz="1100">
                <a:solidFill>
                  <a:schemeClr val="dk1"/>
                </a:solidFill>
              </a:rPr>
              <a:t>, </a:t>
            </a:r>
            <a:r>
              <a:rPr lang="pt-BR" sz="1100">
                <a:solidFill>
                  <a:srgbClr val="996633"/>
                </a:solidFill>
              </a:rPr>
              <a:t>$string</a:t>
            </a:r>
            <a:r>
              <a:rPr lang="pt-BR" sz="1100">
                <a:solidFill>
                  <a:schemeClr val="dk1"/>
                </a:solidFill>
              </a:rPr>
              <a:t>));</a:t>
            </a:r>
            <a:endParaRPr sz="1100">
              <a:solidFill>
                <a:schemeClr val="dk1"/>
              </a:solidFill>
            </a:endParaRPr>
          </a:p>
          <a:p>
            <a:pPr indent="0" lvl="0" marL="0" rtl="0" algn="l">
              <a:lnSpc>
                <a:spcPct val="125000"/>
              </a:lnSpc>
              <a:spcBef>
                <a:spcPts val="0"/>
              </a:spcBef>
              <a:spcAft>
                <a:spcPts val="0"/>
              </a:spcAft>
              <a:buNone/>
            </a:pPr>
            <a:r>
              <a:t/>
            </a:r>
            <a:endParaRPr sz="1100">
              <a:solidFill>
                <a:srgbClr val="557799"/>
              </a:solidFill>
            </a:endParaRPr>
          </a:p>
        </p:txBody>
      </p:sp>
      <p:sp>
        <p:nvSpPr>
          <p:cNvPr id="3245" name="Google Shape;3245;p382"/>
          <p:cNvSpPr txBox="1"/>
          <p:nvPr/>
        </p:nvSpPr>
        <p:spPr>
          <a:xfrm>
            <a:off x="4988100" y="1184125"/>
            <a:ext cx="3959400" cy="17016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l">
              <a:lnSpc>
                <a:spcPct val="125000"/>
              </a:lnSpc>
              <a:spcBef>
                <a:spcPts val="0"/>
              </a:spcBef>
              <a:spcAft>
                <a:spcPts val="0"/>
              </a:spcAft>
              <a:buNone/>
            </a:pPr>
            <a:r>
              <a:t/>
            </a:r>
            <a:endParaRPr sz="1100">
              <a:solidFill>
                <a:schemeClr val="dk1"/>
              </a:solidFill>
            </a:endParaRPr>
          </a:p>
          <a:p>
            <a:pPr indent="0" lvl="0" marL="0" rtl="0" algn="l">
              <a:lnSpc>
                <a:spcPct val="125000"/>
              </a:lnSpc>
              <a:spcBef>
                <a:spcPts val="0"/>
              </a:spcBef>
              <a:spcAft>
                <a:spcPts val="0"/>
              </a:spcAft>
              <a:buNone/>
            </a:pPr>
            <a:r>
              <a:rPr lang="pt-BR" sz="1100">
                <a:solidFill>
                  <a:srgbClr val="888888"/>
                </a:solidFill>
              </a:rPr>
              <a:t>//range para letras acentuadas independente da caixa</a:t>
            </a:r>
            <a:endParaRPr sz="1100">
              <a:solidFill>
                <a:schemeClr val="dk1"/>
              </a:solidFill>
            </a:endParaRPr>
          </a:p>
          <a:p>
            <a:pPr indent="0" lvl="0" marL="0" rtl="0" algn="l">
              <a:lnSpc>
                <a:spcPct val="125000"/>
              </a:lnSpc>
              <a:spcBef>
                <a:spcPts val="0"/>
              </a:spcBef>
              <a:spcAft>
                <a:spcPts val="0"/>
              </a:spcAft>
              <a:buNone/>
            </a:pPr>
            <a:r>
              <a:rPr lang="pt-BR" sz="1100">
                <a:solidFill>
                  <a:srgbClr val="996633"/>
                </a:solidFill>
              </a:rPr>
              <a:t>$string</a:t>
            </a:r>
            <a:r>
              <a:rPr lang="pt-BR" sz="1100">
                <a:solidFill>
                  <a:schemeClr val="dk1"/>
                </a:solidFill>
              </a:rPr>
              <a:t> </a:t>
            </a:r>
            <a:r>
              <a:rPr lang="pt-BR" sz="1100">
                <a:solidFill>
                  <a:srgbClr val="333333"/>
                </a:solidFill>
              </a:rPr>
              <a:t>=</a:t>
            </a:r>
            <a:r>
              <a:rPr lang="pt-BR" sz="1100">
                <a:solidFill>
                  <a:schemeClr val="dk1"/>
                </a:solidFill>
              </a:rPr>
              <a:t> </a:t>
            </a:r>
            <a:r>
              <a:rPr lang="pt-BR" sz="1100">
                <a:solidFill>
                  <a:schemeClr val="dk1"/>
                </a:solidFill>
                <a:highlight>
                  <a:srgbClr val="FFF0F0"/>
                </a:highlight>
              </a:rPr>
              <a:t>"Último açaí às 18 horas"</a:t>
            </a:r>
            <a:r>
              <a:rPr lang="pt-BR" sz="1100">
                <a:solidFill>
                  <a:schemeClr val="dk1"/>
                </a:solidFill>
              </a:rPr>
              <a:t>;</a:t>
            </a:r>
            <a:endParaRPr sz="1100">
              <a:solidFill>
                <a:schemeClr val="dk1"/>
              </a:solidFill>
            </a:endParaRPr>
          </a:p>
          <a:p>
            <a:pPr indent="0" lvl="0" marL="0" rtl="0" algn="l">
              <a:lnSpc>
                <a:spcPct val="125000"/>
              </a:lnSpc>
              <a:spcBef>
                <a:spcPts val="0"/>
              </a:spcBef>
              <a:spcAft>
                <a:spcPts val="0"/>
              </a:spcAft>
              <a:buNone/>
            </a:pPr>
            <a:r>
              <a:rPr lang="pt-BR" sz="1100">
                <a:solidFill>
                  <a:srgbClr val="996633"/>
                </a:solidFill>
              </a:rPr>
              <a:t>$regex</a:t>
            </a:r>
            <a:r>
              <a:rPr lang="pt-BR" sz="1100">
                <a:solidFill>
                  <a:schemeClr val="dk1"/>
                </a:solidFill>
              </a:rPr>
              <a:t>  </a:t>
            </a:r>
            <a:r>
              <a:rPr lang="pt-BR" sz="1100">
                <a:solidFill>
                  <a:srgbClr val="333333"/>
                </a:solidFill>
              </a:rPr>
              <a:t>=</a:t>
            </a:r>
            <a:r>
              <a:rPr lang="pt-BR" sz="1100">
                <a:solidFill>
                  <a:schemeClr val="dk1"/>
                </a:solidFill>
              </a:rPr>
              <a:t> </a:t>
            </a:r>
            <a:r>
              <a:rPr lang="pt-BR" sz="1100">
                <a:solidFill>
                  <a:schemeClr val="dk1"/>
                </a:solidFill>
                <a:highlight>
                  <a:srgbClr val="FFF0F0"/>
                </a:highlight>
              </a:rPr>
              <a:t>"/[À-ú]/u"</a:t>
            </a:r>
            <a:r>
              <a:rPr lang="pt-BR" sz="1100">
                <a:solidFill>
                  <a:schemeClr val="dk1"/>
                </a:solidFill>
              </a:rPr>
              <a:t>;</a:t>
            </a:r>
            <a:endParaRPr sz="1100">
              <a:solidFill>
                <a:schemeClr val="dk1"/>
              </a:solidFill>
            </a:endParaRPr>
          </a:p>
          <a:p>
            <a:pPr indent="0" lvl="0" marL="0" rtl="0" algn="l">
              <a:lnSpc>
                <a:spcPct val="125000"/>
              </a:lnSpc>
              <a:spcBef>
                <a:spcPts val="0"/>
              </a:spcBef>
              <a:spcAft>
                <a:spcPts val="0"/>
              </a:spcAft>
              <a:buNone/>
            </a:pPr>
            <a:r>
              <a:rPr lang="pt-BR" sz="1100">
                <a:solidFill>
                  <a:srgbClr val="007020"/>
                </a:solidFill>
              </a:rPr>
              <a:t>preg_match_all</a:t>
            </a:r>
            <a:r>
              <a:rPr lang="pt-BR" sz="1100">
                <a:solidFill>
                  <a:schemeClr val="dk1"/>
                </a:solidFill>
              </a:rPr>
              <a:t>(</a:t>
            </a:r>
            <a:r>
              <a:rPr lang="pt-BR" sz="1100">
                <a:solidFill>
                  <a:srgbClr val="996633"/>
                </a:solidFill>
              </a:rPr>
              <a:t>$regex</a:t>
            </a:r>
            <a:r>
              <a:rPr lang="pt-BR" sz="1100">
                <a:solidFill>
                  <a:schemeClr val="dk1"/>
                </a:solidFill>
              </a:rPr>
              <a:t>, </a:t>
            </a:r>
            <a:r>
              <a:rPr lang="pt-BR" sz="1100">
                <a:solidFill>
                  <a:srgbClr val="996633"/>
                </a:solidFill>
              </a:rPr>
              <a:t>$string</a:t>
            </a:r>
            <a:r>
              <a:rPr lang="pt-BR" sz="1100">
                <a:solidFill>
                  <a:schemeClr val="dk1"/>
                </a:solidFill>
              </a:rPr>
              <a:t>, </a:t>
            </a:r>
            <a:r>
              <a:rPr lang="pt-BR" sz="1100">
                <a:solidFill>
                  <a:srgbClr val="996633"/>
                </a:solidFill>
              </a:rPr>
              <a:t>$matches</a:t>
            </a:r>
            <a:r>
              <a:rPr lang="pt-BR" sz="1100">
                <a:solidFill>
                  <a:schemeClr val="dk1"/>
                </a:solidFill>
              </a:rPr>
              <a:t>);</a:t>
            </a:r>
            <a:endParaRPr sz="1100">
              <a:solidFill>
                <a:schemeClr val="dk1"/>
              </a:solidFill>
            </a:endParaRPr>
          </a:p>
          <a:p>
            <a:pPr indent="0" lvl="0" marL="0" rtl="0" algn="l">
              <a:lnSpc>
                <a:spcPct val="125000"/>
              </a:lnSpc>
              <a:spcBef>
                <a:spcPts val="0"/>
              </a:spcBef>
              <a:spcAft>
                <a:spcPts val="0"/>
              </a:spcAft>
              <a:buNone/>
            </a:pPr>
            <a:r>
              <a:rPr lang="pt-BR" sz="1100">
                <a:solidFill>
                  <a:srgbClr val="007020"/>
                </a:solidFill>
              </a:rPr>
              <a:t>var_dump</a:t>
            </a:r>
            <a:r>
              <a:rPr lang="pt-BR" sz="1100">
                <a:solidFill>
                  <a:schemeClr val="dk1"/>
                </a:solidFill>
              </a:rPr>
              <a:t>(</a:t>
            </a:r>
            <a:r>
              <a:rPr lang="pt-BR" sz="1100">
                <a:solidFill>
                  <a:srgbClr val="996633"/>
                </a:solidFill>
              </a:rPr>
              <a:t>$matches</a:t>
            </a:r>
            <a:r>
              <a:rPr lang="pt-BR" sz="1100">
                <a:solidFill>
                  <a:schemeClr val="dk1"/>
                </a:solidFill>
              </a:rPr>
              <a:t>);</a:t>
            </a:r>
            <a:endParaRPr sz="1100">
              <a:solidFill>
                <a:schemeClr val="dk1"/>
              </a:solidFill>
            </a:endParaRPr>
          </a:p>
        </p:txBody>
      </p:sp>
    </p:spTree>
  </p:cSld>
  <p:clrMapOvr>
    <a:masterClrMapping/>
  </p:clrMapOvr>
</p:sld>
</file>

<file path=ppt/slides/slide3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9" name="Shape 3249"/>
        <p:cNvGrpSpPr/>
        <p:nvPr/>
      </p:nvGrpSpPr>
      <p:grpSpPr>
        <a:xfrm>
          <a:off x="0" y="0"/>
          <a:ext cx="0" cy="0"/>
          <a:chOff x="0" y="0"/>
          <a:chExt cx="0" cy="0"/>
        </a:xfrm>
      </p:grpSpPr>
      <p:sp>
        <p:nvSpPr>
          <p:cNvPr id="3250" name="Google Shape;3250;p38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Regex Unicode</a:t>
            </a:r>
            <a:endParaRPr/>
          </a:p>
        </p:txBody>
      </p:sp>
      <p:sp>
        <p:nvSpPr>
          <p:cNvPr id="3251" name="Google Shape;3251;p383"/>
          <p:cNvSpPr txBox="1"/>
          <p:nvPr/>
        </p:nvSpPr>
        <p:spPr>
          <a:xfrm>
            <a:off x="259025" y="1017725"/>
            <a:ext cx="5010300" cy="40365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pt-BR" sz="1100">
                <a:solidFill>
                  <a:srgbClr val="557799"/>
                </a:solidFill>
              </a:rPr>
              <a:t>&lt;?php</a:t>
            </a:r>
            <a:endParaRPr sz="1100">
              <a:solidFill>
                <a:schemeClr val="dk1"/>
              </a:solidFill>
            </a:endParaRPr>
          </a:p>
          <a:p>
            <a:pPr indent="0" lvl="0" marL="0" rtl="0" algn="l">
              <a:spcBef>
                <a:spcPts val="0"/>
              </a:spcBef>
              <a:spcAft>
                <a:spcPts val="0"/>
              </a:spcAft>
              <a:buNone/>
            </a:pPr>
            <a:r>
              <a:rPr lang="pt-BR" sz="1100">
                <a:solidFill>
                  <a:srgbClr val="888888"/>
                </a:solidFill>
              </a:rPr>
              <a:t>//categorias em https://www.fileformat.info/info/unicode/category/index.htm</a:t>
            </a:r>
            <a:endParaRPr sz="1100">
              <a:solidFill>
                <a:schemeClr val="dk1"/>
              </a:solidFill>
            </a:endParaRPr>
          </a:p>
          <a:p>
            <a:pPr indent="0" lvl="0" marL="0" rtl="0" algn="l">
              <a:spcBef>
                <a:spcPts val="0"/>
              </a:spcBef>
              <a:spcAft>
                <a:spcPts val="0"/>
              </a:spcAft>
              <a:buNone/>
            </a:pPr>
            <a:r>
              <a:rPr lang="pt-BR" sz="1100">
                <a:solidFill>
                  <a:srgbClr val="888888"/>
                </a:solidFill>
              </a:rPr>
              <a:t>//Símbolo de moeda</a:t>
            </a:r>
            <a:endParaRPr sz="1100">
              <a:solidFill>
                <a:schemeClr val="dk1"/>
              </a:solidFill>
            </a:endParaRPr>
          </a:p>
          <a:p>
            <a:pPr indent="0" lvl="0" marL="0" rtl="0" algn="l">
              <a:spcBef>
                <a:spcPts val="0"/>
              </a:spcBef>
              <a:spcAft>
                <a:spcPts val="0"/>
              </a:spcAft>
              <a:buNone/>
            </a:pPr>
            <a:r>
              <a:rPr lang="pt-BR" sz="1100">
                <a:solidFill>
                  <a:srgbClr val="996633"/>
                </a:solidFill>
              </a:rPr>
              <a:t>$string</a:t>
            </a:r>
            <a:r>
              <a:rPr lang="pt-BR" sz="1100">
                <a:solidFill>
                  <a:schemeClr val="dk1"/>
                </a:solidFill>
              </a:rPr>
              <a:t> </a:t>
            </a:r>
            <a:r>
              <a:rPr lang="pt-BR" sz="1100">
                <a:solidFill>
                  <a:srgbClr val="333333"/>
                </a:solidFill>
              </a:rPr>
              <a:t>=</a:t>
            </a:r>
            <a:r>
              <a:rPr lang="pt-BR" sz="1100">
                <a:solidFill>
                  <a:schemeClr val="dk1"/>
                </a:solidFill>
              </a:rPr>
              <a:t> </a:t>
            </a:r>
            <a:r>
              <a:rPr lang="pt-BR" sz="1100">
                <a:solidFill>
                  <a:schemeClr val="dk1"/>
                </a:solidFill>
                <a:highlight>
                  <a:srgbClr val="FFF0F0"/>
                </a:highlight>
              </a:rPr>
              <a:t>"Sua dívida era de R$ 40,78 e £ 200,00"</a:t>
            </a:r>
            <a:r>
              <a:rPr lang="pt-BR" sz="1100">
                <a:solidFill>
                  <a:schemeClr val="dk1"/>
                </a:solidFill>
              </a:rPr>
              <a:t>;</a:t>
            </a:r>
            <a:endParaRPr sz="1100">
              <a:solidFill>
                <a:schemeClr val="dk1"/>
              </a:solidFill>
            </a:endParaRPr>
          </a:p>
          <a:p>
            <a:pPr indent="0" lvl="0" marL="0" rtl="0" algn="l">
              <a:spcBef>
                <a:spcPts val="0"/>
              </a:spcBef>
              <a:spcAft>
                <a:spcPts val="0"/>
              </a:spcAft>
              <a:buNone/>
            </a:pPr>
            <a:r>
              <a:rPr lang="pt-BR" sz="1100">
                <a:solidFill>
                  <a:srgbClr val="996633"/>
                </a:solidFill>
              </a:rPr>
              <a:t>$regex</a:t>
            </a:r>
            <a:r>
              <a:rPr lang="pt-BR" sz="1100">
                <a:solidFill>
                  <a:schemeClr val="dk1"/>
                </a:solidFill>
              </a:rPr>
              <a:t>  </a:t>
            </a:r>
            <a:r>
              <a:rPr lang="pt-BR" sz="1100">
                <a:solidFill>
                  <a:srgbClr val="333333"/>
                </a:solidFill>
              </a:rPr>
              <a:t>=</a:t>
            </a:r>
            <a:r>
              <a:rPr lang="pt-BR" sz="1100">
                <a:solidFill>
                  <a:schemeClr val="dk1"/>
                </a:solidFill>
              </a:rPr>
              <a:t> </a:t>
            </a:r>
            <a:r>
              <a:rPr lang="pt-BR" sz="1100">
                <a:solidFill>
                  <a:schemeClr val="dk1"/>
                </a:solidFill>
                <a:highlight>
                  <a:srgbClr val="FFF0F0"/>
                </a:highlight>
              </a:rPr>
              <a:t>"/\p{Sc}/u"</a:t>
            </a:r>
            <a:r>
              <a:rPr lang="pt-BR" sz="1100">
                <a:solidFill>
                  <a:schemeClr val="dk1"/>
                </a:solidFill>
              </a:rPr>
              <a:t>;</a:t>
            </a:r>
            <a:endParaRPr sz="1100">
              <a:solidFill>
                <a:schemeClr val="dk1"/>
              </a:solidFill>
            </a:endParaRPr>
          </a:p>
          <a:p>
            <a:pPr indent="0" lvl="0" marL="0" rtl="0" algn="l">
              <a:spcBef>
                <a:spcPts val="0"/>
              </a:spcBef>
              <a:spcAft>
                <a:spcPts val="0"/>
              </a:spcAft>
              <a:buNone/>
            </a:pPr>
            <a:r>
              <a:rPr lang="pt-BR" sz="1100">
                <a:solidFill>
                  <a:srgbClr val="007020"/>
                </a:solidFill>
              </a:rPr>
              <a:t>preg_match_all</a:t>
            </a:r>
            <a:r>
              <a:rPr lang="pt-BR" sz="1100">
                <a:solidFill>
                  <a:schemeClr val="dk1"/>
                </a:solidFill>
              </a:rPr>
              <a:t>(</a:t>
            </a:r>
            <a:r>
              <a:rPr lang="pt-BR" sz="1100">
                <a:solidFill>
                  <a:srgbClr val="996633"/>
                </a:solidFill>
              </a:rPr>
              <a:t>$regex</a:t>
            </a:r>
            <a:r>
              <a:rPr lang="pt-BR" sz="1100">
                <a:solidFill>
                  <a:schemeClr val="dk1"/>
                </a:solidFill>
              </a:rPr>
              <a:t>, </a:t>
            </a:r>
            <a:r>
              <a:rPr lang="pt-BR" sz="1100">
                <a:solidFill>
                  <a:srgbClr val="996633"/>
                </a:solidFill>
              </a:rPr>
              <a:t>$string</a:t>
            </a:r>
            <a:r>
              <a:rPr lang="pt-BR" sz="1100">
                <a:solidFill>
                  <a:schemeClr val="dk1"/>
                </a:solidFill>
              </a:rPr>
              <a:t>, </a:t>
            </a:r>
            <a:r>
              <a:rPr lang="pt-BR" sz="1100">
                <a:solidFill>
                  <a:srgbClr val="996633"/>
                </a:solidFill>
              </a:rPr>
              <a:t>$matches</a:t>
            </a:r>
            <a:r>
              <a:rPr lang="pt-BR" sz="1100">
                <a:solidFill>
                  <a:schemeClr val="dk1"/>
                </a:solidFill>
              </a:rPr>
              <a:t>);</a:t>
            </a:r>
            <a:endParaRPr sz="1100">
              <a:solidFill>
                <a:schemeClr val="dk1"/>
              </a:solidFill>
            </a:endParaRPr>
          </a:p>
          <a:p>
            <a:pPr indent="0" lvl="0" marL="0" rtl="0" algn="l">
              <a:spcBef>
                <a:spcPts val="0"/>
              </a:spcBef>
              <a:spcAft>
                <a:spcPts val="0"/>
              </a:spcAft>
              <a:buNone/>
            </a:pPr>
            <a:r>
              <a:rPr lang="pt-BR" sz="1100">
                <a:solidFill>
                  <a:srgbClr val="007020"/>
                </a:solidFill>
              </a:rPr>
              <a:t>var_dump</a:t>
            </a:r>
            <a:r>
              <a:rPr lang="pt-BR" sz="1100">
                <a:solidFill>
                  <a:schemeClr val="dk1"/>
                </a:solidFill>
              </a:rPr>
              <a:t>(</a:t>
            </a:r>
            <a:r>
              <a:rPr lang="pt-BR" sz="1100">
                <a:solidFill>
                  <a:srgbClr val="996633"/>
                </a:solidFill>
              </a:rPr>
              <a:t>$matches</a:t>
            </a:r>
            <a:r>
              <a:rPr lang="pt-BR" sz="1100">
                <a:solidFill>
                  <a:schemeClr val="dk1"/>
                </a:solidFill>
              </a:rPr>
              <a:t>);</a:t>
            </a:r>
            <a:endParaRPr sz="1100">
              <a:solidFill>
                <a:schemeClr val="dk1"/>
              </a:solidFill>
            </a:endParaRPr>
          </a:p>
          <a:p>
            <a:pPr indent="0" lvl="0" marL="0" rtl="0" algn="l">
              <a:spcBef>
                <a:spcPts val="0"/>
              </a:spcBef>
              <a:spcAft>
                <a:spcPts val="0"/>
              </a:spcAft>
              <a:buNone/>
            </a:pPr>
            <a:r>
              <a:t/>
            </a:r>
            <a:endParaRPr sz="1100">
              <a:solidFill>
                <a:schemeClr val="dk1"/>
              </a:solidFill>
            </a:endParaRPr>
          </a:p>
          <a:p>
            <a:pPr indent="0" lvl="0" marL="0" rtl="0" algn="l">
              <a:spcBef>
                <a:spcPts val="0"/>
              </a:spcBef>
              <a:spcAft>
                <a:spcPts val="0"/>
              </a:spcAft>
              <a:buNone/>
            </a:pPr>
            <a:r>
              <a:t/>
            </a:r>
            <a:endParaRPr sz="1100">
              <a:solidFill>
                <a:schemeClr val="dk1"/>
              </a:solidFill>
            </a:endParaRPr>
          </a:p>
          <a:p>
            <a:pPr indent="0" lvl="0" marL="0" rtl="0" algn="l">
              <a:spcBef>
                <a:spcPts val="0"/>
              </a:spcBef>
              <a:spcAft>
                <a:spcPts val="0"/>
              </a:spcAft>
              <a:buNone/>
            </a:pPr>
            <a:r>
              <a:rPr lang="pt-BR" sz="1100">
                <a:solidFill>
                  <a:srgbClr val="888888"/>
                </a:solidFill>
              </a:rPr>
              <a:t>//Símbolo matemático</a:t>
            </a:r>
            <a:endParaRPr sz="1100">
              <a:solidFill>
                <a:schemeClr val="dk1"/>
              </a:solidFill>
            </a:endParaRPr>
          </a:p>
          <a:p>
            <a:pPr indent="0" lvl="0" marL="0" rtl="0" algn="l">
              <a:spcBef>
                <a:spcPts val="0"/>
              </a:spcBef>
              <a:spcAft>
                <a:spcPts val="0"/>
              </a:spcAft>
              <a:buNone/>
            </a:pPr>
            <a:r>
              <a:rPr lang="pt-BR" sz="1100">
                <a:solidFill>
                  <a:srgbClr val="996633"/>
                </a:solidFill>
              </a:rPr>
              <a:t>$string</a:t>
            </a:r>
            <a:r>
              <a:rPr lang="pt-BR" sz="1100">
                <a:solidFill>
                  <a:schemeClr val="dk1"/>
                </a:solidFill>
              </a:rPr>
              <a:t> </a:t>
            </a:r>
            <a:r>
              <a:rPr lang="pt-BR" sz="1100">
                <a:solidFill>
                  <a:srgbClr val="333333"/>
                </a:solidFill>
              </a:rPr>
              <a:t>=</a:t>
            </a:r>
            <a:r>
              <a:rPr lang="pt-BR" sz="1100">
                <a:solidFill>
                  <a:schemeClr val="dk1"/>
                </a:solidFill>
              </a:rPr>
              <a:t> </a:t>
            </a:r>
            <a:r>
              <a:rPr lang="pt-BR" sz="1100">
                <a:solidFill>
                  <a:schemeClr val="dk1"/>
                </a:solidFill>
                <a:highlight>
                  <a:srgbClr val="FFF0F0"/>
                </a:highlight>
              </a:rPr>
              <a:t>"solidão + auto-estima ÷ zombaria ÷ condenação × culpa ..."</a:t>
            </a:r>
            <a:r>
              <a:rPr lang="pt-BR" sz="1100">
                <a:solidFill>
                  <a:schemeClr val="dk1"/>
                </a:solidFill>
              </a:rPr>
              <a:t>;</a:t>
            </a:r>
            <a:endParaRPr sz="1100">
              <a:solidFill>
                <a:schemeClr val="dk1"/>
              </a:solidFill>
            </a:endParaRPr>
          </a:p>
          <a:p>
            <a:pPr indent="0" lvl="0" marL="0" rtl="0" algn="l">
              <a:spcBef>
                <a:spcPts val="0"/>
              </a:spcBef>
              <a:spcAft>
                <a:spcPts val="0"/>
              </a:spcAft>
              <a:buNone/>
            </a:pPr>
            <a:r>
              <a:rPr lang="pt-BR" sz="1100">
                <a:solidFill>
                  <a:srgbClr val="996633"/>
                </a:solidFill>
              </a:rPr>
              <a:t>$regex</a:t>
            </a:r>
            <a:r>
              <a:rPr lang="pt-BR" sz="1100">
                <a:solidFill>
                  <a:schemeClr val="dk1"/>
                </a:solidFill>
              </a:rPr>
              <a:t>  </a:t>
            </a:r>
            <a:r>
              <a:rPr lang="pt-BR" sz="1100">
                <a:solidFill>
                  <a:srgbClr val="333333"/>
                </a:solidFill>
              </a:rPr>
              <a:t>=</a:t>
            </a:r>
            <a:r>
              <a:rPr lang="pt-BR" sz="1100">
                <a:solidFill>
                  <a:schemeClr val="dk1"/>
                </a:solidFill>
              </a:rPr>
              <a:t> </a:t>
            </a:r>
            <a:r>
              <a:rPr lang="pt-BR" sz="1100">
                <a:solidFill>
                  <a:schemeClr val="dk1"/>
                </a:solidFill>
                <a:highlight>
                  <a:srgbClr val="FFF0F0"/>
                </a:highlight>
              </a:rPr>
              <a:t>"/\p{Sm}/u"</a:t>
            </a:r>
            <a:r>
              <a:rPr lang="pt-BR" sz="1100">
                <a:solidFill>
                  <a:schemeClr val="dk1"/>
                </a:solidFill>
              </a:rPr>
              <a:t>;</a:t>
            </a:r>
            <a:endParaRPr sz="1100">
              <a:solidFill>
                <a:schemeClr val="dk1"/>
              </a:solidFill>
            </a:endParaRPr>
          </a:p>
          <a:p>
            <a:pPr indent="0" lvl="0" marL="0" rtl="0" algn="l">
              <a:spcBef>
                <a:spcPts val="0"/>
              </a:spcBef>
              <a:spcAft>
                <a:spcPts val="0"/>
              </a:spcAft>
              <a:buNone/>
            </a:pPr>
            <a:r>
              <a:rPr lang="pt-BR" sz="1100">
                <a:solidFill>
                  <a:srgbClr val="007020"/>
                </a:solidFill>
              </a:rPr>
              <a:t>preg_match_all</a:t>
            </a:r>
            <a:r>
              <a:rPr lang="pt-BR" sz="1100">
                <a:solidFill>
                  <a:schemeClr val="dk1"/>
                </a:solidFill>
              </a:rPr>
              <a:t>(</a:t>
            </a:r>
            <a:r>
              <a:rPr lang="pt-BR" sz="1100">
                <a:solidFill>
                  <a:srgbClr val="996633"/>
                </a:solidFill>
              </a:rPr>
              <a:t>$regex</a:t>
            </a:r>
            <a:r>
              <a:rPr lang="pt-BR" sz="1100">
                <a:solidFill>
                  <a:schemeClr val="dk1"/>
                </a:solidFill>
              </a:rPr>
              <a:t>, </a:t>
            </a:r>
            <a:r>
              <a:rPr lang="pt-BR" sz="1100">
                <a:solidFill>
                  <a:srgbClr val="996633"/>
                </a:solidFill>
              </a:rPr>
              <a:t>$string</a:t>
            </a:r>
            <a:r>
              <a:rPr lang="pt-BR" sz="1100">
                <a:solidFill>
                  <a:schemeClr val="dk1"/>
                </a:solidFill>
              </a:rPr>
              <a:t>, </a:t>
            </a:r>
            <a:r>
              <a:rPr lang="pt-BR" sz="1100">
                <a:solidFill>
                  <a:srgbClr val="996633"/>
                </a:solidFill>
              </a:rPr>
              <a:t>$matches</a:t>
            </a:r>
            <a:r>
              <a:rPr lang="pt-BR" sz="1100">
                <a:solidFill>
                  <a:schemeClr val="dk1"/>
                </a:solidFill>
              </a:rPr>
              <a:t>);</a:t>
            </a:r>
            <a:endParaRPr sz="1100">
              <a:solidFill>
                <a:schemeClr val="dk1"/>
              </a:solidFill>
            </a:endParaRPr>
          </a:p>
          <a:p>
            <a:pPr indent="0" lvl="0" marL="0" rtl="0" algn="l">
              <a:spcBef>
                <a:spcPts val="0"/>
              </a:spcBef>
              <a:spcAft>
                <a:spcPts val="0"/>
              </a:spcAft>
              <a:buNone/>
            </a:pPr>
            <a:r>
              <a:rPr lang="pt-BR" sz="1100">
                <a:solidFill>
                  <a:srgbClr val="007020"/>
                </a:solidFill>
              </a:rPr>
              <a:t>var_dump</a:t>
            </a:r>
            <a:r>
              <a:rPr lang="pt-BR" sz="1100">
                <a:solidFill>
                  <a:schemeClr val="dk1"/>
                </a:solidFill>
              </a:rPr>
              <a:t>(</a:t>
            </a:r>
            <a:r>
              <a:rPr lang="pt-BR" sz="1100">
                <a:solidFill>
                  <a:srgbClr val="996633"/>
                </a:solidFill>
              </a:rPr>
              <a:t>$matches</a:t>
            </a:r>
            <a:r>
              <a:rPr lang="pt-BR" sz="1100">
                <a:solidFill>
                  <a:schemeClr val="dk1"/>
                </a:solidFill>
              </a:rPr>
              <a:t>);</a:t>
            </a:r>
            <a:endParaRPr sz="1100">
              <a:solidFill>
                <a:schemeClr val="dk1"/>
              </a:solidFill>
            </a:endParaRPr>
          </a:p>
          <a:p>
            <a:pPr indent="0" lvl="0" marL="0" rtl="0" algn="l">
              <a:spcBef>
                <a:spcPts val="0"/>
              </a:spcBef>
              <a:spcAft>
                <a:spcPts val="0"/>
              </a:spcAft>
              <a:buNone/>
            </a:pPr>
            <a:r>
              <a:t/>
            </a:r>
            <a:endParaRPr sz="1100">
              <a:solidFill>
                <a:schemeClr val="dk1"/>
              </a:solidFill>
            </a:endParaRPr>
          </a:p>
          <a:p>
            <a:pPr indent="0" lvl="0" marL="0" rtl="0" algn="l">
              <a:spcBef>
                <a:spcPts val="0"/>
              </a:spcBef>
              <a:spcAft>
                <a:spcPts val="0"/>
              </a:spcAft>
              <a:buNone/>
            </a:pPr>
            <a:r>
              <a:t/>
            </a:r>
            <a:endParaRPr sz="1100">
              <a:solidFill>
                <a:schemeClr val="dk1"/>
              </a:solidFill>
            </a:endParaRPr>
          </a:p>
          <a:p>
            <a:pPr indent="0" lvl="0" marL="0" rtl="0" algn="l">
              <a:spcBef>
                <a:spcPts val="0"/>
              </a:spcBef>
              <a:spcAft>
                <a:spcPts val="0"/>
              </a:spcAft>
              <a:buNone/>
            </a:pPr>
            <a:r>
              <a:rPr lang="pt-BR" sz="1100">
                <a:solidFill>
                  <a:srgbClr val="888888"/>
                </a:solidFill>
              </a:rPr>
              <a:t>//Símbolos de pontuação de abertura (Ps) e fechamento (Pe)</a:t>
            </a:r>
            <a:endParaRPr sz="1100">
              <a:solidFill>
                <a:schemeClr val="dk1"/>
              </a:solidFill>
            </a:endParaRPr>
          </a:p>
          <a:p>
            <a:pPr indent="0" lvl="0" marL="0" rtl="0" algn="l">
              <a:spcBef>
                <a:spcPts val="0"/>
              </a:spcBef>
              <a:spcAft>
                <a:spcPts val="0"/>
              </a:spcAft>
              <a:buNone/>
            </a:pPr>
            <a:r>
              <a:rPr lang="pt-BR" sz="1100">
                <a:solidFill>
                  <a:srgbClr val="996633"/>
                </a:solidFill>
              </a:rPr>
              <a:t>$string</a:t>
            </a:r>
            <a:r>
              <a:rPr lang="pt-BR" sz="1100">
                <a:solidFill>
                  <a:schemeClr val="dk1"/>
                </a:solidFill>
              </a:rPr>
              <a:t> </a:t>
            </a:r>
            <a:r>
              <a:rPr lang="pt-BR" sz="1100">
                <a:solidFill>
                  <a:srgbClr val="333333"/>
                </a:solidFill>
              </a:rPr>
              <a:t>=</a:t>
            </a:r>
            <a:r>
              <a:rPr lang="pt-BR" sz="1100">
                <a:solidFill>
                  <a:schemeClr val="dk1"/>
                </a:solidFill>
              </a:rPr>
              <a:t> </a:t>
            </a:r>
            <a:r>
              <a:rPr lang="pt-BR" sz="1100">
                <a:solidFill>
                  <a:schemeClr val="dk1"/>
                </a:solidFill>
                <a:highlight>
                  <a:srgbClr val="FFF0F0"/>
                </a:highlight>
              </a:rPr>
              <a:t>'tem coisas (muitas) e outras também [1] e assim {bom demais}'</a:t>
            </a:r>
            <a:r>
              <a:rPr lang="pt-BR" sz="1100">
                <a:solidFill>
                  <a:schemeClr val="dk1"/>
                </a:solidFill>
              </a:rPr>
              <a:t>;</a:t>
            </a:r>
            <a:endParaRPr sz="1100">
              <a:solidFill>
                <a:schemeClr val="dk1"/>
              </a:solidFill>
            </a:endParaRPr>
          </a:p>
          <a:p>
            <a:pPr indent="0" lvl="0" marL="0" rtl="0" algn="l">
              <a:spcBef>
                <a:spcPts val="0"/>
              </a:spcBef>
              <a:spcAft>
                <a:spcPts val="0"/>
              </a:spcAft>
              <a:buNone/>
            </a:pPr>
            <a:r>
              <a:rPr lang="pt-BR" sz="1100">
                <a:solidFill>
                  <a:srgbClr val="996633"/>
                </a:solidFill>
              </a:rPr>
              <a:t>$regex</a:t>
            </a:r>
            <a:r>
              <a:rPr lang="pt-BR" sz="1100">
                <a:solidFill>
                  <a:schemeClr val="dk1"/>
                </a:solidFill>
              </a:rPr>
              <a:t>  </a:t>
            </a:r>
            <a:r>
              <a:rPr lang="pt-BR" sz="1100">
                <a:solidFill>
                  <a:srgbClr val="333333"/>
                </a:solidFill>
              </a:rPr>
              <a:t>=</a:t>
            </a:r>
            <a:r>
              <a:rPr lang="pt-BR" sz="1100">
                <a:solidFill>
                  <a:schemeClr val="dk1"/>
                </a:solidFill>
              </a:rPr>
              <a:t> </a:t>
            </a:r>
            <a:r>
              <a:rPr lang="pt-BR" sz="1100">
                <a:solidFill>
                  <a:schemeClr val="dk1"/>
                </a:solidFill>
                <a:highlight>
                  <a:srgbClr val="FFF0F0"/>
                </a:highlight>
              </a:rPr>
              <a:t>"/\p{Ps}(.*?)\p{Pe}/u"</a:t>
            </a:r>
            <a:r>
              <a:rPr lang="pt-BR" sz="1100">
                <a:solidFill>
                  <a:schemeClr val="dk1"/>
                </a:solidFill>
              </a:rPr>
              <a:t>;</a:t>
            </a:r>
            <a:endParaRPr sz="1100">
              <a:solidFill>
                <a:schemeClr val="dk1"/>
              </a:solidFill>
            </a:endParaRPr>
          </a:p>
          <a:p>
            <a:pPr indent="0" lvl="0" marL="0" rtl="0" algn="l">
              <a:spcBef>
                <a:spcPts val="0"/>
              </a:spcBef>
              <a:spcAft>
                <a:spcPts val="0"/>
              </a:spcAft>
              <a:buNone/>
            </a:pPr>
            <a:r>
              <a:rPr lang="pt-BR" sz="1100">
                <a:solidFill>
                  <a:srgbClr val="007020"/>
                </a:solidFill>
              </a:rPr>
              <a:t>preg_match_all</a:t>
            </a:r>
            <a:r>
              <a:rPr lang="pt-BR" sz="1100">
                <a:solidFill>
                  <a:schemeClr val="dk1"/>
                </a:solidFill>
              </a:rPr>
              <a:t>(</a:t>
            </a:r>
            <a:r>
              <a:rPr lang="pt-BR" sz="1100">
                <a:solidFill>
                  <a:srgbClr val="996633"/>
                </a:solidFill>
              </a:rPr>
              <a:t>$regex</a:t>
            </a:r>
            <a:r>
              <a:rPr lang="pt-BR" sz="1100">
                <a:solidFill>
                  <a:schemeClr val="dk1"/>
                </a:solidFill>
              </a:rPr>
              <a:t>, </a:t>
            </a:r>
            <a:r>
              <a:rPr lang="pt-BR" sz="1100">
                <a:solidFill>
                  <a:srgbClr val="996633"/>
                </a:solidFill>
              </a:rPr>
              <a:t>$string</a:t>
            </a:r>
            <a:r>
              <a:rPr lang="pt-BR" sz="1100">
                <a:solidFill>
                  <a:schemeClr val="dk1"/>
                </a:solidFill>
              </a:rPr>
              <a:t>, </a:t>
            </a:r>
            <a:r>
              <a:rPr lang="pt-BR" sz="1100">
                <a:solidFill>
                  <a:srgbClr val="996633"/>
                </a:solidFill>
              </a:rPr>
              <a:t>$matches</a:t>
            </a:r>
            <a:r>
              <a:rPr lang="pt-BR" sz="1100">
                <a:solidFill>
                  <a:schemeClr val="dk1"/>
                </a:solidFill>
              </a:rPr>
              <a:t>);</a:t>
            </a:r>
            <a:endParaRPr sz="1100">
              <a:solidFill>
                <a:schemeClr val="dk1"/>
              </a:solidFill>
            </a:endParaRPr>
          </a:p>
          <a:p>
            <a:pPr indent="0" lvl="0" marL="0" rtl="0" algn="l">
              <a:spcBef>
                <a:spcPts val="0"/>
              </a:spcBef>
              <a:spcAft>
                <a:spcPts val="0"/>
              </a:spcAft>
              <a:buNone/>
            </a:pPr>
            <a:r>
              <a:rPr lang="pt-BR" sz="1100">
                <a:solidFill>
                  <a:srgbClr val="007020"/>
                </a:solidFill>
              </a:rPr>
              <a:t>var_dump</a:t>
            </a:r>
            <a:r>
              <a:rPr lang="pt-BR" sz="1100">
                <a:solidFill>
                  <a:schemeClr val="dk1"/>
                </a:solidFill>
              </a:rPr>
              <a:t>(</a:t>
            </a:r>
            <a:r>
              <a:rPr lang="pt-BR" sz="1100">
                <a:solidFill>
                  <a:srgbClr val="996633"/>
                </a:solidFill>
              </a:rPr>
              <a:t>$matches</a:t>
            </a:r>
            <a:r>
              <a:rPr lang="pt-BR" sz="1100">
                <a:solidFill>
                  <a:schemeClr val="dk1"/>
                </a:solidFill>
              </a:rPr>
              <a:t>);</a:t>
            </a:r>
            <a:endParaRPr sz="1100">
              <a:solidFill>
                <a:schemeClr val="dk1"/>
              </a:solidFill>
            </a:endParaRPr>
          </a:p>
          <a:p>
            <a:pPr indent="0" lvl="0" marL="0" rtl="0" algn="l">
              <a:spcBef>
                <a:spcPts val="0"/>
              </a:spcBef>
              <a:spcAft>
                <a:spcPts val="0"/>
              </a:spcAft>
              <a:buNone/>
            </a:pPr>
            <a:r>
              <a:t/>
            </a:r>
            <a:endParaRPr sz="1100">
              <a:solidFill>
                <a:schemeClr val="dk1"/>
              </a:solidFill>
            </a:endParaRPr>
          </a:p>
          <a:p>
            <a:pPr indent="0" lvl="0" marL="0" rtl="0" algn="l">
              <a:lnSpc>
                <a:spcPct val="125000"/>
              </a:lnSpc>
              <a:spcBef>
                <a:spcPts val="0"/>
              </a:spcBef>
              <a:spcAft>
                <a:spcPts val="0"/>
              </a:spcAft>
              <a:buNone/>
            </a:pPr>
            <a:r>
              <a:t/>
            </a:r>
            <a:endParaRPr sz="1100">
              <a:solidFill>
                <a:schemeClr val="dk1"/>
              </a:solidFill>
            </a:endParaRPr>
          </a:p>
        </p:txBody>
      </p:sp>
      <p:sp>
        <p:nvSpPr>
          <p:cNvPr id="3252" name="Google Shape;3252;p383"/>
          <p:cNvSpPr txBox="1"/>
          <p:nvPr/>
        </p:nvSpPr>
        <p:spPr>
          <a:xfrm>
            <a:off x="5469150" y="1017725"/>
            <a:ext cx="3363000" cy="12093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pt-BR" sz="1100">
                <a:solidFill>
                  <a:srgbClr val="888888"/>
                </a:solidFill>
              </a:rPr>
              <a:t>//Símbolo de pontuação "outros"</a:t>
            </a:r>
            <a:endParaRPr sz="1100">
              <a:solidFill>
                <a:schemeClr val="dk1"/>
              </a:solidFill>
            </a:endParaRPr>
          </a:p>
          <a:p>
            <a:pPr indent="0" lvl="0" marL="0" rtl="0" algn="l">
              <a:spcBef>
                <a:spcPts val="0"/>
              </a:spcBef>
              <a:spcAft>
                <a:spcPts val="0"/>
              </a:spcAft>
              <a:buNone/>
            </a:pPr>
            <a:r>
              <a:rPr lang="pt-BR" sz="1100">
                <a:solidFill>
                  <a:srgbClr val="996633"/>
                </a:solidFill>
              </a:rPr>
              <a:t>$string</a:t>
            </a:r>
            <a:r>
              <a:rPr lang="pt-BR" sz="1100">
                <a:solidFill>
                  <a:schemeClr val="dk1"/>
                </a:solidFill>
              </a:rPr>
              <a:t> </a:t>
            </a:r>
            <a:r>
              <a:rPr lang="pt-BR" sz="1100">
                <a:solidFill>
                  <a:srgbClr val="333333"/>
                </a:solidFill>
              </a:rPr>
              <a:t>=</a:t>
            </a:r>
            <a:r>
              <a:rPr lang="pt-BR" sz="1100">
                <a:solidFill>
                  <a:schemeClr val="dk1"/>
                </a:solidFill>
              </a:rPr>
              <a:t> </a:t>
            </a:r>
            <a:r>
              <a:rPr lang="pt-BR" sz="1100">
                <a:solidFill>
                  <a:schemeClr val="dk1"/>
                </a:solidFill>
                <a:highlight>
                  <a:srgbClr val="FFF0F0"/>
                </a:highlight>
              </a:rPr>
              <a:t>"Ele gritou: – Você fez isso ?!? "</a:t>
            </a:r>
            <a:r>
              <a:rPr lang="pt-BR" sz="1100">
                <a:solidFill>
                  <a:schemeClr val="dk1"/>
                </a:solidFill>
              </a:rPr>
              <a:t>;</a:t>
            </a:r>
            <a:endParaRPr sz="1100">
              <a:solidFill>
                <a:schemeClr val="dk1"/>
              </a:solidFill>
            </a:endParaRPr>
          </a:p>
          <a:p>
            <a:pPr indent="0" lvl="0" marL="0" rtl="0" algn="l">
              <a:spcBef>
                <a:spcPts val="0"/>
              </a:spcBef>
              <a:spcAft>
                <a:spcPts val="0"/>
              </a:spcAft>
              <a:buNone/>
            </a:pPr>
            <a:r>
              <a:rPr lang="pt-BR" sz="1100">
                <a:solidFill>
                  <a:srgbClr val="996633"/>
                </a:solidFill>
              </a:rPr>
              <a:t>$regex</a:t>
            </a:r>
            <a:r>
              <a:rPr lang="pt-BR" sz="1100">
                <a:solidFill>
                  <a:schemeClr val="dk1"/>
                </a:solidFill>
              </a:rPr>
              <a:t>  </a:t>
            </a:r>
            <a:r>
              <a:rPr lang="pt-BR" sz="1100">
                <a:solidFill>
                  <a:srgbClr val="333333"/>
                </a:solidFill>
              </a:rPr>
              <a:t>=</a:t>
            </a:r>
            <a:r>
              <a:rPr lang="pt-BR" sz="1100">
                <a:solidFill>
                  <a:schemeClr val="dk1"/>
                </a:solidFill>
              </a:rPr>
              <a:t> </a:t>
            </a:r>
            <a:r>
              <a:rPr lang="pt-BR" sz="1100">
                <a:solidFill>
                  <a:schemeClr val="dk1"/>
                </a:solidFill>
                <a:highlight>
                  <a:srgbClr val="FFF0F0"/>
                </a:highlight>
              </a:rPr>
              <a:t>"/\p{Po}/u"</a:t>
            </a:r>
            <a:r>
              <a:rPr lang="pt-BR" sz="1100">
                <a:solidFill>
                  <a:schemeClr val="dk1"/>
                </a:solidFill>
              </a:rPr>
              <a:t>;</a:t>
            </a:r>
            <a:endParaRPr sz="1100">
              <a:solidFill>
                <a:schemeClr val="dk1"/>
              </a:solidFill>
            </a:endParaRPr>
          </a:p>
          <a:p>
            <a:pPr indent="0" lvl="0" marL="0" rtl="0" algn="l">
              <a:spcBef>
                <a:spcPts val="0"/>
              </a:spcBef>
              <a:spcAft>
                <a:spcPts val="0"/>
              </a:spcAft>
              <a:buNone/>
            </a:pPr>
            <a:r>
              <a:rPr lang="pt-BR" sz="1100">
                <a:solidFill>
                  <a:srgbClr val="007020"/>
                </a:solidFill>
              </a:rPr>
              <a:t>preg_match_all</a:t>
            </a:r>
            <a:r>
              <a:rPr lang="pt-BR" sz="1100">
                <a:solidFill>
                  <a:schemeClr val="dk1"/>
                </a:solidFill>
              </a:rPr>
              <a:t>(</a:t>
            </a:r>
            <a:r>
              <a:rPr lang="pt-BR" sz="1100">
                <a:solidFill>
                  <a:srgbClr val="996633"/>
                </a:solidFill>
              </a:rPr>
              <a:t>$regex</a:t>
            </a:r>
            <a:r>
              <a:rPr lang="pt-BR" sz="1100">
                <a:solidFill>
                  <a:schemeClr val="dk1"/>
                </a:solidFill>
              </a:rPr>
              <a:t>, </a:t>
            </a:r>
            <a:r>
              <a:rPr lang="pt-BR" sz="1100">
                <a:solidFill>
                  <a:srgbClr val="996633"/>
                </a:solidFill>
              </a:rPr>
              <a:t>$string</a:t>
            </a:r>
            <a:r>
              <a:rPr lang="pt-BR" sz="1100">
                <a:solidFill>
                  <a:schemeClr val="dk1"/>
                </a:solidFill>
              </a:rPr>
              <a:t>, </a:t>
            </a:r>
            <a:r>
              <a:rPr lang="pt-BR" sz="1100">
                <a:solidFill>
                  <a:srgbClr val="996633"/>
                </a:solidFill>
              </a:rPr>
              <a:t>$matches</a:t>
            </a:r>
            <a:r>
              <a:rPr lang="pt-BR" sz="1100">
                <a:solidFill>
                  <a:schemeClr val="dk1"/>
                </a:solidFill>
              </a:rPr>
              <a:t>);</a:t>
            </a:r>
            <a:endParaRPr sz="1100">
              <a:solidFill>
                <a:schemeClr val="dk1"/>
              </a:solidFill>
            </a:endParaRPr>
          </a:p>
          <a:p>
            <a:pPr indent="0" lvl="0" marL="0" rtl="0" algn="l">
              <a:lnSpc>
                <a:spcPct val="125000"/>
              </a:lnSpc>
              <a:spcBef>
                <a:spcPts val="0"/>
              </a:spcBef>
              <a:spcAft>
                <a:spcPts val="0"/>
              </a:spcAft>
              <a:buNone/>
            </a:pPr>
            <a:r>
              <a:rPr lang="pt-BR" sz="1100">
                <a:solidFill>
                  <a:srgbClr val="007020"/>
                </a:solidFill>
              </a:rPr>
              <a:t>var_dump</a:t>
            </a:r>
            <a:r>
              <a:rPr lang="pt-BR" sz="1100">
                <a:solidFill>
                  <a:schemeClr val="dk1"/>
                </a:solidFill>
              </a:rPr>
              <a:t>(</a:t>
            </a:r>
            <a:r>
              <a:rPr lang="pt-BR" sz="1100">
                <a:solidFill>
                  <a:srgbClr val="996633"/>
                </a:solidFill>
              </a:rPr>
              <a:t>$matches</a:t>
            </a:r>
            <a:r>
              <a:rPr lang="pt-BR" sz="1100">
                <a:solidFill>
                  <a:schemeClr val="dk1"/>
                </a:solidFill>
              </a:rPr>
              <a:t>);</a:t>
            </a:r>
            <a:endParaRPr sz="1100">
              <a:solidFill>
                <a:schemeClr val="dk1"/>
              </a:solidFill>
            </a:endParaRPr>
          </a:p>
        </p:txBody>
      </p:sp>
    </p:spTree>
  </p:cSld>
  <p:clrMapOvr>
    <a:masterClrMapping/>
  </p:clrMapOvr>
</p:sld>
</file>

<file path=ppt/slides/slide3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6" name="Shape 3256"/>
        <p:cNvGrpSpPr/>
        <p:nvPr/>
      </p:nvGrpSpPr>
      <p:grpSpPr>
        <a:xfrm>
          <a:off x="0" y="0"/>
          <a:ext cx="0" cy="0"/>
          <a:chOff x="0" y="0"/>
          <a:chExt cx="0" cy="0"/>
        </a:xfrm>
      </p:grpSpPr>
      <p:sp>
        <p:nvSpPr>
          <p:cNvPr id="3257" name="Google Shape;3257;p38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Regex \b (word bondaury)</a:t>
            </a:r>
            <a:endParaRPr/>
          </a:p>
        </p:txBody>
      </p:sp>
      <p:sp>
        <p:nvSpPr>
          <p:cNvPr id="3258" name="Google Shape;3258;p384"/>
          <p:cNvSpPr txBox="1"/>
          <p:nvPr/>
        </p:nvSpPr>
        <p:spPr>
          <a:xfrm>
            <a:off x="392300" y="1298950"/>
            <a:ext cx="4951800" cy="30000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pt-BR" sz="1800">
                <a:solidFill>
                  <a:srgbClr val="557799"/>
                </a:solidFill>
              </a:rPr>
              <a:t>&lt;?php</a:t>
            </a:r>
            <a:endParaRPr sz="1800">
              <a:solidFill>
                <a:schemeClr val="dk1"/>
              </a:solidFill>
            </a:endParaRPr>
          </a:p>
          <a:p>
            <a:pPr indent="0" lvl="0" marL="0" rtl="0" algn="l">
              <a:spcBef>
                <a:spcPts val="0"/>
              </a:spcBef>
              <a:spcAft>
                <a:spcPts val="0"/>
              </a:spcAft>
              <a:buNone/>
            </a:pPr>
            <a:r>
              <a:t/>
            </a:r>
            <a:endParaRPr sz="1800">
              <a:solidFill>
                <a:schemeClr val="dk1"/>
              </a:solidFill>
            </a:endParaRPr>
          </a:p>
          <a:p>
            <a:pPr indent="0" lvl="0" marL="0" rtl="0" algn="l">
              <a:spcBef>
                <a:spcPts val="0"/>
              </a:spcBef>
              <a:spcAft>
                <a:spcPts val="0"/>
              </a:spcAft>
              <a:buNone/>
            </a:pPr>
            <a:r>
              <a:rPr lang="pt-BR" sz="1800">
                <a:solidFill>
                  <a:srgbClr val="996633"/>
                </a:solidFill>
              </a:rPr>
              <a:t>$regex</a:t>
            </a:r>
            <a:r>
              <a:rPr lang="pt-BR" sz="1800">
                <a:solidFill>
                  <a:schemeClr val="dk1"/>
                </a:solidFill>
              </a:rPr>
              <a:t>  </a:t>
            </a:r>
            <a:r>
              <a:rPr lang="pt-BR" sz="1800">
                <a:solidFill>
                  <a:srgbClr val="333333"/>
                </a:solidFill>
              </a:rPr>
              <a:t>=</a:t>
            </a:r>
            <a:r>
              <a:rPr lang="pt-BR" sz="1800">
                <a:solidFill>
                  <a:schemeClr val="dk1"/>
                </a:solidFill>
              </a:rPr>
              <a:t> </a:t>
            </a:r>
            <a:r>
              <a:rPr lang="pt-BR" sz="1800">
                <a:solidFill>
                  <a:schemeClr val="dk1"/>
                </a:solidFill>
                <a:highlight>
                  <a:srgbClr val="FFF0F0"/>
                </a:highlight>
              </a:rPr>
              <a:t>'/\bflor\b/'</a:t>
            </a:r>
            <a:r>
              <a:rPr lang="pt-BR" sz="1800">
                <a:solidFill>
                  <a:schemeClr val="dk1"/>
                </a:solidFill>
              </a:rPr>
              <a:t>;</a:t>
            </a:r>
            <a:endParaRPr sz="1800">
              <a:solidFill>
                <a:schemeClr val="dk1"/>
              </a:solidFill>
            </a:endParaRPr>
          </a:p>
          <a:p>
            <a:pPr indent="0" lvl="0" marL="0" rtl="0" algn="l">
              <a:spcBef>
                <a:spcPts val="0"/>
              </a:spcBef>
              <a:spcAft>
                <a:spcPts val="0"/>
              </a:spcAft>
              <a:buNone/>
            </a:pPr>
            <a:r>
              <a:rPr lang="pt-BR" sz="1800">
                <a:solidFill>
                  <a:srgbClr val="996633"/>
                </a:solidFill>
              </a:rPr>
              <a:t>$string</a:t>
            </a:r>
            <a:r>
              <a:rPr lang="pt-BR" sz="1800">
                <a:solidFill>
                  <a:schemeClr val="dk1"/>
                </a:solidFill>
              </a:rPr>
              <a:t>  </a:t>
            </a:r>
            <a:r>
              <a:rPr lang="pt-BR" sz="1800">
                <a:solidFill>
                  <a:srgbClr val="333333"/>
                </a:solidFill>
              </a:rPr>
              <a:t>=</a:t>
            </a:r>
            <a:r>
              <a:rPr lang="pt-BR" sz="1800">
                <a:solidFill>
                  <a:schemeClr val="dk1"/>
                </a:solidFill>
              </a:rPr>
              <a:t> </a:t>
            </a:r>
            <a:r>
              <a:rPr lang="pt-BR" sz="1800">
                <a:solidFill>
                  <a:schemeClr val="dk1"/>
                </a:solidFill>
                <a:highlight>
                  <a:srgbClr val="FFF0F0"/>
                </a:highlight>
              </a:rPr>
              <a:t>"uma flor na janela"</a:t>
            </a:r>
            <a:r>
              <a:rPr lang="pt-BR" sz="1800">
                <a:solidFill>
                  <a:schemeClr val="dk1"/>
                </a:solidFill>
              </a:rPr>
              <a:t>;</a:t>
            </a:r>
            <a:endParaRPr sz="1800">
              <a:solidFill>
                <a:schemeClr val="dk1"/>
              </a:solidFill>
            </a:endParaRPr>
          </a:p>
          <a:p>
            <a:pPr indent="0" lvl="0" marL="0" rtl="0" algn="l">
              <a:spcBef>
                <a:spcPts val="0"/>
              </a:spcBef>
              <a:spcAft>
                <a:spcPts val="0"/>
              </a:spcAft>
              <a:buNone/>
            </a:pPr>
            <a:r>
              <a:rPr lang="pt-BR" sz="1800">
                <a:solidFill>
                  <a:srgbClr val="996633"/>
                </a:solidFill>
              </a:rPr>
              <a:t>$string2</a:t>
            </a:r>
            <a:r>
              <a:rPr lang="pt-BR" sz="1800">
                <a:solidFill>
                  <a:schemeClr val="dk1"/>
                </a:solidFill>
              </a:rPr>
              <a:t> </a:t>
            </a:r>
            <a:r>
              <a:rPr lang="pt-BR" sz="1800">
                <a:solidFill>
                  <a:srgbClr val="333333"/>
                </a:solidFill>
              </a:rPr>
              <a:t>=</a:t>
            </a:r>
            <a:r>
              <a:rPr lang="pt-BR" sz="1800">
                <a:solidFill>
                  <a:schemeClr val="dk1"/>
                </a:solidFill>
              </a:rPr>
              <a:t> </a:t>
            </a:r>
            <a:r>
              <a:rPr lang="pt-BR" sz="1800">
                <a:solidFill>
                  <a:schemeClr val="dk1"/>
                </a:solidFill>
                <a:highlight>
                  <a:srgbClr val="FFF0F0"/>
                </a:highlight>
              </a:rPr>
              <a:t>"hoje visitei uma floricultura"</a:t>
            </a:r>
            <a:r>
              <a:rPr lang="pt-BR" sz="1800">
                <a:solidFill>
                  <a:schemeClr val="dk1"/>
                </a:solidFill>
              </a:rPr>
              <a:t>;</a:t>
            </a:r>
            <a:endParaRPr sz="1800">
              <a:solidFill>
                <a:schemeClr val="dk1"/>
              </a:solidFill>
            </a:endParaRPr>
          </a:p>
          <a:p>
            <a:pPr indent="0" lvl="0" marL="0" rtl="0" algn="l">
              <a:spcBef>
                <a:spcPts val="0"/>
              </a:spcBef>
              <a:spcAft>
                <a:spcPts val="0"/>
              </a:spcAft>
              <a:buNone/>
            </a:pPr>
            <a:r>
              <a:rPr lang="pt-BR" sz="1800">
                <a:solidFill>
                  <a:srgbClr val="007020"/>
                </a:solidFill>
              </a:rPr>
              <a:t>var_dump</a:t>
            </a:r>
            <a:r>
              <a:rPr lang="pt-BR" sz="1800">
                <a:solidFill>
                  <a:schemeClr val="dk1"/>
                </a:solidFill>
              </a:rPr>
              <a:t>(</a:t>
            </a:r>
            <a:r>
              <a:rPr lang="pt-BR" sz="1800">
                <a:solidFill>
                  <a:srgbClr val="007020"/>
                </a:solidFill>
              </a:rPr>
              <a:t>preg_match</a:t>
            </a:r>
            <a:r>
              <a:rPr lang="pt-BR" sz="1800">
                <a:solidFill>
                  <a:schemeClr val="dk1"/>
                </a:solidFill>
              </a:rPr>
              <a:t>(</a:t>
            </a:r>
            <a:r>
              <a:rPr lang="pt-BR" sz="1800">
                <a:solidFill>
                  <a:srgbClr val="996633"/>
                </a:solidFill>
              </a:rPr>
              <a:t>$regex</a:t>
            </a:r>
            <a:r>
              <a:rPr lang="pt-BR" sz="1800">
                <a:solidFill>
                  <a:schemeClr val="dk1"/>
                </a:solidFill>
              </a:rPr>
              <a:t>, </a:t>
            </a:r>
            <a:r>
              <a:rPr lang="pt-BR" sz="1800">
                <a:solidFill>
                  <a:srgbClr val="996633"/>
                </a:solidFill>
              </a:rPr>
              <a:t>$string</a:t>
            </a:r>
            <a:r>
              <a:rPr lang="pt-BR" sz="1800">
                <a:solidFill>
                  <a:schemeClr val="dk1"/>
                </a:solidFill>
              </a:rPr>
              <a:t>)); </a:t>
            </a:r>
            <a:r>
              <a:rPr lang="pt-BR" sz="1800">
                <a:solidFill>
                  <a:srgbClr val="888888"/>
                </a:solidFill>
              </a:rPr>
              <a:t>//1</a:t>
            </a:r>
            <a:endParaRPr sz="1800">
              <a:solidFill>
                <a:schemeClr val="dk1"/>
              </a:solidFill>
            </a:endParaRPr>
          </a:p>
          <a:p>
            <a:pPr indent="0" lvl="0" marL="0" rtl="0" algn="l">
              <a:lnSpc>
                <a:spcPct val="125000"/>
              </a:lnSpc>
              <a:spcBef>
                <a:spcPts val="0"/>
              </a:spcBef>
              <a:spcAft>
                <a:spcPts val="0"/>
              </a:spcAft>
              <a:buNone/>
            </a:pPr>
            <a:r>
              <a:rPr lang="pt-BR" sz="1800">
                <a:solidFill>
                  <a:srgbClr val="007020"/>
                </a:solidFill>
              </a:rPr>
              <a:t>var_dump</a:t>
            </a:r>
            <a:r>
              <a:rPr lang="pt-BR" sz="1800">
                <a:solidFill>
                  <a:schemeClr val="dk1"/>
                </a:solidFill>
              </a:rPr>
              <a:t>(</a:t>
            </a:r>
            <a:r>
              <a:rPr lang="pt-BR" sz="1800">
                <a:solidFill>
                  <a:srgbClr val="007020"/>
                </a:solidFill>
              </a:rPr>
              <a:t>preg_match</a:t>
            </a:r>
            <a:r>
              <a:rPr lang="pt-BR" sz="1800">
                <a:solidFill>
                  <a:schemeClr val="dk1"/>
                </a:solidFill>
              </a:rPr>
              <a:t>(</a:t>
            </a:r>
            <a:r>
              <a:rPr lang="pt-BR" sz="1800">
                <a:solidFill>
                  <a:srgbClr val="996633"/>
                </a:solidFill>
              </a:rPr>
              <a:t>$regex</a:t>
            </a:r>
            <a:r>
              <a:rPr lang="pt-BR" sz="1800">
                <a:solidFill>
                  <a:schemeClr val="dk1"/>
                </a:solidFill>
              </a:rPr>
              <a:t>, </a:t>
            </a:r>
            <a:r>
              <a:rPr lang="pt-BR" sz="1800">
                <a:solidFill>
                  <a:srgbClr val="996633"/>
                </a:solidFill>
              </a:rPr>
              <a:t>$string2</a:t>
            </a:r>
            <a:r>
              <a:rPr lang="pt-BR" sz="1800">
                <a:solidFill>
                  <a:schemeClr val="dk1"/>
                </a:solidFill>
              </a:rPr>
              <a:t>)); </a:t>
            </a:r>
            <a:r>
              <a:rPr lang="pt-BR" sz="1800">
                <a:solidFill>
                  <a:srgbClr val="888888"/>
                </a:solidFill>
              </a:rPr>
              <a:t>//0</a:t>
            </a:r>
            <a:endParaRPr sz="1800">
              <a:solidFill>
                <a:srgbClr val="888888"/>
              </a:solidFill>
            </a:endParaRPr>
          </a:p>
        </p:txBody>
      </p:sp>
    </p:spTree>
  </p:cSld>
  <p:clrMapOvr>
    <a:masterClrMapping/>
  </p:clrMapOvr>
</p:sld>
</file>

<file path=ppt/slides/slide3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2" name="Shape 3262"/>
        <p:cNvGrpSpPr/>
        <p:nvPr/>
      </p:nvGrpSpPr>
      <p:grpSpPr>
        <a:xfrm>
          <a:off x="0" y="0"/>
          <a:ext cx="0" cy="0"/>
          <a:chOff x="0" y="0"/>
          <a:chExt cx="0" cy="0"/>
        </a:xfrm>
      </p:grpSpPr>
      <p:sp>
        <p:nvSpPr>
          <p:cNvPr id="3263" name="Google Shape;3263;p38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Asserções</a:t>
            </a:r>
            <a:endParaRPr/>
          </a:p>
        </p:txBody>
      </p:sp>
      <p:sp>
        <p:nvSpPr>
          <p:cNvPr id="3264" name="Google Shape;3264;p385"/>
          <p:cNvSpPr txBox="1"/>
          <p:nvPr>
            <p:ph idx="1" type="body"/>
          </p:nvPr>
        </p:nvSpPr>
        <p:spPr>
          <a:xfrm>
            <a:off x="311700" y="1152475"/>
            <a:ext cx="8520600" cy="3799500"/>
          </a:xfrm>
          <a:prstGeom prst="rect">
            <a:avLst/>
          </a:prstGeom>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just">
              <a:spcBef>
                <a:spcPts val="0"/>
              </a:spcBef>
              <a:spcAft>
                <a:spcPts val="0"/>
              </a:spcAft>
              <a:buNone/>
            </a:pPr>
            <a:r>
              <a:rPr lang="pt-BR" sz="1600"/>
              <a:t>Uma asserção é um teste para os caracteres que seguem ou precedem o ponto de correspondência atual que realmente não consome nenhum caractere. </a:t>
            </a:r>
            <a:endParaRPr sz="1600"/>
          </a:p>
          <a:p>
            <a:pPr indent="0" lvl="0" marL="0" rtl="0" algn="just">
              <a:spcBef>
                <a:spcPts val="1600"/>
              </a:spcBef>
              <a:spcAft>
                <a:spcPts val="0"/>
              </a:spcAft>
              <a:buClr>
                <a:schemeClr val="dk1"/>
              </a:buClr>
              <a:buSzPts val="1100"/>
              <a:buFont typeface="Arial"/>
              <a:buNone/>
            </a:pPr>
            <a:r>
              <a:rPr lang="pt-BR" sz="1600"/>
              <a:t>Asserções avançadas são codificadas como subpadrões. Existem dois tipos: aqueles que olham à frente da posição atual na string e aqueles que olham atrás dela. Um subpadrão de asserção é correspondido da maneira normal, exceto que não faz com que a posição de correspondência atual seja alterada.</a:t>
            </a:r>
            <a:endParaRPr sz="1600"/>
          </a:p>
          <a:p>
            <a:pPr indent="0" lvl="0" marL="0" rtl="0" algn="just">
              <a:spcBef>
                <a:spcPts val="1600"/>
              </a:spcBef>
              <a:spcAft>
                <a:spcPts val="1600"/>
              </a:spcAft>
              <a:buNone/>
            </a:pPr>
            <a:r>
              <a:rPr lang="pt-BR" sz="1600"/>
              <a:t>Os sub-padrões de asserção não estão capturando sub-padrões e podem não ser repetidos, porque não faz sentido afirmar a mesma coisa várias vezes. Se qualquer tipo de asserção contiver subpadrões de captura dentro dele, eles serão contados com a finalidade de numerar os subpadrões de captura em todo o padrão. No entanto, a captura de substring é realizada apenas para afirmações positivas, porque não faz sentido para afirmações negativas.</a:t>
            </a:r>
            <a:endParaRPr sz="1600"/>
          </a:p>
        </p:txBody>
      </p:sp>
    </p:spTree>
  </p:cSld>
  <p:clrMapOvr>
    <a:masterClrMapping/>
  </p:clrMapOvr>
</p:sld>
</file>

<file path=ppt/slides/slide3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8" name="Shape 3268"/>
        <p:cNvGrpSpPr/>
        <p:nvPr/>
      </p:nvGrpSpPr>
      <p:grpSpPr>
        <a:xfrm>
          <a:off x="0" y="0"/>
          <a:ext cx="0" cy="0"/>
          <a:chOff x="0" y="0"/>
          <a:chExt cx="0" cy="0"/>
        </a:xfrm>
      </p:grpSpPr>
      <p:sp>
        <p:nvSpPr>
          <p:cNvPr id="3269" name="Google Shape;3269;p38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Regex Asserção lookhead</a:t>
            </a:r>
            <a:endParaRPr/>
          </a:p>
        </p:txBody>
      </p:sp>
      <p:sp>
        <p:nvSpPr>
          <p:cNvPr id="3270" name="Google Shape;3270;p386"/>
          <p:cNvSpPr txBox="1"/>
          <p:nvPr/>
        </p:nvSpPr>
        <p:spPr>
          <a:xfrm>
            <a:off x="311700" y="1337750"/>
            <a:ext cx="4082100" cy="33330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pt-BR">
                <a:solidFill>
                  <a:srgbClr val="557799"/>
                </a:solidFill>
              </a:rPr>
              <a:t>&lt;?php</a:t>
            </a:r>
            <a:endParaRPr>
              <a:solidFill>
                <a:srgbClr val="557799"/>
              </a:solidFill>
            </a:endParaRPr>
          </a:p>
          <a:p>
            <a:pPr indent="0" lvl="0" marL="0" rtl="0" algn="l">
              <a:spcBef>
                <a:spcPts val="0"/>
              </a:spcBef>
              <a:spcAft>
                <a:spcPts val="0"/>
              </a:spcAft>
              <a:buNone/>
            </a:pPr>
            <a:r>
              <a:t/>
            </a:r>
            <a:endParaRPr>
              <a:solidFill>
                <a:srgbClr val="557799"/>
              </a:solidFill>
            </a:endParaRPr>
          </a:p>
          <a:p>
            <a:pPr indent="0" lvl="0" marL="0" rtl="0" algn="l">
              <a:spcBef>
                <a:spcPts val="0"/>
              </a:spcBef>
              <a:spcAft>
                <a:spcPts val="0"/>
              </a:spcAft>
              <a:buNone/>
            </a:pPr>
            <a:r>
              <a:rPr lang="pt-BR">
                <a:solidFill>
                  <a:srgbClr val="996633"/>
                </a:solidFill>
              </a:rPr>
              <a:t>$string</a:t>
            </a:r>
            <a:r>
              <a:rPr lang="pt-BR">
                <a:solidFill>
                  <a:srgbClr val="333333"/>
                </a:solidFill>
              </a:rPr>
              <a:t> = </a:t>
            </a:r>
            <a:r>
              <a:rPr lang="pt-BR">
                <a:solidFill>
                  <a:srgbClr val="333333"/>
                </a:solidFill>
                <a:highlight>
                  <a:srgbClr val="FFF0F0"/>
                </a:highlight>
              </a:rPr>
              <a:t>"achei quebra; tem aqui;"</a:t>
            </a:r>
            <a:r>
              <a:rPr lang="pt-BR">
                <a:solidFill>
                  <a:srgbClr val="333333"/>
                </a:solidFill>
              </a:rPr>
              <a:t>;</a:t>
            </a:r>
            <a:endParaRPr>
              <a:solidFill>
                <a:srgbClr val="333333"/>
              </a:solidFill>
            </a:endParaRPr>
          </a:p>
          <a:p>
            <a:pPr indent="0" lvl="0" marL="0" rtl="0" algn="l">
              <a:spcBef>
                <a:spcPts val="0"/>
              </a:spcBef>
              <a:spcAft>
                <a:spcPts val="0"/>
              </a:spcAft>
              <a:buNone/>
            </a:pPr>
            <a:r>
              <a:t/>
            </a:r>
            <a:endParaRPr>
              <a:solidFill>
                <a:srgbClr val="333333"/>
              </a:solidFill>
            </a:endParaRPr>
          </a:p>
          <a:p>
            <a:pPr indent="0" lvl="0" marL="0" rtl="0" algn="l">
              <a:spcBef>
                <a:spcPts val="0"/>
              </a:spcBef>
              <a:spcAft>
                <a:spcPts val="0"/>
              </a:spcAft>
              <a:buNone/>
            </a:pPr>
            <a:r>
              <a:rPr lang="pt-BR">
                <a:solidFill>
                  <a:srgbClr val="888888"/>
                </a:solidFill>
              </a:rPr>
              <a:t>//(?=) positive lookahead</a:t>
            </a:r>
            <a:endParaRPr>
              <a:solidFill>
                <a:srgbClr val="996633"/>
              </a:solidFill>
            </a:endParaRPr>
          </a:p>
          <a:p>
            <a:pPr indent="0" lvl="0" marL="0" rtl="0" algn="l">
              <a:spcBef>
                <a:spcPts val="0"/>
              </a:spcBef>
              <a:spcAft>
                <a:spcPts val="0"/>
              </a:spcAft>
              <a:buNone/>
            </a:pPr>
            <a:r>
              <a:rPr lang="pt-BR">
                <a:solidFill>
                  <a:srgbClr val="996633"/>
                </a:solidFill>
              </a:rPr>
              <a:t>$regex</a:t>
            </a:r>
            <a:r>
              <a:rPr lang="pt-BR">
                <a:solidFill>
                  <a:srgbClr val="333333"/>
                </a:solidFill>
              </a:rPr>
              <a:t>  = </a:t>
            </a:r>
            <a:r>
              <a:rPr lang="pt-BR">
                <a:solidFill>
                  <a:srgbClr val="333333"/>
                </a:solidFill>
                <a:highlight>
                  <a:srgbClr val="FFF0F0"/>
                </a:highlight>
              </a:rPr>
              <a:t>"/\w+(?=;)/"</a:t>
            </a:r>
            <a:r>
              <a:rPr lang="pt-BR">
                <a:solidFill>
                  <a:srgbClr val="333333"/>
                </a:solidFill>
              </a:rPr>
              <a:t>;</a:t>
            </a:r>
            <a:endParaRPr>
              <a:solidFill>
                <a:srgbClr val="333333"/>
              </a:solidFill>
            </a:endParaRPr>
          </a:p>
          <a:p>
            <a:pPr indent="0" lvl="0" marL="0" rtl="0" algn="l">
              <a:spcBef>
                <a:spcPts val="0"/>
              </a:spcBef>
              <a:spcAft>
                <a:spcPts val="0"/>
              </a:spcAft>
              <a:buNone/>
            </a:pPr>
            <a:r>
              <a:rPr lang="pt-BR">
                <a:solidFill>
                  <a:srgbClr val="007020"/>
                </a:solidFill>
              </a:rPr>
              <a:t>preg_match_all</a:t>
            </a:r>
            <a:r>
              <a:rPr lang="pt-BR">
                <a:solidFill>
                  <a:srgbClr val="333333"/>
                </a:solidFill>
              </a:rPr>
              <a:t>(</a:t>
            </a:r>
            <a:r>
              <a:rPr lang="pt-BR">
                <a:solidFill>
                  <a:srgbClr val="996633"/>
                </a:solidFill>
              </a:rPr>
              <a:t>$regex</a:t>
            </a:r>
            <a:r>
              <a:rPr lang="pt-BR">
                <a:solidFill>
                  <a:srgbClr val="333333"/>
                </a:solidFill>
              </a:rPr>
              <a:t>, </a:t>
            </a:r>
            <a:r>
              <a:rPr lang="pt-BR">
                <a:solidFill>
                  <a:srgbClr val="996633"/>
                </a:solidFill>
              </a:rPr>
              <a:t>$string</a:t>
            </a:r>
            <a:r>
              <a:rPr lang="pt-BR">
                <a:solidFill>
                  <a:srgbClr val="333333"/>
                </a:solidFill>
              </a:rPr>
              <a:t>, </a:t>
            </a:r>
            <a:r>
              <a:rPr lang="pt-BR">
                <a:solidFill>
                  <a:srgbClr val="996633"/>
                </a:solidFill>
              </a:rPr>
              <a:t>$matches</a:t>
            </a:r>
            <a:r>
              <a:rPr lang="pt-BR">
                <a:solidFill>
                  <a:srgbClr val="333333"/>
                </a:solidFill>
              </a:rPr>
              <a:t>);</a:t>
            </a:r>
            <a:endParaRPr>
              <a:solidFill>
                <a:srgbClr val="333333"/>
              </a:solidFill>
            </a:endParaRPr>
          </a:p>
          <a:p>
            <a:pPr indent="0" lvl="0" marL="0" rtl="0" algn="l">
              <a:spcBef>
                <a:spcPts val="0"/>
              </a:spcBef>
              <a:spcAft>
                <a:spcPts val="0"/>
              </a:spcAft>
              <a:buNone/>
            </a:pPr>
            <a:r>
              <a:rPr lang="pt-BR">
                <a:solidFill>
                  <a:srgbClr val="007020"/>
                </a:solidFill>
              </a:rPr>
              <a:t>var_dump</a:t>
            </a:r>
            <a:r>
              <a:rPr lang="pt-BR">
                <a:solidFill>
                  <a:srgbClr val="333333"/>
                </a:solidFill>
              </a:rPr>
              <a:t>(</a:t>
            </a:r>
            <a:r>
              <a:rPr lang="pt-BR">
                <a:solidFill>
                  <a:srgbClr val="996633"/>
                </a:solidFill>
              </a:rPr>
              <a:t>$matches</a:t>
            </a:r>
            <a:r>
              <a:rPr lang="pt-BR">
                <a:solidFill>
                  <a:srgbClr val="333333"/>
                </a:solidFill>
              </a:rPr>
              <a:t>);</a:t>
            </a:r>
            <a:endParaRPr>
              <a:solidFill>
                <a:srgbClr val="333333"/>
              </a:solidFill>
            </a:endParaRPr>
          </a:p>
          <a:p>
            <a:pPr indent="0" lvl="0" marL="0" rtl="0" algn="l">
              <a:spcBef>
                <a:spcPts val="0"/>
              </a:spcBef>
              <a:spcAft>
                <a:spcPts val="0"/>
              </a:spcAft>
              <a:buNone/>
            </a:pPr>
            <a:r>
              <a:t/>
            </a:r>
            <a:endParaRPr>
              <a:solidFill>
                <a:srgbClr val="333333"/>
              </a:solidFill>
            </a:endParaRPr>
          </a:p>
          <a:p>
            <a:pPr indent="0" lvl="0" marL="0" rtl="0" algn="l">
              <a:spcBef>
                <a:spcPts val="0"/>
              </a:spcBef>
              <a:spcAft>
                <a:spcPts val="0"/>
              </a:spcAft>
              <a:buNone/>
            </a:pPr>
            <a:r>
              <a:rPr lang="pt-BR">
                <a:solidFill>
                  <a:srgbClr val="888888"/>
                </a:solidFill>
              </a:rPr>
              <a:t>//(?!) negative lookahead /</a:t>
            </a:r>
            <a:endParaRPr>
              <a:solidFill>
                <a:srgbClr val="333333"/>
              </a:solidFill>
            </a:endParaRPr>
          </a:p>
          <a:p>
            <a:pPr indent="0" lvl="0" marL="0" rtl="0" algn="l">
              <a:spcBef>
                <a:spcPts val="0"/>
              </a:spcBef>
              <a:spcAft>
                <a:spcPts val="0"/>
              </a:spcAft>
              <a:buNone/>
            </a:pPr>
            <a:r>
              <a:rPr lang="pt-BR">
                <a:solidFill>
                  <a:srgbClr val="996633"/>
                </a:solidFill>
              </a:rPr>
              <a:t>$regex</a:t>
            </a:r>
            <a:r>
              <a:rPr lang="pt-BR">
                <a:solidFill>
                  <a:srgbClr val="333333"/>
                </a:solidFill>
              </a:rPr>
              <a:t>  = </a:t>
            </a:r>
            <a:r>
              <a:rPr lang="pt-BR">
                <a:solidFill>
                  <a:srgbClr val="333333"/>
                </a:solidFill>
                <a:highlight>
                  <a:srgbClr val="FFF0F0"/>
                </a:highlight>
              </a:rPr>
              <a:t>"/\b\w+\b(?!;)/"</a:t>
            </a:r>
            <a:r>
              <a:rPr lang="pt-BR">
                <a:solidFill>
                  <a:srgbClr val="333333"/>
                </a:solidFill>
              </a:rPr>
              <a:t>;</a:t>
            </a:r>
            <a:endParaRPr>
              <a:solidFill>
                <a:srgbClr val="333333"/>
              </a:solidFill>
            </a:endParaRPr>
          </a:p>
          <a:p>
            <a:pPr indent="0" lvl="0" marL="0" rtl="0" algn="l">
              <a:spcBef>
                <a:spcPts val="0"/>
              </a:spcBef>
              <a:spcAft>
                <a:spcPts val="0"/>
              </a:spcAft>
              <a:buNone/>
            </a:pPr>
            <a:r>
              <a:rPr lang="pt-BR">
                <a:solidFill>
                  <a:srgbClr val="007020"/>
                </a:solidFill>
              </a:rPr>
              <a:t>preg_match_all</a:t>
            </a:r>
            <a:r>
              <a:rPr lang="pt-BR">
                <a:solidFill>
                  <a:srgbClr val="333333"/>
                </a:solidFill>
              </a:rPr>
              <a:t>(</a:t>
            </a:r>
            <a:r>
              <a:rPr lang="pt-BR">
                <a:solidFill>
                  <a:srgbClr val="996633"/>
                </a:solidFill>
              </a:rPr>
              <a:t>$regex</a:t>
            </a:r>
            <a:r>
              <a:rPr lang="pt-BR">
                <a:solidFill>
                  <a:srgbClr val="333333"/>
                </a:solidFill>
              </a:rPr>
              <a:t>, </a:t>
            </a:r>
            <a:r>
              <a:rPr lang="pt-BR">
                <a:solidFill>
                  <a:srgbClr val="996633"/>
                </a:solidFill>
              </a:rPr>
              <a:t>$string</a:t>
            </a:r>
            <a:r>
              <a:rPr lang="pt-BR">
                <a:solidFill>
                  <a:srgbClr val="333333"/>
                </a:solidFill>
              </a:rPr>
              <a:t>, </a:t>
            </a:r>
            <a:r>
              <a:rPr lang="pt-BR">
                <a:solidFill>
                  <a:srgbClr val="996633"/>
                </a:solidFill>
              </a:rPr>
              <a:t>$matches</a:t>
            </a:r>
            <a:r>
              <a:rPr lang="pt-BR">
                <a:solidFill>
                  <a:srgbClr val="333333"/>
                </a:solidFill>
              </a:rPr>
              <a:t>);</a:t>
            </a:r>
            <a:endParaRPr>
              <a:solidFill>
                <a:srgbClr val="333333"/>
              </a:solidFill>
            </a:endParaRPr>
          </a:p>
          <a:p>
            <a:pPr indent="0" lvl="0" marL="0" rtl="0" algn="l">
              <a:spcBef>
                <a:spcPts val="0"/>
              </a:spcBef>
              <a:spcAft>
                <a:spcPts val="0"/>
              </a:spcAft>
              <a:buNone/>
            </a:pPr>
            <a:r>
              <a:rPr lang="pt-BR">
                <a:solidFill>
                  <a:srgbClr val="007020"/>
                </a:solidFill>
              </a:rPr>
              <a:t>var_dump</a:t>
            </a:r>
            <a:r>
              <a:rPr lang="pt-BR">
                <a:solidFill>
                  <a:srgbClr val="333333"/>
                </a:solidFill>
              </a:rPr>
              <a:t>(</a:t>
            </a:r>
            <a:r>
              <a:rPr lang="pt-BR">
                <a:solidFill>
                  <a:srgbClr val="996633"/>
                </a:solidFill>
              </a:rPr>
              <a:t>$matches</a:t>
            </a:r>
            <a:r>
              <a:rPr lang="pt-BR">
                <a:solidFill>
                  <a:srgbClr val="333333"/>
                </a:solidFill>
              </a:rPr>
              <a:t>);</a:t>
            </a:r>
            <a:endParaRPr>
              <a:solidFill>
                <a:srgbClr val="888888"/>
              </a:solidFill>
            </a:endParaRPr>
          </a:p>
        </p:txBody>
      </p:sp>
    </p:spTree>
  </p:cSld>
  <p:clrMapOvr>
    <a:masterClrMapping/>
  </p:clrMapOvr>
</p:sld>
</file>

<file path=ppt/slides/slide3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4" name="Shape 3274"/>
        <p:cNvGrpSpPr/>
        <p:nvPr/>
      </p:nvGrpSpPr>
      <p:grpSpPr>
        <a:xfrm>
          <a:off x="0" y="0"/>
          <a:ext cx="0" cy="0"/>
          <a:chOff x="0" y="0"/>
          <a:chExt cx="0" cy="0"/>
        </a:xfrm>
      </p:grpSpPr>
      <p:sp>
        <p:nvSpPr>
          <p:cNvPr id="3275" name="Google Shape;3275;p38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Regex Asserção lookbehind</a:t>
            </a:r>
            <a:endParaRPr/>
          </a:p>
        </p:txBody>
      </p:sp>
      <p:sp>
        <p:nvSpPr>
          <p:cNvPr id="3276" name="Google Shape;3276;p387"/>
          <p:cNvSpPr txBox="1"/>
          <p:nvPr/>
        </p:nvSpPr>
        <p:spPr>
          <a:xfrm>
            <a:off x="265250" y="1453100"/>
            <a:ext cx="4982100" cy="30000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pt-BR" sz="1100">
                <a:solidFill>
                  <a:srgbClr val="888888"/>
                </a:solidFill>
              </a:rPr>
              <a:t>//(?&lt;=) - positive lookbehind</a:t>
            </a:r>
            <a:endParaRPr sz="1100">
              <a:solidFill>
                <a:srgbClr val="333333"/>
              </a:solidFill>
            </a:endParaRPr>
          </a:p>
          <a:p>
            <a:pPr indent="0" lvl="0" marL="0" rtl="0" algn="l">
              <a:spcBef>
                <a:spcPts val="0"/>
              </a:spcBef>
              <a:spcAft>
                <a:spcPts val="0"/>
              </a:spcAft>
              <a:buNone/>
            </a:pPr>
            <a:r>
              <a:rPr lang="pt-BR" sz="1100">
                <a:solidFill>
                  <a:srgbClr val="996633"/>
                </a:solidFill>
              </a:rPr>
              <a:t>$string</a:t>
            </a:r>
            <a:r>
              <a:rPr lang="pt-BR" sz="1100">
                <a:solidFill>
                  <a:srgbClr val="333333"/>
                </a:solidFill>
              </a:rPr>
              <a:t> = </a:t>
            </a:r>
            <a:r>
              <a:rPr lang="pt-BR" sz="1100">
                <a:solidFill>
                  <a:srgbClr val="333333"/>
                </a:solidFill>
                <a:highlight>
                  <a:srgbClr val="FFF0F0"/>
                </a:highlight>
              </a:rPr>
              <a:t>"dra Julia </a:t>
            </a:r>
            <a:r>
              <a:rPr b="1" lang="pt-BR" sz="1100">
                <a:solidFill>
                  <a:srgbClr val="666666"/>
                </a:solidFill>
                <a:highlight>
                  <a:srgbClr val="FFF0F0"/>
                </a:highlight>
              </a:rPr>
              <a:t>\n</a:t>
            </a:r>
            <a:r>
              <a:rPr lang="pt-BR" sz="1100">
                <a:solidFill>
                  <a:srgbClr val="333333"/>
                </a:solidFill>
                <a:highlight>
                  <a:srgbClr val="FFF0F0"/>
                </a:highlight>
              </a:rPr>
              <a:t>dr Marcos </a:t>
            </a:r>
            <a:r>
              <a:rPr b="1" lang="pt-BR" sz="1100">
                <a:solidFill>
                  <a:srgbClr val="666666"/>
                </a:solidFill>
                <a:highlight>
                  <a:srgbClr val="FFF0F0"/>
                </a:highlight>
              </a:rPr>
              <a:t>\n</a:t>
            </a:r>
            <a:r>
              <a:rPr lang="pt-BR" sz="1100">
                <a:solidFill>
                  <a:srgbClr val="333333"/>
                </a:solidFill>
                <a:highlight>
                  <a:srgbClr val="FFF0F0"/>
                </a:highlight>
              </a:rPr>
              <a:t>dr Mateus </a:t>
            </a:r>
            <a:r>
              <a:rPr b="1" lang="pt-BR" sz="1100">
                <a:solidFill>
                  <a:srgbClr val="666666"/>
                </a:solidFill>
                <a:highlight>
                  <a:srgbClr val="FFF0F0"/>
                </a:highlight>
              </a:rPr>
              <a:t>\n</a:t>
            </a:r>
            <a:r>
              <a:rPr lang="pt-BR" sz="1100">
                <a:solidFill>
                  <a:srgbClr val="333333"/>
                </a:solidFill>
                <a:highlight>
                  <a:srgbClr val="FFF0F0"/>
                </a:highlight>
              </a:rPr>
              <a:t>dra Ana"</a:t>
            </a:r>
            <a:r>
              <a:rPr lang="pt-BR" sz="1100">
                <a:solidFill>
                  <a:srgbClr val="333333"/>
                </a:solidFill>
              </a:rPr>
              <a:t>;</a:t>
            </a:r>
            <a:endParaRPr sz="1100">
              <a:solidFill>
                <a:srgbClr val="333333"/>
              </a:solidFill>
            </a:endParaRPr>
          </a:p>
          <a:p>
            <a:pPr indent="0" lvl="0" marL="0" rtl="0" algn="l">
              <a:spcBef>
                <a:spcPts val="0"/>
              </a:spcBef>
              <a:spcAft>
                <a:spcPts val="0"/>
              </a:spcAft>
              <a:buNone/>
            </a:pPr>
            <a:r>
              <a:rPr lang="pt-BR" sz="1100">
                <a:solidFill>
                  <a:srgbClr val="996633"/>
                </a:solidFill>
              </a:rPr>
              <a:t>$regex</a:t>
            </a:r>
            <a:r>
              <a:rPr lang="pt-BR" sz="1100">
                <a:solidFill>
                  <a:srgbClr val="333333"/>
                </a:solidFill>
              </a:rPr>
              <a:t>  = </a:t>
            </a:r>
            <a:r>
              <a:rPr lang="pt-BR" sz="1100">
                <a:solidFill>
                  <a:srgbClr val="333333"/>
                </a:solidFill>
                <a:highlight>
                  <a:srgbClr val="FFF0F0"/>
                </a:highlight>
              </a:rPr>
              <a:t>"/(?&lt;=dra\s)(\w+)/im"</a:t>
            </a:r>
            <a:r>
              <a:rPr lang="pt-BR" sz="1100">
                <a:solidFill>
                  <a:srgbClr val="333333"/>
                </a:solidFill>
              </a:rPr>
              <a:t>;</a:t>
            </a:r>
            <a:endParaRPr sz="1100">
              <a:solidFill>
                <a:srgbClr val="333333"/>
              </a:solidFill>
            </a:endParaRPr>
          </a:p>
          <a:p>
            <a:pPr indent="0" lvl="0" marL="0" rtl="0" algn="l">
              <a:spcBef>
                <a:spcPts val="0"/>
              </a:spcBef>
              <a:spcAft>
                <a:spcPts val="0"/>
              </a:spcAft>
              <a:buNone/>
            </a:pPr>
            <a:r>
              <a:rPr lang="pt-BR" sz="1100">
                <a:solidFill>
                  <a:srgbClr val="007020"/>
                </a:solidFill>
              </a:rPr>
              <a:t>preg_match_all</a:t>
            </a:r>
            <a:r>
              <a:rPr lang="pt-BR" sz="1100">
                <a:solidFill>
                  <a:srgbClr val="333333"/>
                </a:solidFill>
              </a:rPr>
              <a:t>(</a:t>
            </a:r>
            <a:r>
              <a:rPr lang="pt-BR" sz="1100">
                <a:solidFill>
                  <a:srgbClr val="996633"/>
                </a:solidFill>
              </a:rPr>
              <a:t>$regex</a:t>
            </a:r>
            <a:r>
              <a:rPr lang="pt-BR" sz="1100">
                <a:solidFill>
                  <a:srgbClr val="333333"/>
                </a:solidFill>
              </a:rPr>
              <a:t>, </a:t>
            </a:r>
            <a:r>
              <a:rPr lang="pt-BR" sz="1100">
                <a:solidFill>
                  <a:srgbClr val="996633"/>
                </a:solidFill>
              </a:rPr>
              <a:t>$string</a:t>
            </a:r>
            <a:r>
              <a:rPr lang="pt-BR" sz="1100">
                <a:solidFill>
                  <a:srgbClr val="333333"/>
                </a:solidFill>
              </a:rPr>
              <a:t>, </a:t>
            </a:r>
            <a:r>
              <a:rPr lang="pt-BR" sz="1100">
                <a:solidFill>
                  <a:srgbClr val="996633"/>
                </a:solidFill>
              </a:rPr>
              <a:t>$matches</a:t>
            </a:r>
            <a:r>
              <a:rPr lang="pt-BR" sz="1100">
                <a:solidFill>
                  <a:srgbClr val="333333"/>
                </a:solidFill>
              </a:rPr>
              <a:t>);</a:t>
            </a:r>
            <a:endParaRPr sz="1100">
              <a:solidFill>
                <a:srgbClr val="333333"/>
              </a:solidFill>
            </a:endParaRPr>
          </a:p>
          <a:p>
            <a:pPr indent="0" lvl="0" marL="0" rtl="0" algn="l">
              <a:spcBef>
                <a:spcPts val="0"/>
              </a:spcBef>
              <a:spcAft>
                <a:spcPts val="0"/>
              </a:spcAft>
              <a:buNone/>
            </a:pPr>
            <a:r>
              <a:rPr lang="pt-BR" sz="1100">
                <a:solidFill>
                  <a:srgbClr val="007020"/>
                </a:solidFill>
              </a:rPr>
              <a:t>var_dump</a:t>
            </a:r>
            <a:r>
              <a:rPr lang="pt-BR" sz="1100">
                <a:solidFill>
                  <a:srgbClr val="333333"/>
                </a:solidFill>
              </a:rPr>
              <a:t>(</a:t>
            </a:r>
            <a:r>
              <a:rPr lang="pt-BR" sz="1100">
                <a:solidFill>
                  <a:srgbClr val="996633"/>
                </a:solidFill>
              </a:rPr>
              <a:t>$matches</a:t>
            </a:r>
            <a:r>
              <a:rPr lang="pt-BR" sz="1100">
                <a:solidFill>
                  <a:srgbClr val="333333"/>
                </a:solidFill>
              </a:rPr>
              <a:t>);</a:t>
            </a:r>
            <a:endParaRPr sz="1100">
              <a:solidFill>
                <a:srgbClr val="333333"/>
              </a:solidFill>
            </a:endParaRPr>
          </a:p>
          <a:p>
            <a:pPr indent="0" lvl="0" marL="0" rtl="0" algn="l">
              <a:spcBef>
                <a:spcPts val="0"/>
              </a:spcBef>
              <a:spcAft>
                <a:spcPts val="0"/>
              </a:spcAft>
              <a:buNone/>
            </a:pPr>
            <a:r>
              <a:t/>
            </a:r>
            <a:endParaRPr sz="1100">
              <a:solidFill>
                <a:srgbClr val="333333"/>
              </a:solidFill>
            </a:endParaRPr>
          </a:p>
          <a:p>
            <a:pPr indent="0" lvl="0" marL="0" rtl="0" algn="l">
              <a:spcBef>
                <a:spcPts val="0"/>
              </a:spcBef>
              <a:spcAft>
                <a:spcPts val="0"/>
              </a:spcAft>
              <a:buNone/>
            </a:pPr>
            <a:r>
              <a:rPr lang="pt-BR" sz="1100">
                <a:solidFill>
                  <a:srgbClr val="888888"/>
                </a:solidFill>
              </a:rPr>
              <a:t>//(?&lt;!) - negative lookbehind</a:t>
            </a:r>
            <a:endParaRPr sz="1100">
              <a:solidFill>
                <a:srgbClr val="333333"/>
              </a:solidFill>
            </a:endParaRPr>
          </a:p>
          <a:p>
            <a:pPr indent="0" lvl="0" marL="0" rtl="0" algn="l">
              <a:spcBef>
                <a:spcPts val="0"/>
              </a:spcBef>
              <a:spcAft>
                <a:spcPts val="0"/>
              </a:spcAft>
              <a:buNone/>
            </a:pPr>
            <a:r>
              <a:rPr lang="pt-BR" sz="1100">
                <a:solidFill>
                  <a:srgbClr val="996633"/>
                </a:solidFill>
              </a:rPr>
              <a:t>$regex</a:t>
            </a:r>
            <a:r>
              <a:rPr lang="pt-BR" sz="1100">
                <a:solidFill>
                  <a:srgbClr val="333333"/>
                </a:solidFill>
              </a:rPr>
              <a:t>  = </a:t>
            </a:r>
            <a:r>
              <a:rPr lang="pt-BR" sz="1100">
                <a:solidFill>
                  <a:srgbClr val="333333"/>
                </a:solidFill>
                <a:highlight>
                  <a:srgbClr val="FFF0F0"/>
                </a:highlight>
              </a:rPr>
              <a:t>"</a:t>
            </a:r>
            <a:r>
              <a:rPr lang="pt-BR" sz="1100">
                <a:solidFill>
                  <a:srgbClr val="333333"/>
                </a:solidFill>
                <a:highlight>
                  <a:srgbClr val="FFF0F0"/>
                </a:highlight>
              </a:rPr>
              <a:t>/(?&lt;!^dra\h)\b\w+\b\h*$/im</a:t>
            </a:r>
            <a:r>
              <a:rPr lang="pt-BR" sz="1100">
                <a:solidFill>
                  <a:srgbClr val="333333"/>
                </a:solidFill>
                <a:highlight>
                  <a:srgbClr val="FFF0F0"/>
                </a:highlight>
              </a:rPr>
              <a:t>"</a:t>
            </a:r>
            <a:r>
              <a:rPr lang="pt-BR" sz="1100">
                <a:solidFill>
                  <a:srgbClr val="333333"/>
                </a:solidFill>
              </a:rPr>
              <a:t>;</a:t>
            </a:r>
            <a:endParaRPr sz="1100">
              <a:solidFill>
                <a:srgbClr val="333333"/>
              </a:solidFill>
            </a:endParaRPr>
          </a:p>
          <a:p>
            <a:pPr indent="0" lvl="0" marL="0" rtl="0" algn="l">
              <a:spcBef>
                <a:spcPts val="0"/>
              </a:spcBef>
              <a:spcAft>
                <a:spcPts val="0"/>
              </a:spcAft>
              <a:buNone/>
            </a:pPr>
            <a:r>
              <a:rPr lang="pt-BR" sz="1100">
                <a:solidFill>
                  <a:srgbClr val="007020"/>
                </a:solidFill>
              </a:rPr>
              <a:t>preg_match_all</a:t>
            </a:r>
            <a:r>
              <a:rPr lang="pt-BR" sz="1100">
                <a:solidFill>
                  <a:srgbClr val="333333"/>
                </a:solidFill>
              </a:rPr>
              <a:t>(</a:t>
            </a:r>
            <a:r>
              <a:rPr lang="pt-BR" sz="1100">
                <a:solidFill>
                  <a:srgbClr val="996633"/>
                </a:solidFill>
              </a:rPr>
              <a:t>$regex</a:t>
            </a:r>
            <a:r>
              <a:rPr lang="pt-BR" sz="1100">
                <a:solidFill>
                  <a:srgbClr val="333333"/>
                </a:solidFill>
              </a:rPr>
              <a:t>, </a:t>
            </a:r>
            <a:r>
              <a:rPr lang="pt-BR" sz="1100">
                <a:solidFill>
                  <a:srgbClr val="996633"/>
                </a:solidFill>
              </a:rPr>
              <a:t>$string</a:t>
            </a:r>
            <a:r>
              <a:rPr lang="pt-BR" sz="1100">
                <a:solidFill>
                  <a:srgbClr val="333333"/>
                </a:solidFill>
              </a:rPr>
              <a:t>, </a:t>
            </a:r>
            <a:r>
              <a:rPr lang="pt-BR" sz="1100">
                <a:solidFill>
                  <a:srgbClr val="996633"/>
                </a:solidFill>
              </a:rPr>
              <a:t>$matches</a:t>
            </a:r>
            <a:r>
              <a:rPr lang="pt-BR" sz="1100">
                <a:solidFill>
                  <a:srgbClr val="333333"/>
                </a:solidFill>
              </a:rPr>
              <a:t>);</a:t>
            </a:r>
            <a:endParaRPr sz="1100">
              <a:solidFill>
                <a:srgbClr val="333333"/>
              </a:solidFill>
            </a:endParaRPr>
          </a:p>
          <a:p>
            <a:pPr indent="0" lvl="0" marL="0" rtl="0" algn="l">
              <a:spcBef>
                <a:spcPts val="0"/>
              </a:spcBef>
              <a:spcAft>
                <a:spcPts val="0"/>
              </a:spcAft>
              <a:buNone/>
            </a:pPr>
            <a:r>
              <a:rPr lang="pt-BR" sz="1100">
                <a:solidFill>
                  <a:srgbClr val="007020"/>
                </a:solidFill>
              </a:rPr>
              <a:t>var_dump</a:t>
            </a:r>
            <a:r>
              <a:rPr lang="pt-BR" sz="1100">
                <a:solidFill>
                  <a:srgbClr val="333333"/>
                </a:solidFill>
              </a:rPr>
              <a:t>(</a:t>
            </a:r>
            <a:r>
              <a:rPr lang="pt-BR" sz="1100">
                <a:solidFill>
                  <a:srgbClr val="996633"/>
                </a:solidFill>
              </a:rPr>
              <a:t>$matches</a:t>
            </a:r>
            <a:r>
              <a:rPr lang="pt-BR" sz="1100">
                <a:solidFill>
                  <a:srgbClr val="333333"/>
                </a:solidFill>
              </a:rPr>
              <a:t>);</a:t>
            </a:r>
            <a:endParaRPr sz="1100">
              <a:solidFill>
                <a:srgbClr val="333333"/>
              </a:solidFill>
            </a:endParaRPr>
          </a:p>
        </p:txBody>
      </p:sp>
    </p:spTree>
  </p:cSld>
  <p:clrMapOvr>
    <a:masterClrMapping/>
  </p:clrMapOvr>
</p:sld>
</file>

<file path=ppt/slides/slide3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0" name="Shape 3280"/>
        <p:cNvGrpSpPr/>
        <p:nvPr/>
      </p:nvGrpSpPr>
      <p:grpSpPr>
        <a:xfrm>
          <a:off x="0" y="0"/>
          <a:ext cx="0" cy="0"/>
          <a:chOff x="0" y="0"/>
          <a:chExt cx="0" cy="0"/>
        </a:xfrm>
      </p:grpSpPr>
      <p:sp>
        <p:nvSpPr>
          <p:cNvPr id="3281" name="Google Shape;3281;p38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Regex Recursividade</a:t>
            </a:r>
            <a:endParaRPr/>
          </a:p>
        </p:txBody>
      </p:sp>
      <p:sp>
        <p:nvSpPr>
          <p:cNvPr id="3282" name="Google Shape;3282;p388"/>
          <p:cNvSpPr txBox="1"/>
          <p:nvPr/>
        </p:nvSpPr>
        <p:spPr>
          <a:xfrm>
            <a:off x="311700" y="1396675"/>
            <a:ext cx="6287100" cy="30000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pt-BR" sz="2400">
                <a:solidFill>
                  <a:srgbClr val="557799"/>
                </a:solidFill>
              </a:rPr>
              <a:t>&lt;?php</a:t>
            </a:r>
            <a:endParaRPr sz="2400">
              <a:solidFill>
                <a:schemeClr val="dk1"/>
              </a:solidFill>
            </a:endParaRPr>
          </a:p>
          <a:p>
            <a:pPr indent="0" lvl="0" marL="0" rtl="0" algn="l">
              <a:spcBef>
                <a:spcPts val="0"/>
              </a:spcBef>
              <a:spcAft>
                <a:spcPts val="0"/>
              </a:spcAft>
              <a:buNone/>
            </a:pPr>
            <a:r>
              <a:t/>
            </a:r>
            <a:endParaRPr sz="2400">
              <a:solidFill>
                <a:schemeClr val="dk1"/>
              </a:solidFill>
            </a:endParaRPr>
          </a:p>
          <a:p>
            <a:pPr indent="0" lvl="0" marL="0" rtl="0" algn="l">
              <a:spcBef>
                <a:spcPts val="0"/>
              </a:spcBef>
              <a:spcAft>
                <a:spcPts val="0"/>
              </a:spcAft>
              <a:buNone/>
            </a:pPr>
            <a:r>
              <a:rPr lang="pt-BR" sz="2400">
                <a:solidFill>
                  <a:srgbClr val="996633"/>
                </a:solidFill>
              </a:rPr>
              <a:t>$string</a:t>
            </a:r>
            <a:r>
              <a:rPr lang="pt-BR" sz="2400">
                <a:solidFill>
                  <a:schemeClr val="dk1"/>
                </a:solidFill>
              </a:rPr>
              <a:t> </a:t>
            </a:r>
            <a:r>
              <a:rPr lang="pt-BR" sz="2400">
                <a:solidFill>
                  <a:srgbClr val="333333"/>
                </a:solidFill>
              </a:rPr>
              <a:t>=</a:t>
            </a:r>
            <a:r>
              <a:rPr lang="pt-BR" sz="2400">
                <a:solidFill>
                  <a:schemeClr val="dk1"/>
                </a:solidFill>
              </a:rPr>
              <a:t> </a:t>
            </a:r>
            <a:r>
              <a:rPr lang="pt-BR" sz="2400">
                <a:solidFill>
                  <a:schemeClr val="dk1"/>
                </a:solidFill>
                <a:highlight>
                  <a:srgbClr val="FFF0F0"/>
                </a:highlight>
              </a:rPr>
              <a:t>"kkk!!!"</a:t>
            </a:r>
            <a:r>
              <a:rPr lang="pt-BR" sz="2400">
                <a:solidFill>
                  <a:schemeClr val="dk1"/>
                </a:solidFill>
              </a:rPr>
              <a:t>;</a:t>
            </a:r>
            <a:endParaRPr sz="2400">
              <a:solidFill>
                <a:schemeClr val="dk1"/>
              </a:solidFill>
            </a:endParaRPr>
          </a:p>
          <a:p>
            <a:pPr indent="0" lvl="0" marL="0" rtl="0" algn="l">
              <a:spcBef>
                <a:spcPts val="0"/>
              </a:spcBef>
              <a:spcAft>
                <a:spcPts val="0"/>
              </a:spcAft>
              <a:buNone/>
            </a:pPr>
            <a:r>
              <a:rPr lang="pt-BR" sz="2400">
                <a:solidFill>
                  <a:srgbClr val="996633"/>
                </a:solidFill>
              </a:rPr>
              <a:t>$regex</a:t>
            </a:r>
            <a:r>
              <a:rPr lang="pt-BR" sz="2400">
                <a:solidFill>
                  <a:schemeClr val="dk1"/>
                </a:solidFill>
              </a:rPr>
              <a:t>  </a:t>
            </a:r>
            <a:r>
              <a:rPr lang="pt-BR" sz="2400">
                <a:solidFill>
                  <a:srgbClr val="333333"/>
                </a:solidFill>
              </a:rPr>
              <a:t>=</a:t>
            </a:r>
            <a:r>
              <a:rPr lang="pt-BR" sz="2400">
                <a:solidFill>
                  <a:schemeClr val="dk1"/>
                </a:solidFill>
              </a:rPr>
              <a:t> </a:t>
            </a:r>
            <a:r>
              <a:rPr lang="pt-BR" sz="2400">
                <a:solidFill>
                  <a:schemeClr val="dk1"/>
                </a:solidFill>
                <a:highlight>
                  <a:srgbClr val="FFF0F0"/>
                </a:highlight>
              </a:rPr>
              <a:t>"/k(?R)?!/"</a:t>
            </a:r>
            <a:r>
              <a:rPr lang="pt-BR" sz="2400">
                <a:solidFill>
                  <a:schemeClr val="dk1"/>
                </a:solidFill>
              </a:rPr>
              <a:t>;</a:t>
            </a:r>
            <a:endParaRPr sz="2400">
              <a:solidFill>
                <a:schemeClr val="dk1"/>
              </a:solidFill>
            </a:endParaRPr>
          </a:p>
          <a:p>
            <a:pPr indent="0" lvl="0" marL="0" rtl="0" algn="l">
              <a:spcBef>
                <a:spcPts val="0"/>
              </a:spcBef>
              <a:spcAft>
                <a:spcPts val="0"/>
              </a:spcAft>
              <a:buNone/>
            </a:pPr>
            <a:r>
              <a:rPr lang="pt-BR" sz="2400">
                <a:solidFill>
                  <a:srgbClr val="007020"/>
                </a:solidFill>
              </a:rPr>
              <a:t>preg_match_all</a:t>
            </a:r>
            <a:r>
              <a:rPr lang="pt-BR" sz="2400">
                <a:solidFill>
                  <a:schemeClr val="dk1"/>
                </a:solidFill>
              </a:rPr>
              <a:t>(</a:t>
            </a:r>
            <a:r>
              <a:rPr lang="pt-BR" sz="2400">
                <a:solidFill>
                  <a:srgbClr val="996633"/>
                </a:solidFill>
              </a:rPr>
              <a:t>$regex</a:t>
            </a:r>
            <a:r>
              <a:rPr lang="pt-BR" sz="2400">
                <a:solidFill>
                  <a:schemeClr val="dk1"/>
                </a:solidFill>
              </a:rPr>
              <a:t>, </a:t>
            </a:r>
            <a:r>
              <a:rPr lang="pt-BR" sz="2400">
                <a:solidFill>
                  <a:srgbClr val="996633"/>
                </a:solidFill>
              </a:rPr>
              <a:t>$string</a:t>
            </a:r>
            <a:r>
              <a:rPr lang="pt-BR" sz="2400">
                <a:solidFill>
                  <a:schemeClr val="dk1"/>
                </a:solidFill>
              </a:rPr>
              <a:t>, </a:t>
            </a:r>
            <a:r>
              <a:rPr lang="pt-BR" sz="2400">
                <a:solidFill>
                  <a:srgbClr val="996633"/>
                </a:solidFill>
              </a:rPr>
              <a:t>$matches</a:t>
            </a:r>
            <a:r>
              <a:rPr lang="pt-BR" sz="2400">
                <a:solidFill>
                  <a:schemeClr val="dk1"/>
                </a:solidFill>
              </a:rPr>
              <a:t>);</a:t>
            </a:r>
            <a:endParaRPr sz="2400">
              <a:solidFill>
                <a:schemeClr val="dk1"/>
              </a:solidFill>
            </a:endParaRPr>
          </a:p>
          <a:p>
            <a:pPr indent="0" lvl="0" marL="0" rtl="0" algn="l">
              <a:lnSpc>
                <a:spcPct val="125000"/>
              </a:lnSpc>
              <a:spcBef>
                <a:spcPts val="0"/>
              </a:spcBef>
              <a:spcAft>
                <a:spcPts val="0"/>
              </a:spcAft>
              <a:buNone/>
            </a:pPr>
            <a:r>
              <a:rPr lang="pt-BR" sz="2400">
                <a:solidFill>
                  <a:srgbClr val="007020"/>
                </a:solidFill>
              </a:rPr>
              <a:t>var_dump</a:t>
            </a:r>
            <a:r>
              <a:rPr lang="pt-BR" sz="2400">
                <a:solidFill>
                  <a:schemeClr val="dk1"/>
                </a:solidFill>
              </a:rPr>
              <a:t>(</a:t>
            </a:r>
            <a:r>
              <a:rPr lang="pt-BR" sz="2400">
                <a:solidFill>
                  <a:srgbClr val="996633"/>
                </a:solidFill>
              </a:rPr>
              <a:t>$matches</a:t>
            </a:r>
            <a:r>
              <a:rPr lang="pt-BR" sz="2400">
                <a:solidFill>
                  <a:schemeClr val="dk1"/>
                </a:solidFill>
              </a:rPr>
              <a:t>);</a:t>
            </a:r>
            <a:endParaRPr sz="2400">
              <a:solidFill>
                <a:schemeClr val="dk1"/>
              </a:solidFill>
            </a:endParaRPr>
          </a:p>
        </p:txBody>
      </p:sp>
    </p:spTree>
  </p:cSld>
  <p:clrMapOvr>
    <a:masterClrMapping/>
  </p:clrMapOvr>
</p:sld>
</file>

<file path=ppt/slides/slide3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6" name="Shape 3286"/>
        <p:cNvGrpSpPr/>
        <p:nvPr/>
      </p:nvGrpSpPr>
      <p:grpSpPr>
        <a:xfrm>
          <a:off x="0" y="0"/>
          <a:ext cx="0" cy="0"/>
          <a:chOff x="0" y="0"/>
          <a:chExt cx="0" cy="0"/>
        </a:xfrm>
      </p:grpSpPr>
      <p:sp>
        <p:nvSpPr>
          <p:cNvPr id="3287" name="Google Shape;3287;p38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Regex Recursividade </a:t>
            </a:r>
            <a:endParaRPr/>
          </a:p>
        </p:txBody>
      </p:sp>
      <p:sp>
        <p:nvSpPr>
          <p:cNvPr id="3288" name="Google Shape;3288;p38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palíndromos</a:t>
            </a:r>
            <a:r>
              <a:rPr lang="pt-BR"/>
              <a:t>:</a:t>
            </a:r>
            <a:endParaRPr/>
          </a:p>
          <a:p>
            <a:pPr indent="0" lvl="0" marL="0" rtl="0" algn="l">
              <a:spcBef>
                <a:spcPts val="1600"/>
              </a:spcBef>
              <a:spcAft>
                <a:spcPts val="0"/>
              </a:spcAft>
              <a:buNone/>
            </a:pPr>
            <a:r>
              <a:rPr lang="pt-BR"/>
              <a:t>^((\w)(((\w)(?5)\5?)*|(?1)|\w?)\2)$</a:t>
            </a:r>
            <a:endParaRPr/>
          </a:p>
          <a:p>
            <a:pPr indent="0" lvl="0" marL="0" rtl="0" algn="l">
              <a:spcBef>
                <a:spcPts val="1600"/>
              </a:spcBef>
              <a:spcAft>
                <a:spcPts val="0"/>
              </a:spcAft>
              <a:buNone/>
            </a:pPr>
            <a:r>
              <a:rPr lang="pt-BR"/>
              <a:t>com três ou mais consoantes seguidas:</a:t>
            </a:r>
            <a:endParaRPr/>
          </a:p>
          <a:p>
            <a:pPr indent="0" lvl="0" marL="0" rtl="0" algn="l">
              <a:spcBef>
                <a:spcPts val="1600"/>
              </a:spcBef>
              <a:spcAft>
                <a:spcPts val="1600"/>
              </a:spcAft>
              <a:buNone/>
            </a:pPr>
            <a:r>
              <a:rPr lang="pt-BR"/>
              <a:t>\b\w*?([b-df-hj-np-tv-z]){3,}\w*?\b</a:t>
            </a:r>
            <a:endParaRPr/>
          </a:p>
        </p:txBody>
      </p:sp>
    </p:spTree>
  </p:cSld>
  <p:clrMapOvr>
    <a:masterClrMapping/>
  </p:clrMapOvr>
</p:sld>
</file>

<file path=ppt/slides/slide3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2" name="Shape 3292"/>
        <p:cNvGrpSpPr/>
        <p:nvPr/>
      </p:nvGrpSpPr>
      <p:grpSpPr>
        <a:xfrm>
          <a:off x="0" y="0"/>
          <a:ext cx="0" cy="0"/>
          <a:chOff x="0" y="0"/>
          <a:chExt cx="0" cy="0"/>
        </a:xfrm>
      </p:grpSpPr>
      <p:sp>
        <p:nvSpPr>
          <p:cNvPr id="3293" name="Google Shape;3293;p39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Conditional Subpattern</a:t>
            </a:r>
            <a:endParaRPr/>
          </a:p>
        </p:txBody>
      </p:sp>
      <p:sp>
        <p:nvSpPr>
          <p:cNvPr id="3294" name="Google Shape;3294;p390"/>
          <p:cNvSpPr txBox="1"/>
          <p:nvPr/>
        </p:nvSpPr>
        <p:spPr>
          <a:xfrm>
            <a:off x="311700" y="1281500"/>
            <a:ext cx="5163000" cy="29589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pt-BR" sz="1800">
                <a:solidFill>
                  <a:srgbClr val="557799"/>
                </a:solidFill>
              </a:rPr>
              <a:t>&lt;?php</a:t>
            </a:r>
            <a:endParaRPr sz="1800">
              <a:solidFill>
                <a:schemeClr val="dk1"/>
              </a:solidFill>
            </a:endParaRPr>
          </a:p>
          <a:p>
            <a:pPr indent="0" lvl="0" marL="0" rtl="0" algn="l">
              <a:spcBef>
                <a:spcPts val="0"/>
              </a:spcBef>
              <a:spcAft>
                <a:spcPts val="0"/>
              </a:spcAft>
              <a:buNone/>
            </a:pPr>
            <a:r>
              <a:t/>
            </a:r>
            <a:endParaRPr sz="1800">
              <a:solidFill>
                <a:schemeClr val="dk1"/>
              </a:solidFill>
            </a:endParaRPr>
          </a:p>
          <a:p>
            <a:pPr indent="0" lvl="0" marL="0" rtl="0" algn="l">
              <a:spcBef>
                <a:spcPts val="0"/>
              </a:spcBef>
              <a:spcAft>
                <a:spcPts val="0"/>
              </a:spcAft>
              <a:buNone/>
            </a:pPr>
            <a:r>
              <a:rPr lang="pt-BR" sz="1800">
                <a:solidFill>
                  <a:srgbClr val="996633"/>
                </a:solidFill>
              </a:rPr>
              <a:t>$regex</a:t>
            </a:r>
            <a:r>
              <a:rPr lang="pt-BR" sz="1800">
                <a:solidFill>
                  <a:schemeClr val="dk1"/>
                </a:solidFill>
              </a:rPr>
              <a:t>  </a:t>
            </a:r>
            <a:r>
              <a:rPr lang="pt-BR" sz="1800">
                <a:solidFill>
                  <a:srgbClr val="333333"/>
                </a:solidFill>
              </a:rPr>
              <a:t>=</a:t>
            </a:r>
            <a:r>
              <a:rPr lang="pt-BR" sz="1800">
                <a:solidFill>
                  <a:schemeClr val="dk1"/>
                </a:solidFill>
              </a:rPr>
              <a:t> </a:t>
            </a:r>
            <a:r>
              <a:rPr lang="pt-BR" sz="1800">
                <a:solidFill>
                  <a:schemeClr val="dk1"/>
                </a:solidFill>
                <a:highlight>
                  <a:srgbClr val="FFF0F0"/>
                </a:highlight>
              </a:rPr>
              <a:t>"/(fato)??(?(1) é verdadeiro| é falso)/"</a:t>
            </a:r>
            <a:r>
              <a:rPr lang="pt-BR" sz="1800">
                <a:solidFill>
                  <a:schemeClr val="dk1"/>
                </a:solidFill>
              </a:rPr>
              <a:t>;</a:t>
            </a:r>
            <a:endParaRPr sz="1800">
              <a:solidFill>
                <a:schemeClr val="dk1"/>
              </a:solidFill>
            </a:endParaRPr>
          </a:p>
          <a:p>
            <a:pPr indent="0" lvl="0" marL="0" rtl="0" algn="l">
              <a:spcBef>
                <a:spcPts val="0"/>
              </a:spcBef>
              <a:spcAft>
                <a:spcPts val="0"/>
              </a:spcAft>
              <a:buNone/>
            </a:pPr>
            <a:r>
              <a:rPr lang="pt-BR" sz="1800">
                <a:solidFill>
                  <a:srgbClr val="996633"/>
                </a:solidFill>
              </a:rPr>
              <a:t>$string</a:t>
            </a:r>
            <a:r>
              <a:rPr lang="pt-BR" sz="1800">
                <a:solidFill>
                  <a:schemeClr val="dk1"/>
                </a:solidFill>
              </a:rPr>
              <a:t> </a:t>
            </a:r>
            <a:r>
              <a:rPr lang="pt-BR" sz="1800">
                <a:solidFill>
                  <a:srgbClr val="333333"/>
                </a:solidFill>
              </a:rPr>
              <a:t>=</a:t>
            </a:r>
            <a:r>
              <a:rPr lang="pt-BR" sz="1800">
                <a:solidFill>
                  <a:schemeClr val="dk1"/>
                </a:solidFill>
              </a:rPr>
              <a:t> </a:t>
            </a:r>
            <a:r>
              <a:rPr lang="pt-BR" sz="1800">
                <a:solidFill>
                  <a:schemeClr val="dk1"/>
                </a:solidFill>
                <a:highlight>
                  <a:srgbClr val="FFF0F0"/>
                </a:highlight>
              </a:rPr>
              <a:t>"este fato é verdadeiro"</a:t>
            </a:r>
            <a:r>
              <a:rPr lang="pt-BR" sz="1800">
                <a:solidFill>
                  <a:schemeClr val="dk1"/>
                </a:solidFill>
              </a:rPr>
              <a:t>;</a:t>
            </a:r>
            <a:endParaRPr sz="1800">
              <a:solidFill>
                <a:schemeClr val="dk1"/>
              </a:solidFill>
            </a:endParaRPr>
          </a:p>
          <a:p>
            <a:pPr indent="0" lvl="0" marL="0" rtl="0" algn="l">
              <a:spcBef>
                <a:spcPts val="0"/>
              </a:spcBef>
              <a:spcAft>
                <a:spcPts val="0"/>
              </a:spcAft>
              <a:buNone/>
            </a:pPr>
            <a:r>
              <a:rPr lang="pt-BR" sz="1800">
                <a:solidFill>
                  <a:srgbClr val="007020"/>
                </a:solidFill>
              </a:rPr>
              <a:t>preg_match_all</a:t>
            </a:r>
            <a:r>
              <a:rPr lang="pt-BR" sz="1800">
                <a:solidFill>
                  <a:schemeClr val="dk1"/>
                </a:solidFill>
              </a:rPr>
              <a:t>(</a:t>
            </a:r>
            <a:r>
              <a:rPr lang="pt-BR" sz="1800">
                <a:solidFill>
                  <a:srgbClr val="996633"/>
                </a:solidFill>
              </a:rPr>
              <a:t>$regex</a:t>
            </a:r>
            <a:r>
              <a:rPr lang="pt-BR" sz="1800">
                <a:solidFill>
                  <a:schemeClr val="dk1"/>
                </a:solidFill>
              </a:rPr>
              <a:t>, </a:t>
            </a:r>
            <a:r>
              <a:rPr lang="pt-BR" sz="1800">
                <a:solidFill>
                  <a:srgbClr val="996633"/>
                </a:solidFill>
              </a:rPr>
              <a:t>$string</a:t>
            </a:r>
            <a:r>
              <a:rPr lang="pt-BR" sz="1800">
                <a:solidFill>
                  <a:schemeClr val="dk1"/>
                </a:solidFill>
              </a:rPr>
              <a:t>, </a:t>
            </a:r>
            <a:r>
              <a:rPr lang="pt-BR" sz="1800">
                <a:solidFill>
                  <a:srgbClr val="996633"/>
                </a:solidFill>
              </a:rPr>
              <a:t>$matches</a:t>
            </a:r>
            <a:r>
              <a:rPr lang="pt-BR" sz="1800">
                <a:solidFill>
                  <a:schemeClr val="dk1"/>
                </a:solidFill>
              </a:rPr>
              <a:t>);</a:t>
            </a:r>
            <a:endParaRPr sz="1800">
              <a:solidFill>
                <a:schemeClr val="dk1"/>
              </a:solidFill>
            </a:endParaRPr>
          </a:p>
          <a:p>
            <a:pPr indent="0" lvl="0" marL="0" rtl="0" algn="l">
              <a:lnSpc>
                <a:spcPct val="125000"/>
              </a:lnSpc>
              <a:spcBef>
                <a:spcPts val="0"/>
              </a:spcBef>
              <a:spcAft>
                <a:spcPts val="0"/>
              </a:spcAft>
              <a:buNone/>
            </a:pPr>
            <a:r>
              <a:rPr lang="pt-BR" sz="1800">
                <a:solidFill>
                  <a:srgbClr val="007020"/>
                </a:solidFill>
              </a:rPr>
              <a:t>var_dump</a:t>
            </a:r>
            <a:r>
              <a:rPr lang="pt-BR" sz="1800">
                <a:solidFill>
                  <a:schemeClr val="dk1"/>
                </a:solidFill>
              </a:rPr>
              <a:t>(</a:t>
            </a:r>
            <a:r>
              <a:rPr lang="pt-BR" sz="1800">
                <a:solidFill>
                  <a:srgbClr val="996633"/>
                </a:solidFill>
              </a:rPr>
              <a:t>$matches</a:t>
            </a:r>
            <a:r>
              <a:rPr lang="pt-BR" sz="1800">
                <a:solidFill>
                  <a:schemeClr val="dk1"/>
                </a:solidFill>
              </a:rPr>
              <a:t>);</a:t>
            </a:r>
            <a:endParaRPr sz="1800">
              <a:solidFill>
                <a:schemeClr val="dk1"/>
              </a:solidFill>
            </a:endParaRPr>
          </a:p>
        </p:txBody>
      </p:sp>
      <p:sp>
        <p:nvSpPr>
          <p:cNvPr id="3295" name="Google Shape;3295;p390"/>
          <p:cNvSpPr txBox="1"/>
          <p:nvPr/>
        </p:nvSpPr>
        <p:spPr>
          <a:xfrm>
            <a:off x="5639350" y="1260950"/>
            <a:ext cx="3000000" cy="3000000"/>
          </a:xfrm>
          <a:prstGeom prst="rect">
            <a:avLst/>
          </a:prstGeom>
          <a:noFill/>
          <a:ln cap="flat" cmpd="sng" w="9525">
            <a:solidFill>
              <a:srgbClr val="000000"/>
            </a:solidFill>
            <a:prstDash val="dash"/>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rPr lang="pt-BR"/>
              <a:t>Se o grupo de captura 1 foi correspondido até agora, corresponde ao padrão antes da barra vertical. </a:t>
            </a:r>
            <a:endParaRPr/>
          </a:p>
          <a:p>
            <a:pPr indent="0" lvl="0" marL="0" rtl="0" algn="just">
              <a:spcBef>
                <a:spcPts val="0"/>
              </a:spcBef>
              <a:spcAft>
                <a:spcPts val="0"/>
              </a:spcAft>
              <a:buNone/>
            </a:pPr>
            <a:r>
              <a:t/>
            </a:r>
            <a:endParaRPr/>
          </a:p>
          <a:p>
            <a:pPr indent="0" lvl="0" marL="0" rtl="0" algn="just">
              <a:spcBef>
                <a:spcPts val="0"/>
              </a:spcBef>
              <a:spcAft>
                <a:spcPts val="0"/>
              </a:spcAft>
              <a:buNone/>
            </a:pPr>
            <a:r>
              <a:rPr lang="pt-BR"/>
              <a:t>Caso contrário, corresponde ao padrão após a barra vertical. </a:t>
            </a:r>
            <a:endParaRPr/>
          </a:p>
        </p:txBody>
      </p:sp>
    </p:spTree>
  </p:cSld>
  <p:clrMapOvr>
    <a:masterClrMapping/>
  </p:clrMapOvr>
</p:sld>
</file>

<file path=ppt/slides/slide3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9" name="Shape 3299"/>
        <p:cNvGrpSpPr/>
        <p:nvPr/>
      </p:nvGrpSpPr>
      <p:grpSpPr>
        <a:xfrm>
          <a:off x="0" y="0"/>
          <a:ext cx="0" cy="0"/>
          <a:chOff x="0" y="0"/>
          <a:chExt cx="0" cy="0"/>
        </a:xfrm>
      </p:grpSpPr>
      <p:sp>
        <p:nvSpPr>
          <p:cNvPr id="3300" name="Google Shape;3300;p39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Biblioteca GD (Manipulação de Imagem)</a:t>
            </a:r>
            <a:endParaRPr/>
          </a:p>
        </p:txBody>
      </p:sp>
      <p:sp>
        <p:nvSpPr>
          <p:cNvPr id="3301" name="Google Shape;3301;p391"/>
          <p:cNvSpPr txBox="1"/>
          <p:nvPr>
            <p:ph idx="1" type="body"/>
          </p:nvPr>
        </p:nvSpPr>
        <p:spPr>
          <a:xfrm>
            <a:off x="311700" y="1152475"/>
            <a:ext cx="6220200" cy="3890400"/>
          </a:xfrm>
          <a:prstGeom prst="rect">
            <a:avLst/>
          </a:prstGeom>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342900" lvl="0" marL="457200" rtl="0" algn="just">
              <a:spcBef>
                <a:spcPts val="0"/>
              </a:spcBef>
              <a:spcAft>
                <a:spcPts val="0"/>
              </a:spcAft>
              <a:buSzPts val="1800"/>
              <a:buChar char="●"/>
            </a:pPr>
            <a:r>
              <a:rPr lang="pt-BR"/>
              <a:t>Nas aplicações modernas, muitas vezes, faz-se necessário manipular imagens ou até criar novas em tempo de execução.</a:t>
            </a:r>
            <a:endParaRPr/>
          </a:p>
          <a:p>
            <a:pPr indent="-342900" lvl="0" marL="457200" rtl="0" algn="just">
              <a:spcBef>
                <a:spcPts val="0"/>
              </a:spcBef>
              <a:spcAft>
                <a:spcPts val="0"/>
              </a:spcAft>
              <a:buSzPts val="1800"/>
              <a:buChar char="●"/>
            </a:pPr>
            <a:r>
              <a:rPr lang="pt-BR"/>
              <a:t>Para esta tarefa podemos utilizar uma extensão do php, comumente presente em suas distribuições chamada de PHP GD.</a:t>
            </a:r>
            <a:endParaRPr/>
          </a:p>
          <a:p>
            <a:pPr indent="-342900" lvl="0" marL="457200" rtl="0" algn="just">
              <a:spcBef>
                <a:spcPts val="0"/>
              </a:spcBef>
              <a:spcAft>
                <a:spcPts val="0"/>
              </a:spcAft>
              <a:buSzPts val="1800"/>
              <a:buChar char="●"/>
            </a:pPr>
            <a:r>
              <a:rPr lang="pt-BR"/>
              <a:t>GD (Graphical Draw) Graphics é uma biblioteca de software gráfico criada por Thomas Boutell para manipulação dinâmica de imagens. É nativamente escrito em ANSI C, mas possui interfaces para muitas outras linguagens de programação. </a:t>
            </a:r>
            <a:endParaRPr/>
          </a:p>
        </p:txBody>
      </p:sp>
      <p:pic>
        <p:nvPicPr>
          <p:cNvPr id="3302" name="Google Shape;3302;p391"/>
          <p:cNvPicPr preferRelativeResize="0"/>
          <p:nvPr/>
        </p:nvPicPr>
        <p:blipFill>
          <a:blip r:embed="rId3">
            <a:alphaModFix/>
          </a:blip>
          <a:stretch>
            <a:fillRect/>
          </a:stretch>
        </p:blipFill>
        <p:spPr>
          <a:xfrm>
            <a:off x="6683225" y="2202150"/>
            <a:ext cx="2149075" cy="139057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5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Operador Ternário (?:)</a:t>
            </a:r>
            <a:endParaRPr/>
          </a:p>
        </p:txBody>
      </p:sp>
      <p:sp>
        <p:nvSpPr>
          <p:cNvPr id="392" name="Google Shape;392;p5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sz="2400">
                <a:solidFill>
                  <a:srgbClr val="5F5035"/>
                </a:solidFill>
                <a:highlight>
                  <a:srgbClr val="FFFFE8"/>
                </a:highlight>
              </a:rPr>
              <a:t>&lt;?php</a:t>
            </a:r>
            <a:br>
              <a:rPr lang="pt-BR" sz="2400">
                <a:solidFill>
                  <a:schemeClr val="dk1"/>
                </a:solidFill>
                <a:highlight>
                  <a:srgbClr val="FFFFFF"/>
                </a:highlight>
              </a:rPr>
            </a:br>
            <a:br>
              <a:rPr lang="pt-BR" sz="2400">
                <a:solidFill>
                  <a:schemeClr val="dk1"/>
                </a:solidFill>
                <a:highlight>
                  <a:srgbClr val="FFFFFF"/>
                </a:highlight>
              </a:rPr>
            </a:br>
            <a:r>
              <a:rPr lang="pt-BR" sz="2400">
                <a:solidFill>
                  <a:srgbClr val="797997"/>
                </a:solidFill>
                <a:highlight>
                  <a:srgbClr val="FFFFE8"/>
                </a:highlight>
              </a:rPr>
              <a:t>$a</a:t>
            </a:r>
            <a:r>
              <a:rPr lang="pt-BR" sz="2400">
                <a:solidFill>
                  <a:schemeClr val="dk1"/>
                </a:solidFill>
                <a:highlight>
                  <a:srgbClr val="FFFFE8"/>
                </a:highlight>
              </a:rPr>
              <a:t> </a:t>
            </a:r>
            <a:r>
              <a:rPr lang="pt-BR" sz="2400">
                <a:solidFill>
                  <a:srgbClr val="808030"/>
                </a:solidFill>
                <a:highlight>
                  <a:srgbClr val="FFFFE8"/>
                </a:highlight>
              </a:rPr>
              <a:t>=</a:t>
            </a:r>
            <a:r>
              <a:rPr lang="pt-BR" sz="2400">
                <a:solidFill>
                  <a:schemeClr val="dk1"/>
                </a:solidFill>
                <a:highlight>
                  <a:srgbClr val="FFFFE8"/>
                </a:highlight>
              </a:rPr>
              <a:t> </a:t>
            </a:r>
            <a:r>
              <a:rPr lang="pt-BR" sz="2400">
                <a:solidFill>
                  <a:srgbClr val="008C00"/>
                </a:solidFill>
                <a:highlight>
                  <a:srgbClr val="FFFFE8"/>
                </a:highlight>
              </a:rPr>
              <a:t>40</a:t>
            </a:r>
            <a:r>
              <a:rPr lang="pt-BR" sz="2400">
                <a:solidFill>
                  <a:srgbClr val="800080"/>
                </a:solidFill>
                <a:highlight>
                  <a:srgbClr val="FFFFE8"/>
                </a:highlight>
              </a:rPr>
              <a:t>;</a:t>
            </a:r>
            <a:br>
              <a:rPr lang="pt-BR" sz="2400">
                <a:solidFill>
                  <a:schemeClr val="dk1"/>
                </a:solidFill>
                <a:highlight>
                  <a:srgbClr val="FFFFFF"/>
                </a:highlight>
              </a:rPr>
            </a:br>
            <a:r>
              <a:rPr lang="pt-BR" sz="2400">
                <a:solidFill>
                  <a:srgbClr val="797997"/>
                </a:solidFill>
                <a:highlight>
                  <a:srgbClr val="FFFFE8"/>
                </a:highlight>
              </a:rPr>
              <a:t>$b</a:t>
            </a:r>
            <a:r>
              <a:rPr lang="pt-BR" sz="2400">
                <a:solidFill>
                  <a:schemeClr val="dk1"/>
                </a:solidFill>
                <a:highlight>
                  <a:srgbClr val="FFFFE8"/>
                </a:highlight>
              </a:rPr>
              <a:t> </a:t>
            </a:r>
            <a:r>
              <a:rPr lang="pt-BR" sz="2400">
                <a:solidFill>
                  <a:srgbClr val="808030"/>
                </a:solidFill>
                <a:highlight>
                  <a:srgbClr val="FFFFE8"/>
                </a:highlight>
              </a:rPr>
              <a:t>=</a:t>
            </a:r>
            <a:r>
              <a:rPr lang="pt-BR" sz="2400">
                <a:solidFill>
                  <a:schemeClr val="dk1"/>
                </a:solidFill>
                <a:highlight>
                  <a:srgbClr val="FFFFE8"/>
                </a:highlight>
              </a:rPr>
              <a:t> </a:t>
            </a:r>
            <a:r>
              <a:rPr lang="pt-BR" sz="2400">
                <a:solidFill>
                  <a:srgbClr val="008C00"/>
                </a:solidFill>
                <a:highlight>
                  <a:srgbClr val="FFFFE8"/>
                </a:highlight>
              </a:rPr>
              <a:t>50</a:t>
            </a:r>
            <a:r>
              <a:rPr lang="pt-BR" sz="2400">
                <a:solidFill>
                  <a:srgbClr val="800080"/>
                </a:solidFill>
                <a:highlight>
                  <a:srgbClr val="FFFFE8"/>
                </a:highlight>
              </a:rPr>
              <a:t>;</a:t>
            </a:r>
            <a:br>
              <a:rPr lang="pt-BR" sz="2400">
                <a:solidFill>
                  <a:schemeClr val="dk1"/>
                </a:solidFill>
                <a:highlight>
                  <a:srgbClr val="FFFFFF"/>
                </a:highlight>
              </a:rPr>
            </a:br>
            <a:br>
              <a:rPr lang="pt-BR" sz="2400">
                <a:solidFill>
                  <a:schemeClr val="dk1"/>
                </a:solidFill>
                <a:highlight>
                  <a:srgbClr val="FFFFFF"/>
                </a:highlight>
              </a:rPr>
            </a:br>
            <a:r>
              <a:rPr lang="pt-BR" sz="2400">
                <a:solidFill>
                  <a:srgbClr val="797997"/>
                </a:solidFill>
                <a:highlight>
                  <a:srgbClr val="FFFFE8"/>
                </a:highlight>
              </a:rPr>
              <a:t>$resultado</a:t>
            </a:r>
            <a:r>
              <a:rPr lang="pt-BR" sz="2400">
                <a:solidFill>
                  <a:schemeClr val="dk1"/>
                </a:solidFill>
                <a:highlight>
                  <a:srgbClr val="FFFFE8"/>
                </a:highlight>
              </a:rPr>
              <a:t> </a:t>
            </a:r>
            <a:r>
              <a:rPr lang="pt-BR" sz="2400">
                <a:solidFill>
                  <a:srgbClr val="808030"/>
                </a:solidFill>
                <a:highlight>
                  <a:srgbClr val="FFFFE8"/>
                </a:highlight>
              </a:rPr>
              <a:t>=</a:t>
            </a:r>
            <a:r>
              <a:rPr lang="pt-BR" sz="2400">
                <a:solidFill>
                  <a:schemeClr val="dk1"/>
                </a:solidFill>
                <a:highlight>
                  <a:srgbClr val="FFFFE8"/>
                </a:highlight>
              </a:rPr>
              <a:t> </a:t>
            </a:r>
            <a:r>
              <a:rPr lang="pt-BR" sz="2400">
                <a:solidFill>
                  <a:srgbClr val="808030"/>
                </a:solidFill>
                <a:highlight>
                  <a:srgbClr val="FFFFE8"/>
                </a:highlight>
              </a:rPr>
              <a:t>(</a:t>
            </a:r>
            <a:r>
              <a:rPr lang="pt-BR" sz="2400">
                <a:solidFill>
                  <a:srgbClr val="797997"/>
                </a:solidFill>
                <a:highlight>
                  <a:srgbClr val="FFFFE8"/>
                </a:highlight>
              </a:rPr>
              <a:t>$a</a:t>
            </a:r>
            <a:r>
              <a:rPr lang="pt-BR" sz="2400">
                <a:solidFill>
                  <a:schemeClr val="dk1"/>
                </a:solidFill>
                <a:highlight>
                  <a:srgbClr val="FFFFE8"/>
                </a:highlight>
              </a:rPr>
              <a:t> </a:t>
            </a:r>
            <a:r>
              <a:rPr lang="pt-BR" sz="2400">
                <a:solidFill>
                  <a:srgbClr val="808030"/>
                </a:solidFill>
                <a:highlight>
                  <a:srgbClr val="FFFFE8"/>
                </a:highlight>
              </a:rPr>
              <a:t>&gt;=</a:t>
            </a:r>
            <a:r>
              <a:rPr lang="pt-BR" sz="2400">
                <a:solidFill>
                  <a:schemeClr val="dk1"/>
                </a:solidFill>
                <a:highlight>
                  <a:srgbClr val="FFFFE8"/>
                </a:highlight>
              </a:rPr>
              <a:t> </a:t>
            </a:r>
            <a:r>
              <a:rPr lang="pt-BR" sz="2400">
                <a:solidFill>
                  <a:srgbClr val="797997"/>
                </a:solidFill>
                <a:highlight>
                  <a:srgbClr val="FFFFE8"/>
                </a:highlight>
              </a:rPr>
              <a:t>$b</a:t>
            </a:r>
            <a:r>
              <a:rPr lang="pt-BR" sz="2400">
                <a:solidFill>
                  <a:schemeClr val="dk1"/>
                </a:solidFill>
                <a:highlight>
                  <a:srgbClr val="FFFFE8"/>
                </a:highlight>
              </a:rPr>
              <a:t> </a:t>
            </a:r>
            <a:r>
              <a:rPr lang="pt-BR" sz="2400">
                <a:solidFill>
                  <a:srgbClr val="800080"/>
                </a:solidFill>
                <a:highlight>
                  <a:srgbClr val="FFFFE8"/>
                </a:highlight>
              </a:rPr>
              <a:t>?</a:t>
            </a:r>
            <a:r>
              <a:rPr lang="pt-BR" sz="2400">
                <a:solidFill>
                  <a:schemeClr val="dk1"/>
                </a:solidFill>
                <a:highlight>
                  <a:srgbClr val="FFFFE8"/>
                </a:highlight>
              </a:rPr>
              <a:t> </a:t>
            </a:r>
            <a:r>
              <a:rPr lang="pt-BR" sz="2400">
                <a:solidFill>
                  <a:srgbClr val="0000E6"/>
                </a:solidFill>
                <a:highlight>
                  <a:srgbClr val="FFFFE8"/>
                </a:highlight>
              </a:rPr>
              <a:t>'maior ou igual a b'</a:t>
            </a:r>
            <a:r>
              <a:rPr lang="pt-BR" sz="2400">
                <a:solidFill>
                  <a:schemeClr val="dk1"/>
                </a:solidFill>
                <a:highlight>
                  <a:srgbClr val="FFFFE8"/>
                </a:highlight>
              </a:rPr>
              <a:t> </a:t>
            </a:r>
            <a:r>
              <a:rPr lang="pt-BR" sz="2400">
                <a:solidFill>
                  <a:srgbClr val="800080"/>
                </a:solidFill>
                <a:highlight>
                  <a:srgbClr val="FFFFE8"/>
                </a:highlight>
              </a:rPr>
              <a:t>:</a:t>
            </a:r>
            <a:r>
              <a:rPr lang="pt-BR" sz="2400">
                <a:solidFill>
                  <a:schemeClr val="dk1"/>
                </a:solidFill>
                <a:highlight>
                  <a:srgbClr val="FFFFE8"/>
                </a:highlight>
              </a:rPr>
              <a:t> </a:t>
            </a:r>
            <a:r>
              <a:rPr lang="pt-BR" sz="2400">
                <a:solidFill>
                  <a:srgbClr val="0000E6"/>
                </a:solidFill>
                <a:highlight>
                  <a:srgbClr val="FFFFE8"/>
                </a:highlight>
              </a:rPr>
              <a:t>'menor que b'</a:t>
            </a:r>
            <a:r>
              <a:rPr lang="pt-BR" sz="2400">
                <a:solidFill>
                  <a:srgbClr val="808030"/>
                </a:solidFill>
                <a:highlight>
                  <a:srgbClr val="FFFFE8"/>
                </a:highlight>
              </a:rPr>
              <a:t>)</a:t>
            </a:r>
            <a:r>
              <a:rPr lang="pt-BR" sz="2400">
                <a:solidFill>
                  <a:srgbClr val="800080"/>
                </a:solidFill>
                <a:highlight>
                  <a:srgbClr val="FFFFE8"/>
                </a:highlight>
              </a:rPr>
              <a:t>;</a:t>
            </a:r>
            <a:br>
              <a:rPr lang="pt-BR" sz="2400">
                <a:solidFill>
                  <a:schemeClr val="dk1"/>
                </a:solidFill>
                <a:highlight>
                  <a:srgbClr val="FFFFFF"/>
                </a:highlight>
              </a:rPr>
            </a:br>
            <a:br>
              <a:rPr lang="pt-BR" sz="2400">
                <a:solidFill>
                  <a:schemeClr val="dk1"/>
                </a:solidFill>
                <a:highlight>
                  <a:srgbClr val="FFFFFF"/>
                </a:highlight>
              </a:rPr>
            </a:br>
            <a:r>
              <a:rPr b="1" lang="pt-BR" sz="2400">
                <a:solidFill>
                  <a:srgbClr val="800000"/>
                </a:solidFill>
                <a:highlight>
                  <a:srgbClr val="FFFFE8"/>
                </a:highlight>
              </a:rPr>
              <a:t>echo</a:t>
            </a:r>
            <a:r>
              <a:rPr lang="pt-BR" sz="2400">
                <a:solidFill>
                  <a:schemeClr val="dk1"/>
                </a:solidFill>
                <a:highlight>
                  <a:srgbClr val="FFFFE8"/>
                </a:highlight>
              </a:rPr>
              <a:t> </a:t>
            </a:r>
            <a:r>
              <a:rPr lang="pt-BR" sz="2400">
                <a:solidFill>
                  <a:srgbClr val="797997"/>
                </a:solidFill>
                <a:highlight>
                  <a:srgbClr val="FFFFE8"/>
                </a:highlight>
              </a:rPr>
              <a:t>$resultado</a:t>
            </a:r>
            <a:r>
              <a:rPr lang="pt-BR" sz="2400">
                <a:solidFill>
                  <a:srgbClr val="800080"/>
                </a:solidFill>
                <a:highlight>
                  <a:srgbClr val="FFFFE8"/>
                </a:highlight>
              </a:rPr>
              <a:t>;</a:t>
            </a:r>
            <a:endParaRPr sz="2400">
              <a:solidFill>
                <a:srgbClr val="800080"/>
              </a:solidFill>
              <a:highlight>
                <a:srgbClr val="FFFFE8"/>
              </a:highlight>
            </a:endParaRPr>
          </a:p>
          <a:p>
            <a:pPr indent="0" lvl="0" marL="0" rtl="0" algn="l">
              <a:spcBef>
                <a:spcPts val="1600"/>
              </a:spcBef>
              <a:spcAft>
                <a:spcPts val="1600"/>
              </a:spcAft>
              <a:buNone/>
            </a:pPr>
            <a:r>
              <a:t/>
            </a:r>
            <a:endParaRPr/>
          </a:p>
        </p:txBody>
      </p:sp>
      <p:sp>
        <p:nvSpPr>
          <p:cNvPr id="393" name="Google Shape;393;p50"/>
          <p:cNvSpPr/>
          <p:nvPr/>
        </p:nvSpPr>
        <p:spPr>
          <a:xfrm>
            <a:off x="3506550" y="3345875"/>
            <a:ext cx="259800" cy="374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50"/>
          <p:cNvSpPr/>
          <p:nvPr/>
        </p:nvSpPr>
        <p:spPr>
          <a:xfrm>
            <a:off x="6376500" y="3345875"/>
            <a:ext cx="205500" cy="374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50"/>
          <p:cNvSpPr txBox="1"/>
          <p:nvPr/>
        </p:nvSpPr>
        <p:spPr>
          <a:xfrm>
            <a:off x="3139050" y="2346325"/>
            <a:ext cx="1044900" cy="37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a:t>then/então</a:t>
            </a:r>
            <a:endParaRPr/>
          </a:p>
        </p:txBody>
      </p:sp>
      <p:cxnSp>
        <p:nvCxnSpPr>
          <p:cNvPr id="396" name="Google Shape;396;p50"/>
          <p:cNvCxnSpPr>
            <a:stCxn id="395" idx="2"/>
            <a:endCxn id="393" idx="0"/>
          </p:cNvCxnSpPr>
          <p:nvPr/>
        </p:nvCxnSpPr>
        <p:spPr>
          <a:xfrm flipH="1">
            <a:off x="3636600" y="2720425"/>
            <a:ext cx="24900" cy="625500"/>
          </a:xfrm>
          <a:prstGeom prst="straightConnector1">
            <a:avLst/>
          </a:prstGeom>
          <a:noFill/>
          <a:ln cap="flat" cmpd="sng" w="9525">
            <a:solidFill>
              <a:schemeClr val="dk2"/>
            </a:solidFill>
            <a:prstDash val="solid"/>
            <a:round/>
            <a:headEnd len="med" w="med" type="none"/>
            <a:tailEnd len="med" w="med" type="triangle"/>
          </a:ln>
        </p:spPr>
      </p:cxnSp>
      <p:sp>
        <p:nvSpPr>
          <p:cNvPr id="397" name="Google Shape;397;p50"/>
          <p:cNvSpPr txBox="1"/>
          <p:nvPr/>
        </p:nvSpPr>
        <p:spPr>
          <a:xfrm>
            <a:off x="5910450" y="2346325"/>
            <a:ext cx="1137600" cy="37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a:t>else/senão</a:t>
            </a:r>
            <a:endParaRPr/>
          </a:p>
        </p:txBody>
      </p:sp>
      <p:cxnSp>
        <p:nvCxnSpPr>
          <p:cNvPr id="398" name="Google Shape;398;p50"/>
          <p:cNvCxnSpPr>
            <a:stCxn id="397" idx="2"/>
            <a:endCxn id="394" idx="0"/>
          </p:cNvCxnSpPr>
          <p:nvPr/>
        </p:nvCxnSpPr>
        <p:spPr>
          <a:xfrm>
            <a:off x="6479250" y="2720425"/>
            <a:ext cx="0" cy="625500"/>
          </a:xfrm>
          <a:prstGeom prst="straightConnector1">
            <a:avLst/>
          </a:prstGeom>
          <a:noFill/>
          <a:ln cap="flat" cmpd="sng" w="9525">
            <a:solidFill>
              <a:schemeClr val="dk2"/>
            </a:solidFill>
            <a:prstDash val="solid"/>
            <a:round/>
            <a:headEnd len="med" w="med" type="none"/>
            <a:tailEnd len="med" w="med" type="triangle"/>
          </a:ln>
        </p:spPr>
      </p:cxnSp>
      <p:sp>
        <p:nvSpPr>
          <p:cNvPr id="399" name="Google Shape;399;p50"/>
          <p:cNvSpPr txBox="1"/>
          <p:nvPr/>
        </p:nvSpPr>
        <p:spPr>
          <a:xfrm>
            <a:off x="1957850" y="1417300"/>
            <a:ext cx="7120800" cy="8139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just">
              <a:spcBef>
                <a:spcPts val="0"/>
              </a:spcBef>
              <a:spcAft>
                <a:spcPts val="0"/>
              </a:spcAft>
              <a:buNone/>
            </a:pPr>
            <a:r>
              <a:rPr lang="pt-BR" sz="1100">
                <a:solidFill>
                  <a:schemeClr val="dk1"/>
                </a:solidFill>
              </a:rPr>
              <a:t>Outra forma de escrita do </a:t>
            </a:r>
            <a:r>
              <a:rPr b="1" lang="pt-BR" sz="1100">
                <a:solidFill>
                  <a:schemeClr val="dk1"/>
                </a:solidFill>
              </a:rPr>
              <a:t>if </a:t>
            </a:r>
            <a:r>
              <a:rPr lang="pt-BR" sz="1100">
                <a:solidFill>
                  <a:schemeClr val="dk1"/>
                </a:solidFill>
              </a:rPr>
              <a:t>no PHP é o operador ternário. Nesta forma simplificada utilizamos o </a:t>
            </a:r>
            <a:r>
              <a:rPr b="1" lang="pt-BR" sz="1100">
                <a:solidFill>
                  <a:schemeClr val="dk1"/>
                </a:solidFill>
              </a:rPr>
              <a:t>sinal de interrogação</a:t>
            </a:r>
            <a:r>
              <a:rPr lang="pt-BR" sz="1100">
                <a:solidFill>
                  <a:schemeClr val="dk1"/>
                </a:solidFill>
              </a:rPr>
              <a:t> para definir bloco do </a:t>
            </a:r>
            <a:r>
              <a:rPr b="1" lang="pt-BR" sz="1100">
                <a:solidFill>
                  <a:schemeClr val="dk1"/>
                </a:solidFill>
              </a:rPr>
              <a:t>então </a:t>
            </a:r>
            <a:r>
              <a:rPr lang="pt-BR" sz="1100">
                <a:solidFill>
                  <a:schemeClr val="dk1"/>
                </a:solidFill>
              </a:rPr>
              <a:t>e o sinal de </a:t>
            </a:r>
            <a:r>
              <a:rPr b="1" lang="pt-BR" sz="1100">
                <a:solidFill>
                  <a:schemeClr val="dk1"/>
                </a:solidFill>
              </a:rPr>
              <a:t>dois pontos</a:t>
            </a:r>
            <a:r>
              <a:rPr lang="pt-BR" sz="1100">
                <a:solidFill>
                  <a:schemeClr val="dk1"/>
                </a:solidFill>
              </a:rPr>
              <a:t> para o </a:t>
            </a:r>
            <a:r>
              <a:rPr b="1" lang="pt-BR" sz="1100">
                <a:solidFill>
                  <a:schemeClr val="dk1"/>
                </a:solidFill>
              </a:rPr>
              <a:t>else</a:t>
            </a:r>
            <a:r>
              <a:rPr lang="pt-BR" sz="1100">
                <a:solidFill>
                  <a:schemeClr val="dk1"/>
                </a:solidFill>
              </a:rPr>
              <a:t>. </a:t>
            </a:r>
            <a:endParaRPr sz="1100">
              <a:solidFill>
                <a:schemeClr val="dk1"/>
              </a:solidFill>
            </a:endParaRPr>
          </a:p>
          <a:p>
            <a:pPr indent="0" lvl="0" marL="0" rtl="0" algn="just">
              <a:spcBef>
                <a:spcPts val="0"/>
              </a:spcBef>
              <a:spcAft>
                <a:spcPts val="0"/>
              </a:spcAft>
              <a:buNone/>
            </a:pPr>
            <a:r>
              <a:rPr lang="pt-BR" sz="1100">
                <a:solidFill>
                  <a:schemeClr val="dk1"/>
                </a:solidFill>
              </a:rPr>
              <a:t>O valor de resultado da operação pode ser impresso ou armazenado em uma variável, conforme fizemos neste exemplo.</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5"/>
                                        </p:tgtEl>
                                        <p:attrNameLst>
                                          <p:attrName>style.visibility</p:attrName>
                                        </p:attrNameLst>
                                      </p:cBhvr>
                                      <p:to>
                                        <p:strVal val="visible"/>
                                      </p:to>
                                    </p:set>
                                    <p:animEffect filter="fade" transition="in">
                                      <p:cBhvr>
                                        <p:cTn dur="1000"/>
                                        <p:tgtEl>
                                          <p:spTgt spid="395"/>
                                        </p:tgtEl>
                                      </p:cBhvr>
                                    </p:animEffect>
                                  </p:childTnLst>
                                </p:cTn>
                              </p:par>
                              <p:par>
                                <p:cTn fill="hold" nodeType="withEffect" presetClass="entr" presetID="10" presetSubtype="0">
                                  <p:stCondLst>
                                    <p:cond delay="0"/>
                                  </p:stCondLst>
                                  <p:childTnLst>
                                    <p:set>
                                      <p:cBhvr>
                                        <p:cTn dur="1" fill="hold">
                                          <p:stCondLst>
                                            <p:cond delay="0"/>
                                          </p:stCondLst>
                                        </p:cTn>
                                        <p:tgtEl>
                                          <p:spTgt spid="396"/>
                                        </p:tgtEl>
                                        <p:attrNameLst>
                                          <p:attrName>style.visibility</p:attrName>
                                        </p:attrNameLst>
                                      </p:cBhvr>
                                      <p:to>
                                        <p:strVal val="visible"/>
                                      </p:to>
                                    </p:set>
                                    <p:animEffect filter="fade" transition="in">
                                      <p:cBhvr>
                                        <p:cTn dur="1000"/>
                                        <p:tgtEl>
                                          <p:spTgt spid="396"/>
                                        </p:tgtEl>
                                      </p:cBhvr>
                                    </p:animEffect>
                                  </p:childTnLst>
                                </p:cTn>
                              </p:par>
                              <p:par>
                                <p:cTn fill="hold" nodeType="withEffect" presetClass="entr" presetID="10" presetSubtype="0">
                                  <p:stCondLst>
                                    <p:cond delay="0"/>
                                  </p:stCondLst>
                                  <p:childTnLst>
                                    <p:set>
                                      <p:cBhvr>
                                        <p:cTn dur="1" fill="hold">
                                          <p:stCondLst>
                                            <p:cond delay="0"/>
                                          </p:stCondLst>
                                        </p:cTn>
                                        <p:tgtEl>
                                          <p:spTgt spid="393"/>
                                        </p:tgtEl>
                                        <p:attrNameLst>
                                          <p:attrName>style.visibility</p:attrName>
                                        </p:attrNameLst>
                                      </p:cBhvr>
                                      <p:to>
                                        <p:strVal val="visible"/>
                                      </p:to>
                                    </p:set>
                                    <p:animEffect filter="fade" transition="in">
                                      <p:cBhvr>
                                        <p:cTn dur="1000"/>
                                        <p:tgtEl>
                                          <p:spTgt spid="39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7"/>
                                        </p:tgtEl>
                                        <p:attrNameLst>
                                          <p:attrName>style.visibility</p:attrName>
                                        </p:attrNameLst>
                                      </p:cBhvr>
                                      <p:to>
                                        <p:strVal val="visible"/>
                                      </p:to>
                                    </p:set>
                                    <p:animEffect filter="fade" transition="in">
                                      <p:cBhvr>
                                        <p:cTn dur="1000"/>
                                        <p:tgtEl>
                                          <p:spTgt spid="397"/>
                                        </p:tgtEl>
                                      </p:cBhvr>
                                    </p:animEffect>
                                  </p:childTnLst>
                                </p:cTn>
                              </p:par>
                              <p:par>
                                <p:cTn fill="hold" nodeType="withEffect" presetClass="entr" presetID="10" presetSubtype="0">
                                  <p:stCondLst>
                                    <p:cond delay="0"/>
                                  </p:stCondLst>
                                  <p:childTnLst>
                                    <p:set>
                                      <p:cBhvr>
                                        <p:cTn dur="1" fill="hold">
                                          <p:stCondLst>
                                            <p:cond delay="0"/>
                                          </p:stCondLst>
                                        </p:cTn>
                                        <p:tgtEl>
                                          <p:spTgt spid="398"/>
                                        </p:tgtEl>
                                        <p:attrNameLst>
                                          <p:attrName>style.visibility</p:attrName>
                                        </p:attrNameLst>
                                      </p:cBhvr>
                                      <p:to>
                                        <p:strVal val="visible"/>
                                      </p:to>
                                    </p:set>
                                    <p:animEffect filter="fade" transition="in">
                                      <p:cBhvr>
                                        <p:cTn dur="1000"/>
                                        <p:tgtEl>
                                          <p:spTgt spid="398"/>
                                        </p:tgtEl>
                                      </p:cBhvr>
                                    </p:animEffect>
                                  </p:childTnLst>
                                </p:cTn>
                              </p:par>
                              <p:par>
                                <p:cTn fill="hold" nodeType="withEffect" presetClass="entr" presetID="10" presetSubtype="0">
                                  <p:stCondLst>
                                    <p:cond delay="0"/>
                                  </p:stCondLst>
                                  <p:childTnLst>
                                    <p:set>
                                      <p:cBhvr>
                                        <p:cTn dur="1" fill="hold">
                                          <p:stCondLst>
                                            <p:cond delay="0"/>
                                          </p:stCondLst>
                                        </p:cTn>
                                        <p:tgtEl>
                                          <p:spTgt spid="394"/>
                                        </p:tgtEl>
                                        <p:attrNameLst>
                                          <p:attrName>style.visibility</p:attrName>
                                        </p:attrNameLst>
                                      </p:cBhvr>
                                      <p:to>
                                        <p:strVal val="visible"/>
                                      </p:to>
                                    </p:set>
                                    <p:animEffect filter="fade" transition="in">
                                      <p:cBhvr>
                                        <p:cTn dur="1000"/>
                                        <p:tgtEl>
                                          <p:spTgt spid="39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6" name="Shape 3306"/>
        <p:cNvGrpSpPr/>
        <p:nvPr/>
      </p:nvGrpSpPr>
      <p:grpSpPr>
        <a:xfrm>
          <a:off x="0" y="0"/>
          <a:ext cx="0" cy="0"/>
          <a:chOff x="0" y="0"/>
          <a:chExt cx="0" cy="0"/>
        </a:xfrm>
      </p:grpSpPr>
      <p:sp>
        <p:nvSpPr>
          <p:cNvPr id="3307" name="Google Shape;3307;p39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Instalação e Verificação</a:t>
            </a:r>
            <a:endParaRPr/>
          </a:p>
        </p:txBody>
      </p:sp>
      <p:sp>
        <p:nvSpPr>
          <p:cNvPr id="3308" name="Google Shape;3308;p392"/>
          <p:cNvSpPr txBox="1"/>
          <p:nvPr>
            <p:ph idx="1" type="body"/>
          </p:nvPr>
        </p:nvSpPr>
        <p:spPr>
          <a:xfrm>
            <a:off x="311700" y="1152475"/>
            <a:ext cx="8520600" cy="3754200"/>
          </a:xfrm>
          <a:prstGeom prst="rect">
            <a:avLst/>
          </a:prstGeom>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330200" lvl="0" marL="457200" rtl="0" algn="just">
              <a:spcBef>
                <a:spcPts val="0"/>
              </a:spcBef>
              <a:spcAft>
                <a:spcPts val="0"/>
              </a:spcAft>
              <a:buSzPts val="1600"/>
              <a:buChar char="●"/>
            </a:pPr>
            <a:r>
              <a:rPr lang="pt-BR" sz="1600"/>
              <a:t>No Windows, faz-se necessário habilitar a DLL do GD2 php_gd2.dll no php.ini (Esta DLL já é disponibilizada no download windows oficial)</a:t>
            </a:r>
            <a:endParaRPr sz="1600"/>
          </a:p>
          <a:p>
            <a:pPr indent="-330200" lvl="1" marL="914400" rtl="0" algn="just">
              <a:spcBef>
                <a:spcPts val="0"/>
              </a:spcBef>
              <a:spcAft>
                <a:spcPts val="0"/>
              </a:spcAft>
              <a:buSzPts val="1600"/>
              <a:buChar char="○"/>
            </a:pPr>
            <a:r>
              <a:rPr lang="pt-BR" sz="1600"/>
              <a:t>Bundles como Wamp e Xamp já incluem o php_gd2.dll por default</a:t>
            </a:r>
            <a:br>
              <a:rPr lang="pt-BR" sz="1600"/>
            </a:br>
            <a:endParaRPr sz="1600"/>
          </a:p>
          <a:p>
            <a:pPr indent="-330200" lvl="0" marL="457200" rtl="0" algn="just">
              <a:spcBef>
                <a:spcPts val="0"/>
              </a:spcBef>
              <a:spcAft>
                <a:spcPts val="0"/>
              </a:spcAft>
              <a:buSzPts val="1600"/>
              <a:buChar char="●"/>
            </a:pPr>
            <a:r>
              <a:rPr lang="pt-BR" sz="1600"/>
              <a:t>No linux, dependendo da distribuição (e da versão do PHP) a instalação poderá ser feita via gerenciadores de pacotes como:</a:t>
            </a:r>
            <a:endParaRPr sz="1600"/>
          </a:p>
          <a:p>
            <a:pPr indent="-330200" lvl="1" marL="914400" rtl="0" algn="just">
              <a:spcBef>
                <a:spcPts val="0"/>
              </a:spcBef>
              <a:spcAft>
                <a:spcPts val="0"/>
              </a:spcAft>
              <a:buSzPts val="1600"/>
              <a:buChar char="○"/>
            </a:pPr>
            <a:r>
              <a:rPr lang="pt-BR" sz="1600"/>
              <a:t>apt-get install php7.3-gd</a:t>
            </a:r>
            <a:endParaRPr sz="1600"/>
          </a:p>
          <a:p>
            <a:pPr indent="-330200" lvl="1" marL="914400" rtl="0" algn="just">
              <a:spcBef>
                <a:spcPts val="0"/>
              </a:spcBef>
              <a:spcAft>
                <a:spcPts val="0"/>
              </a:spcAft>
              <a:buSzPts val="1600"/>
              <a:buChar char="○"/>
            </a:pPr>
            <a:r>
              <a:rPr lang="pt-BR" sz="1600"/>
              <a:t>yum install php-gd</a:t>
            </a:r>
            <a:br>
              <a:rPr lang="pt-BR" sz="1600"/>
            </a:br>
            <a:endParaRPr sz="1600"/>
          </a:p>
          <a:p>
            <a:pPr indent="-330200" lvl="0" marL="457200" rtl="0" algn="just">
              <a:spcBef>
                <a:spcPts val="0"/>
              </a:spcBef>
              <a:spcAft>
                <a:spcPts val="0"/>
              </a:spcAft>
              <a:buSzPts val="1600"/>
              <a:buChar char="●"/>
            </a:pPr>
            <a:r>
              <a:rPr lang="pt-BR" sz="1600"/>
              <a:t>Independente do S.O., sempre será necessário reiniciar o Apache após a instalação/habilitação do php_gd.</a:t>
            </a:r>
            <a:endParaRPr sz="1600"/>
          </a:p>
          <a:p>
            <a:pPr indent="-330200" lvl="0" marL="457200" rtl="0" algn="just">
              <a:spcBef>
                <a:spcPts val="0"/>
              </a:spcBef>
              <a:spcAft>
                <a:spcPts val="0"/>
              </a:spcAft>
              <a:buSzPts val="1600"/>
              <a:buChar char="●"/>
            </a:pPr>
            <a:r>
              <a:rPr lang="pt-BR" sz="1600"/>
              <a:t>Após os procedimentos acima, basta executar o php_info() e verificar a inclusão da extensão GD no mesmo.</a:t>
            </a:r>
            <a:endParaRPr sz="1600"/>
          </a:p>
          <a:p>
            <a:pPr indent="0" lvl="0" marL="0" rtl="0" algn="just">
              <a:spcBef>
                <a:spcPts val="1600"/>
              </a:spcBef>
              <a:spcAft>
                <a:spcPts val="1600"/>
              </a:spcAft>
              <a:buNone/>
            </a:pPr>
            <a:r>
              <a:t/>
            </a:r>
            <a:endParaRPr sz="1600"/>
          </a:p>
        </p:txBody>
      </p:sp>
    </p:spTree>
  </p:cSld>
  <p:clrMapOvr>
    <a:masterClrMapping/>
  </p:clrMapOvr>
</p:sld>
</file>

<file path=ppt/slides/slide3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2" name="Shape 3312"/>
        <p:cNvGrpSpPr/>
        <p:nvPr/>
      </p:nvGrpSpPr>
      <p:grpSpPr>
        <a:xfrm>
          <a:off x="0" y="0"/>
          <a:ext cx="0" cy="0"/>
          <a:chOff x="0" y="0"/>
          <a:chExt cx="0" cy="0"/>
        </a:xfrm>
      </p:grpSpPr>
      <p:sp>
        <p:nvSpPr>
          <p:cNvPr id="3313" name="Google Shape;3313;p39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GD: criação de imagem e preenchimento de fundo</a:t>
            </a:r>
            <a:endParaRPr/>
          </a:p>
        </p:txBody>
      </p:sp>
      <p:sp>
        <p:nvSpPr>
          <p:cNvPr id="3314" name="Google Shape;3314;p393"/>
          <p:cNvSpPr txBox="1"/>
          <p:nvPr/>
        </p:nvSpPr>
        <p:spPr>
          <a:xfrm>
            <a:off x="311700" y="1371600"/>
            <a:ext cx="4196100" cy="30000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pt-BR" sz="1100">
                <a:solidFill>
                  <a:srgbClr val="557799"/>
                </a:solidFill>
              </a:rPr>
              <a:t>&lt;?php</a:t>
            </a:r>
            <a:endParaRPr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pt-BR" sz="1100">
                <a:solidFill>
                  <a:srgbClr val="888888"/>
                </a:solidFill>
              </a:rPr>
              <a:t>// cria uma imagem de 800x600 pixels</a:t>
            </a:r>
            <a:endParaRPr sz="1100">
              <a:solidFill>
                <a:schemeClr val="dk1"/>
              </a:solidFill>
            </a:endParaRPr>
          </a:p>
          <a:p>
            <a:pPr indent="0" lvl="0" marL="0" rtl="0" algn="l">
              <a:lnSpc>
                <a:spcPct val="115000"/>
              </a:lnSpc>
              <a:spcBef>
                <a:spcPts val="0"/>
              </a:spcBef>
              <a:spcAft>
                <a:spcPts val="0"/>
              </a:spcAft>
              <a:buNone/>
            </a:pPr>
            <a:r>
              <a:rPr lang="pt-BR" sz="1100">
                <a:solidFill>
                  <a:srgbClr val="996633"/>
                </a:solidFill>
              </a:rPr>
              <a:t>$image</a:t>
            </a:r>
            <a:r>
              <a:rPr lang="pt-BR" sz="1100">
                <a:solidFill>
                  <a:schemeClr val="dk1"/>
                </a:solidFill>
              </a:rPr>
              <a:t> </a:t>
            </a:r>
            <a:r>
              <a:rPr lang="pt-BR" sz="1100">
                <a:solidFill>
                  <a:srgbClr val="333333"/>
                </a:solidFill>
              </a:rPr>
              <a:t>=</a:t>
            </a:r>
            <a:r>
              <a:rPr lang="pt-BR" sz="1100">
                <a:solidFill>
                  <a:schemeClr val="dk1"/>
                </a:solidFill>
              </a:rPr>
              <a:t> imagecreatetruecolor(</a:t>
            </a:r>
            <a:r>
              <a:rPr b="1" lang="pt-BR" sz="1100">
                <a:solidFill>
                  <a:srgbClr val="0000DD"/>
                </a:solidFill>
              </a:rPr>
              <a:t>800</a:t>
            </a:r>
            <a:r>
              <a:rPr lang="pt-BR" sz="1100">
                <a:solidFill>
                  <a:schemeClr val="dk1"/>
                </a:solidFill>
              </a:rPr>
              <a:t>, </a:t>
            </a:r>
            <a:r>
              <a:rPr b="1" lang="pt-BR" sz="1100">
                <a:solidFill>
                  <a:srgbClr val="0000DD"/>
                </a:solidFill>
              </a:rPr>
              <a:t>600</a:t>
            </a:r>
            <a:r>
              <a:rPr lang="pt-BR" sz="1100">
                <a:solidFill>
                  <a:schemeClr val="dk1"/>
                </a:solidFill>
              </a:rPr>
              <a:t>);</a:t>
            </a:r>
            <a:endParaRPr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pt-BR" sz="1100">
                <a:solidFill>
                  <a:schemeClr val="dk1"/>
                </a:solidFill>
              </a:rPr>
              <a:t>  </a:t>
            </a:r>
            <a:r>
              <a:rPr lang="pt-BR" sz="1100">
                <a:solidFill>
                  <a:srgbClr val="888888"/>
                </a:solidFill>
              </a:rPr>
              <a:t>// preenche com fundo branco (R,G,B)</a:t>
            </a:r>
            <a:endParaRPr sz="1100">
              <a:solidFill>
                <a:schemeClr val="dk1"/>
              </a:solidFill>
            </a:endParaRPr>
          </a:p>
          <a:p>
            <a:pPr indent="0" lvl="0" marL="0" rtl="0" algn="l">
              <a:lnSpc>
                <a:spcPct val="115000"/>
              </a:lnSpc>
              <a:spcBef>
                <a:spcPts val="0"/>
              </a:spcBef>
              <a:spcAft>
                <a:spcPts val="0"/>
              </a:spcAft>
              <a:buNone/>
            </a:pPr>
            <a:r>
              <a:rPr lang="pt-BR" sz="1100">
                <a:solidFill>
                  <a:srgbClr val="996633"/>
                </a:solidFill>
              </a:rPr>
              <a:t>$branco</a:t>
            </a:r>
            <a:r>
              <a:rPr lang="pt-BR" sz="1100">
                <a:solidFill>
                  <a:schemeClr val="dk1"/>
                </a:solidFill>
              </a:rPr>
              <a:t> </a:t>
            </a:r>
            <a:r>
              <a:rPr lang="pt-BR" sz="1100">
                <a:solidFill>
                  <a:srgbClr val="333333"/>
                </a:solidFill>
              </a:rPr>
              <a:t>=</a:t>
            </a:r>
            <a:r>
              <a:rPr lang="pt-BR" sz="1100">
                <a:solidFill>
                  <a:schemeClr val="dk1"/>
                </a:solidFill>
              </a:rPr>
              <a:t> imagecolorallocate(</a:t>
            </a:r>
            <a:r>
              <a:rPr lang="pt-BR" sz="1100">
                <a:solidFill>
                  <a:srgbClr val="996633"/>
                </a:solidFill>
              </a:rPr>
              <a:t>$image</a:t>
            </a:r>
            <a:r>
              <a:rPr lang="pt-BR" sz="1100">
                <a:solidFill>
                  <a:schemeClr val="dk1"/>
                </a:solidFill>
              </a:rPr>
              <a:t>, </a:t>
            </a:r>
            <a:r>
              <a:rPr b="1" lang="pt-BR" sz="1100">
                <a:solidFill>
                  <a:srgbClr val="0000DD"/>
                </a:solidFill>
              </a:rPr>
              <a:t>255</a:t>
            </a:r>
            <a:r>
              <a:rPr lang="pt-BR" sz="1100">
                <a:solidFill>
                  <a:schemeClr val="dk1"/>
                </a:solidFill>
              </a:rPr>
              <a:t>, </a:t>
            </a:r>
            <a:r>
              <a:rPr b="1" lang="pt-BR" sz="1100">
                <a:solidFill>
                  <a:srgbClr val="0000DD"/>
                </a:solidFill>
              </a:rPr>
              <a:t>255</a:t>
            </a:r>
            <a:r>
              <a:rPr lang="pt-BR" sz="1100">
                <a:solidFill>
                  <a:schemeClr val="dk1"/>
                </a:solidFill>
              </a:rPr>
              <a:t>, </a:t>
            </a:r>
            <a:r>
              <a:rPr b="1" lang="pt-BR" sz="1100">
                <a:solidFill>
                  <a:srgbClr val="0000DD"/>
                </a:solidFill>
              </a:rPr>
              <a:t>255</a:t>
            </a:r>
            <a:r>
              <a:rPr lang="pt-BR" sz="1100">
                <a:solidFill>
                  <a:schemeClr val="dk1"/>
                </a:solidFill>
              </a:rPr>
              <a:t>);</a:t>
            </a:r>
            <a:endParaRPr sz="1100">
              <a:solidFill>
                <a:schemeClr val="dk1"/>
              </a:solidFill>
            </a:endParaRPr>
          </a:p>
          <a:p>
            <a:pPr indent="0" lvl="0" marL="0" rtl="0" algn="l">
              <a:lnSpc>
                <a:spcPct val="115000"/>
              </a:lnSpc>
              <a:spcBef>
                <a:spcPts val="0"/>
              </a:spcBef>
              <a:spcAft>
                <a:spcPts val="0"/>
              </a:spcAft>
              <a:buNone/>
            </a:pPr>
            <a:r>
              <a:rPr lang="pt-BR" sz="1100">
                <a:solidFill>
                  <a:schemeClr val="dk1"/>
                </a:solidFill>
              </a:rPr>
              <a:t>imagefill(</a:t>
            </a:r>
            <a:r>
              <a:rPr lang="pt-BR" sz="1100">
                <a:solidFill>
                  <a:srgbClr val="996633"/>
                </a:solidFill>
              </a:rPr>
              <a:t>$image</a:t>
            </a:r>
            <a:r>
              <a:rPr lang="pt-BR" sz="1100">
                <a:solidFill>
                  <a:schemeClr val="dk1"/>
                </a:solidFill>
              </a:rPr>
              <a:t>, </a:t>
            </a:r>
            <a:r>
              <a:rPr b="1" lang="pt-BR" sz="1100">
                <a:solidFill>
                  <a:srgbClr val="0000DD"/>
                </a:solidFill>
              </a:rPr>
              <a:t>0</a:t>
            </a:r>
            <a:r>
              <a:rPr lang="pt-BR" sz="1100">
                <a:solidFill>
                  <a:schemeClr val="dk1"/>
                </a:solidFill>
              </a:rPr>
              <a:t>, </a:t>
            </a:r>
            <a:r>
              <a:rPr b="1" lang="pt-BR" sz="1100">
                <a:solidFill>
                  <a:srgbClr val="0000DD"/>
                </a:solidFill>
              </a:rPr>
              <a:t>0</a:t>
            </a:r>
            <a:r>
              <a:rPr lang="pt-BR" sz="1100">
                <a:solidFill>
                  <a:schemeClr val="dk1"/>
                </a:solidFill>
              </a:rPr>
              <a:t>, </a:t>
            </a:r>
            <a:r>
              <a:rPr lang="pt-BR" sz="1100">
                <a:solidFill>
                  <a:srgbClr val="996633"/>
                </a:solidFill>
              </a:rPr>
              <a:t>$</a:t>
            </a:r>
            <a:r>
              <a:rPr lang="pt-BR" sz="1100">
                <a:solidFill>
                  <a:srgbClr val="996633"/>
                </a:solidFill>
              </a:rPr>
              <a:t>branco</a:t>
            </a:r>
            <a:r>
              <a:rPr lang="pt-BR" sz="1100">
                <a:solidFill>
                  <a:schemeClr val="dk1"/>
                </a:solidFill>
              </a:rPr>
              <a:t>);</a:t>
            </a:r>
            <a:endParaRPr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pt-BR" sz="1100">
                <a:solidFill>
                  <a:srgbClr val="888888"/>
                </a:solidFill>
              </a:rPr>
              <a:t>// envia a imagem</a:t>
            </a:r>
            <a:endParaRPr sz="1100">
              <a:solidFill>
                <a:schemeClr val="dk1"/>
              </a:solidFill>
            </a:endParaRPr>
          </a:p>
          <a:p>
            <a:pPr indent="0" lvl="0" marL="0" rtl="0" algn="l">
              <a:lnSpc>
                <a:spcPct val="115000"/>
              </a:lnSpc>
              <a:spcBef>
                <a:spcPts val="0"/>
              </a:spcBef>
              <a:spcAft>
                <a:spcPts val="0"/>
              </a:spcAft>
              <a:buNone/>
            </a:pPr>
            <a:r>
              <a:rPr lang="pt-BR" sz="1100">
                <a:solidFill>
                  <a:schemeClr val="dk1"/>
                </a:solidFill>
              </a:rPr>
              <a:t>header(</a:t>
            </a:r>
            <a:r>
              <a:rPr lang="pt-BR" sz="1100">
                <a:solidFill>
                  <a:schemeClr val="dk1"/>
                </a:solidFill>
                <a:highlight>
                  <a:srgbClr val="FFF0F0"/>
                </a:highlight>
              </a:rPr>
              <a:t>"Content-type: image/png"</a:t>
            </a:r>
            <a:r>
              <a:rPr lang="pt-BR" sz="1100">
                <a:solidFill>
                  <a:schemeClr val="dk1"/>
                </a:solidFill>
              </a:rPr>
              <a:t>);</a:t>
            </a:r>
            <a:endParaRPr sz="1100">
              <a:solidFill>
                <a:schemeClr val="dk1"/>
              </a:solidFill>
            </a:endParaRPr>
          </a:p>
          <a:p>
            <a:pPr indent="0" lvl="0" marL="0" rtl="0" algn="l">
              <a:lnSpc>
                <a:spcPct val="115000"/>
              </a:lnSpc>
              <a:spcBef>
                <a:spcPts val="0"/>
              </a:spcBef>
              <a:spcAft>
                <a:spcPts val="0"/>
              </a:spcAft>
              <a:buNone/>
            </a:pPr>
            <a:r>
              <a:rPr lang="pt-BR" sz="1100">
                <a:solidFill>
                  <a:schemeClr val="dk1"/>
                </a:solidFill>
              </a:rPr>
              <a:t>imagepng(</a:t>
            </a:r>
            <a:r>
              <a:rPr lang="pt-BR" sz="1100">
                <a:solidFill>
                  <a:srgbClr val="996633"/>
                </a:solidFill>
              </a:rPr>
              <a:t>$image</a:t>
            </a:r>
            <a:r>
              <a:rPr lang="pt-BR" sz="1100">
                <a:solidFill>
                  <a:schemeClr val="dk1"/>
                </a:solidFill>
              </a:rPr>
              <a:t>);</a:t>
            </a:r>
            <a:endParaRPr sz="11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pt-BR" sz="1100">
                <a:solidFill>
                  <a:schemeClr val="dk1"/>
                </a:solidFill>
              </a:rPr>
              <a:t>imagedestroy(</a:t>
            </a:r>
            <a:r>
              <a:rPr lang="pt-BR" sz="1100">
                <a:solidFill>
                  <a:srgbClr val="996633"/>
                </a:solidFill>
              </a:rPr>
              <a:t>$image</a:t>
            </a:r>
            <a:r>
              <a:rPr lang="pt-BR" sz="1100">
                <a:solidFill>
                  <a:schemeClr val="dk1"/>
                </a:solidFill>
              </a:rPr>
              <a:t>);</a:t>
            </a:r>
            <a:endParaRPr sz="1100">
              <a:solidFill>
                <a:schemeClr val="dk1"/>
              </a:solidFill>
            </a:endParaRPr>
          </a:p>
        </p:txBody>
      </p:sp>
    </p:spTree>
  </p:cSld>
  <p:clrMapOvr>
    <a:masterClrMapping/>
  </p:clrMapOvr>
</p:sld>
</file>

<file path=ppt/slides/slide3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8" name="Shape 3318"/>
        <p:cNvGrpSpPr/>
        <p:nvPr/>
      </p:nvGrpSpPr>
      <p:grpSpPr>
        <a:xfrm>
          <a:off x="0" y="0"/>
          <a:ext cx="0" cy="0"/>
          <a:chOff x="0" y="0"/>
          <a:chExt cx="0" cy="0"/>
        </a:xfrm>
      </p:grpSpPr>
      <p:sp>
        <p:nvSpPr>
          <p:cNvPr id="3319" name="Google Shape;3319;p39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GD: Tipos de formato para geração de imagens </a:t>
            </a:r>
            <a:endParaRPr/>
          </a:p>
        </p:txBody>
      </p:sp>
      <p:sp>
        <p:nvSpPr>
          <p:cNvPr id="3320" name="Google Shape;3320;p39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gif, jpeg e png</a:t>
            </a:r>
            <a:endParaRPr/>
          </a:p>
          <a:p>
            <a:pPr indent="0" lvl="0" marL="0" rtl="0" algn="l">
              <a:spcBef>
                <a:spcPts val="1600"/>
              </a:spcBef>
              <a:spcAft>
                <a:spcPts val="1600"/>
              </a:spcAft>
              <a:buNone/>
            </a:pPr>
            <a:r>
              <a:rPr lang="pt-BR"/>
              <a:t>wbmp foi depreciado</a:t>
            </a:r>
            <a:endParaRPr/>
          </a:p>
        </p:txBody>
      </p:sp>
    </p:spTree>
  </p:cSld>
  <p:clrMapOvr>
    <a:masterClrMapping/>
  </p:clrMapOvr>
</p:sld>
</file>

<file path=ppt/slides/slide3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4" name="Shape 3324"/>
        <p:cNvGrpSpPr/>
        <p:nvPr/>
      </p:nvGrpSpPr>
      <p:grpSpPr>
        <a:xfrm>
          <a:off x="0" y="0"/>
          <a:ext cx="0" cy="0"/>
          <a:chOff x="0" y="0"/>
          <a:chExt cx="0" cy="0"/>
        </a:xfrm>
      </p:grpSpPr>
      <p:sp>
        <p:nvSpPr>
          <p:cNvPr id="3325" name="Google Shape;3325;p39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GD Texto (imagestring)</a:t>
            </a:r>
            <a:endParaRPr/>
          </a:p>
        </p:txBody>
      </p:sp>
      <p:sp>
        <p:nvSpPr>
          <p:cNvPr id="3326" name="Google Shape;3326;p395"/>
          <p:cNvSpPr txBox="1"/>
          <p:nvPr/>
        </p:nvSpPr>
        <p:spPr>
          <a:xfrm>
            <a:off x="259275" y="1321425"/>
            <a:ext cx="3872400" cy="36510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pt-BR" sz="1100">
                <a:solidFill>
                  <a:srgbClr val="557799"/>
                </a:solidFill>
              </a:rPr>
              <a:t>&lt;?php</a:t>
            </a:r>
            <a:endParaRPr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pt-BR" sz="1100">
                <a:solidFill>
                  <a:schemeClr val="dk1"/>
                </a:solidFill>
              </a:rPr>
              <a:t>  </a:t>
            </a:r>
            <a:r>
              <a:rPr lang="pt-BR" sz="1100">
                <a:solidFill>
                  <a:srgbClr val="888888"/>
                </a:solidFill>
              </a:rPr>
              <a:t>// cria uma imagem de 800*600</a:t>
            </a:r>
            <a:endParaRPr sz="1100">
              <a:solidFill>
                <a:schemeClr val="dk1"/>
              </a:solidFill>
            </a:endParaRPr>
          </a:p>
          <a:p>
            <a:pPr indent="0" lvl="0" marL="0" rtl="0" algn="l">
              <a:lnSpc>
                <a:spcPct val="115000"/>
              </a:lnSpc>
              <a:spcBef>
                <a:spcPts val="0"/>
              </a:spcBef>
              <a:spcAft>
                <a:spcPts val="0"/>
              </a:spcAft>
              <a:buNone/>
            </a:pPr>
            <a:r>
              <a:rPr lang="pt-BR" sz="1100">
                <a:solidFill>
                  <a:schemeClr val="dk1"/>
                </a:solidFill>
              </a:rPr>
              <a:t>  </a:t>
            </a:r>
            <a:r>
              <a:rPr lang="pt-BR" sz="1100">
                <a:solidFill>
                  <a:srgbClr val="996633"/>
                </a:solidFill>
              </a:rPr>
              <a:t>$image</a:t>
            </a:r>
            <a:r>
              <a:rPr lang="pt-BR" sz="1100">
                <a:solidFill>
                  <a:schemeClr val="dk1"/>
                </a:solidFill>
              </a:rPr>
              <a:t> </a:t>
            </a:r>
            <a:r>
              <a:rPr lang="pt-BR" sz="1100">
                <a:solidFill>
                  <a:srgbClr val="333333"/>
                </a:solidFill>
              </a:rPr>
              <a:t>=</a:t>
            </a:r>
            <a:r>
              <a:rPr lang="pt-BR" sz="1100">
                <a:solidFill>
                  <a:schemeClr val="dk1"/>
                </a:solidFill>
              </a:rPr>
              <a:t> imagecreatetruecolor(</a:t>
            </a:r>
            <a:r>
              <a:rPr b="1" lang="pt-BR" sz="1100">
                <a:solidFill>
                  <a:srgbClr val="0000DD"/>
                </a:solidFill>
              </a:rPr>
              <a:t>800</a:t>
            </a:r>
            <a:r>
              <a:rPr lang="pt-BR" sz="1100">
                <a:solidFill>
                  <a:schemeClr val="dk1"/>
                </a:solidFill>
              </a:rPr>
              <a:t>, </a:t>
            </a:r>
            <a:r>
              <a:rPr b="1" lang="pt-BR" sz="1100">
                <a:solidFill>
                  <a:srgbClr val="0000DD"/>
                </a:solidFill>
              </a:rPr>
              <a:t>600</a:t>
            </a:r>
            <a:r>
              <a:rPr lang="pt-BR" sz="1100">
                <a:solidFill>
                  <a:schemeClr val="dk1"/>
                </a:solidFill>
              </a:rPr>
              <a:t>);</a:t>
            </a:r>
            <a:endParaRPr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pt-BR" sz="1100">
                <a:solidFill>
                  <a:schemeClr val="dk1"/>
                </a:solidFill>
              </a:rPr>
              <a:t>  </a:t>
            </a:r>
            <a:r>
              <a:rPr lang="pt-BR" sz="1100">
                <a:solidFill>
                  <a:srgbClr val="888888"/>
                </a:solidFill>
              </a:rPr>
              <a:t>// fundo branco e texto azul</a:t>
            </a:r>
            <a:endParaRPr sz="1100">
              <a:solidFill>
                <a:schemeClr val="dk1"/>
              </a:solidFill>
            </a:endParaRPr>
          </a:p>
          <a:p>
            <a:pPr indent="0" lvl="0" marL="0" rtl="0" algn="l">
              <a:lnSpc>
                <a:spcPct val="115000"/>
              </a:lnSpc>
              <a:spcBef>
                <a:spcPts val="0"/>
              </a:spcBef>
              <a:spcAft>
                <a:spcPts val="0"/>
              </a:spcAft>
              <a:buNone/>
            </a:pPr>
            <a:r>
              <a:rPr lang="pt-BR" sz="1100">
                <a:solidFill>
                  <a:schemeClr val="dk1"/>
                </a:solidFill>
              </a:rPr>
              <a:t>  </a:t>
            </a:r>
            <a:r>
              <a:rPr lang="pt-BR" sz="1100">
                <a:solidFill>
                  <a:srgbClr val="996633"/>
                </a:solidFill>
              </a:rPr>
              <a:t>$branco</a:t>
            </a:r>
            <a:r>
              <a:rPr lang="pt-BR" sz="1100">
                <a:solidFill>
                  <a:schemeClr val="dk1"/>
                </a:solidFill>
              </a:rPr>
              <a:t> </a:t>
            </a:r>
            <a:r>
              <a:rPr lang="pt-BR" sz="1100">
                <a:solidFill>
                  <a:srgbClr val="333333"/>
                </a:solidFill>
              </a:rPr>
              <a:t>=</a:t>
            </a:r>
            <a:r>
              <a:rPr lang="pt-BR" sz="1100">
                <a:solidFill>
                  <a:schemeClr val="dk1"/>
                </a:solidFill>
              </a:rPr>
              <a:t> imagecolorallocate(</a:t>
            </a:r>
            <a:r>
              <a:rPr lang="pt-BR" sz="1100">
                <a:solidFill>
                  <a:srgbClr val="996633"/>
                </a:solidFill>
              </a:rPr>
              <a:t>$image</a:t>
            </a:r>
            <a:r>
              <a:rPr lang="pt-BR" sz="1100">
                <a:solidFill>
                  <a:schemeClr val="dk1"/>
                </a:solidFill>
              </a:rPr>
              <a:t>, </a:t>
            </a:r>
            <a:r>
              <a:rPr b="1" lang="pt-BR" sz="1100">
                <a:solidFill>
                  <a:srgbClr val="0000DD"/>
                </a:solidFill>
              </a:rPr>
              <a:t>255</a:t>
            </a:r>
            <a:r>
              <a:rPr lang="pt-BR" sz="1100">
                <a:solidFill>
                  <a:schemeClr val="dk1"/>
                </a:solidFill>
              </a:rPr>
              <a:t>, </a:t>
            </a:r>
            <a:r>
              <a:rPr b="1" lang="pt-BR" sz="1100">
                <a:solidFill>
                  <a:srgbClr val="0000DD"/>
                </a:solidFill>
              </a:rPr>
              <a:t>255</a:t>
            </a:r>
            <a:r>
              <a:rPr lang="pt-BR" sz="1100">
                <a:solidFill>
                  <a:schemeClr val="dk1"/>
                </a:solidFill>
              </a:rPr>
              <a:t>, </a:t>
            </a:r>
            <a:r>
              <a:rPr b="1" lang="pt-BR" sz="1100">
                <a:solidFill>
                  <a:srgbClr val="0000DD"/>
                </a:solidFill>
              </a:rPr>
              <a:t>255</a:t>
            </a:r>
            <a:r>
              <a:rPr lang="pt-BR" sz="1100">
                <a:solidFill>
                  <a:schemeClr val="dk1"/>
                </a:solidFill>
              </a:rPr>
              <a:t>);</a:t>
            </a:r>
            <a:endParaRPr sz="1100">
              <a:solidFill>
                <a:schemeClr val="dk1"/>
              </a:solidFill>
            </a:endParaRPr>
          </a:p>
          <a:p>
            <a:pPr indent="0" lvl="0" marL="0" rtl="0" algn="l">
              <a:lnSpc>
                <a:spcPct val="115000"/>
              </a:lnSpc>
              <a:spcBef>
                <a:spcPts val="0"/>
              </a:spcBef>
              <a:spcAft>
                <a:spcPts val="0"/>
              </a:spcAft>
              <a:buNone/>
            </a:pPr>
            <a:r>
              <a:rPr lang="pt-BR" sz="1100">
                <a:solidFill>
                  <a:schemeClr val="dk1"/>
                </a:solidFill>
              </a:rPr>
              <a:t>  </a:t>
            </a:r>
            <a:r>
              <a:rPr lang="pt-BR" sz="1100">
                <a:solidFill>
                  <a:srgbClr val="996633"/>
                </a:solidFill>
              </a:rPr>
              <a:t>$azul</a:t>
            </a:r>
            <a:r>
              <a:rPr lang="pt-BR" sz="1100">
                <a:solidFill>
                  <a:schemeClr val="dk1"/>
                </a:solidFill>
              </a:rPr>
              <a:t> </a:t>
            </a:r>
            <a:r>
              <a:rPr lang="pt-BR" sz="1100">
                <a:solidFill>
                  <a:srgbClr val="333333"/>
                </a:solidFill>
              </a:rPr>
              <a:t>=</a:t>
            </a:r>
            <a:r>
              <a:rPr lang="pt-BR" sz="1100">
                <a:solidFill>
                  <a:schemeClr val="dk1"/>
                </a:solidFill>
              </a:rPr>
              <a:t> imagecolorallocate(</a:t>
            </a:r>
            <a:r>
              <a:rPr lang="pt-BR" sz="1100">
                <a:solidFill>
                  <a:srgbClr val="996633"/>
                </a:solidFill>
              </a:rPr>
              <a:t>$image</a:t>
            </a:r>
            <a:r>
              <a:rPr lang="pt-BR" sz="1100">
                <a:solidFill>
                  <a:schemeClr val="dk1"/>
                </a:solidFill>
              </a:rPr>
              <a:t>, </a:t>
            </a:r>
            <a:r>
              <a:rPr b="1" lang="pt-BR" sz="1100">
                <a:solidFill>
                  <a:srgbClr val="0000DD"/>
                </a:solidFill>
              </a:rPr>
              <a:t>0</a:t>
            </a:r>
            <a:r>
              <a:rPr lang="pt-BR" sz="1100">
                <a:solidFill>
                  <a:schemeClr val="dk1"/>
                </a:solidFill>
              </a:rPr>
              <a:t>, </a:t>
            </a:r>
            <a:r>
              <a:rPr b="1" lang="pt-BR" sz="1100">
                <a:solidFill>
                  <a:srgbClr val="0000DD"/>
                </a:solidFill>
              </a:rPr>
              <a:t>0</a:t>
            </a:r>
            <a:r>
              <a:rPr lang="pt-BR" sz="1100">
                <a:solidFill>
                  <a:schemeClr val="dk1"/>
                </a:solidFill>
              </a:rPr>
              <a:t>, </a:t>
            </a:r>
            <a:r>
              <a:rPr b="1" lang="pt-BR" sz="1100">
                <a:solidFill>
                  <a:srgbClr val="0000DD"/>
                </a:solidFill>
              </a:rPr>
              <a:t>255</a:t>
            </a:r>
            <a:r>
              <a:rPr lang="pt-BR" sz="1100">
                <a:solidFill>
                  <a:schemeClr val="dk1"/>
                </a:solidFill>
              </a:rPr>
              <a:t>);</a:t>
            </a:r>
            <a:endParaRPr sz="1100">
              <a:solidFill>
                <a:schemeClr val="dk1"/>
              </a:solidFill>
            </a:endParaRPr>
          </a:p>
          <a:p>
            <a:pPr indent="0" lvl="0" marL="0" rtl="0" algn="l">
              <a:lnSpc>
                <a:spcPct val="115000"/>
              </a:lnSpc>
              <a:spcBef>
                <a:spcPts val="0"/>
              </a:spcBef>
              <a:spcAft>
                <a:spcPts val="0"/>
              </a:spcAft>
              <a:buNone/>
            </a:pPr>
            <a:r>
              <a:rPr lang="pt-BR" sz="1100">
                <a:solidFill>
                  <a:schemeClr val="dk1"/>
                </a:solidFill>
              </a:rPr>
              <a:t>  imagefill(</a:t>
            </a:r>
            <a:r>
              <a:rPr lang="pt-BR" sz="1100">
                <a:solidFill>
                  <a:srgbClr val="996633"/>
                </a:solidFill>
              </a:rPr>
              <a:t>$image</a:t>
            </a:r>
            <a:r>
              <a:rPr lang="pt-BR" sz="1100">
                <a:solidFill>
                  <a:schemeClr val="dk1"/>
                </a:solidFill>
              </a:rPr>
              <a:t>, </a:t>
            </a:r>
            <a:r>
              <a:rPr b="1" lang="pt-BR" sz="1100">
                <a:solidFill>
                  <a:srgbClr val="0000DD"/>
                </a:solidFill>
              </a:rPr>
              <a:t>0</a:t>
            </a:r>
            <a:r>
              <a:rPr lang="pt-BR" sz="1100">
                <a:solidFill>
                  <a:schemeClr val="dk1"/>
                </a:solidFill>
              </a:rPr>
              <a:t>, </a:t>
            </a:r>
            <a:r>
              <a:rPr b="1" lang="pt-BR" sz="1100">
                <a:solidFill>
                  <a:srgbClr val="0000DD"/>
                </a:solidFill>
              </a:rPr>
              <a:t>0</a:t>
            </a:r>
            <a:r>
              <a:rPr lang="pt-BR" sz="1100">
                <a:solidFill>
                  <a:schemeClr val="dk1"/>
                </a:solidFill>
              </a:rPr>
              <a:t>, </a:t>
            </a:r>
            <a:r>
              <a:rPr lang="pt-BR" sz="1100">
                <a:solidFill>
                  <a:srgbClr val="996633"/>
                </a:solidFill>
              </a:rPr>
              <a:t>$</a:t>
            </a:r>
            <a:r>
              <a:rPr lang="pt-BR" sz="1100">
                <a:solidFill>
                  <a:srgbClr val="996633"/>
                </a:solidFill>
              </a:rPr>
              <a:t>branco</a:t>
            </a:r>
            <a:r>
              <a:rPr lang="pt-BR" sz="1100">
                <a:solidFill>
                  <a:schemeClr val="dk1"/>
                </a:solidFill>
              </a:rPr>
              <a:t>);</a:t>
            </a:r>
            <a:endParaRPr sz="1100">
              <a:solidFill>
                <a:schemeClr val="dk1"/>
              </a:solidFill>
            </a:endParaRPr>
          </a:p>
          <a:p>
            <a:pPr indent="0" lvl="0" marL="0" rtl="0" algn="l">
              <a:lnSpc>
                <a:spcPct val="115000"/>
              </a:lnSpc>
              <a:spcBef>
                <a:spcPts val="0"/>
              </a:spcBef>
              <a:spcAft>
                <a:spcPts val="0"/>
              </a:spcAft>
              <a:buNone/>
            </a:pPr>
            <a:r>
              <a:rPr lang="pt-BR" sz="1100">
                <a:solidFill>
                  <a:schemeClr val="dk1"/>
                </a:solidFill>
              </a:rPr>
              <a:t>  </a:t>
            </a:r>
            <a:endParaRPr sz="1100">
              <a:solidFill>
                <a:schemeClr val="dk1"/>
              </a:solidFill>
            </a:endParaRPr>
          </a:p>
          <a:p>
            <a:pPr indent="0" lvl="0" marL="0" rtl="0" algn="l">
              <a:lnSpc>
                <a:spcPct val="115000"/>
              </a:lnSpc>
              <a:spcBef>
                <a:spcPts val="0"/>
              </a:spcBef>
              <a:spcAft>
                <a:spcPts val="0"/>
              </a:spcAft>
              <a:buNone/>
            </a:pPr>
            <a:r>
              <a:rPr lang="pt-BR" sz="1100">
                <a:solidFill>
                  <a:schemeClr val="dk1"/>
                </a:solidFill>
              </a:rPr>
              <a:t>  </a:t>
            </a:r>
            <a:r>
              <a:rPr lang="pt-BR" sz="1100">
                <a:solidFill>
                  <a:srgbClr val="888888"/>
                </a:solidFill>
              </a:rPr>
              <a:t>// escreve a string em cima na esquerda</a:t>
            </a:r>
            <a:endParaRPr sz="1100">
              <a:solidFill>
                <a:schemeClr val="dk1"/>
              </a:solidFill>
            </a:endParaRPr>
          </a:p>
          <a:p>
            <a:pPr indent="0" lvl="0" marL="0" rtl="0" algn="l">
              <a:lnSpc>
                <a:spcPct val="115000"/>
              </a:lnSpc>
              <a:spcBef>
                <a:spcPts val="0"/>
              </a:spcBef>
              <a:spcAft>
                <a:spcPts val="0"/>
              </a:spcAft>
              <a:buNone/>
            </a:pPr>
            <a:r>
              <a:rPr lang="pt-BR" sz="1100">
                <a:solidFill>
                  <a:schemeClr val="dk1"/>
                </a:solidFill>
              </a:rPr>
              <a:t>  </a:t>
            </a:r>
            <a:r>
              <a:rPr lang="pt-BR" sz="1100">
                <a:solidFill>
                  <a:srgbClr val="888888"/>
                </a:solidFill>
              </a:rPr>
              <a:t>// por default, sem font específica, o tamanho é de 1 à 5</a:t>
            </a:r>
            <a:endParaRPr sz="1100">
              <a:solidFill>
                <a:schemeClr val="dk1"/>
              </a:solidFill>
            </a:endParaRPr>
          </a:p>
          <a:p>
            <a:pPr indent="0" lvl="0" marL="0" rtl="0" algn="l">
              <a:lnSpc>
                <a:spcPct val="115000"/>
              </a:lnSpc>
              <a:spcBef>
                <a:spcPts val="0"/>
              </a:spcBef>
              <a:spcAft>
                <a:spcPts val="0"/>
              </a:spcAft>
              <a:buNone/>
            </a:pPr>
            <a:r>
              <a:rPr lang="pt-BR" sz="1100">
                <a:solidFill>
                  <a:schemeClr val="dk1"/>
                </a:solidFill>
              </a:rPr>
              <a:t>  imagestring(</a:t>
            </a:r>
            <a:r>
              <a:rPr lang="pt-BR" sz="1100">
                <a:solidFill>
                  <a:srgbClr val="996633"/>
                </a:solidFill>
              </a:rPr>
              <a:t>$image</a:t>
            </a:r>
            <a:r>
              <a:rPr lang="pt-BR" sz="1100">
                <a:solidFill>
                  <a:schemeClr val="dk1"/>
                </a:solidFill>
              </a:rPr>
              <a:t>, </a:t>
            </a:r>
            <a:r>
              <a:rPr b="1" lang="pt-BR" sz="1100">
                <a:solidFill>
                  <a:srgbClr val="0000DD"/>
                </a:solidFill>
              </a:rPr>
              <a:t>5</a:t>
            </a:r>
            <a:r>
              <a:rPr lang="pt-BR" sz="1100">
                <a:solidFill>
                  <a:schemeClr val="dk1"/>
                </a:solidFill>
              </a:rPr>
              <a:t>, </a:t>
            </a:r>
            <a:r>
              <a:rPr b="1" lang="pt-BR" sz="1100">
                <a:solidFill>
                  <a:srgbClr val="0000DD"/>
                </a:solidFill>
              </a:rPr>
              <a:t>0</a:t>
            </a:r>
            <a:r>
              <a:rPr lang="pt-BR" sz="1100">
                <a:solidFill>
                  <a:schemeClr val="dk1"/>
                </a:solidFill>
              </a:rPr>
              <a:t>, </a:t>
            </a:r>
            <a:r>
              <a:rPr b="1" lang="pt-BR" sz="1100">
                <a:solidFill>
                  <a:srgbClr val="0000DD"/>
                </a:solidFill>
              </a:rPr>
              <a:t>0</a:t>
            </a:r>
            <a:r>
              <a:rPr lang="pt-BR" sz="1100">
                <a:solidFill>
                  <a:schemeClr val="dk1"/>
                </a:solidFill>
              </a:rPr>
              <a:t>, </a:t>
            </a:r>
            <a:r>
              <a:rPr lang="pt-BR" sz="1100">
                <a:solidFill>
                  <a:schemeClr val="dk1"/>
                </a:solidFill>
                <a:highlight>
                  <a:srgbClr val="FFF0F0"/>
                </a:highlight>
              </a:rPr>
              <a:t>"85 Bits"</a:t>
            </a:r>
            <a:r>
              <a:rPr lang="pt-BR" sz="1100">
                <a:solidFill>
                  <a:schemeClr val="dk1"/>
                </a:solidFill>
              </a:rPr>
              <a:t>, </a:t>
            </a:r>
            <a:r>
              <a:rPr lang="pt-BR" sz="1100">
                <a:solidFill>
                  <a:srgbClr val="996633"/>
                </a:solidFill>
              </a:rPr>
              <a:t>$azul</a:t>
            </a:r>
            <a:r>
              <a:rPr lang="pt-BR" sz="1100">
                <a:solidFill>
                  <a:schemeClr val="dk1"/>
                </a:solidFill>
              </a:rPr>
              <a:t>);</a:t>
            </a:r>
            <a:endParaRPr sz="1100">
              <a:solidFill>
                <a:schemeClr val="dk1"/>
              </a:solidFill>
            </a:endParaRPr>
          </a:p>
          <a:p>
            <a:pPr indent="0" lvl="0" marL="0" rtl="0" algn="l">
              <a:lnSpc>
                <a:spcPct val="115000"/>
              </a:lnSpc>
              <a:spcBef>
                <a:spcPts val="0"/>
              </a:spcBef>
              <a:spcAft>
                <a:spcPts val="0"/>
              </a:spcAft>
              <a:buNone/>
            </a:pPr>
            <a:r>
              <a:rPr lang="pt-BR" sz="1100">
                <a:solidFill>
                  <a:schemeClr val="dk1"/>
                </a:solidFill>
              </a:rPr>
              <a:t>  </a:t>
            </a:r>
            <a:endParaRPr sz="1100">
              <a:solidFill>
                <a:schemeClr val="dk1"/>
              </a:solidFill>
            </a:endParaRPr>
          </a:p>
          <a:p>
            <a:pPr indent="0" lvl="0" marL="0" rtl="0" algn="l">
              <a:lnSpc>
                <a:spcPct val="115000"/>
              </a:lnSpc>
              <a:spcBef>
                <a:spcPts val="0"/>
              </a:spcBef>
              <a:spcAft>
                <a:spcPts val="0"/>
              </a:spcAft>
              <a:buNone/>
            </a:pPr>
            <a:r>
              <a:rPr lang="pt-BR" sz="1100">
                <a:solidFill>
                  <a:schemeClr val="dk1"/>
                </a:solidFill>
              </a:rPr>
              <a:t>  </a:t>
            </a:r>
            <a:r>
              <a:rPr lang="pt-BR" sz="1100">
                <a:solidFill>
                  <a:srgbClr val="888888"/>
                </a:solidFill>
              </a:rPr>
              <a:t>// envia a imagem</a:t>
            </a:r>
            <a:endParaRPr sz="1100">
              <a:solidFill>
                <a:schemeClr val="dk1"/>
              </a:solidFill>
            </a:endParaRPr>
          </a:p>
          <a:p>
            <a:pPr indent="0" lvl="0" marL="0" rtl="0" algn="l">
              <a:lnSpc>
                <a:spcPct val="115000"/>
              </a:lnSpc>
              <a:spcBef>
                <a:spcPts val="0"/>
              </a:spcBef>
              <a:spcAft>
                <a:spcPts val="0"/>
              </a:spcAft>
              <a:buNone/>
            </a:pPr>
            <a:r>
              <a:rPr lang="pt-BR" sz="1100">
                <a:solidFill>
                  <a:schemeClr val="dk1"/>
                </a:solidFill>
              </a:rPr>
              <a:t>  header(</a:t>
            </a:r>
            <a:r>
              <a:rPr lang="pt-BR" sz="1100">
                <a:solidFill>
                  <a:schemeClr val="dk1"/>
                </a:solidFill>
                <a:highlight>
                  <a:srgbClr val="FFF0F0"/>
                </a:highlight>
              </a:rPr>
              <a:t>"Content-type: image/png"</a:t>
            </a:r>
            <a:r>
              <a:rPr lang="pt-BR" sz="1100">
                <a:solidFill>
                  <a:schemeClr val="dk1"/>
                </a:solidFill>
              </a:rPr>
              <a:t>);</a:t>
            </a:r>
            <a:endParaRPr sz="1100">
              <a:solidFill>
                <a:schemeClr val="dk1"/>
              </a:solidFill>
            </a:endParaRPr>
          </a:p>
          <a:p>
            <a:pPr indent="0" lvl="0" marL="0" rtl="0" algn="l">
              <a:lnSpc>
                <a:spcPct val="115000"/>
              </a:lnSpc>
              <a:spcBef>
                <a:spcPts val="0"/>
              </a:spcBef>
              <a:spcAft>
                <a:spcPts val="0"/>
              </a:spcAft>
              <a:buNone/>
            </a:pPr>
            <a:r>
              <a:rPr lang="pt-BR" sz="1100">
                <a:solidFill>
                  <a:schemeClr val="dk1"/>
                </a:solidFill>
              </a:rPr>
              <a:t>  imagepng(</a:t>
            </a:r>
            <a:r>
              <a:rPr lang="pt-BR" sz="1100">
                <a:solidFill>
                  <a:srgbClr val="996633"/>
                </a:solidFill>
              </a:rPr>
              <a:t>$image</a:t>
            </a:r>
            <a:r>
              <a:rPr lang="pt-BR" sz="1100">
                <a:solidFill>
                  <a:schemeClr val="dk1"/>
                </a:solidFill>
              </a:rPr>
              <a:t>);</a:t>
            </a:r>
            <a:endParaRPr sz="11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pt-BR" sz="1100">
                <a:solidFill>
                  <a:schemeClr val="dk1"/>
                </a:solidFill>
              </a:rPr>
              <a:t>  </a:t>
            </a:r>
            <a:r>
              <a:rPr lang="pt-BR" sz="1100">
                <a:solidFill>
                  <a:schemeClr val="dk1"/>
                </a:solidFill>
              </a:rPr>
              <a:t>imagedestroy(</a:t>
            </a:r>
            <a:r>
              <a:rPr lang="pt-BR" sz="1100">
                <a:solidFill>
                  <a:srgbClr val="996633"/>
                </a:solidFill>
              </a:rPr>
              <a:t>$image</a:t>
            </a:r>
            <a:r>
              <a:rPr lang="pt-BR" sz="1100">
                <a:solidFill>
                  <a:schemeClr val="dk1"/>
                </a:solidFill>
              </a:rPr>
              <a:t>);</a:t>
            </a:r>
            <a:endParaRPr sz="1100">
              <a:solidFill>
                <a:schemeClr val="dk1"/>
              </a:solidFill>
            </a:endParaRPr>
          </a:p>
        </p:txBody>
      </p:sp>
    </p:spTree>
  </p:cSld>
  <p:clrMapOvr>
    <a:masterClrMapping/>
  </p:clrMapOvr>
</p:sld>
</file>

<file path=ppt/slides/slide3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0" name="Shape 3330"/>
        <p:cNvGrpSpPr/>
        <p:nvPr/>
      </p:nvGrpSpPr>
      <p:grpSpPr>
        <a:xfrm>
          <a:off x="0" y="0"/>
          <a:ext cx="0" cy="0"/>
          <a:chOff x="0" y="0"/>
          <a:chExt cx="0" cy="0"/>
        </a:xfrm>
      </p:grpSpPr>
      <p:sp>
        <p:nvSpPr>
          <p:cNvPr id="3331" name="Google Shape;3331;p39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GD Texto Vertical (imagecharup)</a:t>
            </a:r>
            <a:endParaRPr/>
          </a:p>
        </p:txBody>
      </p:sp>
      <p:sp>
        <p:nvSpPr>
          <p:cNvPr id="3332" name="Google Shape;3332;p396"/>
          <p:cNvSpPr txBox="1"/>
          <p:nvPr/>
        </p:nvSpPr>
        <p:spPr>
          <a:xfrm>
            <a:off x="311700" y="1253825"/>
            <a:ext cx="4924500" cy="32130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pt-BR" sz="1100">
                <a:solidFill>
                  <a:srgbClr val="557799"/>
                </a:solidFill>
              </a:rPr>
              <a:t>&lt;?php</a:t>
            </a:r>
            <a:endParaRPr sz="1100">
              <a:solidFill>
                <a:schemeClr val="dk1"/>
              </a:solidFill>
            </a:endParaRPr>
          </a:p>
          <a:p>
            <a:pPr indent="0" lvl="0" marL="0" rtl="0" algn="l">
              <a:spcBef>
                <a:spcPts val="0"/>
              </a:spcBef>
              <a:spcAft>
                <a:spcPts val="0"/>
              </a:spcAft>
              <a:buNone/>
            </a:pPr>
            <a:r>
              <a:t/>
            </a:r>
            <a:endParaRPr sz="1100">
              <a:solidFill>
                <a:schemeClr val="dk1"/>
              </a:solidFill>
            </a:endParaRPr>
          </a:p>
          <a:p>
            <a:pPr indent="0" lvl="0" marL="0" rtl="0" algn="l">
              <a:spcBef>
                <a:spcPts val="0"/>
              </a:spcBef>
              <a:spcAft>
                <a:spcPts val="0"/>
              </a:spcAft>
              <a:buNone/>
            </a:pPr>
            <a:r>
              <a:rPr lang="pt-BR" sz="1100">
                <a:solidFill>
                  <a:srgbClr val="996633"/>
                </a:solidFill>
              </a:rPr>
              <a:t>$string</a:t>
            </a:r>
            <a:r>
              <a:rPr lang="pt-BR" sz="1100">
                <a:solidFill>
                  <a:schemeClr val="dk1"/>
                </a:solidFill>
              </a:rPr>
              <a:t> </a:t>
            </a:r>
            <a:r>
              <a:rPr lang="pt-BR" sz="1100">
                <a:solidFill>
                  <a:srgbClr val="333333"/>
                </a:solidFill>
              </a:rPr>
              <a:t>=</a:t>
            </a:r>
            <a:r>
              <a:rPr lang="pt-BR" sz="1100">
                <a:solidFill>
                  <a:schemeClr val="dk1"/>
                </a:solidFill>
              </a:rPr>
              <a:t> </a:t>
            </a:r>
            <a:r>
              <a:rPr lang="pt-BR" sz="1100">
                <a:solidFill>
                  <a:schemeClr val="dk1"/>
                </a:solidFill>
                <a:highlight>
                  <a:srgbClr val="FFF0F0"/>
                </a:highlight>
              </a:rPr>
              <a:t>'85 Bits'</a:t>
            </a:r>
            <a:r>
              <a:rPr lang="pt-BR" sz="1100">
                <a:solidFill>
                  <a:schemeClr val="dk1"/>
                </a:solidFill>
              </a:rPr>
              <a:t>;</a:t>
            </a:r>
            <a:endParaRPr sz="1100">
              <a:solidFill>
                <a:schemeClr val="dk1"/>
              </a:solidFill>
            </a:endParaRPr>
          </a:p>
          <a:p>
            <a:pPr indent="0" lvl="0" marL="0" rtl="0" algn="l">
              <a:spcBef>
                <a:spcPts val="0"/>
              </a:spcBef>
              <a:spcAft>
                <a:spcPts val="0"/>
              </a:spcAft>
              <a:buNone/>
            </a:pPr>
            <a:r>
              <a:rPr lang="pt-BR" sz="1100">
                <a:solidFill>
                  <a:srgbClr val="996633"/>
                </a:solidFill>
              </a:rPr>
              <a:t>$font_size</a:t>
            </a:r>
            <a:r>
              <a:rPr lang="pt-BR" sz="1100">
                <a:solidFill>
                  <a:schemeClr val="dk1"/>
                </a:solidFill>
              </a:rPr>
              <a:t> </a:t>
            </a:r>
            <a:r>
              <a:rPr lang="pt-BR" sz="1100">
                <a:solidFill>
                  <a:srgbClr val="333333"/>
                </a:solidFill>
              </a:rPr>
              <a:t>=</a:t>
            </a:r>
            <a:r>
              <a:rPr lang="pt-BR" sz="1100">
                <a:solidFill>
                  <a:schemeClr val="dk1"/>
                </a:solidFill>
              </a:rPr>
              <a:t> </a:t>
            </a:r>
            <a:r>
              <a:rPr b="1" lang="pt-BR" sz="1100">
                <a:solidFill>
                  <a:srgbClr val="0000DD"/>
                </a:solidFill>
              </a:rPr>
              <a:t>5</a:t>
            </a:r>
            <a:r>
              <a:rPr lang="pt-BR" sz="1100">
                <a:solidFill>
                  <a:schemeClr val="dk1"/>
                </a:solidFill>
              </a:rPr>
              <a:t>;</a:t>
            </a:r>
            <a:endParaRPr sz="1100">
              <a:solidFill>
                <a:schemeClr val="dk1"/>
              </a:solidFill>
            </a:endParaRPr>
          </a:p>
          <a:p>
            <a:pPr indent="0" lvl="0" marL="0" rtl="0" algn="l">
              <a:spcBef>
                <a:spcPts val="0"/>
              </a:spcBef>
              <a:spcAft>
                <a:spcPts val="0"/>
              </a:spcAft>
              <a:buNone/>
            </a:pPr>
            <a:r>
              <a:rPr lang="pt-BR" sz="1100">
                <a:solidFill>
                  <a:srgbClr val="996633"/>
                </a:solidFill>
              </a:rPr>
              <a:t>$img</a:t>
            </a:r>
            <a:r>
              <a:rPr lang="pt-BR" sz="1100">
                <a:solidFill>
                  <a:schemeClr val="dk1"/>
                </a:solidFill>
              </a:rPr>
              <a:t> </a:t>
            </a:r>
            <a:r>
              <a:rPr lang="pt-BR" sz="1100">
                <a:solidFill>
                  <a:srgbClr val="333333"/>
                </a:solidFill>
              </a:rPr>
              <a:t>=</a:t>
            </a:r>
            <a:r>
              <a:rPr lang="pt-BR" sz="1100">
                <a:solidFill>
                  <a:schemeClr val="dk1"/>
                </a:solidFill>
              </a:rPr>
              <a:t> imagecreate(</a:t>
            </a:r>
            <a:r>
              <a:rPr b="1" lang="pt-BR" sz="1100">
                <a:solidFill>
                  <a:srgbClr val="0000DD"/>
                </a:solidFill>
              </a:rPr>
              <a:t>20</a:t>
            </a:r>
            <a:r>
              <a:rPr lang="pt-BR" sz="1100">
                <a:solidFill>
                  <a:schemeClr val="dk1"/>
                </a:solidFill>
              </a:rPr>
              <a:t>,</a:t>
            </a:r>
            <a:r>
              <a:rPr b="1" lang="pt-BR" sz="1100">
                <a:solidFill>
                  <a:srgbClr val="0000DD"/>
                </a:solidFill>
              </a:rPr>
              <a:t>90</a:t>
            </a:r>
            <a:r>
              <a:rPr lang="pt-BR" sz="1100">
                <a:solidFill>
                  <a:schemeClr val="dk1"/>
                </a:solidFill>
              </a:rPr>
              <a:t>);</a:t>
            </a:r>
            <a:endParaRPr sz="1100">
              <a:solidFill>
                <a:schemeClr val="dk1"/>
              </a:solidFill>
            </a:endParaRPr>
          </a:p>
          <a:p>
            <a:pPr indent="0" lvl="0" marL="0" rtl="0" algn="l">
              <a:spcBef>
                <a:spcPts val="0"/>
              </a:spcBef>
              <a:spcAft>
                <a:spcPts val="0"/>
              </a:spcAft>
              <a:buNone/>
            </a:pPr>
            <a:r>
              <a:rPr lang="pt-BR" sz="1100">
                <a:solidFill>
                  <a:srgbClr val="996633"/>
                </a:solidFill>
              </a:rPr>
              <a:t>$bg</a:t>
            </a:r>
            <a:r>
              <a:rPr lang="pt-BR" sz="1100">
                <a:solidFill>
                  <a:schemeClr val="dk1"/>
                </a:solidFill>
              </a:rPr>
              <a:t> </a:t>
            </a:r>
            <a:r>
              <a:rPr lang="pt-BR" sz="1100">
                <a:solidFill>
                  <a:srgbClr val="333333"/>
                </a:solidFill>
              </a:rPr>
              <a:t>=</a:t>
            </a:r>
            <a:r>
              <a:rPr lang="pt-BR" sz="1100">
                <a:solidFill>
                  <a:schemeClr val="dk1"/>
                </a:solidFill>
              </a:rPr>
              <a:t> imagecolorallocate(</a:t>
            </a:r>
            <a:r>
              <a:rPr lang="pt-BR" sz="1100">
                <a:solidFill>
                  <a:srgbClr val="996633"/>
                </a:solidFill>
              </a:rPr>
              <a:t>$img</a:t>
            </a:r>
            <a:r>
              <a:rPr lang="pt-BR" sz="1100">
                <a:solidFill>
                  <a:schemeClr val="dk1"/>
                </a:solidFill>
              </a:rPr>
              <a:t>,</a:t>
            </a:r>
            <a:r>
              <a:rPr b="1" lang="pt-BR" sz="1100">
                <a:solidFill>
                  <a:srgbClr val="0000DD"/>
                </a:solidFill>
              </a:rPr>
              <a:t>225</a:t>
            </a:r>
            <a:r>
              <a:rPr lang="pt-BR" sz="1100">
                <a:solidFill>
                  <a:schemeClr val="dk1"/>
                </a:solidFill>
              </a:rPr>
              <a:t>,</a:t>
            </a:r>
            <a:r>
              <a:rPr b="1" lang="pt-BR" sz="1100">
                <a:solidFill>
                  <a:srgbClr val="0000DD"/>
                </a:solidFill>
              </a:rPr>
              <a:t>225</a:t>
            </a:r>
            <a:r>
              <a:rPr lang="pt-BR" sz="1100">
                <a:solidFill>
                  <a:schemeClr val="dk1"/>
                </a:solidFill>
              </a:rPr>
              <a:t>,</a:t>
            </a:r>
            <a:r>
              <a:rPr b="1" lang="pt-BR" sz="1100">
                <a:solidFill>
                  <a:srgbClr val="0000DD"/>
                </a:solidFill>
              </a:rPr>
              <a:t>225</a:t>
            </a:r>
            <a:r>
              <a:rPr lang="pt-BR" sz="1100">
                <a:solidFill>
                  <a:schemeClr val="dk1"/>
                </a:solidFill>
              </a:rPr>
              <a:t>);</a:t>
            </a:r>
            <a:endParaRPr sz="1100">
              <a:solidFill>
                <a:schemeClr val="dk1"/>
              </a:solidFill>
            </a:endParaRPr>
          </a:p>
          <a:p>
            <a:pPr indent="0" lvl="0" marL="0" rtl="0" algn="l">
              <a:spcBef>
                <a:spcPts val="0"/>
              </a:spcBef>
              <a:spcAft>
                <a:spcPts val="0"/>
              </a:spcAft>
              <a:buNone/>
            </a:pPr>
            <a:r>
              <a:rPr lang="pt-BR" sz="1100">
                <a:solidFill>
                  <a:srgbClr val="996633"/>
                </a:solidFill>
              </a:rPr>
              <a:t>$preto</a:t>
            </a:r>
            <a:r>
              <a:rPr lang="pt-BR" sz="1100">
                <a:solidFill>
                  <a:schemeClr val="dk1"/>
                </a:solidFill>
              </a:rPr>
              <a:t> </a:t>
            </a:r>
            <a:r>
              <a:rPr lang="pt-BR" sz="1100">
                <a:solidFill>
                  <a:srgbClr val="333333"/>
                </a:solidFill>
              </a:rPr>
              <a:t>=</a:t>
            </a:r>
            <a:r>
              <a:rPr lang="pt-BR" sz="1100">
                <a:solidFill>
                  <a:schemeClr val="dk1"/>
                </a:solidFill>
              </a:rPr>
              <a:t> imagecolorallocate(</a:t>
            </a:r>
            <a:r>
              <a:rPr lang="pt-BR" sz="1100">
                <a:solidFill>
                  <a:srgbClr val="996633"/>
                </a:solidFill>
              </a:rPr>
              <a:t>$img</a:t>
            </a:r>
            <a:r>
              <a:rPr lang="pt-BR" sz="1100">
                <a:solidFill>
                  <a:schemeClr val="dk1"/>
                </a:solidFill>
              </a:rPr>
              <a:t>,</a:t>
            </a:r>
            <a:r>
              <a:rPr b="1" lang="pt-BR" sz="1100">
                <a:solidFill>
                  <a:srgbClr val="0000DD"/>
                </a:solidFill>
              </a:rPr>
              <a:t>0</a:t>
            </a:r>
            <a:r>
              <a:rPr lang="pt-BR" sz="1100">
                <a:solidFill>
                  <a:schemeClr val="dk1"/>
                </a:solidFill>
              </a:rPr>
              <a:t>,</a:t>
            </a:r>
            <a:r>
              <a:rPr b="1" lang="pt-BR" sz="1100">
                <a:solidFill>
                  <a:srgbClr val="0000DD"/>
                </a:solidFill>
              </a:rPr>
              <a:t>0</a:t>
            </a:r>
            <a:r>
              <a:rPr lang="pt-BR" sz="1100">
                <a:solidFill>
                  <a:schemeClr val="dk1"/>
                </a:solidFill>
              </a:rPr>
              <a:t>,</a:t>
            </a:r>
            <a:r>
              <a:rPr b="1" lang="pt-BR" sz="1100">
                <a:solidFill>
                  <a:srgbClr val="0000DD"/>
                </a:solidFill>
              </a:rPr>
              <a:t>0</a:t>
            </a:r>
            <a:r>
              <a:rPr lang="pt-BR" sz="1100">
                <a:solidFill>
                  <a:schemeClr val="dk1"/>
                </a:solidFill>
              </a:rPr>
              <a:t>);</a:t>
            </a:r>
            <a:endParaRPr sz="1100">
              <a:solidFill>
                <a:schemeClr val="dk1"/>
              </a:solidFill>
            </a:endParaRPr>
          </a:p>
          <a:p>
            <a:pPr indent="0" lvl="0" marL="0" rtl="0" algn="l">
              <a:spcBef>
                <a:spcPts val="0"/>
              </a:spcBef>
              <a:spcAft>
                <a:spcPts val="0"/>
              </a:spcAft>
              <a:buNone/>
            </a:pPr>
            <a:r>
              <a:t/>
            </a:r>
            <a:endParaRPr sz="1100">
              <a:solidFill>
                <a:schemeClr val="dk1"/>
              </a:solidFill>
            </a:endParaRPr>
          </a:p>
          <a:p>
            <a:pPr indent="0" lvl="0" marL="0" rtl="0" algn="l">
              <a:spcBef>
                <a:spcPts val="0"/>
              </a:spcBef>
              <a:spcAft>
                <a:spcPts val="0"/>
              </a:spcAft>
              <a:buNone/>
            </a:pPr>
            <a:r>
              <a:rPr lang="pt-BR" sz="1100">
                <a:solidFill>
                  <a:srgbClr val="996633"/>
                </a:solidFill>
              </a:rPr>
              <a:t>$len</a:t>
            </a:r>
            <a:r>
              <a:rPr lang="pt-BR" sz="1100">
                <a:solidFill>
                  <a:schemeClr val="dk1"/>
                </a:solidFill>
              </a:rPr>
              <a:t> </a:t>
            </a:r>
            <a:r>
              <a:rPr lang="pt-BR" sz="1100">
                <a:solidFill>
                  <a:srgbClr val="333333"/>
                </a:solidFill>
              </a:rPr>
              <a:t>=</a:t>
            </a:r>
            <a:r>
              <a:rPr lang="pt-BR" sz="1100">
                <a:solidFill>
                  <a:schemeClr val="dk1"/>
                </a:solidFill>
              </a:rPr>
              <a:t> </a:t>
            </a:r>
            <a:r>
              <a:rPr lang="pt-BR" sz="1100">
                <a:solidFill>
                  <a:srgbClr val="007020"/>
                </a:solidFill>
              </a:rPr>
              <a:t>strlen</a:t>
            </a:r>
            <a:r>
              <a:rPr lang="pt-BR" sz="1100">
                <a:solidFill>
                  <a:schemeClr val="dk1"/>
                </a:solidFill>
              </a:rPr>
              <a:t>(</a:t>
            </a:r>
            <a:r>
              <a:rPr lang="pt-BR" sz="1100">
                <a:solidFill>
                  <a:srgbClr val="996633"/>
                </a:solidFill>
              </a:rPr>
              <a:t>$string</a:t>
            </a:r>
            <a:r>
              <a:rPr lang="pt-BR" sz="1100">
                <a:solidFill>
                  <a:schemeClr val="dk1"/>
                </a:solidFill>
              </a:rPr>
              <a:t>);</a:t>
            </a:r>
            <a:endParaRPr sz="1100">
              <a:solidFill>
                <a:schemeClr val="dk1"/>
              </a:solidFill>
            </a:endParaRPr>
          </a:p>
          <a:p>
            <a:pPr indent="0" lvl="0" marL="0" rtl="0" algn="l">
              <a:spcBef>
                <a:spcPts val="0"/>
              </a:spcBef>
              <a:spcAft>
                <a:spcPts val="0"/>
              </a:spcAft>
              <a:buNone/>
            </a:pPr>
            <a:r>
              <a:rPr lang="pt-BR" sz="1100">
                <a:solidFill>
                  <a:schemeClr val="dk1"/>
                </a:solidFill>
              </a:rPr>
              <a:t> </a:t>
            </a:r>
            <a:r>
              <a:rPr b="1" lang="pt-BR" sz="1100">
                <a:solidFill>
                  <a:srgbClr val="008800"/>
                </a:solidFill>
              </a:rPr>
              <a:t>for</a:t>
            </a:r>
            <a:r>
              <a:rPr lang="pt-BR" sz="1100">
                <a:solidFill>
                  <a:schemeClr val="dk1"/>
                </a:solidFill>
              </a:rPr>
              <a:t> (</a:t>
            </a:r>
            <a:r>
              <a:rPr lang="pt-BR" sz="1100">
                <a:solidFill>
                  <a:srgbClr val="996633"/>
                </a:solidFill>
              </a:rPr>
              <a:t>$i</a:t>
            </a:r>
            <a:r>
              <a:rPr lang="pt-BR" sz="1100">
                <a:solidFill>
                  <a:srgbClr val="333333"/>
                </a:solidFill>
              </a:rPr>
              <a:t>=</a:t>
            </a:r>
            <a:r>
              <a:rPr b="1" lang="pt-BR" sz="1100">
                <a:solidFill>
                  <a:srgbClr val="0000DD"/>
                </a:solidFill>
              </a:rPr>
              <a:t>1</a:t>
            </a:r>
            <a:r>
              <a:rPr lang="pt-BR" sz="1100">
                <a:solidFill>
                  <a:schemeClr val="dk1"/>
                </a:solidFill>
              </a:rPr>
              <a:t>; </a:t>
            </a:r>
            <a:r>
              <a:rPr lang="pt-BR" sz="1100">
                <a:solidFill>
                  <a:srgbClr val="996633"/>
                </a:solidFill>
              </a:rPr>
              <a:t>$i</a:t>
            </a:r>
            <a:r>
              <a:rPr lang="pt-BR" sz="1100">
                <a:solidFill>
                  <a:srgbClr val="333333"/>
                </a:solidFill>
              </a:rPr>
              <a:t>&lt;=</a:t>
            </a:r>
            <a:r>
              <a:rPr lang="pt-BR" sz="1100">
                <a:solidFill>
                  <a:srgbClr val="996633"/>
                </a:solidFill>
              </a:rPr>
              <a:t>$len</a:t>
            </a:r>
            <a:r>
              <a:rPr lang="pt-BR" sz="1100">
                <a:solidFill>
                  <a:schemeClr val="dk1"/>
                </a:solidFill>
              </a:rPr>
              <a:t>; </a:t>
            </a:r>
            <a:r>
              <a:rPr lang="pt-BR" sz="1100">
                <a:solidFill>
                  <a:srgbClr val="996633"/>
                </a:solidFill>
              </a:rPr>
              <a:t>$i</a:t>
            </a:r>
            <a:r>
              <a:rPr lang="pt-BR" sz="1100">
                <a:solidFill>
                  <a:srgbClr val="333333"/>
                </a:solidFill>
              </a:rPr>
              <a:t>++</a:t>
            </a:r>
            <a:r>
              <a:rPr lang="pt-BR" sz="1100">
                <a:solidFill>
                  <a:schemeClr val="dk1"/>
                </a:solidFill>
              </a:rPr>
              <a:t>) {</a:t>
            </a:r>
            <a:endParaRPr sz="1100">
              <a:solidFill>
                <a:schemeClr val="dk1"/>
              </a:solidFill>
            </a:endParaRPr>
          </a:p>
          <a:p>
            <a:pPr indent="0" lvl="0" marL="0" rtl="0" algn="l">
              <a:spcBef>
                <a:spcPts val="0"/>
              </a:spcBef>
              <a:spcAft>
                <a:spcPts val="0"/>
              </a:spcAft>
              <a:buNone/>
            </a:pPr>
            <a:r>
              <a:rPr lang="pt-BR" sz="1100">
                <a:solidFill>
                  <a:schemeClr val="dk1"/>
                </a:solidFill>
              </a:rPr>
              <a:t>     imagecharup(</a:t>
            </a:r>
            <a:r>
              <a:rPr lang="pt-BR" sz="1100">
                <a:solidFill>
                  <a:srgbClr val="996633"/>
                </a:solidFill>
              </a:rPr>
              <a:t>$img</a:t>
            </a:r>
            <a:r>
              <a:rPr lang="pt-BR" sz="1100">
                <a:solidFill>
                  <a:schemeClr val="dk1"/>
                </a:solidFill>
              </a:rPr>
              <a:t>, </a:t>
            </a:r>
            <a:r>
              <a:rPr lang="pt-BR" sz="1100">
                <a:solidFill>
                  <a:srgbClr val="996633"/>
                </a:solidFill>
              </a:rPr>
              <a:t>$font_size</a:t>
            </a:r>
            <a:r>
              <a:rPr lang="pt-BR" sz="1100">
                <a:solidFill>
                  <a:schemeClr val="dk1"/>
                </a:solidFill>
              </a:rPr>
              <a:t>, </a:t>
            </a:r>
            <a:r>
              <a:rPr b="1" lang="pt-BR" sz="1100">
                <a:solidFill>
                  <a:srgbClr val="0000DD"/>
                </a:solidFill>
              </a:rPr>
              <a:t>5</a:t>
            </a:r>
            <a:r>
              <a:rPr lang="pt-BR" sz="1100">
                <a:solidFill>
                  <a:schemeClr val="dk1"/>
                </a:solidFill>
              </a:rPr>
              <a:t>, imagesy(</a:t>
            </a:r>
            <a:r>
              <a:rPr lang="pt-BR" sz="1100">
                <a:solidFill>
                  <a:srgbClr val="996633"/>
                </a:solidFill>
              </a:rPr>
              <a:t>$img</a:t>
            </a:r>
            <a:r>
              <a:rPr lang="pt-BR" sz="1100">
                <a:solidFill>
                  <a:schemeClr val="dk1"/>
                </a:solidFill>
              </a:rPr>
              <a:t>)</a:t>
            </a:r>
            <a:r>
              <a:rPr lang="pt-BR" sz="1100">
                <a:solidFill>
                  <a:srgbClr val="333333"/>
                </a:solidFill>
              </a:rPr>
              <a:t>-</a:t>
            </a:r>
            <a:r>
              <a:rPr lang="pt-BR" sz="1100">
                <a:solidFill>
                  <a:schemeClr val="dk1"/>
                </a:solidFill>
              </a:rPr>
              <a:t>(</a:t>
            </a:r>
            <a:r>
              <a:rPr lang="pt-BR" sz="1100">
                <a:solidFill>
                  <a:srgbClr val="996633"/>
                </a:solidFill>
              </a:rPr>
              <a:t>$i</a:t>
            </a:r>
            <a:r>
              <a:rPr lang="pt-BR" sz="1100">
                <a:solidFill>
                  <a:srgbClr val="333333"/>
                </a:solidFill>
              </a:rPr>
              <a:t>*</a:t>
            </a:r>
            <a:r>
              <a:rPr lang="pt-BR" sz="1100">
                <a:solidFill>
                  <a:schemeClr val="dk1"/>
                </a:solidFill>
              </a:rPr>
              <a:t>imagefontwidth(</a:t>
            </a:r>
            <a:r>
              <a:rPr lang="pt-BR" sz="1100">
                <a:solidFill>
                  <a:srgbClr val="996633"/>
                </a:solidFill>
              </a:rPr>
              <a:t>$font_size</a:t>
            </a:r>
            <a:r>
              <a:rPr lang="pt-BR" sz="1100">
                <a:solidFill>
                  <a:schemeClr val="dk1"/>
                </a:solidFill>
              </a:rPr>
              <a:t>)), </a:t>
            </a:r>
            <a:r>
              <a:rPr lang="pt-BR" sz="1100">
                <a:solidFill>
                  <a:srgbClr val="996633"/>
                </a:solidFill>
              </a:rPr>
              <a:t>$string</a:t>
            </a:r>
            <a:r>
              <a:rPr lang="pt-BR" sz="1100">
                <a:solidFill>
                  <a:schemeClr val="dk1"/>
                </a:solidFill>
              </a:rPr>
              <a:t>, </a:t>
            </a:r>
            <a:r>
              <a:rPr lang="pt-BR" sz="1100">
                <a:solidFill>
                  <a:srgbClr val="996633"/>
                </a:solidFill>
              </a:rPr>
              <a:t>$preto</a:t>
            </a:r>
            <a:r>
              <a:rPr lang="pt-BR" sz="1100">
                <a:solidFill>
                  <a:schemeClr val="dk1"/>
                </a:solidFill>
              </a:rPr>
              <a:t>);</a:t>
            </a:r>
            <a:endParaRPr sz="1100">
              <a:solidFill>
                <a:schemeClr val="dk1"/>
              </a:solidFill>
            </a:endParaRPr>
          </a:p>
          <a:p>
            <a:pPr indent="0" lvl="0" marL="0" rtl="0" algn="l">
              <a:spcBef>
                <a:spcPts val="0"/>
              </a:spcBef>
              <a:spcAft>
                <a:spcPts val="0"/>
              </a:spcAft>
              <a:buNone/>
            </a:pPr>
            <a:r>
              <a:rPr lang="pt-BR" sz="1100">
                <a:solidFill>
                  <a:schemeClr val="dk1"/>
                </a:solidFill>
              </a:rPr>
              <a:t>     </a:t>
            </a:r>
            <a:r>
              <a:rPr lang="pt-BR" sz="1100">
                <a:solidFill>
                  <a:srgbClr val="996633"/>
                </a:solidFill>
              </a:rPr>
              <a:t>$string</a:t>
            </a:r>
            <a:r>
              <a:rPr lang="pt-BR" sz="1100">
                <a:solidFill>
                  <a:schemeClr val="dk1"/>
                </a:solidFill>
              </a:rPr>
              <a:t> </a:t>
            </a:r>
            <a:r>
              <a:rPr lang="pt-BR" sz="1100">
                <a:solidFill>
                  <a:srgbClr val="333333"/>
                </a:solidFill>
              </a:rPr>
              <a:t>=</a:t>
            </a:r>
            <a:r>
              <a:rPr lang="pt-BR" sz="1100">
                <a:solidFill>
                  <a:schemeClr val="dk1"/>
                </a:solidFill>
              </a:rPr>
              <a:t> substr(</a:t>
            </a:r>
            <a:r>
              <a:rPr lang="pt-BR" sz="1100">
                <a:solidFill>
                  <a:srgbClr val="996633"/>
                </a:solidFill>
              </a:rPr>
              <a:t>$string</a:t>
            </a:r>
            <a:r>
              <a:rPr lang="pt-BR" sz="1100">
                <a:solidFill>
                  <a:schemeClr val="dk1"/>
                </a:solidFill>
              </a:rPr>
              <a:t>,</a:t>
            </a:r>
            <a:r>
              <a:rPr b="1" lang="pt-BR" sz="1100">
                <a:solidFill>
                  <a:srgbClr val="0000DD"/>
                </a:solidFill>
              </a:rPr>
              <a:t>1</a:t>
            </a:r>
            <a:r>
              <a:rPr lang="pt-BR" sz="1100">
                <a:solidFill>
                  <a:schemeClr val="dk1"/>
                </a:solidFill>
              </a:rPr>
              <a:t>);</a:t>
            </a:r>
            <a:endParaRPr sz="1100">
              <a:solidFill>
                <a:schemeClr val="dk1"/>
              </a:solidFill>
            </a:endParaRPr>
          </a:p>
          <a:p>
            <a:pPr indent="0" lvl="0" marL="0" rtl="0" algn="l">
              <a:spcBef>
                <a:spcPts val="0"/>
              </a:spcBef>
              <a:spcAft>
                <a:spcPts val="0"/>
              </a:spcAft>
              <a:buNone/>
            </a:pPr>
            <a:r>
              <a:rPr lang="pt-BR" sz="1100">
                <a:solidFill>
                  <a:schemeClr val="dk1"/>
                </a:solidFill>
              </a:rPr>
              <a:t> }</a:t>
            </a:r>
            <a:endParaRPr sz="1100">
              <a:solidFill>
                <a:schemeClr val="dk1"/>
              </a:solidFill>
            </a:endParaRPr>
          </a:p>
          <a:p>
            <a:pPr indent="0" lvl="0" marL="0" rtl="0" algn="l">
              <a:spcBef>
                <a:spcPts val="0"/>
              </a:spcBef>
              <a:spcAft>
                <a:spcPts val="0"/>
              </a:spcAft>
              <a:buNone/>
            </a:pPr>
            <a:r>
              <a:rPr lang="pt-BR" sz="1100">
                <a:solidFill>
                  <a:schemeClr val="dk1"/>
                </a:solidFill>
              </a:rPr>
              <a:t>header(</a:t>
            </a:r>
            <a:r>
              <a:rPr lang="pt-BR" sz="1100">
                <a:solidFill>
                  <a:schemeClr val="dk1"/>
                </a:solidFill>
                <a:highlight>
                  <a:srgbClr val="FFF0F0"/>
                </a:highlight>
              </a:rPr>
              <a:t>'Content-type: image/png'</a:t>
            </a:r>
            <a:r>
              <a:rPr lang="pt-BR" sz="1100">
                <a:solidFill>
                  <a:schemeClr val="dk1"/>
                </a:solidFill>
              </a:rPr>
              <a:t>);</a:t>
            </a:r>
            <a:endParaRPr sz="1100">
              <a:solidFill>
                <a:schemeClr val="dk1"/>
              </a:solidFill>
            </a:endParaRPr>
          </a:p>
          <a:p>
            <a:pPr indent="0" lvl="0" marL="0" rtl="0" algn="l">
              <a:spcBef>
                <a:spcPts val="0"/>
              </a:spcBef>
              <a:spcAft>
                <a:spcPts val="0"/>
              </a:spcAft>
              <a:buNone/>
            </a:pPr>
            <a:r>
              <a:rPr lang="pt-BR" sz="1100">
                <a:solidFill>
                  <a:schemeClr val="dk1"/>
                </a:solidFill>
              </a:rPr>
              <a:t>imagepng(</a:t>
            </a:r>
            <a:r>
              <a:rPr lang="pt-BR" sz="1100">
                <a:solidFill>
                  <a:srgbClr val="996633"/>
                </a:solidFill>
              </a:rPr>
              <a:t>$img</a:t>
            </a:r>
            <a:r>
              <a:rPr lang="pt-BR" sz="1100">
                <a:solidFill>
                  <a:schemeClr val="dk1"/>
                </a:solidFill>
              </a:rPr>
              <a:t>);</a:t>
            </a:r>
            <a:endParaRPr sz="1100">
              <a:solidFill>
                <a:schemeClr val="dk1"/>
              </a:solidFill>
            </a:endParaRPr>
          </a:p>
          <a:p>
            <a:pPr indent="0" lvl="0" marL="0" rtl="0" algn="l">
              <a:lnSpc>
                <a:spcPct val="125000"/>
              </a:lnSpc>
              <a:spcBef>
                <a:spcPts val="0"/>
              </a:spcBef>
              <a:spcAft>
                <a:spcPts val="0"/>
              </a:spcAft>
              <a:buNone/>
            </a:pPr>
            <a:r>
              <a:rPr lang="pt-BR" sz="1100">
                <a:solidFill>
                  <a:schemeClr val="dk1"/>
                </a:solidFill>
              </a:rPr>
              <a:t>imagedestroy(</a:t>
            </a:r>
            <a:r>
              <a:rPr lang="pt-BR" sz="1100">
                <a:solidFill>
                  <a:srgbClr val="996633"/>
                </a:solidFill>
              </a:rPr>
              <a:t>$img</a:t>
            </a:r>
            <a:r>
              <a:rPr lang="pt-BR" sz="1100">
                <a:solidFill>
                  <a:schemeClr val="dk1"/>
                </a:solidFill>
              </a:rPr>
              <a:t>);</a:t>
            </a:r>
            <a:endParaRPr sz="1100">
              <a:solidFill>
                <a:schemeClr val="dk1"/>
              </a:solidFill>
            </a:endParaRPr>
          </a:p>
        </p:txBody>
      </p:sp>
    </p:spTree>
  </p:cSld>
  <p:clrMapOvr>
    <a:masterClrMapping/>
  </p:clrMapOvr>
</p:sld>
</file>

<file path=ppt/slides/slide3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6" name="Shape 3336"/>
        <p:cNvGrpSpPr/>
        <p:nvPr/>
      </p:nvGrpSpPr>
      <p:grpSpPr>
        <a:xfrm>
          <a:off x="0" y="0"/>
          <a:ext cx="0" cy="0"/>
          <a:chOff x="0" y="0"/>
          <a:chExt cx="0" cy="0"/>
        </a:xfrm>
      </p:grpSpPr>
      <p:sp>
        <p:nvSpPr>
          <p:cNvPr id="3337" name="Google Shape;3337;p39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GD Texto com fonte (imagettftext)</a:t>
            </a:r>
            <a:endParaRPr/>
          </a:p>
        </p:txBody>
      </p:sp>
      <p:sp>
        <p:nvSpPr>
          <p:cNvPr id="3338" name="Google Shape;3338;p397"/>
          <p:cNvSpPr txBox="1"/>
          <p:nvPr/>
        </p:nvSpPr>
        <p:spPr>
          <a:xfrm>
            <a:off x="311700" y="1179250"/>
            <a:ext cx="5038500" cy="36792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pt-BR" sz="1100">
                <a:solidFill>
                  <a:srgbClr val="557799"/>
                </a:solidFill>
              </a:rPr>
              <a:t>&lt;?php</a:t>
            </a:r>
            <a:endParaRPr sz="1100">
              <a:solidFill>
                <a:schemeClr val="dk1"/>
              </a:solidFill>
            </a:endParaRPr>
          </a:p>
          <a:p>
            <a:pPr indent="0" lvl="0" marL="0" rtl="0" algn="l">
              <a:spcBef>
                <a:spcPts val="0"/>
              </a:spcBef>
              <a:spcAft>
                <a:spcPts val="0"/>
              </a:spcAft>
              <a:buNone/>
            </a:pPr>
            <a:r>
              <a:rPr lang="pt-BR" sz="1100">
                <a:solidFill>
                  <a:srgbClr val="888888"/>
                </a:solidFill>
              </a:rPr>
              <a:t>//esse path só funciona com windows :(</a:t>
            </a:r>
            <a:endParaRPr sz="1100">
              <a:solidFill>
                <a:schemeClr val="dk1"/>
              </a:solidFill>
            </a:endParaRPr>
          </a:p>
          <a:p>
            <a:pPr indent="0" lvl="0" marL="0" rtl="0" algn="l">
              <a:spcBef>
                <a:spcPts val="0"/>
              </a:spcBef>
              <a:spcAft>
                <a:spcPts val="0"/>
              </a:spcAft>
              <a:buNone/>
            </a:pPr>
            <a:r>
              <a:rPr lang="pt-BR" sz="1100">
                <a:solidFill>
                  <a:srgbClr val="996633"/>
                </a:solidFill>
              </a:rPr>
              <a:t>$font_path</a:t>
            </a:r>
            <a:r>
              <a:rPr lang="pt-BR" sz="1100">
                <a:solidFill>
                  <a:schemeClr val="dk1"/>
                </a:solidFill>
              </a:rPr>
              <a:t> </a:t>
            </a:r>
            <a:r>
              <a:rPr lang="pt-BR" sz="1100">
                <a:solidFill>
                  <a:srgbClr val="333333"/>
                </a:solidFill>
              </a:rPr>
              <a:t>=</a:t>
            </a:r>
            <a:r>
              <a:rPr lang="pt-BR" sz="1100">
                <a:solidFill>
                  <a:schemeClr val="dk1"/>
                </a:solidFill>
              </a:rPr>
              <a:t> </a:t>
            </a:r>
            <a:r>
              <a:rPr lang="pt-BR" sz="1100">
                <a:solidFill>
                  <a:srgbClr val="007020"/>
                </a:solidFill>
              </a:rPr>
              <a:t>getenv</a:t>
            </a:r>
            <a:r>
              <a:rPr lang="pt-BR" sz="1100">
                <a:solidFill>
                  <a:schemeClr val="dk1"/>
                </a:solidFill>
              </a:rPr>
              <a:t>(</a:t>
            </a:r>
            <a:r>
              <a:rPr lang="pt-BR" sz="1100">
                <a:solidFill>
                  <a:schemeClr val="dk1"/>
                </a:solidFill>
                <a:highlight>
                  <a:srgbClr val="FFF0F0"/>
                </a:highlight>
              </a:rPr>
              <a:t>'WINDIR'</a:t>
            </a:r>
            <a:r>
              <a:rPr lang="pt-BR" sz="1100">
                <a:solidFill>
                  <a:schemeClr val="dk1"/>
                </a:solidFill>
              </a:rPr>
              <a:t>) </a:t>
            </a:r>
            <a:r>
              <a:rPr lang="pt-BR" sz="1100">
                <a:solidFill>
                  <a:srgbClr val="333333"/>
                </a:solidFill>
              </a:rPr>
              <a:t>.</a:t>
            </a:r>
            <a:r>
              <a:rPr lang="pt-BR" sz="1100">
                <a:solidFill>
                  <a:schemeClr val="dk1"/>
                </a:solidFill>
              </a:rPr>
              <a:t> DIRECTORY_SEPARATOR </a:t>
            </a:r>
            <a:r>
              <a:rPr lang="pt-BR" sz="1100">
                <a:solidFill>
                  <a:srgbClr val="333333"/>
                </a:solidFill>
              </a:rPr>
              <a:t>.</a:t>
            </a:r>
            <a:r>
              <a:rPr lang="pt-BR" sz="1100">
                <a:solidFill>
                  <a:schemeClr val="dk1"/>
                </a:solidFill>
              </a:rPr>
              <a:t> </a:t>
            </a:r>
            <a:r>
              <a:rPr lang="pt-BR" sz="1100">
                <a:solidFill>
                  <a:schemeClr val="dk1"/>
                </a:solidFill>
                <a:highlight>
                  <a:srgbClr val="FFF0F0"/>
                </a:highlight>
              </a:rPr>
              <a:t>"Fonts"</a:t>
            </a:r>
            <a:r>
              <a:rPr lang="pt-BR" sz="1100">
                <a:solidFill>
                  <a:schemeClr val="dk1"/>
                </a:solidFill>
              </a:rPr>
              <a:t> </a:t>
            </a:r>
            <a:r>
              <a:rPr lang="pt-BR" sz="1100">
                <a:solidFill>
                  <a:srgbClr val="333333"/>
                </a:solidFill>
              </a:rPr>
              <a:t>.</a:t>
            </a:r>
            <a:r>
              <a:rPr lang="pt-BR" sz="1100">
                <a:solidFill>
                  <a:schemeClr val="dk1"/>
                </a:solidFill>
              </a:rPr>
              <a:t> DIRECTORY_SEPARATOR;</a:t>
            </a:r>
            <a:endParaRPr sz="1100">
              <a:solidFill>
                <a:schemeClr val="dk1"/>
              </a:solidFill>
            </a:endParaRPr>
          </a:p>
          <a:p>
            <a:pPr indent="0" lvl="0" marL="0" rtl="0" algn="l">
              <a:spcBef>
                <a:spcPts val="0"/>
              </a:spcBef>
              <a:spcAft>
                <a:spcPts val="0"/>
              </a:spcAft>
              <a:buNone/>
            </a:pPr>
            <a:r>
              <a:rPr lang="pt-BR" sz="1100">
                <a:solidFill>
                  <a:srgbClr val="996633"/>
                </a:solidFill>
              </a:rPr>
              <a:t>$font</a:t>
            </a:r>
            <a:r>
              <a:rPr lang="pt-BR" sz="1100">
                <a:solidFill>
                  <a:schemeClr val="dk1"/>
                </a:solidFill>
              </a:rPr>
              <a:t> </a:t>
            </a:r>
            <a:r>
              <a:rPr lang="pt-BR" sz="1100">
                <a:solidFill>
                  <a:srgbClr val="333333"/>
                </a:solidFill>
              </a:rPr>
              <a:t>=</a:t>
            </a:r>
            <a:r>
              <a:rPr lang="pt-BR" sz="1100">
                <a:solidFill>
                  <a:schemeClr val="dk1"/>
                </a:solidFill>
              </a:rPr>
              <a:t> </a:t>
            </a:r>
            <a:r>
              <a:rPr lang="pt-BR" sz="1100">
                <a:solidFill>
                  <a:schemeClr val="dk1"/>
                </a:solidFill>
                <a:highlight>
                  <a:srgbClr val="FFF0F0"/>
                </a:highlight>
              </a:rPr>
              <a:t>'arial.ttf'</a:t>
            </a:r>
            <a:r>
              <a:rPr lang="pt-BR" sz="1100">
                <a:solidFill>
                  <a:schemeClr val="dk1"/>
                </a:solidFill>
              </a:rPr>
              <a:t>;</a:t>
            </a:r>
            <a:endParaRPr sz="1100">
              <a:solidFill>
                <a:schemeClr val="dk1"/>
              </a:solidFill>
            </a:endParaRPr>
          </a:p>
          <a:p>
            <a:pPr indent="0" lvl="0" marL="0" rtl="0" algn="l">
              <a:spcBef>
                <a:spcPts val="0"/>
              </a:spcBef>
              <a:spcAft>
                <a:spcPts val="0"/>
              </a:spcAft>
              <a:buNone/>
            </a:pPr>
            <a:r>
              <a:rPr lang="pt-BR" sz="1100">
                <a:solidFill>
                  <a:srgbClr val="888888"/>
                </a:solidFill>
              </a:rPr>
              <a:t>// Criando a imagem</a:t>
            </a:r>
            <a:endParaRPr sz="1100">
              <a:solidFill>
                <a:schemeClr val="dk1"/>
              </a:solidFill>
            </a:endParaRPr>
          </a:p>
          <a:p>
            <a:pPr indent="0" lvl="0" marL="0" rtl="0" algn="l">
              <a:spcBef>
                <a:spcPts val="0"/>
              </a:spcBef>
              <a:spcAft>
                <a:spcPts val="0"/>
              </a:spcAft>
              <a:buNone/>
            </a:pPr>
            <a:r>
              <a:rPr lang="pt-BR" sz="1100">
                <a:solidFill>
                  <a:srgbClr val="996633"/>
                </a:solidFill>
              </a:rPr>
              <a:t>$image</a:t>
            </a:r>
            <a:r>
              <a:rPr lang="pt-BR" sz="1100">
                <a:solidFill>
                  <a:schemeClr val="dk1"/>
                </a:solidFill>
              </a:rPr>
              <a:t> </a:t>
            </a:r>
            <a:r>
              <a:rPr lang="pt-BR" sz="1100">
                <a:solidFill>
                  <a:srgbClr val="333333"/>
                </a:solidFill>
              </a:rPr>
              <a:t>=</a:t>
            </a:r>
            <a:r>
              <a:rPr lang="pt-BR" sz="1100">
                <a:solidFill>
                  <a:schemeClr val="dk1"/>
                </a:solidFill>
              </a:rPr>
              <a:t> imagecreatetruecolor(</a:t>
            </a:r>
            <a:r>
              <a:rPr b="1" lang="pt-BR" sz="1100">
                <a:solidFill>
                  <a:srgbClr val="0000DD"/>
                </a:solidFill>
              </a:rPr>
              <a:t>800</a:t>
            </a:r>
            <a:r>
              <a:rPr lang="pt-BR" sz="1100">
                <a:solidFill>
                  <a:schemeClr val="dk1"/>
                </a:solidFill>
              </a:rPr>
              <a:t>, </a:t>
            </a:r>
            <a:r>
              <a:rPr b="1" lang="pt-BR" sz="1100">
                <a:solidFill>
                  <a:srgbClr val="0000DD"/>
                </a:solidFill>
              </a:rPr>
              <a:t>600</a:t>
            </a:r>
            <a:r>
              <a:rPr lang="pt-BR" sz="1100">
                <a:solidFill>
                  <a:schemeClr val="dk1"/>
                </a:solidFill>
              </a:rPr>
              <a:t>);</a:t>
            </a:r>
            <a:endParaRPr sz="1100">
              <a:solidFill>
                <a:schemeClr val="dk1"/>
              </a:solidFill>
            </a:endParaRPr>
          </a:p>
          <a:p>
            <a:pPr indent="0" lvl="0" marL="0" rtl="0" algn="l">
              <a:spcBef>
                <a:spcPts val="0"/>
              </a:spcBef>
              <a:spcAft>
                <a:spcPts val="0"/>
              </a:spcAft>
              <a:buNone/>
            </a:pPr>
            <a:r>
              <a:t/>
            </a:r>
            <a:endParaRPr sz="1100">
              <a:solidFill>
                <a:srgbClr val="888888"/>
              </a:solidFill>
            </a:endParaRPr>
          </a:p>
          <a:p>
            <a:pPr indent="0" lvl="0" marL="0" rtl="0" algn="l">
              <a:spcBef>
                <a:spcPts val="0"/>
              </a:spcBef>
              <a:spcAft>
                <a:spcPts val="0"/>
              </a:spcAft>
              <a:buNone/>
            </a:pPr>
            <a:r>
              <a:rPr lang="pt-BR" sz="1100">
                <a:solidFill>
                  <a:srgbClr val="888888"/>
                </a:solidFill>
              </a:rPr>
              <a:t>// fundo branco e texto azul</a:t>
            </a:r>
            <a:endParaRPr sz="1100">
              <a:solidFill>
                <a:schemeClr val="dk1"/>
              </a:solidFill>
            </a:endParaRPr>
          </a:p>
          <a:p>
            <a:pPr indent="0" lvl="0" marL="0" rtl="0" algn="l">
              <a:spcBef>
                <a:spcPts val="0"/>
              </a:spcBef>
              <a:spcAft>
                <a:spcPts val="0"/>
              </a:spcAft>
              <a:buNone/>
            </a:pPr>
            <a:r>
              <a:rPr lang="pt-BR" sz="1100">
                <a:solidFill>
                  <a:srgbClr val="996633"/>
                </a:solidFill>
              </a:rPr>
              <a:t>$branco</a:t>
            </a:r>
            <a:r>
              <a:rPr lang="pt-BR" sz="1100">
                <a:solidFill>
                  <a:schemeClr val="dk1"/>
                </a:solidFill>
              </a:rPr>
              <a:t> </a:t>
            </a:r>
            <a:r>
              <a:rPr lang="pt-BR" sz="1100">
                <a:solidFill>
                  <a:srgbClr val="333333"/>
                </a:solidFill>
              </a:rPr>
              <a:t>=</a:t>
            </a:r>
            <a:r>
              <a:rPr lang="pt-BR" sz="1100">
                <a:solidFill>
                  <a:schemeClr val="dk1"/>
                </a:solidFill>
              </a:rPr>
              <a:t> imagecolorallocate(</a:t>
            </a:r>
            <a:r>
              <a:rPr lang="pt-BR" sz="1100">
                <a:solidFill>
                  <a:srgbClr val="996633"/>
                </a:solidFill>
              </a:rPr>
              <a:t>$image</a:t>
            </a:r>
            <a:r>
              <a:rPr lang="pt-BR" sz="1100">
                <a:solidFill>
                  <a:schemeClr val="dk1"/>
                </a:solidFill>
              </a:rPr>
              <a:t>, </a:t>
            </a:r>
            <a:r>
              <a:rPr b="1" lang="pt-BR" sz="1100">
                <a:solidFill>
                  <a:srgbClr val="0000DD"/>
                </a:solidFill>
              </a:rPr>
              <a:t>255</a:t>
            </a:r>
            <a:r>
              <a:rPr lang="pt-BR" sz="1100">
                <a:solidFill>
                  <a:schemeClr val="dk1"/>
                </a:solidFill>
              </a:rPr>
              <a:t>, </a:t>
            </a:r>
            <a:r>
              <a:rPr b="1" lang="pt-BR" sz="1100">
                <a:solidFill>
                  <a:srgbClr val="0000DD"/>
                </a:solidFill>
              </a:rPr>
              <a:t>255</a:t>
            </a:r>
            <a:r>
              <a:rPr lang="pt-BR" sz="1100">
                <a:solidFill>
                  <a:schemeClr val="dk1"/>
                </a:solidFill>
              </a:rPr>
              <a:t>, </a:t>
            </a:r>
            <a:r>
              <a:rPr b="1" lang="pt-BR" sz="1100">
                <a:solidFill>
                  <a:srgbClr val="0000DD"/>
                </a:solidFill>
              </a:rPr>
              <a:t>255</a:t>
            </a:r>
            <a:r>
              <a:rPr lang="pt-BR" sz="1100">
                <a:solidFill>
                  <a:schemeClr val="dk1"/>
                </a:solidFill>
              </a:rPr>
              <a:t>);</a:t>
            </a:r>
            <a:endParaRPr sz="1100">
              <a:solidFill>
                <a:schemeClr val="dk1"/>
              </a:solidFill>
            </a:endParaRPr>
          </a:p>
          <a:p>
            <a:pPr indent="0" lvl="0" marL="0" rtl="0" algn="l">
              <a:spcBef>
                <a:spcPts val="0"/>
              </a:spcBef>
              <a:spcAft>
                <a:spcPts val="0"/>
              </a:spcAft>
              <a:buNone/>
            </a:pPr>
            <a:r>
              <a:rPr lang="pt-BR" sz="1100">
                <a:solidFill>
                  <a:srgbClr val="996633"/>
                </a:solidFill>
              </a:rPr>
              <a:t>$azul</a:t>
            </a:r>
            <a:r>
              <a:rPr lang="pt-BR" sz="1100">
                <a:solidFill>
                  <a:schemeClr val="dk1"/>
                </a:solidFill>
              </a:rPr>
              <a:t> </a:t>
            </a:r>
            <a:r>
              <a:rPr lang="pt-BR" sz="1100">
                <a:solidFill>
                  <a:srgbClr val="333333"/>
                </a:solidFill>
              </a:rPr>
              <a:t>=</a:t>
            </a:r>
            <a:r>
              <a:rPr lang="pt-BR" sz="1100">
                <a:solidFill>
                  <a:schemeClr val="dk1"/>
                </a:solidFill>
              </a:rPr>
              <a:t> imagecolorallocate(</a:t>
            </a:r>
            <a:r>
              <a:rPr lang="pt-BR" sz="1100">
                <a:solidFill>
                  <a:srgbClr val="996633"/>
                </a:solidFill>
              </a:rPr>
              <a:t>$image</a:t>
            </a:r>
            <a:r>
              <a:rPr lang="pt-BR" sz="1100">
                <a:solidFill>
                  <a:schemeClr val="dk1"/>
                </a:solidFill>
              </a:rPr>
              <a:t>, </a:t>
            </a:r>
            <a:r>
              <a:rPr b="1" lang="pt-BR" sz="1100">
                <a:solidFill>
                  <a:srgbClr val="0000DD"/>
                </a:solidFill>
              </a:rPr>
              <a:t>0</a:t>
            </a:r>
            <a:r>
              <a:rPr lang="pt-BR" sz="1100">
                <a:solidFill>
                  <a:schemeClr val="dk1"/>
                </a:solidFill>
              </a:rPr>
              <a:t>, </a:t>
            </a:r>
            <a:r>
              <a:rPr b="1" lang="pt-BR" sz="1100">
                <a:solidFill>
                  <a:srgbClr val="0000DD"/>
                </a:solidFill>
              </a:rPr>
              <a:t>0</a:t>
            </a:r>
            <a:r>
              <a:rPr lang="pt-BR" sz="1100">
                <a:solidFill>
                  <a:schemeClr val="dk1"/>
                </a:solidFill>
              </a:rPr>
              <a:t>, </a:t>
            </a:r>
            <a:r>
              <a:rPr b="1" lang="pt-BR" sz="1100">
                <a:solidFill>
                  <a:srgbClr val="0000DD"/>
                </a:solidFill>
              </a:rPr>
              <a:t>255</a:t>
            </a:r>
            <a:r>
              <a:rPr lang="pt-BR" sz="1100">
                <a:solidFill>
                  <a:schemeClr val="dk1"/>
                </a:solidFill>
              </a:rPr>
              <a:t>);</a:t>
            </a:r>
            <a:endParaRPr sz="1100">
              <a:solidFill>
                <a:schemeClr val="dk1"/>
              </a:solidFill>
            </a:endParaRPr>
          </a:p>
          <a:p>
            <a:pPr indent="0" lvl="0" marL="0" rtl="0" algn="l">
              <a:spcBef>
                <a:spcPts val="0"/>
              </a:spcBef>
              <a:spcAft>
                <a:spcPts val="0"/>
              </a:spcAft>
              <a:buNone/>
            </a:pPr>
            <a:r>
              <a:rPr lang="pt-BR" sz="1100">
                <a:solidFill>
                  <a:schemeClr val="dk1"/>
                </a:solidFill>
              </a:rPr>
              <a:t>imagefill(</a:t>
            </a:r>
            <a:r>
              <a:rPr lang="pt-BR" sz="1100">
                <a:solidFill>
                  <a:srgbClr val="996633"/>
                </a:solidFill>
              </a:rPr>
              <a:t>$image</a:t>
            </a:r>
            <a:r>
              <a:rPr lang="pt-BR" sz="1100">
                <a:solidFill>
                  <a:schemeClr val="dk1"/>
                </a:solidFill>
              </a:rPr>
              <a:t>, </a:t>
            </a:r>
            <a:r>
              <a:rPr b="1" lang="pt-BR" sz="1100">
                <a:solidFill>
                  <a:srgbClr val="0000DD"/>
                </a:solidFill>
              </a:rPr>
              <a:t>0</a:t>
            </a:r>
            <a:r>
              <a:rPr lang="pt-BR" sz="1100">
                <a:solidFill>
                  <a:schemeClr val="dk1"/>
                </a:solidFill>
              </a:rPr>
              <a:t>, </a:t>
            </a:r>
            <a:r>
              <a:rPr b="1" lang="pt-BR" sz="1100">
                <a:solidFill>
                  <a:srgbClr val="0000DD"/>
                </a:solidFill>
              </a:rPr>
              <a:t>0</a:t>
            </a:r>
            <a:r>
              <a:rPr lang="pt-BR" sz="1100">
                <a:solidFill>
                  <a:schemeClr val="dk1"/>
                </a:solidFill>
              </a:rPr>
              <a:t>, </a:t>
            </a:r>
            <a:r>
              <a:rPr lang="pt-BR" sz="1100">
                <a:solidFill>
                  <a:srgbClr val="996633"/>
                </a:solidFill>
              </a:rPr>
              <a:t>$branco</a:t>
            </a:r>
            <a:r>
              <a:rPr lang="pt-BR" sz="1100">
                <a:solidFill>
                  <a:schemeClr val="dk1"/>
                </a:solidFill>
              </a:rPr>
              <a:t>);</a:t>
            </a:r>
            <a:endParaRPr sz="1100">
              <a:solidFill>
                <a:schemeClr val="dk1"/>
              </a:solidFill>
            </a:endParaRPr>
          </a:p>
          <a:p>
            <a:pPr indent="0" lvl="0" marL="0" rtl="0" algn="l">
              <a:spcBef>
                <a:spcPts val="0"/>
              </a:spcBef>
              <a:spcAft>
                <a:spcPts val="0"/>
              </a:spcAft>
              <a:buNone/>
            </a:pPr>
            <a:r>
              <a:t/>
            </a:r>
            <a:endParaRPr sz="1100">
              <a:solidFill>
                <a:schemeClr val="dk1"/>
              </a:solidFill>
            </a:endParaRPr>
          </a:p>
          <a:p>
            <a:pPr indent="0" lvl="0" marL="0" rtl="0" algn="l">
              <a:spcBef>
                <a:spcPts val="0"/>
              </a:spcBef>
              <a:spcAft>
                <a:spcPts val="0"/>
              </a:spcAft>
              <a:buNone/>
            </a:pPr>
            <a:r>
              <a:rPr lang="pt-BR" sz="1100">
                <a:solidFill>
                  <a:srgbClr val="888888"/>
                </a:solidFill>
              </a:rPr>
              <a:t>// escreve a string em cima na esquerda</a:t>
            </a:r>
            <a:endParaRPr sz="1100">
              <a:solidFill>
                <a:schemeClr val="dk1"/>
              </a:solidFill>
            </a:endParaRPr>
          </a:p>
          <a:p>
            <a:pPr indent="0" lvl="0" marL="0" rtl="0" algn="l">
              <a:spcBef>
                <a:spcPts val="0"/>
              </a:spcBef>
              <a:spcAft>
                <a:spcPts val="0"/>
              </a:spcAft>
              <a:buNone/>
            </a:pPr>
            <a:r>
              <a:rPr lang="pt-BR" sz="1100">
                <a:solidFill>
                  <a:schemeClr val="dk1"/>
                </a:solidFill>
              </a:rPr>
              <a:t>imagettftext(</a:t>
            </a:r>
            <a:r>
              <a:rPr lang="pt-BR" sz="1100">
                <a:solidFill>
                  <a:srgbClr val="996633"/>
                </a:solidFill>
              </a:rPr>
              <a:t>$image</a:t>
            </a:r>
            <a:r>
              <a:rPr lang="pt-BR" sz="1100">
                <a:solidFill>
                  <a:schemeClr val="dk1"/>
                </a:solidFill>
              </a:rPr>
              <a:t>, </a:t>
            </a:r>
            <a:r>
              <a:rPr b="1" lang="pt-BR" sz="1100">
                <a:solidFill>
                  <a:srgbClr val="0000DD"/>
                </a:solidFill>
              </a:rPr>
              <a:t>50</a:t>
            </a:r>
            <a:r>
              <a:rPr lang="pt-BR" sz="1100">
                <a:solidFill>
                  <a:schemeClr val="dk1"/>
                </a:solidFill>
              </a:rPr>
              <a:t>, </a:t>
            </a:r>
            <a:r>
              <a:rPr b="1" lang="pt-BR" sz="1100">
                <a:solidFill>
                  <a:srgbClr val="0000DD"/>
                </a:solidFill>
              </a:rPr>
              <a:t>0</a:t>
            </a:r>
            <a:r>
              <a:rPr lang="pt-BR" sz="1100">
                <a:solidFill>
                  <a:schemeClr val="dk1"/>
                </a:solidFill>
              </a:rPr>
              <a:t>, </a:t>
            </a:r>
            <a:r>
              <a:rPr b="1" lang="pt-BR" sz="1100">
                <a:solidFill>
                  <a:srgbClr val="0000DD"/>
                </a:solidFill>
              </a:rPr>
              <a:t>100</a:t>
            </a:r>
            <a:r>
              <a:rPr lang="pt-BR" sz="1100">
                <a:solidFill>
                  <a:schemeClr val="dk1"/>
                </a:solidFill>
              </a:rPr>
              <a:t>, </a:t>
            </a:r>
            <a:r>
              <a:rPr b="1" lang="pt-BR" sz="1100">
                <a:solidFill>
                  <a:srgbClr val="0000DD"/>
                </a:solidFill>
              </a:rPr>
              <a:t>200</a:t>
            </a:r>
            <a:r>
              <a:rPr lang="pt-BR" sz="1100">
                <a:solidFill>
                  <a:schemeClr val="dk1"/>
                </a:solidFill>
              </a:rPr>
              <a:t>, </a:t>
            </a:r>
            <a:r>
              <a:rPr lang="pt-BR" sz="1100">
                <a:solidFill>
                  <a:srgbClr val="996633"/>
                </a:solidFill>
              </a:rPr>
              <a:t>$azul</a:t>
            </a:r>
            <a:r>
              <a:rPr lang="pt-BR" sz="1100">
                <a:solidFill>
                  <a:schemeClr val="dk1"/>
                </a:solidFill>
              </a:rPr>
              <a:t>, </a:t>
            </a:r>
            <a:r>
              <a:rPr lang="pt-BR" sz="1100">
                <a:solidFill>
                  <a:srgbClr val="996633"/>
                </a:solidFill>
              </a:rPr>
              <a:t>$font_path</a:t>
            </a:r>
            <a:r>
              <a:rPr lang="pt-BR" sz="1100">
                <a:solidFill>
                  <a:srgbClr val="333333"/>
                </a:solidFill>
              </a:rPr>
              <a:t>.</a:t>
            </a:r>
            <a:r>
              <a:rPr lang="pt-BR" sz="1100">
                <a:solidFill>
                  <a:srgbClr val="996633"/>
                </a:solidFill>
              </a:rPr>
              <a:t>$font</a:t>
            </a:r>
            <a:r>
              <a:rPr lang="pt-BR" sz="1100">
                <a:solidFill>
                  <a:schemeClr val="dk1"/>
                </a:solidFill>
              </a:rPr>
              <a:t>, </a:t>
            </a:r>
            <a:r>
              <a:rPr lang="pt-BR" sz="1100">
                <a:solidFill>
                  <a:schemeClr val="dk1"/>
                </a:solidFill>
                <a:highlight>
                  <a:srgbClr val="FFF0F0"/>
                </a:highlight>
              </a:rPr>
              <a:t>"85 bits"</a:t>
            </a:r>
            <a:r>
              <a:rPr lang="pt-BR" sz="1100">
                <a:solidFill>
                  <a:schemeClr val="dk1"/>
                </a:solidFill>
              </a:rPr>
              <a:t>);</a:t>
            </a:r>
            <a:endParaRPr sz="1100">
              <a:solidFill>
                <a:schemeClr val="dk1"/>
              </a:solidFill>
            </a:endParaRPr>
          </a:p>
          <a:p>
            <a:pPr indent="0" lvl="0" marL="0" rtl="0" algn="l">
              <a:spcBef>
                <a:spcPts val="0"/>
              </a:spcBef>
              <a:spcAft>
                <a:spcPts val="0"/>
              </a:spcAft>
              <a:buNone/>
            </a:pPr>
            <a:r>
              <a:t/>
            </a:r>
            <a:endParaRPr sz="1100">
              <a:solidFill>
                <a:schemeClr val="dk1"/>
              </a:solidFill>
            </a:endParaRPr>
          </a:p>
          <a:p>
            <a:pPr indent="0" lvl="0" marL="0" rtl="0" algn="l">
              <a:spcBef>
                <a:spcPts val="0"/>
              </a:spcBef>
              <a:spcAft>
                <a:spcPts val="0"/>
              </a:spcAft>
              <a:buNone/>
            </a:pPr>
            <a:r>
              <a:rPr lang="pt-BR" sz="1100">
                <a:solidFill>
                  <a:srgbClr val="888888"/>
                </a:solidFill>
              </a:rPr>
              <a:t>// envia a imagem</a:t>
            </a:r>
            <a:endParaRPr sz="1100">
              <a:solidFill>
                <a:schemeClr val="dk1"/>
              </a:solidFill>
            </a:endParaRPr>
          </a:p>
          <a:p>
            <a:pPr indent="0" lvl="0" marL="0" rtl="0" algn="l">
              <a:spcBef>
                <a:spcPts val="0"/>
              </a:spcBef>
              <a:spcAft>
                <a:spcPts val="0"/>
              </a:spcAft>
              <a:buNone/>
            </a:pPr>
            <a:r>
              <a:rPr lang="pt-BR" sz="1100">
                <a:solidFill>
                  <a:schemeClr val="dk1"/>
                </a:solidFill>
              </a:rPr>
              <a:t>header(</a:t>
            </a:r>
            <a:r>
              <a:rPr lang="pt-BR" sz="1100">
                <a:solidFill>
                  <a:schemeClr val="dk1"/>
                </a:solidFill>
                <a:highlight>
                  <a:srgbClr val="FFF0F0"/>
                </a:highlight>
              </a:rPr>
              <a:t>"Content-type: image/png"</a:t>
            </a:r>
            <a:r>
              <a:rPr lang="pt-BR" sz="1100">
                <a:solidFill>
                  <a:schemeClr val="dk1"/>
                </a:solidFill>
              </a:rPr>
              <a:t>);</a:t>
            </a:r>
            <a:endParaRPr sz="1100">
              <a:solidFill>
                <a:schemeClr val="dk1"/>
              </a:solidFill>
            </a:endParaRPr>
          </a:p>
          <a:p>
            <a:pPr indent="0" lvl="0" marL="0" rtl="0" algn="l">
              <a:lnSpc>
                <a:spcPct val="125000"/>
              </a:lnSpc>
              <a:spcBef>
                <a:spcPts val="0"/>
              </a:spcBef>
              <a:spcAft>
                <a:spcPts val="0"/>
              </a:spcAft>
              <a:buNone/>
            </a:pPr>
            <a:r>
              <a:rPr lang="pt-BR" sz="1100">
                <a:solidFill>
                  <a:schemeClr val="dk1"/>
                </a:solidFill>
              </a:rPr>
              <a:t>imagepng(</a:t>
            </a:r>
            <a:r>
              <a:rPr lang="pt-BR" sz="1100">
                <a:solidFill>
                  <a:srgbClr val="996633"/>
                </a:solidFill>
              </a:rPr>
              <a:t>$image</a:t>
            </a:r>
            <a:r>
              <a:rPr lang="pt-BR" sz="1100">
                <a:solidFill>
                  <a:schemeClr val="dk1"/>
                </a:solidFill>
              </a:rPr>
              <a:t>);</a:t>
            </a:r>
            <a:endParaRPr sz="1100">
              <a:solidFill>
                <a:schemeClr val="dk1"/>
              </a:solidFill>
            </a:endParaRPr>
          </a:p>
          <a:p>
            <a:pPr indent="0" lvl="0" marL="0" rtl="0" algn="l">
              <a:lnSpc>
                <a:spcPct val="125000"/>
              </a:lnSpc>
              <a:spcBef>
                <a:spcPts val="0"/>
              </a:spcBef>
              <a:spcAft>
                <a:spcPts val="0"/>
              </a:spcAft>
              <a:buClr>
                <a:schemeClr val="dk1"/>
              </a:buClr>
              <a:buSzPts val="1100"/>
              <a:buFont typeface="Arial"/>
              <a:buNone/>
            </a:pPr>
            <a:r>
              <a:rPr lang="pt-BR" sz="1100">
                <a:solidFill>
                  <a:schemeClr val="dk1"/>
                </a:solidFill>
              </a:rPr>
              <a:t>imagedestroy(</a:t>
            </a:r>
            <a:r>
              <a:rPr lang="pt-BR" sz="1100">
                <a:solidFill>
                  <a:srgbClr val="996633"/>
                </a:solidFill>
              </a:rPr>
              <a:t>$image</a:t>
            </a:r>
            <a:r>
              <a:rPr lang="pt-BR" sz="1100">
                <a:solidFill>
                  <a:schemeClr val="dk1"/>
                </a:solidFill>
              </a:rPr>
              <a:t>);</a:t>
            </a:r>
            <a:endParaRPr sz="1100">
              <a:solidFill>
                <a:schemeClr val="dk1"/>
              </a:solidFill>
            </a:endParaRPr>
          </a:p>
        </p:txBody>
      </p:sp>
    </p:spTree>
  </p:cSld>
  <p:clrMapOvr>
    <a:masterClrMapping/>
  </p:clrMapOvr>
</p:sld>
</file>

<file path=ppt/slides/slide3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2" name="Shape 3342"/>
        <p:cNvGrpSpPr/>
        <p:nvPr/>
      </p:nvGrpSpPr>
      <p:grpSpPr>
        <a:xfrm>
          <a:off x="0" y="0"/>
          <a:ext cx="0" cy="0"/>
          <a:chOff x="0" y="0"/>
          <a:chExt cx="0" cy="0"/>
        </a:xfrm>
      </p:grpSpPr>
      <p:sp>
        <p:nvSpPr>
          <p:cNvPr id="3343" name="Google Shape;3343;p39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GD Texto com fonte (ângulos)</a:t>
            </a:r>
            <a:endParaRPr/>
          </a:p>
        </p:txBody>
      </p:sp>
      <p:sp>
        <p:nvSpPr>
          <p:cNvPr id="3344" name="Google Shape;3344;p398"/>
          <p:cNvSpPr txBox="1"/>
          <p:nvPr/>
        </p:nvSpPr>
        <p:spPr>
          <a:xfrm>
            <a:off x="466100" y="1131900"/>
            <a:ext cx="4669200" cy="33726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pt-BR" sz="1100">
                <a:solidFill>
                  <a:srgbClr val="557799"/>
                </a:solidFill>
              </a:rPr>
              <a:t>&lt;?php</a:t>
            </a:r>
            <a:endParaRPr sz="1100">
              <a:solidFill>
                <a:schemeClr val="dk1"/>
              </a:solidFill>
            </a:endParaRPr>
          </a:p>
          <a:p>
            <a:pPr indent="0" lvl="0" marL="0" rtl="0" algn="l">
              <a:spcBef>
                <a:spcPts val="0"/>
              </a:spcBef>
              <a:spcAft>
                <a:spcPts val="0"/>
              </a:spcAft>
              <a:buNone/>
            </a:pPr>
            <a:r>
              <a:t/>
            </a:r>
            <a:endParaRPr sz="1100">
              <a:solidFill>
                <a:schemeClr val="dk1"/>
              </a:solidFill>
            </a:endParaRPr>
          </a:p>
          <a:p>
            <a:pPr indent="0" lvl="0" marL="0" rtl="0" algn="l">
              <a:spcBef>
                <a:spcPts val="0"/>
              </a:spcBef>
              <a:spcAft>
                <a:spcPts val="0"/>
              </a:spcAft>
              <a:buNone/>
            </a:pPr>
            <a:r>
              <a:rPr lang="pt-BR" sz="1100">
                <a:solidFill>
                  <a:srgbClr val="888888"/>
                </a:solidFill>
              </a:rPr>
              <a:t>//esse path só funciona com windows :(</a:t>
            </a:r>
            <a:endParaRPr sz="1100">
              <a:solidFill>
                <a:schemeClr val="dk1"/>
              </a:solidFill>
            </a:endParaRPr>
          </a:p>
          <a:p>
            <a:pPr indent="0" lvl="0" marL="0" rtl="0" algn="l">
              <a:spcBef>
                <a:spcPts val="0"/>
              </a:spcBef>
              <a:spcAft>
                <a:spcPts val="0"/>
              </a:spcAft>
              <a:buNone/>
            </a:pPr>
            <a:r>
              <a:rPr lang="pt-BR" sz="1100">
                <a:solidFill>
                  <a:srgbClr val="996633"/>
                </a:solidFill>
              </a:rPr>
              <a:t>$font_path</a:t>
            </a:r>
            <a:r>
              <a:rPr lang="pt-BR" sz="1100">
                <a:solidFill>
                  <a:schemeClr val="dk1"/>
                </a:solidFill>
              </a:rPr>
              <a:t> </a:t>
            </a:r>
            <a:r>
              <a:rPr lang="pt-BR" sz="1100">
                <a:solidFill>
                  <a:srgbClr val="333333"/>
                </a:solidFill>
              </a:rPr>
              <a:t>=</a:t>
            </a:r>
            <a:r>
              <a:rPr lang="pt-BR" sz="1100">
                <a:solidFill>
                  <a:schemeClr val="dk1"/>
                </a:solidFill>
              </a:rPr>
              <a:t> </a:t>
            </a:r>
            <a:r>
              <a:rPr lang="pt-BR" sz="1100">
                <a:solidFill>
                  <a:srgbClr val="007020"/>
                </a:solidFill>
              </a:rPr>
              <a:t>getenv</a:t>
            </a:r>
            <a:r>
              <a:rPr lang="pt-BR" sz="1100">
                <a:solidFill>
                  <a:schemeClr val="dk1"/>
                </a:solidFill>
              </a:rPr>
              <a:t>(</a:t>
            </a:r>
            <a:r>
              <a:rPr lang="pt-BR" sz="1100">
                <a:solidFill>
                  <a:schemeClr val="dk1"/>
                </a:solidFill>
                <a:highlight>
                  <a:srgbClr val="FFF0F0"/>
                </a:highlight>
              </a:rPr>
              <a:t>'WINDIR'</a:t>
            </a:r>
            <a:r>
              <a:rPr lang="pt-BR" sz="1100">
                <a:solidFill>
                  <a:schemeClr val="dk1"/>
                </a:solidFill>
              </a:rPr>
              <a:t>) </a:t>
            </a:r>
            <a:r>
              <a:rPr lang="pt-BR" sz="1100">
                <a:solidFill>
                  <a:srgbClr val="333333"/>
                </a:solidFill>
              </a:rPr>
              <a:t>.</a:t>
            </a:r>
            <a:r>
              <a:rPr lang="pt-BR" sz="1100">
                <a:solidFill>
                  <a:schemeClr val="dk1"/>
                </a:solidFill>
              </a:rPr>
              <a:t> DIRECTORY_SEPARATOR </a:t>
            </a:r>
            <a:r>
              <a:rPr lang="pt-BR" sz="1100">
                <a:solidFill>
                  <a:srgbClr val="333333"/>
                </a:solidFill>
              </a:rPr>
              <a:t>.</a:t>
            </a:r>
            <a:r>
              <a:rPr lang="pt-BR" sz="1100">
                <a:solidFill>
                  <a:schemeClr val="dk1"/>
                </a:solidFill>
              </a:rPr>
              <a:t> </a:t>
            </a:r>
            <a:r>
              <a:rPr lang="pt-BR" sz="1100">
                <a:solidFill>
                  <a:schemeClr val="dk1"/>
                </a:solidFill>
                <a:highlight>
                  <a:srgbClr val="FFF0F0"/>
                </a:highlight>
              </a:rPr>
              <a:t>"Fonts"</a:t>
            </a:r>
            <a:r>
              <a:rPr lang="pt-BR" sz="1100">
                <a:solidFill>
                  <a:schemeClr val="dk1"/>
                </a:solidFill>
              </a:rPr>
              <a:t> </a:t>
            </a:r>
            <a:r>
              <a:rPr lang="pt-BR" sz="1100">
                <a:solidFill>
                  <a:srgbClr val="333333"/>
                </a:solidFill>
              </a:rPr>
              <a:t>.</a:t>
            </a:r>
            <a:r>
              <a:rPr lang="pt-BR" sz="1100">
                <a:solidFill>
                  <a:schemeClr val="dk1"/>
                </a:solidFill>
              </a:rPr>
              <a:t> DIRECTORY_SEPARATOR;</a:t>
            </a:r>
            <a:endParaRPr sz="1100">
              <a:solidFill>
                <a:schemeClr val="dk1"/>
              </a:solidFill>
            </a:endParaRPr>
          </a:p>
          <a:p>
            <a:pPr indent="0" lvl="0" marL="0" rtl="0" algn="l">
              <a:spcBef>
                <a:spcPts val="0"/>
              </a:spcBef>
              <a:spcAft>
                <a:spcPts val="0"/>
              </a:spcAft>
              <a:buNone/>
            </a:pPr>
            <a:r>
              <a:rPr lang="pt-BR" sz="1100">
                <a:solidFill>
                  <a:srgbClr val="996633"/>
                </a:solidFill>
              </a:rPr>
              <a:t>$font</a:t>
            </a:r>
            <a:r>
              <a:rPr lang="pt-BR" sz="1100">
                <a:solidFill>
                  <a:schemeClr val="dk1"/>
                </a:solidFill>
              </a:rPr>
              <a:t> </a:t>
            </a:r>
            <a:r>
              <a:rPr lang="pt-BR" sz="1100">
                <a:solidFill>
                  <a:srgbClr val="333333"/>
                </a:solidFill>
              </a:rPr>
              <a:t>=</a:t>
            </a:r>
            <a:r>
              <a:rPr lang="pt-BR" sz="1100">
                <a:solidFill>
                  <a:schemeClr val="dk1"/>
                </a:solidFill>
              </a:rPr>
              <a:t> </a:t>
            </a:r>
            <a:r>
              <a:rPr lang="pt-BR" sz="1100">
                <a:solidFill>
                  <a:schemeClr val="dk1"/>
                </a:solidFill>
                <a:highlight>
                  <a:srgbClr val="FFF0F0"/>
                </a:highlight>
              </a:rPr>
              <a:t>'arial.ttf'</a:t>
            </a:r>
            <a:r>
              <a:rPr lang="pt-BR" sz="1100">
                <a:solidFill>
                  <a:schemeClr val="dk1"/>
                </a:solidFill>
              </a:rPr>
              <a:t>;</a:t>
            </a:r>
            <a:endParaRPr sz="1100">
              <a:solidFill>
                <a:schemeClr val="dk1"/>
              </a:solidFill>
            </a:endParaRPr>
          </a:p>
          <a:p>
            <a:pPr indent="0" lvl="0" marL="0" rtl="0" algn="l">
              <a:spcBef>
                <a:spcPts val="0"/>
              </a:spcBef>
              <a:spcAft>
                <a:spcPts val="0"/>
              </a:spcAft>
              <a:buNone/>
            </a:pPr>
            <a:r>
              <a:rPr lang="pt-BR" sz="1100">
                <a:solidFill>
                  <a:srgbClr val="888888"/>
                </a:solidFill>
              </a:rPr>
              <a:t>// Create the image</a:t>
            </a:r>
            <a:endParaRPr sz="1100">
              <a:solidFill>
                <a:schemeClr val="dk1"/>
              </a:solidFill>
            </a:endParaRPr>
          </a:p>
          <a:p>
            <a:pPr indent="0" lvl="0" marL="0" rtl="0" algn="l">
              <a:spcBef>
                <a:spcPts val="0"/>
              </a:spcBef>
              <a:spcAft>
                <a:spcPts val="0"/>
              </a:spcAft>
              <a:buNone/>
            </a:pPr>
            <a:r>
              <a:rPr lang="pt-BR" sz="1100">
                <a:solidFill>
                  <a:srgbClr val="996633"/>
                </a:solidFill>
              </a:rPr>
              <a:t>$image</a:t>
            </a:r>
            <a:r>
              <a:rPr lang="pt-BR" sz="1100">
                <a:solidFill>
                  <a:schemeClr val="dk1"/>
                </a:solidFill>
              </a:rPr>
              <a:t> </a:t>
            </a:r>
            <a:r>
              <a:rPr lang="pt-BR" sz="1100">
                <a:solidFill>
                  <a:srgbClr val="333333"/>
                </a:solidFill>
              </a:rPr>
              <a:t>=</a:t>
            </a:r>
            <a:r>
              <a:rPr lang="pt-BR" sz="1100">
                <a:solidFill>
                  <a:schemeClr val="dk1"/>
                </a:solidFill>
              </a:rPr>
              <a:t> imagecreatetruecolor(</a:t>
            </a:r>
            <a:r>
              <a:rPr b="1" lang="pt-BR" sz="1100">
                <a:solidFill>
                  <a:srgbClr val="0000DD"/>
                </a:solidFill>
              </a:rPr>
              <a:t>800</a:t>
            </a:r>
            <a:r>
              <a:rPr lang="pt-BR" sz="1100">
                <a:solidFill>
                  <a:schemeClr val="dk1"/>
                </a:solidFill>
              </a:rPr>
              <a:t>, </a:t>
            </a:r>
            <a:r>
              <a:rPr b="1" lang="pt-BR" sz="1100">
                <a:solidFill>
                  <a:srgbClr val="0000DD"/>
                </a:solidFill>
              </a:rPr>
              <a:t>600</a:t>
            </a:r>
            <a:r>
              <a:rPr lang="pt-BR" sz="1100">
                <a:solidFill>
                  <a:schemeClr val="dk1"/>
                </a:solidFill>
              </a:rPr>
              <a:t>);</a:t>
            </a:r>
            <a:endParaRPr sz="1100">
              <a:solidFill>
                <a:schemeClr val="dk1"/>
              </a:solidFill>
            </a:endParaRPr>
          </a:p>
          <a:p>
            <a:pPr indent="0" lvl="0" marL="0" rtl="0" algn="l">
              <a:spcBef>
                <a:spcPts val="0"/>
              </a:spcBef>
              <a:spcAft>
                <a:spcPts val="0"/>
              </a:spcAft>
              <a:buNone/>
            </a:pPr>
            <a:r>
              <a:rPr lang="pt-BR" sz="1100">
                <a:solidFill>
                  <a:srgbClr val="888888"/>
                </a:solidFill>
              </a:rPr>
              <a:t>// fundo branco e texto azul</a:t>
            </a:r>
            <a:endParaRPr sz="1100">
              <a:solidFill>
                <a:schemeClr val="dk1"/>
              </a:solidFill>
            </a:endParaRPr>
          </a:p>
          <a:p>
            <a:pPr indent="0" lvl="0" marL="0" rtl="0" algn="l">
              <a:spcBef>
                <a:spcPts val="0"/>
              </a:spcBef>
              <a:spcAft>
                <a:spcPts val="0"/>
              </a:spcAft>
              <a:buNone/>
            </a:pPr>
            <a:r>
              <a:rPr lang="pt-BR" sz="1100">
                <a:solidFill>
                  <a:srgbClr val="996633"/>
                </a:solidFill>
              </a:rPr>
              <a:t>$branco</a:t>
            </a:r>
            <a:r>
              <a:rPr lang="pt-BR" sz="1100">
                <a:solidFill>
                  <a:schemeClr val="dk1"/>
                </a:solidFill>
              </a:rPr>
              <a:t> </a:t>
            </a:r>
            <a:r>
              <a:rPr lang="pt-BR" sz="1100">
                <a:solidFill>
                  <a:srgbClr val="333333"/>
                </a:solidFill>
              </a:rPr>
              <a:t>=</a:t>
            </a:r>
            <a:r>
              <a:rPr lang="pt-BR" sz="1100">
                <a:solidFill>
                  <a:schemeClr val="dk1"/>
                </a:solidFill>
              </a:rPr>
              <a:t> imagecolorallocate(</a:t>
            </a:r>
            <a:r>
              <a:rPr lang="pt-BR" sz="1100">
                <a:solidFill>
                  <a:srgbClr val="996633"/>
                </a:solidFill>
              </a:rPr>
              <a:t>$image</a:t>
            </a:r>
            <a:r>
              <a:rPr lang="pt-BR" sz="1100">
                <a:solidFill>
                  <a:schemeClr val="dk1"/>
                </a:solidFill>
              </a:rPr>
              <a:t>, </a:t>
            </a:r>
            <a:r>
              <a:rPr b="1" lang="pt-BR" sz="1100">
                <a:solidFill>
                  <a:srgbClr val="0000DD"/>
                </a:solidFill>
              </a:rPr>
              <a:t>255</a:t>
            </a:r>
            <a:r>
              <a:rPr lang="pt-BR" sz="1100">
                <a:solidFill>
                  <a:schemeClr val="dk1"/>
                </a:solidFill>
              </a:rPr>
              <a:t>, </a:t>
            </a:r>
            <a:r>
              <a:rPr b="1" lang="pt-BR" sz="1100">
                <a:solidFill>
                  <a:srgbClr val="0000DD"/>
                </a:solidFill>
              </a:rPr>
              <a:t>255</a:t>
            </a:r>
            <a:r>
              <a:rPr lang="pt-BR" sz="1100">
                <a:solidFill>
                  <a:schemeClr val="dk1"/>
                </a:solidFill>
              </a:rPr>
              <a:t>, </a:t>
            </a:r>
            <a:r>
              <a:rPr b="1" lang="pt-BR" sz="1100">
                <a:solidFill>
                  <a:srgbClr val="0000DD"/>
                </a:solidFill>
              </a:rPr>
              <a:t>255</a:t>
            </a:r>
            <a:r>
              <a:rPr lang="pt-BR" sz="1100">
                <a:solidFill>
                  <a:schemeClr val="dk1"/>
                </a:solidFill>
              </a:rPr>
              <a:t>);</a:t>
            </a:r>
            <a:endParaRPr sz="1100">
              <a:solidFill>
                <a:schemeClr val="dk1"/>
              </a:solidFill>
            </a:endParaRPr>
          </a:p>
          <a:p>
            <a:pPr indent="0" lvl="0" marL="0" rtl="0" algn="l">
              <a:spcBef>
                <a:spcPts val="0"/>
              </a:spcBef>
              <a:spcAft>
                <a:spcPts val="0"/>
              </a:spcAft>
              <a:buNone/>
            </a:pPr>
            <a:r>
              <a:rPr lang="pt-BR" sz="1100">
                <a:solidFill>
                  <a:srgbClr val="996633"/>
                </a:solidFill>
              </a:rPr>
              <a:t>$azul</a:t>
            </a:r>
            <a:r>
              <a:rPr lang="pt-BR" sz="1100">
                <a:solidFill>
                  <a:schemeClr val="dk1"/>
                </a:solidFill>
              </a:rPr>
              <a:t> </a:t>
            </a:r>
            <a:r>
              <a:rPr lang="pt-BR" sz="1100">
                <a:solidFill>
                  <a:srgbClr val="333333"/>
                </a:solidFill>
              </a:rPr>
              <a:t>=</a:t>
            </a:r>
            <a:r>
              <a:rPr lang="pt-BR" sz="1100">
                <a:solidFill>
                  <a:schemeClr val="dk1"/>
                </a:solidFill>
              </a:rPr>
              <a:t> imagecolorallocate(</a:t>
            </a:r>
            <a:r>
              <a:rPr lang="pt-BR" sz="1100">
                <a:solidFill>
                  <a:srgbClr val="996633"/>
                </a:solidFill>
              </a:rPr>
              <a:t>$image</a:t>
            </a:r>
            <a:r>
              <a:rPr lang="pt-BR" sz="1100">
                <a:solidFill>
                  <a:schemeClr val="dk1"/>
                </a:solidFill>
              </a:rPr>
              <a:t>, </a:t>
            </a:r>
            <a:r>
              <a:rPr b="1" lang="pt-BR" sz="1100">
                <a:solidFill>
                  <a:srgbClr val="0000DD"/>
                </a:solidFill>
              </a:rPr>
              <a:t>0</a:t>
            </a:r>
            <a:r>
              <a:rPr lang="pt-BR" sz="1100">
                <a:solidFill>
                  <a:schemeClr val="dk1"/>
                </a:solidFill>
              </a:rPr>
              <a:t>, </a:t>
            </a:r>
            <a:r>
              <a:rPr b="1" lang="pt-BR" sz="1100">
                <a:solidFill>
                  <a:srgbClr val="0000DD"/>
                </a:solidFill>
              </a:rPr>
              <a:t>0</a:t>
            </a:r>
            <a:r>
              <a:rPr lang="pt-BR" sz="1100">
                <a:solidFill>
                  <a:schemeClr val="dk1"/>
                </a:solidFill>
              </a:rPr>
              <a:t>, </a:t>
            </a:r>
            <a:r>
              <a:rPr b="1" lang="pt-BR" sz="1100">
                <a:solidFill>
                  <a:srgbClr val="0000DD"/>
                </a:solidFill>
              </a:rPr>
              <a:t>255</a:t>
            </a:r>
            <a:r>
              <a:rPr lang="pt-BR" sz="1100">
                <a:solidFill>
                  <a:schemeClr val="dk1"/>
                </a:solidFill>
              </a:rPr>
              <a:t>);</a:t>
            </a:r>
            <a:endParaRPr sz="1100">
              <a:solidFill>
                <a:schemeClr val="dk1"/>
              </a:solidFill>
            </a:endParaRPr>
          </a:p>
          <a:p>
            <a:pPr indent="0" lvl="0" marL="0" rtl="0" algn="l">
              <a:spcBef>
                <a:spcPts val="0"/>
              </a:spcBef>
              <a:spcAft>
                <a:spcPts val="0"/>
              </a:spcAft>
              <a:buNone/>
            </a:pPr>
            <a:r>
              <a:rPr lang="pt-BR" sz="1100">
                <a:solidFill>
                  <a:schemeClr val="dk1"/>
                </a:solidFill>
              </a:rPr>
              <a:t>imagefill(</a:t>
            </a:r>
            <a:r>
              <a:rPr lang="pt-BR" sz="1100">
                <a:solidFill>
                  <a:srgbClr val="996633"/>
                </a:solidFill>
              </a:rPr>
              <a:t>$image</a:t>
            </a:r>
            <a:r>
              <a:rPr lang="pt-BR" sz="1100">
                <a:solidFill>
                  <a:schemeClr val="dk1"/>
                </a:solidFill>
              </a:rPr>
              <a:t>, </a:t>
            </a:r>
            <a:r>
              <a:rPr b="1" lang="pt-BR" sz="1100">
                <a:solidFill>
                  <a:srgbClr val="0000DD"/>
                </a:solidFill>
              </a:rPr>
              <a:t>0</a:t>
            </a:r>
            <a:r>
              <a:rPr lang="pt-BR" sz="1100">
                <a:solidFill>
                  <a:schemeClr val="dk1"/>
                </a:solidFill>
              </a:rPr>
              <a:t>, </a:t>
            </a:r>
            <a:r>
              <a:rPr b="1" lang="pt-BR" sz="1100">
                <a:solidFill>
                  <a:srgbClr val="0000DD"/>
                </a:solidFill>
              </a:rPr>
              <a:t>0</a:t>
            </a:r>
            <a:r>
              <a:rPr lang="pt-BR" sz="1100">
                <a:solidFill>
                  <a:schemeClr val="dk1"/>
                </a:solidFill>
              </a:rPr>
              <a:t>, </a:t>
            </a:r>
            <a:r>
              <a:rPr lang="pt-BR" sz="1100">
                <a:solidFill>
                  <a:srgbClr val="996633"/>
                </a:solidFill>
              </a:rPr>
              <a:t>$branco</a:t>
            </a:r>
            <a:r>
              <a:rPr lang="pt-BR" sz="1100">
                <a:solidFill>
                  <a:schemeClr val="dk1"/>
                </a:solidFill>
              </a:rPr>
              <a:t>);</a:t>
            </a:r>
            <a:endParaRPr sz="1100">
              <a:solidFill>
                <a:schemeClr val="dk1"/>
              </a:solidFill>
            </a:endParaRPr>
          </a:p>
          <a:p>
            <a:pPr indent="0" lvl="0" marL="0" rtl="0" algn="l">
              <a:spcBef>
                <a:spcPts val="0"/>
              </a:spcBef>
              <a:spcAft>
                <a:spcPts val="0"/>
              </a:spcAft>
              <a:buNone/>
            </a:pPr>
            <a:r>
              <a:rPr lang="pt-BR" sz="1100">
                <a:solidFill>
                  <a:srgbClr val="888888"/>
                </a:solidFill>
              </a:rPr>
              <a:t>// escreve a string em cima na esquerda em 90º</a:t>
            </a:r>
            <a:endParaRPr sz="1100">
              <a:solidFill>
                <a:schemeClr val="dk1"/>
              </a:solidFill>
            </a:endParaRPr>
          </a:p>
          <a:p>
            <a:pPr indent="0" lvl="0" marL="0" rtl="0" algn="l">
              <a:spcBef>
                <a:spcPts val="0"/>
              </a:spcBef>
              <a:spcAft>
                <a:spcPts val="0"/>
              </a:spcAft>
              <a:buNone/>
            </a:pPr>
            <a:r>
              <a:rPr lang="pt-BR" sz="1100">
                <a:solidFill>
                  <a:schemeClr val="dk1"/>
                </a:solidFill>
              </a:rPr>
              <a:t>imagettftext(</a:t>
            </a:r>
            <a:r>
              <a:rPr lang="pt-BR" sz="1100">
                <a:solidFill>
                  <a:srgbClr val="996633"/>
                </a:solidFill>
              </a:rPr>
              <a:t>$image</a:t>
            </a:r>
            <a:r>
              <a:rPr lang="pt-BR" sz="1100">
                <a:solidFill>
                  <a:schemeClr val="dk1"/>
                </a:solidFill>
              </a:rPr>
              <a:t>, </a:t>
            </a:r>
            <a:r>
              <a:rPr b="1" lang="pt-BR" sz="1100">
                <a:solidFill>
                  <a:srgbClr val="0000DD"/>
                </a:solidFill>
              </a:rPr>
              <a:t>50</a:t>
            </a:r>
            <a:r>
              <a:rPr lang="pt-BR" sz="1100">
                <a:solidFill>
                  <a:schemeClr val="dk1"/>
                </a:solidFill>
              </a:rPr>
              <a:t>, </a:t>
            </a:r>
            <a:r>
              <a:rPr b="1" lang="pt-BR" sz="1100">
                <a:solidFill>
                  <a:srgbClr val="0000DD"/>
                </a:solidFill>
              </a:rPr>
              <a:t>90</a:t>
            </a:r>
            <a:r>
              <a:rPr lang="pt-BR" sz="1100">
                <a:solidFill>
                  <a:schemeClr val="dk1"/>
                </a:solidFill>
              </a:rPr>
              <a:t>, </a:t>
            </a:r>
            <a:r>
              <a:rPr b="1" lang="pt-BR" sz="1100">
                <a:solidFill>
                  <a:srgbClr val="0000DD"/>
                </a:solidFill>
              </a:rPr>
              <a:t>100</a:t>
            </a:r>
            <a:r>
              <a:rPr lang="pt-BR" sz="1100">
                <a:solidFill>
                  <a:schemeClr val="dk1"/>
                </a:solidFill>
              </a:rPr>
              <a:t>, </a:t>
            </a:r>
            <a:r>
              <a:rPr b="1" lang="pt-BR" sz="1100">
                <a:solidFill>
                  <a:srgbClr val="0000DD"/>
                </a:solidFill>
              </a:rPr>
              <a:t>200</a:t>
            </a:r>
            <a:r>
              <a:rPr lang="pt-BR" sz="1100">
                <a:solidFill>
                  <a:schemeClr val="dk1"/>
                </a:solidFill>
              </a:rPr>
              <a:t>, </a:t>
            </a:r>
            <a:r>
              <a:rPr lang="pt-BR" sz="1100">
                <a:solidFill>
                  <a:srgbClr val="996633"/>
                </a:solidFill>
              </a:rPr>
              <a:t>$azul</a:t>
            </a:r>
            <a:r>
              <a:rPr lang="pt-BR" sz="1100">
                <a:solidFill>
                  <a:schemeClr val="dk1"/>
                </a:solidFill>
              </a:rPr>
              <a:t>, </a:t>
            </a:r>
            <a:r>
              <a:rPr lang="pt-BR" sz="1100">
                <a:solidFill>
                  <a:srgbClr val="996633"/>
                </a:solidFill>
              </a:rPr>
              <a:t>$font_path</a:t>
            </a:r>
            <a:r>
              <a:rPr lang="pt-BR" sz="1100">
                <a:solidFill>
                  <a:srgbClr val="333333"/>
                </a:solidFill>
              </a:rPr>
              <a:t>.</a:t>
            </a:r>
            <a:r>
              <a:rPr lang="pt-BR" sz="1100">
                <a:solidFill>
                  <a:srgbClr val="996633"/>
                </a:solidFill>
              </a:rPr>
              <a:t>$font</a:t>
            </a:r>
            <a:r>
              <a:rPr lang="pt-BR" sz="1100">
                <a:solidFill>
                  <a:schemeClr val="dk1"/>
                </a:solidFill>
              </a:rPr>
              <a:t>,</a:t>
            </a:r>
            <a:endParaRPr sz="1100">
              <a:solidFill>
                <a:schemeClr val="dk1"/>
              </a:solidFill>
            </a:endParaRPr>
          </a:p>
          <a:p>
            <a:pPr indent="0" lvl="0" marL="0" rtl="0" algn="l">
              <a:spcBef>
                <a:spcPts val="0"/>
              </a:spcBef>
              <a:spcAft>
                <a:spcPts val="0"/>
              </a:spcAft>
              <a:buNone/>
            </a:pPr>
            <a:r>
              <a:rPr lang="pt-BR" sz="1100">
                <a:solidFill>
                  <a:schemeClr val="dk1"/>
                </a:solidFill>
              </a:rPr>
              <a:t>  </a:t>
            </a:r>
            <a:r>
              <a:rPr lang="pt-BR" sz="1100">
                <a:solidFill>
                  <a:schemeClr val="dk1"/>
                </a:solidFill>
                <a:highlight>
                  <a:srgbClr val="FFF0F0"/>
                </a:highlight>
              </a:rPr>
              <a:t>"85 bits"</a:t>
            </a:r>
            <a:r>
              <a:rPr lang="pt-BR" sz="1100">
                <a:solidFill>
                  <a:schemeClr val="dk1"/>
                </a:solidFill>
              </a:rPr>
              <a:t>);</a:t>
            </a:r>
            <a:endParaRPr sz="1100">
              <a:solidFill>
                <a:schemeClr val="dk1"/>
              </a:solidFill>
            </a:endParaRPr>
          </a:p>
          <a:p>
            <a:pPr indent="0" lvl="0" marL="0" rtl="0" algn="l">
              <a:spcBef>
                <a:spcPts val="0"/>
              </a:spcBef>
              <a:spcAft>
                <a:spcPts val="0"/>
              </a:spcAft>
              <a:buNone/>
            </a:pPr>
            <a:r>
              <a:rPr lang="pt-BR" sz="1100">
                <a:solidFill>
                  <a:srgbClr val="888888"/>
                </a:solidFill>
              </a:rPr>
              <a:t>// envia a imagem</a:t>
            </a:r>
            <a:endParaRPr sz="1100">
              <a:solidFill>
                <a:schemeClr val="dk1"/>
              </a:solidFill>
            </a:endParaRPr>
          </a:p>
          <a:p>
            <a:pPr indent="0" lvl="0" marL="0" rtl="0" algn="l">
              <a:spcBef>
                <a:spcPts val="0"/>
              </a:spcBef>
              <a:spcAft>
                <a:spcPts val="0"/>
              </a:spcAft>
              <a:buNone/>
            </a:pPr>
            <a:r>
              <a:rPr lang="pt-BR" sz="1100">
                <a:solidFill>
                  <a:schemeClr val="dk1"/>
                </a:solidFill>
              </a:rPr>
              <a:t>header(</a:t>
            </a:r>
            <a:r>
              <a:rPr lang="pt-BR" sz="1100">
                <a:solidFill>
                  <a:schemeClr val="dk1"/>
                </a:solidFill>
                <a:highlight>
                  <a:srgbClr val="FFF0F0"/>
                </a:highlight>
              </a:rPr>
              <a:t>"Content-type: image/png"</a:t>
            </a:r>
            <a:r>
              <a:rPr lang="pt-BR" sz="1100">
                <a:solidFill>
                  <a:schemeClr val="dk1"/>
                </a:solidFill>
              </a:rPr>
              <a:t>);</a:t>
            </a:r>
            <a:endParaRPr sz="1100">
              <a:solidFill>
                <a:schemeClr val="dk1"/>
              </a:solidFill>
            </a:endParaRPr>
          </a:p>
          <a:p>
            <a:pPr indent="0" lvl="0" marL="0" rtl="0" algn="l">
              <a:lnSpc>
                <a:spcPct val="125000"/>
              </a:lnSpc>
              <a:spcBef>
                <a:spcPts val="0"/>
              </a:spcBef>
              <a:spcAft>
                <a:spcPts val="0"/>
              </a:spcAft>
              <a:buNone/>
            </a:pPr>
            <a:r>
              <a:rPr lang="pt-BR" sz="1100">
                <a:solidFill>
                  <a:schemeClr val="dk1"/>
                </a:solidFill>
              </a:rPr>
              <a:t>imagepng(</a:t>
            </a:r>
            <a:r>
              <a:rPr lang="pt-BR" sz="1100">
                <a:solidFill>
                  <a:srgbClr val="996633"/>
                </a:solidFill>
              </a:rPr>
              <a:t>$image</a:t>
            </a:r>
            <a:r>
              <a:rPr lang="pt-BR" sz="1100">
                <a:solidFill>
                  <a:schemeClr val="dk1"/>
                </a:solidFill>
              </a:rPr>
              <a:t>);</a:t>
            </a:r>
            <a:endParaRPr sz="1100">
              <a:solidFill>
                <a:schemeClr val="dk1"/>
              </a:solidFill>
            </a:endParaRPr>
          </a:p>
        </p:txBody>
      </p:sp>
    </p:spTree>
  </p:cSld>
  <p:clrMapOvr>
    <a:masterClrMapping/>
  </p:clrMapOvr>
</p:sld>
</file>

<file path=ppt/slides/slide3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8" name="Shape 3348"/>
        <p:cNvGrpSpPr/>
        <p:nvPr/>
      </p:nvGrpSpPr>
      <p:grpSpPr>
        <a:xfrm>
          <a:off x="0" y="0"/>
          <a:ext cx="0" cy="0"/>
          <a:chOff x="0" y="0"/>
          <a:chExt cx="0" cy="0"/>
        </a:xfrm>
      </p:grpSpPr>
      <p:sp>
        <p:nvSpPr>
          <p:cNvPr id="3349" name="Google Shape;3349;p39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GD retângulo</a:t>
            </a:r>
            <a:endParaRPr/>
          </a:p>
        </p:txBody>
      </p:sp>
      <p:sp>
        <p:nvSpPr>
          <p:cNvPr id="3350" name="Google Shape;3350;p399"/>
          <p:cNvSpPr txBox="1"/>
          <p:nvPr/>
        </p:nvSpPr>
        <p:spPr>
          <a:xfrm>
            <a:off x="227975" y="1424775"/>
            <a:ext cx="4630500" cy="30000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pt-BR" sz="1100">
                <a:solidFill>
                  <a:srgbClr val="557799"/>
                </a:solidFill>
              </a:rPr>
              <a:t>&lt;?php</a:t>
            </a:r>
            <a:endParaRPr sz="1100">
              <a:solidFill>
                <a:schemeClr val="dk1"/>
              </a:solidFill>
            </a:endParaRPr>
          </a:p>
          <a:p>
            <a:pPr indent="0" lvl="0" marL="0" rtl="0" algn="l">
              <a:spcBef>
                <a:spcPts val="0"/>
              </a:spcBef>
              <a:spcAft>
                <a:spcPts val="0"/>
              </a:spcAft>
              <a:buNone/>
            </a:pPr>
            <a:r>
              <a:rPr lang="pt-BR" sz="1100">
                <a:solidFill>
                  <a:srgbClr val="996633"/>
                </a:solidFill>
              </a:rPr>
              <a:t>$image</a:t>
            </a:r>
            <a:r>
              <a:rPr lang="pt-BR" sz="1100">
                <a:solidFill>
                  <a:schemeClr val="dk1"/>
                </a:solidFill>
              </a:rPr>
              <a:t> </a:t>
            </a:r>
            <a:r>
              <a:rPr lang="pt-BR" sz="1100">
                <a:solidFill>
                  <a:srgbClr val="333333"/>
                </a:solidFill>
              </a:rPr>
              <a:t>=</a:t>
            </a:r>
            <a:r>
              <a:rPr lang="pt-BR" sz="1100">
                <a:solidFill>
                  <a:schemeClr val="dk1"/>
                </a:solidFill>
              </a:rPr>
              <a:t> imagecreatetruecolor(</a:t>
            </a:r>
            <a:r>
              <a:rPr b="1" lang="pt-BR" sz="1100">
                <a:solidFill>
                  <a:srgbClr val="0000DD"/>
                </a:solidFill>
              </a:rPr>
              <a:t>800</a:t>
            </a:r>
            <a:r>
              <a:rPr lang="pt-BR" sz="1100">
                <a:solidFill>
                  <a:schemeClr val="dk1"/>
                </a:solidFill>
              </a:rPr>
              <a:t>, </a:t>
            </a:r>
            <a:r>
              <a:rPr b="1" lang="pt-BR" sz="1100">
                <a:solidFill>
                  <a:srgbClr val="0000DD"/>
                </a:solidFill>
              </a:rPr>
              <a:t>600</a:t>
            </a:r>
            <a:r>
              <a:rPr lang="pt-BR" sz="1100">
                <a:solidFill>
                  <a:schemeClr val="dk1"/>
                </a:solidFill>
              </a:rPr>
              <a:t>);</a:t>
            </a:r>
            <a:endParaRPr sz="1100">
              <a:solidFill>
                <a:schemeClr val="dk1"/>
              </a:solidFill>
            </a:endParaRPr>
          </a:p>
          <a:p>
            <a:pPr indent="0" lvl="0" marL="0" rtl="0" algn="l">
              <a:spcBef>
                <a:spcPts val="0"/>
              </a:spcBef>
              <a:spcAft>
                <a:spcPts val="0"/>
              </a:spcAft>
              <a:buNone/>
            </a:pPr>
            <a:r>
              <a:rPr lang="pt-BR" sz="1100">
                <a:solidFill>
                  <a:srgbClr val="996633"/>
                </a:solidFill>
              </a:rPr>
              <a:t>$branco</a:t>
            </a:r>
            <a:r>
              <a:rPr lang="pt-BR" sz="1100">
                <a:solidFill>
                  <a:schemeClr val="dk1"/>
                </a:solidFill>
              </a:rPr>
              <a:t> </a:t>
            </a:r>
            <a:r>
              <a:rPr lang="pt-BR" sz="1100">
                <a:solidFill>
                  <a:srgbClr val="333333"/>
                </a:solidFill>
              </a:rPr>
              <a:t>=</a:t>
            </a:r>
            <a:r>
              <a:rPr lang="pt-BR" sz="1100">
                <a:solidFill>
                  <a:schemeClr val="dk1"/>
                </a:solidFill>
              </a:rPr>
              <a:t> imagecolorallocate(</a:t>
            </a:r>
            <a:r>
              <a:rPr lang="pt-BR" sz="1100">
                <a:solidFill>
                  <a:srgbClr val="996633"/>
                </a:solidFill>
              </a:rPr>
              <a:t>$image</a:t>
            </a:r>
            <a:r>
              <a:rPr lang="pt-BR" sz="1100">
                <a:solidFill>
                  <a:schemeClr val="dk1"/>
                </a:solidFill>
              </a:rPr>
              <a:t>, </a:t>
            </a:r>
            <a:r>
              <a:rPr b="1" lang="pt-BR" sz="1100">
                <a:solidFill>
                  <a:srgbClr val="0000DD"/>
                </a:solidFill>
              </a:rPr>
              <a:t>255</a:t>
            </a:r>
            <a:r>
              <a:rPr lang="pt-BR" sz="1100">
                <a:solidFill>
                  <a:schemeClr val="dk1"/>
                </a:solidFill>
              </a:rPr>
              <a:t>, </a:t>
            </a:r>
            <a:r>
              <a:rPr b="1" lang="pt-BR" sz="1100">
                <a:solidFill>
                  <a:srgbClr val="0000DD"/>
                </a:solidFill>
              </a:rPr>
              <a:t>255</a:t>
            </a:r>
            <a:r>
              <a:rPr lang="pt-BR" sz="1100">
                <a:solidFill>
                  <a:schemeClr val="dk1"/>
                </a:solidFill>
              </a:rPr>
              <a:t>, </a:t>
            </a:r>
            <a:r>
              <a:rPr b="1" lang="pt-BR" sz="1100">
                <a:solidFill>
                  <a:srgbClr val="0000DD"/>
                </a:solidFill>
              </a:rPr>
              <a:t>255</a:t>
            </a:r>
            <a:r>
              <a:rPr lang="pt-BR" sz="1100">
                <a:solidFill>
                  <a:schemeClr val="dk1"/>
                </a:solidFill>
              </a:rPr>
              <a:t>);</a:t>
            </a:r>
            <a:endParaRPr sz="1100">
              <a:solidFill>
                <a:schemeClr val="dk1"/>
              </a:solidFill>
            </a:endParaRPr>
          </a:p>
          <a:p>
            <a:pPr indent="0" lvl="0" marL="0" rtl="0" algn="l">
              <a:spcBef>
                <a:spcPts val="0"/>
              </a:spcBef>
              <a:spcAft>
                <a:spcPts val="0"/>
              </a:spcAft>
              <a:buNone/>
            </a:pPr>
            <a:r>
              <a:rPr lang="pt-BR" sz="1100">
                <a:solidFill>
                  <a:srgbClr val="996633"/>
                </a:solidFill>
              </a:rPr>
              <a:t>$verde</a:t>
            </a:r>
            <a:r>
              <a:rPr lang="pt-BR" sz="1100">
                <a:solidFill>
                  <a:schemeClr val="dk1"/>
                </a:solidFill>
              </a:rPr>
              <a:t> </a:t>
            </a:r>
            <a:r>
              <a:rPr lang="pt-BR" sz="1100">
                <a:solidFill>
                  <a:srgbClr val="333333"/>
                </a:solidFill>
              </a:rPr>
              <a:t>=</a:t>
            </a:r>
            <a:r>
              <a:rPr lang="pt-BR" sz="1100">
                <a:solidFill>
                  <a:schemeClr val="dk1"/>
                </a:solidFill>
              </a:rPr>
              <a:t> imagecolorallocate(</a:t>
            </a:r>
            <a:r>
              <a:rPr lang="pt-BR" sz="1100">
                <a:solidFill>
                  <a:srgbClr val="996633"/>
                </a:solidFill>
              </a:rPr>
              <a:t>$image</a:t>
            </a:r>
            <a:r>
              <a:rPr lang="pt-BR" sz="1100">
                <a:solidFill>
                  <a:schemeClr val="dk1"/>
                </a:solidFill>
              </a:rPr>
              <a:t>, </a:t>
            </a:r>
            <a:r>
              <a:rPr b="1" lang="pt-BR" sz="1100">
                <a:solidFill>
                  <a:srgbClr val="0000DD"/>
                </a:solidFill>
              </a:rPr>
              <a:t>0</a:t>
            </a:r>
            <a:r>
              <a:rPr lang="pt-BR" sz="1100">
                <a:solidFill>
                  <a:schemeClr val="dk1"/>
                </a:solidFill>
              </a:rPr>
              <a:t>, </a:t>
            </a:r>
            <a:r>
              <a:rPr b="1" lang="pt-BR" sz="1100">
                <a:solidFill>
                  <a:srgbClr val="0000DD"/>
                </a:solidFill>
              </a:rPr>
              <a:t>153</a:t>
            </a:r>
            <a:r>
              <a:rPr lang="pt-BR" sz="1100">
                <a:solidFill>
                  <a:schemeClr val="dk1"/>
                </a:solidFill>
              </a:rPr>
              <a:t>, </a:t>
            </a:r>
            <a:r>
              <a:rPr b="1" lang="pt-BR" sz="1100">
                <a:solidFill>
                  <a:srgbClr val="0000DD"/>
                </a:solidFill>
              </a:rPr>
              <a:t>0</a:t>
            </a:r>
            <a:r>
              <a:rPr lang="pt-BR" sz="1100">
                <a:solidFill>
                  <a:schemeClr val="dk1"/>
                </a:solidFill>
              </a:rPr>
              <a:t>); </a:t>
            </a:r>
            <a:endParaRPr sz="1100">
              <a:solidFill>
                <a:schemeClr val="dk1"/>
              </a:solidFill>
            </a:endParaRPr>
          </a:p>
          <a:p>
            <a:pPr indent="0" lvl="0" marL="0" rtl="0" algn="l">
              <a:spcBef>
                <a:spcPts val="0"/>
              </a:spcBef>
              <a:spcAft>
                <a:spcPts val="0"/>
              </a:spcAft>
              <a:buNone/>
            </a:pPr>
            <a:r>
              <a:t/>
            </a:r>
            <a:endParaRPr sz="1100">
              <a:solidFill>
                <a:schemeClr val="dk1"/>
              </a:solidFill>
            </a:endParaRPr>
          </a:p>
          <a:p>
            <a:pPr indent="0" lvl="0" marL="0" rtl="0" algn="l">
              <a:spcBef>
                <a:spcPts val="0"/>
              </a:spcBef>
              <a:spcAft>
                <a:spcPts val="0"/>
              </a:spcAft>
              <a:buNone/>
            </a:pPr>
            <a:r>
              <a:rPr lang="pt-BR" sz="1100">
                <a:solidFill>
                  <a:srgbClr val="888888"/>
                </a:solidFill>
              </a:rPr>
              <a:t>//retangulo ou quadrado sem preenchimento</a:t>
            </a:r>
            <a:endParaRPr sz="1100">
              <a:solidFill>
                <a:schemeClr val="dk1"/>
              </a:solidFill>
            </a:endParaRPr>
          </a:p>
          <a:p>
            <a:pPr indent="0" lvl="0" marL="0" rtl="0" algn="l">
              <a:spcBef>
                <a:spcPts val="0"/>
              </a:spcBef>
              <a:spcAft>
                <a:spcPts val="0"/>
              </a:spcAft>
              <a:buNone/>
            </a:pPr>
            <a:r>
              <a:rPr lang="pt-BR" sz="1100">
                <a:solidFill>
                  <a:schemeClr val="dk1"/>
                </a:solidFill>
              </a:rPr>
              <a:t>imagerectangle(</a:t>
            </a:r>
            <a:r>
              <a:rPr lang="pt-BR" sz="1100">
                <a:solidFill>
                  <a:srgbClr val="996633"/>
                </a:solidFill>
              </a:rPr>
              <a:t>$image</a:t>
            </a:r>
            <a:r>
              <a:rPr lang="pt-BR" sz="1100">
                <a:solidFill>
                  <a:schemeClr val="dk1"/>
                </a:solidFill>
              </a:rPr>
              <a:t>, </a:t>
            </a:r>
            <a:r>
              <a:rPr b="1" lang="pt-BR" sz="1100">
                <a:solidFill>
                  <a:srgbClr val="0000DD"/>
                </a:solidFill>
              </a:rPr>
              <a:t>20</a:t>
            </a:r>
            <a:r>
              <a:rPr lang="pt-BR" sz="1100">
                <a:solidFill>
                  <a:schemeClr val="dk1"/>
                </a:solidFill>
              </a:rPr>
              <a:t>, </a:t>
            </a:r>
            <a:r>
              <a:rPr b="1" lang="pt-BR" sz="1100">
                <a:solidFill>
                  <a:srgbClr val="0000DD"/>
                </a:solidFill>
              </a:rPr>
              <a:t>100</a:t>
            </a:r>
            <a:r>
              <a:rPr lang="pt-BR" sz="1100">
                <a:solidFill>
                  <a:schemeClr val="dk1"/>
                </a:solidFill>
              </a:rPr>
              <a:t>, </a:t>
            </a:r>
            <a:r>
              <a:rPr b="1" lang="pt-BR" sz="1100">
                <a:solidFill>
                  <a:srgbClr val="0000DD"/>
                </a:solidFill>
              </a:rPr>
              <a:t>400</a:t>
            </a:r>
            <a:r>
              <a:rPr lang="pt-BR" sz="1100">
                <a:solidFill>
                  <a:schemeClr val="dk1"/>
                </a:solidFill>
              </a:rPr>
              <a:t>, </a:t>
            </a:r>
            <a:r>
              <a:rPr b="1" lang="pt-BR" sz="1100">
                <a:solidFill>
                  <a:srgbClr val="0000DD"/>
                </a:solidFill>
              </a:rPr>
              <a:t>400</a:t>
            </a:r>
            <a:r>
              <a:rPr lang="pt-BR" sz="1100">
                <a:solidFill>
                  <a:schemeClr val="dk1"/>
                </a:solidFill>
              </a:rPr>
              <a:t>, </a:t>
            </a:r>
            <a:r>
              <a:rPr lang="pt-BR" sz="1100">
                <a:solidFill>
                  <a:srgbClr val="996633"/>
                </a:solidFill>
              </a:rPr>
              <a:t>$branco</a:t>
            </a:r>
            <a:r>
              <a:rPr lang="pt-BR" sz="1100">
                <a:solidFill>
                  <a:schemeClr val="dk1"/>
                </a:solidFill>
              </a:rPr>
              <a:t>);</a:t>
            </a:r>
            <a:endParaRPr sz="1100">
              <a:solidFill>
                <a:schemeClr val="dk1"/>
              </a:solidFill>
            </a:endParaRPr>
          </a:p>
          <a:p>
            <a:pPr indent="0" lvl="0" marL="0" rtl="0" algn="l">
              <a:spcBef>
                <a:spcPts val="0"/>
              </a:spcBef>
              <a:spcAft>
                <a:spcPts val="0"/>
              </a:spcAft>
              <a:buNone/>
            </a:pPr>
            <a:r>
              <a:rPr lang="pt-BR" sz="1100">
                <a:solidFill>
                  <a:srgbClr val="888888"/>
                </a:solidFill>
              </a:rPr>
              <a:t>//retangulo ou quadrado com preenchimento</a:t>
            </a:r>
            <a:endParaRPr sz="1100">
              <a:solidFill>
                <a:schemeClr val="dk1"/>
              </a:solidFill>
            </a:endParaRPr>
          </a:p>
          <a:p>
            <a:pPr indent="0" lvl="0" marL="0" rtl="0" algn="l">
              <a:spcBef>
                <a:spcPts val="0"/>
              </a:spcBef>
              <a:spcAft>
                <a:spcPts val="0"/>
              </a:spcAft>
              <a:buNone/>
            </a:pPr>
            <a:r>
              <a:rPr lang="pt-BR" sz="1100">
                <a:solidFill>
                  <a:schemeClr val="dk1"/>
                </a:solidFill>
              </a:rPr>
              <a:t>imagefilledrectangle(</a:t>
            </a:r>
            <a:r>
              <a:rPr lang="pt-BR" sz="1100">
                <a:solidFill>
                  <a:srgbClr val="996633"/>
                </a:solidFill>
              </a:rPr>
              <a:t>$image</a:t>
            </a:r>
            <a:r>
              <a:rPr lang="pt-BR" sz="1100">
                <a:solidFill>
                  <a:schemeClr val="dk1"/>
                </a:solidFill>
              </a:rPr>
              <a:t>, </a:t>
            </a:r>
            <a:r>
              <a:rPr b="1" lang="pt-BR" sz="1100">
                <a:solidFill>
                  <a:srgbClr val="0000DD"/>
                </a:solidFill>
              </a:rPr>
              <a:t>410</a:t>
            </a:r>
            <a:r>
              <a:rPr lang="pt-BR" sz="1100">
                <a:solidFill>
                  <a:schemeClr val="dk1"/>
                </a:solidFill>
              </a:rPr>
              <a:t>, </a:t>
            </a:r>
            <a:r>
              <a:rPr b="1" lang="pt-BR" sz="1100">
                <a:solidFill>
                  <a:srgbClr val="0000DD"/>
                </a:solidFill>
              </a:rPr>
              <a:t>100</a:t>
            </a:r>
            <a:r>
              <a:rPr lang="pt-BR" sz="1100">
                <a:solidFill>
                  <a:schemeClr val="dk1"/>
                </a:solidFill>
              </a:rPr>
              <a:t>, </a:t>
            </a:r>
            <a:r>
              <a:rPr b="1" lang="pt-BR" sz="1100">
                <a:solidFill>
                  <a:srgbClr val="0000DD"/>
                </a:solidFill>
              </a:rPr>
              <a:t>800</a:t>
            </a:r>
            <a:r>
              <a:rPr lang="pt-BR" sz="1100">
                <a:solidFill>
                  <a:schemeClr val="dk1"/>
                </a:solidFill>
              </a:rPr>
              <a:t>, </a:t>
            </a:r>
            <a:r>
              <a:rPr b="1" lang="pt-BR" sz="1100">
                <a:solidFill>
                  <a:srgbClr val="0000DD"/>
                </a:solidFill>
              </a:rPr>
              <a:t>400</a:t>
            </a:r>
            <a:r>
              <a:rPr lang="pt-BR" sz="1100">
                <a:solidFill>
                  <a:schemeClr val="dk1"/>
                </a:solidFill>
              </a:rPr>
              <a:t>, </a:t>
            </a:r>
            <a:r>
              <a:rPr lang="pt-BR" sz="1100">
                <a:solidFill>
                  <a:srgbClr val="996633"/>
                </a:solidFill>
              </a:rPr>
              <a:t>$verde</a:t>
            </a:r>
            <a:r>
              <a:rPr lang="pt-BR" sz="1100">
                <a:solidFill>
                  <a:schemeClr val="dk1"/>
                </a:solidFill>
              </a:rPr>
              <a:t>); </a:t>
            </a:r>
            <a:endParaRPr sz="1100">
              <a:solidFill>
                <a:schemeClr val="dk1"/>
              </a:solidFill>
            </a:endParaRPr>
          </a:p>
          <a:p>
            <a:pPr indent="0" lvl="0" marL="0" rtl="0" algn="l">
              <a:spcBef>
                <a:spcPts val="0"/>
              </a:spcBef>
              <a:spcAft>
                <a:spcPts val="0"/>
              </a:spcAft>
              <a:buNone/>
            </a:pPr>
            <a:r>
              <a:t/>
            </a:r>
            <a:endParaRPr sz="1100">
              <a:solidFill>
                <a:schemeClr val="dk1"/>
              </a:solidFill>
            </a:endParaRPr>
          </a:p>
          <a:p>
            <a:pPr indent="0" lvl="0" marL="0" rtl="0" algn="l">
              <a:spcBef>
                <a:spcPts val="0"/>
              </a:spcBef>
              <a:spcAft>
                <a:spcPts val="0"/>
              </a:spcAft>
              <a:buNone/>
            </a:pPr>
            <a:r>
              <a:rPr lang="pt-BR" sz="1100">
                <a:solidFill>
                  <a:schemeClr val="dk1"/>
                </a:solidFill>
              </a:rPr>
              <a:t>header(</a:t>
            </a:r>
            <a:r>
              <a:rPr lang="pt-BR" sz="1100">
                <a:solidFill>
                  <a:schemeClr val="dk1"/>
                </a:solidFill>
                <a:highlight>
                  <a:srgbClr val="FFF0F0"/>
                </a:highlight>
              </a:rPr>
              <a:t>'Content-Type: image/png'</a:t>
            </a:r>
            <a:r>
              <a:rPr lang="pt-BR" sz="1100">
                <a:solidFill>
                  <a:schemeClr val="dk1"/>
                </a:solidFill>
              </a:rPr>
              <a:t>);</a:t>
            </a:r>
            <a:endParaRPr sz="1100">
              <a:solidFill>
                <a:schemeClr val="dk1"/>
              </a:solidFill>
            </a:endParaRPr>
          </a:p>
          <a:p>
            <a:pPr indent="0" lvl="0" marL="0" rtl="0" algn="l">
              <a:spcBef>
                <a:spcPts val="0"/>
              </a:spcBef>
              <a:spcAft>
                <a:spcPts val="0"/>
              </a:spcAft>
              <a:buNone/>
            </a:pPr>
            <a:r>
              <a:rPr lang="pt-BR" sz="1100">
                <a:solidFill>
                  <a:schemeClr val="dk1"/>
                </a:solidFill>
              </a:rPr>
              <a:t>imagepng(</a:t>
            </a:r>
            <a:r>
              <a:rPr lang="pt-BR" sz="1100">
                <a:solidFill>
                  <a:srgbClr val="996633"/>
                </a:solidFill>
              </a:rPr>
              <a:t>$image</a:t>
            </a:r>
            <a:r>
              <a:rPr lang="pt-BR" sz="1100">
                <a:solidFill>
                  <a:schemeClr val="dk1"/>
                </a:solidFill>
              </a:rPr>
              <a:t>);</a:t>
            </a:r>
            <a:endParaRPr sz="1100">
              <a:solidFill>
                <a:schemeClr val="dk1"/>
              </a:solidFill>
            </a:endParaRPr>
          </a:p>
          <a:p>
            <a:pPr indent="0" lvl="0" marL="0" rtl="0" algn="l">
              <a:lnSpc>
                <a:spcPct val="125000"/>
              </a:lnSpc>
              <a:spcBef>
                <a:spcPts val="0"/>
              </a:spcBef>
              <a:spcAft>
                <a:spcPts val="0"/>
              </a:spcAft>
              <a:buNone/>
            </a:pPr>
            <a:r>
              <a:rPr lang="pt-BR" sz="1100">
                <a:solidFill>
                  <a:schemeClr val="dk1"/>
                </a:solidFill>
              </a:rPr>
              <a:t>imagedestroy(</a:t>
            </a:r>
            <a:r>
              <a:rPr lang="pt-BR" sz="1100">
                <a:solidFill>
                  <a:srgbClr val="996633"/>
                </a:solidFill>
              </a:rPr>
              <a:t>$image</a:t>
            </a:r>
            <a:r>
              <a:rPr lang="pt-BR" sz="1100">
                <a:solidFill>
                  <a:schemeClr val="dk1"/>
                </a:solidFill>
              </a:rPr>
              <a:t>);</a:t>
            </a:r>
            <a:endParaRPr sz="1100">
              <a:solidFill>
                <a:schemeClr val="dk1"/>
              </a:solidFill>
            </a:endParaRPr>
          </a:p>
        </p:txBody>
      </p:sp>
    </p:spTree>
  </p:cSld>
  <p:clrMapOvr>
    <a:masterClrMapping/>
  </p:clrMapOvr>
</p:sld>
</file>

<file path=ppt/slides/slide3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4" name="Shape 3354"/>
        <p:cNvGrpSpPr/>
        <p:nvPr/>
      </p:nvGrpSpPr>
      <p:grpSpPr>
        <a:xfrm>
          <a:off x="0" y="0"/>
          <a:ext cx="0" cy="0"/>
          <a:chOff x="0" y="0"/>
          <a:chExt cx="0" cy="0"/>
        </a:xfrm>
      </p:grpSpPr>
      <p:sp>
        <p:nvSpPr>
          <p:cNvPr id="3355" name="Google Shape;3355;p40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GD Círculo</a:t>
            </a:r>
            <a:endParaRPr/>
          </a:p>
        </p:txBody>
      </p:sp>
      <p:sp>
        <p:nvSpPr>
          <p:cNvPr id="3356" name="Google Shape;3356;p400"/>
          <p:cNvSpPr txBox="1"/>
          <p:nvPr/>
        </p:nvSpPr>
        <p:spPr>
          <a:xfrm>
            <a:off x="370450" y="1289425"/>
            <a:ext cx="4260000" cy="30000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pt-BR" sz="1100">
                <a:solidFill>
                  <a:srgbClr val="557799"/>
                </a:solidFill>
              </a:rPr>
              <a:t>&lt;?php</a:t>
            </a:r>
            <a:endParaRPr sz="1100">
              <a:solidFill>
                <a:schemeClr val="dk1"/>
              </a:solidFill>
            </a:endParaRPr>
          </a:p>
          <a:p>
            <a:pPr indent="0" lvl="0" marL="0" rtl="0" algn="l">
              <a:spcBef>
                <a:spcPts val="0"/>
              </a:spcBef>
              <a:spcAft>
                <a:spcPts val="0"/>
              </a:spcAft>
              <a:buNone/>
            </a:pPr>
            <a:r>
              <a:t/>
            </a:r>
            <a:endParaRPr sz="1100">
              <a:solidFill>
                <a:schemeClr val="dk1"/>
              </a:solidFill>
            </a:endParaRPr>
          </a:p>
          <a:p>
            <a:pPr indent="0" lvl="0" marL="0" rtl="0" algn="l">
              <a:spcBef>
                <a:spcPts val="0"/>
              </a:spcBef>
              <a:spcAft>
                <a:spcPts val="0"/>
              </a:spcAft>
              <a:buNone/>
            </a:pPr>
            <a:r>
              <a:rPr lang="pt-BR" sz="1100">
                <a:solidFill>
                  <a:srgbClr val="996633"/>
                </a:solidFill>
              </a:rPr>
              <a:t>$image</a:t>
            </a:r>
            <a:r>
              <a:rPr lang="pt-BR" sz="1100">
                <a:solidFill>
                  <a:schemeClr val="dk1"/>
                </a:solidFill>
              </a:rPr>
              <a:t>  </a:t>
            </a:r>
            <a:r>
              <a:rPr lang="pt-BR" sz="1100">
                <a:solidFill>
                  <a:srgbClr val="333333"/>
                </a:solidFill>
              </a:rPr>
              <a:t>=</a:t>
            </a:r>
            <a:r>
              <a:rPr lang="pt-BR" sz="1100">
                <a:solidFill>
                  <a:schemeClr val="dk1"/>
                </a:solidFill>
              </a:rPr>
              <a:t> imagecreatetruecolor(</a:t>
            </a:r>
            <a:r>
              <a:rPr b="1" lang="pt-BR" sz="1100">
                <a:solidFill>
                  <a:srgbClr val="0000DD"/>
                </a:solidFill>
              </a:rPr>
              <a:t>800</a:t>
            </a:r>
            <a:r>
              <a:rPr lang="pt-BR" sz="1100">
                <a:solidFill>
                  <a:schemeClr val="dk1"/>
                </a:solidFill>
              </a:rPr>
              <a:t>, </a:t>
            </a:r>
            <a:r>
              <a:rPr b="1" lang="pt-BR" sz="1100">
                <a:solidFill>
                  <a:srgbClr val="0000DD"/>
                </a:solidFill>
              </a:rPr>
              <a:t>600</a:t>
            </a:r>
            <a:r>
              <a:rPr lang="pt-BR" sz="1100">
                <a:solidFill>
                  <a:schemeClr val="dk1"/>
                </a:solidFill>
              </a:rPr>
              <a:t>);</a:t>
            </a:r>
            <a:endParaRPr sz="1100">
              <a:solidFill>
                <a:schemeClr val="dk1"/>
              </a:solidFill>
            </a:endParaRPr>
          </a:p>
          <a:p>
            <a:pPr indent="0" lvl="0" marL="0" rtl="0" algn="l">
              <a:spcBef>
                <a:spcPts val="0"/>
              </a:spcBef>
              <a:spcAft>
                <a:spcPts val="0"/>
              </a:spcAft>
              <a:buNone/>
            </a:pPr>
            <a:r>
              <a:rPr lang="pt-BR" sz="1100">
                <a:solidFill>
                  <a:srgbClr val="996633"/>
                </a:solidFill>
              </a:rPr>
              <a:t>$branco</a:t>
            </a:r>
            <a:r>
              <a:rPr lang="pt-BR" sz="1100">
                <a:solidFill>
                  <a:schemeClr val="dk1"/>
                </a:solidFill>
              </a:rPr>
              <a:t> </a:t>
            </a:r>
            <a:r>
              <a:rPr lang="pt-BR" sz="1100">
                <a:solidFill>
                  <a:srgbClr val="333333"/>
                </a:solidFill>
              </a:rPr>
              <a:t>=</a:t>
            </a:r>
            <a:r>
              <a:rPr lang="pt-BR" sz="1100">
                <a:solidFill>
                  <a:schemeClr val="dk1"/>
                </a:solidFill>
              </a:rPr>
              <a:t> imagecolorallocate(</a:t>
            </a:r>
            <a:r>
              <a:rPr lang="pt-BR" sz="1100">
                <a:solidFill>
                  <a:srgbClr val="996633"/>
                </a:solidFill>
              </a:rPr>
              <a:t>$image</a:t>
            </a:r>
            <a:r>
              <a:rPr lang="pt-BR" sz="1100">
                <a:solidFill>
                  <a:schemeClr val="dk1"/>
                </a:solidFill>
              </a:rPr>
              <a:t>, </a:t>
            </a:r>
            <a:r>
              <a:rPr b="1" lang="pt-BR" sz="1100">
                <a:solidFill>
                  <a:srgbClr val="0000DD"/>
                </a:solidFill>
              </a:rPr>
              <a:t>255</a:t>
            </a:r>
            <a:r>
              <a:rPr lang="pt-BR" sz="1100">
                <a:solidFill>
                  <a:schemeClr val="dk1"/>
                </a:solidFill>
              </a:rPr>
              <a:t>, </a:t>
            </a:r>
            <a:r>
              <a:rPr b="1" lang="pt-BR" sz="1100">
                <a:solidFill>
                  <a:srgbClr val="0000DD"/>
                </a:solidFill>
              </a:rPr>
              <a:t>255</a:t>
            </a:r>
            <a:r>
              <a:rPr lang="pt-BR" sz="1100">
                <a:solidFill>
                  <a:schemeClr val="dk1"/>
                </a:solidFill>
              </a:rPr>
              <a:t>, </a:t>
            </a:r>
            <a:r>
              <a:rPr b="1" lang="pt-BR" sz="1100">
                <a:solidFill>
                  <a:srgbClr val="0000DD"/>
                </a:solidFill>
              </a:rPr>
              <a:t>255</a:t>
            </a:r>
            <a:r>
              <a:rPr lang="pt-BR" sz="1100">
                <a:solidFill>
                  <a:schemeClr val="dk1"/>
                </a:solidFill>
              </a:rPr>
              <a:t>);</a:t>
            </a:r>
            <a:endParaRPr sz="1100">
              <a:solidFill>
                <a:schemeClr val="dk1"/>
              </a:solidFill>
            </a:endParaRPr>
          </a:p>
          <a:p>
            <a:pPr indent="0" lvl="0" marL="0" rtl="0" algn="l">
              <a:spcBef>
                <a:spcPts val="0"/>
              </a:spcBef>
              <a:spcAft>
                <a:spcPts val="0"/>
              </a:spcAft>
              <a:buNone/>
            </a:pPr>
            <a:r>
              <a:rPr lang="pt-BR" sz="1100">
                <a:solidFill>
                  <a:srgbClr val="996633"/>
                </a:solidFill>
              </a:rPr>
              <a:t>$verde</a:t>
            </a:r>
            <a:r>
              <a:rPr lang="pt-BR" sz="1100">
                <a:solidFill>
                  <a:schemeClr val="dk1"/>
                </a:solidFill>
              </a:rPr>
              <a:t> </a:t>
            </a:r>
            <a:r>
              <a:rPr lang="pt-BR" sz="1100">
                <a:solidFill>
                  <a:srgbClr val="333333"/>
                </a:solidFill>
              </a:rPr>
              <a:t>=</a:t>
            </a:r>
            <a:r>
              <a:rPr lang="pt-BR" sz="1100">
                <a:solidFill>
                  <a:schemeClr val="dk1"/>
                </a:solidFill>
              </a:rPr>
              <a:t> imagecolorallocate(</a:t>
            </a:r>
            <a:r>
              <a:rPr lang="pt-BR" sz="1100">
                <a:solidFill>
                  <a:srgbClr val="996633"/>
                </a:solidFill>
              </a:rPr>
              <a:t>$image</a:t>
            </a:r>
            <a:r>
              <a:rPr lang="pt-BR" sz="1100">
                <a:solidFill>
                  <a:schemeClr val="dk1"/>
                </a:solidFill>
              </a:rPr>
              <a:t>, </a:t>
            </a:r>
            <a:r>
              <a:rPr b="1" lang="pt-BR" sz="1100">
                <a:solidFill>
                  <a:srgbClr val="0000DD"/>
                </a:solidFill>
              </a:rPr>
              <a:t>0</a:t>
            </a:r>
            <a:r>
              <a:rPr lang="pt-BR" sz="1100">
                <a:solidFill>
                  <a:schemeClr val="dk1"/>
                </a:solidFill>
              </a:rPr>
              <a:t>, </a:t>
            </a:r>
            <a:r>
              <a:rPr b="1" lang="pt-BR" sz="1100">
                <a:solidFill>
                  <a:srgbClr val="0000DD"/>
                </a:solidFill>
              </a:rPr>
              <a:t>153</a:t>
            </a:r>
            <a:r>
              <a:rPr lang="pt-BR" sz="1100">
                <a:solidFill>
                  <a:schemeClr val="dk1"/>
                </a:solidFill>
              </a:rPr>
              <a:t>, </a:t>
            </a:r>
            <a:r>
              <a:rPr b="1" lang="pt-BR" sz="1100">
                <a:solidFill>
                  <a:srgbClr val="0000DD"/>
                </a:solidFill>
              </a:rPr>
              <a:t>0</a:t>
            </a:r>
            <a:r>
              <a:rPr lang="pt-BR" sz="1100">
                <a:solidFill>
                  <a:schemeClr val="dk1"/>
                </a:solidFill>
              </a:rPr>
              <a:t>);</a:t>
            </a:r>
            <a:endParaRPr sz="1100">
              <a:solidFill>
                <a:schemeClr val="dk1"/>
              </a:solidFill>
            </a:endParaRPr>
          </a:p>
          <a:p>
            <a:pPr indent="0" lvl="0" marL="0" rtl="0" algn="l">
              <a:spcBef>
                <a:spcPts val="0"/>
              </a:spcBef>
              <a:spcAft>
                <a:spcPts val="0"/>
              </a:spcAft>
              <a:buNone/>
            </a:pPr>
            <a:r>
              <a:t/>
            </a:r>
            <a:endParaRPr sz="1100">
              <a:solidFill>
                <a:schemeClr val="dk1"/>
              </a:solidFill>
            </a:endParaRPr>
          </a:p>
          <a:p>
            <a:pPr indent="0" lvl="0" marL="0" rtl="0" algn="l">
              <a:spcBef>
                <a:spcPts val="0"/>
              </a:spcBef>
              <a:spcAft>
                <a:spcPts val="0"/>
              </a:spcAft>
              <a:buNone/>
            </a:pPr>
            <a:r>
              <a:rPr lang="pt-BR" sz="1100">
                <a:solidFill>
                  <a:schemeClr val="dk1"/>
                </a:solidFill>
              </a:rPr>
              <a:t>imageellipse(</a:t>
            </a:r>
            <a:r>
              <a:rPr lang="pt-BR" sz="1100">
                <a:solidFill>
                  <a:srgbClr val="996633"/>
                </a:solidFill>
              </a:rPr>
              <a:t>$image</a:t>
            </a:r>
            <a:r>
              <a:rPr lang="pt-BR" sz="1100">
                <a:solidFill>
                  <a:schemeClr val="dk1"/>
                </a:solidFill>
              </a:rPr>
              <a:t>, </a:t>
            </a:r>
            <a:r>
              <a:rPr b="1" lang="pt-BR" sz="1100">
                <a:solidFill>
                  <a:srgbClr val="0000DD"/>
                </a:solidFill>
              </a:rPr>
              <a:t>200</a:t>
            </a:r>
            <a:r>
              <a:rPr lang="pt-BR" sz="1100">
                <a:solidFill>
                  <a:schemeClr val="dk1"/>
                </a:solidFill>
              </a:rPr>
              <a:t>, </a:t>
            </a:r>
            <a:r>
              <a:rPr b="1" lang="pt-BR" sz="1100">
                <a:solidFill>
                  <a:srgbClr val="0000DD"/>
                </a:solidFill>
              </a:rPr>
              <a:t>150</a:t>
            </a:r>
            <a:r>
              <a:rPr lang="pt-BR" sz="1100">
                <a:solidFill>
                  <a:schemeClr val="dk1"/>
                </a:solidFill>
              </a:rPr>
              <a:t>, </a:t>
            </a:r>
            <a:r>
              <a:rPr b="1" lang="pt-BR" sz="1100">
                <a:solidFill>
                  <a:srgbClr val="0000DD"/>
                </a:solidFill>
              </a:rPr>
              <a:t>300</a:t>
            </a:r>
            <a:r>
              <a:rPr lang="pt-BR" sz="1100">
                <a:solidFill>
                  <a:schemeClr val="dk1"/>
                </a:solidFill>
              </a:rPr>
              <a:t>, </a:t>
            </a:r>
            <a:r>
              <a:rPr b="1" lang="pt-BR" sz="1100">
                <a:solidFill>
                  <a:srgbClr val="0000DD"/>
                </a:solidFill>
              </a:rPr>
              <a:t>300</a:t>
            </a:r>
            <a:r>
              <a:rPr lang="pt-BR" sz="1100">
                <a:solidFill>
                  <a:schemeClr val="dk1"/>
                </a:solidFill>
              </a:rPr>
              <a:t>, </a:t>
            </a:r>
            <a:r>
              <a:rPr lang="pt-BR" sz="1100">
                <a:solidFill>
                  <a:srgbClr val="996633"/>
                </a:solidFill>
              </a:rPr>
              <a:t>$branco</a:t>
            </a:r>
            <a:r>
              <a:rPr lang="pt-BR" sz="1100">
                <a:solidFill>
                  <a:schemeClr val="dk1"/>
                </a:solidFill>
              </a:rPr>
              <a:t>);</a:t>
            </a:r>
            <a:endParaRPr sz="1100">
              <a:solidFill>
                <a:schemeClr val="dk1"/>
              </a:solidFill>
            </a:endParaRPr>
          </a:p>
          <a:p>
            <a:pPr indent="0" lvl="0" marL="0" rtl="0" algn="l">
              <a:spcBef>
                <a:spcPts val="0"/>
              </a:spcBef>
              <a:spcAft>
                <a:spcPts val="0"/>
              </a:spcAft>
              <a:buNone/>
            </a:pPr>
            <a:r>
              <a:t/>
            </a:r>
            <a:endParaRPr sz="1100">
              <a:solidFill>
                <a:schemeClr val="dk1"/>
              </a:solidFill>
            </a:endParaRPr>
          </a:p>
          <a:p>
            <a:pPr indent="0" lvl="0" marL="0" rtl="0" algn="l">
              <a:spcBef>
                <a:spcPts val="0"/>
              </a:spcBef>
              <a:spcAft>
                <a:spcPts val="0"/>
              </a:spcAft>
              <a:buNone/>
            </a:pPr>
            <a:r>
              <a:rPr lang="pt-BR" sz="1100">
                <a:solidFill>
                  <a:schemeClr val="dk1"/>
                </a:solidFill>
              </a:rPr>
              <a:t>imagefilledellipse(</a:t>
            </a:r>
            <a:r>
              <a:rPr lang="pt-BR" sz="1100">
                <a:solidFill>
                  <a:srgbClr val="996633"/>
                </a:solidFill>
              </a:rPr>
              <a:t>$image</a:t>
            </a:r>
            <a:r>
              <a:rPr lang="pt-BR" sz="1100">
                <a:solidFill>
                  <a:schemeClr val="dk1"/>
                </a:solidFill>
              </a:rPr>
              <a:t>, </a:t>
            </a:r>
            <a:r>
              <a:rPr b="1" lang="pt-BR" sz="1100">
                <a:solidFill>
                  <a:srgbClr val="0000DD"/>
                </a:solidFill>
              </a:rPr>
              <a:t>510</a:t>
            </a:r>
            <a:r>
              <a:rPr lang="pt-BR" sz="1100">
                <a:solidFill>
                  <a:schemeClr val="dk1"/>
                </a:solidFill>
              </a:rPr>
              <a:t>, </a:t>
            </a:r>
            <a:r>
              <a:rPr b="1" lang="pt-BR" sz="1100">
                <a:solidFill>
                  <a:srgbClr val="0000DD"/>
                </a:solidFill>
              </a:rPr>
              <a:t>150</a:t>
            </a:r>
            <a:r>
              <a:rPr lang="pt-BR" sz="1100">
                <a:solidFill>
                  <a:schemeClr val="dk1"/>
                </a:solidFill>
              </a:rPr>
              <a:t>, </a:t>
            </a:r>
            <a:r>
              <a:rPr b="1" lang="pt-BR" sz="1100">
                <a:solidFill>
                  <a:srgbClr val="0000DD"/>
                </a:solidFill>
              </a:rPr>
              <a:t>300</a:t>
            </a:r>
            <a:r>
              <a:rPr lang="pt-BR" sz="1100">
                <a:solidFill>
                  <a:schemeClr val="dk1"/>
                </a:solidFill>
              </a:rPr>
              <a:t>, </a:t>
            </a:r>
            <a:r>
              <a:rPr b="1" lang="pt-BR" sz="1100">
                <a:solidFill>
                  <a:srgbClr val="0000DD"/>
                </a:solidFill>
              </a:rPr>
              <a:t>300</a:t>
            </a:r>
            <a:r>
              <a:rPr lang="pt-BR" sz="1100">
                <a:solidFill>
                  <a:schemeClr val="dk1"/>
                </a:solidFill>
              </a:rPr>
              <a:t>, </a:t>
            </a:r>
            <a:r>
              <a:rPr lang="pt-BR" sz="1100">
                <a:solidFill>
                  <a:srgbClr val="996633"/>
                </a:solidFill>
              </a:rPr>
              <a:t>$verde</a:t>
            </a:r>
            <a:r>
              <a:rPr lang="pt-BR" sz="1100">
                <a:solidFill>
                  <a:schemeClr val="dk1"/>
                </a:solidFill>
              </a:rPr>
              <a:t>);</a:t>
            </a:r>
            <a:endParaRPr sz="1100">
              <a:solidFill>
                <a:schemeClr val="dk1"/>
              </a:solidFill>
            </a:endParaRPr>
          </a:p>
          <a:p>
            <a:pPr indent="0" lvl="0" marL="0" rtl="0" algn="l">
              <a:spcBef>
                <a:spcPts val="0"/>
              </a:spcBef>
              <a:spcAft>
                <a:spcPts val="0"/>
              </a:spcAft>
              <a:buNone/>
            </a:pPr>
            <a:r>
              <a:t/>
            </a:r>
            <a:endParaRPr sz="1100">
              <a:solidFill>
                <a:schemeClr val="dk1"/>
              </a:solidFill>
            </a:endParaRPr>
          </a:p>
          <a:p>
            <a:pPr indent="0" lvl="0" marL="0" rtl="0" algn="l">
              <a:spcBef>
                <a:spcPts val="0"/>
              </a:spcBef>
              <a:spcAft>
                <a:spcPts val="0"/>
              </a:spcAft>
              <a:buNone/>
            </a:pPr>
            <a:r>
              <a:rPr lang="pt-BR" sz="1100">
                <a:solidFill>
                  <a:srgbClr val="888888"/>
                </a:solidFill>
              </a:rPr>
              <a:t>// desenhando a imagem</a:t>
            </a:r>
            <a:endParaRPr sz="1100">
              <a:solidFill>
                <a:schemeClr val="dk1"/>
              </a:solidFill>
            </a:endParaRPr>
          </a:p>
          <a:p>
            <a:pPr indent="0" lvl="0" marL="0" rtl="0" algn="l">
              <a:spcBef>
                <a:spcPts val="0"/>
              </a:spcBef>
              <a:spcAft>
                <a:spcPts val="0"/>
              </a:spcAft>
              <a:buNone/>
            </a:pPr>
            <a:r>
              <a:rPr lang="pt-BR" sz="1100">
                <a:solidFill>
                  <a:schemeClr val="dk1"/>
                </a:solidFill>
              </a:rPr>
              <a:t>header(</a:t>
            </a:r>
            <a:r>
              <a:rPr lang="pt-BR" sz="1100">
                <a:solidFill>
                  <a:schemeClr val="dk1"/>
                </a:solidFill>
                <a:highlight>
                  <a:srgbClr val="FFF0F0"/>
                </a:highlight>
              </a:rPr>
              <a:t>"Content-type: image/png"</a:t>
            </a:r>
            <a:r>
              <a:rPr lang="pt-BR" sz="1100">
                <a:solidFill>
                  <a:schemeClr val="dk1"/>
                </a:solidFill>
              </a:rPr>
              <a:t>);</a:t>
            </a:r>
            <a:endParaRPr sz="1100">
              <a:solidFill>
                <a:schemeClr val="dk1"/>
              </a:solidFill>
            </a:endParaRPr>
          </a:p>
          <a:p>
            <a:pPr indent="0" lvl="0" marL="0" rtl="0" algn="l">
              <a:spcBef>
                <a:spcPts val="0"/>
              </a:spcBef>
              <a:spcAft>
                <a:spcPts val="0"/>
              </a:spcAft>
              <a:buNone/>
            </a:pPr>
            <a:r>
              <a:rPr lang="pt-BR" sz="1100">
                <a:solidFill>
                  <a:schemeClr val="dk1"/>
                </a:solidFill>
              </a:rPr>
              <a:t>imagepng(</a:t>
            </a:r>
            <a:r>
              <a:rPr lang="pt-BR" sz="1100">
                <a:solidFill>
                  <a:srgbClr val="996633"/>
                </a:solidFill>
              </a:rPr>
              <a:t>$image</a:t>
            </a:r>
            <a:r>
              <a:rPr lang="pt-BR" sz="1100">
                <a:solidFill>
                  <a:schemeClr val="dk1"/>
                </a:solidFill>
              </a:rPr>
              <a:t>);</a:t>
            </a:r>
            <a:endParaRPr sz="1100">
              <a:solidFill>
                <a:schemeClr val="dk1"/>
              </a:solidFill>
            </a:endParaRPr>
          </a:p>
          <a:p>
            <a:pPr indent="0" lvl="0" marL="0" rtl="0" algn="l">
              <a:lnSpc>
                <a:spcPct val="125000"/>
              </a:lnSpc>
              <a:spcBef>
                <a:spcPts val="0"/>
              </a:spcBef>
              <a:spcAft>
                <a:spcPts val="0"/>
              </a:spcAft>
              <a:buNone/>
            </a:pPr>
            <a:r>
              <a:rPr lang="pt-BR" sz="1100">
                <a:solidFill>
                  <a:schemeClr val="dk1"/>
                </a:solidFill>
              </a:rPr>
              <a:t>imagedestroy(</a:t>
            </a:r>
            <a:r>
              <a:rPr lang="pt-BR" sz="1100">
                <a:solidFill>
                  <a:srgbClr val="996633"/>
                </a:solidFill>
              </a:rPr>
              <a:t>$image</a:t>
            </a:r>
            <a:r>
              <a:rPr lang="pt-BR" sz="1100">
                <a:solidFill>
                  <a:schemeClr val="dk1"/>
                </a:solidFill>
              </a:rPr>
              <a:t>);</a:t>
            </a:r>
            <a:endParaRPr sz="1100">
              <a:solidFill>
                <a:schemeClr val="dk1"/>
              </a:solidFill>
            </a:endParaRPr>
          </a:p>
        </p:txBody>
      </p:sp>
    </p:spTree>
  </p:cSld>
  <p:clrMapOvr>
    <a:masterClrMapping/>
  </p:clrMapOvr>
</p:sld>
</file>

<file path=ppt/slides/slide3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0" name="Shape 3360"/>
        <p:cNvGrpSpPr/>
        <p:nvPr/>
      </p:nvGrpSpPr>
      <p:grpSpPr>
        <a:xfrm>
          <a:off x="0" y="0"/>
          <a:ext cx="0" cy="0"/>
          <a:chOff x="0" y="0"/>
          <a:chExt cx="0" cy="0"/>
        </a:xfrm>
      </p:grpSpPr>
      <p:sp>
        <p:nvSpPr>
          <p:cNvPr id="3361" name="Google Shape;3361;p40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GD Linha</a:t>
            </a:r>
            <a:endParaRPr/>
          </a:p>
        </p:txBody>
      </p:sp>
      <p:sp>
        <p:nvSpPr>
          <p:cNvPr id="3362" name="Google Shape;3362;p401"/>
          <p:cNvSpPr txBox="1"/>
          <p:nvPr/>
        </p:nvSpPr>
        <p:spPr>
          <a:xfrm>
            <a:off x="363300" y="1405400"/>
            <a:ext cx="3833700" cy="30000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pt-BR">
                <a:solidFill>
                  <a:srgbClr val="557799"/>
                </a:solidFill>
              </a:rPr>
              <a:t>&lt;?php</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pt-BR">
                <a:solidFill>
                  <a:srgbClr val="996633"/>
                </a:solidFill>
              </a:rPr>
              <a:t>$image</a:t>
            </a:r>
            <a:r>
              <a:rPr lang="pt-BR">
                <a:solidFill>
                  <a:schemeClr val="dk1"/>
                </a:solidFill>
              </a:rPr>
              <a:t> </a:t>
            </a:r>
            <a:r>
              <a:rPr lang="pt-BR">
                <a:solidFill>
                  <a:srgbClr val="333333"/>
                </a:solidFill>
              </a:rPr>
              <a:t>=</a:t>
            </a:r>
            <a:r>
              <a:rPr lang="pt-BR">
                <a:solidFill>
                  <a:schemeClr val="dk1"/>
                </a:solidFill>
              </a:rPr>
              <a:t> imagecreate(</a:t>
            </a:r>
            <a:r>
              <a:rPr b="1" lang="pt-BR">
                <a:solidFill>
                  <a:srgbClr val="0000DD"/>
                </a:solidFill>
              </a:rPr>
              <a:t>800</a:t>
            </a:r>
            <a:r>
              <a:rPr lang="pt-BR">
                <a:solidFill>
                  <a:schemeClr val="dk1"/>
                </a:solidFill>
              </a:rPr>
              <a:t>, </a:t>
            </a:r>
            <a:r>
              <a:rPr b="1" lang="pt-BR">
                <a:solidFill>
                  <a:srgbClr val="0000DD"/>
                </a:solidFill>
              </a:rPr>
              <a:t>600</a:t>
            </a:r>
            <a:r>
              <a:rPr lang="pt-BR">
                <a:solidFill>
                  <a:schemeClr val="dk1"/>
                </a:solidFill>
              </a:rPr>
              <a:t>);</a:t>
            </a:r>
            <a:endParaRPr>
              <a:solidFill>
                <a:schemeClr val="dk1"/>
              </a:solidFill>
            </a:endParaRPr>
          </a:p>
          <a:p>
            <a:pPr indent="0" lvl="0" marL="0" rtl="0" algn="l">
              <a:spcBef>
                <a:spcPts val="0"/>
              </a:spcBef>
              <a:spcAft>
                <a:spcPts val="0"/>
              </a:spcAft>
              <a:buNone/>
            </a:pPr>
            <a:r>
              <a:rPr lang="pt-BR">
                <a:solidFill>
                  <a:schemeClr val="dk1"/>
                </a:solidFill>
              </a:rPr>
              <a:t>imagecolorallocate(</a:t>
            </a:r>
            <a:r>
              <a:rPr lang="pt-BR">
                <a:solidFill>
                  <a:srgbClr val="996633"/>
                </a:solidFill>
              </a:rPr>
              <a:t>$image</a:t>
            </a:r>
            <a:r>
              <a:rPr lang="pt-BR">
                <a:solidFill>
                  <a:schemeClr val="dk1"/>
                </a:solidFill>
              </a:rPr>
              <a:t>, </a:t>
            </a:r>
            <a:r>
              <a:rPr b="1" lang="pt-BR">
                <a:solidFill>
                  <a:srgbClr val="0000DD"/>
                </a:solidFill>
              </a:rPr>
              <a:t>15</a:t>
            </a:r>
            <a:r>
              <a:rPr lang="pt-BR">
                <a:solidFill>
                  <a:schemeClr val="dk1"/>
                </a:solidFill>
              </a:rPr>
              <a:t>, </a:t>
            </a:r>
            <a:r>
              <a:rPr b="1" lang="pt-BR">
                <a:solidFill>
                  <a:srgbClr val="0000DD"/>
                </a:solidFill>
              </a:rPr>
              <a:t>142</a:t>
            </a:r>
            <a:r>
              <a:rPr lang="pt-BR">
                <a:solidFill>
                  <a:schemeClr val="dk1"/>
                </a:solidFill>
              </a:rPr>
              <a:t>, </a:t>
            </a:r>
            <a:r>
              <a:rPr b="1" lang="pt-BR">
                <a:solidFill>
                  <a:srgbClr val="0000DD"/>
                </a:solidFill>
              </a:rPr>
              <a:t>210</a:t>
            </a:r>
            <a:r>
              <a:rPr lang="pt-BR">
                <a:solidFill>
                  <a:schemeClr val="dk1"/>
                </a:solidFill>
              </a:rPr>
              <a:t>);</a:t>
            </a:r>
            <a:endParaRPr>
              <a:solidFill>
                <a:schemeClr val="dk1"/>
              </a:solidFill>
            </a:endParaRPr>
          </a:p>
          <a:p>
            <a:pPr indent="0" lvl="0" marL="0" rtl="0" algn="l">
              <a:spcBef>
                <a:spcPts val="0"/>
              </a:spcBef>
              <a:spcAft>
                <a:spcPts val="0"/>
              </a:spcAft>
              <a:buNone/>
            </a:pPr>
            <a:r>
              <a:rPr lang="pt-BR">
                <a:solidFill>
                  <a:srgbClr val="996633"/>
                </a:solidFill>
              </a:rPr>
              <a:t>$preto</a:t>
            </a:r>
            <a:r>
              <a:rPr lang="pt-BR">
                <a:solidFill>
                  <a:schemeClr val="dk1"/>
                </a:solidFill>
              </a:rPr>
              <a:t> </a:t>
            </a:r>
            <a:r>
              <a:rPr lang="pt-BR">
                <a:solidFill>
                  <a:srgbClr val="333333"/>
                </a:solidFill>
              </a:rPr>
              <a:t>=</a:t>
            </a:r>
            <a:r>
              <a:rPr lang="pt-BR">
                <a:solidFill>
                  <a:schemeClr val="dk1"/>
                </a:solidFill>
              </a:rPr>
              <a:t> imagecolorallocate(</a:t>
            </a:r>
            <a:r>
              <a:rPr lang="pt-BR">
                <a:solidFill>
                  <a:srgbClr val="996633"/>
                </a:solidFill>
              </a:rPr>
              <a:t>$image</a:t>
            </a:r>
            <a:r>
              <a:rPr lang="pt-BR">
                <a:solidFill>
                  <a:schemeClr val="dk1"/>
                </a:solidFill>
              </a:rPr>
              <a:t>, </a:t>
            </a:r>
            <a:r>
              <a:rPr b="1" lang="pt-BR">
                <a:solidFill>
                  <a:srgbClr val="0000DD"/>
                </a:solidFill>
              </a:rPr>
              <a:t>0</a:t>
            </a:r>
            <a:r>
              <a:rPr lang="pt-BR">
                <a:solidFill>
                  <a:schemeClr val="dk1"/>
                </a:solidFill>
              </a:rPr>
              <a:t>, </a:t>
            </a:r>
            <a:r>
              <a:rPr b="1" lang="pt-BR">
                <a:solidFill>
                  <a:srgbClr val="0000DD"/>
                </a:solidFill>
              </a:rPr>
              <a:t>0</a:t>
            </a:r>
            <a:r>
              <a:rPr lang="pt-BR">
                <a:solidFill>
                  <a:schemeClr val="dk1"/>
                </a:solidFill>
              </a:rPr>
              <a:t>, </a:t>
            </a:r>
            <a:r>
              <a:rPr b="1" lang="pt-BR">
                <a:solidFill>
                  <a:srgbClr val="0000DD"/>
                </a:solidFill>
              </a:rPr>
              <a:t>0</a:t>
            </a:r>
            <a:r>
              <a:rPr lang="pt-BR">
                <a:solidFill>
                  <a:schemeClr val="dk1"/>
                </a:solidFill>
              </a:rPr>
              <a:t>);</a:t>
            </a:r>
            <a:endParaRPr>
              <a:solidFill>
                <a:schemeClr val="dk1"/>
              </a:solidFill>
            </a:endParaRPr>
          </a:p>
          <a:p>
            <a:pPr indent="0" lvl="0" marL="0" rtl="0" algn="l">
              <a:spcBef>
                <a:spcPts val="0"/>
              </a:spcBef>
              <a:spcAft>
                <a:spcPts val="0"/>
              </a:spcAft>
              <a:buNone/>
            </a:pPr>
            <a:r>
              <a:rPr lang="pt-BR">
                <a:solidFill>
                  <a:schemeClr val="dk1"/>
                </a:solidFill>
              </a:rPr>
              <a:t>imagesetthickness(</a:t>
            </a:r>
            <a:r>
              <a:rPr lang="pt-BR">
                <a:solidFill>
                  <a:srgbClr val="996633"/>
                </a:solidFill>
              </a:rPr>
              <a:t>$image</a:t>
            </a:r>
            <a:r>
              <a:rPr lang="pt-BR">
                <a:solidFill>
                  <a:schemeClr val="dk1"/>
                </a:solidFill>
              </a:rPr>
              <a:t>, </a:t>
            </a:r>
            <a:r>
              <a:rPr b="1" lang="pt-BR">
                <a:solidFill>
                  <a:srgbClr val="0000DD"/>
                </a:solidFill>
              </a:rPr>
              <a:t>5</a:t>
            </a:r>
            <a:r>
              <a:rPr lang="pt-BR">
                <a:solidFill>
                  <a:schemeClr val="dk1"/>
                </a:solidFill>
              </a:rPr>
              <a:t>);</a:t>
            </a:r>
            <a:endParaRPr>
              <a:solidFill>
                <a:schemeClr val="dk1"/>
              </a:solidFill>
            </a:endParaRPr>
          </a:p>
          <a:p>
            <a:pPr indent="0" lvl="0" marL="0" rtl="0" algn="l">
              <a:spcBef>
                <a:spcPts val="0"/>
              </a:spcBef>
              <a:spcAft>
                <a:spcPts val="0"/>
              </a:spcAft>
              <a:buNone/>
            </a:pPr>
            <a:r>
              <a:rPr lang="pt-BR">
                <a:solidFill>
                  <a:schemeClr val="dk1"/>
                </a:solidFill>
              </a:rPr>
              <a:t>imageline(</a:t>
            </a:r>
            <a:r>
              <a:rPr lang="pt-BR">
                <a:solidFill>
                  <a:srgbClr val="996633"/>
                </a:solidFill>
              </a:rPr>
              <a:t>$image</a:t>
            </a:r>
            <a:r>
              <a:rPr lang="pt-BR">
                <a:solidFill>
                  <a:schemeClr val="dk1"/>
                </a:solidFill>
              </a:rPr>
              <a:t>, </a:t>
            </a:r>
            <a:r>
              <a:rPr b="1" lang="pt-BR">
                <a:solidFill>
                  <a:srgbClr val="0000DD"/>
                </a:solidFill>
              </a:rPr>
              <a:t>0</a:t>
            </a:r>
            <a:r>
              <a:rPr lang="pt-BR">
                <a:solidFill>
                  <a:schemeClr val="dk1"/>
                </a:solidFill>
              </a:rPr>
              <a:t>, </a:t>
            </a:r>
            <a:r>
              <a:rPr b="1" lang="pt-BR">
                <a:solidFill>
                  <a:srgbClr val="0000DD"/>
                </a:solidFill>
              </a:rPr>
              <a:t>0</a:t>
            </a:r>
            <a:r>
              <a:rPr lang="pt-BR">
                <a:solidFill>
                  <a:schemeClr val="dk1"/>
                </a:solidFill>
              </a:rPr>
              <a:t>, </a:t>
            </a:r>
            <a:r>
              <a:rPr b="1" lang="pt-BR">
                <a:solidFill>
                  <a:srgbClr val="0000DD"/>
                </a:solidFill>
              </a:rPr>
              <a:t>800</a:t>
            </a:r>
            <a:r>
              <a:rPr lang="pt-BR">
                <a:solidFill>
                  <a:schemeClr val="dk1"/>
                </a:solidFill>
              </a:rPr>
              <a:t>, </a:t>
            </a:r>
            <a:r>
              <a:rPr b="1" lang="pt-BR">
                <a:solidFill>
                  <a:srgbClr val="0000DD"/>
                </a:solidFill>
              </a:rPr>
              <a:t>600</a:t>
            </a:r>
            <a:r>
              <a:rPr lang="pt-BR">
                <a:solidFill>
                  <a:schemeClr val="dk1"/>
                </a:solidFill>
              </a:rPr>
              <a:t>, </a:t>
            </a:r>
            <a:r>
              <a:rPr lang="pt-BR">
                <a:solidFill>
                  <a:srgbClr val="996633"/>
                </a:solidFill>
              </a:rPr>
              <a:t>$preto</a:t>
            </a:r>
            <a:r>
              <a:rPr lang="pt-BR">
                <a:solidFill>
                  <a:schemeClr val="dk1"/>
                </a:solidFill>
              </a:rPr>
              <a:t>);</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pt-BR">
                <a:solidFill>
                  <a:schemeClr val="dk1"/>
                </a:solidFill>
              </a:rPr>
              <a:t>header(</a:t>
            </a:r>
            <a:r>
              <a:rPr lang="pt-BR">
                <a:solidFill>
                  <a:schemeClr val="dk1"/>
                </a:solidFill>
                <a:highlight>
                  <a:srgbClr val="FFF0F0"/>
                </a:highlight>
              </a:rPr>
              <a:t>'Content-type: image/png'</a:t>
            </a:r>
            <a:r>
              <a:rPr lang="pt-BR">
                <a:solidFill>
                  <a:schemeClr val="dk1"/>
                </a:solidFill>
              </a:rPr>
              <a:t>);</a:t>
            </a:r>
            <a:endParaRPr>
              <a:solidFill>
                <a:schemeClr val="dk1"/>
              </a:solidFill>
            </a:endParaRPr>
          </a:p>
          <a:p>
            <a:pPr indent="0" lvl="0" marL="0" rtl="0" algn="l">
              <a:spcBef>
                <a:spcPts val="0"/>
              </a:spcBef>
              <a:spcAft>
                <a:spcPts val="0"/>
              </a:spcAft>
              <a:buNone/>
            </a:pPr>
            <a:r>
              <a:rPr lang="pt-BR">
                <a:solidFill>
                  <a:schemeClr val="dk1"/>
                </a:solidFill>
              </a:rPr>
              <a:t>imagepng(</a:t>
            </a:r>
            <a:r>
              <a:rPr lang="pt-BR">
                <a:solidFill>
                  <a:srgbClr val="996633"/>
                </a:solidFill>
              </a:rPr>
              <a:t>$image</a:t>
            </a:r>
            <a:r>
              <a:rPr lang="pt-BR">
                <a:solidFill>
                  <a:schemeClr val="dk1"/>
                </a:solidFill>
              </a:rPr>
              <a:t>);</a:t>
            </a:r>
            <a:endParaRPr>
              <a:solidFill>
                <a:schemeClr val="dk1"/>
              </a:solidFill>
            </a:endParaRPr>
          </a:p>
          <a:p>
            <a:pPr indent="0" lvl="0" marL="0" rtl="0" algn="l">
              <a:lnSpc>
                <a:spcPct val="125000"/>
              </a:lnSpc>
              <a:spcBef>
                <a:spcPts val="0"/>
              </a:spcBef>
              <a:spcAft>
                <a:spcPts val="0"/>
              </a:spcAft>
              <a:buNone/>
            </a:pPr>
            <a:r>
              <a:rPr lang="pt-BR">
                <a:solidFill>
                  <a:schemeClr val="dk1"/>
                </a:solidFill>
              </a:rPr>
              <a:t>imagedestroy(</a:t>
            </a:r>
            <a:r>
              <a:rPr lang="pt-BR">
                <a:solidFill>
                  <a:srgbClr val="996633"/>
                </a:solidFill>
              </a:rPr>
              <a:t>$image</a:t>
            </a:r>
            <a:r>
              <a:rPr lang="pt-BR">
                <a:solidFill>
                  <a:schemeClr val="dk1"/>
                </a:solidFill>
              </a:rPr>
              <a:t>);</a:t>
            </a:r>
            <a:endParaRPr>
              <a:solidFill>
                <a:schemeClr val="dk1"/>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p5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Operadores de Incremento/Decremento</a:t>
            </a:r>
            <a:endParaRPr/>
          </a:p>
        </p:txBody>
      </p:sp>
      <p:graphicFrame>
        <p:nvGraphicFramePr>
          <p:cNvPr id="405" name="Google Shape;405;p51"/>
          <p:cNvGraphicFramePr/>
          <p:nvPr/>
        </p:nvGraphicFramePr>
        <p:xfrm>
          <a:off x="2332375" y="1560075"/>
          <a:ext cx="3000000" cy="3000000"/>
        </p:xfrm>
        <a:graphic>
          <a:graphicData uri="http://schemas.openxmlformats.org/drawingml/2006/table">
            <a:tbl>
              <a:tblPr>
                <a:noFill/>
                <a:tableStyleId>{8ED720D8-957E-45B1-B2B7-954EC8CC9E5F}</a:tableStyleId>
              </a:tblPr>
              <a:tblGrid>
                <a:gridCol w="1926600"/>
                <a:gridCol w="2552650"/>
              </a:tblGrid>
              <a:tr h="401000">
                <a:tc>
                  <a:txBody>
                    <a:bodyPr/>
                    <a:lstStyle/>
                    <a:p>
                      <a:pPr indent="0" lvl="0" marL="0" rtl="0" algn="l">
                        <a:spcBef>
                          <a:spcPts val="0"/>
                        </a:spcBef>
                        <a:spcAft>
                          <a:spcPts val="0"/>
                        </a:spcAft>
                        <a:buNone/>
                      </a:pPr>
                      <a:r>
                        <a:rPr b="1" lang="pt-BR"/>
                        <a:t>Operador</a:t>
                      </a:r>
                      <a:endParaRPr b="1"/>
                    </a:p>
                  </a:txBody>
                  <a:tcPr marT="91425" marB="91425" marR="91425" marL="91425">
                    <a:solidFill>
                      <a:schemeClr val="lt2"/>
                    </a:solidFill>
                  </a:tcPr>
                </a:tc>
                <a:tc>
                  <a:txBody>
                    <a:bodyPr/>
                    <a:lstStyle/>
                    <a:p>
                      <a:pPr indent="0" lvl="0" marL="0" rtl="0" algn="l">
                        <a:spcBef>
                          <a:spcPts val="0"/>
                        </a:spcBef>
                        <a:spcAft>
                          <a:spcPts val="0"/>
                        </a:spcAft>
                        <a:buNone/>
                      </a:pPr>
                      <a:r>
                        <a:rPr b="1" lang="pt-BR"/>
                        <a:t>Nome</a:t>
                      </a:r>
                      <a:endParaRPr b="1"/>
                    </a:p>
                  </a:txBody>
                  <a:tcPr marT="91425" marB="91425" marR="91425" marL="91425">
                    <a:solidFill>
                      <a:schemeClr val="lt2"/>
                    </a:solidFill>
                  </a:tcPr>
                </a:tc>
              </a:tr>
              <a:tr h="736875">
                <a:tc>
                  <a:txBody>
                    <a:bodyPr/>
                    <a:lstStyle/>
                    <a:p>
                      <a:pPr indent="0" lvl="0" marL="0" rtl="0" algn="l">
                        <a:spcBef>
                          <a:spcPts val="0"/>
                        </a:spcBef>
                        <a:spcAft>
                          <a:spcPts val="0"/>
                        </a:spcAft>
                        <a:buNone/>
                      </a:pPr>
                      <a:r>
                        <a:rPr lang="pt-BR"/>
                        <a:t>++</a:t>
                      </a:r>
                      <a:endParaRPr/>
                    </a:p>
                  </a:txBody>
                  <a:tcPr marT="91425" marB="91425" marR="91425" marL="91425"/>
                </a:tc>
                <a:tc>
                  <a:txBody>
                    <a:bodyPr/>
                    <a:lstStyle/>
                    <a:p>
                      <a:pPr indent="0" lvl="0" marL="0" rtl="0" algn="l">
                        <a:spcBef>
                          <a:spcPts val="0"/>
                        </a:spcBef>
                        <a:spcAft>
                          <a:spcPts val="0"/>
                        </a:spcAft>
                        <a:buNone/>
                      </a:pPr>
                      <a:r>
                        <a:rPr lang="pt-BR"/>
                        <a:t>Incremento</a:t>
                      </a:r>
                      <a:endParaRPr/>
                    </a:p>
                  </a:txBody>
                  <a:tcPr marT="91425" marB="91425" marR="91425" marL="91425"/>
                </a:tc>
              </a:tr>
              <a:tr h="736875">
                <a:tc>
                  <a:txBody>
                    <a:bodyPr/>
                    <a:lstStyle/>
                    <a:p>
                      <a:pPr indent="0" lvl="0" marL="0" rtl="0" algn="l">
                        <a:spcBef>
                          <a:spcPts val="0"/>
                        </a:spcBef>
                        <a:spcAft>
                          <a:spcPts val="0"/>
                        </a:spcAft>
                        <a:buNone/>
                      </a:pPr>
                      <a:r>
                        <a:rPr lang="pt-BR"/>
                        <a:t>--</a:t>
                      </a:r>
                      <a:endParaRPr/>
                    </a:p>
                  </a:txBody>
                  <a:tcPr marT="91425" marB="91425" marR="91425" marL="91425"/>
                </a:tc>
                <a:tc>
                  <a:txBody>
                    <a:bodyPr/>
                    <a:lstStyle/>
                    <a:p>
                      <a:pPr indent="0" lvl="0" marL="0" rtl="0" algn="l">
                        <a:spcBef>
                          <a:spcPts val="0"/>
                        </a:spcBef>
                        <a:spcAft>
                          <a:spcPts val="0"/>
                        </a:spcAft>
                        <a:buClr>
                          <a:srgbClr val="000000"/>
                        </a:buClr>
                        <a:buSzPts val="1100"/>
                        <a:buFont typeface="Arial"/>
                        <a:buNone/>
                      </a:pPr>
                      <a:r>
                        <a:rPr lang="pt-BR"/>
                        <a:t>Decremento</a:t>
                      </a:r>
                      <a:endParaRPr/>
                    </a:p>
                  </a:txBody>
                  <a:tcPr marT="91425" marB="91425" marR="91425" marL="91425"/>
                </a:tc>
              </a:tr>
            </a:tbl>
          </a:graphicData>
        </a:graphic>
      </p:graphicFrame>
      <p:sp>
        <p:nvSpPr>
          <p:cNvPr id="406" name="Google Shape;406;p51"/>
          <p:cNvSpPr txBox="1"/>
          <p:nvPr/>
        </p:nvSpPr>
        <p:spPr>
          <a:xfrm>
            <a:off x="243875" y="3760975"/>
            <a:ext cx="8520600" cy="108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sz="1800">
                <a:solidFill>
                  <a:schemeClr val="dk1"/>
                </a:solidFill>
              </a:rPr>
              <a:t>Incremento e decremento são operadores que as linguagens oferecem para que o desenvolvedor possa manipular o valor de uma variável de forma rápida, permitindo que o seu valor acrescido ou subtraído em 1.</a:t>
            </a:r>
            <a:endParaRPr sz="1800"/>
          </a:p>
        </p:txBody>
      </p:sp>
    </p:spTree>
  </p:cSld>
  <p:clrMapOvr>
    <a:masterClrMapping/>
  </p:clrMapOvr>
</p:sld>
</file>

<file path=ppt/slides/slide3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6" name="Shape 3366"/>
        <p:cNvGrpSpPr/>
        <p:nvPr/>
      </p:nvGrpSpPr>
      <p:grpSpPr>
        <a:xfrm>
          <a:off x="0" y="0"/>
          <a:ext cx="0" cy="0"/>
          <a:chOff x="0" y="0"/>
          <a:chExt cx="0" cy="0"/>
        </a:xfrm>
      </p:grpSpPr>
      <p:sp>
        <p:nvSpPr>
          <p:cNvPr id="3367" name="Google Shape;3367;p40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GD Linha tracejada</a:t>
            </a:r>
            <a:endParaRPr/>
          </a:p>
        </p:txBody>
      </p:sp>
      <p:sp>
        <p:nvSpPr>
          <p:cNvPr id="3368" name="Google Shape;3368;p402"/>
          <p:cNvSpPr txBox="1"/>
          <p:nvPr/>
        </p:nvSpPr>
        <p:spPr>
          <a:xfrm>
            <a:off x="478025" y="1376700"/>
            <a:ext cx="3776400" cy="30000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pt-BR" sz="1100">
                <a:solidFill>
                  <a:srgbClr val="557799"/>
                </a:solidFill>
              </a:rPr>
              <a:t>&lt;?php</a:t>
            </a:r>
            <a:endParaRPr sz="1100">
              <a:solidFill>
                <a:schemeClr val="dk1"/>
              </a:solidFill>
            </a:endParaRPr>
          </a:p>
          <a:p>
            <a:pPr indent="0" lvl="0" marL="0" rtl="0" algn="l">
              <a:spcBef>
                <a:spcPts val="0"/>
              </a:spcBef>
              <a:spcAft>
                <a:spcPts val="0"/>
              </a:spcAft>
              <a:buNone/>
            </a:pPr>
            <a:r>
              <a:t/>
            </a:r>
            <a:endParaRPr sz="1100">
              <a:solidFill>
                <a:schemeClr val="dk1"/>
              </a:solidFill>
            </a:endParaRPr>
          </a:p>
          <a:p>
            <a:pPr indent="0" lvl="0" marL="0" rtl="0" algn="l">
              <a:spcBef>
                <a:spcPts val="0"/>
              </a:spcBef>
              <a:spcAft>
                <a:spcPts val="0"/>
              </a:spcAft>
              <a:buNone/>
            </a:pPr>
            <a:r>
              <a:rPr lang="pt-BR" sz="1100">
                <a:solidFill>
                  <a:srgbClr val="996633"/>
                </a:solidFill>
              </a:rPr>
              <a:t>$image</a:t>
            </a:r>
            <a:r>
              <a:rPr lang="pt-BR" sz="1100">
                <a:solidFill>
                  <a:schemeClr val="dk1"/>
                </a:solidFill>
              </a:rPr>
              <a:t> </a:t>
            </a:r>
            <a:r>
              <a:rPr lang="pt-BR" sz="1100">
                <a:solidFill>
                  <a:srgbClr val="333333"/>
                </a:solidFill>
              </a:rPr>
              <a:t>=</a:t>
            </a:r>
            <a:r>
              <a:rPr lang="pt-BR" sz="1100">
                <a:solidFill>
                  <a:schemeClr val="dk1"/>
                </a:solidFill>
              </a:rPr>
              <a:t> imagecreatetruecolor(</a:t>
            </a:r>
            <a:r>
              <a:rPr b="1" lang="pt-BR" sz="1100">
                <a:solidFill>
                  <a:srgbClr val="0000DD"/>
                </a:solidFill>
              </a:rPr>
              <a:t>150</a:t>
            </a:r>
            <a:r>
              <a:rPr lang="pt-BR" sz="1100">
                <a:solidFill>
                  <a:schemeClr val="dk1"/>
                </a:solidFill>
              </a:rPr>
              <a:t>, </a:t>
            </a:r>
            <a:r>
              <a:rPr b="1" lang="pt-BR" sz="1100">
                <a:solidFill>
                  <a:srgbClr val="0000DD"/>
                </a:solidFill>
              </a:rPr>
              <a:t>150</a:t>
            </a:r>
            <a:r>
              <a:rPr lang="pt-BR" sz="1100">
                <a:solidFill>
                  <a:schemeClr val="dk1"/>
                </a:solidFill>
              </a:rPr>
              <a:t>);</a:t>
            </a:r>
            <a:endParaRPr sz="1100">
              <a:solidFill>
                <a:schemeClr val="dk1"/>
              </a:solidFill>
            </a:endParaRPr>
          </a:p>
          <a:p>
            <a:pPr indent="0" lvl="0" marL="0" rtl="0" algn="l">
              <a:spcBef>
                <a:spcPts val="0"/>
              </a:spcBef>
              <a:spcAft>
                <a:spcPts val="0"/>
              </a:spcAft>
              <a:buNone/>
            </a:pPr>
            <a:r>
              <a:rPr lang="pt-BR" sz="1100">
                <a:solidFill>
                  <a:srgbClr val="996633"/>
                </a:solidFill>
              </a:rPr>
              <a:t>$branco</a:t>
            </a:r>
            <a:r>
              <a:rPr lang="pt-BR" sz="1100">
                <a:solidFill>
                  <a:schemeClr val="dk1"/>
                </a:solidFill>
              </a:rPr>
              <a:t> </a:t>
            </a:r>
            <a:r>
              <a:rPr lang="pt-BR" sz="1100">
                <a:solidFill>
                  <a:srgbClr val="333333"/>
                </a:solidFill>
              </a:rPr>
              <a:t>=</a:t>
            </a:r>
            <a:r>
              <a:rPr lang="pt-BR" sz="1100">
                <a:solidFill>
                  <a:schemeClr val="dk1"/>
                </a:solidFill>
              </a:rPr>
              <a:t> imagecolorallocate(</a:t>
            </a:r>
            <a:r>
              <a:rPr lang="pt-BR" sz="1100">
                <a:solidFill>
                  <a:srgbClr val="996633"/>
                </a:solidFill>
              </a:rPr>
              <a:t>$image</a:t>
            </a:r>
            <a:r>
              <a:rPr lang="pt-BR" sz="1100">
                <a:solidFill>
                  <a:schemeClr val="dk1"/>
                </a:solidFill>
              </a:rPr>
              <a:t>, </a:t>
            </a:r>
            <a:r>
              <a:rPr b="1" lang="pt-BR" sz="1100">
                <a:solidFill>
                  <a:srgbClr val="0000DD"/>
                </a:solidFill>
              </a:rPr>
              <a:t>255</a:t>
            </a:r>
            <a:r>
              <a:rPr lang="pt-BR" sz="1100">
                <a:solidFill>
                  <a:schemeClr val="dk1"/>
                </a:solidFill>
              </a:rPr>
              <a:t>, </a:t>
            </a:r>
            <a:r>
              <a:rPr b="1" lang="pt-BR" sz="1100">
                <a:solidFill>
                  <a:srgbClr val="0000DD"/>
                </a:solidFill>
              </a:rPr>
              <a:t>255</a:t>
            </a:r>
            <a:r>
              <a:rPr lang="pt-BR" sz="1100">
                <a:solidFill>
                  <a:schemeClr val="dk1"/>
                </a:solidFill>
              </a:rPr>
              <a:t>, </a:t>
            </a:r>
            <a:r>
              <a:rPr b="1" lang="pt-BR" sz="1100">
                <a:solidFill>
                  <a:srgbClr val="0000DD"/>
                </a:solidFill>
              </a:rPr>
              <a:t>255</a:t>
            </a:r>
            <a:r>
              <a:rPr lang="pt-BR" sz="1100">
                <a:solidFill>
                  <a:schemeClr val="dk1"/>
                </a:solidFill>
              </a:rPr>
              <a:t>);</a:t>
            </a:r>
            <a:endParaRPr sz="1100">
              <a:solidFill>
                <a:schemeClr val="dk1"/>
              </a:solidFill>
            </a:endParaRPr>
          </a:p>
          <a:p>
            <a:pPr indent="0" lvl="0" marL="0" rtl="0" algn="l">
              <a:spcBef>
                <a:spcPts val="0"/>
              </a:spcBef>
              <a:spcAft>
                <a:spcPts val="0"/>
              </a:spcAft>
              <a:buNone/>
            </a:pPr>
            <a:r>
              <a:rPr lang="pt-BR" sz="1100">
                <a:solidFill>
                  <a:srgbClr val="888888"/>
                </a:solidFill>
              </a:rPr>
              <a:t>//espessura da linha</a:t>
            </a:r>
            <a:endParaRPr sz="1100">
              <a:solidFill>
                <a:schemeClr val="dk1"/>
              </a:solidFill>
            </a:endParaRPr>
          </a:p>
          <a:p>
            <a:pPr indent="0" lvl="0" marL="0" rtl="0" algn="l">
              <a:spcBef>
                <a:spcPts val="0"/>
              </a:spcBef>
              <a:spcAft>
                <a:spcPts val="0"/>
              </a:spcAft>
              <a:buNone/>
            </a:pPr>
            <a:r>
              <a:rPr lang="pt-BR" sz="1100">
                <a:solidFill>
                  <a:schemeClr val="dk1"/>
                </a:solidFill>
              </a:rPr>
              <a:t>imagesetthickness(</a:t>
            </a:r>
            <a:r>
              <a:rPr lang="pt-BR" sz="1100">
                <a:solidFill>
                  <a:srgbClr val="996633"/>
                </a:solidFill>
              </a:rPr>
              <a:t>$image</a:t>
            </a:r>
            <a:r>
              <a:rPr lang="pt-BR" sz="1100">
                <a:solidFill>
                  <a:schemeClr val="dk1"/>
                </a:solidFill>
              </a:rPr>
              <a:t>, </a:t>
            </a:r>
            <a:r>
              <a:rPr b="1" lang="pt-BR" sz="1100">
                <a:solidFill>
                  <a:srgbClr val="0000DD"/>
                </a:solidFill>
              </a:rPr>
              <a:t>5</a:t>
            </a:r>
            <a:r>
              <a:rPr lang="pt-BR" sz="1100">
                <a:solidFill>
                  <a:schemeClr val="dk1"/>
                </a:solidFill>
              </a:rPr>
              <a:t>);</a:t>
            </a:r>
            <a:endParaRPr sz="1100">
              <a:solidFill>
                <a:schemeClr val="dk1"/>
              </a:solidFill>
            </a:endParaRPr>
          </a:p>
          <a:p>
            <a:pPr indent="0" lvl="0" marL="0" rtl="0" algn="l">
              <a:spcBef>
                <a:spcPts val="0"/>
              </a:spcBef>
              <a:spcAft>
                <a:spcPts val="0"/>
              </a:spcAft>
              <a:buNone/>
            </a:pPr>
            <a:r>
              <a:rPr lang="pt-BR" sz="1100">
                <a:solidFill>
                  <a:schemeClr val="dk1"/>
                </a:solidFill>
              </a:rPr>
              <a:t>imagedashedline(</a:t>
            </a:r>
            <a:r>
              <a:rPr lang="pt-BR" sz="1100">
                <a:solidFill>
                  <a:srgbClr val="996633"/>
                </a:solidFill>
              </a:rPr>
              <a:t>$image</a:t>
            </a:r>
            <a:r>
              <a:rPr lang="pt-BR" sz="1100">
                <a:solidFill>
                  <a:schemeClr val="dk1"/>
                </a:solidFill>
              </a:rPr>
              <a:t>, </a:t>
            </a:r>
            <a:r>
              <a:rPr b="1" lang="pt-BR" sz="1100">
                <a:solidFill>
                  <a:srgbClr val="0000DD"/>
                </a:solidFill>
              </a:rPr>
              <a:t>150</a:t>
            </a:r>
            <a:r>
              <a:rPr lang="pt-BR" sz="1100">
                <a:solidFill>
                  <a:schemeClr val="dk1"/>
                </a:solidFill>
              </a:rPr>
              <a:t>, </a:t>
            </a:r>
            <a:r>
              <a:rPr b="1" lang="pt-BR" sz="1100">
                <a:solidFill>
                  <a:srgbClr val="0000DD"/>
                </a:solidFill>
              </a:rPr>
              <a:t>0</a:t>
            </a:r>
            <a:r>
              <a:rPr lang="pt-BR" sz="1100">
                <a:solidFill>
                  <a:schemeClr val="dk1"/>
                </a:solidFill>
              </a:rPr>
              <a:t>, </a:t>
            </a:r>
            <a:r>
              <a:rPr b="1" lang="pt-BR" sz="1100">
                <a:solidFill>
                  <a:srgbClr val="0000DD"/>
                </a:solidFill>
              </a:rPr>
              <a:t>0</a:t>
            </a:r>
            <a:r>
              <a:rPr lang="pt-BR" sz="1100">
                <a:solidFill>
                  <a:schemeClr val="dk1"/>
                </a:solidFill>
              </a:rPr>
              <a:t>, </a:t>
            </a:r>
            <a:r>
              <a:rPr b="1" lang="pt-BR" sz="1100">
                <a:solidFill>
                  <a:srgbClr val="0000DD"/>
                </a:solidFill>
              </a:rPr>
              <a:t>150</a:t>
            </a:r>
            <a:r>
              <a:rPr lang="pt-BR" sz="1100">
                <a:solidFill>
                  <a:schemeClr val="dk1"/>
                </a:solidFill>
              </a:rPr>
              <a:t>, </a:t>
            </a:r>
            <a:r>
              <a:rPr lang="pt-BR" sz="1100">
                <a:solidFill>
                  <a:srgbClr val="996633"/>
                </a:solidFill>
              </a:rPr>
              <a:t>$branco</a:t>
            </a:r>
            <a:r>
              <a:rPr lang="pt-BR" sz="1100">
                <a:solidFill>
                  <a:schemeClr val="dk1"/>
                </a:solidFill>
              </a:rPr>
              <a:t>);</a:t>
            </a:r>
            <a:endParaRPr sz="1100">
              <a:solidFill>
                <a:schemeClr val="dk1"/>
              </a:solidFill>
            </a:endParaRPr>
          </a:p>
          <a:p>
            <a:pPr indent="0" lvl="0" marL="0" rtl="0" algn="l">
              <a:spcBef>
                <a:spcPts val="0"/>
              </a:spcBef>
              <a:spcAft>
                <a:spcPts val="0"/>
              </a:spcAft>
              <a:buNone/>
            </a:pPr>
            <a:r>
              <a:t/>
            </a:r>
            <a:endParaRPr sz="1100">
              <a:solidFill>
                <a:schemeClr val="dk1"/>
              </a:solidFill>
            </a:endParaRPr>
          </a:p>
          <a:p>
            <a:pPr indent="0" lvl="0" marL="0" rtl="0" algn="l">
              <a:spcBef>
                <a:spcPts val="0"/>
              </a:spcBef>
              <a:spcAft>
                <a:spcPts val="0"/>
              </a:spcAft>
              <a:buNone/>
            </a:pPr>
            <a:r>
              <a:rPr lang="pt-BR" sz="1100">
                <a:solidFill>
                  <a:schemeClr val="dk1"/>
                </a:solidFill>
              </a:rPr>
              <a:t>header(</a:t>
            </a:r>
            <a:r>
              <a:rPr lang="pt-BR" sz="1100">
                <a:solidFill>
                  <a:schemeClr val="dk1"/>
                </a:solidFill>
                <a:highlight>
                  <a:srgbClr val="FFF0F0"/>
                </a:highlight>
              </a:rPr>
              <a:t>'Content-type: image/png'</a:t>
            </a:r>
            <a:r>
              <a:rPr lang="pt-BR" sz="1100">
                <a:solidFill>
                  <a:schemeClr val="dk1"/>
                </a:solidFill>
              </a:rPr>
              <a:t>);</a:t>
            </a:r>
            <a:endParaRPr sz="1100">
              <a:solidFill>
                <a:schemeClr val="dk1"/>
              </a:solidFill>
            </a:endParaRPr>
          </a:p>
          <a:p>
            <a:pPr indent="0" lvl="0" marL="0" rtl="0" algn="l">
              <a:spcBef>
                <a:spcPts val="0"/>
              </a:spcBef>
              <a:spcAft>
                <a:spcPts val="0"/>
              </a:spcAft>
              <a:buNone/>
            </a:pPr>
            <a:r>
              <a:rPr lang="pt-BR" sz="1100">
                <a:solidFill>
                  <a:schemeClr val="dk1"/>
                </a:solidFill>
              </a:rPr>
              <a:t>imagepng(</a:t>
            </a:r>
            <a:r>
              <a:rPr lang="pt-BR" sz="1100">
                <a:solidFill>
                  <a:srgbClr val="996633"/>
                </a:solidFill>
              </a:rPr>
              <a:t>$image</a:t>
            </a:r>
            <a:r>
              <a:rPr lang="pt-BR" sz="1100">
                <a:solidFill>
                  <a:schemeClr val="dk1"/>
                </a:solidFill>
              </a:rPr>
              <a:t>);</a:t>
            </a:r>
            <a:endParaRPr sz="1100">
              <a:solidFill>
                <a:schemeClr val="dk1"/>
              </a:solidFill>
            </a:endParaRPr>
          </a:p>
          <a:p>
            <a:pPr indent="0" lvl="0" marL="0" rtl="0" algn="l">
              <a:lnSpc>
                <a:spcPct val="125000"/>
              </a:lnSpc>
              <a:spcBef>
                <a:spcPts val="0"/>
              </a:spcBef>
              <a:spcAft>
                <a:spcPts val="0"/>
              </a:spcAft>
              <a:buNone/>
            </a:pPr>
            <a:r>
              <a:rPr lang="pt-BR" sz="1100">
                <a:solidFill>
                  <a:schemeClr val="dk1"/>
                </a:solidFill>
              </a:rPr>
              <a:t>imagedestroy(</a:t>
            </a:r>
            <a:r>
              <a:rPr lang="pt-BR" sz="1100">
                <a:solidFill>
                  <a:srgbClr val="996633"/>
                </a:solidFill>
              </a:rPr>
              <a:t>$image</a:t>
            </a:r>
            <a:r>
              <a:rPr lang="pt-BR" sz="1100">
                <a:solidFill>
                  <a:schemeClr val="dk1"/>
                </a:solidFill>
              </a:rPr>
              <a:t>);</a:t>
            </a:r>
            <a:endParaRPr sz="1100">
              <a:solidFill>
                <a:schemeClr val="dk1"/>
              </a:solidFill>
            </a:endParaRPr>
          </a:p>
        </p:txBody>
      </p:sp>
    </p:spTree>
  </p:cSld>
  <p:clrMapOvr>
    <a:masterClrMapping/>
  </p:clrMapOvr>
</p:sld>
</file>

<file path=ppt/slides/slide3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2" name="Shape 3372"/>
        <p:cNvGrpSpPr/>
        <p:nvPr/>
      </p:nvGrpSpPr>
      <p:grpSpPr>
        <a:xfrm>
          <a:off x="0" y="0"/>
          <a:ext cx="0" cy="0"/>
          <a:chOff x="0" y="0"/>
          <a:chExt cx="0" cy="0"/>
        </a:xfrm>
      </p:grpSpPr>
      <p:sp>
        <p:nvSpPr>
          <p:cNvPr id="3373" name="Google Shape;3373;p40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GD Polígono</a:t>
            </a:r>
            <a:endParaRPr/>
          </a:p>
        </p:txBody>
      </p:sp>
      <p:sp>
        <p:nvSpPr>
          <p:cNvPr id="3374" name="Google Shape;3374;p403"/>
          <p:cNvSpPr txBox="1"/>
          <p:nvPr/>
        </p:nvSpPr>
        <p:spPr>
          <a:xfrm>
            <a:off x="382425" y="1204600"/>
            <a:ext cx="4512600" cy="37404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pt-BR">
                <a:solidFill>
                  <a:srgbClr val="557799"/>
                </a:solidFill>
              </a:rPr>
              <a:t>&lt;?php</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pt-BR">
                <a:solidFill>
                  <a:srgbClr val="996633"/>
                </a:solidFill>
              </a:rPr>
              <a:t>$image</a:t>
            </a:r>
            <a:r>
              <a:rPr lang="pt-BR">
                <a:solidFill>
                  <a:schemeClr val="dk1"/>
                </a:solidFill>
              </a:rPr>
              <a:t> </a:t>
            </a:r>
            <a:r>
              <a:rPr lang="pt-BR">
                <a:solidFill>
                  <a:srgbClr val="333333"/>
                </a:solidFill>
              </a:rPr>
              <a:t>=</a:t>
            </a:r>
            <a:r>
              <a:rPr lang="pt-BR">
                <a:solidFill>
                  <a:schemeClr val="dk1"/>
                </a:solidFill>
              </a:rPr>
              <a:t> imagecreatetruecolor(</a:t>
            </a:r>
            <a:r>
              <a:rPr b="1" lang="pt-BR">
                <a:solidFill>
                  <a:srgbClr val="0000DD"/>
                </a:solidFill>
              </a:rPr>
              <a:t>800</a:t>
            </a:r>
            <a:r>
              <a:rPr lang="pt-BR">
                <a:solidFill>
                  <a:schemeClr val="dk1"/>
                </a:solidFill>
              </a:rPr>
              <a:t>, </a:t>
            </a:r>
            <a:r>
              <a:rPr b="1" lang="pt-BR">
                <a:solidFill>
                  <a:srgbClr val="0000DD"/>
                </a:solidFill>
              </a:rPr>
              <a:t>600</a:t>
            </a:r>
            <a:r>
              <a:rPr lang="pt-BR">
                <a:solidFill>
                  <a:schemeClr val="dk1"/>
                </a:solidFill>
              </a:rPr>
              <a:t>);</a:t>
            </a:r>
            <a:endParaRPr>
              <a:solidFill>
                <a:schemeClr val="dk1"/>
              </a:solidFill>
            </a:endParaRPr>
          </a:p>
          <a:p>
            <a:pPr indent="0" lvl="0" marL="0" rtl="0" algn="l">
              <a:spcBef>
                <a:spcPts val="0"/>
              </a:spcBef>
              <a:spcAft>
                <a:spcPts val="0"/>
              </a:spcAft>
              <a:buNone/>
            </a:pPr>
            <a:r>
              <a:rPr lang="pt-BR">
                <a:solidFill>
                  <a:srgbClr val="996633"/>
                </a:solidFill>
              </a:rPr>
              <a:t>$branco</a:t>
            </a:r>
            <a:r>
              <a:rPr lang="pt-BR">
                <a:solidFill>
                  <a:schemeClr val="dk1"/>
                </a:solidFill>
              </a:rPr>
              <a:t> </a:t>
            </a:r>
            <a:r>
              <a:rPr lang="pt-BR">
                <a:solidFill>
                  <a:srgbClr val="333333"/>
                </a:solidFill>
              </a:rPr>
              <a:t>=</a:t>
            </a:r>
            <a:r>
              <a:rPr lang="pt-BR">
                <a:solidFill>
                  <a:schemeClr val="dk1"/>
                </a:solidFill>
              </a:rPr>
              <a:t> imagecolorallocate(</a:t>
            </a:r>
            <a:r>
              <a:rPr lang="pt-BR">
                <a:solidFill>
                  <a:srgbClr val="996633"/>
                </a:solidFill>
              </a:rPr>
              <a:t>$image</a:t>
            </a:r>
            <a:r>
              <a:rPr lang="pt-BR">
                <a:solidFill>
                  <a:schemeClr val="dk1"/>
                </a:solidFill>
              </a:rPr>
              <a:t>, </a:t>
            </a:r>
            <a:r>
              <a:rPr b="1" lang="pt-BR">
                <a:solidFill>
                  <a:srgbClr val="0000DD"/>
                </a:solidFill>
              </a:rPr>
              <a:t>255</a:t>
            </a:r>
            <a:r>
              <a:rPr lang="pt-BR">
                <a:solidFill>
                  <a:schemeClr val="dk1"/>
                </a:solidFill>
              </a:rPr>
              <a:t>, </a:t>
            </a:r>
            <a:r>
              <a:rPr b="1" lang="pt-BR">
                <a:solidFill>
                  <a:srgbClr val="0000DD"/>
                </a:solidFill>
              </a:rPr>
              <a:t>255</a:t>
            </a:r>
            <a:r>
              <a:rPr lang="pt-BR">
                <a:solidFill>
                  <a:schemeClr val="dk1"/>
                </a:solidFill>
              </a:rPr>
              <a:t>, </a:t>
            </a:r>
            <a:r>
              <a:rPr b="1" lang="pt-BR">
                <a:solidFill>
                  <a:srgbClr val="0000DD"/>
                </a:solidFill>
              </a:rPr>
              <a:t>255</a:t>
            </a:r>
            <a:r>
              <a:rPr lang="pt-BR">
                <a:solidFill>
                  <a:schemeClr val="dk1"/>
                </a:solidFill>
              </a:rPr>
              <a:t>);</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pt-BR">
                <a:solidFill>
                  <a:srgbClr val="888888"/>
                </a:solidFill>
              </a:rPr>
              <a:t>// Polígono sem preenchimento</a:t>
            </a:r>
            <a:endParaRPr>
              <a:solidFill>
                <a:schemeClr val="dk1"/>
              </a:solidFill>
            </a:endParaRPr>
          </a:p>
          <a:p>
            <a:pPr indent="0" lvl="0" marL="0" rtl="0" algn="l">
              <a:spcBef>
                <a:spcPts val="0"/>
              </a:spcBef>
              <a:spcAft>
                <a:spcPts val="0"/>
              </a:spcAft>
              <a:buNone/>
            </a:pPr>
            <a:r>
              <a:rPr lang="pt-BR">
                <a:solidFill>
                  <a:schemeClr val="dk1"/>
                </a:solidFill>
              </a:rPr>
              <a:t>imagepolygon(</a:t>
            </a:r>
            <a:r>
              <a:rPr lang="pt-BR">
                <a:solidFill>
                  <a:srgbClr val="996633"/>
                </a:solidFill>
              </a:rPr>
              <a:t>$image</a:t>
            </a:r>
            <a:r>
              <a:rPr lang="pt-BR">
                <a:solidFill>
                  <a:schemeClr val="dk1"/>
                </a:solidFill>
              </a:rPr>
              <a:t>, [</a:t>
            </a:r>
            <a:endParaRPr>
              <a:solidFill>
                <a:schemeClr val="dk1"/>
              </a:solidFill>
            </a:endParaRPr>
          </a:p>
          <a:p>
            <a:pPr indent="0" lvl="0" marL="0" rtl="0" algn="l">
              <a:spcBef>
                <a:spcPts val="0"/>
              </a:spcBef>
              <a:spcAft>
                <a:spcPts val="0"/>
              </a:spcAft>
              <a:buNone/>
            </a:pPr>
            <a:r>
              <a:rPr lang="pt-BR">
                <a:solidFill>
                  <a:schemeClr val="dk1"/>
                </a:solidFill>
              </a:rPr>
              <a:t>        </a:t>
            </a:r>
            <a:r>
              <a:rPr b="1" lang="pt-BR">
                <a:solidFill>
                  <a:srgbClr val="0000DD"/>
                </a:solidFill>
              </a:rPr>
              <a:t>0</a:t>
            </a:r>
            <a:r>
              <a:rPr lang="pt-BR">
                <a:solidFill>
                  <a:schemeClr val="dk1"/>
                </a:solidFill>
              </a:rPr>
              <a:t>,   </a:t>
            </a:r>
            <a:r>
              <a:rPr b="1" lang="pt-BR">
                <a:solidFill>
                  <a:srgbClr val="0000DD"/>
                </a:solidFill>
              </a:rPr>
              <a:t>0</a:t>
            </a:r>
            <a:r>
              <a:rPr lang="pt-BR">
                <a:solidFill>
                  <a:schemeClr val="dk1"/>
                </a:solidFill>
              </a:rPr>
              <a:t>,</a:t>
            </a:r>
            <a:endParaRPr>
              <a:solidFill>
                <a:schemeClr val="dk1"/>
              </a:solidFill>
            </a:endParaRPr>
          </a:p>
          <a:p>
            <a:pPr indent="0" lvl="0" marL="0" rtl="0" algn="l">
              <a:spcBef>
                <a:spcPts val="0"/>
              </a:spcBef>
              <a:spcAft>
                <a:spcPts val="0"/>
              </a:spcAft>
              <a:buNone/>
            </a:pPr>
            <a:r>
              <a:rPr lang="pt-BR">
                <a:solidFill>
                  <a:schemeClr val="dk1"/>
                </a:solidFill>
              </a:rPr>
              <a:t>        </a:t>
            </a:r>
            <a:r>
              <a:rPr b="1" lang="pt-BR">
                <a:solidFill>
                  <a:srgbClr val="0000DD"/>
                </a:solidFill>
              </a:rPr>
              <a:t>100</a:t>
            </a:r>
            <a:r>
              <a:rPr lang="pt-BR">
                <a:solidFill>
                  <a:schemeClr val="dk1"/>
                </a:solidFill>
              </a:rPr>
              <a:t>, </a:t>
            </a:r>
            <a:r>
              <a:rPr b="1" lang="pt-BR">
                <a:solidFill>
                  <a:srgbClr val="0000DD"/>
                </a:solidFill>
              </a:rPr>
              <a:t>200</a:t>
            </a:r>
            <a:r>
              <a:rPr lang="pt-BR">
                <a:solidFill>
                  <a:schemeClr val="dk1"/>
                </a:solidFill>
              </a:rPr>
              <a:t>,</a:t>
            </a:r>
            <a:endParaRPr>
              <a:solidFill>
                <a:schemeClr val="dk1"/>
              </a:solidFill>
            </a:endParaRPr>
          </a:p>
          <a:p>
            <a:pPr indent="0" lvl="0" marL="0" rtl="0" algn="l">
              <a:spcBef>
                <a:spcPts val="0"/>
              </a:spcBef>
              <a:spcAft>
                <a:spcPts val="0"/>
              </a:spcAft>
              <a:buNone/>
            </a:pPr>
            <a:r>
              <a:rPr lang="pt-BR">
                <a:solidFill>
                  <a:schemeClr val="dk1"/>
                </a:solidFill>
              </a:rPr>
              <a:t>        </a:t>
            </a:r>
            <a:r>
              <a:rPr b="1" lang="pt-BR">
                <a:solidFill>
                  <a:srgbClr val="0000DD"/>
                </a:solidFill>
              </a:rPr>
              <a:t>300</a:t>
            </a:r>
            <a:r>
              <a:rPr lang="pt-BR">
                <a:solidFill>
                  <a:schemeClr val="dk1"/>
                </a:solidFill>
              </a:rPr>
              <a:t>, </a:t>
            </a:r>
            <a:r>
              <a:rPr b="1" lang="pt-BR">
                <a:solidFill>
                  <a:srgbClr val="0000DD"/>
                </a:solidFill>
              </a:rPr>
              <a:t>200</a:t>
            </a:r>
            <a:endParaRPr>
              <a:solidFill>
                <a:schemeClr val="dk1"/>
              </a:solidFill>
            </a:endParaRPr>
          </a:p>
          <a:p>
            <a:pPr indent="0" lvl="0" marL="0" rtl="0" algn="l">
              <a:spcBef>
                <a:spcPts val="0"/>
              </a:spcBef>
              <a:spcAft>
                <a:spcPts val="0"/>
              </a:spcAft>
              <a:buNone/>
            </a:pPr>
            <a:r>
              <a:rPr lang="pt-BR">
                <a:solidFill>
                  <a:schemeClr val="dk1"/>
                </a:solidFill>
              </a:rPr>
              <a:t>    ],</a:t>
            </a:r>
            <a:endParaRPr>
              <a:solidFill>
                <a:schemeClr val="dk1"/>
              </a:solidFill>
            </a:endParaRPr>
          </a:p>
          <a:p>
            <a:pPr indent="0" lvl="0" marL="0" rtl="0" algn="l">
              <a:spcBef>
                <a:spcPts val="0"/>
              </a:spcBef>
              <a:spcAft>
                <a:spcPts val="0"/>
              </a:spcAft>
              <a:buNone/>
            </a:pPr>
            <a:r>
              <a:rPr lang="pt-BR">
                <a:solidFill>
                  <a:schemeClr val="dk1"/>
                </a:solidFill>
              </a:rPr>
              <a:t>    </a:t>
            </a:r>
            <a:r>
              <a:rPr b="1" lang="pt-BR">
                <a:solidFill>
                  <a:srgbClr val="0000DD"/>
                </a:solidFill>
              </a:rPr>
              <a:t>3</a:t>
            </a:r>
            <a:r>
              <a:rPr lang="pt-BR">
                <a:solidFill>
                  <a:schemeClr val="dk1"/>
                </a:solidFill>
              </a:rPr>
              <a:t>,</a:t>
            </a:r>
            <a:endParaRPr>
              <a:solidFill>
                <a:schemeClr val="dk1"/>
              </a:solidFill>
            </a:endParaRPr>
          </a:p>
          <a:p>
            <a:pPr indent="0" lvl="0" marL="0" rtl="0" algn="l">
              <a:spcBef>
                <a:spcPts val="0"/>
              </a:spcBef>
              <a:spcAft>
                <a:spcPts val="0"/>
              </a:spcAft>
              <a:buNone/>
            </a:pPr>
            <a:r>
              <a:rPr lang="pt-BR">
                <a:solidFill>
                  <a:schemeClr val="dk1"/>
                </a:solidFill>
              </a:rPr>
              <a:t>    </a:t>
            </a:r>
            <a:r>
              <a:rPr lang="pt-BR">
                <a:solidFill>
                  <a:srgbClr val="996633"/>
                </a:solidFill>
              </a:rPr>
              <a:t>$branco</a:t>
            </a:r>
            <a:r>
              <a:rPr lang="pt-BR">
                <a:solidFill>
                  <a:schemeClr val="dk1"/>
                </a:solidFill>
              </a:rPr>
              <a:t>);</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pt-BR">
                <a:solidFill>
                  <a:schemeClr val="dk1"/>
                </a:solidFill>
              </a:rPr>
              <a:t>header(</a:t>
            </a:r>
            <a:r>
              <a:rPr lang="pt-BR">
                <a:solidFill>
                  <a:schemeClr val="dk1"/>
                </a:solidFill>
                <a:highlight>
                  <a:srgbClr val="FFF0F0"/>
                </a:highlight>
              </a:rPr>
              <a:t>'Content-type: image/png'</a:t>
            </a:r>
            <a:r>
              <a:rPr lang="pt-BR">
                <a:solidFill>
                  <a:schemeClr val="dk1"/>
                </a:solidFill>
              </a:rPr>
              <a:t>);</a:t>
            </a:r>
            <a:endParaRPr>
              <a:solidFill>
                <a:schemeClr val="dk1"/>
              </a:solidFill>
            </a:endParaRPr>
          </a:p>
          <a:p>
            <a:pPr indent="0" lvl="0" marL="0" rtl="0" algn="l">
              <a:spcBef>
                <a:spcPts val="0"/>
              </a:spcBef>
              <a:spcAft>
                <a:spcPts val="0"/>
              </a:spcAft>
              <a:buNone/>
            </a:pPr>
            <a:r>
              <a:rPr lang="pt-BR">
                <a:solidFill>
                  <a:schemeClr val="dk1"/>
                </a:solidFill>
              </a:rPr>
              <a:t>imagepng(</a:t>
            </a:r>
            <a:r>
              <a:rPr lang="pt-BR">
                <a:solidFill>
                  <a:srgbClr val="996633"/>
                </a:solidFill>
              </a:rPr>
              <a:t>$image</a:t>
            </a:r>
            <a:r>
              <a:rPr lang="pt-BR">
                <a:solidFill>
                  <a:schemeClr val="dk1"/>
                </a:solidFill>
              </a:rPr>
              <a:t>);</a:t>
            </a:r>
            <a:endParaRPr>
              <a:solidFill>
                <a:schemeClr val="dk1"/>
              </a:solidFill>
            </a:endParaRPr>
          </a:p>
          <a:p>
            <a:pPr indent="0" lvl="0" marL="0" rtl="0" algn="l">
              <a:lnSpc>
                <a:spcPct val="125000"/>
              </a:lnSpc>
              <a:spcBef>
                <a:spcPts val="0"/>
              </a:spcBef>
              <a:spcAft>
                <a:spcPts val="0"/>
              </a:spcAft>
              <a:buNone/>
            </a:pPr>
            <a:r>
              <a:rPr lang="pt-BR">
                <a:solidFill>
                  <a:schemeClr val="dk1"/>
                </a:solidFill>
              </a:rPr>
              <a:t>imagedestroy(</a:t>
            </a:r>
            <a:r>
              <a:rPr lang="pt-BR">
                <a:solidFill>
                  <a:srgbClr val="996633"/>
                </a:solidFill>
              </a:rPr>
              <a:t>$image</a:t>
            </a:r>
            <a:r>
              <a:rPr lang="pt-BR">
                <a:solidFill>
                  <a:schemeClr val="dk1"/>
                </a:solidFill>
              </a:rPr>
              <a:t>);</a:t>
            </a:r>
            <a:endParaRPr>
              <a:solidFill>
                <a:schemeClr val="dk1"/>
              </a:solidFill>
            </a:endParaRPr>
          </a:p>
        </p:txBody>
      </p:sp>
    </p:spTree>
  </p:cSld>
  <p:clrMapOvr>
    <a:masterClrMapping/>
  </p:clrMapOvr>
</p:sld>
</file>

<file path=ppt/slides/slide3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8" name="Shape 3378"/>
        <p:cNvGrpSpPr/>
        <p:nvPr/>
      </p:nvGrpSpPr>
      <p:grpSpPr>
        <a:xfrm>
          <a:off x="0" y="0"/>
          <a:ext cx="0" cy="0"/>
          <a:chOff x="0" y="0"/>
          <a:chExt cx="0" cy="0"/>
        </a:xfrm>
      </p:grpSpPr>
      <p:sp>
        <p:nvSpPr>
          <p:cNvPr id="3379" name="Google Shape;3379;p40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GD Polígono aberto</a:t>
            </a:r>
            <a:endParaRPr/>
          </a:p>
        </p:txBody>
      </p:sp>
      <p:sp>
        <p:nvSpPr>
          <p:cNvPr id="3380" name="Google Shape;3380;p404"/>
          <p:cNvSpPr txBox="1"/>
          <p:nvPr>
            <p:ph idx="1" type="body"/>
          </p:nvPr>
        </p:nvSpPr>
        <p:spPr>
          <a:xfrm>
            <a:off x="5611925" y="1152475"/>
            <a:ext cx="32205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3381" name="Google Shape;3381;p404"/>
          <p:cNvSpPr txBox="1"/>
          <p:nvPr/>
        </p:nvSpPr>
        <p:spPr>
          <a:xfrm>
            <a:off x="486775" y="1194025"/>
            <a:ext cx="4280100" cy="32748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pt-BR" sz="1100">
                <a:solidFill>
                  <a:srgbClr val="557799"/>
                </a:solidFill>
              </a:rPr>
              <a:t>&lt;?php</a:t>
            </a:r>
            <a:endParaRPr sz="1100">
              <a:solidFill>
                <a:schemeClr val="dk1"/>
              </a:solidFill>
            </a:endParaRPr>
          </a:p>
          <a:p>
            <a:pPr indent="0" lvl="0" marL="0" rtl="0" algn="l">
              <a:spcBef>
                <a:spcPts val="0"/>
              </a:spcBef>
              <a:spcAft>
                <a:spcPts val="0"/>
              </a:spcAft>
              <a:buNone/>
            </a:pPr>
            <a:r>
              <a:t/>
            </a:r>
            <a:endParaRPr sz="1100">
              <a:solidFill>
                <a:schemeClr val="dk1"/>
              </a:solidFill>
            </a:endParaRPr>
          </a:p>
          <a:p>
            <a:pPr indent="0" lvl="0" marL="0" rtl="0" algn="l">
              <a:spcBef>
                <a:spcPts val="0"/>
              </a:spcBef>
              <a:spcAft>
                <a:spcPts val="0"/>
              </a:spcAft>
              <a:buNone/>
            </a:pPr>
            <a:r>
              <a:rPr lang="pt-BR" sz="1100">
                <a:solidFill>
                  <a:srgbClr val="996633"/>
                </a:solidFill>
              </a:rPr>
              <a:t>$image</a:t>
            </a:r>
            <a:r>
              <a:rPr lang="pt-BR" sz="1100">
                <a:solidFill>
                  <a:schemeClr val="dk1"/>
                </a:solidFill>
              </a:rPr>
              <a:t> </a:t>
            </a:r>
            <a:r>
              <a:rPr lang="pt-BR" sz="1100">
                <a:solidFill>
                  <a:srgbClr val="333333"/>
                </a:solidFill>
              </a:rPr>
              <a:t>=</a:t>
            </a:r>
            <a:r>
              <a:rPr lang="pt-BR" sz="1100">
                <a:solidFill>
                  <a:schemeClr val="dk1"/>
                </a:solidFill>
              </a:rPr>
              <a:t> imagecreatetruecolor(</a:t>
            </a:r>
            <a:r>
              <a:rPr b="1" lang="pt-BR" sz="1100">
                <a:solidFill>
                  <a:srgbClr val="0000DD"/>
                </a:solidFill>
              </a:rPr>
              <a:t>800</a:t>
            </a:r>
            <a:r>
              <a:rPr lang="pt-BR" sz="1100">
                <a:solidFill>
                  <a:schemeClr val="dk1"/>
                </a:solidFill>
              </a:rPr>
              <a:t>, </a:t>
            </a:r>
            <a:r>
              <a:rPr b="1" lang="pt-BR" sz="1100">
                <a:solidFill>
                  <a:srgbClr val="0000DD"/>
                </a:solidFill>
              </a:rPr>
              <a:t>600</a:t>
            </a:r>
            <a:r>
              <a:rPr lang="pt-BR" sz="1100">
                <a:solidFill>
                  <a:schemeClr val="dk1"/>
                </a:solidFill>
              </a:rPr>
              <a:t>);</a:t>
            </a:r>
            <a:endParaRPr sz="1100">
              <a:solidFill>
                <a:schemeClr val="dk1"/>
              </a:solidFill>
            </a:endParaRPr>
          </a:p>
          <a:p>
            <a:pPr indent="0" lvl="0" marL="0" rtl="0" algn="l">
              <a:spcBef>
                <a:spcPts val="0"/>
              </a:spcBef>
              <a:spcAft>
                <a:spcPts val="0"/>
              </a:spcAft>
              <a:buNone/>
            </a:pPr>
            <a:r>
              <a:rPr lang="pt-BR" sz="1100">
                <a:solidFill>
                  <a:srgbClr val="996633"/>
                </a:solidFill>
              </a:rPr>
              <a:t>$branco</a:t>
            </a:r>
            <a:r>
              <a:rPr lang="pt-BR" sz="1100">
                <a:solidFill>
                  <a:schemeClr val="dk1"/>
                </a:solidFill>
              </a:rPr>
              <a:t> </a:t>
            </a:r>
            <a:r>
              <a:rPr lang="pt-BR" sz="1100">
                <a:solidFill>
                  <a:srgbClr val="333333"/>
                </a:solidFill>
              </a:rPr>
              <a:t>=</a:t>
            </a:r>
            <a:r>
              <a:rPr lang="pt-BR" sz="1100">
                <a:solidFill>
                  <a:schemeClr val="dk1"/>
                </a:solidFill>
              </a:rPr>
              <a:t> imagecolorallocate(</a:t>
            </a:r>
            <a:r>
              <a:rPr lang="pt-BR" sz="1100">
                <a:solidFill>
                  <a:srgbClr val="996633"/>
                </a:solidFill>
              </a:rPr>
              <a:t>$image</a:t>
            </a:r>
            <a:r>
              <a:rPr lang="pt-BR" sz="1100">
                <a:solidFill>
                  <a:schemeClr val="dk1"/>
                </a:solidFill>
              </a:rPr>
              <a:t>, </a:t>
            </a:r>
            <a:r>
              <a:rPr b="1" lang="pt-BR" sz="1100">
                <a:solidFill>
                  <a:srgbClr val="0000DD"/>
                </a:solidFill>
              </a:rPr>
              <a:t>255</a:t>
            </a:r>
            <a:r>
              <a:rPr lang="pt-BR" sz="1100">
                <a:solidFill>
                  <a:schemeClr val="dk1"/>
                </a:solidFill>
              </a:rPr>
              <a:t>, </a:t>
            </a:r>
            <a:r>
              <a:rPr b="1" lang="pt-BR" sz="1100">
                <a:solidFill>
                  <a:srgbClr val="0000DD"/>
                </a:solidFill>
              </a:rPr>
              <a:t>255</a:t>
            </a:r>
            <a:r>
              <a:rPr lang="pt-BR" sz="1100">
                <a:solidFill>
                  <a:schemeClr val="dk1"/>
                </a:solidFill>
              </a:rPr>
              <a:t>, </a:t>
            </a:r>
            <a:r>
              <a:rPr b="1" lang="pt-BR" sz="1100">
                <a:solidFill>
                  <a:srgbClr val="0000DD"/>
                </a:solidFill>
              </a:rPr>
              <a:t>255</a:t>
            </a:r>
            <a:r>
              <a:rPr lang="pt-BR" sz="1100">
                <a:solidFill>
                  <a:schemeClr val="dk1"/>
                </a:solidFill>
              </a:rPr>
              <a:t>);</a:t>
            </a:r>
            <a:endParaRPr sz="1100">
              <a:solidFill>
                <a:schemeClr val="dk1"/>
              </a:solidFill>
            </a:endParaRPr>
          </a:p>
          <a:p>
            <a:pPr indent="0" lvl="0" marL="0" rtl="0" algn="l">
              <a:spcBef>
                <a:spcPts val="0"/>
              </a:spcBef>
              <a:spcAft>
                <a:spcPts val="0"/>
              </a:spcAft>
              <a:buNone/>
            </a:pPr>
            <a:r>
              <a:t/>
            </a:r>
            <a:endParaRPr sz="1100">
              <a:solidFill>
                <a:schemeClr val="dk1"/>
              </a:solidFill>
            </a:endParaRPr>
          </a:p>
          <a:p>
            <a:pPr indent="0" lvl="0" marL="0" rtl="0" algn="l">
              <a:spcBef>
                <a:spcPts val="0"/>
              </a:spcBef>
              <a:spcAft>
                <a:spcPts val="0"/>
              </a:spcAft>
              <a:buNone/>
            </a:pPr>
            <a:r>
              <a:rPr lang="pt-BR" sz="1100">
                <a:solidFill>
                  <a:schemeClr val="dk1"/>
                </a:solidFill>
              </a:rPr>
              <a:t>imageopenpolygon(</a:t>
            </a:r>
            <a:r>
              <a:rPr lang="pt-BR" sz="1100">
                <a:solidFill>
                  <a:srgbClr val="996633"/>
                </a:solidFill>
              </a:rPr>
              <a:t>$image</a:t>
            </a:r>
            <a:r>
              <a:rPr lang="pt-BR" sz="1100">
                <a:solidFill>
                  <a:schemeClr val="dk1"/>
                </a:solidFill>
              </a:rPr>
              <a:t>, [</a:t>
            </a:r>
            <a:endParaRPr sz="1100">
              <a:solidFill>
                <a:schemeClr val="dk1"/>
              </a:solidFill>
            </a:endParaRPr>
          </a:p>
          <a:p>
            <a:pPr indent="0" lvl="0" marL="0" rtl="0" algn="l">
              <a:spcBef>
                <a:spcPts val="0"/>
              </a:spcBef>
              <a:spcAft>
                <a:spcPts val="0"/>
              </a:spcAft>
              <a:buNone/>
            </a:pPr>
            <a:r>
              <a:rPr lang="pt-BR" sz="1100">
                <a:solidFill>
                  <a:schemeClr val="dk1"/>
                </a:solidFill>
              </a:rPr>
              <a:t>    </a:t>
            </a:r>
            <a:r>
              <a:rPr b="1" lang="pt-BR" sz="1100">
                <a:solidFill>
                  <a:srgbClr val="0000DD"/>
                </a:solidFill>
              </a:rPr>
              <a:t>0</a:t>
            </a:r>
            <a:r>
              <a:rPr lang="pt-BR" sz="1100">
                <a:solidFill>
                  <a:schemeClr val="dk1"/>
                </a:solidFill>
              </a:rPr>
              <a:t>, </a:t>
            </a:r>
            <a:r>
              <a:rPr b="1" lang="pt-BR" sz="1100">
                <a:solidFill>
                  <a:srgbClr val="0000DD"/>
                </a:solidFill>
              </a:rPr>
              <a:t>0</a:t>
            </a:r>
            <a:r>
              <a:rPr lang="pt-BR" sz="1100">
                <a:solidFill>
                  <a:schemeClr val="dk1"/>
                </a:solidFill>
              </a:rPr>
              <a:t>,</a:t>
            </a:r>
            <a:endParaRPr sz="1100">
              <a:solidFill>
                <a:schemeClr val="dk1"/>
              </a:solidFill>
            </a:endParaRPr>
          </a:p>
          <a:p>
            <a:pPr indent="0" lvl="0" marL="0" rtl="0" algn="l">
              <a:spcBef>
                <a:spcPts val="0"/>
              </a:spcBef>
              <a:spcAft>
                <a:spcPts val="0"/>
              </a:spcAft>
              <a:buNone/>
            </a:pPr>
            <a:r>
              <a:rPr lang="pt-BR" sz="1100">
                <a:solidFill>
                  <a:schemeClr val="dk1"/>
                </a:solidFill>
              </a:rPr>
              <a:t>    </a:t>
            </a:r>
            <a:r>
              <a:rPr b="1" lang="pt-BR" sz="1100">
                <a:solidFill>
                  <a:srgbClr val="0000DD"/>
                </a:solidFill>
              </a:rPr>
              <a:t>100</a:t>
            </a:r>
            <a:r>
              <a:rPr lang="pt-BR" sz="1100">
                <a:solidFill>
                  <a:schemeClr val="dk1"/>
                </a:solidFill>
              </a:rPr>
              <a:t>, </a:t>
            </a:r>
            <a:r>
              <a:rPr b="1" lang="pt-BR" sz="1100">
                <a:solidFill>
                  <a:srgbClr val="0000DD"/>
                </a:solidFill>
              </a:rPr>
              <a:t>200</a:t>
            </a:r>
            <a:r>
              <a:rPr lang="pt-BR" sz="1100">
                <a:solidFill>
                  <a:schemeClr val="dk1"/>
                </a:solidFill>
              </a:rPr>
              <a:t>,</a:t>
            </a:r>
            <a:endParaRPr sz="1100">
              <a:solidFill>
                <a:schemeClr val="dk1"/>
              </a:solidFill>
            </a:endParaRPr>
          </a:p>
          <a:p>
            <a:pPr indent="0" lvl="0" marL="0" rtl="0" algn="l">
              <a:spcBef>
                <a:spcPts val="0"/>
              </a:spcBef>
              <a:spcAft>
                <a:spcPts val="0"/>
              </a:spcAft>
              <a:buNone/>
            </a:pPr>
            <a:r>
              <a:rPr lang="pt-BR" sz="1100">
                <a:solidFill>
                  <a:schemeClr val="dk1"/>
                </a:solidFill>
              </a:rPr>
              <a:t>    </a:t>
            </a:r>
            <a:r>
              <a:rPr b="1" lang="pt-BR" sz="1100">
                <a:solidFill>
                  <a:srgbClr val="0000DD"/>
                </a:solidFill>
              </a:rPr>
              <a:t>300</a:t>
            </a:r>
            <a:r>
              <a:rPr lang="pt-BR" sz="1100">
                <a:solidFill>
                  <a:schemeClr val="dk1"/>
                </a:solidFill>
              </a:rPr>
              <a:t>, </a:t>
            </a:r>
            <a:r>
              <a:rPr b="1" lang="pt-BR" sz="1100">
                <a:solidFill>
                  <a:srgbClr val="0000DD"/>
                </a:solidFill>
              </a:rPr>
              <a:t>200</a:t>
            </a:r>
            <a:endParaRPr sz="1100">
              <a:solidFill>
                <a:schemeClr val="dk1"/>
              </a:solidFill>
            </a:endParaRPr>
          </a:p>
          <a:p>
            <a:pPr indent="0" lvl="0" marL="0" rtl="0" algn="l">
              <a:spcBef>
                <a:spcPts val="0"/>
              </a:spcBef>
              <a:spcAft>
                <a:spcPts val="0"/>
              </a:spcAft>
              <a:buNone/>
            </a:pPr>
            <a:r>
              <a:rPr lang="pt-BR" sz="1100">
                <a:solidFill>
                  <a:schemeClr val="dk1"/>
                </a:solidFill>
              </a:rPr>
              <a:t>],</a:t>
            </a:r>
            <a:r>
              <a:rPr b="1" lang="pt-BR" sz="1100">
                <a:solidFill>
                  <a:srgbClr val="0000DD"/>
                </a:solidFill>
              </a:rPr>
              <a:t>3</a:t>
            </a:r>
            <a:r>
              <a:rPr lang="pt-BR" sz="1100">
                <a:solidFill>
                  <a:schemeClr val="dk1"/>
                </a:solidFill>
              </a:rPr>
              <a:t>,</a:t>
            </a:r>
            <a:r>
              <a:rPr lang="pt-BR" sz="1100">
                <a:solidFill>
                  <a:srgbClr val="996633"/>
                </a:solidFill>
              </a:rPr>
              <a:t>$branco</a:t>
            </a:r>
            <a:r>
              <a:rPr lang="pt-BR" sz="1100">
                <a:solidFill>
                  <a:schemeClr val="dk1"/>
                </a:solidFill>
              </a:rPr>
              <a:t>);</a:t>
            </a:r>
            <a:endParaRPr sz="1100">
              <a:solidFill>
                <a:schemeClr val="dk1"/>
              </a:solidFill>
            </a:endParaRPr>
          </a:p>
          <a:p>
            <a:pPr indent="0" lvl="0" marL="0" rtl="0" algn="l">
              <a:spcBef>
                <a:spcPts val="0"/>
              </a:spcBef>
              <a:spcAft>
                <a:spcPts val="0"/>
              </a:spcAft>
              <a:buNone/>
            </a:pPr>
            <a:r>
              <a:t/>
            </a:r>
            <a:endParaRPr sz="1100">
              <a:solidFill>
                <a:schemeClr val="dk1"/>
              </a:solidFill>
            </a:endParaRPr>
          </a:p>
          <a:p>
            <a:pPr indent="0" lvl="0" marL="0" rtl="0" algn="l">
              <a:spcBef>
                <a:spcPts val="0"/>
              </a:spcBef>
              <a:spcAft>
                <a:spcPts val="0"/>
              </a:spcAft>
              <a:buNone/>
            </a:pPr>
            <a:r>
              <a:t/>
            </a:r>
            <a:endParaRPr sz="1100">
              <a:solidFill>
                <a:schemeClr val="dk1"/>
              </a:solidFill>
            </a:endParaRPr>
          </a:p>
          <a:p>
            <a:pPr indent="0" lvl="0" marL="0" rtl="0" algn="l">
              <a:spcBef>
                <a:spcPts val="0"/>
              </a:spcBef>
              <a:spcAft>
                <a:spcPts val="0"/>
              </a:spcAft>
              <a:buNone/>
            </a:pPr>
            <a:r>
              <a:rPr lang="pt-BR" sz="1100">
                <a:solidFill>
                  <a:schemeClr val="dk1"/>
                </a:solidFill>
              </a:rPr>
              <a:t>header(</a:t>
            </a:r>
            <a:r>
              <a:rPr lang="pt-BR" sz="1100">
                <a:solidFill>
                  <a:schemeClr val="dk1"/>
                </a:solidFill>
                <a:highlight>
                  <a:srgbClr val="FFF0F0"/>
                </a:highlight>
              </a:rPr>
              <a:t>'Content-type: image/png'</a:t>
            </a:r>
            <a:r>
              <a:rPr lang="pt-BR" sz="1100">
                <a:solidFill>
                  <a:schemeClr val="dk1"/>
                </a:solidFill>
              </a:rPr>
              <a:t>);</a:t>
            </a:r>
            <a:endParaRPr sz="1100">
              <a:solidFill>
                <a:schemeClr val="dk1"/>
              </a:solidFill>
            </a:endParaRPr>
          </a:p>
          <a:p>
            <a:pPr indent="0" lvl="0" marL="0" rtl="0" algn="l">
              <a:spcBef>
                <a:spcPts val="0"/>
              </a:spcBef>
              <a:spcAft>
                <a:spcPts val="0"/>
              </a:spcAft>
              <a:buNone/>
            </a:pPr>
            <a:r>
              <a:rPr lang="pt-BR" sz="1100">
                <a:solidFill>
                  <a:schemeClr val="dk1"/>
                </a:solidFill>
              </a:rPr>
              <a:t>imagepng(</a:t>
            </a:r>
            <a:r>
              <a:rPr lang="pt-BR" sz="1100">
                <a:solidFill>
                  <a:srgbClr val="996633"/>
                </a:solidFill>
              </a:rPr>
              <a:t>$image</a:t>
            </a:r>
            <a:r>
              <a:rPr lang="pt-BR" sz="1100">
                <a:solidFill>
                  <a:schemeClr val="dk1"/>
                </a:solidFill>
              </a:rPr>
              <a:t>);</a:t>
            </a:r>
            <a:endParaRPr sz="1100">
              <a:solidFill>
                <a:schemeClr val="dk1"/>
              </a:solidFill>
            </a:endParaRPr>
          </a:p>
          <a:p>
            <a:pPr indent="0" lvl="0" marL="0" rtl="0" algn="l">
              <a:lnSpc>
                <a:spcPct val="125000"/>
              </a:lnSpc>
              <a:spcBef>
                <a:spcPts val="0"/>
              </a:spcBef>
              <a:spcAft>
                <a:spcPts val="0"/>
              </a:spcAft>
              <a:buNone/>
            </a:pPr>
            <a:r>
              <a:rPr lang="pt-BR" sz="1100">
                <a:solidFill>
                  <a:schemeClr val="dk1"/>
                </a:solidFill>
              </a:rPr>
              <a:t>imagedestroy(</a:t>
            </a:r>
            <a:r>
              <a:rPr lang="pt-BR" sz="1100">
                <a:solidFill>
                  <a:srgbClr val="996633"/>
                </a:solidFill>
              </a:rPr>
              <a:t>$image</a:t>
            </a:r>
            <a:r>
              <a:rPr lang="pt-BR" sz="1100">
                <a:solidFill>
                  <a:schemeClr val="dk1"/>
                </a:solidFill>
              </a:rPr>
              <a:t>);</a:t>
            </a:r>
            <a:endParaRPr sz="1100">
              <a:solidFill>
                <a:schemeClr val="dk1"/>
              </a:solidFill>
            </a:endParaRPr>
          </a:p>
        </p:txBody>
      </p:sp>
    </p:spTree>
  </p:cSld>
  <p:clrMapOvr>
    <a:masterClrMapping/>
  </p:clrMapOvr>
</p:sld>
</file>

<file path=ppt/slides/slide3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5" name="Shape 3385"/>
        <p:cNvGrpSpPr/>
        <p:nvPr/>
      </p:nvGrpSpPr>
      <p:grpSpPr>
        <a:xfrm>
          <a:off x="0" y="0"/>
          <a:ext cx="0" cy="0"/>
          <a:chOff x="0" y="0"/>
          <a:chExt cx="0" cy="0"/>
        </a:xfrm>
      </p:grpSpPr>
      <p:sp>
        <p:nvSpPr>
          <p:cNvPr id="3386" name="Google Shape;3386;p40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GD (imagefilledarc)</a:t>
            </a:r>
            <a:endParaRPr/>
          </a:p>
        </p:txBody>
      </p:sp>
      <p:sp>
        <p:nvSpPr>
          <p:cNvPr id="3387" name="Google Shape;3387;p405"/>
          <p:cNvSpPr txBox="1"/>
          <p:nvPr/>
        </p:nvSpPr>
        <p:spPr>
          <a:xfrm>
            <a:off x="358225" y="1405250"/>
            <a:ext cx="5446500" cy="30000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pt-BR" sz="1100">
                <a:solidFill>
                  <a:srgbClr val="557799"/>
                </a:solidFill>
              </a:rPr>
              <a:t>&lt;?php</a:t>
            </a:r>
            <a:endParaRPr sz="1100">
              <a:solidFill>
                <a:schemeClr val="dk1"/>
              </a:solidFill>
            </a:endParaRPr>
          </a:p>
          <a:p>
            <a:pPr indent="0" lvl="0" marL="0" rtl="0" algn="l">
              <a:spcBef>
                <a:spcPts val="0"/>
              </a:spcBef>
              <a:spcAft>
                <a:spcPts val="0"/>
              </a:spcAft>
              <a:buNone/>
            </a:pPr>
            <a:r>
              <a:rPr lang="pt-BR" sz="1100">
                <a:solidFill>
                  <a:srgbClr val="996633"/>
                </a:solidFill>
              </a:rPr>
              <a:t>$image</a:t>
            </a:r>
            <a:r>
              <a:rPr lang="pt-BR" sz="1100">
                <a:solidFill>
                  <a:schemeClr val="dk1"/>
                </a:solidFill>
              </a:rPr>
              <a:t> </a:t>
            </a:r>
            <a:r>
              <a:rPr lang="pt-BR" sz="1100">
                <a:solidFill>
                  <a:srgbClr val="333333"/>
                </a:solidFill>
              </a:rPr>
              <a:t>=</a:t>
            </a:r>
            <a:r>
              <a:rPr lang="pt-BR" sz="1100">
                <a:solidFill>
                  <a:schemeClr val="dk1"/>
                </a:solidFill>
              </a:rPr>
              <a:t> imagecreatetruecolor(</a:t>
            </a:r>
            <a:r>
              <a:rPr b="1" lang="pt-BR" sz="1100">
                <a:solidFill>
                  <a:srgbClr val="0000DD"/>
                </a:solidFill>
              </a:rPr>
              <a:t>800</a:t>
            </a:r>
            <a:r>
              <a:rPr lang="pt-BR" sz="1100">
                <a:solidFill>
                  <a:schemeClr val="dk1"/>
                </a:solidFill>
              </a:rPr>
              <a:t>, </a:t>
            </a:r>
            <a:r>
              <a:rPr b="1" lang="pt-BR" sz="1100">
                <a:solidFill>
                  <a:srgbClr val="0000DD"/>
                </a:solidFill>
              </a:rPr>
              <a:t>600</a:t>
            </a:r>
            <a:r>
              <a:rPr lang="pt-BR" sz="1100">
                <a:solidFill>
                  <a:schemeClr val="dk1"/>
                </a:solidFill>
              </a:rPr>
              <a:t>);</a:t>
            </a:r>
            <a:endParaRPr sz="1100">
              <a:solidFill>
                <a:schemeClr val="dk1"/>
              </a:solidFill>
            </a:endParaRPr>
          </a:p>
          <a:p>
            <a:pPr indent="0" lvl="0" marL="0" rtl="0" algn="l">
              <a:spcBef>
                <a:spcPts val="0"/>
              </a:spcBef>
              <a:spcAft>
                <a:spcPts val="0"/>
              </a:spcAft>
              <a:buNone/>
            </a:pPr>
            <a:r>
              <a:rPr lang="pt-BR" sz="1100">
                <a:solidFill>
                  <a:srgbClr val="996633"/>
                </a:solidFill>
              </a:rPr>
              <a:t>$branco</a:t>
            </a:r>
            <a:r>
              <a:rPr lang="pt-BR" sz="1100">
                <a:solidFill>
                  <a:schemeClr val="dk1"/>
                </a:solidFill>
              </a:rPr>
              <a:t> </a:t>
            </a:r>
            <a:r>
              <a:rPr lang="pt-BR" sz="1100">
                <a:solidFill>
                  <a:srgbClr val="333333"/>
                </a:solidFill>
              </a:rPr>
              <a:t>=</a:t>
            </a:r>
            <a:r>
              <a:rPr lang="pt-BR" sz="1100">
                <a:solidFill>
                  <a:schemeClr val="dk1"/>
                </a:solidFill>
              </a:rPr>
              <a:t> imagecolorallocate(</a:t>
            </a:r>
            <a:r>
              <a:rPr lang="pt-BR" sz="1100">
                <a:solidFill>
                  <a:srgbClr val="996633"/>
                </a:solidFill>
              </a:rPr>
              <a:t>$image</a:t>
            </a:r>
            <a:r>
              <a:rPr lang="pt-BR" sz="1100">
                <a:solidFill>
                  <a:schemeClr val="dk1"/>
                </a:solidFill>
              </a:rPr>
              <a:t>, </a:t>
            </a:r>
            <a:r>
              <a:rPr b="1" lang="pt-BR" sz="1100">
                <a:solidFill>
                  <a:srgbClr val="0000DD"/>
                </a:solidFill>
              </a:rPr>
              <a:t>255</a:t>
            </a:r>
            <a:r>
              <a:rPr lang="pt-BR" sz="1100">
                <a:solidFill>
                  <a:schemeClr val="dk1"/>
                </a:solidFill>
              </a:rPr>
              <a:t>, </a:t>
            </a:r>
            <a:r>
              <a:rPr b="1" lang="pt-BR" sz="1100">
                <a:solidFill>
                  <a:srgbClr val="0000DD"/>
                </a:solidFill>
              </a:rPr>
              <a:t>255</a:t>
            </a:r>
            <a:r>
              <a:rPr lang="pt-BR" sz="1100">
                <a:solidFill>
                  <a:schemeClr val="dk1"/>
                </a:solidFill>
              </a:rPr>
              <a:t>, </a:t>
            </a:r>
            <a:r>
              <a:rPr b="1" lang="pt-BR" sz="1100">
                <a:solidFill>
                  <a:srgbClr val="0000DD"/>
                </a:solidFill>
              </a:rPr>
              <a:t>255</a:t>
            </a:r>
            <a:r>
              <a:rPr lang="pt-BR" sz="1100">
                <a:solidFill>
                  <a:schemeClr val="dk1"/>
                </a:solidFill>
              </a:rPr>
              <a:t>);</a:t>
            </a:r>
            <a:endParaRPr sz="1100">
              <a:solidFill>
                <a:schemeClr val="dk1"/>
              </a:solidFill>
            </a:endParaRPr>
          </a:p>
          <a:p>
            <a:pPr indent="0" lvl="0" marL="0" rtl="0" algn="l">
              <a:spcBef>
                <a:spcPts val="0"/>
              </a:spcBef>
              <a:spcAft>
                <a:spcPts val="0"/>
              </a:spcAft>
              <a:buNone/>
            </a:pPr>
            <a:r>
              <a:t/>
            </a:r>
            <a:endParaRPr sz="1100">
              <a:solidFill>
                <a:schemeClr val="dk1"/>
              </a:solidFill>
            </a:endParaRPr>
          </a:p>
          <a:p>
            <a:pPr indent="0" lvl="0" marL="0" rtl="0" algn="l">
              <a:spcBef>
                <a:spcPts val="0"/>
              </a:spcBef>
              <a:spcAft>
                <a:spcPts val="0"/>
              </a:spcAft>
              <a:buNone/>
            </a:pPr>
            <a:r>
              <a:rPr lang="pt-BR" sz="1100">
                <a:solidFill>
                  <a:srgbClr val="888888"/>
                </a:solidFill>
              </a:rPr>
              <a:t>//tipos de arcos</a:t>
            </a:r>
            <a:endParaRPr sz="1100">
              <a:solidFill>
                <a:schemeClr val="dk1"/>
              </a:solidFill>
            </a:endParaRPr>
          </a:p>
          <a:p>
            <a:pPr indent="0" lvl="0" marL="0" rtl="0" algn="l">
              <a:spcBef>
                <a:spcPts val="0"/>
              </a:spcBef>
              <a:spcAft>
                <a:spcPts val="0"/>
              </a:spcAft>
              <a:buNone/>
            </a:pPr>
            <a:r>
              <a:rPr lang="pt-BR" sz="1100">
                <a:solidFill>
                  <a:schemeClr val="dk1"/>
                </a:solidFill>
              </a:rPr>
              <a:t>imagefilledarc(</a:t>
            </a:r>
            <a:r>
              <a:rPr lang="pt-BR" sz="1100">
                <a:solidFill>
                  <a:srgbClr val="996633"/>
                </a:solidFill>
              </a:rPr>
              <a:t>$image</a:t>
            </a:r>
            <a:r>
              <a:rPr lang="pt-BR" sz="1100">
                <a:solidFill>
                  <a:schemeClr val="dk1"/>
                </a:solidFill>
              </a:rPr>
              <a:t>, </a:t>
            </a:r>
            <a:r>
              <a:rPr b="1" lang="pt-BR" sz="1100">
                <a:solidFill>
                  <a:srgbClr val="0000DD"/>
                </a:solidFill>
              </a:rPr>
              <a:t>50</a:t>
            </a:r>
            <a:r>
              <a:rPr lang="pt-BR" sz="1100">
                <a:solidFill>
                  <a:schemeClr val="dk1"/>
                </a:solidFill>
              </a:rPr>
              <a:t>, </a:t>
            </a:r>
            <a:r>
              <a:rPr b="1" lang="pt-BR" sz="1100">
                <a:solidFill>
                  <a:srgbClr val="0000DD"/>
                </a:solidFill>
              </a:rPr>
              <a:t>50</a:t>
            </a:r>
            <a:r>
              <a:rPr lang="pt-BR" sz="1100">
                <a:solidFill>
                  <a:schemeClr val="dk1"/>
                </a:solidFill>
              </a:rPr>
              <a:t>, </a:t>
            </a:r>
            <a:r>
              <a:rPr b="1" lang="pt-BR" sz="1100">
                <a:solidFill>
                  <a:srgbClr val="0000DD"/>
                </a:solidFill>
              </a:rPr>
              <a:t>300</a:t>
            </a:r>
            <a:r>
              <a:rPr lang="pt-BR" sz="1100">
                <a:solidFill>
                  <a:schemeClr val="dk1"/>
                </a:solidFill>
              </a:rPr>
              <a:t>, </a:t>
            </a:r>
            <a:r>
              <a:rPr b="1" lang="pt-BR" sz="1100">
                <a:solidFill>
                  <a:srgbClr val="0000DD"/>
                </a:solidFill>
              </a:rPr>
              <a:t>300</a:t>
            </a:r>
            <a:r>
              <a:rPr lang="pt-BR" sz="1100">
                <a:solidFill>
                  <a:schemeClr val="dk1"/>
                </a:solidFill>
              </a:rPr>
              <a:t>, </a:t>
            </a:r>
            <a:r>
              <a:rPr b="1" lang="pt-BR" sz="1100">
                <a:solidFill>
                  <a:srgbClr val="0000DD"/>
                </a:solidFill>
              </a:rPr>
              <a:t>0</a:t>
            </a:r>
            <a:r>
              <a:rPr lang="pt-BR" sz="1100">
                <a:solidFill>
                  <a:schemeClr val="dk1"/>
                </a:solidFill>
              </a:rPr>
              <a:t>, </a:t>
            </a:r>
            <a:r>
              <a:rPr b="1" lang="pt-BR" sz="1100">
                <a:solidFill>
                  <a:srgbClr val="0000DD"/>
                </a:solidFill>
              </a:rPr>
              <a:t>45</a:t>
            </a:r>
            <a:r>
              <a:rPr lang="pt-BR" sz="1100">
                <a:solidFill>
                  <a:schemeClr val="dk1"/>
                </a:solidFill>
              </a:rPr>
              <a:t>, </a:t>
            </a:r>
            <a:r>
              <a:rPr lang="pt-BR" sz="1100">
                <a:solidFill>
                  <a:srgbClr val="996633"/>
                </a:solidFill>
              </a:rPr>
              <a:t>$branco</a:t>
            </a:r>
            <a:r>
              <a:rPr lang="pt-BR" sz="1100">
                <a:solidFill>
                  <a:schemeClr val="dk1"/>
                </a:solidFill>
              </a:rPr>
              <a:t>, IMG_ARC_ROUNDED);</a:t>
            </a:r>
            <a:endParaRPr sz="1100">
              <a:solidFill>
                <a:schemeClr val="dk1"/>
              </a:solidFill>
            </a:endParaRPr>
          </a:p>
          <a:p>
            <a:pPr indent="0" lvl="0" marL="0" rtl="0" algn="l">
              <a:spcBef>
                <a:spcPts val="0"/>
              </a:spcBef>
              <a:spcAft>
                <a:spcPts val="0"/>
              </a:spcAft>
              <a:buNone/>
            </a:pPr>
            <a:r>
              <a:rPr lang="pt-BR" sz="1100">
                <a:solidFill>
                  <a:schemeClr val="dk1"/>
                </a:solidFill>
              </a:rPr>
              <a:t>imagefilledarc(</a:t>
            </a:r>
            <a:r>
              <a:rPr lang="pt-BR" sz="1100">
                <a:solidFill>
                  <a:srgbClr val="996633"/>
                </a:solidFill>
              </a:rPr>
              <a:t>$image</a:t>
            </a:r>
            <a:r>
              <a:rPr lang="pt-BR" sz="1100">
                <a:solidFill>
                  <a:schemeClr val="dk1"/>
                </a:solidFill>
              </a:rPr>
              <a:t>, </a:t>
            </a:r>
            <a:r>
              <a:rPr b="1" lang="pt-BR" sz="1100">
                <a:solidFill>
                  <a:srgbClr val="0000DD"/>
                </a:solidFill>
              </a:rPr>
              <a:t>310</a:t>
            </a:r>
            <a:r>
              <a:rPr lang="pt-BR" sz="1100">
                <a:solidFill>
                  <a:schemeClr val="dk1"/>
                </a:solidFill>
              </a:rPr>
              <a:t>, </a:t>
            </a:r>
            <a:r>
              <a:rPr b="1" lang="pt-BR" sz="1100">
                <a:solidFill>
                  <a:srgbClr val="0000DD"/>
                </a:solidFill>
              </a:rPr>
              <a:t>50</a:t>
            </a:r>
            <a:r>
              <a:rPr lang="pt-BR" sz="1100">
                <a:solidFill>
                  <a:schemeClr val="dk1"/>
                </a:solidFill>
              </a:rPr>
              <a:t>, </a:t>
            </a:r>
            <a:r>
              <a:rPr b="1" lang="pt-BR" sz="1100">
                <a:solidFill>
                  <a:srgbClr val="0000DD"/>
                </a:solidFill>
              </a:rPr>
              <a:t>300</a:t>
            </a:r>
            <a:r>
              <a:rPr lang="pt-BR" sz="1100">
                <a:solidFill>
                  <a:schemeClr val="dk1"/>
                </a:solidFill>
              </a:rPr>
              <a:t>, </a:t>
            </a:r>
            <a:r>
              <a:rPr b="1" lang="pt-BR" sz="1100">
                <a:solidFill>
                  <a:srgbClr val="0000DD"/>
                </a:solidFill>
              </a:rPr>
              <a:t>300</a:t>
            </a:r>
            <a:r>
              <a:rPr lang="pt-BR" sz="1100">
                <a:solidFill>
                  <a:schemeClr val="dk1"/>
                </a:solidFill>
              </a:rPr>
              <a:t>, </a:t>
            </a:r>
            <a:r>
              <a:rPr b="1" lang="pt-BR" sz="1100">
                <a:solidFill>
                  <a:srgbClr val="0000DD"/>
                </a:solidFill>
              </a:rPr>
              <a:t>0</a:t>
            </a:r>
            <a:r>
              <a:rPr lang="pt-BR" sz="1100">
                <a:solidFill>
                  <a:schemeClr val="dk1"/>
                </a:solidFill>
              </a:rPr>
              <a:t>, </a:t>
            </a:r>
            <a:r>
              <a:rPr b="1" lang="pt-BR" sz="1100">
                <a:solidFill>
                  <a:srgbClr val="0000DD"/>
                </a:solidFill>
              </a:rPr>
              <a:t>45</a:t>
            </a:r>
            <a:r>
              <a:rPr lang="pt-BR" sz="1100">
                <a:solidFill>
                  <a:schemeClr val="dk1"/>
                </a:solidFill>
              </a:rPr>
              <a:t>, </a:t>
            </a:r>
            <a:r>
              <a:rPr lang="pt-BR" sz="1100">
                <a:solidFill>
                  <a:srgbClr val="996633"/>
                </a:solidFill>
              </a:rPr>
              <a:t>$branco</a:t>
            </a:r>
            <a:r>
              <a:rPr lang="pt-BR" sz="1100">
                <a:solidFill>
                  <a:schemeClr val="dk1"/>
                </a:solidFill>
              </a:rPr>
              <a:t>, IMG_ARC_CHORD);</a:t>
            </a:r>
            <a:endParaRPr sz="1100">
              <a:solidFill>
                <a:schemeClr val="dk1"/>
              </a:solidFill>
            </a:endParaRPr>
          </a:p>
          <a:p>
            <a:pPr indent="0" lvl="0" marL="0" rtl="0" algn="l">
              <a:spcBef>
                <a:spcPts val="0"/>
              </a:spcBef>
              <a:spcAft>
                <a:spcPts val="0"/>
              </a:spcAft>
              <a:buNone/>
            </a:pPr>
            <a:r>
              <a:rPr lang="pt-BR" sz="1100">
                <a:solidFill>
                  <a:schemeClr val="dk1"/>
                </a:solidFill>
              </a:rPr>
              <a:t>imagefilledarc(</a:t>
            </a:r>
            <a:r>
              <a:rPr lang="pt-BR" sz="1100">
                <a:solidFill>
                  <a:srgbClr val="996633"/>
                </a:solidFill>
              </a:rPr>
              <a:t>$image</a:t>
            </a:r>
            <a:r>
              <a:rPr lang="pt-BR" sz="1100">
                <a:solidFill>
                  <a:schemeClr val="dk1"/>
                </a:solidFill>
              </a:rPr>
              <a:t>, </a:t>
            </a:r>
            <a:r>
              <a:rPr b="1" lang="pt-BR" sz="1100">
                <a:solidFill>
                  <a:srgbClr val="0000DD"/>
                </a:solidFill>
              </a:rPr>
              <a:t>50</a:t>
            </a:r>
            <a:r>
              <a:rPr lang="pt-BR" sz="1100">
                <a:solidFill>
                  <a:schemeClr val="dk1"/>
                </a:solidFill>
              </a:rPr>
              <a:t>, </a:t>
            </a:r>
            <a:r>
              <a:rPr b="1" lang="pt-BR" sz="1100">
                <a:solidFill>
                  <a:srgbClr val="0000DD"/>
                </a:solidFill>
              </a:rPr>
              <a:t>210</a:t>
            </a:r>
            <a:r>
              <a:rPr lang="pt-BR" sz="1100">
                <a:solidFill>
                  <a:schemeClr val="dk1"/>
                </a:solidFill>
              </a:rPr>
              <a:t>, </a:t>
            </a:r>
            <a:r>
              <a:rPr b="1" lang="pt-BR" sz="1100">
                <a:solidFill>
                  <a:srgbClr val="0000DD"/>
                </a:solidFill>
              </a:rPr>
              <a:t>300</a:t>
            </a:r>
            <a:r>
              <a:rPr lang="pt-BR" sz="1100">
                <a:solidFill>
                  <a:schemeClr val="dk1"/>
                </a:solidFill>
              </a:rPr>
              <a:t>, </a:t>
            </a:r>
            <a:r>
              <a:rPr b="1" lang="pt-BR" sz="1100">
                <a:solidFill>
                  <a:srgbClr val="0000DD"/>
                </a:solidFill>
              </a:rPr>
              <a:t>300</a:t>
            </a:r>
            <a:r>
              <a:rPr lang="pt-BR" sz="1100">
                <a:solidFill>
                  <a:schemeClr val="dk1"/>
                </a:solidFill>
              </a:rPr>
              <a:t>, </a:t>
            </a:r>
            <a:r>
              <a:rPr b="1" lang="pt-BR" sz="1100">
                <a:solidFill>
                  <a:srgbClr val="0000DD"/>
                </a:solidFill>
              </a:rPr>
              <a:t>0</a:t>
            </a:r>
            <a:r>
              <a:rPr lang="pt-BR" sz="1100">
                <a:solidFill>
                  <a:schemeClr val="dk1"/>
                </a:solidFill>
              </a:rPr>
              <a:t>, </a:t>
            </a:r>
            <a:r>
              <a:rPr b="1" lang="pt-BR" sz="1100">
                <a:solidFill>
                  <a:srgbClr val="0000DD"/>
                </a:solidFill>
              </a:rPr>
              <a:t>45</a:t>
            </a:r>
            <a:r>
              <a:rPr lang="pt-BR" sz="1100">
                <a:solidFill>
                  <a:schemeClr val="dk1"/>
                </a:solidFill>
              </a:rPr>
              <a:t>, </a:t>
            </a:r>
            <a:r>
              <a:rPr lang="pt-BR" sz="1100">
                <a:solidFill>
                  <a:srgbClr val="996633"/>
                </a:solidFill>
              </a:rPr>
              <a:t>$branco</a:t>
            </a:r>
            <a:r>
              <a:rPr lang="pt-BR" sz="1100">
                <a:solidFill>
                  <a:schemeClr val="dk1"/>
                </a:solidFill>
              </a:rPr>
              <a:t>, IMG_ARC_EDGED);</a:t>
            </a:r>
            <a:endParaRPr sz="1100">
              <a:solidFill>
                <a:schemeClr val="dk1"/>
              </a:solidFill>
            </a:endParaRPr>
          </a:p>
          <a:p>
            <a:pPr indent="0" lvl="0" marL="0" rtl="0" algn="l">
              <a:spcBef>
                <a:spcPts val="0"/>
              </a:spcBef>
              <a:spcAft>
                <a:spcPts val="0"/>
              </a:spcAft>
              <a:buNone/>
            </a:pPr>
            <a:r>
              <a:rPr lang="pt-BR" sz="1100">
                <a:solidFill>
                  <a:schemeClr val="dk1"/>
                </a:solidFill>
              </a:rPr>
              <a:t>imagefilledarc(</a:t>
            </a:r>
            <a:r>
              <a:rPr lang="pt-BR" sz="1100">
                <a:solidFill>
                  <a:srgbClr val="996633"/>
                </a:solidFill>
              </a:rPr>
              <a:t>$image</a:t>
            </a:r>
            <a:r>
              <a:rPr lang="pt-BR" sz="1100">
                <a:solidFill>
                  <a:schemeClr val="dk1"/>
                </a:solidFill>
              </a:rPr>
              <a:t>, </a:t>
            </a:r>
            <a:r>
              <a:rPr b="1" lang="pt-BR" sz="1100">
                <a:solidFill>
                  <a:srgbClr val="0000DD"/>
                </a:solidFill>
              </a:rPr>
              <a:t>310</a:t>
            </a:r>
            <a:r>
              <a:rPr lang="pt-BR" sz="1100">
                <a:solidFill>
                  <a:schemeClr val="dk1"/>
                </a:solidFill>
              </a:rPr>
              <a:t>, </a:t>
            </a:r>
            <a:r>
              <a:rPr b="1" lang="pt-BR" sz="1100">
                <a:solidFill>
                  <a:srgbClr val="0000DD"/>
                </a:solidFill>
              </a:rPr>
              <a:t>210</a:t>
            </a:r>
            <a:r>
              <a:rPr lang="pt-BR" sz="1100">
                <a:solidFill>
                  <a:schemeClr val="dk1"/>
                </a:solidFill>
              </a:rPr>
              <a:t>, </a:t>
            </a:r>
            <a:r>
              <a:rPr b="1" lang="pt-BR" sz="1100">
                <a:solidFill>
                  <a:srgbClr val="0000DD"/>
                </a:solidFill>
              </a:rPr>
              <a:t>300</a:t>
            </a:r>
            <a:r>
              <a:rPr lang="pt-BR" sz="1100">
                <a:solidFill>
                  <a:schemeClr val="dk1"/>
                </a:solidFill>
              </a:rPr>
              <a:t>, </a:t>
            </a:r>
            <a:r>
              <a:rPr b="1" lang="pt-BR" sz="1100">
                <a:solidFill>
                  <a:srgbClr val="0000DD"/>
                </a:solidFill>
              </a:rPr>
              <a:t>300</a:t>
            </a:r>
            <a:r>
              <a:rPr lang="pt-BR" sz="1100">
                <a:solidFill>
                  <a:schemeClr val="dk1"/>
                </a:solidFill>
              </a:rPr>
              <a:t>, </a:t>
            </a:r>
            <a:r>
              <a:rPr b="1" lang="pt-BR" sz="1100">
                <a:solidFill>
                  <a:srgbClr val="0000DD"/>
                </a:solidFill>
              </a:rPr>
              <a:t>0</a:t>
            </a:r>
            <a:r>
              <a:rPr lang="pt-BR" sz="1100">
                <a:solidFill>
                  <a:schemeClr val="dk1"/>
                </a:solidFill>
              </a:rPr>
              <a:t>, </a:t>
            </a:r>
            <a:r>
              <a:rPr b="1" lang="pt-BR" sz="1100">
                <a:solidFill>
                  <a:srgbClr val="0000DD"/>
                </a:solidFill>
              </a:rPr>
              <a:t>45</a:t>
            </a:r>
            <a:r>
              <a:rPr lang="pt-BR" sz="1100">
                <a:solidFill>
                  <a:schemeClr val="dk1"/>
                </a:solidFill>
              </a:rPr>
              <a:t>, </a:t>
            </a:r>
            <a:r>
              <a:rPr lang="pt-BR" sz="1100">
                <a:solidFill>
                  <a:srgbClr val="996633"/>
                </a:solidFill>
              </a:rPr>
              <a:t>$branco</a:t>
            </a:r>
            <a:r>
              <a:rPr lang="pt-BR" sz="1100">
                <a:solidFill>
                  <a:schemeClr val="dk1"/>
                </a:solidFill>
              </a:rPr>
              <a:t>, IMG_ARC_NOFILL);</a:t>
            </a:r>
            <a:endParaRPr sz="1100">
              <a:solidFill>
                <a:schemeClr val="dk1"/>
              </a:solidFill>
            </a:endParaRPr>
          </a:p>
          <a:p>
            <a:pPr indent="0" lvl="0" marL="0" rtl="0" algn="l">
              <a:spcBef>
                <a:spcPts val="0"/>
              </a:spcBef>
              <a:spcAft>
                <a:spcPts val="0"/>
              </a:spcAft>
              <a:buNone/>
            </a:pPr>
            <a:r>
              <a:rPr lang="pt-BR" sz="1100">
                <a:solidFill>
                  <a:schemeClr val="dk1"/>
                </a:solidFill>
              </a:rPr>
              <a:t>imagefilledarc(</a:t>
            </a:r>
            <a:r>
              <a:rPr lang="pt-BR" sz="1100">
                <a:solidFill>
                  <a:srgbClr val="996633"/>
                </a:solidFill>
              </a:rPr>
              <a:t>$image</a:t>
            </a:r>
            <a:r>
              <a:rPr lang="pt-BR" sz="1100">
                <a:solidFill>
                  <a:schemeClr val="dk1"/>
                </a:solidFill>
              </a:rPr>
              <a:t>, </a:t>
            </a:r>
            <a:r>
              <a:rPr b="1" lang="pt-BR" sz="1100">
                <a:solidFill>
                  <a:srgbClr val="0000DD"/>
                </a:solidFill>
              </a:rPr>
              <a:t>510</a:t>
            </a:r>
            <a:r>
              <a:rPr lang="pt-BR" sz="1100">
                <a:solidFill>
                  <a:schemeClr val="dk1"/>
                </a:solidFill>
              </a:rPr>
              <a:t>, </a:t>
            </a:r>
            <a:r>
              <a:rPr b="1" lang="pt-BR" sz="1100">
                <a:solidFill>
                  <a:srgbClr val="0000DD"/>
                </a:solidFill>
              </a:rPr>
              <a:t>210</a:t>
            </a:r>
            <a:r>
              <a:rPr lang="pt-BR" sz="1100">
                <a:solidFill>
                  <a:schemeClr val="dk1"/>
                </a:solidFill>
              </a:rPr>
              <a:t>, </a:t>
            </a:r>
            <a:r>
              <a:rPr b="1" lang="pt-BR" sz="1100">
                <a:solidFill>
                  <a:srgbClr val="0000DD"/>
                </a:solidFill>
              </a:rPr>
              <a:t>300</a:t>
            </a:r>
            <a:r>
              <a:rPr lang="pt-BR" sz="1100">
                <a:solidFill>
                  <a:schemeClr val="dk1"/>
                </a:solidFill>
              </a:rPr>
              <a:t>, </a:t>
            </a:r>
            <a:r>
              <a:rPr b="1" lang="pt-BR" sz="1100">
                <a:solidFill>
                  <a:srgbClr val="0000DD"/>
                </a:solidFill>
              </a:rPr>
              <a:t>300</a:t>
            </a:r>
            <a:r>
              <a:rPr lang="pt-BR" sz="1100">
                <a:solidFill>
                  <a:schemeClr val="dk1"/>
                </a:solidFill>
              </a:rPr>
              <a:t>, </a:t>
            </a:r>
            <a:r>
              <a:rPr b="1" lang="pt-BR" sz="1100">
                <a:solidFill>
                  <a:srgbClr val="0000DD"/>
                </a:solidFill>
              </a:rPr>
              <a:t>0</a:t>
            </a:r>
            <a:r>
              <a:rPr lang="pt-BR" sz="1100">
                <a:solidFill>
                  <a:schemeClr val="dk1"/>
                </a:solidFill>
              </a:rPr>
              <a:t>, </a:t>
            </a:r>
            <a:r>
              <a:rPr b="1" lang="pt-BR" sz="1100">
                <a:solidFill>
                  <a:srgbClr val="0000DD"/>
                </a:solidFill>
              </a:rPr>
              <a:t>45</a:t>
            </a:r>
            <a:r>
              <a:rPr lang="pt-BR" sz="1100">
                <a:solidFill>
                  <a:schemeClr val="dk1"/>
                </a:solidFill>
              </a:rPr>
              <a:t>, </a:t>
            </a:r>
            <a:r>
              <a:rPr lang="pt-BR" sz="1100">
                <a:solidFill>
                  <a:srgbClr val="996633"/>
                </a:solidFill>
              </a:rPr>
              <a:t>$branco</a:t>
            </a:r>
            <a:r>
              <a:rPr lang="pt-BR" sz="1100">
                <a:solidFill>
                  <a:schemeClr val="dk1"/>
                </a:solidFill>
              </a:rPr>
              <a:t>, IMG_ARC_PIE);</a:t>
            </a:r>
            <a:endParaRPr sz="1100">
              <a:solidFill>
                <a:schemeClr val="dk1"/>
              </a:solidFill>
            </a:endParaRPr>
          </a:p>
          <a:p>
            <a:pPr indent="0" lvl="0" marL="0" rtl="0" algn="l">
              <a:spcBef>
                <a:spcPts val="0"/>
              </a:spcBef>
              <a:spcAft>
                <a:spcPts val="0"/>
              </a:spcAft>
              <a:buNone/>
            </a:pPr>
            <a:r>
              <a:t/>
            </a:r>
            <a:endParaRPr sz="1100">
              <a:solidFill>
                <a:schemeClr val="dk1"/>
              </a:solidFill>
            </a:endParaRPr>
          </a:p>
          <a:p>
            <a:pPr indent="0" lvl="0" marL="0" rtl="0" algn="l">
              <a:spcBef>
                <a:spcPts val="0"/>
              </a:spcBef>
              <a:spcAft>
                <a:spcPts val="0"/>
              </a:spcAft>
              <a:buNone/>
            </a:pPr>
            <a:r>
              <a:rPr lang="pt-BR" sz="1100">
                <a:solidFill>
                  <a:schemeClr val="dk1"/>
                </a:solidFill>
              </a:rPr>
              <a:t>header(</a:t>
            </a:r>
            <a:r>
              <a:rPr lang="pt-BR" sz="1100">
                <a:solidFill>
                  <a:schemeClr val="dk1"/>
                </a:solidFill>
                <a:highlight>
                  <a:srgbClr val="FFF0F0"/>
                </a:highlight>
              </a:rPr>
              <a:t>'Content-type: image/png'</a:t>
            </a:r>
            <a:r>
              <a:rPr lang="pt-BR" sz="1100">
                <a:solidFill>
                  <a:schemeClr val="dk1"/>
                </a:solidFill>
              </a:rPr>
              <a:t>);</a:t>
            </a:r>
            <a:endParaRPr sz="1100">
              <a:solidFill>
                <a:schemeClr val="dk1"/>
              </a:solidFill>
            </a:endParaRPr>
          </a:p>
          <a:p>
            <a:pPr indent="0" lvl="0" marL="0" rtl="0" algn="l">
              <a:spcBef>
                <a:spcPts val="0"/>
              </a:spcBef>
              <a:spcAft>
                <a:spcPts val="0"/>
              </a:spcAft>
              <a:buNone/>
            </a:pPr>
            <a:r>
              <a:rPr lang="pt-BR" sz="1100">
                <a:solidFill>
                  <a:schemeClr val="dk1"/>
                </a:solidFill>
              </a:rPr>
              <a:t>imagepng(</a:t>
            </a:r>
            <a:r>
              <a:rPr lang="pt-BR" sz="1100">
                <a:solidFill>
                  <a:srgbClr val="996633"/>
                </a:solidFill>
              </a:rPr>
              <a:t>$image</a:t>
            </a:r>
            <a:r>
              <a:rPr lang="pt-BR" sz="1100">
                <a:solidFill>
                  <a:schemeClr val="dk1"/>
                </a:solidFill>
              </a:rPr>
              <a:t>);</a:t>
            </a:r>
            <a:endParaRPr sz="1100">
              <a:solidFill>
                <a:schemeClr val="dk1"/>
              </a:solidFill>
            </a:endParaRPr>
          </a:p>
          <a:p>
            <a:pPr indent="0" lvl="0" marL="0" rtl="0" algn="l">
              <a:lnSpc>
                <a:spcPct val="125000"/>
              </a:lnSpc>
              <a:spcBef>
                <a:spcPts val="0"/>
              </a:spcBef>
              <a:spcAft>
                <a:spcPts val="0"/>
              </a:spcAft>
              <a:buNone/>
            </a:pPr>
            <a:r>
              <a:rPr lang="pt-BR" sz="1100">
                <a:solidFill>
                  <a:schemeClr val="dk1"/>
                </a:solidFill>
              </a:rPr>
              <a:t>imagedestroy(</a:t>
            </a:r>
            <a:r>
              <a:rPr lang="pt-BR" sz="1100">
                <a:solidFill>
                  <a:srgbClr val="996633"/>
                </a:solidFill>
              </a:rPr>
              <a:t>$image</a:t>
            </a:r>
            <a:r>
              <a:rPr lang="pt-BR" sz="1100">
                <a:solidFill>
                  <a:schemeClr val="dk1"/>
                </a:solidFill>
              </a:rPr>
              <a:t>);</a:t>
            </a:r>
            <a:endParaRPr sz="1100">
              <a:solidFill>
                <a:schemeClr val="dk1"/>
              </a:solidFill>
            </a:endParaRPr>
          </a:p>
        </p:txBody>
      </p:sp>
    </p:spTree>
  </p:cSld>
  <p:clrMapOvr>
    <a:masterClrMapping/>
  </p:clrMapOvr>
</p:sld>
</file>

<file path=ppt/slides/slide3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1" name="Shape 3391"/>
        <p:cNvGrpSpPr/>
        <p:nvPr/>
      </p:nvGrpSpPr>
      <p:grpSpPr>
        <a:xfrm>
          <a:off x="0" y="0"/>
          <a:ext cx="0" cy="0"/>
          <a:chOff x="0" y="0"/>
          <a:chExt cx="0" cy="0"/>
        </a:xfrm>
      </p:grpSpPr>
      <p:sp>
        <p:nvSpPr>
          <p:cNvPr id="3392" name="Google Shape;3392;p40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GD gráfico de barras</a:t>
            </a:r>
            <a:endParaRPr/>
          </a:p>
        </p:txBody>
      </p:sp>
      <p:sp>
        <p:nvSpPr>
          <p:cNvPr id="3393" name="Google Shape;3393;p406"/>
          <p:cNvSpPr txBox="1"/>
          <p:nvPr/>
        </p:nvSpPr>
        <p:spPr>
          <a:xfrm>
            <a:off x="202075" y="1120550"/>
            <a:ext cx="4750200" cy="39597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pt-BR" sz="1100">
                <a:solidFill>
                  <a:srgbClr val="557799"/>
                </a:solidFill>
              </a:rPr>
              <a:t>&lt;?php</a:t>
            </a:r>
            <a:endParaRPr sz="1100">
              <a:solidFill>
                <a:schemeClr val="dk1"/>
              </a:solidFill>
            </a:endParaRPr>
          </a:p>
          <a:p>
            <a:pPr indent="0" lvl="0" marL="0" rtl="0" algn="l">
              <a:spcBef>
                <a:spcPts val="0"/>
              </a:spcBef>
              <a:spcAft>
                <a:spcPts val="0"/>
              </a:spcAft>
              <a:buNone/>
            </a:pPr>
            <a:r>
              <a:t/>
            </a:r>
            <a:endParaRPr sz="1100">
              <a:solidFill>
                <a:schemeClr val="dk1"/>
              </a:solidFill>
            </a:endParaRPr>
          </a:p>
          <a:p>
            <a:pPr indent="0" lvl="0" marL="0" rtl="0" algn="l">
              <a:spcBef>
                <a:spcPts val="0"/>
              </a:spcBef>
              <a:spcAft>
                <a:spcPts val="0"/>
              </a:spcAft>
              <a:buNone/>
            </a:pPr>
            <a:r>
              <a:rPr lang="pt-BR" sz="1100">
                <a:solidFill>
                  <a:srgbClr val="996633"/>
                </a:solidFill>
              </a:rPr>
              <a:t>$largura</a:t>
            </a:r>
            <a:r>
              <a:rPr lang="pt-BR" sz="1100">
                <a:solidFill>
                  <a:schemeClr val="dk1"/>
                </a:solidFill>
              </a:rPr>
              <a:t> </a:t>
            </a:r>
            <a:r>
              <a:rPr lang="pt-BR" sz="1100">
                <a:solidFill>
                  <a:srgbClr val="333333"/>
                </a:solidFill>
              </a:rPr>
              <a:t>=</a:t>
            </a:r>
            <a:r>
              <a:rPr lang="pt-BR" sz="1100">
                <a:solidFill>
                  <a:schemeClr val="dk1"/>
                </a:solidFill>
              </a:rPr>
              <a:t> </a:t>
            </a:r>
            <a:r>
              <a:rPr b="1" lang="pt-BR" sz="1100">
                <a:solidFill>
                  <a:srgbClr val="0000DD"/>
                </a:solidFill>
              </a:rPr>
              <a:t>800</a:t>
            </a:r>
            <a:r>
              <a:rPr lang="pt-BR" sz="1100">
                <a:solidFill>
                  <a:schemeClr val="dk1"/>
                </a:solidFill>
              </a:rPr>
              <a:t>;</a:t>
            </a:r>
            <a:endParaRPr sz="1100">
              <a:solidFill>
                <a:schemeClr val="dk1"/>
              </a:solidFill>
            </a:endParaRPr>
          </a:p>
          <a:p>
            <a:pPr indent="0" lvl="0" marL="0" rtl="0" algn="l">
              <a:spcBef>
                <a:spcPts val="0"/>
              </a:spcBef>
              <a:spcAft>
                <a:spcPts val="0"/>
              </a:spcAft>
              <a:buNone/>
            </a:pPr>
            <a:r>
              <a:rPr lang="pt-BR" sz="1100">
                <a:solidFill>
                  <a:srgbClr val="996633"/>
                </a:solidFill>
              </a:rPr>
              <a:t>$altura</a:t>
            </a:r>
            <a:r>
              <a:rPr lang="pt-BR" sz="1100">
                <a:solidFill>
                  <a:schemeClr val="dk1"/>
                </a:solidFill>
              </a:rPr>
              <a:t>  </a:t>
            </a:r>
            <a:r>
              <a:rPr lang="pt-BR" sz="1100">
                <a:solidFill>
                  <a:srgbClr val="333333"/>
                </a:solidFill>
              </a:rPr>
              <a:t>=</a:t>
            </a:r>
            <a:r>
              <a:rPr lang="pt-BR" sz="1100">
                <a:solidFill>
                  <a:schemeClr val="dk1"/>
                </a:solidFill>
              </a:rPr>
              <a:t> </a:t>
            </a:r>
            <a:r>
              <a:rPr b="1" lang="pt-BR" sz="1100">
                <a:solidFill>
                  <a:srgbClr val="0000DD"/>
                </a:solidFill>
              </a:rPr>
              <a:t>600</a:t>
            </a:r>
            <a:r>
              <a:rPr lang="pt-BR" sz="1100">
                <a:solidFill>
                  <a:schemeClr val="dk1"/>
                </a:solidFill>
              </a:rPr>
              <a:t>;</a:t>
            </a:r>
            <a:endParaRPr sz="1100">
              <a:solidFill>
                <a:schemeClr val="dk1"/>
              </a:solidFill>
            </a:endParaRPr>
          </a:p>
          <a:p>
            <a:pPr indent="0" lvl="0" marL="0" rtl="0" algn="l">
              <a:spcBef>
                <a:spcPts val="0"/>
              </a:spcBef>
              <a:spcAft>
                <a:spcPts val="0"/>
              </a:spcAft>
              <a:buNone/>
            </a:pPr>
            <a:r>
              <a:t/>
            </a:r>
            <a:endParaRPr sz="1100">
              <a:solidFill>
                <a:schemeClr val="dk1"/>
              </a:solidFill>
            </a:endParaRPr>
          </a:p>
          <a:p>
            <a:pPr indent="0" lvl="0" marL="0" rtl="0" algn="l">
              <a:spcBef>
                <a:spcPts val="0"/>
              </a:spcBef>
              <a:spcAft>
                <a:spcPts val="0"/>
              </a:spcAft>
              <a:buNone/>
            </a:pPr>
            <a:r>
              <a:rPr lang="pt-BR" sz="1100">
                <a:solidFill>
                  <a:srgbClr val="996633"/>
                </a:solidFill>
              </a:rPr>
              <a:t>$font_path</a:t>
            </a:r>
            <a:r>
              <a:rPr lang="pt-BR" sz="1100">
                <a:solidFill>
                  <a:schemeClr val="dk1"/>
                </a:solidFill>
              </a:rPr>
              <a:t> </a:t>
            </a:r>
            <a:r>
              <a:rPr lang="pt-BR" sz="1100">
                <a:solidFill>
                  <a:srgbClr val="333333"/>
                </a:solidFill>
              </a:rPr>
              <a:t>=</a:t>
            </a:r>
            <a:r>
              <a:rPr lang="pt-BR" sz="1100">
                <a:solidFill>
                  <a:schemeClr val="dk1"/>
                </a:solidFill>
              </a:rPr>
              <a:t> </a:t>
            </a:r>
            <a:r>
              <a:rPr lang="pt-BR" sz="1100">
                <a:solidFill>
                  <a:srgbClr val="007020"/>
                </a:solidFill>
              </a:rPr>
              <a:t>getenv</a:t>
            </a:r>
            <a:r>
              <a:rPr lang="pt-BR" sz="1100">
                <a:solidFill>
                  <a:schemeClr val="dk1"/>
                </a:solidFill>
              </a:rPr>
              <a:t>(</a:t>
            </a:r>
            <a:r>
              <a:rPr lang="pt-BR" sz="1100">
                <a:solidFill>
                  <a:schemeClr val="dk1"/>
                </a:solidFill>
                <a:highlight>
                  <a:srgbClr val="FFF0F0"/>
                </a:highlight>
              </a:rPr>
              <a:t>'WINDIR'</a:t>
            </a:r>
            <a:r>
              <a:rPr lang="pt-BR" sz="1100">
                <a:solidFill>
                  <a:schemeClr val="dk1"/>
                </a:solidFill>
              </a:rPr>
              <a:t>) </a:t>
            </a:r>
            <a:r>
              <a:rPr lang="pt-BR" sz="1100">
                <a:solidFill>
                  <a:srgbClr val="333333"/>
                </a:solidFill>
              </a:rPr>
              <a:t>.</a:t>
            </a:r>
            <a:r>
              <a:rPr lang="pt-BR" sz="1100">
                <a:solidFill>
                  <a:schemeClr val="dk1"/>
                </a:solidFill>
              </a:rPr>
              <a:t> DIRECTORY_SEPARATOR </a:t>
            </a:r>
            <a:r>
              <a:rPr lang="pt-BR" sz="1100">
                <a:solidFill>
                  <a:srgbClr val="333333"/>
                </a:solidFill>
              </a:rPr>
              <a:t>.</a:t>
            </a:r>
            <a:r>
              <a:rPr lang="pt-BR" sz="1100">
                <a:solidFill>
                  <a:schemeClr val="dk1"/>
                </a:solidFill>
              </a:rPr>
              <a:t> </a:t>
            </a:r>
            <a:r>
              <a:rPr lang="pt-BR" sz="1100">
                <a:solidFill>
                  <a:schemeClr val="dk1"/>
                </a:solidFill>
                <a:highlight>
                  <a:srgbClr val="FFF0F0"/>
                </a:highlight>
              </a:rPr>
              <a:t>"Fonts"</a:t>
            </a:r>
            <a:r>
              <a:rPr lang="pt-BR" sz="1100">
                <a:solidFill>
                  <a:schemeClr val="dk1"/>
                </a:solidFill>
              </a:rPr>
              <a:t> </a:t>
            </a:r>
            <a:r>
              <a:rPr lang="pt-BR" sz="1100">
                <a:solidFill>
                  <a:srgbClr val="333333"/>
                </a:solidFill>
              </a:rPr>
              <a:t>.</a:t>
            </a:r>
            <a:r>
              <a:rPr lang="pt-BR" sz="1100">
                <a:solidFill>
                  <a:schemeClr val="dk1"/>
                </a:solidFill>
              </a:rPr>
              <a:t> DIRECTORY_SEPARATOR;</a:t>
            </a:r>
            <a:endParaRPr sz="1100">
              <a:solidFill>
                <a:schemeClr val="dk1"/>
              </a:solidFill>
            </a:endParaRPr>
          </a:p>
          <a:p>
            <a:pPr indent="0" lvl="0" marL="0" rtl="0" algn="l">
              <a:spcBef>
                <a:spcPts val="0"/>
              </a:spcBef>
              <a:spcAft>
                <a:spcPts val="0"/>
              </a:spcAft>
              <a:buNone/>
            </a:pPr>
            <a:r>
              <a:rPr lang="pt-BR" sz="1100">
                <a:solidFill>
                  <a:srgbClr val="996633"/>
                </a:solidFill>
              </a:rPr>
              <a:t>$font</a:t>
            </a:r>
            <a:r>
              <a:rPr lang="pt-BR" sz="1100">
                <a:solidFill>
                  <a:schemeClr val="dk1"/>
                </a:solidFill>
              </a:rPr>
              <a:t> </a:t>
            </a:r>
            <a:r>
              <a:rPr lang="pt-BR" sz="1100">
                <a:solidFill>
                  <a:srgbClr val="333333"/>
                </a:solidFill>
              </a:rPr>
              <a:t>=</a:t>
            </a:r>
            <a:r>
              <a:rPr lang="pt-BR" sz="1100">
                <a:solidFill>
                  <a:schemeClr val="dk1"/>
                </a:solidFill>
              </a:rPr>
              <a:t> </a:t>
            </a:r>
            <a:r>
              <a:rPr lang="pt-BR" sz="1100">
                <a:solidFill>
                  <a:schemeClr val="dk1"/>
                </a:solidFill>
                <a:highlight>
                  <a:srgbClr val="FFF0F0"/>
                </a:highlight>
              </a:rPr>
              <a:t>'arial.ttf'</a:t>
            </a:r>
            <a:r>
              <a:rPr lang="pt-BR" sz="1100">
                <a:solidFill>
                  <a:schemeClr val="dk1"/>
                </a:solidFill>
              </a:rPr>
              <a:t>;</a:t>
            </a:r>
            <a:endParaRPr sz="1100">
              <a:solidFill>
                <a:schemeClr val="dk1"/>
              </a:solidFill>
            </a:endParaRPr>
          </a:p>
          <a:p>
            <a:pPr indent="0" lvl="0" marL="0" rtl="0" algn="l">
              <a:spcBef>
                <a:spcPts val="0"/>
              </a:spcBef>
              <a:spcAft>
                <a:spcPts val="0"/>
              </a:spcAft>
              <a:buNone/>
            </a:pPr>
            <a:r>
              <a:t/>
            </a:r>
            <a:endParaRPr sz="1100">
              <a:solidFill>
                <a:schemeClr val="dk1"/>
              </a:solidFill>
            </a:endParaRPr>
          </a:p>
          <a:p>
            <a:pPr indent="0" lvl="0" marL="0" rtl="0" algn="l">
              <a:spcBef>
                <a:spcPts val="0"/>
              </a:spcBef>
              <a:spcAft>
                <a:spcPts val="0"/>
              </a:spcAft>
              <a:buNone/>
            </a:pPr>
            <a:r>
              <a:rPr lang="pt-BR" sz="1100">
                <a:solidFill>
                  <a:srgbClr val="996633"/>
                </a:solidFill>
              </a:rPr>
              <a:t>$dados</a:t>
            </a:r>
            <a:r>
              <a:rPr lang="pt-BR" sz="1100">
                <a:solidFill>
                  <a:schemeClr val="dk1"/>
                </a:solidFill>
              </a:rPr>
              <a:t> </a:t>
            </a:r>
            <a:r>
              <a:rPr lang="pt-BR" sz="1100">
                <a:solidFill>
                  <a:srgbClr val="333333"/>
                </a:solidFill>
              </a:rPr>
              <a:t>=</a:t>
            </a:r>
            <a:r>
              <a:rPr lang="pt-BR" sz="1100">
                <a:solidFill>
                  <a:schemeClr val="dk1"/>
                </a:solidFill>
              </a:rPr>
              <a:t> [</a:t>
            </a:r>
            <a:r>
              <a:rPr lang="pt-BR" sz="1100">
                <a:solidFill>
                  <a:schemeClr val="dk1"/>
                </a:solidFill>
                <a:highlight>
                  <a:srgbClr val="FFF0F0"/>
                </a:highlight>
              </a:rPr>
              <a:t>'jan'</a:t>
            </a:r>
            <a:r>
              <a:rPr lang="pt-BR" sz="1100">
                <a:solidFill>
                  <a:schemeClr val="dk1"/>
                </a:solidFill>
              </a:rPr>
              <a:t> </a:t>
            </a:r>
            <a:r>
              <a:rPr lang="pt-BR" sz="1100">
                <a:solidFill>
                  <a:srgbClr val="333333"/>
                </a:solidFill>
              </a:rPr>
              <a:t>=&gt;</a:t>
            </a:r>
            <a:r>
              <a:rPr lang="pt-BR" sz="1100">
                <a:solidFill>
                  <a:schemeClr val="dk1"/>
                </a:solidFill>
              </a:rPr>
              <a:t> </a:t>
            </a:r>
            <a:r>
              <a:rPr b="1" lang="pt-BR" sz="1100">
                <a:solidFill>
                  <a:srgbClr val="0000DD"/>
                </a:solidFill>
              </a:rPr>
              <a:t>30</a:t>
            </a:r>
            <a:r>
              <a:rPr lang="pt-BR" sz="1100">
                <a:solidFill>
                  <a:schemeClr val="dk1"/>
                </a:solidFill>
              </a:rPr>
              <a:t>, </a:t>
            </a:r>
            <a:r>
              <a:rPr lang="pt-BR" sz="1100">
                <a:solidFill>
                  <a:schemeClr val="dk1"/>
                </a:solidFill>
                <a:highlight>
                  <a:srgbClr val="FFF0F0"/>
                </a:highlight>
              </a:rPr>
              <a:t>'fev'</a:t>
            </a:r>
            <a:r>
              <a:rPr lang="pt-BR" sz="1100">
                <a:solidFill>
                  <a:schemeClr val="dk1"/>
                </a:solidFill>
              </a:rPr>
              <a:t> </a:t>
            </a:r>
            <a:r>
              <a:rPr lang="pt-BR" sz="1100">
                <a:solidFill>
                  <a:srgbClr val="333333"/>
                </a:solidFill>
              </a:rPr>
              <a:t>=&gt;</a:t>
            </a:r>
            <a:r>
              <a:rPr lang="pt-BR" sz="1100">
                <a:solidFill>
                  <a:schemeClr val="dk1"/>
                </a:solidFill>
              </a:rPr>
              <a:t> </a:t>
            </a:r>
            <a:r>
              <a:rPr b="1" lang="pt-BR" sz="1100">
                <a:solidFill>
                  <a:srgbClr val="0000DD"/>
                </a:solidFill>
              </a:rPr>
              <a:t>40</a:t>
            </a:r>
            <a:r>
              <a:rPr lang="pt-BR" sz="1100">
                <a:solidFill>
                  <a:schemeClr val="dk1"/>
                </a:solidFill>
              </a:rPr>
              <a:t>, </a:t>
            </a:r>
            <a:r>
              <a:rPr lang="pt-BR" sz="1100">
                <a:solidFill>
                  <a:schemeClr val="dk1"/>
                </a:solidFill>
                <a:highlight>
                  <a:srgbClr val="FFF0F0"/>
                </a:highlight>
              </a:rPr>
              <a:t>'mar'</a:t>
            </a:r>
            <a:r>
              <a:rPr lang="pt-BR" sz="1100">
                <a:solidFill>
                  <a:schemeClr val="dk1"/>
                </a:solidFill>
              </a:rPr>
              <a:t> </a:t>
            </a:r>
            <a:r>
              <a:rPr lang="pt-BR" sz="1100">
                <a:solidFill>
                  <a:srgbClr val="333333"/>
                </a:solidFill>
              </a:rPr>
              <a:t>=&gt;</a:t>
            </a:r>
            <a:r>
              <a:rPr lang="pt-BR" sz="1100">
                <a:solidFill>
                  <a:schemeClr val="dk1"/>
                </a:solidFill>
              </a:rPr>
              <a:t> </a:t>
            </a:r>
            <a:r>
              <a:rPr b="1" lang="pt-BR" sz="1100">
                <a:solidFill>
                  <a:srgbClr val="0000DD"/>
                </a:solidFill>
              </a:rPr>
              <a:t>90</a:t>
            </a:r>
            <a:r>
              <a:rPr lang="pt-BR" sz="1100">
                <a:solidFill>
                  <a:schemeClr val="dk1"/>
                </a:solidFill>
              </a:rPr>
              <a:t>, </a:t>
            </a:r>
            <a:r>
              <a:rPr lang="pt-BR" sz="1100">
                <a:solidFill>
                  <a:schemeClr val="dk1"/>
                </a:solidFill>
                <a:highlight>
                  <a:srgbClr val="FFF0F0"/>
                </a:highlight>
              </a:rPr>
              <a:t>'abr'</a:t>
            </a:r>
            <a:r>
              <a:rPr lang="pt-BR" sz="1100">
                <a:solidFill>
                  <a:schemeClr val="dk1"/>
                </a:solidFill>
              </a:rPr>
              <a:t> </a:t>
            </a:r>
            <a:r>
              <a:rPr lang="pt-BR" sz="1100">
                <a:solidFill>
                  <a:srgbClr val="333333"/>
                </a:solidFill>
              </a:rPr>
              <a:t>=&gt;</a:t>
            </a:r>
            <a:r>
              <a:rPr lang="pt-BR" sz="1100">
                <a:solidFill>
                  <a:schemeClr val="dk1"/>
                </a:solidFill>
              </a:rPr>
              <a:t> </a:t>
            </a:r>
            <a:r>
              <a:rPr b="1" lang="pt-BR" sz="1100">
                <a:solidFill>
                  <a:srgbClr val="0000DD"/>
                </a:solidFill>
              </a:rPr>
              <a:t>77</a:t>
            </a:r>
            <a:r>
              <a:rPr lang="pt-BR" sz="1100">
                <a:solidFill>
                  <a:schemeClr val="dk1"/>
                </a:solidFill>
              </a:rPr>
              <a:t>];</a:t>
            </a:r>
            <a:endParaRPr sz="1100">
              <a:solidFill>
                <a:schemeClr val="dk1"/>
              </a:solidFill>
            </a:endParaRPr>
          </a:p>
          <a:p>
            <a:pPr indent="0" lvl="0" marL="0" rtl="0" algn="l">
              <a:spcBef>
                <a:spcPts val="0"/>
              </a:spcBef>
              <a:spcAft>
                <a:spcPts val="0"/>
              </a:spcAft>
              <a:buNone/>
            </a:pPr>
            <a:r>
              <a:t/>
            </a:r>
            <a:endParaRPr sz="1100">
              <a:solidFill>
                <a:schemeClr val="dk1"/>
              </a:solidFill>
            </a:endParaRPr>
          </a:p>
          <a:p>
            <a:pPr indent="0" lvl="0" marL="0" rtl="0" algn="l">
              <a:spcBef>
                <a:spcPts val="0"/>
              </a:spcBef>
              <a:spcAft>
                <a:spcPts val="0"/>
              </a:spcAft>
              <a:buNone/>
            </a:pPr>
            <a:r>
              <a:rPr lang="pt-BR" sz="1100">
                <a:solidFill>
                  <a:srgbClr val="996633"/>
                </a:solidFill>
              </a:rPr>
              <a:t>$colunas</a:t>
            </a:r>
            <a:r>
              <a:rPr lang="pt-BR" sz="1100">
                <a:solidFill>
                  <a:schemeClr val="dk1"/>
                </a:solidFill>
              </a:rPr>
              <a:t> </a:t>
            </a:r>
            <a:r>
              <a:rPr lang="pt-BR" sz="1100">
                <a:solidFill>
                  <a:srgbClr val="333333"/>
                </a:solidFill>
              </a:rPr>
              <a:t>=</a:t>
            </a:r>
            <a:r>
              <a:rPr lang="pt-BR" sz="1100">
                <a:solidFill>
                  <a:schemeClr val="dk1"/>
                </a:solidFill>
              </a:rPr>
              <a:t> </a:t>
            </a:r>
            <a:r>
              <a:rPr lang="pt-BR" sz="1100">
                <a:solidFill>
                  <a:srgbClr val="007020"/>
                </a:solidFill>
              </a:rPr>
              <a:t>count</a:t>
            </a:r>
            <a:r>
              <a:rPr lang="pt-BR" sz="1100">
                <a:solidFill>
                  <a:schemeClr val="dk1"/>
                </a:solidFill>
              </a:rPr>
              <a:t>(</a:t>
            </a:r>
            <a:r>
              <a:rPr lang="pt-BR" sz="1100">
                <a:solidFill>
                  <a:srgbClr val="996633"/>
                </a:solidFill>
              </a:rPr>
              <a:t>$dados</a:t>
            </a:r>
            <a:r>
              <a:rPr lang="pt-BR" sz="1100">
                <a:solidFill>
                  <a:schemeClr val="dk1"/>
                </a:solidFill>
              </a:rPr>
              <a:t>);</a:t>
            </a:r>
            <a:endParaRPr sz="1100">
              <a:solidFill>
                <a:schemeClr val="dk1"/>
              </a:solidFill>
            </a:endParaRPr>
          </a:p>
          <a:p>
            <a:pPr indent="0" lvl="0" marL="0" rtl="0" algn="l">
              <a:spcBef>
                <a:spcPts val="0"/>
              </a:spcBef>
              <a:spcAft>
                <a:spcPts val="0"/>
              </a:spcAft>
              <a:buNone/>
            </a:pPr>
            <a:r>
              <a:rPr lang="pt-BR" sz="1100">
                <a:solidFill>
                  <a:srgbClr val="996633"/>
                </a:solidFill>
              </a:rPr>
              <a:t>$padding</a:t>
            </a:r>
            <a:r>
              <a:rPr lang="pt-BR" sz="1100">
                <a:solidFill>
                  <a:schemeClr val="dk1"/>
                </a:solidFill>
              </a:rPr>
              <a:t> </a:t>
            </a:r>
            <a:r>
              <a:rPr lang="pt-BR" sz="1100">
                <a:solidFill>
                  <a:srgbClr val="333333"/>
                </a:solidFill>
              </a:rPr>
              <a:t>=</a:t>
            </a:r>
            <a:r>
              <a:rPr lang="pt-BR" sz="1100">
                <a:solidFill>
                  <a:schemeClr val="dk1"/>
                </a:solidFill>
              </a:rPr>
              <a:t> (</a:t>
            </a:r>
            <a:r>
              <a:rPr lang="pt-BR" sz="1100">
                <a:solidFill>
                  <a:srgbClr val="996633"/>
                </a:solidFill>
              </a:rPr>
              <a:t>$largura</a:t>
            </a:r>
            <a:r>
              <a:rPr lang="pt-BR" sz="1100">
                <a:solidFill>
                  <a:schemeClr val="dk1"/>
                </a:solidFill>
              </a:rPr>
              <a:t> </a:t>
            </a:r>
            <a:r>
              <a:rPr lang="pt-BR" sz="1100">
                <a:solidFill>
                  <a:srgbClr val="333333"/>
                </a:solidFill>
              </a:rPr>
              <a:t>+</a:t>
            </a:r>
            <a:r>
              <a:rPr lang="pt-BR" sz="1100">
                <a:solidFill>
                  <a:schemeClr val="dk1"/>
                </a:solidFill>
              </a:rPr>
              <a:t> </a:t>
            </a:r>
            <a:r>
              <a:rPr lang="pt-BR" sz="1100">
                <a:solidFill>
                  <a:srgbClr val="996633"/>
                </a:solidFill>
              </a:rPr>
              <a:t>$altura</a:t>
            </a:r>
            <a:r>
              <a:rPr lang="pt-BR" sz="1100">
                <a:solidFill>
                  <a:schemeClr val="dk1"/>
                </a:solidFill>
              </a:rPr>
              <a:t>) </a:t>
            </a:r>
            <a:r>
              <a:rPr lang="pt-BR" sz="1100">
                <a:solidFill>
                  <a:srgbClr val="333333"/>
                </a:solidFill>
              </a:rPr>
              <a:t>/</a:t>
            </a:r>
            <a:r>
              <a:rPr lang="pt-BR" sz="1100">
                <a:solidFill>
                  <a:schemeClr val="dk1"/>
                </a:solidFill>
              </a:rPr>
              <a:t> </a:t>
            </a:r>
            <a:r>
              <a:rPr b="1" lang="pt-BR" sz="1100">
                <a:solidFill>
                  <a:srgbClr val="0000DD"/>
                </a:solidFill>
              </a:rPr>
              <a:t>100</a:t>
            </a:r>
            <a:r>
              <a:rPr lang="pt-BR" sz="1100">
                <a:solidFill>
                  <a:schemeClr val="dk1"/>
                </a:solidFill>
              </a:rPr>
              <a:t>;</a:t>
            </a:r>
            <a:endParaRPr sz="1100">
              <a:solidFill>
                <a:schemeClr val="dk1"/>
              </a:solidFill>
            </a:endParaRPr>
          </a:p>
          <a:p>
            <a:pPr indent="0" lvl="0" marL="0" rtl="0" algn="l">
              <a:spcBef>
                <a:spcPts val="0"/>
              </a:spcBef>
              <a:spcAft>
                <a:spcPts val="0"/>
              </a:spcAft>
              <a:buNone/>
            </a:pPr>
            <a:r>
              <a:t/>
            </a:r>
            <a:endParaRPr sz="1100">
              <a:solidFill>
                <a:schemeClr val="dk1"/>
              </a:solidFill>
            </a:endParaRPr>
          </a:p>
          <a:p>
            <a:pPr indent="0" lvl="0" marL="0" rtl="0" algn="l">
              <a:spcBef>
                <a:spcPts val="0"/>
              </a:spcBef>
              <a:spcAft>
                <a:spcPts val="0"/>
              </a:spcAft>
              <a:buNone/>
            </a:pPr>
            <a:r>
              <a:rPr lang="pt-BR" sz="1100">
                <a:solidFill>
                  <a:srgbClr val="996633"/>
                </a:solidFill>
              </a:rPr>
              <a:t>$largura_colunas</a:t>
            </a:r>
            <a:r>
              <a:rPr lang="pt-BR" sz="1100">
                <a:solidFill>
                  <a:schemeClr val="dk1"/>
                </a:solidFill>
              </a:rPr>
              <a:t> </a:t>
            </a:r>
            <a:r>
              <a:rPr lang="pt-BR" sz="1100">
                <a:solidFill>
                  <a:srgbClr val="333333"/>
                </a:solidFill>
              </a:rPr>
              <a:t>=</a:t>
            </a:r>
            <a:r>
              <a:rPr lang="pt-BR" sz="1100">
                <a:solidFill>
                  <a:schemeClr val="dk1"/>
                </a:solidFill>
              </a:rPr>
              <a:t> </a:t>
            </a:r>
            <a:r>
              <a:rPr lang="pt-BR" sz="1100">
                <a:solidFill>
                  <a:srgbClr val="996633"/>
                </a:solidFill>
              </a:rPr>
              <a:t>$largura</a:t>
            </a:r>
            <a:r>
              <a:rPr lang="pt-BR" sz="1100">
                <a:solidFill>
                  <a:schemeClr val="dk1"/>
                </a:solidFill>
              </a:rPr>
              <a:t> </a:t>
            </a:r>
            <a:r>
              <a:rPr lang="pt-BR" sz="1100">
                <a:solidFill>
                  <a:srgbClr val="333333"/>
                </a:solidFill>
              </a:rPr>
              <a:t>/</a:t>
            </a:r>
            <a:r>
              <a:rPr lang="pt-BR" sz="1100">
                <a:solidFill>
                  <a:schemeClr val="dk1"/>
                </a:solidFill>
              </a:rPr>
              <a:t> </a:t>
            </a:r>
            <a:r>
              <a:rPr lang="pt-BR" sz="1100">
                <a:solidFill>
                  <a:srgbClr val="996633"/>
                </a:solidFill>
              </a:rPr>
              <a:t>$colunas</a:t>
            </a:r>
            <a:r>
              <a:rPr lang="pt-BR" sz="1100">
                <a:solidFill>
                  <a:schemeClr val="dk1"/>
                </a:solidFill>
              </a:rPr>
              <a:t>;</a:t>
            </a:r>
            <a:endParaRPr sz="1100">
              <a:solidFill>
                <a:schemeClr val="dk1"/>
              </a:solidFill>
            </a:endParaRPr>
          </a:p>
          <a:p>
            <a:pPr indent="0" lvl="0" marL="0" rtl="0" algn="l">
              <a:spcBef>
                <a:spcPts val="0"/>
              </a:spcBef>
              <a:spcAft>
                <a:spcPts val="0"/>
              </a:spcAft>
              <a:buNone/>
            </a:pPr>
            <a:r>
              <a:t/>
            </a:r>
            <a:endParaRPr sz="1100">
              <a:solidFill>
                <a:schemeClr val="dk1"/>
              </a:solidFill>
            </a:endParaRPr>
          </a:p>
          <a:p>
            <a:pPr indent="0" lvl="0" marL="0" rtl="0" algn="l">
              <a:spcBef>
                <a:spcPts val="0"/>
              </a:spcBef>
              <a:spcAft>
                <a:spcPts val="0"/>
              </a:spcAft>
              <a:buNone/>
            </a:pPr>
            <a:r>
              <a:rPr lang="pt-BR" sz="1100">
                <a:solidFill>
                  <a:srgbClr val="996633"/>
                </a:solidFill>
              </a:rPr>
              <a:t>$image</a:t>
            </a:r>
            <a:r>
              <a:rPr lang="pt-BR" sz="1100">
                <a:solidFill>
                  <a:schemeClr val="dk1"/>
                </a:solidFill>
              </a:rPr>
              <a:t> </a:t>
            </a:r>
            <a:r>
              <a:rPr lang="pt-BR" sz="1100">
                <a:solidFill>
                  <a:srgbClr val="333333"/>
                </a:solidFill>
              </a:rPr>
              <a:t>=</a:t>
            </a:r>
            <a:r>
              <a:rPr lang="pt-BR" sz="1100">
                <a:solidFill>
                  <a:schemeClr val="dk1"/>
                </a:solidFill>
              </a:rPr>
              <a:t> imagecreate(</a:t>
            </a:r>
            <a:r>
              <a:rPr lang="pt-BR" sz="1100">
                <a:solidFill>
                  <a:srgbClr val="996633"/>
                </a:solidFill>
              </a:rPr>
              <a:t>$largura</a:t>
            </a:r>
            <a:r>
              <a:rPr lang="pt-BR" sz="1100">
                <a:solidFill>
                  <a:schemeClr val="dk1"/>
                </a:solidFill>
              </a:rPr>
              <a:t>, </a:t>
            </a:r>
            <a:r>
              <a:rPr lang="pt-BR" sz="1100">
                <a:solidFill>
                  <a:srgbClr val="996633"/>
                </a:solidFill>
              </a:rPr>
              <a:t>$altura</a:t>
            </a:r>
            <a:r>
              <a:rPr lang="pt-BR" sz="1100">
                <a:solidFill>
                  <a:schemeClr val="dk1"/>
                </a:solidFill>
              </a:rPr>
              <a:t>);</a:t>
            </a:r>
            <a:endParaRPr sz="1100">
              <a:solidFill>
                <a:schemeClr val="dk1"/>
              </a:solidFill>
            </a:endParaRPr>
          </a:p>
          <a:p>
            <a:pPr indent="0" lvl="0" marL="0" rtl="0" algn="l">
              <a:spcBef>
                <a:spcPts val="0"/>
              </a:spcBef>
              <a:spcAft>
                <a:spcPts val="0"/>
              </a:spcAft>
              <a:buNone/>
            </a:pPr>
            <a:r>
              <a:rPr lang="pt-BR" sz="1100">
                <a:solidFill>
                  <a:srgbClr val="996633"/>
                </a:solidFill>
              </a:rPr>
              <a:t>$cinza</a:t>
            </a:r>
            <a:r>
              <a:rPr lang="pt-BR" sz="1100">
                <a:solidFill>
                  <a:schemeClr val="dk1"/>
                </a:solidFill>
              </a:rPr>
              <a:t> </a:t>
            </a:r>
            <a:r>
              <a:rPr lang="pt-BR" sz="1100">
                <a:solidFill>
                  <a:srgbClr val="333333"/>
                </a:solidFill>
              </a:rPr>
              <a:t>=</a:t>
            </a:r>
            <a:r>
              <a:rPr lang="pt-BR" sz="1100">
                <a:solidFill>
                  <a:schemeClr val="dk1"/>
                </a:solidFill>
              </a:rPr>
              <a:t> imagecolorallocate(</a:t>
            </a:r>
            <a:r>
              <a:rPr lang="pt-BR" sz="1100">
                <a:solidFill>
                  <a:srgbClr val="996633"/>
                </a:solidFill>
              </a:rPr>
              <a:t>$image</a:t>
            </a:r>
            <a:r>
              <a:rPr lang="pt-BR" sz="1100">
                <a:solidFill>
                  <a:schemeClr val="dk1"/>
                </a:solidFill>
              </a:rPr>
              <a:t>, </a:t>
            </a:r>
            <a:r>
              <a:rPr b="1" lang="pt-BR" sz="1100">
                <a:solidFill>
                  <a:srgbClr val="005588"/>
                </a:solidFill>
              </a:rPr>
              <a:t>0xcc</a:t>
            </a:r>
            <a:r>
              <a:rPr lang="pt-BR" sz="1100">
                <a:solidFill>
                  <a:schemeClr val="dk1"/>
                </a:solidFill>
              </a:rPr>
              <a:t>, </a:t>
            </a:r>
            <a:r>
              <a:rPr b="1" lang="pt-BR" sz="1100">
                <a:solidFill>
                  <a:srgbClr val="005588"/>
                </a:solidFill>
              </a:rPr>
              <a:t>0xcc</a:t>
            </a:r>
            <a:r>
              <a:rPr lang="pt-BR" sz="1100">
                <a:solidFill>
                  <a:schemeClr val="dk1"/>
                </a:solidFill>
              </a:rPr>
              <a:t>, </a:t>
            </a:r>
            <a:r>
              <a:rPr b="1" lang="pt-BR" sz="1100">
                <a:solidFill>
                  <a:srgbClr val="005588"/>
                </a:solidFill>
              </a:rPr>
              <a:t>0xcc</a:t>
            </a:r>
            <a:r>
              <a:rPr lang="pt-BR" sz="1100">
                <a:solidFill>
                  <a:schemeClr val="dk1"/>
                </a:solidFill>
              </a:rPr>
              <a:t>);</a:t>
            </a:r>
            <a:endParaRPr sz="1100">
              <a:solidFill>
                <a:schemeClr val="dk1"/>
              </a:solidFill>
            </a:endParaRPr>
          </a:p>
          <a:p>
            <a:pPr indent="0" lvl="0" marL="0" rtl="0" algn="l">
              <a:spcBef>
                <a:spcPts val="0"/>
              </a:spcBef>
              <a:spcAft>
                <a:spcPts val="0"/>
              </a:spcAft>
              <a:buNone/>
            </a:pPr>
            <a:r>
              <a:rPr lang="pt-BR" sz="1100">
                <a:solidFill>
                  <a:srgbClr val="996633"/>
                </a:solidFill>
              </a:rPr>
              <a:t>$preto</a:t>
            </a:r>
            <a:r>
              <a:rPr lang="pt-BR" sz="1100">
                <a:solidFill>
                  <a:schemeClr val="dk1"/>
                </a:solidFill>
              </a:rPr>
              <a:t> </a:t>
            </a:r>
            <a:r>
              <a:rPr lang="pt-BR" sz="1100">
                <a:solidFill>
                  <a:srgbClr val="333333"/>
                </a:solidFill>
              </a:rPr>
              <a:t>=</a:t>
            </a:r>
            <a:r>
              <a:rPr lang="pt-BR" sz="1100">
                <a:solidFill>
                  <a:schemeClr val="dk1"/>
                </a:solidFill>
              </a:rPr>
              <a:t> imagecolorallocate(</a:t>
            </a:r>
            <a:r>
              <a:rPr lang="pt-BR" sz="1100">
                <a:solidFill>
                  <a:srgbClr val="996633"/>
                </a:solidFill>
              </a:rPr>
              <a:t>$image</a:t>
            </a:r>
            <a:r>
              <a:rPr lang="pt-BR" sz="1100">
                <a:solidFill>
                  <a:schemeClr val="dk1"/>
                </a:solidFill>
              </a:rPr>
              <a:t>, </a:t>
            </a:r>
            <a:r>
              <a:rPr b="1" lang="pt-BR" sz="1100">
                <a:solidFill>
                  <a:srgbClr val="0000DD"/>
                </a:solidFill>
              </a:rPr>
              <a:t>0</a:t>
            </a:r>
            <a:r>
              <a:rPr lang="pt-BR" sz="1100">
                <a:solidFill>
                  <a:schemeClr val="dk1"/>
                </a:solidFill>
              </a:rPr>
              <a:t>, </a:t>
            </a:r>
            <a:r>
              <a:rPr b="1" lang="pt-BR" sz="1100">
                <a:solidFill>
                  <a:srgbClr val="0000DD"/>
                </a:solidFill>
              </a:rPr>
              <a:t>0</a:t>
            </a:r>
            <a:r>
              <a:rPr lang="pt-BR" sz="1100">
                <a:solidFill>
                  <a:schemeClr val="dk1"/>
                </a:solidFill>
              </a:rPr>
              <a:t>, </a:t>
            </a:r>
            <a:r>
              <a:rPr b="1" lang="pt-BR" sz="1100">
                <a:solidFill>
                  <a:srgbClr val="0000DD"/>
                </a:solidFill>
              </a:rPr>
              <a:t>0</a:t>
            </a:r>
            <a:r>
              <a:rPr lang="pt-BR" sz="1100">
                <a:solidFill>
                  <a:schemeClr val="dk1"/>
                </a:solidFill>
              </a:rPr>
              <a:t>);</a:t>
            </a:r>
            <a:endParaRPr sz="1100">
              <a:solidFill>
                <a:schemeClr val="dk1"/>
              </a:solidFill>
            </a:endParaRPr>
          </a:p>
          <a:p>
            <a:pPr indent="0" lvl="0" marL="0" rtl="0" algn="l">
              <a:spcBef>
                <a:spcPts val="0"/>
              </a:spcBef>
              <a:spcAft>
                <a:spcPts val="0"/>
              </a:spcAft>
              <a:buNone/>
            </a:pPr>
            <a:r>
              <a:rPr lang="pt-BR" sz="1100">
                <a:solidFill>
                  <a:srgbClr val="996633"/>
                </a:solidFill>
              </a:rPr>
              <a:t>$cinza_claro</a:t>
            </a:r>
            <a:r>
              <a:rPr lang="pt-BR" sz="1100">
                <a:solidFill>
                  <a:schemeClr val="dk1"/>
                </a:solidFill>
              </a:rPr>
              <a:t> </a:t>
            </a:r>
            <a:r>
              <a:rPr lang="pt-BR" sz="1100">
                <a:solidFill>
                  <a:srgbClr val="333333"/>
                </a:solidFill>
              </a:rPr>
              <a:t>=</a:t>
            </a:r>
            <a:r>
              <a:rPr lang="pt-BR" sz="1100">
                <a:solidFill>
                  <a:schemeClr val="dk1"/>
                </a:solidFill>
              </a:rPr>
              <a:t> imagecolorallocate(</a:t>
            </a:r>
            <a:r>
              <a:rPr lang="pt-BR" sz="1100">
                <a:solidFill>
                  <a:srgbClr val="996633"/>
                </a:solidFill>
              </a:rPr>
              <a:t>$image</a:t>
            </a:r>
            <a:r>
              <a:rPr lang="pt-BR" sz="1100">
                <a:solidFill>
                  <a:schemeClr val="dk1"/>
                </a:solidFill>
              </a:rPr>
              <a:t>, </a:t>
            </a:r>
            <a:r>
              <a:rPr b="1" lang="pt-BR" sz="1100">
                <a:solidFill>
                  <a:srgbClr val="005588"/>
                </a:solidFill>
              </a:rPr>
              <a:t>0xee</a:t>
            </a:r>
            <a:r>
              <a:rPr lang="pt-BR" sz="1100">
                <a:solidFill>
                  <a:schemeClr val="dk1"/>
                </a:solidFill>
              </a:rPr>
              <a:t>, </a:t>
            </a:r>
            <a:r>
              <a:rPr b="1" lang="pt-BR" sz="1100">
                <a:solidFill>
                  <a:srgbClr val="005588"/>
                </a:solidFill>
              </a:rPr>
              <a:t>0xee</a:t>
            </a:r>
            <a:r>
              <a:rPr lang="pt-BR" sz="1100">
                <a:solidFill>
                  <a:schemeClr val="dk1"/>
                </a:solidFill>
              </a:rPr>
              <a:t>, </a:t>
            </a:r>
            <a:r>
              <a:rPr b="1" lang="pt-BR" sz="1100">
                <a:solidFill>
                  <a:srgbClr val="005588"/>
                </a:solidFill>
              </a:rPr>
              <a:t>0xee</a:t>
            </a:r>
            <a:r>
              <a:rPr lang="pt-BR" sz="1100">
                <a:solidFill>
                  <a:schemeClr val="dk1"/>
                </a:solidFill>
              </a:rPr>
              <a:t>);</a:t>
            </a:r>
            <a:endParaRPr sz="1100">
              <a:solidFill>
                <a:schemeClr val="dk1"/>
              </a:solidFill>
            </a:endParaRPr>
          </a:p>
          <a:p>
            <a:pPr indent="0" lvl="0" marL="0" rtl="0" algn="l">
              <a:spcBef>
                <a:spcPts val="0"/>
              </a:spcBef>
              <a:spcAft>
                <a:spcPts val="0"/>
              </a:spcAft>
              <a:buNone/>
            </a:pPr>
            <a:r>
              <a:rPr lang="pt-BR" sz="1100">
                <a:solidFill>
                  <a:srgbClr val="996633"/>
                </a:solidFill>
              </a:rPr>
              <a:t>$cinza_escuro</a:t>
            </a:r>
            <a:r>
              <a:rPr lang="pt-BR" sz="1100">
                <a:solidFill>
                  <a:schemeClr val="dk1"/>
                </a:solidFill>
              </a:rPr>
              <a:t> </a:t>
            </a:r>
            <a:r>
              <a:rPr lang="pt-BR" sz="1100">
                <a:solidFill>
                  <a:srgbClr val="333333"/>
                </a:solidFill>
              </a:rPr>
              <a:t>=</a:t>
            </a:r>
            <a:r>
              <a:rPr lang="pt-BR" sz="1100">
                <a:solidFill>
                  <a:schemeClr val="dk1"/>
                </a:solidFill>
              </a:rPr>
              <a:t> imagecolorallocate(</a:t>
            </a:r>
            <a:r>
              <a:rPr lang="pt-BR" sz="1100">
                <a:solidFill>
                  <a:srgbClr val="996633"/>
                </a:solidFill>
              </a:rPr>
              <a:t>$image</a:t>
            </a:r>
            <a:r>
              <a:rPr lang="pt-BR" sz="1100">
                <a:solidFill>
                  <a:schemeClr val="dk1"/>
                </a:solidFill>
              </a:rPr>
              <a:t>, </a:t>
            </a:r>
            <a:r>
              <a:rPr b="1" lang="pt-BR" sz="1100">
                <a:solidFill>
                  <a:srgbClr val="005588"/>
                </a:solidFill>
              </a:rPr>
              <a:t>0x7f</a:t>
            </a:r>
            <a:r>
              <a:rPr lang="pt-BR" sz="1100">
                <a:solidFill>
                  <a:schemeClr val="dk1"/>
                </a:solidFill>
              </a:rPr>
              <a:t>, </a:t>
            </a:r>
            <a:r>
              <a:rPr b="1" lang="pt-BR" sz="1100">
                <a:solidFill>
                  <a:srgbClr val="005588"/>
                </a:solidFill>
              </a:rPr>
              <a:t>0x7f</a:t>
            </a:r>
            <a:r>
              <a:rPr lang="pt-BR" sz="1100">
                <a:solidFill>
                  <a:schemeClr val="dk1"/>
                </a:solidFill>
              </a:rPr>
              <a:t>, </a:t>
            </a:r>
            <a:r>
              <a:rPr b="1" lang="pt-BR" sz="1100">
                <a:solidFill>
                  <a:srgbClr val="005588"/>
                </a:solidFill>
              </a:rPr>
              <a:t>0x7f</a:t>
            </a:r>
            <a:r>
              <a:rPr lang="pt-BR" sz="1100">
                <a:solidFill>
                  <a:schemeClr val="dk1"/>
                </a:solidFill>
              </a:rPr>
              <a:t>);</a:t>
            </a:r>
            <a:endParaRPr sz="1100">
              <a:solidFill>
                <a:schemeClr val="dk1"/>
              </a:solidFill>
            </a:endParaRPr>
          </a:p>
          <a:p>
            <a:pPr indent="0" lvl="0" marL="0" rtl="0" algn="l">
              <a:spcBef>
                <a:spcPts val="0"/>
              </a:spcBef>
              <a:spcAft>
                <a:spcPts val="0"/>
              </a:spcAft>
              <a:buNone/>
            </a:pPr>
            <a:r>
              <a:rPr lang="pt-BR" sz="1100">
                <a:solidFill>
                  <a:srgbClr val="996633"/>
                </a:solidFill>
              </a:rPr>
              <a:t>$branco</a:t>
            </a:r>
            <a:r>
              <a:rPr lang="pt-BR" sz="1100">
                <a:solidFill>
                  <a:schemeClr val="dk1"/>
                </a:solidFill>
              </a:rPr>
              <a:t> </a:t>
            </a:r>
            <a:r>
              <a:rPr lang="pt-BR" sz="1100">
                <a:solidFill>
                  <a:srgbClr val="333333"/>
                </a:solidFill>
              </a:rPr>
              <a:t>=</a:t>
            </a:r>
            <a:r>
              <a:rPr lang="pt-BR" sz="1100">
                <a:solidFill>
                  <a:schemeClr val="dk1"/>
                </a:solidFill>
              </a:rPr>
              <a:t> imagecolorallocate(</a:t>
            </a:r>
            <a:r>
              <a:rPr lang="pt-BR" sz="1100">
                <a:solidFill>
                  <a:srgbClr val="996633"/>
                </a:solidFill>
              </a:rPr>
              <a:t>$image</a:t>
            </a:r>
            <a:r>
              <a:rPr lang="pt-BR" sz="1100">
                <a:solidFill>
                  <a:schemeClr val="dk1"/>
                </a:solidFill>
              </a:rPr>
              <a:t>, </a:t>
            </a:r>
            <a:r>
              <a:rPr b="1" lang="pt-BR" sz="1100">
                <a:solidFill>
                  <a:srgbClr val="005588"/>
                </a:solidFill>
              </a:rPr>
              <a:t>0xff</a:t>
            </a:r>
            <a:r>
              <a:rPr lang="pt-BR" sz="1100">
                <a:solidFill>
                  <a:schemeClr val="dk1"/>
                </a:solidFill>
              </a:rPr>
              <a:t>, </a:t>
            </a:r>
            <a:r>
              <a:rPr b="1" lang="pt-BR" sz="1100">
                <a:solidFill>
                  <a:srgbClr val="005588"/>
                </a:solidFill>
              </a:rPr>
              <a:t>0xff</a:t>
            </a:r>
            <a:r>
              <a:rPr lang="pt-BR" sz="1100">
                <a:solidFill>
                  <a:schemeClr val="dk1"/>
                </a:solidFill>
              </a:rPr>
              <a:t>, </a:t>
            </a:r>
            <a:r>
              <a:rPr b="1" lang="pt-BR" sz="1100">
                <a:solidFill>
                  <a:srgbClr val="005588"/>
                </a:solidFill>
              </a:rPr>
              <a:t>0xff</a:t>
            </a:r>
            <a:r>
              <a:rPr lang="pt-BR" sz="1100">
                <a:solidFill>
                  <a:schemeClr val="dk1"/>
                </a:solidFill>
              </a:rPr>
              <a:t>);</a:t>
            </a:r>
            <a:endParaRPr sz="1100">
              <a:solidFill>
                <a:schemeClr val="dk1"/>
              </a:solidFill>
            </a:endParaRPr>
          </a:p>
          <a:p>
            <a:pPr indent="0" lvl="0" marL="0" rtl="0" algn="l">
              <a:lnSpc>
                <a:spcPct val="125000"/>
              </a:lnSpc>
              <a:spcBef>
                <a:spcPts val="0"/>
              </a:spcBef>
              <a:spcAft>
                <a:spcPts val="0"/>
              </a:spcAft>
              <a:buNone/>
            </a:pPr>
            <a:r>
              <a:t/>
            </a:r>
            <a:endParaRPr sz="1100">
              <a:solidFill>
                <a:schemeClr val="dk1"/>
              </a:solidFill>
            </a:endParaRPr>
          </a:p>
        </p:txBody>
      </p:sp>
    </p:spTree>
  </p:cSld>
  <p:clrMapOvr>
    <a:masterClrMapping/>
  </p:clrMapOvr>
</p:sld>
</file>

<file path=ppt/slides/slide3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7" name="Shape 3397"/>
        <p:cNvGrpSpPr/>
        <p:nvPr/>
      </p:nvGrpSpPr>
      <p:grpSpPr>
        <a:xfrm>
          <a:off x="0" y="0"/>
          <a:ext cx="0" cy="0"/>
          <a:chOff x="0" y="0"/>
          <a:chExt cx="0" cy="0"/>
        </a:xfrm>
      </p:grpSpPr>
      <p:sp>
        <p:nvSpPr>
          <p:cNvPr id="3398" name="Google Shape;3398;p40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GD Gráfico de barras (parte 2)</a:t>
            </a:r>
            <a:endParaRPr/>
          </a:p>
        </p:txBody>
      </p:sp>
      <p:sp>
        <p:nvSpPr>
          <p:cNvPr id="3399" name="Google Shape;3399;p407"/>
          <p:cNvSpPr txBox="1"/>
          <p:nvPr/>
        </p:nvSpPr>
        <p:spPr>
          <a:xfrm>
            <a:off x="190150" y="1175675"/>
            <a:ext cx="4704900" cy="36561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pt-BR" sz="1100">
                <a:solidFill>
                  <a:schemeClr val="dk1"/>
                </a:solidFill>
              </a:rPr>
              <a:t>imagefilledrectangle(</a:t>
            </a:r>
            <a:r>
              <a:rPr lang="pt-BR" sz="1100">
                <a:solidFill>
                  <a:srgbClr val="996633"/>
                </a:solidFill>
              </a:rPr>
              <a:t>$image</a:t>
            </a:r>
            <a:r>
              <a:rPr lang="pt-BR" sz="1100">
                <a:solidFill>
                  <a:schemeClr val="dk1"/>
                </a:solidFill>
              </a:rPr>
              <a:t>, </a:t>
            </a:r>
            <a:r>
              <a:rPr b="1" lang="pt-BR" sz="1100">
                <a:solidFill>
                  <a:srgbClr val="0000DD"/>
                </a:solidFill>
              </a:rPr>
              <a:t>0</a:t>
            </a:r>
            <a:r>
              <a:rPr lang="pt-BR" sz="1100">
                <a:solidFill>
                  <a:schemeClr val="dk1"/>
                </a:solidFill>
              </a:rPr>
              <a:t>, </a:t>
            </a:r>
            <a:r>
              <a:rPr b="1" lang="pt-BR" sz="1100">
                <a:solidFill>
                  <a:srgbClr val="0000DD"/>
                </a:solidFill>
              </a:rPr>
              <a:t>0</a:t>
            </a:r>
            <a:r>
              <a:rPr lang="pt-BR" sz="1100">
                <a:solidFill>
                  <a:schemeClr val="dk1"/>
                </a:solidFill>
              </a:rPr>
              <a:t>, </a:t>
            </a:r>
            <a:r>
              <a:rPr lang="pt-BR" sz="1100">
                <a:solidFill>
                  <a:srgbClr val="996633"/>
                </a:solidFill>
              </a:rPr>
              <a:t>$largura</a:t>
            </a:r>
            <a:r>
              <a:rPr lang="pt-BR" sz="1100">
                <a:solidFill>
                  <a:schemeClr val="dk1"/>
                </a:solidFill>
              </a:rPr>
              <a:t>, </a:t>
            </a:r>
            <a:r>
              <a:rPr lang="pt-BR" sz="1100">
                <a:solidFill>
                  <a:srgbClr val="996633"/>
                </a:solidFill>
              </a:rPr>
              <a:t>$altura</a:t>
            </a:r>
            <a:r>
              <a:rPr lang="pt-BR" sz="1100">
                <a:solidFill>
                  <a:schemeClr val="dk1"/>
                </a:solidFill>
              </a:rPr>
              <a:t>, </a:t>
            </a:r>
            <a:r>
              <a:rPr lang="pt-BR" sz="1100">
                <a:solidFill>
                  <a:srgbClr val="996633"/>
                </a:solidFill>
              </a:rPr>
              <a:t>$branco</a:t>
            </a:r>
            <a:r>
              <a:rPr lang="pt-BR" sz="1100">
                <a:solidFill>
                  <a:schemeClr val="dk1"/>
                </a:solidFill>
              </a:rPr>
              <a:t>);</a:t>
            </a:r>
            <a:endParaRPr sz="1100">
              <a:solidFill>
                <a:schemeClr val="dk1"/>
              </a:solidFill>
            </a:endParaRPr>
          </a:p>
          <a:p>
            <a:pPr indent="0" lvl="0" marL="0" rtl="0" algn="l">
              <a:spcBef>
                <a:spcPts val="0"/>
              </a:spcBef>
              <a:spcAft>
                <a:spcPts val="0"/>
              </a:spcAft>
              <a:buNone/>
            </a:pPr>
            <a:r>
              <a:rPr lang="pt-BR" sz="1100">
                <a:solidFill>
                  <a:srgbClr val="996633"/>
                </a:solidFill>
              </a:rPr>
              <a:t>$maxv</a:t>
            </a:r>
            <a:r>
              <a:rPr lang="pt-BR" sz="1100">
                <a:solidFill>
                  <a:schemeClr val="dk1"/>
                </a:solidFill>
              </a:rPr>
              <a:t> </a:t>
            </a:r>
            <a:r>
              <a:rPr lang="pt-BR" sz="1100">
                <a:solidFill>
                  <a:srgbClr val="333333"/>
                </a:solidFill>
              </a:rPr>
              <a:t>=</a:t>
            </a:r>
            <a:r>
              <a:rPr lang="pt-BR" sz="1100">
                <a:solidFill>
                  <a:schemeClr val="dk1"/>
                </a:solidFill>
              </a:rPr>
              <a:t> max(</a:t>
            </a:r>
            <a:r>
              <a:rPr lang="pt-BR" sz="1100">
                <a:solidFill>
                  <a:srgbClr val="996633"/>
                </a:solidFill>
              </a:rPr>
              <a:t>$dados</a:t>
            </a:r>
            <a:r>
              <a:rPr lang="pt-BR" sz="1100">
                <a:solidFill>
                  <a:schemeClr val="dk1"/>
                </a:solidFill>
              </a:rPr>
              <a:t>);</a:t>
            </a:r>
            <a:endParaRPr sz="1100">
              <a:solidFill>
                <a:schemeClr val="dk1"/>
              </a:solidFill>
            </a:endParaRPr>
          </a:p>
          <a:p>
            <a:pPr indent="0" lvl="0" marL="0" rtl="0" algn="l">
              <a:spcBef>
                <a:spcPts val="0"/>
              </a:spcBef>
              <a:spcAft>
                <a:spcPts val="0"/>
              </a:spcAft>
              <a:buNone/>
            </a:pPr>
            <a:r>
              <a:t/>
            </a:r>
            <a:endParaRPr sz="1100">
              <a:solidFill>
                <a:schemeClr val="dk1"/>
              </a:solidFill>
            </a:endParaRPr>
          </a:p>
          <a:p>
            <a:pPr indent="0" lvl="0" marL="0" rtl="0" algn="l">
              <a:spcBef>
                <a:spcPts val="0"/>
              </a:spcBef>
              <a:spcAft>
                <a:spcPts val="0"/>
              </a:spcAft>
              <a:buNone/>
            </a:pPr>
            <a:r>
              <a:rPr lang="pt-BR" sz="1100">
                <a:solidFill>
                  <a:srgbClr val="996633"/>
                </a:solidFill>
              </a:rPr>
              <a:t>$array_values</a:t>
            </a:r>
            <a:r>
              <a:rPr lang="pt-BR" sz="1100">
                <a:solidFill>
                  <a:schemeClr val="dk1"/>
                </a:solidFill>
              </a:rPr>
              <a:t> </a:t>
            </a:r>
            <a:r>
              <a:rPr lang="pt-BR" sz="1100">
                <a:solidFill>
                  <a:srgbClr val="333333"/>
                </a:solidFill>
              </a:rPr>
              <a:t>=</a:t>
            </a:r>
            <a:r>
              <a:rPr lang="pt-BR" sz="1100">
                <a:solidFill>
                  <a:schemeClr val="dk1"/>
                </a:solidFill>
              </a:rPr>
              <a:t> </a:t>
            </a:r>
            <a:r>
              <a:rPr lang="pt-BR" sz="1100">
                <a:solidFill>
                  <a:srgbClr val="007020"/>
                </a:solidFill>
              </a:rPr>
              <a:t>array_values</a:t>
            </a:r>
            <a:r>
              <a:rPr lang="pt-BR" sz="1100">
                <a:solidFill>
                  <a:schemeClr val="dk1"/>
                </a:solidFill>
              </a:rPr>
              <a:t>(</a:t>
            </a:r>
            <a:r>
              <a:rPr lang="pt-BR" sz="1100">
                <a:solidFill>
                  <a:srgbClr val="996633"/>
                </a:solidFill>
              </a:rPr>
              <a:t>$dados</a:t>
            </a:r>
            <a:r>
              <a:rPr lang="pt-BR" sz="1100">
                <a:solidFill>
                  <a:schemeClr val="dk1"/>
                </a:solidFill>
              </a:rPr>
              <a:t>);</a:t>
            </a:r>
            <a:endParaRPr sz="1100">
              <a:solidFill>
                <a:schemeClr val="dk1"/>
              </a:solidFill>
            </a:endParaRPr>
          </a:p>
          <a:p>
            <a:pPr indent="0" lvl="0" marL="0" rtl="0" algn="l">
              <a:spcBef>
                <a:spcPts val="0"/>
              </a:spcBef>
              <a:spcAft>
                <a:spcPts val="0"/>
              </a:spcAft>
              <a:buNone/>
            </a:pPr>
            <a:r>
              <a:rPr lang="pt-BR" sz="1100">
                <a:solidFill>
                  <a:srgbClr val="996633"/>
                </a:solidFill>
              </a:rPr>
              <a:t>$array_keys</a:t>
            </a:r>
            <a:r>
              <a:rPr lang="pt-BR" sz="1100">
                <a:solidFill>
                  <a:schemeClr val="dk1"/>
                </a:solidFill>
              </a:rPr>
              <a:t> </a:t>
            </a:r>
            <a:r>
              <a:rPr lang="pt-BR" sz="1100">
                <a:solidFill>
                  <a:srgbClr val="333333"/>
                </a:solidFill>
              </a:rPr>
              <a:t>=</a:t>
            </a:r>
            <a:r>
              <a:rPr lang="pt-BR" sz="1100">
                <a:solidFill>
                  <a:schemeClr val="dk1"/>
                </a:solidFill>
              </a:rPr>
              <a:t> </a:t>
            </a:r>
            <a:r>
              <a:rPr lang="pt-BR" sz="1100">
                <a:solidFill>
                  <a:srgbClr val="007020"/>
                </a:solidFill>
              </a:rPr>
              <a:t>array_keys</a:t>
            </a:r>
            <a:r>
              <a:rPr lang="pt-BR" sz="1100">
                <a:solidFill>
                  <a:schemeClr val="dk1"/>
                </a:solidFill>
              </a:rPr>
              <a:t>(</a:t>
            </a:r>
            <a:r>
              <a:rPr lang="pt-BR" sz="1100">
                <a:solidFill>
                  <a:srgbClr val="996633"/>
                </a:solidFill>
              </a:rPr>
              <a:t>$dados</a:t>
            </a:r>
            <a:r>
              <a:rPr lang="pt-BR" sz="1100">
                <a:solidFill>
                  <a:schemeClr val="dk1"/>
                </a:solidFill>
              </a:rPr>
              <a:t>);</a:t>
            </a:r>
            <a:endParaRPr sz="1100">
              <a:solidFill>
                <a:schemeClr val="dk1"/>
              </a:solidFill>
            </a:endParaRPr>
          </a:p>
          <a:p>
            <a:pPr indent="0" lvl="0" marL="0" rtl="0" algn="l">
              <a:spcBef>
                <a:spcPts val="0"/>
              </a:spcBef>
              <a:spcAft>
                <a:spcPts val="0"/>
              </a:spcAft>
              <a:buNone/>
            </a:pPr>
            <a:r>
              <a:rPr b="1" lang="pt-BR" sz="1100">
                <a:solidFill>
                  <a:srgbClr val="008800"/>
                </a:solidFill>
              </a:rPr>
              <a:t>for</a:t>
            </a:r>
            <a:r>
              <a:rPr lang="pt-BR" sz="1100">
                <a:solidFill>
                  <a:schemeClr val="dk1"/>
                </a:solidFill>
              </a:rPr>
              <a:t> (</a:t>
            </a:r>
            <a:r>
              <a:rPr lang="pt-BR" sz="1100">
                <a:solidFill>
                  <a:srgbClr val="996633"/>
                </a:solidFill>
              </a:rPr>
              <a:t>$i</a:t>
            </a:r>
            <a:r>
              <a:rPr lang="pt-BR" sz="1100">
                <a:solidFill>
                  <a:schemeClr val="dk1"/>
                </a:solidFill>
              </a:rPr>
              <a:t> </a:t>
            </a:r>
            <a:r>
              <a:rPr lang="pt-BR" sz="1100">
                <a:solidFill>
                  <a:srgbClr val="333333"/>
                </a:solidFill>
              </a:rPr>
              <a:t>=</a:t>
            </a:r>
            <a:r>
              <a:rPr lang="pt-BR" sz="1100">
                <a:solidFill>
                  <a:schemeClr val="dk1"/>
                </a:solidFill>
              </a:rPr>
              <a:t> </a:t>
            </a:r>
            <a:r>
              <a:rPr b="1" lang="pt-BR" sz="1100">
                <a:solidFill>
                  <a:srgbClr val="0000DD"/>
                </a:solidFill>
              </a:rPr>
              <a:t>0</a:t>
            </a:r>
            <a:r>
              <a:rPr lang="pt-BR" sz="1100">
                <a:solidFill>
                  <a:schemeClr val="dk1"/>
                </a:solidFill>
              </a:rPr>
              <a:t>; </a:t>
            </a:r>
            <a:r>
              <a:rPr lang="pt-BR" sz="1100">
                <a:solidFill>
                  <a:srgbClr val="996633"/>
                </a:solidFill>
              </a:rPr>
              <a:t>$i</a:t>
            </a:r>
            <a:r>
              <a:rPr lang="pt-BR" sz="1100">
                <a:solidFill>
                  <a:schemeClr val="dk1"/>
                </a:solidFill>
              </a:rPr>
              <a:t> </a:t>
            </a:r>
            <a:r>
              <a:rPr lang="pt-BR" sz="1100">
                <a:solidFill>
                  <a:srgbClr val="333333"/>
                </a:solidFill>
              </a:rPr>
              <a:t>&lt;</a:t>
            </a:r>
            <a:r>
              <a:rPr lang="pt-BR" sz="1100">
                <a:solidFill>
                  <a:schemeClr val="dk1"/>
                </a:solidFill>
              </a:rPr>
              <a:t> </a:t>
            </a:r>
            <a:r>
              <a:rPr lang="pt-BR" sz="1100">
                <a:solidFill>
                  <a:srgbClr val="996633"/>
                </a:solidFill>
              </a:rPr>
              <a:t>$colunas</a:t>
            </a:r>
            <a:r>
              <a:rPr lang="pt-BR" sz="1100">
                <a:solidFill>
                  <a:schemeClr val="dk1"/>
                </a:solidFill>
              </a:rPr>
              <a:t>; </a:t>
            </a:r>
            <a:r>
              <a:rPr lang="pt-BR" sz="1100">
                <a:solidFill>
                  <a:srgbClr val="996633"/>
                </a:solidFill>
              </a:rPr>
              <a:t>$i</a:t>
            </a:r>
            <a:r>
              <a:rPr lang="pt-BR" sz="1100">
                <a:solidFill>
                  <a:srgbClr val="333333"/>
                </a:solidFill>
              </a:rPr>
              <a:t>++</a:t>
            </a:r>
            <a:r>
              <a:rPr lang="pt-BR" sz="1100">
                <a:solidFill>
                  <a:schemeClr val="dk1"/>
                </a:solidFill>
              </a:rPr>
              <a:t>) {</a:t>
            </a:r>
            <a:endParaRPr sz="1100">
              <a:solidFill>
                <a:schemeClr val="dk1"/>
              </a:solidFill>
            </a:endParaRPr>
          </a:p>
          <a:p>
            <a:pPr indent="0" lvl="0" marL="0" rtl="0" algn="l">
              <a:spcBef>
                <a:spcPts val="0"/>
              </a:spcBef>
              <a:spcAft>
                <a:spcPts val="0"/>
              </a:spcAft>
              <a:buNone/>
            </a:pPr>
            <a:r>
              <a:t/>
            </a:r>
            <a:endParaRPr sz="1100">
              <a:solidFill>
                <a:schemeClr val="dk1"/>
              </a:solidFill>
            </a:endParaRPr>
          </a:p>
          <a:p>
            <a:pPr indent="0" lvl="0" marL="0" rtl="0" algn="l">
              <a:spcBef>
                <a:spcPts val="0"/>
              </a:spcBef>
              <a:spcAft>
                <a:spcPts val="0"/>
              </a:spcAft>
              <a:buNone/>
            </a:pPr>
            <a:r>
              <a:rPr lang="pt-BR" sz="1100">
                <a:solidFill>
                  <a:schemeClr val="dk1"/>
                </a:solidFill>
              </a:rPr>
              <a:t>    </a:t>
            </a:r>
            <a:r>
              <a:rPr lang="pt-BR" sz="1100">
                <a:solidFill>
                  <a:srgbClr val="996633"/>
                </a:solidFill>
              </a:rPr>
              <a:t>$coluna_altura</a:t>
            </a:r>
            <a:r>
              <a:rPr lang="pt-BR" sz="1100">
                <a:solidFill>
                  <a:schemeClr val="dk1"/>
                </a:solidFill>
              </a:rPr>
              <a:t> </a:t>
            </a:r>
            <a:r>
              <a:rPr lang="pt-BR" sz="1100">
                <a:solidFill>
                  <a:srgbClr val="333333"/>
                </a:solidFill>
              </a:rPr>
              <a:t>=</a:t>
            </a:r>
            <a:r>
              <a:rPr lang="pt-BR" sz="1100">
                <a:solidFill>
                  <a:schemeClr val="dk1"/>
                </a:solidFill>
              </a:rPr>
              <a:t> (</a:t>
            </a:r>
            <a:r>
              <a:rPr lang="pt-BR" sz="1100">
                <a:solidFill>
                  <a:srgbClr val="996633"/>
                </a:solidFill>
              </a:rPr>
              <a:t>$altura</a:t>
            </a:r>
            <a:r>
              <a:rPr lang="pt-BR" sz="1100">
                <a:solidFill>
                  <a:schemeClr val="dk1"/>
                </a:solidFill>
              </a:rPr>
              <a:t> </a:t>
            </a:r>
            <a:r>
              <a:rPr lang="pt-BR" sz="1100">
                <a:solidFill>
                  <a:srgbClr val="333333"/>
                </a:solidFill>
              </a:rPr>
              <a:t>/</a:t>
            </a:r>
            <a:r>
              <a:rPr lang="pt-BR" sz="1100">
                <a:solidFill>
                  <a:schemeClr val="dk1"/>
                </a:solidFill>
              </a:rPr>
              <a:t> </a:t>
            </a:r>
            <a:r>
              <a:rPr b="1" lang="pt-BR" sz="1100">
                <a:solidFill>
                  <a:srgbClr val="0000DD"/>
                </a:solidFill>
              </a:rPr>
              <a:t>100</a:t>
            </a:r>
            <a:r>
              <a:rPr lang="pt-BR" sz="1100">
                <a:solidFill>
                  <a:schemeClr val="dk1"/>
                </a:solidFill>
              </a:rPr>
              <a:t>) </a:t>
            </a:r>
            <a:r>
              <a:rPr lang="pt-BR" sz="1100">
                <a:solidFill>
                  <a:srgbClr val="333333"/>
                </a:solidFill>
              </a:rPr>
              <a:t>*</a:t>
            </a:r>
            <a:r>
              <a:rPr lang="pt-BR" sz="1100">
                <a:solidFill>
                  <a:schemeClr val="dk1"/>
                </a:solidFill>
              </a:rPr>
              <a:t> (( </a:t>
            </a:r>
            <a:r>
              <a:rPr lang="pt-BR" sz="1100">
                <a:solidFill>
                  <a:srgbClr val="996633"/>
                </a:solidFill>
              </a:rPr>
              <a:t>$array_values</a:t>
            </a:r>
            <a:r>
              <a:rPr lang="pt-BR" sz="1100">
                <a:solidFill>
                  <a:schemeClr val="dk1"/>
                </a:solidFill>
              </a:rPr>
              <a:t>[</a:t>
            </a:r>
            <a:r>
              <a:rPr lang="pt-BR" sz="1100">
                <a:solidFill>
                  <a:srgbClr val="996633"/>
                </a:solidFill>
              </a:rPr>
              <a:t>$i</a:t>
            </a:r>
            <a:r>
              <a:rPr lang="pt-BR" sz="1100">
                <a:solidFill>
                  <a:schemeClr val="dk1"/>
                </a:solidFill>
              </a:rPr>
              <a:t>] </a:t>
            </a:r>
            <a:r>
              <a:rPr lang="pt-BR" sz="1100">
                <a:solidFill>
                  <a:srgbClr val="333333"/>
                </a:solidFill>
              </a:rPr>
              <a:t>/</a:t>
            </a:r>
            <a:r>
              <a:rPr lang="pt-BR" sz="1100">
                <a:solidFill>
                  <a:schemeClr val="dk1"/>
                </a:solidFill>
              </a:rPr>
              <a:t> </a:t>
            </a:r>
            <a:r>
              <a:rPr lang="pt-BR" sz="1100">
                <a:solidFill>
                  <a:srgbClr val="996633"/>
                </a:solidFill>
              </a:rPr>
              <a:t>$maxv</a:t>
            </a:r>
            <a:r>
              <a:rPr lang="pt-BR" sz="1100">
                <a:solidFill>
                  <a:schemeClr val="dk1"/>
                </a:solidFill>
              </a:rPr>
              <a:t>) </a:t>
            </a:r>
            <a:r>
              <a:rPr lang="pt-BR" sz="1100">
                <a:solidFill>
                  <a:srgbClr val="333333"/>
                </a:solidFill>
              </a:rPr>
              <a:t>*</a:t>
            </a:r>
            <a:r>
              <a:rPr lang="pt-BR" sz="1100">
                <a:solidFill>
                  <a:schemeClr val="dk1"/>
                </a:solidFill>
              </a:rPr>
              <a:t> </a:t>
            </a:r>
            <a:r>
              <a:rPr b="1" lang="pt-BR" sz="1100">
                <a:solidFill>
                  <a:srgbClr val="0000DD"/>
                </a:solidFill>
              </a:rPr>
              <a:t>100</a:t>
            </a:r>
            <a:r>
              <a:rPr lang="pt-BR" sz="1100">
                <a:solidFill>
                  <a:schemeClr val="dk1"/>
                </a:solidFill>
              </a:rPr>
              <a:t>);</a:t>
            </a:r>
            <a:endParaRPr sz="1100">
              <a:solidFill>
                <a:schemeClr val="dk1"/>
              </a:solidFill>
            </a:endParaRPr>
          </a:p>
          <a:p>
            <a:pPr indent="0" lvl="0" marL="0" rtl="0" algn="l">
              <a:spcBef>
                <a:spcPts val="0"/>
              </a:spcBef>
              <a:spcAft>
                <a:spcPts val="0"/>
              </a:spcAft>
              <a:buNone/>
            </a:pPr>
            <a:r>
              <a:rPr lang="pt-BR" sz="1100">
                <a:solidFill>
                  <a:schemeClr val="dk1"/>
                </a:solidFill>
              </a:rPr>
              <a:t>    </a:t>
            </a:r>
            <a:r>
              <a:rPr lang="pt-BR" sz="1100">
                <a:solidFill>
                  <a:srgbClr val="996633"/>
                </a:solidFill>
              </a:rPr>
              <a:t>$string</a:t>
            </a:r>
            <a:r>
              <a:rPr lang="pt-BR" sz="1100">
                <a:solidFill>
                  <a:schemeClr val="dk1"/>
                </a:solidFill>
              </a:rPr>
              <a:t> </a:t>
            </a:r>
            <a:r>
              <a:rPr lang="pt-BR" sz="1100">
                <a:solidFill>
                  <a:srgbClr val="333333"/>
                </a:solidFill>
              </a:rPr>
              <a:t>=</a:t>
            </a:r>
            <a:r>
              <a:rPr lang="pt-BR" sz="1100">
                <a:solidFill>
                  <a:schemeClr val="dk1"/>
                </a:solidFill>
              </a:rPr>
              <a:t> </a:t>
            </a:r>
            <a:r>
              <a:rPr lang="pt-BR" sz="1100">
                <a:solidFill>
                  <a:srgbClr val="996633"/>
                </a:solidFill>
              </a:rPr>
              <a:t>$array_keys</a:t>
            </a:r>
            <a:r>
              <a:rPr lang="pt-BR" sz="1100">
                <a:solidFill>
                  <a:schemeClr val="dk1"/>
                </a:solidFill>
              </a:rPr>
              <a:t>[</a:t>
            </a:r>
            <a:r>
              <a:rPr lang="pt-BR" sz="1100">
                <a:solidFill>
                  <a:srgbClr val="996633"/>
                </a:solidFill>
              </a:rPr>
              <a:t>$i</a:t>
            </a:r>
            <a:r>
              <a:rPr lang="pt-BR" sz="1100">
                <a:solidFill>
                  <a:schemeClr val="dk1"/>
                </a:solidFill>
              </a:rPr>
              <a:t>];</a:t>
            </a:r>
            <a:endParaRPr sz="1100">
              <a:solidFill>
                <a:schemeClr val="dk1"/>
              </a:solidFill>
            </a:endParaRPr>
          </a:p>
          <a:p>
            <a:pPr indent="0" lvl="0" marL="0" rtl="0" algn="l">
              <a:spcBef>
                <a:spcPts val="0"/>
              </a:spcBef>
              <a:spcAft>
                <a:spcPts val="0"/>
              </a:spcAft>
              <a:buNone/>
            </a:pPr>
            <a:r>
              <a:t/>
            </a:r>
            <a:endParaRPr sz="1100">
              <a:solidFill>
                <a:schemeClr val="dk1"/>
              </a:solidFill>
            </a:endParaRPr>
          </a:p>
          <a:p>
            <a:pPr indent="0" lvl="0" marL="0" rtl="0" algn="l">
              <a:spcBef>
                <a:spcPts val="0"/>
              </a:spcBef>
              <a:spcAft>
                <a:spcPts val="0"/>
              </a:spcAft>
              <a:buNone/>
            </a:pPr>
            <a:r>
              <a:rPr lang="pt-BR" sz="1100">
                <a:solidFill>
                  <a:schemeClr val="dk1"/>
                </a:solidFill>
              </a:rPr>
              <a:t>    </a:t>
            </a:r>
            <a:r>
              <a:rPr lang="pt-BR" sz="1100">
                <a:solidFill>
                  <a:srgbClr val="996633"/>
                </a:solidFill>
              </a:rPr>
              <a:t>$x1</a:t>
            </a:r>
            <a:r>
              <a:rPr lang="pt-BR" sz="1100">
                <a:solidFill>
                  <a:schemeClr val="dk1"/>
                </a:solidFill>
              </a:rPr>
              <a:t> </a:t>
            </a:r>
            <a:r>
              <a:rPr lang="pt-BR" sz="1100">
                <a:solidFill>
                  <a:srgbClr val="333333"/>
                </a:solidFill>
              </a:rPr>
              <a:t>=</a:t>
            </a:r>
            <a:r>
              <a:rPr lang="pt-BR" sz="1100">
                <a:solidFill>
                  <a:schemeClr val="dk1"/>
                </a:solidFill>
              </a:rPr>
              <a:t> </a:t>
            </a:r>
            <a:r>
              <a:rPr lang="pt-BR" sz="1100">
                <a:solidFill>
                  <a:srgbClr val="996633"/>
                </a:solidFill>
              </a:rPr>
              <a:t>$i</a:t>
            </a:r>
            <a:r>
              <a:rPr lang="pt-BR" sz="1100">
                <a:solidFill>
                  <a:schemeClr val="dk1"/>
                </a:solidFill>
              </a:rPr>
              <a:t> </a:t>
            </a:r>
            <a:r>
              <a:rPr lang="pt-BR" sz="1100">
                <a:solidFill>
                  <a:srgbClr val="333333"/>
                </a:solidFill>
              </a:rPr>
              <a:t>*</a:t>
            </a:r>
            <a:r>
              <a:rPr lang="pt-BR" sz="1100">
                <a:solidFill>
                  <a:schemeClr val="dk1"/>
                </a:solidFill>
              </a:rPr>
              <a:t> </a:t>
            </a:r>
            <a:r>
              <a:rPr lang="pt-BR" sz="1100">
                <a:solidFill>
                  <a:srgbClr val="996633"/>
                </a:solidFill>
              </a:rPr>
              <a:t>$largura_colunas</a:t>
            </a:r>
            <a:r>
              <a:rPr lang="pt-BR" sz="1100">
                <a:solidFill>
                  <a:schemeClr val="dk1"/>
                </a:solidFill>
              </a:rPr>
              <a:t>;</a:t>
            </a:r>
            <a:endParaRPr sz="1100">
              <a:solidFill>
                <a:schemeClr val="dk1"/>
              </a:solidFill>
            </a:endParaRPr>
          </a:p>
          <a:p>
            <a:pPr indent="0" lvl="0" marL="0" rtl="0" algn="l">
              <a:spcBef>
                <a:spcPts val="0"/>
              </a:spcBef>
              <a:spcAft>
                <a:spcPts val="0"/>
              </a:spcAft>
              <a:buNone/>
            </a:pPr>
            <a:r>
              <a:rPr lang="pt-BR" sz="1100">
                <a:solidFill>
                  <a:schemeClr val="dk1"/>
                </a:solidFill>
              </a:rPr>
              <a:t>    </a:t>
            </a:r>
            <a:r>
              <a:rPr lang="pt-BR" sz="1100">
                <a:solidFill>
                  <a:srgbClr val="996633"/>
                </a:solidFill>
              </a:rPr>
              <a:t>$y1</a:t>
            </a:r>
            <a:r>
              <a:rPr lang="pt-BR" sz="1100">
                <a:solidFill>
                  <a:schemeClr val="dk1"/>
                </a:solidFill>
              </a:rPr>
              <a:t> </a:t>
            </a:r>
            <a:r>
              <a:rPr lang="pt-BR" sz="1100">
                <a:solidFill>
                  <a:srgbClr val="333333"/>
                </a:solidFill>
              </a:rPr>
              <a:t>=</a:t>
            </a:r>
            <a:r>
              <a:rPr lang="pt-BR" sz="1100">
                <a:solidFill>
                  <a:schemeClr val="dk1"/>
                </a:solidFill>
              </a:rPr>
              <a:t> </a:t>
            </a:r>
            <a:r>
              <a:rPr lang="pt-BR" sz="1100">
                <a:solidFill>
                  <a:srgbClr val="996633"/>
                </a:solidFill>
              </a:rPr>
              <a:t>$altura</a:t>
            </a:r>
            <a:r>
              <a:rPr lang="pt-BR" sz="1100">
                <a:solidFill>
                  <a:schemeClr val="dk1"/>
                </a:solidFill>
              </a:rPr>
              <a:t> </a:t>
            </a:r>
            <a:r>
              <a:rPr lang="pt-BR" sz="1100">
                <a:solidFill>
                  <a:srgbClr val="333333"/>
                </a:solidFill>
              </a:rPr>
              <a:t>-</a:t>
            </a:r>
            <a:r>
              <a:rPr lang="pt-BR" sz="1100">
                <a:solidFill>
                  <a:schemeClr val="dk1"/>
                </a:solidFill>
              </a:rPr>
              <a:t> </a:t>
            </a:r>
            <a:r>
              <a:rPr lang="pt-BR" sz="1100">
                <a:solidFill>
                  <a:srgbClr val="996633"/>
                </a:solidFill>
              </a:rPr>
              <a:t>$coluna_altura</a:t>
            </a:r>
            <a:r>
              <a:rPr lang="pt-BR" sz="1100">
                <a:solidFill>
                  <a:schemeClr val="dk1"/>
                </a:solidFill>
              </a:rPr>
              <a:t>;</a:t>
            </a:r>
            <a:endParaRPr sz="1100">
              <a:solidFill>
                <a:schemeClr val="dk1"/>
              </a:solidFill>
            </a:endParaRPr>
          </a:p>
          <a:p>
            <a:pPr indent="0" lvl="0" marL="0" rtl="0" algn="l">
              <a:spcBef>
                <a:spcPts val="0"/>
              </a:spcBef>
              <a:spcAft>
                <a:spcPts val="0"/>
              </a:spcAft>
              <a:buNone/>
            </a:pPr>
            <a:r>
              <a:rPr lang="pt-BR" sz="1100">
                <a:solidFill>
                  <a:schemeClr val="dk1"/>
                </a:solidFill>
              </a:rPr>
              <a:t>    </a:t>
            </a:r>
            <a:r>
              <a:rPr lang="pt-BR" sz="1100">
                <a:solidFill>
                  <a:srgbClr val="996633"/>
                </a:solidFill>
              </a:rPr>
              <a:t>$x2</a:t>
            </a:r>
            <a:r>
              <a:rPr lang="pt-BR" sz="1100">
                <a:solidFill>
                  <a:schemeClr val="dk1"/>
                </a:solidFill>
              </a:rPr>
              <a:t> </a:t>
            </a:r>
            <a:r>
              <a:rPr lang="pt-BR" sz="1100">
                <a:solidFill>
                  <a:srgbClr val="333333"/>
                </a:solidFill>
              </a:rPr>
              <a:t>=</a:t>
            </a:r>
            <a:r>
              <a:rPr lang="pt-BR" sz="1100">
                <a:solidFill>
                  <a:schemeClr val="dk1"/>
                </a:solidFill>
              </a:rPr>
              <a:t> ((</a:t>
            </a:r>
            <a:r>
              <a:rPr lang="pt-BR" sz="1100">
                <a:solidFill>
                  <a:srgbClr val="996633"/>
                </a:solidFill>
              </a:rPr>
              <a:t>$i</a:t>
            </a:r>
            <a:r>
              <a:rPr lang="pt-BR" sz="1100">
                <a:solidFill>
                  <a:schemeClr val="dk1"/>
                </a:solidFill>
              </a:rPr>
              <a:t> </a:t>
            </a:r>
            <a:r>
              <a:rPr lang="pt-BR" sz="1100">
                <a:solidFill>
                  <a:srgbClr val="333333"/>
                </a:solidFill>
              </a:rPr>
              <a:t>+</a:t>
            </a:r>
            <a:r>
              <a:rPr lang="pt-BR" sz="1100">
                <a:solidFill>
                  <a:schemeClr val="dk1"/>
                </a:solidFill>
              </a:rPr>
              <a:t> </a:t>
            </a:r>
            <a:r>
              <a:rPr b="1" lang="pt-BR" sz="1100">
                <a:solidFill>
                  <a:srgbClr val="0000DD"/>
                </a:solidFill>
              </a:rPr>
              <a:t>1</a:t>
            </a:r>
            <a:r>
              <a:rPr lang="pt-BR" sz="1100">
                <a:solidFill>
                  <a:schemeClr val="dk1"/>
                </a:solidFill>
              </a:rPr>
              <a:t>) </a:t>
            </a:r>
            <a:r>
              <a:rPr lang="pt-BR" sz="1100">
                <a:solidFill>
                  <a:srgbClr val="333333"/>
                </a:solidFill>
              </a:rPr>
              <a:t>*</a:t>
            </a:r>
            <a:r>
              <a:rPr lang="pt-BR" sz="1100">
                <a:solidFill>
                  <a:schemeClr val="dk1"/>
                </a:solidFill>
              </a:rPr>
              <a:t> </a:t>
            </a:r>
            <a:r>
              <a:rPr lang="pt-BR" sz="1100">
                <a:solidFill>
                  <a:srgbClr val="996633"/>
                </a:solidFill>
              </a:rPr>
              <a:t>$largura_colunas</a:t>
            </a:r>
            <a:r>
              <a:rPr lang="pt-BR" sz="1100">
                <a:solidFill>
                  <a:schemeClr val="dk1"/>
                </a:solidFill>
              </a:rPr>
              <a:t>) </a:t>
            </a:r>
            <a:r>
              <a:rPr lang="pt-BR" sz="1100">
                <a:solidFill>
                  <a:srgbClr val="333333"/>
                </a:solidFill>
              </a:rPr>
              <a:t>-</a:t>
            </a:r>
            <a:r>
              <a:rPr lang="pt-BR" sz="1100">
                <a:solidFill>
                  <a:schemeClr val="dk1"/>
                </a:solidFill>
              </a:rPr>
              <a:t> </a:t>
            </a:r>
            <a:r>
              <a:rPr lang="pt-BR" sz="1100">
                <a:solidFill>
                  <a:srgbClr val="996633"/>
                </a:solidFill>
              </a:rPr>
              <a:t>$padding</a:t>
            </a:r>
            <a:r>
              <a:rPr lang="pt-BR" sz="1100">
                <a:solidFill>
                  <a:schemeClr val="dk1"/>
                </a:solidFill>
              </a:rPr>
              <a:t>;</a:t>
            </a:r>
            <a:endParaRPr sz="1100">
              <a:solidFill>
                <a:schemeClr val="dk1"/>
              </a:solidFill>
            </a:endParaRPr>
          </a:p>
          <a:p>
            <a:pPr indent="0" lvl="0" marL="0" rtl="0" algn="l">
              <a:spcBef>
                <a:spcPts val="0"/>
              </a:spcBef>
              <a:spcAft>
                <a:spcPts val="0"/>
              </a:spcAft>
              <a:buNone/>
            </a:pPr>
            <a:r>
              <a:rPr lang="pt-BR" sz="1100">
                <a:solidFill>
                  <a:schemeClr val="dk1"/>
                </a:solidFill>
              </a:rPr>
              <a:t>    </a:t>
            </a:r>
            <a:r>
              <a:rPr lang="pt-BR" sz="1100">
                <a:solidFill>
                  <a:srgbClr val="996633"/>
                </a:solidFill>
              </a:rPr>
              <a:t>$y2</a:t>
            </a:r>
            <a:r>
              <a:rPr lang="pt-BR" sz="1100">
                <a:solidFill>
                  <a:schemeClr val="dk1"/>
                </a:solidFill>
              </a:rPr>
              <a:t> </a:t>
            </a:r>
            <a:r>
              <a:rPr lang="pt-BR" sz="1100">
                <a:solidFill>
                  <a:srgbClr val="333333"/>
                </a:solidFill>
              </a:rPr>
              <a:t>=</a:t>
            </a:r>
            <a:r>
              <a:rPr lang="pt-BR" sz="1100">
                <a:solidFill>
                  <a:schemeClr val="dk1"/>
                </a:solidFill>
              </a:rPr>
              <a:t> </a:t>
            </a:r>
            <a:r>
              <a:rPr lang="pt-BR" sz="1100">
                <a:solidFill>
                  <a:srgbClr val="996633"/>
                </a:solidFill>
              </a:rPr>
              <a:t>$altura</a:t>
            </a:r>
            <a:r>
              <a:rPr lang="pt-BR" sz="1100">
                <a:solidFill>
                  <a:schemeClr val="dk1"/>
                </a:solidFill>
              </a:rPr>
              <a:t> </a:t>
            </a:r>
            <a:r>
              <a:rPr lang="pt-BR" sz="1100">
                <a:solidFill>
                  <a:srgbClr val="333333"/>
                </a:solidFill>
              </a:rPr>
              <a:t>-</a:t>
            </a:r>
            <a:r>
              <a:rPr lang="pt-BR" sz="1100">
                <a:solidFill>
                  <a:schemeClr val="dk1"/>
                </a:solidFill>
              </a:rPr>
              <a:t> (</a:t>
            </a:r>
            <a:r>
              <a:rPr lang="pt-BR" sz="1100">
                <a:solidFill>
                  <a:srgbClr val="996633"/>
                </a:solidFill>
              </a:rPr>
              <a:t>$padding</a:t>
            </a:r>
            <a:r>
              <a:rPr lang="pt-BR" sz="1100">
                <a:solidFill>
                  <a:schemeClr val="dk1"/>
                </a:solidFill>
              </a:rPr>
              <a:t> </a:t>
            </a:r>
            <a:r>
              <a:rPr lang="pt-BR" sz="1100">
                <a:solidFill>
                  <a:srgbClr val="333333"/>
                </a:solidFill>
              </a:rPr>
              <a:t>*</a:t>
            </a:r>
            <a:r>
              <a:rPr lang="pt-BR" sz="1100">
                <a:solidFill>
                  <a:schemeClr val="dk1"/>
                </a:solidFill>
              </a:rPr>
              <a:t> </a:t>
            </a:r>
            <a:r>
              <a:rPr b="1" lang="pt-BR" sz="1100">
                <a:solidFill>
                  <a:srgbClr val="0000DD"/>
                </a:solidFill>
              </a:rPr>
              <a:t>4</a:t>
            </a:r>
            <a:r>
              <a:rPr lang="pt-BR" sz="1100">
                <a:solidFill>
                  <a:schemeClr val="dk1"/>
                </a:solidFill>
              </a:rPr>
              <a:t>);</a:t>
            </a:r>
            <a:endParaRPr sz="1100">
              <a:solidFill>
                <a:schemeClr val="dk1"/>
              </a:solidFill>
            </a:endParaRPr>
          </a:p>
          <a:p>
            <a:pPr indent="0" lvl="0" marL="0" rtl="0" algn="l">
              <a:spcBef>
                <a:spcPts val="0"/>
              </a:spcBef>
              <a:spcAft>
                <a:spcPts val="0"/>
              </a:spcAft>
              <a:buNone/>
            </a:pPr>
            <a:r>
              <a:rPr lang="pt-BR" sz="1100">
                <a:solidFill>
                  <a:schemeClr val="dk1"/>
                </a:solidFill>
              </a:rPr>
              <a:t>    </a:t>
            </a:r>
            <a:r>
              <a:rPr lang="pt-BR" sz="1100">
                <a:solidFill>
                  <a:srgbClr val="996633"/>
                </a:solidFill>
              </a:rPr>
              <a:t>$tamanho_fonte</a:t>
            </a:r>
            <a:r>
              <a:rPr lang="pt-BR" sz="1100">
                <a:solidFill>
                  <a:schemeClr val="dk1"/>
                </a:solidFill>
              </a:rPr>
              <a:t> </a:t>
            </a:r>
            <a:r>
              <a:rPr lang="pt-BR" sz="1100">
                <a:solidFill>
                  <a:srgbClr val="333333"/>
                </a:solidFill>
              </a:rPr>
              <a:t>=</a:t>
            </a:r>
            <a:r>
              <a:rPr lang="pt-BR" sz="1100">
                <a:solidFill>
                  <a:schemeClr val="dk1"/>
                </a:solidFill>
              </a:rPr>
              <a:t> (</a:t>
            </a:r>
            <a:r>
              <a:rPr lang="pt-BR" sz="1100">
                <a:solidFill>
                  <a:srgbClr val="996633"/>
                </a:solidFill>
              </a:rPr>
              <a:t>$altura</a:t>
            </a:r>
            <a:r>
              <a:rPr lang="pt-BR" sz="1100">
                <a:solidFill>
                  <a:schemeClr val="dk1"/>
                </a:solidFill>
              </a:rPr>
              <a:t> </a:t>
            </a:r>
            <a:r>
              <a:rPr lang="pt-BR" sz="1100">
                <a:solidFill>
                  <a:srgbClr val="333333"/>
                </a:solidFill>
              </a:rPr>
              <a:t>-</a:t>
            </a:r>
            <a:r>
              <a:rPr lang="pt-BR" sz="1100">
                <a:solidFill>
                  <a:schemeClr val="dk1"/>
                </a:solidFill>
              </a:rPr>
              <a:t> </a:t>
            </a:r>
            <a:r>
              <a:rPr lang="pt-BR" sz="1100">
                <a:solidFill>
                  <a:srgbClr val="996633"/>
                </a:solidFill>
              </a:rPr>
              <a:t>$y2</a:t>
            </a:r>
            <a:r>
              <a:rPr lang="pt-BR" sz="1100">
                <a:solidFill>
                  <a:schemeClr val="dk1"/>
                </a:solidFill>
              </a:rPr>
              <a:t>) </a:t>
            </a:r>
            <a:r>
              <a:rPr lang="pt-BR" sz="1100">
                <a:solidFill>
                  <a:srgbClr val="333333"/>
                </a:solidFill>
              </a:rPr>
              <a:t>/</a:t>
            </a:r>
            <a:r>
              <a:rPr lang="pt-BR" sz="1100">
                <a:solidFill>
                  <a:schemeClr val="dk1"/>
                </a:solidFill>
              </a:rPr>
              <a:t> </a:t>
            </a:r>
            <a:r>
              <a:rPr b="1" lang="pt-BR" sz="1100">
                <a:solidFill>
                  <a:srgbClr val="6600EE"/>
                </a:solidFill>
              </a:rPr>
              <a:t>2.5</a:t>
            </a:r>
            <a:r>
              <a:rPr lang="pt-BR" sz="1100">
                <a:solidFill>
                  <a:schemeClr val="dk1"/>
                </a:solidFill>
              </a:rPr>
              <a:t>;</a:t>
            </a:r>
            <a:endParaRPr sz="1100">
              <a:solidFill>
                <a:schemeClr val="dk1"/>
              </a:solidFill>
            </a:endParaRPr>
          </a:p>
          <a:p>
            <a:pPr indent="0" lvl="0" marL="0" rtl="0" algn="l">
              <a:spcBef>
                <a:spcPts val="0"/>
              </a:spcBef>
              <a:spcAft>
                <a:spcPts val="0"/>
              </a:spcAft>
              <a:buNone/>
            </a:pPr>
            <a:r>
              <a:rPr lang="pt-BR" sz="1100">
                <a:solidFill>
                  <a:schemeClr val="dk1"/>
                </a:solidFill>
              </a:rPr>
              <a:t>    </a:t>
            </a:r>
            <a:r>
              <a:rPr lang="pt-BR" sz="1100">
                <a:solidFill>
                  <a:srgbClr val="996633"/>
                </a:solidFill>
              </a:rPr>
              <a:t>$maxChars</a:t>
            </a:r>
            <a:r>
              <a:rPr lang="pt-BR" sz="1100">
                <a:solidFill>
                  <a:schemeClr val="dk1"/>
                </a:solidFill>
              </a:rPr>
              <a:t> </a:t>
            </a:r>
            <a:r>
              <a:rPr lang="pt-BR" sz="1100">
                <a:solidFill>
                  <a:srgbClr val="333333"/>
                </a:solidFill>
              </a:rPr>
              <a:t>=</a:t>
            </a:r>
            <a:r>
              <a:rPr lang="pt-BR" sz="1100">
                <a:solidFill>
                  <a:schemeClr val="dk1"/>
                </a:solidFill>
              </a:rPr>
              <a:t> (</a:t>
            </a:r>
            <a:r>
              <a:rPr lang="pt-BR" sz="1100">
                <a:solidFill>
                  <a:srgbClr val="996633"/>
                </a:solidFill>
              </a:rPr>
              <a:t>$tamanho_fonte</a:t>
            </a:r>
            <a:r>
              <a:rPr lang="pt-BR" sz="1100">
                <a:solidFill>
                  <a:schemeClr val="dk1"/>
                </a:solidFill>
              </a:rPr>
              <a:t> </a:t>
            </a:r>
            <a:r>
              <a:rPr lang="pt-BR" sz="1100">
                <a:solidFill>
                  <a:srgbClr val="333333"/>
                </a:solidFill>
              </a:rPr>
              <a:t>*</a:t>
            </a:r>
            <a:r>
              <a:rPr lang="pt-BR" sz="1100">
                <a:solidFill>
                  <a:schemeClr val="dk1"/>
                </a:solidFill>
              </a:rPr>
              <a:t> </a:t>
            </a:r>
            <a:r>
              <a:rPr b="1" lang="pt-BR" sz="1100">
                <a:solidFill>
                  <a:srgbClr val="0000DD"/>
                </a:solidFill>
              </a:rPr>
              <a:t>2</a:t>
            </a:r>
            <a:r>
              <a:rPr lang="pt-BR" sz="1100">
                <a:solidFill>
                  <a:schemeClr val="dk1"/>
                </a:solidFill>
              </a:rPr>
              <a:t>) </a:t>
            </a:r>
            <a:r>
              <a:rPr lang="pt-BR" sz="1100">
                <a:solidFill>
                  <a:srgbClr val="333333"/>
                </a:solidFill>
              </a:rPr>
              <a:t>/</a:t>
            </a:r>
            <a:r>
              <a:rPr lang="pt-BR" sz="1100">
                <a:solidFill>
                  <a:schemeClr val="dk1"/>
                </a:solidFill>
              </a:rPr>
              <a:t> </a:t>
            </a:r>
            <a:r>
              <a:rPr lang="pt-BR" sz="1100">
                <a:solidFill>
                  <a:srgbClr val="996633"/>
                </a:solidFill>
              </a:rPr>
              <a:t>$padding</a:t>
            </a:r>
            <a:r>
              <a:rPr lang="pt-BR" sz="1100">
                <a:solidFill>
                  <a:schemeClr val="dk1"/>
                </a:solidFill>
              </a:rPr>
              <a:t>;</a:t>
            </a:r>
            <a:endParaRPr sz="1100">
              <a:solidFill>
                <a:schemeClr val="dk1"/>
              </a:solidFill>
            </a:endParaRPr>
          </a:p>
          <a:p>
            <a:pPr indent="0" lvl="0" marL="0" rtl="0" algn="l">
              <a:spcBef>
                <a:spcPts val="0"/>
              </a:spcBef>
              <a:spcAft>
                <a:spcPts val="0"/>
              </a:spcAft>
              <a:buNone/>
            </a:pPr>
            <a:r>
              <a:t/>
            </a:r>
            <a:endParaRPr sz="1100">
              <a:solidFill>
                <a:schemeClr val="dk1"/>
              </a:solidFill>
            </a:endParaRPr>
          </a:p>
          <a:p>
            <a:pPr indent="0" lvl="0" marL="0" rtl="0" algn="l">
              <a:spcBef>
                <a:spcPts val="0"/>
              </a:spcBef>
              <a:spcAft>
                <a:spcPts val="0"/>
              </a:spcAft>
              <a:buNone/>
            </a:pPr>
            <a:r>
              <a:rPr lang="pt-BR" sz="1100">
                <a:solidFill>
                  <a:schemeClr val="dk1"/>
                </a:solidFill>
              </a:rPr>
              <a:t>    </a:t>
            </a:r>
            <a:r>
              <a:rPr b="1" lang="pt-BR" sz="1100">
                <a:solidFill>
                  <a:srgbClr val="008800"/>
                </a:solidFill>
              </a:rPr>
              <a:t>if</a:t>
            </a:r>
            <a:r>
              <a:rPr lang="pt-BR" sz="1100">
                <a:solidFill>
                  <a:schemeClr val="dk1"/>
                </a:solidFill>
              </a:rPr>
              <a:t> (</a:t>
            </a:r>
            <a:r>
              <a:rPr lang="pt-BR" sz="1100">
                <a:solidFill>
                  <a:srgbClr val="007020"/>
                </a:solidFill>
              </a:rPr>
              <a:t>strlen</a:t>
            </a:r>
            <a:r>
              <a:rPr lang="pt-BR" sz="1100">
                <a:solidFill>
                  <a:schemeClr val="dk1"/>
                </a:solidFill>
              </a:rPr>
              <a:t>(</a:t>
            </a:r>
            <a:r>
              <a:rPr lang="pt-BR" sz="1100">
                <a:solidFill>
                  <a:srgbClr val="996633"/>
                </a:solidFill>
              </a:rPr>
              <a:t>$string</a:t>
            </a:r>
            <a:r>
              <a:rPr lang="pt-BR" sz="1100">
                <a:solidFill>
                  <a:schemeClr val="dk1"/>
                </a:solidFill>
              </a:rPr>
              <a:t>) </a:t>
            </a:r>
            <a:r>
              <a:rPr lang="pt-BR" sz="1100">
                <a:solidFill>
                  <a:srgbClr val="333333"/>
                </a:solidFill>
              </a:rPr>
              <a:t>&gt;</a:t>
            </a:r>
            <a:r>
              <a:rPr lang="pt-BR" sz="1100">
                <a:solidFill>
                  <a:schemeClr val="dk1"/>
                </a:solidFill>
              </a:rPr>
              <a:t> (</a:t>
            </a:r>
            <a:r>
              <a:rPr lang="pt-BR" sz="1100">
                <a:solidFill>
                  <a:srgbClr val="996633"/>
                </a:solidFill>
              </a:rPr>
              <a:t>$maxChars</a:t>
            </a:r>
            <a:r>
              <a:rPr lang="pt-BR" sz="1100">
                <a:solidFill>
                  <a:schemeClr val="dk1"/>
                </a:solidFill>
              </a:rPr>
              <a:t>)) {</a:t>
            </a:r>
            <a:endParaRPr sz="1100">
              <a:solidFill>
                <a:schemeClr val="dk1"/>
              </a:solidFill>
            </a:endParaRPr>
          </a:p>
          <a:p>
            <a:pPr indent="0" lvl="0" marL="0" rtl="0" algn="l">
              <a:spcBef>
                <a:spcPts val="0"/>
              </a:spcBef>
              <a:spcAft>
                <a:spcPts val="0"/>
              </a:spcAft>
              <a:buNone/>
            </a:pPr>
            <a:r>
              <a:rPr lang="pt-BR" sz="1100">
                <a:solidFill>
                  <a:schemeClr val="dk1"/>
                </a:solidFill>
              </a:rPr>
              <a:t>        </a:t>
            </a:r>
            <a:r>
              <a:rPr lang="pt-BR" sz="1100">
                <a:solidFill>
                  <a:srgbClr val="996633"/>
                </a:solidFill>
              </a:rPr>
              <a:t>$string</a:t>
            </a:r>
            <a:r>
              <a:rPr lang="pt-BR" sz="1100">
                <a:solidFill>
                  <a:schemeClr val="dk1"/>
                </a:solidFill>
              </a:rPr>
              <a:t> </a:t>
            </a:r>
            <a:r>
              <a:rPr lang="pt-BR" sz="1100">
                <a:solidFill>
                  <a:srgbClr val="333333"/>
                </a:solidFill>
              </a:rPr>
              <a:t>=</a:t>
            </a:r>
            <a:r>
              <a:rPr lang="pt-BR" sz="1100">
                <a:solidFill>
                  <a:schemeClr val="dk1"/>
                </a:solidFill>
              </a:rPr>
              <a:t> substr(</a:t>
            </a:r>
            <a:r>
              <a:rPr lang="pt-BR" sz="1100">
                <a:solidFill>
                  <a:srgbClr val="996633"/>
                </a:solidFill>
              </a:rPr>
              <a:t>$string</a:t>
            </a:r>
            <a:r>
              <a:rPr lang="pt-BR" sz="1100">
                <a:solidFill>
                  <a:schemeClr val="dk1"/>
                </a:solidFill>
              </a:rPr>
              <a:t>, </a:t>
            </a:r>
            <a:r>
              <a:rPr b="1" lang="pt-BR" sz="1100">
                <a:solidFill>
                  <a:srgbClr val="0000DD"/>
                </a:solidFill>
              </a:rPr>
              <a:t>0</a:t>
            </a:r>
            <a:r>
              <a:rPr lang="pt-BR" sz="1100">
                <a:solidFill>
                  <a:schemeClr val="dk1"/>
                </a:solidFill>
              </a:rPr>
              <a:t>, </a:t>
            </a:r>
            <a:r>
              <a:rPr lang="pt-BR" sz="1100">
                <a:solidFill>
                  <a:srgbClr val="996633"/>
                </a:solidFill>
              </a:rPr>
              <a:t>$maxChars</a:t>
            </a:r>
            <a:r>
              <a:rPr lang="pt-BR" sz="1100">
                <a:solidFill>
                  <a:schemeClr val="dk1"/>
                </a:solidFill>
              </a:rPr>
              <a:t>) </a:t>
            </a:r>
            <a:r>
              <a:rPr lang="pt-BR" sz="1100">
                <a:solidFill>
                  <a:srgbClr val="333333"/>
                </a:solidFill>
              </a:rPr>
              <a:t>.</a:t>
            </a:r>
            <a:r>
              <a:rPr lang="pt-BR" sz="1100">
                <a:solidFill>
                  <a:schemeClr val="dk1"/>
                </a:solidFill>
              </a:rPr>
              <a:t> </a:t>
            </a:r>
            <a:r>
              <a:rPr lang="pt-BR" sz="1100">
                <a:solidFill>
                  <a:schemeClr val="dk1"/>
                </a:solidFill>
                <a:highlight>
                  <a:srgbClr val="FFF0F0"/>
                </a:highlight>
              </a:rPr>
              <a:t>'...'</a:t>
            </a:r>
            <a:r>
              <a:rPr lang="pt-BR" sz="1100">
                <a:solidFill>
                  <a:schemeClr val="dk1"/>
                </a:solidFill>
              </a:rPr>
              <a:t>;</a:t>
            </a:r>
            <a:endParaRPr sz="1100">
              <a:solidFill>
                <a:schemeClr val="dk1"/>
              </a:solidFill>
            </a:endParaRPr>
          </a:p>
          <a:p>
            <a:pPr indent="0" lvl="0" marL="0" rtl="0" algn="l">
              <a:spcBef>
                <a:spcPts val="0"/>
              </a:spcBef>
              <a:spcAft>
                <a:spcPts val="0"/>
              </a:spcAft>
              <a:buNone/>
            </a:pPr>
            <a:r>
              <a:rPr lang="pt-BR" sz="1100">
                <a:solidFill>
                  <a:schemeClr val="dk1"/>
                </a:solidFill>
              </a:rPr>
              <a:t>    }</a:t>
            </a:r>
            <a:endParaRPr sz="1100">
              <a:solidFill>
                <a:schemeClr val="dk1"/>
              </a:solidFill>
            </a:endParaRPr>
          </a:p>
          <a:p>
            <a:pPr indent="0" lvl="0" marL="0" rtl="0" algn="l">
              <a:lnSpc>
                <a:spcPct val="125000"/>
              </a:lnSpc>
              <a:spcBef>
                <a:spcPts val="0"/>
              </a:spcBef>
              <a:spcAft>
                <a:spcPts val="0"/>
              </a:spcAft>
              <a:buNone/>
            </a:pPr>
            <a:r>
              <a:t/>
            </a:r>
            <a:endParaRPr sz="1100">
              <a:solidFill>
                <a:schemeClr val="dk1"/>
              </a:solidFill>
            </a:endParaRPr>
          </a:p>
        </p:txBody>
      </p:sp>
      <p:sp>
        <p:nvSpPr>
          <p:cNvPr id="3400" name="Google Shape;3400;p407"/>
          <p:cNvSpPr txBox="1"/>
          <p:nvPr/>
        </p:nvSpPr>
        <p:spPr>
          <a:xfrm>
            <a:off x="5253650" y="1345975"/>
            <a:ext cx="3816900" cy="30000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sz="1100">
              <a:solidFill>
                <a:schemeClr val="dk1"/>
              </a:solidFill>
            </a:endParaRPr>
          </a:p>
          <a:p>
            <a:pPr indent="0" lvl="0" marL="0" rtl="0" algn="l">
              <a:spcBef>
                <a:spcPts val="0"/>
              </a:spcBef>
              <a:spcAft>
                <a:spcPts val="0"/>
              </a:spcAft>
              <a:buNone/>
            </a:pPr>
            <a:r>
              <a:rPr lang="pt-BR" sz="1100">
                <a:solidFill>
                  <a:schemeClr val="dk1"/>
                </a:solidFill>
              </a:rPr>
              <a:t>    imagefilledrectangle(</a:t>
            </a:r>
            <a:r>
              <a:rPr lang="pt-BR" sz="1100">
                <a:solidFill>
                  <a:srgbClr val="996633"/>
                </a:solidFill>
              </a:rPr>
              <a:t>$image</a:t>
            </a:r>
            <a:r>
              <a:rPr lang="pt-BR" sz="1100">
                <a:solidFill>
                  <a:schemeClr val="dk1"/>
                </a:solidFill>
              </a:rPr>
              <a:t>, </a:t>
            </a:r>
            <a:r>
              <a:rPr lang="pt-BR" sz="1100">
                <a:solidFill>
                  <a:srgbClr val="996633"/>
                </a:solidFill>
              </a:rPr>
              <a:t>$x1</a:t>
            </a:r>
            <a:r>
              <a:rPr lang="pt-BR" sz="1100">
                <a:solidFill>
                  <a:schemeClr val="dk1"/>
                </a:solidFill>
              </a:rPr>
              <a:t>, </a:t>
            </a:r>
            <a:r>
              <a:rPr lang="pt-BR" sz="1100">
                <a:solidFill>
                  <a:srgbClr val="996633"/>
                </a:solidFill>
              </a:rPr>
              <a:t>$y1</a:t>
            </a:r>
            <a:r>
              <a:rPr lang="pt-BR" sz="1100">
                <a:solidFill>
                  <a:schemeClr val="dk1"/>
                </a:solidFill>
              </a:rPr>
              <a:t>, </a:t>
            </a:r>
            <a:r>
              <a:rPr lang="pt-BR" sz="1100">
                <a:solidFill>
                  <a:srgbClr val="996633"/>
                </a:solidFill>
              </a:rPr>
              <a:t>$x2</a:t>
            </a:r>
            <a:r>
              <a:rPr lang="pt-BR" sz="1100">
                <a:solidFill>
                  <a:schemeClr val="dk1"/>
                </a:solidFill>
              </a:rPr>
              <a:t>, </a:t>
            </a:r>
            <a:r>
              <a:rPr lang="pt-BR" sz="1100">
                <a:solidFill>
                  <a:srgbClr val="996633"/>
                </a:solidFill>
              </a:rPr>
              <a:t>$y2</a:t>
            </a:r>
            <a:r>
              <a:rPr lang="pt-BR" sz="1100">
                <a:solidFill>
                  <a:schemeClr val="dk1"/>
                </a:solidFill>
              </a:rPr>
              <a:t>, </a:t>
            </a:r>
            <a:r>
              <a:rPr lang="pt-BR" sz="1100">
                <a:solidFill>
                  <a:srgbClr val="996633"/>
                </a:solidFill>
              </a:rPr>
              <a:t>$cinza</a:t>
            </a:r>
            <a:r>
              <a:rPr lang="pt-BR" sz="1100">
                <a:solidFill>
                  <a:schemeClr val="dk1"/>
                </a:solidFill>
              </a:rPr>
              <a:t>);</a:t>
            </a:r>
            <a:endParaRPr sz="1100">
              <a:solidFill>
                <a:schemeClr val="dk1"/>
              </a:solidFill>
            </a:endParaRPr>
          </a:p>
          <a:p>
            <a:pPr indent="0" lvl="0" marL="0" rtl="0" algn="l">
              <a:spcBef>
                <a:spcPts val="0"/>
              </a:spcBef>
              <a:spcAft>
                <a:spcPts val="0"/>
              </a:spcAft>
              <a:buNone/>
            </a:pPr>
            <a:r>
              <a:rPr lang="pt-BR" sz="1100">
                <a:solidFill>
                  <a:schemeClr val="dk1"/>
                </a:solidFill>
              </a:rPr>
              <a:t>    imagettftext(</a:t>
            </a:r>
            <a:r>
              <a:rPr lang="pt-BR" sz="1100">
                <a:solidFill>
                  <a:srgbClr val="996633"/>
                </a:solidFill>
              </a:rPr>
              <a:t>$image</a:t>
            </a:r>
            <a:r>
              <a:rPr lang="pt-BR" sz="1100">
                <a:solidFill>
                  <a:schemeClr val="dk1"/>
                </a:solidFill>
              </a:rPr>
              <a:t>, </a:t>
            </a:r>
            <a:r>
              <a:rPr lang="pt-BR" sz="1100">
                <a:solidFill>
                  <a:srgbClr val="996633"/>
                </a:solidFill>
              </a:rPr>
              <a:t>$tamanho_fonte</a:t>
            </a:r>
            <a:r>
              <a:rPr lang="pt-BR" sz="1100">
                <a:solidFill>
                  <a:schemeClr val="dk1"/>
                </a:solidFill>
              </a:rPr>
              <a:t>, </a:t>
            </a:r>
            <a:r>
              <a:rPr b="1" lang="pt-BR" sz="1100">
                <a:solidFill>
                  <a:srgbClr val="0000DD"/>
                </a:solidFill>
              </a:rPr>
              <a:t>0</a:t>
            </a:r>
            <a:r>
              <a:rPr lang="pt-BR" sz="1100">
                <a:solidFill>
                  <a:schemeClr val="dk1"/>
                </a:solidFill>
              </a:rPr>
              <a:t>, </a:t>
            </a:r>
            <a:r>
              <a:rPr lang="pt-BR" sz="1100">
                <a:solidFill>
                  <a:srgbClr val="996633"/>
                </a:solidFill>
              </a:rPr>
              <a:t>$x1</a:t>
            </a:r>
            <a:r>
              <a:rPr lang="pt-BR" sz="1100">
                <a:solidFill>
                  <a:schemeClr val="dk1"/>
                </a:solidFill>
              </a:rPr>
              <a:t> </a:t>
            </a:r>
            <a:r>
              <a:rPr lang="pt-BR" sz="1100">
                <a:solidFill>
                  <a:srgbClr val="333333"/>
                </a:solidFill>
              </a:rPr>
              <a:t>+</a:t>
            </a:r>
            <a:r>
              <a:rPr lang="pt-BR" sz="1100">
                <a:solidFill>
                  <a:schemeClr val="dk1"/>
                </a:solidFill>
              </a:rPr>
              <a:t> </a:t>
            </a:r>
            <a:r>
              <a:rPr b="1" lang="pt-BR" sz="1100">
                <a:solidFill>
                  <a:srgbClr val="0000DD"/>
                </a:solidFill>
              </a:rPr>
              <a:t>2</a:t>
            </a:r>
            <a:r>
              <a:rPr lang="pt-BR" sz="1100">
                <a:solidFill>
                  <a:schemeClr val="dk1"/>
                </a:solidFill>
              </a:rPr>
              <a:t>, </a:t>
            </a:r>
            <a:r>
              <a:rPr lang="pt-BR" sz="1100">
                <a:solidFill>
                  <a:srgbClr val="996633"/>
                </a:solidFill>
              </a:rPr>
              <a:t>$y2</a:t>
            </a:r>
            <a:r>
              <a:rPr lang="pt-BR" sz="1100">
                <a:solidFill>
                  <a:schemeClr val="dk1"/>
                </a:solidFill>
              </a:rPr>
              <a:t> </a:t>
            </a:r>
            <a:r>
              <a:rPr lang="pt-BR" sz="1100">
                <a:solidFill>
                  <a:srgbClr val="333333"/>
                </a:solidFill>
              </a:rPr>
              <a:t>+</a:t>
            </a:r>
            <a:r>
              <a:rPr lang="pt-BR" sz="1100">
                <a:solidFill>
                  <a:schemeClr val="dk1"/>
                </a:solidFill>
              </a:rPr>
              <a:t> </a:t>
            </a:r>
            <a:r>
              <a:rPr lang="pt-BR" sz="1100">
                <a:solidFill>
                  <a:srgbClr val="996633"/>
                </a:solidFill>
              </a:rPr>
              <a:t>$tamanho_fonte</a:t>
            </a:r>
            <a:r>
              <a:rPr lang="pt-BR" sz="1100">
                <a:solidFill>
                  <a:schemeClr val="dk1"/>
                </a:solidFill>
              </a:rPr>
              <a:t> </a:t>
            </a:r>
            <a:r>
              <a:rPr lang="pt-BR" sz="1100">
                <a:solidFill>
                  <a:srgbClr val="333333"/>
                </a:solidFill>
              </a:rPr>
              <a:t>+</a:t>
            </a:r>
            <a:r>
              <a:rPr lang="pt-BR" sz="1100">
                <a:solidFill>
                  <a:schemeClr val="dk1"/>
                </a:solidFill>
              </a:rPr>
              <a:t> </a:t>
            </a:r>
            <a:r>
              <a:rPr lang="pt-BR" sz="1100">
                <a:solidFill>
                  <a:srgbClr val="996633"/>
                </a:solidFill>
              </a:rPr>
              <a:t>$padding</a:t>
            </a:r>
            <a:r>
              <a:rPr lang="pt-BR" sz="1100">
                <a:solidFill>
                  <a:schemeClr val="dk1"/>
                </a:solidFill>
              </a:rPr>
              <a:t>, </a:t>
            </a:r>
            <a:r>
              <a:rPr lang="pt-BR" sz="1100">
                <a:solidFill>
                  <a:srgbClr val="996633"/>
                </a:solidFill>
              </a:rPr>
              <a:t>$preto</a:t>
            </a:r>
            <a:r>
              <a:rPr lang="pt-BR" sz="1100">
                <a:solidFill>
                  <a:schemeClr val="dk1"/>
                </a:solidFill>
              </a:rPr>
              <a:t>, </a:t>
            </a:r>
            <a:r>
              <a:rPr lang="pt-BR" sz="1100">
                <a:solidFill>
                  <a:srgbClr val="996633"/>
                </a:solidFill>
              </a:rPr>
              <a:t>$font_path</a:t>
            </a:r>
            <a:r>
              <a:rPr lang="pt-BR" sz="1100">
                <a:solidFill>
                  <a:schemeClr val="dk1"/>
                </a:solidFill>
              </a:rPr>
              <a:t> </a:t>
            </a:r>
            <a:r>
              <a:rPr lang="pt-BR" sz="1100">
                <a:solidFill>
                  <a:srgbClr val="333333"/>
                </a:solidFill>
              </a:rPr>
              <a:t>.</a:t>
            </a:r>
            <a:r>
              <a:rPr lang="pt-BR" sz="1100">
                <a:solidFill>
                  <a:schemeClr val="dk1"/>
                </a:solidFill>
              </a:rPr>
              <a:t> </a:t>
            </a:r>
            <a:r>
              <a:rPr lang="pt-BR" sz="1100">
                <a:solidFill>
                  <a:srgbClr val="996633"/>
                </a:solidFill>
              </a:rPr>
              <a:t>$font</a:t>
            </a:r>
            <a:r>
              <a:rPr lang="pt-BR" sz="1100">
                <a:solidFill>
                  <a:schemeClr val="dk1"/>
                </a:solidFill>
              </a:rPr>
              <a:t>,</a:t>
            </a:r>
            <a:endParaRPr sz="1100">
              <a:solidFill>
                <a:schemeClr val="dk1"/>
              </a:solidFill>
            </a:endParaRPr>
          </a:p>
          <a:p>
            <a:pPr indent="0" lvl="0" marL="0" rtl="0" algn="l">
              <a:spcBef>
                <a:spcPts val="0"/>
              </a:spcBef>
              <a:spcAft>
                <a:spcPts val="0"/>
              </a:spcAft>
              <a:buNone/>
            </a:pPr>
            <a:r>
              <a:rPr lang="pt-BR" sz="1100">
                <a:solidFill>
                  <a:schemeClr val="dk1"/>
                </a:solidFill>
              </a:rPr>
              <a:t>            </a:t>
            </a:r>
            <a:r>
              <a:rPr lang="pt-BR" sz="1100">
                <a:solidFill>
                  <a:srgbClr val="996633"/>
                </a:solidFill>
              </a:rPr>
              <a:t>$string</a:t>
            </a:r>
            <a:r>
              <a:rPr lang="pt-BR" sz="1100">
                <a:solidFill>
                  <a:schemeClr val="dk1"/>
                </a:solidFill>
              </a:rPr>
              <a:t>);</a:t>
            </a:r>
            <a:endParaRPr sz="1100">
              <a:solidFill>
                <a:schemeClr val="dk1"/>
              </a:solidFill>
            </a:endParaRPr>
          </a:p>
          <a:p>
            <a:pPr indent="0" lvl="0" marL="0" rtl="0" algn="l">
              <a:spcBef>
                <a:spcPts val="0"/>
              </a:spcBef>
              <a:spcAft>
                <a:spcPts val="0"/>
              </a:spcAft>
              <a:buNone/>
            </a:pPr>
            <a:r>
              <a:rPr lang="pt-BR" sz="1100">
                <a:solidFill>
                  <a:schemeClr val="dk1"/>
                </a:solidFill>
              </a:rPr>
              <a:t>    </a:t>
            </a:r>
            <a:r>
              <a:rPr lang="pt-BR" sz="1100">
                <a:solidFill>
                  <a:srgbClr val="888888"/>
                </a:solidFill>
              </a:rPr>
              <a:t>//efeito de sombra</a:t>
            </a:r>
            <a:endParaRPr sz="1100">
              <a:solidFill>
                <a:schemeClr val="dk1"/>
              </a:solidFill>
            </a:endParaRPr>
          </a:p>
          <a:p>
            <a:pPr indent="0" lvl="0" marL="0" rtl="0" algn="l">
              <a:spcBef>
                <a:spcPts val="0"/>
              </a:spcBef>
              <a:spcAft>
                <a:spcPts val="0"/>
              </a:spcAft>
              <a:buNone/>
            </a:pPr>
            <a:r>
              <a:rPr lang="pt-BR" sz="1100">
                <a:solidFill>
                  <a:schemeClr val="dk1"/>
                </a:solidFill>
              </a:rPr>
              <a:t>    imageline(</a:t>
            </a:r>
            <a:r>
              <a:rPr lang="pt-BR" sz="1100">
                <a:solidFill>
                  <a:srgbClr val="996633"/>
                </a:solidFill>
              </a:rPr>
              <a:t>$image</a:t>
            </a:r>
            <a:r>
              <a:rPr lang="pt-BR" sz="1100">
                <a:solidFill>
                  <a:schemeClr val="dk1"/>
                </a:solidFill>
              </a:rPr>
              <a:t>, </a:t>
            </a:r>
            <a:r>
              <a:rPr lang="pt-BR" sz="1100">
                <a:solidFill>
                  <a:srgbClr val="996633"/>
                </a:solidFill>
              </a:rPr>
              <a:t>$x1</a:t>
            </a:r>
            <a:r>
              <a:rPr lang="pt-BR" sz="1100">
                <a:solidFill>
                  <a:schemeClr val="dk1"/>
                </a:solidFill>
              </a:rPr>
              <a:t>, </a:t>
            </a:r>
            <a:r>
              <a:rPr lang="pt-BR" sz="1100">
                <a:solidFill>
                  <a:srgbClr val="996633"/>
                </a:solidFill>
              </a:rPr>
              <a:t>$y1</a:t>
            </a:r>
            <a:r>
              <a:rPr lang="pt-BR" sz="1100">
                <a:solidFill>
                  <a:schemeClr val="dk1"/>
                </a:solidFill>
              </a:rPr>
              <a:t>, </a:t>
            </a:r>
            <a:r>
              <a:rPr lang="pt-BR" sz="1100">
                <a:solidFill>
                  <a:srgbClr val="996633"/>
                </a:solidFill>
              </a:rPr>
              <a:t>$x1</a:t>
            </a:r>
            <a:r>
              <a:rPr lang="pt-BR" sz="1100">
                <a:solidFill>
                  <a:schemeClr val="dk1"/>
                </a:solidFill>
              </a:rPr>
              <a:t>, </a:t>
            </a:r>
            <a:r>
              <a:rPr lang="pt-BR" sz="1100">
                <a:solidFill>
                  <a:srgbClr val="996633"/>
                </a:solidFill>
              </a:rPr>
              <a:t>$y2</a:t>
            </a:r>
            <a:r>
              <a:rPr lang="pt-BR" sz="1100">
                <a:solidFill>
                  <a:schemeClr val="dk1"/>
                </a:solidFill>
              </a:rPr>
              <a:t>, </a:t>
            </a:r>
            <a:r>
              <a:rPr lang="pt-BR" sz="1100">
                <a:solidFill>
                  <a:srgbClr val="996633"/>
                </a:solidFill>
              </a:rPr>
              <a:t>$cinza_claro</a:t>
            </a:r>
            <a:r>
              <a:rPr lang="pt-BR" sz="1100">
                <a:solidFill>
                  <a:schemeClr val="dk1"/>
                </a:solidFill>
              </a:rPr>
              <a:t>);</a:t>
            </a:r>
            <a:endParaRPr sz="1100">
              <a:solidFill>
                <a:schemeClr val="dk1"/>
              </a:solidFill>
            </a:endParaRPr>
          </a:p>
          <a:p>
            <a:pPr indent="0" lvl="0" marL="0" rtl="0" algn="l">
              <a:spcBef>
                <a:spcPts val="0"/>
              </a:spcBef>
              <a:spcAft>
                <a:spcPts val="0"/>
              </a:spcAft>
              <a:buNone/>
            </a:pPr>
            <a:r>
              <a:rPr lang="pt-BR" sz="1100">
                <a:solidFill>
                  <a:schemeClr val="dk1"/>
                </a:solidFill>
              </a:rPr>
              <a:t>    imageline(</a:t>
            </a:r>
            <a:r>
              <a:rPr lang="pt-BR" sz="1100">
                <a:solidFill>
                  <a:srgbClr val="996633"/>
                </a:solidFill>
              </a:rPr>
              <a:t>$image</a:t>
            </a:r>
            <a:r>
              <a:rPr lang="pt-BR" sz="1100">
                <a:solidFill>
                  <a:schemeClr val="dk1"/>
                </a:solidFill>
              </a:rPr>
              <a:t>, </a:t>
            </a:r>
            <a:r>
              <a:rPr lang="pt-BR" sz="1100">
                <a:solidFill>
                  <a:srgbClr val="996633"/>
                </a:solidFill>
              </a:rPr>
              <a:t>$x1</a:t>
            </a:r>
            <a:r>
              <a:rPr lang="pt-BR" sz="1100">
                <a:solidFill>
                  <a:schemeClr val="dk1"/>
                </a:solidFill>
              </a:rPr>
              <a:t>, </a:t>
            </a:r>
            <a:r>
              <a:rPr lang="pt-BR" sz="1100">
                <a:solidFill>
                  <a:srgbClr val="996633"/>
                </a:solidFill>
              </a:rPr>
              <a:t>$y2</a:t>
            </a:r>
            <a:r>
              <a:rPr lang="pt-BR" sz="1100">
                <a:solidFill>
                  <a:schemeClr val="dk1"/>
                </a:solidFill>
              </a:rPr>
              <a:t>, </a:t>
            </a:r>
            <a:r>
              <a:rPr lang="pt-BR" sz="1100">
                <a:solidFill>
                  <a:srgbClr val="996633"/>
                </a:solidFill>
              </a:rPr>
              <a:t>$x2</a:t>
            </a:r>
            <a:r>
              <a:rPr lang="pt-BR" sz="1100">
                <a:solidFill>
                  <a:schemeClr val="dk1"/>
                </a:solidFill>
              </a:rPr>
              <a:t>, </a:t>
            </a:r>
            <a:r>
              <a:rPr lang="pt-BR" sz="1100">
                <a:solidFill>
                  <a:srgbClr val="996633"/>
                </a:solidFill>
              </a:rPr>
              <a:t>$y2</a:t>
            </a:r>
            <a:r>
              <a:rPr lang="pt-BR" sz="1100">
                <a:solidFill>
                  <a:schemeClr val="dk1"/>
                </a:solidFill>
              </a:rPr>
              <a:t>, </a:t>
            </a:r>
            <a:r>
              <a:rPr lang="pt-BR" sz="1100">
                <a:solidFill>
                  <a:srgbClr val="996633"/>
                </a:solidFill>
              </a:rPr>
              <a:t>$cinza_claro</a:t>
            </a:r>
            <a:r>
              <a:rPr lang="pt-BR" sz="1100">
                <a:solidFill>
                  <a:schemeClr val="dk1"/>
                </a:solidFill>
              </a:rPr>
              <a:t>);</a:t>
            </a:r>
            <a:endParaRPr sz="1100">
              <a:solidFill>
                <a:schemeClr val="dk1"/>
              </a:solidFill>
            </a:endParaRPr>
          </a:p>
          <a:p>
            <a:pPr indent="0" lvl="0" marL="0" rtl="0" algn="l">
              <a:spcBef>
                <a:spcPts val="0"/>
              </a:spcBef>
              <a:spcAft>
                <a:spcPts val="0"/>
              </a:spcAft>
              <a:buNone/>
            </a:pPr>
            <a:r>
              <a:rPr lang="pt-BR" sz="1100">
                <a:solidFill>
                  <a:schemeClr val="dk1"/>
                </a:solidFill>
              </a:rPr>
              <a:t>    imageline(</a:t>
            </a:r>
            <a:r>
              <a:rPr lang="pt-BR" sz="1100">
                <a:solidFill>
                  <a:srgbClr val="996633"/>
                </a:solidFill>
              </a:rPr>
              <a:t>$image</a:t>
            </a:r>
            <a:r>
              <a:rPr lang="pt-BR" sz="1100">
                <a:solidFill>
                  <a:schemeClr val="dk1"/>
                </a:solidFill>
              </a:rPr>
              <a:t>, </a:t>
            </a:r>
            <a:r>
              <a:rPr lang="pt-BR" sz="1100">
                <a:solidFill>
                  <a:srgbClr val="996633"/>
                </a:solidFill>
              </a:rPr>
              <a:t>$x2</a:t>
            </a:r>
            <a:r>
              <a:rPr lang="pt-BR" sz="1100">
                <a:solidFill>
                  <a:schemeClr val="dk1"/>
                </a:solidFill>
              </a:rPr>
              <a:t>, </a:t>
            </a:r>
            <a:r>
              <a:rPr lang="pt-BR" sz="1100">
                <a:solidFill>
                  <a:srgbClr val="996633"/>
                </a:solidFill>
              </a:rPr>
              <a:t>$y1</a:t>
            </a:r>
            <a:r>
              <a:rPr lang="pt-BR" sz="1100">
                <a:solidFill>
                  <a:schemeClr val="dk1"/>
                </a:solidFill>
              </a:rPr>
              <a:t>, </a:t>
            </a:r>
            <a:r>
              <a:rPr lang="pt-BR" sz="1100">
                <a:solidFill>
                  <a:srgbClr val="996633"/>
                </a:solidFill>
              </a:rPr>
              <a:t>$x2</a:t>
            </a:r>
            <a:r>
              <a:rPr lang="pt-BR" sz="1100">
                <a:solidFill>
                  <a:schemeClr val="dk1"/>
                </a:solidFill>
              </a:rPr>
              <a:t>, </a:t>
            </a:r>
            <a:r>
              <a:rPr lang="pt-BR" sz="1100">
                <a:solidFill>
                  <a:srgbClr val="996633"/>
                </a:solidFill>
              </a:rPr>
              <a:t>$y2</a:t>
            </a:r>
            <a:r>
              <a:rPr lang="pt-BR" sz="1100">
                <a:solidFill>
                  <a:schemeClr val="dk1"/>
                </a:solidFill>
              </a:rPr>
              <a:t>, </a:t>
            </a:r>
            <a:r>
              <a:rPr lang="pt-BR" sz="1100">
                <a:solidFill>
                  <a:srgbClr val="996633"/>
                </a:solidFill>
              </a:rPr>
              <a:t>$cinza_escuro</a:t>
            </a:r>
            <a:r>
              <a:rPr lang="pt-BR" sz="1100">
                <a:solidFill>
                  <a:schemeClr val="dk1"/>
                </a:solidFill>
              </a:rPr>
              <a:t>);</a:t>
            </a:r>
            <a:endParaRPr sz="1100">
              <a:solidFill>
                <a:schemeClr val="dk1"/>
              </a:solidFill>
            </a:endParaRPr>
          </a:p>
          <a:p>
            <a:pPr indent="0" lvl="0" marL="0" rtl="0" algn="l">
              <a:spcBef>
                <a:spcPts val="0"/>
              </a:spcBef>
              <a:spcAft>
                <a:spcPts val="0"/>
              </a:spcAft>
              <a:buNone/>
            </a:pPr>
            <a:r>
              <a:rPr lang="pt-BR" sz="1100">
                <a:solidFill>
                  <a:schemeClr val="dk1"/>
                </a:solidFill>
              </a:rPr>
              <a:t>}</a:t>
            </a:r>
            <a:endParaRPr sz="1100">
              <a:solidFill>
                <a:schemeClr val="dk1"/>
              </a:solidFill>
            </a:endParaRPr>
          </a:p>
          <a:p>
            <a:pPr indent="0" lvl="0" marL="0" rtl="0" algn="l">
              <a:spcBef>
                <a:spcPts val="0"/>
              </a:spcBef>
              <a:spcAft>
                <a:spcPts val="0"/>
              </a:spcAft>
              <a:buNone/>
            </a:pPr>
            <a:r>
              <a:t/>
            </a:r>
            <a:endParaRPr sz="1100">
              <a:solidFill>
                <a:schemeClr val="dk1"/>
              </a:solidFill>
            </a:endParaRPr>
          </a:p>
          <a:p>
            <a:pPr indent="0" lvl="0" marL="0" rtl="0" algn="l">
              <a:spcBef>
                <a:spcPts val="0"/>
              </a:spcBef>
              <a:spcAft>
                <a:spcPts val="0"/>
              </a:spcAft>
              <a:buNone/>
            </a:pPr>
            <a:r>
              <a:rPr lang="pt-BR" sz="1100">
                <a:solidFill>
                  <a:schemeClr val="dk1"/>
                </a:solidFill>
              </a:rPr>
              <a:t>header(</a:t>
            </a:r>
            <a:r>
              <a:rPr lang="pt-BR" sz="1100">
                <a:solidFill>
                  <a:schemeClr val="dk1"/>
                </a:solidFill>
                <a:highlight>
                  <a:srgbClr val="FFF0F0"/>
                </a:highlight>
              </a:rPr>
              <a:t>"Content-type: image/png"</a:t>
            </a:r>
            <a:r>
              <a:rPr lang="pt-BR" sz="1100">
                <a:solidFill>
                  <a:schemeClr val="dk1"/>
                </a:solidFill>
              </a:rPr>
              <a:t>);</a:t>
            </a:r>
            <a:endParaRPr sz="1100">
              <a:solidFill>
                <a:schemeClr val="dk1"/>
              </a:solidFill>
            </a:endParaRPr>
          </a:p>
          <a:p>
            <a:pPr indent="0" lvl="0" marL="0" rtl="0" algn="l">
              <a:spcBef>
                <a:spcPts val="0"/>
              </a:spcBef>
              <a:spcAft>
                <a:spcPts val="0"/>
              </a:spcAft>
              <a:buNone/>
            </a:pPr>
            <a:r>
              <a:rPr lang="pt-BR" sz="1100">
                <a:solidFill>
                  <a:schemeClr val="dk1"/>
                </a:solidFill>
              </a:rPr>
              <a:t>imagepng(</a:t>
            </a:r>
            <a:r>
              <a:rPr lang="pt-BR" sz="1100">
                <a:solidFill>
                  <a:srgbClr val="996633"/>
                </a:solidFill>
              </a:rPr>
              <a:t>$image</a:t>
            </a:r>
            <a:r>
              <a:rPr lang="pt-BR" sz="1100">
                <a:solidFill>
                  <a:schemeClr val="dk1"/>
                </a:solidFill>
              </a:rPr>
              <a:t>);</a:t>
            </a:r>
            <a:endParaRPr sz="1100">
              <a:solidFill>
                <a:schemeClr val="dk1"/>
              </a:solidFill>
            </a:endParaRPr>
          </a:p>
          <a:p>
            <a:pPr indent="0" lvl="0" marL="0" rtl="0" algn="l">
              <a:lnSpc>
                <a:spcPct val="125000"/>
              </a:lnSpc>
              <a:spcBef>
                <a:spcPts val="0"/>
              </a:spcBef>
              <a:spcAft>
                <a:spcPts val="0"/>
              </a:spcAft>
              <a:buNone/>
            </a:pPr>
            <a:r>
              <a:rPr lang="pt-BR" sz="1100">
                <a:solidFill>
                  <a:schemeClr val="dk1"/>
                </a:solidFill>
              </a:rPr>
              <a:t>imagedestroy(</a:t>
            </a:r>
            <a:r>
              <a:rPr lang="pt-BR" sz="1100">
                <a:solidFill>
                  <a:srgbClr val="996633"/>
                </a:solidFill>
              </a:rPr>
              <a:t>$image</a:t>
            </a:r>
            <a:r>
              <a:rPr lang="pt-BR" sz="1100">
                <a:solidFill>
                  <a:schemeClr val="dk1"/>
                </a:solidFill>
              </a:rPr>
              <a:t>);</a:t>
            </a:r>
            <a:endParaRPr sz="1100">
              <a:solidFill>
                <a:schemeClr val="dk1"/>
              </a:solidFill>
            </a:endParaRPr>
          </a:p>
        </p:txBody>
      </p:sp>
      <p:cxnSp>
        <p:nvCxnSpPr>
          <p:cNvPr id="3401" name="Google Shape;3401;p407"/>
          <p:cNvCxnSpPr/>
          <p:nvPr/>
        </p:nvCxnSpPr>
        <p:spPr>
          <a:xfrm rot="10800000">
            <a:off x="5090740" y="1345975"/>
            <a:ext cx="0" cy="31503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3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5" name="Shape 3405"/>
        <p:cNvGrpSpPr/>
        <p:nvPr/>
      </p:nvGrpSpPr>
      <p:grpSpPr>
        <a:xfrm>
          <a:off x="0" y="0"/>
          <a:ext cx="0" cy="0"/>
          <a:chOff x="0" y="0"/>
          <a:chExt cx="0" cy="0"/>
        </a:xfrm>
      </p:grpSpPr>
      <p:sp>
        <p:nvSpPr>
          <p:cNvPr id="3406" name="Google Shape;3406;p40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GD captcha</a:t>
            </a:r>
            <a:endParaRPr/>
          </a:p>
        </p:txBody>
      </p:sp>
      <p:sp>
        <p:nvSpPr>
          <p:cNvPr id="3407" name="Google Shape;3407;p408"/>
          <p:cNvSpPr txBox="1"/>
          <p:nvPr/>
        </p:nvSpPr>
        <p:spPr>
          <a:xfrm>
            <a:off x="201500" y="1056275"/>
            <a:ext cx="4179600" cy="383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sz="1100">
                <a:solidFill>
                  <a:srgbClr val="557799"/>
                </a:solidFill>
              </a:rPr>
              <a:t>&lt;?php</a:t>
            </a:r>
            <a:endParaRPr sz="1100">
              <a:solidFill>
                <a:schemeClr val="dk1"/>
              </a:solidFill>
            </a:endParaRPr>
          </a:p>
          <a:p>
            <a:pPr indent="0" lvl="0" marL="0" rtl="0" algn="l">
              <a:spcBef>
                <a:spcPts val="0"/>
              </a:spcBef>
              <a:spcAft>
                <a:spcPts val="0"/>
              </a:spcAft>
              <a:buNone/>
            </a:pPr>
            <a:r>
              <a:rPr lang="pt-BR" sz="1100">
                <a:solidFill>
                  <a:srgbClr val="996633"/>
                </a:solidFill>
              </a:rPr>
              <a:t>$largura</a:t>
            </a:r>
            <a:r>
              <a:rPr lang="pt-BR" sz="1100">
                <a:solidFill>
                  <a:schemeClr val="dk1"/>
                </a:solidFill>
              </a:rPr>
              <a:t> </a:t>
            </a:r>
            <a:r>
              <a:rPr lang="pt-BR" sz="1100">
                <a:solidFill>
                  <a:srgbClr val="333333"/>
                </a:solidFill>
              </a:rPr>
              <a:t>=</a:t>
            </a:r>
            <a:r>
              <a:rPr lang="pt-BR" sz="1100">
                <a:solidFill>
                  <a:schemeClr val="dk1"/>
                </a:solidFill>
              </a:rPr>
              <a:t> </a:t>
            </a:r>
            <a:r>
              <a:rPr b="1" lang="pt-BR" sz="1100">
                <a:solidFill>
                  <a:srgbClr val="0000DD"/>
                </a:solidFill>
              </a:rPr>
              <a:t>142</a:t>
            </a:r>
            <a:r>
              <a:rPr lang="pt-BR" sz="1100">
                <a:solidFill>
                  <a:schemeClr val="dk1"/>
                </a:solidFill>
              </a:rPr>
              <a:t>;</a:t>
            </a:r>
            <a:endParaRPr sz="1100">
              <a:solidFill>
                <a:schemeClr val="dk1"/>
              </a:solidFill>
            </a:endParaRPr>
          </a:p>
          <a:p>
            <a:pPr indent="0" lvl="0" marL="0" rtl="0" algn="l">
              <a:spcBef>
                <a:spcPts val="0"/>
              </a:spcBef>
              <a:spcAft>
                <a:spcPts val="0"/>
              </a:spcAft>
              <a:buNone/>
            </a:pPr>
            <a:r>
              <a:rPr lang="pt-BR" sz="1100">
                <a:solidFill>
                  <a:srgbClr val="996633"/>
                </a:solidFill>
              </a:rPr>
              <a:t>$altura</a:t>
            </a:r>
            <a:r>
              <a:rPr lang="pt-BR" sz="1100">
                <a:solidFill>
                  <a:schemeClr val="dk1"/>
                </a:solidFill>
              </a:rPr>
              <a:t> </a:t>
            </a:r>
            <a:r>
              <a:rPr lang="pt-BR" sz="1100">
                <a:solidFill>
                  <a:srgbClr val="333333"/>
                </a:solidFill>
              </a:rPr>
              <a:t>=</a:t>
            </a:r>
            <a:r>
              <a:rPr lang="pt-BR" sz="1100">
                <a:solidFill>
                  <a:schemeClr val="dk1"/>
                </a:solidFill>
              </a:rPr>
              <a:t> </a:t>
            </a:r>
            <a:r>
              <a:rPr b="1" lang="pt-BR" sz="1100">
                <a:solidFill>
                  <a:srgbClr val="0000DD"/>
                </a:solidFill>
              </a:rPr>
              <a:t>40</a:t>
            </a:r>
            <a:r>
              <a:rPr lang="pt-BR" sz="1100">
                <a:solidFill>
                  <a:schemeClr val="dk1"/>
                </a:solidFill>
              </a:rPr>
              <a:t>;</a:t>
            </a:r>
            <a:endParaRPr sz="1100">
              <a:solidFill>
                <a:schemeClr val="dk1"/>
              </a:solidFill>
            </a:endParaRPr>
          </a:p>
          <a:p>
            <a:pPr indent="0" lvl="0" marL="0" rtl="0" algn="l">
              <a:spcBef>
                <a:spcPts val="0"/>
              </a:spcBef>
              <a:spcAft>
                <a:spcPts val="0"/>
              </a:spcAft>
              <a:buNone/>
            </a:pPr>
            <a:r>
              <a:rPr lang="pt-BR" sz="1100">
                <a:solidFill>
                  <a:srgbClr val="996633"/>
                </a:solidFill>
              </a:rPr>
              <a:t>$max_chars</a:t>
            </a:r>
            <a:r>
              <a:rPr lang="pt-BR" sz="1100">
                <a:solidFill>
                  <a:schemeClr val="dk1"/>
                </a:solidFill>
              </a:rPr>
              <a:t> </a:t>
            </a:r>
            <a:r>
              <a:rPr lang="pt-BR" sz="1100">
                <a:solidFill>
                  <a:srgbClr val="333333"/>
                </a:solidFill>
              </a:rPr>
              <a:t>=</a:t>
            </a:r>
            <a:r>
              <a:rPr lang="pt-BR" sz="1100">
                <a:solidFill>
                  <a:schemeClr val="dk1"/>
                </a:solidFill>
              </a:rPr>
              <a:t> </a:t>
            </a:r>
            <a:r>
              <a:rPr b="1" lang="pt-BR" sz="1100">
                <a:solidFill>
                  <a:srgbClr val="0000DD"/>
                </a:solidFill>
              </a:rPr>
              <a:t>6</a:t>
            </a:r>
            <a:r>
              <a:rPr lang="pt-BR" sz="1100">
                <a:solidFill>
                  <a:schemeClr val="dk1"/>
                </a:solidFill>
              </a:rPr>
              <a:t>;</a:t>
            </a:r>
            <a:endParaRPr sz="1100">
              <a:solidFill>
                <a:schemeClr val="dk1"/>
              </a:solidFill>
            </a:endParaRPr>
          </a:p>
          <a:p>
            <a:pPr indent="0" lvl="0" marL="0" rtl="0" algn="l">
              <a:spcBef>
                <a:spcPts val="0"/>
              </a:spcBef>
              <a:spcAft>
                <a:spcPts val="0"/>
              </a:spcAft>
              <a:buNone/>
            </a:pPr>
            <a:r>
              <a:rPr lang="pt-BR" sz="1100">
                <a:solidFill>
                  <a:srgbClr val="996633"/>
                </a:solidFill>
              </a:rPr>
              <a:t>$padding</a:t>
            </a:r>
            <a:r>
              <a:rPr lang="pt-BR" sz="1100">
                <a:solidFill>
                  <a:schemeClr val="dk1"/>
                </a:solidFill>
              </a:rPr>
              <a:t> </a:t>
            </a:r>
            <a:r>
              <a:rPr lang="pt-BR" sz="1100">
                <a:solidFill>
                  <a:srgbClr val="333333"/>
                </a:solidFill>
              </a:rPr>
              <a:t>=</a:t>
            </a:r>
            <a:r>
              <a:rPr lang="pt-BR" sz="1100">
                <a:solidFill>
                  <a:schemeClr val="dk1"/>
                </a:solidFill>
              </a:rPr>
              <a:t> (</a:t>
            </a:r>
            <a:r>
              <a:rPr lang="pt-BR" sz="1100">
                <a:solidFill>
                  <a:srgbClr val="996633"/>
                </a:solidFill>
              </a:rPr>
              <a:t>$largura</a:t>
            </a:r>
            <a:r>
              <a:rPr lang="pt-BR" sz="1100">
                <a:solidFill>
                  <a:schemeClr val="dk1"/>
                </a:solidFill>
              </a:rPr>
              <a:t> </a:t>
            </a:r>
            <a:r>
              <a:rPr lang="pt-BR" sz="1100">
                <a:solidFill>
                  <a:srgbClr val="333333"/>
                </a:solidFill>
              </a:rPr>
              <a:t>/</a:t>
            </a:r>
            <a:r>
              <a:rPr lang="pt-BR" sz="1100">
                <a:solidFill>
                  <a:schemeClr val="dk1"/>
                </a:solidFill>
              </a:rPr>
              <a:t> </a:t>
            </a:r>
            <a:r>
              <a:rPr lang="pt-BR" sz="1100">
                <a:solidFill>
                  <a:srgbClr val="996633"/>
                </a:solidFill>
              </a:rPr>
              <a:t>$altura</a:t>
            </a:r>
            <a:r>
              <a:rPr lang="pt-BR" sz="1100">
                <a:solidFill>
                  <a:schemeClr val="dk1"/>
                </a:solidFill>
              </a:rPr>
              <a:t>);</a:t>
            </a:r>
            <a:endParaRPr sz="1100">
              <a:solidFill>
                <a:schemeClr val="dk1"/>
              </a:solidFill>
            </a:endParaRPr>
          </a:p>
          <a:p>
            <a:pPr indent="0" lvl="0" marL="0" rtl="0" algn="l">
              <a:spcBef>
                <a:spcPts val="0"/>
              </a:spcBef>
              <a:spcAft>
                <a:spcPts val="0"/>
              </a:spcAft>
              <a:buNone/>
            </a:pPr>
            <a:r>
              <a:rPr lang="pt-BR" sz="1100">
                <a:solidFill>
                  <a:srgbClr val="996633"/>
                </a:solidFill>
              </a:rPr>
              <a:t>$image</a:t>
            </a:r>
            <a:r>
              <a:rPr lang="pt-BR" sz="1100">
                <a:solidFill>
                  <a:schemeClr val="dk1"/>
                </a:solidFill>
              </a:rPr>
              <a:t> </a:t>
            </a:r>
            <a:r>
              <a:rPr lang="pt-BR" sz="1100">
                <a:solidFill>
                  <a:srgbClr val="333333"/>
                </a:solidFill>
              </a:rPr>
              <a:t>=</a:t>
            </a:r>
            <a:r>
              <a:rPr lang="pt-BR" sz="1100">
                <a:solidFill>
                  <a:schemeClr val="dk1"/>
                </a:solidFill>
              </a:rPr>
              <a:t> imagecreatetruecolor(</a:t>
            </a:r>
            <a:r>
              <a:rPr lang="pt-BR" sz="1100">
                <a:solidFill>
                  <a:srgbClr val="996633"/>
                </a:solidFill>
              </a:rPr>
              <a:t>$largura</a:t>
            </a:r>
            <a:r>
              <a:rPr lang="pt-BR" sz="1100">
                <a:solidFill>
                  <a:schemeClr val="dk1"/>
                </a:solidFill>
              </a:rPr>
              <a:t>, </a:t>
            </a:r>
            <a:r>
              <a:rPr lang="pt-BR" sz="1100">
                <a:solidFill>
                  <a:srgbClr val="996633"/>
                </a:solidFill>
              </a:rPr>
              <a:t>$altura</a:t>
            </a:r>
            <a:r>
              <a:rPr lang="pt-BR" sz="1100">
                <a:solidFill>
                  <a:schemeClr val="dk1"/>
                </a:solidFill>
              </a:rPr>
              <a:t>);</a:t>
            </a:r>
            <a:endParaRPr sz="1100">
              <a:solidFill>
                <a:schemeClr val="dk1"/>
              </a:solidFill>
            </a:endParaRPr>
          </a:p>
          <a:p>
            <a:pPr indent="0" lvl="0" marL="0" rtl="0" algn="l">
              <a:spcBef>
                <a:spcPts val="0"/>
              </a:spcBef>
              <a:spcAft>
                <a:spcPts val="0"/>
              </a:spcAft>
              <a:buNone/>
            </a:pPr>
            <a:r>
              <a:rPr lang="pt-BR" sz="1100">
                <a:solidFill>
                  <a:srgbClr val="996633"/>
                </a:solidFill>
              </a:rPr>
              <a:t>$espaco_por_char</a:t>
            </a:r>
            <a:r>
              <a:rPr lang="pt-BR" sz="1100">
                <a:solidFill>
                  <a:schemeClr val="dk1"/>
                </a:solidFill>
              </a:rPr>
              <a:t> </a:t>
            </a:r>
            <a:r>
              <a:rPr lang="pt-BR" sz="1100">
                <a:solidFill>
                  <a:srgbClr val="333333"/>
                </a:solidFill>
              </a:rPr>
              <a:t>=</a:t>
            </a:r>
            <a:r>
              <a:rPr lang="pt-BR" sz="1100">
                <a:solidFill>
                  <a:schemeClr val="dk1"/>
                </a:solidFill>
              </a:rPr>
              <a:t> </a:t>
            </a:r>
            <a:r>
              <a:rPr lang="pt-BR" sz="1100">
                <a:solidFill>
                  <a:srgbClr val="996633"/>
                </a:solidFill>
              </a:rPr>
              <a:t>$largura</a:t>
            </a:r>
            <a:r>
              <a:rPr lang="pt-BR" sz="1100">
                <a:solidFill>
                  <a:schemeClr val="dk1"/>
                </a:solidFill>
              </a:rPr>
              <a:t> </a:t>
            </a:r>
            <a:r>
              <a:rPr lang="pt-BR" sz="1100">
                <a:solidFill>
                  <a:srgbClr val="333333"/>
                </a:solidFill>
              </a:rPr>
              <a:t>/</a:t>
            </a:r>
            <a:r>
              <a:rPr lang="pt-BR" sz="1100">
                <a:solidFill>
                  <a:schemeClr val="dk1"/>
                </a:solidFill>
              </a:rPr>
              <a:t> </a:t>
            </a:r>
            <a:r>
              <a:rPr lang="pt-BR" sz="1100">
                <a:solidFill>
                  <a:srgbClr val="996633"/>
                </a:solidFill>
              </a:rPr>
              <a:t>$max_chars</a:t>
            </a:r>
            <a:r>
              <a:rPr lang="pt-BR" sz="1100">
                <a:solidFill>
                  <a:schemeClr val="dk1"/>
                </a:solidFill>
              </a:rPr>
              <a:t>;</a:t>
            </a:r>
            <a:endParaRPr sz="1100">
              <a:solidFill>
                <a:schemeClr val="dk1"/>
              </a:solidFill>
            </a:endParaRPr>
          </a:p>
          <a:p>
            <a:pPr indent="0" lvl="0" marL="0" rtl="0" algn="l">
              <a:spcBef>
                <a:spcPts val="0"/>
              </a:spcBef>
              <a:spcAft>
                <a:spcPts val="0"/>
              </a:spcAft>
              <a:buNone/>
            </a:pPr>
            <a:r>
              <a:t/>
            </a:r>
            <a:endParaRPr sz="1100">
              <a:solidFill>
                <a:schemeClr val="dk1"/>
              </a:solidFill>
            </a:endParaRPr>
          </a:p>
          <a:p>
            <a:pPr indent="0" lvl="0" marL="0" rtl="0" algn="l">
              <a:spcBef>
                <a:spcPts val="0"/>
              </a:spcBef>
              <a:spcAft>
                <a:spcPts val="0"/>
              </a:spcAft>
              <a:buNone/>
            </a:pPr>
            <a:r>
              <a:rPr lang="pt-BR" sz="1100">
                <a:solidFill>
                  <a:srgbClr val="996633"/>
                </a:solidFill>
              </a:rPr>
              <a:t>$background</a:t>
            </a:r>
            <a:r>
              <a:rPr lang="pt-BR" sz="1100">
                <a:solidFill>
                  <a:schemeClr val="dk1"/>
                </a:solidFill>
              </a:rPr>
              <a:t> </a:t>
            </a:r>
            <a:r>
              <a:rPr lang="pt-BR" sz="1100">
                <a:solidFill>
                  <a:srgbClr val="333333"/>
                </a:solidFill>
              </a:rPr>
              <a:t>=</a:t>
            </a:r>
            <a:r>
              <a:rPr lang="pt-BR" sz="1100">
                <a:solidFill>
                  <a:schemeClr val="dk1"/>
                </a:solidFill>
              </a:rPr>
              <a:t> imagecolorallocate(</a:t>
            </a:r>
            <a:r>
              <a:rPr lang="pt-BR" sz="1100">
                <a:solidFill>
                  <a:srgbClr val="996633"/>
                </a:solidFill>
              </a:rPr>
              <a:t>$image</a:t>
            </a:r>
            <a:r>
              <a:rPr lang="pt-BR" sz="1100">
                <a:solidFill>
                  <a:schemeClr val="dk1"/>
                </a:solidFill>
              </a:rPr>
              <a:t>, </a:t>
            </a:r>
            <a:r>
              <a:rPr b="1" lang="pt-BR" sz="1100">
                <a:solidFill>
                  <a:srgbClr val="005588"/>
                </a:solidFill>
              </a:rPr>
              <a:t>0x66</a:t>
            </a:r>
            <a:r>
              <a:rPr lang="pt-BR" sz="1100">
                <a:solidFill>
                  <a:schemeClr val="dk1"/>
                </a:solidFill>
              </a:rPr>
              <a:t>, </a:t>
            </a:r>
            <a:r>
              <a:rPr b="1" lang="pt-BR" sz="1100">
                <a:solidFill>
                  <a:srgbClr val="005588"/>
                </a:solidFill>
              </a:rPr>
              <a:t>0xCC</a:t>
            </a:r>
            <a:r>
              <a:rPr lang="pt-BR" sz="1100">
                <a:solidFill>
                  <a:schemeClr val="dk1"/>
                </a:solidFill>
              </a:rPr>
              <a:t>, </a:t>
            </a:r>
            <a:r>
              <a:rPr b="1" lang="pt-BR" sz="1100">
                <a:solidFill>
                  <a:srgbClr val="005588"/>
                </a:solidFill>
              </a:rPr>
              <a:t>0xFF</a:t>
            </a:r>
            <a:r>
              <a:rPr lang="pt-BR" sz="1100">
                <a:solidFill>
                  <a:schemeClr val="dk1"/>
                </a:solidFill>
              </a:rPr>
              <a:t>);</a:t>
            </a:r>
            <a:endParaRPr sz="1100">
              <a:solidFill>
                <a:schemeClr val="dk1"/>
              </a:solidFill>
            </a:endParaRPr>
          </a:p>
          <a:p>
            <a:pPr indent="0" lvl="0" marL="0" rtl="0" algn="l">
              <a:spcBef>
                <a:spcPts val="0"/>
              </a:spcBef>
              <a:spcAft>
                <a:spcPts val="0"/>
              </a:spcAft>
              <a:buNone/>
            </a:pPr>
            <a:r>
              <a:rPr lang="pt-BR" sz="1100">
                <a:solidFill>
                  <a:schemeClr val="dk1"/>
                </a:solidFill>
              </a:rPr>
              <a:t>imagefill(</a:t>
            </a:r>
            <a:r>
              <a:rPr lang="pt-BR" sz="1100">
                <a:solidFill>
                  <a:srgbClr val="996633"/>
                </a:solidFill>
              </a:rPr>
              <a:t>$image</a:t>
            </a:r>
            <a:r>
              <a:rPr lang="pt-BR" sz="1100">
                <a:solidFill>
                  <a:schemeClr val="dk1"/>
                </a:solidFill>
              </a:rPr>
              <a:t>, </a:t>
            </a:r>
            <a:r>
              <a:rPr b="1" lang="pt-BR" sz="1100">
                <a:solidFill>
                  <a:srgbClr val="0000DD"/>
                </a:solidFill>
              </a:rPr>
              <a:t>0</a:t>
            </a:r>
            <a:r>
              <a:rPr lang="pt-BR" sz="1100">
                <a:solidFill>
                  <a:schemeClr val="dk1"/>
                </a:solidFill>
              </a:rPr>
              <a:t>, </a:t>
            </a:r>
            <a:r>
              <a:rPr b="1" lang="pt-BR" sz="1100">
                <a:solidFill>
                  <a:srgbClr val="0000DD"/>
                </a:solidFill>
              </a:rPr>
              <a:t>0</a:t>
            </a:r>
            <a:r>
              <a:rPr lang="pt-BR" sz="1100">
                <a:solidFill>
                  <a:schemeClr val="dk1"/>
                </a:solidFill>
              </a:rPr>
              <a:t>, </a:t>
            </a:r>
            <a:r>
              <a:rPr lang="pt-BR" sz="1100">
                <a:solidFill>
                  <a:srgbClr val="996633"/>
                </a:solidFill>
              </a:rPr>
              <a:t>$background</a:t>
            </a:r>
            <a:r>
              <a:rPr lang="pt-BR" sz="1100">
                <a:solidFill>
                  <a:schemeClr val="dk1"/>
                </a:solidFill>
              </a:rPr>
              <a:t>);</a:t>
            </a:r>
            <a:endParaRPr sz="1100">
              <a:solidFill>
                <a:schemeClr val="dk1"/>
              </a:solidFill>
            </a:endParaRPr>
          </a:p>
          <a:p>
            <a:pPr indent="0" lvl="0" marL="0" rtl="0" algn="l">
              <a:spcBef>
                <a:spcPts val="0"/>
              </a:spcBef>
              <a:spcAft>
                <a:spcPts val="0"/>
              </a:spcAft>
              <a:buNone/>
            </a:pPr>
            <a:r>
              <a:rPr lang="pt-BR" sz="1100">
                <a:solidFill>
                  <a:srgbClr val="996633"/>
                </a:solidFill>
              </a:rPr>
              <a:t>$azul_escuro</a:t>
            </a:r>
            <a:r>
              <a:rPr lang="pt-BR" sz="1100">
                <a:solidFill>
                  <a:schemeClr val="dk1"/>
                </a:solidFill>
              </a:rPr>
              <a:t> </a:t>
            </a:r>
            <a:r>
              <a:rPr lang="pt-BR" sz="1100">
                <a:solidFill>
                  <a:srgbClr val="333333"/>
                </a:solidFill>
              </a:rPr>
              <a:t>=</a:t>
            </a:r>
            <a:r>
              <a:rPr lang="pt-BR" sz="1100">
                <a:solidFill>
                  <a:schemeClr val="dk1"/>
                </a:solidFill>
              </a:rPr>
              <a:t> imagecolorallocate(</a:t>
            </a:r>
            <a:r>
              <a:rPr lang="pt-BR" sz="1100">
                <a:solidFill>
                  <a:srgbClr val="996633"/>
                </a:solidFill>
              </a:rPr>
              <a:t>$image</a:t>
            </a:r>
            <a:r>
              <a:rPr lang="pt-BR" sz="1100">
                <a:solidFill>
                  <a:schemeClr val="dk1"/>
                </a:solidFill>
              </a:rPr>
              <a:t>, </a:t>
            </a:r>
            <a:r>
              <a:rPr b="1" lang="pt-BR" sz="1100">
                <a:solidFill>
                  <a:srgbClr val="005588"/>
                </a:solidFill>
              </a:rPr>
              <a:t>0x33</a:t>
            </a:r>
            <a:r>
              <a:rPr lang="pt-BR" sz="1100">
                <a:solidFill>
                  <a:schemeClr val="dk1"/>
                </a:solidFill>
              </a:rPr>
              <a:t>, </a:t>
            </a:r>
            <a:r>
              <a:rPr b="1" lang="pt-BR" sz="1100">
                <a:solidFill>
                  <a:srgbClr val="005588"/>
                </a:solidFill>
              </a:rPr>
              <a:t>0x99</a:t>
            </a:r>
            <a:r>
              <a:rPr lang="pt-BR" sz="1100">
                <a:solidFill>
                  <a:schemeClr val="dk1"/>
                </a:solidFill>
              </a:rPr>
              <a:t>, </a:t>
            </a:r>
            <a:r>
              <a:rPr b="1" lang="pt-BR" sz="1100">
                <a:solidFill>
                  <a:srgbClr val="005588"/>
                </a:solidFill>
              </a:rPr>
              <a:t>0xCC</a:t>
            </a:r>
            <a:r>
              <a:rPr lang="pt-BR" sz="1100">
                <a:solidFill>
                  <a:schemeClr val="dk1"/>
                </a:solidFill>
              </a:rPr>
              <a:t>);</a:t>
            </a:r>
            <a:endParaRPr sz="1100">
              <a:solidFill>
                <a:schemeClr val="dk1"/>
              </a:solidFill>
            </a:endParaRPr>
          </a:p>
          <a:p>
            <a:pPr indent="0" lvl="0" marL="0" rtl="0" algn="l">
              <a:spcBef>
                <a:spcPts val="0"/>
              </a:spcBef>
              <a:spcAft>
                <a:spcPts val="0"/>
              </a:spcAft>
              <a:buNone/>
            </a:pPr>
            <a:r>
              <a:rPr lang="pt-BR" sz="1100">
                <a:solidFill>
                  <a:srgbClr val="996633"/>
                </a:solidFill>
              </a:rPr>
              <a:t>$preto</a:t>
            </a:r>
            <a:r>
              <a:rPr lang="pt-BR" sz="1100">
                <a:solidFill>
                  <a:schemeClr val="dk1"/>
                </a:solidFill>
              </a:rPr>
              <a:t> </a:t>
            </a:r>
            <a:r>
              <a:rPr lang="pt-BR" sz="1100">
                <a:solidFill>
                  <a:srgbClr val="333333"/>
                </a:solidFill>
              </a:rPr>
              <a:t>=</a:t>
            </a:r>
            <a:r>
              <a:rPr lang="pt-BR" sz="1100">
                <a:solidFill>
                  <a:schemeClr val="dk1"/>
                </a:solidFill>
              </a:rPr>
              <a:t> imagecolorallocate(</a:t>
            </a:r>
            <a:r>
              <a:rPr lang="pt-BR" sz="1100">
                <a:solidFill>
                  <a:srgbClr val="996633"/>
                </a:solidFill>
              </a:rPr>
              <a:t>$image</a:t>
            </a:r>
            <a:r>
              <a:rPr lang="pt-BR" sz="1100">
                <a:solidFill>
                  <a:schemeClr val="dk1"/>
                </a:solidFill>
              </a:rPr>
              <a:t>, </a:t>
            </a:r>
            <a:r>
              <a:rPr b="1" lang="pt-BR" sz="1100">
                <a:solidFill>
                  <a:srgbClr val="0000DD"/>
                </a:solidFill>
              </a:rPr>
              <a:t>0</a:t>
            </a:r>
            <a:r>
              <a:rPr lang="pt-BR" sz="1100">
                <a:solidFill>
                  <a:schemeClr val="dk1"/>
                </a:solidFill>
              </a:rPr>
              <a:t>, </a:t>
            </a:r>
            <a:r>
              <a:rPr b="1" lang="pt-BR" sz="1100">
                <a:solidFill>
                  <a:srgbClr val="0000DD"/>
                </a:solidFill>
              </a:rPr>
              <a:t>0</a:t>
            </a:r>
            <a:r>
              <a:rPr lang="pt-BR" sz="1100">
                <a:solidFill>
                  <a:schemeClr val="dk1"/>
                </a:solidFill>
              </a:rPr>
              <a:t>, </a:t>
            </a:r>
            <a:r>
              <a:rPr b="1" lang="pt-BR" sz="1100">
                <a:solidFill>
                  <a:srgbClr val="0000DD"/>
                </a:solidFill>
              </a:rPr>
              <a:t>0</a:t>
            </a:r>
            <a:r>
              <a:rPr lang="pt-BR" sz="1100">
                <a:solidFill>
                  <a:schemeClr val="dk1"/>
                </a:solidFill>
              </a:rPr>
              <a:t>);</a:t>
            </a:r>
            <a:endParaRPr sz="1100">
              <a:solidFill>
                <a:schemeClr val="dk1"/>
              </a:solidFill>
            </a:endParaRPr>
          </a:p>
          <a:p>
            <a:pPr indent="0" lvl="0" marL="0" rtl="0" algn="l">
              <a:spcBef>
                <a:spcPts val="0"/>
              </a:spcBef>
              <a:spcAft>
                <a:spcPts val="0"/>
              </a:spcAft>
              <a:buNone/>
            </a:pPr>
            <a:r>
              <a:rPr lang="pt-BR" sz="1100">
                <a:solidFill>
                  <a:srgbClr val="996633"/>
                </a:solidFill>
              </a:rPr>
              <a:t>$branco</a:t>
            </a:r>
            <a:r>
              <a:rPr lang="pt-BR" sz="1100">
                <a:solidFill>
                  <a:schemeClr val="dk1"/>
                </a:solidFill>
              </a:rPr>
              <a:t> </a:t>
            </a:r>
            <a:r>
              <a:rPr lang="pt-BR" sz="1100">
                <a:solidFill>
                  <a:srgbClr val="333333"/>
                </a:solidFill>
              </a:rPr>
              <a:t>=</a:t>
            </a:r>
            <a:r>
              <a:rPr lang="pt-BR" sz="1100">
                <a:solidFill>
                  <a:schemeClr val="dk1"/>
                </a:solidFill>
              </a:rPr>
              <a:t> imagecolorallocate(</a:t>
            </a:r>
            <a:r>
              <a:rPr lang="pt-BR" sz="1100">
                <a:solidFill>
                  <a:srgbClr val="996633"/>
                </a:solidFill>
              </a:rPr>
              <a:t>$image</a:t>
            </a:r>
            <a:r>
              <a:rPr lang="pt-BR" sz="1100">
                <a:solidFill>
                  <a:schemeClr val="dk1"/>
                </a:solidFill>
              </a:rPr>
              <a:t>, </a:t>
            </a:r>
            <a:r>
              <a:rPr b="1" lang="pt-BR" sz="1100">
                <a:solidFill>
                  <a:srgbClr val="0000DD"/>
                </a:solidFill>
              </a:rPr>
              <a:t>255</a:t>
            </a:r>
            <a:r>
              <a:rPr lang="pt-BR" sz="1100">
                <a:solidFill>
                  <a:schemeClr val="dk1"/>
                </a:solidFill>
              </a:rPr>
              <a:t>, </a:t>
            </a:r>
            <a:r>
              <a:rPr b="1" lang="pt-BR" sz="1100">
                <a:solidFill>
                  <a:srgbClr val="0000DD"/>
                </a:solidFill>
              </a:rPr>
              <a:t>255</a:t>
            </a:r>
            <a:r>
              <a:rPr lang="pt-BR" sz="1100">
                <a:solidFill>
                  <a:schemeClr val="dk1"/>
                </a:solidFill>
              </a:rPr>
              <a:t>, </a:t>
            </a:r>
            <a:r>
              <a:rPr b="1" lang="pt-BR" sz="1100">
                <a:solidFill>
                  <a:srgbClr val="0000DD"/>
                </a:solidFill>
              </a:rPr>
              <a:t>255</a:t>
            </a:r>
            <a:r>
              <a:rPr lang="pt-BR" sz="1100">
                <a:solidFill>
                  <a:schemeClr val="dk1"/>
                </a:solidFill>
              </a:rPr>
              <a:t>);</a:t>
            </a:r>
            <a:endParaRPr sz="1100">
              <a:solidFill>
                <a:schemeClr val="dk1"/>
              </a:solidFill>
            </a:endParaRPr>
          </a:p>
          <a:p>
            <a:pPr indent="0" lvl="0" marL="0" rtl="0" algn="l">
              <a:spcBef>
                <a:spcPts val="0"/>
              </a:spcBef>
              <a:spcAft>
                <a:spcPts val="0"/>
              </a:spcAft>
              <a:buNone/>
            </a:pPr>
            <a:r>
              <a:t/>
            </a:r>
            <a:endParaRPr sz="1100">
              <a:solidFill>
                <a:schemeClr val="dk1"/>
              </a:solidFill>
            </a:endParaRPr>
          </a:p>
          <a:p>
            <a:pPr indent="0" lvl="0" marL="0" rtl="0" algn="l">
              <a:spcBef>
                <a:spcPts val="0"/>
              </a:spcBef>
              <a:spcAft>
                <a:spcPts val="0"/>
              </a:spcAft>
              <a:buNone/>
            </a:pPr>
            <a:r>
              <a:rPr lang="pt-BR" sz="1100">
                <a:solidFill>
                  <a:srgbClr val="996633"/>
                </a:solidFill>
              </a:rPr>
              <a:t>$random_char</a:t>
            </a:r>
            <a:r>
              <a:rPr lang="pt-BR" sz="1100">
                <a:solidFill>
                  <a:schemeClr val="dk1"/>
                </a:solidFill>
              </a:rPr>
              <a:t> </a:t>
            </a:r>
            <a:r>
              <a:rPr lang="pt-BR" sz="1100">
                <a:solidFill>
                  <a:srgbClr val="333333"/>
                </a:solidFill>
              </a:rPr>
              <a:t>=</a:t>
            </a:r>
            <a:r>
              <a:rPr lang="pt-BR" sz="1100">
                <a:solidFill>
                  <a:schemeClr val="dk1"/>
                </a:solidFill>
              </a:rPr>
              <a:t> </a:t>
            </a:r>
            <a:r>
              <a:rPr b="1" lang="pt-BR" sz="1100">
                <a:solidFill>
                  <a:srgbClr val="008800"/>
                </a:solidFill>
              </a:rPr>
              <a:t>function</a:t>
            </a:r>
            <a:r>
              <a:rPr lang="pt-BR" sz="1100">
                <a:solidFill>
                  <a:schemeClr val="dk1"/>
                </a:solidFill>
              </a:rPr>
              <a:t> () {</a:t>
            </a:r>
            <a:endParaRPr sz="1100">
              <a:solidFill>
                <a:schemeClr val="dk1"/>
              </a:solidFill>
            </a:endParaRPr>
          </a:p>
          <a:p>
            <a:pPr indent="0" lvl="0" marL="0" rtl="0" algn="l">
              <a:spcBef>
                <a:spcPts val="0"/>
              </a:spcBef>
              <a:spcAft>
                <a:spcPts val="0"/>
              </a:spcAft>
              <a:buNone/>
            </a:pPr>
            <a:r>
              <a:rPr lang="pt-BR" sz="1100">
                <a:solidFill>
                  <a:schemeClr val="dk1"/>
                </a:solidFill>
              </a:rPr>
              <a:t>    </a:t>
            </a:r>
            <a:r>
              <a:rPr b="1" lang="pt-BR" sz="1100">
                <a:solidFill>
                  <a:srgbClr val="008800"/>
                </a:solidFill>
              </a:rPr>
              <a:t>return</a:t>
            </a:r>
            <a:r>
              <a:rPr lang="pt-BR" sz="1100">
                <a:solidFill>
                  <a:schemeClr val="dk1"/>
                </a:solidFill>
              </a:rPr>
              <a:t> </a:t>
            </a:r>
            <a:r>
              <a:rPr lang="pt-BR" sz="1100">
                <a:solidFill>
                  <a:srgbClr val="007020"/>
                </a:solidFill>
              </a:rPr>
              <a:t>chr</a:t>
            </a:r>
            <a:r>
              <a:rPr lang="pt-BR" sz="1100">
                <a:solidFill>
                  <a:schemeClr val="dk1"/>
                </a:solidFill>
              </a:rPr>
              <a:t>(rand(</a:t>
            </a:r>
            <a:r>
              <a:rPr b="1" lang="pt-BR" sz="1100">
                <a:solidFill>
                  <a:srgbClr val="0000DD"/>
                </a:solidFill>
              </a:rPr>
              <a:t>65</a:t>
            </a:r>
            <a:r>
              <a:rPr lang="pt-BR" sz="1100">
                <a:solidFill>
                  <a:schemeClr val="dk1"/>
                </a:solidFill>
              </a:rPr>
              <a:t>, </a:t>
            </a:r>
            <a:r>
              <a:rPr b="1" lang="pt-BR" sz="1100">
                <a:solidFill>
                  <a:srgbClr val="0000DD"/>
                </a:solidFill>
              </a:rPr>
              <a:t>90</a:t>
            </a:r>
            <a:r>
              <a:rPr lang="pt-BR" sz="1100">
                <a:solidFill>
                  <a:schemeClr val="dk1"/>
                </a:solidFill>
              </a:rPr>
              <a:t>));</a:t>
            </a:r>
            <a:endParaRPr sz="1100">
              <a:solidFill>
                <a:schemeClr val="dk1"/>
              </a:solidFill>
            </a:endParaRPr>
          </a:p>
          <a:p>
            <a:pPr indent="0" lvl="0" marL="0" rtl="0" algn="l">
              <a:spcBef>
                <a:spcPts val="0"/>
              </a:spcBef>
              <a:spcAft>
                <a:spcPts val="0"/>
              </a:spcAft>
              <a:buNone/>
            </a:pPr>
            <a:r>
              <a:rPr lang="pt-BR" sz="1100">
                <a:solidFill>
                  <a:schemeClr val="dk1"/>
                </a:solidFill>
              </a:rPr>
              <a:t>};</a:t>
            </a:r>
            <a:endParaRPr sz="1100">
              <a:solidFill>
                <a:schemeClr val="dk1"/>
              </a:solidFill>
            </a:endParaRPr>
          </a:p>
          <a:p>
            <a:pPr indent="0" lvl="0" marL="0" rtl="0" algn="l">
              <a:spcBef>
                <a:spcPts val="0"/>
              </a:spcBef>
              <a:spcAft>
                <a:spcPts val="0"/>
              </a:spcAft>
              <a:buClr>
                <a:schemeClr val="dk1"/>
              </a:buClr>
              <a:buSzPts val="1100"/>
              <a:buFont typeface="Arial"/>
              <a:buNone/>
            </a:pPr>
            <a:r>
              <a:rPr lang="pt-BR" sz="1100">
                <a:solidFill>
                  <a:srgbClr val="996633"/>
                </a:solidFill>
              </a:rPr>
              <a:t>$path</a:t>
            </a:r>
            <a:r>
              <a:rPr lang="pt-BR" sz="1100">
                <a:solidFill>
                  <a:schemeClr val="dk1"/>
                </a:solidFill>
              </a:rPr>
              <a:t> </a:t>
            </a:r>
            <a:r>
              <a:rPr lang="pt-BR" sz="1100">
                <a:solidFill>
                  <a:srgbClr val="333333"/>
                </a:solidFill>
              </a:rPr>
              <a:t>=</a:t>
            </a:r>
            <a:r>
              <a:rPr lang="pt-BR" sz="1100">
                <a:solidFill>
                  <a:schemeClr val="dk1"/>
                </a:solidFill>
              </a:rPr>
              <a:t> </a:t>
            </a:r>
            <a:r>
              <a:rPr lang="pt-BR" sz="1100">
                <a:solidFill>
                  <a:srgbClr val="007020"/>
                </a:solidFill>
              </a:rPr>
              <a:t>realpath</a:t>
            </a:r>
            <a:r>
              <a:rPr lang="pt-BR" sz="1100">
                <a:solidFill>
                  <a:schemeClr val="dk1"/>
                </a:solidFill>
              </a:rPr>
              <a:t>(</a:t>
            </a:r>
            <a:r>
              <a:rPr lang="pt-BR" sz="1100">
                <a:solidFill>
                  <a:schemeClr val="dk1"/>
                </a:solidFill>
                <a:highlight>
                  <a:srgbClr val="FFF0F0"/>
                </a:highlight>
              </a:rPr>
              <a:t>'.'</a:t>
            </a:r>
            <a:r>
              <a:rPr lang="pt-BR" sz="1100">
                <a:solidFill>
                  <a:schemeClr val="dk1"/>
                </a:solidFill>
              </a:rPr>
              <a:t>) </a:t>
            </a:r>
            <a:r>
              <a:rPr lang="pt-BR" sz="1100">
                <a:solidFill>
                  <a:srgbClr val="333333"/>
                </a:solidFill>
              </a:rPr>
              <a:t>.</a:t>
            </a:r>
            <a:r>
              <a:rPr lang="pt-BR" sz="1100">
                <a:solidFill>
                  <a:schemeClr val="dk1"/>
                </a:solidFill>
              </a:rPr>
              <a:t> DIRECTORY_SEPARATOR </a:t>
            </a:r>
            <a:r>
              <a:rPr lang="pt-BR" sz="1100">
                <a:solidFill>
                  <a:srgbClr val="333333"/>
                </a:solidFill>
              </a:rPr>
              <a:t>.</a:t>
            </a:r>
            <a:r>
              <a:rPr lang="pt-BR" sz="1100">
                <a:solidFill>
                  <a:schemeClr val="dk1"/>
                </a:solidFill>
              </a:rPr>
              <a:t> </a:t>
            </a:r>
            <a:r>
              <a:rPr lang="pt-BR" sz="1100">
                <a:solidFill>
                  <a:schemeClr val="dk1"/>
                </a:solidFill>
                <a:highlight>
                  <a:srgbClr val="FFF0F0"/>
                </a:highlight>
              </a:rPr>
              <a:t>'fonts'</a:t>
            </a:r>
            <a:r>
              <a:rPr lang="pt-BR" sz="1100">
                <a:solidFill>
                  <a:schemeClr val="dk1"/>
                </a:solidFill>
              </a:rPr>
              <a:t> </a:t>
            </a:r>
            <a:r>
              <a:rPr lang="pt-BR" sz="1100">
                <a:solidFill>
                  <a:srgbClr val="333333"/>
                </a:solidFill>
              </a:rPr>
              <a:t>.</a:t>
            </a:r>
            <a:r>
              <a:rPr lang="pt-BR" sz="1100">
                <a:solidFill>
                  <a:schemeClr val="dk1"/>
                </a:solidFill>
              </a:rPr>
              <a:t> DIRECTORY_SEPARATOR;</a:t>
            </a:r>
            <a:endParaRPr sz="1100">
              <a:solidFill>
                <a:schemeClr val="dk1"/>
              </a:solidFill>
            </a:endParaRPr>
          </a:p>
          <a:p>
            <a:pPr indent="0" lvl="0" marL="0" rtl="0" algn="l">
              <a:spcBef>
                <a:spcPts val="0"/>
              </a:spcBef>
              <a:spcAft>
                <a:spcPts val="0"/>
              </a:spcAft>
              <a:buClr>
                <a:schemeClr val="dk1"/>
              </a:buClr>
              <a:buSzPts val="1100"/>
              <a:buFont typeface="Arial"/>
              <a:buNone/>
            </a:pPr>
            <a:r>
              <a:rPr lang="pt-BR" sz="1100">
                <a:solidFill>
                  <a:srgbClr val="996633"/>
                </a:solidFill>
              </a:rPr>
              <a:t>$fonts</a:t>
            </a:r>
            <a:r>
              <a:rPr lang="pt-BR" sz="1100">
                <a:solidFill>
                  <a:schemeClr val="dk1"/>
                </a:solidFill>
              </a:rPr>
              <a:t> </a:t>
            </a:r>
            <a:r>
              <a:rPr lang="pt-BR" sz="1100">
                <a:solidFill>
                  <a:srgbClr val="333333"/>
                </a:solidFill>
              </a:rPr>
              <a:t>=</a:t>
            </a:r>
            <a:r>
              <a:rPr lang="pt-BR" sz="1100">
                <a:solidFill>
                  <a:schemeClr val="dk1"/>
                </a:solidFill>
              </a:rPr>
              <a:t> </a:t>
            </a:r>
            <a:r>
              <a:rPr lang="pt-BR" sz="1100">
                <a:solidFill>
                  <a:srgbClr val="007020"/>
                </a:solidFill>
              </a:rPr>
              <a:t>array_diff</a:t>
            </a:r>
            <a:r>
              <a:rPr lang="pt-BR" sz="1100">
                <a:solidFill>
                  <a:schemeClr val="dk1"/>
                </a:solidFill>
              </a:rPr>
              <a:t>(</a:t>
            </a:r>
            <a:r>
              <a:rPr lang="pt-BR" sz="1100">
                <a:solidFill>
                  <a:srgbClr val="007020"/>
                </a:solidFill>
              </a:rPr>
              <a:t>scandir</a:t>
            </a:r>
            <a:r>
              <a:rPr lang="pt-BR" sz="1100">
                <a:solidFill>
                  <a:schemeClr val="dk1"/>
                </a:solidFill>
              </a:rPr>
              <a:t>(</a:t>
            </a:r>
            <a:r>
              <a:rPr lang="pt-BR" sz="1100">
                <a:solidFill>
                  <a:srgbClr val="996633"/>
                </a:solidFill>
              </a:rPr>
              <a:t>$path</a:t>
            </a:r>
            <a:r>
              <a:rPr lang="pt-BR" sz="1100">
                <a:solidFill>
                  <a:schemeClr val="dk1"/>
                </a:solidFill>
              </a:rPr>
              <a:t>), </a:t>
            </a:r>
            <a:r>
              <a:rPr b="1" lang="pt-BR" sz="1100">
                <a:solidFill>
                  <a:srgbClr val="008800"/>
                </a:solidFill>
              </a:rPr>
              <a:t>array</a:t>
            </a:r>
            <a:r>
              <a:rPr lang="pt-BR" sz="1100">
                <a:solidFill>
                  <a:schemeClr val="dk1"/>
                </a:solidFill>
              </a:rPr>
              <a:t>(</a:t>
            </a:r>
            <a:r>
              <a:rPr lang="pt-BR" sz="1100">
                <a:solidFill>
                  <a:schemeClr val="dk1"/>
                </a:solidFill>
                <a:highlight>
                  <a:srgbClr val="FFF0F0"/>
                </a:highlight>
              </a:rPr>
              <a:t>'.'</a:t>
            </a:r>
            <a:r>
              <a:rPr lang="pt-BR" sz="1100">
                <a:solidFill>
                  <a:schemeClr val="dk1"/>
                </a:solidFill>
              </a:rPr>
              <a:t>, </a:t>
            </a:r>
            <a:r>
              <a:rPr lang="pt-BR" sz="1100">
                <a:solidFill>
                  <a:schemeClr val="dk1"/>
                </a:solidFill>
                <a:highlight>
                  <a:srgbClr val="FFF0F0"/>
                </a:highlight>
              </a:rPr>
              <a:t>'..'</a:t>
            </a:r>
            <a:r>
              <a:rPr lang="pt-BR" sz="1100">
                <a:solidFill>
                  <a:schemeClr val="dk1"/>
                </a:solidFill>
              </a:rPr>
              <a:t>));</a:t>
            </a:r>
            <a:endParaRPr sz="1100">
              <a:solidFill>
                <a:schemeClr val="dk1"/>
              </a:solidFill>
            </a:endParaRPr>
          </a:p>
          <a:p>
            <a:pPr indent="0" lvl="0" marL="0" rtl="0" algn="l">
              <a:spcBef>
                <a:spcPts val="0"/>
              </a:spcBef>
              <a:spcAft>
                <a:spcPts val="0"/>
              </a:spcAft>
              <a:buClr>
                <a:schemeClr val="dk1"/>
              </a:buClr>
              <a:buSzPts val="1100"/>
              <a:buFont typeface="Arial"/>
              <a:buNone/>
            </a:pPr>
            <a:r>
              <a:rPr lang="pt-BR" sz="1100">
                <a:solidFill>
                  <a:srgbClr val="996633"/>
                </a:solidFill>
              </a:rPr>
              <a:t>$captcha</a:t>
            </a:r>
            <a:r>
              <a:rPr lang="pt-BR" sz="1100">
                <a:solidFill>
                  <a:schemeClr val="dk1"/>
                </a:solidFill>
              </a:rPr>
              <a:t> </a:t>
            </a:r>
            <a:r>
              <a:rPr lang="pt-BR" sz="1100">
                <a:solidFill>
                  <a:srgbClr val="333333"/>
                </a:solidFill>
              </a:rPr>
              <a:t>=</a:t>
            </a:r>
            <a:r>
              <a:rPr lang="pt-BR" sz="1100">
                <a:solidFill>
                  <a:schemeClr val="dk1"/>
                </a:solidFill>
              </a:rPr>
              <a:t> </a:t>
            </a:r>
            <a:r>
              <a:rPr lang="pt-BR" sz="1100">
                <a:solidFill>
                  <a:schemeClr val="dk1"/>
                </a:solidFill>
                <a:highlight>
                  <a:srgbClr val="FFF0F0"/>
                </a:highlight>
              </a:rPr>
              <a:t>""</a:t>
            </a:r>
            <a:r>
              <a:rPr lang="pt-BR" sz="1100">
                <a:solidFill>
                  <a:schemeClr val="dk1"/>
                </a:solidFill>
              </a:rPr>
              <a:t>;</a:t>
            </a:r>
            <a:endParaRPr sz="1100">
              <a:solidFill>
                <a:schemeClr val="dk1"/>
              </a:solidFill>
            </a:endParaRPr>
          </a:p>
          <a:p>
            <a:pPr indent="0" lvl="0" marL="0" rtl="0" algn="l">
              <a:lnSpc>
                <a:spcPct val="125000"/>
              </a:lnSpc>
              <a:spcBef>
                <a:spcPts val="0"/>
              </a:spcBef>
              <a:spcAft>
                <a:spcPts val="0"/>
              </a:spcAft>
              <a:buNone/>
            </a:pPr>
            <a:r>
              <a:t/>
            </a:r>
            <a:endParaRPr sz="1100">
              <a:solidFill>
                <a:schemeClr val="dk1"/>
              </a:solidFill>
            </a:endParaRPr>
          </a:p>
        </p:txBody>
      </p:sp>
      <p:sp>
        <p:nvSpPr>
          <p:cNvPr id="3408" name="Google Shape;3408;p408"/>
          <p:cNvSpPr txBox="1"/>
          <p:nvPr/>
        </p:nvSpPr>
        <p:spPr>
          <a:xfrm>
            <a:off x="4491300" y="532750"/>
            <a:ext cx="49782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sz="1100">
                <a:solidFill>
                  <a:srgbClr val="996633"/>
                </a:solidFill>
              </a:rPr>
              <a:t>$tamanho_fonte</a:t>
            </a:r>
            <a:r>
              <a:rPr lang="pt-BR" sz="1100">
                <a:solidFill>
                  <a:schemeClr val="dk1"/>
                </a:solidFill>
              </a:rPr>
              <a:t> </a:t>
            </a:r>
            <a:r>
              <a:rPr lang="pt-BR" sz="1100">
                <a:solidFill>
                  <a:srgbClr val="333333"/>
                </a:solidFill>
              </a:rPr>
              <a:t>=</a:t>
            </a:r>
            <a:r>
              <a:rPr lang="pt-BR" sz="1100">
                <a:solidFill>
                  <a:schemeClr val="dk1"/>
                </a:solidFill>
              </a:rPr>
              <a:t> floor((</a:t>
            </a:r>
            <a:r>
              <a:rPr b="1" lang="pt-BR" sz="1100">
                <a:solidFill>
                  <a:srgbClr val="0000DD"/>
                </a:solidFill>
              </a:rPr>
              <a:t>40</a:t>
            </a:r>
            <a:r>
              <a:rPr lang="pt-BR" sz="1100">
                <a:solidFill>
                  <a:schemeClr val="dk1"/>
                </a:solidFill>
              </a:rPr>
              <a:t> </a:t>
            </a:r>
            <a:r>
              <a:rPr lang="pt-BR" sz="1100">
                <a:solidFill>
                  <a:srgbClr val="333333"/>
                </a:solidFill>
              </a:rPr>
              <a:t>/</a:t>
            </a:r>
            <a:r>
              <a:rPr lang="pt-BR" sz="1100">
                <a:solidFill>
                  <a:schemeClr val="dk1"/>
                </a:solidFill>
              </a:rPr>
              <a:t> </a:t>
            </a:r>
            <a:r>
              <a:rPr b="1" lang="pt-BR" sz="1100">
                <a:solidFill>
                  <a:srgbClr val="0000DD"/>
                </a:solidFill>
              </a:rPr>
              <a:t>100</a:t>
            </a:r>
            <a:r>
              <a:rPr lang="pt-BR" sz="1100">
                <a:solidFill>
                  <a:schemeClr val="dk1"/>
                </a:solidFill>
              </a:rPr>
              <a:t>) </a:t>
            </a:r>
            <a:r>
              <a:rPr lang="pt-BR" sz="1100">
                <a:solidFill>
                  <a:srgbClr val="333333"/>
                </a:solidFill>
              </a:rPr>
              <a:t>*</a:t>
            </a:r>
            <a:r>
              <a:rPr lang="pt-BR" sz="1100">
                <a:solidFill>
                  <a:schemeClr val="dk1"/>
                </a:solidFill>
              </a:rPr>
              <a:t> </a:t>
            </a:r>
            <a:r>
              <a:rPr lang="pt-BR" sz="1100">
                <a:solidFill>
                  <a:srgbClr val="996633"/>
                </a:solidFill>
              </a:rPr>
              <a:t>$altura</a:t>
            </a:r>
            <a:r>
              <a:rPr lang="pt-BR" sz="1100">
                <a:solidFill>
                  <a:schemeClr val="dk1"/>
                </a:solidFill>
              </a:rPr>
              <a:t>);</a:t>
            </a:r>
            <a:endParaRPr sz="1100">
              <a:solidFill>
                <a:schemeClr val="dk1"/>
              </a:solidFill>
            </a:endParaRPr>
          </a:p>
          <a:p>
            <a:pPr indent="0" lvl="0" marL="0" rtl="0" algn="l">
              <a:spcBef>
                <a:spcPts val="0"/>
              </a:spcBef>
              <a:spcAft>
                <a:spcPts val="0"/>
              </a:spcAft>
              <a:buNone/>
            </a:pPr>
            <a:r>
              <a:rPr lang="pt-BR" sz="1100">
                <a:solidFill>
                  <a:srgbClr val="996633"/>
                </a:solidFill>
              </a:rPr>
              <a:t>$i</a:t>
            </a:r>
            <a:r>
              <a:rPr lang="pt-BR" sz="1100">
                <a:solidFill>
                  <a:schemeClr val="dk1"/>
                </a:solidFill>
              </a:rPr>
              <a:t> </a:t>
            </a:r>
            <a:r>
              <a:rPr lang="pt-BR" sz="1100">
                <a:solidFill>
                  <a:srgbClr val="333333"/>
                </a:solidFill>
              </a:rPr>
              <a:t>=</a:t>
            </a:r>
            <a:r>
              <a:rPr lang="pt-BR" sz="1100">
                <a:solidFill>
                  <a:schemeClr val="dk1"/>
                </a:solidFill>
              </a:rPr>
              <a:t> </a:t>
            </a:r>
            <a:r>
              <a:rPr b="1" lang="pt-BR" sz="1100">
                <a:solidFill>
                  <a:srgbClr val="0000DD"/>
                </a:solidFill>
              </a:rPr>
              <a:t>0</a:t>
            </a:r>
            <a:r>
              <a:rPr lang="pt-BR" sz="1100">
                <a:solidFill>
                  <a:schemeClr val="dk1"/>
                </a:solidFill>
              </a:rPr>
              <a:t>;</a:t>
            </a:r>
            <a:endParaRPr sz="1100">
              <a:solidFill>
                <a:schemeClr val="dk1"/>
              </a:solidFill>
            </a:endParaRPr>
          </a:p>
          <a:p>
            <a:pPr indent="0" lvl="0" marL="0" rtl="0" algn="l">
              <a:spcBef>
                <a:spcPts val="0"/>
              </a:spcBef>
              <a:spcAft>
                <a:spcPts val="0"/>
              </a:spcAft>
              <a:buNone/>
            </a:pPr>
            <a:r>
              <a:t/>
            </a:r>
            <a:endParaRPr sz="1100">
              <a:solidFill>
                <a:schemeClr val="dk1"/>
              </a:solidFill>
            </a:endParaRPr>
          </a:p>
          <a:p>
            <a:pPr indent="0" lvl="0" marL="0" rtl="0" algn="l">
              <a:spcBef>
                <a:spcPts val="0"/>
              </a:spcBef>
              <a:spcAft>
                <a:spcPts val="0"/>
              </a:spcAft>
              <a:buNone/>
            </a:pPr>
            <a:r>
              <a:rPr b="1" lang="pt-BR" sz="1100">
                <a:solidFill>
                  <a:srgbClr val="008800"/>
                </a:solidFill>
              </a:rPr>
              <a:t>foreach</a:t>
            </a:r>
            <a:r>
              <a:rPr lang="pt-BR" sz="1100">
                <a:solidFill>
                  <a:schemeClr val="dk1"/>
                </a:solidFill>
              </a:rPr>
              <a:t> (</a:t>
            </a:r>
            <a:r>
              <a:rPr lang="pt-BR" sz="1100">
                <a:solidFill>
                  <a:srgbClr val="007020"/>
                </a:solidFill>
              </a:rPr>
              <a:t>range</a:t>
            </a:r>
            <a:r>
              <a:rPr lang="pt-BR" sz="1100">
                <a:solidFill>
                  <a:schemeClr val="dk1"/>
                </a:solidFill>
              </a:rPr>
              <a:t>(</a:t>
            </a:r>
            <a:r>
              <a:rPr b="1" lang="pt-BR" sz="1100">
                <a:solidFill>
                  <a:srgbClr val="0000DD"/>
                </a:solidFill>
              </a:rPr>
              <a:t>0</a:t>
            </a:r>
            <a:r>
              <a:rPr lang="pt-BR" sz="1100">
                <a:solidFill>
                  <a:schemeClr val="dk1"/>
                </a:solidFill>
              </a:rPr>
              <a:t>, </a:t>
            </a:r>
            <a:r>
              <a:rPr lang="pt-BR" sz="1100">
                <a:solidFill>
                  <a:srgbClr val="996633"/>
                </a:solidFill>
              </a:rPr>
              <a:t>$largura</a:t>
            </a:r>
            <a:r>
              <a:rPr lang="pt-BR" sz="1100">
                <a:solidFill>
                  <a:schemeClr val="dk1"/>
                </a:solidFill>
              </a:rPr>
              <a:t>, </a:t>
            </a:r>
            <a:r>
              <a:rPr lang="pt-BR" sz="1100">
                <a:solidFill>
                  <a:srgbClr val="996633"/>
                </a:solidFill>
              </a:rPr>
              <a:t>$espaco_por_char</a:t>
            </a:r>
            <a:r>
              <a:rPr lang="pt-BR" sz="1100">
                <a:solidFill>
                  <a:schemeClr val="dk1"/>
                </a:solidFill>
              </a:rPr>
              <a:t>) </a:t>
            </a:r>
            <a:r>
              <a:rPr b="1" lang="pt-BR" sz="1100">
                <a:solidFill>
                  <a:srgbClr val="008800"/>
                </a:solidFill>
              </a:rPr>
              <a:t>as</a:t>
            </a:r>
            <a:r>
              <a:rPr lang="pt-BR" sz="1100">
                <a:solidFill>
                  <a:schemeClr val="dk1"/>
                </a:solidFill>
              </a:rPr>
              <a:t> </a:t>
            </a:r>
            <a:r>
              <a:rPr lang="pt-BR" sz="1100">
                <a:solidFill>
                  <a:srgbClr val="996633"/>
                </a:solidFill>
              </a:rPr>
              <a:t>$x</a:t>
            </a:r>
            <a:r>
              <a:rPr lang="pt-BR" sz="1100">
                <a:solidFill>
                  <a:schemeClr val="dk1"/>
                </a:solidFill>
              </a:rPr>
              <a:t>) {</a:t>
            </a:r>
            <a:endParaRPr sz="1100">
              <a:solidFill>
                <a:schemeClr val="dk1"/>
              </a:solidFill>
            </a:endParaRPr>
          </a:p>
          <a:p>
            <a:pPr indent="0" lvl="0" marL="0" rtl="0" algn="l">
              <a:spcBef>
                <a:spcPts val="0"/>
              </a:spcBef>
              <a:spcAft>
                <a:spcPts val="0"/>
              </a:spcAft>
              <a:buNone/>
            </a:pPr>
            <a:r>
              <a:rPr lang="pt-BR" sz="1100">
                <a:solidFill>
                  <a:schemeClr val="dk1"/>
                </a:solidFill>
              </a:rPr>
              <a:t>    </a:t>
            </a:r>
            <a:r>
              <a:rPr b="1" lang="pt-BR" sz="1100">
                <a:solidFill>
                  <a:srgbClr val="008800"/>
                </a:solidFill>
              </a:rPr>
              <a:t>if</a:t>
            </a:r>
            <a:r>
              <a:rPr lang="pt-BR" sz="1100">
                <a:solidFill>
                  <a:schemeClr val="dk1"/>
                </a:solidFill>
              </a:rPr>
              <a:t> (</a:t>
            </a:r>
            <a:r>
              <a:rPr lang="pt-BR" sz="1100">
                <a:solidFill>
                  <a:srgbClr val="996633"/>
                </a:solidFill>
              </a:rPr>
              <a:t>$x</a:t>
            </a:r>
            <a:r>
              <a:rPr lang="pt-BR" sz="1100">
                <a:solidFill>
                  <a:schemeClr val="dk1"/>
                </a:solidFill>
              </a:rPr>
              <a:t> </a:t>
            </a:r>
            <a:r>
              <a:rPr lang="pt-BR" sz="1100">
                <a:solidFill>
                  <a:srgbClr val="333333"/>
                </a:solidFill>
              </a:rPr>
              <a:t>&lt;</a:t>
            </a:r>
            <a:r>
              <a:rPr lang="pt-BR" sz="1100">
                <a:solidFill>
                  <a:schemeClr val="dk1"/>
                </a:solidFill>
              </a:rPr>
              <a:t> </a:t>
            </a:r>
            <a:r>
              <a:rPr lang="pt-BR" sz="1100">
                <a:solidFill>
                  <a:srgbClr val="996633"/>
                </a:solidFill>
              </a:rPr>
              <a:t>$largura</a:t>
            </a:r>
            <a:r>
              <a:rPr lang="pt-BR" sz="1100">
                <a:solidFill>
                  <a:schemeClr val="dk1"/>
                </a:solidFill>
              </a:rPr>
              <a:t>) {</a:t>
            </a:r>
            <a:endParaRPr sz="1100">
              <a:solidFill>
                <a:schemeClr val="dk1"/>
              </a:solidFill>
            </a:endParaRPr>
          </a:p>
          <a:p>
            <a:pPr indent="0" lvl="0" marL="0" rtl="0" algn="l">
              <a:spcBef>
                <a:spcPts val="0"/>
              </a:spcBef>
              <a:spcAft>
                <a:spcPts val="0"/>
              </a:spcAft>
              <a:buNone/>
            </a:pPr>
            <a:r>
              <a:rPr lang="pt-BR" sz="1100">
                <a:solidFill>
                  <a:schemeClr val="dk1"/>
                </a:solidFill>
              </a:rPr>
              <a:t>        </a:t>
            </a:r>
            <a:r>
              <a:rPr lang="pt-BR" sz="1100">
                <a:solidFill>
                  <a:srgbClr val="996633"/>
                </a:solidFill>
              </a:rPr>
              <a:t>$char</a:t>
            </a:r>
            <a:r>
              <a:rPr lang="pt-BR" sz="1100">
                <a:solidFill>
                  <a:schemeClr val="dk1"/>
                </a:solidFill>
              </a:rPr>
              <a:t> </a:t>
            </a:r>
            <a:r>
              <a:rPr lang="pt-BR" sz="1100">
                <a:solidFill>
                  <a:srgbClr val="333333"/>
                </a:solidFill>
              </a:rPr>
              <a:t>=</a:t>
            </a:r>
            <a:r>
              <a:rPr lang="pt-BR" sz="1100">
                <a:solidFill>
                  <a:schemeClr val="dk1"/>
                </a:solidFill>
              </a:rPr>
              <a:t> </a:t>
            </a:r>
            <a:r>
              <a:rPr lang="pt-BR" sz="1100">
                <a:solidFill>
                  <a:srgbClr val="996633"/>
                </a:solidFill>
              </a:rPr>
              <a:t>$random_char</a:t>
            </a:r>
            <a:r>
              <a:rPr lang="pt-BR" sz="1100">
                <a:solidFill>
                  <a:schemeClr val="dk1"/>
                </a:solidFill>
              </a:rPr>
              <a:t>();</a:t>
            </a:r>
            <a:endParaRPr sz="1100">
              <a:solidFill>
                <a:schemeClr val="dk1"/>
              </a:solidFill>
            </a:endParaRPr>
          </a:p>
          <a:p>
            <a:pPr indent="0" lvl="0" marL="0" rtl="0" algn="l">
              <a:spcBef>
                <a:spcPts val="0"/>
              </a:spcBef>
              <a:spcAft>
                <a:spcPts val="0"/>
              </a:spcAft>
              <a:buNone/>
            </a:pPr>
            <a:r>
              <a:rPr lang="pt-BR" sz="1100">
                <a:solidFill>
                  <a:schemeClr val="dk1"/>
                </a:solidFill>
              </a:rPr>
              <a:t>        </a:t>
            </a:r>
            <a:r>
              <a:rPr lang="pt-BR" sz="1100">
                <a:solidFill>
                  <a:srgbClr val="996633"/>
                </a:solidFill>
              </a:rPr>
              <a:t>$captcha</a:t>
            </a:r>
            <a:r>
              <a:rPr lang="pt-BR" sz="1100">
                <a:solidFill>
                  <a:schemeClr val="dk1"/>
                </a:solidFill>
              </a:rPr>
              <a:t> </a:t>
            </a:r>
            <a:r>
              <a:rPr lang="pt-BR" sz="1100">
                <a:solidFill>
                  <a:srgbClr val="333333"/>
                </a:solidFill>
              </a:rPr>
              <a:t>.=</a:t>
            </a:r>
            <a:r>
              <a:rPr lang="pt-BR" sz="1100">
                <a:solidFill>
                  <a:schemeClr val="dk1"/>
                </a:solidFill>
              </a:rPr>
              <a:t> </a:t>
            </a:r>
            <a:r>
              <a:rPr lang="pt-BR" sz="1100">
                <a:solidFill>
                  <a:srgbClr val="996633"/>
                </a:solidFill>
              </a:rPr>
              <a:t>$char</a:t>
            </a:r>
            <a:r>
              <a:rPr lang="pt-BR" sz="1100">
                <a:solidFill>
                  <a:schemeClr val="dk1"/>
                </a:solidFill>
              </a:rPr>
              <a:t>;</a:t>
            </a:r>
            <a:endParaRPr sz="1100">
              <a:solidFill>
                <a:schemeClr val="dk1"/>
              </a:solidFill>
            </a:endParaRPr>
          </a:p>
          <a:p>
            <a:pPr indent="0" lvl="0" marL="0" rtl="0" algn="l">
              <a:spcBef>
                <a:spcPts val="0"/>
              </a:spcBef>
              <a:spcAft>
                <a:spcPts val="0"/>
              </a:spcAft>
              <a:buNone/>
            </a:pPr>
            <a:r>
              <a:rPr lang="pt-BR" sz="1100">
                <a:solidFill>
                  <a:schemeClr val="dk1"/>
                </a:solidFill>
              </a:rPr>
              <a:t>        </a:t>
            </a:r>
            <a:r>
              <a:rPr lang="pt-BR" sz="1100">
                <a:solidFill>
                  <a:srgbClr val="996633"/>
                </a:solidFill>
              </a:rPr>
              <a:t>$angulo</a:t>
            </a:r>
            <a:r>
              <a:rPr lang="pt-BR" sz="1100">
                <a:solidFill>
                  <a:schemeClr val="dk1"/>
                </a:solidFill>
              </a:rPr>
              <a:t> </a:t>
            </a:r>
            <a:r>
              <a:rPr lang="pt-BR" sz="1100">
                <a:solidFill>
                  <a:srgbClr val="333333"/>
                </a:solidFill>
              </a:rPr>
              <a:t>=</a:t>
            </a:r>
            <a:r>
              <a:rPr lang="pt-BR" sz="1100">
                <a:solidFill>
                  <a:schemeClr val="dk1"/>
                </a:solidFill>
              </a:rPr>
              <a:t> rand(</a:t>
            </a:r>
            <a:r>
              <a:rPr b="1" lang="pt-BR" sz="1100">
                <a:solidFill>
                  <a:srgbClr val="0000DD"/>
                </a:solidFill>
              </a:rPr>
              <a:t>0</a:t>
            </a:r>
            <a:r>
              <a:rPr lang="pt-BR" sz="1100">
                <a:solidFill>
                  <a:schemeClr val="dk1"/>
                </a:solidFill>
              </a:rPr>
              <a:t>, </a:t>
            </a:r>
            <a:r>
              <a:rPr b="1" lang="pt-BR" sz="1100">
                <a:solidFill>
                  <a:srgbClr val="0000DD"/>
                </a:solidFill>
              </a:rPr>
              <a:t>45</a:t>
            </a:r>
            <a:r>
              <a:rPr lang="pt-BR" sz="1100">
                <a:solidFill>
                  <a:schemeClr val="dk1"/>
                </a:solidFill>
              </a:rPr>
              <a:t>);</a:t>
            </a:r>
            <a:endParaRPr sz="1100">
              <a:solidFill>
                <a:schemeClr val="dk1"/>
              </a:solidFill>
            </a:endParaRPr>
          </a:p>
          <a:p>
            <a:pPr indent="0" lvl="0" marL="0" rtl="0" algn="l">
              <a:spcBef>
                <a:spcPts val="0"/>
              </a:spcBef>
              <a:spcAft>
                <a:spcPts val="0"/>
              </a:spcAft>
              <a:buNone/>
            </a:pPr>
            <a:r>
              <a:rPr lang="pt-BR" sz="1100">
                <a:solidFill>
                  <a:schemeClr val="dk1"/>
                </a:solidFill>
              </a:rPr>
              <a:t>        imagettftext(</a:t>
            </a:r>
            <a:r>
              <a:rPr lang="pt-BR" sz="1100">
                <a:solidFill>
                  <a:srgbClr val="996633"/>
                </a:solidFill>
              </a:rPr>
              <a:t>$image</a:t>
            </a:r>
            <a:r>
              <a:rPr lang="pt-BR" sz="1100">
                <a:solidFill>
                  <a:schemeClr val="dk1"/>
                </a:solidFill>
              </a:rPr>
              <a:t>,</a:t>
            </a:r>
            <a:r>
              <a:rPr lang="pt-BR" sz="1100">
                <a:solidFill>
                  <a:srgbClr val="996633"/>
                </a:solidFill>
              </a:rPr>
              <a:t>$tamanho_fonte</a:t>
            </a:r>
            <a:r>
              <a:rPr lang="pt-BR" sz="1100">
                <a:solidFill>
                  <a:schemeClr val="dk1"/>
                </a:solidFill>
              </a:rPr>
              <a:t>,</a:t>
            </a:r>
            <a:r>
              <a:rPr lang="pt-BR" sz="1100">
                <a:solidFill>
                  <a:srgbClr val="996633"/>
                </a:solidFill>
              </a:rPr>
              <a:t>$angulo</a:t>
            </a:r>
            <a:r>
              <a:rPr lang="pt-BR" sz="1100">
                <a:solidFill>
                  <a:schemeClr val="dk1"/>
                </a:solidFill>
              </a:rPr>
              <a:t>,</a:t>
            </a:r>
            <a:endParaRPr sz="1100">
              <a:solidFill>
                <a:schemeClr val="dk1"/>
              </a:solidFill>
            </a:endParaRPr>
          </a:p>
          <a:p>
            <a:pPr indent="0" lvl="0" marL="0" rtl="0" algn="l">
              <a:spcBef>
                <a:spcPts val="0"/>
              </a:spcBef>
              <a:spcAft>
                <a:spcPts val="0"/>
              </a:spcAft>
              <a:buNone/>
            </a:pPr>
            <a:r>
              <a:rPr lang="pt-BR" sz="1100">
                <a:solidFill>
                  <a:schemeClr val="dk1"/>
                </a:solidFill>
              </a:rPr>
              <a:t>                </a:t>
            </a:r>
            <a:r>
              <a:rPr lang="pt-BR" sz="1100">
                <a:solidFill>
                  <a:srgbClr val="996633"/>
                </a:solidFill>
              </a:rPr>
              <a:t>$x</a:t>
            </a:r>
            <a:r>
              <a:rPr lang="pt-BR" sz="1100">
                <a:solidFill>
                  <a:schemeClr val="dk1"/>
                </a:solidFill>
              </a:rPr>
              <a:t> </a:t>
            </a:r>
            <a:r>
              <a:rPr lang="pt-BR" sz="1100">
                <a:solidFill>
                  <a:srgbClr val="333333"/>
                </a:solidFill>
              </a:rPr>
              <a:t>+</a:t>
            </a:r>
            <a:r>
              <a:rPr lang="pt-BR" sz="1100">
                <a:solidFill>
                  <a:schemeClr val="dk1"/>
                </a:solidFill>
              </a:rPr>
              <a:t> (</a:t>
            </a:r>
            <a:r>
              <a:rPr lang="pt-BR" sz="1100">
                <a:solidFill>
                  <a:srgbClr val="996633"/>
                </a:solidFill>
              </a:rPr>
              <a:t>$tamanho_fonte</a:t>
            </a:r>
            <a:r>
              <a:rPr lang="pt-BR" sz="1100">
                <a:solidFill>
                  <a:schemeClr val="dk1"/>
                </a:solidFill>
              </a:rPr>
              <a:t> </a:t>
            </a:r>
            <a:r>
              <a:rPr lang="pt-BR" sz="1100">
                <a:solidFill>
                  <a:srgbClr val="333333"/>
                </a:solidFill>
              </a:rPr>
              <a:t>/</a:t>
            </a:r>
            <a:r>
              <a:rPr lang="pt-BR" sz="1100">
                <a:solidFill>
                  <a:schemeClr val="dk1"/>
                </a:solidFill>
              </a:rPr>
              <a:t> </a:t>
            </a:r>
            <a:r>
              <a:rPr b="1" lang="pt-BR" sz="1100">
                <a:solidFill>
                  <a:srgbClr val="0000DD"/>
                </a:solidFill>
              </a:rPr>
              <a:t>2</a:t>
            </a:r>
            <a:r>
              <a:rPr lang="pt-BR" sz="1100">
                <a:solidFill>
                  <a:schemeClr val="dk1"/>
                </a:solidFill>
              </a:rPr>
              <a:t>), (</a:t>
            </a:r>
            <a:r>
              <a:rPr lang="pt-BR" sz="1100">
                <a:solidFill>
                  <a:srgbClr val="996633"/>
                </a:solidFill>
              </a:rPr>
              <a:t>$tamanho_fonte</a:t>
            </a:r>
            <a:r>
              <a:rPr lang="pt-BR" sz="1100">
                <a:solidFill>
                  <a:schemeClr val="dk1"/>
                </a:solidFill>
              </a:rPr>
              <a:t> </a:t>
            </a:r>
            <a:r>
              <a:rPr lang="pt-BR" sz="1100">
                <a:solidFill>
                  <a:srgbClr val="333333"/>
                </a:solidFill>
              </a:rPr>
              <a:t>*</a:t>
            </a:r>
            <a:r>
              <a:rPr lang="pt-BR" sz="1100">
                <a:solidFill>
                  <a:schemeClr val="dk1"/>
                </a:solidFill>
              </a:rPr>
              <a:t> rand(</a:t>
            </a:r>
            <a:r>
              <a:rPr b="1" lang="pt-BR" sz="1100">
                <a:solidFill>
                  <a:srgbClr val="6600EE"/>
                </a:solidFill>
              </a:rPr>
              <a:t>1.5</a:t>
            </a:r>
            <a:r>
              <a:rPr lang="pt-BR" sz="1100">
                <a:solidFill>
                  <a:schemeClr val="dk1"/>
                </a:solidFill>
              </a:rPr>
              <a:t>, </a:t>
            </a:r>
            <a:r>
              <a:rPr b="1" lang="pt-BR" sz="1100">
                <a:solidFill>
                  <a:srgbClr val="0000DD"/>
                </a:solidFill>
              </a:rPr>
              <a:t>2</a:t>
            </a:r>
            <a:r>
              <a:rPr lang="pt-BR" sz="1100">
                <a:solidFill>
                  <a:schemeClr val="dk1"/>
                </a:solidFill>
              </a:rPr>
              <a:t>)) </a:t>
            </a:r>
            <a:r>
              <a:rPr lang="pt-BR" sz="1100">
                <a:solidFill>
                  <a:srgbClr val="333333"/>
                </a:solidFill>
              </a:rPr>
              <a:t>+</a:t>
            </a:r>
            <a:r>
              <a:rPr lang="pt-BR" sz="1100">
                <a:solidFill>
                  <a:schemeClr val="dk1"/>
                </a:solidFill>
              </a:rPr>
              <a:t> </a:t>
            </a:r>
            <a:r>
              <a:rPr lang="pt-BR" sz="1100">
                <a:solidFill>
                  <a:srgbClr val="996633"/>
                </a:solidFill>
              </a:rPr>
              <a:t>$padding</a:t>
            </a:r>
            <a:r>
              <a:rPr lang="pt-BR" sz="1100">
                <a:solidFill>
                  <a:schemeClr val="dk1"/>
                </a:solidFill>
              </a:rPr>
              <a:t>,</a:t>
            </a:r>
            <a:endParaRPr sz="1100">
              <a:solidFill>
                <a:schemeClr val="dk1"/>
              </a:solidFill>
            </a:endParaRPr>
          </a:p>
          <a:p>
            <a:pPr indent="0" lvl="0" marL="0" rtl="0" algn="l">
              <a:spcBef>
                <a:spcPts val="0"/>
              </a:spcBef>
              <a:spcAft>
                <a:spcPts val="0"/>
              </a:spcAft>
              <a:buNone/>
            </a:pPr>
            <a:r>
              <a:rPr lang="pt-BR" sz="1100">
                <a:solidFill>
                  <a:schemeClr val="dk1"/>
                </a:solidFill>
              </a:rPr>
              <a:t>                rand(</a:t>
            </a:r>
            <a:r>
              <a:rPr b="1" lang="pt-BR" sz="1100">
                <a:solidFill>
                  <a:srgbClr val="0000DD"/>
                </a:solidFill>
              </a:rPr>
              <a:t>0</a:t>
            </a:r>
            <a:r>
              <a:rPr lang="pt-BR" sz="1100">
                <a:solidFill>
                  <a:schemeClr val="dk1"/>
                </a:solidFill>
              </a:rPr>
              <a:t>, </a:t>
            </a:r>
            <a:r>
              <a:rPr b="1" lang="pt-BR" sz="1100">
                <a:solidFill>
                  <a:srgbClr val="0000DD"/>
                </a:solidFill>
              </a:rPr>
              <a:t>1</a:t>
            </a:r>
            <a:r>
              <a:rPr lang="pt-BR" sz="1100">
                <a:solidFill>
                  <a:schemeClr val="dk1"/>
                </a:solidFill>
              </a:rPr>
              <a:t>) </a:t>
            </a:r>
            <a:r>
              <a:rPr lang="pt-BR" sz="1100">
                <a:solidFill>
                  <a:srgbClr val="333333"/>
                </a:solidFill>
              </a:rPr>
              <a:t>?</a:t>
            </a:r>
            <a:r>
              <a:rPr lang="pt-BR" sz="1100">
                <a:solidFill>
                  <a:schemeClr val="dk1"/>
                </a:solidFill>
              </a:rPr>
              <a:t> </a:t>
            </a:r>
            <a:r>
              <a:rPr lang="pt-BR" sz="1100">
                <a:solidFill>
                  <a:srgbClr val="996633"/>
                </a:solidFill>
              </a:rPr>
              <a:t>$preto</a:t>
            </a:r>
            <a:r>
              <a:rPr lang="pt-BR" sz="1100">
                <a:solidFill>
                  <a:schemeClr val="dk1"/>
                </a:solidFill>
              </a:rPr>
              <a:t> </a:t>
            </a:r>
            <a:r>
              <a:rPr lang="pt-BR" sz="1100">
                <a:solidFill>
                  <a:srgbClr val="333333"/>
                </a:solidFill>
              </a:rPr>
              <a:t>:</a:t>
            </a:r>
            <a:r>
              <a:rPr lang="pt-BR" sz="1100">
                <a:solidFill>
                  <a:schemeClr val="dk1"/>
                </a:solidFill>
              </a:rPr>
              <a:t> </a:t>
            </a:r>
            <a:r>
              <a:rPr lang="pt-BR" sz="1100">
                <a:solidFill>
                  <a:srgbClr val="996633"/>
                </a:solidFill>
              </a:rPr>
              <a:t>$branco</a:t>
            </a:r>
            <a:r>
              <a:rPr lang="pt-BR" sz="1100">
                <a:solidFill>
                  <a:schemeClr val="dk1"/>
                </a:solidFill>
              </a:rPr>
              <a:t>,</a:t>
            </a:r>
            <a:endParaRPr sz="1100">
              <a:solidFill>
                <a:schemeClr val="dk1"/>
              </a:solidFill>
            </a:endParaRPr>
          </a:p>
          <a:p>
            <a:pPr indent="0" lvl="0" marL="0" rtl="0" algn="l">
              <a:spcBef>
                <a:spcPts val="0"/>
              </a:spcBef>
              <a:spcAft>
                <a:spcPts val="0"/>
              </a:spcAft>
              <a:buNone/>
            </a:pPr>
            <a:r>
              <a:rPr lang="pt-BR" sz="1100">
                <a:solidFill>
                  <a:schemeClr val="dk1"/>
                </a:solidFill>
              </a:rPr>
              <a:t>                </a:t>
            </a:r>
            <a:r>
              <a:rPr lang="pt-BR" sz="1100">
                <a:solidFill>
                  <a:srgbClr val="996633"/>
                </a:solidFill>
              </a:rPr>
              <a:t>$path</a:t>
            </a:r>
            <a:r>
              <a:rPr lang="pt-BR" sz="1100">
                <a:solidFill>
                  <a:schemeClr val="dk1"/>
                </a:solidFill>
              </a:rPr>
              <a:t> </a:t>
            </a:r>
            <a:r>
              <a:rPr lang="pt-BR" sz="1100">
                <a:solidFill>
                  <a:srgbClr val="333333"/>
                </a:solidFill>
              </a:rPr>
              <a:t>.</a:t>
            </a:r>
            <a:r>
              <a:rPr lang="pt-BR" sz="1100">
                <a:solidFill>
                  <a:schemeClr val="dk1"/>
                </a:solidFill>
              </a:rPr>
              <a:t> </a:t>
            </a:r>
            <a:r>
              <a:rPr lang="pt-BR" sz="1100">
                <a:solidFill>
                  <a:srgbClr val="996633"/>
                </a:solidFill>
              </a:rPr>
              <a:t>$fonts</a:t>
            </a:r>
            <a:r>
              <a:rPr lang="pt-BR" sz="1100">
                <a:solidFill>
                  <a:schemeClr val="dk1"/>
                </a:solidFill>
              </a:rPr>
              <a:t>[</a:t>
            </a:r>
            <a:r>
              <a:rPr lang="pt-BR" sz="1100">
                <a:solidFill>
                  <a:srgbClr val="007020"/>
                </a:solidFill>
              </a:rPr>
              <a:t>array_rand</a:t>
            </a:r>
            <a:r>
              <a:rPr lang="pt-BR" sz="1100">
                <a:solidFill>
                  <a:schemeClr val="dk1"/>
                </a:solidFill>
              </a:rPr>
              <a:t>(</a:t>
            </a:r>
            <a:r>
              <a:rPr lang="pt-BR" sz="1100">
                <a:solidFill>
                  <a:srgbClr val="996633"/>
                </a:solidFill>
              </a:rPr>
              <a:t>$fonts</a:t>
            </a:r>
            <a:r>
              <a:rPr lang="pt-BR" sz="1100">
                <a:solidFill>
                  <a:schemeClr val="dk1"/>
                </a:solidFill>
              </a:rPr>
              <a:t>)], </a:t>
            </a:r>
            <a:r>
              <a:rPr lang="pt-BR" sz="1100">
                <a:solidFill>
                  <a:srgbClr val="996633"/>
                </a:solidFill>
              </a:rPr>
              <a:t>$char</a:t>
            </a:r>
            <a:r>
              <a:rPr lang="pt-BR" sz="1100">
                <a:solidFill>
                  <a:schemeClr val="dk1"/>
                </a:solidFill>
              </a:rPr>
              <a:t>);</a:t>
            </a:r>
            <a:endParaRPr sz="1100">
              <a:solidFill>
                <a:schemeClr val="dk1"/>
              </a:solidFill>
            </a:endParaRPr>
          </a:p>
          <a:p>
            <a:pPr indent="0" lvl="0" marL="0" rtl="0" algn="l">
              <a:spcBef>
                <a:spcPts val="0"/>
              </a:spcBef>
              <a:spcAft>
                <a:spcPts val="0"/>
              </a:spcAft>
              <a:buNone/>
            </a:pPr>
            <a:r>
              <a:rPr lang="pt-BR" sz="1100">
                <a:solidFill>
                  <a:schemeClr val="dk1"/>
                </a:solidFill>
              </a:rPr>
              <a:t>    }</a:t>
            </a:r>
            <a:endParaRPr sz="1100">
              <a:solidFill>
                <a:schemeClr val="dk1"/>
              </a:solidFill>
            </a:endParaRPr>
          </a:p>
          <a:p>
            <a:pPr indent="0" lvl="0" marL="0" rtl="0" algn="l">
              <a:spcBef>
                <a:spcPts val="0"/>
              </a:spcBef>
              <a:spcAft>
                <a:spcPts val="0"/>
              </a:spcAft>
              <a:buNone/>
            </a:pPr>
            <a:r>
              <a:rPr lang="pt-BR" sz="1100">
                <a:solidFill>
                  <a:schemeClr val="dk1"/>
                </a:solidFill>
              </a:rPr>
              <a:t>}</a:t>
            </a:r>
            <a:endParaRPr sz="1100">
              <a:solidFill>
                <a:schemeClr val="dk1"/>
              </a:solidFill>
            </a:endParaRPr>
          </a:p>
          <a:p>
            <a:pPr indent="0" lvl="0" marL="0" rtl="0" algn="l">
              <a:spcBef>
                <a:spcPts val="0"/>
              </a:spcBef>
              <a:spcAft>
                <a:spcPts val="0"/>
              </a:spcAft>
              <a:buNone/>
            </a:pPr>
            <a:r>
              <a:t/>
            </a:r>
            <a:endParaRPr sz="1100">
              <a:solidFill>
                <a:schemeClr val="dk1"/>
              </a:solidFill>
            </a:endParaRPr>
          </a:p>
          <a:p>
            <a:pPr indent="0" lvl="0" marL="0" rtl="0" algn="l">
              <a:spcBef>
                <a:spcPts val="0"/>
              </a:spcBef>
              <a:spcAft>
                <a:spcPts val="0"/>
              </a:spcAft>
              <a:buNone/>
            </a:pPr>
            <a:r>
              <a:rPr b="1" lang="pt-BR" sz="1100">
                <a:solidFill>
                  <a:srgbClr val="008800"/>
                </a:solidFill>
              </a:rPr>
              <a:t>for</a:t>
            </a:r>
            <a:r>
              <a:rPr lang="pt-BR" sz="1100">
                <a:solidFill>
                  <a:schemeClr val="dk1"/>
                </a:solidFill>
              </a:rPr>
              <a:t> (</a:t>
            </a:r>
            <a:r>
              <a:rPr lang="pt-BR" sz="1100">
                <a:solidFill>
                  <a:srgbClr val="996633"/>
                </a:solidFill>
              </a:rPr>
              <a:t>$i</a:t>
            </a:r>
            <a:r>
              <a:rPr lang="pt-BR" sz="1100">
                <a:solidFill>
                  <a:schemeClr val="dk1"/>
                </a:solidFill>
              </a:rPr>
              <a:t> </a:t>
            </a:r>
            <a:r>
              <a:rPr lang="pt-BR" sz="1100">
                <a:solidFill>
                  <a:srgbClr val="333333"/>
                </a:solidFill>
              </a:rPr>
              <a:t>=</a:t>
            </a:r>
            <a:r>
              <a:rPr lang="pt-BR" sz="1100">
                <a:solidFill>
                  <a:schemeClr val="dk1"/>
                </a:solidFill>
              </a:rPr>
              <a:t> </a:t>
            </a:r>
            <a:r>
              <a:rPr b="1" lang="pt-BR" sz="1100">
                <a:solidFill>
                  <a:srgbClr val="0000DD"/>
                </a:solidFill>
              </a:rPr>
              <a:t>0</a:t>
            </a:r>
            <a:r>
              <a:rPr lang="pt-BR" sz="1100">
                <a:solidFill>
                  <a:schemeClr val="dk1"/>
                </a:solidFill>
              </a:rPr>
              <a:t>; </a:t>
            </a:r>
            <a:r>
              <a:rPr lang="pt-BR" sz="1100">
                <a:solidFill>
                  <a:srgbClr val="996633"/>
                </a:solidFill>
              </a:rPr>
              <a:t>$i</a:t>
            </a:r>
            <a:r>
              <a:rPr lang="pt-BR" sz="1100">
                <a:solidFill>
                  <a:schemeClr val="dk1"/>
                </a:solidFill>
              </a:rPr>
              <a:t> </a:t>
            </a:r>
            <a:r>
              <a:rPr lang="pt-BR" sz="1100">
                <a:solidFill>
                  <a:srgbClr val="333333"/>
                </a:solidFill>
              </a:rPr>
              <a:t>&lt;</a:t>
            </a:r>
            <a:r>
              <a:rPr lang="pt-BR" sz="1100">
                <a:solidFill>
                  <a:schemeClr val="dk1"/>
                </a:solidFill>
              </a:rPr>
              <a:t> </a:t>
            </a:r>
            <a:r>
              <a:rPr b="1" lang="pt-BR" sz="1100">
                <a:solidFill>
                  <a:srgbClr val="0000DD"/>
                </a:solidFill>
              </a:rPr>
              <a:t>3</a:t>
            </a:r>
            <a:r>
              <a:rPr lang="pt-BR" sz="1100">
                <a:solidFill>
                  <a:schemeClr val="dk1"/>
                </a:solidFill>
              </a:rPr>
              <a:t>; </a:t>
            </a:r>
            <a:r>
              <a:rPr lang="pt-BR" sz="1100">
                <a:solidFill>
                  <a:srgbClr val="996633"/>
                </a:solidFill>
              </a:rPr>
              <a:t>$i</a:t>
            </a:r>
            <a:r>
              <a:rPr lang="pt-BR" sz="1100">
                <a:solidFill>
                  <a:srgbClr val="333333"/>
                </a:solidFill>
              </a:rPr>
              <a:t>++</a:t>
            </a:r>
            <a:r>
              <a:rPr lang="pt-BR" sz="1100">
                <a:solidFill>
                  <a:schemeClr val="dk1"/>
                </a:solidFill>
              </a:rPr>
              <a:t>) {</a:t>
            </a:r>
            <a:endParaRPr sz="1100">
              <a:solidFill>
                <a:schemeClr val="dk1"/>
              </a:solidFill>
            </a:endParaRPr>
          </a:p>
          <a:p>
            <a:pPr indent="0" lvl="0" marL="0" rtl="0" algn="l">
              <a:spcBef>
                <a:spcPts val="0"/>
              </a:spcBef>
              <a:spcAft>
                <a:spcPts val="0"/>
              </a:spcAft>
              <a:buNone/>
            </a:pPr>
            <a:r>
              <a:rPr lang="pt-BR" sz="1100">
                <a:solidFill>
                  <a:schemeClr val="dk1"/>
                </a:solidFill>
              </a:rPr>
              <a:t>    imagesetthickness(</a:t>
            </a:r>
            <a:r>
              <a:rPr lang="pt-BR" sz="1100">
                <a:solidFill>
                  <a:srgbClr val="996633"/>
                </a:solidFill>
              </a:rPr>
              <a:t>$image</a:t>
            </a:r>
            <a:r>
              <a:rPr lang="pt-BR" sz="1100">
                <a:solidFill>
                  <a:schemeClr val="dk1"/>
                </a:solidFill>
              </a:rPr>
              <a:t>, rand(</a:t>
            </a:r>
            <a:r>
              <a:rPr b="1" lang="pt-BR" sz="1100">
                <a:solidFill>
                  <a:srgbClr val="0000DD"/>
                </a:solidFill>
              </a:rPr>
              <a:t>1</a:t>
            </a:r>
            <a:r>
              <a:rPr lang="pt-BR" sz="1100">
                <a:solidFill>
                  <a:schemeClr val="dk1"/>
                </a:solidFill>
              </a:rPr>
              <a:t>, </a:t>
            </a:r>
            <a:r>
              <a:rPr b="1" lang="pt-BR" sz="1100">
                <a:solidFill>
                  <a:srgbClr val="0000DD"/>
                </a:solidFill>
              </a:rPr>
              <a:t>2</a:t>
            </a:r>
            <a:r>
              <a:rPr lang="pt-BR" sz="1100">
                <a:solidFill>
                  <a:schemeClr val="dk1"/>
                </a:solidFill>
              </a:rPr>
              <a:t>));</a:t>
            </a:r>
            <a:endParaRPr sz="1100">
              <a:solidFill>
                <a:schemeClr val="dk1"/>
              </a:solidFill>
            </a:endParaRPr>
          </a:p>
          <a:p>
            <a:pPr indent="0" lvl="0" marL="0" rtl="0" algn="l">
              <a:spcBef>
                <a:spcPts val="0"/>
              </a:spcBef>
              <a:spcAft>
                <a:spcPts val="0"/>
              </a:spcAft>
              <a:buNone/>
            </a:pPr>
            <a:r>
              <a:rPr lang="pt-BR" sz="1100">
                <a:solidFill>
                  <a:schemeClr val="dk1"/>
                </a:solidFill>
              </a:rPr>
              <a:t>    imageline(</a:t>
            </a:r>
            <a:r>
              <a:rPr lang="pt-BR" sz="1100">
                <a:solidFill>
                  <a:srgbClr val="996633"/>
                </a:solidFill>
              </a:rPr>
              <a:t>$image</a:t>
            </a:r>
            <a:r>
              <a:rPr lang="pt-BR" sz="1100">
                <a:solidFill>
                  <a:schemeClr val="dk1"/>
                </a:solidFill>
              </a:rPr>
              <a:t>, rand(</a:t>
            </a:r>
            <a:r>
              <a:rPr b="1" lang="pt-BR" sz="1100">
                <a:solidFill>
                  <a:srgbClr val="0000DD"/>
                </a:solidFill>
              </a:rPr>
              <a:t>0</a:t>
            </a:r>
            <a:r>
              <a:rPr lang="pt-BR" sz="1100">
                <a:solidFill>
                  <a:schemeClr val="dk1"/>
                </a:solidFill>
              </a:rPr>
              <a:t>, </a:t>
            </a:r>
            <a:r>
              <a:rPr lang="pt-BR" sz="1100">
                <a:solidFill>
                  <a:srgbClr val="996633"/>
                </a:solidFill>
              </a:rPr>
              <a:t>$largura</a:t>
            </a:r>
            <a:r>
              <a:rPr lang="pt-BR" sz="1100">
                <a:solidFill>
                  <a:schemeClr val="dk1"/>
                </a:solidFill>
              </a:rPr>
              <a:t>), </a:t>
            </a:r>
            <a:r>
              <a:rPr b="1" lang="pt-BR" sz="1100">
                <a:solidFill>
                  <a:srgbClr val="0000DD"/>
                </a:solidFill>
              </a:rPr>
              <a:t>0</a:t>
            </a:r>
            <a:r>
              <a:rPr lang="pt-BR" sz="1100">
                <a:solidFill>
                  <a:schemeClr val="dk1"/>
                </a:solidFill>
              </a:rPr>
              <a:t>, rand(</a:t>
            </a:r>
            <a:r>
              <a:rPr b="1" lang="pt-BR" sz="1100">
                <a:solidFill>
                  <a:srgbClr val="0000DD"/>
                </a:solidFill>
              </a:rPr>
              <a:t>0</a:t>
            </a:r>
            <a:r>
              <a:rPr lang="pt-BR" sz="1100">
                <a:solidFill>
                  <a:schemeClr val="dk1"/>
                </a:solidFill>
              </a:rPr>
              <a:t>, </a:t>
            </a:r>
            <a:r>
              <a:rPr lang="pt-BR" sz="1100">
                <a:solidFill>
                  <a:srgbClr val="996633"/>
                </a:solidFill>
              </a:rPr>
              <a:t>$largura</a:t>
            </a:r>
            <a:r>
              <a:rPr lang="pt-BR" sz="1100">
                <a:solidFill>
                  <a:schemeClr val="dk1"/>
                </a:solidFill>
              </a:rPr>
              <a:t>), </a:t>
            </a:r>
            <a:r>
              <a:rPr lang="pt-BR" sz="1100">
                <a:solidFill>
                  <a:srgbClr val="996633"/>
                </a:solidFill>
              </a:rPr>
              <a:t>$altura</a:t>
            </a:r>
            <a:r>
              <a:rPr lang="pt-BR" sz="1100">
                <a:solidFill>
                  <a:schemeClr val="dk1"/>
                </a:solidFill>
              </a:rPr>
              <a:t>, </a:t>
            </a:r>
            <a:r>
              <a:rPr lang="pt-BR" sz="1100">
                <a:solidFill>
                  <a:srgbClr val="996633"/>
                </a:solidFill>
              </a:rPr>
              <a:t>$azul_escuro</a:t>
            </a:r>
            <a:r>
              <a:rPr lang="pt-BR" sz="1100">
                <a:solidFill>
                  <a:schemeClr val="dk1"/>
                </a:solidFill>
              </a:rPr>
              <a:t>);</a:t>
            </a:r>
            <a:endParaRPr sz="1100">
              <a:solidFill>
                <a:schemeClr val="dk1"/>
              </a:solidFill>
            </a:endParaRPr>
          </a:p>
          <a:p>
            <a:pPr indent="0" lvl="0" marL="0" rtl="0" algn="l">
              <a:spcBef>
                <a:spcPts val="0"/>
              </a:spcBef>
              <a:spcAft>
                <a:spcPts val="0"/>
              </a:spcAft>
              <a:buNone/>
            </a:pPr>
            <a:r>
              <a:rPr lang="pt-BR" sz="1100">
                <a:solidFill>
                  <a:schemeClr val="dk1"/>
                </a:solidFill>
              </a:rPr>
              <a:t>}</a:t>
            </a:r>
            <a:endParaRPr sz="1100">
              <a:solidFill>
                <a:schemeClr val="dk1"/>
              </a:solidFill>
            </a:endParaRPr>
          </a:p>
          <a:p>
            <a:pPr indent="0" lvl="0" marL="0" rtl="0" algn="l">
              <a:spcBef>
                <a:spcPts val="0"/>
              </a:spcBef>
              <a:spcAft>
                <a:spcPts val="0"/>
              </a:spcAft>
              <a:buNone/>
            </a:pPr>
            <a:r>
              <a:rPr lang="pt-BR" sz="1100">
                <a:solidFill>
                  <a:srgbClr val="007020"/>
                </a:solidFill>
              </a:rPr>
              <a:t>session_start</a:t>
            </a:r>
            <a:r>
              <a:rPr lang="pt-BR" sz="1100">
                <a:solidFill>
                  <a:schemeClr val="dk1"/>
                </a:solidFill>
              </a:rPr>
              <a:t>();</a:t>
            </a:r>
            <a:endParaRPr sz="1100">
              <a:solidFill>
                <a:schemeClr val="dk1"/>
              </a:solidFill>
            </a:endParaRPr>
          </a:p>
          <a:p>
            <a:pPr indent="0" lvl="0" marL="0" rtl="0" algn="l">
              <a:spcBef>
                <a:spcPts val="0"/>
              </a:spcBef>
              <a:spcAft>
                <a:spcPts val="0"/>
              </a:spcAft>
              <a:buNone/>
            </a:pPr>
            <a:r>
              <a:rPr lang="pt-BR" sz="1100">
                <a:solidFill>
                  <a:srgbClr val="996633"/>
                </a:solidFill>
              </a:rPr>
              <a:t>$_SESSION</a:t>
            </a:r>
            <a:r>
              <a:rPr lang="pt-BR" sz="1100">
                <a:solidFill>
                  <a:schemeClr val="dk1"/>
                </a:solidFill>
              </a:rPr>
              <a:t>[</a:t>
            </a:r>
            <a:r>
              <a:rPr lang="pt-BR" sz="1100">
                <a:solidFill>
                  <a:schemeClr val="dk1"/>
                </a:solidFill>
                <a:highlight>
                  <a:srgbClr val="FFF0F0"/>
                </a:highlight>
              </a:rPr>
              <a:t>'captcha'</a:t>
            </a:r>
            <a:r>
              <a:rPr lang="pt-BR" sz="1100">
                <a:solidFill>
                  <a:schemeClr val="dk1"/>
                </a:solidFill>
              </a:rPr>
              <a:t>] </a:t>
            </a:r>
            <a:r>
              <a:rPr lang="pt-BR" sz="1100">
                <a:solidFill>
                  <a:srgbClr val="333333"/>
                </a:solidFill>
              </a:rPr>
              <a:t>=</a:t>
            </a:r>
            <a:r>
              <a:rPr lang="pt-BR" sz="1100">
                <a:solidFill>
                  <a:schemeClr val="dk1"/>
                </a:solidFill>
              </a:rPr>
              <a:t> </a:t>
            </a:r>
            <a:r>
              <a:rPr lang="pt-BR" sz="1100">
                <a:solidFill>
                  <a:srgbClr val="996633"/>
                </a:solidFill>
              </a:rPr>
              <a:t>$captcha</a:t>
            </a:r>
            <a:r>
              <a:rPr lang="pt-BR" sz="1100">
                <a:solidFill>
                  <a:schemeClr val="dk1"/>
                </a:solidFill>
              </a:rPr>
              <a:t>;</a:t>
            </a:r>
            <a:endParaRPr sz="1100">
              <a:solidFill>
                <a:schemeClr val="dk1"/>
              </a:solidFill>
            </a:endParaRPr>
          </a:p>
          <a:p>
            <a:pPr indent="0" lvl="0" marL="0" rtl="0" algn="l">
              <a:spcBef>
                <a:spcPts val="0"/>
              </a:spcBef>
              <a:spcAft>
                <a:spcPts val="0"/>
              </a:spcAft>
              <a:buNone/>
            </a:pPr>
            <a:r>
              <a:rPr lang="pt-BR" sz="1100">
                <a:solidFill>
                  <a:schemeClr val="dk1"/>
                </a:solidFill>
              </a:rPr>
              <a:t>header(</a:t>
            </a:r>
            <a:r>
              <a:rPr lang="pt-BR" sz="1100">
                <a:solidFill>
                  <a:schemeClr val="dk1"/>
                </a:solidFill>
                <a:highlight>
                  <a:srgbClr val="FFF0F0"/>
                </a:highlight>
              </a:rPr>
              <a:t>'Content-type: image/png'</a:t>
            </a:r>
            <a:r>
              <a:rPr lang="pt-BR" sz="1100">
                <a:solidFill>
                  <a:schemeClr val="dk1"/>
                </a:solidFill>
              </a:rPr>
              <a:t>);</a:t>
            </a:r>
            <a:endParaRPr sz="1100">
              <a:solidFill>
                <a:schemeClr val="dk1"/>
              </a:solidFill>
            </a:endParaRPr>
          </a:p>
          <a:p>
            <a:pPr indent="0" lvl="0" marL="0" rtl="0" algn="l">
              <a:spcBef>
                <a:spcPts val="0"/>
              </a:spcBef>
              <a:spcAft>
                <a:spcPts val="0"/>
              </a:spcAft>
              <a:buNone/>
            </a:pPr>
            <a:r>
              <a:rPr lang="pt-BR" sz="1100">
                <a:solidFill>
                  <a:schemeClr val="dk1"/>
                </a:solidFill>
              </a:rPr>
              <a:t>imagepng(</a:t>
            </a:r>
            <a:r>
              <a:rPr lang="pt-BR" sz="1100">
                <a:solidFill>
                  <a:srgbClr val="996633"/>
                </a:solidFill>
              </a:rPr>
              <a:t>$image</a:t>
            </a:r>
            <a:r>
              <a:rPr lang="pt-BR" sz="1100">
                <a:solidFill>
                  <a:schemeClr val="dk1"/>
                </a:solidFill>
              </a:rPr>
              <a:t>);</a:t>
            </a:r>
            <a:endParaRPr sz="1100">
              <a:solidFill>
                <a:schemeClr val="dk1"/>
              </a:solidFill>
            </a:endParaRPr>
          </a:p>
          <a:p>
            <a:pPr indent="0" lvl="0" marL="0" rtl="0" algn="l">
              <a:lnSpc>
                <a:spcPct val="125000"/>
              </a:lnSpc>
              <a:spcBef>
                <a:spcPts val="0"/>
              </a:spcBef>
              <a:spcAft>
                <a:spcPts val="0"/>
              </a:spcAft>
              <a:buNone/>
            </a:pPr>
            <a:r>
              <a:rPr lang="pt-BR" sz="1100">
                <a:solidFill>
                  <a:schemeClr val="dk1"/>
                </a:solidFill>
              </a:rPr>
              <a:t>imagedestroy(</a:t>
            </a:r>
            <a:r>
              <a:rPr lang="pt-BR" sz="1100">
                <a:solidFill>
                  <a:srgbClr val="996633"/>
                </a:solidFill>
              </a:rPr>
              <a:t>$image</a:t>
            </a:r>
            <a:r>
              <a:rPr lang="pt-BR" sz="1100">
                <a:solidFill>
                  <a:schemeClr val="dk1"/>
                </a:solidFill>
              </a:rPr>
              <a:t>);</a:t>
            </a:r>
            <a:endParaRPr/>
          </a:p>
        </p:txBody>
      </p:sp>
    </p:spTree>
  </p:cSld>
  <p:clrMapOvr>
    <a:masterClrMapping/>
  </p:clrMapOvr>
</p:sld>
</file>

<file path=ppt/slides/slide3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2" name="Shape 3412"/>
        <p:cNvGrpSpPr/>
        <p:nvPr/>
      </p:nvGrpSpPr>
      <p:grpSpPr>
        <a:xfrm>
          <a:off x="0" y="0"/>
          <a:ext cx="0" cy="0"/>
          <a:chOff x="0" y="0"/>
          <a:chExt cx="0" cy="0"/>
        </a:xfrm>
      </p:grpSpPr>
      <p:sp>
        <p:nvSpPr>
          <p:cNvPr id="3413" name="Google Shape;3413;p40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Manipulação de imagens</a:t>
            </a:r>
            <a:endParaRPr/>
          </a:p>
        </p:txBody>
      </p:sp>
      <p:sp>
        <p:nvSpPr>
          <p:cNvPr id="3414" name="Google Shape;3414;p409"/>
          <p:cNvSpPr txBox="1"/>
          <p:nvPr>
            <p:ph idx="1" type="body"/>
          </p:nvPr>
        </p:nvSpPr>
        <p:spPr>
          <a:xfrm>
            <a:off x="311700" y="1152475"/>
            <a:ext cx="8520600" cy="3747900"/>
          </a:xfrm>
          <a:prstGeom prst="rect">
            <a:avLst/>
          </a:prstGeom>
        </p:spPr>
        <p:txBody>
          <a:bodyPr anchorCtr="0" anchor="t" bIns="91425" lIns="91425" spcFirstLastPara="1" rIns="91425" wrap="square" tIns="91425">
            <a:noAutofit/>
          </a:bodyPr>
          <a:lstStyle/>
          <a:p>
            <a:pPr indent="-342900" lvl="0" marL="457200" rtl="0" algn="just">
              <a:lnSpc>
                <a:spcPct val="150000"/>
              </a:lnSpc>
              <a:spcBef>
                <a:spcPts val="0"/>
              </a:spcBef>
              <a:spcAft>
                <a:spcPts val="0"/>
              </a:spcAft>
              <a:buSzPts val="1800"/>
              <a:buChar char="●"/>
            </a:pPr>
            <a:r>
              <a:rPr lang="pt-BR"/>
              <a:t>Além da </a:t>
            </a:r>
            <a:r>
              <a:rPr lang="pt-BR"/>
              <a:t>possibilidade de criar imagens, o php-gd também permite manipular imagens pré-existentes.</a:t>
            </a:r>
            <a:endParaRPr/>
          </a:p>
          <a:p>
            <a:pPr indent="-342900" lvl="0" marL="457200" rtl="0" algn="just">
              <a:lnSpc>
                <a:spcPct val="150000"/>
              </a:lnSpc>
              <a:spcBef>
                <a:spcPts val="0"/>
              </a:spcBef>
              <a:spcAft>
                <a:spcPts val="0"/>
              </a:spcAft>
              <a:buSzPts val="1800"/>
              <a:buChar char="●"/>
            </a:pPr>
            <a:r>
              <a:rPr lang="pt-BR"/>
              <a:t>Para recuperar dinamicamente informações sobre os arquivos de imagens, o PHP possui um API EXIF que permite extrair um conjunto significativo de metadados.</a:t>
            </a:r>
            <a:endParaRPr/>
          </a:p>
          <a:p>
            <a:pPr indent="-342900" lvl="0" marL="457200" rtl="0" algn="just">
              <a:lnSpc>
                <a:spcPct val="150000"/>
              </a:lnSpc>
              <a:spcBef>
                <a:spcPts val="0"/>
              </a:spcBef>
              <a:spcAft>
                <a:spcPts val="0"/>
              </a:spcAft>
              <a:buSzPts val="1800"/>
              <a:buChar char="●"/>
            </a:pPr>
            <a:r>
              <a:rPr lang="pt-BR"/>
              <a:t>Com uma imagem carrega como resource, é possível rotacionar, redimensionar, cortar e muito mais.</a:t>
            </a:r>
            <a:endParaRPr/>
          </a:p>
          <a:p>
            <a:pPr indent="-342900" lvl="0" marL="457200" rtl="0" algn="just">
              <a:lnSpc>
                <a:spcPct val="150000"/>
              </a:lnSpc>
              <a:spcBef>
                <a:spcPts val="0"/>
              </a:spcBef>
              <a:spcAft>
                <a:spcPts val="0"/>
              </a:spcAft>
              <a:buSzPts val="1800"/>
              <a:buChar char="●"/>
            </a:pPr>
            <a:r>
              <a:rPr lang="pt-BR"/>
              <a:t>O GD também conta com recursos de filtros que permitem aplicar uma vasta gama de efeitos em imagens. </a:t>
            </a:r>
            <a:r>
              <a:rPr lang="pt-BR"/>
              <a:t> </a:t>
            </a:r>
            <a:endParaRPr/>
          </a:p>
        </p:txBody>
      </p:sp>
    </p:spTree>
  </p:cSld>
  <p:clrMapOvr>
    <a:masterClrMapping/>
  </p:clrMapOvr>
</p:sld>
</file>

<file path=ppt/slides/slide3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8" name="Shape 3418"/>
        <p:cNvGrpSpPr/>
        <p:nvPr/>
      </p:nvGrpSpPr>
      <p:grpSpPr>
        <a:xfrm>
          <a:off x="0" y="0"/>
          <a:ext cx="0" cy="0"/>
          <a:chOff x="0" y="0"/>
          <a:chExt cx="0" cy="0"/>
        </a:xfrm>
      </p:grpSpPr>
      <p:sp>
        <p:nvSpPr>
          <p:cNvPr id="3419" name="Google Shape;3419;p41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Exif</a:t>
            </a:r>
            <a:endParaRPr/>
          </a:p>
        </p:txBody>
      </p:sp>
      <p:sp>
        <p:nvSpPr>
          <p:cNvPr id="3420" name="Google Shape;3420;p410"/>
          <p:cNvSpPr txBox="1"/>
          <p:nvPr/>
        </p:nvSpPr>
        <p:spPr>
          <a:xfrm>
            <a:off x="404150" y="1120550"/>
            <a:ext cx="8202000" cy="34584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457200" rtl="0" algn="just">
              <a:lnSpc>
                <a:spcPct val="115000"/>
              </a:lnSpc>
              <a:spcBef>
                <a:spcPts val="0"/>
              </a:spcBef>
              <a:spcAft>
                <a:spcPts val="0"/>
              </a:spcAft>
              <a:buNone/>
            </a:pPr>
            <a:r>
              <a:t/>
            </a:r>
            <a:endParaRPr i="1"/>
          </a:p>
          <a:p>
            <a:pPr indent="-317500" lvl="0" marL="457200" rtl="0" algn="just">
              <a:lnSpc>
                <a:spcPct val="115000"/>
              </a:lnSpc>
              <a:spcBef>
                <a:spcPts val="0"/>
              </a:spcBef>
              <a:spcAft>
                <a:spcPts val="0"/>
              </a:spcAft>
              <a:buSzPts val="1400"/>
              <a:buChar char="●"/>
            </a:pPr>
            <a:r>
              <a:rPr i="1" lang="pt-BR"/>
              <a:t>Exchangeable image file format (Exif) é uma especificação seguida por fabricantes de câmeras digitais que gravam informações sobre as condições técnicas de captura da imagem junto ao arquivo da imagem propriamente dita na forma de metadados etiquetados. A especificação usa os formatos de imagem JPEG, TIFF rev.6.0 e o formato de áudio wave RIFF. O Exif não está suportado nos formatos JPEG 2000, PNG, GIF e BMP</a:t>
            </a:r>
            <a:r>
              <a:rPr lang="pt-BR"/>
              <a:t>. (WIKIPEDIA, 2019).</a:t>
            </a:r>
            <a:br>
              <a:rPr lang="pt-BR"/>
            </a:br>
            <a:endParaRPr/>
          </a:p>
          <a:p>
            <a:pPr indent="-317500" lvl="0" marL="457200" rtl="0" algn="just">
              <a:lnSpc>
                <a:spcPct val="115000"/>
              </a:lnSpc>
              <a:spcBef>
                <a:spcPts val="0"/>
              </a:spcBef>
              <a:spcAft>
                <a:spcPts val="0"/>
              </a:spcAft>
              <a:buSzPts val="1400"/>
              <a:buChar char="●"/>
            </a:pPr>
            <a:r>
              <a:rPr lang="pt-BR"/>
              <a:t>O PHP possui um conjunto de funções que permitem recuperar os metadados EXIFs em arquivos de imagens.</a:t>
            </a:r>
            <a:endParaRPr/>
          </a:p>
          <a:p>
            <a:pPr indent="0" lvl="0" marL="0" rtl="0" algn="just">
              <a:lnSpc>
                <a:spcPct val="115000"/>
              </a:lnSpc>
              <a:spcBef>
                <a:spcPts val="0"/>
              </a:spcBef>
              <a:spcAft>
                <a:spcPts val="0"/>
              </a:spcAft>
              <a:buNone/>
            </a:pPr>
            <a:r>
              <a:t/>
            </a:r>
            <a:endParaRPr/>
          </a:p>
        </p:txBody>
      </p:sp>
    </p:spTree>
  </p:cSld>
  <p:clrMapOvr>
    <a:masterClrMapping/>
  </p:clrMapOvr>
</p:sld>
</file>

<file path=ppt/slides/slide3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4" name="Shape 3424"/>
        <p:cNvGrpSpPr/>
        <p:nvPr/>
      </p:nvGrpSpPr>
      <p:grpSpPr>
        <a:xfrm>
          <a:off x="0" y="0"/>
          <a:ext cx="0" cy="0"/>
          <a:chOff x="0" y="0"/>
          <a:chExt cx="0" cy="0"/>
        </a:xfrm>
      </p:grpSpPr>
      <p:sp>
        <p:nvSpPr>
          <p:cNvPr id="3425" name="Google Shape;3425;p41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Exif (metadados)</a:t>
            </a:r>
            <a:endParaRPr/>
          </a:p>
        </p:txBody>
      </p:sp>
      <p:sp>
        <p:nvSpPr>
          <p:cNvPr id="3426" name="Google Shape;3426;p411"/>
          <p:cNvSpPr txBox="1"/>
          <p:nvPr/>
        </p:nvSpPr>
        <p:spPr>
          <a:xfrm>
            <a:off x="358200" y="1405275"/>
            <a:ext cx="4638300" cy="30000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pt-BR">
                <a:solidFill>
                  <a:srgbClr val="557799"/>
                </a:solidFill>
              </a:rPr>
              <a:t>&lt;?php</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pt-BR">
                <a:solidFill>
                  <a:srgbClr val="996633"/>
                </a:solidFill>
              </a:rPr>
              <a:t>$metadata</a:t>
            </a:r>
            <a:r>
              <a:rPr lang="pt-BR">
                <a:solidFill>
                  <a:schemeClr val="dk1"/>
                </a:solidFill>
              </a:rPr>
              <a:t> </a:t>
            </a:r>
            <a:r>
              <a:rPr lang="pt-BR">
                <a:solidFill>
                  <a:srgbClr val="333333"/>
                </a:solidFill>
              </a:rPr>
              <a:t>=</a:t>
            </a:r>
            <a:r>
              <a:rPr lang="pt-BR">
                <a:solidFill>
                  <a:schemeClr val="dk1"/>
                </a:solidFill>
              </a:rPr>
              <a:t> </a:t>
            </a:r>
            <a:r>
              <a:rPr lang="pt-BR">
                <a:solidFill>
                  <a:srgbClr val="007020"/>
                </a:solidFill>
              </a:rPr>
              <a:t>exif_read_data</a:t>
            </a:r>
            <a:r>
              <a:rPr lang="pt-BR">
                <a:solidFill>
                  <a:schemeClr val="dk1"/>
                </a:solidFill>
              </a:rPr>
              <a:t>(</a:t>
            </a:r>
            <a:r>
              <a:rPr lang="pt-BR">
                <a:solidFill>
                  <a:schemeClr val="dk1"/>
                </a:solidFill>
                <a:highlight>
                  <a:srgbClr val="FFF0F0"/>
                </a:highlight>
              </a:rPr>
              <a:t>"levi.jpg"</a:t>
            </a:r>
            <a:r>
              <a:rPr lang="pt-BR">
                <a:solidFill>
                  <a:schemeClr val="dk1"/>
                </a:solidFill>
              </a:rPr>
              <a:t>);</a:t>
            </a:r>
            <a:endParaRPr>
              <a:solidFill>
                <a:schemeClr val="dk1"/>
              </a:solidFill>
            </a:endParaRPr>
          </a:p>
          <a:p>
            <a:pPr indent="0" lvl="0" marL="0" rtl="0" algn="l">
              <a:lnSpc>
                <a:spcPct val="125000"/>
              </a:lnSpc>
              <a:spcBef>
                <a:spcPts val="0"/>
              </a:spcBef>
              <a:spcAft>
                <a:spcPts val="0"/>
              </a:spcAft>
              <a:buNone/>
            </a:pPr>
            <a:r>
              <a:rPr lang="pt-BR">
                <a:solidFill>
                  <a:srgbClr val="007020"/>
                </a:solidFill>
              </a:rPr>
              <a:t>var_dump</a:t>
            </a:r>
            <a:r>
              <a:rPr lang="pt-BR">
                <a:solidFill>
                  <a:schemeClr val="dk1"/>
                </a:solidFill>
              </a:rPr>
              <a:t>(</a:t>
            </a:r>
            <a:r>
              <a:rPr lang="pt-BR">
                <a:solidFill>
                  <a:srgbClr val="996633"/>
                </a:solidFill>
              </a:rPr>
              <a:t>$metadata</a:t>
            </a:r>
            <a:r>
              <a:rPr lang="pt-BR">
                <a:solidFill>
                  <a:schemeClr val="dk1"/>
                </a:solidFill>
              </a:rPr>
              <a:t>);</a:t>
            </a:r>
            <a:endParaRPr>
              <a:solidFill>
                <a:schemeClr val="dk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 name="Shape 74"/>
        <p:cNvGrpSpPr/>
        <p:nvPr/>
      </p:nvGrpSpPr>
      <p:grpSpPr>
        <a:xfrm>
          <a:off x="0" y="0"/>
          <a:ext cx="0" cy="0"/>
          <a:chOff x="0" y="0"/>
          <a:chExt cx="0" cy="0"/>
        </a:xfrm>
      </p:grpSpPr>
      <p:sp>
        <p:nvSpPr>
          <p:cNvPr id="75" name="Google Shape;75;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Tópicos do Curso</a:t>
            </a:r>
            <a:endParaRPr/>
          </a:p>
        </p:txBody>
      </p:sp>
      <p:sp>
        <p:nvSpPr>
          <p:cNvPr id="76" name="Google Shape;76;p16"/>
          <p:cNvSpPr txBox="1"/>
          <p:nvPr>
            <p:ph idx="1" type="body"/>
          </p:nvPr>
        </p:nvSpPr>
        <p:spPr>
          <a:xfrm>
            <a:off x="311700" y="1017725"/>
            <a:ext cx="8520600" cy="3649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AutoNum type="arabicPeriod"/>
            </a:pPr>
            <a:r>
              <a:rPr lang="pt-BR"/>
              <a:t>PHP Básico (sintaxe, variáveis, estruturas de controle...)</a:t>
            </a:r>
            <a:endParaRPr/>
          </a:p>
          <a:p>
            <a:pPr indent="-342900" lvl="0" marL="457200" rtl="0" algn="l">
              <a:spcBef>
                <a:spcPts val="0"/>
              </a:spcBef>
              <a:spcAft>
                <a:spcPts val="0"/>
              </a:spcAft>
              <a:buSzPts val="1800"/>
              <a:buAutoNum type="arabicPeriod"/>
            </a:pPr>
            <a:r>
              <a:rPr lang="pt-BR"/>
              <a:t>PHP Funções</a:t>
            </a:r>
            <a:endParaRPr/>
          </a:p>
          <a:p>
            <a:pPr indent="-342900" lvl="0" marL="457200" rtl="0" algn="l">
              <a:spcBef>
                <a:spcPts val="0"/>
              </a:spcBef>
              <a:spcAft>
                <a:spcPts val="0"/>
              </a:spcAft>
              <a:buSzPts val="1800"/>
              <a:buAutoNum type="arabicPeriod"/>
            </a:pPr>
            <a:r>
              <a:rPr lang="pt-BR"/>
              <a:t>PHP Arrays </a:t>
            </a:r>
            <a:endParaRPr/>
          </a:p>
          <a:p>
            <a:pPr indent="-342900" lvl="0" marL="457200" rtl="0" algn="l">
              <a:spcBef>
                <a:spcPts val="0"/>
              </a:spcBef>
              <a:spcAft>
                <a:spcPts val="0"/>
              </a:spcAft>
              <a:buSzPts val="1800"/>
              <a:buAutoNum type="arabicPeriod"/>
            </a:pPr>
            <a:r>
              <a:rPr lang="pt-BR"/>
              <a:t>PHP Orientado a Objetos</a:t>
            </a:r>
            <a:endParaRPr/>
          </a:p>
          <a:p>
            <a:pPr indent="-342900" lvl="0" marL="457200" rtl="0" algn="l">
              <a:spcBef>
                <a:spcPts val="0"/>
              </a:spcBef>
              <a:spcAft>
                <a:spcPts val="0"/>
              </a:spcAft>
              <a:buSzPts val="1800"/>
              <a:buAutoNum type="arabicPeriod"/>
            </a:pPr>
            <a:r>
              <a:rPr lang="pt-BR"/>
              <a:t>PHP Entrada de Dados e Formulários</a:t>
            </a:r>
            <a:endParaRPr/>
          </a:p>
          <a:p>
            <a:pPr indent="-342900" lvl="0" marL="457200" rtl="0" algn="l">
              <a:spcBef>
                <a:spcPts val="0"/>
              </a:spcBef>
              <a:spcAft>
                <a:spcPts val="0"/>
              </a:spcAft>
              <a:buSzPts val="1800"/>
              <a:buAutoNum type="arabicPeriod"/>
            </a:pPr>
            <a:r>
              <a:rPr lang="pt-BR"/>
              <a:t>Serialização</a:t>
            </a:r>
            <a:endParaRPr/>
          </a:p>
          <a:p>
            <a:pPr indent="-342900" lvl="0" marL="457200" rtl="0" algn="l">
              <a:spcBef>
                <a:spcPts val="0"/>
              </a:spcBef>
              <a:spcAft>
                <a:spcPts val="0"/>
              </a:spcAft>
              <a:buSzPts val="1800"/>
              <a:buAutoNum type="arabicPeriod"/>
            </a:pPr>
            <a:r>
              <a:rPr lang="pt-BR"/>
              <a:t>Tratamento de Exceções</a:t>
            </a:r>
            <a:endParaRPr/>
          </a:p>
          <a:p>
            <a:pPr indent="-342900" lvl="0" marL="457200" rtl="0" algn="l">
              <a:spcBef>
                <a:spcPts val="0"/>
              </a:spcBef>
              <a:spcAft>
                <a:spcPts val="0"/>
              </a:spcAft>
              <a:buSzPts val="1800"/>
              <a:buAutoNum type="arabicPeriod"/>
            </a:pPr>
            <a:r>
              <a:rPr lang="pt-BR"/>
              <a:t>PHP e Banco de Dados (pdo)</a:t>
            </a:r>
            <a:endParaRPr/>
          </a:p>
          <a:p>
            <a:pPr indent="-342900" lvl="0" marL="457200" rtl="0" algn="l">
              <a:spcBef>
                <a:spcPts val="0"/>
              </a:spcBef>
              <a:spcAft>
                <a:spcPts val="0"/>
              </a:spcAft>
              <a:buSzPts val="1800"/>
              <a:buAutoNum type="arabicPeriod"/>
            </a:pPr>
            <a:r>
              <a:rPr lang="pt-BR"/>
              <a:t>Estruturas de Dados com SPL (pilha, fila...)</a:t>
            </a:r>
            <a:endParaRPr/>
          </a:p>
          <a:p>
            <a:pPr indent="-342900" lvl="0" marL="457200" rtl="0" algn="l">
              <a:spcBef>
                <a:spcPts val="0"/>
              </a:spcBef>
              <a:spcAft>
                <a:spcPts val="0"/>
              </a:spcAft>
              <a:buSzPts val="1800"/>
              <a:buAutoNum type="arabicPeriod"/>
            </a:pPr>
            <a:r>
              <a:rPr lang="pt-BR"/>
              <a:t>Computação Gráfica com PDO</a:t>
            </a:r>
            <a:endParaRPr/>
          </a:p>
          <a:p>
            <a:pPr indent="-342900" lvl="0" marL="457200" rtl="0" algn="l">
              <a:spcBef>
                <a:spcPts val="0"/>
              </a:spcBef>
              <a:spcAft>
                <a:spcPts val="0"/>
              </a:spcAft>
              <a:buSzPts val="1800"/>
              <a:buAutoNum type="arabicPeriod"/>
            </a:pPr>
            <a:r>
              <a:rPr lang="pt-BR"/>
              <a:t>Design Patterns</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sp>
        <p:nvSpPr>
          <p:cNvPr id="411" name="Google Shape;411;p5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u="sng"/>
              <a:t>Pré</a:t>
            </a:r>
            <a:r>
              <a:rPr lang="pt-BR"/>
              <a:t> Incremento e Decremento</a:t>
            </a:r>
            <a:endParaRPr/>
          </a:p>
        </p:txBody>
      </p:sp>
      <p:sp>
        <p:nvSpPr>
          <p:cNvPr id="412" name="Google Shape;412;p5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pt-BR" sz="1400">
                <a:solidFill>
                  <a:srgbClr val="5F5035"/>
                </a:solidFill>
                <a:highlight>
                  <a:srgbClr val="FFFFE8"/>
                </a:highlight>
              </a:rPr>
              <a:t>&lt;?php</a:t>
            </a:r>
            <a:br>
              <a:rPr lang="pt-BR" sz="1400">
                <a:solidFill>
                  <a:schemeClr val="dk1"/>
                </a:solidFill>
                <a:highlight>
                  <a:srgbClr val="FFFFFF"/>
                </a:highlight>
              </a:rPr>
            </a:br>
            <a:br>
              <a:rPr lang="pt-BR" sz="1400">
                <a:solidFill>
                  <a:schemeClr val="dk1"/>
                </a:solidFill>
                <a:highlight>
                  <a:srgbClr val="FFFFFF"/>
                </a:highlight>
              </a:rPr>
            </a:br>
            <a:r>
              <a:rPr lang="pt-BR" sz="1400">
                <a:solidFill>
                  <a:srgbClr val="797997"/>
                </a:solidFill>
                <a:highlight>
                  <a:srgbClr val="FFFFE8"/>
                </a:highlight>
              </a:rPr>
              <a:t>$x</a:t>
            </a:r>
            <a:r>
              <a:rPr lang="pt-BR" sz="1400">
                <a:solidFill>
                  <a:schemeClr val="dk1"/>
                </a:solidFill>
                <a:highlight>
                  <a:srgbClr val="FFFFE8"/>
                </a:highlight>
              </a:rPr>
              <a:t>   </a:t>
            </a:r>
            <a:r>
              <a:rPr lang="pt-BR" sz="1400">
                <a:solidFill>
                  <a:srgbClr val="808030"/>
                </a:solidFill>
                <a:highlight>
                  <a:srgbClr val="FFFFE8"/>
                </a:highlight>
              </a:rPr>
              <a:t>=</a:t>
            </a:r>
            <a:r>
              <a:rPr lang="pt-BR" sz="1400">
                <a:solidFill>
                  <a:schemeClr val="dk1"/>
                </a:solidFill>
                <a:highlight>
                  <a:srgbClr val="FFFFE8"/>
                </a:highlight>
              </a:rPr>
              <a:t> </a:t>
            </a:r>
            <a:r>
              <a:rPr lang="pt-BR" sz="1400">
                <a:solidFill>
                  <a:srgbClr val="008C00"/>
                </a:solidFill>
                <a:highlight>
                  <a:srgbClr val="FFFFE8"/>
                </a:highlight>
              </a:rPr>
              <a:t>10</a:t>
            </a:r>
            <a:r>
              <a:rPr lang="pt-BR" sz="1400">
                <a:solidFill>
                  <a:srgbClr val="800080"/>
                </a:solidFill>
                <a:highlight>
                  <a:srgbClr val="FFFFE8"/>
                </a:highlight>
              </a:rPr>
              <a:t>;</a:t>
            </a:r>
            <a:br>
              <a:rPr lang="pt-BR" sz="1400">
                <a:solidFill>
                  <a:schemeClr val="dk1"/>
                </a:solidFill>
                <a:highlight>
                  <a:srgbClr val="FFFFFF"/>
                </a:highlight>
              </a:rPr>
            </a:br>
            <a:r>
              <a:rPr lang="pt-BR" sz="1400">
                <a:solidFill>
                  <a:srgbClr val="797997"/>
                </a:solidFill>
                <a:highlight>
                  <a:srgbClr val="FFFFE8"/>
                </a:highlight>
              </a:rPr>
              <a:t>$y</a:t>
            </a:r>
            <a:r>
              <a:rPr lang="pt-BR" sz="1400">
                <a:solidFill>
                  <a:schemeClr val="dk1"/>
                </a:solidFill>
                <a:highlight>
                  <a:srgbClr val="FFFFE8"/>
                </a:highlight>
              </a:rPr>
              <a:t>   </a:t>
            </a:r>
            <a:r>
              <a:rPr lang="pt-BR" sz="1400">
                <a:solidFill>
                  <a:srgbClr val="808030"/>
                </a:solidFill>
                <a:highlight>
                  <a:srgbClr val="FFFFE8"/>
                </a:highlight>
              </a:rPr>
              <a:t>=</a:t>
            </a:r>
            <a:r>
              <a:rPr lang="pt-BR" sz="1400">
                <a:solidFill>
                  <a:schemeClr val="dk1"/>
                </a:solidFill>
                <a:highlight>
                  <a:srgbClr val="FFFFE8"/>
                </a:highlight>
              </a:rPr>
              <a:t> </a:t>
            </a:r>
            <a:r>
              <a:rPr lang="pt-BR" sz="1400">
                <a:solidFill>
                  <a:srgbClr val="008C00"/>
                </a:solidFill>
                <a:highlight>
                  <a:srgbClr val="FFFFE8"/>
                </a:highlight>
              </a:rPr>
              <a:t>10</a:t>
            </a:r>
            <a:r>
              <a:rPr lang="pt-BR" sz="1400">
                <a:solidFill>
                  <a:srgbClr val="800080"/>
                </a:solidFill>
                <a:highlight>
                  <a:srgbClr val="FFFFE8"/>
                </a:highlight>
              </a:rPr>
              <a:t>;</a:t>
            </a:r>
            <a:br>
              <a:rPr lang="pt-BR" sz="1400">
                <a:solidFill>
                  <a:schemeClr val="dk1"/>
                </a:solidFill>
                <a:highlight>
                  <a:srgbClr val="FFFFFF"/>
                </a:highlight>
              </a:rPr>
            </a:br>
            <a:br>
              <a:rPr lang="pt-BR" sz="1400">
                <a:solidFill>
                  <a:schemeClr val="dk1"/>
                </a:solidFill>
                <a:highlight>
                  <a:srgbClr val="FFFFFF"/>
                </a:highlight>
              </a:rPr>
            </a:br>
            <a:r>
              <a:rPr lang="pt-BR" sz="1400">
                <a:solidFill>
                  <a:srgbClr val="696969"/>
                </a:solidFill>
                <a:highlight>
                  <a:srgbClr val="FFFFE8"/>
                </a:highlight>
              </a:rPr>
              <a:t>//pré incremento</a:t>
            </a:r>
            <a:br>
              <a:rPr lang="pt-BR" sz="1400">
                <a:solidFill>
                  <a:schemeClr val="dk1"/>
                </a:solidFill>
                <a:highlight>
                  <a:srgbClr val="FFFFFF"/>
                </a:highlight>
              </a:rPr>
            </a:br>
            <a:r>
              <a:rPr b="1" lang="pt-BR" sz="1400">
                <a:solidFill>
                  <a:srgbClr val="800000"/>
                </a:solidFill>
                <a:highlight>
                  <a:srgbClr val="FFFFE8"/>
                </a:highlight>
              </a:rPr>
              <a:t>echo</a:t>
            </a:r>
            <a:r>
              <a:rPr lang="pt-BR" sz="1400">
                <a:solidFill>
                  <a:schemeClr val="dk1"/>
                </a:solidFill>
                <a:highlight>
                  <a:srgbClr val="FFFFE8"/>
                </a:highlight>
              </a:rPr>
              <a:t> </a:t>
            </a:r>
            <a:r>
              <a:rPr lang="pt-BR" sz="1400">
                <a:solidFill>
                  <a:srgbClr val="0000E6"/>
                </a:solidFill>
                <a:highlight>
                  <a:srgbClr val="FFFFE8"/>
                </a:highlight>
              </a:rPr>
              <a:t>"valor de x:"</a:t>
            </a:r>
            <a:r>
              <a:rPr lang="pt-BR" sz="1400">
                <a:solidFill>
                  <a:srgbClr val="808030"/>
                </a:solidFill>
                <a:highlight>
                  <a:srgbClr val="FFFFE8"/>
                </a:highlight>
              </a:rPr>
              <a:t>.++</a:t>
            </a:r>
            <a:r>
              <a:rPr lang="pt-BR" sz="1400">
                <a:solidFill>
                  <a:srgbClr val="797997"/>
                </a:solidFill>
                <a:highlight>
                  <a:srgbClr val="FFFFE8"/>
                </a:highlight>
              </a:rPr>
              <a:t>$x</a:t>
            </a:r>
            <a:r>
              <a:rPr lang="pt-BR" sz="1400">
                <a:solidFill>
                  <a:srgbClr val="800080"/>
                </a:solidFill>
                <a:highlight>
                  <a:srgbClr val="FFFFE8"/>
                </a:highlight>
              </a:rPr>
              <a:t>;</a:t>
            </a:r>
            <a:r>
              <a:rPr lang="pt-BR" sz="1400">
                <a:solidFill>
                  <a:schemeClr val="dk1"/>
                </a:solidFill>
                <a:highlight>
                  <a:srgbClr val="FFFFE8"/>
                </a:highlight>
              </a:rPr>
              <a:t> </a:t>
            </a:r>
            <a:r>
              <a:rPr lang="pt-BR" sz="1400">
                <a:solidFill>
                  <a:srgbClr val="696969"/>
                </a:solidFill>
                <a:highlight>
                  <a:srgbClr val="FFFFE8"/>
                </a:highlight>
              </a:rPr>
              <a:t>//11 - Incrementa $x mais 1 e então retorna $x</a:t>
            </a:r>
            <a:br>
              <a:rPr lang="pt-BR" sz="1400">
                <a:solidFill>
                  <a:schemeClr val="dk1"/>
                </a:solidFill>
                <a:highlight>
                  <a:srgbClr val="FFFFFF"/>
                </a:highlight>
              </a:rPr>
            </a:br>
            <a:r>
              <a:rPr b="1" lang="pt-BR" sz="1400">
                <a:solidFill>
                  <a:srgbClr val="800000"/>
                </a:solidFill>
                <a:highlight>
                  <a:srgbClr val="FFFFE8"/>
                </a:highlight>
              </a:rPr>
              <a:t>echo</a:t>
            </a:r>
            <a:r>
              <a:rPr lang="pt-BR" sz="1400">
                <a:solidFill>
                  <a:schemeClr val="dk1"/>
                </a:solidFill>
                <a:highlight>
                  <a:srgbClr val="FFFFE8"/>
                </a:highlight>
              </a:rPr>
              <a:t> </a:t>
            </a:r>
            <a:r>
              <a:rPr lang="pt-BR" sz="1400">
                <a:solidFill>
                  <a:srgbClr val="0000E6"/>
                </a:solidFill>
                <a:highlight>
                  <a:srgbClr val="FFFFE8"/>
                </a:highlight>
              </a:rPr>
              <a:t>"valor de x:"</a:t>
            </a:r>
            <a:r>
              <a:rPr lang="pt-BR" sz="1400">
                <a:solidFill>
                  <a:srgbClr val="808030"/>
                </a:solidFill>
                <a:highlight>
                  <a:srgbClr val="FFFFE8"/>
                </a:highlight>
              </a:rPr>
              <a:t>.</a:t>
            </a:r>
            <a:r>
              <a:rPr lang="pt-BR" sz="1400">
                <a:solidFill>
                  <a:srgbClr val="797997"/>
                </a:solidFill>
                <a:highlight>
                  <a:srgbClr val="FFFFE8"/>
                </a:highlight>
              </a:rPr>
              <a:t>$x</a:t>
            </a:r>
            <a:r>
              <a:rPr lang="pt-BR" sz="1400">
                <a:solidFill>
                  <a:srgbClr val="800080"/>
                </a:solidFill>
                <a:highlight>
                  <a:srgbClr val="FFFFE8"/>
                </a:highlight>
              </a:rPr>
              <a:t>;</a:t>
            </a:r>
            <a:r>
              <a:rPr lang="pt-BR" sz="1400">
                <a:solidFill>
                  <a:schemeClr val="dk1"/>
                </a:solidFill>
                <a:highlight>
                  <a:srgbClr val="FFFFE8"/>
                </a:highlight>
              </a:rPr>
              <a:t>   </a:t>
            </a:r>
            <a:r>
              <a:rPr lang="pt-BR" sz="1400">
                <a:solidFill>
                  <a:srgbClr val="696969"/>
                </a:solidFill>
                <a:highlight>
                  <a:srgbClr val="FFFFE8"/>
                </a:highlight>
              </a:rPr>
              <a:t>//11</a:t>
            </a:r>
            <a:br>
              <a:rPr lang="pt-BR" sz="1400">
                <a:solidFill>
                  <a:schemeClr val="dk1"/>
                </a:solidFill>
                <a:highlight>
                  <a:srgbClr val="FFFFFF"/>
                </a:highlight>
              </a:rPr>
            </a:br>
            <a:br>
              <a:rPr lang="pt-BR" sz="1400">
                <a:solidFill>
                  <a:schemeClr val="dk1"/>
                </a:solidFill>
                <a:highlight>
                  <a:srgbClr val="FFFFFF"/>
                </a:highlight>
              </a:rPr>
            </a:br>
            <a:r>
              <a:rPr lang="pt-BR" sz="1400">
                <a:solidFill>
                  <a:srgbClr val="696969"/>
                </a:solidFill>
                <a:highlight>
                  <a:srgbClr val="FFFFE8"/>
                </a:highlight>
              </a:rPr>
              <a:t>//pré decremento</a:t>
            </a:r>
            <a:br>
              <a:rPr lang="pt-BR" sz="1400">
                <a:solidFill>
                  <a:schemeClr val="dk1"/>
                </a:solidFill>
                <a:highlight>
                  <a:srgbClr val="FFFFFF"/>
                </a:highlight>
              </a:rPr>
            </a:br>
            <a:r>
              <a:rPr b="1" lang="pt-BR" sz="1400">
                <a:solidFill>
                  <a:srgbClr val="800000"/>
                </a:solidFill>
                <a:highlight>
                  <a:srgbClr val="FFFFE8"/>
                </a:highlight>
              </a:rPr>
              <a:t>echo</a:t>
            </a:r>
            <a:r>
              <a:rPr lang="pt-BR" sz="1400">
                <a:solidFill>
                  <a:schemeClr val="dk1"/>
                </a:solidFill>
                <a:highlight>
                  <a:srgbClr val="FFFFE8"/>
                </a:highlight>
              </a:rPr>
              <a:t> </a:t>
            </a:r>
            <a:r>
              <a:rPr lang="pt-BR" sz="1400">
                <a:solidFill>
                  <a:srgbClr val="0000E6"/>
                </a:solidFill>
                <a:highlight>
                  <a:srgbClr val="FFFFE8"/>
                </a:highlight>
              </a:rPr>
              <a:t>"valor de x:"</a:t>
            </a:r>
            <a:r>
              <a:rPr lang="pt-BR" sz="1400">
                <a:solidFill>
                  <a:srgbClr val="808030"/>
                </a:solidFill>
                <a:highlight>
                  <a:srgbClr val="FFFFE8"/>
                </a:highlight>
              </a:rPr>
              <a:t>.--</a:t>
            </a:r>
            <a:r>
              <a:rPr lang="pt-BR" sz="1400">
                <a:solidFill>
                  <a:srgbClr val="797997"/>
                </a:solidFill>
                <a:highlight>
                  <a:srgbClr val="FFFFE8"/>
                </a:highlight>
              </a:rPr>
              <a:t>$y</a:t>
            </a:r>
            <a:r>
              <a:rPr lang="pt-BR" sz="1400">
                <a:solidFill>
                  <a:srgbClr val="800080"/>
                </a:solidFill>
                <a:highlight>
                  <a:srgbClr val="FFFFE8"/>
                </a:highlight>
              </a:rPr>
              <a:t>;</a:t>
            </a:r>
            <a:r>
              <a:rPr lang="pt-BR" sz="1400">
                <a:solidFill>
                  <a:schemeClr val="dk1"/>
                </a:solidFill>
                <a:highlight>
                  <a:srgbClr val="FFFFE8"/>
                </a:highlight>
              </a:rPr>
              <a:t> </a:t>
            </a:r>
            <a:r>
              <a:rPr lang="pt-BR" sz="1400">
                <a:solidFill>
                  <a:srgbClr val="696969"/>
                </a:solidFill>
                <a:highlight>
                  <a:srgbClr val="FFFFE8"/>
                </a:highlight>
              </a:rPr>
              <a:t>//9 - Decrementa $y menos 1 e então retorna $y</a:t>
            </a:r>
            <a:br>
              <a:rPr lang="pt-BR" sz="1400">
                <a:solidFill>
                  <a:schemeClr val="dk1"/>
                </a:solidFill>
                <a:highlight>
                  <a:srgbClr val="FFFFFF"/>
                </a:highlight>
              </a:rPr>
            </a:br>
            <a:r>
              <a:rPr b="1" lang="pt-BR" sz="1400">
                <a:solidFill>
                  <a:srgbClr val="800000"/>
                </a:solidFill>
                <a:highlight>
                  <a:srgbClr val="FFFFE8"/>
                </a:highlight>
              </a:rPr>
              <a:t>echo</a:t>
            </a:r>
            <a:r>
              <a:rPr lang="pt-BR" sz="1400">
                <a:solidFill>
                  <a:schemeClr val="dk1"/>
                </a:solidFill>
                <a:highlight>
                  <a:srgbClr val="FFFFE8"/>
                </a:highlight>
              </a:rPr>
              <a:t> </a:t>
            </a:r>
            <a:r>
              <a:rPr lang="pt-BR" sz="1400">
                <a:solidFill>
                  <a:srgbClr val="0000E6"/>
                </a:solidFill>
                <a:highlight>
                  <a:srgbClr val="FFFFE8"/>
                </a:highlight>
              </a:rPr>
              <a:t>"valor de x:"</a:t>
            </a:r>
            <a:r>
              <a:rPr lang="pt-BR" sz="1400">
                <a:solidFill>
                  <a:srgbClr val="808030"/>
                </a:solidFill>
                <a:highlight>
                  <a:srgbClr val="FFFFE8"/>
                </a:highlight>
              </a:rPr>
              <a:t>.</a:t>
            </a:r>
            <a:r>
              <a:rPr lang="pt-BR" sz="1400">
                <a:solidFill>
                  <a:srgbClr val="797997"/>
                </a:solidFill>
                <a:highlight>
                  <a:srgbClr val="FFFFE8"/>
                </a:highlight>
              </a:rPr>
              <a:t>$y</a:t>
            </a:r>
            <a:r>
              <a:rPr lang="pt-BR" sz="1400">
                <a:solidFill>
                  <a:srgbClr val="800080"/>
                </a:solidFill>
                <a:highlight>
                  <a:srgbClr val="FFFFE8"/>
                </a:highlight>
              </a:rPr>
              <a:t>;</a:t>
            </a:r>
            <a:r>
              <a:rPr lang="pt-BR" sz="1400">
                <a:solidFill>
                  <a:schemeClr val="dk1"/>
                </a:solidFill>
                <a:highlight>
                  <a:srgbClr val="FFFFE8"/>
                </a:highlight>
              </a:rPr>
              <a:t>   </a:t>
            </a:r>
            <a:r>
              <a:rPr lang="pt-BR" sz="1400">
                <a:solidFill>
                  <a:srgbClr val="696969"/>
                </a:solidFill>
                <a:highlight>
                  <a:srgbClr val="FFFFE8"/>
                </a:highlight>
              </a:rPr>
              <a:t>//9</a:t>
            </a:r>
            <a:endParaRPr sz="1400"/>
          </a:p>
        </p:txBody>
      </p:sp>
    </p:spTree>
  </p:cSld>
  <p:clrMapOvr>
    <a:masterClrMapping/>
  </p:clrMapOvr>
</p:sld>
</file>

<file path=ppt/slides/slide4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0" name="Shape 3430"/>
        <p:cNvGrpSpPr/>
        <p:nvPr/>
      </p:nvGrpSpPr>
      <p:grpSpPr>
        <a:xfrm>
          <a:off x="0" y="0"/>
          <a:ext cx="0" cy="0"/>
          <a:chOff x="0" y="0"/>
          <a:chExt cx="0" cy="0"/>
        </a:xfrm>
      </p:grpSpPr>
      <p:sp>
        <p:nvSpPr>
          <p:cNvPr id="3431" name="Google Shape;3431;p41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Tipo da imagem (exif_imagetype)</a:t>
            </a:r>
            <a:endParaRPr/>
          </a:p>
        </p:txBody>
      </p:sp>
      <p:sp>
        <p:nvSpPr>
          <p:cNvPr id="3432" name="Google Shape;3432;p41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sz="1100">
                <a:solidFill>
                  <a:srgbClr val="557799"/>
                </a:solidFill>
              </a:rPr>
              <a:t>&lt;?php</a:t>
            </a:r>
            <a:endParaRPr sz="1100">
              <a:solidFill>
                <a:schemeClr val="dk1"/>
              </a:solidFill>
            </a:endParaRPr>
          </a:p>
          <a:p>
            <a:pPr indent="0" lvl="0" marL="0" rtl="0" algn="l">
              <a:spcBef>
                <a:spcPts val="1600"/>
              </a:spcBef>
              <a:spcAft>
                <a:spcPts val="0"/>
              </a:spcAft>
              <a:buNone/>
            </a:pPr>
            <a:r>
              <a:t/>
            </a:r>
            <a:endParaRPr sz="1100">
              <a:solidFill>
                <a:schemeClr val="dk1"/>
              </a:solidFill>
            </a:endParaRPr>
          </a:p>
          <a:p>
            <a:pPr indent="0" lvl="0" marL="0" rtl="0" algn="l">
              <a:spcBef>
                <a:spcPts val="1600"/>
              </a:spcBef>
              <a:spcAft>
                <a:spcPts val="0"/>
              </a:spcAft>
              <a:buNone/>
            </a:pPr>
            <a:r>
              <a:rPr lang="pt-BR" sz="1100">
                <a:solidFill>
                  <a:srgbClr val="996633"/>
                </a:solidFill>
              </a:rPr>
              <a:t>$fileType</a:t>
            </a:r>
            <a:r>
              <a:rPr lang="pt-BR" sz="1100">
                <a:solidFill>
                  <a:schemeClr val="dk1"/>
                </a:solidFill>
              </a:rPr>
              <a:t> </a:t>
            </a:r>
            <a:r>
              <a:rPr lang="pt-BR" sz="1100">
                <a:solidFill>
                  <a:srgbClr val="333333"/>
                </a:solidFill>
              </a:rPr>
              <a:t>=</a:t>
            </a:r>
            <a:r>
              <a:rPr lang="pt-BR" sz="1100">
                <a:solidFill>
                  <a:schemeClr val="dk1"/>
                </a:solidFill>
              </a:rPr>
              <a:t> </a:t>
            </a:r>
            <a:r>
              <a:rPr lang="pt-BR" sz="1100">
                <a:solidFill>
                  <a:srgbClr val="007020"/>
                </a:solidFill>
              </a:rPr>
              <a:t>exif_imagetype</a:t>
            </a:r>
            <a:r>
              <a:rPr lang="pt-BR" sz="1100">
                <a:solidFill>
                  <a:schemeClr val="dk1"/>
                </a:solidFill>
              </a:rPr>
              <a:t>(</a:t>
            </a:r>
            <a:r>
              <a:rPr lang="pt-BR" sz="1100">
                <a:solidFill>
                  <a:schemeClr val="dk1"/>
                </a:solidFill>
                <a:highlight>
                  <a:srgbClr val="FFF0F0"/>
                </a:highlight>
              </a:rPr>
              <a:t>"levi_bubble_waffle.jpg"</a:t>
            </a:r>
            <a:r>
              <a:rPr lang="pt-BR" sz="1100">
                <a:solidFill>
                  <a:schemeClr val="dk1"/>
                </a:solidFill>
              </a:rPr>
              <a:t>);</a:t>
            </a:r>
            <a:endParaRPr sz="1100">
              <a:solidFill>
                <a:schemeClr val="dk1"/>
              </a:solidFill>
            </a:endParaRPr>
          </a:p>
          <a:p>
            <a:pPr indent="0" lvl="0" marL="0" rtl="0" algn="l">
              <a:spcBef>
                <a:spcPts val="1600"/>
              </a:spcBef>
              <a:spcAft>
                <a:spcPts val="0"/>
              </a:spcAft>
              <a:buNone/>
            </a:pPr>
            <a:r>
              <a:rPr lang="pt-BR" sz="1100">
                <a:solidFill>
                  <a:schemeClr val="dk1"/>
                </a:solidFill>
              </a:rPr>
              <a:t>header(</a:t>
            </a:r>
            <a:r>
              <a:rPr lang="pt-BR" sz="1100">
                <a:solidFill>
                  <a:schemeClr val="dk1"/>
                </a:solidFill>
                <a:highlight>
                  <a:srgbClr val="FFF0F0"/>
                </a:highlight>
              </a:rPr>
              <a:t>"Content-type: "</a:t>
            </a:r>
            <a:r>
              <a:rPr lang="pt-BR" sz="1100">
                <a:solidFill>
                  <a:srgbClr val="333333"/>
                </a:solidFill>
              </a:rPr>
              <a:t>.</a:t>
            </a:r>
            <a:r>
              <a:rPr lang="pt-BR" sz="1100">
                <a:solidFill>
                  <a:srgbClr val="007020"/>
                </a:solidFill>
              </a:rPr>
              <a:t>image_type_to_mime_type</a:t>
            </a:r>
            <a:r>
              <a:rPr lang="pt-BR" sz="1100">
                <a:solidFill>
                  <a:schemeClr val="dk1"/>
                </a:solidFill>
              </a:rPr>
              <a:t>(</a:t>
            </a:r>
            <a:r>
              <a:rPr lang="pt-BR" sz="1100">
                <a:solidFill>
                  <a:srgbClr val="996633"/>
                </a:solidFill>
              </a:rPr>
              <a:t>$fileType</a:t>
            </a:r>
            <a:r>
              <a:rPr lang="pt-BR" sz="1100">
                <a:solidFill>
                  <a:schemeClr val="dk1"/>
                </a:solidFill>
              </a:rPr>
              <a:t>));</a:t>
            </a:r>
            <a:endParaRPr sz="1100">
              <a:solidFill>
                <a:schemeClr val="dk1"/>
              </a:solidFill>
            </a:endParaRPr>
          </a:p>
          <a:p>
            <a:pPr indent="0" lvl="0" marL="0" rtl="0" algn="l">
              <a:lnSpc>
                <a:spcPct val="125000"/>
              </a:lnSpc>
              <a:spcBef>
                <a:spcPts val="1600"/>
              </a:spcBef>
              <a:spcAft>
                <a:spcPts val="0"/>
              </a:spcAft>
              <a:buClr>
                <a:schemeClr val="dk1"/>
              </a:buClr>
              <a:buSzPts val="1100"/>
              <a:buFont typeface="Arial"/>
              <a:buNone/>
            </a:pPr>
            <a:r>
              <a:rPr b="1" lang="pt-BR" sz="1100">
                <a:solidFill>
                  <a:srgbClr val="008800"/>
                </a:solidFill>
              </a:rPr>
              <a:t>echo</a:t>
            </a:r>
            <a:r>
              <a:rPr lang="pt-BR" sz="1100">
                <a:solidFill>
                  <a:schemeClr val="dk1"/>
                </a:solidFill>
              </a:rPr>
              <a:t> </a:t>
            </a:r>
            <a:r>
              <a:rPr lang="pt-BR" sz="1100">
                <a:solidFill>
                  <a:srgbClr val="007020"/>
                </a:solidFill>
              </a:rPr>
              <a:t>file_get_contents</a:t>
            </a:r>
            <a:r>
              <a:rPr lang="pt-BR" sz="1100">
                <a:solidFill>
                  <a:schemeClr val="dk1"/>
                </a:solidFill>
              </a:rPr>
              <a:t>(</a:t>
            </a:r>
            <a:r>
              <a:rPr lang="pt-BR" sz="1100">
                <a:solidFill>
                  <a:schemeClr val="dk1"/>
                </a:solidFill>
                <a:highlight>
                  <a:srgbClr val="FFF0F0"/>
                </a:highlight>
              </a:rPr>
              <a:t>"levi_bubble_waffle.jpg"</a:t>
            </a:r>
            <a:r>
              <a:rPr lang="pt-BR" sz="1100">
                <a:solidFill>
                  <a:schemeClr val="dk1"/>
                </a:solidFill>
              </a:rPr>
              <a:t>);</a:t>
            </a:r>
            <a:endParaRPr sz="1100">
              <a:solidFill>
                <a:schemeClr val="dk1"/>
              </a:solidFill>
            </a:endParaRPr>
          </a:p>
          <a:p>
            <a:pPr indent="0" lvl="0" marL="0" rtl="0" algn="l">
              <a:spcBef>
                <a:spcPts val="0"/>
              </a:spcBef>
              <a:spcAft>
                <a:spcPts val="1600"/>
              </a:spcAft>
              <a:buNone/>
            </a:pPr>
            <a:r>
              <a:t/>
            </a:r>
            <a:endParaRPr/>
          </a:p>
        </p:txBody>
      </p:sp>
    </p:spTree>
  </p:cSld>
  <p:clrMapOvr>
    <a:masterClrMapping/>
  </p:clrMapOvr>
</p:sld>
</file>

<file path=ppt/slides/slide4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6" name="Shape 3436"/>
        <p:cNvGrpSpPr/>
        <p:nvPr/>
      </p:nvGrpSpPr>
      <p:grpSpPr>
        <a:xfrm>
          <a:off x="0" y="0"/>
          <a:ext cx="0" cy="0"/>
          <a:chOff x="0" y="0"/>
          <a:chExt cx="0" cy="0"/>
        </a:xfrm>
      </p:grpSpPr>
      <p:sp>
        <p:nvSpPr>
          <p:cNvPr id="3437" name="Google Shape;3437;p41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Thumbnail (exif)</a:t>
            </a:r>
            <a:endParaRPr/>
          </a:p>
        </p:txBody>
      </p:sp>
      <p:sp>
        <p:nvSpPr>
          <p:cNvPr id="3438" name="Google Shape;3438;p413"/>
          <p:cNvSpPr txBox="1"/>
          <p:nvPr/>
        </p:nvSpPr>
        <p:spPr>
          <a:xfrm>
            <a:off x="606200" y="1285875"/>
            <a:ext cx="3104400" cy="30000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pt-BR" sz="1100">
                <a:solidFill>
                  <a:srgbClr val="557799"/>
                </a:solidFill>
              </a:rPr>
              <a:t>&lt;?php</a:t>
            </a:r>
            <a:endParaRPr sz="1100">
              <a:solidFill>
                <a:schemeClr val="dk1"/>
              </a:solidFill>
            </a:endParaRPr>
          </a:p>
          <a:p>
            <a:pPr indent="0" lvl="0" marL="0" rtl="0" algn="l">
              <a:spcBef>
                <a:spcPts val="0"/>
              </a:spcBef>
              <a:spcAft>
                <a:spcPts val="0"/>
              </a:spcAft>
              <a:buNone/>
            </a:pPr>
            <a:r>
              <a:t/>
            </a:r>
            <a:endParaRPr sz="1100">
              <a:solidFill>
                <a:schemeClr val="dk1"/>
              </a:solidFill>
            </a:endParaRPr>
          </a:p>
          <a:p>
            <a:pPr indent="0" lvl="0" marL="0" rtl="0" algn="l">
              <a:spcBef>
                <a:spcPts val="0"/>
              </a:spcBef>
              <a:spcAft>
                <a:spcPts val="0"/>
              </a:spcAft>
              <a:buNone/>
            </a:pPr>
            <a:r>
              <a:rPr lang="pt-BR" sz="1100">
                <a:solidFill>
                  <a:srgbClr val="996633"/>
                </a:solidFill>
              </a:rPr>
              <a:t>$filename</a:t>
            </a:r>
            <a:r>
              <a:rPr lang="pt-BR" sz="1100">
                <a:solidFill>
                  <a:schemeClr val="dk1"/>
                </a:solidFill>
              </a:rPr>
              <a:t> </a:t>
            </a:r>
            <a:r>
              <a:rPr lang="pt-BR" sz="1100">
                <a:solidFill>
                  <a:srgbClr val="333333"/>
                </a:solidFill>
              </a:rPr>
              <a:t>=</a:t>
            </a:r>
            <a:r>
              <a:rPr lang="pt-BR" sz="1100">
                <a:solidFill>
                  <a:schemeClr val="dk1"/>
                </a:solidFill>
              </a:rPr>
              <a:t> </a:t>
            </a:r>
            <a:r>
              <a:rPr lang="pt-BR" sz="1100">
                <a:solidFill>
                  <a:schemeClr val="dk1"/>
                </a:solidFill>
                <a:highlight>
                  <a:srgbClr val="FFF0F0"/>
                </a:highlight>
              </a:rPr>
              <a:t>"levi_bubble_waffle.jpg"</a:t>
            </a:r>
            <a:r>
              <a:rPr lang="pt-BR" sz="1100">
                <a:solidFill>
                  <a:schemeClr val="dk1"/>
                </a:solidFill>
              </a:rPr>
              <a:t>;</a:t>
            </a:r>
            <a:endParaRPr sz="1100">
              <a:solidFill>
                <a:schemeClr val="dk1"/>
              </a:solidFill>
            </a:endParaRPr>
          </a:p>
          <a:p>
            <a:pPr indent="0" lvl="0" marL="0" rtl="0" algn="l">
              <a:spcBef>
                <a:spcPts val="0"/>
              </a:spcBef>
              <a:spcAft>
                <a:spcPts val="0"/>
              </a:spcAft>
              <a:buNone/>
            </a:pPr>
            <a:r>
              <a:rPr lang="pt-BR" sz="1100">
                <a:solidFill>
                  <a:srgbClr val="996633"/>
                </a:solidFill>
              </a:rPr>
              <a:t>$fileType</a:t>
            </a:r>
            <a:r>
              <a:rPr lang="pt-BR" sz="1100">
                <a:solidFill>
                  <a:schemeClr val="dk1"/>
                </a:solidFill>
              </a:rPr>
              <a:t> </a:t>
            </a:r>
            <a:r>
              <a:rPr lang="pt-BR" sz="1100">
                <a:solidFill>
                  <a:srgbClr val="333333"/>
                </a:solidFill>
              </a:rPr>
              <a:t>=</a:t>
            </a:r>
            <a:r>
              <a:rPr lang="pt-BR" sz="1100">
                <a:solidFill>
                  <a:schemeClr val="dk1"/>
                </a:solidFill>
              </a:rPr>
              <a:t> </a:t>
            </a:r>
            <a:r>
              <a:rPr lang="pt-BR" sz="1100">
                <a:solidFill>
                  <a:srgbClr val="007020"/>
                </a:solidFill>
              </a:rPr>
              <a:t>exif_imagetype</a:t>
            </a:r>
            <a:r>
              <a:rPr lang="pt-BR" sz="1100">
                <a:solidFill>
                  <a:schemeClr val="dk1"/>
                </a:solidFill>
              </a:rPr>
              <a:t>(</a:t>
            </a:r>
            <a:r>
              <a:rPr lang="pt-BR" sz="1100">
                <a:solidFill>
                  <a:srgbClr val="996633"/>
                </a:solidFill>
              </a:rPr>
              <a:t>$filename</a:t>
            </a:r>
            <a:r>
              <a:rPr lang="pt-BR" sz="1100">
                <a:solidFill>
                  <a:schemeClr val="dk1"/>
                </a:solidFill>
              </a:rPr>
              <a:t>);</a:t>
            </a:r>
            <a:endParaRPr sz="1100">
              <a:solidFill>
                <a:schemeClr val="dk1"/>
              </a:solidFill>
            </a:endParaRPr>
          </a:p>
          <a:p>
            <a:pPr indent="0" lvl="0" marL="0" rtl="0" algn="l">
              <a:spcBef>
                <a:spcPts val="0"/>
              </a:spcBef>
              <a:spcAft>
                <a:spcPts val="0"/>
              </a:spcAft>
              <a:buNone/>
            </a:pPr>
            <a:r>
              <a:rPr lang="pt-BR" sz="1100">
                <a:solidFill>
                  <a:srgbClr val="996633"/>
                </a:solidFill>
              </a:rPr>
              <a:t>$thumbnail</a:t>
            </a:r>
            <a:r>
              <a:rPr lang="pt-BR" sz="1100">
                <a:solidFill>
                  <a:schemeClr val="dk1"/>
                </a:solidFill>
              </a:rPr>
              <a:t> </a:t>
            </a:r>
            <a:r>
              <a:rPr lang="pt-BR" sz="1100">
                <a:solidFill>
                  <a:srgbClr val="333333"/>
                </a:solidFill>
              </a:rPr>
              <a:t>=</a:t>
            </a:r>
            <a:r>
              <a:rPr lang="pt-BR" sz="1100">
                <a:solidFill>
                  <a:schemeClr val="dk1"/>
                </a:solidFill>
              </a:rPr>
              <a:t> </a:t>
            </a:r>
            <a:r>
              <a:rPr lang="pt-BR" sz="1100">
                <a:solidFill>
                  <a:srgbClr val="007020"/>
                </a:solidFill>
              </a:rPr>
              <a:t>exif_thumbnail</a:t>
            </a:r>
            <a:r>
              <a:rPr lang="pt-BR" sz="1100">
                <a:solidFill>
                  <a:schemeClr val="dk1"/>
                </a:solidFill>
              </a:rPr>
              <a:t>(</a:t>
            </a:r>
            <a:r>
              <a:rPr lang="pt-BR" sz="1100">
                <a:solidFill>
                  <a:srgbClr val="996633"/>
                </a:solidFill>
              </a:rPr>
              <a:t>$filename</a:t>
            </a:r>
            <a:r>
              <a:rPr lang="pt-BR" sz="1100">
                <a:solidFill>
                  <a:schemeClr val="dk1"/>
                </a:solidFill>
              </a:rPr>
              <a:t>);</a:t>
            </a:r>
            <a:endParaRPr sz="1100">
              <a:solidFill>
                <a:schemeClr val="dk1"/>
              </a:solidFill>
            </a:endParaRPr>
          </a:p>
          <a:p>
            <a:pPr indent="0" lvl="0" marL="0" rtl="0" algn="l">
              <a:spcBef>
                <a:spcPts val="0"/>
              </a:spcBef>
              <a:spcAft>
                <a:spcPts val="0"/>
              </a:spcAft>
              <a:buNone/>
            </a:pPr>
            <a:r>
              <a:rPr b="1" lang="pt-BR" sz="1100">
                <a:solidFill>
                  <a:srgbClr val="008800"/>
                </a:solidFill>
              </a:rPr>
              <a:t>if</a:t>
            </a:r>
            <a:r>
              <a:rPr lang="pt-BR" sz="1100">
                <a:solidFill>
                  <a:schemeClr val="dk1"/>
                </a:solidFill>
              </a:rPr>
              <a:t>(</a:t>
            </a:r>
            <a:r>
              <a:rPr lang="pt-BR" sz="1100">
                <a:solidFill>
                  <a:srgbClr val="996633"/>
                </a:solidFill>
              </a:rPr>
              <a:t>$thumbnail</a:t>
            </a:r>
            <a:r>
              <a:rPr lang="pt-BR" sz="1100">
                <a:solidFill>
                  <a:schemeClr val="dk1"/>
                </a:solidFill>
              </a:rPr>
              <a:t> </a:t>
            </a:r>
            <a:r>
              <a:rPr lang="pt-BR" sz="1100">
                <a:solidFill>
                  <a:srgbClr val="333333"/>
                </a:solidFill>
              </a:rPr>
              <a:t>!=</a:t>
            </a:r>
            <a:r>
              <a:rPr lang="pt-BR" sz="1100">
                <a:solidFill>
                  <a:schemeClr val="dk1"/>
                </a:solidFill>
              </a:rPr>
              <a:t> </a:t>
            </a:r>
            <a:r>
              <a:rPr b="1" lang="pt-BR" sz="1100">
                <a:solidFill>
                  <a:srgbClr val="008800"/>
                </a:solidFill>
              </a:rPr>
              <a:t>false</a:t>
            </a:r>
            <a:r>
              <a:rPr lang="pt-BR" sz="1100">
                <a:solidFill>
                  <a:schemeClr val="dk1"/>
                </a:solidFill>
              </a:rPr>
              <a:t>){</a:t>
            </a:r>
            <a:endParaRPr sz="1100">
              <a:solidFill>
                <a:schemeClr val="dk1"/>
              </a:solidFill>
            </a:endParaRPr>
          </a:p>
          <a:p>
            <a:pPr indent="0" lvl="0" marL="0" rtl="0" algn="l">
              <a:spcBef>
                <a:spcPts val="0"/>
              </a:spcBef>
              <a:spcAft>
                <a:spcPts val="0"/>
              </a:spcAft>
              <a:buNone/>
            </a:pPr>
            <a:r>
              <a:rPr lang="pt-BR" sz="1100">
                <a:solidFill>
                  <a:schemeClr val="dk1"/>
                </a:solidFill>
              </a:rPr>
              <a:t>    header(</a:t>
            </a:r>
            <a:r>
              <a:rPr lang="pt-BR" sz="1100">
                <a:solidFill>
                  <a:schemeClr val="dk1"/>
                </a:solidFill>
                <a:highlight>
                  <a:srgbClr val="FFF0F0"/>
                </a:highlight>
              </a:rPr>
              <a:t>"Content-type: "</a:t>
            </a:r>
            <a:r>
              <a:rPr lang="pt-BR" sz="1100">
                <a:solidFill>
                  <a:srgbClr val="333333"/>
                </a:solidFill>
              </a:rPr>
              <a:t>.</a:t>
            </a:r>
            <a:r>
              <a:rPr lang="pt-BR" sz="1100">
                <a:solidFill>
                  <a:schemeClr val="dk1"/>
                </a:solidFill>
              </a:rPr>
              <a:t> </a:t>
            </a:r>
            <a:r>
              <a:rPr lang="pt-BR" sz="1100">
                <a:solidFill>
                  <a:srgbClr val="007020"/>
                </a:solidFill>
              </a:rPr>
              <a:t>image_type_to_mime_type</a:t>
            </a:r>
            <a:r>
              <a:rPr lang="pt-BR" sz="1100">
                <a:solidFill>
                  <a:schemeClr val="dk1"/>
                </a:solidFill>
              </a:rPr>
              <a:t>(</a:t>
            </a:r>
            <a:r>
              <a:rPr lang="pt-BR" sz="1100">
                <a:solidFill>
                  <a:srgbClr val="996633"/>
                </a:solidFill>
              </a:rPr>
              <a:t>$fileType</a:t>
            </a:r>
            <a:r>
              <a:rPr lang="pt-BR" sz="1100">
                <a:solidFill>
                  <a:schemeClr val="dk1"/>
                </a:solidFill>
              </a:rPr>
              <a:t>));</a:t>
            </a:r>
            <a:endParaRPr sz="1100">
              <a:solidFill>
                <a:schemeClr val="dk1"/>
              </a:solidFill>
            </a:endParaRPr>
          </a:p>
          <a:p>
            <a:pPr indent="0" lvl="0" marL="0" rtl="0" algn="l">
              <a:spcBef>
                <a:spcPts val="0"/>
              </a:spcBef>
              <a:spcAft>
                <a:spcPts val="0"/>
              </a:spcAft>
              <a:buNone/>
            </a:pPr>
            <a:r>
              <a:rPr lang="pt-BR" sz="1100">
                <a:solidFill>
                  <a:schemeClr val="dk1"/>
                </a:solidFill>
              </a:rPr>
              <a:t>    </a:t>
            </a:r>
            <a:r>
              <a:rPr b="1" lang="pt-BR" sz="1100">
                <a:solidFill>
                  <a:srgbClr val="008800"/>
                </a:solidFill>
              </a:rPr>
              <a:t>echo</a:t>
            </a:r>
            <a:r>
              <a:rPr lang="pt-BR" sz="1100">
                <a:solidFill>
                  <a:schemeClr val="dk1"/>
                </a:solidFill>
              </a:rPr>
              <a:t> </a:t>
            </a:r>
            <a:r>
              <a:rPr lang="pt-BR" sz="1100">
                <a:solidFill>
                  <a:srgbClr val="996633"/>
                </a:solidFill>
              </a:rPr>
              <a:t>$thumbnail</a:t>
            </a:r>
            <a:r>
              <a:rPr lang="pt-BR" sz="1100">
                <a:solidFill>
                  <a:schemeClr val="dk1"/>
                </a:solidFill>
              </a:rPr>
              <a:t>;</a:t>
            </a:r>
            <a:endParaRPr sz="1100">
              <a:solidFill>
                <a:schemeClr val="dk1"/>
              </a:solidFill>
            </a:endParaRPr>
          </a:p>
          <a:p>
            <a:pPr indent="0" lvl="0" marL="0" rtl="0" algn="l">
              <a:spcBef>
                <a:spcPts val="0"/>
              </a:spcBef>
              <a:spcAft>
                <a:spcPts val="0"/>
              </a:spcAft>
              <a:buNone/>
            </a:pPr>
            <a:r>
              <a:rPr lang="pt-BR" sz="1100">
                <a:solidFill>
                  <a:schemeClr val="dk1"/>
                </a:solidFill>
              </a:rPr>
              <a:t>}</a:t>
            </a:r>
            <a:r>
              <a:rPr b="1" lang="pt-BR" sz="1100">
                <a:solidFill>
                  <a:srgbClr val="008800"/>
                </a:solidFill>
              </a:rPr>
              <a:t>else</a:t>
            </a:r>
            <a:r>
              <a:rPr lang="pt-BR" sz="1100">
                <a:solidFill>
                  <a:schemeClr val="dk1"/>
                </a:solidFill>
              </a:rPr>
              <a:t>{</a:t>
            </a:r>
            <a:endParaRPr sz="1100">
              <a:solidFill>
                <a:schemeClr val="dk1"/>
              </a:solidFill>
            </a:endParaRPr>
          </a:p>
          <a:p>
            <a:pPr indent="0" lvl="0" marL="0" rtl="0" algn="l">
              <a:spcBef>
                <a:spcPts val="0"/>
              </a:spcBef>
              <a:spcAft>
                <a:spcPts val="0"/>
              </a:spcAft>
              <a:buNone/>
            </a:pPr>
            <a:r>
              <a:rPr lang="pt-BR" sz="1100">
                <a:solidFill>
                  <a:schemeClr val="dk1"/>
                </a:solidFill>
              </a:rPr>
              <a:t>    </a:t>
            </a:r>
            <a:r>
              <a:rPr b="1" lang="pt-BR" sz="1100">
                <a:solidFill>
                  <a:srgbClr val="008800"/>
                </a:solidFill>
              </a:rPr>
              <a:t>echo</a:t>
            </a:r>
            <a:r>
              <a:rPr lang="pt-BR" sz="1100">
                <a:solidFill>
                  <a:schemeClr val="dk1"/>
                </a:solidFill>
              </a:rPr>
              <a:t> </a:t>
            </a:r>
            <a:r>
              <a:rPr lang="pt-BR" sz="1100">
                <a:solidFill>
                  <a:schemeClr val="dk1"/>
                </a:solidFill>
                <a:highlight>
                  <a:srgbClr val="FFF0F0"/>
                </a:highlight>
              </a:rPr>
              <a:t>"Sem thumbnail disponível"</a:t>
            </a:r>
            <a:r>
              <a:rPr lang="pt-BR" sz="1100">
                <a:solidFill>
                  <a:schemeClr val="dk1"/>
                </a:solidFill>
              </a:rPr>
              <a:t>;</a:t>
            </a:r>
            <a:endParaRPr sz="1100">
              <a:solidFill>
                <a:schemeClr val="dk1"/>
              </a:solidFill>
            </a:endParaRPr>
          </a:p>
          <a:p>
            <a:pPr indent="0" lvl="0" marL="0" rtl="0" algn="l">
              <a:lnSpc>
                <a:spcPct val="125000"/>
              </a:lnSpc>
              <a:spcBef>
                <a:spcPts val="0"/>
              </a:spcBef>
              <a:spcAft>
                <a:spcPts val="0"/>
              </a:spcAft>
              <a:buNone/>
            </a:pPr>
            <a:r>
              <a:rPr lang="pt-BR" sz="1100">
                <a:solidFill>
                  <a:schemeClr val="dk1"/>
                </a:solidFill>
              </a:rPr>
              <a:t>}</a:t>
            </a:r>
            <a:endParaRPr sz="1100">
              <a:solidFill>
                <a:schemeClr val="dk1"/>
              </a:solidFill>
            </a:endParaRPr>
          </a:p>
        </p:txBody>
      </p:sp>
      <p:pic>
        <p:nvPicPr>
          <p:cNvPr id="3439" name="Google Shape;3439;p413"/>
          <p:cNvPicPr preferRelativeResize="0"/>
          <p:nvPr/>
        </p:nvPicPr>
        <p:blipFill>
          <a:blip r:embed="rId3">
            <a:alphaModFix/>
          </a:blip>
          <a:stretch>
            <a:fillRect/>
          </a:stretch>
        </p:blipFill>
        <p:spPr>
          <a:xfrm>
            <a:off x="5461175" y="1757950"/>
            <a:ext cx="1143000" cy="1524000"/>
          </a:xfrm>
          <a:prstGeom prst="rect">
            <a:avLst/>
          </a:prstGeom>
          <a:noFill/>
          <a:ln>
            <a:noFill/>
          </a:ln>
        </p:spPr>
      </p:pic>
    </p:spTree>
  </p:cSld>
  <p:clrMapOvr>
    <a:masterClrMapping/>
  </p:clrMapOvr>
</p:sld>
</file>

<file path=ppt/slides/slide4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3" name="Shape 3443"/>
        <p:cNvGrpSpPr/>
        <p:nvPr/>
      </p:nvGrpSpPr>
      <p:grpSpPr>
        <a:xfrm>
          <a:off x="0" y="0"/>
          <a:ext cx="0" cy="0"/>
          <a:chOff x="0" y="0"/>
          <a:chExt cx="0" cy="0"/>
        </a:xfrm>
      </p:grpSpPr>
      <p:sp>
        <p:nvSpPr>
          <p:cNvPr id="3444" name="Google Shape;3444;p41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Imagecreatefrom</a:t>
            </a:r>
            <a:endParaRPr/>
          </a:p>
        </p:txBody>
      </p:sp>
      <p:sp>
        <p:nvSpPr>
          <p:cNvPr id="3445" name="Google Shape;3445;p41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4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9" name="Shape 3449"/>
        <p:cNvGrpSpPr/>
        <p:nvPr/>
      </p:nvGrpSpPr>
      <p:grpSpPr>
        <a:xfrm>
          <a:off x="0" y="0"/>
          <a:ext cx="0" cy="0"/>
          <a:chOff x="0" y="0"/>
          <a:chExt cx="0" cy="0"/>
        </a:xfrm>
      </p:grpSpPr>
      <p:sp>
        <p:nvSpPr>
          <p:cNvPr id="3450" name="Google Shape;3450;p41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GD (Rotação de imagem)</a:t>
            </a:r>
            <a:endParaRPr/>
          </a:p>
        </p:txBody>
      </p:sp>
      <p:sp>
        <p:nvSpPr>
          <p:cNvPr id="3451" name="Google Shape;3451;p415"/>
          <p:cNvSpPr txBox="1"/>
          <p:nvPr/>
        </p:nvSpPr>
        <p:spPr>
          <a:xfrm>
            <a:off x="367400" y="1056250"/>
            <a:ext cx="5409900" cy="39360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pt-BR" sz="1100">
                <a:solidFill>
                  <a:srgbClr val="557799"/>
                </a:solidFill>
              </a:rPr>
              <a:t>&lt;?php</a:t>
            </a:r>
            <a:endParaRPr sz="1100">
              <a:solidFill>
                <a:schemeClr val="dk1"/>
              </a:solidFill>
            </a:endParaRPr>
          </a:p>
          <a:p>
            <a:pPr indent="0" lvl="0" marL="0" rtl="0" algn="l">
              <a:spcBef>
                <a:spcPts val="0"/>
              </a:spcBef>
              <a:spcAft>
                <a:spcPts val="0"/>
              </a:spcAft>
              <a:buNone/>
            </a:pPr>
            <a:r>
              <a:rPr lang="pt-BR" sz="1100">
                <a:solidFill>
                  <a:srgbClr val="996633"/>
                </a:solidFill>
              </a:rPr>
              <a:t>$nome_arquivo</a:t>
            </a:r>
            <a:r>
              <a:rPr lang="pt-BR" sz="1100">
                <a:solidFill>
                  <a:schemeClr val="dk1"/>
                </a:solidFill>
              </a:rPr>
              <a:t> </a:t>
            </a:r>
            <a:r>
              <a:rPr lang="pt-BR" sz="1100">
                <a:solidFill>
                  <a:srgbClr val="333333"/>
                </a:solidFill>
              </a:rPr>
              <a:t>=</a:t>
            </a:r>
            <a:r>
              <a:rPr lang="pt-BR" sz="1100">
                <a:solidFill>
                  <a:schemeClr val="dk1"/>
                </a:solidFill>
              </a:rPr>
              <a:t> </a:t>
            </a:r>
            <a:r>
              <a:rPr lang="pt-BR" sz="1100">
                <a:solidFill>
                  <a:schemeClr val="dk1"/>
                </a:solidFill>
                <a:highlight>
                  <a:srgbClr val="FFF0F0"/>
                </a:highlight>
              </a:rPr>
              <a:t>'levi.jpg'</a:t>
            </a:r>
            <a:r>
              <a:rPr lang="pt-BR" sz="1100">
                <a:solidFill>
                  <a:schemeClr val="dk1"/>
                </a:solidFill>
              </a:rPr>
              <a:t>;</a:t>
            </a:r>
            <a:endParaRPr sz="1100">
              <a:solidFill>
                <a:schemeClr val="dk1"/>
              </a:solidFill>
            </a:endParaRPr>
          </a:p>
          <a:p>
            <a:pPr indent="0" lvl="0" marL="0" rtl="0" algn="l">
              <a:spcBef>
                <a:spcPts val="0"/>
              </a:spcBef>
              <a:spcAft>
                <a:spcPts val="0"/>
              </a:spcAft>
              <a:buNone/>
            </a:pPr>
            <a:r>
              <a:rPr lang="pt-BR" sz="1100">
                <a:solidFill>
                  <a:srgbClr val="996633"/>
                </a:solidFill>
              </a:rPr>
              <a:t>$grau_rotacao</a:t>
            </a:r>
            <a:r>
              <a:rPr lang="pt-BR" sz="1100">
                <a:solidFill>
                  <a:schemeClr val="dk1"/>
                </a:solidFill>
              </a:rPr>
              <a:t> </a:t>
            </a:r>
            <a:r>
              <a:rPr lang="pt-BR" sz="1100">
                <a:solidFill>
                  <a:srgbClr val="333333"/>
                </a:solidFill>
              </a:rPr>
              <a:t>=</a:t>
            </a:r>
            <a:r>
              <a:rPr lang="pt-BR" sz="1100">
                <a:solidFill>
                  <a:schemeClr val="dk1"/>
                </a:solidFill>
              </a:rPr>
              <a:t> </a:t>
            </a:r>
            <a:r>
              <a:rPr b="1" lang="pt-BR" sz="1100">
                <a:solidFill>
                  <a:srgbClr val="0000DD"/>
                </a:solidFill>
              </a:rPr>
              <a:t>90</a:t>
            </a:r>
            <a:r>
              <a:rPr lang="pt-BR" sz="1100">
                <a:solidFill>
                  <a:schemeClr val="dk1"/>
                </a:solidFill>
              </a:rPr>
              <a:t>;</a:t>
            </a:r>
            <a:endParaRPr sz="1100">
              <a:solidFill>
                <a:schemeClr val="dk1"/>
              </a:solidFill>
            </a:endParaRPr>
          </a:p>
          <a:p>
            <a:pPr indent="0" lvl="0" marL="0" rtl="0" algn="l">
              <a:spcBef>
                <a:spcPts val="0"/>
              </a:spcBef>
              <a:spcAft>
                <a:spcPts val="0"/>
              </a:spcAft>
              <a:buNone/>
            </a:pPr>
            <a:r>
              <a:rPr lang="pt-BR" sz="1100">
                <a:solidFill>
                  <a:srgbClr val="996633"/>
                </a:solidFill>
              </a:rPr>
              <a:t>$fileType</a:t>
            </a:r>
            <a:r>
              <a:rPr lang="pt-BR" sz="1100">
                <a:solidFill>
                  <a:schemeClr val="dk1"/>
                </a:solidFill>
              </a:rPr>
              <a:t> </a:t>
            </a:r>
            <a:r>
              <a:rPr lang="pt-BR" sz="1100">
                <a:solidFill>
                  <a:srgbClr val="333333"/>
                </a:solidFill>
              </a:rPr>
              <a:t>=</a:t>
            </a:r>
            <a:r>
              <a:rPr lang="pt-BR" sz="1100">
                <a:solidFill>
                  <a:schemeClr val="dk1"/>
                </a:solidFill>
              </a:rPr>
              <a:t> </a:t>
            </a:r>
            <a:r>
              <a:rPr lang="pt-BR" sz="1100">
                <a:solidFill>
                  <a:srgbClr val="007020"/>
                </a:solidFill>
              </a:rPr>
              <a:t>exif_imagetype</a:t>
            </a:r>
            <a:r>
              <a:rPr lang="pt-BR" sz="1100">
                <a:solidFill>
                  <a:schemeClr val="dk1"/>
                </a:solidFill>
              </a:rPr>
              <a:t>(</a:t>
            </a:r>
            <a:r>
              <a:rPr lang="pt-BR" sz="1100">
                <a:solidFill>
                  <a:srgbClr val="996633"/>
                </a:solidFill>
              </a:rPr>
              <a:t>$nome_arquivo</a:t>
            </a:r>
            <a:r>
              <a:rPr lang="pt-BR" sz="1100">
                <a:solidFill>
                  <a:schemeClr val="dk1"/>
                </a:solidFill>
              </a:rPr>
              <a:t>);</a:t>
            </a:r>
            <a:endParaRPr sz="1100">
              <a:solidFill>
                <a:schemeClr val="dk1"/>
              </a:solidFill>
            </a:endParaRPr>
          </a:p>
          <a:p>
            <a:pPr indent="0" lvl="0" marL="0" rtl="0" algn="l">
              <a:spcBef>
                <a:spcPts val="0"/>
              </a:spcBef>
              <a:spcAft>
                <a:spcPts val="0"/>
              </a:spcAft>
              <a:buNone/>
            </a:pPr>
            <a:r>
              <a:rPr lang="pt-BR" sz="1100">
                <a:solidFill>
                  <a:schemeClr val="dk1"/>
                </a:solidFill>
              </a:rPr>
              <a:t>header(</a:t>
            </a:r>
            <a:r>
              <a:rPr lang="pt-BR" sz="1100">
                <a:solidFill>
                  <a:schemeClr val="dk1"/>
                </a:solidFill>
                <a:highlight>
                  <a:srgbClr val="FFF0F0"/>
                </a:highlight>
              </a:rPr>
              <a:t>"Content-type: "</a:t>
            </a:r>
            <a:r>
              <a:rPr lang="pt-BR" sz="1100">
                <a:solidFill>
                  <a:srgbClr val="333333"/>
                </a:solidFill>
              </a:rPr>
              <a:t>.</a:t>
            </a:r>
            <a:r>
              <a:rPr lang="pt-BR" sz="1100">
                <a:solidFill>
                  <a:srgbClr val="007020"/>
                </a:solidFill>
              </a:rPr>
              <a:t>image_type_to_mime_type</a:t>
            </a:r>
            <a:r>
              <a:rPr lang="pt-BR" sz="1100">
                <a:solidFill>
                  <a:schemeClr val="dk1"/>
                </a:solidFill>
              </a:rPr>
              <a:t>(</a:t>
            </a:r>
            <a:r>
              <a:rPr lang="pt-BR" sz="1100">
                <a:solidFill>
                  <a:srgbClr val="996633"/>
                </a:solidFill>
              </a:rPr>
              <a:t>$fileType</a:t>
            </a:r>
            <a:r>
              <a:rPr lang="pt-BR" sz="1100">
                <a:solidFill>
                  <a:schemeClr val="dk1"/>
                </a:solidFill>
              </a:rPr>
              <a:t>));</a:t>
            </a:r>
            <a:endParaRPr sz="1100">
              <a:solidFill>
                <a:schemeClr val="dk1"/>
              </a:solidFill>
            </a:endParaRPr>
          </a:p>
          <a:p>
            <a:pPr indent="0" lvl="0" marL="0" rtl="0" algn="l">
              <a:spcBef>
                <a:spcPts val="0"/>
              </a:spcBef>
              <a:spcAft>
                <a:spcPts val="0"/>
              </a:spcAft>
              <a:buNone/>
            </a:pPr>
            <a:r>
              <a:rPr b="1" lang="pt-BR" sz="1100">
                <a:solidFill>
                  <a:srgbClr val="008800"/>
                </a:solidFill>
              </a:rPr>
              <a:t>switch</a:t>
            </a:r>
            <a:r>
              <a:rPr lang="pt-BR" sz="1100">
                <a:solidFill>
                  <a:schemeClr val="dk1"/>
                </a:solidFill>
              </a:rPr>
              <a:t> (</a:t>
            </a:r>
            <a:r>
              <a:rPr lang="pt-BR" sz="1100">
                <a:solidFill>
                  <a:srgbClr val="996633"/>
                </a:solidFill>
              </a:rPr>
              <a:t>$fileType</a:t>
            </a:r>
            <a:r>
              <a:rPr lang="pt-BR" sz="1100">
                <a:solidFill>
                  <a:schemeClr val="dk1"/>
                </a:solidFill>
              </a:rPr>
              <a:t>) {</a:t>
            </a:r>
            <a:endParaRPr sz="1100">
              <a:solidFill>
                <a:schemeClr val="dk1"/>
              </a:solidFill>
            </a:endParaRPr>
          </a:p>
          <a:p>
            <a:pPr indent="0" lvl="0" marL="0" rtl="0" algn="l">
              <a:spcBef>
                <a:spcPts val="0"/>
              </a:spcBef>
              <a:spcAft>
                <a:spcPts val="0"/>
              </a:spcAft>
              <a:buNone/>
            </a:pPr>
            <a:r>
              <a:rPr lang="pt-BR" sz="1100">
                <a:solidFill>
                  <a:schemeClr val="dk1"/>
                </a:solidFill>
              </a:rPr>
              <a:t>    </a:t>
            </a:r>
            <a:r>
              <a:rPr b="1" lang="pt-BR" sz="1100">
                <a:solidFill>
                  <a:srgbClr val="008800"/>
                </a:solidFill>
              </a:rPr>
              <a:t>case</a:t>
            </a:r>
            <a:r>
              <a:rPr lang="pt-BR" sz="1100">
                <a:solidFill>
                  <a:schemeClr val="dk1"/>
                </a:solidFill>
              </a:rPr>
              <a:t>  IMAGETYPE_PNG</a:t>
            </a:r>
            <a:r>
              <a:rPr lang="pt-BR" sz="1100">
                <a:solidFill>
                  <a:srgbClr val="333333"/>
                </a:solidFill>
              </a:rPr>
              <a:t>:</a:t>
            </a:r>
            <a:endParaRPr sz="1100">
              <a:solidFill>
                <a:schemeClr val="dk1"/>
              </a:solidFill>
            </a:endParaRPr>
          </a:p>
          <a:p>
            <a:pPr indent="0" lvl="0" marL="0" rtl="0" algn="l">
              <a:spcBef>
                <a:spcPts val="0"/>
              </a:spcBef>
              <a:spcAft>
                <a:spcPts val="0"/>
              </a:spcAft>
              <a:buNone/>
            </a:pPr>
            <a:r>
              <a:rPr lang="pt-BR" sz="1100">
                <a:solidFill>
                  <a:schemeClr val="dk1"/>
                </a:solidFill>
              </a:rPr>
              <a:t>        </a:t>
            </a:r>
            <a:r>
              <a:rPr lang="pt-BR" sz="1100">
                <a:solidFill>
                  <a:srgbClr val="996633"/>
                </a:solidFill>
              </a:rPr>
              <a:t>$image_source</a:t>
            </a:r>
            <a:r>
              <a:rPr lang="pt-BR" sz="1100">
                <a:solidFill>
                  <a:schemeClr val="dk1"/>
                </a:solidFill>
              </a:rPr>
              <a:t> </a:t>
            </a:r>
            <a:r>
              <a:rPr lang="pt-BR" sz="1100">
                <a:solidFill>
                  <a:srgbClr val="333333"/>
                </a:solidFill>
              </a:rPr>
              <a:t>=</a:t>
            </a:r>
            <a:r>
              <a:rPr lang="pt-BR" sz="1100">
                <a:solidFill>
                  <a:schemeClr val="dk1"/>
                </a:solidFill>
              </a:rPr>
              <a:t> imagecreatefrompng(</a:t>
            </a:r>
            <a:r>
              <a:rPr lang="pt-BR" sz="1100">
                <a:solidFill>
                  <a:srgbClr val="996633"/>
                </a:solidFill>
              </a:rPr>
              <a:t>$nome_arquivo</a:t>
            </a:r>
            <a:r>
              <a:rPr lang="pt-BR" sz="1100">
                <a:solidFill>
                  <a:schemeClr val="dk1"/>
                </a:solidFill>
              </a:rPr>
              <a:t>);</a:t>
            </a:r>
            <a:endParaRPr sz="1100">
              <a:solidFill>
                <a:schemeClr val="dk1"/>
              </a:solidFill>
            </a:endParaRPr>
          </a:p>
          <a:p>
            <a:pPr indent="0" lvl="0" marL="0" rtl="0" algn="l">
              <a:spcBef>
                <a:spcPts val="0"/>
              </a:spcBef>
              <a:spcAft>
                <a:spcPts val="0"/>
              </a:spcAft>
              <a:buNone/>
            </a:pPr>
            <a:r>
              <a:rPr lang="pt-BR" sz="1100">
                <a:solidFill>
                  <a:schemeClr val="dk1"/>
                </a:solidFill>
              </a:rPr>
              <a:t>        </a:t>
            </a:r>
            <a:r>
              <a:rPr lang="pt-BR" sz="1100">
                <a:solidFill>
                  <a:srgbClr val="996633"/>
                </a:solidFill>
              </a:rPr>
              <a:t>$fundo_alpha</a:t>
            </a:r>
            <a:r>
              <a:rPr lang="pt-BR" sz="1100">
                <a:solidFill>
                  <a:schemeClr val="dk1"/>
                </a:solidFill>
              </a:rPr>
              <a:t> </a:t>
            </a:r>
            <a:r>
              <a:rPr lang="pt-BR" sz="1100">
                <a:solidFill>
                  <a:srgbClr val="333333"/>
                </a:solidFill>
              </a:rPr>
              <a:t>=</a:t>
            </a:r>
            <a:r>
              <a:rPr lang="pt-BR" sz="1100">
                <a:solidFill>
                  <a:schemeClr val="dk1"/>
                </a:solidFill>
              </a:rPr>
              <a:t> imagecolorallocatealpha(</a:t>
            </a:r>
            <a:r>
              <a:rPr lang="pt-BR" sz="1100">
                <a:solidFill>
                  <a:srgbClr val="996633"/>
                </a:solidFill>
              </a:rPr>
              <a:t>$image_source</a:t>
            </a:r>
            <a:r>
              <a:rPr lang="pt-BR" sz="1100">
                <a:solidFill>
                  <a:schemeClr val="dk1"/>
                </a:solidFill>
              </a:rPr>
              <a:t>, </a:t>
            </a:r>
            <a:r>
              <a:rPr b="1" lang="pt-BR" sz="1100">
                <a:solidFill>
                  <a:srgbClr val="0000DD"/>
                </a:solidFill>
              </a:rPr>
              <a:t>255</a:t>
            </a:r>
            <a:r>
              <a:rPr lang="pt-BR" sz="1100">
                <a:solidFill>
                  <a:schemeClr val="dk1"/>
                </a:solidFill>
              </a:rPr>
              <a:t>, </a:t>
            </a:r>
            <a:r>
              <a:rPr b="1" lang="pt-BR" sz="1100">
                <a:solidFill>
                  <a:srgbClr val="0000DD"/>
                </a:solidFill>
              </a:rPr>
              <a:t>255</a:t>
            </a:r>
            <a:r>
              <a:rPr lang="pt-BR" sz="1100">
                <a:solidFill>
                  <a:schemeClr val="dk1"/>
                </a:solidFill>
              </a:rPr>
              <a:t>, </a:t>
            </a:r>
            <a:r>
              <a:rPr b="1" lang="pt-BR" sz="1100">
                <a:solidFill>
                  <a:srgbClr val="0000DD"/>
                </a:solidFill>
              </a:rPr>
              <a:t>255</a:t>
            </a:r>
            <a:r>
              <a:rPr lang="pt-BR" sz="1100">
                <a:solidFill>
                  <a:schemeClr val="dk1"/>
                </a:solidFill>
              </a:rPr>
              <a:t>, </a:t>
            </a:r>
            <a:r>
              <a:rPr b="1" lang="pt-BR" sz="1100">
                <a:solidFill>
                  <a:srgbClr val="0000DD"/>
                </a:solidFill>
              </a:rPr>
              <a:t>127</a:t>
            </a:r>
            <a:r>
              <a:rPr lang="pt-BR" sz="1100">
                <a:solidFill>
                  <a:schemeClr val="dk1"/>
                </a:solidFill>
              </a:rPr>
              <a:t>);</a:t>
            </a:r>
            <a:endParaRPr sz="1100">
              <a:solidFill>
                <a:schemeClr val="dk1"/>
              </a:solidFill>
            </a:endParaRPr>
          </a:p>
          <a:p>
            <a:pPr indent="0" lvl="0" marL="0" rtl="0" algn="l">
              <a:spcBef>
                <a:spcPts val="0"/>
              </a:spcBef>
              <a:spcAft>
                <a:spcPts val="0"/>
              </a:spcAft>
              <a:buNone/>
            </a:pPr>
            <a:r>
              <a:rPr lang="pt-BR" sz="1100">
                <a:solidFill>
                  <a:schemeClr val="dk1"/>
                </a:solidFill>
              </a:rPr>
              <a:t>        </a:t>
            </a:r>
            <a:r>
              <a:rPr lang="pt-BR" sz="1100">
                <a:solidFill>
                  <a:srgbClr val="996633"/>
                </a:solidFill>
              </a:rPr>
              <a:t>$image_rotate</a:t>
            </a:r>
            <a:r>
              <a:rPr lang="pt-BR" sz="1100">
                <a:solidFill>
                  <a:schemeClr val="dk1"/>
                </a:solidFill>
              </a:rPr>
              <a:t> </a:t>
            </a:r>
            <a:r>
              <a:rPr lang="pt-BR" sz="1100">
                <a:solidFill>
                  <a:srgbClr val="333333"/>
                </a:solidFill>
              </a:rPr>
              <a:t>=</a:t>
            </a:r>
            <a:r>
              <a:rPr lang="pt-BR" sz="1100">
                <a:solidFill>
                  <a:schemeClr val="dk1"/>
                </a:solidFill>
              </a:rPr>
              <a:t> imagerotate(</a:t>
            </a:r>
            <a:r>
              <a:rPr lang="pt-BR" sz="1100">
                <a:solidFill>
                  <a:srgbClr val="996633"/>
                </a:solidFill>
              </a:rPr>
              <a:t>$image_source</a:t>
            </a:r>
            <a:r>
              <a:rPr lang="pt-BR" sz="1100">
                <a:solidFill>
                  <a:schemeClr val="dk1"/>
                </a:solidFill>
              </a:rPr>
              <a:t>, </a:t>
            </a:r>
            <a:r>
              <a:rPr lang="pt-BR" sz="1100">
                <a:solidFill>
                  <a:srgbClr val="996633"/>
                </a:solidFill>
              </a:rPr>
              <a:t>$grau_rotacao</a:t>
            </a:r>
            <a:r>
              <a:rPr lang="pt-BR" sz="1100">
                <a:solidFill>
                  <a:schemeClr val="dk1"/>
                </a:solidFill>
              </a:rPr>
              <a:t>, </a:t>
            </a:r>
            <a:r>
              <a:rPr lang="pt-BR" sz="1100">
                <a:solidFill>
                  <a:srgbClr val="996633"/>
                </a:solidFill>
              </a:rPr>
              <a:t>$fundo_alpha</a:t>
            </a:r>
            <a:r>
              <a:rPr lang="pt-BR" sz="1100">
                <a:solidFill>
                  <a:schemeClr val="dk1"/>
                </a:solidFill>
              </a:rPr>
              <a:t>);</a:t>
            </a:r>
            <a:endParaRPr sz="1100">
              <a:solidFill>
                <a:schemeClr val="dk1"/>
              </a:solidFill>
            </a:endParaRPr>
          </a:p>
          <a:p>
            <a:pPr indent="0" lvl="0" marL="0" rtl="0" algn="l">
              <a:spcBef>
                <a:spcPts val="0"/>
              </a:spcBef>
              <a:spcAft>
                <a:spcPts val="0"/>
              </a:spcAft>
              <a:buNone/>
            </a:pPr>
            <a:r>
              <a:rPr lang="pt-BR" sz="1100">
                <a:solidFill>
                  <a:schemeClr val="dk1"/>
                </a:solidFill>
              </a:rPr>
              <a:t>        imagesavealpha(</a:t>
            </a:r>
            <a:r>
              <a:rPr lang="pt-BR" sz="1100">
                <a:solidFill>
                  <a:srgbClr val="996633"/>
                </a:solidFill>
              </a:rPr>
              <a:t>$image_rotate</a:t>
            </a:r>
            <a:r>
              <a:rPr lang="pt-BR" sz="1100">
                <a:solidFill>
                  <a:schemeClr val="dk1"/>
                </a:solidFill>
              </a:rPr>
              <a:t>, </a:t>
            </a:r>
            <a:r>
              <a:rPr b="1" lang="pt-BR" sz="1100">
                <a:solidFill>
                  <a:srgbClr val="008800"/>
                </a:solidFill>
              </a:rPr>
              <a:t>true</a:t>
            </a:r>
            <a:r>
              <a:rPr lang="pt-BR" sz="1100">
                <a:solidFill>
                  <a:schemeClr val="dk1"/>
                </a:solidFill>
              </a:rPr>
              <a:t>);</a:t>
            </a:r>
            <a:endParaRPr sz="1100">
              <a:solidFill>
                <a:schemeClr val="dk1"/>
              </a:solidFill>
            </a:endParaRPr>
          </a:p>
          <a:p>
            <a:pPr indent="0" lvl="0" marL="0" rtl="0" algn="l">
              <a:spcBef>
                <a:spcPts val="0"/>
              </a:spcBef>
              <a:spcAft>
                <a:spcPts val="0"/>
              </a:spcAft>
              <a:buNone/>
            </a:pPr>
            <a:r>
              <a:rPr lang="pt-BR" sz="1100">
                <a:solidFill>
                  <a:schemeClr val="dk1"/>
                </a:solidFill>
              </a:rPr>
              <a:t>        imagepng(</a:t>
            </a:r>
            <a:r>
              <a:rPr lang="pt-BR" sz="1100">
                <a:solidFill>
                  <a:srgbClr val="996633"/>
                </a:solidFill>
              </a:rPr>
              <a:t>$image_rotate</a:t>
            </a:r>
            <a:r>
              <a:rPr lang="pt-BR" sz="1100">
                <a:solidFill>
                  <a:schemeClr val="dk1"/>
                </a:solidFill>
              </a:rPr>
              <a:t>);</a:t>
            </a:r>
            <a:endParaRPr sz="1100">
              <a:solidFill>
                <a:schemeClr val="dk1"/>
              </a:solidFill>
            </a:endParaRPr>
          </a:p>
          <a:p>
            <a:pPr indent="0" lvl="0" marL="0" rtl="0" algn="l">
              <a:spcBef>
                <a:spcPts val="0"/>
              </a:spcBef>
              <a:spcAft>
                <a:spcPts val="0"/>
              </a:spcAft>
              <a:buNone/>
            </a:pPr>
            <a:r>
              <a:rPr lang="pt-BR" sz="1100">
                <a:solidFill>
                  <a:schemeClr val="dk1"/>
                </a:solidFill>
              </a:rPr>
              <a:t>        </a:t>
            </a:r>
            <a:r>
              <a:rPr b="1" lang="pt-BR" sz="1100">
                <a:solidFill>
                  <a:srgbClr val="008800"/>
                </a:solidFill>
              </a:rPr>
              <a:t>break</a:t>
            </a:r>
            <a:r>
              <a:rPr lang="pt-BR" sz="1100">
                <a:solidFill>
                  <a:schemeClr val="dk1"/>
                </a:solidFill>
              </a:rPr>
              <a:t>;</a:t>
            </a:r>
            <a:endParaRPr sz="1100">
              <a:solidFill>
                <a:schemeClr val="dk1"/>
              </a:solidFill>
            </a:endParaRPr>
          </a:p>
          <a:p>
            <a:pPr indent="0" lvl="0" marL="0" rtl="0" algn="l">
              <a:spcBef>
                <a:spcPts val="0"/>
              </a:spcBef>
              <a:spcAft>
                <a:spcPts val="0"/>
              </a:spcAft>
              <a:buNone/>
            </a:pPr>
            <a:r>
              <a:rPr lang="pt-BR" sz="1100">
                <a:solidFill>
                  <a:schemeClr val="dk1"/>
                </a:solidFill>
              </a:rPr>
              <a:t>    </a:t>
            </a:r>
            <a:r>
              <a:rPr b="1" lang="pt-BR" sz="1100">
                <a:solidFill>
                  <a:srgbClr val="008800"/>
                </a:solidFill>
              </a:rPr>
              <a:t>default</a:t>
            </a:r>
            <a:r>
              <a:rPr lang="pt-BR" sz="1100">
                <a:solidFill>
                  <a:srgbClr val="333333"/>
                </a:solidFill>
              </a:rPr>
              <a:t>:</a:t>
            </a:r>
            <a:endParaRPr sz="1100">
              <a:solidFill>
                <a:schemeClr val="dk1"/>
              </a:solidFill>
            </a:endParaRPr>
          </a:p>
          <a:p>
            <a:pPr indent="0" lvl="0" marL="0" rtl="0" algn="l">
              <a:spcBef>
                <a:spcPts val="0"/>
              </a:spcBef>
              <a:spcAft>
                <a:spcPts val="0"/>
              </a:spcAft>
              <a:buNone/>
            </a:pPr>
            <a:r>
              <a:rPr lang="pt-BR" sz="1100">
                <a:solidFill>
                  <a:schemeClr val="dk1"/>
                </a:solidFill>
              </a:rPr>
              <a:t>        </a:t>
            </a:r>
            <a:r>
              <a:rPr lang="pt-BR" sz="1100">
                <a:solidFill>
                  <a:srgbClr val="996633"/>
                </a:solidFill>
              </a:rPr>
              <a:t>$image_source</a:t>
            </a:r>
            <a:r>
              <a:rPr lang="pt-BR" sz="1100">
                <a:solidFill>
                  <a:schemeClr val="dk1"/>
                </a:solidFill>
              </a:rPr>
              <a:t> </a:t>
            </a:r>
            <a:r>
              <a:rPr lang="pt-BR" sz="1100">
                <a:solidFill>
                  <a:srgbClr val="333333"/>
                </a:solidFill>
              </a:rPr>
              <a:t>=</a:t>
            </a:r>
            <a:r>
              <a:rPr lang="pt-BR" sz="1100">
                <a:solidFill>
                  <a:schemeClr val="dk1"/>
                </a:solidFill>
              </a:rPr>
              <a:t> imagecreatefromjpeg(</a:t>
            </a:r>
            <a:r>
              <a:rPr lang="pt-BR" sz="1100">
                <a:solidFill>
                  <a:srgbClr val="996633"/>
                </a:solidFill>
              </a:rPr>
              <a:t>$nome_arquivo</a:t>
            </a:r>
            <a:r>
              <a:rPr lang="pt-BR" sz="1100">
                <a:solidFill>
                  <a:schemeClr val="dk1"/>
                </a:solidFill>
              </a:rPr>
              <a:t>);</a:t>
            </a:r>
            <a:endParaRPr sz="1100">
              <a:solidFill>
                <a:schemeClr val="dk1"/>
              </a:solidFill>
            </a:endParaRPr>
          </a:p>
          <a:p>
            <a:pPr indent="0" lvl="0" marL="0" rtl="0" algn="l">
              <a:spcBef>
                <a:spcPts val="0"/>
              </a:spcBef>
              <a:spcAft>
                <a:spcPts val="0"/>
              </a:spcAft>
              <a:buNone/>
            </a:pPr>
            <a:r>
              <a:rPr lang="pt-BR" sz="1100">
                <a:solidFill>
                  <a:schemeClr val="dk1"/>
                </a:solidFill>
              </a:rPr>
              <a:t>        </a:t>
            </a:r>
            <a:r>
              <a:rPr lang="pt-BR" sz="1100">
                <a:solidFill>
                  <a:srgbClr val="996633"/>
                </a:solidFill>
              </a:rPr>
              <a:t>$image_rotate</a:t>
            </a:r>
            <a:r>
              <a:rPr lang="pt-BR" sz="1100">
                <a:solidFill>
                  <a:schemeClr val="dk1"/>
                </a:solidFill>
              </a:rPr>
              <a:t> </a:t>
            </a:r>
            <a:r>
              <a:rPr lang="pt-BR" sz="1100">
                <a:solidFill>
                  <a:srgbClr val="333333"/>
                </a:solidFill>
              </a:rPr>
              <a:t>=</a:t>
            </a:r>
            <a:r>
              <a:rPr lang="pt-BR" sz="1100">
                <a:solidFill>
                  <a:schemeClr val="dk1"/>
                </a:solidFill>
              </a:rPr>
              <a:t> imagerotate(</a:t>
            </a:r>
            <a:r>
              <a:rPr lang="pt-BR" sz="1100">
                <a:solidFill>
                  <a:srgbClr val="996633"/>
                </a:solidFill>
              </a:rPr>
              <a:t>$image_source</a:t>
            </a:r>
            <a:r>
              <a:rPr lang="pt-BR" sz="1100">
                <a:solidFill>
                  <a:schemeClr val="dk1"/>
                </a:solidFill>
              </a:rPr>
              <a:t>, </a:t>
            </a:r>
            <a:r>
              <a:rPr lang="pt-BR" sz="1100">
                <a:solidFill>
                  <a:srgbClr val="996633"/>
                </a:solidFill>
              </a:rPr>
              <a:t>$grau_rotacao</a:t>
            </a:r>
            <a:r>
              <a:rPr lang="pt-BR" sz="1100">
                <a:solidFill>
                  <a:schemeClr val="dk1"/>
                </a:solidFill>
              </a:rPr>
              <a:t>, </a:t>
            </a:r>
            <a:r>
              <a:rPr b="1" lang="pt-BR" sz="1100">
                <a:solidFill>
                  <a:srgbClr val="0000DD"/>
                </a:solidFill>
              </a:rPr>
              <a:t>0</a:t>
            </a:r>
            <a:r>
              <a:rPr lang="pt-BR" sz="1100">
                <a:solidFill>
                  <a:schemeClr val="dk1"/>
                </a:solidFill>
              </a:rPr>
              <a:t>);</a:t>
            </a:r>
            <a:endParaRPr sz="1100">
              <a:solidFill>
                <a:schemeClr val="dk1"/>
              </a:solidFill>
            </a:endParaRPr>
          </a:p>
          <a:p>
            <a:pPr indent="0" lvl="0" marL="0" rtl="0" algn="l">
              <a:spcBef>
                <a:spcPts val="0"/>
              </a:spcBef>
              <a:spcAft>
                <a:spcPts val="0"/>
              </a:spcAft>
              <a:buNone/>
            </a:pPr>
            <a:r>
              <a:rPr lang="pt-BR" sz="1100">
                <a:solidFill>
                  <a:schemeClr val="dk1"/>
                </a:solidFill>
              </a:rPr>
              <a:t>        imagejpeg(</a:t>
            </a:r>
            <a:r>
              <a:rPr lang="pt-BR" sz="1100">
                <a:solidFill>
                  <a:srgbClr val="996633"/>
                </a:solidFill>
              </a:rPr>
              <a:t>$image_rotate</a:t>
            </a:r>
            <a:r>
              <a:rPr lang="pt-BR" sz="1100">
                <a:solidFill>
                  <a:schemeClr val="dk1"/>
                </a:solidFill>
              </a:rPr>
              <a:t>);</a:t>
            </a:r>
            <a:endParaRPr sz="1100">
              <a:solidFill>
                <a:schemeClr val="dk1"/>
              </a:solidFill>
            </a:endParaRPr>
          </a:p>
          <a:p>
            <a:pPr indent="0" lvl="0" marL="0" rtl="0" algn="l">
              <a:spcBef>
                <a:spcPts val="0"/>
              </a:spcBef>
              <a:spcAft>
                <a:spcPts val="0"/>
              </a:spcAft>
              <a:buNone/>
            </a:pPr>
            <a:r>
              <a:rPr lang="pt-BR" sz="1100">
                <a:solidFill>
                  <a:schemeClr val="dk1"/>
                </a:solidFill>
              </a:rPr>
              <a:t>        </a:t>
            </a:r>
            <a:r>
              <a:rPr b="1" lang="pt-BR" sz="1100">
                <a:solidFill>
                  <a:srgbClr val="008800"/>
                </a:solidFill>
              </a:rPr>
              <a:t>break</a:t>
            </a:r>
            <a:r>
              <a:rPr lang="pt-BR" sz="1100">
                <a:solidFill>
                  <a:schemeClr val="dk1"/>
                </a:solidFill>
              </a:rPr>
              <a:t>;</a:t>
            </a:r>
            <a:endParaRPr sz="1100">
              <a:solidFill>
                <a:schemeClr val="dk1"/>
              </a:solidFill>
            </a:endParaRPr>
          </a:p>
          <a:p>
            <a:pPr indent="0" lvl="0" marL="0" rtl="0" algn="l">
              <a:spcBef>
                <a:spcPts val="0"/>
              </a:spcBef>
              <a:spcAft>
                <a:spcPts val="0"/>
              </a:spcAft>
              <a:buNone/>
            </a:pPr>
            <a:r>
              <a:rPr lang="pt-BR" sz="1100">
                <a:solidFill>
                  <a:schemeClr val="dk1"/>
                </a:solidFill>
              </a:rPr>
              <a:t>}</a:t>
            </a:r>
            <a:endParaRPr sz="1100">
              <a:solidFill>
                <a:schemeClr val="dk1"/>
              </a:solidFill>
            </a:endParaRPr>
          </a:p>
          <a:p>
            <a:pPr indent="0" lvl="0" marL="0" rtl="0" algn="l">
              <a:spcBef>
                <a:spcPts val="0"/>
              </a:spcBef>
              <a:spcAft>
                <a:spcPts val="0"/>
              </a:spcAft>
              <a:buNone/>
            </a:pPr>
            <a:r>
              <a:rPr lang="pt-BR" sz="1100">
                <a:solidFill>
                  <a:schemeClr val="dk1"/>
                </a:solidFill>
              </a:rPr>
              <a:t>imagedestroy(</a:t>
            </a:r>
            <a:r>
              <a:rPr lang="pt-BR" sz="1100">
                <a:solidFill>
                  <a:srgbClr val="996633"/>
                </a:solidFill>
              </a:rPr>
              <a:t>$image_source</a:t>
            </a:r>
            <a:r>
              <a:rPr lang="pt-BR" sz="1100">
                <a:solidFill>
                  <a:schemeClr val="dk1"/>
                </a:solidFill>
              </a:rPr>
              <a:t>);</a:t>
            </a:r>
            <a:endParaRPr sz="1100">
              <a:solidFill>
                <a:schemeClr val="dk1"/>
              </a:solidFill>
            </a:endParaRPr>
          </a:p>
          <a:p>
            <a:pPr indent="0" lvl="0" marL="0" rtl="0" algn="l">
              <a:lnSpc>
                <a:spcPct val="125000"/>
              </a:lnSpc>
              <a:spcBef>
                <a:spcPts val="0"/>
              </a:spcBef>
              <a:spcAft>
                <a:spcPts val="0"/>
              </a:spcAft>
              <a:buNone/>
            </a:pPr>
            <a:r>
              <a:rPr lang="pt-BR" sz="1100">
                <a:solidFill>
                  <a:schemeClr val="dk1"/>
                </a:solidFill>
              </a:rPr>
              <a:t>imagedestroy(</a:t>
            </a:r>
            <a:r>
              <a:rPr lang="pt-BR" sz="1100">
                <a:solidFill>
                  <a:srgbClr val="996633"/>
                </a:solidFill>
              </a:rPr>
              <a:t>$image_rotate</a:t>
            </a:r>
            <a:r>
              <a:rPr lang="pt-BR" sz="1100">
                <a:solidFill>
                  <a:schemeClr val="dk1"/>
                </a:solidFill>
              </a:rPr>
              <a:t>);</a:t>
            </a:r>
            <a:endParaRPr sz="1100">
              <a:solidFill>
                <a:schemeClr val="dk1"/>
              </a:solidFill>
            </a:endParaRPr>
          </a:p>
        </p:txBody>
      </p:sp>
    </p:spTree>
  </p:cSld>
  <p:clrMapOvr>
    <a:masterClrMapping/>
  </p:clrMapOvr>
</p:sld>
</file>

<file path=ppt/slides/slide4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5" name="Shape 3455"/>
        <p:cNvGrpSpPr/>
        <p:nvPr/>
      </p:nvGrpSpPr>
      <p:grpSpPr>
        <a:xfrm>
          <a:off x="0" y="0"/>
          <a:ext cx="0" cy="0"/>
          <a:chOff x="0" y="0"/>
          <a:chExt cx="0" cy="0"/>
        </a:xfrm>
      </p:grpSpPr>
      <p:sp>
        <p:nvSpPr>
          <p:cNvPr id="3456" name="Google Shape;3456;p4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GD (Virar imagem)</a:t>
            </a:r>
            <a:endParaRPr/>
          </a:p>
        </p:txBody>
      </p:sp>
      <p:sp>
        <p:nvSpPr>
          <p:cNvPr id="3457" name="Google Shape;3457;p416"/>
          <p:cNvSpPr txBox="1"/>
          <p:nvPr/>
        </p:nvSpPr>
        <p:spPr>
          <a:xfrm>
            <a:off x="311700" y="1322600"/>
            <a:ext cx="5809200" cy="37596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pt-BR" sz="1100">
                <a:solidFill>
                  <a:srgbClr val="557799"/>
                </a:solidFill>
              </a:rPr>
              <a:t>&lt;?php</a:t>
            </a:r>
            <a:endParaRPr sz="1100">
              <a:solidFill>
                <a:schemeClr val="dk1"/>
              </a:solidFill>
            </a:endParaRPr>
          </a:p>
          <a:p>
            <a:pPr indent="0" lvl="0" marL="0" rtl="0" algn="l">
              <a:lnSpc>
                <a:spcPct val="100000"/>
              </a:lnSpc>
              <a:spcBef>
                <a:spcPts val="0"/>
              </a:spcBef>
              <a:spcAft>
                <a:spcPts val="0"/>
              </a:spcAft>
              <a:buNone/>
            </a:pPr>
            <a:r>
              <a:rPr lang="pt-BR" sz="1100">
                <a:solidFill>
                  <a:srgbClr val="996633"/>
                </a:solidFill>
              </a:rPr>
              <a:t>$nome_arquivo</a:t>
            </a:r>
            <a:r>
              <a:rPr lang="pt-BR" sz="1100">
                <a:solidFill>
                  <a:schemeClr val="dk1"/>
                </a:solidFill>
              </a:rPr>
              <a:t> </a:t>
            </a:r>
            <a:r>
              <a:rPr lang="pt-BR" sz="1100">
                <a:solidFill>
                  <a:srgbClr val="333333"/>
                </a:solidFill>
              </a:rPr>
              <a:t>=</a:t>
            </a:r>
            <a:r>
              <a:rPr lang="pt-BR" sz="1100">
                <a:solidFill>
                  <a:schemeClr val="dk1"/>
                </a:solidFill>
              </a:rPr>
              <a:t> </a:t>
            </a:r>
            <a:r>
              <a:rPr lang="pt-BR" sz="1100">
                <a:solidFill>
                  <a:schemeClr val="dk1"/>
                </a:solidFill>
                <a:highlight>
                  <a:srgbClr val="FFF0F0"/>
                </a:highlight>
              </a:rPr>
              <a:t>'logo.png'</a:t>
            </a:r>
            <a:r>
              <a:rPr lang="pt-BR" sz="1100">
                <a:solidFill>
                  <a:schemeClr val="dk1"/>
                </a:solidFill>
              </a:rPr>
              <a:t>;</a:t>
            </a:r>
            <a:endParaRPr sz="1100">
              <a:solidFill>
                <a:schemeClr val="dk1"/>
              </a:solidFill>
            </a:endParaRPr>
          </a:p>
          <a:p>
            <a:pPr indent="0" lvl="0" marL="0" rtl="0" algn="l">
              <a:lnSpc>
                <a:spcPct val="100000"/>
              </a:lnSpc>
              <a:spcBef>
                <a:spcPts val="0"/>
              </a:spcBef>
              <a:spcAft>
                <a:spcPts val="0"/>
              </a:spcAft>
              <a:buNone/>
            </a:pPr>
            <a:r>
              <a:rPr lang="pt-BR" sz="1100">
                <a:solidFill>
                  <a:srgbClr val="996633"/>
                </a:solidFill>
              </a:rPr>
              <a:t>$flip_mode</a:t>
            </a:r>
            <a:r>
              <a:rPr lang="pt-BR" sz="1100">
                <a:solidFill>
                  <a:schemeClr val="dk1"/>
                </a:solidFill>
              </a:rPr>
              <a:t> </a:t>
            </a:r>
            <a:r>
              <a:rPr lang="pt-BR" sz="1100">
                <a:solidFill>
                  <a:srgbClr val="333333"/>
                </a:solidFill>
              </a:rPr>
              <a:t>=</a:t>
            </a:r>
            <a:r>
              <a:rPr lang="pt-BR" sz="1100">
                <a:solidFill>
                  <a:schemeClr val="dk1"/>
                </a:solidFill>
              </a:rPr>
              <a:t> IMG_FLIP_HORIZONTAL;</a:t>
            </a:r>
            <a:endParaRPr sz="1100">
              <a:solidFill>
                <a:schemeClr val="dk1"/>
              </a:solidFill>
            </a:endParaRPr>
          </a:p>
          <a:p>
            <a:pPr indent="0" lvl="0" marL="0" rtl="0" algn="l">
              <a:lnSpc>
                <a:spcPct val="100000"/>
              </a:lnSpc>
              <a:spcBef>
                <a:spcPts val="0"/>
              </a:spcBef>
              <a:spcAft>
                <a:spcPts val="0"/>
              </a:spcAft>
              <a:buNone/>
            </a:pPr>
            <a:r>
              <a:rPr lang="pt-BR" sz="1100">
                <a:solidFill>
                  <a:srgbClr val="996633"/>
                </a:solidFill>
              </a:rPr>
              <a:t>$fileType</a:t>
            </a:r>
            <a:r>
              <a:rPr lang="pt-BR" sz="1100">
                <a:solidFill>
                  <a:schemeClr val="dk1"/>
                </a:solidFill>
              </a:rPr>
              <a:t> </a:t>
            </a:r>
            <a:r>
              <a:rPr lang="pt-BR" sz="1100">
                <a:solidFill>
                  <a:srgbClr val="333333"/>
                </a:solidFill>
              </a:rPr>
              <a:t>=</a:t>
            </a:r>
            <a:r>
              <a:rPr lang="pt-BR" sz="1100">
                <a:solidFill>
                  <a:schemeClr val="dk1"/>
                </a:solidFill>
              </a:rPr>
              <a:t> </a:t>
            </a:r>
            <a:r>
              <a:rPr lang="pt-BR" sz="1100">
                <a:solidFill>
                  <a:srgbClr val="007020"/>
                </a:solidFill>
              </a:rPr>
              <a:t>exif_imagetype</a:t>
            </a:r>
            <a:r>
              <a:rPr lang="pt-BR" sz="1100">
                <a:solidFill>
                  <a:schemeClr val="dk1"/>
                </a:solidFill>
              </a:rPr>
              <a:t>(</a:t>
            </a:r>
            <a:r>
              <a:rPr lang="pt-BR" sz="1100">
                <a:solidFill>
                  <a:srgbClr val="996633"/>
                </a:solidFill>
              </a:rPr>
              <a:t>$nome_arquivo</a:t>
            </a:r>
            <a:r>
              <a:rPr lang="pt-BR" sz="1100">
                <a:solidFill>
                  <a:schemeClr val="dk1"/>
                </a:solidFill>
              </a:rPr>
              <a:t>);</a:t>
            </a:r>
            <a:endParaRPr sz="1100">
              <a:solidFill>
                <a:schemeClr val="dk1"/>
              </a:solidFill>
            </a:endParaRPr>
          </a:p>
          <a:p>
            <a:pPr indent="0" lvl="0" marL="0" rtl="0" algn="l">
              <a:lnSpc>
                <a:spcPct val="100000"/>
              </a:lnSpc>
              <a:spcBef>
                <a:spcPts val="0"/>
              </a:spcBef>
              <a:spcAft>
                <a:spcPts val="0"/>
              </a:spcAft>
              <a:buNone/>
            </a:pPr>
            <a:r>
              <a:rPr lang="pt-BR" sz="1100">
                <a:solidFill>
                  <a:schemeClr val="dk1"/>
                </a:solidFill>
              </a:rPr>
              <a:t>header(</a:t>
            </a:r>
            <a:r>
              <a:rPr lang="pt-BR" sz="1100">
                <a:solidFill>
                  <a:schemeClr val="dk1"/>
                </a:solidFill>
                <a:highlight>
                  <a:srgbClr val="FFF0F0"/>
                </a:highlight>
              </a:rPr>
              <a:t>"Content-type: "</a:t>
            </a:r>
            <a:r>
              <a:rPr lang="pt-BR" sz="1100">
                <a:solidFill>
                  <a:srgbClr val="333333"/>
                </a:solidFill>
              </a:rPr>
              <a:t>.</a:t>
            </a:r>
            <a:r>
              <a:rPr lang="pt-BR" sz="1100">
                <a:solidFill>
                  <a:srgbClr val="007020"/>
                </a:solidFill>
              </a:rPr>
              <a:t>image_type_to_mime_type</a:t>
            </a:r>
            <a:r>
              <a:rPr lang="pt-BR" sz="1100">
                <a:solidFill>
                  <a:schemeClr val="dk1"/>
                </a:solidFill>
              </a:rPr>
              <a:t>(</a:t>
            </a:r>
            <a:r>
              <a:rPr lang="pt-BR" sz="1100">
                <a:solidFill>
                  <a:srgbClr val="996633"/>
                </a:solidFill>
              </a:rPr>
              <a:t>$fileType</a:t>
            </a:r>
            <a:r>
              <a:rPr lang="pt-BR" sz="1100">
                <a:solidFill>
                  <a:schemeClr val="dk1"/>
                </a:solidFill>
              </a:rPr>
              <a:t>));</a:t>
            </a:r>
            <a:endParaRPr sz="1100">
              <a:solidFill>
                <a:schemeClr val="dk1"/>
              </a:solidFill>
            </a:endParaRPr>
          </a:p>
          <a:p>
            <a:pPr indent="0" lvl="0" marL="0" rtl="0" algn="l">
              <a:lnSpc>
                <a:spcPct val="100000"/>
              </a:lnSpc>
              <a:spcBef>
                <a:spcPts val="0"/>
              </a:spcBef>
              <a:spcAft>
                <a:spcPts val="0"/>
              </a:spcAft>
              <a:buNone/>
            </a:pPr>
            <a:r>
              <a:t/>
            </a:r>
            <a:endParaRPr sz="1100">
              <a:solidFill>
                <a:schemeClr val="dk1"/>
              </a:solidFill>
            </a:endParaRPr>
          </a:p>
          <a:p>
            <a:pPr indent="0" lvl="0" marL="0" rtl="0" algn="l">
              <a:lnSpc>
                <a:spcPct val="100000"/>
              </a:lnSpc>
              <a:spcBef>
                <a:spcPts val="0"/>
              </a:spcBef>
              <a:spcAft>
                <a:spcPts val="0"/>
              </a:spcAft>
              <a:buNone/>
            </a:pPr>
            <a:r>
              <a:rPr b="1" lang="pt-BR" sz="1100">
                <a:solidFill>
                  <a:srgbClr val="008800"/>
                </a:solidFill>
              </a:rPr>
              <a:t>switch</a:t>
            </a:r>
            <a:r>
              <a:rPr lang="pt-BR" sz="1100">
                <a:solidFill>
                  <a:schemeClr val="dk1"/>
                </a:solidFill>
              </a:rPr>
              <a:t> (</a:t>
            </a:r>
            <a:r>
              <a:rPr lang="pt-BR" sz="1100">
                <a:solidFill>
                  <a:srgbClr val="996633"/>
                </a:solidFill>
              </a:rPr>
              <a:t>$fileType</a:t>
            </a:r>
            <a:r>
              <a:rPr lang="pt-BR" sz="1100">
                <a:solidFill>
                  <a:schemeClr val="dk1"/>
                </a:solidFill>
              </a:rPr>
              <a:t>) {</a:t>
            </a:r>
            <a:endParaRPr sz="1100">
              <a:solidFill>
                <a:schemeClr val="dk1"/>
              </a:solidFill>
            </a:endParaRPr>
          </a:p>
          <a:p>
            <a:pPr indent="0" lvl="0" marL="0" rtl="0" algn="l">
              <a:lnSpc>
                <a:spcPct val="100000"/>
              </a:lnSpc>
              <a:spcBef>
                <a:spcPts val="0"/>
              </a:spcBef>
              <a:spcAft>
                <a:spcPts val="0"/>
              </a:spcAft>
              <a:buNone/>
            </a:pPr>
            <a:r>
              <a:rPr lang="pt-BR" sz="1100">
                <a:solidFill>
                  <a:schemeClr val="dk1"/>
                </a:solidFill>
              </a:rPr>
              <a:t>    </a:t>
            </a:r>
            <a:r>
              <a:rPr b="1" lang="pt-BR" sz="1100">
                <a:solidFill>
                  <a:srgbClr val="008800"/>
                </a:solidFill>
              </a:rPr>
              <a:t>case</a:t>
            </a:r>
            <a:r>
              <a:rPr lang="pt-BR" sz="1100">
                <a:solidFill>
                  <a:schemeClr val="dk1"/>
                </a:solidFill>
              </a:rPr>
              <a:t>  IMAGETYPE_PNG</a:t>
            </a:r>
            <a:r>
              <a:rPr lang="pt-BR" sz="1100">
                <a:solidFill>
                  <a:srgbClr val="333333"/>
                </a:solidFill>
              </a:rPr>
              <a:t>:</a:t>
            </a:r>
            <a:endParaRPr sz="1100">
              <a:solidFill>
                <a:schemeClr val="dk1"/>
              </a:solidFill>
            </a:endParaRPr>
          </a:p>
          <a:p>
            <a:pPr indent="0" lvl="0" marL="0" rtl="0" algn="l">
              <a:lnSpc>
                <a:spcPct val="100000"/>
              </a:lnSpc>
              <a:spcBef>
                <a:spcPts val="0"/>
              </a:spcBef>
              <a:spcAft>
                <a:spcPts val="0"/>
              </a:spcAft>
              <a:buNone/>
            </a:pPr>
            <a:r>
              <a:rPr lang="pt-BR" sz="1100">
                <a:solidFill>
                  <a:schemeClr val="dk1"/>
                </a:solidFill>
              </a:rPr>
              <a:t>        </a:t>
            </a:r>
            <a:r>
              <a:rPr lang="pt-BR" sz="1100">
                <a:solidFill>
                  <a:srgbClr val="996633"/>
                </a:solidFill>
              </a:rPr>
              <a:t>$image</a:t>
            </a:r>
            <a:r>
              <a:rPr lang="pt-BR" sz="1100">
                <a:solidFill>
                  <a:schemeClr val="dk1"/>
                </a:solidFill>
              </a:rPr>
              <a:t> </a:t>
            </a:r>
            <a:r>
              <a:rPr lang="pt-BR" sz="1100">
                <a:solidFill>
                  <a:srgbClr val="333333"/>
                </a:solidFill>
              </a:rPr>
              <a:t>=</a:t>
            </a:r>
            <a:r>
              <a:rPr lang="pt-BR" sz="1100">
                <a:solidFill>
                  <a:schemeClr val="dk1"/>
                </a:solidFill>
              </a:rPr>
              <a:t> imagecreatefrompng(</a:t>
            </a:r>
            <a:r>
              <a:rPr lang="pt-BR" sz="1100">
                <a:solidFill>
                  <a:srgbClr val="996633"/>
                </a:solidFill>
              </a:rPr>
              <a:t>$nome_arquivo</a:t>
            </a:r>
            <a:r>
              <a:rPr lang="pt-BR" sz="1100">
                <a:solidFill>
                  <a:schemeClr val="dk1"/>
                </a:solidFill>
              </a:rPr>
              <a:t>);</a:t>
            </a:r>
            <a:endParaRPr sz="1100">
              <a:solidFill>
                <a:schemeClr val="dk1"/>
              </a:solidFill>
            </a:endParaRPr>
          </a:p>
          <a:p>
            <a:pPr indent="0" lvl="0" marL="0" rtl="0" algn="l">
              <a:lnSpc>
                <a:spcPct val="100000"/>
              </a:lnSpc>
              <a:spcBef>
                <a:spcPts val="0"/>
              </a:spcBef>
              <a:spcAft>
                <a:spcPts val="0"/>
              </a:spcAft>
              <a:buNone/>
            </a:pPr>
            <a:r>
              <a:rPr lang="pt-BR" sz="1100">
                <a:solidFill>
                  <a:schemeClr val="dk1"/>
                </a:solidFill>
              </a:rPr>
              <a:t>        </a:t>
            </a:r>
            <a:r>
              <a:rPr lang="pt-BR" sz="1100">
                <a:solidFill>
                  <a:srgbClr val="996633"/>
                </a:solidFill>
              </a:rPr>
              <a:t>$fundo_alpha</a:t>
            </a:r>
            <a:r>
              <a:rPr lang="pt-BR" sz="1100">
                <a:solidFill>
                  <a:schemeClr val="dk1"/>
                </a:solidFill>
              </a:rPr>
              <a:t> </a:t>
            </a:r>
            <a:r>
              <a:rPr lang="pt-BR" sz="1100">
                <a:solidFill>
                  <a:srgbClr val="333333"/>
                </a:solidFill>
              </a:rPr>
              <a:t>=</a:t>
            </a:r>
            <a:r>
              <a:rPr lang="pt-BR" sz="1100">
                <a:solidFill>
                  <a:schemeClr val="dk1"/>
                </a:solidFill>
              </a:rPr>
              <a:t> imagecolorallocatealpha(</a:t>
            </a:r>
            <a:r>
              <a:rPr lang="pt-BR" sz="1100">
                <a:solidFill>
                  <a:srgbClr val="996633"/>
                </a:solidFill>
              </a:rPr>
              <a:t>$image</a:t>
            </a:r>
            <a:r>
              <a:rPr lang="pt-BR" sz="1100">
                <a:solidFill>
                  <a:schemeClr val="dk1"/>
                </a:solidFill>
              </a:rPr>
              <a:t>, </a:t>
            </a:r>
            <a:r>
              <a:rPr b="1" lang="pt-BR" sz="1100">
                <a:solidFill>
                  <a:srgbClr val="0000DD"/>
                </a:solidFill>
              </a:rPr>
              <a:t>255</a:t>
            </a:r>
            <a:r>
              <a:rPr lang="pt-BR" sz="1100">
                <a:solidFill>
                  <a:schemeClr val="dk1"/>
                </a:solidFill>
              </a:rPr>
              <a:t>, </a:t>
            </a:r>
            <a:r>
              <a:rPr b="1" lang="pt-BR" sz="1100">
                <a:solidFill>
                  <a:srgbClr val="0000DD"/>
                </a:solidFill>
              </a:rPr>
              <a:t>255</a:t>
            </a:r>
            <a:r>
              <a:rPr lang="pt-BR" sz="1100">
                <a:solidFill>
                  <a:schemeClr val="dk1"/>
                </a:solidFill>
              </a:rPr>
              <a:t>, </a:t>
            </a:r>
            <a:r>
              <a:rPr b="1" lang="pt-BR" sz="1100">
                <a:solidFill>
                  <a:srgbClr val="0000DD"/>
                </a:solidFill>
              </a:rPr>
              <a:t>255</a:t>
            </a:r>
            <a:r>
              <a:rPr lang="pt-BR" sz="1100">
                <a:solidFill>
                  <a:schemeClr val="dk1"/>
                </a:solidFill>
              </a:rPr>
              <a:t>, </a:t>
            </a:r>
            <a:r>
              <a:rPr b="1" lang="pt-BR" sz="1100">
                <a:solidFill>
                  <a:srgbClr val="0000DD"/>
                </a:solidFill>
              </a:rPr>
              <a:t>127</a:t>
            </a:r>
            <a:r>
              <a:rPr lang="pt-BR" sz="1100">
                <a:solidFill>
                  <a:schemeClr val="dk1"/>
                </a:solidFill>
              </a:rPr>
              <a:t>);</a:t>
            </a:r>
            <a:endParaRPr sz="1100">
              <a:solidFill>
                <a:schemeClr val="dk1"/>
              </a:solidFill>
            </a:endParaRPr>
          </a:p>
          <a:p>
            <a:pPr indent="0" lvl="0" marL="0" rtl="0" algn="l">
              <a:lnSpc>
                <a:spcPct val="100000"/>
              </a:lnSpc>
              <a:spcBef>
                <a:spcPts val="0"/>
              </a:spcBef>
              <a:spcAft>
                <a:spcPts val="0"/>
              </a:spcAft>
              <a:buNone/>
            </a:pPr>
            <a:r>
              <a:rPr lang="pt-BR" sz="1100">
                <a:solidFill>
                  <a:schemeClr val="dk1"/>
                </a:solidFill>
              </a:rPr>
              <a:t>        imageflip(</a:t>
            </a:r>
            <a:r>
              <a:rPr lang="pt-BR" sz="1100">
                <a:solidFill>
                  <a:srgbClr val="996633"/>
                </a:solidFill>
              </a:rPr>
              <a:t>$image</a:t>
            </a:r>
            <a:r>
              <a:rPr lang="pt-BR" sz="1100">
                <a:solidFill>
                  <a:schemeClr val="dk1"/>
                </a:solidFill>
              </a:rPr>
              <a:t>, </a:t>
            </a:r>
            <a:r>
              <a:rPr lang="pt-BR" sz="1100">
                <a:solidFill>
                  <a:srgbClr val="996633"/>
                </a:solidFill>
              </a:rPr>
              <a:t>$flip_mode</a:t>
            </a:r>
            <a:r>
              <a:rPr lang="pt-BR" sz="1100">
                <a:solidFill>
                  <a:schemeClr val="dk1"/>
                </a:solidFill>
              </a:rPr>
              <a:t>);</a:t>
            </a:r>
            <a:endParaRPr sz="1100">
              <a:solidFill>
                <a:schemeClr val="dk1"/>
              </a:solidFill>
            </a:endParaRPr>
          </a:p>
          <a:p>
            <a:pPr indent="0" lvl="0" marL="0" rtl="0" algn="l">
              <a:lnSpc>
                <a:spcPct val="100000"/>
              </a:lnSpc>
              <a:spcBef>
                <a:spcPts val="0"/>
              </a:spcBef>
              <a:spcAft>
                <a:spcPts val="0"/>
              </a:spcAft>
              <a:buNone/>
            </a:pPr>
            <a:r>
              <a:rPr lang="pt-BR" sz="1100">
                <a:solidFill>
                  <a:schemeClr val="dk1"/>
                </a:solidFill>
              </a:rPr>
              <a:t>        imagesavealpha(</a:t>
            </a:r>
            <a:r>
              <a:rPr lang="pt-BR" sz="1100">
                <a:solidFill>
                  <a:srgbClr val="996633"/>
                </a:solidFill>
              </a:rPr>
              <a:t>$image</a:t>
            </a:r>
            <a:r>
              <a:rPr lang="pt-BR" sz="1100">
                <a:solidFill>
                  <a:schemeClr val="dk1"/>
                </a:solidFill>
              </a:rPr>
              <a:t>, </a:t>
            </a:r>
            <a:r>
              <a:rPr b="1" lang="pt-BR" sz="1100">
                <a:solidFill>
                  <a:srgbClr val="008800"/>
                </a:solidFill>
              </a:rPr>
              <a:t>true</a:t>
            </a:r>
            <a:r>
              <a:rPr lang="pt-BR" sz="1100">
                <a:solidFill>
                  <a:schemeClr val="dk1"/>
                </a:solidFill>
              </a:rPr>
              <a:t>);</a:t>
            </a:r>
            <a:endParaRPr sz="1100">
              <a:solidFill>
                <a:schemeClr val="dk1"/>
              </a:solidFill>
            </a:endParaRPr>
          </a:p>
          <a:p>
            <a:pPr indent="0" lvl="0" marL="0" rtl="0" algn="l">
              <a:lnSpc>
                <a:spcPct val="100000"/>
              </a:lnSpc>
              <a:spcBef>
                <a:spcPts val="0"/>
              </a:spcBef>
              <a:spcAft>
                <a:spcPts val="0"/>
              </a:spcAft>
              <a:buNone/>
            </a:pPr>
            <a:r>
              <a:rPr lang="pt-BR" sz="1100">
                <a:solidFill>
                  <a:schemeClr val="dk1"/>
                </a:solidFill>
              </a:rPr>
              <a:t>        imagepng(</a:t>
            </a:r>
            <a:r>
              <a:rPr lang="pt-BR" sz="1100">
                <a:solidFill>
                  <a:srgbClr val="996633"/>
                </a:solidFill>
              </a:rPr>
              <a:t>$image</a:t>
            </a:r>
            <a:r>
              <a:rPr lang="pt-BR" sz="1100">
                <a:solidFill>
                  <a:schemeClr val="dk1"/>
                </a:solidFill>
              </a:rPr>
              <a:t>);</a:t>
            </a:r>
            <a:endParaRPr sz="1100">
              <a:solidFill>
                <a:schemeClr val="dk1"/>
              </a:solidFill>
            </a:endParaRPr>
          </a:p>
          <a:p>
            <a:pPr indent="0" lvl="0" marL="0" rtl="0" algn="l">
              <a:lnSpc>
                <a:spcPct val="100000"/>
              </a:lnSpc>
              <a:spcBef>
                <a:spcPts val="0"/>
              </a:spcBef>
              <a:spcAft>
                <a:spcPts val="0"/>
              </a:spcAft>
              <a:buNone/>
            </a:pPr>
            <a:r>
              <a:rPr lang="pt-BR" sz="1100">
                <a:solidFill>
                  <a:schemeClr val="dk1"/>
                </a:solidFill>
              </a:rPr>
              <a:t>        </a:t>
            </a:r>
            <a:r>
              <a:rPr b="1" lang="pt-BR" sz="1100">
                <a:solidFill>
                  <a:srgbClr val="008800"/>
                </a:solidFill>
              </a:rPr>
              <a:t>break</a:t>
            </a:r>
            <a:r>
              <a:rPr lang="pt-BR" sz="1100">
                <a:solidFill>
                  <a:schemeClr val="dk1"/>
                </a:solidFill>
              </a:rPr>
              <a:t>;</a:t>
            </a:r>
            <a:endParaRPr sz="1100">
              <a:solidFill>
                <a:schemeClr val="dk1"/>
              </a:solidFill>
            </a:endParaRPr>
          </a:p>
          <a:p>
            <a:pPr indent="0" lvl="0" marL="0" rtl="0" algn="l">
              <a:lnSpc>
                <a:spcPct val="100000"/>
              </a:lnSpc>
              <a:spcBef>
                <a:spcPts val="0"/>
              </a:spcBef>
              <a:spcAft>
                <a:spcPts val="0"/>
              </a:spcAft>
              <a:buNone/>
            </a:pPr>
            <a:r>
              <a:rPr lang="pt-BR" sz="1100">
                <a:solidFill>
                  <a:schemeClr val="dk1"/>
                </a:solidFill>
              </a:rPr>
              <a:t>    </a:t>
            </a:r>
            <a:r>
              <a:rPr b="1" lang="pt-BR" sz="1100">
                <a:solidFill>
                  <a:srgbClr val="008800"/>
                </a:solidFill>
              </a:rPr>
              <a:t>case</a:t>
            </a:r>
            <a:r>
              <a:rPr lang="pt-BR" sz="1100">
                <a:solidFill>
                  <a:schemeClr val="dk1"/>
                </a:solidFill>
              </a:rPr>
              <a:t>  IMAGETYPE_JPEG</a:t>
            </a:r>
            <a:r>
              <a:rPr lang="pt-BR" sz="1100">
                <a:solidFill>
                  <a:srgbClr val="333333"/>
                </a:solidFill>
              </a:rPr>
              <a:t>:</a:t>
            </a:r>
            <a:endParaRPr sz="1100">
              <a:solidFill>
                <a:schemeClr val="dk1"/>
              </a:solidFill>
            </a:endParaRPr>
          </a:p>
          <a:p>
            <a:pPr indent="0" lvl="0" marL="0" rtl="0" algn="l">
              <a:lnSpc>
                <a:spcPct val="100000"/>
              </a:lnSpc>
              <a:spcBef>
                <a:spcPts val="0"/>
              </a:spcBef>
              <a:spcAft>
                <a:spcPts val="0"/>
              </a:spcAft>
              <a:buNone/>
            </a:pPr>
            <a:r>
              <a:rPr lang="pt-BR" sz="1100">
                <a:solidFill>
                  <a:schemeClr val="dk1"/>
                </a:solidFill>
              </a:rPr>
              <a:t>        </a:t>
            </a:r>
            <a:r>
              <a:rPr lang="pt-BR" sz="1100">
                <a:solidFill>
                  <a:srgbClr val="996633"/>
                </a:solidFill>
              </a:rPr>
              <a:t>$image</a:t>
            </a:r>
            <a:r>
              <a:rPr lang="pt-BR" sz="1100">
                <a:solidFill>
                  <a:schemeClr val="dk1"/>
                </a:solidFill>
              </a:rPr>
              <a:t> </a:t>
            </a:r>
            <a:r>
              <a:rPr lang="pt-BR" sz="1100">
                <a:solidFill>
                  <a:srgbClr val="333333"/>
                </a:solidFill>
              </a:rPr>
              <a:t>=</a:t>
            </a:r>
            <a:r>
              <a:rPr lang="pt-BR" sz="1100">
                <a:solidFill>
                  <a:schemeClr val="dk1"/>
                </a:solidFill>
              </a:rPr>
              <a:t> imagecreatefromjpeg(</a:t>
            </a:r>
            <a:r>
              <a:rPr lang="pt-BR" sz="1100">
                <a:solidFill>
                  <a:srgbClr val="996633"/>
                </a:solidFill>
              </a:rPr>
              <a:t>$nome_arquivo</a:t>
            </a:r>
            <a:r>
              <a:rPr lang="pt-BR" sz="1100">
                <a:solidFill>
                  <a:schemeClr val="dk1"/>
                </a:solidFill>
              </a:rPr>
              <a:t>);</a:t>
            </a:r>
            <a:endParaRPr sz="1100">
              <a:solidFill>
                <a:schemeClr val="dk1"/>
              </a:solidFill>
            </a:endParaRPr>
          </a:p>
          <a:p>
            <a:pPr indent="0" lvl="0" marL="0" rtl="0" algn="l">
              <a:lnSpc>
                <a:spcPct val="100000"/>
              </a:lnSpc>
              <a:spcBef>
                <a:spcPts val="0"/>
              </a:spcBef>
              <a:spcAft>
                <a:spcPts val="0"/>
              </a:spcAft>
              <a:buNone/>
            </a:pPr>
            <a:r>
              <a:rPr lang="pt-BR" sz="1100">
                <a:solidFill>
                  <a:schemeClr val="dk1"/>
                </a:solidFill>
              </a:rPr>
              <a:t>        imageflip(</a:t>
            </a:r>
            <a:r>
              <a:rPr lang="pt-BR" sz="1100">
                <a:solidFill>
                  <a:srgbClr val="996633"/>
                </a:solidFill>
              </a:rPr>
              <a:t>$image</a:t>
            </a:r>
            <a:r>
              <a:rPr lang="pt-BR" sz="1100">
                <a:solidFill>
                  <a:schemeClr val="dk1"/>
                </a:solidFill>
              </a:rPr>
              <a:t>, </a:t>
            </a:r>
            <a:r>
              <a:rPr lang="pt-BR" sz="1100">
                <a:solidFill>
                  <a:srgbClr val="996633"/>
                </a:solidFill>
              </a:rPr>
              <a:t>$flip_mode</a:t>
            </a:r>
            <a:r>
              <a:rPr lang="pt-BR" sz="1100">
                <a:solidFill>
                  <a:schemeClr val="dk1"/>
                </a:solidFill>
              </a:rPr>
              <a:t>);</a:t>
            </a:r>
            <a:endParaRPr sz="1100">
              <a:solidFill>
                <a:schemeClr val="dk1"/>
              </a:solidFill>
            </a:endParaRPr>
          </a:p>
          <a:p>
            <a:pPr indent="0" lvl="0" marL="0" rtl="0" algn="l">
              <a:lnSpc>
                <a:spcPct val="100000"/>
              </a:lnSpc>
              <a:spcBef>
                <a:spcPts val="0"/>
              </a:spcBef>
              <a:spcAft>
                <a:spcPts val="0"/>
              </a:spcAft>
              <a:buNone/>
            </a:pPr>
            <a:r>
              <a:rPr lang="pt-BR" sz="1100">
                <a:solidFill>
                  <a:schemeClr val="dk1"/>
                </a:solidFill>
              </a:rPr>
              <a:t>        imagejpeg(</a:t>
            </a:r>
            <a:r>
              <a:rPr lang="pt-BR" sz="1100">
                <a:solidFill>
                  <a:srgbClr val="996633"/>
                </a:solidFill>
              </a:rPr>
              <a:t>$image</a:t>
            </a:r>
            <a:r>
              <a:rPr lang="pt-BR" sz="1100">
                <a:solidFill>
                  <a:schemeClr val="dk1"/>
                </a:solidFill>
              </a:rPr>
              <a:t>);</a:t>
            </a:r>
            <a:endParaRPr sz="1100">
              <a:solidFill>
                <a:schemeClr val="dk1"/>
              </a:solidFill>
            </a:endParaRPr>
          </a:p>
          <a:p>
            <a:pPr indent="0" lvl="0" marL="0" rtl="0" algn="l">
              <a:lnSpc>
                <a:spcPct val="100000"/>
              </a:lnSpc>
              <a:spcBef>
                <a:spcPts val="0"/>
              </a:spcBef>
              <a:spcAft>
                <a:spcPts val="0"/>
              </a:spcAft>
              <a:buNone/>
            </a:pPr>
            <a:r>
              <a:rPr lang="pt-BR" sz="1100">
                <a:solidFill>
                  <a:schemeClr val="dk1"/>
                </a:solidFill>
              </a:rPr>
              <a:t>        </a:t>
            </a:r>
            <a:r>
              <a:rPr b="1" lang="pt-BR" sz="1100">
                <a:solidFill>
                  <a:srgbClr val="008800"/>
                </a:solidFill>
              </a:rPr>
              <a:t>break</a:t>
            </a:r>
            <a:r>
              <a:rPr lang="pt-BR" sz="1100">
                <a:solidFill>
                  <a:schemeClr val="dk1"/>
                </a:solidFill>
              </a:rPr>
              <a:t>;</a:t>
            </a:r>
            <a:endParaRPr sz="1100">
              <a:solidFill>
                <a:schemeClr val="dk1"/>
              </a:solidFill>
            </a:endParaRPr>
          </a:p>
          <a:p>
            <a:pPr indent="0" lvl="0" marL="0" rtl="0" algn="l">
              <a:lnSpc>
                <a:spcPct val="100000"/>
              </a:lnSpc>
              <a:spcBef>
                <a:spcPts val="0"/>
              </a:spcBef>
              <a:spcAft>
                <a:spcPts val="0"/>
              </a:spcAft>
              <a:buNone/>
            </a:pPr>
            <a:r>
              <a:rPr lang="pt-BR" sz="1100">
                <a:solidFill>
                  <a:schemeClr val="dk1"/>
                </a:solidFill>
              </a:rPr>
              <a:t>}</a:t>
            </a:r>
            <a:endParaRPr sz="1100">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pt-BR" sz="1100">
                <a:solidFill>
                  <a:schemeClr val="dk1"/>
                </a:solidFill>
              </a:rPr>
              <a:t>imagedestroy(</a:t>
            </a:r>
            <a:r>
              <a:rPr lang="pt-BR" sz="1100">
                <a:solidFill>
                  <a:srgbClr val="996633"/>
                </a:solidFill>
              </a:rPr>
              <a:t>$image</a:t>
            </a:r>
            <a:r>
              <a:rPr lang="pt-BR" sz="1100">
                <a:solidFill>
                  <a:schemeClr val="dk1"/>
                </a:solidFill>
              </a:rPr>
              <a:t>);</a:t>
            </a:r>
            <a:endParaRPr sz="1100">
              <a:solidFill>
                <a:schemeClr val="dk1"/>
              </a:solidFill>
            </a:endParaRPr>
          </a:p>
          <a:p>
            <a:pPr indent="0" lvl="0" marL="0" rtl="0" algn="l">
              <a:lnSpc>
                <a:spcPct val="100000"/>
              </a:lnSpc>
              <a:spcBef>
                <a:spcPts val="0"/>
              </a:spcBef>
              <a:spcAft>
                <a:spcPts val="0"/>
              </a:spcAft>
              <a:buNone/>
            </a:pPr>
            <a:r>
              <a:t/>
            </a:r>
            <a:endParaRPr sz="1100">
              <a:solidFill>
                <a:srgbClr val="557799"/>
              </a:solidFill>
            </a:endParaRPr>
          </a:p>
        </p:txBody>
      </p:sp>
    </p:spTree>
  </p:cSld>
  <p:clrMapOvr>
    <a:masterClrMapping/>
  </p:clrMapOvr>
</p:sld>
</file>

<file path=ppt/slides/slide4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1" name="Shape 3461"/>
        <p:cNvGrpSpPr/>
        <p:nvPr/>
      </p:nvGrpSpPr>
      <p:grpSpPr>
        <a:xfrm>
          <a:off x="0" y="0"/>
          <a:ext cx="0" cy="0"/>
          <a:chOff x="0" y="0"/>
          <a:chExt cx="0" cy="0"/>
        </a:xfrm>
      </p:grpSpPr>
      <p:sp>
        <p:nvSpPr>
          <p:cNvPr id="3462" name="Google Shape;3462;p4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GD (Recorte de Imagem)</a:t>
            </a:r>
            <a:endParaRPr/>
          </a:p>
        </p:txBody>
      </p:sp>
      <p:sp>
        <p:nvSpPr>
          <p:cNvPr id="3463" name="Google Shape;3463;p417"/>
          <p:cNvSpPr txBox="1"/>
          <p:nvPr/>
        </p:nvSpPr>
        <p:spPr>
          <a:xfrm>
            <a:off x="311700" y="1239950"/>
            <a:ext cx="4859400" cy="38073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pt-BR" sz="1100">
                <a:solidFill>
                  <a:srgbClr val="557799"/>
                </a:solidFill>
              </a:rPr>
              <a:t>&lt;?php</a:t>
            </a:r>
            <a:endParaRPr sz="1100">
              <a:solidFill>
                <a:schemeClr val="dk1"/>
              </a:solidFill>
            </a:endParaRPr>
          </a:p>
          <a:p>
            <a:pPr indent="0" lvl="0" marL="0" rtl="0" algn="l">
              <a:spcBef>
                <a:spcPts val="0"/>
              </a:spcBef>
              <a:spcAft>
                <a:spcPts val="0"/>
              </a:spcAft>
              <a:buNone/>
            </a:pPr>
            <a:r>
              <a:rPr lang="pt-BR" sz="1100">
                <a:solidFill>
                  <a:srgbClr val="996633"/>
                </a:solidFill>
              </a:rPr>
              <a:t>$nome_arquivo</a:t>
            </a:r>
            <a:r>
              <a:rPr lang="pt-BR" sz="1100">
                <a:solidFill>
                  <a:schemeClr val="dk1"/>
                </a:solidFill>
              </a:rPr>
              <a:t> </a:t>
            </a:r>
            <a:r>
              <a:rPr lang="pt-BR" sz="1100">
                <a:solidFill>
                  <a:srgbClr val="333333"/>
                </a:solidFill>
              </a:rPr>
              <a:t>=</a:t>
            </a:r>
            <a:r>
              <a:rPr lang="pt-BR" sz="1100">
                <a:solidFill>
                  <a:schemeClr val="dk1"/>
                </a:solidFill>
              </a:rPr>
              <a:t> </a:t>
            </a:r>
            <a:r>
              <a:rPr lang="pt-BR" sz="1100">
                <a:solidFill>
                  <a:schemeClr val="dk1"/>
                </a:solidFill>
                <a:highlight>
                  <a:srgbClr val="FFF0F0"/>
                </a:highlight>
              </a:rPr>
              <a:t>'levi.jpg'</a:t>
            </a:r>
            <a:r>
              <a:rPr lang="pt-BR" sz="1100">
                <a:solidFill>
                  <a:schemeClr val="dk1"/>
                </a:solidFill>
              </a:rPr>
              <a:t>;</a:t>
            </a:r>
            <a:endParaRPr sz="1100">
              <a:solidFill>
                <a:schemeClr val="dk1"/>
              </a:solidFill>
            </a:endParaRPr>
          </a:p>
          <a:p>
            <a:pPr indent="0" lvl="0" marL="0" rtl="0" algn="l">
              <a:spcBef>
                <a:spcPts val="0"/>
              </a:spcBef>
              <a:spcAft>
                <a:spcPts val="0"/>
              </a:spcAft>
              <a:buNone/>
            </a:pPr>
            <a:r>
              <a:rPr lang="pt-BR" sz="1100">
                <a:solidFill>
                  <a:srgbClr val="996633"/>
                </a:solidFill>
              </a:rPr>
              <a:t>$corte_rect</a:t>
            </a:r>
            <a:r>
              <a:rPr lang="pt-BR" sz="1100">
                <a:solidFill>
                  <a:schemeClr val="dk1"/>
                </a:solidFill>
              </a:rPr>
              <a:t> </a:t>
            </a:r>
            <a:r>
              <a:rPr lang="pt-BR" sz="1100">
                <a:solidFill>
                  <a:srgbClr val="333333"/>
                </a:solidFill>
              </a:rPr>
              <a:t>=</a:t>
            </a:r>
            <a:r>
              <a:rPr lang="pt-BR" sz="1100">
                <a:solidFill>
                  <a:schemeClr val="dk1"/>
                </a:solidFill>
              </a:rPr>
              <a:t> [</a:t>
            </a:r>
            <a:r>
              <a:rPr lang="pt-BR" sz="1100">
                <a:solidFill>
                  <a:schemeClr val="dk1"/>
                </a:solidFill>
                <a:highlight>
                  <a:srgbClr val="FFF0F0"/>
                </a:highlight>
              </a:rPr>
              <a:t>'x'</a:t>
            </a:r>
            <a:r>
              <a:rPr lang="pt-BR" sz="1100">
                <a:solidFill>
                  <a:schemeClr val="dk1"/>
                </a:solidFill>
              </a:rPr>
              <a:t>     </a:t>
            </a:r>
            <a:r>
              <a:rPr lang="pt-BR" sz="1100">
                <a:solidFill>
                  <a:srgbClr val="333333"/>
                </a:solidFill>
              </a:rPr>
              <a:t>=&gt;</a:t>
            </a:r>
            <a:r>
              <a:rPr lang="pt-BR" sz="1100">
                <a:solidFill>
                  <a:schemeClr val="dk1"/>
                </a:solidFill>
              </a:rPr>
              <a:t> </a:t>
            </a:r>
            <a:r>
              <a:rPr b="1" lang="pt-BR" sz="1100">
                <a:solidFill>
                  <a:srgbClr val="0000DD"/>
                </a:solidFill>
              </a:rPr>
              <a:t>80</a:t>
            </a:r>
            <a:r>
              <a:rPr lang="pt-BR" sz="1100">
                <a:solidFill>
                  <a:schemeClr val="dk1"/>
                </a:solidFill>
              </a:rPr>
              <a:t>, </a:t>
            </a:r>
            <a:r>
              <a:rPr lang="pt-BR" sz="1100">
                <a:solidFill>
                  <a:schemeClr val="dk1"/>
                </a:solidFill>
                <a:highlight>
                  <a:srgbClr val="FFF0F0"/>
                </a:highlight>
              </a:rPr>
              <a:t>'y'</a:t>
            </a:r>
            <a:r>
              <a:rPr lang="pt-BR" sz="1100">
                <a:solidFill>
                  <a:schemeClr val="dk1"/>
                </a:solidFill>
              </a:rPr>
              <a:t> </a:t>
            </a:r>
            <a:r>
              <a:rPr lang="pt-BR" sz="1100">
                <a:solidFill>
                  <a:srgbClr val="333333"/>
                </a:solidFill>
              </a:rPr>
              <a:t>=&gt;</a:t>
            </a:r>
            <a:r>
              <a:rPr lang="pt-BR" sz="1100">
                <a:solidFill>
                  <a:schemeClr val="dk1"/>
                </a:solidFill>
              </a:rPr>
              <a:t> </a:t>
            </a:r>
            <a:r>
              <a:rPr b="1" lang="pt-BR" sz="1100">
                <a:solidFill>
                  <a:srgbClr val="0000DD"/>
                </a:solidFill>
              </a:rPr>
              <a:t>100</a:t>
            </a:r>
            <a:r>
              <a:rPr lang="pt-BR" sz="1100">
                <a:solidFill>
                  <a:schemeClr val="dk1"/>
                </a:solidFill>
              </a:rPr>
              <a:t>, </a:t>
            </a:r>
            <a:endParaRPr sz="1100">
              <a:solidFill>
                <a:schemeClr val="dk1"/>
              </a:solidFill>
            </a:endParaRPr>
          </a:p>
          <a:p>
            <a:pPr indent="0" lvl="0" marL="0" rtl="0" algn="l">
              <a:spcBef>
                <a:spcPts val="0"/>
              </a:spcBef>
              <a:spcAft>
                <a:spcPts val="0"/>
              </a:spcAft>
              <a:buNone/>
            </a:pPr>
            <a:r>
              <a:rPr lang="pt-BR" sz="1100">
                <a:solidFill>
                  <a:schemeClr val="dk1"/>
                </a:solidFill>
              </a:rPr>
              <a:t>                       </a:t>
            </a:r>
            <a:r>
              <a:rPr lang="pt-BR" sz="1100">
                <a:solidFill>
                  <a:schemeClr val="dk1"/>
                </a:solidFill>
                <a:highlight>
                  <a:srgbClr val="FFF0F0"/>
                </a:highlight>
              </a:rPr>
              <a:t>'width'</a:t>
            </a:r>
            <a:r>
              <a:rPr lang="pt-BR" sz="1100">
                <a:solidFill>
                  <a:schemeClr val="dk1"/>
                </a:solidFill>
              </a:rPr>
              <a:t> </a:t>
            </a:r>
            <a:r>
              <a:rPr lang="pt-BR" sz="1100">
                <a:solidFill>
                  <a:srgbClr val="333333"/>
                </a:solidFill>
              </a:rPr>
              <a:t>=&gt;</a:t>
            </a:r>
            <a:r>
              <a:rPr b="1" lang="pt-BR" sz="1100">
                <a:solidFill>
                  <a:srgbClr val="0000DD"/>
                </a:solidFill>
              </a:rPr>
              <a:t>220</a:t>
            </a:r>
            <a:r>
              <a:rPr lang="pt-BR" sz="1100">
                <a:solidFill>
                  <a:schemeClr val="dk1"/>
                </a:solidFill>
              </a:rPr>
              <a:t>, </a:t>
            </a:r>
            <a:r>
              <a:rPr lang="pt-BR" sz="1100">
                <a:solidFill>
                  <a:schemeClr val="dk1"/>
                </a:solidFill>
                <a:highlight>
                  <a:srgbClr val="FFF0F0"/>
                </a:highlight>
              </a:rPr>
              <a:t>'height'</a:t>
            </a:r>
            <a:r>
              <a:rPr lang="pt-BR" sz="1100">
                <a:solidFill>
                  <a:schemeClr val="dk1"/>
                </a:solidFill>
              </a:rPr>
              <a:t> </a:t>
            </a:r>
            <a:r>
              <a:rPr lang="pt-BR" sz="1100">
                <a:solidFill>
                  <a:srgbClr val="333333"/>
                </a:solidFill>
              </a:rPr>
              <a:t>=&gt;</a:t>
            </a:r>
            <a:r>
              <a:rPr lang="pt-BR" sz="1100">
                <a:solidFill>
                  <a:schemeClr val="dk1"/>
                </a:solidFill>
              </a:rPr>
              <a:t> </a:t>
            </a:r>
            <a:r>
              <a:rPr b="1" lang="pt-BR" sz="1100">
                <a:solidFill>
                  <a:srgbClr val="0000DD"/>
                </a:solidFill>
              </a:rPr>
              <a:t>300</a:t>
            </a:r>
            <a:r>
              <a:rPr lang="pt-BR" sz="1100">
                <a:solidFill>
                  <a:schemeClr val="dk1"/>
                </a:solidFill>
              </a:rPr>
              <a:t>];</a:t>
            </a:r>
            <a:endParaRPr sz="1100">
              <a:solidFill>
                <a:schemeClr val="dk1"/>
              </a:solidFill>
            </a:endParaRPr>
          </a:p>
          <a:p>
            <a:pPr indent="0" lvl="0" marL="0" rtl="0" algn="l">
              <a:spcBef>
                <a:spcPts val="0"/>
              </a:spcBef>
              <a:spcAft>
                <a:spcPts val="0"/>
              </a:spcAft>
              <a:buNone/>
            </a:pPr>
            <a:r>
              <a:rPr lang="pt-BR" sz="1100">
                <a:solidFill>
                  <a:srgbClr val="996633"/>
                </a:solidFill>
              </a:rPr>
              <a:t>$fileType</a:t>
            </a:r>
            <a:r>
              <a:rPr lang="pt-BR" sz="1100">
                <a:solidFill>
                  <a:schemeClr val="dk1"/>
                </a:solidFill>
              </a:rPr>
              <a:t> </a:t>
            </a:r>
            <a:r>
              <a:rPr lang="pt-BR" sz="1100">
                <a:solidFill>
                  <a:srgbClr val="333333"/>
                </a:solidFill>
              </a:rPr>
              <a:t>=</a:t>
            </a:r>
            <a:r>
              <a:rPr lang="pt-BR" sz="1100">
                <a:solidFill>
                  <a:schemeClr val="dk1"/>
                </a:solidFill>
              </a:rPr>
              <a:t> </a:t>
            </a:r>
            <a:r>
              <a:rPr lang="pt-BR" sz="1100">
                <a:solidFill>
                  <a:srgbClr val="007020"/>
                </a:solidFill>
              </a:rPr>
              <a:t>exif_imagetype</a:t>
            </a:r>
            <a:r>
              <a:rPr lang="pt-BR" sz="1100">
                <a:solidFill>
                  <a:schemeClr val="dk1"/>
                </a:solidFill>
              </a:rPr>
              <a:t>(</a:t>
            </a:r>
            <a:r>
              <a:rPr lang="pt-BR" sz="1100">
                <a:solidFill>
                  <a:srgbClr val="996633"/>
                </a:solidFill>
              </a:rPr>
              <a:t>$nome_arquivo</a:t>
            </a:r>
            <a:r>
              <a:rPr lang="pt-BR" sz="1100">
                <a:solidFill>
                  <a:schemeClr val="dk1"/>
                </a:solidFill>
              </a:rPr>
              <a:t>);</a:t>
            </a:r>
            <a:endParaRPr sz="1100">
              <a:solidFill>
                <a:schemeClr val="dk1"/>
              </a:solidFill>
            </a:endParaRPr>
          </a:p>
          <a:p>
            <a:pPr indent="0" lvl="0" marL="0" rtl="0" algn="l">
              <a:spcBef>
                <a:spcPts val="0"/>
              </a:spcBef>
              <a:spcAft>
                <a:spcPts val="0"/>
              </a:spcAft>
              <a:buNone/>
            </a:pPr>
            <a:r>
              <a:rPr lang="pt-BR" sz="1100">
                <a:solidFill>
                  <a:schemeClr val="dk1"/>
                </a:solidFill>
              </a:rPr>
              <a:t>header(</a:t>
            </a:r>
            <a:r>
              <a:rPr lang="pt-BR" sz="1100">
                <a:solidFill>
                  <a:schemeClr val="dk1"/>
                </a:solidFill>
                <a:highlight>
                  <a:srgbClr val="FFF0F0"/>
                </a:highlight>
              </a:rPr>
              <a:t>"Content-type: "</a:t>
            </a:r>
            <a:r>
              <a:rPr lang="pt-BR" sz="1100">
                <a:solidFill>
                  <a:srgbClr val="333333"/>
                </a:solidFill>
              </a:rPr>
              <a:t>.</a:t>
            </a:r>
            <a:r>
              <a:rPr lang="pt-BR" sz="1100">
                <a:solidFill>
                  <a:srgbClr val="007020"/>
                </a:solidFill>
              </a:rPr>
              <a:t>image_type_to_mime_type</a:t>
            </a:r>
            <a:r>
              <a:rPr lang="pt-BR" sz="1100">
                <a:solidFill>
                  <a:schemeClr val="dk1"/>
                </a:solidFill>
              </a:rPr>
              <a:t>(</a:t>
            </a:r>
            <a:r>
              <a:rPr lang="pt-BR" sz="1100">
                <a:solidFill>
                  <a:srgbClr val="996633"/>
                </a:solidFill>
              </a:rPr>
              <a:t>$fileType</a:t>
            </a:r>
            <a:r>
              <a:rPr lang="pt-BR" sz="1100">
                <a:solidFill>
                  <a:schemeClr val="dk1"/>
                </a:solidFill>
              </a:rPr>
              <a:t>));</a:t>
            </a:r>
            <a:endParaRPr sz="1100">
              <a:solidFill>
                <a:schemeClr val="dk1"/>
              </a:solidFill>
            </a:endParaRPr>
          </a:p>
          <a:p>
            <a:pPr indent="0" lvl="0" marL="0" rtl="0" algn="l">
              <a:spcBef>
                <a:spcPts val="0"/>
              </a:spcBef>
              <a:spcAft>
                <a:spcPts val="0"/>
              </a:spcAft>
              <a:buNone/>
            </a:pPr>
            <a:r>
              <a:t/>
            </a:r>
            <a:endParaRPr sz="1100">
              <a:solidFill>
                <a:schemeClr val="dk1"/>
              </a:solidFill>
            </a:endParaRPr>
          </a:p>
          <a:p>
            <a:pPr indent="0" lvl="0" marL="0" rtl="0" algn="l">
              <a:spcBef>
                <a:spcPts val="0"/>
              </a:spcBef>
              <a:spcAft>
                <a:spcPts val="0"/>
              </a:spcAft>
              <a:buNone/>
            </a:pPr>
            <a:r>
              <a:rPr b="1" lang="pt-BR" sz="1100">
                <a:solidFill>
                  <a:srgbClr val="008800"/>
                </a:solidFill>
              </a:rPr>
              <a:t>switch</a:t>
            </a:r>
            <a:r>
              <a:rPr lang="pt-BR" sz="1100">
                <a:solidFill>
                  <a:schemeClr val="dk1"/>
                </a:solidFill>
              </a:rPr>
              <a:t> (</a:t>
            </a:r>
            <a:r>
              <a:rPr lang="pt-BR" sz="1100">
                <a:solidFill>
                  <a:srgbClr val="996633"/>
                </a:solidFill>
              </a:rPr>
              <a:t>$fileType</a:t>
            </a:r>
            <a:r>
              <a:rPr lang="pt-BR" sz="1100">
                <a:solidFill>
                  <a:schemeClr val="dk1"/>
                </a:solidFill>
              </a:rPr>
              <a:t>) {</a:t>
            </a:r>
            <a:endParaRPr sz="1100">
              <a:solidFill>
                <a:schemeClr val="dk1"/>
              </a:solidFill>
            </a:endParaRPr>
          </a:p>
          <a:p>
            <a:pPr indent="0" lvl="0" marL="0" rtl="0" algn="l">
              <a:spcBef>
                <a:spcPts val="0"/>
              </a:spcBef>
              <a:spcAft>
                <a:spcPts val="0"/>
              </a:spcAft>
              <a:buNone/>
            </a:pPr>
            <a:r>
              <a:rPr lang="pt-BR" sz="1100">
                <a:solidFill>
                  <a:schemeClr val="dk1"/>
                </a:solidFill>
              </a:rPr>
              <a:t>    </a:t>
            </a:r>
            <a:r>
              <a:rPr b="1" lang="pt-BR" sz="1100">
                <a:solidFill>
                  <a:srgbClr val="008800"/>
                </a:solidFill>
              </a:rPr>
              <a:t>case</a:t>
            </a:r>
            <a:r>
              <a:rPr lang="pt-BR" sz="1100">
                <a:solidFill>
                  <a:schemeClr val="dk1"/>
                </a:solidFill>
              </a:rPr>
              <a:t>  IMAGETYPE_PNG</a:t>
            </a:r>
            <a:r>
              <a:rPr lang="pt-BR" sz="1100">
                <a:solidFill>
                  <a:srgbClr val="333333"/>
                </a:solidFill>
              </a:rPr>
              <a:t>:</a:t>
            </a:r>
            <a:endParaRPr sz="1100">
              <a:solidFill>
                <a:schemeClr val="dk1"/>
              </a:solidFill>
            </a:endParaRPr>
          </a:p>
          <a:p>
            <a:pPr indent="0" lvl="0" marL="0" rtl="0" algn="l">
              <a:spcBef>
                <a:spcPts val="0"/>
              </a:spcBef>
              <a:spcAft>
                <a:spcPts val="0"/>
              </a:spcAft>
              <a:buNone/>
            </a:pPr>
            <a:r>
              <a:rPr lang="pt-BR" sz="1100">
                <a:solidFill>
                  <a:schemeClr val="dk1"/>
                </a:solidFill>
              </a:rPr>
              <a:t>        </a:t>
            </a:r>
            <a:r>
              <a:rPr lang="pt-BR" sz="1100">
                <a:solidFill>
                  <a:srgbClr val="996633"/>
                </a:solidFill>
              </a:rPr>
              <a:t>$image_source</a:t>
            </a:r>
            <a:r>
              <a:rPr lang="pt-BR" sz="1100">
                <a:solidFill>
                  <a:schemeClr val="dk1"/>
                </a:solidFill>
              </a:rPr>
              <a:t> </a:t>
            </a:r>
            <a:r>
              <a:rPr lang="pt-BR" sz="1100">
                <a:solidFill>
                  <a:srgbClr val="333333"/>
                </a:solidFill>
              </a:rPr>
              <a:t>=</a:t>
            </a:r>
            <a:r>
              <a:rPr lang="pt-BR" sz="1100">
                <a:solidFill>
                  <a:schemeClr val="dk1"/>
                </a:solidFill>
              </a:rPr>
              <a:t> imagecreatefrompng(</a:t>
            </a:r>
            <a:r>
              <a:rPr lang="pt-BR" sz="1100">
                <a:solidFill>
                  <a:srgbClr val="996633"/>
                </a:solidFill>
              </a:rPr>
              <a:t>$nome_arquivo</a:t>
            </a:r>
            <a:r>
              <a:rPr lang="pt-BR" sz="1100">
                <a:solidFill>
                  <a:schemeClr val="dk1"/>
                </a:solidFill>
              </a:rPr>
              <a:t>);</a:t>
            </a:r>
            <a:endParaRPr sz="1100">
              <a:solidFill>
                <a:schemeClr val="dk1"/>
              </a:solidFill>
            </a:endParaRPr>
          </a:p>
          <a:p>
            <a:pPr indent="0" lvl="0" marL="0" rtl="0" algn="l">
              <a:spcBef>
                <a:spcPts val="0"/>
              </a:spcBef>
              <a:spcAft>
                <a:spcPts val="0"/>
              </a:spcAft>
              <a:buNone/>
            </a:pPr>
            <a:r>
              <a:rPr lang="pt-BR" sz="1100">
                <a:solidFill>
                  <a:schemeClr val="dk1"/>
                </a:solidFill>
              </a:rPr>
              <a:t>        </a:t>
            </a:r>
            <a:r>
              <a:rPr lang="pt-BR" sz="1100">
                <a:solidFill>
                  <a:srgbClr val="996633"/>
                </a:solidFill>
              </a:rPr>
              <a:t>$output</a:t>
            </a:r>
            <a:r>
              <a:rPr lang="pt-BR" sz="1100">
                <a:solidFill>
                  <a:schemeClr val="dk1"/>
                </a:solidFill>
              </a:rPr>
              <a:t> </a:t>
            </a:r>
            <a:r>
              <a:rPr lang="pt-BR" sz="1100">
                <a:solidFill>
                  <a:srgbClr val="333333"/>
                </a:solidFill>
              </a:rPr>
              <a:t>=</a:t>
            </a:r>
            <a:r>
              <a:rPr lang="pt-BR" sz="1100">
                <a:solidFill>
                  <a:schemeClr val="dk1"/>
                </a:solidFill>
              </a:rPr>
              <a:t> </a:t>
            </a:r>
            <a:r>
              <a:rPr b="1" lang="pt-BR" sz="1100">
                <a:solidFill>
                  <a:srgbClr val="008800"/>
                </a:solidFill>
              </a:rPr>
              <a:t>function</a:t>
            </a:r>
            <a:r>
              <a:rPr lang="pt-BR" sz="1100">
                <a:solidFill>
                  <a:schemeClr val="dk1"/>
                </a:solidFill>
              </a:rPr>
              <a:t>(</a:t>
            </a:r>
            <a:r>
              <a:rPr lang="pt-BR" sz="1100">
                <a:solidFill>
                  <a:srgbClr val="996633"/>
                </a:solidFill>
              </a:rPr>
              <a:t>$image_croped</a:t>
            </a:r>
            <a:r>
              <a:rPr lang="pt-BR" sz="1100">
                <a:solidFill>
                  <a:schemeClr val="dk1"/>
                </a:solidFill>
              </a:rPr>
              <a:t>){imagepng(</a:t>
            </a:r>
            <a:r>
              <a:rPr lang="pt-BR" sz="1100">
                <a:solidFill>
                  <a:srgbClr val="996633"/>
                </a:solidFill>
              </a:rPr>
              <a:t>$image_croped</a:t>
            </a:r>
            <a:r>
              <a:rPr lang="pt-BR" sz="1100">
                <a:solidFill>
                  <a:schemeClr val="dk1"/>
                </a:solidFill>
              </a:rPr>
              <a:t>);};</a:t>
            </a:r>
            <a:endParaRPr sz="1100">
              <a:solidFill>
                <a:schemeClr val="dk1"/>
              </a:solidFill>
            </a:endParaRPr>
          </a:p>
          <a:p>
            <a:pPr indent="0" lvl="0" marL="0" rtl="0" algn="l">
              <a:spcBef>
                <a:spcPts val="0"/>
              </a:spcBef>
              <a:spcAft>
                <a:spcPts val="0"/>
              </a:spcAft>
              <a:buNone/>
            </a:pPr>
            <a:r>
              <a:rPr lang="pt-BR" sz="1100">
                <a:solidFill>
                  <a:schemeClr val="dk1"/>
                </a:solidFill>
              </a:rPr>
              <a:t>        </a:t>
            </a:r>
            <a:r>
              <a:rPr b="1" lang="pt-BR" sz="1100">
                <a:solidFill>
                  <a:srgbClr val="008800"/>
                </a:solidFill>
              </a:rPr>
              <a:t>break</a:t>
            </a:r>
            <a:r>
              <a:rPr lang="pt-BR" sz="1100">
                <a:solidFill>
                  <a:schemeClr val="dk1"/>
                </a:solidFill>
              </a:rPr>
              <a:t>;</a:t>
            </a:r>
            <a:endParaRPr sz="1100">
              <a:solidFill>
                <a:schemeClr val="dk1"/>
              </a:solidFill>
            </a:endParaRPr>
          </a:p>
          <a:p>
            <a:pPr indent="0" lvl="0" marL="0" rtl="0" algn="l">
              <a:spcBef>
                <a:spcPts val="0"/>
              </a:spcBef>
              <a:spcAft>
                <a:spcPts val="0"/>
              </a:spcAft>
              <a:buNone/>
            </a:pPr>
            <a:r>
              <a:t/>
            </a:r>
            <a:endParaRPr sz="1100">
              <a:solidFill>
                <a:schemeClr val="dk1"/>
              </a:solidFill>
            </a:endParaRPr>
          </a:p>
          <a:p>
            <a:pPr indent="0" lvl="0" marL="0" rtl="0" algn="l">
              <a:spcBef>
                <a:spcPts val="0"/>
              </a:spcBef>
              <a:spcAft>
                <a:spcPts val="0"/>
              </a:spcAft>
              <a:buNone/>
            </a:pPr>
            <a:r>
              <a:rPr lang="pt-BR" sz="1100">
                <a:solidFill>
                  <a:schemeClr val="dk1"/>
                </a:solidFill>
              </a:rPr>
              <a:t>    </a:t>
            </a:r>
            <a:r>
              <a:rPr b="1" lang="pt-BR" sz="1100">
                <a:solidFill>
                  <a:srgbClr val="008800"/>
                </a:solidFill>
              </a:rPr>
              <a:t>case</a:t>
            </a:r>
            <a:r>
              <a:rPr lang="pt-BR" sz="1100">
                <a:solidFill>
                  <a:schemeClr val="dk1"/>
                </a:solidFill>
              </a:rPr>
              <a:t>  IMAGETYPE_JPEG</a:t>
            </a:r>
            <a:r>
              <a:rPr lang="pt-BR" sz="1100">
                <a:solidFill>
                  <a:srgbClr val="333333"/>
                </a:solidFill>
              </a:rPr>
              <a:t>:</a:t>
            </a:r>
            <a:endParaRPr sz="1100">
              <a:solidFill>
                <a:schemeClr val="dk1"/>
              </a:solidFill>
            </a:endParaRPr>
          </a:p>
          <a:p>
            <a:pPr indent="0" lvl="0" marL="0" rtl="0" algn="l">
              <a:spcBef>
                <a:spcPts val="0"/>
              </a:spcBef>
              <a:spcAft>
                <a:spcPts val="0"/>
              </a:spcAft>
              <a:buNone/>
            </a:pPr>
            <a:r>
              <a:rPr lang="pt-BR" sz="1100">
                <a:solidFill>
                  <a:schemeClr val="dk1"/>
                </a:solidFill>
              </a:rPr>
              <a:t>        </a:t>
            </a:r>
            <a:r>
              <a:rPr lang="pt-BR" sz="1100">
                <a:solidFill>
                  <a:srgbClr val="996633"/>
                </a:solidFill>
              </a:rPr>
              <a:t>$image_source</a:t>
            </a:r>
            <a:r>
              <a:rPr lang="pt-BR" sz="1100">
                <a:solidFill>
                  <a:schemeClr val="dk1"/>
                </a:solidFill>
              </a:rPr>
              <a:t> </a:t>
            </a:r>
            <a:r>
              <a:rPr lang="pt-BR" sz="1100">
                <a:solidFill>
                  <a:srgbClr val="333333"/>
                </a:solidFill>
              </a:rPr>
              <a:t>=</a:t>
            </a:r>
            <a:r>
              <a:rPr lang="pt-BR" sz="1100">
                <a:solidFill>
                  <a:schemeClr val="dk1"/>
                </a:solidFill>
              </a:rPr>
              <a:t> imagecreatefromjpeg(</a:t>
            </a:r>
            <a:r>
              <a:rPr lang="pt-BR" sz="1100">
                <a:solidFill>
                  <a:srgbClr val="996633"/>
                </a:solidFill>
              </a:rPr>
              <a:t>$nome_arquivo</a:t>
            </a:r>
            <a:r>
              <a:rPr lang="pt-BR" sz="1100">
                <a:solidFill>
                  <a:schemeClr val="dk1"/>
                </a:solidFill>
              </a:rPr>
              <a:t>);</a:t>
            </a:r>
            <a:endParaRPr sz="1100">
              <a:solidFill>
                <a:schemeClr val="dk1"/>
              </a:solidFill>
            </a:endParaRPr>
          </a:p>
          <a:p>
            <a:pPr indent="0" lvl="0" marL="0" rtl="0" algn="l">
              <a:spcBef>
                <a:spcPts val="0"/>
              </a:spcBef>
              <a:spcAft>
                <a:spcPts val="0"/>
              </a:spcAft>
              <a:buNone/>
            </a:pPr>
            <a:r>
              <a:rPr lang="pt-BR" sz="1100">
                <a:solidFill>
                  <a:schemeClr val="dk1"/>
                </a:solidFill>
              </a:rPr>
              <a:t>        </a:t>
            </a:r>
            <a:r>
              <a:rPr lang="pt-BR" sz="1100">
                <a:solidFill>
                  <a:srgbClr val="996633"/>
                </a:solidFill>
              </a:rPr>
              <a:t>$output</a:t>
            </a:r>
            <a:r>
              <a:rPr lang="pt-BR" sz="1100">
                <a:solidFill>
                  <a:schemeClr val="dk1"/>
                </a:solidFill>
              </a:rPr>
              <a:t> </a:t>
            </a:r>
            <a:r>
              <a:rPr lang="pt-BR" sz="1100">
                <a:solidFill>
                  <a:srgbClr val="333333"/>
                </a:solidFill>
              </a:rPr>
              <a:t>=</a:t>
            </a:r>
            <a:r>
              <a:rPr lang="pt-BR" sz="1100">
                <a:solidFill>
                  <a:schemeClr val="dk1"/>
                </a:solidFill>
              </a:rPr>
              <a:t> </a:t>
            </a:r>
            <a:r>
              <a:rPr b="1" lang="pt-BR" sz="1100">
                <a:solidFill>
                  <a:srgbClr val="008800"/>
                </a:solidFill>
              </a:rPr>
              <a:t>function</a:t>
            </a:r>
            <a:r>
              <a:rPr lang="pt-BR" sz="1100">
                <a:solidFill>
                  <a:schemeClr val="dk1"/>
                </a:solidFill>
              </a:rPr>
              <a:t>(</a:t>
            </a:r>
            <a:r>
              <a:rPr lang="pt-BR" sz="1100">
                <a:solidFill>
                  <a:srgbClr val="996633"/>
                </a:solidFill>
              </a:rPr>
              <a:t>$image_croped</a:t>
            </a:r>
            <a:r>
              <a:rPr lang="pt-BR" sz="1100">
                <a:solidFill>
                  <a:schemeClr val="dk1"/>
                </a:solidFill>
              </a:rPr>
              <a:t>){imagejpeg(</a:t>
            </a:r>
            <a:r>
              <a:rPr lang="pt-BR" sz="1100">
                <a:solidFill>
                  <a:srgbClr val="996633"/>
                </a:solidFill>
              </a:rPr>
              <a:t>$image_croped</a:t>
            </a:r>
            <a:r>
              <a:rPr lang="pt-BR" sz="1100">
                <a:solidFill>
                  <a:schemeClr val="dk1"/>
                </a:solidFill>
              </a:rPr>
              <a:t>);};</a:t>
            </a:r>
            <a:endParaRPr sz="1100">
              <a:solidFill>
                <a:schemeClr val="dk1"/>
              </a:solidFill>
            </a:endParaRPr>
          </a:p>
          <a:p>
            <a:pPr indent="0" lvl="0" marL="0" rtl="0" algn="l">
              <a:spcBef>
                <a:spcPts val="0"/>
              </a:spcBef>
              <a:spcAft>
                <a:spcPts val="0"/>
              </a:spcAft>
              <a:buNone/>
            </a:pPr>
            <a:r>
              <a:rPr lang="pt-BR" sz="1100">
                <a:solidFill>
                  <a:schemeClr val="dk1"/>
                </a:solidFill>
              </a:rPr>
              <a:t>        </a:t>
            </a:r>
            <a:r>
              <a:rPr b="1" lang="pt-BR" sz="1100">
                <a:solidFill>
                  <a:srgbClr val="008800"/>
                </a:solidFill>
              </a:rPr>
              <a:t>break</a:t>
            </a:r>
            <a:r>
              <a:rPr lang="pt-BR" sz="1100">
                <a:solidFill>
                  <a:schemeClr val="dk1"/>
                </a:solidFill>
              </a:rPr>
              <a:t>;</a:t>
            </a:r>
            <a:endParaRPr sz="1100">
              <a:solidFill>
                <a:schemeClr val="dk1"/>
              </a:solidFill>
            </a:endParaRPr>
          </a:p>
          <a:p>
            <a:pPr indent="0" lvl="0" marL="0" rtl="0" algn="l">
              <a:spcBef>
                <a:spcPts val="0"/>
              </a:spcBef>
              <a:spcAft>
                <a:spcPts val="0"/>
              </a:spcAft>
              <a:buNone/>
            </a:pPr>
            <a:r>
              <a:rPr lang="pt-BR" sz="1100">
                <a:solidFill>
                  <a:schemeClr val="dk1"/>
                </a:solidFill>
              </a:rPr>
              <a:t>}</a:t>
            </a:r>
            <a:endParaRPr sz="1100">
              <a:solidFill>
                <a:schemeClr val="dk1"/>
              </a:solidFill>
            </a:endParaRPr>
          </a:p>
          <a:p>
            <a:pPr indent="0" lvl="0" marL="0" rtl="0" algn="l">
              <a:spcBef>
                <a:spcPts val="0"/>
              </a:spcBef>
              <a:spcAft>
                <a:spcPts val="0"/>
              </a:spcAft>
              <a:buNone/>
            </a:pPr>
            <a:r>
              <a:rPr lang="pt-BR" sz="1100">
                <a:solidFill>
                  <a:srgbClr val="996633"/>
                </a:solidFill>
              </a:rPr>
              <a:t>$image_croped</a:t>
            </a:r>
            <a:r>
              <a:rPr lang="pt-BR" sz="1100">
                <a:solidFill>
                  <a:schemeClr val="dk1"/>
                </a:solidFill>
              </a:rPr>
              <a:t> </a:t>
            </a:r>
            <a:r>
              <a:rPr lang="pt-BR" sz="1100">
                <a:solidFill>
                  <a:srgbClr val="333333"/>
                </a:solidFill>
              </a:rPr>
              <a:t>=</a:t>
            </a:r>
            <a:r>
              <a:rPr lang="pt-BR" sz="1100">
                <a:solidFill>
                  <a:schemeClr val="dk1"/>
                </a:solidFill>
              </a:rPr>
              <a:t> imagecrop(</a:t>
            </a:r>
            <a:r>
              <a:rPr lang="pt-BR" sz="1100">
                <a:solidFill>
                  <a:srgbClr val="996633"/>
                </a:solidFill>
              </a:rPr>
              <a:t>$image_source</a:t>
            </a:r>
            <a:r>
              <a:rPr lang="pt-BR" sz="1100">
                <a:solidFill>
                  <a:schemeClr val="dk1"/>
                </a:solidFill>
              </a:rPr>
              <a:t>, </a:t>
            </a:r>
            <a:r>
              <a:rPr lang="pt-BR" sz="1100">
                <a:solidFill>
                  <a:srgbClr val="996633"/>
                </a:solidFill>
              </a:rPr>
              <a:t>$corte_rect</a:t>
            </a:r>
            <a:r>
              <a:rPr lang="pt-BR" sz="1100">
                <a:solidFill>
                  <a:schemeClr val="dk1"/>
                </a:solidFill>
              </a:rPr>
              <a:t>);</a:t>
            </a:r>
            <a:endParaRPr sz="1100">
              <a:solidFill>
                <a:schemeClr val="dk1"/>
              </a:solidFill>
            </a:endParaRPr>
          </a:p>
          <a:p>
            <a:pPr indent="0" lvl="0" marL="0" rtl="0" algn="l">
              <a:spcBef>
                <a:spcPts val="0"/>
              </a:spcBef>
              <a:spcAft>
                <a:spcPts val="0"/>
              </a:spcAft>
              <a:buNone/>
            </a:pPr>
            <a:r>
              <a:rPr lang="pt-BR" sz="1100">
                <a:solidFill>
                  <a:srgbClr val="996633"/>
                </a:solidFill>
              </a:rPr>
              <a:t>$output</a:t>
            </a:r>
            <a:r>
              <a:rPr lang="pt-BR" sz="1100">
                <a:solidFill>
                  <a:schemeClr val="dk1"/>
                </a:solidFill>
              </a:rPr>
              <a:t>(</a:t>
            </a:r>
            <a:r>
              <a:rPr lang="pt-BR" sz="1100">
                <a:solidFill>
                  <a:srgbClr val="996633"/>
                </a:solidFill>
              </a:rPr>
              <a:t>$image_croped</a:t>
            </a:r>
            <a:r>
              <a:rPr lang="pt-BR" sz="1100">
                <a:solidFill>
                  <a:schemeClr val="dk1"/>
                </a:solidFill>
              </a:rPr>
              <a:t>);</a:t>
            </a:r>
            <a:endParaRPr sz="1100">
              <a:solidFill>
                <a:schemeClr val="dk1"/>
              </a:solidFill>
            </a:endParaRPr>
          </a:p>
          <a:p>
            <a:pPr indent="0" lvl="0" marL="0" rtl="0" algn="l">
              <a:lnSpc>
                <a:spcPct val="125000"/>
              </a:lnSpc>
              <a:spcBef>
                <a:spcPts val="0"/>
              </a:spcBef>
              <a:spcAft>
                <a:spcPts val="0"/>
              </a:spcAft>
              <a:buNone/>
            </a:pPr>
            <a:r>
              <a:rPr lang="pt-BR" sz="1100">
                <a:solidFill>
                  <a:schemeClr val="dk1"/>
                </a:solidFill>
              </a:rPr>
              <a:t>imagedestroy(</a:t>
            </a:r>
            <a:r>
              <a:rPr lang="pt-BR" sz="1100">
                <a:solidFill>
                  <a:srgbClr val="996633"/>
                </a:solidFill>
              </a:rPr>
              <a:t>$image_source</a:t>
            </a:r>
            <a:r>
              <a:rPr lang="pt-BR" sz="1100">
                <a:solidFill>
                  <a:schemeClr val="dk1"/>
                </a:solidFill>
              </a:rPr>
              <a:t>);</a:t>
            </a:r>
            <a:endParaRPr sz="1100">
              <a:solidFill>
                <a:schemeClr val="dk1"/>
              </a:solidFill>
            </a:endParaRPr>
          </a:p>
        </p:txBody>
      </p:sp>
    </p:spTree>
  </p:cSld>
  <p:clrMapOvr>
    <a:masterClrMapping/>
  </p:clrMapOvr>
</p:sld>
</file>

<file path=ppt/slides/slide4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7" name="Shape 3467"/>
        <p:cNvGrpSpPr/>
        <p:nvPr/>
      </p:nvGrpSpPr>
      <p:grpSpPr>
        <a:xfrm>
          <a:off x="0" y="0"/>
          <a:ext cx="0" cy="0"/>
          <a:chOff x="0" y="0"/>
          <a:chExt cx="0" cy="0"/>
        </a:xfrm>
      </p:grpSpPr>
      <p:sp>
        <p:nvSpPr>
          <p:cNvPr id="3468" name="Google Shape;3468;p4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GD (</a:t>
            </a:r>
            <a:r>
              <a:rPr lang="pt-BR"/>
              <a:t>Ampliação</a:t>
            </a:r>
            <a:r>
              <a:rPr lang="pt-BR"/>
              <a:t> e Redução de imagem)</a:t>
            </a:r>
            <a:endParaRPr/>
          </a:p>
        </p:txBody>
      </p:sp>
      <p:sp>
        <p:nvSpPr>
          <p:cNvPr id="3469" name="Google Shape;3469;p418"/>
          <p:cNvSpPr txBox="1"/>
          <p:nvPr/>
        </p:nvSpPr>
        <p:spPr>
          <a:xfrm>
            <a:off x="265750" y="1225875"/>
            <a:ext cx="5057700" cy="37740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pt-BR" sz="1100">
                <a:solidFill>
                  <a:srgbClr val="557799"/>
                </a:solidFill>
              </a:rPr>
              <a:t>&lt;?php</a:t>
            </a:r>
            <a:endParaRPr sz="1100">
              <a:solidFill>
                <a:schemeClr val="dk1"/>
              </a:solidFill>
            </a:endParaRPr>
          </a:p>
          <a:p>
            <a:pPr indent="0" lvl="0" marL="0" rtl="0" algn="l">
              <a:spcBef>
                <a:spcPts val="0"/>
              </a:spcBef>
              <a:spcAft>
                <a:spcPts val="0"/>
              </a:spcAft>
              <a:buNone/>
            </a:pPr>
            <a:r>
              <a:rPr lang="pt-BR" sz="1100">
                <a:solidFill>
                  <a:srgbClr val="996633"/>
                </a:solidFill>
              </a:rPr>
              <a:t>$nome_arquivo</a:t>
            </a:r>
            <a:r>
              <a:rPr lang="pt-BR" sz="1100">
                <a:solidFill>
                  <a:schemeClr val="dk1"/>
                </a:solidFill>
              </a:rPr>
              <a:t> </a:t>
            </a:r>
            <a:r>
              <a:rPr lang="pt-BR" sz="1100">
                <a:solidFill>
                  <a:srgbClr val="333333"/>
                </a:solidFill>
              </a:rPr>
              <a:t>=</a:t>
            </a:r>
            <a:r>
              <a:rPr lang="pt-BR" sz="1100">
                <a:solidFill>
                  <a:schemeClr val="dk1"/>
                </a:solidFill>
              </a:rPr>
              <a:t> </a:t>
            </a:r>
            <a:r>
              <a:rPr lang="pt-BR" sz="1100">
                <a:solidFill>
                  <a:schemeClr val="dk1"/>
                </a:solidFill>
                <a:highlight>
                  <a:srgbClr val="FFF0F0"/>
                </a:highlight>
              </a:rPr>
              <a:t>'levi_bubble_waffle.jpg'</a:t>
            </a:r>
            <a:r>
              <a:rPr lang="pt-BR" sz="1100">
                <a:solidFill>
                  <a:schemeClr val="dk1"/>
                </a:solidFill>
              </a:rPr>
              <a:t>;</a:t>
            </a:r>
            <a:endParaRPr sz="1100">
              <a:solidFill>
                <a:schemeClr val="dk1"/>
              </a:solidFill>
            </a:endParaRPr>
          </a:p>
          <a:p>
            <a:pPr indent="0" lvl="0" marL="0" rtl="0" algn="l">
              <a:spcBef>
                <a:spcPts val="0"/>
              </a:spcBef>
              <a:spcAft>
                <a:spcPts val="0"/>
              </a:spcAft>
              <a:buNone/>
            </a:pPr>
            <a:r>
              <a:rPr lang="pt-BR" sz="1100">
                <a:solidFill>
                  <a:srgbClr val="996633"/>
                </a:solidFill>
              </a:rPr>
              <a:t>$nova_altura</a:t>
            </a:r>
            <a:r>
              <a:rPr lang="pt-BR" sz="1100">
                <a:solidFill>
                  <a:schemeClr val="dk1"/>
                </a:solidFill>
              </a:rPr>
              <a:t>  </a:t>
            </a:r>
            <a:r>
              <a:rPr lang="pt-BR" sz="1100">
                <a:solidFill>
                  <a:srgbClr val="333333"/>
                </a:solidFill>
              </a:rPr>
              <a:t>=</a:t>
            </a:r>
            <a:r>
              <a:rPr lang="pt-BR" sz="1100">
                <a:solidFill>
                  <a:schemeClr val="dk1"/>
                </a:solidFill>
              </a:rPr>
              <a:t> </a:t>
            </a:r>
            <a:r>
              <a:rPr b="1" lang="pt-BR" sz="1100">
                <a:solidFill>
                  <a:srgbClr val="0000DD"/>
                </a:solidFill>
              </a:rPr>
              <a:t>80</a:t>
            </a:r>
            <a:r>
              <a:rPr lang="pt-BR" sz="1100">
                <a:solidFill>
                  <a:schemeClr val="dk1"/>
                </a:solidFill>
              </a:rPr>
              <a:t>; </a:t>
            </a:r>
            <a:r>
              <a:rPr lang="pt-BR" sz="1100">
                <a:solidFill>
                  <a:srgbClr val="996633"/>
                </a:solidFill>
              </a:rPr>
              <a:t>$nova_largura</a:t>
            </a:r>
            <a:r>
              <a:rPr lang="pt-BR" sz="1100">
                <a:solidFill>
                  <a:schemeClr val="dk1"/>
                </a:solidFill>
              </a:rPr>
              <a:t> </a:t>
            </a:r>
            <a:r>
              <a:rPr lang="pt-BR" sz="1100">
                <a:solidFill>
                  <a:srgbClr val="333333"/>
                </a:solidFill>
              </a:rPr>
              <a:t>=</a:t>
            </a:r>
            <a:r>
              <a:rPr lang="pt-BR" sz="1100">
                <a:solidFill>
                  <a:schemeClr val="dk1"/>
                </a:solidFill>
              </a:rPr>
              <a:t> </a:t>
            </a:r>
            <a:r>
              <a:rPr b="1" lang="pt-BR" sz="1100">
                <a:solidFill>
                  <a:srgbClr val="0000DD"/>
                </a:solidFill>
              </a:rPr>
              <a:t>80</a:t>
            </a:r>
            <a:r>
              <a:rPr lang="pt-BR" sz="1100">
                <a:solidFill>
                  <a:schemeClr val="dk1"/>
                </a:solidFill>
              </a:rPr>
              <a:t>;</a:t>
            </a:r>
            <a:endParaRPr sz="1100">
              <a:solidFill>
                <a:schemeClr val="dk1"/>
              </a:solidFill>
            </a:endParaRPr>
          </a:p>
          <a:p>
            <a:pPr indent="0" lvl="0" marL="0" rtl="0" algn="l">
              <a:spcBef>
                <a:spcPts val="0"/>
              </a:spcBef>
              <a:spcAft>
                <a:spcPts val="0"/>
              </a:spcAft>
              <a:buNone/>
            </a:pPr>
            <a:r>
              <a:rPr lang="pt-BR" sz="1100">
                <a:solidFill>
                  <a:srgbClr val="996633"/>
                </a:solidFill>
              </a:rPr>
              <a:t>$fileType</a:t>
            </a:r>
            <a:r>
              <a:rPr lang="pt-BR" sz="1100">
                <a:solidFill>
                  <a:schemeClr val="dk1"/>
                </a:solidFill>
              </a:rPr>
              <a:t> </a:t>
            </a:r>
            <a:r>
              <a:rPr lang="pt-BR" sz="1100">
                <a:solidFill>
                  <a:srgbClr val="333333"/>
                </a:solidFill>
              </a:rPr>
              <a:t>=</a:t>
            </a:r>
            <a:r>
              <a:rPr lang="pt-BR" sz="1100">
                <a:solidFill>
                  <a:schemeClr val="dk1"/>
                </a:solidFill>
              </a:rPr>
              <a:t> </a:t>
            </a:r>
            <a:r>
              <a:rPr lang="pt-BR" sz="1100">
                <a:solidFill>
                  <a:srgbClr val="007020"/>
                </a:solidFill>
              </a:rPr>
              <a:t>exif_imagetype</a:t>
            </a:r>
            <a:r>
              <a:rPr lang="pt-BR" sz="1100">
                <a:solidFill>
                  <a:schemeClr val="dk1"/>
                </a:solidFill>
              </a:rPr>
              <a:t>(</a:t>
            </a:r>
            <a:r>
              <a:rPr lang="pt-BR" sz="1100">
                <a:solidFill>
                  <a:srgbClr val="996633"/>
                </a:solidFill>
              </a:rPr>
              <a:t>$nome_arquivo</a:t>
            </a:r>
            <a:r>
              <a:rPr lang="pt-BR" sz="1100">
                <a:solidFill>
                  <a:schemeClr val="dk1"/>
                </a:solidFill>
              </a:rPr>
              <a:t>);</a:t>
            </a:r>
            <a:endParaRPr sz="1100">
              <a:solidFill>
                <a:schemeClr val="dk1"/>
              </a:solidFill>
            </a:endParaRPr>
          </a:p>
          <a:p>
            <a:pPr indent="0" lvl="0" marL="0" rtl="0" algn="l">
              <a:spcBef>
                <a:spcPts val="0"/>
              </a:spcBef>
              <a:spcAft>
                <a:spcPts val="0"/>
              </a:spcAft>
              <a:buNone/>
            </a:pPr>
            <a:r>
              <a:rPr lang="pt-BR" sz="1100">
                <a:solidFill>
                  <a:schemeClr val="dk1"/>
                </a:solidFill>
              </a:rPr>
              <a:t>header(</a:t>
            </a:r>
            <a:r>
              <a:rPr lang="pt-BR" sz="1100">
                <a:solidFill>
                  <a:schemeClr val="dk1"/>
                </a:solidFill>
                <a:highlight>
                  <a:srgbClr val="FFF0F0"/>
                </a:highlight>
              </a:rPr>
              <a:t>"Content-type: "</a:t>
            </a:r>
            <a:r>
              <a:rPr lang="pt-BR" sz="1100">
                <a:solidFill>
                  <a:srgbClr val="333333"/>
                </a:solidFill>
              </a:rPr>
              <a:t>.</a:t>
            </a:r>
            <a:r>
              <a:rPr lang="pt-BR" sz="1100">
                <a:solidFill>
                  <a:srgbClr val="007020"/>
                </a:solidFill>
              </a:rPr>
              <a:t>image_type_to_mime_type</a:t>
            </a:r>
            <a:r>
              <a:rPr lang="pt-BR" sz="1100">
                <a:solidFill>
                  <a:schemeClr val="dk1"/>
                </a:solidFill>
              </a:rPr>
              <a:t>(</a:t>
            </a:r>
            <a:r>
              <a:rPr lang="pt-BR" sz="1100">
                <a:solidFill>
                  <a:srgbClr val="996633"/>
                </a:solidFill>
              </a:rPr>
              <a:t>$fileType</a:t>
            </a:r>
            <a:r>
              <a:rPr lang="pt-BR" sz="1100">
                <a:solidFill>
                  <a:schemeClr val="dk1"/>
                </a:solidFill>
              </a:rPr>
              <a:t>));</a:t>
            </a:r>
            <a:endParaRPr sz="1100">
              <a:solidFill>
                <a:schemeClr val="dk1"/>
              </a:solidFill>
            </a:endParaRPr>
          </a:p>
          <a:p>
            <a:pPr indent="0" lvl="0" marL="0" rtl="0" algn="l">
              <a:spcBef>
                <a:spcPts val="0"/>
              </a:spcBef>
              <a:spcAft>
                <a:spcPts val="0"/>
              </a:spcAft>
              <a:buNone/>
            </a:pPr>
            <a:r>
              <a:rPr b="1" lang="pt-BR" sz="1100">
                <a:solidFill>
                  <a:srgbClr val="008800"/>
                </a:solidFill>
              </a:rPr>
              <a:t>switch</a:t>
            </a:r>
            <a:r>
              <a:rPr lang="pt-BR" sz="1100">
                <a:solidFill>
                  <a:schemeClr val="dk1"/>
                </a:solidFill>
              </a:rPr>
              <a:t> (</a:t>
            </a:r>
            <a:r>
              <a:rPr lang="pt-BR" sz="1100">
                <a:solidFill>
                  <a:srgbClr val="996633"/>
                </a:solidFill>
              </a:rPr>
              <a:t>$fileType</a:t>
            </a:r>
            <a:r>
              <a:rPr lang="pt-BR" sz="1100">
                <a:solidFill>
                  <a:schemeClr val="dk1"/>
                </a:solidFill>
              </a:rPr>
              <a:t>) {</a:t>
            </a:r>
            <a:endParaRPr sz="1100">
              <a:solidFill>
                <a:schemeClr val="dk1"/>
              </a:solidFill>
            </a:endParaRPr>
          </a:p>
          <a:p>
            <a:pPr indent="0" lvl="0" marL="0" rtl="0" algn="l">
              <a:spcBef>
                <a:spcPts val="0"/>
              </a:spcBef>
              <a:spcAft>
                <a:spcPts val="0"/>
              </a:spcAft>
              <a:buNone/>
            </a:pPr>
            <a:r>
              <a:rPr lang="pt-BR" sz="1100">
                <a:solidFill>
                  <a:schemeClr val="dk1"/>
                </a:solidFill>
              </a:rPr>
              <a:t>    </a:t>
            </a:r>
            <a:r>
              <a:rPr b="1" lang="pt-BR" sz="1100">
                <a:solidFill>
                  <a:srgbClr val="008800"/>
                </a:solidFill>
              </a:rPr>
              <a:t>case</a:t>
            </a:r>
            <a:r>
              <a:rPr lang="pt-BR" sz="1100">
                <a:solidFill>
                  <a:schemeClr val="dk1"/>
                </a:solidFill>
              </a:rPr>
              <a:t>  IMAGETYPE_PNG</a:t>
            </a:r>
            <a:r>
              <a:rPr lang="pt-BR" sz="1100">
                <a:solidFill>
                  <a:srgbClr val="333333"/>
                </a:solidFill>
              </a:rPr>
              <a:t>:</a:t>
            </a:r>
            <a:endParaRPr sz="1100">
              <a:solidFill>
                <a:schemeClr val="dk1"/>
              </a:solidFill>
            </a:endParaRPr>
          </a:p>
          <a:p>
            <a:pPr indent="0" lvl="0" marL="0" rtl="0" algn="l">
              <a:spcBef>
                <a:spcPts val="0"/>
              </a:spcBef>
              <a:spcAft>
                <a:spcPts val="0"/>
              </a:spcAft>
              <a:buNone/>
            </a:pPr>
            <a:r>
              <a:rPr lang="pt-BR" sz="1100">
                <a:solidFill>
                  <a:schemeClr val="dk1"/>
                </a:solidFill>
              </a:rPr>
              <a:t>        </a:t>
            </a:r>
            <a:r>
              <a:rPr lang="pt-BR" sz="1100">
                <a:solidFill>
                  <a:srgbClr val="996633"/>
                </a:solidFill>
              </a:rPr>
              <a:t>$image</a:t>
            </a:r>
            <a:r>
              <a:rPr lang="pt-BR" sz="1100">
                <a:solidFill>
                  <a:schemeClr val="dk1"/>
                </a:solidFill>
              </a:rPr>
              <a:t> </a:t>
            </a:r>
            <a:r>
              <a:rPr lang="pt-BR" sz="1100">
                <a:solidFill>
                  <a:srgbClr val="333333"/>
                </a:solidFill>
              </a:rPr>
              <a:t>=</a:t>
            </a:r>
            <a:r>
              <a:rPr lang="pt-BR" sz="1100">
                <a:solidFill>
                  <a:schemeClr val="dk1"/>
                </a:solidFill>
              </a:rPr>
              <a:t> imagecreatefrompng(</a:t>
            </a:r>
            <a:r>
              <a:rPr lang="pt-BR" sz="1100">
                <a:solidFill>
                  <a:srgbClr val="996633"/>
                </a:solidFill>
              </a:rPr>
              <a:t>$nome_arquivo</a:t>
            </a:r>
            <a:r>
              <a:rPr lang="pt-BR" sz="1100">
                <a:solidFill>
                  <a:schemeClr val="dk1"/>
                </a:solidFill>
              </a:rPr>
              <a:t>);</a:t>
            </a:r>
            <a:endParaRPr sz="1100">
              <a:solidFill>
                <a:schemeClr val="dk1"/>
              </a:solidFill>
            </a:endParaRPr>
          </a:p>
          <a:p>
            <a:pPr indent="0" lvl="0" marL="0" rtl="0" algn="l">
              <a:spcBef>
                <a:spcPts val="0"/>
              </a:spcBef>
              <a:spcAft>
                <a:spcPts val="0"/>
              </a:spcAft>
              <a:buNone/>
            </a:pPr>
            <a:r>
              <a:rPr lang="pt-BR" sz="1100">
                <a:solidFill>
                  <a:schemeClr val="dk1"/>
                </a:solidFill>
              </a:rPr>
              <a:t>        </a:t>
            </a:r>
            <a:r>
              <a:rPr lang="pt-BR" sz="1100">
                <a:solidFill>
                  <a:srgbClr val="996633"/>
                </a:solidFill>
              </a:rPr>
              <a:t>$image_resized</a:t>
            </a:r>
            <a:r>
              <a:rPr lang="pt-BR" sz="1100">
                <a:solidFill>
                  <a:schemeClr val="dk1"/>
                </a:solidFill>
              </a:rPr>
              <a:t> </a:t>
            </a:r>
            <a:r>
              <a:rPr lang="pt-BR" sz="1100">
                <a:solidFill>
                  <a:srgbClr val="333333"/>
                </a:solidFill>
              </a:rPr>
              <a:t>=</a:t>
            </a:r>
            <a:r>
              <a:rPr lang="pt-BR" sz="1100">
                <a:solidFill>
                  <a:schemeClr val="dk1"/>
                </a:solidFill>
              </a:rPr>
              <a:t> imagescale(</a:t>
            </a:r>
            <a:r>
              <a:rPr lang="pt-BR" sz="1100">
                <a:solidFill>
                  <a:srgbClr val="996633"/>
                </a:solidFill>
              </a:rPr>
              <a:t>$image</a:t>
            </a:r>
            <a:r>
              <a:rPr lang="pt-BR" sz="1100">
                <a:solidFill>
                  <a:schemeClr val="dk1"/>
                </a:solidFill>
              </a:rPr>
              <a:t>, </a:t>
            </a:r>
            <a:r>
              <a:rPr lang="pt-BR" sz="1100">
                <a:solidFill>
                  <a:srgbClr val="996633"/>
                </a:solidFill>
              </a:rPr>
              <a:t>$nova_largura</a:t>
            </a:r>
            <a:r>
              <a:rPr lang="pt-BR" sz="1100">
                <a:solidFill>
                  <a:schemeClr val="dk1"/>
                </a:solidFill>
              </a:rPr>
              <a:t>, </a:t>
            </a:r>
            <a:r>
              <a:rPr lang="pt-BR" sz="1100">
                <a:solidFill>
                  <a:srgbClr val="996633"/>
                </a:solidFill>
              </a:rPr>
              <a:t>$nova_altura</a:t>
            </a:r>
            <a:r>
              <a:rPr lang="pt-BR" sz="1100">
                <a:solidFill>
                  <a:schemeClr val="dk1"/>
                </a:solidFill>
              </a:rPr>
              <a:t>);</a:t>
            </a:r>
            <a:endParaRPr sz="1100">
              <a:solidFill>
                <a:schemeClr val="dk1"/>
              </a:solidFill>
            </a:endParaRPr>
          </a:p>
          <a:p>
            <a:pPr indent="0" lvl="0" marL="0" rtl="0" algn="l">
              <a:spcBef>
                <a:spcPts val="0"/>
              </a:spcBef>
              <a:spcAft>
                <a:spcPts val="0"/>
              </a:spcAft>
              <a:buNone/>
            </a:pPr>
            <a:r>
              <a:rPr lang="pt-BR" sz="1100">
                <a:solidFill>
                  <a:schemeClr val="dk1"/>
                </a:solidFill>
              </a:rPr>
              <a:t>        imagealphablending(</a:t>
            </a:r>
            <a:r>
              <a:rPr lang="pt-BR" sz="1100">
                <a:solidFill>
                  <a:srgbClr val="996633"/>
                </a:solidFill>
              </a:rPr>
              <a:t>$image_resized</a:t>
            </a:r>
            <a:r>
              <a:rPr lang="pt-BR" sz="1100">
                <a:solidFill>
                  <a:schemeClr val="dk1"/>
                </a:solidFill>
              </a:rPr>
              <a:t>, </a:t>
            </a:r>
            <a:r>
              <a:rPr b="1" lang="pt-BR" sz="1100">
                <a:solidFill>
                  <a:srgbClr val="008800"/>
                </a:solidFill>
              </a:rPr>
              <a:t>false</a:t>
            </a:r>
            <a:r>
              <a:rPr lang="pt-BR" sz="1100">
                <a:solidFill>
                  <a:schemeClr val="dk1"/>
                </a:solidFill>
              </a:rPr>
              <a:t>);</a:t>
            </a:r>
            <a:endParaRPr sz="1100">
              <a:solidFill>
                <a:schemeClr val="dk1"/>
              </a:solidFill>
            </a:endParaRPr>
          </a:p>
          <a:p>
            <a:pPr indent="0" lvl="0" marL="0" rtl="0" algn="l">
              <a:spcBef>
                <a:spcPts val="0"/>
              </a:spcBef>
              <a:spcAft>
                <a:spcPts val="0"/>
              </a:spcAft>
              <a:buNone/>
            </a:pPr>
            <a:r>
              <a:rPr lang="pt-BR" sz="1100">
                <a:solidFill>
                  <a:schemeClr val="dk1"/>
                </a:solidFill>
              </a:rPr>
              <a:t>        imagesavealpha(</a:t>
            </a:r>
            <a:r>
              <a:rPr lang="pt-BR" sz="1100">
                <a:solidFill>
                  <a:srgbClr val="996633"/>
                </a:solidFill>
              </a:rPr>
              <a:t>$image_resized</a:t>
            </a:r>
            <a:r>
              <a:rPr lang="pt-BR" sz="1100">
                <a:solidFill>
                  <a:schemeClr val="dk1"/>
                </a:solidFill>
              </a:rPr>
              <a:t>, </a:t>
            </a:r>
            <a:r>
              <a:rPr b="1" lang="pt-BR" sz="1100">
                <a:solidFill>
                  <a:srgbClr val="008800"/>
                </a:solidFill>
              </a:rPr>
              <a:t>true</a:t>
            </a:r>
            <a:r>
              <a:rPr lang="pt-BR" sz="1100">
                <a:solidFill>
                  <a:schemeClr val="dk1"/>
                </a:solidFill>
              </a:rPr>
              <a:t>);</a:t>
            </a:r>
            <a:endParaRPr sz="1100">
              <a:solidFill>
                <a:schemeClr val="dk1"/>
              </a:solidFill>
            </a:endParaRPr>
          </a:p>
          <a:p>
            <a:pPr indent="0" lvl="0" marL="0" rtl="0" algn="l">
              <a:spcBef>
                <a:spcPts val="0"/>
              </a:spcBef>
              <a:spcAft>
                <a:spcPts val="0"/>
              </a:spcAft>
              <a:buNone/>
            </a:pPr>
            <a:r>
              <a:rPr lang="pt-BR" sz="1100">
                <a:solidFill>
                  <a:schemeClr val="dk1"/>
                </a:solidFill>
              </a:rPr>
              <a:t>        imagepng(</a:t>
            </a:r>
            <a:r>
              <a:rPr lang="pt-BR" sz="1100">
                <a:solidFill>
                  <a:srgbClr val="996633"/>
                </a:solidFill>
              </a:rPr>
              <a:t>$image_resized</a:t>
            </a:r>
            <a:r>
              <a:rPr lang="pt-BR" sz="1100">
                <a:solidFill>
                  <a:schemeClr val="dk1"/>
                </a:solidFill>
              </a:rPr>
              <a:t>);</a:t>
            </a:r>
            <a:endParaRPr sz="1100">
              <a:solidFill>
                <a:schemeClr val="dk1"/>
              </a:solidFill>
            </a:endParaRPr>
          </a:p>
          <a:p>
            <a:pPr indent="0" lvl="0" marL="0" rtl="0" algn="l">
              <a:spcBef>
                <a:spcPts val="0"/>
              </a:spcBef>
              <a:spcAft>
                <a:spcPts val="0"/>
              </a:spcAft>
              <a:buNone/>
            </a:pPr>
            <a:r>
              <a:rPr lang="pt-BR" sz="1100">
                <a:solidFill>
                  <a:schemeClr val="dk1"/>
                </a:solidFill>
              </a:rPr>
              <a:t>        </a:t>
            </a:r>
            <a:r>
              <a:rPr b="1" lang="pt-BR" sz="1100">
                <a:solidFill>
                  <a:srgbClr val="008800"/>
                </a:solidFill>
              </a:rPr>
              <a:t>break</a:t>
            </a:r>
            <a:r>
              <a:rPr lang="pt-BR" sz="1100">
                <a:solidFill>
                  <a:schemeClr val="dk1"/>
                </a:solidFill>
              </a:rPr>
              <a:t>;</a:t>
            </a:r>
            <a:endParaRPr sz="1100">
              <a:solidFill>
                <a:schemeClr val="dk1"/>
              </a:solidFill>
            </a:endParaRPr>
          </a:p>
          <a:p>
            <a:pPr indent="0" lvl="0" marL="0" rtl="0" algn="l">
              <a:spcBef>
                <a:spcPts val="0"/>
              </a:spcBef>
              <a:spcAft>
                <a:spcPts val="0"/>
              </a:spcAft>
              <a:buNone/>
            </a:pPr>
            <a:r>
              <a:rPr lang="pt-BR" sz="1100">
                <a:solidFill>
                  <a:schemeClr val="dk1"/>
                </a:solidFill>
              </a:rPr>
              <a:t>    </a:t>
            </a:r>
            <a:r>
              <a:rPr b="1" lang="pt-BR" sz="1100">
                <a:solidFill>
                  <a:srgbClr val="008800"/>
                </a:solidFill>
              </a:rPr>
              <a:t>case</a:t>
            </a:r>
            <a:r>
              <a:rPr lang="pt-BR" sz="1100">
                <a:solidFill>
                  <a:schemeClr val="dk1"/>
                </a:solidFill>
              </a:rPr>
              <a:t>  IMAGETYPE_JPEG</a:t>
            </a:r>
            <a:r>
              <a:rPr lang="pt-BR" sz="1100">
                <a:solidFill>
                  <a:srgbClr val="333333"/>
                </a:solidFill>
              </a:rPr>
              <a:t>:</a:t>
            </a:r>
            <a:endParaRPr sz="1100">
              <a:solidFill>
                <a:schemeClr val="dk1"/>
              </a:solidFill>
            </a:endParaRPr>
          </a:p>
          <a:p>
            <a:pPr indent="0" lvl="0" marL="0" rtl="0" algn="l">
              <a:spcBef>
                <a:spcPts val="0"/>
              </a:spcBef>
              <a:spcAft>
                <a:spcPts val="0"/>
              </a:spcAft>
              <a:buNone/>
            </a:pPr>
            <a:r>
              <a:rPr lang="pt-BR" sz="1100">
                <a:solidFill>
                  <a:schemeClr val="dk1"/>
                </a:solidFill>
              </a:rPr>
              <a:t>        </a:t>
            </a:r>
            <a:r>
              <a:rPr lang="pt-BR" sz="1100">
                <a:solidFill>
                  <a:srgbClr val="996633"/>
                </a:solidFill>
              </a:rPr>
              <a:t>$image</a:t>
            </a:r>
            <a:r>
              <a:rPr lang="pt-BR" sz="1100">
                <a:solidFill>
                  <a:schemeClr val="dk1"/>
                </a:solidFill>
              </a:rPr>
              <a:t> </a:t>
            </a:r>
            <a:r>
              <a:rPr lang="pt-BR" sz="1100">
                <a:solidFill>
                  <a:srgbClr val="333333"/>
                </a:solidFill>
              </a:rPr>
              <a:t>=</a:t>
            </a:r>
            <a:r>
              <a:rPr lang="pt-BR" sz="1100">
                <a:solidFill>
                  <a:schemeClr val="dk1"/>
                </a:solidFill>
              </a:rPr>
              <a:t> imagecreatefromjpeg(</a:t>
            </a:r>
            <a:r>
              <a:rPr lang="pt-BR" sz="1100">
                <a:solidFill>
                  <a:srgbClr val="996633"/>
                </a:solidFill>
              </a:rPr>
              <a:t>$nome_arquivo</a:t>
            </a:r>
            <a:r>
              <a:rPr lang="pt-BR" sz="1100">
                <a:solidFill>
                  <a:schemeClr val="dk1"/>
                </a:solidFill>
              </a:rPr>
              <a:t>);        </a:t>
            </a:r>
            <a:endParaRPr sz="1100">
              <a:solidFill>
                <a:schemeClr val="dk1"/>
              </a:solidFill>
            </a:endParaRPr>
          </a:p>
          <a:p>
            <a:pPr indent="0" lvl="0" marL="0" rtl="0" algn="l">
              <a:spcBef>
                <a:spcPts val="0"/>
              </a:spcBef>
              <a:spcAft>
                <a:spcPts val="0"/>
              </a:spcAft>
              <a:buNone/>
            </a:pPr>
            <a:r>
              <a:rPr lang="pt-BR" sz="1100">
                <a:solidFill>
                  <a:schemeClr val="dk1"/>
                </a:solidFill>
              </a:rPr>
              <a:t>        </a:t>
            </a:r>
            <a:r>
              <a:rPr lang="pt-BR" sz="1100">
                <a:solidFill>
                  <a:srgbClr val="996633"/>
                </a:solidFill>
              </a:rPr>
              <a:t>$image_resized</a:t>
            </a:r>
            <a:r>
              <a:rPr lang="pt-BR" sz="1100">
                <a:solidFill>
                  <a:schemeClr val="dk1"/>
                </a:solidFill>
              </a:rPr>
              <a:t> </a:t>
            </a:r>
            <a:r>
              <a:rPr lang="pt-BR" sz="1100">
                <a:solidFill>
                  <a:srgbClr val="333333"/>
                </a:solidFill>
              </a:rPr>
              <a:t>=</a:t>
            </a:r>
            <a:r>
              <a:rPr lang="pt-BR" sz="1100">
                <a:solidFill>
                  <a:schemeClr val="dk1"/>
                </a:solidFill>
              </a:rPr>
              <a:t> imagescale(</a:t>
            </a:r>
            <a:r>
              <a:rPr lang="pt-BR" sz="1100">
                <a:solidFill>
                  <a:srgbClr val="996633"/>
                </a:solidFill>
              </a:rPr>
              <a:t>$image</a:t>
            </a:r>
            <a:r>
              <a:rPr lang="pt-BR" sz="1100">
                <a:solidFill>
                  <a:schemeClr val="dk1"/>
                </a:solidFill>
              </a:rPr>
              <a:t>, </a:t>
            </a:r>
            <a:r>
              <a:rPr lang="pt-BR" sz="1100">
                <a:solidFill>
                  <a:srgbClr val="996633"/>
                </a:solidFill>
              </a:rPr>
              <a:t>$nova_largura</a:t>
            </a:r>
            <a:r>
              <a:rPr lang="pt-BR" sz="1100">
                <a:solidFill>
                  <a:schemeClr val="dk1"/>
                </a:solidFill>
              </a:rPr>
              <a:t>, </a:t>
            </a:r>
            <a:r>
              <a:rPr lang="pt-BR" sz="1100">
                <a:solidFill>
                  <a:srgbClr val="996633"/>
                </a:solidFill>
              </a:rPr>
              <a:t>$nova_altura</a:t>
            </a:r>
            <a:r>
              <a:rPr lang="pt-BR" sz="1100">
                <a:solidFill>
                  <a:schemeClr val="dk1"/>
                </a:solidFill>
              </a:rPr>
              <a:t>);</a:t>
            </a:r>
            <a:endParaRPr sz="1100">
              <a:solidFill>
                <a:schemeClr val="dk1"/>
              </a:solidFill>
            </a:endParaRPr>
          </a:p>
          <a:p>
            <a:pPr indent="0" lvl="0" marL="0" rtl="0" algn="l">
              <a:spcBef>
                <a:spcPts val="0"/>
              </a:spcBef>
              <a:spcAft>
                <a:spcPts val="0"/>
              </a:spcAft>
              <a:buNone/>
            </a:pPr>
            <a:r>
              <a:rPr lang="pt-BR" sz="1100">
                <a:solidFill>
                  <a:schemeClr val="dk1"/>
                </a:solidFill>
              </a:rPr>
              <a:t>        imagejpeg(</a:t>
            </a:r>
            <a:r>
              <a:rPr lang="pt-BR" sz="1100">
                <a:solidFill>
                  <a:srgbClr val="996633"/>
                </a:solidFill>
              </a:rPr>
              <a:t>$image_resized</a:t>
            </a:r>
            <a:r>
              <a:rPr lang="pt-BR" sz="1100">
                <a:solidFill>
                  <a:schemeClr val="dk1"/>
                </a:solidFill>
              </a:rPr>
              <a:t>);</a:t>
            </a:r>
            <a:endParaRPr sz="1100">
              <a:solidFill>
                <a:schemeClr val="dk1"/>
              </a:solidFill>
            </a:endParaRPr>
          </a:p>
          <a:p>
            <a:pPr indent="0" lvl="0" marL="0" rtl="0" algn="l">
              <a:spcBef>
                <a:spcPts val="0"/>
              </a:spcBef>
              <a:spcAft>
                <a:spcPts val="0"/>
              </a:spcAft>
              <a:buNone/>
            </a:pPr>
            <a:r>
              <a:rPr lang="pt-BR" sz="1100">
                <a:solidFill>
                  <a:schemeClr val="dk1"/>
                </a:solidFill>
              </a:rPr>
              <a:t>        </a:t>
            </a:r>
            <a:r>
              <a:rPr b="1" lang="pt-BR" sz="1100">
                <a:solidFill>
                  <a:srgbClr val="008800"/>
                </a:solidFill>
              </a:rPr>
              <a:t>break</a:t>
            </a:r>
            <a:r>
              <a:rPr lang="pt-BR" sz="1100">
                <a:solidFill>
                  <a:schemeClr val="dk1"/>
                </a:solidFill>
              </a:rPr>
              <a:t>;</a:t>
            </a:r>
            <a:endParaRPr sz="1100">
              <a:solidFill>
                <a:schemeClr val="dk1"/>
              </a:solidFill>
            </a:endParaRPr>
          </a:p>
          <a:p>
            <a:pPr indent="0" lvl="0" marL="0" rtl="0" algn="l">
              <a:spcBef>
                <a:spcPts val="0"/>
              </a:spcBef>
              <a:spcAft>
                <a:spcPts val="0"/>
              </a:spcAft>
              <a:buNone/>
            </a:pPr>
            <a:r>
              <a:rPr lang="pt-BR" sz="1100">
                <a:solidFill>
                  <a:schemeClr val="dk1"/>
                </a:solidFill>
              </a:rPr>
              <a:t>}</a:t>
            </a:r>
            <a:endParaRPr sz="1100">
              <a:solidFill>
                <a:schemeClr val="dk1"/>
              </a:solidFill>
            </a:endParaRPr>
          </a:p>
          <a:p>
            <a:pPr indent="0" lvl="0" marL="0" rtl="0" algn="l">
              <a:spcBef>
                <a:spcPts val="0"/>
              </a:spcBef>
              <a:spcAft>
                <a:spcPts val="0"/>
              </a:spcAft>
              <a:buNone/>
            </a:pPr>
            <a:r>
              <a:rPr lang="pt-BR" sz="1100">
                <a:solidFill>
                  <a:schemeClr val="dk1"/>
                </a:solidFill>
              </a:rPr>
              <a:t>imagedestroy(</a:t>
            </a:r>
            <a:r>
              <a:rPr lang="pt-BR" sz="1100">
                <a:solidFill>
                  <a:srgbClr val="996633"/>
                </a:solidFill>
              </a:rPr>
              <a:t>$image</a:t>
            </a:r>
            <a:r>
              <a:rPr lang="pt-BR" sz="1100">
                <a:solidFill>
                  <a:schemeClr val="dk1"/>
                </a:solidFill>
              </a:rPr>
              <a:t>);</a:t>
            </a:r>
            <a:endParaRPr sz="1100">
              <a:solidFill>
                <a:schemeClr val="dk1"/>
              </a:solidFill>
            </a:endParaRPr>
          </a:p>
          <a:p>
            <a:pPr indent="0" lvl="0" marL="0" rtl="0" algn="l">
              <a:lnSpc>
                <a:spcPct val="125000"/>
              </a:lnSpc>
              <a:spcBef>
                <a:spcPts val="0"/>
              </a:spcBef>
              <a:spcAft>
                <a:spcPts val="0"/>
              </a:spcAft>
              <a:buNone/>
            </a:pPr>
            <a:r>
              <a:rPr lang="pt-BR" sz="1100">
                <a:solidFill>
                  <a:schemeClr val="dk1"/>
                </a:solidFill>
              </a:rPr>
              <a:t>imagedestroy(</a:t>
            </a:r>
            <a:r>
              <a:rPr lang="pt-BR" sz="1100">
                <a:solidFill>
                  <a:srgbClr val="996633"/>
                </a:solidFill>
              </a:rPr>
              <a:t>$image_resized</a:t>
            </a:r>
            <a:r>
              <a:rPr lang="pt-BR" sz="1100">
                <a:solidFill>
                  <a:schemeClr val="dk1"/>
                </a:solidFill>
              </a:rPr>
              <a:t>);</a:t>
            </a:r>
            <a:endParaRPr sz="1100">
              <a:solidFill>
                <a:schemeClr val="dk1"/>
              </a:solidFill>
            </a:endParaRPr>
          </a:p>
        </p:txBody>
      </p:sp>
    </p:spTree>
  </p:cSld>
  <p:clrMapOvr>
    <a:masterClrMapping/>
  </p:clrMapOvr>
</p:sld>
</file>

<file path=ppt/slides/slide4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3" name="Shape 3473"/>
        <p:cNvGrpSpPr/>
        <p:nvPr/>
      </p:nvGrpSpPr>
      <p:grpSpPr>
        <a:xfrm>
          <a:off x="0" y="0"/>
          <a:ext cx="0" cy="0"/>
          <a:chOff x="0" y="0"/>
          <a:chExt cx="0" cy="0"/>
        </a:xfrm>
      </p:grpSpPr>
      <p:sp>
        <p:nvSpPr>
          <p:cNvPr id="3474" name="Google Shape;3474;p4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GD (gerando thumbnail)</a:t>
            </a:r>
            <a:endParaRPr/>
          </a:p>
        </p:txBody>
      </p:sp>
      <p:sp>
        <p:nvSpPr>
          <p:cNvPr id="3475" name="Google Shape;3475;p419"/>
          <p:cNvSpPr txBox="1"/>
          <p:nvPr/>
        </p:nvSpPr>
        <p:spPr>
          <a:xfrm>
            <a:off x="311700" y="1017725"/>
            <a:ext cx="4403100" cy="40302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pt-BR" sz="950">
                <a:solidFill>
                  <a:srgbClr val="557799"/>
                </a:solidFill>
              </a:rPr>
              <a:t>&lt;?php</a:t>
            </a:r>
            <a:endParaRPr sz="950">
              <a:solidFill>
                <a:schemeClr val="dk1"/>
              </a:solidFill>
            </a:endParaRPr>
          </a:p>
          <a:p>
            <a:pPr indent="0" lvl="0" marL="0" rtl="0" algn="l">
              <a:lnSpc>
                <a:spcPct val="100000"/>
              </a:lnSpc>
              <a:spcBef>
                <a:spcPts val="0"/>
              </a:spcBef>
              <a:spcAft>
                <a:spcPts val="0"/>
              </a:spcAft>
              <a:buNone/>
            </a:pPr>
            <a:r>
              <a:rPr lang="pt-BR" sz="950">
                <a:solidFill>
                  <a:srgbClr val="996633"/>
                </a:solidFill>
              </a:rPr>
              <a:t>$nome_arquivo</a:t>
            </a:r>
            <a:r>
              <a:rPr lang="pt-BR" sz="950">
                <a:solidFill>
                  <a:schemeClr val="dk1"/>
                </a:solidFill>
              </a:rPr>
              <a:t> </a:t>
            </a:r>
            <a:r>
              <a:rPr lang="pt-BR" sz="950">
                <a:solidFill>
                  <a:srgbClr val="333333"/>
                </a:solidFill>
              </a:rPr>
              <a:t>=</a:t>
            </a:r>
            <a:r>
              <a:rPr lang="pt-BR" sz="950">
                <a:solidFill>
                  <a:schemeClr val="dk1"/>
                </a:solidFill>
              </a:rPr>
              <a:t> </a:t>
            </a:r>
            <a:r>
              <a:rPr lang="pt-BR" sz="950">
                <a:solidFill>
                  <a:schemeClr val="dk1"/>
                </a:solidFill>
                <a:highlight>
                  <a:srgbClr val="FFF0F0"/>
                </a:highlight>
              </a:rPr>
              <a:t>'ultrawide.jpg'</a:t>
            </a:r>
            <a:r>
              <a:rPr lang="pt-BR" sz="950">
                <a:solidFill>
                  <a:schemeClr val="dk1"/>
                </a:solidFill>
              </a:rPr>
              <a:t>;</a:t>
            </a:r>
            <a:endParaRPr sz="950">
              <a:solidFill>
                <a:schemeClr val="dk1"/>
              </a:solidFill>
            </a:endParaRPr>
          </a:p>
          <a:p>
            <a:pPr indent="0" lvl="0" marL="0" rtl="0" algn="l">
              <a:lnSpc>
                <a:spcPct val="100000"/>
              </a:lnSpc>
              <a:spcBef>
                <a:spcPts val="0"/>
              </a:spcBef>
              <a:spcAft>
                <a:spcPts val="0"/>
              </a:spcAft>
              <a:buNone/>
            </a:pPr>
            <a:r>
              <a:rPr lang="pt-BR" sz="950">
                <a:solidFill>
                  <a:srgbClr val="996633"/>
                </a:solidFill>
              </a:rPr>
              <a:t>$largura_maxima</a:t>
            </a:r>
            <a:r>
              <a:rPr lang="pt-BR" sz="950">
                <a:solidFill>
                  <a:schemeClr val="dk1"/>
                </a:solidFill>
              </a:rPr>
              <a:t> </a:t>
            </a:r>
            <a:r>
              <a:rPr lang="pt-BR" sz="950">
                <a:solidFill>
                  <a:srgbClr val="333333"/>
                </a:solidFill>
              </a:rPr>
              <a:t>=</a:t>
            </a:r>
            <a:r>
              <a:rPr lang="pt-BR" sz="950">
                <a:solidFill>
                  <a:schemeClr val="dk1"/>
                </a:solidFill>
              </a:rPr>
              <a:t> </a:t>
            </a:r>
            <a:r>
              <a:rPr b="1" lang="pt-BR" sz="950">
                <a:solidFill>
                  <a:srgbClr val="0000DD"/>
                </a:solidFill>
              </a:rPr>
              <a:t>1000</a:t>
            </a:r>
            <a:r>
              <a:rPr lang="pt-BR" sz="950">
                <a:solidFill>
                  <a:schemeClr val="dk1"/>
                </a:solidFill>
              </a:rPr>
              <a:t>; </a:t>
            </a:r>
            <a:r>
              <a:rPr lang="pt-BR" sz="950">
                <a:solidFill>
                  <a:srgbClr val="996633"/>
                </a:solidFill>
              </a:rPr>
              <a:t>$altura_maxima</a:t>
            </a:r>
            <a:r>
              <a:rPr lang="pt-BR" sz="950">
                <a:solidFill>
                  <a:schemeClr val="dk1"/>
                </a:solidFill>
              </a:rPr>
              <a:t> </a:t>
            </a:r>
            <a:r>
              <a:rPr lang="pt-BR" sz="950">
                <a:solidFill>
                  <a:srgbClr val="333333"/>
                </a:solidFill>
              </a:rPr>
              <a:t>=</a:t>
            </a:r>
            <a:r>
              <a:rPr lang="pt-BR" sz="950">
                <a:solidFill>
                  <a:schemeClr val="dk1"/>
                </a:solidFill>
              </a:rPr>
              <a:t> </a:t>
            </a:r>
            <a:r>
              <a:rPr b="1" lang="pt-BR" sz="950">
                <a:solidFill>
                  <a:srgbClr val="0000DD"/>
                </a:solidFill>
              </a:rPr>
              <a:t>300</a:t>
            </a:r>
            <a:r>
              <a:rPr lang="pt-BR" sz="950">
                <a:solidFill>
                  <a:schemeClr val="dk1"/>
                </a:solidFill>
              </a:rPr>
              <a:t>;</a:t>
            </a:r>
            <a:endParaRPr sz="950">
              <a:solidFill>
                <a:schemeClr val="dk1"/>
              </a:solidFill>
            </a:endParaRPr>
          </a:p>
          <a:p>
            <a:pPr indent="0" lvl="0" marL="0" rtl="0" algn="l">
              <a:lnSpc>
                <a:spcPct val="100000"/>
              </a:lnSpc>
              <a:spcBef>
                <a:spcPts val="0"/>
              </a:spcBef>
              <a:spcAft>
                <a:spcPts val="0"/>
              </a:spcAft>
              <a:buNone/>
            </a:pPr>
            <a:r>
              <a:rPr lang="pt-BR" sz="950">
                <a:solidFill>
                  <a:srgbClr val="996633"/>
                </a:solidFill>
              </a:rPr>
              <a:t>$fileType</a:t>
            </a:r>
            <a:r>
              <a:rPr lang="pt-BR" sz="950">
                <a:solidFill>
                  <a:schemeClr val="dk1"/>
                </a:solidFill>
              </a:rPr>
              <a:t> </a:t>
            </a:r>
            <a:r>
              <a:rPr lang="pt-BR" sz="950">
                <a:solidFill>
                  <a:srgbClr val="333333"/>
                </a:solidFill>
              </a:rPr>
              <a:t>=</a:t>
            </a:r>
            <a:r>
              <a:rPr lang="pt-BR" sz="950">
                <a:solidFill>
                  <a:schemeClr val="dk1"/>
                </a:solidFill>
              </a:rPr>
              <a:t> </a:t>
            </a:r>
            <a:r>
              <a:rPr lang="pt-BR" sz="950">
                <a:solidFill>
                  <a:srgbClr val="007020"/>
                </a:solidFill>
              </a:rPr>
              <a:t>exif_imagetype</a:t>
            </a:r>
            <a:r>
              <a:rPr lang="pt-BR" sz="950">
                <a:solidFill>
                  <a:schemeClr val="dk1"/>
                </a:solidFill>
              </a:rPr>
              <a:t>(</a:t>
            </a:r>
            <a:r>
              <a:rPr lang="pt-BR" sz="950">
                <a:solidFill>
                  <a:srgbClr val="996633"/>
                </a:solidFill>
              </a:rPr>
              <a:t>$nome_arquivo</a:t>
            </a:r>
            <a:r>
              <a:rPr lang="pt-BR" sz="950">
                <a:solidFill>
                  <a:schemeClr val="dk1"/>
                </a:solidFill>
              </a:rPr>
              <a:t>);</a:t>
            </a:r>
            <a:endParaRPr sz="950">
              <a:solidFill>
                <a:schemeClr val="dk1"/>
              </a:solidFill>
            </a:endParaRPr>
          </a:p>
          <a:p>
            <a:pPr indent="0" lvl="0" marL="0" rtl="0" algn="l">
              <a:lnSpc>
                <a:spcPct val="100000"/>
              </a:lnSpc>
              <a:spcBef>
                <a:spcPts val="0"/>
              </a:spcBef>
              <a:spcAft>
                <a:spcPts val="0"/>
              </a:spcAft>
              <a:buNone/>
            </a:pPr>
            <a:r>
              <a:rPr lang="pt-BR" sz="950">
                <a:solidFill>
                  <a:schemeClr val="dk1"/>
                </a:solidFill>
              </a:rPr>
              <a:t>header(</a:t>
            </a:r>
            <a:r>
              <a:rPr lang="pt-BR" sz="950">
                <a:solidFill>
                  <a:schemeClr val="dk1"/>
                </a:solidFill>
                <a:highlight>
                  <a:srgbClr val="FFF0F0"/>
                </a:highlight>
              </a:rPr>
              <a:t>"Content-type: "</a:t>
            </a:r>
            <a:r>
              <a:rPr lang="pt-BR" sz="950">
                <a:solidFill>
                  <a:srgbClr val="333333"/>
                </a:solidFill>
              </a:rPr>
              <a:t>.</a:t>
            </a:r>
            <a:r>
              <a:rPr lang="pt-BR" sz="950">
                <a:solidFill>
                  <a:srgbClr val="007020"/>
                </a:solidFill>
              </a:rPr>
              <a:t>image_type_to_mime_type</a:t>
            </a:r>
            <a:r>
              <a:rPr lang="pt-BR" sz="950">
                <a:solidFill>
                  <a:schemeClr val="dk1"/>
                </a:solidFill>
              </a:rPr>
              <a:t>(</a:t>
            </a:r>
            <a:r>
              <a:rPr lang="pt-BR" sz="950">
                <a:solidFill>
                  <a:srgbClr val="996633"/>
                </a:solidFill>
              </a:rPr>
              <a:t>$fileType</a:t>
            </a:r>
            <a:r>
              <a:rPr lang="pt-BR" sz="950">
                <a:solidFill>
                  <a:schemeClr val="dk1"/>
                </a:solidFill>
              </a:rPr>
              <a:t>));</a:t>
            </a:r>
            <a:endParaRPr sz="950">
              <a:solidFill>
                <a:schemeClr val="dk1"/>
              </a:solidFill>
            </a:endParaRPr>
          </a:p>
          <a:p>
            <a:pPr indent="0" lvl="0" marL="0" rtl="0" algn="l">
              <a:lnSpc>
                <a:spcPct val="100000"/>
              </a:lnSpc>
              <a:spcBef>
                <a:spcPts val="0"/>
              </a:spcBef>
              <a:spcAft>
                <a:spcPts val="0"/>
              </a:spcAft>
              <a:buNone/>
            </a:pPr>
            <a:r>
              <a:rPr b="1" lang="pt-BR" sz="950">
                <a:solidFill>
                  <a:srgbClr val="008800"/>
                </a:solidFill>
              </a:rPr>
              <a:t>list</a:t>
            </a:r>
            <a:r>
              <a:rPr lang="pt-BR" sz="950">
                <a:solidFill>
                  <a:schemeClr val="dk1"/>
                </a:solidFill>
              </a:rPr>
              <a:t>(</a:t>
            </a:r>
            <a:r>
              <a:rPr lang="pt-BR" sz="950">
                <a:solidFill>
                  <a:srgbClr val="996633"/>
                </a:solidFill>
              </a:rPr>
              <a:t>$largura</a:t>
            </a:r>
            <a:r>
              <a:rPr lang="pt-BR" sz="950">
                <a:solidFill>
                  <a:schemeClr val="dk1"/>
                </a:solidFill>
              </a:rPr>
              <a:t>, </a:t>
            </a:r>
            <a:r>
              <a:rPr lang="pt-BR" sz="950">
                <a:solidFill>
                  <a:srgbClr val="996633"/>
                </a:solidFill>
              </a:rPr>
              <a:t>$altura</a:t>
            </a:r>
            <a:r>
              <a:rPr lang="pt-BR" sz="950">
                <a:solidFill>
                  <a:schemeClr val="dk1"/>
                </a:solidFill>
              </a:rPr>
              <a:t>) </a:t>
            </a:r>
            <a:r>
              <a:rPr lang="pt-BR" sz="950">
                <a:solidFill>
                  <a:srgbClr val="333333"/>
                </a:solidFill>
              </a:rPr>
              <a:t>=</a:t>
            </a:r>
            <a:r>
              <a:rPr lang="pt-BR" sz="950">
                <a:solidFill>
                  <a:schemeClr val="dk1"/>
                </a:solidFill>
              </a:rPr>
              <a:t> </a:t>
            </a:r>
            <a:r>
              <a:rPr lang="pt-BR" sz="950">
                <a:solidFill>
                  <a:srgbClr val="007020"/>
                </a:solidFill>
              </a:rPr>
              <a:t>getimagesize</a:t>
            </a:r>
            <a:r>
              <a:rPr lang="pt-BR" sz="950">
                <a:solidFill>
                  <a:schemeClr val="dk1"/>
                </a:solidFill>
              </a:rPr>
              <a:t>(</a:t>
            </a:r>
            <a:r>
              <a:rPr lang="pt-BR" sz="950">
                <a:solidFill>
                  <a:srgbClr val="996633"/>
                </a:solidFill>
              </a:rPr>
              <a:t>$nome_arquivo</a:t>
            </a:r>
            <a:r>
              <a:rPr lang="pt-BR" sz="950">
                <a:solidFill>
                  <a:schemeClr val="dk1"/>
                </a:solidFill>
              </a:rPr>
              <a:t>);</a:t>
            </a:r>
            <a:endParaRPr sz="950">
              <a:solidFill>
                <a:schemeClr val="dk1"/>
              </a:solidFill>
            </a:endParaRPr>
          </a:p>
          <a:p>
            <a:pPr indent="0" lvl="0" marL="0" rtl="0" algn="l">
              <a:lnSpc>
                <a:spcPct val="100000"/>
              </a:lnSpc>
              <a:spcBef>
                <a:spcPts val="0"/>
              </a:spcBef>
              <a:spcAft>
                <a:spcPts val="0"/>
              </a:spcAft>
              <a:buNone/>
            </a:pPr>
            <a:r>
              <a:rPr b="1" lang="pt-BR" sz="950">
                <a:solidFill>
                  <a:srgbClr val="008800"/>
                </a:solidFill>
              </a:rPr>
              <a:t>if</a:t>
            </a:r>
            <a:r>
              <a:rPr lang="pt-BR" sz="950">
                <a:solidFill>
                  <a:schemeClr val="dk1"/>
                </a:solidFill>
              </a:rPr>
              <a:t> (</a:t>
            </a:r>
            <a:r>
              <a:rPr lang="pt-BR" sz="950">
                <a:solidFill>
                  <a:srgbClr val="996633"/>
                </a:solidFill>
              </a:rPr>
              <a:t>$largura</a:t>
            </a:r>
            <a:r>
              <a:rPr lang="pt-BR" sz="950">
                <a:solidFill>
                  <a:schemeClr val="dk1"/>
                </a:solidFill>
              </a:rPr>
              <a:t> </a:t>
            </a:r>
            <a:r>
              <a:rPr lang="pt-BR" sz="950">
                <a:solidFill>
                  <a:srgbClr val="333333"/>
                </a:solidFill>
              </a:rPr>
              <a:t>&gt;</a:t>
            </a:r>
            <a:r>
              <a:rPr lang="pt-BR" sz="950">
                <a:solidFill>
                  <a:schemeClr val="dk1"/>
                </a:solidFill>
              </a:rPr>
              <a:t> </a:t>
            </a:r>
            <a:r>
              <a:rPr lang="pt-BR" sz="950">
                <a:solidFill>
                  <a:srgbClr val="996633"/>
                </a:solidFill>
              </a:rPr>
              <a:t>$largura_maxima</a:t>
            </a:r>
            <a:r>
              <a:rPr lang="pt-BR" sz="950">
                <a:solidFill>
                  <a:schemeClr val="dk1"/>
                </a:solidFill>
              </a:rPr>
              <a:t> </a:t>
            </a:r>
            <a:r>
              <a:rPr lang="pt-BR" sz="950">
                <a:solidFill>
                  <a:srgbClr val="333333"/>
                </a:solidFill>
              </a:rPr>
              <a:t>||</a:t>
            </a:r>
            <a:r>
              <a:rPr lang="pt-BR" sz="950">
                <a:solidFill>
                  <a:schemeClr val="dk1"/>
                </a:solidFill>
              </a:rPr>
              <a:t> </a:t>
            </a:r>
            <a:r>
              <a:rPr lang="pt-BR" sz="950">
                <a:solidFill>
                  <a:srgbClr val="996633"/>
                </a:solidFill>
              </a:rPr>
              <a:t>$altura</a:t>
            </a:r>
            <a:r>
              <a:rPr lang="pt-BR" sz="950">
                <a:solidFill>
                  <a:schemeClr val="dk1"/>
                </a:solidFill>
              </a:rPr>
              <a:t> </a:t>
            </a:r>
            <a:r>
              <a:rPr lang="pt-BR" sz="950">
                <a:solidFill>
                  <a:srgbClr val="333333"/>
                </a:solidFill>
              </a:rPr>
              <a:t>&gt;</a:t>
            </a:r>
            <a:r>
              <a:rPr lang="pt-BR" sz="950">
                <a:solidFill>
                  <a:schemeClr val="dk1"/>
                </a:solidFill>
              </a:rPr>
              <a:t> </a:t>
            </a:r>
            <a:r>
              <a:rPr lang="pt-BR" sz="950">
                <a:solidFill>
                  <a:srgbClr val="996633"/>
                </a:solidFill>
              </a:rPr>
              <a:t>$altura_maxima</a:t>
            </a:r>
            <a:r>
              <a:rPr lang="pt-BR" sz="950">
                <a:solidFill>
                  <a:schemeClr val="dk1"/>
                </a:solidFill>
              </a:rPr>
              <a:t>) {</a:t>
            </a:r>
            <a:endParaRPr sz="950">
              <a:solidFill>
                <a:schemeClr val="dk1"/>
              </a:solidFill>
            </a:endParaRPr>
          </a:p>
          <a:p>
            <a:pPr indent="0" lvl="0" marL="0" rtl="0" algn="l">
              <a:lnSpc>
                <a:spcPct val="100000"/>
              </a:lnSpc>
              <a:spcBef>
                <a:spcPts val="0"/>
              </a:spcBef>
              <a:spcAft>
                <a:spcPts val="0"/>
              </a:spcAft>
              <a:buNone/>
            </a:pPr>
            <a:r>
              <a:rPr lang="pt-BR" sz="950">
                <a:solidFill>
                  <a:schemeClr val="dk1"/>
                </a:solidFill>
              </a:rPr>
              <a:t>    </a:t>
            </a:r>
            <a:r>
              <a:rPr lang="pt-BR" sz="950">
                <a:solidFill>
                  <a:srgbClr val="996633"/>
                </a:solidFill>
              </a:rPr>
              <a:t>$proporcao</a:t>
            </a:r>
            <a:r>
              <a:rPr lang="pt-BR" sz="950">
                <a:solidFill>
                  <a:schemeClr val="dk1"/>
                </a:solidFill>
              </a:rPr>
              <a:t> </a:t>
            </a:r>
            <a:r>
              <a:rPr lang="pt-BR" sz="950">
                <a:solidFill>
                  <a:srgbClr val="333333"/>
                </a:solidFill>
              </a:rPr>
              <a:t>=</a:t>
            </a:r>
            <a:r>
              <a:rPr lang="pt-BR" sz="950">
                <a:solidFill>
                  <a:schemeClr val="dk1"/>
                </a:solidFill>
              </a:rPr>
              <a:t> min(</a:t>
            </a:r>
            <a:r>
              <a:rPr lang="pt-BR" sz="950">
                <a:solidFill>
                  <a:srgbClr val="996633"/>
                </a:solidFill>
              </a:rPr>
              <a:t>$largura_maxima</a:t>
            </a:r>
            <a:r>
              <a:rPr lang="pt-BR" sz="950">
                <a:solidFill>
                  <a:schemeClr val="dk1"/>
                </a:solidFill>
              </a:rPr>
              <a:t> </a:t>
            </a:r>
            <a:r>
              <a:rPr lang="pt-BR" sz="950">
                <a:solidFill>
                  <a:srgbClr val="333333"/>
                </a:solidFill>
              </a:rPr>
              <a:t>/</a:t>
            </a:r>
            <a:r>
              <a:rPr lang="pt-BR" sz="950">
                <a:solidFill>
                  <a:schemeClr val="dk1"/>
                </a:solidFill>
              </a:rPr>
              <a:t> </a:t>
            </a:r>
            <a:r>
              <a:rPr lang="pt-BR" sz="950">
                <a:solidFill>
                  <a:srgbClr val="996633"/>
                </a:solidFill>
              </a:rPr>
              <a:t>$largura</a:t>
            </a:r>
            <a:r>
              <a:rPr lang="pt-BR" sz="950">
                <a:solidFill>
                  <a:schemeClr val="dk1"/>
                </a:solidFill>
              </a:rPr>
              <a:t>, </a:t>
            </a:r>
            <a:r>
              <a:rPr lang="pt-BR" sz="950">
                <a:solidFill>
                  <a:srgbClr val="996633"/>
                </a:solidFill>
              </a:rPr>
              <a:t>$altura_maxima</a:t>
            </a:r>
            <a:r>
              <a:rPr lang="pt-BR" sz="950">
                <a:solidFill>
                  <a:schemeClr val="dk1"/>
                </a:solidFill>
              </a:rPr>
              <a:t> </a:t>
            </a:r>
            <a:r>
              <a:rPr lang="pt-BR" sz="950">
                <a:solidFill>
                  <a:srgbClr val="333333"/>
                </a:solidFill>
              </a:rPr>
              <a:t>/</a:t>
            </a:r>
            <a:r>
              <a:rPr lang="pt-BR" sz="950">
                <a:solidFill>
                  <a:schemeClr val="dk1"/>
                </a:solidFill>
              </a:rPr>
              <a:t> </a:t>
            </a:r>
            <a:r>
              <a:rPr lang="pt-BR" sz="950">
                <a:solidFill>
                  <a:srgbClr val="996633"/>
                </a:solidFill>
              </a:rPr>
              <a:t>$altura</a:t>
            </a:r>
            <a:r>
              <a:rPr lang="pt-BR" sz="950">
                <a:solidFill>
                  <a:schemeClr val="dk1"/>
                </a:solidFill>
              </a:rPr>
              <a:t>);</a:t>
            </a:r>
            <a:endParaRPr sz="950">
              <a:solidFill>
                <a:schemeClr val="dk1"/>
              </a:solidFill>
            </a:endParaRPr>
          </a:p>
          <a:p>
            <a:pPr indent="0" lvl="0" marL="0" rtl="0" algn="l">
              <a:lnSpc>
                <a:spcPct val="100000"/>
              </a:lnSpc>
              <a:spcBef>
                <a:spcPts val="0"/>
              </a:spcBef>
              <a:spcAft>
                <a:spcPts val="0"/>
              </a:spcAft>
              <a:buNone/>
            </a:pPr>
            <a:r>
              <a:rPr lang="pt-BR" sz="950">
                <a:solidFill>
                  <a:schemeClr val="dk1"/>
                </a:solidFill>
              </a:rPr>
              <a:t>    </a:t>
            </a:r>
            <a:r>
              <a:rPr lang="pt-BR" sz="950">
                <a:solidFill>
                  <a:srgbClr val="996633"/>
                </a:solidFill>
              </a:rPr>
              <a:t>$largura</a:t>
            </a:r>
            <a:r>
              <a:rPr lang="pt-BR" sz="950">
                <a:solidFill>
                  <a:schemeClr val="dk1"/>
                </a:solidFill>
              </a:rPr>
              <a:t> </a:t>
            </a:r>
            <a:r>
              <a:rPr lang="pt-BR" sz="950">
                <a:solidFill>
                  <a:srgbClr val="333333"/>
                </a:solidFill>
              </a:rPr>
              <a:t>=</a:t>
            </a:r>
            <a:r>
              <a:rPr lang="pt-BR" sz="950">
                <a:solidFill>
                  <a:schemeClr val="dk1"/>
                </a:solidFill>
              </a:rPr>
              <a:t> round(</a:t>
            </a:r>
            <a:r>
              <a:rPr lang="pt-BR" sz="950">
                <a:solidFill>
                  <a:srgbClr val="996633"/>
                </a:solidFill>
              </a:rPr>
              <a:t>$largura</a:t>
            </a:r>
            <a:r>
              <a:rPr lang="pt-BR" sz="950">
                <a:solidFill>
                  <a:schemeClr val="dk1"/>
                </a:solidFill>
              </a:rPr>
              <a:t> </a:t>
            </a:r>
            <a:r>
              <a:rPr lang="pt-BR" sz="950">
                <a:solidFill>
                  <a:srgbClr val="333333"/>
                </a:solidFill>
              </a:rPr>
              <a:t>*</a:t>
            </a:r>
            <a:r>
              <a:rPr lang="pt-BR" sz="950">
                <a:solidFill>
                  <a:schemeClr val="dk1"/>
                </a:solidFill>
              </a:rPr>
              <a:t> </a:t>
            </a:r>
            <a:r>
              <a:rPr lang="pt-BR" sz="950">
                <a:solidFill>
                  <a:srgbClr val="996633"/>
                </a:solidFill>
              </a:rPr>
              <a:t>$proporcao</a:t>
            </a:r>
            <a:r>
              <a:rPr lang="pt-BR" sz="950">
                <a:solidFill>
                  <a:schemeClr val="dk1"/>
                </a:solidFill>
              </a:rPr>
              <a:t>, </a:t>
            </a:r>
            <a:r>
              <a:rPr b="1" lang="pt-BR" sz="950">
                <a:solidFill>
                  <a:srgbClr val="0000DD"/>
                </a:solidFill>
              </a:rPr>
              <a:t>0</a:t>
            </a:r>
            <a:r>
              <a:rPr lang="pt-BR" sz="950">
                <a:solidFill>
                  <a:schemeClr val="dk1"/>
                </a:solidFill>
              </a:rPr>
              <a:t>);</a:t>
            </a:r>
            <a:endParaRPr sz="950">
              <a:solidFill>
                <a:schemeClr val="dk1"/>
              </a:solidFill>
            </a:endParaRPr>
          </a:p>
          <a:p>
            <a:pPr indent="0" lvl="0" marL="0" rtl="0" algn="l">
              <a:lnSpc>
                <a:spcPct val="100000"/>
              </a:lnSpc>
              <a:spcBef>
                <a:spcPts val="0"/>
              </a:spcBef>
              <a:spcAft>
                <a:spcPts val="0"/>
              </a:spcAft>
              <a:buNone/>
            </a:pPr>
            <a:r>
              <a:rPr lang="pt-BR" sz="950">
                <a:solidFill>
                  <a:schemeClr val="dk1"/>
                </a:solidFill>
              </a:rPr>
              <a:t>    </a:t>
            </a:r>
            <a:r>
              <a:rPr lang="pt-BR" sz="950">
                <a:solidFill>
                  <a:srgbClr val="996633"/>
                </a:solidFill>
              </a:rPr>
              <a:t>$altura</a:t>
            </a:r>
            <a:r>
              <a:rPr lang="pt-BR" sz="950">
                <a:solidFill>
                  <a:schemeClr val="dk1"/>
                </a:solidFill>
              </a:rPr>
              <a:t>  </a:t>
            </a:r>
            <a:r>
              <a:rPr lang="pt-BR" sz="950">
                <a:solidFill>
                  <a:srgbClr val="333333"/>
                </a:solidFill>
              </a:rPr>
              <a:t>=</a:t>
            </a:r>
            <a:r>
              <a:rPr lang="pt-BR" sz="950">
                <a:solidFill>
                  <a:schemeClr val="dk1"/>
                </a:solidFill>
              </a:rPr>
              <a:t> round(</a:t>
            </a:r>
            <a:r>
              <a:rPr lang="pt-BR" sz="950">
                <a:solidFill>
                  <a:srgbClr val="996633"/>
                </a:solidFill>
              </a:rPr>
              <a:t>$altura</a:t>
            </a:r>
            <a:r>
              <a:rPr lang="pt-BR" sz="950">
                <a:solidFill>
                  <a:schemeClr val="dk1"/>
                </a:solidFill>
              </a:rPr>
              <a:t> </a:t>
            </a:r>
            <a:r>
              <a:rPr lang="pt-BR" sz="950">
                <a:solidFill>
                  <a:srgbClr val="333333"/>
                </a:solidFill>
              </a:rPr>
              <a:t>*</a:t>
            </a:r>
            <a:r>
              <a:rPr lang="pt-BR" sz="950">
                <a:solidFill>
                  <a:schemeClr val="dk1"/>
                </a:solidFill>
              </a:rPr>
              <a:t> </a:t>
            </a:r>
            <a:r>
              <a:rPr lang="pt-BR" sz="950">
                <a:solidFill>
                  <a:srgbClr val="996633"/>
                </a:solidFill>
              </a:rPr>
              <a:t>$proporcao</a:t>
            </a:r>
            <a:r>
              <a:rPr lang="pt-BR" sz="950">
                <a:solidFill>
                  <a:schemeClr val="dk1"/>
                </a:solidFill>
              </a:rPr>
              <a:t>, </a:t>
            </a:r>
            <a:r>
              <a:rPr b="1" lang="pt-BR" sz="950">
                <a:solidFill>
                  <a:srgbClr val="0000DD"/>
                </a:solidFill>
              </a:rPr>
              <a:t>0</a:t>
            </a:r>
            <a:r>
              <a:rPr lang="pt-BR" sz="950">
                <a:solidFill>
                  <a:schemeClr val="dk1"/>
                </a:solidFill>
              </a:rPr>
              <a:t>);</a:t>
            </a:r>
            <a:endParaRPr sz="950">
              <a:solidFill>
                <a:schemeClr val="dk1"/>
              </a:solidFill>
            </a:endParaRPr>
          </a:p>
          <a:p>
            <a:pPr indent="0" lvl="0" marL="0" rtl="0" algn="l">
              <a:lnSpc>
                <a:spcPct val="100000"/>
              </a:lnSpc>
              <a:spcBef>
                <a:spcPts val="0"/>
              </a:spcBef>
              <a:spcAft>
                <a:spcPts val="0"/>
              </a:spcAft>
              <a:buNone/>
            </a:pPr>
            <a:r>
              <a:rPr lang="pt-BR" sz="950">
                <a:solidFill>
                  <a:schemeClr val="dk1"/>
                </a:solidFill>
              </a:rPr>
              <a:t>}</a:t>
            </a:r>
            <a:endParaRPr sz="950">
              <a:solidFill>
                <a:schemeClr val="dk1"/>
              </a:solidFill>
            </a:endParaRPr>
          </a:p>
          <a:p>
            <a:pPr indent="0" lvl="0" marL="0" rtl="0" algn="l">
              <a:lnSpc>
                <a:spcPct val="100000"/>
              </a:lnSpc>
              <a:spcBef>
                <a:spcPts val="0"/>
              </a:spcBef>
              <a:spcAft>
                <a:spcPts val="0"/>
              </a:spcAft>
              <a:buNone/>
            </a:pPr>
            <a:r>
              <a:rPr b="1" lang="pt-BR" sz="950">
                <a:solidFill>
                  <a:srgbClr val="008800"/>
                </a:solidFill>
              </a:rPr>
              <a:t>switch</a:t>
            </a:r>
            <a:r>
              <a:rPr lang="pt-BR" sz="950">
                <a:solidFill>
                  <a:schemeClr val="dk1"/>
                </a:solidFill>
              </a:rPr>
              <a:t> (</a:t>
            </a:r>
            <a:r>
              <a:rPr lang="pt-BR" sz="950">
                <a:solidFill>
                  <a:srgbClr val="996633"/>
                </a:solidFill>
              </a:rPr>
              <a:t>$fileType</a:t>
            </a:r>
            <a:r>
              <a:rPr lang="pt-BR" sz="950">
                <a:solidFill>
                  <a:schemeClr val="dk1"/>
                </a:solidFill>
              </a:rPr>
              <a:t>) {</a:t>
            </a:r>
            <a:endParaRPr sz="950">
              <a:solidFill>
                <a:schemeClr val="dk1"/>
              </a:solidFill>
            </a:endParaRPr>
          </a:p>
          <a:p>
            <a:pPr indent="0" lvl="0" marL="0" rtl="0" algn="l">
              <a:lnSpc>
                <a:spcPct val="100000"/>
              </a:lnSpc>
              <a:spcBef>
                <a:spcPts val="0"/>
              </a:spcBef>
              <a:spcAft>
                <a:spcPts val="0"/>
              </a:spcAft>
              <a:buNone/>
            </a:pPr>
            <a:r>
              <a:rPr lang="pt-BR" sz="950">
                <a:solidFill>
                  <a:schemeClr val="dk1"/>
                </a:solidFill>
              </a:rPr>
              <a:t>    </a:t>
            </a:r>
            <a:r>
              <a:rPr b="1" lang="pt-BR" sz="950">
                <a:solidFill>
                  <a:srgbClr val="008800"/>
                </a:solidFill>
              </a:rPr>
              <a:t>case</a:t>
            </a:r>
            <a:r>
              <a:rPr lang="pt-BR" sz="950">
                <a:solidFill>
                  <a:schemeClr val="dk1"/>
                </a:solidFill>
              </a:rPr>
              <a:t>  IMAGETYPE_PNG</a:t>
            </a:r>
            <a:r>
              <a:rPr lang="pt-BR" sz="950">
                <a:solidFill>
                  <a:srgbClr val="333333"/>
                </a:solidFill>
              </a:rPr>
              <a:t>:</a:t>
            </a:r>
            <a:endParaRPr sz="950">
              <a:solidFill>
                <a:schemeClr val="dk1"/>
              </a:solidFill>
            </a:endParaRPr>
          </a:p>
          <a:p>
            <a:pPr indent="0" lvl="0" marL="0" rtl="0" algn="l">
              <a:lnSpc>
                <a:spcPct val="100000"/>
              </a:lnSpc>
              <a:spcBef>
                <a:spcPts val="0"/>
              </a:spcBef>
              <a:spcAft>
                <a:spcPts val="0"/>
              </a:spcAft>
              <a:buNone/>
            </a:pPr>
            <a:r>
              <a:rPr lang="pt-BR" sz="950">
                <a:solidFill>
                  <a:schemeClr val="dk1"/>
                </a:solidFill>
              </a:rPr>
              <a:t>        </a:t>
            </a:r>
            <a:r>
              <a:rPr lang="pt-BR" sz="950">
                <a:solidFill>
                  <a:srgbClr val="996633"/>
                </a:solidFill>
              </a:rPr>
              <a:t>$image</a:t>
            </a:r>
            <a:r>
              <a:rPr lang="pt-BR" sz="950">
                <a:solidFill>
                  <a:schemeClr val="dk1"/>
                </a:solidFill>
              </a:rPr>
              <a:t> </a:t>
            </a:r>
            <a:r>
              <a:rPr lang="pt-BR" sz="950">
                <a:solidFill>
                  <a:srgbClr val="333333"/>
                </a:solidFill>
              </a:rPr>
              <a:t>=</a:t>
            </a:r>
            <a:r>
              <a:rPr lang="pt-BR" sz="950">
                <a:solidFill>
                  <a:schemeClr val="dk1"/>
                </a:solidFill>
              </a:rPr>
              <a:t> imagecreatefrompng(</a:t>
            </a:r>
            <a:r>
              <a:rPr lang="pt-BR" sz="950">
                <a:solidFill>
                  <a:srgbClr val="996633"/>
                </a:solidFill>
              </a:rPr>
              <a:t>$nome_arquivo</a:t>
            </a:r>
            <a:r>
              <a:rPr lang="pt-BR" sz="950">
                <a:solidFill>
                  <a:schemeClr val="dk1"/>
                </a:solidFill>
              </a:rPr>
              <a:t>);</a:t>
            </a:r>
            <a:endParaRPr sz="950">
              <a:solidFill>
                <a:schemeClr val="dk1"/>
              </a:solidFill>
            </a:endParaRPr>
          </a:p>
          <a:p>
            <a:pPr indent="0" lvl="0" marL="0" rtl="0" algn="l">
              <a:lnSpc>
                <a:spcPct val="100000"/>
              </a:lnSpc>
              <a:spcBef>
                <a:spcPts val="0"/>
              </a:spcBef>
              <a:spcAft>
                <a:spcPts val="0"/>
              </a:spcAft>
              <a:buNone/>
            </a:pPr>
            <a:r>
              <a:rPr lang="pt-BR" sz="950">
                <a:solidFill>
                  <a:schemeClr val="dk1"/>
                </a:solidFill>
              </a:rPr>
              <a:t>        </a:t>
            </a:r>
            <a:r>
              <a:rPr lang="pt-BR" sz="950">
                <a:solidFill>
                  <a:srgbClr val="996633"/>
                </a:solidFill>
              </a:rPr>
              <a:t>$image_resized</a:t>
            </a:r>
            <a:r>
              <a:rPr lang="pt-BR" sz="950">
                <a:solidFill>
                  <a:schemeClr val="dk1"/>
                </a:solidFill>
              </a:rPr>
              <a:t> </a:t>
            </a:r>
            <a:r>
              <a:rPr lang="pt-BR" sz="950">
                <a:solidFill>
                  <a:srgbClr val="333333"/>
                </a:solidFill>
              </a:rPr>
              <a:t>=</a:t>
            </a:r>
            <a:r>
              <a:rPr lang="pt-BR" sz="950">
                <a:solidFill>
                  <a:schemeClr val="dk1"/>
                </a:solidFill>
              </a:rPr>
              <a:t> imagescale(</a:t>
            </a:r>
            <a:r>
              <a:rPr lang="pt-BR" sz="950">
                <a:solidFill>
                  <a:srgbClr val="996633"/>
                </a:solidFill>
              </a:rPr>
              <a:t>$image</a:t>
            </a:r>
            <a:r>
              <a:rPr lang="pt-BR" sz="950">
                <a:solidFill>
                  <a:schemeClr val="dk1"/>
                </a:solidFill>
              </a:rPr>
              <a:t>, </a:t>
            </a:r>
            <a:r>
              <a:rPr lang="pt-BR" sz="950">
                <a:solidFill>
                  <a:srgbClr val="996633"/>
                </a:solidFill>
              </a:rPr>
              <a:t>$largura</a:t>
            </a:r>
            <a:r>
              <a:rPr lang="pt-BR" sz="950">
                <a:solidFill>
                  <a:schemeClr val="dk1"/>
                </a:solidFill>
              </a:rPr>
              <a:t>, </a:t>
            </a:r>
            <a:r>
              <a:rPr lang="pt-BR" sz="950">
                <a:solidFill>
                  <a:srgbClr val="996633"/>
                </a:solidFill>
              </a:rPr>
              <a:t>$altura</a:t>
            </a:r>
            <a:r>
              <a:rPr lang="pt-BR" sz="950">
                <a:solidFill>
                  <a:schemeClr val="dk1"/>
                </a:solidFill>
              </a:rPr>
              <a:t>);</a:t>
            </a:r>
            <a:endParaRPr sz="950">
              <a:solidFill>
                <a:schemeClr val="dk1"/>
              </a:solidFill>
            </a:endParaRPr>
          </a:p>
          <a:p>
            <a:pPr indent="0" lvl="0" marL="0" rtl="0" algn="l">
              <a:lnSpc>
                <a:spcPct val="100000"/>
              </a:lnSpc>
              <a:spcBef>
                <a:spcPts val="0"/>
              </a:spcBef>
              <a:spcAft>
                <a:spcPts val="0"/>
              </a:spcAft>
              <a:buNone/>
            </a:pPr>
            <a:r>
              <a:rPr lang="pt-BR" sz="950">
                <a:solidFill>
                  <a:schemeClr val="dk1"/>
                </a:solidFill>
              </a:rPr>
              <a:t>        imagealphablending(</a:t>
            </a:r>
            <a:r>
              <a:rPr lang="pt-BR" sz="950">
                <a:solidFill>
                  <a:srgbClr val="996633"/>
                </a:solidFill>
              </a:rPr>
              <a:t>$image_resized</a:t>
            </a:r>
            <a:r>
              <a:rPr lang="pt-BR" sz="950">
                <a:solidFill>
                  <a:schemeClr val="dk1"/>
                </a:solidFill>
              </a:rPr>
              <a:t>, </a:t>
            </a:r>
            <a:r>
              <a:rPr b="1" lang="pt-BR" sz="950">
                <a:solidFill>
                  <a:srgbClr val="008800"/>
                </a:solidFill>
              </a:rPr>
              <a:t>false</a:t>
            </a:r>
            <a:r>
              <a:rPr lang="pt-BR" sz="950">
                <a:solidFill>
                  <a:schemeClr val="dk1"/>
                </a:solidFill>
              </a:rPr>
              <a:t>);</a:t>
            </a:r>
            <a:endParaRPr sz="950">
              <a:solidFill>
                <a:schemeClr val="dk1"/>
              </a:solidFill>
            </a:endParaRPr>
          </a:p>
          <a:p>
            <a:pPr indent="0" lvl="0" marL="0" rtl="0" algn="l">
              <a:lnSpc>
                <a:spcPct val="100000"/>
              </a:lnSpc>
              <a:spcBef>
                <a:spcPts val="0"/>
              </a:spcBef>
              <a:spcAft>
                <a:spcPts val="0"/>
              </a:spcAft>
              <a:buNone/>
            </a:pPr>
            <a:r>
              <a:rPr lang="pt-BR" sz="950">
                <a:solidFill>
                  <a:schemeClr val="dk1"/>
                </a:solidFill>
              </a:rPr>
              <a:t>        imagesavealpha(</a:t>
            </a:r>
            <a:r>
              <a:rPr lang="pt-BR" sz="950">
                <a:solidFill>
                  <a:srgbClr val="996633"/>
                </a:solidFill>
              </a:rPr>
              <a:t>$image_resized</a:t>
            </a:r>
            <a:r>
              <a:rPr lang="pt-BR" sz="950">
                <a:solidFill>
                  <a:schemeClr val="dk1"/>
                </a:solidFill>
              </a:rPr>
              <a:t>, </a:t>
            </a:r>
            <a:r>
              <a:rPr b="1" lang="pt-BR" sz="950">
                <a:solidFill>
                  <a:srgbClr val="008800"/>
                </a:solidFill>
              </a:rPr>
              <a:t>true</a:t>
            </a:r>
            <a:r>
              <a:rPr lang="pt-BR" sz="950">
                <a:solidFill>
                  <a:schemeClr val="dk1"/>
                </a:solidFill>
              </a:rPr>
              <a:t>);</a:t>
            </a:r>
            <a:endParaRPr sz="950">
              <a:solidFill>
                <a:schemeClr val="dk1"/>
              </a:solidFill>
            </a:endParaRPr>
          </a:p>
          <a:p>
            <a:pPr indent="0" lvl="0" marL="0" rtl="0" algn="l">
              <a:lnSpc>
                <a:spcPct val="100000"/>
              </a:lnSpc>
              <a:spcBef>
                <a:spcPts val="0"/>
              </a:spcBef>
              <a:spcAft>
                <a:spcPts val="0"/>
              </a:spcAft>
              <a:buNone/>
            </a:pPr>
            <a:r>
              <a:rPr lang="pt-BR" sz="950">
                <a:solidFill>
                  <a:schemeClr val="dk1"/>
                </a:solidFill>
              </a:rPr>
              <a:t>        imagepng(</a:t>
            </a:r>
            <a:r>
              <a:rPr lang="pt-BR" sz="950">
                <a:solidFill>
                  <a:srgbClr val="996633"/>
                </a:solidFill>
              </a:rPr>
              <a:t>$image_resized</a:t>
            </a:r>
            <a:r>
              <a:rPr lang="pt-BR" sz="950">
                <a:solidFill>
                  <a:schemeClr val="dk1"/>
                </a:solidFill>
              </a:rPr>
              <a:t>);</a:t>
            </a:r>
            <a:endParaRPr sz="950">
              <a:solidFill>
                <a:schemeClr val="dk1"/>
              </a:solidFill>
            </a:endParaRPr>
          </a:p>
          <a:p>
            <a:pPr indent="0" lvl="0" marL="0" rtl="0" algn="l">
              <a:lnSpc>
                <a:spcPct val="100000"/>
              </a:lnSpc>
              <a:spcBef>
                <a:spcPts val="0"/>
              </a:spcBef>
              <a:spcAft>
                <a:spcPts val="0"/>
              </a:spcAft>
              <a:buNone/>
            </a:pPr>
            <a:r>
              <a:rPr lang="pt-BR" sz="950">
                <a:solidFill>
                  <a:schemeClr val="dk1"/>
                </a:solidFill>
              </a:rPr>
              <a:t>        </a:t>
            </a:r>
            <a:r>
              <a:rPr b="1" lang="pt-BR" sz="950">
                <a:solidFill>
                  <a:srgbClr val="008800"/>
                </a:solidFill>
              </a:rPr>
              <a:t>break</a:t>
            </a:r>
            <a:r>
              <a:rPr lang="pt-BR" sz="950">
                <a:solidFill>
                  <a:schemeClr val="dk1"/>
                </a:solidFill>
              </a:rPr>
              <a:t>;</a:t>
            </a:r>
            <a:endParaRPr sz="950">
              <a:solidFill>
                <a:schemeClr val="dk1"/>
              </a:solidFill>
            </a:endParaRPr>
          </a:p>
          <a:p>
            <a:pPr indent="0" lvl="0" marL="0" rtl="0" algn="l">
              <a:lnSpc>
                <a:spcPct val="100000"/>
              </a:lnSpc>
              <a:spcBef>
                <a:spcPts val="0"/>
              </a:spcBef>
              <a:spcAft>
                <a:spcPts val="0"/>
              </a:spcAft>
              <a:buNone/>
            </a:pPr>
            <a:r>
              <a:rPr lang="pt-BR" sz="950">
                <a:solidFill>
                  <a:schemeClr val="dk1"/>
                </a:solidFill>
              </a:rPr>
              <a:t>    </a:t>
            </a:r>
            <a:r>
              <a:rPr b="1" lang="pt-BR" sz="950">
                <a:solidFill>
                  <a:srgbClr val="008800"/>
                </a:solidFill>
              </a:rPr>
              <a:t>case</a:t>
            </a:r>
            <a:r>
              <a:rPr lang="pt-BR" sz="950">
                <a:solidFill>
                  <a:schemeClr val="dk1"/>
                </a:solidFill>
              </a:rPr>
              <a:t>  IMAGETYPE_JPEG</a:t>
            </a:r>
            <a:r>
              <a:rPr lang="pt-BR" sz="950">
                <a:solidFill>
                  <a:srgbClr val="333333"/>
                </a:solidFill>
              </a:rPr>
              <a:t>:</a:t>
            </a:r>
            <a:endParaRPr sz="950">
              <a:solidFill>
                <a:schemeClr val="dk1"/>
              </a:solidFill>
            </a:endParaRPr>
          </a:p>
          <a:p>
            <a:pPr indent="0" lvl="0" marL="0" rtl="0" algn="l">
              <a:lnSpc>
                <a:spcPct val="100000"/>
              </a:lnSpc>
              <a:spcBef>
                <a:spcPts val="0"/>
              </a:spcBef>
              <a:spcAft>
                <a:spcPts val="0"/>
              </a:spcAft>
              <a:buNone/>
            </a:pPr>
            <a:r>
              <a:rPr lang="pt-BR" sz="950">
                <a:solidFill>
                  <a:schemeClr val="dk1"/>
                </a:solidFill>
              </a:rPr>
              <a:t>        </a:t>
            </a:r>
            <a:r>
              <a:rPr lang="pt-BR" sz="950">
                <a:solidFill>
                  <a:srgbClr val="996633"/>
                </a:solidFill>
              </a:rPr>
              <a:t>$image</a:t>
            </a:r>
            <a:r>
              <a:rPr lang="pt-BR" sz="950">
                <a:solidFill>
                  <a:schemeClr val="dk1"/>
                </a:solidFill>
              </a:rPr>
              <a:t> </a:t>
            </a:r>
            <a:r>
              <a:rPr lang="pt-BR" sz="950">
                <a:solidFill>
                  <a:srgbClr val="333333"/>
                </a:solidFill>
              </a:rPr>
              <a:t>=</a:t>
            </a:r>
            <a:r>
              <a:rPr lang="pt-BR" sz="950">
                <a:solidFill>
                  <a:schemeClr val="dk1"/>
                </a:solidFill>
              </a:rPr>
              <a:t> imagecreatefromjpeg(</a:t>
            </a:r>
            <a:r>
              <a:rPr lang="pt-BR" sz="950">
                <a:solidFill>
                  <a:srgbClr val="996633"/>
                </a:solidFill>
              </a:rPr>
              <a:t>$nome_arquivo</a:t>
            </a:r>
            <a:r>
              <a:rPr lang="pt-BR" sz="950">
                <a:solidFill>
                  <a:schemeClr val="dk1"/>
                </a:solidFill>
              </a:rPr>
              <a:t>);        </a:t>
            </a:r>
            <a:endParaRPr sz="950">
              <a:solidFill>
                <a:schemeClr val="dk1"/>
              </a:solidFill>
            </a:endParaRPr>
          </a:p>
          <a:p>
            <a:pPr indent="0" lvl="0" marL="0" rtl="0" algn="l">
              <a:lnSpc>
                <a:spcPct val="100000"/>
              </a:lnSpc>
              <a:spcBef>
                <a:spcPts val="0"/>
              </a:spcBef>
              <a:spcAft>
                <a:spcPts val="0"/>
              </a:spcAft>
              <a:buNone/>
            </a:pPr>
            <a:r>
              <a:rPr lang="pt-BR" sz="950">
                <a:solidFill>
                  <a:schemeClr val="dk1"/>
                </a:solidFill>
              </a:rPr>
              <a:t>        </a:t>
            </a:r>
            <a:r>
              <a:rPr lang="pt-BR" sz="950">
                <a:solidFill>
                  <a:srgbClr val="996633"/>
                </a:solidFill>
              </a:rPr>
              <a:t>$image_resized</a:t>
            </a:r>
            <a:r>
              <a:rPr lang="pt-BR" sz="950">
                <a:solidFill>
                  <a:schemeClr val="dk1"/>
                </a:solidFill>
              </a:rPr>
              <a:t> </a:t>
            </a:r>
            <a:r>
              <a:rPr lang="pt-BR" sz="950">
                <a:solidFill>
                  <a:srgbClr val="333333"/>
                </a:solidFill>
              </a:rPr>
              <a:t>=</a:t>
            </a:r>
            <a:r>
              <a:rPr lang="pt-BR" sz="950">
                <a:solidFill>
                  <a:schemeClr val="dk1"/>
                </a:solidFill>
              </a:rPr>
              <a:t> imagescale(</a:t>
            </a:r>
            <a:r>
              <a:rPr lang="pt-BR" sz="950">
                <a:solidFill>
                  <a:srgbClr val="996633"/>
                </a:solidFill>
              </a:rPr>
              <a:t>$image</a:t>
            </a:r>
            <a:r>
              <a:rPr lang="pt-BR" sz="950">
                <a:solidFill>
                  <a:schemeClr val="dk1"/>
                </a:solidFill>
              </a:rPr>
              <a:t>, </a:t>
            </a:r>
            <a:r>
              <a:rPr lang="pt-BR" sz="950">
                <a:solidFill>
                  <a:srgbClr val="996633"/>
                </a:solidFill>
              </a:rPr>
              <a:t>$largura</a:t>
            </a:r>
            <a:r>
              <a:rPr lang="pt-BR" sz="950">
                <a:solidFill>
                  <a:schemeClr val="dk1"/>
                </a:solidFill>
              </a:rPr>
              <a:t>, </a:t>
            </a:r>
            <a:r>
              <a:rPr lang="pt-BR" sz="950">
                <a:solidFill>
                  <a:srgbClr val="996633"/>
                </a:solidFill>
              </a:rPr>
              <a:t>$altura</a:t>
            </a:r>
            <a:r>
              <a:rPr lang="pt-BR" sz="950">
                <a:solidFill>
                  <a:schemeClr val="dk1"/>
                </a:solidFill>
              </a:rPr>
              <a:t>);</a:t>
            </a:r>
            <a:endParaRPr sz="950">
              <a:solidFill>
                <a:schemeClr val="dk1"/>
              </a:solidFill>
            </a:endParaRPr>
          </a:p>
          <a:p>
            <a:pPr indent="0" lvl="0" marL="0" rtl="0" algn="l">
              <a:lnSpc>
                <a:spcPct val="100000"/>
              </a:lnSpc>
              <a:spcBef>
                <a:spcPts val="0"/>
              </a:spcBef>
              <a:spcAft>
                <a:spcPts val="0"/>
              </a:spcAft>
              <a:buNone/>
            </a:pPr>
            <a:r>
              <a:rPr lang="pt-BR" sz="950">
                <a:solidFill>
                  <a:schemeClr val="dk1"/>
                </a:solidFill>
              </a:rPr>
              <a:t>        imagejpeg(</a:t>
            </a:r>
            <a:r>
              <a:rPr lang="pt-BR" sz="950">
                <a:solidFill>
                  <a:srgbClr val="996633"/>
                </a:solidFill>
              </a:rPr>
              <a:t>$image_resized</a:t>
            </a:r>
            <a:r>
              <a:rPr lang="pt-BR" sz="950">
                <a:solidFill>
                  <a:schemeClr val="dk1"/>
                </a:solidFill>
              </a:rPr>
              <a:t>);</a:t>
            </a:r>
            <a:endParaRPr sz="950">
              <a:solidFill>
                <a:schemeClr val="dk1"/>
              </a:solidFill>
            </a:endParaRPr>
          </a:p>
          <a:p>
            <a:pPr indent="0" lvl="0" marL="0" rtl="0" algn="l">
              <a:lnSpc>
                <a:spcPct val="100000"/>
              </a:lnSpc>
              <a:spcBef>
                <a:spcPts val="0"/>
              </a:spcBef>
              <a:spcAft>
                <a:spcPts val="0"/>
              </a:spcAft>
              <a:buNone/>
            </a:pPr>
            <a:r>
              <a:rPr lang="pt-BR" sz="950">
                <a:solidFill>
                  <a:schemeClr val="dk1"/>
                </a:solidFill>
              </a:rPr>
              <a:t>        </a:t>
            </a:r>
            <a:r>
              <a:rPr b="1" lang="pt-BR" sz="950">
                <a:solidFill>
                  <a:srgbClr val="008800"/>
                </a:solidFill>
              </a:rPr>
              <a:t>break</a:t>
            </a:r>
            <a:r>
              <a:rPr lang="pt-BR" sz="950">
                <a:solidFill>
                  <a:schemeClr val="dk1"/>
                </a:solidFill>
              </a:rPr>
              <a:t>;</a:t>
            </a:r>
            <a:endParaRPr sz="950">
              <a:solidFill>
                <a:schemeClr val="dk1"/>
              </a:solidFill>
            </a:endParaRPr>
          </a:p>
          <a:p>
            <a:pPr indent="0" lvl="0" marL="0" rtl="0" algn="l">
              <a:lnSpc>
                <a:spcPct val="100000"/>
              </a:lnSpc>
              <a:spcBef>
                <a:spcPts val="0"/>
              </a:spcBef>
              <a:spcAft>
                <a:spcPts val="0"/>
              </a:spcAft>
              <a:buNone/>
            </a:pPr>
            <a:r>
              <a:rPr lang="pt-BR" sz="950">
                <a:solidFill>
                  <a:schemeClr val="dk1"/>
                </a:solidFill>
              </a:rPr>
              <a:t>}</a:t>
            </a:r>
            <a:endParaRPr sz="950">
              <a:solidFill>
                <a:schemeClr val="dk1"/>
              </a:solidFill>
            </a:endParaRPr>
          </a:p>
          <a:p>
            <a:pPr indent="0" lvl="0" marL="0" rtl="0" algn="l">
              <a:lnSpc>
                <a:spcPct val="100000"/>
              </a:lnSpc>
              <a:spcBef>
                <a:spcPts val="0"/>
              </a:spcBef>
              <a:spcAft>
                <a:spcPts val="0"/>
              </a:spcAft>
              <a:buNone/>
            </a:pPr>
            <a:r>
              <a:rPr lang="pt-BR" sz="950">
                <a:solidFill>
                  <a:schemeClr val="dk1"/>
                </a:solidFill>
              </a:rPr>
              <a:t>imagedestroy(</a:t>
            </a:r>
            <a:r>
              <a:rPr lang="pt-BR" sz="950">
                <a:solidFill>
                  <a:srgbClr val="996633"/>
                </a:solidFill>
              </a:rPr>
              <a:t>$image</a:t>
            </a:r>
            <a:r>
              <a:rPr lang="pt-BR" sz="950">
                <a:solidFill>
                  <a:schemeClr val="dk1"/>
                </a:solidFill>
              </a:rPr>
              <a:t>);</a:t>
            </a:r>
            <a:endParaRPr sz="950">
              <a:solidFill>
                <a:schemeClr val="dk1"/>
              </a:solidFill>
            </a:endParaRPr>
          </a:p>
          <a:p>
            <a:pPr indent="0" lvl="0" marL="0" rtl="0" algn="l">
              <a:lnSpc>
                <a:spcPct val="100000"/>
              </a:lnSpc>
              <a:spcBef>
                <a:spcPts val="0"/>
              </a:spcBef>
              <a:spcAft>
                <a:spcPts val="0"/>
              </a:spcAft>
              <a:buNone/>
            </a:pPr>
            <a:r>
              <a:rPr lang="pt-BR" sz="950">
                <a:solidFill>
                  <a:schemeClr val="dk1"/>
                </a:solidFill>
              </a:rPr>
              <a:t>imagedestroy(</a:t>
            </a:r>
            <a:r>
              <a:rPr lang="pt-BR" sz="950">
                <a:solidFill>
                  <a:srgbClr val="996633"/>
                </a:solidFill>
              </a:rPr>
              <a:t>$image_resized</a:t>
            </a:r>
            <a:r>
              <a:rPr lang="pt-BR" sz="950">
                <a:solidFill>
                  <a:schemeClr val="dk1"/>
                </a:solidFill>
              </a:rPr>
              <a:t>);</a:t>
            </a:r>
            <a:endParaRPr sz="950">
              <a:solidFill>
                <a:schemeClr val="dk1"/>
              </a:solidFill>
            </a:endParaRPr>
          </a:p>
          <a:p>
            <a:pPr indent="0" lvl="0" marL="0" rtl="0" algn="l">
              <a:lnSpc>
                <a:spcPct val="100000"/>
              </a:lnSpc>
              <a:spcBef>
                <a:spcPts val="0"/>
              </a:spcBef>
              <a:spcAft>
                <a:spcPts val="0"/>
              </a:spcAft>
              <a:buNone/>
            </a:pPr>
            <a:r>
              <a:t/>
            </a:r>
            <a:endParaRPr sz="950">
              <a:solidFill>
                <a:srgbClr val="557799"/>
              </a:solidFill>
            </a:endParaRPr>
          </a:p>
        </p:txBody>
      </p:sp>
    </p:spTree>
  </p:cSld>
  <p:clrMapOvr>
    <a:masterClrMapping/>
  </p:clrMapOvr>
</p:sld>
</file>

<file path=ppt/slides/slide4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9" name="Shape 3479"/>
        <p:cNvGrpSpPr/>
        <p:nvPr/>
      </p:nvGrpSpPr>
      <p:grpSpPr>
        <a:xfrm>
          <a:off x="0" y="0"/>
          <a:ext cx="0" cy="0"/>
          <a:chOff x="0" y="0"/>
          <a:chExt cx="0" cy="0"/>
        </a:xfrm>
      </p:grpSpPr>
      <p:sp>
        <p:nvSpPr>
          <p:cNvPr id="3480" name="Google Shape;3480;p4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GD (Sobreposição de imagens)</a:t>
            </a:r>
            <a:endParaRPr/>
          </a:p>
        </p:txBody>
      </p:sp>
      <p:sp>
        <p:nvSpPr>
          <p:cNvPr id="3481" name="Google Shape;3481;p420"/>
          <p:cNvSpPr txBox="1"/>
          <p:nvPr/>
        </p:nvSpPr>
        <p:spPr>
          <a:xfrm>
            <a:off x="240050" y="1448750"/>
            <a:ext cx="3934800" cy="30000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pt-BR" sz="1100">
                <a:solidFill>
                  <a:srgbClr val="557799"/>
                </a:solidFill>
              </a:rPr>
              <a:t>&lt;?php</a:t>
            </a:r>
            <a:endParaRPr sz="1100">
              <a:solidFill>
                <a:schemeClr val="dk1"/>
              </a:solidFill>
            </a:endParaRPr>
          </a:p>
          <a:p>
            <a:pPr indent="0" lvl="0" marL="0" rtl="0" algn="l">
              <a:spcBef>
                <a:spcPts val="0"/>
              </a:spcBef>
              <a:spcAft>
                <a:spcPts val="0"/>
              </a:spcAft>
              <a:buNone/>
            </a:pPr>
            <a:r>
              <a:rPr lang="pt-BR" sz="1100">
                <a:solidFill>
                  <a:srgbClr val="996633"/>
                </a:solidFill>
              </a:rPr>
              <a:t>$image</a:t>
            </a:r>
            <a:r>
              <a:rPr lang="pt-BR" sz="1100">
                <a:solidFill>
                  <a:schemeClr val="dk1"/>
                </a:solidFill>
              </a:rPr>
              <a:t> </a:t>
            </a:r>
            <a:r>
              <a:rPr lang="pt-BR" sz="1100">
                <a:solidFill>
                  <a:srgbClr val="333333"/>
                </a:solidFill>
              </a:rPr>
              <a:t>=</a:t>
            </a:r>
            <a:r>
              <a:rPr lang="pt-BR" sz="1100">
                <a:solidFill>
                  <a:schemeClr val="dk1"/>
                </a:solidFill>
              </a:rPr>
              <a:t> imagecreatefromjpeg(</a:t>
            </a:r>
            <a:r>
              <a:rPr lang="pt-BR" sz="1100">
                <a:solidFill>
                  <a:schemeClr val="dk1"/>
                </a:solidFill>
                <a:highlight>
                  <a:srgbClr val="FFF0F0"/>
                </a:highlight>
              </a:rPr>
              <a:t>'levi.jpg'</a:t>
            </a:r>
            <a:r>
              <a:rPr lang="pt-BR" sz="1100">
                <a:solidFill>
                  <a:schemeClr val="dk1"/>
                </a:solidFill>
              </a:rPr>
              <a:t>);</a:t>
            </a:r>
            <a:endParaRPr sz="1100">
              <a:solidFill>
                <a:schemeClr val="dk1"/>
              </a:solidFill>
            </a:endParaRPr>
          </a:p>
          <a:p>
            <a:pPr indent="0" lvl="0" marL="0" rtl="0" algn="l">
              <a:spcBef>
                <a:spcPts val="0"/>
              </a:spcBef>
              <a:spcAft>
                <a:spcPts val="0"/>
              </a:spcAft>
              <a:buNone/>
            </a:pPr>
            <a:r>
              <a:rPr lang="pt-BR" sz="1100">
                <a:solidFill>
                  <a:srgbClr val="996633"/>
                </a:solidFill>
              </a:rPr>
              <a:t>$image_sobrepor</a:t>
            </a:r>
            <a:r>
              <a:rPr lang="pt-BR" sz="1100">
                <a:solidFill>
                  <a:schemeClr val="dk1"/>
                </a:solidFill>
              </a:rPr>
              <a:t> </a:t>
            </a:r>
            <a:r>
              <a:rPr lang="pt-BR" sz="1100">
                <a:solidFill>
                  <a:srgbClr val="333333"/>
                </a:solidFill>
              </a:rPr>
              <a:t>=</a:t>
            </a:r>
            <a:r>
              <a:rPr lang="pt-BR" sz="1100">
                <a:solidFill>
                  <a:schemeClr val="dk1"/>
                </a:solidFill>
              </a:rPr>
              <a:t> imagecreatefromjpeg(</a:t>
            </a:r>
            <a:r>
              <a:rPr lang="pt-BR" sz="1100">
                <a:solidFill>
                  <a:schemeClr val="dk1"/>
                </a:solidFill>
                <a:highlight>
                  <a:srgbClr val="FFF0F0"/>
                </a:highlight>
              </a:rPr>
              <a:t>'pencil.jpg'</a:t>
            </a:r>
            <a:r>
              <a:rPr lang="pt-BR" sz="1100">
                <a:solidFill>
                  <a:schemeClr val="dk1"/>
                </a:solidFill>
              </a:rPr>
              <a:t>);</a:t>
            </a:r>
            <a:endParaRPr sz="1100">
              <a:solidFill>
                <a:schemeClr val="dk1"/>
              </a:solidFill>
            </a:endParaRPr>
          </a:p>
          <a:p>
            <a:pPr indent="0" lvl="0" marL="0" rtl="0" algn="l">
              <a:spcBef>
                <a:spcPts val="0"/>
              </a:spcBef>
              <a:spcAft>
                <a:spcPts val="0"/>
              </a:spcAft>
              <a:buNone/>
            </a:pPr>
            <a:r>
              <a:t/>
            </a:r>
            <a:endParaRPr sz="1100">
              <a:solidFill>
                <a:schemeClr val="dk1"/>
              </a:solidFill>
            </a:endParaRPr>
          </a:p>
          <a:p>
            <a:pPr indent="0" lvl="0" marL="0" rtl="0" algn="l">
              <a:spcBef>
                <a:spcPts val="0"/>
              </a:spcBef>
              <a:spcAft>
                <a:spcPts val="0"/>
              </a:spcAft>
              <a:buNone/>
            </a:pPr>
            <a:r>
              <a:rPr lang="pt-BR" sz="1100">
                <a:solidFill>
                  <a:srgbClr val="888888"/>
                </a:solidFill>
              </a:rPr>
              <a:t>// Copiar e sobrepor</a:t>
            </a:r>
            <a:endParaRPr sz="1100">
              <a:solidFill>
                <a:schemeClr val="dk1"/>
              </a:solidFill>
            </a:endParaRPr>
          </a:p>
          <a:p>
            <a:pPr indent="0" lvl="0" marL="0" rtl="0" algn="l">
              <a:spcBef>
                <a:spcPts val="0"/>
              </a:spcBef>
              <a:spcAft>
                <a:spcPts val="0"/>
              </a:spcAft>
              <a:buNone/>
            </a:pPr>
            <a:r>
              <a:rPr lang="pt-BR" sz="1100">
                <a:solidFill>
                  <a:schemeClr val="dk1"/>
                </a:solidFill>
              </a:rPr>
              <a:t>imagecopy(</a:t>
            </a:r>
            <a:r>
              <a:rPr lang="pt-BR" sz="1100">
                <a:solidFill>
                  <a:srgbClr val="996633"/>
                </a:solidFill>
              </a:rPr>
              <a:t>$image</a:t>
            </a:r>
            <a:r>
              <a:rPr lang="pt-BR" sz="1100">
                <a:solidFill>
                  <a:schemeClr val="dk1"/>
                </a:solidFill>
              </a:rPr>
              <a:t>, </a:t>
            </a:r>
            <a:r>
              <a:rPr lang="pt-BR" sz="1100">
                <a:solidFill>
                  <a:srgbClr val="996633"/>
                </a:solidFill>
              </a:rPr>
              <a:t>$image_sobrepor</a:t>
            </a:r>
            <a:r>
              <a:rPr lang="pt-BR" sz="1100">
                <a:solidFill>
                  <a:schemeClr val="dk1"/>
                </a:solidFill>
              </a:rPr>
              <a:t>, </a:t>
            </a:r>
            <a:endParaRPr sz="1100">
              <a:solidFill>
                <a:schemeClr val="dk1"/>
              </a:solidFill>
            </a:endParaRPr>
          </a:p>
          <a:p>
            <a:pPr indent="0" lvl="0" marL="0" rtl="0" algn="l">
              <a:spcBef>
                <a:spcPts val="0"/>
              </a:spcBef>
              <a:spcAft>
                <a:spcPts val="0"/>
              </a:spcAft>
              <a:buNone/>
            </a:pPr>
            <a:r>
              <a:rPr lang="pt-BR" sz="1100">
                <a:solidFill>
                  <a:schemeClr val="dk1"/>
                </a:solidFill>
              </a:rPr>
              <a:t>        </a:t>
            </a:r>
            <a:r>
              <a:rPr b="1" lang="pt-BR" sz="1100">
                <a:solidFill>
                  <a:srgbClr val="0000DD"/>
                </a:solidFill>
              </a:rPr>
              <a:t>10</a:t>
            </a:r>
            <a:r>
              <a:rPr lang="pt-BR" sz="1100">
                <a:solidFill>
                  <a:schemeClr val="dk1"/>
                </a:solidFill>
              </a:rPr>
              <a:t>, </a:t>
            </a:r>
            <a:r>
              <a:rPr b="1" lang="pt-BR" sz="1100">
                <a:solidFill>
                  <a:srgbClr val="0000DD"/>
                </a:solidFill>
              </a:rPr>
              <a:t>10</a:t>
            </a:r>
            <a:r>
              <a:rPr lang="pt-BR" sz="1100">
                <a:solidFill>
                  <a:schemeClr val="dk1"/>
                </a:solidFill>
              </a:rPr>
              <a:t>, </a:t>
            </a:r>
            <a:r>
              <a:rPr lang="pt-BR" sz="1100">
                <a:solidFill>
                  <a:srgbClr val="888888"/>
                </a:solidFill>
              </a:rPr>
              <a:t>//posição inicial da sobreposição</a:t>
            </a:r>
            <a:endParaRPr sz="1100">
              <a:solidFill>
                <a:schemeClr val="dk1"/>
              </a:solidFill>
            </a:endParaRPr>
          </a:p>
          <a:p>
            <a:pPr indent="0" lvl="0" marL="0" rtl="0" algn="l">
              <a:spcBef>
                <a:spcPts val="0"/>
              </a:spcBef>
              <a:spcAft>
                <a:spcPts val="0"/>
              </a:spcAft>
              <a:buNone/>
            </a:pPr>
            <a:r>
              <a:rPr lang="pt-BR" sz="1100">
                <a:solidFill>
                  <a:schemeClr val="dk1"/>
                </a:solidFill>
              </a:rPr>
              <a:t>        </a:t>
            </a:r>
            <a:r>
              <a:rPr b="1" lang="pt-BR" sz="1100">
                <a:solidFill>
                  <a:srgbClr val="0000DD"/>
                </a:solidFill>
              </a:rPr>
              <a:t>0</a:t>
            </a:r>
            <a:r>
              <a:rPr lang="pt-BR" sz="1100">
                <a:solidFill>
                  <a:schemeClr val="dk1"/>
                </a:solidFill>
              </a:rPr>
              <a:t>, </a:t>
            </a:r>
            <a:r>
              <a:rPr b="1" lang="pt-BR" sz="1100">
                <a:solidFill>
                  <a:srgbClr val="0000DD"/>
                </a:solidFill>
              </a:rPr>
              <a:t>0</a:t>
            </a:r>
            <a:r>
              <a:rPr lang="pt-BR" sz="1100">
                <a:solidFill>
                  <a:schemeClr val="dk1"/>
                </a:solidFill>
              </a:rPr>
              <a:t>, </a:t>
            </a:r>
            <a:r>
              <a:rPr lang="pt-BR" sz="1100">
                <a:solidFill>
                  <a:srgbClr val="888888"/>
                </a:solidFill>
              </a:rPr>
              <a:t>//posição inicial da cópia</a:t>
            </a:r>
            <a:endParaRPr sz="1100">
              <a:solidFill>
                <a:schemeClr val="dk1"/>
              </a:solidFill>
            </a:endParaRPr>
          </a:p>
          <a:p>
            <a:pPr indent="0" lvl="0" marL="0" rtl="0" algn="l">
              <a:spcBef>
                <a:spcPts val="0"/>
              </a:spcBef>
              <a:spcAft>
                <a:spcPts val="0"/>
              </a:spcAft>
              <a:buNone/>
            </a:pPr>
            <a:r>
              <a:rPr lang="pt-BR" sz="1100">
                <a:solidFill>
                  <a:schemeClr val="dk1"/>
                </a:solidFill>
              </a:rPr>
              <a:t>        </a:t>
            </a:r>
            <a:r>
              <a:rPr b="1" lang="pt-BR" sz="1100">
                <a:solidFill>
                  <a:srgbClr val="0000DD"/>
                </a:solidFill>
              </a:rPr>
              <a:t>100</a:t>
            </a:r>
            <a:r>
              <a:rPr lang="pt-BR" sz="1100">
                <a:solidFill>
                  <a:schemeClr val="dk1"/>
                </a:solidFill>
              </a:rPr>
              <a:t>, </a:t>
            </a:r>
            <a:r>
              <a:rPr b="1" lang="pt-BR" sz="1100">
                <a:solidFill>
                  <a:srgbClr val="0000DD"/>
                </a:solidFill>
              </a:rPr>
              <a:t>200</a:t>
            </a:r>
            <a:r>
              <a:rPr lang="pt-BR" sz="1100">
                <a:solidFill>
                  <a:schemeClr val="dk1"/>
                </a:solidFill>
              </a:rPr>
              <a:t>);</a:t>
            </a:r>
            <a:r>
              <a:rPr lang="pt-BR" sz="1100">
                <a:solidFill>
                  <a:schemeClr val="dk1"/>
                </a:solidFill>
              </a:rPr>
              <a:t> </a:t>
            </a:r>
            <a:r>
              <a:rPr lang="pt-BR" sz="1100">
                <a:solidFill>
                  <a:srgbClr val="888888"/>
                </a:solidFill>
              </a:rPr>
              <a:t>//tamanho da cópia</a:t>
            </a:r>
            <a:endParaRPr sz="1100">
              <a:solidFill>
                <a:schemeClr val="dk1"/>
              </a:solidFill>
            </a:endParaRPr>
          </a:p>
          <a:p>
            <a:pPr indent="0" lvl="0" marL="0" rtl="0" algn="l">
              <a:spcBef>
                <a:spcPts val="0"/>
              </a:spcBef>
              <a:spcAft>
                <a:spcPts val="0"/>
              </a:spcAft>
              <a:buNone/>
            </a:pPr>
            <a:r>
              <a:t/>
            </a:r>
            <a:endParaRPr sz="1100">
              <a:solidFill>
                <a:schemeClr val="dk1"/>
              </a:solidFill>
            </a:endParaRPr>
          </a:p>
          <a:p>
            <a:pPr indent="0" lvl="0" marL="0" rtl="0" algn="l">
              <a:spcBef>
                <a:spcPts val="0"/>
              </a:spcBef>
              <a:spcAft>
                <a:spcPts val="0"/>
              </a:spcAft>
              <a:buNone/>
            </a:pPr>
            <a:r>
              <a:rPr lang="pt-BR" sz="1100">
                <a:solidFill>
                  <a:schemeClr val="dk1"/>
                </a:solidFill>
              </a:rPr>
              <a:t>header(</a:t>
            </a:r>
            <a:r>
              <a:rPr lang="pt-BR" sz="1100">
                <a:solidFill>
                  <a:schemeClr val="dk1"/>
                </a:solidFill>
                <a:highlight>
                  <a:srgbClr val="FFF0F0"/>
                </a:highlight>
              </a:rPr>
              <a:t>'Content-Type: image/jpg'</a:t>
            </a:r>
            <a:r>
              <a:rPr lang="pt-BR" sz="1100">
                <a:solidFill>
                  <a:schemeClr val="dk1"/>
                </a:solidFill>
              </a:rPr>
              <a:t>);</a:t>
            </a:r>
            <a:endParaRPr sz="1100">
              <a:solidFill>
                <a:schemeClr val="dk1"/>
              </a:solidFill>
            </a:endParaRPr>
          </a:p>
          <a:p>
            <a:pPr indent="0" lvl="0" marL="0" rtl="0" algn="l">
              <a:spcBef>
                <a:spcPts val="0"/>
              </a:spcBef>
              <a:spcAft>
                <a:spcPts val="0"/>
              </a:spcAft>
              <a:buNone/>
            </a:pPr>
            <a:r>
              <a:rPr lang="pt-BR" sz="1100">
                <a:solidFill>
                  <a:schemeClr val="dk1"/>
                </a:solidFill>
              </a:rPr>
              <a:t>imagejpeg(</a:t>
            </a:r>
            <a:r>
              <a:rPr lang="pt-BR" sz="1100">
                <a:solidFill>
                  <a:srgbClr val="996633"/>
                </a:solidFill>
              </a:rPr>
              <a:t>$image</a:t>
            </a:r>
            <a:r>
              <a:rPr lang="pt-BR" sz="1100">
                <a:solidFill>
                  <a:schemeClr val="dk1"/>
                </a:solidFill>
              </a:rPr>
              <a:t>);</a:t>
            </a:r>
            <a:endParaRPr sz="1100">
              <a:solidFill>
                <a:schemeClr val="dk1"/>
              </a:solidFill>
            </a:endParaRPr>
          </a:p>
          <a:p>
            <a:pPr indent="0" lvl="0" marL="0" rtl="0" algn="l">
              <a:spcBef>
                <a:spcPts val="0"/>
              </a:spcBef>
              <a:spcAft>
                <a:spcPts val="0"/>
              </a:spcAft>
              <a:buNone/>
            </a:pPr>
            <a:r>
              <a:rPr lang="pt-BR" sz="1100">
                <a:solidFill>
                  <a:schemeClr val="dk1"/>
                </a:solidFill>
              </a:rPr>
              <a:t>imagedestroy(</a:t>
            </a:r>
            <a:r>
              <a:rPr lang="pt-BR" sz="1100">
                <a:solidFill>
                  <a:srgbClr val="996633"/>
                </a:solidFill>
              </a:rPr>
              <a:t>$image</a:t>
            </a:r>
            <a:r>
              <a:rPr lang="pt-BR" sz="1100">
                <a:solidFill>
                  <a:schemeClr val="dk1"/>
                </a:solidFill>
              </a:rPr>
              <a:t>);</a:t>
            </a:r>
            <a:endParaRPr sz="1100">
              <a:solidFill>
                <a:schemeClr val="dk1"/>
              </a:solidFill>
            </a:endParaRPr>
          </a:p>
          <a:p>
            <a:pPr indent="0" lvl="0" marL="0" rtl="0" algn="l">
              <a:lnSpc>
                <a:spcPct val="125000"/>
              </a:lnSpc>
              <a:spcBef>
                <a:spcPts val="0"/>
              </a:spcBef>
              <a:spcAft>
                <a:spcPts val="0"/>
              </a:spcAft>
              <a:buNone/>
            </a:pPr>
            <a:r>
              <a:rPr lang="pt-BR" sz="1100">
                <a:solidFill>
                  <a:schemeClr val="dk1"/>
                </a:solidFill>
              </a:rPr>
              <a:t>imagedestroy(</a:t>
            </a:r>
            <a:r>
              <a:rPr lang="pt-BR" sz="1100">
                <a:solidFill>
                  <a:srgbClr val="996633"/>
                </a:solidFill>
              </a:rPr>
              <a:t>$image_sobrepor</a:t>
            </a:r>
            <a:r>
              <a:rPr lang="pt-BR" sz="1100">
                <a:solidFill>
                  <a:schemeClr val="dk1"/>
                </a:solidFill>
              </a:rPr>
              <a:t>);</a:t>
            </a:r>
            <a:endParaRPr sz="1100">
              <a:solidFill>
                <a:schemeClr val="dk1"/>
              </a:solidFill>
            </a:endParaRPr>
          </a:p>
        </p:txBody>
      </p:sp>
    </p:spTree>
  </p:cSld>
  <p:clrMapOvr>
    <a:masterClrMapping/>
  </p:clrMapOvr>
</p:sld>
</file>

<file path=ppt/slides/slide4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5" name="Shape 3485"/>
        <p:cNvGrpSpPr/>
        <p:nvPr/>
      </p:nvGrpSpPr>
      <p:grpSpPr>
        <a:xfrm>
          <a:off x="0" y="0"/>
          <a:ext cx="0" cy="0"/>
          <a:chOff x="0" y="0"/>
          <a:chExt cx="0" cy="0"/>
        </a:xfrm>
      </p:grpSpPr>
      <p:sp>
        <p:nvSpPr>
          <p:cNvPr id="3486" name="Google Shape;3486;p4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GD (Merge de Imagens)</a:t>
            </a:r>
            <a:endParaRPr/>
          </a:p>
        </p:txBody>
      </p:sp>
      <p:sp>
        <p:nvSpPr>
          <p:cNvPr id="3487" name="Google Shape;3487;p421"/>
          <p:cNvSpPr txBox="1"/>
          <p:nvPr/>
        </p:nvSpPr>
        <p:spPr>
          <a:xfrm>
            <a:off x="311700" y="1388750"/>
            <a:ext cx="4506000" cy="30000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pt-BR" sz="1100">
                <a:solidFill>
                  <a:srgbClr val="557799"/>
                </a:solidFill>
              </a:rPr>
              <a:t>&lt;?php</a:t>
            </a:r>
            <a:endParaRPr sz="1100">
              <a:solidFill>
                <a:schemeClr val="dk1"/>
              </a:solidFill>
            </a:endParaRPr>
          </a:p>
          <a:p>
            <a:pPr indent="0" lvl="0" marL="0" rtl="0" algn="l">
              <a:spcBef>
                <a:spcPts val="0"/>
              </a:spcBef>
              <a:spcAft>
                <a:spcPts val="0"/>
              </a:spcAft>
              <a:buNone/>
            </a:pPr>
            <a:r>
              <a:rPr lang="pt-BR" sz="1100">
                <a:solidFill>
                  <a:srgbClr val="996633"/>
                </a:solidFill>
              </a:rPr>
              <a:t>$image</a:t>
            </a:r>
            <a:r>
              <a:rPr lang="pt-BR" sz="1100">
                <a:solidFill>
                  <a:schemeClr val="dk1"/>
                </a:solidFill>
              </a:rPr>
              <a:t> </a:t>
            </a:r>
            <a:r>
              <a:rPr lang="pt-BR" sz="1100">
                <a:solidFill>
                  <a:srgbClr val="333333"/>
                </a:solidFill>
              </a:rPr>
              <a:t>=</a:t>
            </a:r>
            <a:r>
              <a:rPr lang="pt-BR" sz="1100">
                <a:solidFill>
                  <a:schemeClr val="dk1"/>
                </a:solidFill>
              </a:rPr>
              <a:t> imagecreatefromjpeg(</a:t>
            </a:r>
            <a:r>
              <a:rPr lang="pt-BR" sz="1100">
                <a:solidFill>
                  <a:schemeClr val="dk1"/>
                </a:solidFill>
                <a:highlight>
                  <a:srgbClr val="FFF0F0"/>
                </a:highlight>
              </a:rPr>
              <a:t>'levi.jpg'</a:t>
            </a:r>
            <a:r>
              <a:rPr lang="pt-BR" sz="1100">
                <a:solidFill>
                  <a:schemeClr val="dk1"/>
                </a:solidFill>
              </a:rPr>
              <a:t>);</a:t>
            </a:r>
            <a:endParaRPr sz="1100">
              <a:solidFill>
                <a:schemeClr val="dk1"/>
              </a:solidFill>
            </a:endParaRPr>
          </a:p>
          <a:p>
            <a:pPr indent="0" lvl="0" marL="0" rtl="0" algn="l">
              <a:spcBef>
                <a:spcPts val="0"/>
              </a:spcBef>
              <a:spcAft>
                <a:spcPts val="0"/>
              </a:spcAft>
              <a:buNone/>
            </a:pPr>
            <a:r>
              <a:rPr lang="pt-BR" sz="1100">
                <a:solidFill>
                  <a:srgbClr val="996633"/>
                </a:solidFill>
              </a:rPr>
              <a:t>$image_sobrepor</a:t>
            </a:r>
            <a:r>
              <a:rPr lang="pt-BR" sz="1100">
                <a:solidFill>
                  <a:schemeClr val="dk1"/>
                </a:solidFill>
              </a:rPr>
              <a:t> </a:t>
            </a:r>
            <a:r>
              <a:rPr lang="pt-BR" sz="1100">
                <a:solidFill>
                  <a:srgbClr val="333333"/>
                </a:solidFill>
              </a:rPr>
              <a:t>=</a:t>
            </a:r>
            <a:r>
              <a:rPr lang="pt-BR" sz="1100">
                <a:solidFill>
                  <a:schemeClr val="dk1"/>
                </a:solidFill>
              </a:rPr>
              <a:t> imagecreatefromjpeg(</a:t>
            </a:r>
            <a:r>
              <a:rPr lang="pt-BR" sz="1100">
                <a:solidFill>
                  <a:schemeClr val="dk1"/>
                </a:solidFill>
                <a:highlight>
                  <a:srgbClr val="FFF0F0"/>
                </a:highlight>
              </a:rPr>
              <a:t>'pencil.jpg'</a:t>
            </a:r>
            <a:r>
              <a:rPr lang="pt-BR" sz="1100">
                <a:solidFill>
                  <a:schemeClr val="dk1"/>
                </a:solidFill>
              </a:rPr>
              <a:t>);</a:t>
            </a:r>
            <a:endParaRPr sz="1100">
              <a:solidFill>
                <a:schemeClr val="dk1"/>
              </a:solidFill>
            </a:endParaRPr>
          </a:p>
          <a:p>
            <a:pPr indent="0" lvl="0" marL="0" rtl="0" algn="l">
              <a:spcBef>
                <a:spcPts val="0"/>
              </a:spcBef>
              <a:spcAft>
                <a:spcPts val="0"/>
              </a:spcAft>
              <a:buNone/>
            </a:pPr>
            <a:r>
              <a:rPr lang="pt-BR" sz="1100">
                <a:solidFill>
                  <a:srgbClr val="996633"/>
                </a:solidFill>
              </a:rPr>
              <a:t>$opacidade</a:t>
            </a:r>
            <a:r>
              <a:rPr lang="pt-BR" sz="1100">
                <a:solidFill>
                  <a:schemeClr val="dk1"/>
                </a:solidFill>
              </a:rPr>
              <a:t> </a:t>
            </a:r>
            <a:r>
              <a:rPr lang="pt-BR" sz="1100">
                <a:solidFill>
                  <a:srgbClr val="333333"/>
                </a:solidFill>
              </a:rPr>
              <a:t>=</a:t>
            </a:r>
            <a:r>
              <a:rPr lang="pt-BR" sz="1100">
                <a:solidFill>
                  <a:schemeClr val="dk1"/>
                </a:solidFill>
              </a:rPr>
              <a:t> </a:t>
            </a:r>
            <a:r>
              <a:rPr b="1" lang="pt-BR" sz="1100">
                <a:solidFill>
                  <a:srgbClr val="0000DD"/>
                </a:solidFill>
              </a:rPr>
              <a:t>50</a:t>
            </a:r>
            <a:r>
              <a:rPr lang="pt-BR" sz="1100">
                <a:solidFill>
                  <a:schemeClr val="dk1"/>
                </a:solidFill>
              </a:rPr>
              <a:t>;</a:t>
            </a:r>
            <a:endParaRPr sz="1100">
              <a:solidFill>
                <a:schemeClr val="dk1"/>
              </a:solidFill>
            </a:endParaRPr>
          </a:p>
          <a:p>
            <a:pPr indent="0" lvl="0" marL="0" rtl="0" algn="l">
              <a:spcBef>
                <a:spcPts val="0"/>
              </a:spcBef>
              <a:spcAft>
                <a:spcPts val="0"/>
              </a:spcAft>
              <a:buNone/>
            </a:pPr>
            <a:r>
              <a:t/>
            </a:r>
            <a:endParaRPr sz="1100">
              <a:solidFill>
                <a:schemeClr val="dk1"/>
              </a:solidFill>
            </a:endParaRPr>
          </a:p>
          <a:p>
            <a:pPr indent="0" lvl="0" marL="0" rtl="0" algn="l">
              <a:spcBef>
                <a:spcPts val="0"/>
              </a:spcBef>
              <a:spcAft>
                <a:spcPts val="0"/>
              </a:spcAft>
              <a:buNone/>
            </a:pPr>
            <a:r>
              <a:rPr lang="pt-BR" sz="1100">
                <a:solidFill>
                  <a:srgbClr val="888888"/>
                </a:solidFill>
              </a:rPr>
              <a:t>// Copiar e mesclar</a:t>
            </a:r>
            <a:endParaRPr sz="1100">
              <a:solidFill>
                <a:schemeClr val="dk1"/>
              </a:solidFill>
            </a:endParaRPr>
          </a:p>
          <a:p>
            <a:pPr indent="0" lvl="0" marL="0" rtl="0" algn="l">
              <a:spcBef>
                <a:spcPts val="0"/>
              </a:spcBef>
              <a:spcAft>
                <a:spcPts val="0"/>
              </a:spcAft>
              <a:buNone/>
            </a:pPr>
            <a:r>
              <a:rPr lang="pt-BR" sz="1100">
                <a:solidFill>
                  <a:schemeClr val="dk1"/>
                </a:solidFill>
              </a:rPr>
              <a:t>imagecopy(</a:t>
            </a:r>
            <a:r>
              <a:rPr lang="pt-BR" sz="1100">
                <a:solidFill>
                  <a:srgbClr val="996633"/>
                </a:solidFill>
              </a:rPr>
              <a:t>$image</a:t>
            </a:r>
            <a:r>
              <a:rPr lang="pt-BR" sz="1100">
                <a:solidFill>
                  <a:schemeClr val="dk1"/>
                </a:solidFill>
              </a:rPr>
              <a:t>, </a:t>
            </a:r>
            <a:r>
              <a:rPr lang="pt-BR" sz="1100">
                <a:solidFill>
                  <a:srgbClr val="996633"/>
                </a:solidFill>
              </a:rPr>
              <a:t>$image_sobrepor</a:t>
            </a:r>
            <a:r>
              <a:rPr lang="pt-BR" sz="1100">
                <a:solidFill>
                  <a:schemeClr val="dk1"/>
                </a:solidFill>
              </a:rPr>
              <a:t>, </a:t>
            </a:r>
            <a:endParaRPr sz="1100">
              <a:solidFill>
                <a:schemeClr val="dk1"/>
              </a:solidFill>
            </a:endParaRPr>
          </a:p>
          <a:p>
            <a:pPr indent="0" lvl="0" marL="0" rtl="0" algn="l">
              <a:spcBef>
                <a:spcPts val="0"/>
              </a:spcBef>
              <a:spcAft>
                <a:spcPts val="0"/>
              </a:spcAft>
              <a:buNone/>
            </a:pPr>
            <a:r>
              <a:rPr lang="pt-BR" sz="1100">
                <a:solidFill>
                  <a:schemeClr val="dk1"/>
                </a:solidFill>
              </a:rPr>
              <a:t>        </a:t>
            </a:r>
            <a:r>
              <a:rPr b="1" lang="pt-BR" sz="1100">
                <a:solidFill>
                  <a:srgbClr val="0000DD"/>
                </a:solidFill>
              </a:rPr>
              <a:t>10</a:t>
            </a:r>
            <a:r>
              <a:rPr lang="pt-BR" sz="1100">
                <a:solidFill>
                  <a:schemeClr val="dk1"/>
                </a:solidFill>
              </a:rPr>
              <a:t>, </a:t>
            </a:r>
            <a:r>
              <a:rPr b="1" lang="pt-BR" sz="1100">
                <a:solidFill>
                  <a:srgbClr val="0000DD"/>
                </a:solidFill>
              </a:rPr>
              <a:t>10</a:t>
            </a:r>
            <a:r>
              <a:rPr lang="pt-BR" sz="1100">
                <a:solidFill>
                  <a:schemeClr val="dk1"/>
                </a:solidFill>
              </a:rPr>
              <a:t>, </a:t>
            </a:r>
            <a:r>
              <a:rPr lang="pt-BR" sz="1100">
                <a:solidFill>
                  <a:srgbClr val="888888"/>
                </a:solidFill>
              </a:rPr>
              <a:t>//posição inicial da sobreposição</a:t>
            </a:r>
            <a:endParaRPr sz="1100">
              <a:solidFill>
                <a:schemeClr val="dk1"/>
              </a:solidFill>
            </a:endParaRPr>
          </a:p>
          <a:p>
            <a:pPr indent="0" lvl="0" marL="0" rtl="0" algn="l">
              <a:spcBef>
                <a:spcPts val="0"/>
              </a:spcBef>
              <a:spcAft>
                <a:spcPts val="0"/>
              </a:spcAft>
              <a:buNone/>
            </a:pPr>
            <a:r>
              <a:rPr lang="pt-BR" sz="1100">
                <a:solidFill>
                  <a:schemeClr val="dk1"/>
                </a:solidFill>
              </a:rPr>
              <a:t>        </a:t>
            </a:r>
            <a:r>
              <a:rPr b="1" lang="pt-BR" sz="1100">
                <a:solidFill>
                  <a:srgbClr val="0000DD"/>
                </a:solidFill>
              </a:rPr>
              <a:t>0</a:t>
            </a:r>
            <a:r>
              <a:rPr lang="pt-BR" sz="1100">
                <a:solidFill>
                  <a:schemeClr val="dk1"/>
                </a:solidFill>
              </a:rPr>
              <a:t>, </a:t>
            </a:r>
            <a:r>
              <a:rPr b="1" lang="pt-BR" sz="1100">
                <a:solidFill>
                  <a:srgbClr val="0000DD"/>
                </a:solidFill>
              </a:rPr>
              <a:t>0</a:t>
            </a:r>
            <a:r>
              <a:rPr lang="pt-BR" sz="1100">
                <a:solidFill>
                  <a:schemeClr val="dk1"/>
                </a:solidFill>
              </a:rPr>
              <a:t>, </a:t>
            </a:r>
            <a:r>
              <a:rPr lang="pt-BR" sz="1100">
                <a:solidFill>
                  <a:srgbClr val="888888"/>
                </a:solidFill>
              </a:rPr>
              <a:t>//posição inicial da cópia</a:t>
            </a:r>
            <a:endParaRPr sz="1100">
              <a:solidFill>
                <a:schemeClr val="dk1"/>
              </a:solidFill>
            </a:endParaRPr>
          </a:p>
          <a:p>
            <a:pPr indent="0" lvl="0" marL="0" rtl="0" algn="l">
              <a:spcBef>
                <a:spcPts val="0"/>
              </a:spcBef>
              <a:spcAft>
                <a:spcPts val="0"/>
              </a:spcAft>
              <a:buNone/>
            </a:pPr>
            <a:r>
              <a:rPr lang="pt-BR" sz="1100">
                <a:solidFill>
                  <a:schemeClr val="dk1"/>
                </a:solidFill>
              </a:rPr>
              <a:t>        </a:t>
            </a:r>
            <a:r>
              <a:rPr b="1" lang="pt-BR" sz="1100">
                <a:solidFill>
                  <a:srgbClr val="0000DD"/>
                </a:solidFill>
              </a:rPr>
              <a:t>100</a:t>
            </a:r>
            <a:r>
              <a:rPr lang="pt-BR" sz="1100">
                <a:solidFill>
                  <a:schemeClr val="dk1"/>
                </a:solidFill>
              </a:rPr>
              <a:t>, </a:t>
            </a:r>
            <a:r>
              <a:rPr b="1" lang="pt-BR" sz="1100">
                <a:solidFill>
                  <a:srgbClr val="0000DD"/>
                </a:solidFill>
              </a:rPr>
              <a:t>200</a:t>
            </a:r>
            <a:r>
              <a:rPr lang="pt-BR" sz="1100">
                <a:solidFill>
                  <a:schemeClr val="dk1"/>
                </a:solidFill>
              </a:rPr>
              <a:t>, </a:t>
            </a:r>
            <a:r>
              <a:rPr lang="pt-BR" sz="1100">
                <a:solidFill>
                  <a:srgbClr val="888888"/>
                </a:solidFill>
              </a:rPr>
              <a:t>//tamanho da cópia </a:t>
            </a:r>
            <a:endParaRPr sz="1100">
              <a:solidFill>
                <a:schemeClr val="dk1"/>
              </a:solidFill>
            </a:endParaRPr>
          </a:p>
          <a:p>
            <a:pPr indent="0" lvl="0" marL="0" rtl="0" algn="l">
              <a:spcBef>
                <a:spcPts val="0"/>
              </a:spcBef>
              <a:spcAft>
                <a:spcPts val="0"/>
              </a:spcAft>
              <a:buNone/>
            </a:pPr>
            <a:r>
              <a:rPr lang="pt-BR" sz="1100">
                <a:solidFill>
                  <a:schemeClr val="dk1"/>
                </a:solidFill>
              </a:rPr>
              <a:t>        </a:t>
            </a:r>
            <a:r>
              <a:rPr lang="pt-BR" sz="1100">
                <a:solidFill>
                  <a:srgbClr val="996633"/>
                </a:solidFill>
              </a:rPr>
              <a:t>$opacidade</a:t>
            </a:r>
            <a:r>
              <a:rPr lang="pt-BR" sz="1100">
                <a:solidFill>
                  <a:schemeClr val="dk1"/>
                </a:solidFill>
              </a:rPr>
              <a:t>); </a:t>
            </a:r>
            <a:r>
              <a:rPr lang="pt-BR" sz="1100">
                <a:solidFill>
                  <a:srgbClr val="888888"/>
                </a:solidFill>
              </a:rPr>
              <a:t>// opacidade</a:t>
            </a:r>
            <a:endParaRPr sz="1100">
              <a:solidFill>
                <a:schemeClr val="dk1"/>
              </a:solidFill>
            </a:endParaRPr>
          </a:p>
          <a:p>
            <a:pPr indent="0" lvl="0" marL="0" rtl="0" algn="l">
              <a:spcBef>
                <a:spcPts val="0"/>
              </a:spcBef>
              <a:spcAft>
                <a:spcPts val="0"/>
              </a:spcAft>
              <a:buNone/>
            </a:pPr>
            <a:r>
              <a:t/>
            </a:r>
            <a:endParaRPr sz="1100">
              <a:solidFill>
                <a:schemeClr val="dk1"/>
              </a:solidFill>
            </a:endParaRPr>
          </a:p>
          <a:p>
            <a:pPr indent="0" lvl="0" marL="0" rtl="0" algn="l">
              <a:spcBef>
                <a:spcPts val="0"/>
              </a:spcBef>
              <a:spcAft>
                <a:spcPts val="0"/>
              </a:spcAft>
              <a:buNone/>
            </a:pPr>
            <a:r>
              <a:rPr lang="pt-BR" sz="1100">
                <a:solidFill>
                  <a:schemeClr val="dk1"/>
                </a:solidFill>
              </a:rPr>
              <a:t>header(</a:t>
            </a:r>
            <a:r>
              <a:rPr lang="pt-BR" sz="1100">
                <a:solidFill>
                  <a:schemeClr val="dk1"/>
                </a:solidFill>
                <a:highlight>
                  <a:srgbClr val="FFF0F0"/>
                </a:highlight>
              </a:rPr>
              <a:t>'Content-Type: image/jpg'</a:t>
            </a:r>
            <a:r>
              <a:rPr lang="pt-BR" sz="1100">
                <a:solidFill>
                  <a:schemeClr val="dk1"/>
                </a:solidFill>
              </a:rPr>
              <a:t>);</a:t>
            </a:r>
            <a:endParaRPr sz="1100">
              <a:solidFill>
                <a:schemeClr val="dk1"/>
              </a:solidFill>
            </a:endParaRPr>
          </a:p>
          <a:p>
            <a:pPr indent="0" lvl="0" marL="0" rtl="0" algn="l">
              <a:spcBef>
                <a:spcPts val="0"/>
              </a:spcBef>
              <a:spcAft>
                <a:spcPts val="0"/>
              </a:spcAft>
              <a:buNone/>
            </a:pPr>
            <a:r>
              <a:rPr lang="pt-BR" sz="1100">
                <a:solidFill>
                  <a:schemeClr val="dk1"/>
                </a:solidFill>
              </a:rPr>
              <a:t>imagejpeg(</a:t>
            </a:r>
            <a:r>
              <a:rPr lang="pt-BR" sz="1100">
                <a:solidFill>
                  <a:srgbClr val="996633"/>
                </a:solidFill>
              </a:rPr>
              <a:t>$image</a:t>
            </a:r>
            <a:r>
              <a:rPr lang="pt-BR" sz="1100">
                <a:solidFill>
                  <a:schemeClr val="dk1"/>
                </a:solidFill>
              </a:rPr>
              <a:t>);</a:t>
            </a:r>
            <a:endParaRPr sz="1100">
              <a:solidFill>
                <a:schemeClr val="dk1"/>
              </a:solidFill>
            </a:endParaRPr>
          </a:p>
          <a:p>
            <a:pPr indent="0" lvl="0" marL="0" rtl="0" algn="l">
              <a:spcBef>
                <a:spcPts val="0"/>
              </a:spcBef>
              <a:spcAft>
                <a:spcPts val="0"/>
              </a:spcAft>
              <a:buNone/>
            </a:pPr>
            <a:r>
              <a:rPr lang="pt-BR" sz="1100">
                <a:solidFill>
                  <a:schemeClr val="dk1"/>
                </a:solidFill>
              </a:rPr>
              <a:t>imagedestroy(</a:t>
            </a:r>
            <a:r>
              <a:rPr lang="pt-BR" sz="1100">
                <a:solidFill>
                  <a:srgbClr val="996633"/>
                </a:solidFill>
              </a:rPr>
              <a:t>$image</a:t>
            </a:r>
            <a:r>
              <a:rPr lang="pt-BR" sz="1100">
                <a:solidFill>
                  <a:schemeClr val="dk1"/>
                </a:solidFill>
              </a:rPr>
              <a:t>);</a:t>
            </a:r>
            <a:endParaRPr sz="1100">
              <a:solidFill>
                <a:schemeClr val="dk1"/>
              </a:solidFill>
            </a:endParaRPr>
          </a:p>
          <a:p>
            <a:pPr indent="0" lvl="0" marL="0" rtl="0" algn="l">
              <a:lnSpc>
                <a:spcPct val="125000"/>
              </a:lnSpc>
              <a:spcBef>
                <a:spcPts val="0"/>
              </a:spcBef>
              <a:spcAft>
                <a:spcPts val="0"/>
              </a:spcAft>
              <a:buNone/>
            </a:pPr>
            <a:r>
              <a:rPr lang="pt-BR" sz="1100">
                <a:solidFill>
                  <a:schemeClr val="dk1"/>
                </a:solidFill>
              </a:rPr>
              <a:t>imagedestroy(</a:t>
            </a:r>
            <a:r>
              <a:rPr lang="pt-BR" sz="1100">
                <a:solidFill>
                  <a:srgbClr val="996633"/>
                </a:solidFill>
              </a:rPr>
              <a:t>$image_sobrepor</a:t>
            </a:r>
            <a:r>
              <a:rPr lang="pt-BR" sz="1100">
                <a:solidFill>
                  <a:schemeClr val="dk1"/>
                </a:solidFill>
              </a:rPr>
              <a:t>);</a:t>
            </a:r>
            <a:endParaRPr sz="1100">
              <a:solidFill>
                <a:schemeClr val="dk1"/>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sp>
        <p:nvSpPr>
          <p:cNvPr id="417" name="Google Shape;417;p5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u="sng"/>
              <a:t>Pós</a:t>
            </a:r>
            <a:r>
              <a:rPr lang="pt-BR"/>
              <a:t> Incremento e Decremento</a:t>
            </a:r>
            <a:endParaRPr/>
          </a:p>
        </p:txBody>
      </p:sp>
      <p:sp>
        <p:nvSpPr>
          <p:cNvPr id="418" name="Google Shape;418;p5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sz="1400">
                <a:solidFill>
                  <a:srgbClr val="5F5035"/>
                </a:solidFill>
                <a:highlight>
                  <a:srgbClr val="FFFFE8"/>
                </a:highlight>
              </a:rPr>
              <a:t>&lt;?php</a:t>
            </a:r>
            <a:br>
              <a:rPr lang="pt-BR" sz="1400">
                <a:solidFill>
                  <a:schemeClr val="dk1"/>
                </a:solidFill>
                <a:highlight>
                  <a:srgbClr val="FFFFFF"/>
                </a:highlight>
              </a:rPr>
            </a:br>
            <a:br>
              <a:rPr lang="pt-BR" sz="1400">
                <a:solidFill>
                  <a:schemeClr val="dk1"/>
                </a:solidFill>
                <a:highlight>
                  <a:srgbClr val="FFFFFF"/>
                </a:highlight>
              </a:rPr>
            </a:br>
            <a:r>
              <a:rPr lang="pt-BR" sz="1400">
                <a:solidFill>
                  <a:srgbClr val="797997"/>
                </a:solidFill>
                <a:highlight>
                  <a:srgbClr val="FFFFE8"/>
                </a:highlight>
              </a:rPr>
              <a:t>$x</a:t>
            </a:r>
            <a:r>
              <a:rPr lang="pt-BR" sz="1400">
                <a:solidFill>
                  <a:schemeClr val="dk1"/>
                </a:solidFill>
                <a:highlight>
                  <a:srgbClr val="FFFFE8"/>
                </a:highlight>
              </a:rPr>
              <a:t>   </a:t>
            </a:r>
            <a:r>
              <a:rPr lang="pt-BR" sz="1400">
                <a:solidFill>
                  <a:srgbClr val="808030"/>
                </a:solidFill>
                <a:highlight>
                  <a:srgbClr val="FFFFE8"/>
                </a:highlight>
              </a:rPr>
              <a:t>=</a:t>
            </a:r>
            <a:r>
              <a:rPr lang="pt-BR" sz="1400">
                <a:solidFill>
                  <a:schemeClr val="dk1"/>
                </a:solidFill>
                <a:highlight>
                  <a:srgbClr val="FFFFE8"/>
                </a:highlight>
              </a:rPr>
              <a:t> </a:t>
            </a:r>
            <a:r>
              <a:rPr lang="pt-BR" sz="1400">
                <a:solidFill>
                  <a:srgbClr val="008C00"/>
                </a:solidFill>
                <a:highlight>
                  <a:srgbClr val="FFFFE8"/>
                </a:highlight>
              </a:rPr>
              <a:t>10</a:t>
            </a:r>
            <a:r>
              <a:rPr lang="pt-BR" sz="1400">
                <a:solidFill>
                  <a:srgbClr val="800080"/>
                </a:solidFill>
                <a:highlight>
                  <a:srgbClr val="FFFFE8"/>
                </a:highlight>
              </a:rPr>
              <a:t>;</a:t>
            </a:r>
            <a:br>
              <a:rPr lang="pt-BR" sz="1400">
                <a:solidFill>
                  <a:schemeClr val="dk1"/>
                </a:solidFill>
                <a:highlight>
                  <a:srgbClr val="FFFFFF"/>
                </a:highlight>
              </a:rPr>
            </a:br>
            <a:r>
              <a:rPr lang="pt-BR" sz="1400">
                <a:solidFill>
                  <a:srgbClr val="797997"/>
                </a:solidFill>
                <a:highlight>
                  <a:srgbClr val="FFFFE8"/>
                </a:highlight>
              </a:rPr>
              <a:t>$y</a:t>
            </a:r>
            <a:r>
              <a:rPr lang="pt-BR" sz="1400">
                <a:solidFill>
                  <a:schemeClr val="dk1"/>
                </a:solidFill>
                <a:highlight>
                  <a:srgbClr val="FFFFE8"/>
                </a:highlight>
              </a:rPr>
              <a:t>   </a:t>
            </a:r>
            <a:r>
              <a:rPr lang="pt-BR" sz="1400">
                <a:solidFill>
                  <a:srgbClr val="808030"/>
                </a:solidFill>
                <a:highlight>
                  <a:srgbClr val="FFFFE8"/>
                </a:highlight>
              </a:rPr>
              <a:t>=</a:t>
            </a:r>
            <a:r>
              <a:rPr lang="pt-BR" sz="1400">
                <a:solidFill>
                  <a:schemeClr val="dk1"/>
                </a:solidFill>
                <a:highlight>
                  <a:srgbClr val="FFFFE8"/>
                </a:highlight>
              </a:rPr>
              <a:t> </a:t>
            </a:r>
            <a:r>
              <a:rPr lang="pt-BR" sz="1400">
                <a:solidFill>
                  <a:srgbClr val="008C00"/>
                </a:solidFill>
                <a:highlight>
                  <a:srgbClr val="FFFFE8"/>
                </a:highlight>
              </a:rPr>
              <a:t>10</a:t>
            </a:r>
            <a:r>
              <a:rPr lang="pt-BR" sz="1400">
                <a:solidFill>
                  <a:srgbClr val="800080"/>
                </a:solidFill>
                <a:highlight>
                  <a:srgbClr val="FFFFE8"/>
                </a:highlight>
              </a:rPr>
              <a:t>;</a:t>
            </a:r>
            <a:br>
              <a:rPr lang="pt-BR" sz="1400">
                <a:solidFill>
                  <a:schemeClr val="dk1"/>
                </a:solidFill>
                <a:highlight>
                  <a:srgbClr val="FFFFFF"/>
                </a:highlight>
              </a:rPr>
            </a:br>
            <a:br>
              <a:rPr lang="pt-BR" sz="1400">
                <a:solidFill>
                  <a:schemeClr val="dk1"/>
                </a:solidFill>
                <a:highlight>
                  <a:srgbClr val="FFFFFF"/>
                </a:highlight>
              </a:rPr>
            </a:br>
            <a:r>
              <a:rPr lang="pt-BR" sz="1400">
                <a:solidFill>
                  <a:srgbClr val="696969"/>
                </a:solidFill>
                <a:highlight>
                  <a:srgbClr val="FFFFE8"/>
                </a:highlight>
              </a:rPr>
              <a:t>//pós incremento</a:t>
            </a:r>
            <a:br>
              <a:rPr lang="pt-BR" sz="1400">
                <a:solidFill>
                  <a:schemeClr val="dk1"/>
                </a:solidFill>
                <a:highlight>
                  <a:srgbClr val="FFFFFF"/>
                </a:highlight>
              </a:rPr>
            </a:br>
            <a:r>
              <a:rPr b="1" lang="pt-BR" sz="1400">
                <a:solidFill>
                  <a:srgbClr val="800000"/>
                </a:solidFill>
                <a:highlight>
                  <a:srgbClr val="FFFFE8"/>
                </a:highlight>
              </a:rPr>
              <a:t>echo</a:t>
            </a:r>
            <a:r>
              <a:rPr lang="pt-BR" sz="1400">
                <a:solidFill>
                  <a:schemeClr val="dk1"/>
                </a:solidFill>
                <a:highlight>
                  <a:srgbClr val="FFFFE8"/>
                </a:highlight>
              </a:rPr>
              <a:t> </a:t>
            </a:r>
            <a:r>
              <a:rPr lang="pt-BR" sz="1400">
                <a:solidFill>
                  <a:srgbClr val="0000E6"/>
                </a:solidFill>
                <a:highlight>
                  <a:srgbClr val="FFFFE8"/>
                </a:highlight>
              </a:rPr>
              <a:t>"valor de x:"</a:t>
            </a:r>
            <a:r>
              <a:rPr lang="pt-BR" sz="1400">
                <a:solidFill>
                  <a:srgbClr val="808030"/>
                </a:solidFill>
                <a:highlight>
                  <a:srgbClr val="FFFFE8"/>
                </a:highlight>
              </a:rPr>
              <a:t>.</a:t>
            </a:r>
            <a:r>
              <a:rPr lang="pt-BR" sz="1400">
                <a:solidFill>
                  <a:srgbClr val="797997"/>
                </a:solidFill>
                <a:highlight>
                  <a:srgbClr val="FFFFE8"/>
                </a:highlight>
              </a:rPr>
              <a:t>$x</a:t>
            </a:r>
            <a:r>
              <a:rPr lang="pt-BR" sz="1400">
                <a:solidFill>
                  <a:srgbClr val="808030"/>
                </a:solidFill>
                <a:highlight>
                  <a:srgbClr val="FFFFE8"/>
                </a:highlight>
              </a:rPr>
              <a:t>++</a:t>
            </a:r>
            <a:r>
              <a:rPr lang="pt-BR" sz="1400">
                <a:solidFill>
                  <a:srgbClr val="800080"/>
                </a:solidFill>
                <a:highlight>
                  <a:srgbClr val="FFFFE8"/>
                </a:highlight>
              </a:rPr>
              <a:t>;</a:t>
            </a:r>
            <a:r>
              <a:rPr lang="pt-BR" sz="1400">
                <a:solidFill>
                  <a:schemeClr val="dk1"/>
                </a:solidFill>
                <a:highlight>
                  <a:srgbClr val="FFFFE8"/>
                </a:highlight>
              </a:rPr>
              <a:t> </a:t>
            </a:r>
            <a:r>
              <a:rPr lang="pt-BR" sz="1400">
                <a:solidFill>
                  <a:srgbClr val="696969"/>
                </a:solidFill>
                <a:highlight>
                  <a:srgbClr val="FFFFE8"/>
                </a:highlight>
              </a:rPr>
              <a:t>//10 - Retorna $x e então incrementa $x mais 1</a:t>
            </a:r>
            <a:br>
              <a:rPr lang="pt-BR" sz="1400">
                <a:solidFill>
                  <a:schemeClr val="dk1"/>
                </a:solidFill>
                <a:highlight>
                  <a:srgbClr val="FFFFFF"/>
                </a:highlight>
              </a:rPr>
            </a:br>
            <a:r>
              <a:rPr b="1" lang="pt-BR" sz="1400">
                <a:solidFill>
                  <a:srgbClr val="800000"/>
                </a:solidFill>
                <a:highlight>
                  <a:srgbClr val="FFFFE8"/>
                </a:highlight>
              </a:rPr>
              <a:t>echo</a:t>
            </a:r>
            <a:r>
              <a:rPr lang="pt-BR" sz="1400">
                <a:solidFill>
                  <a:schemeClr val="dk1"/>
                </a:solidFill>
                <a:highlight>
                  <a:srgbClr val="FFFFE8"/>
                </a:highlight>
              </a:rPr>
              <a:t> </a:t>
            </a:r>
            <a:r>
              <a:rPr lang="pt-BR" sz="1400">
                <a:solidFill>
                  <a:srgbClr val="0000E6"/>
                </a:solidFill>
                <a:highlight>
                  <a:srgbClr val="FFFFE8"/>
                </a:highlight>
              </a:rPr>
              <a:t>"valor de x:"</a:t>
            </a:r>
            <a:r>
              <a:rPr lang="pt-BR" sz="1400">
                <a:solidFill>
                  <a:srgbClr val="808030"/>
                </a:solidFill>
                <a:highlight>
                  <a:srgbClr val="FFFFE8"/>
                </a:highlight>
              </a:rPr>
              <a:t>.</a:t>
            </a:r>
            <a:r>
              <a:rPr lang="pt-BR" sz="1400">
                <a:solidFill>
                  <a:srgbClr val="797997"/>
                </a:solidFill>
                <a:highlight>
                  <a:srgbClr val="FFFFE8"/>
                </a:highlight>
              </a:rPr>
              <a:t>$x</a:t>
            </a:r>
            <a:r>
              <a:rPr lang="pt-BR" sz="1400">
                <a:solidFill>
                  <a:srgbClr val="800080"/>
                </a:solidFill>
                <a:highlight>
                  <a:srgbClr val="FFFFE8"/>
                </a:highlight>
              </a:rPr>
              <a:t>;</a:t>
            </a:r>
            <a:r>
              <a:rPr lang="pt-BR" sz="1400">
                <a:solidFill>
                  <a:schemeClr val="dk1"/>
                </a:solidFill>
                <a:highlight>
                  <a:srgbClr val="FFFFE8"/>
                </a:highlight>
              </a:rPr>
              <a:t>   </a:t>
            </a:r>
            <a:r>
              <a:rPr lang="pt-BR" sz="1400">
                <a:solidFill>
                  <a:srgbClr val="696969"/>
                </a:solidFill>
                <a:highlight>
                  <a:srgbClr val="FFFFE8"/>
                </a:highlight>
              </a:rPr>
              <a:t>//11</a:t>
            </a:r>
            <a:br>
              <a:rPr lang="pt-BR" sz="1400">
                <a:solidFill>
                  <a:schemeClr val="dk1"/>
                </a:solidFill>
                <a:highlight>
                  <a:srgbClr val="FFFFFF"/>
                </a:highlight>
              </a:rPr>
            </a:br>
            <a:br>
              <a:rPr lang="pt-BR" sz="1400">
                <a:solidFill>
                  <a:schemeClr val="dk1"/>
                </a:solidFill>
                <a:highlight>
                  <a:srgbClr val="FFFFFF"/>
                </a:highlight>
              </a:rPr>
            </a:br>
            <a:r>
              <a:rPr lang="pt-BR" sz="1400">
                <a:solidFill>
                  <a:srgbClr val="696969"/>
                </a:solidFill>
                <a:highlight>
                  <a:srgbClr val="FFFFE8"/>
                </a:highlight>
              </a:rPr>
              <a:t>//pós decremento</a:t>
            </a:r>
            <a:br>
              <a:rPr lang="pt-BR" sz="1400">
                <a:solidFill>
                  <a:schemeClr val="dk1"/>
                </a:solidFill>
                <a:highlight>
                  <a:srgbClr val="FFFFFF"/>
                </a:highlight>
              </a:rPr>
            </a:br>
            <a:r>
              <a:rPr b="1" lang="pt-BR" sz="1400">
                <a:solidFill>
                  <a:srgbClr val="800000"/>
                </a:solidFill>
                <a:highlight>
                  <a:srgbClr val="FFFFE8"/>
                </a:highlight>
              </a:rPr>
              <a:t>echo</a:t>
            </a:r>
            <a:r>
              <a:rPr lang="pt-BR" sz="1400">
                <a:solidFill>
                  <a:schemeClr val="dk1"/>
                </a:solidFill>
                <a:highlight>
                  <a:srgbClr val="FFFFE8"/>
                </a:highlight>
              </a:rPr>
              <a:t> </a:t>
            </a:r>
            <a:r>
              <a:rPr lang="pt-BR" sz="1400">
                <a:solidFill>
                  <a:srgbClr val="0000E6"/>
                </a:solidFill>
                <a:highlight>
                  <a:srgbClr val="FFFFE8"/>
                </a:highlight>
              </a:rPr>
              <a:t>"valor de x:"</a:t>
            </a:r>
            <a:r>
              <a:rPr lang="pt-BR" sz="1400">
                <a:solidFill>
                  <a:srgbClr val="808030"/>
                </a:solidFill>
                <a:highlight>
                  <a:srgbClr val="FFFFE8"/>
                </a:highlight>
              </a:rPr>
              <a:t>.</a:t>
            </a:r>
            <a:r>
              <a:rPr lang="pt-BR" sz="1400">
                <a:solidFill>
                  <a:srgbClr val="797997"/>
                </a:solidFill>
                <a:highlight>
                  <a:srgbClr val="FFFFE8"/>
                </a:highlight>
              </a:rPr>
              <a:t>$y</a:t>
            </a:r>
            <a:r>
              <a:rPr lang="pt-BR" sz="1400">
                <a:solidFill>
                  <a:srgbClr val="808030"/>
                </a:solidFill>
                <a:highlight>
                  <a:srgbClr val="FFFFE8"/>
                </a:highlight>
              </a:rPr>
              <a:t>--</a:t>
            </a:r>
            <a:r>
              <a:rPr lang="pt-BR" sz="1400">
                <a:solidFill>
                  <a:srgbClr val="800080"/>
                </a:solidFill>
                <a:highlight>
                  <a:srgbClr val="FFFFE8"/>
                </a:highlight>
              </a:rPr>
              <a:t>;</a:t>
            </a:r>
            <a:r>
              <a:rPr lang="pt-BR" sz="1400">
                <a:solidFill>
                  <a:schemeClr val="dk1"/>
                </a:solidFill>
                <a:highlight>
                  <a:srgbClr val="FFFFE8"/>
                </a:highlight>
              </a:rPr>
              <a:t> </a:t>
            </a:r>
            <a:r>
              <a:rPr lang="pt-BR" sz="1400">
                <a:solidFill>
                  <a:srgbClr val="696969"/>
                </a:solidFill>
                <a:highlight>
                  <a:srgbClr val="FFFFE8"/>
                </a:highlight>
              </a:rPr>
              <a:t>//10 - Retorna $y e então decrementa $y menos 1</a:t>
            </a:r>
            <a:br>
              <a:rPr lang="pt-BR" sz="1400">
                <a:solidFill>
                  <a:schemeClr val="dk1"/>
                </a:solidFill>
                <a:highlight>
                  <a:srgbClr val="FFFFFF"/>
                </a:highlight>
              </a:rPr>
            </a:br>
            <a:r>
              <a:rPr b="1" lang="pt-BR" sz="1400">
                <a:solidFill>
                  <a:srgbClr val="800000"/>
                </a:solidFill>
                <a:highlight>
                  <a:srgbClr val="FFFFE8"/>
                </a:highlight>
              </a:rPr>
              <a:t>echo</a:t>
            </a:r>
            <a:r>
              <a:rPr lang="pt-BR" sz="1400">
                <a:solidFill>
                  <a:schemeClr val="dk1"/>
                </a:solidFill>
                <a:highlight>
                  <a:srgbClr val="FFFFE8"/>
                </a:highlight>
              </a:rPr>
              <a:t> </a:t>
            </a:r>
            <a:r>
              <a:rPr lang="pt-BR" sz="1400">
                <a:solidFill>
                  <a:srgbClr val="0000E6"/>
                </a:solidFill>
                <a:highlight>
                  <a:srgbClr val="FFFFE8"/>
                </a:highlight>
              </a:rPr>
              <a:t>"valor de x:"</a:t>
            </a:r>
            <a:r>
              <a:rPr lang="pt-BR" sz="1400">
                <a:solidFill>
                  <a:srgbClr val="808030"/>
                </a:solidFill>
                <a:highlight>
                  <a:srgbClr val="FFFFE8"/>
                </a:highlight>
              </a:rPr>
              <a:t>.</a:t>
            </a:r>
            <a:r>
              <a:rPr lang="pt-BR" sz="1400">
                <a:solidFill>
                  <a:srgbClr val="797997"/>
                </a:solidFill>
                <a:highlight>
                  <a:srgbClr val="FFFFE8"/>
                </a:highlight>
              </a:rPr>
              <a:t>$y</a:t>
            </a:r>
            <a:r>
              <a:rPr lang="pt-BR" sz="1400">
                <a:solidFill>
                  <a:srgbClr val="800080"/>
                </a:solidFill>
                <a:highlight>
                  <a:srgbClr val="FFFFE8"/>
                </a:highlight>
              </a:rPr>
              <a:t>;</a:t>
            </a:r>
            <a:r>
              <a:rPr lang="pt-BR" sz="1400">
                <a:solidFill>
                  <a:schemeClr val="dk1"/>
                </a:solidFill>
                <a:highlight>
                  <a:srgbClr val="FFFFE8"/>
                </a:highlight>
              </a:rPr>
              <a:t>   </a:t>
            </a:r>
            <a:r>
              <a:rPr lang="pt-BR" sz="1400">
                <a:solidFill>
                  <a:srgbClr val="696969"/>
                </a:solidFill>
                <a:highlight>
                  <a:srgbClr val="FFFFE8"/>
                </a:highlight>
              </a:rPr>
              <a:t>//9</a:t>
            </a:r>
            <a:endParaRPr sz="1400">
              <a:solidFill>
                <a:srgbClr val="5F5035"/>
              </a:solidFill>
              <a:highlight>
                <a:srgbClr val="FFFFE8"/>
              </a:highlight>
            </a:endParaRPr>
          </a:p>
          <a:p>
            <a:pPr indent="0" lvl="0" marL="0" rtl="0" algn="l">
              <a:spcBef>
                <a:spcPts val="1600"/>
              </a:spcBef>
              <a:spcAft>
                <a:spcPts val="1600"/>
              </a:spcAft>
              <a:buNone/>
            </a:pPr>
            <a:r>
              <a:t/>
            </a:r>
            <a:endParaRPr/>
          </a:p>
        </p:txBody>
      </p:sp>
    </p:spTree>
  </p:cSld>
  <p:clrMapOvr>
    <a:masterClrMapping/>
  </p:clrMapOvr>
</p:sld>
</file>

<file path=ppt/slides/slide4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1" name="Shape 3491"/>
        <p:cNvGrpSpPr/>
        <p:nvPr/>
      </p:nvGrpSpPr>
      <p:grpSpPr>
        <a:xfrm>
          <a:off x="0" y="0"/>
          <a:ext cx="0" cy="0"/>
          <a:chOff x="0" y="0"/>
          <a:chExt cx="0" cy="0"/>
        </a:xfrm>
      </p:grpSpPr>
      <p:sp>
        <p:nvSpPr>
          <p:cNvPr id="3492" name="Google Shape;3492;p42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GD (marca d’água com transparência)</a:t>
            </a:r>
            <a:endParaRPr/>
          </a:p>
        </p:txBody>
      </p:sp>
      <p:sp>
        <p:nvSpPr>
          <p:cNvPr id="3493" name="Google Shape;3493;p422"/>
          <p:cNvSpPr txBox="1"/>
          <p:nvPr/>
        </p:nvSpPr>
        <p:spPr>
          <a:xfrm>
            <a:off x="265750" y="1165850"/>
            <a:ext cx="5306400" cy="39297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pt-BR" sz="1100">
                <a:solidFill>
                  <a:srgbClr val="557799"/>
                </a:solidFill>
              </a:rPr>
              <a:t>&lt;?php</a:t>
            </a:r>
            <a:endParaRPr sz="1100">
              <a:solidFill>
                <a:schemeClr val="dk1"/>
              </a:solidFill>
            </a:endParaRPr>
          </a:p>
          <a:p>
            <a:pPr indent="0" lvl="0" marL="0" rtl="0" algn="l">
              <a:spcBef>
                <a:spcPts val="0"/>
              </a:spcBef>
              <a:spcAft>
                <a:spcPts val="0"/>
              </a:spcAft>
              <a:buNone/>
            </a:pPr>
            <a:r>
              <a:rPr lang="pt-BR" sz="1100">
                <a:solidFill>
                  <a:srgbClr val="996633"/>
                </a:solidFill>
              </a:rPr>
              <a:t>$nome_arquivo</a:t>
            </a:r>
            <a:r>
              <a:rPr lang="pt-BR" sz="1100">
                <a:solidFill>
                  <a:schemeClr val="dk1"/>
                </a:solidFill>
              </a:rPr>
              <a:t> </a:t>
            </a:r>
            <a:r>
              <a:rPr lang="pt-BR" sz="1100">
                <a:solidFill>
                  <a:srgbClr val="333333"/>
                </a:solidFill>
              </a:rPr>
              <a:t>=</a:t>
            </a:r>
            <a:r>
              <a:rPr lang="pt-BR" sz="1100">
                <a:solidFill>
                  <a:schemeClr val="dk1"/>
                </a:solidFill>
              </a:rPr>
              <a:t> </a:t>
            </a:r>
            <a:r>
              <a:rPr lang="pt-BR" sz="1100">
                <a:solidFill>
                  <a:schemeClr val="dk1"/>
                </a:solidFill>
                <a:highlight>
                  <a:srgbClr val="FFF0F0"/>
                </a:highlight>
              </a:rPr>
              <a:t>'levi.jpg'</a:t>
            </a:r>
            <a:r>
              <a:rPr lang="pt-BR" sz="1100">
                <a:solidFill>
                  <a:schemeClr val="dk1"/>
                </a:solidFill>
              </a:rPr>
              <a:t>;</a:t>
            </a:r>
            <a:endParaRPr sz="1100">
              <a:solidFill>
                <a:schemeClr val="dk1"/>
              </a:solidFill>
            </a:endParaRPr>
          </a:p>
          <a:p>
            <a:pPr indent="0" lvl="0" marL="0" rtl="0" algn="l">
              <a:spcBef>
                <a:spcPts val="0"/>
              </a:spcBef>
              <a:spcAft>
                <a:spcPts val="0"/>
              </a:spcAft>
              <a:buNone/>
            </a:pPr>
            <a:r>
              <a:rPr lang="pt-BR" sz="1100">
                <a:solidFill>
                  <a:srgbClr val="996633"/>
                </a:solidFill>
              </a:rPr>
              <a:t>$marca</a:t>
            </a:r>
            <a:r>
              <a:rPr lang="pt-BR" sz="1100">
                <a:solidFill>
                  <a:schemeClr val="dk1"/>
                </a:solidFill>
              </a:rPr>
              <a:t>        </a:t>
            </a:r>
            <a:r>
              <a:rPr lang="pt-BR" sz="1100">
                <a:solidFill>
                  <a:srgbClr val="333333"/>
                </a:solidFill>
              </a:rPr>
              <a:t>=</a:t>
            </a:r>
            <a:r>
              <a:rPr lang="pt-BR" sz="1100">
                <a:solidFill>
                  <a:schemeClr val="dk1"/>
                </a:solidFill>
              </a:rPr>
              <a:t> </a:t>
            </a:r>
            <a:r>
              <a:rPr lang="pt-BR" sz="1100">
                <a:solidFill>
                  <a:schemeClr val="dk1"/>
                </a:solidFill>
                <a:highlight>
                  <a:srgbClr val="FFF0F0"/>
                </a:highlight>
              </a:rPr>
              <a:t>'logo.png'</a:t>
            </a:r>
            <a:r>
              <a:rPr lang="pt-BR" sz="1100">
                <a:solidFill>
                  <a:schemeClr val="dk1"/>
                </a:solidFill>
              </a:rPr>
              <a:t>;</a:t>
            </a:r>
            <a:endParaRPr sz="1100">
              <a:solidFill>
                <a:schemeClr val="dk1"/>
              </a:solidFill>
            </a:endParaRPr>
          </a:p>
          <a:p>
            <a:pPr indent="0" lvl="0" marL="0" rtl="0" algn="l">
              <a:spcBef>
                <a:spcPts val="0"/>
              </a:spcBef>
              <a:spcAft>
                <a:spcPts val="0"/>
              </a:spcAft>
              <a:buNone/>
            </a:pPr>
            <a:r>
              <a:rPr lang="pt-BR" sz="1100">
                <a:solidFill>
                  <a:srgbClr val="996633"/>
                </a:solidFill>
              </a:rPr>
              <a:t>$opacidade</a:t>
            </a:r>
            <a:r>
              <a:rPr lang="pt-BR" sz="1100">
                <a:solidFill>
                  <a:schemeClr val="dk1"/>
                </a:solidFill>
              </a:rPr>
              <a:t>    </a:t>
            </a:r>
            <a:r>
              <a:rPr lang="pt-BR" sz="1100">
                <a:solidFill>
                  <a:srgbClr val="333333"/>
                </a:solidFill>
              </a:rPr>
              <a:t>=</a:t>
            </a:r>
            <a:r>
              <a:rPr lang="pt-BR" sz="1100">
                <a:solidFill>
                  <a:schemeClr val="dk1"/>
                </a:solidFill>
              </a:rPr>
              <a:t> </a:t>
            </a:r>
            <a:r>
              <a:rPr b="1" lang="pt-BR" sz="1100">
                <a:solidFill>
                  <a:srgbClr val="0000DD"/>
                </a:solidFill>
              </a:rPr>
              <a:t>50</a:t>
            </a:r>
            <a:r>
              <a:rPr lang="pt-BR" sz="1100">
                <a:solidFill>
                  <a:schemeClr val="dk1"/>
                </a:solidFill>
              </a:rPr>
              <a:t>;</a:t>
            </a:r>
            <a:endParaRPr sz="1100">
              <a:solidFill>
                <a:schemeClr val="dk1"/>
              </a:solidFill>
            </a:endParaRPr>
          </a:p>
          <a:p>
            <a:pPr indent="0" lvl="0" marL="0" rtl="0" algn="l">
              <a:spcBef>
                <a:spcPts val="0"/>
              </a:spcBef>
              <a:spcAft>
                <a:spcPts val="0"/>
              </a:spcAft>
              <a:buNone/>
            </a:pPr>
            <a:r>
              <a:rPr lang="pt-BR" sz="1100">
                <a:solidFill>
                  <a:srgbClr val="996633"/>
                </a:solidFill>
              </a:rPr>
              <a:t>$imagem</a:t>
            </a:r>
            <a:r>
              <a:rPr lang="pt-BR" sz="1100">
                <a:solidFill>
                  <a:schemeClr val="dk1"/>
                </a:solidFill>
              </a:rPr>
              <a:t> </a:t>
            </a:r>
            <a:r>
              <a:rPr lang="pt-BR" sz="1100">
                <a:solidFill>
                  <a:srgbClr val="333333"/>
                </a:solidFill>
              </a:rPr>
              <a:t>=</a:t>
            </a:r>
            <a:r>
              <a:rPr lang="pt-BR" sz="1100">
                <a:solidFill>
                  <a:schemeClr val="dk1"/>
                </a:solidFill>
              </a:rPr>
              <a:t> imagecreatefromjpeg(</a:t>
            </a:r>
            <a:r>
              <a:rPr lang="pt-BR" sz="1100">
                <a:solidFill>
                  <a:srgbClr val="996633"/>
                </a:solidFill>
              </a:rPr>
              <a:t>$nome_arquivo</a:t>
            </a:r>
            <a:r>
              <a:rPr lang="pt-BR" sz="1100">
                <a:solidFill>
                  <a:schemeClr val="dk1"/>
                </a:solidFill>
              </a:rPr>
              <a:t>);</a:t>
            </a:r>
            <a:endParaRPr sz="1100">
              <a:solidFill>
                <a:schemeClr val="dk1"/>
              </a:solidFill>
            </a:endParaRPr>
          </a:p>
          <a:p>
            <a:pPr indent="0" lvl="0" marL="0" rtl="0" algn="l">
              <a:spcBef>
                <a:spcPts val="0"/>
              </a:spcBef>
              <a:spcAft>
                <a:spcPts val="0"/>
              </a:spcAft>
              <a:buNone/>
            </a:pPr>
            <a:r>
              <a:rPr lang="pt-BR" sz="1100">
                <a:solidFill>
                  <a:srgbClr val="996633"/>
                </a:solidFill>
              </a:rPr>
              <a:t>$imagem_marca</a:t>
            </a:r>
            <a:r>
              <a:rPr lang="pt-BR" sz="1100">
                <a:solidFill>
                  <a:schemeClr val="dk1"/>
                </a:solidFill>
              </a:rPr>
              <a:t> </a:t>
            </a:r>
            <a:r>
              <a:rPr lang="pt-BR" sz="1100">
                <a:solidFill>
                  <a:srgbClr val="333333"/>
                </a:solidFill>
              </a:rPr>
              <a:t>=</a:t>
            </a:r>
            <a:r>
              <a:rPr lang="pt-BR" sz="1100">
                <a:solidFill>
                  <a:schemeClr val="dk1"/>
                </a:solidFill>
              </a:rPr>
              <a:t> imagecreatefrompng(</a:t>
            </a:r>
            <a:r>
              <a:rPr lang="pt-BR" sz="1100">
                <a:solidFill>
                  <a:srgbClr val="996633"/>
                </a:solidFill>
              </a:rPr>
              <a:t>$marca</a:t>
            </a:r>
            <a:r>
              <a:rPr lang="pt-BR" sz="1100">
                <a:solidFill>
                  <a:schemeClr val="dk1"/>
                </a:solidFill>
              </a:rPr>
              <a:t>);</a:t>
            </a:r>
            <a:endParaRPr sz="1100">
              <a:solidFill>
                <a:schemeClr val="dk1"/>
              </a:solidFill>
            </a:endParaRPr>
          </a:p>
          <a:p>
            <a:pPr indent="0" lvl="0" marL="0" rtl="0" algn="l">
              <a:spcBef>
                <a:spcPts val="0"/>
              </a:spcBef>
              <a:spcAft>
                <a:spcPts val="0"/>
              </a:spcAft>
              <a:buNone/>
            </a:pPr>
            <a:r>
              <a:rPr b="1" lang="pt-BR" sz="1100">
                <a:solidFill>
                  <a:srgbClr val="008800"/>
                </a:solidFill>
              </a:rPr>
              <a:t>list</a:t>
            </a:r>
            <a:r>
              <a:rPr lang="pt-BR" sz="1100">
                <a:solidFill>
                  <a:schemeClr val="dk1"/>
                </a:solidFill>
              </a:rPr>
              <a:t>(</a:t>
            </a:r>
            <a:r>
              <a:rPr lang="pt-BR" sz="1100">
                <a:solidFill>
                  <a:srgbClr val="996633"/>
                </a:solidFill>
              </a:rPr>
              <a:t>$largura_arquivo</a:t>
            </a:r>
            <a:r>
              <a:rPr lang="pt-BR" sz="1100">
                <a:solidFill>
                  <a:schemeClr val="dk1"/>
                </a:solidFill>
              </a:rPr>
              <a:t>, </a:t>
            </a:r>
            <a:r>
              <a:rPr lang="pt-BR" sz="1100">
                <a:solidFill>
                  <a:srgbClr val="996633"/>
                </a:solidFill>
              </a:rPr>
              <a:t>$altura_arquivo</a:t>
            </a:r>
            <a:r>
              <a:rPr lang="pt-BR" sz="1100">
                <a:solidFill>
                  <a:schemeClr val="dk1"/>
                </a:solidFill>
              </a:rPr>
              <a:t>) </a:t>
            </a:r>
            <a:r>
              <a:rPr lang="pt-BR" sz="1100">
                <a:solidFill>
                  <a:srgbClr val="333333"/>
                </a:solidFill>
              </a:rPr>
              <a:t>=</a:t>
            </a:r>
            <a:r>
              <a:rPr lang="pt-BR" sz="1100">
                <a:solidFill>
                  <a:schemeClr val="dk1"/>
                </a:solidFill>
              </a:rPr>
              <a:t> </a:t>
            </a:r>
            <a:r>
              <a:rPr lang="pt-BR" sz="1100">
                <a:solidFill>
                  <a:srgbClr val="007020"/>
                </a:solidFill>
              </a:rPr>
              <a:t>getimagesize</a:t>
            </a:r>
            <a:r>
              <a:rPr lang="pt-BR" sz="1100">
                <a:solidFill>
                  <a:schemeClr val="dk1"/>
                </a:solidFill>
              </a:rPr>
              <a:t>(</a:t>
            </a:r>
            <a:r>
              <a:rPr lang="pt-BR" sz="1100">
                <a:solidFill>
                  <a:srgbClr val="996633"/>
                </a:solidFill>
              </a:rPr>
              <a:t>$nome_arquivo</a:t>
            </a:r>
            <a:r>
              <a:rPr lang="pt-BR" sz="1100">
                <a:solidFill>
                  <a:schemeClr val="dk1"/>
                </a:solidFill>
              </a:rPr>
              <a:t>);</a:t>
            </a:r>
            <a:endParaRPr sz="1100">
              <a:solidFill>
                <a:schemeClr val="dk1"/>
              </a:solidFill>
            </a:endParaRPr>
          </a:p>
          <a:p>
            <a:pPr indent="0" lvl="0" marL="0" rtl="0" algn="l">
              <a:spcBef>
                <a:spcPts val="0"/>
              </a:spcBef>
              <a:spcAft>
                <a:spcPts val="0"/>
              </a:spcAft>
              <a:buNone/>
            </a:pPr>
            <a:r>
              <a:rPr b="1" lang="pt-BR" sz="1100">
                <a:solidFill>
                  <a:srgbClr val="008800"/>
                </a:solidFill>
              </a:rPr>
              <a:t>list</a:t>
            </a:r>
            <a:r>
              <a:rPr lang="pt-BR" sz="1100">
                <a:solidFill>
                  <a:schemeClr val="dk1"/>
                </a:solidFill>
              </a:rPr>
              <a:t>(</a:t>
            </a:r>
            <a:r>
              <a:rPr lang="pt-BR" sz="1100">
                <a:solidFill>
                  <a:srgbClr val="996633"/>
                </a:solidFill>
              </a:rPr>
              <a:t>$largura_marca</a:t>
            </a:r>
            <a:r>
              <a:rPr lang="pt-BR" sz="1100">
                <a:solidFill>
                  <a:schemeClr val="dk1"/>
                </a:solidFill>
              </a:rPr>
              <a:t>, </a:t>
            </a:r>
            <a:r>
              <a:rPr lang="pt-BR" sz="1100">
                <a:solidFill>
                  <a:srgbClr val="996633"/>
                </a:solidFill>
              </a:rPr>
              <a:t>$altura_marca</a:t>
            </a:r>
            <a:r>
              <a:rPr lang="pt-BR" sz="1100">
                <a:solidFill>
                  <a:schemeClr val="dk1"/>
                </a:solidFill>
              </a:rPr>
              <a:t>) </a:t>
            </a:r>
            <a:r>
              <a:rPr lang="pt-BR" sz="1100">
                <a:solidFill>
                  <a:srgbClr val="333333"/>
                </a:solidFill>
              </a:rPr>
              <a:t>=</a:t>
            </a:r>
            <a:r>
              <a:rPr lang="pt-BR" sz="1100">
                <a:solidFill>
                  <a:schemeClr val="dk1"/>
                </a:solidFill>
              </a:rPr>
              <a:t> </a:t>
            </a:r>
            <a:r>
              <a:rPr lang="pt-BR" sz="1100">
                <a:solidFill>
                  <a:srgbClr val="007020"/>
                </a:solidFill>
              </a:rPr>
              <a:t>getimagesize</a:t>
            </a:r>
            <a:r>
              <a:rPr lang="pt-BR" sz="1100">
                <a:solidFill>
                  <a:schemeClr val="dk1"/>
                </a:solidFill>
              </a:rPr>
              <a:t>(</a:t>
            </a:r>
            <a:r>
              <a:rPr lang="pt-BR" sz="1100">
                <a:solidFill>
                  <a:srgbClr val="996633"/>
                </a:solidFill>
              </a:rPr>
              <a:t>$marca</a:t>
            </a:r>
            <a:r>
              <a:rPr lang="pt-BR" sz="1100">
                <a:solidFill>
                  <a:schemeClr val="dk1"/>
                </a:solidFill>
              </a:rPr>
              <a:t>);</a:t>
            </a:r>
            <a:endParaRPr sz="1100">
              <a:solidFill>
                <a:schemeClr val="dk1"/>
              </a:solidFill>
            </a:endParaRPr>
          </a:p>
          <a:p>
            <a:pPr indent="0" lvl="0" marL="0" rtl="0" algn="l">
              <a:spcBef>
                <a:spcPts val="0"/>
              </a:spcBef>
              <a:spcAft>
                <a:spcPts val="0"/>
              </a:spcAft>
              <a:buNone/>
            </a:pPr>
            <a:r>
              <a:rPr lang="pt-BR" sz="1100">
                <a:solidFill>
                  <a:srgbClr val="996633"/>
                </a:solidFill>
              </a:rPr>
              <a:t>$margem</a:t>
            </a:r>
            <a:r>
              <a:rPr lang="pt-BR" sz="1100">
                <a:solidFill>
                  <a:schemeClr val="dk1"/>
                </a:solidFill>
              </a:rPr>
              <a:t> </a:t>
            </a:r>
            <a:r>
              <a:rPr lang="pt-BR" sz="1100">
                <a:solidFill>
                  <a:srgbClr val="333333"/>
                </a:solidFill>
              </a:rPr>
              <a:t>=</a:t>
            </a:r>
            <a:r>
              <a:rPr lang="pt-BR" sz="1100">
                <a:solidFill>
                  <a:schemeClr val="dk1"/>
                </a:solidFill>
              </a:rPr>
              <a:t> </a:t>
            </a:r>
            <a:r>
              <a:rPr b="1" lang="pt-BR" sz="1100">
                <a:solidFill>
                  <a:srgbClr val="0000DD"/>
                </a:solidFill>
              </a:rPr>
              <a:t>20</a:t>
            </a:r>
            <a:r>
              <a:rPr lang="pt-BR" sz="1100">
                <a:solidFill>
                  <a:schemeClr val="dk1"/>
                </a:solidFill>
              </a:rPr>
              <a:t>;</a:t>
            </a:r>
            <a:endParaRPr sz="1100">
              <a:solidFill>
                <a:schemeClr val="dk1"/>
              </a:solidFill>
            </a:endParaRPr>
          </a:p>
          <a:p>
            <a:pPr indent="0" lvl="0" marL="0" rtl="0" algn="l">
              <a:spcBef>
                <a:spcPts val="0"/>
              </a:spcBef>
              <a:spcAft>
                <a:spcPts val="0"/>
              </a:spcAft>
              <a:buNone/>
            </a:pPr>
            <a:r>
              <a:rPr lang="pt-BR" sz="1100">
                <a:solidFill>
                  <a:srgbClr val="996633"/>
                </a:solidFill>
              </a:rPr>
              <a:t>$centerX</a:t>
            </a:r>
            <a:r>
              <a:rPr lang="pt-BR" sz="1100">
                <a:solidFill>
                  <a:schemeClr val="dk1"/>
                </a:solidFill>
              </a:rPr>
              <a:t> </a:t>
            </a:r>
            <a:r>
              <a:rPr lang="pt-BR" sz="1100">
                <a:solidFill>
                  <a:srgbClr val="333333"/>
                </a:solidFill>
              </a:rPr>
              <a:t>=</a:t>
            </a:r>
            <a:r>
              <a:rPr lang="pt-BR" sz="1100">
                <a:solidFill>
                  <a:schemeClr val="dk1"/>
                </a:solidFill>
              </a:rPr>
              <a:t> </a:t>
            </a:r>
            <a:r>
              <a:rPr lang="pt-BR" sz="1100">
                <a:solidFill>
                  <a:srgbClr val="996633"/>
                </a:solidFill>
              </a:rPr>
              <a:t>$largura_arquivo</a:t>
            </a:r>
            <a:r>
              <a:rPr lang="pt-BR" sz="1100">
                <a:solidFill>
                  <a:schemeClr val="dk1"/>
                </a:solidFill>
              </a:rPr>
              <a:t> </a:t>
            </a:r>
            <a:r>
              <a:rPr lang="pt-BR" sz="1100">
                <a:solidFill>
                  <a:srgbClr val="333333"/>
                </a:solidFill>
              </a:rPr>
              <a:t>-</a:t>
            </a:r>
            <a:r>
              <a:rPr lang="pt-BR" sz="1100">
                <a:solidFill>
                  <a:schemeClr val="dk1"/>
                </a:solidFill>
              </a:rPr>
              <a:t> </a:t>
            </a:r>
            <a:r>
              <a:rPr lang="pt-BR" sz="1100">
                <a:solidFill>
                  <a:srgbClr val="996633"/>
                </a:solidFill>
              </a:rPr>
              <a:t>$largura_marca</a:t>
            </a:r>
            <a:r>
              <a:rPr lang="pt-BR" sz="1100">
                <a:solidFill>
                  <a:schemeClr val="dk1"/>
                </a:solidFill>
              </a:rPr>
              <a:t> </a:t>
            </a:r>
            <a:r>
              <a:rPr lang="pt-BR" sz="1100">
                <a:solidFill>
                  <a:srgbClr val="333333"/>
                </a:solidFill>
              </a:rPr>
              <a:t>-</a:t>
            </a:r>
            <a:r>
              <a:rPr lang="pt-BR" sz="1100">
                <a:solidFill>
                  <a:schemeClr val="dk1"/>
                </a:solidFill>
              </a:rPr>
              <a:t> </a:t>
            </a:r>
            <a:r>
              <a:rPr lang="pt-BR" sz="1100">
                <a:solidFill>
                  <a:srgbClr val="996633"/>
                </a:solidFill>
              </a:rPr>
              <a:t>$margem</a:t>
            </a:r>
            <a:r>
              <a:rPr lang="pt-BR" sz="1100">
                <a:solidFill>
                  <a:schemeClr val="dk1"/>
                </a:solidFill>
              </a:rPr>
              <a:t>;</a:t>
            </a:r>
            <a:endParaRPr sz="1100">
              <a:solidFill>
                <a:schemeClr val="dk1"/>
              </a:solidFill>
            </a:endParaRPr>
          </a:p>
          <a:p>
            <a:pPr indent="0" lvl="0" marL="0" rtl="0" algn="l">
              <a:spcBef>
                <a:spcPts val="0"/>
              </a:spcBef>
              <a:spcAft>
                <a:spcPts val="0"/>
              </a:spcAft>
              <a:buNone/>
            </a:pPr>
            <a:r>
              <a:rPr lang="pt-BR" sz="1100">
                <a:solidFill>
                  <a:srgbClr val="996633"/>
                </a:solidFill>
              </a:rPr>
              <a:t>$centerY</a:t>
            </a:r>
            <a:r>
              <a:rPr lang="pt-BR" sz="1100">
                <a:solidFill>
                  <a:schemeClr val="dk1"/>
                </a:solidFill>
              </a:rPr>
              <a:t> </a:t>
            </a:r>
            <a:r>
              <a:rPr lang="pt-BR" sz="1100">
                <a:solidFill>
                  <a:srgbClr val="333333"/>
                </a:solidFill>
              </a:rPr>
              <a:t>=</a:t>
            </a:r>
            <a:r>
              <a:rPr lang="pt-BR" sz="1100">
                <a:solidFill>
                  <a:schemeClr val="dk1"/>
                </a:solidFill>
              </a:rPr>
              <a:t> </a:t>
            </a:r>
            <a:r>
              <a:rPr lang="pt-BR" sz="1100">
                <a:solidFill>
                  <a:srgbClr val="996633"/>
                </a:solidFill>
              </a:rPr>
              <a:t>$altura_arquivo</a:t>
            </a:r>
            <a:r>
              <a:rPr lang="pt-BR" sz="1100">
                <a:solidFill>
                  <a:schemeClr val="dk1"/>
                </a:solidFill>
              </a:rPr>
              <a:t> </a:t>
            </a:r>
            <a:r>
              <a:rPr lang="pt-BR" sz="1100">
                <a:solidFill>
                  <a:srgbClr val="333333"/>
                </a:solidFill>
              </a:rPr>
              <a:t>-</a:t>
            </a:r>
            <a:r>
              <a:rPr lang="pt-BR" sz="1100">
                <a:solidFill>
                  <a:schemeClr val="dk1"/>
                </a:solidFill>
              </a:rPr>
              <a:t> </a:t>
            </a:r>
            <a:r>
              <a:rPr lang="pt-BR" sz="1100">
                <a:solidFill>
                  <a:srgbClr val="996633"/>
                </a:solidFill>
              </a:rPr>
              <a:t>$altura_marca</a:t>
            </a:r>
            <a:r>
              <a:rPr lang="pt-BR" sz="1100">
                <a:solidFill>
                  <a:schemeClr val="dk1"/>
                </a:solidFill>
              </a:rPr>
              <a:t> </a:t>
            </a:r>
            <a:r>
              <a:rPr lang="pt-BR" sz="1100">
                <a:solidFill>
                  <a:srgbClr val="333333"/>
                </a:solidFill>
              </a:rPr>
              <a:t>-</a:t>
            </a:r>
            <a:r>
              <a:rPr lang="pt-BR" sz="1100">
                <a:solidFill>
                  <a:schemeClr val="dk1"/>
                </a:solidFill>
              </a:rPr>
              <a:t> </a:t>
            </a:r>
            <a:r>
              <a:rPr lang="pt-BR" sz="1100">
                <a:solidFill>
                  <a:srgbClr val="996633"/>
                </a:solidFill>
              </a:rPr>
              <a:t>$margem</a:t>
            </a:r>
            <a:r>
              <a:rPr lang="pt-BR" sz="1100">
                <a:solidFill>
                  <a:schemeClr val="dk1"/>
                </a:solidFill>
              </a:rPr>
              <a:t>;</a:t>
            </a:r>
            <a:endParaRPr sz="1100">
              <a:solidFill>
                <a:schemeClr val="dk1"/>
              </a:solidFill>
            </a:endParaRPr>
          </a:p>
          <a:p>
            <a:pPr indent="0" lvl="0" marL="0" rtl="0" algn="l">
              <a:spcBef>
                <a:spcPts val="0"/>
              </a:spcBef>
              <a:spcAft>
                <a:spcPts val="0"/>
              </a:spcAft>
              <a:buNone/>
            </a:pPr>
            <a:r>
              <a:t/>
            </a:r>
            <a:endParaRPr sz="1100">
              <a:solidFill>
                <a:schemeClr val="dk1"/>
              </a:solidFill>
            </a:endParaRPr>
          </a:p>
          <a:p>
            <a:pPr indent="0" lvl="0" marL="0" rtl="0" algn="l">
              <a:spcBef>
                <a:spcPts val="0"/>
              </a:spcBef>
              <a:spcAft>
                <a:spcPts val="0"/>
              </a:spcAft>
              <a:buNone/>
            </a:pPr>
            <a:r>
              <a:rPr lang="pt-BR" sz="1100">
                <a:solidFill>
                  <a:srgbClr val="996633"/>
                </a:solidFill>
              </a:rPr>
              <a:t>$cut</a:t>
            </a:r>
            <a:r>
              <a:rPr lang="pt-BR" sz="1100">
                <a:solidFill>
                  <a:schemeClr val="dk1"/>
                </a:solidFill>
              </a:rPr>
              <a:t> </a:t>
            </a:r>
            <a:r>
              <a:rPr lang="pt-BR" sz="1100">
                <a:solidFill>
                  <a:srgbClr val="333333"/>
                </a:solidFill>
              </a:rPr>
              <a:t>=</a:t>
            </a:r>
            <a:r>
              <a:rPr lang="pt-BR" sz="1100">
                <a:solidFill>
                  <a:schemeClr val="dk1"/>
                </a:solidFill>
              </a:rPr>
              <a:t> imagecreatetruecolor(</a:t>
            </a:r>
            <a:r>
              <a:rPr lang="pt-BR" sz="1100">
                <a:solidFill>
                  <a:srgbClr val="996633"/>
                </a:solidFill>
              </a:rPr>
              <a:t>$largura_marca</a:t>
            </a:r>
            <a:r>
              <a:rPr lang="pt-BR" sz="1100">
                <a:solidFill>
                  <a:schemeClr val="dk1"/>
                </a:solidFill>
              </a:rPr>
              <a:t>, </a:t>
            </a:r>
            <a:r>
              <a:rPr lang="pt-BR" sz="1100">
                <a:solidFill>
                  <a:srgbClr val="996633"/>
                </a:solidFill>
              </a:rPr>
              <a:t>$altura_marca</a:t>
            </a:r>
            <a:r>
              <a:rPr lang="pt-BR" sz="1100">
                <a:solidFill>
                  <a:schemeClr val="dk1"/>
                </a:solidFill>
              </a:rPr>
              <a:t>);</a:t>
            </a:r>
            <a:endParaRPr sz="1100">
              <a:solidFill>
                <a:schemeClr val="dk1"/>
              </a:solidFill>
            </a:endParaRPr>
          </a:p>
          <a:p>
            <a:pPr indent="0" lvl="0" marL="0" rtl="0" algn="l">
              <a:spcBef>
                <a:spcPts val="0"/>
              </a:spcBef>
              <a:spcAft>
                <a:spcPts val="0"/>
              </a:spcAft>
              <a:buNone/>
            </a:pPr>
            <a:r>
              <a:rPr lang="pt-BR" sz="1100">
                <a:solidFill>
                  <a:schemeClr val="dk1"/>
                </a:solidFill>
              </a:rPr>
              <a:t>imagecopy(</a:t>
            </a:r>
            <a:r>
              <a:rPr lang="pt-BR" sz="1100">
                <a:solidFill>
                  <a:srgbClr val="996633"/>
                </a:solidFill>
              </a:rPr>
              <a:t>$cut</a:t>
            </a:r>
            <a:r>
              <a:rPr lang="pt-BR" sz="1100">
                <a:solidFill>
                  <a:schemeClr val="dk1"/>
                </a:solidFill>
              </a:rPr>
              <a:t>, </a:t>
            </a:r>
            <a:r>
              <a:rPr lang="pt-BR" sz="1100">
                <a:solidFill>
                  <a:srgbClr val="996633"/>
                </a:solidFill>
              </a:rPr>
              <a:t>$imagem</a:t>
            </a:r>
            <a:r>
              <a:rPr lang="pt-BR" sz="1100">
                <a:solidFill>
                  <a:schemeClr val="dk1"/>
                </a:solidFill>
              </a:rPr>
              <a:t>, </a:t>
            </a:r>
            <a:r>
              <a:rPr b="1" lang="pt-BR" sz="1100">
                <a:solidFill>
                  <a:srgbClr val="0000DD"/>
                </a:solidFill>
              </a:rPr>
              <a:t>0</a:t>
            </a:r>
            <a:r>
              <a:rPr lang="pt-BR" sz="1100">
                <a:solidFill>
                  <a:schemeClr val="dk1"/>
                </a:solidFill>
              </a:rPr>
              <a:t>, </a:t>
            </a:r>
            <a:r>
              <a:rPr b="1" lang="pt-BR" sz="1100">
                <a:solidFill>
                  <a:srgbClr val="0000DD"/>
                </a:solidFill>
              </a:rPr>
              <a:t>0</a:t>
            </a:r>
            <a:r>
              <a:rPr lang="pt-BR" sz="1100">
                <a:solidFill>
                  <a:schemeClr val="dk1"/>
                </a:solidFill>
              </a:rPr>
              <a:t>, </a:t>
            </a:r>
            <a:r>
              <a:rPr lang="pt-BR" sz="1100">
                <a:solidFill>
                  <a:srgbClr val="996633"/>
                </a:solidFill>
              </a:rPr>
              <a:t>$centerX</a:t>
            </a:r>
            <a:r>
              <a:rPr lang="pt-BR" sz="1100">
                <a:solidFill>
                  <a:schemeClr val="dk1"/>
                </a:solidFill>
              </a:rPr>
              <a:t>, </a:t>
            </a:r>
            <a:r>
              <a:rPr lang="pt-BR" sz="1100">
                <a:solidFill>
                  <a:srgbClr val="996633"/>
                </a:solidFill>
              </a:rPr>
              <a:t>$centerY</a:t>
            </a:r>
            <a:r>
              <a:rPr lang="pt-BR" sz="1100">
                <a:solidFill>
                  <a:schemeClr val="dk1"/>
                </a:solidFill>
              </a:rPr>
              <a:t>, </a:t>
            </a:r>
            <a:r>
              <a:rPr lang="pt-BR" sz="1100">
                <a:solidFill>
                  <a:srgbClr val="996633"/>
                </a:solidFill>
              </a:rPr>
              <a:t>$largura_marca</a:t>
            </a:r>
            <a:r>
              <a:rPr lang="pt-BR" sz="1100">
                <a:solidFill>
                  <a:schemeClr val="dk1"/>
                </a:solidFill>
              </a:rPr>
              <a:t>, </a:t>
            </a:r>
            <a:r>
              <a:rPr lang="pt-BR" sz="1100">
                <a:solidFill>
                  <a:srgbClr val="996633"/>
                </a:solidFill>
              </a:rPr>
              <a:t>$altura_marca</a:t>
            </a:r>
            <a:r>
              <a:rPr lang="pt-BR" sz="1100">
                <a:solidFill>
                  <a:schemeClr val="dk1"/>
                </a:solidFill>
              </a:rPr>
              <a:t>);</a:t>
            </a:r>
            <a:endParaRPr sz="1100">
              <a:solidFill>
                <a:schemeClr val="dk1"/>
              </a:solidFill>
            </a:endParaRPr>
          </a:p>
          <a:p>
            <a:pPr indent="0" lvl="0" marL="0" rtl="0" algn="l">
              <a:spcBef>
                <a:spcPts val="0"/>
              </a:spcBef>
              <a:spcAft>
                <a:spcPts val="0"/>
              </a:spcAft>
              <a:buNone/>
            </a:pPr>
            <a:r>
              <a:rPr lang="pt-BR" sz="1100">
                <a:solidFill>
                  <a:schemeClr val="dk1"/>
                </a:solidFill>
              </a:rPr>
              <a:t>imagecopy(</a:t>
            </a:r>
            <a:r>
              <a:rPr lang="pt-BR" sz="1100">
                <a:solidFill>
                  <a:srgbClr val="996633"/>
                </a:solidFill>
              </a:rPr>
              <a:t>$cut</a:t>
            </a:r>
            <a:r>
              <a:rPr lang="pt-BR" sz="1100">
                <a:solidFill>
                  <a:schemeClr val="dk1"/>
                </a:solidFill>
              </a:rPr>
              <a:t>, </a:t>
            </a:r>
            <a:r>
              <a:rPr lang="pt-BR" sz="1100">
                <a:solidFill>
                  <a:srgbClr val="996633"/>
                </a:solidFill>
              </a:rPr>
              <a:t>$imagem_marca</a:t>
            </a:r>
            <a:r>
              <a:rPr lang="pt-BR" sz="1100">
                <a:solidFill>
                  <a:schemeClr val="dk1"/>
                </a:solidFill>
              </a:rPr>
              <a:t>, </a:t>
            </a:r>
            <a:r>
              <a:rPr b="1" lang="pt-BR" sz="1100">
                <a:solidFill>
                  <a:srgbClr val="0000DD"/>
                </a:solidFill>
              </a:rPr>
              <a:t>0</a:t>
            </a:r>
            <a:r>
              <a:rPr lang="pt-BR" sz="1100">
                <a:solidFill>
                  <a:schemeClr val="dk1"/>
                </a:solidFill>
              </a:rPr>
              <a:t>, </a:t>
            </a:r>
            <a:r>
              <a:rPr b="1" lang="pt-BR" sz="1100">
                <a:solidFill>
                  <a:srgbClr val="0000DD"/>
                </a:solidFill>
              </a:rPr>
              <a:t>0</a:t>
            </a:r>
            <a:r>
              <a:rPr lang="pt-BR" sz="1100">
                <a:solidFill>
                  <a:schemeClr val="dk1"/>
                </a:solidFill>
              </a:rPr>
              <a:t>, </a:t>
            </a:r>
            <a:r>
              <a:rPr b="1" lang="pt-BR" sz="1100">
                <a:solidFill>
                  <a:srgbClr val="0000DD"/>
                </a:solidFill>
              </a:rPr>
              <a:t>0</a:t>
            </a:r>
            <a:r>
              <a:rPr lang="pt-BR" sz="1100">
                <a:solidFill>
                  <a:schemeClr val="dk1"/>
                </a:solidFill>
              </a:rPr>
              <a:t>, </a:t>
            </a:r>
            <a:r>
              <a:rPr b="1" lang="pt-BR" sz="1100">
                <a:solidFill>
                  <a:srgbClr val="0000DD"/>
                </a:solidFill>
              </a:rPr>
              <a:t>0</a:t>
            </a:r>
            <a:r>
              <a:rPr lang="pt-BR" sz="1100">
                <a:solidFill>
                  <a:schemeClr val="dk1"/>
                </a:solidFill>
              </a:rPr>
              <a:t>, </a:t>
            </a:r>
            <a:r>
              <a:rPr lang="pt-BR" sz="1100">
                <a:solidFill>
                  <a:srgbClr val="996633"/>
                </a:solidFill>
              </a:rPr>
              <a:t>$largura_marca</a:t>
            </a:r>
            <a:r>
              <a:rPr lang="pt-BR" sz="1100">
                <a:solidFill>
                  <a:schemeClr val="dk1"/>
                </a:solidFill>
              </a:rPr>
              <a:t>, </a:t>
            </a:r>
            <a:r>
              <a:rPr lang="pt-BR" sz="1100">
                <a:solidFill>
                  <a:srgbClr val="996633"/>
                </a:solidFill>
              </a:rPr>
              <a:t>$altura_marca</a:t>
            </a:r>
            <a:r>
              <a:rPr lang="pt-BR" sz="1100">
                <a:solidFill>
                  <a:schemeClr val="dk1"/>
                </a:solidFill>
              </a:rPr>
              <a:t>);</a:t>
            </a:r>
            <a:endParaRPr sz="1100">
              <a:solidFill>
                <a:schemeClr val="dk1"/>
              </a:solidFill>
            </a:endParaRPr>
          </a:p>
          <a:p>
            <a:pPr indent="0" lvl="0" marL="0" rtl="0" algn="l">
              <a:spcBef>
                <a:spcPts val="0"/>
              </a:spcBef>
              <a:spcAft>
                <a:spcPts val="0"/>
              </a:spcAft>
              <a:buNone/>
            </a:pPr>
            <a:r>
              <a:rPr lang="pt-BR" sz="1100">
                <a:solidFill>
                  <a:schemeClr val="dk1"/>
                </a:solidFill>
              </a:rPr>
              <a:t>imagecopymerge(</a:t>
            </a:r>
            <a:r>
              <a:rPr lang="pt-BR" sz="1100">
                <a:solidFill>
                  <a:srgbClr val="996633"/>
                </a:solidFill>
              </a:rPr>
              <a:t>$imagem</a:t>
            </a:r>
            <a:r>
              <a:rPr lang="pt-BR" sz="1100">
                <a:solidFill>
                  <a:schemeClr val="dk1"/>
                </a:solidFill>
              </a:rPr>
              <a:t>, </a:t>
            </a:r>
            <a:r>
              <a:rPr lang="pt-BR" sz="1100">
                <a:solidFill>
                  <a:srgbClr val="996633"/>
                </a:solidFill>
              </a:rPr>
              <a:t>$cut</a:t>
            </a:r>
            <a:r>
              <a:rPr lang="pt-BR" sz="1100">
                <a:solidFill>
                  <a:schemeClr val="dk1"/>
                </a:solidFill>
              </a:rPr>
              <a:t>, </a:t>
            </a:r>
            <a:r>
              <a:rPr lang="pt-BR" sz="1100">
                <a:solidFill>
                  <a:srgbClr val="996633"/>
                </a:solidFill>
              </a:rPr>
              <a:t>$centerX</a:t>
            </a:r>
            <a:r>
              <a:rPr lang="pt-BR" sz="1100">
                <a:solidFill>
                  <a:schemeClr val="dk1"/>
                </a:solidFill>
              </a:rPr>
              <a:t>, </a:t>
            </a:r>
            <a:r>
              <a:rPr lang="pt-BR" sz="1100">
                <a:solidFill>
                  <a:srgbClr val="996633"/>
                </a:solidFill>
              </a:rPr>
              <a:t>$centerY</a:t>
            </a:r>
            <a:r>
              <a:rPr lang="pt-BR" sz="1100">
                <a:solidFill>
                  <a:schemeClr val="dk1"/>
                </a:solidFill>
              </a:rPr>
              <a:t>, </a:t>
            </a:r>
            <a:r>
              <a:rPr b="1" lang="pt-BR" sz="1100">
                <a:solidFill>
                  <a:srgbClr val="0000DD"/>
                </a:solidFill>
              </a:rPr>
              <a:t>0</a:t>
            </a:r>
            <a:r>
              <a:rPr lang="pt-BR" sz="1100">
                <a:solidFill>
                  <a:schemeClr val="dk1"/>
                </a:solidFill>
              </a:rPr>
              <a:t>, </a:t>
            </a:r>
            <a:r>
              <a:rPr b="1" lang="pt-BR" sz="1100">
                <a:solidFill>
                  <a:srgbClr val="0000DD"/>
                </a:solidFill>
              </a:rPr>
              <a:t>0</a:t>
            </a:r>
            <a:r>
              <a:rPr lang="pt-BR" sz="1100">
                <a:solidFill>
                  <a:schemeClr val="dk1"/>
                </a:solidFill>
              </a:rPr>
              <a:t>, </a:t>
            </a:r>
            <a:r>
              <a:rPr lang="pt-BR" sz="1100">
                <a:solidFill>
                  <a:srgbClr val="996633"/>
                </a:solidFill>
              </a:rPr>
              <a:t>$largura_marca</a:t>
            </a:r>
            <a:r>
              <a:rPr lang="pt-BR" sz="1100">
                <a:solidFill>
                  <a:schemeClr val="dk1"/>
                </a:solidFill>
              </a:rPr>
              <a:t>, </a:t>
            </a:r>
            <a:r>
              <a:rPr lang="pt-BR" sz="1100">
                <a:solidFill>
                  <a:srgbClr val="996633"/>
                </a:solidFill>
              </a:rPr>
              <a:t>$altura_marca</a:t>
            </a:r>
            <a:r>
              <a:rPr lang="pt-BR" sz="1100">
                <a:solidFill>
                  <a:schemeClr val="dk1"/>
                </a:solidFill>
              </a:rPr>
              <a:t>, </a:t>
            </a:r>
            <a:r>
              <a:rPr lang="pt-BR" sz="1100">
                <a:solidFill>
                  <a:srgbClr val="996633"/>
                </a:solidFill>
              </a:rPr>
              <a:t>$opacidade</a:t>
            </a:r>
            <a:r>
              <a:rPr lang="pt-BR" sz="1100">
                <a:solidFill>
                  <a:schemeClr val="dk1"/>
                </a:solidFill>
              </a:rPr>
              <a:t>);</a:t>
            </a:r>
            <a:endParaRPr sz="1100">
              <a:solidFill>
                <a:schemeClr val="dk1"/>
              </a:solidFill>
            </a:endParaRPr>
          </a:p>
          <a:p>
            <a:pPr indent="0" lvl="0" marL="0" rtl="0" algn="l">
              <a:spcBef>
                <a:spcPts val="0"/>
              </a:spcBef>
              <a:spcAft>
                <a:spcPts val="0"/>
              </a:spcAft>
              <a:buNone/>
            </a:pPr>
            <a:r>
              <a:t/>
            </a:r>
            <a:endParaRPr sz="1100">
              <a:solidFill>
                <a:schemeClr val="dk1"/>
              </a:solidFill>
            </a:endParaRPr>
          </a:p>
          <a:p>
            <a:pPr indent="0" lvl="0" marL="0" rtl="0" algn="l">
              <a:spcBef>
                <a:spcPts val="0"/>
              </a:spcBef>
              <a:spcAft>
                <a:spcPts val="0"/>
              </a:spcAft>
              <a:buNone/>
            </a:pPr>
            <a:r>
              <a:rPr lang="pt-BR" sz="1100">
                <a:solidFill>
                  <a:schemeClr val="dk1"/>
                </a:solidFill>
              </a:rPr>
              <a:t>header(</a:t>
            </a:r>
            <a:r>
              <a:rPr lang="pt-BR" sz="1100">
                <a:solidFill>
                  <a:schemeClr val="dk1"/>
                </a:solidFill>
                <a:highlight>
                  <a:srgbClr val="FFF0F0"/>
                </a:highlight>
              </a:rPr>
              <a:t>'Content-type: image/png'</a:t>
            </a:r>
            <a:r>
              <a:rPr lang="pt-BR" sz="1100">
                <a:solidFill>
                  <a:schemeClr val="dk1"/>
                </a:solidFill>
              </a:rPr>
              <a:t>);</a:t>
            </a:r>
            <a:endParaRPr sz="1100">
              <a:solidFill>
                <a:schemeClr val="dk1"/>
              </a:solidFill>
            </a:endParaRPr>
          </a:p>
          <a:p>
            <a:pPr indent="0" lvl="0" marL="0" rtl="0" algn="l">
              <a:spcBef>
                <a:spcPts val="0"/>
              </a:spcBef>
              <a:spcAft>
                <a:spcPts val="0"/>
              </a:spcAft>
              <a:buNone/>
            </a:pPr>
            <a:r>
              <a:rPr lang="pt-BR" sz="1100">
                <a:solidFill>
                  <a:schemeClr val="dk1"/>
                </a:solidFill>
              </a:rPr>
              <a:t>imagepng(</a:t>
            </a:r>
            <a:r>
              <a:rPr lang="pt-BR" sz="1100">
                <a:solidFill>
                  <a:srgbClr val="996633"/>
                </a:solidFill>
              </a:rPr>
              <a:t>$imagem</a:t>
            </a:r>
            <a:r>
              <a:rPr lang="pt-BR" sz="1100">
                <a:solidFill>
                  <a:schemeClr val="dk1"/>
                </a:solidFill>
              </a:rPr>
              <a:t>);</a:t>
            </a:r>
            <a:endParaRPr sz="1100">
              <a:solidFill>
                <a:schemeClr val="dk1"/>
              </a:solidFill>
            </a:endParaRPr>
          </a:p>
          <a:p>
            <a:pPr indent="0" lvl="0" marL="0" rtl="0" algn="l">
              <a:lnSpc>
                <a:spcPct val="125000"/>
              </a:lnSpc>
              <a:spcBef>
                <a:spcPts val="0"/>
              </a:spcBef>
              <a:spcAft>
                <a:spcPts val="0"/>
              </a:spcAft>
              <a:buNone/>
            </a:pPr>
            <a:r>
              <a:rPr lang="pt-BR" sz="1100">
                <a:solidFill>
                  <a:schemeClr val="dk1"/>
                </a:solidFill>
              </a:rPr>
              <a:t>imagedestroy(</a:t>
            </a:r>
            <a:r>
              <a:rPr lang="pt-BR" sz="1100">
                <a:solidFill>
                  <a:srgbClr val="996633"/>
                </a:solidFill>
              </a:rPr>
              <a:t>$imagem</a:t>
            </a:r>
            <a:r>
              <a:rPr lang="pt-BR" sz="1100">
                <a:solidFill>
                  <a:schemeClr val="dk1"/>
                </a:solidFill>
              </a:rPr>
              <a:t>);</a:t>
            </a:r>
            <a:endParaRPr sz="1100">
              <a:solidFill>
                <a:schemeClr val="dk1"/>
              </a:solidFill>
            </a:endParaRPr>
          </a:p>
        </p:txBody>
      </p:sp>
    </p:spTree>
  </p:cSld>
  <p:clrMapOvr>
    <a:masterClrMapping/>
  </p:clrMapOvr>
</p:sld>
</file>

<file path=ppt/slides/slide4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7" name="Shape 3497"/>
        <p:cNvGrpSpPr/>
        <p:nvPr/>
      </p:nvGrpSpPr>
      <p:grpSpPr>
        <a:xfrm>
          <a:off x="0" y="0"/>
          <a:ext cx="0" cy="0"/>
          <a:chOff x="0" y="0"/>
          <a:chExt cx="0" cy="0"/>
        </a:xfrm>
      </p:grpSpPr>
      <p:pic>
        <p:nvPicPr>
          <p:cNvPr id="3498" name="Google Shape;3498;p423"/>
          <p:cNvPicPr preferRelativeResize="0"/>
          <p:nvPr/>
        </p:nvPicPr>
        <p:blipFill>
          <a:blip r:embed="rId3">
            <a:alphaModFix/>
          </a:blip>
          <a:stretch>
            <a:fillRect/>
          </a:stretch>
        </p:blipFill>
        <p:spPr>
          <a:xfrm>
            <a:off x="7194850" y="890675"/>
            <a:ext cx="1857532" cy="3820976"/>
          </a:xfrm>
          <a:prstGeom prst="rect">
            <a:avLst/>
          </a:prstGeom>
          <a:noFill/>
          <a:ln>
            <a:noFill/>
          </a:ln>
        </p:spPr>
      </p:pic>
      <p:sp>
        <p:nvSpPr>
          <p:cNvPr id="3499" name="Google Shape;3499;p42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GD (Filtros)</a:t>
            </a:r>
            <a:endParaRPr/>
          </a:p>
        </p:txBody>
      </p:sp>
      <p:pic>
        <p:nvPicPr>
          <p:cNvPr id="3500" name="Google Shape;3500;p423"/>
          <p:cNvPicPr preferRelativeResize="0"/>
          <p:nvPr/>
        </p:nvPicPr>
        <p:blipFill>
          <a:blip r:embed="rId4">
            <a:alphaModFix/>
          </a:blip>
          <a:stretch>
            <a:fillRect/>
          </a:stretch>
        </p:blipFill>
        <p:spPr>
          <a:xfrm>
            <a:off x="3291975" y="890663"/>
            <a:ext cx="1857532" cy="3820976"/>
          </a:xfrm>
          <a:prstGeom prst="rect">
            <a:avLst/>
          </a:prstGeom>
          <a:noFill/>
          <a:ln>
            <a:noFill/>
          </a:ln>
        </p:spPr>
      </p:pic>
      <p:pic>
        <p:nvPicPr>
          <p:cNvPr id="3501" name="Google Shape;3501;p423"/>
          <p:cNvPicPr preferRelativeResize="0"/>
          <p:nvPr/>
        </p:nvPicPr>
        <p:blipFill>
          <a:blip r:embed="rId5">
            <a:alphaModFix/>
          </a:blip>
          <a:stretch>
            <a:fillRect/>
          </a:stretch>
        </p:blipFill>
        <p:spPr>
          <a:xfrm>
            <a:off x="5245725" y="890675"/>
            <a:ext cx="1857532" cy="3820976"/>
          </a:xfrm>
          <a:prstGeom prst="rect">
            <a:avLst/>
          </a:prstGeom>
          <a:noFill/>
          <a:ln>
            <a:noFill/>
          </a:ln>
        </p:spPr>
      </p:pic>
    </p:spTree>
  </p:cSld>
  <p:clrMapOvr>
    <a:masterClrMapping/>
  </p:clrMapOvr>
</p:sld>
</file>

<file path=ppt/slides/slide4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5" name="Shape 3505"/>
        <p:cNvGrpSpPr/>
        <p:nvPr/>
      </p:nvGrpSpPr>
      <p:grpSpPr>
        <a:xfrm>
          <a:off x="0" y="0"/>
          <a:ext cx="0" cy="0"/>
          <a:chOff x="0" y="0"/>
          <a:chExt cx="0" cy="0"/>
        </a:xfrm>
      </p:grpSpPr>
      <p:sp>
        <p:nvSpPr>
          <p:cNvPr id="3506" name="Google Shape;3506;p42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GD (Filtro de Brilho, Contraste e Inversão de cores)</a:t>
            </a:r>
            <a:endParaRPr/>
          </a:p>
        </p:txBody>
      </p:sp>
      <p:sp>
        <p:nvSpPr>
          <p:cNvPr id="3507" name="Google Shape;3507;p424"/>
          <p:cNvSpPr txBox="1"/>
          <p:nvPr/>
        </p:nvSpPr>
        <p:spPr>
          <a:xfrm>
            <a:off x="311700" y="1311600"/>
            <a:ext cx="49860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sz="1100">
                <a:solidFill>
                  <a:srgbClr val="557799"/>
                </a:solidFill>
              </a:rPr>
              <a:t>&lt;?php</a:t>
            </a:r>
            <a:endParaRPr sz="1100">
              <a:solidFill>
                <a:srgbClr val="557799"/>
              </a:solidFill>
            </a:endParaRPr>
          </a:p>
          <a:p>
            <a:pPr indent="0" lvl="0" marL="0" rtl="0" algn="l">
              <a:spcBef>
                <a:spcPts val="0"/>
              </a:spcBef>
              <a:spcAft>
                <a:spcPts val="0"/>
              </a:spcAft>
              <a:buNone/>
            </a:pPr>
            <a:r>
              <a:t/>
            </a:r>
            <a:endParaRPr sz="1100">
              <a:solidFill>
                <a:srgbClr val="557799"/>
              </a:solidFill>
            </a:endParaRPr>
          </a:p>
          <a:p>
            <a:pPr indent="0" lvl="0" marL="0" rtl="0" algn="l">
              <a:lnSpc>
                <a:spcPct val="125000"/>
              </a:lnSpc>
              <a:spcBef>
                <a:spcPts val="0"/>
              </a:spcBef>
              <a:spcAft>
                <a:spcPts val="0"/>
              </a:spcAft>
              <a:buNone/>
            </a:pPr>
            <a:r>
              <a:rPr lang="pt-BR" sz="1100">
                <a:solidFill>
                  <a:schemeClr val="dk1"/>
                </a:solidFill>
              </a:rPr>
              <a:t>imagefilter(</a:t>
            </a:r>
            <a:r>
              <a:rPr lang="pt-BR" sz="1100">
                <a:solidFill>
                  <a:srgbClr val="996633"/>
                </a:solidFill>
              </a:rPr>
              <a:t>$image</a:t>
            </a:r>
            <a:r>
              <a:rPr lang="pt-BR" sz="1100">
                <a:solidFill>
                  <a:schemeClr val="dk1"/>
                </a:solidFill>
              </a:rPr>
              <a:t>, IMG_FILTER_BRIGHTNESS, </a:t>
            </a:r>
            <a:r>
              <a:rPr b="1" lang="pt-BR" sz="1100">
                <a:solidFill>
                  <a:srgbClr val="0000DD"/>
                </a:solidFill>
              </a:rPr>
              <a:t>100</a:t>
            </a:r>
            <a:r>
              <a:rPr lang="pt-BR" sz="1100">
                <a:solidFill>
                  <a:schemeClr val="dk1"/>
                </a:solidFill>
              </a:rPr>
              <a:t>); </a:t>
            </a:r>
            <a:r>
              <a:rPr lang="pt-BR" sz="1100">
                <a:solidFill>
                  <a:srgbClr val="888888"/>
                </a:solidFill>
              </a:rPr>
              <a:t>//positivo ou negativo </a:t>
            </a:r>
            <a:endParaRPr sz="1100">
              <a:solidFill>
                <a:srgbClr val="888888"/>
              </a:solidFill>
            </a:endParaRPr>
          </a:p>
          <a:p>
            <a:pPr indent="0" lvl="0" marL="0" rtl="0" algn="l">
              <a:lnSpc>
                <a:spcPct val="125000"/>
              </a:lnSpc>
              <a:spcBef>
                <a:spcPts val="0"/>
              </a:spcBef>
              <a:spcAft>
                <a:spcPts val="0"/>
              </a:spcAft>
              <a:buNone/>
            </a:pPr>
            <a:r>
              <a:rPr lang="pt-BR" sz="1100">
                <a:solidFill>
                  <a:schemeClr val="dk1"/>
                </a:solidFill>
              </a:rPr>
              <a:t>imagefilter(</a:t>
            </a:r>
            <a:r>
              <a:rPr lang="pt-BR" sz="1100">
                <a:solidFill>
                  <a:srgbClr val="996633"/>
                </a:solidFill>
              </a:rPr>
              <a:t>$image</a:t>
            </a:r>
            <a:r>
              <a:rPr lang="pt-BR" sz="1100">
                <a:solidFill>
                  <a:schemeClr val="dk1"/>
                </a:solidFill>
              </a:rPr>
              <a:t>, IMG_FILTER_CONTRAST, </a:t>
            </a:r>
            <a:r>
              <a:rPr b="1" lang="pt-BR" sz="1100">
                <a:solidFill>
                  <a:srgbClr val="0000DD"/>
                </a:solidFill>
              </a:rPr>
              <a:t>50</a:t>
            </a:r>
            <a:r>
              <a:rPr lang="pt-BR" sz="1100">
                <a:solidFill>
                  <a:schemeClr val="dk1"/>
                </a:solidFill>
              </a:rPr>
              <a:t>); </a:t>
            </a:r>
            <a:r>
              <a:rPr lang="pt-BR" sz="1100">
                <a:solidFill>
                  <a:srgbClr val="888888"/>
                </a:solidFill>
              </a:rPr>
              <a:t>//positivo ou negativo</a:t>
            </a:r>
            <a:endParaRPr sz="1100">
              <a:solidFill>
                <a:srgbClr val="888888"/>
              </a:solidFill>
            </a:endParaRPr>
          </a:p>
          <a:p>
            <a:pPr indent="0" lvl="0" marL="0" rtl="0" algn="l">
              <a:lnSpc>
                <a:spcPct val="125000"/>
              </a:lnSpc>
              <a:spcBef>
                <a:spcPts val="0"/>
              </a:spcBef>
              <a:spcAft>
                <a:spcPts val="0"/>
              </a:spcAft>
              <a:buNone/>
            </a:pPr>
            <a:r>
              <a:rPr lang="pt-BR" sz="1100">
                <a:solidFill>
                  <a:schemeClr val="dk1"/>
                </a:solidFill>
              </a:rPr>
              <a:t>imagefilter(</a:t>
            </a:r>
            <a:r>
              <a:rPr lang="pt-BR" sz="1100">
                <a:solidFill>
                  <a:srgbClr val="996633"/>
                </a:solidFill>
              </a:rPr>
              <a:t>$image</a:t>
            </a:r>
            <a:r>
              <a:rPr lang="pt-BR" sz="1100">
                <a:solidFill>
                  <a:schemeClr val="dk1"/>
                </a:solidFill>
              </a:rPr>
              <a:t>, IMG_FILTER_NEGATE);</a:t>
            </a:r>
            <a:endParaRPr sz="1100">
              <a:solidFill>
                <a:srgbClr val="888888"/>
              </a:solidFill>
            </a:endParaRPr>
          </a:p>
          <a:p>
            <a:pPr indent="0" lvl="0" marL="0" rtl="0" algn="l">
              <a:lnSpc>
                <a:spcPct val="125000"/>
              </a:lnSpc>
              <a:spcBef>
                <a:spcPts val="0"/>
              </a:spcBef>
              <a:spcAft>
                <a:spcPts val="0"/>
              </a:spcAft>
              <a:buNone/>
            </a:pPr>
            <a:r>
              <a:t/>
            </a:r>
            <a:endParaRPr sz="1100">
              <a:solidFill>
                <a:srgbClr val="888888"/>
              </a:solidFill>
            </a:endParaRPr>
          </a:p>
          <a:p>
            <a:pPr indent="0" lvl="0" marL="0" rtl="0" algn="l">
              <a:lnSpc>
                <a:spcPct val="125000"/>
              </a:lnSpc>
              <a:spcBef>
                <a:spcPts val="0"/>
              </a:spcBef>
              <a:spcAft>
                <a:spcPts val="0"/>
              </a:spcAft>
              <a:buNone/>
            </a:pPr>
            <a:r>
              <a:t/>
            </a:r>
            <a:endParaRPr sz="1100">
              <a:solidFill>
                <a:srgbClr val="888888"/>
              </a:solidFill>
            </a:endParaRPr>
          </a:p>
          <a:p>
            <a:pPr indent="0" lvl="0" marL="0" rtl="0" algn="l">
              <a:lnSpc>
                <a:spcPct val="125000"/>
              </a:lnSpc>
              <a:spcBef>
                <a:spcPts val="0"/>
              </a:spcBef>
              <a:spcAft>
                <a:spcPts val="0"/>
              </a:spcAft>
              <a:buNone/>
            </a:pPr>
            <a:r>
              <a:t/>
            </a:r>
            <a:endParaRPr sz="1100">
              <a:solidFill>
                <a:srgbClr val="888888"/>
              </a:solidFill>
            </a:endParaRPr>
          </a:p>
        </p:txBody>
      </p:sp>
    </p:spTree>
  </p:cSld>
  <p:clrMapOvr>
    <a:masterClrMapping/>
  </p:clrMapOvr>
</p:sld>
</file>

<file path=ppt/slides/slide4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1" name="Shape 3511"/>
        <p:cNvGrpSpPr/>
        <p:nvPr/>
      </p:nvGrpSpPr>
      <p:grpSpPr>
        <a:xfrm>
          <a:off x="0" y="0"/>
          <a:ext cx="0" cy="0"/>
          <a:chOff x="0" y="0"/>
          <a:chExt cx="0" cy="0"/>
        </a:xfrm>
      </p:grpSpPr>
      <p:sp>
        <p:nvSpPr>
          <p:cNvPr id="3512" name="Google Shape;3512;p42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GD (Filtro de Coloração e Escala de Cinza)</a:t>
            </a:r>
            <a:endParaRPr/>
          </a:p>
        </p:txBody>
      </p:sp>
      <p:sp>
        <p:nvSpPr>
          <p:cNvPr id="3513" name="Google Shape;3513;p425"/>
          <p:cNvSpPr txBox="1"/>
          <p:nvPr/>
        </p:nvSpPr>
        <p:spPr>
          <a:xfrm>
            <a:off x="311700" y="1225875"/>
            <a:ext cx="4917600" cy="35340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l">
              <a:lnSpc>
                <a:spcPct val="125000"/>
              </a:lnSpc>
              <a:spcBef>
                <a:spcPts val="0"/>
              </a:spcBef>
              <a:spcAft>
                <a:spcPts val="0"/>
              </a:spcAft>
              <a:buClr>
                <a:schemeClr val="dk1"/>
              </a:buClr>
              <a:buSzPts val="1100"/>
              <a:buFont typeface="Arial"/>
              <a:buNone/>
            </a:pPr>
            <a:r>
              <a:rPr lang="pt-BR" sz="1100">
                <a:solidFill>
                  <a:schemeClr val="dk1"/>
                </a:solidFill>
              </a:rPr>
              <a:t>&lt;?php</a:t>
            </a:r>
            <a:endParaRPr sz="1100">
              <a:solidFill>
                <a:schemeClr val="dk1"/>
              </a:solidFill>
            </a:endParaRPr>
          </a:p>
          <a:p>
            <a:pPr indent="0" lvl="0" marL="0" rtl="0" algn="l">
              <a:lnSpc>
                <a:spcPct val="125000"/>
              </a:lnSpc>
              <a:spcBef>
                <a:spcPts val="0"/>
              </a:spcBef>
              <a:spcAft>
                <a:spcPts val="0"/>
              </a:spcAft>
              <a:buClr>
                <a:schemeClr val="dk1"/>
              </a:buClr>
              <a:buSzPts val="1100"/>
              <a:buFont typeface="Arial"/>
              <a:buNone/>
            </a:pPr>
            <a:r>
              <a:rPr lang="pt-BR" sz="1100">
                <a:solidFill>
                  <a:schemeClr val="dk1"/>
                </a:solidFill>
              </a:rPr>
              <a:t>$nome_arquivo = 'levi.jpg';</a:t>
            </a:r>
            <a:endParaRPr sz="1100">
              <a:solidFill>
                <a:schemeClr val="dk1"/>
              </a:solidFill>
            </a:endParaRPr>
          </a:p>
          <a:p>
            <a:pPr indent="0" lvl="0" marL="0" rtl="0" algn="l">
              <a:lnSpc>
                <a:spcPct val="125000"/>
              </a:lnSpc>
              <a:spcBef>
                <a:spcPts val="0"/>
              </a:spcBef>
              <a:spcAft>
                <a:spcPts val="0"/>
              </a:spcAft>
              <a:buClr>
                <a:schemeClr val="dk1"/>
              </a:buClr>
              <a:buSzPts val="1100"/>
              <a:buFont typeface="Arial"/>
              <a:buNone/>
            </a:pPr>
            <a:r>
              <a:rPr lang="pt-BR" sz="1100">
                <a:solidFill>
                  <a:schemeClr val="dk1"/>
                </a:solidFill>
              </a:rPr>
              <a:t>$image = imagecreatefromjpeg($nome_arquivo);</a:t>
            </a:r>
            <a:endParaRPr sz="1100">
              <a:solidFill>
                <a:schemeClr val="dk1"/>
              </a:solidFill>
            </a:endParaRPr>
          </a:p>
          <a:p>
            <a:pPr indent="0" lvl="0" marL="0" rtl="0" algn="l">
              <a:lnSpc>
                <a:spcPct val="125000"/>
              </a:lnSpc>
              <a:spcBef>
                <a:spcPts val="0"/>
              </a:spcBef>
              <a:spcAft>
                <a:spcPts val="0"/>
              </a:spcAft>
              <a:buClr>
                <a:schemeClr val="dk1"/>
              </a:buClr>
              <a:buSzPts val="1100"/>
              <a:buFont typeface="Arial"/>
              <a:buNone/>
            </a:pPr>
            <a:r>
              <a:t/>
            </a:r>
            <a:endParaRPr sz="1100">
              <a:solidFill>
                <a:schemeClr val="dk1"/>
              </a:solidFill>
            </a:endParaRPr>
          </a:p>
          <a:p>
            <a:pPr indent="0" lvl="0" marL="0" rtl="0" algn="l">
              <a:lnSpc>
                <a:spcPct val="125000"/>
              </a:lnSpc>
              <a:spcBef>
                <a:spcPts val="0"/>
              </a:spcBef>
              <a:spcAft>
                <a:spcPts val="0"/>
              </a:spcAft>
              <a:buClr>
                <a:schemeClr val="dk1"/>
              </a:buClr>
              <a:buSzPts val="1100"/>
              <a:buFont typeface="Arial"/>
              <a:buNone/>
            </a:pPr>
            <a:r>
              <a:rPr lang="pt-BR" sz="1100">
                <a:solidFill>
                  <a:schemeClr val="dk1"/>
                </a:solidFill>
              </a:rPr>
              <a:t>imagefilter($image, IMG_FILTER_GRAYSCALE);</a:t>
            </a:r>
            <a:endParaRPr sz="1100">
              <a:solidFill>
                <a:schemeClr val="dk1"/>
              </a:solidFill>
            </a:endParaRPr>
          </a:p>
          <a:p>
            <a:pPr indent="0" lvl="0" marL="0" rtl="0" algn="l">
              <a:lnSpc>
                <a:spcPct val="125000"/>
              </a:lnSpc>
              <a:spcBef>
                <a:spcPts val="0"/>
              </a:spcBef>
              <a:spcAft>
                <a:spcPts val="0"/>
              </a:spcAft>
              <a:buClr>
                <a:schemeClr val="dk1"/>
              </a:buClr>
              <a:buSzPts val="1100"/>
              <a:buFont typeface="Arial"/>
              <a:buNone/>
            </a:pPr>
            <a:r>
              <a:t/>
            </a:r>
            <a:endParaRPr sz="1100">
              <a:solidFill>
                <a:schemeClr val="dk1"/>
              </a:solidFill>
            </a:endParaRPr>
          </a:p>
          <a:p>
            <a:pPr indent="0" lvl="0" marL="0" rtl="0" algn="l">
              <a:lnSpc>
                <a:spcPct val="125000"/>
              </a:lnSpc>
              <a:spcBef>
                <a:spcPts val="0"/>
              </a:spcBef>
              <a:spcAft>
                <a:spcPts val="0"/>
              </a:spcAft>
              <a:buClr>
                <a:schemeClr val="dk1"/>
              </a:buClr>
              <a:buSzPts val="1100"/>
              <a:buFont typeface="Arial"/>
              <a:buNone/>
            </a:pPr>
            <a:r>
              <a:rPr lang="pt-BR" sz="1100">
                <a:solidFill>
                  <a:schemeClr val="dk1"/>
                </a:solidFill>
              </a:rPr>
              <a:t>header('Content-type: image/jpeg');</a:t>
            </a:r>
            <a:endParaRPr sz="1100">
              <a:solidFill>
                <a:schemeClr val="dk1"/>
              </a:solidFill>
            </a:endParaRPr>
          </a:p>
          <a:p>
            <a:pPr indent="0" lvl="0" marL="0" rtl="0" algn="l">
              <a:lnSpc>
                <a:spcPct val="125000"/>
              </a:lnSpc>
              <a:spcBef>
                <a:spcPts val="0"/>
              </a:spcBef>
              <a:spcAft>
                <a:spcPts val="0"/>
              </a:spcAft>
              <a:buClr>
                <a:schemeClr val="dk1"/>
              </a:buClr>
              <a:buSzPts val="1100"/>
              <a:buFont typeface="Arial"/>
              <a:buNone/>
            </a:pPr>
            <a:r>
              <a:rPr lang="pt-BR" sz="1100">
                <a:solidFill>
                  <a:schemeClr val="dk1"/>
                </a:solidFill>
              </a:rPr>
              <a:t>imagejpeg($image);</a:t>
            </a:r>
            <a:endParaRPr sz="1100">
              <a:solidFill>
                <a:schemeClr val="dk1"/>
              </a:solidFill>
            </a:endParaRPr>
          </a:p>
          <a:p>
            <a:pPr indent="0" lvl="0" marL="0" rtl="0" algn="l">
              <a:lnSpc>
                <a:spcPct val="125000"/>
              </a:lnSpc>
              <a:spcBef>
                <a:spcPts val="0"/>
              </a:spcBef>
              <a:spcAft>
                <a:spcPts val="0"/>
              </a:spcAft>
              <a:buNone/>
            </a:pPr>
            <a:r>
              <a:rPr lang="pt-BR" sz="1100">
                <a:solidFill>
                  <a:schemeClr val="dk1"/>
                </a:solidFill>
              </a:rPr>
              <a:t>imagedestroy($image);</a:t>
            </a:r>
            <a:endParaRPr sz="1100">
              <a:solidFill>
                <a:schemeClr val="dk1"/>
              </a:solidFill>
            </a:endParaRPr>
          </a:p>
        </p:txBody>
      </p:sp>
    </p:spTree>
  </p:cSld>
  <p:clrMapOvr>
    <a:masterClrMapping/>
  </p:clrMapOvr>
</p:sld>
</file>

<file path=ppt/slides/slide4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7" name="Shape 3517"/>
        <p:cNvGrpSpPr/>
        <p:nvPr/>
      </p:nvGrpSpPr>
      <p:grpSpPr>
        <a:xfrm>
          <a:off x="0" y="0"/>
          <a:ext cx="0" cy="0"/>
          <a:chOff x="0" y="0"/>
          <a:chExt cx="0" cy="0"/>
        </a:xfrm>
      </p:grpSpPr>
      <p:sp>
        <p:nvSpPr>
          <p:cNvPr id="3518" name="Google Shape;3518;p4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GD (Filtros de </a:t>
            </a:r>
            <a:r>
              <a:rPr lang="pt-BR"/>
              <a:t>realce</a:t>
            </a:r>
            <a:r>
              <a:rPr lang="pt-BR"/>
              <a:t> de arestas)</a:t>
            </a:r>
            <a:endParaRPr/>
          </a:p>
        </p:txBody>
      </p:sp>
    </p:spTree>
  </p:cSld>
  <p:clrMapOvr>
    <a:masterClrMapping/>
  </p:clrMapOvr>
</p:sld>
</file>

<file path=ppt/slides/slide4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2" name="Shape 3522"/>
        <p:cNvGrpSpPr/>
        <p:nvPr/>
      </p:nvGrpSpPr>
      <p:grpSpPr>
        <a:xfrm>
          <a:off x="0" y="0"/>
          <a:ext cx="0" cy="0"/>
          <a:chOff x="0" y="0"/>
          <a:chExt cx="0" cy="0"/>
        </a:xfrm>
      </p:grpSpPr>
      <p:sp>
        <p:nvSpPr>
          <p:cNvPr id="3523" name="Google Shape;3523;p42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GD (Filtros de </a:t>
            </a:r>
            <a:r>
              <a:rPr lang="pt-BR"/>
              <a:t>desfoque e suavização</a:t>
            </a:r>
            <a:r>
              <a:rPr lang="pt-BR"/>
              <a:t>)</a:t>
            </a:r>
            <a:endParaRPr/>
          </a:p>
        </p:txBody>
      </p:sp>
      <p:sp>
        <p:nvSpPr>
          <p:cNvPr id="3524" name="Google Shape;3524;p42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4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8" name="Shape 3528"/>
        <p:cNvGrpSpPr/>
        <p:nvPr/>
      </p:nvGrpSpPr>
      <p:grpSpPr>
        <a:xfrm>
          <a:off x="0" y="0"/>
          <a:ext cx="0" cy="0"/>
          <a:chOff x="0" y="0"/>
          <a:chExt cx="0" cy="0"/>
        </a:xfrm>
      </p:grpSpPr>
      <p:sp>
        <p:nvSpPr>
          <p:cNvPr id="3529" name="Google Shape;3529;p42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GD (Filtros de Esboço e </a:t>
            </a:r>
            <a:r>
              <a:rPr lang="pt-BR"/>
              <a:t>Pixelização</a:t>
            </a:r>
            <a:r>
              <a:rPr lang="pt-BR"/>
              <a:t>)</a:t>
            </a:r>
            <a:endParaRPr/>
          </a:p>
        </p:txBody>
      </p:sp>
      <p:sp>
        <p:nvSpPr>
          <p:cNvPr id="3530" name="Google Shape;3530;p42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4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4" name="Shape 3534"/>
        <p:cNvGrpSpPr/>
        <p:nvPr/>
      </p:nvGrpSpPr>
      <p:grpSpPr>
        <a:xfrm>
          <a:off x="0" y="0"/>
          <a:ext cx="0" cy="0"/>
          <a:chOff x="0" y="0"/>
          <a:chExt cx="0" cy="0"/>
        </a:xfrm>
      </p:grpSpPr>
      <p:sp>
        <p:nvSpPr>
          <p:cNvPr id="3535" name="Google Shape;3535;p42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GD (Filtro de Sépia</a:t>
            </a:r>
            <a:endParaRPr/>
          </a:p>
        </p:txBody>
      </p:sp>
      <p:sp>
        <p:nvSpPr>
          <p:cNvPr id="3536" name="Google Shape;3536;p42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4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0" name="Shape 3540"/>
        <p:cNvGrpSpPr/>
        <p:nvPr/>
      </p:nvGrpSpPr>
      <p:grpSpPr>
        <a:xfrm>
          <a:off x="0" y="0"/>
          <a:ext cx="0" cy="0"/>
          <a:chOff x="0" y="0"/>
          <a:chExt cx="0" cy="0"/>
        </a:xfrm>
      </p:grpSpPr>
      <p:sp>
        <p:nvSpPr>
          <p:cNvPr id="3541" name="Google Shape;3541;p43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Filtro matriz de </a:t>
            </a:r>
            <a:r>
              <a:rPr lang="pt-BR"/>
              <a:t>convolução</a:t>
            </a:r>
            <a:endParaRPr/>
          </a:p>
        </p:txBody>
      </p:sp>
      <p:sp>
        <p:nvSpPr>
          <p:cNvPr id="3542" name="Google Shape;3542;p430"/>
          <p:cNvSpPr txBox="1"/>
          <p:nvPr>
            <p:ph idx="1" type="body"/>
          </p:nvPr>
        </p:nvSpPr>
        <p:spPr>
          <a:xfrm>
            <a:off x="180025" y="1076275"/>
            <a:ext cx="5177700" cy="3983400"/>
          </a:xfrm>
          <a:prstGeom prst="rect">
            <a:avLst/>
          </a:prstGeom>
        </p:spPr>
        <p:txBody>
          <a:bodyPr anchorCtr="0" anchor="t" bIns="91425" lIns="91425" spcFirstLastPara="1" rIns="91425" wrap="square" tIns="91425">
            <a:noAutofit/>
          </a:bodyPr>
          <a:lstStyle/>
          <a:p>
            <a:pPr indent="-311150" lvl="0" marL="457200" rtl="0" algn="just">
              <a:spcBef>
                <a:spcPts val="0"/>
              </a:spcBef>
              <a:spcAft>
                <a:spcPts val="0"/>
              </a:spcAft>
              <a:buSzPts val="1300"/>
              <a:buChar char="●"/>
            </a:pPr>
            <a:r>
              <a:rPr lang="pt-BR" sz="1300"/>
              <a:t>A convolução vem do </a:t>
            </a:r>
            <a:r>
              <a:rPr lang="pt-BR" sz="1300"/>
              <a:t>latim</a:t>
            </a:r>
            <a:r>
              <a:rPr lang="pt-BR" sz="1300"/>
              <a:t> </a:t>
            </a:r>
            <a:r>
              <a:rPr i="1" lang="pt-BR" sz="1300"/>
              <a:t>convolvere</a:t>
            </a:r>
            <a:r>
              <a:rPr lang="pt-BR" sz="1300"/>
              <a:t>, que significa 'rolar juntos'. Na computação gráfica, a convolução é uma maneira de calcular um novo valor para cada pixel na imagem para então transformá-lo.</a:t>
            </a:r>
            <a:endParaRPr sz="1300"/>
          </a:p>
          <a:p>
            <a:pPr indent="-311150" lvl="0" marL="457200" rtl="0" algn="just">
              <a:spcBef>
                <a:spcPts val="0"/>
              </a:spcBef>
              <a:spcAft>
                <a:spcPts val="0"/>
              </a:spcAft>
              <a:buSzPts val="1300"/>
              <a:buChar char="●"/>
            </a:pPr>
            <a:r>
              <a:rPr lang="pt-BR" sz="1300"/>
              <a:t>O filtro de </a:t>
            </a:r>
            <a:r>
              <a:rPr lang="pt-BR" sz="1300"/>
              <a:t>convolução </a:t>
            </a:r>
            <a:r>
              <a:rPr lang="pt-BR" sz="1300"/>
              <a:t>permite modificar uma imagem utilizando como parâmetro um array (matriz) multidimensional de 3x3. Este array é chamado de kernel (configuração) ou matriz </a:t>
            </a:r>
            <a:r>
              <a:rPr lang="pt-BR" sz="1300"/>
              <a:t>convolução</a:t>
            </a:r>
            <a:r>
              <a:rPr lang="pt-BR" sz="1300"/>
              <a:t>.</a:t>
            </a:r>
            <a:endParaRPr sz="1300"/>
          </a:p>
          <a:p>
            <a:pPr indent="-311150" lvl="0" marL="457200" rtl="0" algn="just">
              <a:spcBef>
                <a:spcPts val="0"/>
              </a:spcBef>
              <a:spcAft>
                <a:spcPts val="0"/>
              </a:spcAft>
              <a:buSzPts val="1300"/>
              <a:buChar char="●"/>
            </a:pPr>
            <a:r>
              <a:rPr lang="pt-BR" sz="1300"/>
              <a:t>Ao multiplicar um conjunto de pixels com esse kernel, o filtro produz a saída para o pixel "focado" (o pixel no meio do conjunto).</a:t>
            </a:r>
            <a:endParaRPr sz="1300"/>
          </a:p>
          <a:p>
            <a:pPr indent="-311150" lvl="0" marL="457200" rtl="0" algn="just">
              <a:spcBef>
                <a:spcPts val="0"/>
              </a:spcBef>
              <a:spcAft>
                <a:spcPts val="0"/>
              </a:spcAft>
              <a:buSzPts val="1300"/>
              <a:buChar char="●"/>
            </a:pPr>
            <a:r>
              <a:rPr lang="pt-BR" sz="1300"/>
              <a:t>Com essa matriz, é possível aplicar efeitos de desfoque, nitidez, relevo, detecção de bordas e muito mais.</a:t>
            </a:r>
            <a:endParaRPr sz="1300"/>
          </a:p>
          <a:p>
            <a:pPr indent="-311150" lvl="0" marL="457200" rtl="0" algn="just">
              <a:spcBef>
                <a:spcPts val="0"/>
              </a:spcBef>
              <a:spcAft>
                <a:spcPts val="0"/>
              </a:spcAft>
              <a:buSzPts val="1300"/>
              <a:buChar char="●"/>
            </a:pPr>
            <a:r>
              <a:rPr lang="pt-BR" sz="1300"/>
              <a:t>Um filtro de convolução passa por todos os pixels da imagem de tal maneira que, em um determinado momento, é recuperado um 'produto escalar' do filtro de convolução e os pixels da imagem. </a:t>
            </a:r>
            <a:endParaRPr sz="1300"/>
          </a:p>
        </p:txBody>
      </p:sp>
      <p:pic>
        <p:nvPicPr>
          <p:cNvPr id="3543" name="Google Shape;3543;p430"/>
          <p:cNvPicPr preferRelativeResize="0"/>
          <p:nvPr/>
        </p:nvPicPr>
        <p:blipFill rotWithShape="1">
          <a:blip r:embed="rId3">
            <a:alphaModFix/>
          </a:blip>
          <a:srcRect b="18899" l="0" r="0" t="17357"/>
          <a:stretch/>
        </p:blipFill>
        <p:spPr>
          <a:xfrm>
            <a:off x="5561675" y="3351475"/>
            <a:ext cx="3362299" cy="1479600"/>
          </a:xfrm>
          <a:prstGeom prst="rect">
            <a:avLst/>
          </a:prstGeom>
          <a:noFill/>
          <a:ln>
            <a:noFill/>
          </a:ln>
        </p:spPr>
      </p:pic>
      <p:sp>
        <p:nvSpPr>
          <p:cNvPr id="3544" name="Google Shape;3544;p430"/>
          <p:cNvSpPr txBox="1"/>
          <p:nvPr/>
        </p:nvSpPr>
        <p:spPr>
          <a:xfrm>
            <a:off x="5696875" y="4714800"/>
            <a:ext cx="3227100" cy="42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sz="900"/>
              <a:t>fonte: </a:t>
            </a:r>
            <a:r>
              <a:rPr lang="pt-BR" sz="900"/>
              <a:t>https://rickwierenga.com/blog/fast.ai/FastAI2019-6.html</a:t>
            </a:r>
            <a:endParaRPr sz="900"/>
          </a:p>
        </p:txBody>
      </p:sp>
      <p:pic>
        <p:nvPicPr>
          <p:cNvPr id="3545" name="Google Shape;3545;p430"/>
          <p:cNvPicPr preferRelativeResize="0"/>
          <p:nvPr/>
        </p:nvPicPr>
        <p:blipFill>
          <a:blip r:embed="rId4">
            <a:alphaModFix/>
          </a:blip>
          <a:stretch>
            <a:fillRect/>
          </a:stretch>
        </p:blipFill>
        <p:spPr>
          <a:xfrm>
            <a:off x="5553075" y="300084"/>
            <a:ext cx="3362299" cy="2594192"/>
          </a:xfrm>
          <a:prstGeom prst="rect">
            <a:avLst/>
          </a:prstGeom>
          <a:noFill/>
          <a:ln>
            <a:noFill/>
          </a:ln>
        </p:spPr>
      </p:pic>
      <p:sp>
        <p:nvSpPr>
          <p:cNvPr id="3546" name="Google Shape;3546;p430"/>
          <p:cNvSpPr txBox="1"/>
          <p:nvPr/>
        </p:nvSpPr>
        <p:spPr>
          <a:xfrm>
            <a:off x="5658800" y="2787800"/>
            <a:ext cx="3300300" cy="79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sz="900"/>
              <a:t>fonte: </a:t>
            </a:r>
            <a:r>
              <a:rPr lang="pt-BR" sz="900"/>
              <a:t>https://www.researchgate.net/figure/Matrix-convolution-filter-algorithm-as-a-graphic-diagram-12_fig18_304526867</a:t>
            </a:r>
            <a:endParaRPr sz="900"/>
          </a:p>
        </p:txBody>
      </p:sp>
    </p:spTree>
  </p:cSld>
  <p:clrMapOvr>
    <a:masterClrMapping/>
  </p:clrMapOvr>
</p:sld>
</file>

<file path=ppt/slides/slide4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0" name="Shape 3550"/>
        <p:cNvGrpSpPr/>
        <p:nvPr/>
      </p:nvGrpSpPr>
      <p:grpSpPr>
        <a:xfrm>
          <a:off x="0" y="0"/>
          <a:ext cx="0" cy="0"/>
          <a:chOff x="0" y="0"/>
          <a:chExt cx="0" cy="0"/>
        </a:xfrm>
      </p:grpSpPr>
      <p:sp>
        <p:nvSpPr>
          <p:cNvPr id="3551" name="Google Shape;3551;p43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GD (função imageconvolution)</a:t>
            </a:r>
            <a:endParaRPr/>
          </a:p>
        </p:txBody>
      </p:sp>
      <p:sp>
        <p:nvSpPr>
          <p:cNvPr id="3552" name="Google Shape;3552;p43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17500" lvl="0" marL="457200" rtl="0" algn="just">
              <a:spcBef>
                <a:spcPts val="0"/>
              </a:spcBef>
              <a:spcAft>
                <a:spcPts val="0"/>
              </a:spcAft>
              <a:buSzPts val="1400"/>
              <a:buChar char="●"/>
            </a:pPr>
            <a:r>
              <a:rPr lang="pt-BR" sz="1400"/>
              <a:t>O GD fornece a função imageconvolution() para aplicar uma matriz de convolução 3x3 a um resource de imagem.</a:t>
            </a:r>
            <a:endParaRPr sz="1400"/>
          </a:p>
          <a:p>
            <a:pPr indent="-317500" lvl="0" marL="457200" rtl="0" algn="just">
              <a:spcBef>
                <a:spcPts val="0"/>
              </a:spcBef>
              <a:spcAft>
                <a:spcPts val="0"/>
              </a:spcAft>
              <a:buSzPts val="1400"/>
              <a:buChar char="●"/>
            </a:pPr>
            <a:r>
              <a:rPr lang="pt-BR" sz="1400"/>
              <a:t>O parâmetro $matrix é uma matriz de três matrizes, cada uma das quais contém três valores flutuantes - ou seja, é uma matriz 3x3. O primeiro elemento da primeira matriz é multiplicado pelo valor da cor do pixel superior esquerdo. Da mesma forma, o segundo elemento da primeira matriz é multiplicado pelo valor da cor do pixel diretamente na parte superior do pixel central. A cor final do pixel é obtida adicionando o resultado de todas essas multiplicações e dividindo-o por $div para normalização. </a:t>
            </a:r>
            <a:endParaRPr sz="1400"/>
          </a:p>
          <a:p>
            <a:pPr indent="-317500" lvl="0" marL="457200" rtl="0" algn="just">
              <a:spcBef>
                <a:spcPts val="0"/>
              </a:spcBef>
              <a:spcAft>
                <a:spcPts val="0"/>
              </a:spcAft>
              <a:buSzPts val="1400"/>
              <a:buChar char="●"/>
            </a:pPr>
            <a:r>
              <a:rPr lang="pt-BR" sz="1400"/>
              <a:t>O </a:t>
            </a:r>
            <a:r>
              <a:rPr lang="pt-BR" sz="1400"/>
              <a:t>parâmetro $div é usado como um divisor para que o resultado da convolução normalize seu valor. </a:t>
            </a:r>
            <a:r>
              <a:rPr lang="pt-BR" sz="1400"/>
              <a:t>A normalização geralmente mantém o valor final da cor abaixo de 255.</a:t>
            </a:r>
            <a:endParaRPr sz="1400"/>
          </a:p>
          <a:p>
            <a:pPr indent="-317500" lvl="0" marL="457200" rtl="0" algn="just">
              <a:spcBef>
                <a:spcPts val="0"/>
              </a:spcBef>
              <a:spcAft>
                <a:spcPts val="0"/>
              </a:spcAft>
              <a:buSzPts val="1400"/>
              <a:buChar char="●"/>
            </a:pPr>
            <a:r>
              <a:rPr lang="pt-BR" sz="1400"/>
              <a:t>O parâmetro $offset, por outro lado, é usado para especificar um valor de deslocamento para todas as cores. </a:t>
            </a:r>
            <a:endParaRPr sz="1400"/>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p54"/>
          <p:cNvSpPr txBox="1"/>
          <p:nvPr>
            <p:ph type="title"/>
          </p:nvPr>
        </p:nvSpPr>
        <p:spPr>
          <a:xfrm>
            <a:off x="311700" y="445025"/>
            <a:ext cx="53373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Estrutura de Controle (switch)</a:t>
            </a:r>
            <a:endParaRPr/>
          </a:p>
        </p:txBody>
      </p:sp>
      <p:cxnSp>
        <p:nvCxnSpPr>
          <p:cNvPr id="424" name="Google Shape;424;p54"/>
          <p:cNvCxnSpPr/>
          <p:nvPr/>
        </p:nvCxnSpPr>
        <p:spPr>
          <a:xfrm>
            <a:off x="6209325" y="1437200"/>
            <a:ext cx="0" cy="513300"/>
          </a:xfrm>
          <a:prstGeom prst="straightConnector1">
            <a:avLst/>
          </a:prstGeom>
          <a:noFill/>
          <a:ln cap="flat" cmpd="sng" w="9525">
            <a:solidFill>
              <a:schemeClr val="dk2"/>
            </a:solidFill>
            <a:prstDash val="solid"/>
            <a:round/>
            <a:headEnd len="med" w="med" type="none"/>
            <a:tailEnd len="med" w="med" type="triangle"/>
          </a:ln>
        </p:spPr>
      </p:cxnSp>
      <p:sp>
        <p:nvSpPr>
          <p:cNvPr id="425" name="Google Shape;425;p54"/>
          <p:cNvSpPr/>
          <p:nvPr/>
        </p:nvSpPr>
        <p:spPr>
          <a:xfrm>
            <a:off x="6053175" y="633250"/>
            <a:ext cx="234600" cy="2325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54"/>
          <p:cNvSpPr/>
          <p:nvPr/>
        </p:nvSpPr>
        <p:spPr>
          <a:xfrm>
            <a:off x="5498475" y="1944450"/>
            <a:ext cx="1421700" cy="374100"/>
          </a:xfrm>
          <a:prstGeom prst="flowChartDecision">
            <a:avLst/>
          </a:prstGeom>
          <a:solidFill>
            <a:srgbClr val="D5A6B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pt-BR" sz="1000"/>
              <a:t>condição </a:t>
            </a:r>
            <a:r>
              <a:rPr lang="pt-BR" sz="1000">
                <a:solidFill>
                  <a:schemeClr val="dk1"/>
                </a:solidFill>
              </a:rPr>
              <a:t>n</a:t>
            </a:r>
            <a:r>
              <a:rPr baseline="-25000" lang="pt-BR" sz="1000">
                <a:solidFill>
                  <a:schemeClr val="dk1"/>
                </a:solidFill>
              </a:rPr>
              <a:t>0</a:t>
            </a:r>
            <a:endParaRPr sz="1000"/>
          </a:p>
        </p:txBody>
      </p:sp>
      <p:sp>
        <p:nvSpPr>
          <p:cNvPr id="427" name="Google Shape;427;p54"/>
          <p:cNvSpPr/>
          <p:nvPr/>
        </p:nvSpPr>
        <p:spPr>
          <a:xfrm>
            <a:off x="7251075" y="1944450"/>
            <a:ext cx="1421700" cy="3741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pt-BR" sz="1200"/>
              <a:t>código do case n</a:t>
            </a:r>
            <a:r>
              <a:rPr baseline="-25000" lang="pt-BR" sz="1200"/>
              <a:t>0</a:t>
            </a:r>
            <a:endParaRPr baseline="-25000" sz="1200"/>
          </a:p>
        </p:txBody>
      </p:sp>
      <p:sp>
        <p:nvSpPr>
          <p:cNvPr id="428" name="Google Shape;428;p54"/>
          <p:cNvSpPr/>
          <p:nvPr/>
        </p:nvSpPr>
        <p:spPr>
          <a:xfrm>
            <a:off x="7251000" y="2708550"/>
            <a:ext cx="1421700" cy="3741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pt-BR" sz="1200"/>
              <a:t>código do case n</a:t>
            </a:r>
            <a:r>
              <a:rPr baseline="-25000" lang="pt-BR" sz="1200"/>
              <a:t>1</a:t>
            </a:r>
            <a:endParaRPr baseline="-25000" sz="1200"/>
          </a:p>
        </p:txBody>
      </p:sp>
      <p:sp>
        <p:nvSpPr>
          <p:cNvPr id="429" name="Google Shape;429;p54"/>
          <p:cNvSpPr/>
          <p:nvPr/>
        </p:nvSpPr>
        <p:spPr>
          <a:xfrm>
            <a:off x="5498475" y="1255750"/>
            <a:ext cx="1421700" cy="3741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pt-BR" sz="1200"/>
              <a:t>expressão</a:t>
            </a:r>
            <a:endParaRPr sz="1200"/>
          </a:p>
        </p:txBody>
      </p:sp>
      <p:cxnSp>
        <p:nvCxnSpPr>
          <p:cNvPr id="430" name="Google Shape;430;p54"/>
          <p:cNvCxnSpPr>
            <a:stCxn id="426" idx="3"/>
            <a:endCxn id="427" idx="1"/>
          </p:cNvCxnSpPr>
          <p:nvPr/>
        </p:nvCxnSpPr>
        <p:spPr>
          <a:xfrm>
            <a:off x="6920175" y="2131500"/>
            <a:ext cx="330900" cy="0"/>
          </a:xfrm>
          <a:prstGeom prst="straightConnector1">
            <a:avLst/>
          </a:prstGeom>
          <a:noFill/>
          <a:ln cap="flat" cmpd="sng" w="9525">
            <a:solidFill>
              <a:schemeClr val="dk2"/>
            </a:solidFill>
            <a:prstDash val="solid"/>
            <a:round/>
            <a:headEnd len="med" w="med" type="none"/>
            <a:tailEnd len="med" w="med" type="triangle"/>
          </a:ln>
        </p:spPr>
      </p:cxnSp>
      <p:sp>
        <p:nvSpPr>
          <p:cNvPr id="431" name="Google Shape;431;p54"/>
          <p:cNvSpPr/>
          <p:nvPr/>
        </p:nvSpPr>
        <p:spPr>
          <a:xfrm>
            <a:off x="5498475" y="2708550"/>
            <a:ext cx="1421700" cy="374100"/>
          </a:xfrm>
          <a:prstGeom prst="flowChartDecision">
            <a:avLst/>
          </a:prstGeom>
          <a:solidFill>
            <a:srgbClr val="D5A6B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pt-BR" sz="1000"/>
              <a:t>condição </a:t>
            </a:r>
            <a:r>
              <a:rPr lang="pt-BR" sz="1000">
                <a:solidFill>
                  <a:schemeClr val="dk1"/>
                </a:solidFill>
              </a:rPr>
              <a:t>n</a:t>
            </a:r>
            <a:r>
              <a:rPr baseline="-25000" lang="pt-BR" sz="1000">
                <a:solidFill>
                  <a:schemeClr val="dk1"/>
                </a:solidFill>
              </a:rPr>
              <a:t>1</a:t>
            </a:r>
            <a:endParaRPr sz="1000"/>
          </a:p>
        </p:txBody>
      </p:sp>
      <p:cxnSp>
        <p:nvCxnSpPr>
          <p:cNvPr id="432" name="Google Shape;432;p54"/>
          <p:cNvCxnSpPr>
            <a:stCxn id="431" idx="3"/>
          </p:cNvCxnSpPr>
          <p:nvPr/>
        </p:nvCxnSpPr>
        <p:spPr>
          <a:xfrm>
            <a:off x="6920175" y="2895600"/>
            <a:ext cx="330900" cy="0"/>
          </a:xfrm>
          <a:prstGeom prst="straightConnector1">
            <a:avLst/>
          </a:prstGeom>
          <a:noFill/>
          <a:ln cap="flat" cmpd="sng" w="9525">
            <a:solidFill>
              <a:schemeClr val="dk2"/>
            </a:solidFill>
            <a:prstDash val="solid"/>
            <a:round/>
            <a:headEnd len="med" w="med" type="none"/>
            <a:tailEnd len="med" w="med" type="triangle"/>
          </a:ln>
        </p:spPr>
      </p:cxnSp>
      <p:sp>
        <p:nvSpPr>
          <p:cNvPr id="433" name="Google Shape;433;p54"/>
          <p:cNvSpPr txBox="1"/>
          <p:nvPr/>
        </p:nvSpPr>
        <p:spPr>
          <a:xfrm>
            <a:off x="6920175" y="1761825"/>
            <a:ext cx="234600" cy="27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pt-BR" sz="1200"/>
              <a:t>V</a:t>
            </a:r>
            <a:endParaRPr b="1" sz="1200"/>
          </a:p>
        </p:txBody>
      </p:sp>
      <p:sp>
        <p:nvSpPr>
          <p:cNvPr id="434" name="Google Shape;434;p54"/>
          <p:cNvSpPr txBox="1"/>
          <p:nvPr/>
        </p:nvSpPr>
        <p:spPr>
          <a:xfrm>
            <a:off x="6209325" y="2402250"/>
            <a:ext cx="234600" cy="22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pt-BR" sz="1200"/>
              <a:t>F</a:t>
            </a:r>
            <a:endParaRPr b="1" sz="1200"/>
          </a:p>
        </p:txBody>
      </p:sp>
      <p:cxnSp>
        <p:nvCxnSpPr>
          <p:cNvPr id="435" name="Google Shape;435;p54"/>
          <p:cNvCxnSpPr>
            <a:stCxn id="426" idx="2"/>
            <a:endCxn id="431" idx="0"/>
          </p:cNvCxnSpPr>
          <p:nvPr/>
        </p:nvCxnSpPr>
        <p:spPr>
          <a:xfrm>
            <a:off x="6209325" y="2318550"/>
            <a:ext cx="0" cy="390000"/>
          </a:xfrm>
          <a:prstGeom prst="straightConnector1">
            <a:avLst/>
          </a:prstGeom>
          <a:noFill/>
          <a:ln cap="flat" cmpd="sng" w="9525">
            <a:solidFill>
              <a:schemeClr val="dk2"/>
            </a:solidFill>
            <a:prstDash val="solid"/>
            <a:round/>
            <a:headEnd len="med" w="med" type="none"/>
            <a:tailEnd len="med" w="med" type="triangle"/>
          </a:ln>
        </p:spPr>
      </p:cxnSp>
      <p:cxnSp>
        <p:nvCxnSpPr>
          <p:cNvPr id="436" name="Google Shape;436;p54"/>
          <p:cNvCxnSpPr/>
          <p:nvPr/>
        </p:nvCxnSpPr>
        <p:spPr>
          <a:xfrm>
            <a:off x="6209325" y="3082650"/>
            <a:ext cx="0" cy="390000"/>
          </a:xfrm>
          <a:prstGeom prst="straightConnector1">
            <a:avLst/>
          </a:prstGeom>
          <a:noFill/>
          <a:ln cap="flat" cmpd="sng" w="9525">
            <a:solidFill>
              <a:schemeClr val="dk2"/>
            </a:solidFill>
            <a:prstDash val="solid"/>
            <a:round/>
            <a:headEnd len="med" w="med" type="none"/>
            <a:tailEnd len="med" w="med" type="triangle"/>
          </a:ln>
        </p:spPr>
      </p:cxnSp>
      <p:sp>
        <p:nvSpPr>
          <p:cNvPr id="437" name="Google Shape;437;p54"/>
          <p:cNvSpPr txBox="1"/>
          <p:nvPr/>
        </p:nvSpPr>
        <p:spPr>
          <a:xfrm>
            <a:off x="6920175" y="2624400"/>
            <a:ext cx="234600" cy="27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pt-BR" sz="1200"/>
              <a:t>V</a:t>
            </a:r>
            <a:endParaRPr b="1" sz="1200"/>
          </a:p>
        </p:txBody>
      </p:sp>
      <p:sp>
        <p:nvSpPr>
          <p:cNvPr id="438" name="Google Shape;438;p54"/>
          <p:cNvSpPr txBox="1"/>
          <p:nvPr/>
        </p:nvSpPr>
        <p:spPr>
          <a:xfrm>
            <a:off x="6252450" y="3198450"/>
            <a:ext cx="234600" cy="22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pt-BR" sz="1200"/>
              <a:t>F</a:t>
            </a:r>
            <a:endParaRPr b="1" sz="1200"/>
          </a:p>
        </p:txBody>
      </p:sp>
      <p:sp>
        <p:nvSpPr>
          <p:cNvPr id="439" name="Google Shape;439;p54"/>
          <p:cNvSpPr/>
          <p:nvPr/>
        </p:nvSpPr>
        <p:spPr>
          <a:xfrm>
            <a:off x="5546300" y="3472650"/>
            <a:ext cx="1421700" cy="3741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pt-BR" sz="1200"/>
              <a:t>código do default</a:t>
            </a:r>
            <a:endParaRPr baseline="-25000" sz="1200"/>
          </a:p>
        </p:txBody>
      </p:sp>
      <p:sp>
        <p:nvSpPr>
          <p:cNvPr id="440" name="Google Shape;440;p54"/>
          <p:cNvSpPr/>
          <p:nvPr/>
        </p:nvSpPr>
        <p:spPr>
          <a:xfrm>
            <a:off x="5728400" y="4236745"/>
            <a:ext cx="1057500" cy="340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pt-BR"/>
              <a:t>fim</a:t>
            </a:r>
            <a:endParaRPr/>
          </a:p>
        </p:txBody>
      </p:sp>
      <p:cxnSp>
        <p:nvCxnSpPr>
          <p:cNvPr id="441" name="Google Shape;441;p54"/>
          <p:cNvCxnSpPr>
            <a:stCxn id="439" idx="2"/>
            <a:endCxn id="440" idx="0"/>
          </p:cNvCxnSpPr>
          <p:nvPr/>
        </p:nvCxnSpPr>
        <p:spPr>
          <a:xfrm>
            <a:off x="6257150" y="3846750"/>
            <a:ext cx="0" cy="390000"/>
          </a:xfrm>
          <a:prstGeom prst="straightConnector1">
            <a:avLst/>
          </a:prstGeom>
          <a:noFill/>
          <a:ln cap="flat" cmpd="sng" w="9525">
            <a:solidFill>
              <a:schemeClr val="dk2"/>
            </a:solidFill>
            <a:prstDash val="solid"/>
            <a:round/>
            <a:headEnd len="med" w="med" type="none"/>
            <a:tailEnd len="med" w="med" type="triangle"/>
          </a:ln>
        </p:spPr>
      </p:cxnSp>
      <p:cxnSp>
        <p:nvCxnSpPr>
          <p:cNvPr id="442" name="Google Shape;442;p54"/>
          <p:cNvCxnSpPr>
            <a:stCxn id="427" idx="3"/>
            <a:endCxn id="440" idx="3"/>
          </p:cNvCxnSpPr>
          <p:nvPr/>
        </p:nvCxnSpPr>
        <p:spPr>
          <a:xfrm flipH="1">
            <a:off x="6785775" y="2131500"/>
            <a:ext cx="1887000" cy="2275500"/>
          </a:xfrm>
          <a:prstGeom prst="bentConnector3">
            <a:avLst>
              <a:gd fmla="val -12619" name="adj1"/>
            </a:avLst>
          </a:prstGeom>
          <a:noFill/>
          <a:ln cap="flat" cmpd="sng" w="9525">
            <a:solidFill>
              <a:schemeClr val="dk2"/>
            </a:solidFill>
            <a:prstDash val="solid"/>
            <a:round/>
            <a:headEnd len="med" w="med" type="none"/>
            <a:tailEnd len="med" w="med" type="triangle"/>
          </a:ln>
        </p:spPr>
      </p:cxnSp>
      <p:cxnSp>
        <p:nvCxnSpPr>
          <p:cNvPr id="443" name="Google Shape;443;p54"/>
          <p:cNvCxnSpPr>
            <a:stCxn id="428" idx="3"/>
          </p:cNvCxnSpPr>
          <p:nvPr/>
        </p:nvCxnSpPr>
        <p:spPr>
          <a:xfrm>
            <a:off x="8672700" y="2895600"/>
            <a:ext cx="241200" cy="0"/>
          </a:xfrm>
          <a:prstGeom prst="straightConnector1">
            <a:avLst/>
          </a:prstGeom>
          <a:noFill/>
          <a:ln cap="flat" cmpd="sng" w="9525">
            <a:solidFill>
              <a:schemeClr val="dk2"/>
            </a:solidFill>
            <a:prstDash val="solid"/>
            <a:round/>
            <a:headEnd len="med" w="med" type="none"/>
            <a:tailEnd len="med" w="med" type="triangle"/>
          </a:ln>
        </p:spPr>
      </p:cxnSp>
      <p:cxnSp>
        <p:nvCxnSpPr>
          <p:cNvPr id="444" name="Google Shape;444;p54"/>
          <p:cNvCxnSpPr/>
          <p:nvPr/>
        </p:nvCxnSpPr>
        <p:spPr>
          <a:xfrm>
            <a:off x="6170475" y="865750"/>
            <a:ext cx="0" cy="390000"/>
          </a:xfrm>
          <a:prstGeom prst="straightConnector1">
            <a:avLst/>
          </a:prstGeom>
          <a:noFill/>
          <a:ln cap="flat" cmpd="sng" w="9525">
            <a:solidFill>
              <a:schemeClr val="dk2"/>
            </a:solidFill>
            <a:prstDash val="solid"/>
            <a:round/>
            <a:headEnd len="med" w="med" type="none"/>
            <a:tailEnd len="med" w="med" type="triangle"/>
          </a:ln>
        </p:spPr>
      </p:cxnSp>
      <p:sp>
        <p:nvSpPr>
          <p:cNvPr id="445" name="Google Shape;445;p54"/>
          <p:cNvSpPr txBox="1"/>
          <p:nvPr/>
        </p:nvSpPr>
        <p:spPr>
          <a:xfrm>
            <a:off x="365950" y="1395600"/>
            <a:ext cx="4677900" cy="30000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pt-BR">
                <a:solidFill>
                  <a:schemeClr val="dk1"/>
                </a:solidFill>
              </a:rPr>
              <a:t>Apesar das facilidades do if muitas vezes nos deparamos com um número grande de possibilidades para uma determinada </a:t>
            </a:r>
            <a:r>
              <a:rPr lang="pt-BR">
                <a:solidFill>
                  <a:schemeClr val="dk1"/>
                </a:solidFill>
              </a:rPr>
              <a:t>variável</a:t>
            </a:r>
            <a:r>
              <a:rPr lang="pt-BR">
                <a:solidFill>
                  <a:schemeClr val="dk1"/>
                </a:solidFill>
              </a:rPr>
              <a:t>, então podemos usar </a:t>
            </a:r>
            <a:r>
              <a:rPr lang="pt-BR">
                <a:solidFill>
                  <a:schemeClr val="dk1"/>
                </a:solidFill>
              </a:rPr>
              <a:t>uma</a:t>
            </a:r>
            <a:r>
              <a:rPr lang="pt-BR">
                <a:solidFill>
                  <a:schemeClr val="dk1"/>
                </a:solidFill>
              </a:rPr>
              <a:t> outra estrutura de controle chamada de switch. </a:t>
            </a:r>
            <a:br>
              <a:rPr lang="pt-BR">
                <a:solidFill>
                  <a:schemeClr val="dk1"/>
                </a:solidFill>
              </a:rPr>
            </a:br>
            <a:br>
              <a:rPr lang="pt-BR">
                <a:solidFill>
                  <a:schemeClr val="dk1"/>
                </a:solidFill>
              </a:rPr>
            </a:br>
            <a:r>
              <a:rPr lang="pt-BR">
                <a:solidFill>
                  <a:schemeClr val="dk1"/>
                </a:solidFill>
              </a:rPr>
              <a:t>Nela podemos definir um conjunto de rotinas para cada resultado e até um conjunto para se caso nenhum dos resultados for alcançado. </a:t>
            </a:r>
            <a:endParaRPr>
              <a:solidFill>
                <a:schemeClr val="dk1"/>
              </a:solidFill>
            </a:endParaRPr>
          </a:p>
          <a:p>
            <a:pPr indent="0" lvl="0" marL="0" rtl="0" algn="just">
              <a:spcBef>
                <a:spcPts val="0"/>
              </a:spcBef>
              <a:spcAft>
                <a:spcPts val="0"/>
              </a:spcAft>
              <a:buNone/>
            </a:pPr>
            <a:r>
              <a:t/>
            </a:r>
            <a:endParaRPr>
              <a:solidFill>
                <a:schemeClr val="dk1"/>
              </a:solidFill>
            </a:endParaRPr>
          </a:p>
          <a:p>
            <a:pPr indent="0" lvl="0" marL="0" rtl="0" algn="just">
              <a:spcBef>
                <a:spcPts val="0"/>
              </a:spcBef>
              <a:spcAft>
                <a:spcPts val="0"/>
              </a:spcAft>
              <a:buNone/>
            </a:pPr>
            <a:r>
              <a:rPr lang="pt-BR">
                <a:solidFill>
                  <a:schemeClr val="dk1"/>
                </a:solidFill>
              </a:rPr>
              <a:t>É </a:t>
            </a:r>
            <a:r>
              <a:rPr lang="pt-BR">
                <a:solidFill>
                  <a:schemeClr val="dk1"/>
                </a:solidFill>
              </a:rPr>
              <a:t>válido</a:t>
            </a:r>
            <a:r>
              <a:rPr lang="pt-BR">
                <a:solidFill>
                  <a:schemeClr val="dk1"/>
                </a:solidFill>
              </a:rPr>
              <a:t> ressaltar a importância do uso do break no final de cada bloco pois se </a:t>
            </a:r>
            <a:r>
              <a:rPr lang="pt-BR">
                <a:solidFill>
                  <a:schemeClr val="dk1"/>
                </a:solidFill>
              </a:rPr>
              <a:t>não</a:t>
            </a:r>
            <a:r>
              <a:rPr lang="pt-BR">
                <a:solidFill>
                  <a:schemeClr val="dk1"/>
                </a:solidFill>
              </a:rPr>
              <a:t> utilizarmos esta cláusula o PHP continuará testando as outras condições inclusive a </a:t>
            </a:r>
            <a:r>
              <a:rPr i="1" lang="pt-BR">
                <a:solidFill>
                  <a:schemeClr val="dk1"/>
                </a:solidFill>
              </a:rPr>
              <a:t>default</a:t>
            </a:r>
            <a:r>
              <a:rPr lang="pt-BR">
                <a:solidFill>
                  <a:schemeClr val="dk1"/>
                </a:solidFill>
              </a:rPr>
              <a:t>. </a:t>
            </a:r>
            <a:endParaRPr>
              <a:solidFill>
                <a:schemeClr val="dk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5"/>
                                        </p:tgtEl>
                                        <p:attrNameLst>
                                          <p:attrName>style.visibility</p:attrName>
                                        </p:attrNameLst>
                                      </p:cBhvr>
                                      <p:to>
                                        <p:strVal val="visible"/>
                                      </p:to>
                                    </p:set>
                                    <p:animEffect filter="fade" transition="in">
                                      <p:cBhvr>
                                        <p:cTn dur="1000"/>
                                        <p:tgtEl>
                                          <p:spTgt spid="425"/>
                                        </p:tgtEl>
                                      </p:cBhvr>
                                    </p:animEffect>
                                  </p:childTnLst>
                                </p:cTn>
                              </p:par>
                              <p:par>
                                <p:cTn fill="hold" nodeType="withEffect" presetClass="entr" presetID="10" presetSubtype="0">
                                  <p:stCondLst>
                                    <p:cond delay="0"/>
                                  </p:stCondLst>
                                  <p:childTnLst>
                                    <p:set>
                                      <p:cBhvr>
                                        <p:cTn dur="1" fill="hold">
                                          <p:stCondLst>
                                            <p:cond delay="0"/>
                                          </p:stCondLst>
                                        </p:cTn>
                                        <p:tgtEl>
                                          <p:spTgt spid="444"/>
                                        </p:tgtEl>
                                        <p:attrNameLst>
                                          <p:attrName>style.visibility</p:attrName>
                                        </p:attrNameLst>
                                      </p:cBhvr>
                                      <p:to>
                                        <p:strVal val="visible"/>
                                      </p:to>
                                    </p:set>
                                    <p:animEffect filter="fade" transition="in">
                                      <p:cBhvr>
                                        <p:cTn dur="1000"/>
                                        <p:tgtEl>
                                          <p:spTgt spid="44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9"/>
                                        </p:tgtEl>
                                        <p:attrNameLst>
                                          <p:attrName>style.visibility</p:attrName>
                                        </p:attrNameLst>
                                      </p:cBhvr>
                                      <p:to>
                                        <p:strVal val="visible"/>
                                      </p:to>
                                    </p:set>
                                    <p:animEffect filter="fade" transition="in">
                                      <p:cBhvr>
                                        <p:cTn dur="1000"/>
                                        <p:tgtEl>
                                          <p:spTgt spid="42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4"/>
                                        </p:tgtEl>
                                        <p:attrNameLst>
                                          <p:attrName>style.visibility</p:attrName>
                                        </p:attrNameLst>
                                      </p:cBhvr>
                                      <p:to>
                                        <p:strVal val="visible"/>
                                      </p:to>
                                    </p:set>
                                    <p:animEffect filter="fade" transition="in">
                                      <p:cBhvr>
                                        <p:cTn dur="1000"/>
                                        <p:tgtEl>
                                          <p:spTgt spid="424"/>
                                        </p:tgtEl>
                                      </p:cBhvr>
                                    </p:animEffect>
                                  </p:childTnLst>
                                </p:cTn>
                              </p:par>
                              <p:par>
                                <p:cTn fill="hold" nodeType="withEffect" presetClass="entr" presetID="10" presetSubtype="0">
                                  <p:stCondLst>
                                    <p:cond delay="0"/>
                                  </p:stCondLst>
                                  <p:childTnLst>
                                    <p:set>
                                      <p:cBhvr>
                                        <p:cTn dur="1" fill="hold">
                                          <p:stCondLst>
                                            <p:cond delay="0"/>
                                          </p:stCondLst>
                                        </p:cTn>
                                        <p:tgtEl>
                                          <p:spTgt spid="426"/>
                                        </p:tgtEl>
                                        <p:attrNameLst>
                                          <p:attrName>style.visibility</p:attrName>
                                        </p:attrNameLst>
                                      </p:cBhvr>
                                      <p:to>
                                        <p:strVal val="visible"/>
                                      </p:to>
                                    </p:set>
                                    <p:animEffect filter="fade" transition="in">
                                      <p:cBhvr>
                                        <p:cTn dur="1000"/>
                                        <p:tgtEl>
                                          <p:spTgt spid="42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3"/>
                                        </p:tgtEl>
                                        <p:attrNameLst>
                                          <p:attrName>style.visibility</p:attrName>
                                        </p:attrNameLst>
                                      </p:cBhvr>
                                      <p:to>
                                        <p:strVal val="visible"/>
                                      </p:to>
                                    </p:set>
                                    <p:animEffect filter="fade" transition="in">
                                      <p:cBhvr>
                                        <p:cTn dur="1000"/>
                                        <p:tgtEl>
                                          <p:spTgt spid="433"/>
                                        </p:tgtEl>
                                      </p:cBhvr>
                                    </p:animEffect>
                                  </p:childTnLst>
                                </p:cTn>
                              </p:par>
                              <p:par>
                                <p:cTn fill="hold" nodeType="withEffect" presetClass="entr" presetID="10" presetSubtype="0">
                                  <p:stCondLst>
                                    <p:cond delay="0"/>
                                  </p:stCondLst>
                                  <p:childTnLst>
                                    <p:set>
                                      <p:cBhvr>
                                        <p:cTn dur="1" fill="hold">
                                          <p:stCondLst>
                                            <p:cond delay="0"/>
                                          </p:stCondLst>
                                        </p:cTn>
                                        <p:tgtEl>
                                          <p:spTgt spid="430"/>
                                        </p:tgtEl>
                                        <p:attrNameLst>
                                          <p:attrName>style.visibility</p:attrName>
                                        </p:attrNameLst>
                                      </p:cBhvr>
                                      <p:to>
                                        <p:strVal val="visible"/>
                                      </p:to>
                                    </p:set>
                                    <p:animEffect filter="fade" transition="in">
                                      <p:cBhvr>
                                        <p:cTn dur="1000"/>
                                        <p:tgtEl>
                                          <p:spTgt spid="43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7"/>
                                        </p:tgtEl>
                                        <p:attrNameLst>
                                          <p:attrName>style.visibility</p:attrName>
                                        </p:attrNameLst>
                                      </p:cBhvr>
                                      <p:to>
                                        <p:strVal val="visible"/>
                                      </p:to>
                                    </p:set>
                                    <p:animEffect filter="fade" transition="in">
                                      <p:cBhvr>
                                        <p:cTn dur="1000"/>
                                        <p:tgtEl>
                                          <p:spTgt spid="42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2"/>
                                        </p:tgtEl>
                                        <p:attrNameLst>
                                          <p:attrName>style.visibility</p:attrName>
                                        </p:attrNameLst>
                                      </p:cBhvr>
                                      <p:to>
                                        <p:strVal val="visible"/>
                                      </p:to>
                                    </p:set>
                                    <p:animEffect filter="fade" transition="in">
                                      <p:cBhvr>
                                        <p:cTn dur="1000"/>
                                        <p:tgtEl>
                                          <p:spTgt spid="44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5"/>
                                        </p:tgtEl>
                                        <p:attrNameLst>
                                          <p:attrName>style.visibility</p:attrName>
                                        </p:attrNameLst>
                                      </p:cBhvr>
                                      <p:to>
                                        <p:strVal val="visible"/>
                                      </p:to>
                                    </p:set>
                                    <p:animEffect filter="fade" transition="in">
                                      <p:cBhvr>
                                        <p:cTn dur="1000"/>
                                        <p:tgtEl>
                                          <p:spTgt spid="43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0"/>
                                        </p:tgtEl>
                                        <p:attrNameLst>
                                          <p:attrName>style.visibility</p:attrName>
                                        </p:attrNameLst>
                                      </p:cBhvr>
                                      <p:to>
                                        <p:strVal val="visible"/>
                                      </p:to>
                                    </p:set>
                                    <p:animEffect filter="fade" transition="in">
                                      <p:cBhvr>
                                        <p:cTn dur="1000"/>
                                        <p:tgtEl>
                                          <p:spTgt spid="440"/>
                                        </p:tgtEl>
                                      </p:cBhvr>
                                    </p:animEffect>
                                  </p:childTnLst>
                                </p:cTn>
                              </p:par>
                              <p:par>
                                <p:cTn fill="hold" nodeType="withEffect" presetClass="entr" presetID="10" presetSubtype="0">
                                  <p:stCondLst>
                                    <p:cond delay="0"/>
                                  </p:stCondLst>
                                  <p:childTnLst>
                                    <p:set>
                                      <p:cBhvr>
                                        <p:cTn dur="1" fill="hold">
                                          <p:stCondLst>
                                            <p:cond delay="0"/>
                                          </p:stCondLst>
                                        </p:cTn>
                                        <p:tgtEl>
                                          <p:spTgt spid="434"/>
                                        </p:tgtEl>
                                        <p:attrNameLst>
                                          <p:attrName>style.visibility</p:attrName>
                                        </p:attrNameLst>
                                      </p:cBhvr>
                                      <p:to>
                                        <p:strVal val="visible"/>
                                      </p:to>
                                    </p:set>
                                    <p:animEffect filter="fade" transition="in">
                                      <p:cBhvr>
                                        <p:cTn dur="1000"/>
                                        <p:tgtEl>
                                          <p:spTgt spid="43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1"/>
                                        </p:tgtEl>
                                        <p:attrNameLst>
                                          <p:attrName>style.visibility</p:attrName>
                                        </p:attrNameLst>
                                      </p:cBhvr>
                                      <p:to>
                                        <p:strVal val="visible"/>
                                      </p:to>
                                    </p:set>
                                    <p:animEffect filter="fade" transition="in">
                                      <p:cBhvr>
                                        <p:cTn dur="1000"/>
                                        <p:tgtEl>
                                          <p:spTgt spid="43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7"/>
                                        </p:tgtEl>
                                        <p:attrNameLst>
                                          <p:attrName>style.visibility</p:attrName>
                                        </p:attrNameLst>
                                      </p:cBhvr>
                                      <p:to>
                                        <p:strVal val="visible"/>
                                      </p:to>
                                    </p:set>
                                    <p:animEffect filter="fade" transition="in">
                                      <p:cBhvr>
                                        <p:cTn dur="1000"/>
                                        <p:tgtEl>
                                          <p:spTgt spid="437"/>
                                        </p:tgtEl>
                                      </p:cBhvr>
                                    </p:animEffect>
                                  </p:childTnLst>
                                </p:cTn>
                              </p:par>
                              <p:par>
                                <p:cTn fill="hold" nodeType="withEffect" presetClass="entr" presetID="10" presetSubtype="0">
                                  <p:stCondLst>
                                    <p:cond delay="0"/>
                                  </p:stCondLst>
                                  <p:childTnLst>
                                    <p:set>
                                      <p:cBhvr>
                                        <p:cTn dur="1" fill="hold">
                                          <p:stCondLst>
                                            <p:cond delay="0"/>
                                          </p:stCondLst>
                                        </p:cTn>
                                        <p:tgtEl>
                                          <p:spTgt spid="432"/>
                                        </p:tgtEl>
                                        <p:attrNameLst>
                                          <p:attrName>style.visibility</p:attrName>
                                        </p:attrNameLst>
                                      </p:cBhvr>
                                      <p:to>
                                        <p:strVal val="visible"/>
                                      </p:to>
                                    </p:set>
                                    <p:animEffect filter="fade" transition="in">
                                      <p:cBhvr>
                                        <p:cTn dur="1000"/>
                                        <p:tgtEl>
                                          <p:spTgt spid="43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8"/>
                                        </p:tgtEl>
                                        <p:attrNameLst>
                                          <p:attrName>style.visibility</p:attrName>
                                        </p:attrNameLst>
                                      </p:cBhvr>
                                      <p:to>
                                        <p:strVal val="visible"/>
                                      </p:to>
                                    </p:set>
                                    <p:animEffect filter="fade" transition="in">
                                      <p:cBhvr>
                                        <p:cTn dur="1000"/>
                                        <p:tgtEl>
                                          <p:spTgt spid="428"/>
                                        </p:tgtEl>
                                      </p:cBhvr>
                                    </p:animEffect>
                                  </p:childTnLst>
                                </p:cTn>
                              </p:par>
                              <p:par>
                                <p:cTn fill="hold" nodeType="withEffect" presetClass="entr" presetID="10" presetSubtype="0">
                                  <p:stCondLst>
                                    <p:cond delay="0"/>
                                  </p:stCondLst>
                                  <p:childTnLst>
                                    <p:set>
                                      <p:cBhvr>
                                        <p:cTn dur="1" fill="hold">
                                          <p:stCondLst>
                                            <p:cond delay="0"/>
                                          </p:stCondLst>
                                        </p:cTn>
                                        <p:tgtEl>
                                          <p:spTgt spid="443"/>
                                        </p:tgtEl>
                                        <p:attrNameLst>
                                          <p:attrName>style.visibility</p:attrName>
                                        </p:attrNameLst>
                                      </p:cBhvr>
                                      <p:to>
                                        <p:strVal val="visible"/>
                                      </p:to>
                                    </p:set>
                                    <p:animEffect filter="fade" transition="in">
                                      <p:cBhvr>
                                        <p:cTn dur="1000"/>
                                        <p:tgtEl>
                                          <p:spTgt spid="44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6"/>
                                        </p:tgtEl>
                                        <p:attrNameLst>
                                          <p:attrName>style.visibility</p:attrName>
                                        </p:attrNameLst>
                                      </p:cBhvr>
                                      <p:to>
                                        <p:strVal val="visible"/>
                                      </p:to>
                                    </p:set>
                                    <p:animEffect filter="fade" transition="in">
                                      <p:cBhvr>
                                        <p:cTn dur="1000"/>
                                        <p:tgtEl>
                                          <p:spTgt spid="436"/>
                                        </p:tgtEl>
                                      </p:cBhvr>
                                    </p:animEffect>
                                  </p:childTnLst>
                                </p:cTn>
                              </p:par>
                              <p:par>
                                <p:cTn fill="hold" nodeType="withEffect" presetClass="entr" presetID="10" presetSubtype="0">
                                  <p:stCondLst>
                                    <p:cond delay="0"/>
                                  </p:stCondLst>
                                  <p:childTnLst>
                                    <p:set>
                                      <p:cBhvr>
                                        <p:cTn dur="1" fill="hold">
                                          <p:stCondLst>
                                            <p:cond delay="0"/>
                                          </p:stCondLst>
                                        </p:cTn>
                                        <p:tgtEl>
                                          <p:spTgt spid="438"/>
                                        </p:tgtEl>
                                        <p:attrNameLst>
                                          <p:attrName>style.visibility</p:attrName>
                                        </p:attrNameLst>
                                      </p:cBhvr>
                                      <p:to>
                                        <p:strVal val="visible"/>
                                      </p:to>
                                    </p:set>
                                    <p:animEffect filter="fade" transition="in">
                                      <p:cBhvr>
                                        <p:cTn dur="1000"/>
                                        <p:tgtEl>
                                          <p:spTgt spid="43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9"/>
                                        </p:tgtEl>
                                        <p:attrNameLst>
                                          <p:attrName>style.visibility</p:attrName>
                                        </p:attrNameLst>
                                      </p:cBhvr>
                                      <p:to>
                                        <p:strVal val="visible"/>
                                      </p:to>
                                    </p:set>
                                    <p:animEffect filter="fade" transition="in">
                                      <p:cBhvr>
                                        <p:cTn dur="1000"/>
                                        <p:tgtEl>
                                          <p:spTgt spid="43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1"/>
                                        </p:tgtEl>
                                        <p:attrNameLst>
                                          <p:attrName>style.visibility</p:attrName>
                                        </p:attrNameLst>
                                      </p:cBhvr>
                                      <p:to>
                                        <p:strVal val="visible"/>
                                      </p:to>
                                    </p:set>
                                    <p:animEffect filter="fade" transition="in">
                                      <p:cBhvr>
                                        <p:cTn dur="1000"/>
                                        <p:tgtEl>
                                          <p:spTgt spid="44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6" name="Shape 3556"/>
        <p:cNvGrpSpPr/>
        <p:nvPr/>
      </p:nvGrpSpPr>
      <p:grpSpPr>
        <a:xfrm>
          <a:off x="0" y="0"/>
          <a:ext cx="0" cy="0"/>
          <a:chOff x="0" y="0"/>
          <a:chExt cx="0" cy="0"/>
        </a:xfrm>
      </p:grpSpPr>
      <p:sp>
        <p:nvSpPr>
          <p:cNvPr id="3557" name="Google Shape;3557;p43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GD (Image Convolution)</a:t>
            </a:r>
            <a:endParaRPr/>
          </a:p>
        </p:txBody>
      </p:sp>
      <p:sp>
        <p:nvSpPr>
          <p:cNvPr id="3558" name="Google Shape;3558;p432"/>
          <p:cNvSpPr txBox="1"/>
          <p:nvPr/>
        </p:nvSpPr>
        <p:spPr>
          <a:xfrm>
            <a:off x="360050" y="1251600"/>
            <a:ext cx="5795100" cy="30000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pt-BR" sz="1800">
                <a:solidFill>
                  <a:srgbClr val="557799"/>
                </a:solidFill>
              </a:rPr>
              <a:t>&lt;?php</a:t>
            </a:r>
            <a:endParaRPr sz="1800">
              <a:solidFill>
                <a:schemeClr val="dk1"/>
              </a:solidFill>
            </a:endParaRPr>
          </a:p>
          <a:p>
            <a:pPr indent="0" lvl="0" marL="0" rtl="0" algn="l">
              <a:spcBef>
                <a:spcPts val="0"/>
              </a:spcBef>
              <a:spcAft>
                <a:spcPts val="0"/>
              </a:spcAft>
              <a:buNone/>
            </a:pPr>
            <a:r>
              <a:rPr lang="pt-BR" sz="1800">
                <a:solidFill>
                  <a:srgbClr val="996633"/>
                </a:solidFill>
              </a:rPr>
              <a:t>$image</a:t>
            </a:r>
            <a:r>
              <a:rPr lang="pt-BR" sz="1800">
                <a:solidFill>
                  <a:schemeClr val="dk1"/>
                </a:solidFill>
              </a:rPr>
              <a:t> </a:t>
            </a:r>
            <a:r>
              <a:rPr lang="pt-BR" sz="1800">
                <a:solidFill>
                  <a:srgbClr val="333333"/>
                </a:solidFill>
              </a:rPr>
              <a:t>=</a:t>
            </a:r>
            <a:r>
              <a:rPr lang="pt-BR" sz="1800">
                <a:solidFill>
                  <a:schemeClr val="dk1"/>
                </a:solidFill>
              </a:rPr>
              <a:t> imagecreatefromjpeg(</a:t>
            </a:r>
            <a:r>
              <a:rPr lang="pt-BR" sz="1800">
                <a:solidFill>
                  <a:schemeClr val="dk1"/>
                </a:solidFill>
                <a:highlight>
                  <a:srgbClr val="FFF0F0"/>
                </a:highlight>
              </a:rPr>
              <a:t>"levi.jpg"</a:t>
            </a:r>
            <a:r>
              <a:rPr lang="pt-BR" sz="1800">
                <a:solidFill>
                  <a:schemeClr val="dk1"/>
                </a:solidFill>
              </a:rPr>
              <a:t>);</a:t>
            </a:r>
            <a:endParaRPr sz="1800">
              <a:solidFill>
                <a:schemeClr val="dk1"/>
              </a:solidFill>
            </a:endParaRPr>
          </a:p>
          <a:p>
            <a:pPr indent="0" lvl="0" marL="0" rtl="0" algn="l">
              <a:spcBef>
                <a:spcPts val="0"/>
              </a:spcBef>
              <a:spcAft>
                <a:spcPts val="0"/>
              </a:spcAft>
              <a:buNone/>
            </a:pPr>
            <a:r>
              <a:rPr lang="pt-BR" sz="1800">
                <a:solidFill>
                  <a:srgbClr val="996633"/>
                </a:solidFill>
              </a:rPr>
              <a:t>$sharpen</a:t>
            </a:r>
            <a:r>
              <a:rPr lang="pt-BR" sz="1800">
                <a:solidFill>
                  <a:schemeClr val="dk1"/>
                </a:solidFill>
              </a:rPr>
              <a:t> </a:t>
            </a:r>
            <a:r>
              <a:rPr lang="pt-BR" sz="1800">
                <a:solidFill>
                  <a:srgbClr val="333333"/>
                </a:solidFill>
              </a:rPr>
              <a:t>=</a:t>
            </a:r>
            <a:r>
              <a:rPr lang="pt-BR" sz="1800">
                <a:solidFill>
                  <a:schemeClr val="dk1"/>
                </a:solidFill>
              </a:rPr>
              <a:t> [[</a:t>
            </a:r>
            <a:r>
              <a:rPr b="1" lang="pt-BR" sz="1800">
                <a:solidFill>
                  <a:srgbClr val="0000DD"/>
                </a:solidFill>
              </a:rPr>
              <a:t>0</a:t>
            </a:r>
            <a:r>
              <a:rPr lang="pt-BR" sz="1800">
                <a:solidFill>
                  <a:schemeClr val="dk1"/>
                </a:solidFill>
              </a:rPr>
              <a:t>, </a:t>
            </a:r>
            <a:r>
              <a:rPr lang="pt-BR" sz="1800">
                <a:solidFill>
                  <a:srgbClr val="333333"/>
                </a:solidFill>
              </a:rPr>
              <a:t>-</a:t>
            </a:r>
            <a:r>
              <a:rPr b="1" lang="pt-BR" sz="1800">
                <a:solidFill>
                  <a:srgbClr val="0000DD"/>
                </a:solidFill>
              </a:rPr>
              <a:t>1</a:t>
            </a:r>
            <a:r>
              <a:rPr lang="pt-BR" sz="1800">
                <a:solidFill>
                  <a:schemeClr val="dk1"/>
                </a:solidFill>
              </a:rPr>
              <a:t>, </a:t>
            </a:r>
            <a:r>
              <a:rPr b="1" lang="pt-BR" sz="1800">
                <a:solidFill>
                  <a:srgbClr val="0000DD"/>
                </a:solidFill>
              </a:rPr>
              <a:t>0</a:t>
            </a:r>
            <a:r>
              <a:rPr lang="pt-BR" sz="1800">
                <a:solidFill>
                  <a:schemeClr val="dk1"/>
                </a:solidFill>
              </a:rPr>
              <a:t>], [</a:t>
            </a:r>
            <a:r>
              <a:rPr lang="pt-BR" sz="1800">
                <a:solidFill>
                  <a:srgbClr val="333333"/>
                </a:solidFill>
              </a:rPr>
              <a:t>-</a:t>
            </a:r>
            <a:r>
              <a:rPr b="1" lang="pt-BR" sz="1800">
                <a:solidFill>
                  <a:srgbClr val="0000DD"/>
                </a:solidFill>
              </a:rPr>
              <a:t>1</a:t>
            </a:r>
            <a:r>
              <a:rPr lang="pt-BR" sz="1800">
                <a:solidFill>
                  <a:schemeClr val="dk1"/>
                </a:solidFill>
              </a:rPr>
              <a:t>, </a:t>
            </a:r>
            <a:r>
              <a:rPr b="1" lang="pt-BR" sz="1800">
                <a:solidFill>
                  <a:srgbClr val="0000DD"/>
                </a:solidFill>
              </a:rPr>
              <a:t>5</a:t>
            </a:r>
            <a:r>
              <a:rPr lang="pt-BR" sz="1800">
                <a:solidFill>
                  <a:schemeClr val="dk1"/>
                </a:solidFill>
              </a:rPr>
              <a:t>, </a:t>
            </a:r>
            <a:r>
              <a:rPr lang="pt-BR" sz="1800">
                <a:solidFill>
                  <a:srgbClr val="333333"/>
                </a:solidFill>
              </a:rPr>
              <a:t>-</a:t>
            </a:r>
            <a:r>
              <a:rPr b="1" lang="pt-BR" sz="1800">
                <a:solidFill>
                  <a:srgbClr val="0000DD"/>
                </a:solidFill>
              </a:rPr>
              <a:t>1</a:t>
            </a:r>
            <a:r>
              <a:rPr lang="pt-BR" sz="1800">
                <a:solidFill>
                  <a:schemeClr val="dk1"/>
                </a:solidFill>
              </a:rPr>
              <a:t>], [</a:t>
            </a:r>
            <a:r>
              <a:rPr b="1" lang="pt-BR" sz="1800">
                <a:solidFill>
                  <a:srgbClr val="0000DD"/>
                </a:solidFill>
              </a:rPr>
              <a:t>0</a:t>
            </a:r>
            <a:r>
              <a:rPr lang="pt-BR" sz="1800">
                <a:solidFill>
                  <a:schemeClr val="dk1"/>
                </a:solidFill>
              </a:rPr>
              <a:t>, </a:t>
            </a:r>
            <a:r>
              <a:rPr lang="pt-BR" sz="1800">
                <a:solidFill>
                  <a:srgbClr val="333333"/>
                </a:solidFill>
              </a:rPr>
              <a:t>-</a:t>
            </a:r>
            <a:r>
              <a:rPr b="1" lang="pt-BR" sz="1800">
                <a:solidFill>
                  <a:srgbClr val="0000DD"/>
                </a:solidFill>
              </a:rPr>
              <a:t>1</a:t>
            </a:r>
            <a:r>
              <a:rPr lang="pt-BR" sz="1800">
                <a:solidFill>
                  <a:schemeClr val="dk1"/>
                </a:solidFill>
              </a:rPr>
              <a:t>, </a:t>
            </a:r>
            <a:r>
              <a:rPr b="1" lang="pt-BR" sz="1800">
                <a:solidFill>
                  <a:srgbClr val="0000DD"/>
                </a:solidFill>
              </a:rPr>
              <a:t>0</a:t>
            </a:r>
            <a:r>
              <a:rPr lang="pt-BR" sz="1800">
                <a:solidFill>
                  <a:schemeClr val="dk1"/>
                </a:solidFill>
              </a:rPr>
              <a:t>]];</a:t>
            </a:r>
            <a:endParaRPr sz="1800">
              <a:solidFill>
                <a:schemeClr val="dk1"/>
              </a:solidFill>
            </a:endParaRPr>
          </a:p>
          <a:p>
            <a:pPr indent="0" lvl="0" marL="0" rtl="0" algn="l">
              <a:spcBef>
                <a:spcPts val="0"/>
              </a:spcBef>
              <a:spcAft>
                <a:spcPts val="0"/>
              </a:spcAft>
              <a:buNone/>
            </a:pPr>
            <a:r>
              <a:rPr lang="pt-BR" sz="1800">
                <a:solidFill>
                  <a:srgbClr val="996633"/>
                </a:solidFill>
              </a:rPr>
              <a:t>$emboss</a:t>
            </a:r>
            <a:r>
              <a:rPr lang="pt-BR" sz="1800">
                <a:solidFill>
                  <a:schemeClr val="dk1"/>
                </a:solidFill>
              </a:rPr>
              <a:t> </a:t>
            </a:r>
            <a:r>
              <a:rPr lang="pt-BR" sz="1800">
                <a:solidFill>
                  <a:srgbClr val="333333"/>
                </a:solidFill>
              </a:rPr>
              <a:t>=</a:t>
            </a:r>
            <a:r>
              <a:rPr lang="pt-BR" sz="1800">
                <a:solidFill>
                  <a:schemeClr val="dk1"/>
                </a:solidFill>
              </a:rPr>
              <a:t> [[</a:t>
            </a:r>
            <a:r>
              <a:rPr lang="pt-BR" sz="1800">
                <a:solidFill>
                  <a:srgbClr val="333333"/>
                </a:solidFill>
              </a:rPr>
              <a:t>-</a:t>
            </a:r>
            <a:r>
              <a:rPr b="1" lang="pt-BR" sz="1800">
                <a:solidFill>
                  <a:srgbClr val="0000DD"/>
                </a:solidFill>
              </a:rPr>
              <a:t>2</a:t>
            </a:r>
            <a:r>
              <a:rPr lang="pt-BR" sz="1800">
                <a:solidFill>
                  <a:schemeClr val="dk1"/>
                </a:solidFill>
              </a:rPr>
              <a:t>, </a:t>
            </a:r>
            <a:r>
              <a:rPr lang="pt-BR" sz="1800">
                <a:solidFill>
                  <a:srgbClr val="333333"/>
                </a:solidFill>
              </a:rPr>
              <a:t>-</a:t>
            </a:r>
            <a:r>
              <a:rPr b="1" lang="pt-BR" sz="1800">
                <a:solidFill>
                  <a:srgbClr val="0000DD"/>
                </a:solidFill>
              </a:rPr>
              <a:t>1</a:t>
            </a:r>
            <a:r>
              <a:rPr lang="pt-BR" sz="1800">
                <a:solidFill>
                  <a:schemeClr val="dk1"/>
                </a:solidFill>
              </a:rPr>
              <a:t>, </a:t>
            </a:r>
            <a:r>
              <a:rPr b="1" lang="pt-BR" sz="1800">
                <a:solidFill>
                  <a:srgbClr val="0000DD"/>
                </a:solidFill>
              </a:rPr>
              <a:t>0</a:t>
            </a:r>
            <a:r>
              <a:rPr lang="pt-BR" sz="1800">
                <a:solidFill>
                  <a:schemeClr val="dk1"/>
                </a:solidFill>
              </a:rPr>
              <a:t>], [</a:t>
            </a:r>
            <a:r>
              <a:rPr lang="pt-BR" sz="1800">
                <a:solidFill>
                  <a:srgbClr val="333333"/>
                </a:solidFill>
              </a:rPr>
              <a:t>-</a:t>
            </a:r>
            <a:r>
              <a:rPr b="1" lang="pt-BR" sz="1800">
                <a:solidFill>
                  <a:srgbClr val="0000DD"/>
                </a:solidFill>
              </a:rPr>
              <a:t>1</a:t>
            </a:r>
            <a:r>
              <a:rPr lang="pt-BR" sz="1800">
                <a:solidFill>
                  <a:schemeClr val="dk1"/>
                </a:solidFill>
              </a:rPr>
              <a:t>, </a:t>
            </a:r>
            <a:r>
              <a:rPr b="1" lang="pt-BR" sz="1800">
                <a:solidFill>
                  <a:srgbClr val="0000DD"/>
                </a:solidFill>
              </a:rPr>
              <a:t>1</a:t>
            </a:r>
            <a:r>
              <a:rPr lang="pt-BR" sz="1800">
                <a:solidFill>
                  <a:schemeClr val="dk1"/>
                </a:solidFill>
              </a:rPr>
              <a:t>, </a:t>
            </a:r>
            <a:r>
              <a:rPr b="1" lang="pt-BR" sz="1800">
                <a:solidFill>
                  <a:srgbClr val="0000DD"/>
                </a:solidFill>
              </a:rPr>
              <a:t>1</a:t>
            </a:r>
            <a:r>
              <a:rPr lang="pt-BR" sz="1800">
                <a:solidFill>
                  <a:schemeClr val="dk1"/>
                </a:solidFill>
              </a:rPr>
              <a:t>], [</a:t>
            </a:r>
            <a:r>
              <a:rPr b="1" lang="pt-BR" sz="1800">
                <a:solidFill>
                  <a:srgbClr val="0000DD"/>
                </a:solidFill>
              </a:rPr>
              <a:t>0</a:t>
            </a:r>
            <a:r>
              <a:rPr lang="pt-BR" sz="1800">
                <a:solidFill>
                  <a:schemeClr val="dk1"/>
                </a:solidFill>
              </a:rPr>
              <a:t>, </a:t>
            </a:r>
            <a:r>
              <a:rPr b="1" lang="pt-BR" sz="1800">
                <a:solidFill>
                  <a:srgbClr val="0000DD"/>
                </a:solidFill>
              </a:rPr>
              <a:t>1</a:t>
            </a:r>
            <a:r>
              <a:rPr lang="pt-BR" sz="1800">
                <a:solidFill>
                  <a:schemeClr val="dk1"/>
                </a:solidFill>
              </a:rPr>
              <a:t>, </a:t>
            </a:r>
            <a:r>
              <a:rPr b="1" lang="pt-BR" sz="1800">
                <a:solidFill>
                  <a:srgbClr val="0000DD"/>
                </a:solidFill>
              </a:rPr>
              <a:t>2</a:t>
            </a:r>
            <a:r>
              <a:rPr lang="pt-BR" sz="1800">
                <a:solidFill>
                  <a:schemeClr val="dk1"/>
                </a:solidFill>
              </a:rPr>
              <a:t>]];</a:t>
            </a:r>
            <a:endParaRPr sz="1800">
              <a:solidFill>
                <a:schemeClr val="dk1"/>
              </a:solidFill>
            </a:endParaRPr>
          </a:p>
          <a:p>
            <a:pPr indent="0" lvl="0" marL="0" rtl="0" algn="l">
              <a:spcBef>
                <a:spcPts val="0"/>
              </a:spcBef>
              <a:spcAft>
                <a:spcPts val="0"/>
              </a:spcAft>
              <a:buNone/>
            </a:pPr>
            <a:r>
              <a:rPr lang="pt-BR" sz="1800">
                <a:solidFill>
                  <a:srgbClr val="996633"/>
                </a:solidFill>
              </a:rPr>
              <a:t>$edge_detection</a:t>
            </a:r>
            <a:r>
              <a:rPr lang="pt-BR" sz="1800">
                <a:solidFill>
                  <a:schemeClr val="dk1"/>
                </a:solidFill>
              </a:rPr>
              <a:t> </a:t>
            </a:r>
            <a:r>
              <a:rPr lang="pt-BR" sz="1800">
                <a:solidFill>
                  <a:srgbClr val="333333"/>
                </a:solidFill>
              </a:rPr>
              <a:t>=</a:t>
            </a:r>
            <a:r>
              <a:rPr lang="pt-BR" sz="1800">
                <a:solidFill>
                  <a:schemeClr val="dk1"/>
                </a:solidFill>
              </a:rPr>
              <a:t> [[</a:t>
            </a:r>
            <a:r>
              <a:rPr lang="pt-BR" sz="1800">
                <a:solidFill>
                  <a:srgbClr val="333333"/>
                </a:solidFill>
              </a:rPr>
              <a:t>-</a:t>
            </a:r>
            <a:r>
              <a:rPr b="1" lang="pt-BR" sz="1800">
                <a:solidFill>
                  <a:srgbClr val="0000DD"/>
                </a:solidFill>
              </a:rPr>
              <a:t>1</a:t>
            </a:r>
            <a:r>
              <a:rPr lang="pt-BR" sz="1800">
                <a:solidFill>
                  <a:schemeClr val="dk1"/>
                </a:solidFill>
              </a:rPr>
              <a:t>, </a:t>
            </a:r>
            <a:r>
              <a:rPr lang="pt-BR" sz="1800">
                <a:solidFill>
                  <a:srgbClr val="333333"/>
                </a:solidFill>
              </a:rPr>
              <a:t>-</a:t>
            </a:r>
            <a:r>
              <a:rPr b="1" lang="pt-BR" sz="1800">
                <a:solidFill>
                  <a:srgbClr val="0000DD"/>
                </a:solidFill>
              </a:rPr>
              <a:t>1</a:t>
            </a:r>
            <a:r>
              <a:rPr lang="pt-BR" sz="1800">
                <a:solidFill>
                  <a:schemeClr val="dk1"/>
                </a:solidFill>
              </a:rPr>
              <a:t>, </a:t>
            </a:r>
            <a:r>
              <a:rPr lang="pt-BR" sz="1800">
                <a:solidFill>
                  <a:srgbClr val="333333"/>
                </a:solidFill>
              </a:rPr>
              <a:t>-</a:t>
            </a:r>
            <a:r>
              <a:rPr b="1" lang="pt-BR" sz="1800">
                <a:solidFill>
                  <a:srgbClr val="0000DD"/>
                </a:solidFill>
              </a:rPr>
              <a:t>1</a:t>
            </a:r>
            <a:r>
              <a:rPr lang="pt-BR" sz="1800">
                <a:solidFill>
                  <a:schemeClr val="dk1"/>
                </a:solidFill>
              </a:rPr>
              <a:t>], [</a:t>
            </a:r>
            <a:r>
              <a:rPr lang="pt-BR" sz="1800">
                <a:solidFill>
                  <a:srgbClr val="333333"/>
                </a:solidFill>
              </a:rPr>
              <a:t>-</a:t>
            </a:r>
            <a:r>
              <a:rPr b="1" lang="pt-BR" sz="1800">
                <a:solidFill>
                  <a:srgbClr val="0000DD"/>
                </a:solidFill>
              </a:rPr>
              <a:t>1</a:t>
            </a:r>
            <a:r>
              <a:rPr lang="pt-BR" sz="1800">
                <a:solidFill>
                  <a:schemeClr val="dk1"/>
                </a:solidFill>
              </a:rPr>
              <a:t>, </a:t>
            </a:r>
            <a:r>
              <a:rPr b="1" lang="pt-BR" sz="1800">
                <a:solidFill>
                  <a:srgbClr val="0000DD"/>
                </a:solidFill>
              </a:rPr>
              <a:t>8</a:t>
            </a:r>
            <a:r>
              <a:rPr lang="pt-BR" sz="1800">
                <a:solidFill>
                  <a:schemeClr val="dk1"/>
                </a:solidFill>
              </a:rPr>
              <a:t>, </a:t>
            </a:r>
            <a:r>
              <a:rPr lang="pt-BR" sz="1800">
                <a:solidFill>
                  <a:srgbClr val="333333"/>
                </a:solidFill>
              </a:rPr>
              <a:t>-</a:t>
            </a:r>
            <a:r>
              <a:rPr b="1" lang="pt-BR" sz="1800">
                <a:solidFill>
                  <a:srgbClr val="0000DD"/>
                </a:solidFill>
              </a:rPr>
              <a:t>1</a:t>
            </a:r>
            <a:r>
              <a:rPr lang="pt-BR" sz="1800">
                <a:solidFill>
                  <a:schemeClr val="dk1"/>
                </a:solidFill>
              </a:rPr>
              <a:t>], [</a:t>
            </a:r>
            <a:r>
              <a:rPr lang="pt-BR" sz="1800">
                <a:solidFill>
                  <a:srgbClr val="333333"/>
                </a:solidFill>
              </a:rPr>
              <a:t>-</a:t>
            </a:r>
            <a:r>
              <a:rPr b="1" lang="pt-BR" sz="1800">
                <a:solidFill>
                  <a:srgbClr val="0000DD"/>
                </a:solidFill>
              </a:rPr>
              <a:t>1</a:t>
            </a:r>
            <a:r>
              <a:rPr lang="pt-BR" sz="1800">
                <a:solidFill>
                  <a:schemeClr val="dk1"/>
                </a:solidFill>
              </a:rPr>
              <a:t>, </a:t>
            </a:r>
            <a:r>
              <a:rPr lang="pt-BR" sz="1800">
                <a:solidFill>
                  <a:srgbClr val="333333"/>
                </a:solidFill>
              </a:rPr>
              <a:t>-</a:t>
            </a:r>
            <a:r>
              <a:rPr b="1" lang="pt-BR" sz="1800">
                <a:solidFill>
                  <a:srgbClr val="0000DD"/>
                </a:solidFill>
              </a:rPr>
              <a:t>1</a:t>
            </a:r>
            <a:r>
              <a:rPr lang="pt-BR" sz="1800">
                <a:solidFill>
                  <a:schemeClr val="dk1"/>
                </a:solidFill>
              </a:rPr>
              <a:t>, </a:t>
            </a:r>
            <a:r>
              <a:rPr lang="pt-BR" sz="1800">
                <a:solidFill>
                  <a:srgbClr val="333333"/>
                </a:solidFill>
              </a:rPr>
              <a:t>-</a:t>
            </a:r>
            <a:r>
              <a:rPr b="1" lang="pt-BR" sz="1800">
                <a:solidFill>
                  <a:srgbClr val="0000DD"/>
                </a:solidFill>
              </a:rPr>
              <a:t>1</a:t>
            </a:r>
            <a:r>
              <a:rPr lang="pt-BR" sz="1800">
                <a:solidFill>
                  <a:schemeClr val="dk1"/>
                </a:solidFill>
              </a:rPr>
              <a:t>]];</a:t>
            </a:r>
            <a:endParaRPr sz="1800">
              <a:solidFill>
                <a:schemeClr val="dk1"/>
              </a:solidFill>
            </a:endParaRPr>
          </a:p>
          <a:p>
            <a:pPr indent="0" lvl="0" marL="0" rtl="0" algn="l">
              <a:spcBef>
                <a:spcPts val="0"/>
              </a:spcBef>
              <a:spcAft>
                <a:spcPts val="0"/>
              </a:spcAft>
              <a:buNone/>
            </a:pPr>
            <a:r>
              <a:rPr lang="pt-BR" sz="1800">
                <a:solidFill>
                  <a:schemeClr val="dk1"/>
                </a:solidFill>
              </a:rPr>
              <a:t>imageconvolution(</a:t>
            </a:r>
            <a:r>
              <a:rPr lang="pt-BR" sz="1800">
                <a:solidFill>
                  <a:srgbClr val="996633"/>
                </a:solidFill>
              </a:rPr>
              <a:t>$image</a:t>
            </a:r>
            <a:r>
              <a:rPr lang="pt-BR" sz="1800">
                <a:solidFill>
                  <a:schemeClr val="dk1"/>
                </a:solidFill>
              </a:rPr>
              <a:t>, </a:t>
            </a:r>
            <a:r>
              <a:rPr lang="pt-BR" sz="1800">
                <a:solidFill>
                  <a:srgbClr val="996633"/>
                </a:solidFill>
              </a:rPr>
              <a:t>$</a:t>
            </a:r>
            <a:r>
              <a:rPr lang="pt-BR" sz="1800">
                <a:solidFill>
                  <a:srgbClr val="996633"/>
                </a:solidFill>
              </a:rPr>
              <a:t>sharpen</a:t>
            </a:r>
            <a:r>
              <a:rPr lang="pt-BR" sz="1800">
                <a:solidFill>
                  <a:schemeClr val="dk1"/>
                </a:solidFill>
              </a:rPr>
              <a:t>, </a:t>
            </a:r>
            <a:r>
              <a:rPr b="1" lang="pt-BR" sz="1800">
                <a:solidFill>
                  <a:srgbClr val="0000DD"/>
                </a:solidFill>
              </a:rPr>
              <a:t>1</a:t>
            </a:r>
            <a:r>
              <a:rPr lang="pt-BR" sz="1800">
                <a:solidFill>
                  <a:schemeClr val="dk1"/>
                </a:solidFill>
              </a:rPr>
              <a:t>, </a:t>
            </a:r>
            <a:r>
              <a:rPr b="1" lang="pt-BR" sz="1800">
                <a:solidFill>
                  <a:srgbClr val="0000DD"/>
                </a:solidFill>
              </a:rPr>
              <a:t>0</a:t>
            </a:r>
            <a:r>
              <a:rPr lang="pt-BR" sz="1800">
                <a:solidFill>
                  <a:schemeClr val="dk1"/>
                </a:solidFill>
              </a:rPr>
              <a:t>);</a:t>
            </a:r>
            <a:endParaRPr sz="1800">
              <a:solidFill>
                <a:schemeClr val="dk1"/>
              </a:solidFill>
            </a:endParaRPr>
          </a:p>
          <a:p>
            <a:pPr indent="0" lvl="0" marL="0" rtl="0" algn="l">
              <a:spcBef>
                <a:spcPts val="0"/>
              </a:spcBef>
              <a:spcAft>
                <a:spcPts val="0"/>
              </a:spcAft>
              <a:buNone/>
            </a:pPr>
            <a:r>
              <a:rPr lang="pt-BR" sz="1800">
                <a:solidFill>
                  <a:schemeClr val="dk1"/>
                </a:solidFill>
              </a:rPr>
              <a:t>header(</a:t>
            </a:r>
            <a:r>
              <a:rPr lang="pt-BR" sz="1800">
                <a:solidFill>
                  <a:schemeClr val="dk1"/>
                </a:solidFill>
                <a:highlight>
                  <a:srgbClr val="FFF0F0"/>
                </a:highlight>
              </a:rPr>
              <a:t>"Content-type: image/jpg"</a:t>
            </a:r>
            <a:r>
              <a:rPr lang="pt-BR" sz="1800">
                <a:solidFill>
                  <a:schemeClr val="dk1"/>
                </a:solidFill>
              </a:rPr>
              <a:t>);</a:t>
            </a:r>
            <a:endParaRPr sz="1800">
              <a:solidFill>
                <a:schemeClr val="dk1"/>
              </a:solidFill>
            </a:endParaRPr>
          </a:p>
          <a:p>
            <a:pPr indent="0" lvl="0" marL="0" rtl="0" algn="l">
              <a:lnSpc>
                <a:spcPct val="125000"/>
              </a:lnSpc>
              <a:spcBef>
                <a:spcPts val="0"/>
              </a:spcBef>
              <a:spcAft>
                <a:spcPts val="0"/>
              </a:spcAft>
              <a:buNone/>
            </a:pPr>
            <a:r>
              <a:rPr lang="pt-BR" sz="1800">
                <a:solidFill>
                  <a:schemeClr val="dk1"/>
                </a:solidFill>
              </a:rPr>
              <a:t>imagejpeg(</a:t>
            </a:r>
            <a:r>
              <a:rPr lang="pt-BR" sz="1800">
                <a:solidFill>
                  <a:srgbClr val="996633"/>
                </a:solidFill>
              </a:rPr>
              <a:t>$image</a:t>
            </a:r>
            <a:r>
              <a:rPr lang="pt-BR" sz="1800">
                <a:solidFill>
                  <a:schemeClr val="dk1"/>
                </a:solidFill>
              </a:rPr>
              <a:t>);</a:t>
            </a:r>
            <a:endParaRPr sz="1800">
              <a:solidFill>
                <a:schemeClr val="dk1"/>
              </a:solidFill>
            </a:endParaRPr>
          </a:p>
        </p:txBody>
      </p:sp>
    </p:spTree>
  </p:cSld>
  <p:clrMapOvr>
    <a:masterClrMapping/>
  </p:clrMapOvr>
</p:sld>
</file>

<file path=ppt/slides/slide4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2" name="Shape 3562"/>
        <p:cNvGrpSpPr/>
        <p:nvPr/>
      </p:nvGrpSpPr>
      <p:grpSpPr>
        <a:xfrm>
          <a:off x="0" y="0"/>
          <a:ext cx="0" cy="0"/>
          <a:chOff x="0" y="0"/>
          <a:chExt cx="0" cy="0"/>
        </a:xfrm>
      </p:grpSpPr>
      <p:sp>
        <p:nvSpPr>
          <p:cNvPr id="3563" name="Google Shape;3563;p43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Design Patterns &amp; Princípios de Design de Software</a:t>
            </a:r>
            <a:endParaRPr/>
          </a:p>
        </p:txBody>
      </p:sp>
      <p:sp>
        <p:nvSpPr>
          <p:cNvPr id="3564" name="Google Shape;3564;p43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just">
              <a:spcBef>
                <a:spcPts val="0"/>
              </a:spcBef>
              <a:spcAft>
                <a:spcPts val="0"/>
              </a:spcAft>
              <a:buSzPts val="1800"/>
              <a:buChar char="●"/>
            </a:pPr>
            <a:r>
              <a:rPr lang="pt-BR"/>
              <a:t>Durante o ciclo de desenvolvimento de software, umas etapas/atividades mais importantes é o design.</a:t>
            </a:r>
            <a:endParaRPr/>
          </a:p>
          <a:p>
            <a:pPr indent="-342900" lvl="0" marL="457200" rtl="0" algn="just">
              <a:spcBef>
                <a:spcPts val="0"/>
              </a:spcBef>
              <a:spcAft>
                <a:spcPts val="0"/>
              </a:spcAft>
              <a:buSzPts val="1800"/>
              <a:buChar char="●"/>
            </a:pPr>
            <a:r>
              <a:rPr lang="pt-BR"/>
              <a:t>Nesta atividade o </a:t>
            </a:r>
            <a:r>
              <a:rPr lang="pt-BR"/>
              <a:t>arquiteto de software pode identificar um problema comum de design que já tenha sido resolvido no passado; </a:t>
            </a:r>
            <a:endParaRPr/>
          </a:p>
          <a:p>
            <a:pPr indent="-342900" lvl="0" marL="457200" rtl="0" algn="just">
              <a:spcBef>
                <a:spcPts val="0"/>
              </a:spcBef>
              <a:spcAft>
                <a:spcPts val="0"/>
              </a:spcAft>
              <a:buSzPts val="1800"/>
              <a:buChar char="●"/>
            </a:pPr>
            <a:r>
              <a:rPr lang="pt-BR"/>
              <a:t>A resolução deste problema comum de design de software, quando é amplamente testada e utilizada por muitos desenvolvedores, pode ser promovida para o status de um padrão. </a:t>
            </a:r>
            <a:endParaRPr/>
          </a:p>
          <a:p>
            <a:pPr indent="-342900" lvl="0" marL="457200" rtl="0" algn="just">
              <a:spcBef>
                <a:spcPts val="0"/>
              </a:spcBef>
              <a:spcAft>
                <a:spcPts val="0"/>
              </a:spcAft>
              <a:buSzPts val="1800"/>
              <a:buChar char="●"/>
            </a:pPr>
            <a:r>
              <a:rPr lang="pt-BR"/>
              <a:t>A reutilização destes padrões pode ajudar a acelerar o processo de desenvolvimento de software, além de reduzir custos também (WIKIPEDIA, 2019)</a:t>
            </a:r>
            <a:endParaRPr/>
          </a:p>
        </p:txBody>
      </p:sp>
    </p:spTree>
  </p:cSld>
  <p:clrMapOvr>
    <a:masterClrMapping/>
  </p:clrMapOvr>
</p:sld>
</file>

<file path=ppt/slides/slide4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8" name="Shape 3568"/>
        <p:cNvGrpSpPr/>
        <p:nvPr/>
      </p:nvGrpSpPr>
      <p:grpSpPr>
        <a:xfrm>
          <a:off x="0" y="0"/>
          <a:ext cx="0" cy="0"/>
          <a:chOff x="0" y="0"/>
          <a:chExt cx="0" cy="0"/>
        </a:xfrm>
      </p:grpSpPr>
      <p:sp>
        <p:nvSpPr>
          <p:cNvPr id="3569" name="Google Shape;3569;p43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Design e Design de Software</a:t>
            </a:r>
            <a:endParaRPr/>
          </a:p>
        </p:txBody>
      </p:sp>
      <p:sp>
        <p:nvSpPr>
          <p:cNvPr id="3570" name="Google Shape;3570;p43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just">
              <a:spcBef>
                <a:spcPts val="0"/>
              </a:spcBef>
              <a:spcAft>
                <a:spcPts val="0"/>
              </a:spcAft>
              <a:buSzPts val="1800"/>
              <a:buChar char="●"/>
            </a:pPr>
            <a:r>
              <a:rPr lang="pt-BR"/>
              <a:t>Design é </a:t>
            </a:r>
            <a:r>
              <a:rPr lang="pt-BR"/>
              <a:t>“</a:t>
            </a:r>
            <a:r>
              <a:rPr i="1" lang="pt-BR"/>
              <a:t>uma especificação de um objeto, manifestada por algum agente, tendendo a atingir objetivos, em um ambiente específico, usando um conjunto de componentes primitivos, satisfazendo um conjunto de requisitos, sujeito a algumas restrições</a:t>
            </a:r>
            <a:r>
              <a:rPr lang="pt-BR"/>
              <a:t>”</a:t>
            </a:r>
            <a:r>
              <a:rPr lang="pt-BR"/>
              <a:t> (Ralph e Wand, 2009);</a:t>
            </a:r>
            <a:endParaRPr/>
          </a:p>
          <a:p>
            <a:pPr indent="-342900" lvl="0" marL="457200" rtl="0" algn="just">
              <a:spcBef>
                <a:spcPts val="0"/>
              </a:spcBef>
              <a:spcAft>
                <a:spcPts val="0"/>
              </a:spcAft>
              <a:buSzPts val="1800"/>
              <a:buChar char="●"/>
            </a:pPr>
            <a:r>
              <a:rPr lang="pt-BR"/>
              <a:t>Segundo a ISO 24765 (2017), no contexto de engenharia de software, design é:</a:t>
            </a:r>
            <a:endParaRPr/>
          </a:p>
          <a:p>
            <a:pPr indent="-330200" lvl="1" marL="914400" rtl="0" algn="just">
              <a:spcBef>
                <a:spcPts val="0"/>
              </a:spcBef>
              <a:spcAft>
                <a:spcPts val="0"/>
              </a:spcAft>
              <a:buSzPts val="1600"/>
              <a:buChar char="○"/>
            </a:pPr>
            <a:r>
              <a:rPr i="1" lang="pt-BR" sz="1600"/>
              <a:t>“processo de definição da arquitetura, componentes, módulos, interfaces e dados de software para um sistema de software para atender aos requisitos especificados”;</a:t>
            </a:r>
            <a:endParaRPr i="1" sz="1600"/>
          </a:p>
          <a:p>
            <a:pPr indent="-330200" lvl="1" marL="914400" rtl="0" algn="just">
              <a:spcBef>
                <a:spcPts val="0"/>
              </a:spcBef>
              <a:spcAft>
                <a:spcPts val="0"/>
              </a:spcAft>
              <a:buSzPts val="1600"/>
              <a:buChar char="○"/>
            </a:pPr>
            <a:r>
              <a:rPr i="1" lang="pt-BR" sz="1600"/>
              <a:t>“o resultado desse processo”;</a:t>
            </a:r>
            <a:endParaRPr i="1" sz="1600"/>
          </a:p>
        </p:txBody>
      </p:sp>
    </p:spTree>
  </p:cSld>
  <p:clrMapOvr>
    <a:masterClrMapping/>
  </p:clrMapOvr>
</p:sld>
</file>

<file path=ppt/slides/slide4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4" name="Shape 3574"/>
        <p:cNvGrpSpPr/>
        <p:nvPr/>
      </p:nvGrpSpPr>
      <p:grpSpPr>
        <a:xfrm>
          <a:off x="0" y="0"/>
          <a:ext cx="0" cy="0"/>
          <a:chOff x="0" y="0"/>
          <a:chExt cx="0" cy="0"/>
        </a:xfrm>
      </p:grpSpPr>
      <p:sp>
        <p:nvSpPr>
          <p:cNvPr id="3575" name="Google Shape;3575;p43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Design de Software e Princípios</a:t>
            </a:r>
            <a:endParaRPr/>
          </a:p>
        </p:txBody>
      </p:sp>
      <p:sp>
        <p:nvSpPr>
          <p:cNvPr id="3576" name="Google Shape;3576;p43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just">
              <a:spcBef>
                <a:spcPts val="0"/>
              </a:spcBef>
              <a:spcAft>
                <a:spcPts val="0"/>
              </a:spcAft>
              <a:buSzPts val="1800"/>
              <a:buChar char="●"/>
            </a:pPr>
            <a:r>
              <a:rPr i="1" lang="pt-BR"/>
              <a:t>“[...]princípio é usado como sinônimo de valor fundamental ("É uma questão de princípio"), como um elemento da noção básica (os princípios da ética, da matemática, da física etc.) ou como uma abstração progressiva generalizada de uma série de dados e casos particulares </a:t>
            </a:r>
            <a:r>
              <a:rPr lang="pt-BR"/>
              <a:t>(GUIDO, 1994)</a:t>
            </a:r>
            <a:r>
              <a:rPr i="1" lang="pt-BR"/>
              <a:t>;</a:t>
            </a:r>
            <a:br>
              <a:rPr i="1" lang="pt-BR"/>
            </a:br>
            <a:endParaRPr i="1"/>
          </a:p>
          <a:p>
            <a:pPr indent="-342900" lvl="0" marL="457200" rtl="0" algn="just">
              <a:spcBef>
                <a:spcPts val="0"/>
              </a:spcBef>
              <a:spcAft>
                <a:spcPts val="0"/>
              </a:spcAft>
              <a:buSzPts val="1800"/>
              <a:buChar char="●"/>
            </a:pPr>
            <a:r>
              <a:rPr lang="pt-BR"/>
              <a:t>“</a:t>
            </a:r>
            <a:r>
              <a:rPr i="1" lang="pt-BR"/>
              <a:t>Os princípios de design de software estão preocupados em fornecer meios para lidar com a complexidade do processo de design de maneira eficaz. O gerenciamento eficaz da complexidade não apenas reduzirá o esforço necessário para o design, mas também reduzirá o escopo da introdução de erros durante o design</a:t>
            </a:r>
            <a:r>
              <a:rPr lang="pt-BR"/>
              <a:t>” (JAVATPOINT, 2018);</a:t>
            </a:r>
            <a:br>
              <a:rPr lang="pt-BR"/>
            </a:br>
            <a:endParaRPr/>
          </a:p>
          <a:p>
            <a:pPr indent="0" lvl="0" marL="0" rtl="0" algn="just">
              <a:spcBef>
                <a:spcPts val="1600"/>
              </a:spcBef>
              <a:spcAft>
                <a:spcPts val="1600"/>
              </a:spcAft>
              <a:buNone/>
            </a:pPr>
            <a:r>
              <a:t/>
            </a:r>
            <a:endParaRPr/>
          </a:p>
        </p:txBody>
      </p:sp>
    </p:spTree>
  </p:cSld>
  <p:clrMapOvr>
    <a:masterClrMapping/>
  </p:clrMapOvr>
</p:sld>
</file>

<file path=ppt/slides/slide4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0" name="Shape 3580"/>
        <p:cNvGrpSpPr/>
        <p:nvPr/>
      </p:nvGrpSpPr>
      <p:grpSpPr>
        <a:xfrm>
          <a:off x="0" y="0"/>
          <a:ext cx="0" cy="0"/>
          <a:chOff x="0" y="0"/>
          <a:chExt cx="0" cy="0"/>
        </a:xfrm>
      </p:grpSpPr>
      <p:sp>
        <p:nvSpPr>
          <p:cNvPr id="3581" name="Google Shape;3581;p43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5 Princípios de Design de Software OO (S.O.L.I.D)</a:t>
            </a:r>
            <a:endParaRPr/>
          </a:p>
        </p:txBody>
      </p:sp>
      <p:sp>
        <p:nvSpPr>
          <p:cNvPr id="3582" name="Google Shape;3582;p436"/>
          <p:cNvSpPr txBox="1"/>
          <p:nvPr>
            <p:ph idx="1" type="body"/>
          </p:nvPr>
        </p:nvSpPr>
        <p:spPr>
          <a:xfrm>
            <a:off x="311700" y="1152475"/>
            <a:ext cx="8520600" cy="3735000"/>
          </a:xfrm>
          <a:prstGeom prst="rect">
            <a:avLst/>
          </a:prstGeom>
        </p:spPr>
        <p:txBody>
          <a:bodyPr anchorCtr="0" anchor="t" bIns="91425" lIns="91425" spcFirstLastPara="1" rIns="91425" wrap="square" tIns="91425">
            <a:noAutofit/>
          </a:bodyPr>
          <a:lstStyle/>
          <a:p>
            <a:pPr indent="-342900" lvl="0" marL="457200" rtl="0" algn="just">
              <a:spcBef>
                <a:spcPts val="0"/>
              </a:spcBef>
              <a:spcAft>
                <a:spcPts val="0"/>
              </a:spcAft>
              <a:buSzPts val="1800"/>
              <a:buChar char="●"/>
            </a:pPr>
            <a:r>
              <a:rPr lang="pt-BR"/>
              <a:t>SOLID é um acrônimo mnemônico para cinco princípios de design, destinados a tornar os projetos de software mais compreensíveis, flexíveis e sustentáveis.</a:t>
            </a:r>
            <a:endParaRPr/>
          </a:p>
          <a:p>
            <a:pPr indent="-342900" lvl="0" marL="457200" rtl="0" algn="just">
              <a:spcBef>
                <a:spcPts val="0"/>
              </a:spcBef>
              <a:spcAft>
                <a:spcPts val="0"/>
              </a:spcAft>
              <a:buSzPts val="1800"/>
              <a:buChar char="●"/>
            </a:pPr>
            <a:r>
              <a:rPr lang="pt-BR"/>
              <a:t>Os princípios foram introduzidos pelo engenheiro e instrutor de software americano Robert C. Martin em seu artigo de 2000 </a:t>
            </a:r>
            <a:r>
              <a:rPr lang="pt-BR"/>
              <a:t>intitulado</a:t>
            </a:r>
            <a:r>
              <a:rPr lang="pt-BR"/>
              <a:t> </a:t>
            </a:r>
            <a:r>
              <a:rPr i="1" lang="pt-BR"/>
              <a:t>Design Principles and Design Patterns</a:t>
            </a:r>
            <a:r>
              <a:rPr lang="pt-BR"/>
              <a:t>.</a:t>
            </a:r>
            <a:endParaRPr/>
          </a:p>
          <a:p>
            <a:pPr indent="-342900" lvl="0" marL="457200" rtl="0" algn="just">
              <a:spcBef>
                <a:spcPts val="0"/>
              </a:spcBef>
              <a:spcAft>
                <a:spcPts val="0"/>
              </a:spcAft>
              <a:buSzPts val="1800"/>
              <a:buChar char="●"/>
            </a:pPr>
            <a:r>
              <a:rPr lang="pt-BR"/>
              <a:t>Os cinco princípios são:</a:t>
            </a:r>
            <a:endParaRPr/>
          </a:p>
          <a:p>
            <a:pPr indent="-317500" lvl="1" marL="914400" rtl="0" algn="just">
              <a:spcBef>
                <a:spcPts val="0"/>
              </a:spcBef>
              <a:spcAft>
                <a:spcPts val="0"/>
              </a:spcAft>
              <a:buSzPts val="1400"/>
              <a:buAutoNum type="alphaLcPeriod"/>
            </a:pPr>
            <a:r>
              <a:rPr lang="pt-BR"/>
              <a:t>Princípio da responsabilidade Única</a:t>
            </a:r>
            <a:endParaRPr/>
          </a:p>
          <a:p>
            <a:pPr indent="-317500" lvl="1" marL="914400" rtl="0" algn="just">
              <a:spcBef>
                <a:spcPts val="0"/>
              </a:spcBef>
              <a:spcAft>
                <a:spcPts val="0"/>
              </a:spcAft>
              <a:buSzPts val="1400"/>
              <a:buAutoNum type="alphaLcPeriod"/>
            </a:pPr>
            <a:r>
              <a:rPr lang="pt-BR"/>
              <a:t>Princípio aberto/fechado</a:t>
            </a:r>
            <a:endParaRPr/>
          </a:p>
          <a:p>
            <a:pPr indent="-317500" lvl="1" marL="914400" rtl="0" algn="just">
              <a:spcBef>
                <a:spcPts val="0"/>
              </a:spcBef>
              <a:spcAft>
                <a:spcPts val="0"/>
              </a:spcAft>
              <a:buSzPts val="1400"/>
              <a:buAutoNum type="alphaLcPeriod"/>
            </a:pPr>
            <a:r>
              <a:rPr lang="pt-BR"/>
              <a:t>Princípio da substituição de Liskov</a:t>
            </a:r>
            <a:endParaRPr/>
          </a:p>
          <a:p>
            <a:pPr indent="-317500" lvl="1" marL="914400" rtl="0" algn="just">
              <a:spcBef>
                <a:spcPts val="0"/>
              </a:spcBef>
              <a:spcAft>
                <a:spcPts val="0"/>
              </a:spcAft>
              <a:buSzPts val="1400"/>
              <a:buAutoNum type="alphaLcPeriod"/>
            </a:pPr>
            <a:r>
              <a:rPr lang="pt-BR"/>
              <a:t>Princípio da segregação de Interface</a:t>
            </a:r>
            <a:endParaRPr/>
          </a:p>
          <a:p>
            <a:pPr indent="-317500" lvl="1" marL="914400" rtl="0" algn="just">
              <a:spcBef>
                <a:spcPts val="0"/>
              </a:spcBef>
              <a:spcAft>
                <a:spcPts val="0"/>
              </a:spcAft>
              <a:buSzPts val="1400"/>
              <a:buAutoNum type="alphaLcPeriod"/>
            </a:pPr>
            <a:r>
              <a:rPr lang="pt-BR"/>
              <a:t>Princípio da inversão de dependência</a:t>
            </a:r>
            <a:endParaRPr/>
          </a:p>
        </p:txBody>
      </p:sp>
    </p:spTree>
  </p:cSld>
  <p:clrMapOvr>
    <a:masterClrMapping/>
  </p:clrMapOvr>
</p:sld>
</file>

<file path=ppt/slides/slide4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6" name="Shape 3586"/>
        <p:cNvGrpSpPr/>
        <p:nvPr/>
      </p:nvGrpSpPr>
      <p:grpSpPr>
        <a:xfrm>
          <a:off x="0" y="0"/>
          <a:ext cx="0" cy="0"/>
          <a:chOff x="0" y="0"/>
          <a:chExt cx="0" cy="0"/>
        </a:xfrm>
      </p:grpSpPr>
      <p:sp>
        <p:nvSpPr>
          <p:cNvPr id="3587" name="Google Shape;3587;p43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t>Single Responsibility Principle</a:t>
            </a:r>
            <a:endParaRPr/>
          </a:p>
          <a:p>
            <a:pPr indent="0" lvl="0" marL="0" rtl="0" algn="l">
              <a:spcBef>
                <a:spcPts val="0"/>
              </a:spcBef>
              <a:spcAft>
                <a:spcPts val="0"/>
              </a:spcAft>
              <a:buNone/>
            </a:pPr>
            <a:r>
              <a:t/>
            </a:r>
            <a:endParaRPr/>
          </a:p>
        </p:txBody>
      </p:sp>
      <p:pic>
        <p:nvPicPr>
          <p:cNvPr id="3588" name="Google Shape;3588;p437"/>
          <p:cNvPicPr preferRelativeResize="0"/>
          <p:nvPr/>
        </p:nvPicPr>
        <p:blipFill>
          <a:blip r:embed="rId3">
            <a:alphaModFix/>
          </a:blip>
          <a:stretch>
            <a:fillRect/>
          </a:stretch>
        </p:blipFill>
        <p:spPr>
          <a:xfrm>
            <a:off x="311700" y="1077000"/>
            <a:ext cx="4776219" cy="3820976"/>
          </a:xfrm>
          <a:prstGeom prst="rect">
            <a:avLst/>
          </a:prstGeom>
          <a:noFill/>
          <a:ln>
            <a:noFill/>
          </a:ln>
        </p:spPr>
      </p:pic>
      <p:sp>
        <p:nvSpPr>
          <p:cNvPr id="3589" name="Google Shape;3589;p437"/>
          <p:cNvSpPr txBox="1"/>
          <p:nvPr/>
        </p:nvSpPr>
        <p:spPr>
          <a:xfrm>
            <a:off x="5267700" y="1093550"/>
            <a:ext cx="3564600" cy="3821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pt-BR"/>
              <a:t>“</a:t>
            </a:r>
            <a:r>
              <a:rPr b="1" i="1" lang="pt-BR"/>
              <a:t>Princípio da responsabilidade única</a:t>
            </a:r>
            <a:r>
              <a:rPr i="1" lang="pt-BR"/>
              <a:t>:</a:t>
            </a:r>
            <a:endParaRPr i="1"/>
          </a:p>
          <a:p>
            <a:pPr indent="0" lvl="0" marL="0" rtl="0" algn="ctr">
              <a:spcBef>
                <a:spcPts val="0"/>
              </a:spcBef>
              <a:spcAft>
                <a:spcPts val="0"/>
              </a:spcAft>
              <a:buNone/>
            </a:pPr>
            <a:r>
              <a:rPr i="1" lang="pt-BR"/>
              <a:t>só porque você pode, não significa que você deve”</a:t>
            </a:r>
            <a:endParaRPr i="1"/>
          </a:p>
        </p:txBody>
      </p:sp>
    </p:spTree>
  </p:cSld>
  <p:clrMapOvr>
    <a:masterClrMapping/>
  </p:clrMapOvr>
</p:sld>
</file>

<file path=ppt/slides/slide4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3" name="Shape 3593"/>
        <p:cNvGrpSpPr/>
        <p:nvPr/>
      </p:nvGrpSpPr>
      <p:grpSpPr>
        <a:xfrm>
          <a:off x="0" y="0"/>
          <a:ext cx="0" cy="0"/>
          <a:chOff x="0" y="0"/>
          <a:chExt cx="0" cy="0"/>
        </a:xfrm>
      </p:grpSpPr>
      <p:sp>
        <p:nvSpPr>
          <p:cNvPr id="3594" name="Google Shape;3594;p43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t>Single Responsibility Principle</a:t>
            </a:r>
            <a:endParaRPr/>
          </a:p>
          <a:p>
            <a:pPr indent="0" lvl="0" marL="0" rtl="0" algn="l">
              <a:spcBef>
                <a:spcPts val="0"/>
              </a:spcBef>
              <a:spcAft>
                <a:spcPts val="0"/>
              </a:spcAft>
              <a:buNone/>
            </a:pPr>
            <a:r>
              <a:t/>
            </a:r>
            <a:endParaRPr/>
          </a:p>
        </p:txBody>
      </p:sp>
      <p:sp>
        <p:nvSpPr>
          <p:cNvPr id="3595" name="Google Shape;3595;p438"/>
          <p:cNvSpPr txBox="1"/>
          <p:nvPr>
            <p:ph idx="1" type="body"/>
          </p:nvPr>
        </p:nvSpPr>
        <p:spPr>
          <a:xfrm>
            <a:off x="311700" y="1152475"/>
            <a:ext cx="8520600" cy="3884100"/>
          </a:xfrm>
          <a:prstGeom prst="rect">
            <a:avLst/>
          </a:prstGeom>
        </p:spPr>
        <p:txBody>
          <a:bodyPr anchorCtr="0" anchor="t" bIns="91425" lIns="91425" spcFirstLastPara="1" rIns="91425" wrap="square" tIns="91425">
            <a:noAutofit/>
          </a:bodyPr>
          <a:lstStyle/>
          <a:p>
            <a:pPr indent="-342900" lvl="0" marL="457200" rtl="0" algn="just">
              <a:lnSpc>
                <a:spcPct val="115000"/>
              </a:lnSpc>
              <a:spcBef>
                <a:spcPts val="0"/>
              </a:spcBef>
              <a:spcAft>
                <a:spcPts val="0"/>
              </a:spcAft>
              <a:buSzPts val="1800"/>
              <a:buChar char="●"/>
            </a:pPr>
            <a:r>
              <a:rPr lang="pt-BR"/>
              <a:t>“</a:t>
            </a:r>
            <a:r>
              <a:rPr i="1" lang="pt-BR"/>
              <a:t>Uma classe deve ter apenas um motivo para mudar</a:t>
            </a:r>
            <a:r>
              <a:rPr lang="pt-BR"/>
              <a:t>”. (MARTIN, 2003);</a:t>
            </a:r>
            <a:endParaRPr/>
          </a:p>
          <a:p>
            <a:pPr indent="-342900" lvl="0" marL="457200" rtl="0" algn="just">
              <a:lnSpc>
                <a:spcPct val="115000"/>
              </a:lnSpc>
              <a:spcBef>
                <a:spcPts val="1600"/>
              </a:spcBef>
              <a:spcAft>
                <a:spcPts val="0"/>
              </a:spcAft>
              <a:buSzPts val="1800"/>
              <a:buChar char="●"/>
            </a:pPr>
            <a:r>
              <a:rPr lang="pt-BR"/>
              <a:t>O princípio da responsabilidade única afirma que toda classe deve ter responsabilidade sobre uma única parte da funcionalidade fornecida pelo software e que a responsabilidade deve ser totalmente encapsulada pela classe. Todos os seus métodos devem estar estritamente alinhados com essa responsabilidade.</a:t>
            </a:r>
            <a:br>
              <a:rPr lang="pt-BR"/>
            </a:br>
            <a:endParaRPr/>
          </a:p>
          <a:p>
            <a:pPr indent="-342900" lvl="0" marL="457200" rtl="0" algn="just">
              <a:lnSpc>
                <a:spcPct val="115000"/>
              </a:lnSpc>
              <a:spcBef>
                <a:spcPts val="0"/>
              </a:spcBef>
              <a:spcAft>
                <a:spcPts val="0"/>
              </a:spcAft>
              <a:buSzPts val="1800"/>
              <a:buChar char="●"/>
            </a:pPr>
            <a:r>
              <a:rPr lang="pt-BR"/>
              <a:t>“</a:t>
            </a:r>
            <a:r>
              <a:rPr i="1" lang="pt-BR"/>
              <a:t>Se uma classe tem mais de uma responsabilidade, esta responsabilidade fica incorporada a classe. Mudanças em uma responsabilidade podem prejudicar ou inibir a capacidade da classe de atender as outras</a:t>
            </a:r>
            <a:r>
              <a:rPr lang="pt-BR"/>
              <a:t>”. (MARTIN, 2003);</a:t>
            </a:r>
            <a:endParaRPr/>
          </a:p>
        </p:txBody>
      </p:sp>
    </p:spTree>
  </p:cSld>
  <p:clrMapOvr>
    <a:masterClrMapping/>
  </p:clrMapOvr>
</p:sld>
</file>

<file path=ppt/slides/slide4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9" name="Shape 3599"/>
        <p:cNvGrpSpPr/>
        <p:nvPr/>
      </p:nvGrpSpPr>
      <p:grpSpPr>
        <a:xfrm>
          <a:off x="0" y="0"/>
          <a:ext cx="0" cy="0"/>
          <a:chOff x="0" y="0"/>
          <a:chExt cx="0" cy="0"/>
        </a:xfrm>
      </p:grpSpPr>
      <p:sp>
        <p:nvSpPr>
          <p:cNvPr id="3600" name="Google Shape;3600;p43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Single Responsibility Principle (antes)</a:t>
            </a:r>
            <a:endParaRPr/>
          </a:p>
        </p:txBody>
      </p:sp>
      <p:sp>
        <p:nvSpPr>
          <p:cNvPr id="3601" name="Google Shape;3601;p439"/>
          <p:cNvSpPr txBox="1"/>
          <p:nvPr/>
        </p:nvSpPr>
        <p:spPr>
          <a:xfrm>
            <a:off x="455800" y="1069225"/>
            <a:ext cx="4579500" cy="40080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pt-BR" sz="900">
                <a:solidFill>
                  <a:srgbClr val="557799"/>
                </a:solidFill>
              </a:rPr>
              <a:t>&lt;?php</a:t>
            </a:r>
            <a:endParaRPr sz="900">
              <a:solidFill>
                <a:schemeClr val="dk1"/>
              </a:solidFill>
            </a:endParaRPr>
          </a:p>
          <a:p>
            <a:pPr indent="0" lvl="0" marL="0" rtl="0" algn="l">
              <a:spcBef>
                <a:spcPts val="0"/>
              </a:spcBef>
              <a:spcAft>
                <a:spcPts val="0"/>
              </a:spcAft>
              <a:buNone/>
            </a:pPr>
            <a:r>
              <a:rPr b="1" lang="pt-BR" sz="900">
                <a:solidFill>
                  <a:srgbClr val="008800"/>
                </a:solidFill>
              </a:rPr>
              <a:t>class</a:t>
            </a:r>
            <a:r>
              <a:rPr lang="pt-BR" sz="900">
                <a:solidFill>
                  <a:schemeClr val="dk1"/>
                </a:solidFill>
              </a:rPr>
              <a:t> </a:t>
            </a:r>
            <a:r>
              <a:rPr b="1" lang="pt-BR" sz="900">
                <a:solidFill>
                  <a:srgbClr val="BB0066"/>
                </a:solidFill>
              </a:rPr>
              <a:t>Funcionario</a:t>
            </a:r>
            <a:r>
              <a:rPr lang="pt-BR" sz="900">
                <a:solidFill>
                  <a:schemeClr val="dk1"/>
                </a:solidFill>
              </a:rPr>
              <a:t> {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private</a:t>
            </a:r>
            <a:r>
              <a:rPr lang="pt-BR" sz="900">
                <a:solidFill>
                  <a:schemeClr val="dk1"/>
                </a:solidFill>
              </a:rPr>
              <a:t> </a:t>
            </a:r>
            <a:r>
              <a:rPr lang="pt-BR" sz="900">
                <a:solidFill>
                  <a:srgbClr val="996633"/>
                </a:solidFill>
              </a:rPr>
              <a:t>$nome</a:t>
            </a:r>
            <a:r>
              <a:rPr lang="pt-BR" sz="900">
                <a:solidFill>
                  <a:schemeClr val="dk1"/>
                </a:solidFill>
              </a:rPr>
              <a:t>; </a:t>
            </a:r>
            <a:endParaRPr sz="900">
              <a:solidFill>
                <a:schemeClr val="dk1"/>
              </a:solidFill>
            </a:endParaRPr>
          </a:p>
          <a:p>
            <a:pPr indent="0" lvl="0" marL="0" rtl="0" algn="l">
              <a:spcBef>
                <a:spcPts val="0"/>
              </a:spcBef>
              <a:spcAft>
                <a:spcPts val="0"/>
              </a:spcAft>
              <a:buNone/>
            </a:pPr>
            <a:r>
              <a:rPr b="1" lang="pt-BR" sz="900">
                <a:solidFill>
                  <a:srgbClr val="008800"/>
                </a:solidFill>
              </a:rPr>
              <a:t>    </a:t>
            </a:r>
            <a:r>
              <a:rPr b="1" lang="pt-BR" sz="900">
                <a:solidFill>
                  <a:srgbClr val="008800"/>
                </a:solidFill>
              </a:rPr>
              <a:t>private</a:t>
            </a:r>
            <a:r>
              <a:rPr lang="pt-BR" sz="900">
                <a:solidFill>
                  <a:schemeClr val="dk1"/>
                </a:solidFill>
              </a:rPr>
              <a:t> </a:t>
            </a:r>
            <a:r>
              <a:rPr lang="pt-BR" sz="900">
                <a:solidFill>
                  <a:srgbClr val="996633"/>
                </a:solidFill>
              </a:rPr>
              <a:t>$matricula</a:t>
            </a:r>
            <a:r>
              <a:rPr lang="pt-BR" sz="900">
                <a:solidFill>
                  <a:schemeClr val="dk1"/>
                </a:solidFill>
              </a:rPr>
              <a:t>; </a:t>
            </a:r>
            <a:endParaRPr sz="900">
              <a:solidFill>
                <a:schemeClr val="dk1"/>
              </a:solidFill>
            </a:endParaRPr>
          </a:p>
          <a:p>
            <a:pPr indent="0" lvl="0" marL="0" rtl="0" algn="l">
              <a:spcBef>
                <a:spcPts val="0"/>
              </a:spcBef>
              <a:spcAft>
                <a:spcPts val="0"/>
              </a:spcAft>
              <a:buNone/>
            </a:pPr>
            <a:r>
              <a:rPr b="1" lang="pt-BR" sz="900">
                <a:solidFill>
                  <a:srgbClr val="008800"/>
                </a:solidFill>
              </a:rPr>
              <a:t>    </a:t>
            </a:r>
            <a:r>
              <a:rPr b="1" lang="pt-BR" sz="900">
                <a:solidFill>
                  <a:srgbClr val="008800"/>
                </a:solidFill>
              </a:rPr>
              <a:t>private</a:t>
            </a:r>
            <a:r>
              <a:rPr lang="pt-BR" sz="900">
                <a:solidFill>
                  <a:schemeClr val="dk1"/>
                </a:solidFill>
              </a:rPr>
              <a:t> </a:t>
            </a:r>
            <a:r>
              <a:rPr lang="pt-BR" sz="900">
                <a:solidFill>
                  <a:srgbClr val="996633"/>
                </a:solidFill>
              </a:rPr>
              <a:t>$salarioBruto</a:t>
            </a: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public</a:t>
            </a:r>
            <a:r>
              <a:rPr lang="pt-BR" sz="900">
                <a:solidFill>
                  <a:schemeClr val="dk1"/>
                </a:solidFill>
              </a:rPr>
              <a:t> </a:t>
            </a:r>
            <a:r>
              <a:rPr b="1" lang="pt-BR" sz="900">
                <a:solidFill>
                  <a:srgbClr val="008800"/>
                </a:solidFill>
              </a:rPr>
              <a:t>function</a:t>
            </a:r>
            <a:r>
              <a:rPr lang="pt-BR" sz="900">
                <a:solidFill>
                  <a:schemeClr val="dk1"/>
                </a:solidFill>
              </a:rPr>
              <a:t> </a:t>
            </a:r>
            <a:r>
              <a:rPr b="1" lang="pt-BR" sz="900">
                <a:solidFill>
                  <a:srgbClr val="0066BB"/>
                </a:solidFill>
              </a:rPr>
              <a:t>__construct</a:t>
            </a:r>
            <a:r>
              <a:rPr lang="pt-BR" sz="900">
                <a:solidFill>
                  <a:schemeClr val="dk1"/>
                </a:solidFill>
              </a:rPr>
              <a:t>(string </a:t>
            </a:r>
            <a:r>
              <a:rPr lang="pt-BR" sz="900">
                <a:solidFill>
                  <a:srgbClr val="996633"/>
                </a:solidFill>
              </a:rPr>
              <a:t>$nome</a:t>
            </a:r>
            <a:r>
              <a:rPr lang="pt-BR" sz="900">
                <a:solidFill>
                  <a:schemeClr val="dk1"/>
                </a:solidFill>
              </a:rPr>
              <a:t>, string </a:t>
            </a:r>
            <a:r>
              <a:rPr lang="pt-BR" sz="900">
                <a:solidFill>
                  <a:srgbClr val="996633"/>
                </a:solidFill>
              </a:rPr>
              <a:t>$matricula</a:t>
            </a:r>
            <a:r>
              <a:rPr lang="pt-BR" sz="900">
                <a:solidFill>
                  <a:schemeClr val="dk1"/>
                </a:solidFill>
              </a:rPr>
              <a:t>, float </a:t>
            </a:r>
            <a:r>
              <a:rPr lang="pt-BR" sz="900">
                <a:solidFill>
                  <a:srgbClr val="996633"/>
                </a:solidFill>
              </a:rPr>
              <a:t>$salarioBruto</a:t>
            </a: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        </a:t>
            </a:r>
            <a:r>
              <a:rPr lang="pt-BR" sz="900">
                <a:solidFill>
                  <a:srgbClr val="996633"/>
                </a:solidFill>
              </a:rPr>
              <a:t>$this</a:t>
            </a:r>
            <a:r>
              <a:rPr lang="pt-BR" sz="900">
                <a:solidFill>
                  <a:srgbClr val="333333"/>
                </a:solidFill>
              </a:rPr>
              <a:t>-&gt;</a:t>
            </a:r>
            <a:r>
              <a:rPr lang="pt-BR" sz="900">
                <a:solidFill>
                  <a:srgbClr val="0000CC"/>
                </a:solidFill>
              </a:rPr>
              <a:t>nome</a:t>
            </a:r>
            <a:r>
              <a:rPr lang="pt-BR" sz="900">
                <a:solidFill>
                  <a:schemeClr val="dk1"/>
                </a:solidFill>
              </a:rPr>
              <a:t> </a:t>
            </a:r>
            <a:r>
              <a:rPr lang="pt-BR" sz="900">
                <a:solidFill>
                  <a:srgbClr val="333333"/>
                </a:solidFill>
              </a:rPr>
              <a:t>=</a:t>
            </a:r>
            <a:r>
              <a:rPr lang="pt-BR" sz="900">
                <a:solidFill>
                  <a:schemeClr val="dk1"/>
                </a:solidFill>
              </a:rPr>
              <a:t> </a:t>
            </a:r>
            <a:r>
              <a:rPr lang="pt-BR" sz="900">
                <a:solidFill>
                  <a:srgbClr val="996633"/>
                </a:solidFill>
              </a:rPr>
              <a:t>$nome</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r>
              <a:rPr lang="pt-BR" sz="900">
                <a:solidFill>
                  <a:srgbClr val="996633"/>
                </a:solidFill>
              </a:rPr>
              <a:t>$this</a:t>
            </a:r>
            <a:r>
              <a:rPr lang="pt-BR" sz="900">
                <a:solidFill>
                  <a:srgbClr val="333333"/>
                </a:solidFill>
              </a:rPr>
              <a:t>-&gt;</a:t>
            </a:r>
            <a:r>
              <a:rPr lang="pt-BR" sz="900">
                <a:solidFill>
                  <a:srgbClr val="0000CC"/>
                </a:solidFill>
              </a:rPr>
              <a:t>matricula</a:t>
            </a:r>
            <a:r>
              <a:rPr lang="pt-BR" sz="900">
                <a:solidFill>
                  <a:schemeClr val="dk1"/>
                </a:solidFill>
              </a:rPr>
              <a:t> </a:t>
            </a:r>
            <a:r>
              <a:rPr lang="pt-BR" sz="900">
                <a:solidFill>
                  <a:srgbClr val="333333"/>
                </a:solidFill>
              </a:rPr>
              <a:t>=</a:t>
            </a:r>
            <a:r>
              <a:rPr lang="pt-BR" sz="900">
                <a:solidFill>
                  <a:schemeClr val="dk1"/>
                </a:solidFill>
              </a:rPr>
              <a:t> </a:t>
            </a:r>
            <a:r>
              <a:rPr lang="pt-BR" sz="900">
                <a:solidFill>
                  <a:srgbClr val="996633"/>
                </a:solidFill>
              </a:rPr>
              <a:t>$matricula</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r>
              <a:rPr lang="pt-BR" sz="900">
                <a:solidFill>
                  <a:srgbClr val="996633"/>
                </a:solidFill>
              </a:rPr>
              <a:t>$this</a:t>
            </a:r>
            <a:r>
              <a:rPr lang="pt-BR" sz="900">
                <a:solidFill>
                  <a:srgbClr val="333333"/>
                </a:solidFill>
              </a:rPr>
              <a:t>-&gt;</a:t>
            </a:r>
            <a:r>
              <a:rPr lang="pt-BR" sz="900">
                <a:solidFill>
                  <a:srgbClr val="0000CC"/>
                </a:solidFill>
              </a:rPr>
              <a:t>salarioBruto</a:t>
            </a:r>
            <a:r>
              <a:rPr lang="pt-BR" sz="900">
                <a:solidFill>
                  <a:schemeClr val="dk1"/>
                </a:solidFill>
              </a:rPr>
              <a:t> </a:t>
            </a:r>
            <a:r>
              <a:rPr lang="pt-BR" sz="900">
                <a:solidFill>
                  <a:srgbClr val="333333"/>
                </a:solidFill>
              </a:rPr>
              <a:t>=</a:t>
            </a:r>
            <a:r>
              <a:rPr lang="pt-BR" sz="900">
                <a:solidFill>
                  <a:schemeClr val="dk1"/>
                </a:solidFill>
              </a:rPr>
              <a:t> </a:t>
            </a:r>
            <a:r>
              <a:rPr lang="pt-BR" sz="900">
                <a:solidFill>
                  <a:srgbClr val="996633"/>
                </a:solidFill>
              </a:rPr>
              <a:t>$salarioBruto</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public</a:t>
            </a:r>
            <a:r>
              <a:rPr lang="pt-BR" sz="900">
                <a:solidFill>
                  <a:schemeClr val="dk1"/>
                </a:solidFill>
              </a:rPr>
              <a:t> </a:t>
            </a:r>
            <a:r>
              <a:rPr b="1" lang="pt-BR" sz="900">
                <a:solidFill>
                  <a:srgbClr val="008800"/>
                </a:solidFill>
              </a:rPr>
              <a:t>function</a:t>
            </a:r>
            <a:r>
              <a:rPr lang="pt-BR" sz="900">
                <a:solidFill>
                  <a:schemeClr val="dk1"/>
                </a:solidFill>
              </a:rPr>
              <a:t> </a:t>
            </a:r>
            <a:r>
              <a:rPr b="1" lang="pt-BR" sz="900">
                <a:solidFill>
                  <a:srgbClr val="0066BB"/>
                </a:solidFill>
              </a:rPr>
              <a:t>calcularINSS</a:t>
            </a:r>
            <a:r>
              <a:rPr lang="pt-BR" sz="900">
                <a:solidFill>
                  <a:schemeClr val="dk1"/>
                </a:solidFill>
              </a:rPr>
              <a:t>()</a:t>
            </a:r>
            <a:r>
              <a:rPr lang="pt-BR" sz="900">
                <a:solidFill>
                  <a:srgbClr val="333333"/>
                </a:solidFill>
              </a:rPr>
              <a:t>:</a:t>
            </a:r>
            <a:r>
              <a:rPr lang="pt-BR" sz="900">
                <a:solidFill>
                  <a:schemeClr val="dk1"/>
                </a:solidFill>
              </a:rPr>
              <a:t> float{</a:t>
            </a:r>
            <a:endParaRPr sz="900">
              <a:solidFill>
                <a:schemeClr val="dk1"/>
              </a:solidFill>
            </a:endParaRPr>
          </a:p>
          <a:p>
            <a:pPr indent="0" lvl="0" marL="0" rtl="0" algn="l">
              <a:spcBef>
                <a:spcPts val="0"/>
              </a:spcBef>
              <a:spcAft>
                <a:spcPts val="0"/>
              </a:spcAft>
              <a:buClr>
                <a:schemeClr val="dk1"/>
              </a:buClr>
              <a:buSzPts val="1100"/>
              <a:buFont typeface="Arial"/>
              <a:buNone/>
            </a:pPr>
            <a:r>
              <a:rPr lang="pt-BR" sz="900">
                <a:solidFill>
                  <a:schemeClr val="dk1"/>
                </a:solidFill>
              </a:rPr>
              <a:t>        </a:t>
            </a:r>
            <a:r>
              <a:rPr lang="pt-BR" sz="900">
                <a:solidFill>
                  <a:srgbClr val="996633"/>
                </a:solidFill>
              </a:rPr>
              <a:t>$inss</a:t>
            </a:r>
            <a:r>
              <a:rPr lang="pt-BR" sz="900">
                <a:solidFill>
                  <a:schemeClr val="dk1"/>
                </a:solidFill>
              </a:rPr>
              <a:t> </a:t>
            </a:r>
            <a:r>
              <a:rPr lang="pt-BR" sz="900">
                <a:solidFill>
                  <a:srgbClr val="333333"/>
                </a:solidFill>
              </a:rPr>
              <a:t>=</a:t>
            </a:r>
            <a:r>
              <a:rPr lang="pt-BR" sz="900">
                <a:solidFill>
                  <a:schemeClr val="dk1"/>
                </a:solidFill>
              </a:rPr>
              <a:t> </a:t>
            </a:r>
            <a:r>
              <a:rPr b="1" lang="pt-BR" sz="900">
                <a:solidFill>
                  <a:srgbClr val="0000DD"/>
                </a:solidFill>
              </a:rPr>
              <a:t>0</a:t>
            </a:r>
            <a:r>
              <a:rPr lang="pt-BR" sz="900">
                <a:solidFill>
                  <a:schemeClr val="dk1"/>
                </a:solidFill>
              </a:rPr>
              <a:t>;</a:t>
            </a:r>
            <a:endParaRPr sz="900">
              <a:solidFill>
                <a:schemeClr val="dk1"/>
              </a:solidFill>
            </a:endParaRPr>
          </a:p>
          <a:p>
            <a:pPr indent="0" lvl="0" marL="0" rtl="0" algn="l">
              <a:spcBef>
                <a:spcPts val="0"/>
              </a:spcBef>
              <a:spcAft>
                <a:spcPts val="0"/>
              </a:spcAft>
              <a:buClr>
                <a:schemeClr val="dk1"/>
              </a:buClr>
              <a:buSzPts val="1100"/>
              <a:buFont typeface="Arial"/>
              <a:buNone/>
            </a:pPr>
            <a:r>
              <a:rPr lang="pt-BR" sz="900">
                <a:solidFill>
                  <a:schemeClr val="dk1"/>
                </a:solidFill>
              </a:rPr>
              <a:t>        </a:t>
            </a:r>
            <a:r>
              <a:rPr b="1" lang="pt-BR" sz="900">
                <a:solidFill>
                  <a:srgbClr val="008800"/>
                </a:solidFill>
              </a:rPr>
              <a:t>switch</a:t>
            </a:r>
            <a:r>
              <a:rPr lang="pt-BR" sz="900">
                <a:solidFill>
                  <a:schemeClr val="dk1"/>
                </a:solidFill>
              </a:rPr>
              <a:t>(</a:t>
            </a:r>
            <a:r>
              <a:rPr b="1" lang="pt-BR" sz="900">
                <a:solidFill>
                  <a:srgbClr val="008800"/>
                </a:solidFill>
              </a:rPr>
              <a:t>true</a:t>
            </a:r>
            <a:r>
              <a:rPr lang="pt-BR" sz="900">
                <a:solidFill>
                  <a:schemeClr val="dk1"/>
                </a:solidFill>
              </a:rPr>
              <a:t>){</a:t>
            </a:r>
            <a:endParaRPr sz="900">
              <a:solidFill>
                <a:schemeClr val="dk1"/>
              </a:solidFill>
            </a:endParaRPr>
          </a:p>
          <a:p>
            <a:pPr indent="0" lvl="0" marL="0" rtl="0" algn="l">
              <a:spcBef>
                <a:spcPts val="0"/>
              </a:spcBef>
              <a:spcAft>
                <a:spcPts val="0"/>
              </a:spcAft>
              <a:buClr>
                <a:schemeClr val="dk1"/>
              </a:buClr>
              <a:buSzPts val="1100"/>
              <a:buFont typeface="Arial"/>
              <a:buNone/>
            </a:pPr>
            <a:r>
              <a:rPr lang="pt-BR" sz="900">
                <a:solidFill>
                  <a:schemeClr val="dk1"/>
                </a:solidFill>
              </a:rPr>
              <a:t>            </a:t>
            </a:r>
            <a:r>
              <a:rPr b="1" lang="pt-BR" sz="900">
                <a:solidFill>
                  <a:srgbClr val="008800"/>
                </a:solidFill>
              </a:rPr>
              <a:t>case</a:t>
            </a:r>
            <a:r>
              <a:rPr lang="pt-BR" sz="900">
                <a:solidFill>
                  <a:schemeClr val="dk1"/>
                </a:solidFill>
              </a:rPr>
              <a:t>(</a:t>
            </a:r>
            <a:r>
              <a:rPr lang="pt-BR" sz="900">
                <a:solidFill>
                  <a:srgbClr val="996633"/>
                </a:solidFill>
              </a:rPr>
              <a:t>$this</a:t>
            </a:r>
            <a:r>
              <a:rPr lang="pt-BR" sz="900">
                <a:solidFill>
                  <a:srgbClr val="333333"/>
                </a:solidFill>
              </a:rPr>
              <a:t>-&gt;</a:t>
            </a:r>
            <a:r>
              <a:rPr lang="pt-BR" sz="900">
                <a:solidFill>
                  <a:srgbClr val="0000CC"/>
                </a:solidFill>
              </a:rPr>
              <a:t>salarioBruto</a:t>
            </a:r>
            <a:r>
              <a:rPr lang="pt-BR" sz="900">
                <a:solidFill>
                  <a:schemeClr val="dk1"/>
                </a:solidFill>
              </a:rPr>
              <a:t> </a:t>
            </a:r>
            <a:r>
              <a:rPr lang="pt-BR" sz="900">
                <a:solidFill>
                  <a:srgbClr val="333333"/>
                </a:solidFill>
              </a:rPr>
              <a:t>&lt;=</a:t>
            </a:r>
            <a:r>
              <a:rPr lang="pt-BR" sz="900">
                <a:solidFill>
                  <a:schemeClr val="dk1"/>
                </a:solidFill>
              </a:rPr>
              <a:t>  </a:t>
            </a:r>
            <a:r>
              <a:rPr b="1" lang="pt-BR" sz="900">
                <a:solidFill>
                  <a:srgbClr val="6600EE"/>
                </a:solidFill>
              </a:rPr>
              <a:t>1751.81</a:t>
            </a:r>
            <a:r>
              <a:rPr lang="pt-BR" sz="900">
                <a:solidFill>
                  <a:schemeClr val="dk1"/>
                </a:solidFill>
              </a:rPr>
              <a:t>)</a:t>
            </a:r>
            <a:r>
              <a:rPr lang="pt-BR" sz="900">
                <a:solidFill>
                  <a:srgbClr val="333333"/>
                </a:solidFill>
              </a:rPr>
              <a:t>:</a:t>
            </a:r>
            <a:endParaRPr sz="900">
              <a:solidFill>
                <a:schemeClr val="dk1"/>
              </a:solidFill>
            </a:endParaRPr>
          </a:p>
          <a:p>
            <a:pPr indent="0" lvl="0" marL="0" rtl="0" algn="l">
              <a:spcBef>
                <a:spcPts val="0"/>
              </a:spcBef>
              <a:spcAft>
                <a:spcPts val="0"/>
              </a:spcAft>
              <a:buClr>
                <a:schemeClr val="dk1"/>
              </a:buClr>
              <a:buSzPts val="1100"/>
              <a:buFont typeface="Arial"/>
              <a:buNone/>
            </a:pPr>
            <a:r>
              <a:rPr lang="pt-BR" sz="900">
                <a:solidFill>
                  <a:schemeClr val="dk1"/>
                </a:solidFill>
              </a:rPr>
              <a:t>                </a:t>
            </a:r>
            <a:r>
              <a:rPr lang="pt-BR" sz="900">
                <a:solidFill>
                  <a:srgbClr val="996633"/>
                </a:solidFill>
              </a:rPr>
              <a:t>$inss</a:t>
            </a:r>
            <a:r>
              <a:rPr lang="pt-BR" sz="900">
                <a:solidFill>
                  <a:schemeClr val="dk1"/>
                </a:solidFill>
              </a:rPr>
              <a:t> </a:t>
            </a:r>
            <a:r>
              <a:rPr lang="pt-BR" sz="900">
                <a:solidFill>
                  <a:srgbClr val="333333"/>
                </a:solidFill>
              </a:rPr>
              <a:t>=</a:t>
            </a:r>
            <a:r>
              <a:rPr lang="pt-BR" sz="900">
                <a:solidFill>
                  <a:schemeClr val="dk1"/>
                </a:solidFill>
              </a:rPr>
              <a:t> </a:t>
            </a:r>
            <a:r>
              <a:rPr b="1" lang="pt-BR" sz="900">
                <a:solidFill>
                  <a:srgbClr val="0000DD"/>
                </a:solidFill>
              </a:rPr>
              <a:t>8</a:t>
            </a:r>
            <a:r>
              <a:rPr lang="pt-BR" sz="900">
                <a:solidFill>
                  <a:schemeClr val="dk1"/>
                </a:solidFill>
              </a:rPr>
              <a:t>;</a:t>
            </a:r>
            <a:endParaRPr sz="900">
              <a:solidFill>
                <a:schemeClr val="dk1"/>
              </a:solidFill>
            </a:endParaRPr>
          </a:p>
          <a:p>
            <a:pPr indent="0" lvl="0" marL="0" rtl="0" algn="l">
              <a:spcBef>
                <a:spcPts val="0"/>
              </a:spcBef>
              <a:spcAft>
                <a:spcPts val="0"/>
              </a:spcAft>
              <a:buClr>
                <a:schemeClr val="dk1"/>
              </a:buClr>
              <a:buSzPts val="1100"/>
              <a:buFont typeface="Arial"/>
              <a:buNone/>
            </a:pPr>
            <a:r>
              <a:rPr lang="pt-BR" sz="900">
                <a:solidFill>
                  <a:schemeClr val="dk1"/>
                </a:solidFill>
              </a:rPr>
              <a:t>                </a:t>
            </a:r>
            <a:r>
              <a:rPr b="1" lang="pt-BR" sz="900">
                <a:solidFill>
                  <a:srgbClr val="008800"/>
                </a:solidFill>
              </a:rPr>
              <a:t>break</a:t>
            </a:r>
            <a:r>
              <a:rPr lang="pt-BR" sz="900">
                <a:solidFill>
                  <a:schemeClr val="dk1"/>
                </a:solidFill>
              </a:rPr>
              <a:t>;</a:t>
            </a:r>
            <a:endParaRPr sz="900">
              <a:solidFill>
                <a:schemeClr val="dk1"/>
              </a:solidFill>
            </a:endParaRPr>
          </a:p>
          <a:p>
            <a:pPr indent="0" lvl="0" marL="0" rtl="0" algn="l">
              <a:spcBef>
                <a:spcPts val="0"/>
              </a:spcBef>
              <a:spcAft>
                <a:spcPts val="0"/>
              </a:spcAft>
              <a:buClr>
                <a:schemeClr val="dk1"/>
              </a:buClr>
              <a:buSzPts val="1100"/>
              <a:buFont typeface="Arial"/>
              <a:buNone/>
            </a:pPr>
            <a:r>
              <a:rPr lang="pt-BR" sz="900">
                <a:solidFill>
                  <a:schemeClr val="dk1"/>
                </a:solidFill>
              </a:rPr>
              <a:t>            </a:t>
            </a:r>
            <a:r>
              <a:rPr b="1" lang="pt-BR" sz="900">
                <a:solidFill>
                  <a:srgbClr val="008800"/>
                </a:solidFill>
              </a:rPr>
              <a:t>case</a:t>
            </a:r>
            <a:r>
              <a:rPr lang="pt-BR" sz="900">
                <a:solidFill>
                  <a:schemeClr val="dk1"/>
                </a:solidFill>
              </a:rPr>
              <a:t>(</a:t>
            </a:r>
            <a:r>
              <a:rPr lang="pt-BR" sz="900">
                <a:solidFill>
                  <a:srgbClr val="996633"/>
                </a:solidFill>
              </a:rPr>
              <a:t>$this</a:t>
            </a:r>
            <a:r>
              <a:rPr lang="pt-BR" sz="900">
                <a:solidFill>
                  <a:srgbClr val="333333"/>
                </a:solidFill>
              </a:rPr>
              <a:t>-&gt;</a:t>
            </a:r>
            <a:r>
              <a:rPr lang="pt-BR" sz="900">
                <a:solidFill>
                  <a:srgbClr val="0000CC"/>
                </a:solidFill>
              </a:rPr>
              <a:t>salarioBruto</a:t>
            </a:r>
            <a:r>
              <a:rPr lang="pt-BR" sz="900">
                <a:solidFill>
                  <a:schemeClr val="dk1"/>
                </a:solidFill>
              </a:rPr>
              <a:t> </a:t>
            </a:r>
            <a:r>
              <a:rPr lang="pt-BR" sz="900">
                <a:solidFill>
                  <a:srgbClr val="333333"/>
                </a:solidFill>
              </a:rPr>
              <a:t>&gt;=</a:t>
            </a:r>
            <a:r>
              <a:rPr lang="pt-BR" sz="900">
                <a:solidFill>
                  <a:schemeClr val="dk1"/>
                </a:solidFill>
              </a:rPr>
              <a:t> </a:t>
            </a:r>
            <a:r>
              <a:rPr b="1" lang="pt-BR" sz="900">
                <a:solidFill>
                  <a:srgbClr val="6600EE"/>
                </a:solidFill>
              </a:rPr>
              <a:t>1751.82</a:t>
            </a:r>
            <a:r>
              <a:rPr lang="pt-BR" sz="900">
                <a:solidFill>
                  <a:schemeClr val="dk1"/>
                </a:solidFill>
              </a:rPr>
              <a:t> </a:t>
            </a:r>
            <a:r>
              <a:rPr lang="pt-BR" sz="900">
                <a:solidFill>
                  <a:srgbClr val="333333"/>
                </a:solidFill>
              </a:rPr>
              <a:t>&amp;&amp;</a:t>
            </a:r>
            <a:r>
              <a:rPr lang="pt-BR" sz="900">
                <a:solidFill>
                  <a:schemeClr val="dk1"/>
                </a:solidFill>
              </a:rPr>
              <a:t> </a:t>
            </a:r>
            <a:r>
              <a:rPr lang="pt-BR" sz="900">
                <a:solidFill>
                  <a:srgbClr val="996633"/>
                </a:solidFill>
              </a:rPr>
              <a:t>$this</a:t>
            </a:r>
            <a:r>
              <a:rPr lang="pt-BR" sz="900">
                <a:solidFill>
                  <a:srgbClr val="333333"/>
                </a:solidFill>
              </a:rPr>
              <a:t>-&gt;</a:t>
            </a:r>
            <a:r>
              <a:rPr lang="pt-BR" sz="900">
                <a:solidFill>
                  <a:srgbClr val="0000CC"/>
                </a:solidFill>
              </a:rPr>
              <a:t>salarioBruto</a:t>
            </a:r>
            <a:r>
              <a:rPr lang="pt-BR" sz="900">
                <a:solidFill>
                  <a:schemeClr val="dk1"/>
                </a:solidFill>
              </a:rPr>
              <a:t> </a:t>
            </a:r>
            <a:r>
              <a:rPr lang="pt-BR" sz="900">
                <a:solidFill>
                  <a:srgbClr val="333333"/>
                </a:solidFill>
              </a:rPr>
              <a:t>&lt;=</a:t>
            </a:r>
            <a:r>
              <a:rPr lang="pt-BR" sz="900">
                <a:solidFill>
                  <a:schemeClr val="dk1"/>
                </a:solidFill>
              </a:rPr>
              <a:t> </a:t>
            </a:r>
            <a:r>
              <a:rPr b="1" lang="pt-BR" sz="900">
                <a:solidFill>
                  <a:srgbClr val="6600EE"/>
                </a:solidFill>
              </a:rPr>
              <a:t>2919.72</a:t>
            </a:r>
            <a:r>
              <a:rPr lang="pt-BR" sz="900">
                <a:solidFill>
                  <a:schemeClr val="dk1"/>
                </a:solidFill>
              </a:rPr>
              <a:t>)</a:t>
            </a:r>
            <a:r>
              <a:rPr lang="pt-BR" sz="900">
                <a:solidFill>
                  <a:srgbClr val="333333"/>
                </a:solidFill>
              </a:rPr>
              <a:t>:</a:t>
            </a:r>
            <a:endParaRPr sz="900">
              <a:solidFill>
                <a:schemeClr val="dk1"/>
              </a:solidFill>
            </a:endParaRPr>
          </a:p>
          <a:p>
            <a:pPr indent="0" lvl="0" marL="0" rtl="0" algn="l">
              <a:spcBef>
                <a:spcPts val="0"/>
              </a:spcBef>
              <a:spcAft>
                <a:spcPts val="0"/>
              </a:spcAft>
              <a:buClr>
                <a:schemeClr val="dk1"/>
              </a:buClr>
              <a:buSzPts val="1100"/>
              <a:buFont typeface="Arial"/>
              <a:buNone/>
            </a:pPr>
            <a:r>
              <a:rPr lang="pt-BR" sz="900">
                <a:solidFill>
                  <a:schemeClr val="dk1"/>
                </a:solidFill>
              </a:rPr>
              <a:t>                </a:t>
            </a:r>
            <a:r>
              <a:rPr lang="pt-BR" sz="900">
                <a:solidFill>
                  <a:srgbClr val="996633"/>
                </a:solidFill>
              </a:rPr>
              <a:t>$inss</a:t>
            </a:r>
            <a:r>
              <a:rPr lang="pt-BR" sz="900">
                <a:solidFill>
                  <a:schemeClr val="dk1"/>
                </a:solidFill>
              </a:rPr>
              <a:t> </a:t>
            </a:r>
            <a:r>
              <a:rPr lang="pt-BR" sz="900">
                <a:solidFill>
                  <a:srgbClr val="333333"/>
                </a:solidFill>
              </a:rPr>
              <a:t>=</a:t>
            </a:r>
            <a:r>
              <a:rPr lang="pt-BR" sz="900">
                <a:solidFill>
                  <a:schemeClr val="dk1"/>
                </a:solidFill>
              </a:rPr>
              <a:t> </a:t>
            </a:r>
            <a:r>
              <a:rPr b="1" lang="pt-BR" sz="900">
                <a:solidFill>
                  <a:srgbClr val="0000DD"/>
                </a:solidFill>
              </a:rPr>
              <a:t>9</a:t>
            </a:r>
            <a:r>
              <a:rPr lang="pt-BR" sz="900">
                <a:solidFill>
                  <a:schemeClr val="dk1"/>
                </a:solidFill>
              </a:rPr>
              <a:t>;</a:t>
            </a:r>
            <a:endParaRPr sz="900">
              <a:solidFill>
                <a:schemeClr val="dk1"/>
              </a:solidFill>
            </a:endParaRPr>
          </a:p>
          <a:p>
            <a:pPr indent="0" lvl="0" marL="0" rtl="0" algn="l">
              <a:spcBef>
                <a:spcPts val="0"/>
              </a:spcBef>
              <a:spcAft>
                <a:spcPts val="0"/>
              </a:spcAft>
              <a:buClr>
                <a:schemeClr val="dk1"/>
              </a:buClr>
              <a:buSzPts val="1100"/>
              <a:buFont typeface="Arial"/>
              <a:buNone/>
            </a:pPr>
            <a:r>
              <a:rPr lang="pt-BR" sz="900">
                <a:solidFill>
                  <a:schemeClr val="dk1"/>
                </a:solidFill>
              </a:rPr>
              <a:t>                </a:t>
            </a:r>
            <a:r>
              <a:rPr b="1" lang="pt-BR" sz="900">
                <a:solidFill>
                  <a:srgbClr val="008800"/>
                </a:solidFill>
              </a:rPr>
              <a:t>break</a:t>
            </a:r>
            <a:r>
              <a:rPr lang="pt-BR" sz="900">
                <a:solidFill>
                  <a:schemeClr val="dk1"/>
                </a:solidFill>
              </a:rPr>
              <a:t>;</a:t>
            </a:r>
            <a:endParaRPr sz="900">
              <a:solidFill>
                <a:schemeClr val="dk1"/>
              </a:solidFill>
            </a:endParaRPr>
          </a:p>
          <a:p>
            <a:pPr indent="0" lvl="0" marL="0" rtl="0" algn="l">
              <a:spcBef>
                <a:spcPts val="0"/>
              </a:spcBef>
              <a:spcAft>
                <a:spcPts val="0"/>
              </a:spcAft>
              <a:buClr>
                <a:schemeClr val="dk1"/>
              </a:buClr>
              <a:buSzPts val="1100"/>
              <a:buFont typeface="Arial"/>
              <a:buNone/>
            </a:pPr>
            <a:r>
              <a:rPr lang="pt-BR" sz="900">
                <a:solidFill>
                  <a:schemeClr val="dk1"/>
                </a:solidFill>
              </a:rPr>
              <a:t>            </a:t>
            </a:r>
            <a:r>
              <a:rPr b="1" lang="pt-BR" sz="900">
                <a:solidFill>
                  <a:srgbClr val="008800"/>
                </a:solidFill>
              </a:rPr>
              <a:t>default</a:t>
            </a:r>
            <a:r>
              <a:rPr lang="pt-BR" sz="900">
                <a:solidFill>
                  <a:srgbClr val="333333"/>
                </a:solidFill>
              </a:rPr>
              <a:t>:</a:t>
            </a:r>
            <a:endParaRPr sz="900">
              <a:solidFill>
                <a:schemeClr val="dk1"/>
              </a:solidFill>
            </a:endParaRPr>
          </a:p>
          <a:p>
            <a:pPr indent="0" lvl="0" marL="0" rtl="0" algn="l">
              <a:spcBef>
                <a:spcPts val="0"/>
              </a:spcBef>
              <a:spcAft>
                <a:spcPts val="0"/>
              </a:spcAft>
              <a:buClr>
                <a:schemeClr val="dk1"/>
              </a:buClr>
              <a:buSzPts val="1100"/>
              <a:buFont typeface="Arial"/>
              <a:buNone/>
            </a:pPr>
            <a:r>
              <a:rPr lang="pt-BR" sz="900">
                <a:solidFill>
                  <a:schemeClr val="dk1"/>
                </a:solidFill>
              </a:rPr>
              <a:t>                </a:t>
            </a:r>
            <a:r>
              <a:rPr lang="pt-BR" sz="900">
                <a:solidFill>
                  <a:srgbClr val="996633"/>
                </a:solidFill>
              </a:rPr>
              <a:t>$inss</a:t>
            </a:r>
            <a:r>
              <a:rPr lang="pt-BR" sz="900">
                <a:solidFill>
                  <a:schemeClr val="dk1"/>
                </a:solidFill>
              </a:rPr>
              <a:t> </a:t>
            </a:r>
            <a:r>
              <a:rPr lang="pt-BR" sz="900">
                <a:solidFill>
                  <a:srgbClr val="333333"/>
                </a:solidFill>
              </a:rPr>
              <a:t>=</a:t>
            </a:r>
            <a:r>
              <a:rPr lang="pt-BR" sz="900">
                <a:solidFill>
                  <a:schemeClr val="dk1"/>
                </a:solidFill>
              </a:rPr>
              <a:t> </a:t>
            </a:r>
            <a:r>
              <a:rPr b="1" lang="pt-BR" sz="900">
                <a:solidFill>
                  <a:srgbClr val="0000DD"/>
                </a:solidFill>
              </a:rPr>
              <a:t>11</a:t>
            </a:r>
            <a:r>
              <a:rPr lang="pt-BR" sz="900">
                <a:solidFill>
                  <a:schemeClr val="dk1"/>
                </a:solidFill>
              </a:rPr>
              <a:t>;</a:t>
            </a:r>
            <a:endParaRPr sz="900">
              <a:solidFill>
                <a:schemeClr val="dk1"/>
              </a:solidFill>
            </a:endParaRPr>
          </a:p>
          <a:p>
            <a:pPr indent="0" lvl="0" marL="0" rtl="0" algn="l">
              <a:spcBef>
                <a:spcPts val="0"/>
              </a:spcBef>
              <a:spcAft>
                <a:spcPts val="0"/>
              </a:spcAft>
              <a:buClr>
                <a:schemeClr val="dk1"/>
              </a:buClr>
              <a:buSzPts val="1100"/>
              <a:buFont typeface="Arial"/>
              <a:buNone/>
            </a:pPr>
            <a:r>
              <a:rPr lang="pt-BR" sz="900">
                <a:solidFill>
                  <a:schemeClr val="dk1"/>
                </a:solidFill>
              </a:rPr>
              <a:t>                </a:t>
            </a:r>
            <a:r>
              <a:rPr b="1" lang="pt-BR" sz="900">
                <a:solidFill>
                  <a:srgbClr val="008800"/>
                </a:solidFill>
              </a:rPr>
              <a:t>break</a:t>
            </a:r>
            <a:r>
              <a:rPr lang="pt-BR" sz="900">
                <a:solidFill>
                  <a:schemeClr val="dk1"/>
                </a:solidFill>
              </a:rPr>
              <a:t>;</a:t>
            </a:r>
            <a:endParaRPr sz="900">
              <a:solidFill>
                <a:schemeClr val="dk1"/>
              </a:solidFill>
            </a:endParaRPr>
          </a:p>
          <a:p>
            <a:pPr indent="0" lvl="0" marL="0" rtl="0" algn="l">
              <a:spcBef>
                <a:spcPts val="0"/>
              </a:spcBef>
              <a:spcAft>
                <a:spcPts val="0"/>
              </a:spcAft>
              <a:buClr>
                <a:schemeClr val="dk1"/>
              </a:buClr>
              <a:buSzPts val="1100"/>
              <a:buFont typeface="Arial"/>
              <a:buNone/>
            </a:pPr>
            <a:r>
              <a:rPr lang="pt-BR" sz="900">
                <a:solidFill>
                  <a:schemeClr val="dk1"/>
                </a:solidFill>
              </a:rPr>
              <a:t>        }</a:t>
            </a:r>
            <a:endParaRPr sz="900">
              <a:solidFill>
                <a:schemeClr val="dk1"/>
              </a:solidFill>
            </a:endParaRPr>
          </a:p>
          <a:p>
            <a:pPr indent="0" lvl="0" marL="0" rtl="0" algn="l">
              <a:spcBef>
                <a:spcPts val="0"/>
              </a:spcBef>
              <a:spcAft>
                <a:spcPts val="0"/>
              </a:spcAft>
              <a:buClr>
                <a:schemeClr val="dk1"/>
              </a:buClr>
              <a:buSzPts val="1100"/>
              <a:buFont typeface="Arial"/>
              <a:buNone/>
            </a:pPr>
            <a:r>
              <a:rPr lang="pt-BR" sz="900">
                <a:solidFill>
                  <a:schemeClr val="dk1"/>
                </a:solidFill>
              </a:rPr>
              <a:t>        </a:t>
            </a:r>
            <a:r>
              <a:rPr b="1" lang="pt-BR" sz="900">
                <a:solidFill>
                  <a:srgbClr val="008800"/>
                </a:solidFill>
              </a:rPr>
              <a:t>return</a:t>
            </a:r>
            <a:r>
              <a:rPr lang="pt-BR" sz="900">
                <a:solidFill>
                  <a:schemeClr val="dk1"/>
                </a:solidFill>
              </a:rPr>
              <a:t> round((</a:t>
            </a:r>
            <a:r>
              <a:rPr lang="pt-BR" sz="900">
                <a:solidFill>
                  <a:srgbClr val="996633"/>
                </a:solidFill>
              </a:rPr>
              <a:t>$inss</a:t>
            </a:r>
            <a:r>
              <a:rPr lang="pt-BR" sz="900">
                <a:solidFill>
                  <a:srgbClr val="333333"/>
                </a:solidFill>
              </a:rPr>
              <a:t>/</a:t>
            </a:r>
            <a:r>
              <a:rPr b="1" lang="pt-BR" sz="900">
                <a:solidFill>
                  <a:srgbClr val="0000DD"/>
                </a:solidFill>
              </a:rPr>
              <a:t>100</a:t>
            </a:r>
            <a:r>
              <a:rPr lang="pt-BR" sz="900">
                <a:solidFill>
                  <a:schemeClr val="dk1"/>
                </a:solidFill>
              </a:rPr>
              <a:t>)</a:t>
            </a:r>
            <a:r>
              <a:rPr lang="pt-BR" sz="900">
                <a:solidFill>
                  <a:srgbClr val="333333"/>
                </a:solidFill>
              </a:rPr>
              <a:t>*</a:t>
            </a:r>
            <a:r>
              <a:rPr lang="pt-BR" sz="900">
                <a:solidFill>
                  <a:srgbClr val="996633"/>
                </a:solidFill>
              </a:rPr>
              <a:t>$this</a:t>
            </a:r>
            <a:r>
              <a:rPr lang="pt-BR" sz="900">
                <a:solidFill>
                  <a:srgbClr val="333333"/>
                </a:solidFill>
              </a:rPr>
              <a:t>-&gt;</a:t>
            </a:r>
            <a:r>
              <a:rPr lang="pt-BR" sz="900">
                <a:solidFill>
                  <a:srgbClr val="0000CC"/>
                </a:solidFill>
              </a:rPr>
              <a:t>salarioBruto</a:t>
            </a:r>
            <a:r>
              <a:rPr lang="pt-BR" sz="900">
                <a:solidFill>
                  <a:schemeClr val="dk1"/>
                </a:solidFill>
              </a:rPr>
              <a:t>,</a:t>
            </a:r>
            <a:r>
              <a:rPr b="1" lang="pt-BR" sz="900">
                <a:solidFill>
                  <a:srgbClr val="0000DD"/>
                </a:solidFill>
              </a:rPr>
              <a:t>2</a:t>
            </a:r>
            <a:r>
              <a:rPr lang="pt-BR" sz="900">
                <a:solidFill>
                  <a:schemeClr val="dk1"/>
                </a:solidFill>
              </a:rPr>
              <a:t>);</a:t>
            </a:r>
            <a:endParaRPr sz="900">
              <a:solidFill>
                <a:schemeClr val="dk1"/>
              </a:solidFill>
            </a:endParaRPr>
          </a:p>
          <a:p>
            <a:pPr indent="0" lvl="0" marL="0" rtl="0" algn="l">
              <a:spcBef>
                <a:spcPts val="0"/>
              </a:spcBef>
              <a:spcAft>
                <a:spcPts val="0"/>
              </a:spcAft>
              <a:buClr>
                <a:schemeClr val="dk1"/>
              </a:buClr>
              <a:buSzPts val="1100"/>
              <a:buFont typeface="Arial"/>
              <a:buNone/>
            </a:pPr>
            <a:r>
              <a:rPr lang="pt-BR" sz="900">
                <a:solidFill>
                  <a:schemeClr val="dk1"/>
                </a:solidFill>
              </a:rPr>
              <a:t>    }</a:t>
            </a:r>
            <a:endParaRPr sz="900">
              <a:solidFill>
                <a:schemeClr val="dk1"/>
              </a:solidFill>
            </a:endParaRPr>
          </a:p>
          <a:p>
            <a:pPr indent="0" lvl="0" marL="0" rtl="0" algn="l">
              <a:spcBef>
                <a:spcPts val="0"/>
              </a:spcBef>
              <a:spcAft>
                <a:spcPts val="0"/>
              </a:spcAft>
              <a:buClr>
                <a:schemeClr val="dk1"/>
              </a:buClr>
              <a:buSzPts val="1100"/>
              <a:buFont typeface="Arial"/>
              <a:buNone/>
            </a:pPr>
            <a:r>
              <a:rPr lang="pt-BR" sz="900">
                <a:solidFill>
                  <a:schemeClr val="dk1"/>
                </a:solidFill>
              </a:rPr>
              <a:t>}</a:t>
            </a:r>
            <a:endParaRPr sz="900">
              <a:solidFill>
                <a:schemeClr val="dk1"/>
              </a:solidFill>
            </a:endParaRPr>
          </a:p>
          <a:p>
            <a:pPr indent="0" lvl="0" marL="0" rtl="0" algn="l">
              <a:spcBef>
                <a:spcPts val="0"/>
              </a:spcBef>
              <a:spcAft>
                <a:spcPts val="0"/>
              </a:spcAft>
              <a:buClr>
                <a:schemeClr val="dk1"/>
              </a:buClr>
              <a:buSzPts val="1100"/>
              <a:buFont typeface="Arial"/>
              <a:buNone/>
            </a:pPr>
            <a:r>
              <a:rPr lang="pt-BR" sz="900">
                <a:solidFill>
                  <a:srgbClr val="996633"/>
                </a:solidFill>
              </a:rPr>
              <a:t>$f1</a:t>
            </a:r>
            <a:r>
              <a:rPr lang="pt-BR" sz="900">
                <a:solidFill>
                  <a:schemeClr val="dk1"/>
                </a:solidFill>
              </a:rPr>
              <a:t> </a:t>
            </a:r>
            <a:r>
              <a:rPr lang="pt-BR" sz="900">
                <a:solidFill>
                  <a:srgbClr val="333333"/>
                </a:solidFill>
              </a:rPr>
              <a:t>=</a:t>
            </a:r>
            <a:r>
              <a:rPr lang="pt-BR" sz="900">
                <a:solidFill>
                  <a:schemeClr val="dk1"/>
                </a:solidFill>
              </a:rPr>
              <a:t> </a:t>
            </a:r>
            <a:r>
              <a:rPr b="1" lang="pt-BR" sz="900">
                <a:solidFill>
                  <a:srgbClr val="008800"/>
                </a:solidFill>
              </a:rPr>
              <a:t>new</a:t>
            </a:r>
            <a:r>
              <a:rPr lang="pt-BR" sz="900">
                <a:solidFill>
                  <a:schemeClr val="dk1"/>
                </a:solidFill>
              </a:rPr>
              <a:t> Funcionario(</a:t>
            </a:r>
            <a:r>
              <a:rPr lang="pt-BR" sz="900">
                <a:solidFill>
                  <a:schemeClr val="dk1"/>
                </a:solidFill>
                <a:highlight>
                  <a:srgbClr val="FFF0F0"/>
                </a:highlight>
              </a:rPr>
              <a:t>'José'</a:t>
            </a:r>
            <a:r>
              <a:rPr lang="pt-BR" sz="900">
                <a:solidFill>
                  <a:schemeClr val="dk1"/>
                </a:solidFill>
              </a:rPr>
              <a:t>, </a:t>
            </a:r>
            <a:r>
              <a:rPr lang="pt-BR" sz="900">
                <a:solidFill>
                  <a:schemeClr val="dk1"/>
                </a:solidFill>
                <a:highlight>
                  <a:srgbClr val="FFF0F0"/>
                </a:highlight>
              </a:rPr>
              <a:t>'123'</a:t>
            </a:r>
            <a:r>
              <a:rPr lang="pt-BR" sz="900">
                <a:solidFill>
                  <a:schemeClr val="dk1"/>
                </a:solidFill>
              </a:rPr>
              <a:t>, </a:t>
            </a:r>
            <a:r>
              <a:rPr b="1" lang="pt-BR" sz="900">
                <a:solidFill>
                  <a:srgbClr val="6600EE"/>
                </a:solidFill>
              </a:rPr>
              <a:t>3000.00</a:t>
            </a:r>
            <a:r>
              <a:rPr lang="pt-BR" sz="900">
                <a:solidFill>
                  <a:schemeClr val="dk1"/>
                </a:solidFill>
              </a:rPr>
              <a:t>);</a:t>
            </a:r>
            <a:endParaRPr sz="900">
              <a:solidFill>
                <a:schemeClr val="dk1"/>
              </a:solidFill>
            </a:endParaRPr>
          </a:p>
          <a:p>
            <a:pPr indent="0" lvl="0" marL="0" rtl="0" algn="l">
              <a:lnSpc>
                <a:spcPct val="125000"/>
              </a:lnSpc>
              <a:spcBef>
                <a:spcPts val="0"/>
              </a:spcBef>
              <a:spcAft>
                <a:spcPts val="0"/>
              </a:spcAft>
              <a:buClr>
                <a:schemeClr val="dk1"/>
              </a:buClr>
              <a:buSzPts val="1100"/>
              <a:buFont typeface="Arial"/>
              <a:buNone/>
            </a:pPr>
            <a:r>
              <a:rPr b="1" lang="pt-BR" sz="900">
                <a:solidFill>
                  <a:srgbClr val="008800"/>
                </a:solidFill>
              </a:rPr>
              <a:t>echo</a:t>
            </a:r>
            <a:r>
              <a:rPr lang="pt-BR" sz="900">
                <a:solidFill>
                  <a:schemeClr val="dk1"/>
                </a:solidFill>
              </a:rPr>
              <a:t> </a:t>
            </a:r>
            <a:r>
              <a:rPr lang="pt-BR" sz="900">
                <a:solidFill>
                  <a:srgbClr val="996633"/>
                </a:solidFill>
              </a:rPr>
              <a:t>$f1</a:t>
            </a:r>
            <a:r>
              <a:rPr lang="pt-BR" sz="900">
                <a:solidFill>
                  <a:srgbClr val="333333"/>
                </a:solidFill>
              </a:rPr>
              <a:t>-&gt;</a:t>
            </a:r>
            <a:r>
              <a:rPr lang="pt-BR" sz="900">
                <a:solidFill>
                  <a:srgbClr val="0000CC"/>
                </a:solidFill>
              </a:rPr>
              <a:t>calcularINSS</a:t>
            </a:r>
            <a:r>
              <a:rPr lang="pt-BR" sz="900">
                <a:solidFill>
                  <a:schemeClr val="dk1"/>
                </a:solidFill>
              </a:rPr>
              <a:t>();</a:t>
            </a:r>
            <a:endParaRPr sz="900">
              <a:solidFill>
                <a:schemeClr val="dk1"/>
              </a:solidFill>
            </a:endParaRPr>
          </a:p>
          <a:p>
            <a:pPr indent="0" lvl="0" marL="0" rtl="0" algn="l">
              <a:spcBef>
                <a:spcPts val="0"/>
              </a:spcBef>
              <a:spcAft>
                <a:spcPts val="0"/>
              </a:spcAft>
              <a:buNone/>
            </a:pPr>
            <a:r>
              <a:t/>
            </a:r>
            <a:endParaRPr b="1" sz="900">
              <a:solidFill>
                <a:srgbClr val="008800"/>
              </a:solidFill>
            </a:endParaRPr>
          </a:p>
        </p:txBody>
      </p:sp>
      <p:sp>
        <p:nvSpPr>
          <p:cNvPr id="3602" name="Google Shape;3602;p439"/>
          <p:cNvSpPr txBox="1"/>
          <p:nvPr/>
        </p:nvSpPr>
        <p:spPr>
          <a:xfrm>
            <a:off x="5153125" y="1057275"/>
            <a:ext cx="3785700" cy="4008000"/>
          </a:xfrm>
          <a:prstGeom prst="rect">
            <a:avLst/>
          </a:prstGeom>
          <a:noFill/>
          <a:ln cap="flat" cmpd="sng" w="9525">
            <a:solidFill>
              <a:srgbClr val="000000"/>
            </a:solidFill>
            <a:prstDash val="dash"/>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rPr lang="pt-BR"/>
              <a:t>Neste exemplo a classe Funcionário possui um </a:t>
            </a:r>
            <a:r>
              <a:rPr lang="pt-BR"/>
              <a:t>acúmulo de responsabilidades pois, além dos comportamentos do Funcionário diretamente em si, a mesma possui responsabilidades sobre o cálculo de desconto sobre o valor do salário do funcionário.</a:t>
            </a:r>
            <a:endParaRPr/>
          </a:p>
        </p:txBody>
      </p:sp>
    </p:spTree>
  </p:cSld>
  <p:clrMapOvr>
    <a:masterClrMapping/>
  </p:clrMapOvr>
</p:sld>
</file>

<file path=ppt/slides/slide4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6" name="Shape 3606"/>
        <p:cNvGrpSpPr/>
        <p:nvPr/>
      </p:nvGrpSpPr>
      <p:grpSpPr>
        <a:xfrm>
          <a:off x="0" y="0"/>
          <a:ext cx="0" cy="0"/>
          <a:chOff x="0" y="0"/>
          <a:chExt cx="0" cy="0"/>
        </a:xfrm>
      </p:grpSpPr>
      <p:sp>
        <p:nvSpPr>
          <p:cNvPr id="3607" name="Google Shape;3607;p44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Single Responsibility Principle (depois)</a:t>
            </a:r>
            <a:endParaRPr/>
          </a:p>
        </p:txBody>
      </p:sp>
      <p:sp>
        <p:nvSpPr>
          <p:cNvPr id="3608" name="Google Shape;3608;p440"/>
          <p:cNvSpPr txBox="1"/>
          <p:nvPr/>
        </p:nvSpPr>
        <p:spPr>
          <a:xfrm>
            <a:off x="4377650" y="1281650"/>
            <a:ext cx="4203300" cy="36129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pt-BR" sz="900">
                <a:solidFill>
                  <a:srgbClr val="008800"/>
                </a:solidFill>
              </a:rPr>
              <a:t>class</a:t>
            </a:r>
            <a:r>
              <a:rPr lang="pt-BR" sz="900">
                <a:solidFill>
                  <a:schemeClr val="dk1"/>
                </a:solidFill>
              </a:rPr>
              <a:t> </a:t>
            </a:r>
            <a:r>
              <a:rPr b="1" lang="pt-BR" sz="900">
                <a:solidFill>
                  <a:srgbClr val="BB0066"/>
                </a:solidFill>
              </a:rPr>
              <a:t>CalculadoraSalarial</a:t>
            </a: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private</a:t>
            </a:r>
            <a:r>
              <a:rPr lang="pt-BR" sz="900">
                <a:solidFill>
                  <a:schemeClr val="dk1"/>
                </a:solidFill>
              </a:rPr>
              <a:t> </a:t>
            </a:r>
            <a:r>
              <a:rPr lang="pt-BR" sz="900">
                <a:solidFill>
                  <a:srgbClr val="996633"/>
                </a:solidFill>
              </a:rPr>
              <a:t>$funcionario</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public</a:t>
            </a:r>
            <a:r>
              <a:rPr lang="pt-BR" sz="900">
                <a:solidFill>
                  <a:schemeClr val="dk1"/>
                </a:solidFill>
              </a:rPr>
              <a:t> </a:t>
            </a:r>
            <a:r>
              <a:rPr b="1" lang="pt-BR" sz="900">
                <a:solidFill>
                  <a:srgbClr val="008800"/>
                </a:solidFill>
              </a:rPr>
              <a:t>function</a:t>
            </a:r>
            <a:r>
              <a:rPr lang="pt-BR" sz="900">
                <a:solidFill>
                  <a:schemeClr val="dk1"/>
                </a:solidFill>
              </a:rPr>
              <a:t> </a:t>
            </a:r>
            <a:r>
              <a:rPr b="1" lang="pt-BR" sz="900">
                <a:solidFill>
                  <a:srgbClr val="0066BB"/>
                </a:solidFill>
              </a:rPr>
              <a:t>__construct</a:t>
            </a:r>
            <a:r>
              <a:rPr lang="pt-BR" sz="900">
                <a:solidFill>
                  <a:schemeClr val="dk1"/>
                </a:solidFill>
              </a:rPr>
              <a:t>(Funcionario </a:t>
            </a:r>
            <a:r>
              <a:rPr lang="pt-BR" sz="900">
                <a:solidFill>
                  <a:srgbClr val="996633"/>
                </a:solidFill>
              </a:rPr>
              <a:t>$funcionario</a:t>
            </a: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        </a:t>
            </a:r>
            <a:r>
              <a:rPr lang="pt-BR" sz="900">
                <a:solidFill>
                  <a:srgbClr val="996633"/>
                </a:solidFill>
              </a:rPr>
              <a:t>$this</a:t>
            </a:r>
            <a:r>
              <a:rPr lang="pt-BR" sz="900">
                <a:solidFill>
                  <a:srgbClr val="333333"/>
                </a:solidFill>
              </a:rPr>
              <a:t>-&gt;</a:t>
            </a:r>
            <a:r>
              <a:rPr lang="pt-BR" sz="900">
                <a:solidFill>
                  <a:srgbClr val="0000CC"/>
                </a:solidFill>
              </a:rPr>
              <a:t>funcionario</a:t>
            </a:r>
            <a:r>
              <a:rPr lang="pt-BR" sz="900">
                <a:solidFill>
                  <a:schemeClr val="dk1"/>
                </a:solidFill>
              </a:rPr>
              <a:t> </a:t>
            </a:r>
            <a:r>
              <a:rPr lang="pt-BR" sz="900">
                <a:solidFill>
                  <a:srgbClr val="333333"/>
                </a:solidFill>
              </a:rPr>
              <a:t>=</a:t>
            </a:r>
            <a:r>
              <a:rPr lang="pt-BR" sz="900">
                <a:solidFill>
                  <a:schemeClr val="dk1"/>
                </a:solidFill>
              </a:rPr>
              <a:t> </a:t>
            </a:r>
            <a:r>
              <a:rPr lang="pt-BR" sz="900">
                <a:solidFill>
                  <a:srgbClr val="996633"/>
                </a:solidFill>
              </a:rPr>
              <a:t>$funcionario</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public</a:t>
            </a:r>
            <a:r>
              <a:rPr lang="pt-BR" sz="900">
                <a:solidFill>
                  <a:schemeClr val="dk1"/>
                </a:solidFill>
              </a:rPr>
              <a:t> </a:t>
            </a:r>
            <a:r>
              <a:rPr b="1" lang="pt-BR" sz="900">
                <a:solidFill>
                  <a:srgbClr val="008800"/>
                </a:solidFill>
              </a:rPr>
              <a:t>function</a:t>
            </a:r>
            <a:r>
              <a:rPr lang="pt-BR" sz="900">
                <a:solidFill>
                  <a:schemeClr val="dk1"/>
                </a:solidFill>
              </a:rPr>
              <a:t> </a:t>
            </a:r>
            <a:r>
              <a:rPr b="1" lang="pt-BR" sz="900">
                <a:solidFill>
                  <a:srgbClr val="0066BB"/>
                </a:solidFill>
              </a:rPr>
              <a:t>calcularINSS</a:t>
            </a:r>
            <a:r>
              <a:rPr lang="pt-BR" sz="900">
                <a:solidFill>
                  <a:schemeClr val="dk1"/>
                </a:solidFill>
              </a:rPr>
              <a:t>()</a:t>
            </a:r>
            <a:r>
              <a:rPr lang="pt-BR" sz="900">
                <a:solidFill>
                  <a:srgbClr val="333333"/>
                </a:solidFill>
              </a:rPr>
              <a:t>:</a:t>
            </a:r>
            <a:r>
              <a:rPr lang="pt-BR" sz="900">
                <a:solidFill>
                  <a:schemeClr val="dk1"/>
                </a:solidFill>
              </a:rPr>
              <a:t> float{</a:t>
            </a:r>
            <a:endParaRPr sz="900">
              <a:solidFill>
                <a:schemeClr val="dk1"/>
              </a:solidFill>
            </a:endParaRPr>
          </a:p>
          <a:p>
            <a:pPr indent="0" lvl="0" marL="0" rtl="0" algn="l">
              <a:spcBef>
                <a:spcPts val="0"/>
              </a:spcBef>
              <a:spcAft>
                <a:spcPts val="0"/>
              </a:spcAft>
              <a:buNone/>
            </a:pPr>
            <a:r>
              <a:rPr lang="pt-BR" sz="900">
                <a:solidFill>
                  <a:schemeClr val="dk1"/>
                </a:solidFill>
              </a:rPr>
              <a:t>        </a:t>
            </a:r>
            <a:r>
              <a:rPr lang="pt-BR" sz="900">
                <a:solidFill>
                  <a:srgbClr val="996633"/>
                </a:solidFill>
              </a:rPr>
              <a:t>$salarioBruto</a:t>
            </a:r>
            <a:r>
              <a:rPr lang="pt-BR" sz="900">
                <a:solidFill>
                  <a:schemeClr val="dk1"/>
                </a:solidFill>
              </a:rPr>
              <a:t> </a:t>
            </a:r>
            <a:r>
              <a:rPr lang="pt-BR" sz="900">
                <a:solidFill>
                  <a:srgbClr val="333333"/>
                </a:solidFill>
              </a:rPr>
              <a:t>=</a:t>
            </a:r>
            <a:r>
              <a:rPr lang="pt-BR" sz="900">
                <a:solidFill>
                  <a:schemeClr val="dk1"/>
                </a:solidFill>
              </a:rPr>
              <a:t> </a:t>
            </a:r>
            <a:r>
              <a:rPr lang="pt-BR" sz="900">
                <a:solidFill>
                  <a:srgbClr val="996633"/>
                </a:solidFill>
              </a:rPr>
              <a:t>$this</a:t>
            </a:r>
            <a:r>
              <a:rPr lang="pt-BR" sz="900">
                <a:solidFill>
                  <a:srgbClr val="333333"/>
                </a:solidFill>
              </a:rPr>
              <a:t>-&gt;</a:t>
            </a:r>
            <a:r>
              <a:rPr lang="pt-BR" sz="900">
                <a:solidFill>
                  <a:srgbClr val="0000CC"/>
                </a:solidFill>
              </a:rPr>
              <a:t>funcionario</a:t>
            </a:r>
            <a:r>
              <a:rPr lang="pt-BR" sz="900">
                <a:solidFill>
                  <a:srgbClr val="333333"/>
                </a:solidFill>
              </a:rPr>
              <a:t>-&gt;</a:t>
            </a:r>
            <a:r>
              <a:rPr lang="pt-BR" sz="900">
                <a:solidFill>
                  <a:srgbClr val="0000CC"/>
                </a:solidFill>
              </a:rPr>
              <a:t>getSalarioBruto</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r>
              <a:rPr lang="pt-BR" sz="900">
                <a:solidFill>
                  <a:srgbClr val="996633"/>
                </a:solidFill>
              </a:rPr>
              <a:t>$inss</a:t>
            </a:r>
            <a:r>
              <a:rPr lang="pt-BR" sz="900">
                <a:solidFill>
                  <a:schemeClr val="dk1"/>
                </a:solidFill>
              </a:rPr>
              <a:t> </a:t>
            </a:r>
            <a:r>
              <a:rPr lang="pt-BR" sz="900">
                <a:solidFill>
                  <a:srgbClr val="333333"/>
                </a:solidFill>
              </a:rPr>
              <a:t>=</a:t>
            </a:r>
            <a:r>
              <a:rPr lang="pt-BR" sz="900">
                <a:solidFill>
                  <a:schemeClr val="dk1"/>
                </a:solidFill>
              </a:rPr>
              <a:t> </a:t>
            </a:r>
            <a:r>
              <a:rPr b="1" lang="pt-BR" sz="900">
                <a:solidFill>
                  <a:srgbClr val="0000DD"/>
                </a:solidFill>
              </a:rPr>
              <a:t>0</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switch</a:t>
            </a:r>
            <a:r>
              <a:rPr lang="pt-BR" sz="900">
                <a:solidFill>
                  <a:schemeClr val="dk1"/>
                </a:solidFill>
              </a:rPr>
              <a:t>(</a:t>
            </a:r>
            <a:r>
              <a:rPr b="1" lang="pt-BR" sz="900">
                <a:solidFill>
                  <a:srgbClr val="008800"/>
                </a:solidFill>
              </a:rPr>
              <a:t>true</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case</a:t>
            </a:r>
            <a:r>
              <a:rPr lang="pt-BR" sz="900">
                <a:solidFill>
                  <a:schemeClr val="dk1"/>
                </a:solidFill>
              </a:rPr>
              <a:t>(</a:t>
            </a:r>
            <a:r>
              <a:rPr lang="pt-BR" sz="900">
                <a:solidFill>
                  <a:srgbClr val="996633"/>
                </a:solidFill>
              </a:rPr>
              <a:t>$salarioBruto</a:t>
            </a:r>
            <a:r>
              <a:rPr lang="pt-BR" sz="900">
                <a:solidFill>
                  <a:schemeClr val="dk1"/>
                </a:solidFill>
              </a:rPr>
              <a:t> </a:t>
            </a:r>
            <a:r>
              <a:rPr lang="pt-BR" sz="900">
                <a:solidFill>
                  <a:srgbClr val="333333"/>
                </a:solidFill>
              </a:rPr>
              <a:t>&lt;=</a:t>
            </a:r>
            <a:r>
              <a:rPr lang="pt-BR" sz="900">
                <a:solidFill>
                  <a:schemeClr val="dk1"/>
                </a:solidFill>
              </a:rPr>
              <a:t>  </a:t>
            </a:r>
            <a:r>
              <a:rPr b="1" lang="pt-BR" sz="900">
                <a:solidFill>
                  <a:srgbClr val="6600EE"/>
                </a:solidFill>
              </a:rPr>
              <a:t>1751.81</a:t>
            </a:r>
            <a:r>
              <a:rPr lang="pt-BR" sz="900">
                <a:solidFill>
                  <a:schemeClr val="dk1"/>
                </a:solidFill>
              </a:rPr>
              <a:t>)</a:t>
            </a:r>
            <a:r>
              <a:rPr lang="pt-BR" sz="900">
                <a:solidFill>
                  <a:srgbClr val="333333"/>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r>
              <a:rPr lang="pt-BR" sz="900">
                <a:solidFill>
                  <a:srgbClr val="996633"/>
                </a:solidFill>
              </a:rPr>
              <a:t>$inss</a:t>
            </a:r>
            <a:r>
              <a:rPr lang="pt-BR" sz="900">
                <a:solidFill>
                  <a:schemeClr val="dk1"/>
                </a:solidFill>
              </a:rPr>
              <a:t> </a:t>
            </a:r>
            <a:r>
              <a:rPr lang="pt-BR" sz="900">
                <a:solidFill>
                  <a:srgbClr val="333333"/>
                </a:solidFill>
              </a:rPr>
              <a:t>=</a:t>
            </a:r>
            <a:r>
              <a:rPr lang="pt-BR" sz="900">
                <a:solidFill>
                  <a:schemeClr val="dk1"/>
                </a:solidFill>
              </a:rPr>
              <a:t> </a:t>
            </a:r>
            <a:r>
              <a:rPr b="1" lang="pt-BR" sz="900">
                <a:solidFill>
                  <a:srgbClr val="0000DD"/>
                </a:solidFill>
              </a:rPr>
              <a:t>8</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break</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case</a:t>
            </a:r>
            <a:r>
              <a:rPr lang="pt-BR" sz="900">
                <a:solidFill>
                  <a:schemeClr val="dk1"/>
                </a:solidFill>
              </a:rPr>
              <a:t>(</a:t>
            </a:r>
            <a:r>
              <a:rPr lang="pt-BR" sz="900">
                <a:solidFill>
                  <a:srgbClr val="996633"/>
                </a:solidFill>
              </a:rPr>
              <a:t>$salarioBruto</a:t>
            </a:r>
            <a:r>
              <a:rPr lang="pt-BR" sz="900">
                <a:solidFill>
                  <a:schemeClr val="dk1"/>
                </a:solidFill>
              </a:rPr>
              <a:t> </a:t>
            </a:r>
            <a:r>
              <a:rPr lang="pt-BR" sz="900">
                <a:solidFill>
                  <a:srgbClr val="333333"/>
                </a:solidFill>
              </a:rPr>
              <a:t>&gt;=</a:t>
            </a:r>
            <a:r>
              <a:rPr lang="pt-BR" sz="900">
                <a:solidFill>
                  <a:schemeClr val="dk1"/>
                </a:solidFill>
              </a:rPr>
              <a:t> </a:t>
            </a:r>
            <a:r>
              <a:rPr b="1" lang="pt-BR" sz="900">
                <a:solidFill>
                  <a:srgbClr val="6600EE"/>
                </a:solidFill>
              </a:rPr>
              <a:t>1751.82</a:t>
            </a:r>
            <a:r>
              <a:rPr lang="pt-BR" sz="900">
                <a:solidFill>
                  <a:schemeClr val="dk1"/>
                </a:solidFill>
              </a:rPr>
              <a:t> </a:t>
            </a:r>
            <a:r>
              <a:rPr lang="pt-BR" sz="900">
                <a:solidFill>
                  <a:srgbClr val="333333"/>
                </a:solidFill>
              </a:rPr>
              <a:t>&amp;&amp;</a:t>
            </a:r>
            <a:r>
              <a:rPr lang="pt-BR" sz="900">
                <a:solidFill>
                  <a:schemeClr val="dk1"/>
                </a:solidFill>
              </a:rPr>
              <a:t> </a:t>
            </a:r>
            <a:r>
              <a:rPr lang="pt-BR" sz="900">
                <a:solidFill>
                  <a:srgbClr val="996633"/>
                </a:solidFill>
              </a:rPr>
              <a:t>$salarioBruto</a:t>
            </a:r>
            <a:r>
              <a:rPr lang="pt-BR" sz="900">
                <a:solidFill>
                  <a:schemeClr val="dk1"/>
                </a:solidFill>
              </a:rPr>
              <a:t> </a:t>
            </a:r>
            <a:r>
              <a:rPr lang="pt-BR" sz="900">
                <a:solidFill>
                  <a:srgbClr val="333333"/>
                </a:solidFill>
              </a:rPr>
              <a:t>&lt;=</a:t>
            </a:r>
            <a:r>
              <a:rPr lang="pt-BR" sz="900">
                <a:solidFill>
                  <a:schemeClr val="dk1"/>
                </a:solidFill>
              </a:rPr>
              <a:t> </a:t>
            </a:r>
            <a:r>
              <a:rPr b="1" lang="pt-BR" sz="900">
                <a:solidFill>
                  <a:srgbClr val="6600EE"/>
                </a:solidFill>
              </a:rPr>
              <a:t>2919.72</a:t>
            </a:r>
            <a:r>
              <a:rPr lang="pt-BR" sz="900">
                <a:solidFill>
                  <a:schemeClr val="dk1"/>
                </a:solidFill>
              </a:rPr>
              <a:t>)</a:t>
            </a:r>
            <a:r>
              <a:rPr lang="pt-BR" sz="900">
                <a:solidFill>
                  <a:srgbClr val="333333"/>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r>
              <a:rPr lang="pt-BR" sz="900">
                <a:solidFill>
                  <a:srgbClr val="996633"/>
                </a:solidFill>
              </a:rPr>
              <a:t>$inss</a:t>
            </a:r>
            <a:r>
              <a:rPr lang="pt-BR" sz="900">
                <a:solidFill>
                  <a:schemeClr val="dk1"/>
                </a:solidFill>
              </a:rPr>
              <a:t> </a:t>
            </a:r>
            <a:r>
              <a:rPr lang="pt-BR" sz="900">
                <a:solidFill>
                  <a:srgbClr val="333333"/>
                </a:solidFill>
              </a:rPr>
              <a:t>=</a:t>
            </a:r>
            <a:r>
              <a:rPr lang="pt-BR" sz="900">
                <a:solidFill>
                  <a:schemeClr val="dk1"/>
                </a:solidFill>
              </a:rPr>
              <a:t> </a:t>
            </a:r>
            <a:r>
              <a:rPr b="1" lang="pt-BR" sz="900">
                <a:solidFill>
                  <a:srgbClr val="0000DD"/>
                </a:solidFill>
              </a:rPr>
              <a:t>9</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break</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default</a:t>
            </a:r>
            <a:r>
              <a:rPr lang="pt-BR" sz="900">
                <a:solidFill>
                  <a:srgbClr val="333333"/>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r>
              <a:rPr lang="pt-BR" sz="900">
                <a:solidFill>
                  <a:srgbClr val="996633"/>
                </a:solidFill>
              </a:rPr>
              <a:t>$inss</a:t>
            </a:r>
            <a:r>
              <a:rPr lang="pt-BR" sz="900">
                <a:solidFill>
                  <a:schemeClr val="dk1"/>
                </a:solidFill>
              </a:rPr>
              <a:t> </a:t>
            </a:r>
            <a:r>
              <a:rPr lang="pt-BR" sz="900">
                <a:solidFill>
                  <a:srgbClr val="333333"/>
                </a:solidFill>
              </a:rPr>
              <a:t>=</a:t>
            </a:r>
            <a:r>
              <a:rPr lang="pt-BR" sz="900">
                <a:solidFill>
                  <a:schemeClr val="dk1"/>
                </a:solidFill>
              </a:rPr>
              <a:t> </a:t>
            </a:r>
            <a:r>
              <a:rPr b="1" lang="pt-BR" sz="900">
                <a:solidFill>
                  <a:srgbClr val="0000DD"/>
                </a:solidFill>
              </a:rPr>
              <a:t>11</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break</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return</a:t>
            </a:r>
            <a:r>
              <a:rPr lang="pt-BR" sz="900">
                <a:solidFill>
                  <a:schemeClr val="dk1"/>
                </a:solidFill>
              </a:rPr>
              <a:t> round((</a:t>
            </a:r>
            <a:r>
              <a:rPr lang="pt-BR" sz="900">
                <a:solidFill>
                  <a:srgbClr val="996633"/>
                </a:solidFill>
              </a:rPr>
              <a:t>$inss</a:t>
            </a:r>
            <a:r>
              <a:rPr lang="pt-BR" sz="900">
                <a:solidFill>
                  <a:srgbClr val="333333"/>
                </a:solidFill>
              </a:rPr>
              <a:t>/</a:t>
            </a:r>
            <a:r>
              <a:rPr b="1" lang="pt-BR" sz="900">
                <a:solidFill>
                  <a:srgbClr val="0000DD"/>
                </a:solidFill>
              </a:rPr>
              <a:t>100</a:t>
            </a:r>
            <a:r>
              <a:rPr lang="pt-BR" sz="900">
                <a:solidFill>
                  <a:schemeClr val="dk1"/>
                </a:solidFill>
              </a:rPr>
              <a:t>)</a:t>
            </a:r>
            <a:r>
              <a:rPr lang="pt-BR" sz="900">
                <a:solidFill>
                  <a:srgbClr val="333333"/>
                </a:solidFill>
              </a:rPr>
              <a:t>*</a:t>
            </a:r>
            <a:r>
              <a:rPr lang="pt-BR" sz="900">
                <a:solidFill>
                  <a:srgbClr val="996633"/>
                </a:solidFill>
              </a:rPr>
              <a:t>$salarioBruto</a:t>
            </a:r>
            <a:r>
              <a:rPr lang="pt-BR" sz="900">
                <a:solidFill>
                  <a:schemeClr val="dk1"/>
                </a:solidFill>
              </a:rPr>
              <a:t>,</a:t>
            </a:r>
            <a:r>
              <a:rPr b="1" lang="pt-BR" sz="900">
                <a:solidFill>
                  <a:srgbClr val="0000DD"/>
                </a:solidFill>
              </a:rPr>
              <a:t>2</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public</a:t>
            </a:r>
            <a:r>
              <a:rPr lang="pt-BR" sz="900">
                <a:solidFill>
                  <a:schemeClr val="dk1"/>
                </a:solidFill>
              </a:rPr>
              <a:t> </a:t>
            </a:r>
            <a:r>
              <a:rPr b="1" lang="pt-BR" sz="900">
                <a:solidFill>
                  <a:srgbClr val="008800"/>
                </a:solidFill>
              </a:rPr>
              <a:t>function</a:t>
            </a:r>
            <a:r>
              <a:rPr lang="pt-BR" sz="900">
                <a:solidFill>
                  <a:schemeClr val="dk1"/>
                </a:solidFill>
              </a:rPr>
              <a:t> </a:t>
            </a:r>
            <a:r>
              <a:rPr b="1" lang="pt-BR" sz="900">
                <a:solidFill>
                  <a:srgbClr val="0066BB"/>
                </a:solidFill>
              </a:rPr>
              <a:t>calcularIRRF</a:t>
            </a:r>
            <a:r>
              <a:rPr lang="pt-BR" sz="900">
                <a:solidFill>
                  <a:schemeClr val="dk1"/>
                </a:solidFill>
              </a:rPr>
              <a:t>()</a:t>
            </a:r>
            <a:r>
              <a:rPr lang="pt-BR" sz="900">
                <a:solidFill>
                  <a:srgbClr val="333333"/>
                </a:solidFill>
              </a:rPr>
              <a:t>:</a:t>
            </a:r>
            <a:r>
              <a:rPr lang="pt-BR" sz="900">
                <a:solidFill>
                  <a:schemeClr val="dk1"/>
                </a:solidFill>
              </a:rPr>
              <a:t> float{</a:t>
            </a:r>
            <a:endParaRPr sz="900">
              <a:solidFill>
                <a:schemeClr val="dk1"/>
              </a:solidFill>
            </a:endParaRPr>
          </a:p>
          <a:p>
            <a:pPr indent="0" lvl="0" marL="0" rtl="0" algn="l">
              <a:spcBef>
                <a:spcPts val="0"/>
              </a:spcBef>
              <a:spcAft>
                <a:spcPts val="0"/>
              </a:spcAft>
              <a:buNone/>
            </a:pPr>
            <a:r>
              <a:rPr lang="pt-BR" sz="900">
                <a:solidFill>
                  <a:schemeClr val="dk1"/>
                </a:solidFill>
              </a:rPr>
              <a:t>        </a:t>
            </a:r>
            <a:r>
              <a:rPr lang="pt-BR" sz="900">
                <a:solidFill>
                  <a:srgbClr val="888888"/>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a:t>
            </a:r>
            <a:endParaRPr sz="900">
              <a:solidFill>
                <a:schemeClr val="dk1"/>
              </a:solidFill>
            </a:endParaRPr>
          </a:p>
        </p:txBody>
      </p:sp>
      <p:sp>
        <p:nvSpPr>
          <p:cNvPr id="3609" name="Google Shape;3609;p440"/>
          <p:cNvSpPr txBox="1"/>
          <p:nvPr/>
        </p:nvSpPr>
        <p:spPr>
          <a:xfrm>
            <a:off x="517450" y="3597775"/>
            <a:ext cx="3710700" cy="5727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pt-BR" sz="900">
                <a:solidFill>
                  <a:srgbClr val="996633"/>
                </a:solidFill>
              </a:rPr>
              <a:t>$f1</a:t>
            </a:r>
            <a:r>
              <a:rPr lang="pt-BR" sz="900">
                <a:solidFill>
                  <a:schemeClr val="dk1"/>
                </a:solidFill>
              </a:rPr>
              <a:t> </a:t>
            </a:r>
            <a:r>
              <a:rPr lang="pt-BR" sz="900">
                <a:solidFill>
                  <a:srgbClr val="333333"/>
                </a:solidFill>
              </a:rPr>
              <a:t>=</a:t>
            </a:r>
            <a:r>
              <a:rPr lang="pt-BR" sz="900">
                <a:solidFill>
                  <a:schemeClr val="dk1"/>
                </a:solidFill>
              </a:rPr>
              <a:t> </a:t>
            </a:r>
            <a:r>
              <a:rPr b="1" lang="pt-BR" sz="900">
                <a:solidFill>
                  <a:srgbClr val="008800"/>
                </a:solidFill>
              </a:rPr>
              <a:t>new</a:t>
            </a:r>
            <a:r>
              <a:rPr lang="pt-BR" sz="900">
                <a:solidFill>
                  <a:schemeClr val="dk1"/>
                </a:solidFill>
              </a:rPr>
              <a:t> Funcionario(</a:t>
            </a:r>
            <a:r>
              <a:rPr lang="pt-BR" sz="900">
                <a:solidFill>
                  <a:schemeClr val="dk1"/>
                </a:solidFill>
                <a:highlight>
                  <a:srgbClr val="FFF0F0"/>
                </a:highlight>
              </a:rPr>
              <a:t>'José'</a:t>
            </a:r>
            <a:r>
              <a:rPr lang="pt-BR" sz="900">
                <a:solidFill>
                  <a:schemeClr val="dk1"/>
                </a:solidFill>
              </a:rPr>
              <a:t>, </a:t>
            </a:r>
            <a:r>
              <a:rPr lang="pt-BR" sz="900">
                <a:solidFill>
                  <a:schemeClr val="dk1"/>
                </a:solidFill>
                <a:highlight>
                  <a:srgbClr val="FFF0F0"/>
                </a:highlight>
              </a:rPr>
              <a:t>'123'</a:t>
            </a:r>
            <a:r>
              <a:rPr lang="pt-BR" sz="900">
                <a:solidFill>
                  <a:schemeClr val="dk1"/>
                </a:solidFill>
              </a:rPr>
              <a:t>, </a:t>
            </a:r>
            <a:r>
              <a:rPr b="1" lang="pt-BR" sz="900">
                <a:solidFill>
                  <a:srgbClr val="6600EE"/>
                </a:solidFill>
              </a:rPr>
              <a:t>3000.00</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rgbClr val="996633"/>
                </a:solidFill>
              </a:rPr>
              <a:t>$c1</a:t>
            </a:r>
            <a:r>
              <a:rPr lang="pt-BR" sz="900">
                <a:solidFill>
                  <a:schemeClr val="dk1"/>
                </a:solidFill>
              </a:rPr>
              <a:t> </a:t>
            </a:r>
            <a:r>
              <a:rPr lang="pt-BR" sz="900">
                <a:solidFill>
                  <a:srgbClr val="333333"/>
                </a:solidFill>
              </a:rPr>
              <a:t>=</a:t>
            </a:r>
            <a:r>
              <a:rPr lang="pt-BR" sz="900">
                <a:solidFill>
                  <a:schemeClr val="dk1"/>
                </a:solidFill>
              </a:rPr>
              <a:t> </a:t>
            </a:r>
            <a:r>
              <a:rPr b="1" lang="pt-BR" sz="900">
                <a:solidFill>
                  <a:srgbClr val="008800"/>
                </a:solidFill>
              </a:rPr>
              <a:t>new</a:t>
            </a:r>
            <a:r>
              <a:rPr lang="pt-BR" sz="900">
                <a:solidFill>
                  <a:schemeClr val="dk1"/>
                </a:solidFill>
              </a:rPr>
              <a:t> CalculadoraSalarial(</a:t>
            </a:r>
            <a:r>
              <a:rPr lang="pt-BR" sz="900">
                <a:solidFill>
                  <a:srgbClr val="996633"/>
                </a:solidFill>
              </a:rPr>
              <a:t>$f1</a:t>
            </a:r>
            <a:r>
              <a:rPr lang="pt-BR" sz="900">
                <a:solidFill>
                  <a:schemeClr val="dk1"/>
                </a:solidFill>
              </a:rPr>
              <a:t>);</a:t>
            </a:r>
            <a:endParaRPr sz="900">
              <a:solidFill>
                <a:schemeClr val="dk1"/>
              </a:solidFill>
            </a:endParaRPr>
          </a:p>
          <a:p>
            <a:pPr indent="0" lvl="0" marL="0" rtl="0" algn="l">
              <a:lnSpc>
                <a:spcPct val="125000"/>
              </a:lnSpc>
              <a:spcBef>
                <a:spcPts val="0"/>
              </a:spcBef>
              <a:spcAft>
                <a:spcPts val="0"/>
              </a:spcAft>
              <a:buNone/>
            </a:pPr>
            <a:r>
              <a:rPr b="1" lang="pt-BR" sz="900">
                <a:solidFill>
                  <a:srgbClr val="008800"/>
                </a:solidFill>
              </a:rPr>
              <a:t>echo</a:t>
            </a:r>
            <a:r>
              <a:rPr lang="pt-BR" sz="900">
                <a:solidFill>
                  <a:schemeClr val="dk1"/>
                </a:solidFill>
              </a:rPr>
              <a:t> </a:t>
            </a:r>
            <a:r>
              <a:rPr lang="pt-BR" sz="900">
                <a:solidFill>
                  <a:srgbClr val="996633"/>
                </a:solidFill>
              </a:rPr>
              <a:t>$c1</a:t>
            </a:r>
            <a:r>
              <a:rPr lang="pt-BR" sz="900">
                <a:solidFill>
                  <a:srgbClr val="333333"/>
                </a:solidFill>
              </a:rPr>
              <a:t>-&gt;</a:t>
            </a:r>
            <a:r>
              <a:rPr lang="pt-BR" sz="900">
                <a:solidFill>
                  <a:srgbClr val="0000CC"/>
                </a:solidFill>
              </a:rPr>
              <a:t>calcularINSS</a:t>
            </a:r>
            <a:r>
              <a:rPr lang="pt-BR" sz="900">
                <a:solidFill>
                  <a:schemeClr val="dk1"/>
                </a:solidFill>
              </a:rPr>
              <a:t>();</a:t>
            </a:r>
            <a:endParaRPr/>
          </a:p>
        </p:txBody>
      </p:sp>
      <p:sp>
        <p:nvSpPr>
          <p:cNvPr id="3610" name="Google Shape;3610;p440"/>
          <p:cNvSpPr txBox="1"/>
          <p:nvPr/>
        </p:nvSpPr>
        <p:spPr>
          <a:xfrm>
            <a:off x="517450" y="1281650"/>
            <a:ext cx="3710700" cy="22422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pt-BR" sz="900">
                <a:solidFill>
                  <a:srgbClr val="557799"/>
                </a:solidFill>
              </a:rPr>
              <a:t>&lt;?php</a:t>
            </a:r>
            <a:endParaRPr sz="900">
              <a:solidFill>
                <a:schemeClr val="dk1"/>
              </a:solidFill>
            </a:endParaRPr>
          </a:p>
          <a:p>
            <a:pPr indent="0" lvl="0" marL="0" rtl="0" algn="l">
              <a:spcBef>
                <a:spcPts val="0"/>
              </a:spcBef>
              <a:spcAft>
                <a:spcPts val="0"/>
              </a:spcAft>
              <a:buNone/>
            </a:pPr>
            <a:r>
              <a:rPr b="1" lang="pt-BR" sz="900">
                <a:solidFill>
                  <a:srgbClr val="008800"/>
                </a:solidFill>
              </a:rPr>
              <a:t>class</a:t>
            </a:r>
            <a:r>
              <a:rPr lang="pt-BR" sz="900">
                <a:solidFill>
                  <a:schemeClr val="dk1"/>
                </a:solidFill>
              </a:rPr>
              <a:t> </a:t>
            </a:r>
            <a:r>
              <a:rPr b="1" lang="pt-BR" sz="900">
                <a:solidFill>
                  <a:srgbClr val="BB0066"/>
                </a:solidFill>
              </a:rPr>
              <a:t>Funcionario</a:t>
            </a:r>
            <a:r>
              <a:rPr lang="pt-BR" sz="900">
                <a:solidFill>
                  <a:schemeClr val="dk1"/>
                </a:solidFill>
              </a:rPr>
              <a:t> {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private</a:t>
            </a:r>
            <a:r>
              <a:rPr lang="pt-BR" sz="900">
                <a:solidFill>
                  <a:schemeClr val="dk1"/>
                </a:solidFill>
              </a:rPr>
              <a:t> </a:t>
            </a:r>
            <a:r>
              <a:rPr lang="pt-BR" sz="900">
                <a:solidFill>
                  <a:srgbClr val="996633"/>
                </a:solidFill>
              </a:rPr>
              <a:t>$nome</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private</a:t>
            </a:r>
            <a:r>
              <a:rPr lang="pt-BR" sz="900">
                <a:solidFill>
                  <a:schemeClr val="dk1"/>
                </a:solidFill>
              </a:rPr>
              <a:t> </a:t>
            </a:r>
            <a:r>
              <a:rPr lang="pt-BR" sz="900">
                <a:solidFill>
                  <a:srgbClr val="996633"/>
                </a:solidFill>
              </a:rPr>
              <a:t>$matricula</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private</a:t>
            </a:r>
            <a:r>
              <a:rPr lang="pt-BR" sz="900">
                <a:solidFill>
                  <a:schemeClr val="dk1"/>
                </a:solidFill>
              </a:rPr>
              <a:t> </a:t>
            </a:r>
            <a:r>
              <a:rPr lang="pt-BR" sz="900">
                <a:solidFill>
                  <a:srgbClr val="996633"/>
                </a:solidFill>
              </a:rPr>
              <a:t>$salarioBruto</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public</a:t>
            </a:r>
            <a:r>
              <a:rPr lang="pt-BR" sz="900">
                <a:solidFill>
                  <a:schemeClr val="dk1"/>
                </a:solidFill>
              </a:rPr>
              <a:t> </a:t>
            </a:r>
            <a:r>
              <a:rPr b="1" lang="pt-BR" sz="900">
                <a:solidFill>
                  <a:srgbClr val="008800"/>
                </a:solidFill>
              </a:rPr>
              <a:t>function</a:t>
            </a:r>
            <a:r>
              <a:rPr lang="pt-BR" sz="900">
                <a:solidFill>
                  <a:schemeClr val="dk1"/>
                </a:solidFill>
              </a:rPr>
              <a:t> </a:t>
            </a:r>
            <a:r>
              <a:rPr b="1" lang="pt-BR" sz="900">
                <a:solidFill>
                  <a:srgbClr val="0066BB"/>
                </a:solidFill>
              </a:rPr>
              <a:t>__construct</a:t>
            </a:r>
            <a:r>
              <a:rPr lang="pt-BR" sz="900">
                <a:solidFill>
                  <a:schemeClr val="dk1"/>
                </a:solidFill>
              </a:rPr>
              <a:t>(string </a:t>
            </a:r>
            <a:r>
              <a:rPr lang="pt-BR" sz="900">
                <a:solidFill>
                  <a:srgbClr val="996633"/>
                </a:solidFill>
              </a:rPr>
              <a:t>$nome</a:t>
            </a:r>
            <a:r>
              <a:rPr lang="pt-BR" sz="900">
                <a:solidFill>
                  <a:schemeClr val="dk1"/>
                </a:solidFill>
              </a:rPr>
              <a:t>, string </a:t>
            </a:r>
            <a:r>
              <a:rPr lang="pt-BR" sz="900">
                <a:solidFill>
                  <a:srgbClr val="996633"/>
                </a:solidFill>
              </a:rPr>
              <a:t>$matricula</a:t>
            </a:r>
            <a:r>
              <a:rPr lang="pt-BR" sz="900">
                <a:solidFill>
                  <a:schemeClr val="dk1"/>
                </a:solidFill>
              </a:rPr>
              <a:t>, float </a:t>
            </a:r>
            <a:r>
              <a:rPr lang="pt-BR" sz="900">
                <a:solidFill>
                  <a:srgbClr val="996633"/>
                </a:solidFill>
              </a:rPr>
              <a:t>$salarioBruto</a:t>
            </a: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        </a:t>
            </a:r>
            <a:r>
              <a:rPr lang="pt-BR" sz="900">
                <a:solidFill>
                  <a:srgbClr val="996633"/>
                </a:solidFill>
              </a:rPr>
              <a:t>$this</a:t>
            </a:r>
            <a:r>
              <a:rPr lang="pt-BR" sz="900">
                <a:solidFill>
                  <a:srgbClr val="333333"/>
                </a:solidFill>
              </a:rPr>
              <a:t>-&gt;</a:t>
            </a:r>
            <a:r>
              <a:rPr lang="pt-BR" sz="900">
                <a:solidFill>
                  <a:srgbClr val="0000CC"/>
                </a:solidFill>
              </a:rPr>
              <a:t>nome</a:t>
            </a:r>
            <a:r>
              <a:rPr lang="pt-BR" sz="900">
                <a:solidFill>
                  <a:schemeClr val="dk1"/>
                </a:solidFill>
              </a:rPr>
              <a:t> </a:t>
            </a:r>
            <a:r>
              <a:rPr lang="pt-BR" sz="900">
                <a:solidFill>
                  <a:srgbClr val="333333"/>
                </a:solidFill>
              </a:rPr>
              <a:t>=</a:t>
            </a:r>
            <a:r>
              <a:rPr lang="pt-BR" sz="900">
                <a:solidFill>
                  <a:schemeClr val="dk1"/>
                </a:solidFill>
              </a:rPr>
              <a:t> </a:t>
            </a:r>
            <a:r>
              <a:rPr lang="pt-BR" sz="900">
                <a:solidFill>
                  <a:srgbClr val="996633"/>
                </a:solidFill>
              </a:rPr>
              <a:t>$nome</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r>
              <a:rPr lang="pt-BR" sz="900">
                <a:solidFill>
                  <a:srgbClr val="996633"/>
                </a:solidFill>
              </a:rPr>
              <a:t>$this</a:t>
            </a:r>
            <a:r>
              <a:rPr lang="pt-BR" sz="900">
                <a:solidFill>
                  <a:srgbClr val="333333"/>
                </a:solidFill>
              </a:rPr>
              <a:t>-&gt;</a:t>
            </a:r>
            <a:r>
              <a:rPr lang="pt-BR" sz="900">
                <a:solidFill>
                  <a:srgbClr val="0000CC"/>
                </a:solidFill>
              </a:rPr>
              <a:t>matricula</a:t>
            </a:r>
            <a:r>
              <a:rPr lang="pt-BR" sz="900">
                <a:solidFill>
                  <a:schemeClr val="dk1"/>
                </a:solidFill>
              </a:rPr>
              <a:t> </a:t>
            </a:r>
            <a:r>
              <a:rPr lang="pt-BR" sz="900">
                <a:solidFill>
                  <a:srgbClr val="333333"/>
                </a:solidFill>
              </a:rPr>
              <a:t>=</a:t>
            </a:r>
            <a:r>
              <a:rPr lang="pt-BR" sz="900">
                <a:solidFill>
                  <a:schemeClr val="dk1"/>
                </a:solidFill>
              </a:rPr>
              <a:t> </a:t>
            </a:r>
            <a:r>
              <a:rPr lang="pt-BR" sz="900">
                <a:solidFill>
                  <a:srgbClr val="996633"/>
                </a:solidFill>
              </a:rPr>
              <a:t>$matricula</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r>
              <a:rPr lang="pt-BR" sz="900">
                <a:solidFill>
                  <a:srgbClr val="996633"/>
                </a:solidFill>
              </a:rPr>
              <a:t>$this</a:t>
            </a:r>
            <a:r>
              <a:rPr lang="pt-BR" sz="900">
                <a:solidFill>
                  <a:srgbClr val="333333"/>
                </a:solidFill>
              </a:rPr>
              <a:t>-&gt;</a:t>
            </a:r>
            <a:r>
              <a:rPr lang="pt-BR" sz="900">
                <a:solidFill>
                  <a:srgbClr val="0000CC"/>
                </a:solidFill>
              </a:rPr>
              <a:t>salarioBruto</a:t>
            </a:r>
            <a:r>
              <a:rPr lang="pt-BR" sz="900">
                <a:solidFill>
                  <a:schemeClr val="dk1"/>
                </a:solidFill>
              </a:rPr>
              <a:t> </a:t>
            </a:r>
            <a:r>
              <a:rPr lang="pt-BR" sz="900">
                <a:solidFill>
                  <a:srgbClr val="333333"/>
                </a:solidFill>
              </a:rPr>
              <a:t>=</a:t>
            </a:r>
            <a:r>
              <a:rPr lang="pt-BR" sz="900">
                <a:solidFill>
                  <a:schemeClr val="dk1"/>
                </a:solidFill>
              </a:rPr>
              <a:t> </a:t>
            </a:r>
            <a:r>
              <a:rPr lang="pt-BR" sz="900">
                <a:solidFill>
                  <a:srgbClr val="996633"/>
                </a:solidFill>
              </a:rPr>
              <a:t>$salarioBruto</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public</a:t>
            </a:r>
            <a:r>
              <a:rPr lang="pt-BR" sz="900">
                <a:solidFill>
                  <a:schemeClr val="dk1"/>
                </a:solidFill>
              </a:rPr>
              <a:t> </a:t>
            </a:r>
            <a:r>
              <a:rPr b="1" lang="pt-BR" sz="900">
                <a:solidFill>
                  <a:srgbClr val="008800"/>
                </a:solidFill>
              </a:rPr>
              <a:t>function</a:t>
            </a:r>
            <a:r>
              <a:rPr lang="pt-BR" sz="900">
                <a:solidFill>
                  <a:schemeClr val="dk1"/>
                </a:solidFill>
              </a:rPr>
              <a:t> </a:t>
            </a:r>
            <a:r>
              <a:rPr b="1" lang="pt-BR" sz="900">
                <a:solidFill>
                  <a:srgbClr val="0066BB"/>
                </a:solidFill>
              </a:rPr>
              <a:t>getSalarioBruto</a:t>
            </a:r>
            <a:r>
              <a:rPr lang="pt-BR" sz="900">
                <a:solidFill>
                  <a:schemeClr val="dk1"/>
                </a:solidFill>
              </a:rPr>
              <a:t>()</a:t>
            </a:r>
            <a:r>
              <a:rPr lang="pt-BR" sz="900">
                <a:solidFill>
                  <a:srgbClr val="333333"/>
                </a:solidFill>
              </a:rPr>
              <a:t>:</a:t>
            </a:r>
            <a:r>
              <a:rPr lang="pt-BR" sz="900">
                <a:solidFill>
                  <a:schemeClr val="dk1"/>
                </a:solidFill>
              </a:rPr>
              <a:t> float{</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return</a:t>
            </a:r>
            <a:r>
              <a:rPr lang="pt-BR" sz="900">
                <a:solidFill>
                  <a:schemeClr val="dk1"/>
                </a:solidFill>
              </a:rPr>
              <a:t> </a:t>
            </a:r>
            <a:r>
              <a:rPr lang="pt-BR" sz="900">
                <a:solidFill>
                  <a:srgbClr val="996633"/>
                </a:solidFill>
              </a:rPr>
              <a:t>$this</a:t>
            </a:r>
            <a:r>
              <a:rPr lang="pt-BR" sz="900">
                <a:solidFill>
                  <a:srgbClr val="333333"/>
                </a:solidFill>
              </a:rPr>
              <a:t>-&gt;</a:t>
            </a:r>
            <a:r>
              <a:rPr lang="pt-BR" sz="900">
                <a:solidFill>
                  <a:srgbClr val="0000CC"/>
                </a:solidFill>
              </a:rPr>
              <a:t>salarioBruto</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a:t>
            </a:r>
            <a:endParaRPr/>
          </a:p>
        </p:txBody>
      </p:sp>
      <p:sp>
        <p:nvSpPr>
          <p:cNvPr id="3611" name="Google Shape;3611;p440"/>
          <p:cNvSpPr txBox="1"/>
          <p:nvPr/>
        </p:nvSpPr>
        <p:spPr>
          <a:xfrm>
            <a:off x="517450" y="4281275"/>
            <a:ext cx="3710700" cy="6132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just">
              <a:spcBef>
                <a:spcPts val="0"/>
              </a:spcBef>
              <a:spcAft>
                <a:spcPts val="0"/>
              </a:spcAft>
              <a:buNone/>
            </a:pPr>
            <a:r>
              <a:rPr lang="pt-BR" sz="1200"/>
              <a:t>Aplicando o </a:t>
            </a:r>
            <a:r>
              <a:rPr lang="pt-BR" sz="1200"/>
              <a:t>princípio</a:t>
            </a:r>
            <a:r>
              <a:rPr lang="pt-BR" sz="1200"/>
              <a:t> SRP, separamos a responsabilidade para outra classe;</a:t>
            </a:r>
            <a:endParaRPr sz="1200"/>
          </a:p>
        </p:txBody>
      </p:sp>
    </p:spTree>
  </p:cSld>
  <p:clrMapOvr>
    <a:masterClrMapping/>
  </p:clrMapOvr>
</p:sld>
</file>

<file path=ppt/slides/slide4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5" name="Shape 3615"/>
        <p:cNvGrpSpPr/>
        <p:nvPr/>
      </p:nvGrpSpPr>
      <p:grpSpPr>
        <a:xfrm>
          <a:off x="0" y="0"/>
          <a:ext cx="0" cy="0"/>
          <a:chOff x="0" y="0"/>
          <a:chExt cx="0" cy="0"/>
        </a:xfrm>
      </p:grpSpPr>
      <p:sp>
        <p:nvSpPr>
          <p:cNvPr id="3616" name="Google Shape;3616;p44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Open/Closed Principle</a:t>
            </a:r>
            <a:endParaRPr/>
          </a:p>
        </p:txBody>
      </p:sp>
      <p:pic>
        <p:nvPicPr>
          <p:cNvPr id="3617" name="Google Shape;3617;p441"/>
          <p:cNvPicPr preferRelativeResize="0"/>
          <p:nvPr/>
        </p:nvPicPr>
        <p:blipFill rotWithShape="1">
          <a:blip r:embed="rId3">
            <a:alphaModFix/>
          </a:blip>
          <a:srcRect b="3214" l="15509" r="12016" t="2800"/>
          <a:stretch/>
        </p:blipFill>
        <p:spPr>
          <a:xfrm>
            <a:off x="442700" y="1208538"/>
            <a:ext cx="4170700" cy="3591125"/>
          </a:xfrm>
          <a:prstGeom prst="rect">
            <a:avLst/>
          </a:prstGeom>
          <a:noFill/>
          <a:ln>
            <a:noFill/>
          </a:ln>
        </p:spPr>
      </p:pic>
      <p:sp>
        <p:nvSpPr>
          <p:cNvPr id="3618" name="Google Shape;3618;p441"/>
          <p:cNvSpPr txBox="1"/>
          <p:nvPr/>
        </p:nvSpPr>
        <p:spPr>
          <a:xfrm>
            <a:off x="5267700" y="1093550"/>
            <a:ext cx="3564600" cy="3821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pt-BR"/>
              <a:t>“</a:t>
            </a:r>
            <a:r>
              <a:rPr b="1" i="1" lang="pt-BR"/>
              <a:t>Princípio aberto fechado</a:t>
            </a:r>
            <a:r>
              <a:rPr i="1" lang="pt-BR"/>
              <a:t>:</a:t>
            </a:r>
            <a:endParaRPr i="1"/>
          </a:p>
          <a:p>
            <a:pPr indent="0" lvl="0" marL="0" rtl="0" algn="ctr">
              <a:spcBef>
                <a:spcPts val="0"/>
              </a:spcBef>
              <a:spcAft>
                <a:spcPts val="0"/>
              </a:spcAft>
              <a:buNone/>
            </a:pPr>
            <a:r>
              <a:rPr i="1" lang="pt-BR"/>
              <a:t>cirurgia no cérebro não é necessária ao colocar um chapéu”</a:t>
            </a:r>
            <a:endParaRPr i="1"/>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sp>
        <p:nvSpPr>
          <p:cNvPr id="450" name="Google Shape;450;p55"/>
          <p:cNvSpPr txBox="1"/>
          <p:nvPr>
            <p:ph type="title"/>
          </p:nvPr>
        </p:nvSpPr>
        <p:spPr>
          <a:xfrm>
            <a:off x="311700" y="445025"/>
            <a:ext cx="53373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Estrutura de Controle (switch)</a:t>
            </a:r>
            <a:endParaRPr/>
          </a:p>
        </p:txBody>
      </p:sp>
      <p:sp>
        <p:nvSpPr>
          <p:cNvPr id="451" name="Google Shape;451;p55"/>
          <p:cNvSpPr txBox="1"/>
          <p:nvPr>
            <p:ph idx="1" type="body"/>
          </p:nvPr>
        </p:nvSpPr>
        <p:spPr>
          <a:xfrm>
            <a:off x="311700" y="1152475"/>
            <a:ext cx="4257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rgbClr val="5F5035"/>
                </a:solidFill>
                <a:highlight>
                  <a:srgbClr val="FFFFE8"/>
                </a:highlight>
              </a:rPr>
              <a:t>&lt;?php</a:t>
            </a:r>
            <a:br>
              <a:rPr lang="pt-BR">
                <a:solidFill>
                  <a:schemeClr val="dk1"/>
                </a:solidFill>
                <a:highlight>
                  <a:srgbClr val="FFFFFF"/>
                </a:highlight>
              </a:rPr>
            </a:br>
            <a:r>
              <a:rPr b="1" lang="pt-BR">
                <a:solidFill>
                  <a:srgbClr val="800000"/>
                </a:solidFill>
                <a:highlight>
                  <a:srgbClr val="FFFFE8"/>
                </a:highlight>
              </a:rPr>
              <a:t>switch</a:t>
            </a:r>
            <a:r>
              <a:rPr lang="pt-BR">
                <a:solidFill>
                  <a:schemeClr val="dk1"/>
                </a:solidFill>
                <a:highlight>
                  <a:srgbClr val="FFFFE8"/>
                </a:highlight>
              </a:rPr>
              <a:t> </a:t>
            </a:r>
            <a:r>
              <a:rPr lang="pt-BR">
                <a:solidFill>
                  <a:srgbClr val="808030"/>
                </a:solidFill>
                <a:highlight>
                  <a:srgbClr val="FFFFE8"/>
                </a:highlight>
              </a:rPr>
              <a:t>(</a:t>
            </a:r>
            <a:r>
              <a:rPr lang="pt-BR">
                <a:solidFill>
                  <a:srgbClr val="797997"/>
                </a:solidFill>
                <a:highlight>
                  <a:srgbClr val="FFFFE8"/>
                </a:highlight>
              </a:rPr>
              <a:t>$i</a:t>
            </a:r>
            <a:r>
              <a:rPr lang="pt-BR">
                <a:solidFill>
                  <a:srgbClr val="808030"/>
                </a:solidFill>
                <a:highlight>
                  <a:srgbClr val="FFFFE8"/>
                </a:highlight>
              </a:rPr>
              <a:t>)</a:t>
            </a:r>
            <a:r>
              <a:rPr lang="pt-BR">
                <a:solidFill>
                  <a:schemeClr val="dk1"/>
                </a:solidFill>
                <a:highlight>
                  <a:srgbClr val="FFFFE8"/>
                </a:highlight>
              </a:rPr>
              <a:t> </a:t>
            </a:r>
            <a:r>
              <a:rPr lang="pt-BR">
                <a:solidFill>
                  <a:srgbClr val="800080"/>
                </a:solidFill>
                <a:highlight>
                  <a:srgbClr val="FFFFE8"/>
                </a:highlight>
              </a:rPr>
              <a:t>{</a:t>
            </a:r>
            <a:br>
              <a:rPr lang="pt-BR">
                <a:solidFill>
                  <a:schemeClr val="dk1"/>
                </a:solidFill>
                <a:highlight>
                  <a:srgbClr val="FFFFFF"/>
                </a:highlight>
              </a:rPr>
            </a:br>
            <a:r>
              <a:rPr lang="pt-BR">
                <a:solidFill>
                  <a:schemeClr val="dk1"/>
                </a:solidFill>
                <a:highlight>
                  <a:srgbClr val="FFFFE8"/>
                </a:highlight>
              </a:rPr>
              <a:t>    </a:t>
            </a:r>
            <a:r>
              <a:rPr b="1" lang="pt-BR">
                <a:solidFill>
                  <a:srgbClr val="800000"/>
                </a:solidFill>
                <a:highlight>
                  <a:srgbClr val="FFFFE8"/>
                </a:highlight>
              </a:rPr>
              <a:t>case</a:t>
            </a:r>
            <a:r>
              <a:rPr lang="pt-BR">
                <a:solidFill>
                  <a:schemeClr val="dk1"/>
                </a:solidFill>
                <a:highlight>
                  <a:srgbClr val="FFFFE8"/>
                </a:highlight>
              </a:rPr>
              <a:t> </a:t>
            </a:r>
            <a:r>
              <a:rPr lang="pt-BR">
                <a:solidFill>
                  <a:srgbClr val="008C00"/>
                </a:solidFill>
                <a:highlight>
                  <a:srgbClr val="FFFFE8"/>
                </a:highlight>
              </a:rPr>
              <a:t>0</a:t>
            </a:r>
            <a:r>
              <a:rPr lang="pt-BR">
                <a:solidFill>
                  <a:srgbClr val="800080"/>
                </a:solidFill>
                <a:highlight>
                  <a:srgbClr val="FFFFE8"/>
                </a:highlight>
              </a:rPr>
              <a:t>:</a:t>
            </a:r>
            <a:br>
              <a:rPr lang="pt-BR">
                <a:solidFill>
                  <a:schemeClr val="dk1"/>
                </a:solidFill>
                <a:highlight>
                  <a:srgbClr val="FFFFFF"/>
                </a:highlight>
              </a:rPr>
            </a:br>
            <a:r>
              <a:rPr lang="pt-BR">
                <a:solidFill>
                  <a:schemeClr val="dk1"/>
                </a:solidFill>
                <a:highlight>
                  <a:srgbClr val="FFFFE8"/>
                </a:highlight>
              </a:rPr>
              <a:t>        </a:t>
            </a:r>
            <a:r>
              <a:rPr b="1" lang="pt-BR">
                <a:solidFill>
                  <a:srgbClr val="800000"/>
                </a:solidFill>
                <a:highlight>
                  <a:srgbClr val="FFFFE8"/>
                </a:highlight>
              </a:rPr>
              <a:t>echo</a:t>
            </a:r>
            <a:r>
              <a:rPr lang="pt-BR">
                <a:solidFill>
                  <a:schemeClr val="dk1"/>
                </a:solidFill>
                <a:highlight>
                  <a:srgbClr val="FFFFE8"/>
                </a:highlight>
              </a:rPr>
              <a:t> </a:t>
            </a:r>
            <a:r>
              <a:rPr lang="pt-BR">
                <a:solidFill>
                  <a:srgbClr val="0000E6"/>
                </a:solidFill>
                <a:highlight>
                  <a:srgbClr val="FFFFE8"/>
                </a:highlight>
              </a:rPr>
              <a:t>"i igual a 0"</a:t>
            </a:r>
            <a:r>
              <a:rPr lang="pt-BR">
                <a:solidFill>
                  <a:srgbClr val="800080"/>
                </a:solidFill>
                <a:highlight>
                  <a:srgbClr val="FFFFE8"/>
                </a:highlight>
              </a:rPr>
              <a:t>;</a:t>
            </a:r>
            <a:br>
              <a:rPr lang="pt-BR">
                <a:solidFill>
                  <a:schemeClr val="dk1"/>
                </a:solidFill>
                <a:highlight>
                  <a:srgbClr val="FFFFFF"/>
                </a:highlight>
              </a:rPr>
            </a:br>
            <a:r>
              <a:rPr lang="pt-BR">
                <a:solidFill>
                  <a:schemeClr val="dk1"/>
                </a:solidFill>
                <a:highlight>
                  <a:srgbClr val="FFFFE8"/>
                </a:highlight>
              </a:rPr>
              <a:t>        </a:t>
            </a:r>
            <a:r>
              <a:rPr b="1" lang="pt-BR">
                <a:solidFill>
                  <a:srgbClr val="800000"/>
                </a:solidFill>
                <a:highlight>
                  <a:srgbClr val="FFFFE8"/>
                </a:highlight>
              </a:rPr>
              <a:t>break</a:t>
            </a:r>
            <a:r>
              <a:rPr lang="pt-BR">
                <a:solidFill>
                  <a:srgbClr val="800080"/>
                </a:solidFill>
                <a:highlight>
                  <a:srgbClr val="FFFFE8"/>
                </a:highlight>
              </a:rPr>
              <a:t>;</a:t>
            </a:r>
            <a:br>
              <a:rPr lang="pt-BR">
                <a:solidFill>
                  <a:schemeClr val="dk1"/>
                </a:solidFill>
                <a:highlight>
                  <a:srgbClr val="FFFFFF"/>
                </a:highlight>
              </a:rPr>
            </a:br>
            <a:r>
              <a:rPr lang="pt-BR">
                <a:solidFill>
                  <a:schemeClr val="dk1"/>
                </a:solidFill>
                <a:highlight>
                  <a:srgbClr val="FFFFE8"/>
                </a:highlight>
              </a:rPr>
              <a:t>    </a:t>
            </a:r>
            <a:r>
              <a:rPr b="1" lang="pt-BR">
                <a:solidFill>
                  <a:srgbClr val="800000"/>
                </a:solidFill>
                <a:highlight>
                  <a:srgbClr val="FFFFE8"/>
                </a:highlight>
              </a:rPr>
              <a:t>case</a:t>
            </a:r>
            <a:r>
              <a:rPr lang="pt-BR">
                <a:solidFill>
                  <a:schemeClr val="dk1"/>
                </a:solidFill>
                <a:highlight>
                  <a:srgbClr val="FFFFE8"/>
                </a:highlight>
              </a:rPr>
              <a:t> </a:t>
            </a:r>
            <a:r>
              <a:rPr lang="pt-BR">
                <a:solidFill>
                  <a:srgbClr val="008C00"/>
                </a:solidFill>
                <a:highlight>
                  <a:srgbClr val="FFFFE8"/>
                </a:highlight>
              </a:rPr>
              <a:t>1</a:t>
            </a:r>
            <a:r>
              <a:rPr lang="pt-BR">
                <a:solidFill>
                  <a:srgbClr val="800080"/>
                </a:solidFill>
                <a:highlight>
                  <a:srgbClr val="FFFFE8"/>
                </a:highlight>
              </a:rPr>
              <a:t>:</a:t>
            </a:r>
            <a:br>
              <a:rPr lang="pt-BR">
                <a:solidFill>
                  <a:schemeClr val="dk1"/>
                </a:solidFill>
                <a:highlight>
                  <a:srgbClr val="FFFFFF"/>
                </a:highlight>
              </a:rPr>
            </a:br>
            <a:r>
              <a:rPr lang="pt-BR">
                <a:solidFill>
                  <a:schemeClr val="dk1"/>
                </a:solidFill>
                <a:highlight>
                  <a:srgbClr val="FFFFE8"/>
                </a:highlight>
              </a:rPr>
              <a:t>        </a:t>
            </a:r>
            <a:r>
              <a:rPr b="1" lang="pt-BR">
                <a:solidFill>
                  <a:srgbClr val="800000"/>
                </a:solidFill>
                <a:highlight>
                  <a:srgbClr val="FFFFE8"/>
                </a:highlight>
              </a:rPr>
              <a:t>echo</a:t>
            </a:r>
            <a:r>
              <a:rPr lang="pt-BR">
                <a:solidFill>
                  <a:schemeClr val="dk1"/>
                </a:solidFill>
                <a:highlight>
                  <a:srgbClr val="FFFFE8"/>
                </a:highlight>
              </a:rPr>
              <a:t> </a:t>
            </a:r>
            <a:r>
              <a:rPr lang="pt-BR">
                <a:solidFill>
                  <a:srgbClr val="0000E6"/>
                </a:solidFill>
                <a:highlight>
                  <a:srgbClr val="FFFFE8"/>
                </a:highlight>
              </a:rPr>
              <a:t>"i igual a 1"</a:t>
            </a:r>
            <a:r>
              <a:rPr lang="pt-BR">
                <a:solidFill>
                  <a:srgbClr val="800080"/>
                </a:solidFill>
                <a:highlight>
                  <a:srgbClr val="FFFFE8"/>
                </a:highlight>
              </a:rPr>
              <a:t>;</a:t>
            </a:r>
            <a:br>
              <a:rPr lang="pt-BR">
                <a:solidFill>
                  <a:schemeClr val="dk1"/>
                </a:solidFill>
                <a:highlight>
                  <a:srgbClr val="FFFFFF"/>
                </a:highlight>
              </a:rPr>
            </a:br>
            <a:r>
              <a:rPr lang="pt-BR">
                <a:solidFill>
                  <a:schemeClr val="dk1"/>
                </a:solidFill>
                <a:highlight>
                  <a:srgbClr val="FFFFE8"/>
                </a:highlight>
              </a:rPr>
              <a:t>        </a:t>
            </a:r>
            <a:r>
              <a:rPr b="1" lang="pt-BR">
                <a:solidFill>
                  <a:srgbClr val="800000"/>
                </a:solidFill>
                <a:highlight>
                  <a:srgbClr val="FFFFE8"/>
                </a:highlight>
              </a:rPr>
              <a:t>break</a:t>
            </a:r>
            <a:r>
              <a:rPr lang="pt-BR">
                <a:solidFill>
                  <a:srgbClr val="800080"/>
                </a:solidFill>
                <a:highlight>
                  <a:srgbClr val="FFFFE8"/>
                </a:highlight>
              </a:rPr>
              <a:t>;</a:t>
            </a:r>
            <a:br>
              <a:rPr lang="pt-BR">
                <a:solidFill>
                  <a:schemeClr val="dk1"/>
                </a:solidFill>
                <a:highlight>
                  <a:srgbClr val="FFFFFF"/>
                </a:highlight>
              </a:rPr>
            </a:br>
            <a:r>
              <a:rPr lang="pt-BR">
                <a:solidFill>
                  <a:schemeClr val="dk1"/>
                </a:solidFill>
                <a:highlight>
                  <a:srgbClr val="FFFFE8"/>
                </a:highlight>
              </a:rPr>
              <a:t>    </a:t>
            </a:r>
            <a:r>
              <a:rPr b="1" lang="pt-BR">
                <a:solidFill>
                  <a:srgbClr val="800000"/>
                </a:solidFill>
                <a:highlight>
                  <a:srgbClr val="FFFFE8"/>
                </a:highlight>
              </a:rPr>
              <a:t>default</a:t>
            </a:r>
            <a:r>
              <a:rPr lang="pt-BR">
                <a:solidFill>
                  <a:srgbClr val="800080"/>
                </a:solidFill>
                <a:highlight>
                  <a:srgbClr val="FFFFE8"/>
                </a:highlight>
              </a:rPr>
              <a:t>:</a:t>
            </a:r>
            <a:br>
              <a:rPr lang="pt-BR">
                <a:solidFill>
                  <a:schemeClr val="dk1"/>
                </a:solidFill>
                <a:highlight>
                  <a:srgbClr val="FFFFFF"/>
                </a:highlight>
              </a:rPr>
            </a:br>
            <a:r>
              <a:rPr lang="pt-BR">
                <a:solidFill>
                  <a:schemeClr val="dk1"/>
                </a:solidFill>
                <a:highlight>
                  <a:srgbClr val="FFFFE8"/>
                </a:highlight>
              </a:rPr>
              <a:t>        </a:t>
            </a:r>
            <a:r>
              <a:rPr b="1" lang="pt-BR">
                <a:solidFill>
                  <a:srgbClr val="800000"/>
                </a:solidFill>
                <a:highlight>
                  <a:srgbClr val="FFFFE8"/>
                </a:highlight>
              </a:rPr>
              <a:t>echo</a:t>
            </a:r>
            <a:r>
              <a:rPr lang="pt-BR">
                <a:solidFill>
                  <a:schemeClr val="dk1"/>
                </a:solidFill>
                <a:highlight>
                  <a:srgbClr val="FFFFE8"/>
                </a:highlight>
              </a:rPr>
              <a:t> </a:t>
            </a:r>
            <a:r>
              <a:rPr lang="pt-BR">
                <a:solidFill>
                  <a:srgbClr val="0000E6"/>
                </a:solidFill>
                <a:highlight>
                  <a:srgbClr val="FFFFE8"/>
                </a:highlight>
              </a:rPr>
              <a:t>"i não é igual nem a 0 ou 1"</a:t>
            </a:r>
            <a:r>
              <a:rPr lang="pt-BR">
                <a:solidFill>
                  <a:srgbClr val="800080"/>
                </a:solidFill>
                <a:highlight>
                  <a:srgbClr val="FFFFE8"/>
                </a:highlight>
              </a:rPr>
              <a:t>;</a:t>
            </a:r>
            <a:br>
              <a:rPr lang="pt-BR">
                <a:solidFill>
                  <a:schemeClr val="dk1"/>
                </a:solidFill>
                <a:highlight>
                  <a:srgbClr val="FFFFFF"/>
                </a:highlight>
              </a:rPr>
            </a:br>
            <a:r>
              <a:rPr lang="pt-BR">
                <a:solidFill>
                  <a:srgbClr val="800080"/>
                </a:solidFill>
                <a:highlight>
                  <a:srgbClr val="FFFFE8"/>
                </a:highlight>
              </a:rPr>
              <a:t>}</a:t>
            </a:r>
            <a:br>
              <a:rPr lang="pt-BR">
                <a:solidFill>
                  <a:schemeClr val="dk1"/>
                </a:solidFill>
                <a:highlight>
                  <a:srgbClr val="FFFFFF"/>
                </a:highlight>
              </a:rPr>
            </a:br>
            <a:endParaRPr>
              <a:solidFill>
                <a:schemeClr val="dk1"/>
              </a:solidFill>
              <a:highlight>
                <a:srgbClr val="FFFFFF"/>
              </a:highlight>
            </a:endParaRPr>
          </a:p>
          <a:p>
            <a:pPr indent="0" lvl="0" marL="0" rtl="0" algn="l">
              <a:spcBef>
                <a:spcPts val="1600"/>
              </a:spcBef>
              <a:spcAft>
                <a:spcPts val="0"/>
              </a:spcAft>
              <a:buClr>
                <a:schemeClr val="dk1"/>
              </a:buClr>
              <a:buSzPts val="1100"/>
              <a:buFont typeface="Arial"/>
              <a:buNone/>
            </a:pPr>
            <a:r>
              <a:t/>
            </a:r>
            <a:endParaRPr sz="1100">
              <a:solidFill>
                <a:schemeClr val="dk1"/>
              </a:solidFill>
              <a:highlight>
                <a:srgbClr val="FFFFFF"/>
              </a:highlight>
            </a:endParaRPr>
          </a:p>
          <a:p>
            <a:pPr indent="0" lvl="0" marL="0" rtl="0" algn="l">
              <a:spcBef>
                <a:spcPts val="1600"/>
              </a:spcBef>
              <a:spcAft>
                <a:spcPts val="1600"/>
              </a:spcAft>
              <a:buNone/>
            </a:pPr>
            <a:r>
              <a:t/>
            </a:r>
            <a:endParaRPr/>
          </a:p>
        </p:txBody>
      </p:sp>
      <p:sp>
        <p:nvSpPr>
          <p:cNvPr id="452" name="Google Shape;452;p55"/>
          <p:cNvSpPr/>
          <p:nvPr/>
        </p:nvSpPr>
        <p:spPr>
          <a:xfrm>
            <a:off x="768950" y="2462650"/>
            <a:ext cx="976800" cy="374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55"/>
          <p:cNvSpPr txBox="1"/>
          <p:nvPr/>
        </p:nvSpPr>
        <p:spPr>
          <a:xfrm>
            <a:off x="3326125" y="2033000"/>
            <a:ext cx="1132500" cy="37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a:solidFill>
                  <a:srgbClr val="CC0000"/>
                </a:solidFill>
              </a:rPr>
              <a:t>ATENÇÃO !</a:t>
            </a:r>
            <a:endParaRPr>
              <a:solidFill>
                <a:srgbClr val="CC0000"/>
              </a:solidFill>
            </a:endParaRPr>
          </a:p>
        </p:txBody>
      </p:sp>
      <p:cxnSp>
        <p:nvCxnSpPr>
          <p:cNvPr id="454" name="Google Shape;454;p55"/>
          <p:cNvCxnSpPr>
            <a:stCxn id="453" idx="1"/>
          </p:cNvCxnSpPr>
          <p:nvPr/>
        </p:nvCxnSpPr>
        <p:spPr>
          <a:xfrm flipH="1">
            <a:off x="1745725" y="2220050"/>
            <a:ext cx="1580400" cy="429600"/>
          </a:xfrm>
          <a:prstGeom prst="straightConnector1">
            <a:avLst/>
          </a:prstGeom>
          <a:noFill/>
          <a:ln cap="flat" cmpd="sng" w="9525">
            <a:solidFill>
              <a:schemeClr val="dk2"/>
            </a:solidFill>
            <a:prstDash val="solid"/>
            <a:round/>
            <a:headEnd len="med" w="med" type="none"/>
            <a:tailEnd len="med" w="med" type="triangle"/>
          </a:ln>
        </p:spPr>
      </p:cxnSp>
      <p:cxnSp>
        <p:nvCxnSpPr>
          <p:cNvPr id="455" name="Google Shape;455;p55"/>
          <p:cNvCxnSpPr/>
          <p:nvPr/>
        </p:nvCxnSpPr>
        <p:spPr>
          <a:xfrm>
            <a:off x="6209325" y="1437200"/>
            <a:ext cx="0" cy="513300"/>
          </a:xfrm>
          <a:prstGeom prst="straightConnector1">
            <a:avLst/>
          </a:prstGeom>
          <a:noFill/>
          <a:ln cap="flat" cmpd="sng" w="9525">
            <a:solidFill>
              <a:schemeClr val="dk2"/>
            </a:solidFill>
            <a:prstDash val="solid"/>
            <a:round/>
            <a:headEnd len="med" w="med" type="none"/>
            <a:tailEnd len="med" w="med" type="triangle"/>
          </a:ln>
        </p:spPr>
      </p:cxnSp>
      <p:sp>
        <p:nvSpPr>
          <p:cNvPr id="456" name="Google Shape;456;p55"/>
          <p:cNvSpPr/>
          <p:nvPr/>
        </p:nvSpPr>
        <p:spPr>
          <a:xfrm>
            <a:off x="6053175" y="633250"/>
            <a:ext cx="234600" cy="2325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55"/>
          <p:cNvSpPr/>
          <p:nvPr/>
        </p:nvSpPr>
        <p:spPr>
          <a:xfrm>
            <a:off x="5498475" y="1944450"/>
            <a:ext cx="1421700" cy="374100"/>
          </a:xfrm>
          <a:prstGeom prst="flowChartDecision">
            <a:avLst/>
          </a:prstGeom>
          <a:solidFill>
            <a:srgbClr val="D5A6B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pt-BR" sz="1000"/>
              <a:t>condição </a:t>
            </a:r>
            <a:r>
              <a:rPr lang="pt-BR" sz="1000">
                <a:solidFill>
                  <a:schemeClr val="dk1"/>
                </a:solidFill>
              </a:rPr>
              <a:t>n</a:t>
            </a:r>
            <a:r>
              <a:rPr baseline="-25000" lang="pt-BR" sz="1000">
                <a:solidFill>
                  <a:schemeClr val="dk1"/>
                </a:solidFill>
              </a:rPr>
              <a:t>0</a:t>
            </a:r>
            <a:endParaRPr sz="1000"/>
          </a:p>
        </p:txBody>
      </p:sp>
      <p:sp>
        <p:nvSpPr>
          <p:cNvPr id="458" name="Google Shape;458;p55"/>
          <p:cNvSpPr/>
          <p:nvPr/>
        </p:nvSpPr>
        <p:spPr>
          <a:xfrm>
            <a:off x="7251075" y="1944450"/>
            <a:ext cx="1421700" cy="3741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pt-BR" sz="1200"/>
              <a:t>código do case n</a:t>
            </a:r>
            <a:r>
              <a:rPr baseline="-25000" lang="pt-BR" sz="1200"/>
              <a:t>0</a:t>
            </a:r>
            <a:endParaRPr baseline="-25000" sz="1200"/>
          </a:p>
        </p:txBody>
      </p:sp>
      <p:sp>
        <p:nvSpPr>
          <p:cNvPr id="459" name="Google Shape;459;p55"/>
          <p:cNvSpPr/>
          <p:nvPr/>
        </p:nvSpPr>
        <p:spPr>
          <a:xfrm>
            <a:off x="7251000" y="2708550"/>
            <a:ext cx="1421700" cy="3741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pt-BR" sz="1200"/>
              <a:t>código do case n</a:t>
            </a:r>
            <a:r>
              <a:rPr baseline="-25000" lang="pt-BR" sz="1200"/>
              <a:t>1</a:t>
            </a:r>
            <a:endParaRPr baseline="-25000" sz="1200"/>
          </a:p>
        </p:txBody>
      </p:sp>
      <p:sp>
        <p:nvSpPr>
          <p:cNvPr id="460" name="Google Shape;460;p55"/>
          <p:cNvSpPr/>
          <p:nvPr/>
        </p:nvSpPr>
        <p:spPr>
          <a:xfrm>
            <a:off x="5498475" y="1255750"/>
            <a:ext cx="1421700" cy="3741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pt-BR" sz="1200"/>
              <a:t>expressão</a:t>
            </a:r>
            <a:endParaRPr sz="1200"/>
          </a:p>
        </p:txBody>
      </p:sp>
      <p:cxnSp>
        <p:nvCxnSpPr>
          <p:cNvPr id="461" name="Google Shape;461;p55"/>
          <p:cNvCxnSpPr>
            <a:stCxn id="457" idx="3"/>
            <a:endCxn id="458" idx="1"/>
          </p:cNvCxnSpPr>
          <p:nvPr/>
        </p:nvCxnSpPr>
        <p:spPr>
          <a:xfrm>
            <a:off x="6920175" y="2131500"/>
            <a:ext cx="330900" cy="0"/>
          </a:xfrm>
          <a:prstGeom prst="straightConnector1">
            <a:avLst/>
          </a:prstGeom>
          <a:noFill/>
          <a:ln cap="flat" cmpd="sng" w="9525">
            <a:solidFill>
              <a:schemeClr val="dk2"/>
            </a:solidFill>
            <a:prstDash val="solid"/>
            <a:round/>
            <a:headEnd len="med" w="med" type="none"/>
            <a:tailEnd len="med" w="med" type="triangle"/>
          </a:ln>
        </p:spPr>
      </p:cxnSp>
      <p:sp>
        <p:nvSpPr>
          <p:cNvPr id="462" name="Google Shape;462;p55"/>
          <p:cNvSpPr/>
          <p:nvPr/>
        </p:nvSpPr>
        <p:spPr>
          <a:xfrm>
            <a:off x="5498475" y="2708550"/>
            <a:ext cx="1421700" cy="374100"/>
          </a:xfrm>
          <a:prstGeom prst="flowChartDecision">
            <a:avLst/>
          </a:prstGeom>
          <a:solidFill>
            <a:srgbClr val="D5A6B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pt-BR" sz="1000"/>
              <a:t>condição </a:t>
            </a:r>
            <a:r>
              <a:rPr lang="pt-BR" sz="1000">
                <a:solidFill>
                  <a:schemeClr val="dk1"/>
                </a:solidFill>
              </a:rPr>
              <a:t>n</a:t>
            </a:r>
            <a:r>
              <a:rPr baseline="-25000" lang="pt-BR" sz="1000">
                <a:solidFill>
                  <a:schemeClr val="dk1"/>
                </a:solidFill>
              </a:rPr>
              <a:t>1</a:t>
            </a:r>
            <a:endParaRPr sz="1000"/>
          </a:p>
        </p:txBody>
      </p:sp>
      <p:cxnSp>
        <p:nvCxnSpPr>
          <p:cNvPr id="463" name="Google Shape;463;p55"/>
          <p:cNvCxnSpPr>
            <a:stCxn id="462" idx="3"/>
          </p:cNvCxnSpPr>
          <p:nvPr/>
        </p:nvCxnSpPr>
        <p:spPr>
          <a:xfrm>
            <a:off x="6920175" y="2895600"/>
            <a:ext cx="330900" cy="0"/>
          </a:xfrm>
          <a:prstGeom prst="straightConnector1">
            <a:avLst/>
          </a:prstGeom>
          <a:noFill/>
          <a:ln cap="flat" cmpd="sng" w="9525">
            <a:solidFill>
              <a:schemeClr val="dk2"/>
            </a:solidFill>
            <a:prstDash val="solid"/>
            <a:round/>
            <a:headEnd len="med" w="med" type="none"/>
            <a:tailEnd len="med" w="med" type="triangle"/>
          </a:ln>
        </p:spPr>
      </p:cxnSp>
      <p:sp>
        <p:nvSpPr>
          <p:cNvPr id="464" name="Google Shape;464;p55"/>
          <p:cNvSpPr txBox="1"/>
          <p:nvPr/>
        </p:nvSpPr>
        <p:spPr>
          <a:xfrm>
            <a:off x="6920175" y="1761825"/>
            <a:ext cx="234600" cy="27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pt-BR" sz="1200"/>
              <a:t>V</a:t>
            </a:r>
            <a:endParaRPr b="1" sz="1200"/>
          </a:p>
        </p:txBody>
      </p:sp>
      <p:sp>
        <p:nvSpPr>
          <p:cNvPr id="465" name="Google Shape;465;p55"/>
          <p:cNvSpPr txBox="1"/>
          <p:nvPr/>
        </p:nvSpPr>
        <p:spPr>
          <a:xfrm>
            <a:off x="6209325" y="2402250"/>
            <a:ext cx="234600" cy="22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pt-BR" sz="1200"/>
              <a:t>F</a:t>
            </a:r>
            <a:endParaRPr b="1" sz="1200"/>
          </a:p>
        </p:txBody>
      </p:sp>
      <p:cxnSp>
        <p:nvCxnSpPr>
          <p:cNvPr id="466" name="Google Shape;466;p55"/>
          <p:cNvCxnSpPr>
            <a:stCxn id="457" idx="2"/>
            <a:endCxn id="462" idx="0"/>
          </p:cNvCxnSpPr>
          <p:nvPr/>
        </p:nvCxnSpPr>
        <p:spPr>
          <a:xfrm>
            <a:off x="6209325" y="2318550"/>
            <a:ext cx="0" cy="390000"/>
          </a:xfrm>
          <a:prstGeom prst="straightConnector1">
            <a:avLst/>
          </a:prstGeom>
          <a:noFill/>
          <a:ln cap="flat" cmpd="sng" w="9525">
            <a:solidFill>
              <a:schemeClr val="dk2"/>
            </a:solidFill>
            <a:prstDash val="solid"/>
            <a:round/>
            <a:headEnd len="med" w="med" type="none"/>
            <a:tailEnd len="med" w="med" type="triangle"/>
          </a:ln>
        </p:spPr>
      </p:cxnSp>
      <p:cxnSp>
        <p:nvCxnSpPr>
          <p:cNvPr id="467" name="Google Shape;467;p55"/>
          <p:cNvCxnSpPr/>
          <p:nvPr/>
        </p:nvCxnSpPr>
        <p:spPr>
          <a:xfrm>
            <a:off x="6209325" y="3082650"/>
            <a:ext cx="0" cy="390000"/>
          </a:xfrm>
          <a:prstGeom prst="straightConnector1">
            <a:avLst/>
          </a:prstGeom>
          <a:noFill/>
          <a:ln cap="flat" cmpd="sng" w="9525">
            <a:solidFill>
              <a:schemeClr val="dk2"/>
            </a:solidFill>
            <a:prstDash val="solid"/>
            <a:round/>
            <a:headEnd len="med" w="med" type="none"/>
            <a:tailEnd len="med" w="med" type="triangle"/>
          </a:ln>
        </p:spPr>
      </p:cxnSp>
      <p:sp>
        <p:nvSpPr>
          <p:cNvPr id="468" name="Google Shape;468;p55"/>
          <p:cNvSpPr txBox="1"/>
          <p:nvPr/>
        </p:nvSpPr>
        <p:spPr>
          <a:xfrm>
            <a:off x="6920175" y="2624400"/>
            <a:ext cx="234600" cy="27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pt-BR" sz="1200"/>
              <a:t>V</a:t>
            </a:r>
            <a:endParaRPr b="1" sz="1200"/>
          </a:p>
        </p:txBody>
      </p:sp>
      <p:sp>
        <p:nvSpPr>
          <p:cNvPr id="469" name="Google Shape;469;p55"/>
          <p:cNvSpPr txBox="1"/>
          <p:nvPr/>
        </p:nvSpPr>
        <p:spPr>
          <a:xfrm>
            <a:off x="6252450" y="3198450"/>
            <a:ext cx="234600" cy="22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pt-BR" sz="1200"/>
              <a:t>F</a:t>
            </a:r>
            <a:endParaRPr b="1" sz="1200"/>
          </a:p>
        </p:txBody>
      </p:sp>
      <p:sp>
        <p:nvSpPr>
          <p:cNvPr id="470" name="Google Shape;470;p55"/>
          <p:cNvSpPr/>
          <p:nvPr/>
        </p:nvSpPr>
        <p:spPr>
          <a:xfrm>
            <a:off x="5546300" y="3472650"/>
            <a:ext cx="1421700" cy="3741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pt-BR" sz="1200"/>
              <a:t>código do default</a:t>
            </a:r>
            <a:endParaRPr baseline="-25000" sz="1200"/>
          </a:p>
        </p:txBody>
      </p:sp>
      <p:sp>
        <p:nvSpPr>
          <p:cNvPr id="471" name="Google Shape;471;p55"/>
          <p:cNvSpPr/>
          <p:nvPr/>
        </p:nvSpPr>
        <p:spPr>
          <a:xfrm>
            <a:off x="5728400" y="4236745"/>
            <a:ext cx="1057500" cy="340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pt-BR"/>
              <a:t>fim</a:t>
            </a:r>
            <a:endParaRPr/>
          </a:p>
        </p:txBody>
      </p:sp>
      <p:cxnSp>
        <p:nvCxnSpPr>
          <p:cNvPr id="472" name="Google Shape;472;p55"/>
          <p:cNvCxnSpPr>
            <a:stCxn id="470" idx="2"/>
            <a:endCxn id="471" idx="0"/>
          </p:cNvCxnSpPr>
          <p:nvPr/>
        </p:nvCxnSpPr>
        <p:spPr>
          <a:xfrm>
            <a:off x="6257150" y="3846750"/>
            <a:ext cx="0" cy="390000"/>
          </a:xfrm>
          <a:prstGeom prst="straightConnector1">
            <a:avLst/>
          </a:prstGeom>
          <a:noFill/>
          <a:ln cap="flat" cmpd="sng" w="9525">
            <a:solidFill>
              <a:schemeClr val="dk2"/>
            </a:solidFill>
            <a:prstDash val="solid"/>
            <a:round/>
            <a:headEnd len="med" w="med" type="none"/>
            <a:tailEnd len="med" w="med" type="triangle"/>
          </a:ln>
        </p:spPr>
      </p:cxnSp>
      <p:cxnSp>
        <p:nvCxnSpPr>
          <p:cNvPr id="473" name="Google Shape;473;p55"/>
          <p:cNvCxnSpPr>
            <a:stCxn id="458" idx="3"/>
            <a:endCxn id="471" idx="3"/>
          </p:cNvCxnSpPr>
          <p:nvPr/>
        </p:nvCxnSpPr>
        <p:spPr>
          <a:xfrm flipH="1">
            <a:off x="6785775" y="2131500"/>
            <a:ext cx="1887000" cy="2275500"/>
          </a:xfrm>
          <a:prstGeom prst="bentConnector3">
            <a:avLst>
              <a:gd fmla="val -12619" name="adj1"/>
            </a:avLst>
          </a:prstGeom>
          <a:noFill/>
          <a:ln cap="flat" cmpd="sng" w="9525">
            <a:solidFill>
              <a:schemeClr val="dk2"/>
            </a:solidFill>
            <a:prstDash val="solid"/>
            <a:round/>
            <a:headEnd len="med" w="med" type="none"/>
            <a:tailEnd len="med" w="med" type="triangle"/>
          </a:ln>
        </p:spPr>
      </p:cxnSp>
      <p:cxnSp>
        <p:nvCxnSpPr>
          <p:cNvPr id="474" name="Google Shape;474;p55"/>
          <p:cNvCxnSpPr>
            <a:stCxn id="459" idx="3"/>
          </p:cNvCxnSpPr>
          <p:nvPr/>
        </p:nvCxnSpPr>
        <p:spPr>
          <a:xfrm>
            <a:off x="8672700" y="2895600"/>
            <a:ext cx="241200" cy="0"/>
          </a:xfrm>
          <a:prstGeom prst="straightConnector1">
            <a:avLst/>
          </a:prstGeom>
          <a:noFill/>
          <a:ln cap="flat" cmpd="sng" w="9525">
            <a:solidFill>
              <a:schemeClr val="dk2"/>
            </a:solidFill>
            <a:prstDash val="solid"/>
            <a:round/>
            <a:headEnd len="med" w="med" type="none"/>
            <a:tailEnd len="med" w="med" type="triangle"/>
          </a:ln>
        </p:spPr>
      </p:cxnSp>
      <p:cxnSp>
        <p:nvCxnSpPr>
          <p:cNvPr id="475" name="Google Shape;475;p55"/>
          <p:cNvCxnSpPr/>
          <p:nvPr/>
        </p:nvCxnSpPr>
        <p:spPr>
          <a:xfrm>
            <a:off x="6170475" y="865750"/>
            <a:ext cx="0" cy="3900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6"/>
                                        </p:tgtEl>
                                        <p:attrNameLst>
                                          <p:attrName>style.visibility</p:attrName>
                                        </p:attrNameLst>
                                      </p:cBhvr>
                                      <p:to>
                                        <p:strVal val="visible"/>
                                      </p:to>
                                    </p:set>
                                    <p:animEffect filter="fade" transition="in">
                                      <p:cBhvr>
                                        <p:cTn dur="1000"/>
                                        <p:tgtEl>
                                          <p:spTgt spid="456"/>
                                        </p:tgtEl>
                                      </p:cBhvr>
                                    </p:animEffect>
                                  </p:childTnLst>
                                </p:cTn>
                              </p:par>
                              <p:par>
                                <p:cTn fill="hold" nodeType="withEffect" presetClass="entr" presetID="10" presetSubtype="0">
                                  <p:stCondLst>
                                    <p:cond delay="0"/>
                                  </p:stCondLst>
                                  <p:childTnLst>
                                    <p:set>
                                      <p:cBhvr>
                                        <p:cTn dur="1" fill="hold">
                                          <p:stCondLst>
                                            <p:cond delay="0"/>
                                          </p:stCondLst>
                                        </p:cTn>
                                        <p:tgtEl>
                                          <p:spTgt spid="475"/>
                                        </p:tgtEl>
                                        <p:attrNameLst>
                                          <p:attrName>style.visibility</p:attrName>
                                        </p:attrNameLst>
                                      </p:cBhvr>
                                      <p:to>
                                        <p:strVal val="visible"/>
                                      </p:to>
                                    </p:set>
                                    <p:animEffect filter="fade" transition="in">
                                      <p:cBhvr>
                                        <p:cTn dur="1000"/>
                                        <p:tgtEl>
                                          <p:spTgt spid="47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0"/>
                                        </p:tgtEl>
                                        <p:attrNameLst>
                                          <p:attrName>style.visibility</p:attrName>
                                        </p:attrNameLst>
                                      </p:cBhvr>
                                      <p:to>
                                        <p:strVal val="visible"/>
                                      </p:to>
                                    </p:set>
                                    <p:animEffect filter="fade" transition="in">
                                      <p:cBhvr>
                                        <p:cTn dur="1000"/>
                                        <p:tgtEl>
                                          <p:spTgt spid="46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5"/>
                                        </p:tgtEl>
                                        <p:attrNameLst>
                                          <p:attrName>style.visibility</p:attrName>
                                        </p:attrNameLst>
                                      </p:cBhvr>
                                      <p:to>
                                        <p:strVal val="visible"/>
                                      </p:to>
                                    </p:set>
                                    <p:animEffect filter="fade" transition="in">
                                      <p:cBhvr>
                                        <p:cTn dur="1000"/>
                                        <p:tgtEl>
                                          <p:spTgt spid="455"/>
                                        </p:tgtEl>
                                      </p:cBhvr>
                                    </p:animEffect>
                                  </p:childTnLst>
                                </p:cTn>
                              </p:par>
                              <p:par>
                                <p:cTn fill="hold" nodeType="withEffect" presetClass="entr" presetID="10" presetSubtype="0">
                                  <p:stCondLst>
                                    <p:cond delay="0"/>
                                  </p:stCondLst>
                                  <p:childTnLst>
                                    <p:set>
                                      <p:cBhvr>
                                        <p:cTn dur="1" fill="hold">
                                          <p:stCondLst>
                                            <p:cond delay="0"/>
                                          </p:stCondLst>
                                        </p:cTn>
                                        <p:tgtEl>
                                          <p:spTgt spid="457"/>
                                        </p:tgtEl>
                                        <p:attrNameLst>
                                          <p:attrName>style.visibility</p:attrName>
                                        </p:attrNameLst>
                                      </p:cBhvr>
                                      <p:to>
                                        <p:strVal val="visible"/>
                                      </p:to>
                                    </p:set>
                                    <p:animEffect filter="fade" transition="in">
                                      <p:cBhvr>
                                        <p:cTn dur="1000"/>
                                        <p:tgtEl>
                                          <p:spTgt spid="45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4"/>
                                        </p:tgtEl>
                                        <p:attrNameLst>
                                          <p:attrName>style.visibility</p:attrName>
                                        </p:attrNameLst>
                                      </p:cBhvr>
                                      <p:to>
                                        <p:strVal val="visible"/>
                                      </p:to>
                                    </p:set>
                                    <p:animEffect filter="fade" transition="in">
                                      <p:cBhvr>
                                        <p:cTn dur="1000"/>
                                        <p:tgtEl>
                                          <p:spTgt spid="464"/>
                                        </p:tgtEl>
                                      </p:cBhvr>
                                    </p:animEffect>
                                  </p:childTnLst>
                                </p:cTn>
                              </p:par>
                              <p:par>
                                <p:cTn fill="hold" nodeType="withEffect" presetClass="entr" presetID="10" presetSubtype="0">
                                  <p:stCondLst>
                                    <p:cond delay="0"/>
                                  </p:stCondLst>
                                  <p:childTnLst>
                                    <p:set>
                                      <p:cBhvr>
                                        <p:cTn dur="1" fill="hold">
                                          <p:stCondLst>
                                            <p:cond delay="0"/>
                                          </p:stCondLst>
                                        </p:cTn>
                                        <p:tgtEl>
                                          <p:spTgt spid="461"/>
                                        </p:tgtEl>
                                        <p:attrNameLst>
                                          <p:attrName>style.visibility</p:attrName>
                                        </p:attrNameLst>
                                      </p:cBhvr>
                                      <p:to>
                                        <p:strVal val="visible"/>
                                      </p:to>
                                    </p:set>
                                    <p:animEffect filter="fade" transition="in">
                                      <p:cBhvr>
                                        <p:cTn dur="1000"/>
                                        <p:tgtEl>
                                          <p:spTgt spid="46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8"/>
                                        </p:tgtEl>
                                        <p:attrNameLst>
                                          <p:attrName>style.visibility</p:attrName>
                                        </p:attrNameLst>
                                      </p:cBhvr>
                                      <p:to>
                                        <p:strVal val="visible"/>
                                      </p:to>
                                    </p:set>
                                    <p:animEffect filter="fade" transition="in">
                                      <p:cBhvr>
                                        <p:cTn dur="1000"/>
                                        <p:tgtEl>
                                          <p:spTgt spid="45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3"/>
                                        </p:tgtEl>
                                        <p:attrNameLst>
                                          <p:attrName>style.visibility</p:attrName>
                                        </p:attrNameLst>
                                      </p:cBhvr>
                                      <p:to>
                                        <p:strVal val="visible"/>
                                      </p:to>
                                    </p:set>
                                    <p:animEffect filter="fade" transition="in">
                                      <p:cBhvr>
                                        <p:cTn dur="1000"/>
                                        <p:tgtEl>
                                          <p:spTgt spid="47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6"/>
                                        </p:tgtEl>
                                        <p:attrNameLst>
                                          <p:attrName>style.visibility</p:attrName>
                                        </p:attrNameLst>
                                      </p:cBhvr>
                                      <p:to>
                                        <p:strVal val="visible"/>
                                      </p:to>
                                    </p:set>
                                    <p:animEffect filter="fade" transition="in">
                                      <p:cBhvr>
                                        <p:cTn dur="1000"/>
                                        <p:tgtEl>
                                          <p:spTgt spid="46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1"/>
                                        </p:tgtEl>
                                        <p:attrNameLst>
                                          <p:attrName>style.visibility</p:attrName>
                                        </p:attrNameLst>
                                      </p:cBhvr>
                                      <p:to>
                                        <p:strVal val="visible"/>
                                      </p:to>
                                    </p:set>
                                    <p:animEffect filter="fade" transition="in">
                                      <p:cBhvr>
                                        <p:cTn dur="1000"/>
                                        <p:tgtEl>
                                          <p:spTgt spid="471"/>
                                        </p:tgtEl>
                                      </p:cBhvr>
                                    </p:animEffect>
                                  </p:childTnLst>
                                </p:cTn>
                              </p:par>
                              <p:par>
                                <p:cTn fill="hold" nodeType="withEffect" presetClass="entr" presetID="10" presetSubtype="0">
                                  <p:stCondLst>
                                    <p:cond delay="0"/>
                                  </p:stCondLst>
                                  <p:childTnLst>
                                    <p:set>
                                      <p:cBhvr>
                                        <p:cTn dur="1" fill="hold">
                                          <p:stCondLst>
                                            <p:cond delay="0"/>
                                          </p:stCondLst>
                                        </p:cTn>
                                        <p:tgtEl>
                                          <p:spTgt spid="465"/>
                                        </p:tgtEl>
                                        <p:attrNameLst>
                                          <p:attrName>style.visibility</p:attrName>
                                        </p:attrNameLst>
                                      </p:cBhvr>
                                      <p:to>
                                        <p:strVal val="visible"/>
                                      </p:to>
                                    </p:set>
                                    <p:animEffect filter="fade" transition="in">
                                      <p:cBhvr>
                                        <p:cTn dur="1000"/>
                                        <p:tgtEl>
                                          <p:spTgt spid="46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2"/>
                                        </p:tgtEl>
                                        <p:attrNameLst>
                                          <p:attrName>style.visibility</p:attrName>
                                        </p:attrNameLst>
                                      </p:cBhvr>
                                      <p:to>
                                        <p:strVal val="visible"/>
                                      </p:to>
                                    </p:set>
                                    <p:animEffect filter="fade" transition="in">
                                      <p:cBhvr>
                                        <p:cTn dur="1000"/>
                                        <p:tgtEl>
                                          <p:spTgt spid="46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8"/>
                                        </p:tgtEl>
                                        <p:attrNameLst>
                                          <p:attrName>style.visibility</p:attrName>
                                        </p:attrNameLst>
                                      </p:cBhvr>
                                      <p:to>
                                        <p:strVal val="visible"/>
                                      </p:to>
                                    </p:set>
                                    <p:animEffect filter="fade" transition="in">
                                      <p:cBhvr>
                                        <p:cTn dur="1000"/>
                                        <p:tgtEl>
                                          <p:spTgt spid="468"/>
                                        </p:tgtEl>
                                      </p:cBhvr>
                                    </p:animEffect>
                                  </p:childTnLst>
                                </p:cTn>
                              </p:par>
                              <p:par>
                                <p:cTn fill="hold" nodeType="withEffect" presetClass="entr" presetID="10" presetSubtype="0">
                                  <p:stCondLst>
                                    <p:cond delay="0"/>
                                  </p:stCondLst>
                                  <p:childTnLst>
                                    <p:set>
                                      <p:cBhvr>
                                        <p:cTn dur="1" fill="hold">
                                          <p:stCondLst>
                                            <p:cond delay="0"/>
                                          </p:stCondLst>
                                        </p:cTn>
                                        <p:tgtEl>
                                          <p:spTgt spid="463"/>
                                        </p:tgtEl>
                                        <p:attrNameLst>
                                          <p:attrName>style.visibility</p:attrName>
                                        </p:attrNameLst>
                                      </p:cBhvr>
                                      <p:to>
                                        <p:strVal val="visible"/>
                                      </p:to>
                                    </p:set>
                                    <p:animEffect filter="fade" transition="in">
                                      <p:cBhvr>
                                        <p:cTn dur="1000"/>
                                        <p:tgtEl>
                                          <p:spTgt spid="46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9"/>
                                        </p:tgtEl>
                                        <p:attrNameLst>
                                          <p:attrName>style.visibility</p:attrName>
                                        </p:attrNameLst>
                                      </p:cBhvr>
                                      <p:to>
                                        <p:strVal val="visible"/>
                                      </p:to>
                                    </p:set>
                                    <p:animEffect filter="fade" transition="in">
                                      <p:cBhvr>
                                        <p:cTn dur="1000"/>
                                        <p:tgtEl>
                                          <p:spTgt spid="459"/>
                                        </p:tgtEl>
                                      </p:cBhvr>
                                    </p:animEffect>
                                  </p:childTnLst>
                                </p:cTn>
                              </p:par>
                              <p:par>
                                <p:cTn fill="hold" nodeType="withEffect" presetClass="entr" presetID="10" presetSubtype="0">
                                  <p:stCondLst>
                                    <p:cond delay="0"/>
                                  </p:stCondLst>
                                  <p:childTnLst>
                                    <p:set>
                                      <p:cBhvr>
                                        <p:cTn dur="1" fill="hold">
                                          <p:stCondLst>
                                            <p:cond delay="0"/>
                                          </p:stCondLst>
                                        </p:cTn>
                                        <p:tgtEl>
                                          <p:spTgt spid="474"/>
                                        </p:tgtEl>
                                        <p:attrNameLst>
                                          <p:attrName>style.visibility</p:attrName>
                                        </p:attrNameLst>
                                      </p:cBhvr>
                                      <p:to>
                                        <p:strVal val="visible"/>
                                      </p:to>
                                    </p:set>
                                    <p:animEffect filter="fade" transition="in">
                                      <p:cBhvr>
                                        <p:cTn dur="1000"/>
                                        <p:tgtEl>
                                          <p:spTgt spid="47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7"/>
                                        </p:tgtEl>
                                        <p:attrNameLst>
                                          <p:attrName>style.visibility</p:attrName>
                                        </p:attrNameLst>
                                      </p:cBhvr>
                                      <p:to>
                                        <p:strVal val="visible"/>
                                      </p:to>
                                    </p:set>
                                    <p:animEffect filter="fade" transition="in">
                                      <p:cBhvr>
                                        <p:cTn dur="1000"/>
                                        <p:tgtEl>
                                          <p:spTgt spid="467"/>
                                        </p:tgtEl>
                                      </p:cBhvr>
                                    </p:animEffect>
                                  </p:childTnLst>
                                </p:cTn>
                              </p:par>
                              <p:par>
                                <p:cTn fill="hold" nodeType="withEffect" presetClass="entr" presetID="10" presetSubtype="0">
                                  <p:stCondLst>
                                    <p:cond delay="0"/>
                                  </p:stCondLst>
                                  <p:childTnLst>
                                    <p:set>
                                      <p:cBhvr>
                                        <p:cTn dur="1" fill="hold">
                                          <p:stCondLst>
                                            <p:cond delay="0"/>
                                          </p:stCondLst>
                                        </p:cTn>
                                        <p:tgtEl>
                                          <p:spTgt spid="469"/>
                                        </p:tgtEl>
                                        <p:attrNameLst>
                                          <p:attrName>style.visibility</p:attrName>
                                        </p:attrNameLst>
                                      </p:cBhvr>
                                      <p:to>
                                        <p:strVal val="visible"/>
                                      </p:to>
                                    </p:set>
                                    <p:animEffect filter="fade" transition="in">
                                      <p:cBhvr>
                                        <p:cTn dur="1000"/>
                                        <p:tgtEl>
                                          <p:spTgt spid="46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0"/>
                                        </p:tgtEl>
                                        <p:attrNameLst>
                                          <p:attrName>style.visibility</p:attrName>
                                        </p:attrNameLst>
                                      </p:cBhvr>
                                      <p:to>
                                        <p:strVal val="visible"/>
                                      </p:to>
                                    </p:set>
                                    <p:animEffect filter="fade" transition="in">
                                      <p:cBhvr>
                                        <p:cTn dur="1000"/>
                                        <p:tgtEl>
                                          <p:spTgt spid="47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2"/>
                                        </p:tgtEl>
                                        <p:attrNameLst>
                                          <p:attrName>style.visibility</p:attrName>
                                        </p:attrNameLst>
                                      </p:cBhvr>
                                      <p:to>
                                        <p:strVal val="visible"/>
                                      </p:to>
                                    </p:set>
                                    <p:animEffect filter="fade" transition="in">
                                      <p:cBhvr>
                                        <p:cTn dur="1000"/>
                                        <p:tgtEl>
                                          <p:spTgt spid="47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2" name="Shape 3622"/>
        <p:cNvGrpSpPr/>
        <p:nvPr/>
      </p:nvGrpSpPr>
      <p:grpSpPr>
        <a:xfrm>
          <a:off x="0" y="0"/>
          <a:ext cx="0" cy="0"/>
          <a:chOff x="0" y="0"/>
          <a:chExt cx="0" cy="0"/>
        </a:xfrm>
      </p:grpSpPr>
      <p:sp>
        <p:nvSpPr>
          <p:cNvPr id="3623" name="Google Shape;3623;p44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Open/Closed Principle</a:t>
            </a:r>
            <a:endParaRPr/>
          </a:p>
        </p:txBody>
      </p:sp>
      <p:sp>
        <p:nvSpPr>
          <p:cNvPr id="3624" name="Google Shape;3624;p442"/>
          <p:cNvSpPr txBox="1"/>
          <p:nvPr/>
        </p:nvSpPr>
        <p:spPr>
          <a:xfrm>
            <a:off x="403625" y="1248800"/>
            <a:ext cx="8445000" cy="3611700"/>
          </a:xfrm>
          <a:prstGeom prst="rect">
            <a:avLst/>
          </a:prstGeom>
          <a:noFill/>
          <a:ln>
            <a:noFill/>
          </a:ln>
        </p:spPr>
        <p:txBody>
          <a:bodyPr anchorCtr="0" anchor="t" bIns="91425" lIns="91425" spcFirstLastPara="1" rIns="91425" wrap="square" tIns="91425">
            <a:noAutofit/>
          </a:bodyPr>
          <a:lstStyle/>
          <a:p>
            <a:pPr indent="-330200" lvl="0" marL="457200" rtl="0" algn="just">
              <a:spcBef>
                <a:spcPts val="0"/>
              </a:spcBef>
              <a:spcAft>
                <a:spcPts val="0"/>
              </a:spcAft>
              <a:buClr>
                <a:schemeClr val="dk2"/>
              </a:buClr>
              <a:buSzPts val="1600"/>
              <a:buChar char="●"/>
            </a:pPr>
            <a:r>
              <a:rPr lang="pt-BR" sz="1600">
                <a:solidFill>
                  <a:schemeClr val="dk2"/>
                </a:solidFill>
              </a:rPr>
              <a:t>“</a:t>
            </a:r>
            <a:r>
              <a:rPr i="1" lang="pt-BR" sz="1600">
                <a:solidFill>
                  <a:schemeClr val="dk2"/>
                </a:solidFill>
              </a:rPr>
              <a:t>Classes deve ser a</a:t>
            </a:r>
            <a:r>
              <a:rPr i="1" lang="pt-BR" sz="1600">
                <a:solidFill>
                  <a:schemeClr val="dk2"/>
                </a:solidFill>
              </a:rPr>
              <a:t>bertas para extensões mas fechadas para modificações</a:t>
            </a:r>
            <a:r>
              <a:rPr lang="pt-BR" sz="1600">
                <a:solidFill>
                  <a:schemeClr val="dk2"/>
                </a:solidFill>
              </a:rPr>
              <a:t>”. (MARTIN, 2003);</a:t>
            </a:r>
            <a:br>
              <a:rPr lang="pt-BR" sz="1600">
                <a:solidFill>
                  <a:schemeClr val="dk2"/>
                </a:solidFill>
              </a:rPr>
            </a:br>
            <a:endParaRPr sz="800">
              <a:solidFill>
                <a:schemeClr val="dk2"/>
              </a:solidFill>
            </a:endParaRPr>
          </a:p>
          <a:p>
            <a:pPr indent="-330200" lvl="0" marL="457200" rtl="0" algn="just">
              <a:spcBef>
                <a:spcPts val="0"/>
              </a:spcBef>
              <a:spcAft>
                <a:spcPts val="0"/>
              </a:spcAft>
              <a:buClr>
                <a:schemeClr val="dk2"/>
              </a:buClr>
              <a:buSzPts val="1600"/>
              <a:buChar char="●"/>
            </a:pPr>
            <a:r>
              <a:rPr lang="pt-BR" sz="1600">
                <a:solidFill>
                  <a:schemeClr val="dk2"/>
                </a:solidFill>
              </a:rPr>
              <a:t>Princípio estabelecido por Bertrand Meyer nos anos 90 seu livro </a:t>
            </a:r>
            <a:r>
              <a:rPr i="1" lang="pt-BR" sz="1600">
                <a:solidFill>
                  <a:schemeClr val="dk2"/>
                </a:solidFill>
              </a:rPr>
              <a:t>Object-Oriented Software Construction</a:t>
            </a:r>
            <a:r>
              <a:rPr lang="pt-BR" sz="1600">
                <a:solidFill>
                  <a:schemeClr val="dk2"/>
                </a:solidFill>
              </a:rPr>
              <a:t>:</a:t>
            </a:r>
            <a:br>
              <a:rPr lang="pt-BR" sz="1600">
                <a:solidFill>
                  <a:schemeClr val="dk2"/>
                </a:solidFill>
              </a:rPr>
            </a:br>
            <a:endParaRPr sz="800">
              <a:solidFill>
                <a:schemeClr val="dk2"/>
              </a:solidFill>
            </a:endParaRPr>
          </a:p>
          <a:p>
            <a:pPr indent="-330200" lvl="1" marL="914400" rtl="0" algn="just">
              <a:spcBef>
                <a:spcPts val="0"/>
              </a:spcBef>
              <a:spcAft>
                <a:spcPts val="0"/>
              </a:spcAft>
              <a:buClr>
                <a:schemeClr val="dk2"/>
              </a:buClr>
              <a:buSzPts val="1600"/>
              <a:buChar char="○"/>
            </a:pPr>
            <a:r>
              <a:rPr i="1" lang="pt-BR" sz="1600">
                <a:solidFill>
                  <a:schemeClr val="dk2"/>
                </a:solidFill>
              </a:rPr>
              <a:t>“A abertura é uma preocupação natural dos desenvolvedores de software, pois eles sabem que é quase impossível prever todos os elementos - dados, operações - que um módulo precisará em sua vida útil; portanto, eles desejam manter o máximo de flexibilidade possível para futuras alterações e extensões”.</a:t>
            </a:r>
            <a:br>
              <a:rPr lang="pt-BR" sz="1600">
                <a:solidFill>
                  <a:schemeClr val="dk2"/>
                </a:solidFill>
              </a:rPr>
            </a:br>
            <a:endParaRPr i="1" sz="800">
              <a:solidFill>
                <a:schemeClr val="dk2"/>
              </a:solidFill>
            </a:endParaRPr>
          </a:p>
          <a:p>
            <a:pPr indent="-330200" lvl="1" marL="914400" rtl="0" algn="just">
              <a:spcBef>
                <a:spcPts val="0"/>
              </a:spcBef>
              <a:spcAft>
                <a:spcPts val="0"/>
              </a:spcAft>
              <a:buClr>
                <a:schemeClr val="dk2"/>
              </a:buClr>
              <a:buSzPts val="1600"/>
              <a:buChar char="○"/>
            </a:pPr>
            <a:r>
              <a:rPr i="1" lang="pt-BR" sz="1600">
                <a:solidFill>
                  <a:schemeClr val="dk2"/>
                </a:solidFill>
              </a:rPr>
              <a:t>“Se nunca fechamos um módulo até termos certeza de que ele inclui todos os recursos necessários, nenhum software com vários módulos chegaria à conclusão: todo desenvolvedor sempre aguardaria a conclusão do trabalho de outra pessoa. Com técnicas tradicionais, os dois objetivos são incompatíveis”</a:t>
            </a:r>
            <a:r>
              <a:rPr lang="pt-BR" sz="1600">
                <a:solidFill>
                  <a:schemeClr val="dk2"/>
                </a:solidFill>
              </a:rPr>
              <a:t>. (MEYER, 1997);</a:t>
            </a:r>
            <a:endParaRPr sz="1600">
              <a:solidFill>
                <a:schemeClr val="dk2"/>
              </a:solidFill>
            </a:endParaRPr>
          </a:p>
        </p:txBody>
      </p:sp>
    </p:spTree>
  </p:cSld>
  <p:clrMapOvr>
    <a:masterClrMapping/>
  </p:clrMapOvr>
</p:sld>
</file>

<file path=ppt/slides/slide4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8" name="Shape 3628"/>
        <p:cNvGrpSpPr/>
        <p:nvPr/>
      </p:nvGrpSpPr>
      <p:grpSpPr>
        <a:xfrm>
          <a:off x="0" y="0"/>
          <a:ext cx="0" cy="0"/>
          <a:chOff x="0" y="0"/>
          <a:chExt cx="0" cy="0"/>
        </a:xfrm>
      </p:grpSpPr>
      <p:sp>
        <p:nvSpPr>
          <p:cNvPr id="3629" name="Google Shape;3629;p44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Open/Closed Principle (antes)</a:t>
            </a:r>
            <a:endParaRPr/>
          </a:p>
        </p:txBody>
      </p:sp>
      <p:sp>
        <p:nvSpPr>
          <p:cNvPr id="3630" name="Google Shape;3630;p443"/>
          <p:cNvSpPr txBox="1"/>
          <p:nvPr/>
        </p:nvSpPr>
        <p:spPr>
          <a:xfrm>
            <a:off x="311700" y="1071750"/>
            <a:ext cx="4415700" cy="40167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pt-BR" sz="900">
                <a:solidFill>
                  <a:srgbClr val="557799"/>
                </a:solidFill>
              </a:rPr>
              <a:t>&lt;?php</a:t>
            </a:r>
            <a:endParaRPr sz="900">
              <a:solidFill>
                <a:schemeClr val="dk1"/>
              </a:solidFill>
            </a:endParaRPr>
          </a:p>
          <a:p>
            <a:pPr indent="0" lvl="0" marL="0" rtl="0" algn="l">
              <a:spcBef>
                <a:spcPts val="0"/>
              </a:spcBef>
              <a:spcAft>
                <a:spcPts val="0"/>
              </a:spcAft>
              <a:buNone/>
            </a:pPr>
            <a:r>
              <a:rPr b="1" lang="pt-BR" sz="900">
                <a:solidFill>
                  <a:srgbClr val="008800"/>
                </a:solidFill>
              </a:rPr>
              <a:t>class</a:t>
            </a:r>
            <a:r>
              <a:rPr lang="pt-BR" sz="900">
                <a:solidFill>
                  <a:schemeClr val="dk1"/>
                </a:solidFill>
              </a:rPr>
              <a:t> </a:t>
            </a:r>
            <a:r>
              <a:rPr b="1" lang="pt-BR" sz="900">
                <a:solidFill>
                  <a:srgbClr val="BB0066"/>
                </a:solidFill>
              </a:rPr>
              <a:t>Item</a:t>
            </a: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public</a:t>
            </a:r>
            <a:r>
              <a:rPr lang="pt-BR" sz="900">
                <a:solidFill>
                  <a:schemeClr val="dk1"/>
                </a:solidFill>
              </a:rPr>
              <a:t> float </a:t>
            </a:r>
            <a:r>
              <a:rPr lang="pt-BR" sz="900">
                <a:solidFill>
                  <a:srgbClr val="996633"/>
                </a:solidFill>
              </a:rPr>
              <a:t>$valor</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public</a:t>
            </a:r>
            <a:r>
              <a:rPr lang="pt-BR" sz="900">
                <a:solidFill>
                  <a:schemeClr val="dk1"/>
                </a:solidFill>
              </a:rPr>
              <a:t> float </a:t>
            </a:r>
            <a:r>
              <a:rPr lang="pt-BR" sz="900">
                <a:solidFill>
                  <a:srgbClr val="996633"/>
                </a:solidFill>
              </a:rPr>
              <a:t>$peso</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public</a:t>
            </a:r>
            <a:r>
              <a:rPr lang="pt-BR" sz="900">
                <a:solidFill>
                  <a:schemeClr val="dk1"/>
                </a:solidFill>
              </a:rPr>
              <a:t> </a:t>
            </a:r>
            <a:r>
              <a:rPr b="1" lang="pt-BR" sz="900">
                <a:solidFill>
                  <a:srgbClr val="008800"/>
                </a:solidFill>
              </a:rPr>
              <a:t>function</a:t>
            </a:r>
            <a:r>
              <a:rPr lang="pt-BR" sz="900">
                <a:solidFill>
                  <a:schemeClr val="dk1"/>
                </a:solidFill>
              </a:rPr>
              <a:t> </a:t>
            </a:r>
            <a:r>
              <a:rPr b="1" lang="pt-BR" sz="900">
                <a:solidFill>
                  <a:srgbClr val="0066BB"/>
                </a:solidFill>
              </a:rPr>
              <a:t>__construct</a:t>
            </a:r>
            <a:r>
              <a:rPr lang="pt-BR" sz="900">
                <a:solidFill>
                  <a:schemeClr val="dk1"/>
                </a:solidFill>
              </a:rPr>
              <a:t>(float </a:t>
            </a:r>
            <a:r>
              <a:rPr lang="pt-BR" sz="900">
                <a:solidFill>
                  <a:srgbClr val="996633"/>
                </a:solidFill>
              </a:rPr>
              <a:t>$valor</a:t>
            </a:r>
            <a:r>
              <a:rPr lang="pt-BR" sz="900">
                <a:solidFill>
                  <a:schemeClr val="dk1"/>
                </a:solidFill>
              </a:rPr>
              <a:t>, float </a:t>
            </a:r>
            <a:r>
              <a:rPr lang="pt-BR" sz="900">
                <a:solidFill>
                  <a:srgbClr val="996633"/>
                </a:solidFill>
              </a:rPr>
              <a:t>$peso</a:t>
            </a: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        </a:t>
            </a:r>
            <a:r>
              <a:rPr lang="pt-BR" sz="900">
                <a:solidFill>
                  <a:srgbClr val="996633"/>
                </a:solidFill>
              </a:rPr>
              <a:t>$this</a:t>
            </a:r>
            <a:r>
              <a:rPr lang="pt-BR" sz="900">
                <a:solidFill>
                  <a:srgbClr val="333333"/>
                </a:solidFill>
              </a:rPr>
              <a:t>-&gt;</a:t>
            </a:r>
            <a:r>
              <a:rPr lang="pt-BR" sz="900">
                <a:solidFill>
                  <a:srgbClr val="0000CC"/>
                </a:solidFill>
              </a:rPr>
              <a:t>valor</a:t>
            </a:r>
            <a:r>
              <a:rPr lang="pt-BR" sz="900">
                <a:solidFill>
                  <a:schemeClr val="dk1"/>
                </a:solidFill>
              </a:rPr>
              <a:t> </a:t>
            </a:r>
            <a:r>
              <a:rPr lang="pt-BR" sz="900">
                <a:solidFill>
                  <a:srgbClr val="333333"/>
                </a:solidFill>
              </a:rPr>
              <a:t>=</a:t>
            </a:r>
            <a:r>
              <a:rPr lang="pt-BR" sz="900">
                <a:solidFill>
                  <a:schemeClr val="dk1"/>
                </a:solidFill>
              </a:rPr>
              <a:t> </a:t>
            </a:r>
            <a:r>
              <a:rPr lang="pt-BR" sz="900">
                <a:solidFill>
                  <a:srgbClr val="996633"/>
                </a:solidFill>
              </a:rPr>
              <a:t>$valor</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r>
              <a:rPr lang="pt-BR" sz="900">
                <a:solidFill>
                  <a:srgbClr val="996633"/>
                </a:solidFill>
              </a:rPr>
              <a:t>$this</a:t>
            </a:r>
            <a:r>
              <a:rPr lang="pt-BR" sz="900">
                <a:solidFill>
                  <a:srgbClr val="333333"/>
                </a:solidFill>
              </a:rPr>
              <a:t>-&gt;</a:t>
            </a:r>
            <a:r>
              <a:rPr lang="pt-BR" sz="900">
                <a:solidFill>
                  <a:srgbClr val="0000CC"/>
                </a:solidFill>
              </a:rPr>
              <a:t>peso</a:t>
            </a:r>
            <a:r>
              <a:rPr lang="pt-BR" sz="900">
                <a:solidFill>
                  <a:schemeClr val="dk1"/>
                </a:solidFill>
              </a:rPr>
              <a:t>  </a:t>
            </a:r>
            <a:r>
              <a:rPr lang="pt-BR" sz="900">
                <a:solidFill>
                  <a:srgbClr val="333333"/>
                </a:solidFill>
              </a:rPr>
              <a:t>=</a:t>
            </a:r>
            <a:r>
              <a:rPr lang="pt-BR" sz="900">
                <a:solidFill>
                  <a:schemeClr val="dk1"/>
                </a:solidFill>
              </a:rPr>
              <a:t> </a:t>
            </a:r>
            <a:r>
              <a:rPr lang="pt-BR" sz="900">
                <a:solidFill>
                  <a:srgbClr val="996633"/>
                </a:solidFill>
              </a:rPr>
              <a:t>$peso</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a:t>
            </a:r>
            <a:endParaRPr sz="900">
              <a:solidFill>
                <a:schemeClr val="dk1"/>
              </a:solidFill>
            </a:endParaRPr>
          </a:p>
          <a:p>
            <a:pPr indent="0" lvl="0" marL="0" rtl="0" algn="l">
              <a:spcBef>
                <a:spcPts val="0"/>
              </a:spcBef>
              <a:spcAft>
                <a:spcPts val="0"/>
              </a:spcAft>
              <a:buNone/>
            </a:pPr>
            <a:r>
              <a:rPr b="1" lang="pt-BR" sz="900">
                <a:solidFill>
                  <a:srgbClr val="008800"/>
                </a:solidFill>
              </a:rPr>
              <a:t>class</a:t>
            </a:r>
            <a:r>
              <a:rPr lang="pt-BR" sz="900">
                <a:solidFill>
                  <a:schemeClr val="dk1"/>
                </a:solidFill>
              </a:rPr>
              <a:t> </a:t>
            </a:r>
            <a:r>
              <a:rPr b="1" lang="pt-BR" sz="900">
                <a:solidFill>
                  <a:srgbClr val="BB0066"/>
                </a:solidFill>
              </a:rPr>
              <a:t>Pedido</a:t>
            </a: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private</a:t>
            </a:r>
            <a:r>
              <a:rPr lang="pt-BR" sz="900">
                <a:solidFill>
                  <a:schemeClr val="dk1"/>
                </a:solidFill>
              </a:rPr>
              <a:t> \DateTimeInterface </a:t>
            </a:r>
            <a:r>
              <a:rPr lang="pt-BR" sz="900">
                <a:solidFill>
                  <a:srgbClr val="996633"/>
                </a:solidFill>
              </a:rPr>
              <a:t>$data</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private</a:t>
            </a:r>
            <a:r>
              <a:rPr lang="pt-BR" sz="900">
                <a:solidFill>
                  <a:schemeClr val="dk1"/>
                </a:solidFill>
              </a:rPr>
              <a:t> array </a:t>
            </a:r>
            <a:r>
              <a:rPr lang="pt-BR" sz="900">
                <a:solidFill>
                  <a:srgbClr val="996633"/>
                </a:solidFill>
              </a:rPr>
              <a:t>$items</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private</a:t>
            </a:r>
            <a:r>
              <a:rPr lang="pt-BR" sz="900">
                <a:solidFill>
                  <a:schemeClr val="dk1"/>
                </a:solidFill>
              </a:rPr>
              <a:t> string </a:t>
            </a:r>
            <a:r>
              <a:rPr lang="pt-BR" sz="900">
                <a:solidFill>
                  <a:srgbClr val="996633"/>
                </a:solidFill>
              </a:rPr>
              <a:t>$tipoFrete</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public</a:t>
            </a:r>
            <a:r>
              <a:rPr lang="pt-BR" sz="900">
                <a:solidFill>
                  <a:schemeClr val="dk1"/>
                </a:solidFill>
              </a:rPr>
              <a:t> </a:t>
            </a:r>
            <a:r>
              <a:rPr b="1" lang="pt-BR" sz="900">
                <a:solidFill>
                  <a:srgbClr val="008800"/>
                </a:solidFill>
              </a:rPr>
              <a:t>function</a:t>
            </a:r>
            <a:r>
              <a:rPr lang="pt-BR" sz="900">
                <a:solidFill>
                  <a:schemeClr val="dk1"/>
                </a:solidFill>
              </a:rPr>
              <a:t> </a:t>
            </a:r>
            <a:r>
              <a:rPr b="1" lang="pt-BR" sz="900">
                <a:solidFill>
                  <a:srgbClr val="0066BB"/>
                </a:solidFill>
              </a:rPr>
              <a:t>__construct</a:t>
            </a:r>
            <a:r>
              <a:rPr lang="pt-BR" sz="900">
                <a:solidFill>
                  <a:schemeClr val="dk1"/>
                </a:solidFill>
              </a:rPr>
              <a:t>(\DateTime </a:t>
            </a:r>
            <a:r>
              <a:rPr lang="pt-BR" sz="900">
                <a:solidFill>
                  <a:srgbClr val="996633"/>
                </a:solidFill>
              </a:rPr>
              <a:t>$data</a:t>
            </a:r>
            <a:r>
              <a:rPr lang="pt-BR" sz="900">
                <a:solidFill>
                  <a:schemeClr val="dk1"/>
                </a:solidFill>
              </a:rPr>
              <a:t>, </a:t>
            </a:r>
            <a:r>
              <a:rPr b="1" lang="pt-BR" sz="900">
                <a:solidFill>
                  <a:srgbClr val="008800"/>
                </a:solidFill>
              </a:rPr>
              <a:t>array</a:t>
            </a:r>
            <a:r>
              <a:rPr lang="pt-BR" sz="900">
                <a:solidFill>
                  <a:schemeClr val="dk1"/>
                </a:solidFill>
              </a:rPr>
              <a:t> </a:t>
            </a:r>
            <a:r>
              <a:rPr lang="pt-BR" sz="900">
                <a:solidFill>
                  <a:srgbClr val="996633"/>
                </a:solidFill>
              </a:rPr>
              <a:t>$items</a:t>
            </a:r>
            <a:r>
              <a:rPr lang="pt-BR" sz="900">
                <a:solidFill>
                  <a:schemeClr val="dk1"/>
                </a:solidFill>
              </a:rPr>
              <a:t>, string </a:t>
            </a:r>
            <a:r>
              <a:rPr lang="pt-BR" sz="900">
                <a:solidFill>
                  <a:srgbClr val="996633"/>
                </a:solidFill>
              </a:rPr>
              <a:t>$tipoFrete</a:t>
            </a: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        </a:t>
            </a:r>
            <a:r>
              <a:rPr lang="pt-BR" sz="900">
                <a:solidFill>
                  <a:srgbClr val="996633"/>
                </a:solidFill>
              </a:rPr>
              <a:t>$this</a:t>
            </a:r>
            <a:r>
              <a:rPr lang="pt-BR" sz="900">
                <a:solidFill>
                  <a:srgbClr val="333333"/>
                </a:solidFill>
              </a:rPr>
              <a:t>-&gt;</a:t>
            </a:r>
            <a:r>
              <a:rPr lang="pt-BR" sz="900">
                <a:solidFill>
                  <a:srgbClr val="0000CC"/>
                </a:solidFill>
              </a:rPr>
              <a:t>data</a:t>
            </a:r>
            <a:r>
              <a:rPr lang="pt-BR" sz="900">
                <a:solidFill>
                  <a:schemeClr val="dk1"/>
                </a:solidFill>
              </a:rPr>
              <a:t> </a:t>
            </a:r>
            <a:r>
              <a:rPr lang="pt-BR" sz="900">
                <a:solidFill>
                  <a:srgbClr val="333333"/>
                </a:solidFill>
              </a:rPr>
              <a:t>=</a:t>
            </a:r>
            <a:r>
              <a:rPr lang="pt-BR" sz="900">
                <a:solidFill>
                  <a:schemeClr val="dk1"/>
                </a:solidFill>
              </a:rPr>
              <a:t> \DateTimeImmutable</a:t>
            </a:r>
            <a:r>
              <a:rPr lang="pt-BR" sz="900">
                <a:solidFill>
                  <a:srgbClr val="333333"/>
                </a:solidFill>
              </a:rPr>
              <a:t>::</a:t>
            </a:r>
            <a:r>
              <a:rPr lang="pt-BR" sz="900">
                <a:solidFill>
                  <a:srgbClr val="0000CC"/>
                </a:solidFill>
              </a:rPr>
              <a:t>createFromMutable</a:t>
            </a:r>
            <a:r>
              <a:rPr lang="pt-BR" sz="900">
                <a:solidFill>
                  <a:schemeClr val="dk1"/>
                </a:solidFill>
              </a:rPr>
              <a:t>(</a:t>
            </a:r>
            <a:r>
              <a:rPr lang="pt-BR" sz="900">
                <a:solidFill>
                  <a:srgbClr val="996633"/>
                </a:solidFill>
              </a:rPr>
              <a:t>$data</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r>
              <a:rPr lang="pt-BR" sz="900">
                <a:solidFill>
                  <a:srgbClr val="996633"/>
                </a:solidFill>
              </a:rPr>
              <a:t>$this</a:t>
            </a:r>
            <a:r>
              <a:rPr lang="pt-BR" sz="900">
                <a:solidFill>
                  <a:srgbClr val="333333"/>
                </a:solidFill>
              </a:rPr>
              <a:t>-&gt;</a:t>
            </a:r>
            <a:r>
              <a:rPr lang="pt-BR" sz="900">
                <a:solidFill>
                  <a:srgbClr val="0000CC"/>
                </a:solidFill>
              </a:rPr>
              <a:t>items</a:t>
            </a:r>
            <a:r>
              <a:rPr lang="pt-BR" sz="900">
                <a:solidFill>
                  <a:schemeClr val="dk1"/>
                </a:solidFill>
              </a:rPr>
              <a:t> </a:t>
            </a:r>
            <a:r>
              <a:rPr lang="pt-BR" sz="900">
                <a:solidFill>
                  <a:srgbClr val="333333"/>
                </a:solidFill>
              </a:rPr>
              <a:t>=</a:t>
            </a:r>
            <a:r>
              <a:rPr lang="pt-BR" sz="900">
                <a:solidFill>
                  <a:schemeClr val="dk1"/>
                </a:solidFill>
              </a:rPr>
              <a:t> </a:t>
            </a:r>
            <a:r>
              <a:rPr lang="pt-BR" sz="900">
                <a:solidFill>
                  <a:srgbClr val="996633"/>
                </a:solidFill>
              </a:rPr>
              <a:t>$items</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r>
              <a:rPr lang="pt-BR" sz="900">
                <a:solidFill>
                  <a:srgbClr val="996633"/>
                </a:solidFill>
              </a:rPr>
              <a:t>$this</a:t>
            </a:r>
            <a:r>
              <a:rPr lang="pt-BR" sz="900">
                <a:solidFill>
                  <a:srgbClr val="333333"/>
                </a:solidFill>
              </a:rPr>
              <a:t>-&gt;</a:t>
            </a:r>
            <a:r>
              <a:rPr lang="pt-BR" sz="900">
                <a:solidFill>
                  <a:srgbClr val="0000CC"/>
                </a:solidFill>
              </a:rPr>
              <a:t>tipoFrete</a:t>
            </a:r>
            <a:r>
              <a:rPr lang="pt-BR" sz="900">
                <a:solidFill>
                  <a:schemeClr val="dk1"/>
                </a:solidFill>
              </a:rPr>
              <a:t> </a:t>
            </a:r>
            <a:r>
              <a:rPr lang="pt-BR" sz="900">
                <a:solidFill>
                  <a:srgbClr val="333333"/>
                </a:solidFill>
              </a:rPr>
              <a:t>=</a:t>
            </a:r>
            <a:r>
              <a:rPr lang="pt-BR" sz="900">
                <a:solidFill>
                  <a:schemeClr val="dk1"/>
                </a:solidFill>
              </a:rPr>
              <a:t> </a:t>
            </a:r>
            <a:r>
              <a:rPr lang="pt-BR" sz="900">
                <a:solidFill>
                  <a:srgbClr val="996633"/>
                </a:solidFill>
              </a:rPr>
              <a:t>$tipoFrete</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public</a:t>
            </a:r>
            <a:r>
              <a:rPr lang="pt-BR" sz="900">
                <a:solidFill>
                  <a:schemeClr val="dk1"/>
                </a:solidFill>
              </a:rPr>
              <a:t> </a:t>
            </a:r>
            <a:r>
              <a:rPr b="1" lang="pt-BR" sz="900">
                <a:solidFill>
                  <a:srgbClr val="008800"/>
                </a:solidFill>
              </a:rPr>
              <a:t>function</a:t>
            </a:r>
            <a:r>
              <a:rPr lang="pt-BR" sz="900">
                <a:solidFill>
                  <a:schemeClr val="dk1"/>
                </a:solidFill>
              </a:rPr>
              <a:t> </a:t>
            </a:r>
            <a:r>
              <a:rPr b="1" lang="pt-BR" sz="900">
                <a:solidFill>
                  <a:srgbClr val="0066BB"/>
                </a:solidFill>
              </a:rPr>
              <a:t>getPesoTotal</a:t>
            </a:r>
            <a:r>
              <a:rPr lang="pt-BR" sz="900">
                <a:solidFill>
                  <a:schemeClr val="dk1"/>
                </a:solidFill>
              </a:rPr>
              <a:t>() </a:t>
            </a:r>
            <a:r>
              <a:rPr lang="pt-BR" sz="900">
                <a:solidFill>
                  <a:srgbClr val="333333"/>
                </a:solidFill>
              </a:rPr>
              <a:t>:</a:t>
            </a:r>
            <a:r>
              <a:rPr lang="pt-BR" sz="900">
                <a:solidFill>
                  <a:schemeClr val="dk1"/>
                </a:solidFill>
              </a:rPr>
              <a:t> float{</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return</a:t>
            </a:r>
            <a:r>
              <a:rPr lang="pt-BR" sz="900">
                <a:solidFill>
                  <a:schemeClr val="dk1"/>
                </a:solidFill>
              </a:rPr>
              <a:t> </a:t>
            </a:r>
            <a:r>
              <a:rPr lang="pt-BR" sz="900">
                <a:solidFill>
                  <a:srgbClr val="007020"/>
                </a:solidFill>
              </a:rPr>
              <a:t>array_reduce</a:t>
            </a:r>
            <a:r>
              <a:rPr lang="pt-BR" sz="900">
                <a:solidFill>
                  <a:schemeClr val="dk1"/>
                </a:solidFill>
              </a:rPr>
              <a:t>(</a:t>
            </a:r>
            <a:r>
              <a:rPr lang="pt-BR" sz="900">
                <a:solidFill>
                  <a:srgbClr val="996633"/>
                </a:solidFill>
              </a:rPr>
              <a:t>$this</a:t>
            </a:r>
            <a:r>
              <a:rPr lang="pt-BR" sz="900">
                <a:solidFill>
                  <a:srgbClr val="333333"/>
                </a:solidFill>
              </a:rPr>
              <a:t>-&gt;</a:t>
            </a:r>
            <a:r>
              <a:rPr lang="pt-BR" sz="900">
                <a:solidFill>
                  <a:srgbClr val="0000CC"/>
                </a:solidFill>
              </a:rPr>
              <a:t>items</a:t>
            </a:r>
            <a:r>
              <a:rPr lang="pt-BR" sz="900">
                <a:solidFill>
                  <a:schemeClr val="dk1"/>
                </a:solidFill>
              </a:rPr>
              <a:t>, </a:t>
            </a:r>
            <a:r>
              <a:rPr b="1" lang="pt-BR" sz="900">
                <a:solidFill>
                  <a:srgbClr val="008800"/>
                </a:solidFill>
              </a:rPr>
              <a:t>function</a:t>
            </a:r>
            <a:r>
              <a:rPr lang="pt-BR" sz="900">
                <a:solidFill>
                  <a:schemeClr val="dk1"/>
                </a:solidFill>
              </a:rPr>
              <a:t>(</a:t>
            </a:r>
            <a:r>
              <a:rPr lang="pt-BR" sz="900">
                <a:solidFill>
                  <a:srgbClr val="996633"/>
                </a:solidFill>
              </a:rPr>
              <a:t>$soma</a:t>
            </a:r>
            <a:r>
              <a:rPr lang="pt-BR" sz="900">
                <a:solidFill>
                  <a:schemeClr val="dk1"/>
                </a:solidFill>
              </a:rPr>
              <a:t>, Item </a:t>
            </a:r>
            <a:r>
              <a:rPr lang="pt-BR" sz="900">
                <a:solidFill>
                  <a:srgbClr val="996633"/>
                </a:solidFill>
              </a:rPr>
              <a:t>$item</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return</a:t>
            </a:r>
            <a:r>
              <a:rPr lang="pt-BR" sz="900">
                <a:solidFill>
                  <a:schemeClr val="dk1"/>
                </a:solidFill>
              </a:rPr>
              <a:t> </a:t>
            </a:r>
            <a:r>
              <a:rPr lang="pt-BR" sz="900">
                <a:solidFill>
                  <a:srgbClr val="996633"/>
                </a:solidFill>
              </a:rPr>
              <a:t>$soma</a:t>
            </a:r>
            <a:r>
              <a:rPr lang="pt-BR" sz="900">
                <a:solidFill>
                  <a:schemeClr val="dk1"/>
                </a:solidFill>
              </a:rPr>
              <a:t> </a:t>
            </a:r>
            <a:r>
              <a:rPr lang="pt-BR" sz="900">
                <a:solidFill>
                  <a:srgbClr val="333333"/>
                </a:solidFill>
              </a:rPr>
              <a:t>+</a:t>
            </a:r>
            <a:r>
              <a:rPr lang="pt-BR" sz="900">
                <a:solidFill>
                  <a:schemeClr val="dk1"/>
                </a:solidFill>
              </a:rPr>
              <a:t> </a:t>
            </a:r>
            <a:r>
              <a:rPr lang="pt-BR" sz="900">
                <a:solidFill>
                  <a:srgbClr val="996633"/>
                </a:solidFill>
              </a:rPr>
              <a:t>$item</a:t>
            </a:r>
            <a:r>
              <a:rPr lang="pt-BR" sz="900">
                <a:solidFill>
                  <a:srgbClr val="333333"/>
                </a:solidFill>
              </a:rPr>
              <a:t>-&gt;</a:t>
            </a:r>
            <a:r>
              <a:rPr lang="pt-BR" sz="900">
                <a:solidFill>
                  <a:srgbClr val="0000CC"/>
                </a:solidFill>
              </a:rPr>
              <a:t>peso</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public</a:t>
            </a:r>
            <a:r>
              <a:rPr lang="pt-BR" sz="900">
                <a:solidFill>
                  <a:schemeClr val="dk1"/>
                </a:solidFill>
              </a:rPr>
              <a:t> </a:t>
            </a:r>
            <a:r>
              <a:rPr b="1" lang="pt-BR" sz="900">
                <a:solidFill>
                  <a:srgbClr val="008800"/>
                </a:solidFill>
              </a:rPr>
              <a:t>function</a:t>
            </a:r>
            <a:r>
              <a:rPr lang="pt-BR" sz="900">
                <a:solidFill>
                  <a:schemeClr val="dk1"/>
                </a:solidFill>
              </a:rPr>
              <a:t> </a:t>
            </a:r>
            <a:r>
              <a:rPr b="1" lang="pt-BR" sz="900">
                <a:solidFill>
                  <a:srgbClr val="0066BB"/>
                </a:solidFill>
              </a:rPr>
              <a:t>getValorItems</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return</a:t>
            </a:r>
            <a:r>
              <a:rPr lang="pt-BR" sz="900">
                <a:solidFill>
                  <a:schemeClr val="dk1"/>
                </a:solidFill>
              </a:rPr>
              <a:t> </a:t>
            </a:r>
            <a:r>
              <a:rPr lang="pt-BR" sz="900">
                <a:solidFill>
                  <a:srgbClr val="007020"/>
                </a:solidFill>
              </a:rPr>
              <a:t>array_reduce</a:t>
            </a:r>
            <a:r>
              <a:rPr lang="pt-BR" sz="900">
                <a:solidFill>
                  <a:schemeClr val="dk1"/>
                </a:solidFill>
              </a:rPr>
              <a:t>(</a:t>
            </a:r>
            <a:r>
              <a:rPr lang="pt-BR" sz="900">
                <a:solidFill>
                  <a:srgbClr val="996633"/>
                </a:solidFill>
              </a:rPr>
              <a:t>$this</a:t>
            </a:r>
            <a:r>
              <a:rPr lang="pt-BR" sz="900">
                <a:solidFill>
                  <a:srgbClr val="333333"/>
                </a:solidFill>
              </a:rPr>
              <a:t>-&gt;</a:t>
            </a:r>
            <a:r>
              <a:rPr lang="pt-BR" sz="900">
                <a:solidFill>
                  <a:srgbClr val="0000CC"/>
                </a:solidFill>
              </a:rPr>
              <a:t>items</a:t>
            </a:r>
            <a:r>
              <a:rPr lang="pt-BR" sz="900">
                <a:solidFill>
                  <a:schemeClr val="dk1"/>
                </a:solidFill>
              </a:rPr>
              <a:t>, </a:t>
            </a:r>
            <a:r>
              <a:rPr b="1" lang="pt-BR" sz="900">
                <a:solidFill>
                  <a:srgbClr val="008800"/>
                </a:solidFill>
              </a:rPr>
              <a:t>function</a:t>
            </a:r>
            <a:r>
              <a:rPr lang="pt-BR" sz="900">
                <a:solidFill>
                  <a:schemeClr val="dk1"/>
                </a:solidFill>
              </a:rPr>
              <a:t>(</a:t>
            </a:r>
            <a:r>
              <a:rPr lang="pt-BR" sz="900">
                <a:solidFill>
                  <a:srgbClr val="996633"/>
                </a:solidFill>
              </a:rPr>
              <a:t>$soma</a:t>
            </a:r>
            <a:r>
              <a:rPr lang="pt-BR" sz="900">
                <a:solidFill>
                  <a:schemeClr val="dk1"/>
                </a:solidFill>
              </a:rPr>
              <a:t>, Item </a:t>
            </a:r>
            <a:r>
              <a:rPr lang="pt-BR" sz="900">
                <a:solidFill>
                  <a:srgbClr val="996633"/>
                </a:solidFill>
              </a:rPr>
              <a:t>$item</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return</a:t>
            </a:r>
            <a:r>
              <a:rPr lang="pt-BR" sz="900">
                <a:solidFill>
                  <a:schemeClr val="dk1"/>
                </a:solidFill>
              </a:rPr>
              <a:t> </a:t>
            </a:r>
            <a:r>
              <a:rPr lang="pt-BR" sz="900">
                <a:solidFill>
                  <a:srgbClr val="996633"/>
                </a:solidFill>
              </a:rPr>
              <a:t>$soma</a:t>
            </a:r>
            <a:r>
              <a:rPr lang="pt-BR" sz="900">
                <a:solidFill>
                  <a:schemeClr val="dk1"/>
                </a:solidFill>
              </a:rPr>
              <a:t> </a:t>
            </a:r>
            <a:r>
              <a:rPr lang="pt-BR" sz="900">
                <a:solidFill>
                  <a:srgbClr val="333333"/>
                </a:solidFill>
              </a:rPr>
              <a:t>+</a:t>
            </a:r>
            <a:r>
              <a:rPr lang="pt-BR" sz="900">
                <a:solidFill>
                  <a:schemeClr val="dk1"/>
                </a:solidFill>
              </a:rPr>
              <a:t> </a:t>
            </a:r>
            <a:r>
              <a:rPr lang="pt-BR" sz="900">
                <a:solidFill>
                  <a:srgbClr val="996633"/>
                </a:solidFill>
              </a:rPr>
              <a:t>$item</a:t>
            </a:r>
            <a:r>
              <a:rPr lang="pt-BR" sz="900">
                <a:solidFill>
                  <a:srgbClr val="333333"/>
                </a:solidFill>
              </a:rPr>
              <a:t>-&gt;</a:t>
            </a:r>
            <a:r>
              <a:rPr lang="pt-BR" sz="900">
                <a:solidFill>
                  <a:srgbClr val="0000CC"/>
                </a:solidFill>
              </a:rPr>
              <a:t>valor</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    </a:t>
            </a:r>
            <a:endParaRPr sz="900">
              <a:solidFill>
                <a:schemeClr val="dk1"/>
              </a:solidFill>
            </a:endParaRPr>
          </a:p>
        </p:txBody>
      </p:sp>
      <p:sp>
        <p:nvSpPr>
          <p:cNvPr id="3631" name="Google Shape;3631;p443"/>
          <p:cNvSpPr txBox="1"/>
          <p:nvPr/>
        </p:nvSpPr>
        <p:spPr>
          <a:xfrm>
            <a:off x="4810600" y="1071750"/>
            <a:ext cx="4261200" cy="40167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pt-BR" sz="900">
                <a:solidFill>
                  <a:srgbClr val="008800"/>
                </a:solidFill>
              </a:rPr>
              <a:t>public</a:t>
            </a:r>
            <a:r>
              <a:rPr lang="pt-BR" sz="900">
                <a:solidFill>
                  <a:schemeClr val="dk1"/>
                </a:solidFill>
              </a:rPr>
              <a:t> </a:t>
            </a:r>
            <a:r>
              <a:rPr b="1" lang="pt-BR" sz="900">
                <a:solidFill>
                  <a:srgbClr val="008800"/>
                </a:solidFill>
              </a:rPr>
              <a:t>function</a:t>
            </a:r>
            <a:r>
              <a:rPr lang="pt-BR" sz="900">
                <a:solidFill>
                  <a:schemeClr val="dk1"/>
                </a:solidFill>
              </a:rPr>
              <a:t> </a:t>
            </a:r>
            <a:r>
              <a:rPr b="1" lang="pt-BR" sz="900">
                <a:solidFill>
                  <a:srgbClr val="0066BB"/>
                </a:solidFill>
              </a:rPr>
              <a:t>getValorFrete</a:t>
            </a:r>
            <a:r>
              <a:rPr lang="pt-BR" sz="900">
                <a:solidFill>
                  <a:schemeClr val="dk1"/>
                </a:solidFill>
              </a:rPr>
              <a:t>()</a:t>
            </a:r>
            <a:r>
              <a:rPr lang="pt-BR" sz="900">
                <a:solidFill>
                  <a:srgbClr val="333333"/>
                </a:solidFill>
              </a:rPr>
              <a:t>:</a:t>
            </a:r>
            <a:r>
              <a:rPr lang="pt-BR" sz="900">
                <a:solidFill>
                  <a:schemeClr val="dk1"/>
                </a:solidFill>
              </a:rPr>
              <a:t> float{</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if</a:t>
            </a:r>
            <a:r>
              <a:rPr lang="pt-BR" sz="900">
                <a:solidFill>
                  <a:schemeClr val="dk1"/>
                </a:solidFill>
              </a:rPr>
              <a:t>(</a:t>
            </a:r>
            <a:r>
              <a:rPr lang="pt-BR" sz="900">
                <a:solidFill>
                  <a:srgbClr val="996633"/>
                </a:solidFill>
              </a:rPr>
              <a:t>$this</a:t>
            </a:r>
            <a:r>
              <a:rPr lang="pt-BR" sz="900">
                <a:solidFill>
                  <a:srgbClr val="333333"/>
                </a:solidFill>
              </a:rPr>
              <a:t>-&gt;</a:t>
            </a:r>
            <a:r>
              <a:rPr lang="pt-BR" sz="900">
                <a:solidFill>
                  <a:srgbClr val="0000CC"/>
                </a:solidFill>
              </a:rPr>
              <a:t>tipoFrete</a:t>
            </a:r>
            <a:r>
              <a:rPr lang="pt-BR" sz="900">
                <a:solidFill>
                  <a:schemeClr val="dk1"/>
                </a:solidFill>
              </a:rPr>
              <a:t> </a:t>
            </a:r>
            <a:r>
              <a:rPr lang="pt-BR" sz="900">
                <a:solidFill>
                  <a:srgbClr val="333333"/>
                </a:solidFill>
              </a:rPr>
              <a:t>==</a:t>
            </a:r>
            <a:r>
              <a:rPr lang="pt-BR" sz="900">
                <a:solidFill>
                  <a:schemeClr val="dk1"/>
                </a:solidFill>
              </a:rPr>
              <a:t> </a:t>
            </a:r>
            <a:r>
              <a:rPr lang="pt-BR" sz="900">
                <a:solidFill>
                  <a:schemeClr val="dk1"/>
                </a:solidFill>
                <a:highlight>
                  <a:srgbClr val="FFF0F0"/>
                </a:highlight>
              </a:rPr>
              <a:t>'PAC'</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if</a:t>
            </a:r>
            <a:r>
              <a:rPr lang="pt-BR" sz="900">
                <a:solidFill>
                  <a:schemeClr val="dk1"/>
                </a:solidFill>
              </a:rPr>
              <a:t>(</a:t>
            </a:r>
            <a:r>
              <a:rPr lang="pt-BR" sz="900">
                <a:solidFill>
                  <a:srgbClr val="996633"/>
                </a:solidFill>
              </a:rPr>
              <a:t>$this</a:t>
            </a:r>
            <a:r>
              <a:rPr lang="pt-BR" sz="900">
                <a:solidFill>
                  <a:srgbClr val="333333"/>
                </a:solidFill>
              </a:rPr>
              <a:t>-&gt;</a:t>
            </a:r>
            <a:r>
              <a:rPr lang="pt-BR" sz="900">
                <a:solidFill>
                  <a:srgbClr val="0000CC"/>
                </a:solidFill>
              </a:rPr>
              <a:t>getValorItems</a:t>
            </a:r>
            <a:r>
              <a:rPr lang="pt-BR" sz="900">
                <a:solidFill>
                  <a:schemeClr val="dk1"/>
                </a:solidFill>
              </a:rPr>
              <a:t>() </a:t>
            </a:r>
            <a:r>
              <a:rPr lang="pt-BR" sz="900">
                <a:solidFill>
                  <a:srgbClr val="333333"/>
                </a:solidFill>
              </a:rPr>
              <a:t>&gt;</a:t>
            </a:r>
            <a:r>
              <a:rPr lang="pt-BR" sz="900">
                <a:solidFill>
                  <a:schemeClr val="dk1"/>
                </a:solidFill>
              </a:rPr>
              <a:t> </a:t>
            </a:r>
            <a:r>
              <a:rPr b="1" lang="pt-BR" sz="900">
                <a:solidFill>
                  <a:srgbClr val="6600EE"/>
                </a:solidFill>
              </a:rPr>
              <a:t>120.00</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return</a:t>
            </a:r>
            <a:r>
              <a:rPr lang="pt-BR" sz="900">
                <a:solidFill>
                  <a:schemeClr val="dk1"/>
                </a:solidFill>
              </a:rPr>
              <a:t> </a:t>
            </a:r>
            <a:r>
              <a:rPr b="1" lang="pt-BR" sz="900">
                <a:solidFill>
                  <a:srgbClr val="0000DD"/>
                </a:solidFill>
              </a:rPr>
              <a:t>0</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return</a:t>
            </a:r>
            <a:r>
              <a:rPr lang="pt-BR" sz="900">
                <a:solidFill>
                  <a:schemeClr val="dk1"/>
                </a:solidFill>
              </a:rPr>
              <a:t> (</a:t>
            </a:r>
            <a:r>
              <a:rPr lang="pt-BR" sz="900">
                <a:solidFill>
                  <a:srgbClr val="996633"/>
                </a:solidFill>
              </a:rPr>
              <a:t>$this</a:t>
            </a:r>
            <a:r>
              <a:rPr lang="pt-BR" sz="900">
                <a:solidFill>
                  <a:srgbClr val="333333"/>
                </a:solidFill>
              </a:rPr>
              <a:t>-&gt;</a:t>
            </a:r>
            <a:r>
              <a:rPr lang="pt-BR" sz="900">
                <a:solidFill>
                  <a:srgbClr val="0000CC"/>
                </a:solidFill>
              </a:rPr>
              <a:t>getPesoTotal</a:t>
            </a:r>
            <a:r>
              <a:rPr lang="pt-BR" sz="900">
                <a:solidFill>
                  <a:schemeClr val="dk1"/>
                </a:solidFill>
              </a:rPr>
              <a:t>() </a:t>
            </a:r>
            <a:r>
              <a:rPr lang="pt-BR" sz="900">
                <a:solidFill>
                  <a:srgbClr val="333333"/>
                </a:solidFill>
              </a:rPr>
              <a:t>*</a:t>
            </a:r>
            <a:r>
              <a:rPr lang="pt-BR" sz="900">
                <a:solidFill>
                  <a:schemeClr val="dk1"/>
                </a:solidFill>
              </a:rPr>
              <a:t> </a:t>
            </a:r>
            <a:r>
              <a:rPr b="1" lang="pt-BR" sz="900">
                <a:solidFill>
                  <a:srgbClr val="6600EE"/>
                </a:solidFill>
              </a:rPr>
              <a:t>1.5</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if</a:t>
            </a:r>
            <a:r>
              <a:rPr lang="pt-BR" sz="900">
                <a:solidFill>
                  <a:schemeClr val="dk1"/>
                </a:solidFill>
              </a:rPr>
              <a:t>(</a:t>
            </a:r>
            <a:r>
              <a:rPr lang="pt-BR" sz="900">
                <a:solidFill>
                  <a:srgbClr val="996633"/>
                </a:solidFill>
              </a:rPr>
              <a:t>$this</a:t>
            </a:r>
            <a:r>
              <a:rPr lang="pt-BR" sz="900">
                <a:solidFill>
                  <a:srgbClr val="333333"/>
                </a:solidFill>
              </a:rPr>
              <a:t>-&gt;</a:t>
            </a:r>
            <a:r>
              <a:rPr lang="pt-BR" sz="900">
                <a:solidFill>
                  <a:srgbClr val="0000CC"/>
                </a:solidFill>
              </a:rPr>
              <a:t>tipoFrete</a:t>
            </a:r>
            <a:r>
              <a:rPr lang="pt-BR" sz="900">
                <a:solidFill>
                  <a:schemeClr val="dk1"/>
                </a:solidFill>
              </a:rPr>
              <a:t> </a:t>
            </a:r>
            <a:r>
              <a:rPr lang="pt-BR" sz="900">
                <a:solidFill>
                  <a:srgbClr val="333333"/>
                </a:solidFill>
              </a:rPr>
              <a:t>==</a:t>
            </a:r>
            <a:r>
              <a:rPr lang="pt-BR" sz="900">
                <a:solidFill>
                  <a:schemeClr val="dk1"/>
                </a:solidFill>
              </a:rPr>
              <a:t> </a:t>
            </a:r>
            <a:r>
              <a:rPr lang="pt-BR" sz="900">
                <a:solidFill>
                  <a:schemeClr val="dk1"/>
                </a:solidFill>
                <a:highlight>
                  <a:srgbClr val="FFF0F0"/>
                </a:highlight>
              </a:rPr>
              <a:t>'SEDEX'</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return</a:t>
            </a:r>
            <a:r>
              <a:rPr lang="pt-BR" sz="900">
                <a:solidFill>
                  <a:schemeClr val="dk1"/>
                </a:solidFill>
              </a:rPr>
              <a:t> (</a:t>
            </a:r>
            <a:r>
              <a:rPr lang="pt-BR" sz="900">
                <a:solidFill>
                  <a:srgbClr val="996633"/>
                </a:solidFill>
              </a:rPr>
              <a:t>$this</a:t>
            </a:r>
            <a:r>
              <a:rPr lang="pt-BR" sz="900">
                <a:solidFill>
                  <a:srgbClr val="333333"/>
                </a:solidFill>
              </a:rPr>
              <a:t>-&gt;</a:t>
            </a:r>
            <a:r>
              <a:rPr lang="pt-BR" sz="900">
                <a:solidFill>
                  <a:srgbClr val="0000CC"/>
                </a:solidFill>
              </a:rPr>
              <a:t>getPesoTotal</a:t>
            </a:r>
            <a:r>
              <a:rPr lang="pt-BR" sz="900">
                <a:solidFill>
                  <a:schemeClr val="dk1"/>
                </a:solidFill>
              </a:rPr>
              <a:t>() </a:t>
            </a:r>
            <a:r>
              <a:rPr lang="pt-BR" sz="900">
                <a:solidFill>
                  <a:srgbClr val="333333"/>
                </a:solidFill>
              </a:rPr>
              <a:t>*</a:t>
            </a:r>
            <a:r>
              <a:rPr lang="pt-BR" sz="900">
                <a:solidFill>
                  <a:schemeClr val="dk1"/>
                </a:solidFill>
              </a:rPr>
              <a:t> </a:t>
            </a:r>
            <a:r>
              <a:rPr b="1" lang="pt-BR" sz="900">
                <a:solidFill>
                  <a:srgbClr val="0000DD"/>
                </a:solidFill>
              </a:rPr>
              <a:t>3</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   </a:t>
            </a:r>
            <a:endParaRPr sz="900">
              <a:solidFill>
                <a:schemeClr val="dk1"/>
              </a:solidFill>
            </a:endParaRPr>
          </a:p>
          <a:p>
            <a:pPr indent="0" lvl="0" marL="0" rtl="0" algn="l">
              <a:spcBef>
                <a:spcPts val="0"/>
              </a:spcBef>
              <a:spcAft>
                <a:spcPts val="0"/>
              </a:spcAft>
              <a:buNone/>
            </a:pP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public</a:t>
            </a:r>
            <a:r>
              <a:rPr lang="pt-BR" sz="900">
                <a:solidFill>
                  <a:schemeClr val="dk1"/>
                </a:solidFill>
              </a:rPr>
              <a:t> </a:t>
            </a:r>
            <a:r>
              <a:rPr b="1" lang="pt-BR" sz="900">
                <a:solidFill>
                  <a:srgbClr val="008800"/>
                </a:solidFill>
              </a:rPr>
              <a:t>function</a:t>
            </a:r>
            <a:r>
              <a:rPr lang="pt-BR" sz="900">
                <a:solidFill>
                  <a:schemeClr val="dk1"/>
                </a:solidFill>
              </a:rPr>
              <a:t> </a:t>
            </a:r>
            <a:r>
              <a:rPr b="1" lang="pt-BR" sz="900">
                <a:solidFill>
                  <a:srgbClr val="0066BB"/>
                </a:solidFill>
              </a:rPr>
              <a:t>getDataEntrega</a:t>
            </a:r>
            <a:r>
              <a:rPr lang="pt-BR" sz="900">
                <a:solidFill>
                  <a:schemeClr val="dk1"/>
                </a:solidFill>
              </a:rPr>
              <a:t>()</a:t>
            </a:r>
            <a:r>
              <a:rPr lang="pt-BR" sz="900">
                <a:solidFill>
                  <a:srgbClr val="333333"/>
                </a:solidFill>
              </a:rPr>
              <a:t>:</a:t>
            </a:r>
            <a:r>
              <a:rPr lang="pt-BR" sz="900">
                <a:solidFill>
                  <a:schemeClr val="dk1"/>
                </a:solidFill>
              </a:rPr>
              <a:t> \DateTimeImmutable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if</a:t>
            </a:r>
            <a:r>
              <a:rPr lang="pt-BR" sz="900">
                <a:solidFill>
                  <a:schemeClr val="dk1"/>
                </a:solidFill>
              </a:rPr>
              <a:t>(</a:t>
            </a:r>
            <a:r>
              <a:rPr lang="pt-BR" sz="900">
                <a:solidFill>
                  <a:srgbClr val="996633"/>
                </a:solidFill>
              </a:rPr>
              <a:t>$this</a:t>
            </a:r>
            <a:r>
              <a:rPr lang="pt-BR" sz="900">
                <a:solidFill>
                  <a:srgbClr val="333333"/>
                </a:solidFill>
              </a:rPr>
              <a:t>-&gt;</a:t>
            </a:r>
            <a:r>
              <a:rPr lang="pt-BR" sz="900">
                <a:solidFill>
                  <a:srgbClr val="0000CC"/>
                </a:solidFill>
              </a:rPr>
              <a:t>tipoFrete</a:t>
            </a:r>
            <a:r>
              <a:rPr lang="pt-BR" sz="900">
                <a:solidFill>
                  <a:schemeClr val="dk1"/>
                </a:solidFill>
              </a:rPr>
              <a:t> </a:t>
            </a:r>
            <a:r>
              <a:rPr lang="pt-BR" sz="900">
                <a:solidFill>
                  <a:srgbClr val="333333"/>
                </a:solidFill>
              </a:rPr>
              <a:t>==</a:t>
            </a:r>
            <a:r>
              <a:rPr lang="pt-BR" sz="900">
                <a:solidFill>
                  <a:schemeClr val="dk1"/>
                </a:solidFill>
              </a:rPr>
              <a:t> </a:t>
            </a:r>
            <a:r>
              <a:rPr lang="pt-BR" sz="900">
                <a:solidFill>
                  <a:schemeClr val="dk1"/>
                </a:solidFill>
                <a:highlight>
                  <a:srgbClr val="FFF0F0"/>
                </a:highlight>
              </a:rPr>
              <a:t>'PAC'</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return</a:t>
            </a:r>
            <a:r>
              <a:rPr lang="pt-BR" sz="900">
                <a:solidFill>
                  <a:schemeClr val="dk1"/>
                </a:solidFill>
              </a:rPr>
              <a:t> </a:t>
            </a:r>
            <a:r>
              <a:rPr lang="pt-BR" sz="900">
                <a:solidFill>
                  <a:srgbClr val="996633"/>
                </a:solidFill>
              </a:rPr>
              <a:t>$this</a:t>
            </a:r>
            <a:r>
              <a:rPr lang="pt-BR" sz="900">
                <a:solidFill>
                  <a:srgbClr val="333333"/>
                </a:solidFill>
              </a:rPr>
              <a:t>-&gt;</a:t>
            </a:r>
            <a:r>
              <a:rPr lang="pt-BR" sz="900">
                <a:solidFill>
                  <a:srgbClr val="0000CC"/>
                </a:solidFill>
              </a:rPr>
              <a:t>data</a:t>
            </a:r>
            <a:r>
              <a:rPr lang="pt-BR" sz="900">
                <a:solidFill>
                  <a:srgbClr val="333333"/>
                </a:solidFill>
              </a:rPr>
              <a:t>-&gt;</a:t>
            </a:r>
            <a:r>
              <a:rPr lang="pt-BR" sz="900">
                <a:solidFill>
                  <a:srgbClr val="0000CC"/>
                </a:solidFill>
              </a:rPr>
              <a:t>modify</a:t>
            </a:r>
            <a:r>
              <a:rPr lang="pt-BR" sz="900">
                <a:solidFill>
                  <a:schemeClr val="dk1"/>
                </a:solidFill>
              </a:rPr>
              <a:t>(</a:t>
            </a:r>
            <a:r>
              <a:rPr lang="pt-BR" sz="900">
                <a:solidFill>
                  <a:schemeClr val="dk1"/>
                </a:solidFill>
                <a:highlight>
                  <a:srgbClr val="FFF0F0"/>
                </a:highlight>
              </a:rPr>
              <a:t>'+ 15 days'</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if</a:t>
            </a:r>
            <a:r>
              <a:rPr lang="pt-BR" sz="900">
                <a:solidFill>
                  <a:schemeClr val="dk1"/>
                </a:solidFill>
              </a:rPr>
              <a:t>(</a:t>
            </a:r>
            <a:r>
              <a:rPr lang="pt-BR" sz="900">
                <a:solidFill>
                  <a:srgbClr val="996633"/>
                </a:solidFill>
              </a:rPr>
              <a:t>$this</a:t>
            </a:r>
            <a:r>
              <a:rPr lang="pt-BR" sz="900">
                <a:solidFill>
                  <a:srgbClr val="333333"/>
                </a:solidFill>
              </a:rPr>
              <a:t>-&gt;</a:t>
            </a:r>
            <a:r>
              <a:rPr lang="pt-BR" sz="900">
                <a:solidFill>
                  <a:srgbClr val="0000CC"/>
                </a:solidFill>
              </a:rPr>
              <a:t>tipoFrete</a:t>
            </a:r>
            <a:r>
              <a:rPr lang="pt-BR" sz="900">
                <a:solidFill>
                  <a:schemeClr val="dk1"/>
                </a:solidFill>
              </a:rPr>
              <a:t> </a:t>
            </a:r>
            <a:r>
              <a:rPr lang="pt-BR" sz="900">
                <a:solidFill>
                  <a:srgbClr val="333333"/>
                </a:solidFill>
              </a:rPr>
              <a:t>==</a:t>
            </a:r>
            <a:r>
              <a:rPr lang="pt-BR" sz="900">
                <a:solidFill>
                  <a:schemeClr val="dk1"/>
                </a:solidFill>
              </a:rPr>
              <a:t> </a:t>
            </a:r>
            <a:r>
              <a:rPr lang="pt-BR" sz="900">
                <a:solidFill>
                  <a:schemeClr val="dk1"/>
                </a:solidFill>
                <a:highlight>
                  <a:srgbClr val="FFF0F0"/>
                </a:highlight>
              </a:rPr>
              <a:t>'SEDEX'</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return</a:t>
            </a:r>
            <a:r>
              <a:rPr lang="pt-BR" sz="900">
                <a:solidFill>
                  <a:schemeClr val="dk1"/>
                </a:solidFill>
              </a:rPr>
              <a:t> </a:t>
            </a:r>
            <a:r>
              <a:rPr lang="pt-BR" sz="900">
                <a:solidFill>
                  <a:srgbClr val="996633"/>
                </a:solidFill>
              </a:rPr>
              <a:t>$this</a:t>
            </a:r>
            <a:r>
              <a:rPr lang="pt-BR" sz="900">
                <a:solidFill>
                  <a:srgbClr val="333333"/>
                </a:solidFill>
              </a:rPr>
              <a:t>-&gt;</a:t>
            </a:r>
            <a:r>
              <a:rPr lang="pt-BR" sz="900">
                <a:solidFill>
                  <a:srgbClr val="0000CC"/>
                </a:solidFill>
              </a:rPr>
              <a:t>data</a:t>
            </a:r>
            <a:r>
              <a:rPr lang="pt-BR" sz="900">
                <a:solidFill>
                  <a:srgbClr val="333333"/>
                </a:solidFill>
              </a:rPr>
              <a:t>-&gt;</a:t>
            </a:r>
            <a:r>
              <a:rPr lang="pt-BR" sz="900">
                <a:solidFill>
                  <a:srgbClr val="0000CC"/>
                </a:solidFill>
              </a:rPr>
              <a:t>modify</a:t>
            </a:r>
            <a:r>
              <a:rPr lang="pt-BR" sz="900">
                <a:solidFill>
                  <a:schemeClr val="dk1"/>
                </a:solidFill>
              </a:rPr>
              <a:t>(</a:t>
            </a:r>
            <a:r>
              <a:rPr lang="pt-BR" sz="900">
                <a:solidFill>
                  <a:schemeClr val="dk1"/>
                </a:solidFill>
                <a:highlight>
                  <a:srgbClr val="FFF0F0"/>
                </a:highlight>
              </a:rPr>
              <a:t>'+5 days'</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 </a:t>
            </a:r>
            <a:endParaRPr sz="900">
              <a:solidFill>
                <a:schemeClr val="dk1"/>
              </a:solidFill>
            </a:endParaRPr>
          </a:p>
          <a:p>
            <a:pPr indent="0" lvl="0" marL="0" rtl="0" algn="l">
              <a:spcBef>
                <a:spcPts val="0"/>
              </a:spcBef>
              <a:spcAft>
                <a:spcPts val="0"/>
              </a:spcAft>
              <a:buNone/>
            </a:pP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rgbClr val="996633"/>
                </a:solidFill>
              </a:rPr>
              <a:t>$pedido</a:t>
            </a:r>
            <a:r>
              <a:rPr lang="pt-BR" sz="900">
                <a:solidFill>
                  <a:schemeClr val="dk1"/>
                </a:solidFill>
              </a:rPr>
              <a:t> </a:t>
            </a:r>
            <a:r>
              <a:rPr lang="pt-BR" sz="900">
                <a:solidFill>
                  <a:srgbClr val="333333"/>
                </a:solidFill>
              </a:rPr>
              <a:t>=</a:t>
            </a:r>
            <a:r>
              <a:rPr lang="pt-BR" sz="900">
                <a:solidFill>
                  <a:schemeClr val="dk1"/>
                </a:solidFill>
              </a:rPr>
              <a:t> </a:t>
            </a:r>
            <a:r>
              <a:rPr b="1" lang="pt-BR" sz="900">
                <a:solidFill>
                  <a:srgbClr val="008800"/>
                </a:solidFill>
              </a:rPr>
              <a:t>new</a:t>
            </a:r>
            <a:r>
              <a:rPr lang="pt-BR" sz="900">
                <a:solidFill>
                  <a:schemeClr val="dk1"/>
                </a:solidFill>
              </a:rPr>
              <a:t> Pedido(</a:t>
            </a:r>
            <a:r>
              <a:rPr b="1" lang="pt-BR" sz="900">
                <a:solidFill>
                  <a:srgbClr val="008800"/>
                </a:solidFill>
              </a:rPr>
              <a:t>new</a:t>
            </a:r>
            <a:r>
              <a:rPr lang="pt-BR" sz="900">
                <a:solidFill>
                  <a:schemeClr val="dk1"/>
                </a:solidFill>
              </a:rPr>
              <a:t> \DateTime(), [</a:t>
            </a:r>
            <a:endParaRPr sz="900">
              <a:solidFill>
                <a:schemeClr val="dk1"/>
              </a:solidFill>
            </a:endParaRPr>
          </a:p>
          <a:p>
            <a:pPr indent="457200" lvl="0" marL="0" rtl="0" algn="l">
              <a:spcBef>
                <a:spcPts val="0"/>
              </a:spcBef>
              <a:spcAft>
                <a:spcPts val="0"/>
              </a:spcAft>
              <a:buNone/>
            </a:pPr>
            <a:r>
              <a:rPr b="1" lang="pt-BR" sz="900">
                <a:solidFill>
                  <a:srgbClr val="008800"/>
                </a:solidFill>
              </a:rPr>
              <a:t>new</a:t>
            </a:r>
            <a:r>
              <a:rPr lang="pt-BR" sz="900">
                <a:solidFill>
                  <a:schemeClr val="dk1"/>
                </a:solidFill>
              </a:rPr>
              <a:t> Item(</a:t>
            </a:r>
            <a:r>
              <a:rPr b="1" lang="pt-BR" sz="900">
                <a:solidFill>
                  <a:srgbClr val="6600EE"/>
                </a:solidFill>
              </a:rPr>
              <a:t>40.50</a:t>
            </a:r>
            <a:r>
              <a:rPr lang="pt-BR" sz="900">
                <a:solidFill>
                  <a:schemeClr val="dk1"/>
                </a:solidFill>
              </a:rPr>
              <a:t>, </a:t>
            </a:r>
            <a:r>
              <a:rPr b="1" lang="pt-BR" sz="900">
                <a:solidFill>
                  <a:srgbClr val="0000DD"/>
                </a:solidFill>
              </a:rPr>
              <a:t>2</a:t>
            </a:r>
            <a:r>
              <a:rPr lang="pt-BR" sz="900">
                <a:solidFill>
                  <a:schemeClr val="dk1"/>
                </a:solidFill>
              </a:rPr>
              <a:t>), </a:t>
            </a:r>
            <a:r>
              <a:rPr b="1" lang="pt-BR" sz="900">
                <a:solidFill>
                  <a:srgbClr val="008800"/>
                </a:solidFill>
              </a:rPr>
              <a:t>new</a:t>
            </a:r>
            <a:r>
              <a:rPr lang="pt-BR" sz="900">
                <a:solidFill>
                  <a:schemeClr val="dk1"/>
                </a:solidFill>
              </a:rPr>
              <a:t> Item(</a:t>
            </a:r>
            <a:r>
              <a:rPr b="1" lang="pt-BR" sz="900">
                <a:solidFill>
                  <a:srgbClr val="6600EE"/>
                </a:solidFill>
              </a:rPr>
              <a:t>90.20</a:t>
            </a:r>
            <a:r>
              <a:rPr lang="pt-BR" sz="900">
                <a:solidFill>
                  <a:schemeClr val="dk1"/>
                </a:solidFill>
              </a:rPr>
              <a:t>, </a:t>
            </a:r>
            <a:r>
              <a:rPr b="1" lang="pt-BR" sz="900">
                <a:solidFill>
                  <a:srgbClr val="0000DD"/>
                </a:solidFill>
              </a:rPr>
              <a:t>18</a:t>
            </a:r>
            <a:r>
              <a:rPr lang="pt-BR" sz="900">
                <a:solidFill>
                  <a:schemeClr val="dk1"/>
                </a:solidFill>
              </a:rPr>
              <a:t>)], </a:t>
            </a:r>
            <a:r>
              <a:rPr lang="pt-BR" sz="900">
                <a:solidFill>
                  <a:schemeClr val="dk1"/>
                </a:solidFill>
                <a:highlight>
                  <a:srgbClr val="FFF0F0"/>
                </a:highlight>
              </a:rPr>
              <a:t>'SEDEX'</a:t>
            </a:r>
            <a:r>
              <a:rPr lang="pt-BR" sz="900">
                <a:solidFill>
                  <a:schemeClr val="dk1"/>
                </a:solidFill>
              </a:rPr>
              <a:t>);</a:t>
            </a:r>
            <a:endParaRPr sz="900">
              <a:solidFill>
                <a:schemeClr val="dk1"/>
              </a:solidFill>
            </a:endParaRPr>
          </a:p>
          <a:p>
            <a:pPr indent="0" lvl="0" marL="0" rtl="0" algn="l">
              <a:spcBef>
                <a:spcPts val="0"/>
              </a:spcBef>
              <a:spcAft>
                <a:spcPts val="0"/>
              </a:spcAft>
              <a:buNone/>
            </a:pPr>
            <a:r>
              <a:rPr b="1" lang="pt-BR" sz="900">
                <a:solidFill>
                  <a:srgbClr val="008800"/>
                </a:solidFill>
              </a:rPr>
              <a:t>echo</a:t>
            </a:r>
            <a:r>
              <a:rPr lang="pt-BR" sz="900">
                <a:solidFill>
                  <a:schemeClr val="dk1"/>
                </a:solidFill>
              </a:rPr>
              <a:t> </a:t>
            </a:r>
            <a:r>
              <a:rPr lang="pt-BR" sz="900">
                <a:solidFill>
                  <a:srgbClr val="996633"/>
                </a:solidFill>
              </a:rPr>
              <a:t>$pedido</a:t>
            </a:r>
            <a:r>
              <a:rPr lang="pt-BR" sz="900">
                <a:solidFill>
                  <a:srgbClr val="333333"/>
                </a:solidFill>
              </a:rPr>
              <a:t>-&gt;</a:t>
            </a:r>
            <a:r>
              <a:rPr lang="pt-BR" sz="900">
                <a:solidFill>
                  <a:srgbClr val="0000CC"/>
                </a:solidFill>
              </a:rPr>
              <a:t>getValorFrete</a:t>
            </a:r>
            <a:r>
              <a:rPr lang="pt-BR" sz="900">
                <a:solidFill>
                  <a:schemeClr val="dk1"/>
                </a:solidFill>
              </a:rPr>
              <a:t>()</a:t>
            </a:r>
            <a:r>
              <a:rPr lang="pt-BR" sz="900">
                <a:solidFill>
                  <a:srgbClr val="333333"/>
                </a:solidFill>
              </a:rPr>
              <a:t>.</a:t>
            </a:r>
            <a:r>
              <a:rPr lang="pt-BR" sz="900">
                <a:solidFill>
                  <a:schemeClr val="dk1"/>
                </a:solidFill>
                <a:highlight>
                  <a:srgbClr val="FFF0F0"/>
                </a:highlight>
              </a:rPr>
              <a:t>"&lt;br/&gt;"</a:t>
            </a:r>
            <a:r>
              <a:rPr lang="pt-BR" sz="900">
                <a:solidFill>
                  <a:schemeClr val="dk1"/>
                </a:solidFill>
              </a:rPr>
              <a:t>;</a:t>
            </a:r>
            <a:endParaRPr sz="900">
              <a:solidFill>
                <a:schemeClr val="dk1"/>
              </a:solidFill>
            </a:endParaRPr>
          </a:p>
          <a:p>
            <a:pPr indent="0" lvl="0" marL="0" rtl="0" algn="l">
              <a:lnSpc>
                <a:spcPct val="125000"/>
              </a:lnSpc>
              <a:spcBef>
                <a:spcPts val="0"/>
              </a:spcBef>
              <a:spcAft>
                <a:spcPts val="0"/>
              </a:spcAft>
              <a:buNone/>
            </a:pPr>
            <a:r>
              <a:rPr b="1" lang="pt-BR" sz="900">
                <a:solidFill>
                  <a:srgbClr val="008800"/>
                </a:solidFill>
              </a:rPr>
              <a:t>echo</a:t>
            </a:r>
            <a:r>
              <a:rPr lang="pt-BR" sz="900">
                <a:solidFill>
                  <a:schemeClr val="dk1"/>
                </a:solidFill>
              </a:rPr>
              <a:t> </a:t>
            </a:r>
            <a:r>
              <a:rPr lang="pt-BR" sz="900">
                <a:solidFill>
                  <a:srgbClr val="996633"/>
                </a:solidFill>
              </a:rPr>
              <a:t>$pedido</a:t>
            </a:r>
            <a:r>
              <a:rPr lang="pt-BR" sz="900">
                <a:solidFill>
                  <a:srgbClr val="333333"/>
                </a:solidFill>
              </a:rPr>
              <a:t>-&gt;</a:t>
            </a:r>
            <a:r>
              <a:rPr lang="pt-BR" sz="900">
                <a:solidFill>
                  <a:srgbClr val="0000CC"/>
                </a:solidFill>
              </a:rPr>
              <a:t>getDataEntrega</a:t>
            </a:r>
            <a:r>
              <a:rPr lang="pt-BR" sz="900">
                <a:solidFill>
                  <a:schemeClr val="dk1"/>
                </a:solidFill>
              </a:rPr>
              <a:t>()</a:t>
            </a:r>
            <a:r>
              <a:rPr lang="pt-BR" sz="900">
                <a:solidFill>
                  <a:srgbClr val="333333"/>
                </a:solidFill>
              </a:rPr>
              <a:t>-&gt;</a:t>
            </a:r>
            <a:r>
              <a:rPr lang="pt-BR" sz="900">
                <a:solidFill>
                  <a:srgbClr val="0000CC"/>
                </a:solidFill>
              </a:rPr>
              <a:t>format</a:t>
            </a:r>
            <a:r>
              <a:rPr lang="pt-BR" sz="900">
                <a:solidFill>
                  <a:schemeClr val="dk1"/>
                </a:solidFill>
              </a:rPr>
              <a:t>(</a:t>
            </a:r>
            <a:r>
              <a:rPr lang="pt-BR" sz="900">
                <a:solidFill>
                  <a:schemeClr val="dk1"/>
                </a:solidFill>
                <a:highlight>
                  <a:srgbClr val="FFF0F0"/>
                </a:highlight>
              </a:rPr>
              <a:t>'d/m/Y'</a:t>
            </a:r>
            <a:r>
              <a:rPr lang="pt-BR" sz="900">
                <a:solidFill>
                  <a:schemeClr val="dk1"/>
                </a:solidFill>
              </a:rPr>
              <a:t>);</a:t>
            </a:r>
            <a:endParaRPr sz="900">
              <a:solidFill>
                <a:schemeClr val="dk1"/>
              </a:solidFill>
            </a:endParaRPr>
          </a:p>
        </p:txBody>
      </p:sp>
    </p:spTree>
  </p:cSld>
  <p:clrMapOvr>
    <a:masterClrMapping/>
  </p:clrMapOvr>
</p:sld>
</file>

<file path=ppt/slides/slide4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5" name="Shape 3635"/>
        <p:cNvGrpSpPr/>
        <p:nvPr/>
      </p:nvGrpSpPr>
      <p:grpSpPr>
        <a:xfrm>
          <a:off x="0" y="0"/>
          <a:ext cx="0" cy="0"/>
          <a:chOff x="0" y="0"/>
          <a:chExt cx="0" cy="0"/>
        </a:xfrm>
      </p:grpSpPr>
      <p:sp>
        <p:nvSpPr>
          <p:cNvPr id="3636" name="Google Shape;3636;p44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Open/Closed Principle (depois - parte1)</a:t>
            </a:r>
            <a:endParaRPr/>
          </a:p>
        </p:txBody>
      </p:sp>
      <p:sp>
        <p:nvSpPr>
          <p:cNvPr id="3637" name="Google Shape;3637;p444"/>
          <p:cNvSpPr txBox="1"/>
          <p:nvPr/>
        </p:nvSpPr>
        <p:spPr>
          <a:xfrm>
            <a:off x="353100" y="1017725"/>
            <a:ext cx="4345500" cy="41259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pt-BR" sz="900">
                <a:solidFill>
                  <a:srgbClr val="008800"/>
                </a:solidFill>
              </a:rPr>
              <a:t>class</a:t>
            </a:r>
            <a:r>
              <a:rPr lang="pt-BR" sz="900">
                <a:solidFill>
                  <a:schemeClr val="dk1"/>
                </a:solidFill>
              </a:rPr>
              <a:t> </a:t>
            </a:r>
            <a:r>
              <a:rPr b="1" lang="pt-BR" sz="900">
                <a:solidFill>
                  <a:srgbClr val="BB0066"/>
                </a:solidFill>
              </a:rPr>
              <a:t>Pedido</a:t>
            </a: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private</a:t>
            </a:r>
            <a:r>
              <a:rPr lang="pt-BR" sz="900">
                <a:solidFill>
                  <a:schemeClr val="dk1"/>
                </a:solidFill>
              </a:rPr>
              <a:t> \DateTimeInterface </a:t>
            </a:r>
            <a:r>
              <a:rPr lang="pt-BR" sz="900">
                <a:solidFill>
                  <a:srgbClr val="996633"/>
                </a:solidFill>
              </a:rPr>
              <a:t>$data</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private</a:t>
            </a:r>
            <a:r>
              <a:rPr lang="pt-BR" sz="900">
                <a:solidFill>
                  <a:schemeClr val="dk1"/>
                </a:solidFill>
              </a:rPr>
              <a:t> array </a:t>
            </a:r>
            <a:r>
              <a:rPr lang="pt-BR" sz="900">
                <a:solidFill>
                  <a:srgbClr val="996633"/>
                </a:solidFill>
              </a:rPr>
              <a:t>$items</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private</a:t>
            </a:r>
            <a:r>
              <a:rPr lang="pt-BR" sz="900">
                <a:solidFill>
                  <a:schemeClr val="dk1"/>
                </a:solidFill>
              </a:rPr>
              <a:t> Frete </a:t>
            </a:r>
            <a:r>
              <a:rPr lang="pt-BR" sz="900">
                <a:solidFill>
                  <a:srgbClr val="996633"/>
                </a:solidFill>
              </a:rPr>
              <a:t>$frete</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public</a:t>
            </a:r>
            <a:r>
              <a:rPr lang="pt-BR" sz="900">
                <a:solidFill>
                  <a:schemeClr val="dk1"/>
                </a:solidFill>
              </a:rPr>
              <a:t> </a:t>
            </a:r>
            <a:r>
              <a:rPr b="1" lang="pt-BR" sz="900">
                <a:solidFill>
                  <a:srgbClr val="008800"/>
                </a:solidFill>
              </a:rPr>
              <a:t>function</a:t>
            </a:r>
            <a:r>
              <a:rPr lang="pt-BR" sz="900">
                <a:solidFill>
                  <a:schemeClr val="dk1"/>
                </a:solidFill>
              </a:rPr>
              <a:t> </a:t>
            </a:r>
            <a:r>
              <a:rPr b="1" lang="pt-BR" sz="900">
                <a:solidFill>
                  <a:srgbClr val="0066BB"/>
                </a:solidFill>
              </a:rPr>
              <a:t>__construct</a:t>
            </a:r>
            <a:r>
              <a:rPr lang="pt-BR" sz="900">
                <a:solidFill>
                  <a:schemeClr val="dk1"/>
                </a:solidFill>
              </a:rPr>
              <a:t>(\DateTime </a:t>
            </a:r>
            <a:r>
              <a:rPr lang="pt-BR" sz="900">
                <a:solidFill>
                  <a:srgbClr val="996633"/>
                </a:solidFill>
              </a:rPr>
              <a:t>$data</a:t>
            </a:r>
            <a:r>
              <a:rPr lang="pt-BR" sz="900">
                <a:solidFill>
                  <a:schemeClr val="dk1"/>
                </a:solidFill>
              </a:rPr>
              <a:t>, </a:t>
            </a:r>
            <a:r>
              <a:rPr b="1" lang="pt-BR" sz="900">
                <a:solidFill>
                  <a:srgbClr val="008800"/>
                </a:solidFill>
              </a:rPr>
              <a:t>array</a:t>
            </a:r>
            <a:r>
              <a:rPr lang="pt-BR" sz="900">
                <a:solidFill>
                  <a:schemeClr val="dk1"/>
                </a:solidFill>
              </a:rPr>
              <a:t> </a:t>
            </a:r>
            <a:r>
              <a:rPr lang="pt-BR" sz="900">
                <a:solidFill>
                  <a:srgbClr val="996633"/>
                </a:solidFill>
              </a:rPr>
              <a:t>$items</a:t>
            </a:r>
            <a:r>
              <a:rPr lang="pt-BR" sz="900">
                <a:solidFill>
                  <a:schemeClr val="dk1"/>
                </a:solidFill>
              </a:rPr>
              <a:t>, Frete </a:t>
            </a:r>
            <a:r>
              <a:rPr lang="pt-BR" sz="900">
                <a:solidFill>
                  <a:srgbClr val="996633"/>
                </a:solidFill>
              </a:rPr>
              <a:t>$frete</a:t>
            </a: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        </a:t>
            </a:r>
            <a:r>
              <a:rPr lang="pt-BR" sz="900">
                <a:solidFill>
                  <a:srgbClr val="996633"/>
                </a:solidFill>
              </a:rPr>
              <a:t>$this</a:t>
            </a:r>
            <a:r>
              <a:rPr lang="pt-BR" sz="900">
                <a:solidFill>
                  <a:srgbClr val="333333"/>
                </a:solidFill>
              </a:rPr>
              <a:t>-&gt;</a:t>
            </a:r>
            <a:r>
              <a:rPr lang="pt-BR" sz="900">
                <a:solidFill>
                  <a:srgbClr val="0000CC"/>
                </a:solidFill>
              </a:rPr>
              <a:t>data</a:t>
            </a:r>
            <a:r>
              <a:rPr lang="pt-BR" sz="900">
                <a:solidFill>
                  <a:schemeClr val="dk1"/>
                </a:solidFill>
              </a:rPr>
              <a:t> </a:t>
            </a:r>
            <a:r>
              <a:rPr lang="pt-BR" sz="900">
                <a:solidFill>
                  <a:srgbClr val="333333"/>
                </a:solidFill>
              </a:rPr>
              <a:t>=</a:t>
            </a:r>
            <a:r>
              <a:rPr lang="pt-BR" sz="900">
                <a:solidFill>
                  <a:schemeClr val="dk1"/>
                </a:solidFill>
              </a:rPr>
              <a:t> \DateTimeImmutable</a:t>
            </a:r>
            <a:r>
              <a:rPr lang="pt-BR" sz="900">
                <a:solidFill>
                  <a:srgbClr val="333333"/>
                </a:solidFill>
              </a:rPr>
              <a:t>::</a:t>
            </a:r>
            <a:r>
              <a:rPr lang="pt-BR" sz="900">
                <a:solidFill>
                  <a:srgbClr val="0000CC"/>
                </a:solidFill>
              </a:rPr>
              <a:t>createFromMutable</a:t>
            </a:r>
            <a:r>
              <a:rPr lang="pt-BR" sz="900">
                <a:solidFill>
                  <a:schemeClr val="dk1"/>
                </a:solidFill>
              </a:rPr>
              <a:t>(</a:t>
            </a:r>
            <a:r>
              <a:rPr lang="pt-BR" sz="900">
                <a:solidFill>
                  <a:srgbClr val="996633"/>
                </a:solidFill>
              </a:rPr>
              <a:t>$data</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r>
              <a:rPr lang="pt-BR" sz="900">
                <a:solidFill>
                  <a:srgbClr val="996633"/>
                </a:solidFill>
              </a:rPr>
              <a:t>$this</a:t>
            </a:r>
            <a:r>
              <a:rPr lang="pt-BR" sz="900">
                <a:solidFill>
                  <a:srgbClr val="333333"/>
                </a:solidFill>
              </a:rPr>
              <a:t>-&gt;</a:t>
            </a:r>
            <a:r>
              <a:rPr lang="pt-BR" sz="900">
                <a:solidFill>
                  <a:srgbClr val="0000CC"/>
                </a:solidFill>
              </a:rPr>
              <a:t>items</a:t>
            </a:r>
            <a:r>
              <a:rPr lang="pt-BR" sz="900">
                <a:solidFill>
                  <a:schemeClr val="dk1"/>
                </a:solidFill>
              </a:rPr>
              <a:t> </a:t>
            </a:r>
            <a:r>
              <a:rPr lang="pt-BR" sz="900">
                <a:solidFill>
                  <a:srgbClr val="333333"/>
                </a:solidFill>
              </a:rPr>
              <a:t>=</a:t>
            </a:r>
            <a:r>
              <a:rPr lang="pt-BR" sz="900">
                <a:solidFill>
                  <a:schemeClr val="dk1"/>
                </a:solidFill>
              </a:rPr>
              <a:t> </a:t>
            </a:r>
            <a:r>
              <a:rPr lang="pt-BR" sz="900">
                <a:solidFill>
                  <a:srgbClr val="996633"/>
                </a:solidFill>
              </a:rPr>
              <a:t>$items</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r>
              <a:rPr lang="pt-BR" sz="900">
                <a:solidFill>
                  <a:srgbClr val="996633"/>
                </a:solidFill>
              </a:rPr>
              <a:t>$this</a:t>
            </a:r>
            <a:r>
              <a:rPr lang="pt-BR" sz="900">
                <a:solidFill>
                  <a:srgbClr val="333333"/>
                </a:solidFill>
              </a:rPr>
              <a:t>-&gt;</a:t>
            </a:r>
            <a:r>
              <a:rPr lang="pt-BR" sz="900">
                <a:solidFill>
                  <a:srgbClr val="0000CC"/>
                </a:solidFill>
              </a:rPr>
              <a:t>frete</a:t>
            </a:r>
            <a:r>
              <a:rPr lang="pt-BR" sz="900">
                <a:solidFill>
                  <a:schemeClr val="dk1"/>
                </a:solidFill>
              </a:rPr>
              <a:t> </a:t>
            </a:r>
            <a:r>
              <a:rPr lang="pt-BR" sz="900">
                <a:solidFill>
                  <a:srgbClr val="333333"/>
                </a:solidFill>
              </a:rPr>
              <a:t>=</a:t>
            </a:r>
            <a:r>
              <a:rPr lang="pt-BR" sz="900">
                <a:solidFill>
                  <a:schemeClr val="dk1"/>
                </a:solidFill>
              </a:rPr>
              <a:t> </a:t>
            </a:r>
            <a:r>
              <a:rPr lang="pt-BR" sz="900">
                <a:solidFill>
                  <a:srgbClr val="996633"/>
                </a:solidFill>
              </a:rPr>
              <a:t>$frete</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r>
              <a:rPr lang="pt-BR" sz="900">
                <a:solidFill>
                  <a:srgbClr val="996633"/>
                </a:solidFill>
              </a:rPr>
              <a:t>$this</a:t>
            </a:r>
            <a:r>
              <a:rPr lang="pt-BR" sz="900">
                <a:solidFill>
                  <a:srgbClr val="333333"/>
                </a:solidFill>
              </a:rPr>
              <a:t>-&gt;</a:t>
            </a:r>
            <a:r>
              <a:rPr lang="pt-BR" sz="900">
                <a:solidFill>
                  <a:srgbClr val="0000CC"/>
                </a:solidFill>
              </a:rPr>
              <a:t>frete</a:t>
            </a:r>
            <a:r>
              <a:rPr lang="pt-BR" sz="900">
                <a:solidFill>
                  <a:srgbClr val="333333"/>
                </a:solidFill>
              </a:rPr>
              <a:t>-&gt;</a:t>
            </a:r>
            <a:r>
              <a:rPr lang="pt-BR" sz="900">
                <a:solidFill>
                  <a:srgbClr val="0000CC"/>
                </a:solidFill>
              </a:rPr>
              <a:t>setPedido</a:t>
            </a:r>
            <a:r>
              <a:rPr lang="pt-BR" sz="900">
                <a:solidFill>
                  <a:schemeClr val="dk1"/>
                </a:solidFill>
              </a:rPr>
              <a:t>(</a:t>
            </a:r>
            <a:r>
              <a:rPr lang="pt-BR" sz="900">
                <a:solidFill>
                  <a:srgbClr val="996633"/>
                </a:solidFill>
              </a:rPr>
              <a:t>$this</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public</a:t>
            </a:r>
            <a:r>
              <a:rPr lang="pt-BR" sz="900">
                <a:solidFill>
                  <a:schemeClr val="dk1"/>
                </a:solidFill>
              </a:rPr>
              <a:t> </a:t>
            </a:r>
            <a:r>
              <a:rPr b="1" lang="pt-BR" sz="900">
                <a:solidFill>
                  <a:srgbClr val="008800"/>
                </a:solidFill>
              </a:rPr>
              <a:t>function</a:t>
            </a:r>
            <a:r>
              <a:rPr lang="pt-BR" sz="900">
                <a:solidFill>
                  <a:schemeClr val="dk1"/>
                </a:solidFill>
              </a:rPr>
              <a:t> </a:t>
            </a:r>
            <a:r>
              <a:rPr b="1" lang="pt-BR" sz="900">
                <a:solidFill>
                  <a:srgbClr val="0066BB"/>
                </a:solidFill>
              </a:rPr>
              <a:t>getPesoTotal</a:t>
            </a:r>
            <a:r>
              <a:rPr lang="pt-BR" sz="900">
                <a:solidFill>
                  <a:schemeClr val="dk1"/>
                </a:solidFill>
              </a:rPr>
              <a:t>() </a:t>
            </a:r>
            <a:r>
              <a:rPr lang="pt-BR" sz="900">
                <a:solidFill>
                  <a:srgbClr val="333333"/>
                </a:solidFill>
              </a:rPr>
              <a:t>:</a:t>
            </a:r>
            <a:r>
              <a:rPr lang="pt-BR" sz="900">
                <a:solidFill>
                  <a:schemeClr val="dk1"/>
                </a:solidFill>
              </a:rPr>
              <a:t> float{</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return</a:t>
            </a:r>
            <a:r>
              <a:rPr lang="pt-BR" sz="900">
                <a:solidFill>
                  <a:schemeClr val="dk1"/>
                </a:solidFill>
              </a:rPr>
              <a:t> </a:t>
            </a:r>
            <a:r>
              <a:rPr lang="pt-BR" sz="900">
                <a:solidFill>
                  <a:srgbClr val="007020"/>
                </a:solidFill>
              </a:rPr>
              <a:t>array_reduce</a:t>
            </a:r>
            <a:r>
              <a:rPr lang="pt-BR" sz="900">
                <a:solidFill>
                  <a:schemeClr val="dk1"/>
                </a:solidFill>
              </a:rPr>
              <a:t>(</a:t>
            </a:r>
            <a:r>
              <a:rPr lang="pt-BR" sz="900">
                <a:solidFill>
                  <a:srgbClr val="996633"/>
                </a:solidFill>
              </a:rPr>
              <a:t>$this</a:t>
            </a:r>
            <a:r>
              <a:rPr lang="pt-BR" sz="900">
                <a:solidFill>
                  <a:srgbClr val="333333"/>
                </a:solidFill>
              </a:rPr>
              <a:t>-&gt;</a:t>
            </a:r>
            <a:r>
              <a:rPr lang="pt-BR" sz="900">
                <a:solidFill>
                  <a:srgbClr val="0000CC"/>
                </a:solidFill>
              </a:rPr>
              <a:t>items</a:t>
            </a:r>
            <a:r>
              <a:rPr lang="pt-BR" sz="900">
                <a:solidFill>
                  <a:schemeClr val="dk1"/>
                </a:solidFill>
              </a:rPr>
              <a:t>, </a:t>
            </a:r>
            <a:r>
              <a:rPr b="1" lang="pt-BR" sz="900">
                <a:solidFill>
                  <a:srgbClr val="008800"/>
                </a:solidFill>
              </a:rPr>
              <a:t>function</a:t>
            </a:r>
            <a:r>
              <a:rPr lang="pt-BR" sz="900">
                <a:solidFill>
                  <a:schemeClr val="dk1"/>
                </a:solidFill>
              </a:rPr>
              <a:t>(</a:t>
            </a:r>
            <a:r>
              <a:rPr lang="pt-BR" sz="900">
                <a:solidFill>
                  <a:srgbClr val="996633"/>
                </a:solidFill>
              </a:rPr>
              <a:t>$soma</a:t>
            </a:r>
            <a:r>
              <a:rPr lang="pt-BR" sz="900">
                <a:solidFill>
                  <a:schemeClr val="dk1"/>
                </a:solidFill>
              </a:rPr>
              <a:t>, Item </a:t>
            </a:r>
            <a:r>
              <a:rPr lang="pt-BR" sz="900">
                <a:solidFill>
                  <a:srgbClr val="996633"/>
                </a:solidFill>
              </a:rPr>
              <a:t>$item</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return</a:t>
            </a:r>
            <a:r>
              <a:rPr lang="pt-BR" sz="900">
                <a:solidFill>
                  <a:schemeClr val="dk1"/>
                </a:solidFill>
              </a:rPr>
              <a:t> </a:t>
            </a:r>
            <a:r>
              <a:rPr lang="pt-BR" sz="900">
                <a:solidFill>
                  <a:srgbClr val="996633"/>
                </a:solidFill>
              </a:rPr>
              <a:t>$soma</a:t>
            </a:r>
            <a:r>
              <a:rPr lang="pt-BR" sz="900">
                <a:solidFill>
                  <a:schemeClr val="dk1"/>
                </a:solidFill>
              </a:rPr>
              <a:t> </a:t>
            </a:r>
            <a:r>
              <a:rPr lang="pt-BR" sz="900">
                <a:solidFill>
                  <a:srgbClr val="333333"/>
                </a:solidFill>
              </a:rPr>
              <a:t>+</a:t>
            </a:r>
            <a:r>
              <a:rPr lang="pt-BR" sz="900">
                <a:solidFill>
                  <a:schemeClr val="dk1"/>
                </a:solidFill>
              </a:rPr>
              <a:t> </a:t>
            </a:r>
            <a:r>
              <a:rPr lang="pt-BR" sz="900">
                <a:solidFill>
                  <a:srgbClr val="996633"/>
                </a:solidFill>
              </a:rPr>
              <a:t>$item</a:t>
            </a:r>
            <a:r>
              <a:rPr lang="pt-BR" sz="900">
                <a:solidFill>
                  <a:srgbClr val="333333"/>
                </a:solidFill>
              </a:rPr>
              <a:t>-&gt;</a:t>
            </a:r>
            <a:r>
              <a:rPr lang="pt-BR" sz="900">
                <a:solidFill>
                  <a:srgbClr val="0000CC"/>
                </a:solidFill>
              </a:rPr>
              <a:t>peso</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public</a:t>
            </a:r>
            <a:r>
              <a:rPr lang="pt-BR" sz="900">
                <a:solidFill>
                  <a:schemeClr val="dk1"/>
                </a:solidFill>
              </a:rPr>
              <a:t> </a:t>
            </a:r>
            <a:r>
              <a:rPr b="1" lang="pt-BR" sz="900">
                <a:solidFill>
                  <a:srgbClr val="008800"/>
                </a:solidFill>
              </a:rPr>
              <a:t>function</a:t>
            </a:r>
            <a:r>
              <a:rPr lang="pt-BR" sz="900">
                <a:solidFill>
                  <a:schemeClr val="dk1"/>
                </a:solidFill>
              </a:rPr>
              <a:t> </a:t>
            </a:r>
            <a:r>
              <a:rPr b="1" lang="pt-BR" sz="900">
                <a:solidFill>
                  <a:srgbClr val="0066BB"/>
                </a:solidFill>
              </a:rPr>
              <a:t>getValorItems</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return</a:t>
            </a:r>
            <a:r>
              <a:rPr lang="pt-BR" sz="900">
                <a:solidFill>
                  <a:schemeClr val="dk1"/>
                </a:solidFill>
              </a:rPr>
              <a:t> </a:t>
            </a:r>
            <a:r>
              <a:rPr lang="pt-BR" sz="900">
                <a:solidFill>
                  <a:srgbClr val="007020"/>
                </a:solidFill>
              </a:rPr>
              <a:t>array_reduce</a:t>
            </a:r>
            <a:r>
              <a:rPr lang="pt-BR" sz="900">
                <a:solidFill>
                  <a:schemeClr val="dk1"/>
                </a:solidFill>
              </a:rPr>
              <a:t>(</a:t>
            </a:r>
            <a:r>
              <a:rPr lang="pt-BR" sz="900">
                <a:solidFill>
                  <a:srgbClr val="996633"/>
                </a:solidFill>
              </a:rPr>
              <a:t>$this</a:t>
            </a:r>
            <a:r>
              <a:rPr lang="pt-BR" sz="900">
                <a:solidFill>
                  <a:srgbClr val="333333"/>
                </a:solidFill>
              </a:rPr>
              <a:t>-&gt;</a:t>
            </a:r>
            <a:r>
              <a:rPr lang="pt-BR" sz="900">
                <a:solidFill>
                  <a:srgbClr val="0000CC"/>
                </a:solidFill>
              </a:rPr>
              <a:t>items</a:t>
            </a:r>
            <a:r>
              <a:rPr lang="pt-BR" sz="900">
                <a:solidFill>
                  <a:schemeClr val="dk1"/>
                </a:solidFill>
              </a:rPr>
              <a:t>, </a:t>
            </a:r>
            <a:r>
              <a:rPr b="1" lang="pt-BR" sz="900">
                <a:solidFill>
                  <a:srgbClr val="008800"/>
                </a:solidFill>
              </a:rPr>
              <a:t>function</a:t>
            </a:r>
            <a:r>
              <a:rPr lang="pt-BR" sz="900">
                <a:solidFill>
                  <a:schemeClr val="dk1"/>
                </a:solidFill>
              </a:rPr>
              <a:t>(</a:t>
            </a:r>
            <a:r>
              <a:rPr lang="pt-BR" sz="900">
                <a:solidFill>
                  <a:srgbClr val="996633"/>
                </a:solidFill>
              </a:rPr>
              <a:t>$soma</a:t>
            </a:r>
            <a:r>
              <a:rPr lang="pt-BR" sz="900">
                <a:solidFill>
                  <a:schemeClr val="dk1"/>
                </a:solidFill>
              </a:rPr>
              <a:t>, Item </a:t>
            </a:r>
            <a:r>
              <a:rPr lang="pt-BR" sz="900">
                <a:solidFill>
                  <a:srgbClr val="996633"/>
                </a:solidFill>
              </a:rPr>
              <a:t>$item</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return</a:t>
            </a:r>
            <a:r>
              <a:rPr lang="pt-BR" sz="900">
                <a:solidFill>
                  <a:schemeClr val="dk1"/>
                </a:solidFill>
              </a:rPr>
              <a:t> </a:t>
            </a:r>
            <a:r>
              <a:rPr lang="pt-BR" sz="900">
                <a:solidFill>
                  <a:srgbClr val="996633"/>
                </a:solidFill>
              </a:rPr>
              <a:t>$soma</a:t>
            </a:r>
            <a:r>
              <a:rPr lang="pt-BR" sz="900">
                <a:solidFill>
                  <a:schemeClr val="dk1"/>
                </a:solidFill>
              </a:rPr>
              <a:t> </a:t>
            </a:r>
            <a:r>
              <a:rPr lang="pt-BR" sz="900">
                <a:solidFill>
                  <a:srgbClr val="333333"/>
                </a:solidFill>
              </a:rPr>
              <a:t>+</a:t>
            </a:r>
            <a:r>
              <a:rPr lang="pt-BR" sz="900">
                <a:solidFill>
                  <a:schemeClr val="dk1"/>
                </a:solidFill>
              </a:rPr>
              <a:t> </a:t>
            </a:r>
            <a:r>
              <a:rPr lang="pt-BR" sz="900">
                <a:solidFill>
                  <a:srgbClr val="996633"/>
                </a:solidFill>
              </a:rPr>
              <a:t>$item</a:t>
            </a:r>
            <a:r>
              <a:rPr lang="pt-BR" sz="900">
                <a:solidFill>
                  <a:srgbClr val="333333"/>
                </a:solidFill>
              </a:rPr>
              <a:t>-&gt;</a:t>
            </a:r>
            <a:r>
              <a:rPr lang="pt-BR" sz="900">
                <a:solidFill>
                  <a:srgbClr val="0000CC"/>
                </a:solidFill>
              </a:rPr>
              <a:t>valor</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public</a:t>
            </a:r>
            <a:r>
              <a:rPr lang="pt-BR" sz="900">
                <a:solidFill>
                  <a:schemeClr val="dk1"/>
                </a:solidFill>
              </a:rPr>
              <a:t> </a:t>
            </a:r>
            <a:r>
              <a:rPr b="1" lang="pt-BR" sz="900">
                <a:solidFill>
                  <a:srgbClr val="008800"/>
                </a:solidFill>
              </a:rPr>
              <a:t>function</a:t>
            </a:r>
            <a:r>
              <a:rPr lang="pt-BR" sz="900">
                <a:solidFill>
                  <a:schemeClr val="dk1"/>
                </a:solidFill>
              </a:rPr>
              <a:t> </a:t>
            </a:r>
            <a:r>
              <a:rPr b="1" lang="pt-BR" sz="900">
                <a:solidFill>
                  <a:srgbClr val="0066BB"/>
                </a:solidFill>
              </a:rPr>
              <a:t>getData</a:t>
            </a: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return</a:t>
            </a:r>
            <a:r>
              <a:rPr lang="pt-BR" sz="900">
                <a:solidFill>
                  <a:schemeClr val="dk1"/>
                </a:solidFill>
              </a:rPr>
              <a:t> </a:t>
            </a:r>
            <a:r>
              <a:rPr lang="pt-BR" sz="900">
                <a:solidFill>
                  <a:srgbClr val="996633"/>
                </a:solidFill>
              </a:rPr>
              <a:t>$this</a:t>
            </a:r>
            <a:r>
              <a:rPr lang="pt-BR" sz="900">
                <a:solidFill>
                  <a:srgbClr val="333333"/>
                </a:solidFill>
              </a:rPr>
              <a:t>-&gt;</a:t>
            </a:r>
            <a:r>
              <a:rPr lang="pt-BR" sz="900">
                <a:solidFill>
                  <a:srgbClr val="0000CC"/>
                </a:solidFill>
              </a:rPr>
              <a:t>data</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public</a:t>
            </a:r>
            <a:r>
              <a:rPr lang="pt-BR" sz="900">
                <a:solidFill>
                  <a:schemeClr val="dk1"/>
                </a:solidFill>
              </a:rPr>
              <a:t> </a:t>
            </a:r>
            <a:r>
              <a:rPr b="1" lang="pt-BR" sz="900">
                <a:solidFill>
                  <a:srgbClr val="008800"/>
                </a:solidFill>
              </a:rPr>
              <a:t>function</a:t>
            </a:r>
            <a:r>
              <a:rPr lang="pt-BR" sz="900">
                <a:solidFill>
                  <a:schemeClr val="dk1"/>
                </a:solidFill>
              </a:rPr>
              <a:t> </a:t>
            </a:r>
            <a:r>
              <a:rPr b="1" lang="pt-BR" sz="900">
                <a:solidFill>
                  <a:srgbClr val="0066BB"/>
                </a:solidFill>
              </a:rPr>
              <a:t>getItems</a:t>
            </a: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return</a:t>
            </a:r>
            <a:r>
              <a:rPr lang="pt-BR" sz="900">
                <a:solidFill>
                  <a:schemeClr val="dk1"/>
                </a:solidFill>
              </a:rPr>
              <a:t> </a:t>
            </a:r>
            <a:r>
              <a:rPr lang="pt-BR" sz="900">
                <a:solidFill>
                  <a:srgbClr val="996633"/>
                </a:solidFill>
              </a:rPr>
              <a:t>$this</a:t>
            </a:r>
            <a:r>
              <a:rPr lang="pt-BR" sz="900">
                <a:solidFill>
                  <a:srgbClr val="333333"/>
                </a:solidFill>
              </a:rPr>
              <a:t>-&gt;</a:t>
            </a:r>
            <a:r>
              <a:rPr lang="pt-BR" sz="900">
                <a:solidFill>
                  <a:srgbClr val="0000CC"/>
                </a:solidFill>
              </a:rPr>
              <a:t>items</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function</a:t>
            </a:r>
            <a:r>
              <a:rPr lang="pt-BR" sz="900">
                <a:solidFill>
                  <a:schemeClr val="dk1"/>
                </a:solidFill>
              </a:rPr>
              <a:t> </a:t>
            </a:r>
            <a:r>
              <a:rPr b="1" lang="pt-BR" sz="900">
                <a:solidFill>
                  <a:srgbClr val="0066BB"/>
                </a:solidFill>
              </a:rPr>
              <a:t>getFrete</a:t>
            </a: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return</a:t>
            </a:r>
            <a:r>
              <a:rPr lang="pt-BR" sz="900">
                <a:solidFill>
                  <a:schemeClr val="dk1"/>
                </a:solidFill>
              </a:rPr>
              <a:t> </a:t>
            </a:r>
            <a:r>
              <a:rPr lang="pt-BR" sz="900">
                <a:solidFill>
                  <a:srgbClr val="996633"/>
                </a:solidFill>
              </a:rPr>
              <a:t>$this</a:t>
            </a:r>
            <a:r>
              <a:rPr lang="pt-BR" sz="900">
                <a:solidFill>
                  <a:srgbClr val="333333"/>
                </a:solidFill>
              </a:rPr>
              <a:t>-&gt;</a:t>
            </a:r>
            <a:r>
              <a:rPr lang="pt-BR" sz="900">
                <a:solidFill>
                  <a:srgbClr val="0000CC"/>
                </a:solidFill>
              </a:rPr>
              <a:t>frete</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endParaRPr sz="900">
              <a:solidFill>
                <a:schemeClr val="dk1"/>
              </a:solidFill>
            </a:endParaRPr>
          </a:p>
          <a:p>
            <a:pPr indent="0" lvl="0" marL="0" rtl="0" algn="l">
              <a:lnSpc>
                <a:spcPct val="125000"/>
              </a:lnSpc>
              <a:spcBef>
                <a:spcPts val="0"/>
              </a:spcBef>
              <a:spcAft>
                <a:spcPts val="0"/>
              </a:spcAft>
              <a:buNone/>
            </a:pPr>
            <a:r>
              <a:rPr lang="pt-BR" sz="900">
                <a:solidFill>
                  <a:schemeClr val="dk1"/>
                </a:solidFill>
              </a:rPr>
              <a:t>}</a:t>
            </a:r>
            <a:endParaRPr sz="900">
              <a:solidFill>
                <a:schemeClr val="dk1"/>
              </a:solidFill>
            </a:endParaRPr>
          </a:p>
        </p:txBody>
      </p:sp>
      <p:sp>
        <p:nvSpPr>
          <p:cNvPr id="3638" name="Google Shape;3638;p444"/>
          <p:cNvSpPr txBox="1"/>
          <p:nvPr/>
        </p:nvSpPr>
        <p:spPr>
          <a:xfrm>
            <a:off x="4812300" y="1017725"/>
            <a:ext cx="4087800" cy="19698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pt-BR" sz="900">
                <a:solidFill>
                  <a:srgbClr val="008800"/>
                </a:solidFill>
              </a:rPr>
              <a:t>abstract</a:t>
            </a:r>
            <a:r>
              <a:rPr lang="pt-BR" sz="900">
                <a:solidFill>
                  <a:schemeClr val="dk1"/>
                </a:solidFill>
              </a:rPr>
              <a:t> </a:t>
            </a:r>
            <a:r>
              <a:rPr b="1" lang="pt-BR" sz="900">
                <a:solidFill>
                  <a:srgbClr val="008800"/>
                </a:solidFill>
              </a:rPr>
              <a:t>class</a:t>
            </a:r>
            <a:r>
              <a:rPr lang="pt-BR" sz="900">
                <a:solidFill>
                  <a:schemeClr val="dk1"/>
                </a:solidFill>
              </a:rPr>
              <a:t> </a:t>
            </a:r>
            <a:r>
              <a:rPr b="1" lang="pt-BR" sz="900">
                <a:solidFill>
                  <a:srgbClr val="BB0066"/>
                </a:solidFill>
              </a:rPr>
              <a:t>Frete</a:t>
            </a:r>
            <a:r>
              <a:rPr lang="pt-BR" sz="900">
                <a:solidFill>
                  <a:schemeClr val="dk1"/>
                </a:solidFill>
              </a:rPr>
              <a:t> {</a:t>
            </a:r>
            <a:endParaRPr sz="900">
              <a:solidFill>
                <a:schemeClr val="dk1"/>
              </a:solidFill>
            </a:endParaRPr>
          </a:p>
          <a:p>
            <a:pPr indent="0" lvl="0" marL="0" rtl="0" algn="l">
              <a:spcBef>
                <a:spcPts val="0"/>
              </a:spcBef>
              <a:spcAft>
                <a:spcPts val="0"/>
              </a:spcAft>
              <a:buNone/>
            </a:pPr>
            <a:r>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protected</a:t>
            </a:r>
            <a:r>
              <a:rPr lang="pt-BR" sz="900">
                <a:solidFill>
                  <a:schemeClr val="dk1"/>
                </a:solidFill>
              </a:rPr>
              <a:t> Pedido </a:t>
            </a:r>
            <a:r>
              <a:rPr lang="pt-BR" sz="900">
                <a:solidFill>
                  <a:srgbClr val="996633"/>
                </a:solidFill>
              </a:rPr>
              <a:t>$pedido</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function</a:t>
            </a:r>
            <a:r>
              <a:rPr lang="pt-BR" sz="900">
                <a:solidFill>
                  <a:schemeClr val="dk1"/>
                </a:solidFill>
              </a:rPr>
              <a:t> </a:t>
            </a:r>
            <a:r>
              <a:rPr b="1" lang="pt-BR" sz="900">
                <a:solidFill>
                  <a:srgbClr val="0066BB"/>
                </a:solidFill>
              </a:rPr>
              <a:t>getPedido</a:t>
            </a:r>
            <a:r>
              <a:rPr lang="pt-BR" sz="900">
                <a:solidFill>
                  <a:schemeClr val="dk1"/>
                </a:solidFill>
              </a:rPr>
              <a:t>()</a:t>
            </a:r>
            <a:r>
              <a:rPr lang="pt-BR" sz="900">
                <a:solidFill>
                  <a:srgbClr val="333333"/>
                </a:solidFill>
              </a:rPr>
              <a:t>:</a:t>
            </a:r>
            <a:r>
              <a:rPr lang="pt-BR" sz="900">
                <a:solidFill>
                  <a:schemeClr val="dk1"/>
                </a:solidFill>
              </a:rPr>
              <a:t> Pedido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return</a:t>
            </a:r>
            <a:r>
              <a:rPr lang="pt-BR" sz="900">
                <a:solidFill>
                  <a:schemeClr val="dk1"/>
                </a:solidFill>
              </a:rPr>
              <a:t> </a:t>
            </a:r>
            <a:r>
              <a:rPr lang="pt-BR" sz="900">
                <a:solidFill>
                  <a:srgbClr val="996633"/>
                </a:solidFill>
              </a:rPr>
              <a:t>$this</a:t>
            </a:r>
            <a:r>
              <a:rPr lang="pt-BR" sz="900">
                <a:solidFill>
                  <a:srgbClr val="333333"/>
                </a:solidFill>
              </a:rPr>
              <a:t>-&gt;</a:t>
            </a:r>
            <a:r>
              <a:rPr lang="pt-BR" sz="900">
                <a:solidFill>
                  <a:srgbClr val="0000CC"/>
                </a:solidFill>
              </a:rPr>
              <a:t>pedido</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function</a:t>
            </a:r>
            <a:r>
              <a:rPr lang="pt-BR" sz="900">
                <a:solidFill>
                  <a:schemeClr val="dk1"/>
                </a:solidFill>
              </a:rPr>
              <a:t> </a:t>
            </a:r>
            <a:r>
              <a:rPr b="1" lang="pt-BR" sz="900">
                <a:solidFill>
                  <a:srgbClr val="0066BB"/>
                </a:solidFill>
              </a:rPr>
              <a:t>setPedido</a:t>
            </a:r>
            <a:r>
              <a:rPr lang="pt-BR" sz="900">
                <a:solidFill>
                  <a:schemeClr val="dk1"/>
                </a:solidFill>
              </a:rPr>
              <a:t>(Pedido </a:t>
            </a:r>
            <a:r>
              <a:rPr lang="pt-BR" sz="900">
                <a:solidFill>
                  <a:srgbClr val="996633"/>
                </a:solidFill>
              </a:rPr>
              <a:t>$pedido</a:t>
            </a:r>
            <a:r>
              <a:rPr lang="pt-BR" sz="900">
                <a:solidFill>
                  <a:schemeClr val="dk1"/>
                </a:solidFill>
              </a:rPr>
              <a:t>)</a:t>
            </a:r>
            <a:r>
              <a:rPr lang="pt-BR" sz="900">
                <a:solidFill>
                  <a:srgbClr val="333333"/>
                </a:solidFill>
              </a:rPr>
              <a:t>:</a:t>
            </a:r>
            <a:r>
              <a:rPr lang="pt-BR" sz="900">
                <a:solidFill>
                  <a:schemeClr val="dk1"/>
                </a:solidFill>
              </a:rPr>
              <a:t> void {</a:t>
            </a:r>
            <a:endParaRPr sz="900">
              <a:solidFill>
                <a:schemeClr val="dk1"/>
              </a:solidFill>
            </a:endParaRPr>
          </a:p>
          <a:p>
            <a:pPr indent="0" lvl="0" marL="0" rtl="0" algn="l">
              <a:spcBef>
                <a:spcPts val="0"/>
              </a:spcBef>
              <a:spcAft>
                <a:spcPts val="0"/>
              </a:spcAft>
              <a:buNone/>
            </a:pPr>
            <a:r>
              <a:rPr lang="pt-BR" sz="900">
                <a:solidFill>
                  <a:schemeClr val="dk1"/>
                </a:solidFill>
              </a:rPr>
              <a:t>        </a:t>
            </a:r>
            <a:r>
              <a:rPr lang="pt-BR" sz="900">
                <a:solidFill>
                  <a:srgbClr val="996633"/>
                </a:solidFill>
              </a:rPr>
              <a:t>$this</a:t>
            </a:r>
            <a:r>
              <a:rPr lang="pt-BR" sz="900">
                <a:solidFill>
                  <a:srgbClr val="333333"/>
                </a:solidFill>
              </a:rPr>
              <a:t>-&gt;</a:t>
            </a:r>
            <a:r>
              <a:rPr lang="pt-BR" sz="900">
                <a:solidFill>
                  <a:srgbClr val="0000CC"/>
                </a:solidFill>
              </a:rPr>
              <a:t>pedido</a:t>
            </a:r>
            <a:r>
              <a:rPr lang="pt-BR" sz="900">
                <a:solidFill>
                  <a:schemeClr val="dk1"/>
                </a:solidFill>
              </a:rPr>
              <a:t> </a:t>
            </a:r>
            <a:r>
              <a:rPr lang="pt-BR" sz="900">
                <a:solidFill>
                  <a:srgbClr val="333333"/>
                </a:solidFill>
              </a:rPr>
              <a:t>=</a:t>
            </a:r>
            <a:r>
              <a:rPr lang="pt-BR" sz="900">
                <a:solidFill>
                  <a:schemeClr val="dk1"/>
                </a:solidFill>
              </a:rPr>
              <a:t> </a:t>
            </a:r>
            <a:r>
              <a:rPr lang="pt-BR" sz="900">
                <a:solidFill>
                  <a:srgbClr val="996633"/>
                </a:solidFill>
              </a:rPr>
              <a:t>$pedido</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public</a:t>
            </a:r>
            <a:r>
              <a:rPr lang="pt-BR" sz="900">
                <a:solidFill>
                  <a:schemeClr val="dk1"/>
                </a:solidFill>
              </a:rPr>
              <a:t> </a:t>
            </a:r>
            <a:r>
              <a:rPr b="1" lang="pt-BR" sz="900">
                <a:solidFill>
                  <a:srgbClr val="008800"/>
                </a:solidFill>
              </a:rPr>
              <a:t>abstract</a:t>
            </a:r>
            <a:r>
              <a:rPr lang="pt-BR" sz="900">
                <a:solidFill>
                  <a:schemeClr val="dk1"/>
                </a:solidFill>
              </a:rPr>
              <a:t> </a:t>
            </a:r>
            <a:r>
              <a:rPr b="1" lang="pt-BR" sz="900">
                <a:solidFill>
                  <a:srgbClr val="008800"/>
                </a:solidFill>
              </a:rPr>
              <a:t>function</a:t>
            </a:r>
            <a:r>
              <a:rPr lang="pt-BR" sz="900">
                <a:solidFill>
                  <a:schemeClr val="dk1"/>
                </a:solidFill>
              </a:rPr>
              <a:t> </a:t>
            </a:r>
            <a:r>
              <a:rPr b="1" lang="pt-BR" sz="900">
                <a:solidFill>
                  <a:srgbClr val="0066BB"/>
                </a:solidFill>
              </a:rPr>
              <a:t>getValorFrete</a:t>
            </a:r>
            <a:r>
              <a:rPr lang="pt-BR" sz="900">
                <a:solidFill>
                  <a:schemeClr val="dk1"/>
                </a:solidFill>
              </a:rPr>
              <a:t>()</a:t>
            </a:r>
            <a:r>
              <a:rPr lang="pt-BR" sz="900">
                <a:solidFill>
                  <a:srgbClr val="333333"/>
                </a:solidFill>
              </a:rPr>
              <a:t>:</a:t>
            </a:r>
            <a:r>
              <a:rPr lang="pt-BR" sz="900">
                <a:solidFill>
                  <a:schemeClr val="dk1"/>
                </a:solidFill>
              </a:rPr>
              <a:t> float;</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public</a:t>
            </a:r>
            <a:r>
              <a:rPr lang="pt-BR" sz="900">
                <a:solidFill>
                  <a:schemeClr val="dk1"/>
                </a:solidFill>
              </a:rPr>
              <a:t> </a:t>
            </a:r>
            <a:r>
              <a:rPr b="1" lang="pt-BR" sz="900">
                <a:solidFill>
                  <a:srgbClr val="008800"/>
                </a:solidFill>
              </a:rPr>
              <a:t>abstract</a:t>
            </a:r>
            <a:r>
              <a:rPr lang="pt-BR" sz="900">
                <a:solidFill>
                  <a:schemeClr val="dk1"/>
                </a:solidFill>
              </a:rPr>
              <a:t> </a:t>
            </a:r>
            <a:r>
              <a:rPr b="1" lang="pt-BR" sz="900">
                <a:solidFill>
                  <a:srgbClr val="008800"/>
                </a:solidFill>
              </a:rPr>
              <a:t>function</a:t>
            </a:r>
            <a:r>
              <a:rPr lang="pt-BR" sz="900">
                <a:solidFill>
                  <a:schemeClr val="dk1"/>
                </a:solidFill>
              </a:rPr>
              <a:t> </a:t>
            </a:r>
            <a:r>
              <a:rPr b="1" lang="pt-BR" sz="900">
                <a:solidFill>
                  <a:srgbClr val="0066BB"/>
                </a:solidFill>
              </a:rPr>
              <a:t>getDataEntrega</a:t>
            </a:r>
            <a:r>
              <a:rPr lang="pt-BR" sz="900">
                <a:solidFill>
                  <a:schemeClr val="dk1"/>
                </a:solidFill>
              </a:rPr>
              <a:t>()</a:t>
            </a:r>
            <a:r>
              <a:rPr lang="pt-BR" sz="900">
                <a:solidFill>
                  <a:srgbClr val="333333"/>
                </a:solidFill>
              </a:rPr>
              <a:t>:</a:t>
            </a:r>
            <a:r>
              <a:rPr lang="pt-BR" sz="900">
                <a:solidFill>
                  <a:schemeClr val="dk1"/>
                </a:solidFill>
              </a:rPr>
              <a:t> \DateTimeImmutable;</a:t>
            </a:r>
            <a:endParaRPr sz="900">
              <a:solidFill>
                <a:schemeClr val="dk1"/>
              </a:solidFill>
            </a:endParaRPr>
          </a:p>
          <a:p>
            <a:pPr indent="0" lvl="0" marL="0" rtl="0" algn="l">
              <a:spcBef>
                <a:spcPts val="0"/>
              </a:spcBef>
              <a:spcAft>
                <a:spcPts val="0"/>
              </a:spcAft>
              <a:buNone/>
            </a:pPr>
            <a:r>
              <a:rPr lang="pt-BR" sz="900">
                <a:solidFill>
                  <a:schemeClr val="dk1"/>
                </a:solidFill>
              </a:rPr>
              <a:t>}</a:t>
            </a:r>
            <a:endParaRPr sz="900">
              <a:solidFill>
                <a:schemeClr val="dk1"/>
              </a:solidFill>
            </a:endParaRPr>
          </a:p>
        </p:txBody>
      </p:sp>
      <p:sp>
        <p:nvSpPr>
          <p:cNvPr id="3639" name="Google Shape;3639;p444"/>
          <p:cNvSpPr txBox="1"/>
          <p:nvPr/>
        </p:nvSpPr>
        <p:spPr>
          <a:xfrm>
            <a:off x="4812300" y="3104275"/>
            <a:ext cx="4087800" cy="20391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pt-BR" sz="900">
                <a:solidFill>
                  <a:srgbClr val="008800"/>
                </a:solidFill>
              </a:rPr>
              <a:t>class</a:t>
            </a:r>
            <a:r>
              <a:rPr lang="pt-BR" sz="900">
                <a:solidFill>
                  <a:schemeClr val="dk1"/>
                </a:solidFill>
              </a:rPr>
              <a:t> </a:t>
            </a:r>
            <a:r>
              <a:rPr b="1" lang="pt-BR" sz="900">
                <a:solidFill>
                  <a:srgbClr val="BB0066"/>
                </a:solidFill>
              </a:rPr>
              <a:t>Item</a:t>
            </a: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public</a:t>
            </a:r>
            <a:r>
              <a:rPr lang="pt-BR" sz="900">
                <a:solidFill>
                  <a:schemeClr val="dk1"/>
                </a:solidFill>
              </a:rPr>
              <a:t> float </a:t>
            </a:r>
            <a:r>
              <a:rPr lang="pt-BR" sz="900">
                <a:solidFill>
                  <a:srgbClr val="996633"/>
                </a:solidFill>
              </a:rPr>
              <a:t>$valor</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public</a:t>
            </a:r>
            <a:r>
              <a:rPr lang="pt-BR" sz="900">
                <a:solidFill>
                  <a:schemeClr val="dk1"/>
                </a:solidFill>
              </a:rPr>
              <a:t> float </a:t>
            </a:r>
            <a:r>
              <a:rPr lang="pt-BR" sz="900">
                <a:solidFill>
                  <a:srgbClr val="996633"/>
                </a:solidFill>
              </a:rPr>
              <a:t>$peso</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public</a:t>
            </a:r>
            <a:r>
              <a:rPr lang="pt-BR" sz="900">
                <a:solidFill>
                  <a:schemeClr val="dk1"/>
                </a:solidFill>
              </a:rPr>
              <a:t> </a:t>
            </a:r>
            <a:r>
              <a:rPr b="1" lang="pt-BR" sz="900">
                <a:solidFill>
                  <a:srgbClr val="008800"/>
                </a:solidFill>
              </a:rPr>
              <a:t>function</a:t>
            </a:r>
            <a:r>
              <a:rPr lang="pt-BR" sz="900">
                <a:solidFill>
                  <a:schemeClr val="dk1"/>
                </a:solidFill>
              </a:rPr>
              <a:t> </a:t>
            </a:r>
            <a:r>
              <a:rPr b="1" lang="pt-BR" sz="900">
                <a:solidFill>
                  <a:srgbClr val="0066BB"/>
                </a:solidFill>
              </a:rPr>
              <a:t>__construct</a:t>
            </a:r>
            <a:r>
              <a:rPr lang="pt-BR" sz="900">
                <a:solidFill>
                  <a:schemeClr val="dk1"/>
                </a:solidFill>
              </a:rPr>
              <a:t>(float </a:t>
            </a:r>
            <a:r>
              <a:rPr lang="pt-BR" sz="900">
                <a:solidFill>
                  <a:srgbClr val="996633"/>
                </a:solidFill>
              </a:rPr>
              <a:t>$valor</a:t>
            </a:r>
            <a:r>
              <a:rPr lang="pt-BR" sz="900">
                <a:solidFill>
                  <a:schemeClr val="dk1"/>
                </a:solidFill>
              </a:rPr>
              <a:t>, float </a:t>
            </a:r>
            <a:r>
              <a:rPr lang="pt-BR" sz="900">
                <a:solidFill>
                  <a:srgbClr val="996633"/>
                </a:solidFill>
              </a:rPr>
              <a:t>$peso</a:t>
            </a: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        </a:t>
            </a:r>
            <a:r>
              <a:rPr lang="pt-BR" sz="900">
                <a:solidFill>
                  <a:srgbClr val="996633"/>
                </a:solidFill>
              </a:rPr>
              <a:t>$this</a:t>
            </a:r>
            <a:r>
              <a:rPr lang="pt-BR" sz="900">
                <a:solidFill>
                  <a:srgbClr val="333333"/>
                </a:solidFill>
              </a:rPr>
              <a:t>-&gt;</a:t>
            </a:r>
            <a:r>
              <a:rPr lang="pt-BR" sz="900">
                <a:solidFill>
                  <a:srgbClr val="0000CC"/>
                </a:solidFill>
              </a:rPr>
              <a:t>valor</a:t>
            </a:r>
            <a:r>
              <a:rPr lang="pt-BR" sz="900">
                <a:solidFill>
                  <a:schemeClr val="dk1"/>
                </a:solidFill>
              </a:rPr>
              <a:t> </a:t>
            </a:r>
            <a:r>
              <a:rPr lang="pt-BR" sz="900">
                <a:solidFill>
                  <a:srgbClr val="333333"/>
                </a:solidFill>
              </a:rPr>
              <a:t>=</a:t>
            </a:r>
            <a:r>
              <a:rPr lang="pt-BR" sz="900">
                <a:solidFill>
                  <a:schemeClr val="dk1"/>
                </a:solidFill>
              </a:rPr>
              <a:t> </a:t>
            </a:r>
            <a:r>
              <a:rPr lang="pt-BR" sz="900">
                <a:solidFill>
                  <a:srgbClr val="996633"/>
                </a:solidFill>
              </a:rPr>
              <a:t>$valor</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r>
              <a:rPr lang="pt-BR" sz="900">
                <a:solidFill>
                  <a:srgbClr val="996633"/>
                </a:solidFill>
              </a:rPr>
              <a:t>$this</a:t>
            </a:r>
            <a:r>
              <a:rPr lang="pt-BR" sz="900">
                <a:solidFill>
                  <a:srgbClr val="333333"/>
                </a:solidFill>
              </a:rPr>
              <a:t>-&gt;</a:t>
            </a:r>
            <a:r>
              <a:rPr lang="pt-BR" sz="900">
                <a:solidFill>
                  <a:srgbClr val="0000CC"/>
                </a:solidFill>
              </a:rPr>
              <a:t>peso</a:t>
            </a:r>
            <a:r>
              <a:rPr lang="pt-BR" sz="900">
                <a:solidFill>
                  <a:schemeClr val="dk1"/>
                </a:solidFill>
              </a:rPr>
              <a:t>  </a:t>
            </a:r>
            <a:r>
              <a:rPr lang="pt-BR" sz="900">
                <a:solidFill>
                  <a:srgbClr val="333333"/>
                </a:solidFill>
              </a:rPr>
              <a:t>=</a:t>
            </a:r>
            <a:r>
              <a:rPr lang="pt-BR" sz="900">
                <a:solidFill>
                  <a:schemeClr val="dk1"/>
                </a:solidFill>
              </a:rPr>
              <a:t> </a:t>
            </a:r>
            <a:r>
              <a:rPr lang="pt-BR" sz="900">
                <a:solidFill>
                  <a:srgbClr val="996633"/>
                </a:solidFill>
              </a:rPr>
              <a:t>$peso</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endParaRPr sz="900">
              <a:solidFill>
                <a:schemeClr val="dk1"/>
              </a:solidFill>
            </a:endParaRPr>
          </a:p>
          <a:p>
            <a:pPr indent="0" lvl="0" marL="0" rtl="0" algn="l">
              <a:lnSpc>
                <a:spcPct val="125000"/>
              </a:lnSpc>
              <a:spcBef>
                <a:spcPts val="0"/>
              </a:spcBef>
              <a:spcAft>
                <a:spcPts val="0"/>
              </a:spcAft>
              <a:buNone/>
            </a:pPr>
            <a:r>
              <a:rPr lang="pt-BR" sz="900">
                <a:solidFill>
                  <a:schemeClr val="dk1"/>
                </a:solidFill>
              </a:rPr>
              <a:t>}</a:t>
            </a:r>
            <a:endParaRPr sz="900">
              <a:solidFill>
                <a:schemeClr val="dk1"/>
              </a:solidFill>
            </a:endParaRPr>
          </a:p>
        </p:txBody>
      </p:sp>
    </p:spTree>
  </p:cSld>
  <p:clrMapOvr>
    <a:masterClrMapping/>
  </p:clrMapOvr>
</p:sld>
</file>

<file path=ppt/slides/slide4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3" name="Shape 3643"/>
        <p:cNvGrpSpPr/>
        <p:nvPr/>
      </p:nvGrpSpPr>
      <p:grpSpPr>
        <a:xfrm>
          <a:off x="0" y="0"/>
          <a:ext cx="0" cy="0"/>
          <a:chOff x="0" y="0"/>
          <a:chExt cx="0" cy="0"/>
        </a:xfrm>
      </p:grpSpPr>
      <p:sp>
        <p:nvSpPr>
          <p:cNvPr id="3644" name="Google Shape;3644;p44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Open/Closed Principle (depois - parte 2)</a:t>
            </a:r>
            <a:endParaRPr/>
          </a:p>
        </p:txBody>
      </p:sp>
      <p:sp>
        <p:nvSpPr>
          <p:cNvPr id="3645" name="Google Shape;3645;p445"/>
          <p:cNvSpPr txBox="1"/>
          <p:nvPr/>
        </p:nvSpPr>
        <p:spPr>
          <a:xfrm>
            <a:off x="269075" y="1159100"/>
            <a:ext cx="4605300" cy="36705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pt-BR" sz="900">
                <a:solidFill>
                  <a:srgbClr val="008800"/>
                </a:solidFill>
              </a:rPr>
              <a:t>class</a:t>
            </a:r>
            <a:r>
              <a:rPr lang="pt-BR" sz="900">
                <a:solidFill>
                  <a:schemeClr val="dk1"/>
                </a:solidFill>
              </a:rPr>
              <a:t> </a:t>
            </a:r>
            <a:r>
              <a:rPr b="1" lang="pt-BR" sz="900">
                <a:solidFill>
                  <a:srgbClr val="BB0066"/>
                </a:solidFill>
              </a:rPr>
              <a:t>Pac</a:t>
            </a:r>
            <a:r>
              <a:rPr lang="pt-BR" sz="900">
                <a:solidFill>
                  <a:schemeClr val="dk1"/>
                </a:solidFill>
              </a:rPr>
              <a:t> </a:t>
            </a:r>
            <a:r>
              <a:rPr b="1" lang="pt-BR" sz="900">
                <a:solidFill>
                  <a:srgbClr val="008800"/>
                </a:solidFill>
              </a:rPr>
              <a:t>extends</a:t>
            </a:r>
            <a:r>
              <a:rPr lang="pt-BR" sz="900">
                <a:solidFill>
                  <a:schemeClr val="dk1"/>
                </a:solidFill>
              </a:rPr>
              <a:t> Frete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public</a:t>
            </a:r>
            <a:r>
              <a:rPr lang="pt-BR" sz="900">
                <a:solidFill>
                  <a:schemeClr val="dk1"/>
                </a:solidFill>
              </a:rPr>
              <a:t> </a:t>
            </a:r>
            <a:r>
              <a:rPr b="1" lang="pt-BR" sz="900">
                <a:solidFill>
                  <a:srgbClr val="008800"/>
                </a:solidFill>
              </a:rPr>
              <a:t>function</a:t>
            </a:r>
            <a:r>
              <a:rPr lang="pt-BR" sz="900">
                <a:solidFill>
                  <a:schemeClr val="dk1"/>
                </a:solidFill>
              </a:rPr>
              <a:t> </a:t>
            </a:r>
            <a:r>
              <a:rPr b="1" lang="pt-BR" sz="900">
                <a:solidFill>
                  <a:srgbClr val="0066BB"/>
                </a:solidFill>
              </a:rPr>
              <a:t>getDataEntrega</a:t>
            </a:r>
            <a:r>
              <a:rPr lang="pt-BR" sz="900">
                <a:solidFill>
                  <a:schemeClr val="dk1"/>
                </a:solidFill>
              </a:rPr>
              <a:t>()</a:t>
            </a:r>
            <a:r>
              <a:rPr lang="pt-BR" sz="900">
                <a:solidFill>
                  <a:srgbClr val="333333"/>
                </a:solidFill>
              </a:rPr>
              <a:t>:</a:t>
            </a:r>
            <a:r>
              <a:rPr lang="pt-BR" sz="900">
                <a:solidFill>
                  <a:schemeClr val="dk1"/>
                </a:solidFill>
              </a:rPr>
              <a:t> \DateTimeImmutable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return</a:t>
            </a:r>
            <a:r>
              <a:rPr lang="pt-BR" sz="900">
                <a:solidFill>
                  <a:schemeClr val="dk1"/>
                </a:solidFill>
              </a:rPr>
              <a:t> </a:t>
            </a:r>
            <a:r>
              <a:rPr lang="pt-BR" sz="900">
                <a:solidFill>
                  <a:srgbClr val="996633"/>
                </a:solidFill>
              </a:rPr>
              <a:t>$this</a:t>
            </a:r>
            <a:r>
              <a:rPr lang="pt-BR" sz="900">
                <a:solidFill>
                  <a:srgbClr val="333333"/>
                </a:solidFill>
              </a:rPr>
              <a:t>-&gt;</a:t>
            </a:r>
            <a:r>
              <a:rPr lang="pt-BR" sz="900">
                <a:solidFill>
                  <a:srgbClr val="0000CC"/>
                </a:solidFill>
              </a:rPr>
              <a:t>pedido</a:t>
            </a:r>
            <a:r>
              <a:rPr lang="pt-BR" sz="900">
                <a:solidFill>
                  <a:srgbClr val="333333"/>
                </a:solidFill>
              </a:rPr>
              <a:t>-&gt;</a:t>
            </a:r>
            <a:r>
              <a:rPr lang="pt-BR" sz="900">
                <a:solidFill>
                  <a:srgbClr val="0000CC"/>
                </a:solidFill>
              </a:rPr>
              <a:t>getData</a:t>
            </a:r>
            <a:r>
              <a:rPr lang="pt-BR" sz="900">
                <a:solidFill>
                  <a:schemeClr val="dk1"/>
                </a:solidFill>
              </a:rPr>
              <a:t>()</a:t>
            </a:r>
            <a:r>
              <a:rPr lang="pt-BR" sz="900">
                <a:solidFill>
                  <a:srgbClr val="333333"/>
                </a:solidFill>
              </a:rPr>
              <a:t>-&gt;</a:t>
            </a:r>
            <a:r>
              <a:rPr lang="pt-BR" sz="900">
                <a:solidFill>
                  <a:srgbClr val="0000CC"/>
                </a:solidFill>
              </a:rPr>
              <a:t>modify</a:t>
            </a:r>
            <a:r>
              <a:rPr lang="pt-BR" sz="900">
                <a:solidFill>
                  <a:schemeClr val="dk1"/>
                </a:solidFill>
              </a:rPr>
              <a:t>(</a:t>
            </a:r>
            <a:r>
              <a:rPr lang="pt-BR" sz="900">
                <a:solidFill>
                  <a:schemeClr val="dk1"/>
                </a:solidFill>
                <a:highlight>
                  <a:srgbClr val="FFF0F0"/>
                </a:highlight>
              </a:rPr>
              <a:t>'+15 days'</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public</a:t>
            </a:r>
            <a:r>
              <a:rPr lang="pt-BR" sz="900">
                <a:solidFill>
                  <a:schemeClr val="dk1"/>
                </a:solidFill>
              </a:rPr>
              <a:t> </a:t>
            </a:r>
            <a:r>
              <a:rPr b="1" lang="pt-BR" sz="900">
                <a:solidFill>
                  <a:srgbClr val="008800"/>
                </a:solidFill>
              </a:rPr>
              <a:t>function</a:t>
            </a:r>
            <a:r>
              <a:rPr lang="pt-BR" sz="900">
                <a:solidFill>
                  <a:schemeClr val="dk1"/>
                </a:solidFill>
              </a:rPr>
              <a:t> </a:t>
            </a:r>
            <a:r>
              <a:rPr b="1" lang="pt-BR" sz="900">
                <a:solidFill>
                  <a:srgbClr val="0066BB"/>
                </a:solidFill>
              </a:rPr>
              <a:t>getValorFrete</a:t>
            </a:r>
            <a:r>
              <a:rPr lang="pt-BR" sz="900">
                <a:solidFill>
                  <a:schemeClr val="dk1"/>
                </a:solidFill>
              </a:rPr>
              <a:t>()</a:t>
            </a:r>
            <a:r>
              <a:rPr lang="pt-BR" sz="900">
                <a:solidFill>
                  <a:srgbClr val="333333"/>
                </a:solidFill>
              </a:rPr>
              <a:t>:</a:t>
            </a:r>
            <a:r>
              <a:rPr lang="pt-BR" sz="900">
                <a:solidFill>
                  <a:schemeClr val="dk1"/>
                </a:solidFill>
              </a:rPr>
              <a:t> float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if</a:t>
            </a:r>
            <a:r>
              <a:rPr lang="pt-BR" sz="900">
                <a:solidFill>
                  <a:schemeClr val="dk1"/>
                </a:solidFill>
              </a:rPr>
              <a:t> (</a:t>
            </a:r>
            <a:r>
              <a:rPr lang="pt-BR" sz="900">
                <a:solidFill>
                  <a:srgbClr val="996633"/>
                </a:solidFill>
              </a:rPr>
              <a:t>$this</a:t>
            </a:r>
            <a:r>
              <a:rPr lang="pt-BR" sz="900">
                <a:solidFill>
                  <a:srgbClr val="333333"/>
                </a:solidFill>
              </a:rPr>
              <a:t>-&gt;</a:t>
            </a:r>
            <a:r>
              <a:rPr lang="pt-BR" sz="900">
                <a:solidFill>
                  <a:srgbClr val="0000CC"/>
                </a:solidFill>
              </a:rPr>
              <a:t>pedido</a:t>
            </a:r>
            <a:r>
              <a:rPr lang="pt-BR" sz="900">
                <a:solidFill>
                  <a:srgbClr val="333333"/>
                </a:solidFill>
              </a:rPr>
              <a:t>-&gt;</a:t>
            </a:r>
            <a:r>
              <a:rPr lang="pt-BR" sz="900">
                <a:solidFill>
                  <a:srgbClr val="0000CC"/>
                </a:solidFill>
              </a:rPr>
              <a:t>getValorItems</a:t>
            </a:r>
            <a:r>
              <a:rPr lang="pt-BR" sz="900">
                <a:solidFill>
                  <a:schemeClr val="dk1"/>
                </a:solidFill>
              </a:rPr>
              <a:t>() </a:t>
            </a:r>
            <a:r>
              <a:rPr lang="pt-BR" sz="900">
                <a:solidFill>
                  <a:srgbClr val="333333"/>
                </a:solidFill>
              </a:rPr>
              <a:t>&gt;</a:t>
            </a:r>
            <a:r>
              <a:rPr lang="pt-BR" sz="900">
                <a:solidFill>
                  <a:schemeClr val="dk1"/>
                </a:solidFill>
              </a:rPr>
              <a:t> </a:t>
            </a:r>
            <a:r>
              <a:rPr b="1" lang="pt-BR" sz="900">
                <a:solidFill>
                  <a:srgbClr val="6600EE"/>
                </a:solidFill>
              </a:rPr>
              <a:t>120.00</a:t>
            </a: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return</a:t>
            </a:r>
            <a:r>
              <a:rPr lang="pt-BR" sz="900">
                <a:solidFill>
                  <a:schemeClr val="dk1"/>
                </a:solidFill>
              </a:rPr>
              <a:t> </a:t>
            </a:r>
            <a:r>
              <a:rPr b="1" lang="pt-BR" sz="900">
                <a:solidFill>
                  <a:srgbClr val="0000DD"/>
                </a:solidFill>
              </a:rPr>
              <a:t>0</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return</a:t>
            </a:r>
            <a:r>
              <a:rPr lang="pt-BR" sz="900">
                <a:solidFill>
                  <a:schemeClr val="dk1"/>
                </a:solidFill>
              </a:rPr>
              <a:t> (</a:t>
            </a:r>
            <a:r>
              <a:rPr lang="pt-BR" sz="900">
                <a:solidFill>
                  <a:srgbClr val="996633"/>
                </a:solidFill>
              </a:rPr>
              <a:t>$this</a:t>
            </a:r>
            <a:r>
              <a:rPr lang="pt-BR" sz="900">
                <a:solidFill>
                  <a:srgbClr val="333333"/>
                </a:solidFill>
              </a:rPr>
              <a:t>-&gt;</a:t>
            </a:r>
            <a:r>
              <a:rPr lang="pt-BR" sz="900">
                <a:solidFill>
                  <a:srgbClr val="0000CC"/>
                </a:solidFill>
              </a:rPr>
              <a:t>pedido</a:t>
            </a:r>
            <a:r>
              <a:rPr lang="pt-BR" sz="900">
                <a:solidFill>
                  <a:srgbClr val="333333"/>
                </a:solidFill>
              </a:rPr>
              <a:t>-&gt;</a:t>
            </a:r>
            <a:r>
              <a:rPr lang="pt-BR" sz="900">
                <a:solidFill>
                  <a:srgbClr val="0000CC"/>
                </a:solidFill>
              </a:rPr>
              <a:t>getPesoTotal</a:t>
            </a:r>
            <a:r>
              <a:rPr lang="pt-BR" sz="900">
                <a:solidFill>
                  <a:schemeClr val="dk1"/>
                </a:solidFill>
              </a:rPr>
              <a:t>() </a:t>
            </a:r>
            <a:r>
              <a:rPr lang="pt-BR" sz="900">
                <a:solidFill>
                  <a:srgbClr val="333333"/>
                </a:solidFill>
              </a:rPr>
              <a:t>*</a:t>
            </a:r>
            <a:r>
              <a:rPr lang="pt-BR" sz="900">
                <a:solidFill>
                  <a:schemeClr val="dk1"/>
                </a:solidFill>
              </a:rPr>
              <a:t> </a:t>
            </a:r>
            <a:r>
              <a:rPr b="1" lang="pt-BR" sz="900">
                <a:solidFill>
                  <a:srgbClr val="6600EE"/>
                </a:solidFill>
              </a:rPr>
              <a:t>1.5</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a:t>
            </a:r>
            <a:endParaRPr sz="900">
              <a:solidFill>
                <a:schemeClr val="dk1"/>
              </a:solidFill>
            </a:endParaRPr>
          </a:p>
          <a:p>
            <a:pPr indent="0" lvl="0" marL="0" rtl="0" algn="l">
              <a:spcBef>
                <a:spcPts val="0"/>
              </a:spcBef>
              <a:spcAft>
                <a:spcPts val="0"/>
              </a:spcAft>
              <a:buNone/>
            </a:pPr>
            <a:r>
              <a:t/>
            </a:r>
            <a:endParaRPr sz="900">
              <a:solidFill>
                <a:schemeClr val="dk1"/>
              </a:solidFill>
            </a:endParaRPr>
          </a:p>
          <a:p>
            <a:pPr indent="0" lvl="0" marL="0" rtl="0" algn="l">
              <a:spcBef>
                <a:spcPts val="0"/>
              </a:spcBef>
              <a:spcAft>
                <a:spcPts val="0"/>
              </a:spcAft>
              <a:buNone/>
            </a:pPr>
            <a:r>
              <a:rPr b="1" lang="pt-BR" sz="900">
                <a:solidFill>
                  <a:srgbClr val="008800"/>
                </a:solidFill>
              </a:rPr>
              <a:t>class</a:t>
            </a:r>
            <a:r>
              <a:rPr lang="pt-BR" sz="900">
                <a:solidFill>
                  <a:schemeClr val="dk1"/>
                </a:solidFill>
              </a:rPr>
              <a:t> </a:t>
            </a:r>
            <a:r>
              <a:rPr b="1" lang="pt-BR" sz="900">
                <a:solidFill>
                  <a:srgbClr val="BB0066"/>
                </a:solidFill>
              </a:rPr>
              <a:t>Sedex</a:t>
            </a:r>
            <a:r>
              <a:rPr lang="pt-BR" sz="900">
                <a:solidFill>
                  <a:schemeClr val="dk1"/>
                </a:solidFill>
              </a:rPr>
              <a:t> </a:t>
            </a:r>
            <a:r>
              <a:rPr b="1" lang="pt-BR" sz="900">
                <a:solidFill>
                  <a:srgbClr val="008800"/>
                </a:solidFill>
              </a:rPr>
              <a:t>extends</a:t>
            </a:r>
            <a:r>
              <a:rPr lang="pt-BR" sz="900">
                <a:solidFill>
                  <a:schemeClr val="dk1"/>
                </a:solidFill>
              </a:rPr>
              <a:t> Frete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public</a:t>
            </a:r>
            <a:r>
              <a:rPr lang="pt-BR" sz="900">
                <a:solidFill>
                  <a:schemeClr val="dk1"/>
                </a:solidFill>
              </a:rPr>
              <a:t> </a:t>
            </a:r>
            <a:r>
              <a:rPr b="1" lang="pt-BR" sz="900">
                <a:solidFill>
                  <a:srgbClr val="008800"/>
                </a:solidFill>
              </a:rPr>
              <a:t>function</a:t>
            </a:r>
            <a:r>
              <a:rPr lang="pt-BR" sz="900">
                <a:solidFill>
                  <a:schemeClr val="dk1"/>
                </a:solidFill>
              </a:rPr>
              <a:t> </a:t>
            </a:r>
            <a:r>
              <a:rPr b="1" lang="pt-BR" sz="900">
                <a:solidFill>
                  <a:srgbClr val="0066BB"/>
                </a:solidFill>
              </a:rPr>
              <a:t>getDataEntrega</a:t>
            </a:r>
            <a:r>
              <a:rPr lang="pt-BR" sz="900">
                <a:solidFill>
                  <a:schemeClr val="dk1"/>
                </a:solidFill>
              </a:rPr>
              <a:t>()</a:t>
            </a:r>
            <a:r>
              <a:rPr lang="pt-BR" sz="900">
                <a:solidFill>
                  <a:srgbClr val="333333"/>
                </a:solidFill>
              </a:rPr>
              <a:t>:</a:t>
            </a:r>
            <a:r>
              <a:rPr lang="pt-BR" sz="900">
                <a:solidFill>
                  <a:schemeClr val="dk1"/>
                </a:solidFill>
              </a:rPr>
              <a:t> \DateTimeImmutable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return</a:t>
            </a:r>
            <a:r>
              <a:rPr lang="pt-BR" sz="900">
                <a:solidFill>
                  <a:schemeClr val="dk1"/>
                </a:solidFill>
              </a:rPr>
              <a:t> </a:t>
            </a:r>
            <a:r>
              <a:rPr lang="pt-BR" sz="900">
                <a:solidFill>
                  <a:srgbClr val="996633"/>
                </a:solidFill>
              </a:rPr>
              <a:t>$this</a:t>
            </a:r>
            <a:r>
              <a:rPr lang="pt-BR" sz="900">
                <a:solidFill>
                  <a:srgbClr val="333333"/>
                </a:solidFill>
              </a:rPr>
              <a:t>-&gt;</a:t>
            </a:r>
            <a:r>
              <a:rPr lang="pt-BR" sz="900">
                <a:solidFill>
                  <a:srgbClr val="0000CC"/>
                </a:solidFill>
              </a:rPr>
              <a:t>pedido</a:t>
            </a:r>
            <a:r>
              <a:rPr lang="pt-BR" sz="900">
                <a:solidFill>
                  <a:srgbClr val="333333"/>
                </a:solidFill>
              </a:rPr>
              <a:t>-&gt;</a:t>
            </a:r>
            <a:r>
              <a:rPr lang="pt-BR" sz="900">
                <a:solidFill>
                  <a:srgbClr val="0000CC"/>
                </a:solidFill>
              </a:rPr>
              <a:t>getData</a:t>
            </a:r>
            <a:r>
              <a:rPr lang="pt-BR" sz="900">
                <a:solidFill>
                  <a:schemeClr val="dk1"/>
                </a:solidFill>
              </a:rPr>
              <a:t>()</a:t>
            </a:r>
            <a:r>
              <a:rPr lang="pt-BR" sz="900">
                <a:solidFill>
                  <a:srgbClr val="333333"/>
                </a:solidFill>
              </a:rPr>
              <a:t>-&gt;</a:t>
            </a:r>
            <a:r>
              <a:rPr lang="pt-BR" sz="900">
                <a:solidFill>
                  <a:srgbClr val="0000CC"/>
                </a:solidFill>
              </a:rPr>
              <a:t>modify</a:t>
            </a:r>
            <a:r>
              <a:rPr lang="pt-BR" sz="900">
                <a:solidFill>
                  <a:schemeClr val="dk1"/>
                </a:solidFill>
              </a:rPr>
              <a:t>(</a:t>
            </a:r>
            <a:r>
              <a:rPr lang="pt-BR" sz="900">
                <a:solidFill>
                  <a:schemeClr val="dk1"/>
                </a:solidFill>
                <a:highlight>
                  <a:srgbClr val="FFF0F0"/>
                </a:highlight>
              </a:rPr>
              <a:t>'+5 days'</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public</a:t>
            </a:r>
            <a:r>
              <a:rPr lang="pt-BR" sz="900">
                <a:solidFill>
                  <a:schemeClr val="dk1"/>
                </a:solidFill>
              </a:rPr>
              <a:t> </a:t>
            </a:r>
            <a:r>
              <a:rPr b="1" lang="pt-BR" sz="900">
                <a:solidFill>
                  <a:srgbClr val="008800"/>
                </a:solidFill>
              </a:rPr>
              <a:t>function</a:t>
            </a:r>
            <a:r>
              <a:rPr lang="pt-BR" sz="900">
                <a:solidFill>
                  <a:schemeClr val="dk1"/>
                </a:solidFill>
              </a:rPr>
              <a:t> </a:t>
            </a:r>
            <a:r>
              <a:rPr b="1" lang="pt-BR" sz="900">
                <a:solidFill>
                  <a:srgbClr val="0066BB"/>
                </a:solidFill>
              </a:rPr>
              <a:t>getValorFrete</a:t>
            </a:r>
            <a:r>
              <a:rPr lang="pt-BR" sz="900">
                <a:solidFill>
                  <a:schemeClr val="dk1"/>
                </a:solidFill>
              </a:rPr>
              <a:t>()</a:t>
            </a:r>
            <a:r>
              <a:rPr lang="pt-BR" sz="900">
                <a:solidFill>
                  <a:srgbClr val="333333"/>
                </a:solidFill>
              </a:rPr>
              <a:t>:</a:t>
            </a:r>
            <a:r>
              <a:rPr lang="pt-BR" sz="900">
                <a:solidFill>
                  <a:schemeClr val="dk1"/>
                </a:solidFill>
              </a:rPr>
              <a:t> float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return</a:t>
            </a:r>
            <a:r>
              <a:rPr lang="pt-BR" sz="900">
                <a:solidFill>
                  <a:schemeClr val="dk1"/>
                </a:solidFill>
              </a:rPr>
              <a:t> (</a:t>
            </a:r>
            <a:r>
              <a:rPr lang="pt-BR" sz="900">
                <a:solidFill>
                  <a:srgbClr val="996633"/>
                </a:solidFill>
              </a:rPr>
              <a:t>$this</a:t>
            </a:r>
            <a:r>
              <a:rPr lang="pt-BR" sz="900">
                <a:solidFill>
                  <a:srgbClr val="333333"/>
                </a:solidFill>
              </a:rPr>
              <a:t>-&gt;</a:t>
            </a:r>
            <a:r>
              <a:rPr lang="pt-BR" sz="900">
                <a:solidFill>
                  <a:srgbClr val="0000CC"/>
                </a:solidFill>
              </a:rPr>
              <a:t>pedido</a:t>
            </a:r>
            <a:r>
              <a:rPr lang="pt-BR" sz="900">
                <a:solidFill>
                  <a:srgbClr val="333333"/>
                </a:solidFill>
              </a:rPr>
              <a:t>-&gt;</a:t>
            </a:r>
            <a:r>
              <a:rPr lang="pt-BR" sz="900">
                <a:solidFill>
                  <a:srgbClr val="0000CC"/>
                </a:solidFill>
              </a:rPr>
              <a:t>getPesoTotal</a:t>
            </a:r>
            <a:r>
              <a:rPr lang="pt-BR" sz="900">
                <a:solidFill>
                  <a:schemeClr val="dk1"/>
                </a:solidFill>
              </a:rPr>
              <a:t>() </a:t>
            </a:r>
            <a:r>
              <a:rPr lang="pt-BR" sz="900">
                <a:solidFill>
                  <a:srgbClr val="333333"/>
                </a:solidFill>
              </a:rPr>
              <a:t>*</a:t>
            </a:r>
            <a:r>
              <a:rPr lang="pt-BR" sz="900">
                <a:solidFill>
                  <a:schemeClr val="dk1"/>
                </a:solidFill>
              </a:rPr>
              <a:t> </a:t>
            </a:r>
            <a:r>
              <a:rPr b="1" lang="pt-BR" sz="900">
                <a:solidFill>
                  <a:srgbClr val="0000DD"/>
                </a:solidFill>
              </a:rPr>
              <a:t>3</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a:t>
            </a:r>
            <a:endParaRPr sz="900">
              <a:solidFill>
                <a:schemeClr val="dk1"/>
              </a:solidFill>
            </a:endParaRPr>
          </a:p>
          <a:p>
            <a:pPr indent="0" lvl="0" marL="0" rtl="0" algn="l">
              <a:spcBef>
                <a:spcPts val="0"/>
              </a:spcBef>
              <a:spcAft>
                <a:spcPts val="0"/>
              </a:spcAft>
              <a:buNone/>
            </a:pPr>
            <a:r>
              <a:t/>
            </a:r>
            <a:endParaRPr sz="900">
              <a:solidFill>
                <a:schemeClr val="dk1"/>
              </a:solidFill>
            </a:endParaRPr>
          </a:p>
          <a:p>
            <a:pPr indent="0" lvl="0" marL="0" rtl="0" algn="l">
              <a:spcBef>
                <a:spcPts val="0"/>
              </a:spcBef>
              <a:spcAft>
                <a:spcPts val="0"/>
              </a:spcAft>
              <a:buNone/>
            </a:pPr>
            <a:r>
              <a:rPr lang="pt-BR" sz="900">
                <a:solidFill>
                  <a:srgbClr val="996633"/>
                </a:solidFill>
              </a:rPr>
              <a:t>$pedido</a:t>
            </a:r>
            <a:r>
              <a:rPr lang="pt-BR" sz="900">
                <a:solidFill>
                  <a:schemeClr val="dk1"/>
                </a:solidFill>
              </a:rPr>
              <a:t> </a:t>
            </a:r>
            <a:r>
              <a:rPr lang="pt-BR" sz="900">
                <a:solidFill>
                  <a:srgbClr val="333333"/>
                </a:solidFill>
              </a:rPr>
              <a:t>=</a:t>
            </a:r>
            <a:r>
              <a:rPr lang="pt-BR" sz="900">
                <a:solidFill>
                  <a:schemeClr val="dk1"/>
                </a:solidFill>
              </a:rPr>
              <a:t> </a:t>
            </a:r>
            <a:r>
              <a:rPr b="1" lang="pt-BR" sz="900">
                <a:solidFill>
                  <a:srgbClr val="008800"/>
                </a:solidFill>
              </a:rPr>
              <a:t>new</a:t>
            </a:r>
            <a:r>
              <a:rPr lang="pt-BR" sz="900">
                <a:solidFill>
                  <a:schemeClr val="dk1"/>
                </a:solidFill>
              </a:rPr>
              <a:t> Pedido(</a:t>
            </a:r>
            <a:r>
              <a:rPr b="1" lang="pt-BR" sz="900">
                <a:solidFill>
                  <a:srgbClr val="008800"/>
                </a:solidFill>
              </a:rPr>
              <a:t>new</a:t>
            </a:r>
            <a:r>
              <a:rPr lang="pt-BR" sz="900">
                <a:solidFill>
                  <a:schemeClr val="dk1"/>
                </a:solidFill>
              </a:rPr>
              <a:t> \DateTime(),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new</a:t>
            </a:r>
            <a:r>
              <a:rPr lang="pt-BR" sz="900">
                <a:solidFill>
                  <a:schemeClr val="dk1"/>
                </a:solidFill>
              </a:rPr>
              <a:t> Item(</a:t>
            </a:r>
            <a:r>
              <a:rPr b="1" lang="pt-BR" sz="900">
                <a:solidFill>
                  <a:srgbClr val="6600EE"/>
                </a:solidFill>
              </a:rPr>
              <a:t>40.50</a:t>
            </a:r>
            <a:r>
              <a:rPr lang="pt-BR" sz="900">
                <a:solidFill>
                  <a:schemeClr val="dk1"/>
                </a:solidFill>
              </a:rPr>
              <a:t>, </a:t>
            </a:r>
            <a:r>
              <a:rPr b="1" lang="pt-BR" sz="900">
                <a:solidFill>
                  <a:srgbClr val="0000DD"/>
                </a:solidFill>
              </a:rPr>
              <a:t>2</a:t>
            </a:r>
            <a:r>
              <a:rPr lang="pt-BR" sz="900">
                <a:solidFill>
                  <a:schemeClr val="dk1"/>
                </a:solidFill>
              </a:rPr>
              <a:t>), </a:t>
            </a:r>
            <a:r>
              <a:rPr b="1" lang="pt-BR" sz="900">
                <a:solidFill>
                  <a:srgbClr val="008800"/>
                </a:solidFill>
              </a:rPr>
              <a:t>new</a:t>
            </a:r>
            <a:r>
              <a:rPr lang="pt-BR" sz="900">
                <a:solidFill>
                  <a:schemeClr val="dk1"/>
                </a:solidFill>
              </a:rPr>
              <a:t> Item(</a:t>
            </a:r>
            <a:r>
              <a:rPr b="1" lang="pt-BR" sz="900">
                <a:solidFill>
                  <a:srgbClr val="6600EE"/>
                </a:solidFill>
              </a:rPr>
              <a:t>90.20</a:t>
            </a:r>
            <a:r>
              <a:rPr lang="pt-BR" sz="900">
                <a:solidFill>
                  <a:schemeClr val="dk1"/>
                </a:solidFill>
              </a:rPr>
              <a:t>, </a:t>
            </a:r>
            <a:r>
              <a:rPr b="1" lang="pt-BR" sz="900">
                <a:solidFill>
                  <a:srgbClr val="0000DD"/>
                </a:solidFill>
              </a:rPr>
              <a:t>18</a:t>
            </a:r>
            <a:r>
              <a:rPr lang="pt-BR" sz="900">
                <a:solidFill>
                  <a:schemeClr val="dk1"/>
                </a:solidFill>
              </a:rPr>
              <a:t>)], </a:t>
            </a:r>
            <a:r>
              <a:rPr b="1" lang="pt-BR" sz="900">
                <a:solidFill>
                  <a:srgbClr val="008800"/>
                </a:solidFill>
              </a:rPr>
              <a:t>new</a:t>
            </a:r>
            <a:r>
              <a:rPr lang="pt-BR" sz="900">
                <a:solidFill>
                  <a:schemeClr val="dk1"/>
                </a:solidFill>
              </a:rPr>
              <a:t> Sedex());</a:t>
            </a:r>
            <a:endParaRPr sz="900">
              <a:solidFill>
                <a:schemeClr val="dk1"/>
              </a:solidFill>
            </a:endParaRPr>
          </a:p>
          <a:p>
            <a:pPr indent="0" lvl="0" marL="0" rtl="0" algn="l">
              <a:spcBef>
                <a:spcPts val="0"/>
              </a:spcBef>
              <a:spcAft>
                <a:spcPts val="0"/>
              </a:spcAft>
              <a:buNone/>
            </a:pPr>
            <a:r>
              <a:rPr b="1" lang="pt-BR" sz="900">
                <a:solidFill>
                  <a:srgbClr val="008800"/>
                </a:solidFill>
              </a:rPr>
              <a:t>echo</a:t>
            </a:r>
            <a:r>
              <a:rPr lang="pt-BR" sz="900">
                <a:solidFill>
                  <a:schemeClr val="dk1"/>
                </a:solidFill>
              </a:rPr>
              <a:t> </a:t>
            </a:r>
            <a:r>
              <a:rPr lang="pt-BR" sz="900">
                <a:solidFill>
                  <a:srgbClr val="996633"/>
                </a:solidFill>
              </a:rPr>
              <a:t>$pedido</a:t>
            </a:r>
            <a:r>
              <a:rPr lang="pt-BR" sz="900">
                <a:solidFill>
                  <a:srgbClr val="333333"/>
                </a:solidFill>
              </a:rPr>
              <a:t>-&gt;</a:t>
            </a:r>
            <a:r>
              <a:rPr lang="pt-BR" sz="900">
                <a:solidFill>
                  <a:srgbClr val="0000CC"/>
                </a:solidFill>
              </a:rPr>
              <a:t>getFrete</a:t>
            </a:r>
            <a:r>
              <a:rPr lang="pt-BR" sz="900">
                <a:solidFill>
                  <a:schemeClr val="dk1"/>
                </a:solidFill>
              </a:rPr>
              <a:t>()</a:t>
            </a:r>
            <a:r>
              <a:rPr lang="pt-BR" sz="900">
                <a:solidFill>
                  <a:srgbClr val="333333"/>
                </a:solidFill>
              </a:rPr>
              <a:t>-&gt;</a:t>
            </a:r>
            <a:r>
              <a:rPr lang="pt-BR" sz="900">
                <a:solidFill>
                  <a:srgbClr val="0000CC"/>
                </a:solidFill>
              </a:rPr>
              <a:t>getValorFrete</a:t>
            </a:r>
            <a:r>
              <a:rPr lang="pt-BR" sz="900">
                <a:solidFill>
                  <a:schemeClr val="dk1"/>
                </a:solidFill>
              </a:rPr>
              <a:t>()</a:t>
            </a:r>
            <a:r>
              <a:rPr lang="pt-BR" sz="900">
                <a:solidFill>
                  <a:srgbClr val="333333"/>
                </a:solidFill>
              </a:rPr>
              <a:t>.</a:t>
            </a:r>
            <a:r>
              <a:rPr lang="pt-BR" sz="900">
                <a:solidFill>
                  <a:schemeClr val="dk1"/>
                </a:solidFill>
                <a:highlight>
                  <a:srgbClr val="FFF0F0"/>
                </a:highlight>
              </a:rPr>
              <a:t>"&lt;br/&gt;"</a:t>
            </a:r>
            <a:r>
              <a:rPr lang="pt-BR" sz="900">
                <a:solidFill>
                  <a:schemeClr val="dk1"/>
                </a:solidFill>
              </a:rPr>
              <a:t>;</a:t>
            </a:r>
            <a:endParaRPr sz="900">
              <a:solidFill>
                <a:schemeClr val="dk1"/>
              </a:solidFill>
            </a:endParaRPr>
          </a:p>
          <a:p>
            <a:pPr indent="0" lvl="0" marL="0" rtl="0" algn="l">
              <a:lnSpc>
                <a:spcPct val="125000"/>
              </a:lnSpc>
              <a:spcBef>
                <a:spcPts val="0"/>
              </a:spcBef>
              <a:spcAft>
                <a:spcPts val="0"/>
              </a:spcAft>
              <a:buNone/>
            </a:pPr>
            <a:r>
              <a:rPr b="1" lang="pt-BR" sz="900">
                <a:solidFill>
                  <a:srgbClr val="008800"/>
                </a:solidFill>
              </a:rPr>
              <a:t>echo</a:t>
            </a:r>
            <a:r>
              <a:rPr lang="pt-BR" sz="900">
                <a:solidFill>
                  <a:schemeClr val="dk1"/>
                </a:solidFill>
              </a:rPr>
              <a:t> </a:t>
            </a:r>
            <a:r>
              <a:rPr lang="pt-BR" sz="900">
                <a:solidFill>
                  <a:srgbClr val="996633"/>
                </a:solidFill>
              </a:rPr>
              <a:t>$pedido</a:t>
            </a:r>
            <a:r>
              <a:rPr lang="pt-BR" sz="900">
                <a:solidFill>
                  <a:srgbClr val="333333"/>
                </a:solidFill>
              </a:rPr>
              <a:t>-&gt;</a:t>
            </a:r>
            <a:r>
              <a:rPr lang="pt-BR" sz="900">
                <a:solidFill>
                  <a:srgbClr val="0000CC"/>
                </a:solidFill>
              </a:rPr>
              <a:t>getFrete</a:t>
            </a:r>
            <a:r>
              <a:rPr lang="pt-BR" sz="900">
                <a:solidFill>
                  <a:schemeClr val="dk1"/>
                </a:solidFill>
              </a:rPr>
              <a:t>()</a:t>
            </a:r>
            <a:r>
              <a:rPr lang="pt-BR" sz="900">
                <a:solidFill>
                  <a:srgbClr val="333333"/>
                </a:solidFill>
              </a:rPr>
              <a:t>-&gt;</a:t>
            </a:r>
            <a:r>
              <a:rPr lang="pt-BR" sz="900">
                <a:solidFill>
                  <a:srgbClr val="0000CC"/>
                </a:solidFill>
              </a:rPr>
              <a:t>getDataEntrega</a:t>
            </a:r>
            <a:r>
              <a:rPr lang="pt-BR" sz="900">
                <a:solidFill>
                  <a:schemeClr val="dk1"/>
                </a:solidFill>
              </a:rPr>
              <a:t>()</a:t>
            </a:r>
            <a:r>
              <a:rPr lang="pt-BR" sz="900">
                <a:solidFill>
                  <a:srgbClr val="333333"/>
                </a:solidFill>
              </a:rPr>
              <a:t>-&gt;</a:t>
            </a:r>
            <a:r>
              <a:rPr lang="pt-BR" sz="900">
                <a:solidFill>
                  <a:srgbClr val="0000CC"/>
                </a:solidFill>
              </a:rPr>
              <a:t>format</a:t>
            </a:r>
            <a:r>
              <a:rPr lang="pt-BR" sz="900">
                <a:solidFill>
                  <a:schemeClr val="dk1"/>
                </a:solidFill>
              </a:rPr>
              <a:t>(</a:t>
            </a:r>
            <a:r>
              <a:rPr lang="pt-BR" sz="900">
                <a:solidFill>
                  <a:schemeClr val="dk1"/>
                </a:solidFill>
                <a:highlight>
                  <a:srgbClr val="FFF0F0"/>
                </a:highlight>
              </a:rPr>
              <a:t>'d/m/Y'</a:t>
            </a:r>
            <a:r>
              <a:rPr lang="pt-BR" sz="900">
                <a:solidFill>
                  <a:schemeClr val="dk1"/>
                </a:solidFill>
              </a:rPr>
              <a:t>);</a:t>
            </a:r>
            <a:endParaRPr sz="900">
              <a:solidFill>
                <a:schemeClr val="dk1"/>
              </a:solidFill>
            </a:endParaRPr>
          </a:p>
        </p:txBody>
      </p:sp>
    </p:spTree>
  </p:cSld>
  <p:clrMapOvr>
    <a:masterClrMapping/>
  </p:clrMapOvr>
</p:sld>
</file>

<file path=ppt/slides/slide4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9" name="Shape 3649"/>
        <p:cNvGrpSpPr/>
        <p:nvPr/>
      </p:nvGrpSpPr>
      <p:grpSpPr>
        <a:xfrm>
          <a:off x="0" y="0"/>
          <a:ext cx="0" cy="0"/>
          <a:chOff x="0" y="0"/>
          <a:chExt cx="0" cy="0"/>
        </a:xfrm>
      </p:grpSpPr>
      <p:sp>
        <p:nvSpPr>
          <p:cNvPr id="3650" name="Google Shape;3650;p44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t>Liskov (Princípio de Substituição de Liskov)</a:t>
            </a:r>
            <a:endParaRPr/>
          </a:p>
          <a:p>
            <a:pPr indent="0" lvl="0" marL="0" rtl="0" algn="l">
              <a:spcBef>
                <a:spcPts val="0"/>
              </a:spcBef>
              <a:spcAft>
                <a:spcPts val="0"/>
              </a:spcAft>
              <a:buNone/>
            </a:pPr>
            <a:r>
              <a:t/>
            </a:r>
            <a:endParaRPr/>
          </a:p>
        </p:txBody>
      </p:sp>
      <p:pic>
        <p:nvPicPr>
          <p:cNvPr id="3651" name="Google Shape;3651;p446"/>
          <p:cNvPicPr preferRelativeResize="0"/>
          <p:nvPr/>
        </p:nvPicPr>
        <p:blipFill>
          <a:blip r:embed="rId3">
            <a:alphaModFix/>
          </a:blip>
          <a:stretch>
            <a:fillRect/>
          </a:stretch>
        </p:blipFill>
        <p:spPr>
          <a:xfrm>
            <a:off x="421450" y="1066650"/>
            <a:ext cx="4776219" cy="3820976"/>
          </a:xfrm>
          <a:prstGeom prst="rect">
            <a:avLst/>
          </a:prstGeom>
          <a:noFill/>
          <a:ln>
            <a:noFill/>
          </a:ln>
        </p:spPr>
      </p:pic>
      <p:sp>
        <p:nvSpPr>
          <p:cNvPr id="3652" name="Google Shape;3652;p446"/>
          <p:cNvSpPr txBox="1"/>
          <p:nvPr/>
        </p:nvSpPr>
        <p:spPr>
          <a:xfrm>
            <a:off x="5267700" y="1093550"/>
            <a:ext cx="3564600" cy="3821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pt-BR"/>
              <a:t>“</a:t>
            </a:r>
            <a:r>
              <a:rPr b="1" i="1" lang="pt-BR"/>
              <a:t>Princípio de Substituição de Liskov</a:t>
            </a:r>
            <a:r>
              <a:rPr i="1" lang="pt-BR"/>
              <a:t>:</a:t>
            </a:r>
            <a:endParaRPr i="1"/>
          </a:p>
          <a:p>
            <a:pPr indent="0" lvl="0" marL="0" rtl="0" algn="ctr">
              <a:spcBef>
                <a:spcPts val="0"/>
              </a:spcBef>
              <a:spcAft>
                <a:spcPts val="0"/>
              </a:spcAft>
              <a:buNone/>
            </a:pPr>
            <a:r>
              <a:rPr i="1" lang="pt-BR"/>
              <a:t>se parece com um pato, grasna como um pato mas precisa de baterias: você provavelmente tem a abstração errada”</a:t>
            </a:r>
            <a:endParaRPr i="1"/>
          </a:p>
        </p:txBody>
      </p:sp>
    </p:spTree>
  </p:cSld>
  <p:clrMapOvr>
    <a:masterClrMapping/>
  </p:clrMapOvr>
</p:sld>
</file>

<file path=ppt/slides/slide4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6" name="Shape 3656"/>
        <p:cNvGrpSpPr/>
        <p:nvPr/>
      </p:nvGrpSpPr>
      <p:grpSpPr>
        <a:xfrm>
          <a:off x="0" y="0"/>
          <a:ext cx="0" cy="0"/>
          <a:chOff x="0" y="0"/>
          <a:chExt cx="0" cy="0"/>
        </a:xfrm>
      </p:grpSpPr>
      <p:sp>
        <p:nvSpPr>
          <p:cNvPr id="3657" name="Google Shape;3657;p44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Liskov (Princípio de Substituição de Liskov)</a:t>
            </a:r>
            <a:endParaRPr/>
          </a:p>
        </p:txBody>
      </p:sp>
      <p:sp>
        <p:nvSpPr>
          <p:cNvPr id="3658" name="Google Shape;3658;p447"/>
          <p:cNvSpPr txBox="1"/>
          <p:nvPr>
            <p:ph idx="1" type="body"/>
          </p:nvPr>
        </p:nvSpPr>
        <p:spPr>
          <a:xfrm>
            <a:off x="311700" y="1152475"/>
            <a:ext cx="7337100" cy="3701700"/>
          </a:xfrm>
          <a:prstGeom prst="rect">
            <a:avLst/>
          </a:prstGeom>
        </p:spPr>
        <p:txBody>
          <a:bodyPr anchorCtr="0" anchor="t" bIns="91425" lIns="91425" spcFirstLastPara="1" rIns="91425" wrap="square" tIns="91425">
            <a:noAutofit/>
          </a:bodyPr>
          <a:lstStyle/>
          <a:p>
            <a:pPr indent="-330200" lvl="0" marL="457200" rtl="0" algn="just">
              <a:spcBef>
                <a:spcPts val="0"/>
              </a:spcBef>
              <a:spcAft>
                <a:spcPts val="0"/>
              </a:spcAft>
              <a:buSzPts val="1600"/>
              <a:buChar char="●"/>
            </a:pPr>
            <a:r>
              <a:rPr lang="pt-BR" sz="1600"/>
              <a:t>Este princípio criado por Barbara Liskov, ganhadora do prêmio Turing de 2008, onde os “</a:t>
            </a:r>
            <a:r>
              <a:rPr i="1" lang="pt-BR" sz="1600"/>
              <a:t>S</a:t>
            </a:r>
            <a:r>
              <a:rPr i="1" lang="pt-BR" sz="1600"/>
              <a:t>ubtipos devem ser substituíveis por seus tipos de base</a:t>
            </a:r>
            <a:r>
              <a:rPr lang="pt-BR" sz="1600"/>
              <a:t>”;</a:t>
            </a:r>
            <a:br>
              <a:rPr lang="pt-BR" sz="1600"/>
            </a:br>
            <a:endParaRPr sz="900"/>
          </a:p>
          <a:p>
            <a:pPr indent="-330200" lvl="0" marL="457200" rtl="0" algn="just">
              <a:spcBef>
                <a:spcPts val="0"/>
              </a:spcBef>
              <a:spcAft>
                <a:spcPts val="0"/>
              </a:spcAft>
              <a:buSzPts val="1600"/>
              <a:buChar char="●"/>
            </a:pPr>
            <a:r>
              <a:rPr lang="pt-BR" sz="1600"/>
              <a:t>“</a:t>
            </a:r>
            <a:r>
              <a:rPr i="1" lang="pt-BR" sz="1600"/>
              <a:t>Se para cada objeto o1 do tipo S houver um objeto o2 do tipo T, de modo que, para todos os programas P definidos em termos de T, o comportamento de P seja inalterado quando o1 for substituído para o2 então S é um subtipo de T</a:t>
            </a:r>
            <a:r>
              <a:rPr lang="pt-BR" sz="1600"/>
              <a:t>”;</a:t>
            </a:r>
            <a:br>
              <a:rPr lang="pt-BR" sz="1600"/>
            </a:br>
            <a:endParaRPr sz="900"/>
          </a:p>
          <a:p>
            <a:pPr indent="-330200" lvl="0" marL="457200" rtl="0" algn="just">
              <a:spcBef>
                <a:spcPts val="0"/>
              </a:spcBef>
              <a:spcAft>
                <a:spcPts val="0"/>
              </a:spcAft>
              <a:buSzPts val="1600"/>
              <a:buChar char="●"/>
            </a:pPr>
            <a:r>
              <a:rPr lang="pt-BR" sz="1600"/>
              <a:t>Este princípio também impõe alguns padrões de requisitos tipos de entrada e saída de método e também no caso de </a:t>
            </a:r>
            <a:r>
              <a:rPr lang="pt-BR" sz="1600"/>
              <a:t>exceções;</a:t>
            </a:r>
            <a:br>
              <a:rPr lang="pt-BR" sz="1600"/>
            </a:br>
            <a:endParaRPr sz="900"/>
          </a:p>
          <a:p>
            <a:pPr indent="-330200" lvl="0" marL="457200" rtl="0" algn="just">
              <a:spcBef>
                <a:spcPts val="0"/>
              </a:spcBef>
              <a:spcAft>
                <a:spcPts val="0"/>
              </a:spcAft>
              <a:buSzPts val="1600"/>
              <a:buChar char="●"/>
            </a:pPr>
            <a:r>
              <a:rPr lang="pt-BR" sz="1600"/>
              <a:t>Além dos requisitos de assinatura, o subtipo deve atender a várias condições comportamentais. Eles são detalhados em uma terminologia semelhante à da metodologia do </a:t>
            </a:r>
            <a:r>
              <a:rPr b="1" lang="pt-BR" sz="1600"/>
              <a:t>D</a:t>
            </a:r>
            <a:r>
              <a:rPr b="1" lang="pt-BR" sz="1600"/>
              <a:t>esign por</a:t>
            </a:r>
            <a:r>
              <a:rPr b="1" lang="pt-BR" sz="1600"/>
              <a:t> contrato</a:t>
            </a:r>
            <a:r>
              <a:rPr lang="pt-BR" sz="1600"/>
              <a:t>.</a:t>
            </a:r>
            <a:endParaRPr sz="1600"/>
          </a:p>
        </p:txBody>
      </p:sp>
      <p:pic>
        <p:nvPicPr>
          <p:cNvPr id="3659" name="Google Shape;3659;p447"/>
          <p:cNvPicPr preferRelativeResize="0"/>
          <p:nvPr/>
        </p:nvPicPr>
        <p:blipFill>
          <a:blip r:embed="rId3">
            <a:alphaModFix/>
          </a:blip>
          <a:stretch>
            <a:fillRect/>
          </a:stretch>
        </p:blipFill>
        <p:spPr>
          <a:xfrm>
            <a:off x="7699650" y="2161138"/>
            <a:ext cx="1344975" cy="1344975"/>
          </a:xfrm>
          <a:prstGeom prst="rect">
            <a:avLst/>
          </a:prstGeom>
          <a:noFill/>
          <a:ln>
            <a:noFill/>
          </a:ln>
          <a:effectLst>
            <a:outerShdw blurRad="57150" rotWithShape="0" algn="bl" dir="1980000" dist="95250">
              <a:srgbClr val="000000">
                <a:alpha val="50000"/>
              </a:srgbClr>
            </a:outerShdw>
          </a:effectLst>
        </p:spPr>
      </p:pic>
    </p:spTree>
  </p:cSld>
  <p:clrMapOvr>
    <a:masterClrMapping/>
  </p:clrMapOvr>
</p:sld>
</file>

<file path=ppt/slides/slide4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3" name="Shape 3663"/>
        <p:cNvGrpSpPr/>
        <p:nvPr/>
      </p:nvGrpSpPr>
      <p:grpSpPr>
        <a:xfrm>
          <a:off x="0" y="0"/>
          <a:ext cx="0" cy="0"/>
          <a:chOff x="0" y="0"/>
          <a:chExt cx="0" cy="0"/>
        </a:xfrm>
      </p:grpSpPr>
      <p:sp>
        <p:nvSpPr>
          <p:cNvPr id="3664" name="Google Shape;3664;p44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Liskov (Checklist)</a:t>
            </a:r>
            <a:endParaRPr/>
          </a:p>
        </p:txBody>
      </p:sp>
      <p:sp>
        <p:nvSpPr>
          <p:cNvPr id="3665" name="Google Shape;3665;p448"/>
          <p:cNvSpPr txBox="1"/>
          <p:nvPr/>
        </p:nvSpPr>
        <p:spPr>
          <a:xfrm>
            <a:off x="352150" y="1184425"/>
            <a:ext cx="7970700" cy="3000000"/>
          </a:xfrm>
          <a:prstGeom prst="rect">
            <a:avLst/>
          </a:prstGeom>
          <a:noFill/>
          <a:ln>
            <a:noFill/>
          </a:ln>
        </p:spPr>
        <p:txBody>
          <a:bodyPr anchorCtr="0" anchor="t" bIns="91425" lIns="91425" spcFirstLastPara="1" rIns="91425" wrap="square" tIns="91425">
            <a:noAutofit/>
          </a:bodyPr>
          <a:lstStyle/>
          <a:p>
            <a:pPr indent="-330200" lvl="0" marL="457200" marR="0" rtl="0" algn="just">
              <a:lnSpc>
                <a:spcPct val="115000"/>
              </a:lnSpc>
              <a:spcBef>
                <a:spcPts val="0"/>
              </a:spcBef>
              <a:spcAft>
                <a:spcPts val="0"/>
              </a:spcAft>
              <a:buClr>
                <a:schemeClr val="dk2"/>
              </a:buClr>
              <a:buSzPts val="1600"/>
              <a:buChar char="●"/>
            </a:pPr>
            <a:r>
              <a:rPr lang="pt-BR" sz="1600">
                <a:solidFill>
                  <a:schemeClr val="dk2"/>
                </a:solidFill>
              </a:rPr>
              <a:t>Objetos de </a:t>
            </a:r>
            <a:r>
              <a:rPr lang="pt-BR" sz="1600">
                <a:solidFill>
                  <a:schemeClr val="dk2"/>
                </a:solidFill>
              </a:rPr>
              <a:t>subclasses</a:t>
            </a:r>
            <a:r>
              <a:rPr lang="pt-BR" sz="1600">
                <a:solidFill>
                  <a:schemeClr val="dk2"/>
                </a:solidFill>
              </a:rPr>
              <a:t> podem ser </a:t>
            </a:r>
            <a:r>
              <a:rPr lang="pt-BR" sz="1600">
                <a:solidFill>
                  <a:schemeClr val="dk2"/>
                </a:solidFill>
              </a:rPr>
              <a:t>substituídos</a:t>
            </a:r>
            <a:r>
              <a:rPr lang="pt-BR" sz="1600">
                <a:solidFill>
                  <a:schemeClr val="dk2"/>
                </a:solidFill>
              </a:rPr>
              <a:t> por objetos de suas classes de base?</a:t>
            </a:r>
            <a:endParaRPr sz="1600">
              <a:solidFill>
                <a:schemeClr val="dk2"/>
              </a:solidFill>
            </a:endParaRPr>
          </a:p>
          <a:p>
            <a:pPr indent="-330200" lvl="0" marL="457200" marR="0" rtl="0" algn="just">
              <a:lnSpc>
                <a:spcPct val="115000"/>
              </a:lnSpc>
              <a:spcBef>
                <a:spcPts val="0"/>
              </a:spcBef>
              <a:spcAft>
                <a:spcPts val="0"/>
              </a:spcAft>
              <a:buClr>
                <a:schemeClr val="dk2"/>
              </a:buClr>
              <a:buSzPts val="1600"/>
              <a:buChar char="●"/>
            </a:pPr>
            <a:r>
              <a:rPr lang="pt-BR" sz="1600">
                <a:solidFill>
                  <a:schemeClr val="dk2"/>
                </a:solidFill>
              </a:rPr>
              <a:t>A contravariância não é violada nos parâmetros dos métodos?</a:t>
            </a:r>
            <a:endParaRPr sz="1600">
              <a:solidFill>
                <a:schemeClr val="dk2"/>
              </a:solidFill>
            </a:endParaRPr>
          </a:p>
          <a:p>
            <a:pPr indent="-330200" lvl="0" marL="457200" marR="0" rtl="0" algn="just">
              <a:lnSpc>
                <a:spcPct val="115000"/>
              </a:lnSpc>
              <a:spcBef>
                <a:spcPts val="0"/>
              </a:spcBef>
              <a:spcAft>
                <a:spcPts val="0"/>
              </a:spcAft>
              <a:buClr>
                <a:schemeClr val="dk2"/>
              </a:buClr>
              <a:buSzPts val="1600"/>
              <a:buChar char="●"/>
            </a:pPr>
            <a:r>
              <a:rPr lang="pt-BR" sz="1600">
                <a:solidFill>
                  <a:schemeClr val="dk2"/>
                </a:solidFill>
              </a:rPr>
              <a:t>A covariância não é violada nos tipos de retorno dos métodos?</a:t>
            </a:r>
            <a:endParaRPr sz="1600">
              <a:solidFill>
                <a:schemeClr val="dk2"/>
              </a:solidFill>
            </a:endParaRPr>
          </a:p>
          <a:p>
            <a:pPr indent="-330200" lvl="0" marL="457200" marR="0" rtl="0" algn="just">
              <a:lnSpc>
                <a:spcPct val="115000"/>
              </a:lnSpc>
              <a:spcBef>
                <a:spcPts val="0"/>
              </a:spcBef>
              <a:spcAft>
                <a:spcPts val="0"/>
              </a:spcAft>
              <a:buClr>
                <a:schemeClr val="dk2"/>
              </a:buClr>
              <a:buSzPts val="1600"/>
              <a:buChar char="●"/>
            </a:pPr>
            <a:r>
              <a:rPr lang="pt-BR" sz="1600">
                <a:solidFill>
                  <a:schemeClr val="dk2"/>
                </a:solidFill>
              </a:rPr>
              <a:t>Nenhuma nova exceção é lançada, a menos que as exceções sejam subtipos de exceções lançadas pelo pai?</a:t>
            </a:r>
            <a:endParaRPr sz="1600">
              <a:solidFill>
                <a:schemeClr val="dk2"/>
              </a:solidFill>
            </a:endParaRPr>
          </a:p>
          <a:p>
            <a:pPr indent="-330200" lvl="0" marL="457200" marR="0" rtl="0" algn="just">
              <a:lnSpc>
                <a:spcPct val="115000"/>
              </a:lnSpc>
              <a:spcBef>
                <a:spcPts val="0"/>
              </a:spcBef>
              <a:spcAft>
                <a:spcPts val="0"/>
              </a:spcAft>
              <a:buClr>
                <a:schemeClr val="dk2"/>
              </a:buClr>
              <a:buSzPts val="1600"/>
              <a:buChar char="●"/>
            </a:pPr>
            <a:r>
              <a:rPr lang="pt-BR" sz="1600">
                <a:solidFill>
                  <a:schemeClr val="dk2"/>
                </a:solidFill>
              </a:rPr>
              <a:t>Nenhuma pré-condição foi reforçada ?</a:t>
            </a:r>
            <a:endParaRPr sz="1600">
              <a:solidFill>
                <a:schemeClr val="dk2"/>
              </a:solidFill>
            </a:endParaRPr>
          </a:p>
          <a:p>
            <a:pPr indent="-330200" lvl="0" marL="457200" marR="0" rtl="0" algn="just">
              <a:lnSpc>
                <a:spcPct val="115000"/>
              </a:lnSpc>
              <a:spcBef>
                <a:spcPts val="0"/>
              </a:spcBef>
              <a:spcAft>
                <a:spcPts val="0"/>
              </a:spcAft>
              <a:buClr>
                <a:schemeClr val="dk2"/>
              </a:buClr>
              <a:buSzPts val="1600"/>
              <a:buChar char="●"/>
            </a:pPr>
            <a:r>
              <a:rPr lang="pt-BR" sz="1600">
                <a:solidFill>
                  <a:schemeClr val="dk2"/>
                </a:solidFill>
              </a:rPr>
              <a:t>Nenhuma pós-condição foi enfraquecida ?</a:t>
            </a:r>
            <a:endParaRPr sz="1600">
              <a:solidFill>
                <a:schemeClr val="dk2"/>
              </a:solidFill>
            </a:endParaRPr>
          </a:p>
          <a:p>
            <a:pPr indent="-330200" lvl="0" marL="457200" marR="0" rtl="0" algn="just">
              <a:lnSpc>
                <a:spcPct val="115000"/>
              </a:lnSpc>
              <a:spcBef>
                <a:spcPts val="0"/>
              </a:spcBef>
              <a:spcAft>
                <a:spcPts val="0"/>
              </a:spcAft>
              <a:buClr>
                <a:schemeClr val="dk2"/>
              </a:buClr>
              <a:buSzPts val="1600"/>
              <a:buChar char="●"/>
            </a:pPr>
            <a:r>
              <a:rPr lang="pt-BR" sz="1600">
                <a:solidFill>
                  <a:schemeClr val="dk2"/>
                </a:solidFill>
              </a:rPr>
              <a:t>Todos os Invariantes foram preservados nas subclasses?</a:t>
            </a:r>
            <a:endParaRPr sz="1600">
              <a:solidFill>
                <a:schemeClr val="dk2"/>
              </a:solidFill>
            </a:endParaRPr>
          </a:p>
          <a:p>
            <a:pPr indent="-330200" lvl="0" marL="457200" marR="0" rtl="0" algn="just">
              <a:lnSpc>
                <a:spcPct val="115000"/>
              </a:lnSpc>
              <a:spcBef>
                <a:spcPts val="0"/>
              </a:spcBef>
              <a:spcAft>
                <a:spcPts val="0"/>
              </a:spcAft>
              <a:buClr>
                <a:schemeClr val="dk2"/>
              </a:buClr>
              <a:buSzPts val="1600"/>
              <a:buChar char="●"/>
            </a:pPr>
            <a:r>
              <a:rPr lang="pt-BR" sz="1600">
                <a:solidFill>
                  <a:schemeClr val="dk2"/>
                </a:solidFill>
              </a:rPr>
              <a:t>O Histórico de Restrição não é violado ?</a:t>
            </a:r>
            <a:endParaRPr/>
          </a:p>
          <a:p>
            <a:pPr indent="0" lvl="0" marL="457200" rtl="0" algn="l">
              <a:lnSpc>
                <a:spcPct val="115000"/>
              </a:lnSpc>
              <a:spcBef>
                <a:spcPts val="1600"/>
              </a:spcBef>
              <a:spcAft>
                <a:spcPts val="0"/>
              </a:spcAft>
              <a:buNone/>
            </a:pPr>
            <a:r>
              <a:t/>
            </a:r>
            <a:endParaRPr/>
          </a:p>
        </p:txBody>
      </p:sp>
    </p:spTree>
  </p:cSld>
  <p:clrMapOvr>
    <a:masterClrMapping/>
  </p:clrMapOvr>
</p:sld>
</file>

<file path=ppt/slides/slide4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9" name="Shape 3669"/>
        <p:cNvGrpSpPr/>
        <p:nvPr/>
      </p:nvGrpSpPr>
      <p:grpSpPr>
        <a:xfrm>
          <a:off x="0" y="0"/>
          <a:ext cx="0" cy="0"/>
          <a:chOff x="0" y="0"/>
          <a:chExt cx="0" cy="0"/>
        </a:xfrm>
      </p:grpSpPr>
      <p:sp>
        <p:nvSpPr>
          <p:cNvPr id="3670" name="Google Shape;3670;p44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Covariância (PHP 7.4 &gt;=)</a:t>
            </a:r>
            <a:endParaRPr/>
          </a:p>
        </p:txBody>
      </p:sp>
      <p:sp>
        <p:nvSpPr>
          <p:cNvPr id="3671" name="Google Shape;3671;p449"/>
          <p:cNvSpPr txBox="1"/>
          <p:nvPr>
            <p:ph idx="1" type="body"/>
          </p:nvPr>
        </p:nvSpPr>
        <p:spPr>
          <a:xfrm>
            <a:off x="6373950" y="1076275"/>
            <a:ext cx="2610600" cy="3585000"/>
          </a:xfrm>
          <a:prstGeom prst="rect">
            <a:avLst/>
          </a:prstGeom>
          <a:ln cap="flat" cmpd="sng" w="9525">
            <a:solidFill>
              <a:srgbClr val="000000"/>
            </a:solidFill>
            <a:prstDash val="dash"/>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rPr lang="pt-BR" sz="1400"/>
              <a:t>No </a:t>
            </a:r>
            <a:r>
              <a:rPr lang="pt-BR" sz="1400"/>
              <a:t>âmbito</a:t>
            </a:r>
            <a:r>
              <a:rPr lang="pt-BR" sz="1400"/>
              <a:t> do Orientação a Objetos,</a:t>
            </a:r>
            <a:r>
              <a:rPr lang="pt-BR" sz="1400"/>
              <a:t> covariância permite que um método de uma classe filha retorne um tipo </a:t>
            </a:r>
            <a:r>
              <a:rPr lang="pt-BR" sz="1400" u="sng"/>
              <a:t>mais específico </a:t>
            </a:r>
            <a:r>
              <a:rPr lang="pt-BR" sz="1400"/>
              <a:t>do que o tipo de retorno do método de seu pai. </a:t>
            </a:r>
            <a:endParaRPr sz="1400"/>
          </a:p>
          <a:p>
            <a:pPr indent="0" lvl="0" marL="0" rtl="0" algn="just">
              <a:spcBef>
                <a:spcPts val="1600"/>
              </a:spcBef>
              <a:spcAft>
                <a:spcPts val="1600"/>
              </a:spcAft>
              <a:buNone/>
            </a:pPr>
            <a:r>
              <a:rPr lang="pt-BR" sz="1400"/>
              <a:t>Também existe a possibilidade de covariância de tipos de parâmetros, porém, no PHP, o mesmo só é possível no método construtor.</a:t>
            </a:r>
            <a:endParaRPr sz="1400"/>
          </a:p>
        </p:txBody>
      </p:sp>
      <p:sp>
        <p:nvSpPr>
          <p:cNvPr id="3672" name="Google Shape;3672;p449"/>
          <p:cNvSpPr txBox="1"/>
          <p:nvPr/>
        </p:nvSpPr>
        <p:spPr>
          <a:xfrm>
            <a:off x="311700" y="1071750"/>
            <a:ext cx="2884200" cy="35850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pt-BR" sz="950">
                <a:solidFill>
                  <a:srgbClr val="557799"/>
                </a:solidFill>
              </a:rPr>
              <a:t>&lt;?php</a:t>
            </a:r>
            <a:endParaRPr sz="950">
              <a:solidFill>
                <a:srgbClr val="557799"/>
              </a:solidFill>
            </a:endParaRPr>
          </a:p>
          <a:p>
            <a:pPr indent="0" lvl="0" marL="0" rtl="0" algn="l">
              <a:spcBef>
                <a:spcPts val="0"/>
              </a:spcBef>
              <a:spcAft>
                <a:spcPts val="0"/>
              </a:spcAft>
              <a:buNone/>
            </a:pPr>
            <a:r>
              <a:t/>
            </a:r>
            <a:endParaRPr sz="950">
              <a:solidFill>
                <a:srgbClr val="557799"/>
              </a:solidFill>
            </a:endParaRPr>
          </a:p>
          <a:p>
            <a:pPr indent="0" lvl="0" marL="0" rtl="0" algn="l">
              <a:spcBef>
                <a:spcPts val="0"/>
              </a:spcBef>
              <a:spcAft>
                <a:spcPts val="0"/>
              </a:spcAft>
              <a:buNone/>
            </a:pPr>
            <a:r>
              <a:rPr b="1" lang="pt-BR" sz="950">
                <a:solidFill>
                  <a:srgbClr val="008800"/>
                </a:solidFill>
              </a:rPr>
              <a:t>abstract</a:t>
            </a:r>
            <a:r>
              <a:rPr lang="pt-BR" sz="950">
                <a:solidFill>
                  <a:schemeClr val="dk1"/>
                </a:solidFill>
              </a:rPr>
              <a:t> </a:t>
            </a:r>
            <a:r>
              <a:rPr b="1" lang="pt-BR" sz="950">
                <a:solidFill>
                  <a:srgbClr val="008800"/>
                </a:solidFill>
              </a:rPr>
              <a:t>class</a:t>
            </a:r>
            <a:r>
              <a:rPr lang="pt-BR" sz="950">
                <a:solidFill>
                  <a:schemeClr val="dk1"/>
                </a:solidFill>
              </a:rPr>
              <a:t> </a:t>
            </a:r>
            <a:r>
              <a:rPr b="1" lang="pt-BR" sz="950">
                <a:solidFill>
                  <a:srgbClr val="BB0066"/>
                </a:solidFill>
              </a:rPr>
              <a:t>Animal</a:t>
            </a:r>
            <a:r>
              <a:rPr lang="pt-BR" sz="950">
                <a:solidFill>
                  <a:schemeClr val="dk1"/>
                </a:solidFill>
              </a:rPr>
              <a:t> {</a:t>
            </a:r>
            <a:endParaRPr sz="950">
              <a:solidFill>
                <a:schemeClr val="dk1"/>
              </a:solidFill>
            </a:endParaRPr>
          </a:p>
          <a:p>
            <a:pPr indent="0" lvl="0" marL="0" rtl="0" algn="l">
              <a:spcBef>
                <a:spcPts val="0"/>
              </a:spcBef>
              <a:spcAft>
                <a:spcPts val="0"/>
              </a:spcAft>
              <a:buNone/>
            </a:pPr>
            <a:r>
              <a:rPr lang="pt-BR" sz="950">
                <a:solidFill>
                  <a:schemeClr val="dk1"/>
                </a:solidFill>
              </a:rPr>
              <a:t>    </a:t>
            </a:r>
            <a:r>
              <a:rPr b="1" lang="pt-BR" sz="950">
                <a:solidFill>
                  <a:srgbClr val="008800"/>
                </a:solidFill>
              </a:rPr>
              <a:t>protected</a:t>
            </a:r>
            <a:r>
              <a:rPr lang="pt-BR" sz="950">
                <a:solidFill>
                  <a:schemeClr val="dk1"/>
                </a:solidFill>
              </a:rPr>
              <a:t> string </a:t>
            </a:r>
            <a:r>
              <a:rPr lang="pt-BR" sz="950">
                <a:solidFill>
                  <a:srgbClr val="996633"/>
                </a:solidFill>
              </a:rPr>
              <a:t>$nome</a:t>
            </a:r>
            <a:r>
              <a:rPr lang="pt-BR" sz="950">
                <a:solidFill>
                  <a:schemeClr val="dk1"/>
                </a:solidFill>
              </a:rPr>
              <a:t>;</a:t>
            </a:r>
            <a:endParaRPr sz="950">
              <a:solidFill>
                <a:schemeClr val="dk1"/>
              </a:solidFill>
            </a:endParaRPr>
          </a:p>
          <a:p>
            <a:pPr indent="0" lvl="0" marL="0" rtl="0" algn="l">
              <a:spcBef>
                <a:spcPts val="0"/>
              </a:spcBef>
              <a:spcAft>
                <a:spcPts val="0"/>
              </a:spcAft>
              <a:buNone/>
            </a:pPr>
            <a:r>
              <a:rPr lang="pt-BR" sz="950">
                <a:solidFill>
                  <a:schemeClr val="dk1"/>
                </a:solidFill>
              </a:rPr>
              <a:t>    </a:t>
            </a:r>
            <a:r>
              <a:rPr b="1" lang="pt-BR" sz="950">
                <a:solidFill>
                  <a:srgbClr val="008800"/>
                </a:solidFill>
              </a:rPr>
              <a:t>public</a:t>
            </a:r>
            <a:r>
              <a:rPr lang="pt-BR" sz="950">
                <a:solidFill>
                  <a:schemeClr val="dk1"/>
                </a:solidFill>
              </a:rPr>
              <a:t> </a:t>
            </a:r>
            <a:r>
              <a:rPr b="1" lang="pt-BR" sz="950">
                <a:solidFill>
                  <a:srgbClr val="008800"/>
                </a:solidFill>
              </a:rPr>
              <a:t>function</a:t>
            </a:r>
            <a:r>
              <a:rPr lang="pt-BR" sz="950">
                <a:solidFill>
                  <a:schemeClr val="dk1"/>
                </a:solidFill>
              </a:rPr>
              <a:t> </a:t>
            </a:r>
            <a:r>
              <a:rPr b="1" lang="pt-BR" sz="950">
                <a:solidFill>
                  <a:srgbClr val="0066BB"/>
                </a:solidFill>
              </a:rPr>
              <a:t>__construct</a:t>
            </a:r>
            <a:r>
              <a:rPr lang="pt-BR" sz="950">
                <a:solidFill>
                  <a:schemeClr val="dk1"/>
                </a:solidFill>
              </a:rPr>
              <a:t>(string </a:t>
            </a:r>
            <a:r>
              <a:rPr lang="pt-BR" sz="950">
                <a:solidFill>
                  <a:srgbClr val="996633"/>
                </a:solidFill>
              </a:rPr>
              <a:t>$nome</a:t>
            </a:r>
            <a:r>
              <a:rPr lang="pt-BR" sz="950">
                <a:solidFill>
                  <a:schemeClr val="dk1"/>
                </a:solidFill>
              </a:rPr>
              <a:t>) {</a:t>
            </a:r>
            <a:endParaRPr sz="950">
              <a:solidFill>
                <a:schemeClr val="dk1"/>
              </a:solidFill>
            </a:endParaRPr>
          </a:p>
          <a:p>
            <a:pPr indent="0" lvl="0" marL="0" rtl="0" algn="l">
              <a:spcBef>
                <a:spcPts val="0"/>
              </a:spcBef>
              <a:spcAft>
                <a:spcPts val="0"/>
              </a:spcAft>
              <a:buNone/>
            </a:pPr>
            <a:r>
              <a:rPr lang="pt-BR" sz="950">
                <a:solidFill>
                  <a:schemeClr val="dk1"/>
                </a:solidFill>
              </a:rPr>
              <a:t>        </a:t>
            </a:r>
            <a:r>
              <a:rPr lang="pt-BR" sz="950">
                <a:solidFill>
                  <a:srgbClr val="996633"/>
                </a:solidFill>
              </a:rPr>
              <a:t>$this</a:t>
            </a:r>
            <a:r>
              <a:rPr lang="pt-BR" sz="950">
                <a:solidFill>
                  <a:srgbClr val="333333"/>
                </a:solidFill>
              </a:rPr>
              <a:t>-&gt;</a:t>
            </a:r>
            <a:r>
              <a:rPr lang="pt-BR" sz="950">
                <a:solidFill>
                  <a:srgbClr val="0000CC"/>
                </a:solidFill>
              </a:rPr>
              <a:t>nome</a:t>
            </a:r>
            <a:r>
              <a:rPr lang="pt-BR" sz="950">
                <a:solidFill>
                  <a:schemeClr val="dk1"/>
                </a:solidFill>
              </a:rPr>
              <a:t> </a:t>
            </a:r>
            <a:r>
              <a:rPr lang="pt-BR" sz="950">
                <a:solidFill>
                  <a:srgbClr val="333333"/>
                </a:solidFill>
              </a:rPr>
              <a:t>=</a:t>
            </a:r>
            <a:r>
              <a:rPr lang="pt-BR" sz="950">
                <a:solidFill>
                  <a:schemeClr val="dk1"/>
                </a:solidFill>
              </a:rPr>
              <a:t> </a:t>
            </a:r>
            <a:r>
              <a:rPr lang="pt-BR" sz="950">
                <a:solidFill>
                  <a:srgbClr val="996633"/>
                </a:solidFill>
              </a:rPr>
              <a:t>$nome</a:t>
            </a:r>
            <a:r>
              <a:rPr lang="pt-BR" sz="950">
                <a:solidFill>
                  <a:schemeClr val="dk1"/>
                </a:solidFill>
              </a:rPr>
              <a:t>;</a:t>
            </a:r>
            <a:endParaRPr sz="950">
              <a:solidFill>
                <a:schemeClr val="dk1"/>
              </a:solidFill>
            </a:endParaRPr>
          </a:p>
          <a:p>
            <a:pPr indent="0" lvl="0" marL="0" rtl="0" algn="l">
              <a:spcBef>
                <a:spcPts val="0"/>
              </a:spcBef>
              <a:spcAft>
                <a:spcPts val="0"/>
              </a:spcAft>
              <a:buNone/>
            </a:pPr>
            <a:r>
              <a:rPr lang="pt-BR" sz="950">
                <a:solidFill>
                  <a:schemeClr val="dk1"/>
                </a:solidFill>
              </a:rPr>
              <a:t>    }</a:t>
            </a:r>
            <a:endParaRPr sz="950">
              <a:solidFill>
                <a:schemeClr val="dk1"/>
              </a:solidFill>
            </a:endParaRPr>
          </a:p>
          <a:p>
            <a:pPr indent="0" lvl="0" marL="0" rtl="0" algn="l">
              <a:spcBef>
                <a:spcPts val="0"/>
              </a:spcBef>
              <a:spcAft>
                <a:spcPts val="0"/>
              </a:spcAft>
              <a:buNone/>
            </a:pPr>
            <a:r>
              <a:rPr lang="pt-BR" sz="950">
                <a:solidFill>
                  <a:schemeClr val="dk1"/>
                </a:solidFill>
              </a:rPr>
              <a:t>    </a:t>
            </a:r>
            <a:r>
              <a:rPr b="1" lang="pt-BR" sz="950">
                <a:solidFill>
                  <a:srgbClr val="008800"/>
                </a:solidFill>
              </a:rPr>
              <a:t>abstract</a:t>
            </a:r>
            <a:r>
              <a:rPr lang="pt-BR" sz="950">
                <a:solidFill>
                  <a:schemeClr val="dk1"/>
                </a:solidFill>
              </a:rPr>
              <a:t> </a:t>
            </a:r>
            <a:r>
              <a:rPr b="1" lang="pt-BR" sz="950">
                <a:solidFill>
                  <a:srgbClr val="008800"/>
                </a:solidFill>
              </a:rPr>
              <a:t>public</a:t>
            </a:r>
            <a:r>
              <a:rPr lang="pt-BR" sz="950">
                <a:solidFill>
                  <a:schemeClr val="dk1"/>
                </a:solidFill>
              </a:rPr>
              <a:t> </a:t>
            </a:r>
            <a:r>
              <a:rPr b="1" lang="pt-BR" sz="950">
                <a:solidFill>
                  <a:srgbClr val="008800"/>
                </a:solidFill>
              </a:rPr>
              <a:t>function</a:t>
            </a:r>
            <a:r>
              <a:rPr lang="pt-BR" sz="950">
                <a:solidFill>
                  <a:schemeClr val="dk1"/>
                </a:solidFill>
              </a:rPr>
              <a:t> </a:t>
            </a:r>
            <a:r>
              <a:rPr b="1" lang="pt-BR" sz="950">
                <a:solidFill>
                  <a:srgbClr val="0066BB"/>
                </a:solidFill>
              </a:rPr>
              <a:t>fazerSom</a:t>
            </a:r>
            <a:r>
              <a:rPr lang="pt-BR" sz="950">
                <a:solidFill>
                  <a:schemeClr val="dk1"/>
                </a:solidFill>
              </a:rPr>
              <a:t>();</a:t>
            </a:r>
            <a:endParaRPr sz="950">
              <a:solidFill>
                <a:schemeClr val="dk1"/>
              </a:solidFill>
            </a:endParaRPr>
          </a:p>
          <a:p>
            <a:pPr indent="0" lvl="0" marL="0" rtl="0" algn="l">
              <a:spcBef>
                <a:spcPts val="0"/>
              </a:spcBef>
              <a:spcAft>
                <a:spcPts val="0"/>
              </a:spcAft>
              <a:buNone/>
            </a:pPr>
            <a:r>
              <a:rPr lang="pt-BR" sz="950">
                <a:solidFill>
                  <a:schemeClr val="dk1"/>
                </a:solidFill>
              </a:rPr>
              <a:t>}</a:t>
            </a:r>
            <a:endParaRPr sz="950">
              <a:solidFill>
                <a:schemeClr val="dk1"/>
              </a:solidFill>
            </a:endParaRPr>
          </a:p>
          <a:p>
            <a:pPr indent="0" lvl="0" marL="0" rtl="0" algn="l">
              <a:spcBef>
                <a:spcPts val="0"/>
              </a:spcBef>
              <a:spcAft>
                <a:spcPts val="0"/>
              </a:spcAft>
              <a:buNone/>
            </a:pPr>
            <a:r>
              <a:rPr b="1" lang="pt-BR" sz="950">
                <a:solidFill>
                  <a:srgbClr val="008800"/>
                </a:solidFill>
              </a:rPr>
              <a:t>class</a:t>
            </a:r>
            <a:r>
              <a:rPr lang="pt-BR" sz="950">
                <a:solidFill>
                  <a:schemeClr val="dk1"/>
                </a:solidFill>
              </a:rPr>
              <a:t> </a:t>
            </a:r>
            <a:r>
              <a:rPr b="1" lang="pt-BR" sz="950">
                <a:solidFill>
                  <a:srgbClr val="BB0066"/>
                </a:solidFill>
              </a:rPr>
              <a:t>Cachorro</a:t>
            </a:r>
            <a:r>
              <a:rPr lang="pt-BR" sz="950">
                <a:solidFill>
                  <a:schemeClr val="dk1"/>
                </a:solidFill>
              </a:rPr>
              <a:t> </a:t>
            </a:r>
            <a:r>
              <a:rPr b="1" lang="pt-BR" sz="950">
                <a:solidFill>
                  <a:srgbClr val="008800"/>
                </a:solidFill>
              </a:rPr>
              <a:t>extends</a:t>
            </a:r>
            <a:r>
              <a:rPr lang="pt-BR" sz="950">
                <a:solidFill>
                  <a:schemeClr val="dk1"/>
                </a:solidFill>
              </a:rPr>
              <a:t> Animal {</a:t>
            </a:r>
            <a:endParaRPr sz="950">
              <a:solidFill>
                <a:schemeClr val="dk1"/>
              </a:solidFill>
            </a:endParaRPr>
          </a:p>
          <a:p>
            <a:pPr indent="0" lvl="0" marL="0" rtl="0" algn="l">
              <a:spcBef>
                <a:spcPts val="0"/>
              </a:spcBef>
              <a:spcAft>
                <a:spcPts val="0"/>
              </a:spcAft>
              <a:buNone/>
            </a:pPr>
            <a:r>
              <a:rPr lang="pt-BR" sz="950">
                <a:solidFill>
                  <a:schemeClr val="dk1"/>
                </a:solidFill>
              </a:rPr>
              <a:t>    </a:t>
            </a:r>
            <a:r>
              <a:rPr b="1" lang="pt-BR" sz="950">
                <a:solidFill>
                  <a:srgbClr val="008800"/>
                </a:solidFill>
              </a:rPr>
              <a:t>public</a:t>
            </a:r>
            <a:r>
              <a:rPr lang="pt-BR" sz="950">
                <a:solidFill>
                  <a:schemeClr val="dk1"/>
                </a:solidFill>
              </a:rPr>
              <a:t> </a:t>
            </a:r>
            <a:r>
              <a:rPr b="1" lang="pt-BR" sz="950">
                <a:solidFill>
                  <a:srgbClr val="008800"/>
                </a:solidFill>
              </a:rPr>
              <a:t>function</a:t>
            </a:r>
            <a:r>
              <a:rPr lang="pt-BR" sz="950">
                <a:solidFill>
                  <a:schemeClr val="dk1"/>
                </a:solidFill>
              </a:rPr>
              <a:t> </a:t>
            </a:r>
            <a:r>
              <a:rPr b="1" lang="pt-BR" sz="950">
                <a:solidFill>
                  <a:srgbClr val="0066BB"/>
                </a:solidFill>
              </a:rPr>
              <a:t>fazerSom</a:t>
            </a:r>
            <a:r>
              <a:rPr lang="pt-BR" sz="950">
                <a:solidFill>
                  <a:schemeClr val="dk1"/>
                </a:solidFill>
              </a:rPr>
              <a:t>() {</a:t>
            </a:r>
            <a:endParaRPr sz="950">
              <a:solidFill>
                <a:schemeClr val="dk1"/>
              </a:solidFill>
            </a:endParaRPr>
          </a:p>
          <a:p>
            <a:pPr indent="0" lvl="0" marL="0" rtl="0" algn="l">
              <a:spcBef>
                <a:spcPts val="0"/>
              </a:spcBef>
              <a:spcAft>
                <a:spcPts val="0"/>
              </a:spcAft>
              <a:buNone/>
            </a:pPr>
            <a:r>
              <a:rPr lang="pt-BR" sz="950">
                <a:solidFill>
                  <a:schemeClr val="dk1"/>
                </a:solidFill>
              </a:rPr>
              <a:t>        </a:t>
            </a:r>
            <a:r>
              <a:rPr b="1" lang="pt-BR" sz="950">
                <a:solidFill>
                  <a:srgbClr val="008800"/>
                </a:solidFill>
              </a:rPr>
              <a:t>echo</a:t>
            </a:r>
            <a:r>
              <a:rPr lang="pt-BR" sz="950">
                <a:solidFill>
                  <a:schemeClr val="dk1"/>
                </a:solidFill>
              </a:rPr>
              <a:t> </a:t>
            </a:r>
            <a:r>
              <a:rPr lang="pt-BR" sz="950">
                <a:solidFill>
                  <a:srgbClr val="996633"/>
                </a:solidFill>
              </a:rPr>
              <a:t>$this</a:t>
            </a:r>
            <a:r>
              <a:rPr lang="pt-BR" sz="950">
                <a:solidFill>
                  <a:srgbClr val="333333"/>
                </a:solidFill>
              </a:rPr>
              <a:t>-&gt;</a:t>
            </a:r>
            <a:r>
              <a:rPr lang="pt-BR" sz="950">
                <a:solidFill>
                  <a:srgbClr val="0000CC"/>
                </a:solidFill>
              </a:rPr>
              <a:t>nome</a:t>
            </a:r>
            <a:r>
              <a:rPr lang="pt-BR" sz="950">
                <a:solidFill>
                  <a:schemeClr val="dk1"/>
                </a:solidFill>
              </a:rPr>
              <a:t> </a:t>
            </a:r>
            <a:r>
              <a:rPr lang="pt-BR" sz="950">
                <a:solidFill>
                  <a:srgbClr val="333333"/>
                </a:solidFill>
              </a:rPr>
              <a:t>.</a:t>
            </a:r>
            <a:r>
              <a:rPr lang="pt-BR" sz="950">
                <a:solidFill>
                  <a:schemeClr val="dk1"/>
                </a:solidFill>
              </a:rPr>
              <a:t> </a:t>
            </a:r>
            <a:r>
              <a:rPr lang="pt-BR" sz="950">
                <a:solidFill>
                  <a:schemeClr val="dk1"/>
                </a:solidFill>
                <a:highlight>
                  <a:srgbClr val="FFF0F0"/>
                </a:highlight>
              </a:rPr>
              <a:t>": au au !"</a:t>
            </a:r>
            <a:r>
              <a:rPr lang="pt-BR" sz="950">
                <a:solidFill>
                  <a:schemeClr val="dk1"/>
                </a:solidFill>
              </a:rPr>
              <a:t>;</a:t>
            </a:r>
            <a:endParaRPr sz="950">
              <a:solidFill>
                <a:schemeClr val="dk1"/>
              </a:solidFill>
            </a:endParaRPr>
          </a:p>
          <a:p>
            <a:pPr indent="0" lvl="0" marL="0" rtl="0" algn="l">
              <a:spcBef>
                <a:spcPts val="0"/>
              </a:spcBef>
              <a:spcAft>
                <a:spcPts val="0"/>
              </a:spcAft>
              <a:buNone/>
            </a:pPr>
            <a:r>
              <a:rPr lang="pt-BR" sz="950">
                <a:solidFill>
                  <a:schemeClr val="dk1"/>
                </a:solidFill>
              </a:rPr>
              <a:t>    }</a:t>
            </a:r>
            <a:endParaRPr sz="950">
              <a:solidFill>
                <a:schemeClr val="dk1"/>
              </a:solidFill>
            </a:endParaRPr>
          </a:p>
          <a:p>
            <a:pPr indent="0" lvl="0" marL="0" rtl="0" algn="l">
              <a:spcBef>
                <a:spcPts val="0"/>
              </a:spcBef>
              <a:spcAft>
                <a:spcPts val="0"/>
              </a:spcAft>
              <a:buNone/>
            </a:pPr>
            <a:r>
              <a:rPr lang="pt-BR" sz="950">
                <a:solidFill>
                  <a:schemeClr val="dk1"/>
                </a:solidFill>
              </a:rPr>
              <a:t>}</a:t>
            </a:r>
            <a:endParaRPr sz="950">
              <a:solidFill>
                <a:schemeClr val="dk1"/>
              </a:solidFill>
            </a:endParaRPr>
          </a:p>
          <a:p>
            <a:pPr indent="0" lvl="0" marL="0" rtl="0" algn="l">
              <a:spcBef>
                <a:spcPts val="0"/>
              </a:spcBef>
              <a:spcAft>
                <a:spcPts val="0"/>
              </a:spcAft>
              <a:buNone/>
            </a:pPr>
            <a:r>
              <a:rPr b="1" lang="pt-BR" sz="950">
                <a:solidFill>
                  <a:srgbClr val="008800"/>
                </a:solidFill>
              </a:rPr>
              <a:t>class</a:t>
            </a:r>
            <a:r>
              <a:rPr lang="pt-BR" sz="950">
                <a:solidFill>
                  <a:schemeClr val="dk1"/>
                </a:solidFill>
              </a:rPr>
              <a:t> </a:t>
            </a:r>
            <a:r>
              <a:rPr b="1" lang="pt-BR" sz="950">
                <a:solidFill>
                  <a:srgbClr val="BB0066"/>
                </a:solidFill>
              </a:rPr>
              <a:t>Gato</a:t>
            </a:r>
            <a:r>
              <a:rPr lang="pt-BR" sz="950">
                <a:solidFill>
                  <a:schemeClr val="dk1"/>
                </a:solidFill>
              </a:rPr>
              <a:t> </a:t>
            </a:r>
            <a:r>
              <a:rPr b="1" lang="pt-BR" sz="950">
                <a:solidFill>
                  <a:srgbClr val="008800"/>
                </a:solidFill>
              </a:rPr>
              <a:t>extends</a:t>
            </a:r>
            <a:r>
              <a:rPr lang="pt-BR" sz="950">
                <a:solidFill>
                  <a:schemeClr val="dk1"/>
                </a:solidFill>
              </a:rPr>
              <a:t> Animal {</a:t>
            </a:r>
            <a:endParaRPr sz="950">
              <a:solidFill>
                <a:schemeClr val="dk1"/>
              </a:solidFill>
            </a:endParaRPr>
          </a:p>
          <a:p>
            <a:pPr indent="0" lvl="0" marL="0" rtl="0" algn="l">
              <a:spcBef>
                <a:spcPts val="0"/>
              </a:spcBef>
              <a:spcAft>
                <a:spcPts val="0"/>
              </a:spcAft>
              <a:buNone/>
            </a:pPr>
            <a:r>
              <a:rPr lang="pt-BR" sz="950">
                <a:solidFill>
                  <a:schemeClr val="dk1"/>
                </a:solidFill>
              </a:rPr>
              <a:t>    </a:t>
            </a:r>
            <a:r>
              <a:rPr b="1" lang="pt-BR" sz="950">
                <a:solidFill>
                  <a:srgbClr val="008800"/>
                </a:solidFill>
              </a:rPr>
              <a:t>public</a:t>
            </a:r>
            <a:r>
              <a:rPr lang="pt-BR" sz="950">
                <a:solidFill>
                  <a:schemeClr val="dk1"/>
                </a:solidFill>
              </a:rPr>
              <a:t> </a:t>
            </a:r>
            <a:r>
              <a:rPr b="1" lang="pt-BR" sz="950">
                <a:solidFill>
                  <a:srgbClr val="008800"/>
                </a:solidFill>
              </a:rPr>
              <a:t>function</a:t>
            </a:r>
            <a:r>
              <a:rPr lang="pt-BR" sz="950">
                <a:solidFill>
                  <a:schemeClr val="dk1"/>
                </a:solidFill>
              </a:rPr>
              <a:t> </a:t>
            </a:r>
            <a:r>
              <a:rPr b="1" lang="pt-BR" sz="950">
                <a:solidFill>
                  <a:srgbClr val="0066BB"/>
                </a:solidFill>
              </a:rPr>
              <a:t>fazerSom</a:t>
            </a:r>
            <a:r>
              <a:rPr lang="pt-BR" sz="950">
                <a:solidFill>
                  <a:schemeClr val="dk1"/>
                </a:solidFill>
              </a:rPr>
              <a:t>() {</a:t>
            </a:r>
            <a:endParaRPr sz="950">
              <a:solidFill>
                <a:schemeClr val="dk1"/>
              </a:solidFill>
            </a:endParaRPr>
          </a:p>
          <a:p>
            <a:pPr indent="0" lvl="0" marL="0" rtl="0" algn="l">
              <a:spcBef>
                <a:spcPts val="0"/>
              </a:spcBef>
              <a:spcAft>
                <a:spcPts val="0"/>
              </a:spcAft>
              <a:buNone/>
            </a:pPr>
            <a:r>
              <a:rPr lang="pt-BR" sz="950">
                <a:solidFill>
                  <a:schemeClr val="dk1"/>
                </a:solidFill>
              </a:rPr>
              <a:t>        </a:t>
            </a:r>
            <a:r>
              <a:rPr b="1" lang="pt-BR" sz="950">
                <a:solidFill>
                  <a:srgbClr val="008800"/>
                </a:solidFill>
              </a:rPr>
              <a:t>echo</a:t>
            </a:r>
            <a:r>
              <a:rPr lang="pt-BR" sz="950">
                <a:solidFill>
                  <a:schemeClr val="dk1"/>
                </a:solidFill>
              </a:rPr>
              <a:t> </a:t>
            </a:r>
            <a:r>
              <a:rPr lang="pt-BR" sz="950">
                <a:solidFill>
                  <a:srgbClr val="996633"/>
                </a:solidFill>
              </a:rPr>
              <a:t>$this</a:t>
            </a:r>
            <a:r>
              <a:rPr lang="pt-BR" sz="950">
                <a:solidFill>
                  <a:srgbClr val="333333"/>
                </a:solidFill>
              </a:rPr>
              <a:t>-&gt;</a:t>
            </a:r>
            <a:r>
              <a:rPr lang="pt-BR" sz="950">
                <a:solidFill>
                  <a:srgbClr val="0000CC"/>
                </a:solidFill>
              </a:rPr>
              <a:t>nome</a:t>
            </a:r>
            <a:r>
              <a:rPr lang="pt-BR" sz="950">
                <a:solidFill>
                  <a:schemeClr val="dk1"/>
                </a:solidFill>
              </a:rPr>
              <a:t> </a:t>
            </a:r>
            <a:r>
              <a:rPr lang="pt-BR" sz="950">
                <a:solidFill>
                  <a:srgbClr val="333333"/>
                </a:solidFill>
              </a:rPr>
              <a:t>.</a:t>
            </a:r>
            <a:r>
              <a:rPr lang="pt-BR" sz="950">
                <a:solidFill>
                  <a:schemeClr val="dk1"/>
                </a:solidFill>
              </a:rPr>
              <a:t> </a:t>
            </a:r>
            <a:r>
              <a:rPr lang="pt-BR" sz="950">
                <a:solidFill>
                  <a:schemeClr val="dk1"/>
                </a:solidFill>
                <a:highlight>
                  <a:srgbClr val="FFF0F0"/>
                </a:highlight>
              </a:rPr>
              <a:t>": miau !"</a:t>
            </a:r>
            <a:r>
              <a:rPr lang="pt-BR" sz="950">
                <a:solidFill>
                  <a:schemeClr val="dk1"/>
                </a:solidFill>
              </a:rPr>
              <a:t>;</a:t>
            </a:r>
            <a:endParaRPr sz="950">
              <a:solidFill>
                <a:schemeClr val="dk1"/>
              </a:solidFill>
            </a:endParaRPr>
          </a:p>
          <a:p>
            <a:pPr indent="0" lvl="0" marL="0" rtl="0" algn="l">
              <a:spcBef>
                <a:spcPts val="0"/>
              </a:spcBef>
              <a:spcAft>
                <a:spcPts val="0"/>
              </a:spcAft>
              <a:buNone/>
            </a:pPr>
            <a:r>
              <a:rPr lang="pt-BR" sz="950">
                <a:solidFill>
                  <a:schemeClr val="dk1"/>
                </a:solidFill>
              </a:rPr>
              <a:t>    }</a:t>
            </a:r>
            <a:endParaRPr sz="950">
              <a:solidFill>
                <a:schemeClr val="dk1"/>
              </a:solidFill>
            </a:endParaRPr>
          </a:p>
          <a:p>
            <a:pPr indent="0" lvl="0" marL="0" rtl="0" algn="l">
              <a:spcBef>
                <a:spcPts val="0"/>
              </a:spcBef>
              <a:spcAft>
                <a:spcPts val="0"/>
              </a:spcAft>
              <a:buNone/>
            </a:pPr>
            <a:r>
              <a:rPr lang="pt-BR" sz="950">
                <a:solidFill>
                  <a:schemeClr val="dk1"/>
                </a:solidFill>
              </a:rPr>
              <a:t>}</a:t>
            </a:r>
            <a:endParaRPr sz="950">
              <a:solidFill>
                <a:schemeClr val="dk1"/>
              </a:solidFill>
            </a:endParaRPr>
          </a:p>
          <a:p>
            <a:pPr indent="0" lvl="0" marL="0" rtl="0" algn="l">
              <a:spcBef>
                <a:spcPts val="0"/>
              </a:spcBef>
              <a:spcAft>
                <a:spcPts val="0"/>
              </a:spcAft>
              <a:buNone/>
            </a:pPr>
            <a:r>
              <a:rPr b="1" lang="pt-BR" sz="950">
                <a:solidFill>
                  <a:srgbClr val="008800"/>
                </a:solidFill>
              </a:rPr>
              <a:t>interface</a:t>
            </a:r>
            <a:r>
              <a:rPr lang="pt-BR" sz="950">
                <a:solidFill>
                  <a:schemeClr val="dk1"/>
                </a:solidFill>
              </a:rPr>
              <a:t> AbrigoAnimal {</a:t>
            </a:r>
            <a:endParaRPr sz="950">
              <a:solidFill>
                <a:schemeClr val="dk1"/>
              </a:solidFill>
            </a:endParaRPr>
          </a:p>
          <a:p>
            <a:pPr indent="0" lvl="0" marL="0" rtl="0" algn="l">
              <a:spcBef>
                <a:spcPts val="0"/>
              </a:spcBef>
              <a:spcAft>
                <a:spcPts val="0"/>
              </a:spcAft>
              <a:buNone/>
            </a:pPr>
            <a:r>
              <a:rPr lang="pt-BR" sz="950">
                <a:solidFill>
                  <a:schemeClr val="dk1"/>
                </a:solidFill>
              </a:rPr>
              <a:t>    </a:t>
            </a:r>
            <a:r>
              <a:rPr b="1" lang="pt-BR" sz="950">
                <a:solidFill>
                  <a:srgbClr val="008800"/>
                </a:solidFill>
              </a:rPr>
              <a:t>public</a:t>
            </a:r>
            <a:r>
              <a:rPr lang="pt-BR" sz="950">
                <a:solidFill>
                  <a:schemeClr val="dk1"/>
                </a:solidFill>
              </a:rPr>
              <a:t> </a:t>
            </a:r>
            <a:r>
              <a:rPr b="1" lang="pt-BR" sz="950">
                <a:solidFill>
                  <a:srgbClr val="008800"/>
                </a:solidFill>
              </a:rPr>
              <a:t>function</a:t>
            </a:r>
            <a:r>
              <a:rPr lang="pt-BR" sz="950">
                <a:solidFill>
                  <a:schemeClr val="dk1"/>
                </a:solidFill>
              </a:rPr>
              <a:t> </a:t>
            </a:r>
            <a:r>
              <a:rPr b="1" lang="pt-BR" sz="950">
                <a:solidFill>
                  <a:srgbClr val="0066BB"/>
                </a:solidFill>
              </a:rPr>
              <a:t>adotar</a:t>
            </a:r>
            <a:r>
              <a:rPr lang="pt-BR" sz="950">
                <a:solidFill>
                  <a:schemeClr val="dk1"/>
                </a:solidFill>
              </a:rPr>
              <a:t>(string </a:t>
            </a:r>
            <a:r>
              <a:rPr lang="pt-BR" sz="950">
                <a:solidFill>
                  <a:srgbClr val="996633"/>
                </a:solidFill>
              </a:rPr>
              <a:t>$nome</a:t>
            </a:r>
            <a:r>
              <a:rPr lang="pt-BR" sz="950">
                <a:solidFill>
                  <a:schemeClr val="dk1"/>
                </a:solidFill>
              </a:rPr>
              <a:t>)</a:t>
            </a:r>
            <a:r>
              <a:rPr lang="pt-BR" sz="950">
                <a:solidFill>
                  <a:srgbClr val="333333"/>
                </a:solidFill>
              </a:rPr>
              <a:t>:</a:t>
            </a:r>
            <a:r>
              <a:rPr lang="pt-BR" sz="950">
                <a:solidFill>
                  <a:schemeClr val="dk1"/>
                </a:solidFill>
              </a:rPr>
              <a:t> Animal;</a:t>
            </a:r>
            <a:endParaRPr sz="950">
              <a:solidFill>
                <a:schemeClr val="dk1"/>
              </a:solidFill>
            </a:endParaRPr>
          </a:p>
          <a:p>
            <a:pPr indent="0" lvl="0" marL="0" rtl="0" algn="l">
              <a:spcBef>
                <a:spcPts val="0"/>
              </a:spcBef>
              <a:spcAft>
                <a:spcPts val="0"/>
              </a:spcAft>
              <a:buNone/>
            </a:pPr>
            <a:r>
              <a:rPr lang="pt-BR" sz="950">
                <a:solidFill>
                  <a:schemeClr val="dk1"/>
                </a:solidFill>
              </a:rPr>
              <a:t>}</a:t>
            </a:r>
            <a:endParaRPr sz="950">
              <a:solidFill>
                <a:schemeClr val="dk1"/>
              </a:solidFill>
            </a:endParaRPr>
          </a:p>
          <a:p>
            <a:pPr indent="0" lvl="0" marL="0" rtl="0" algn="l">
              <a:lnSpc>
                <a:spcPct val="125000"/>
              </a:lnSpc>
              <a:spcBef>
                <a:spcPts val="0"/>
              </a:spcBef>
              <a:spcAft>
                <a:spcPts val="0"/>
              </a:spcAft>
              <a:buNone/>
            </a:pPr>
            <a:r>
              <a:t/>
            </a:r>
            <a:endParaRPr sz="950">
              <a:solidFill>
                <a:schemeClr val="dk1"/>
              </a:solidFill>
            </a:endParaRPr>
          </a:p>
        </p:txBody>
      </p:sp>
      <p:sp>
        <p:nvSpPr>
          <p:cNvPr id="3673" name="Google Shape;3673;p449"/>
          <p:cNvSpPr txBox="1"/>
          <p:nvPr/>
        </p:nvSpPr>
        <p:spPr>
          <a:xfrm>
            <a:off x="3284925" y="1071750"/>
            <a:ext cx="3000000" cy="35850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b="1" sz="950">
              <a:solidFill>
                <a:srgbClr val="008800"/>
              </a:solidFill>
            </a:endParaRPr>
          </a:p>
          <a:p>
            <a:pPr indent="0" lvl="0" marL="0" rtl="0" algn="l">
              <a:spcBef>
                <a:spcPts val="0"/>
              </a:spcBef>
              <a:spcAft>
                <a:spcPts val="0"/>
              </a:spcAft>
              <a:buNone/>
            </a:pPr>
            <a:r>
              <a:rPr b="1" lang="pt-BR" sz="950">
                <a:solidFill>
                  <a:srgbClr val="008800"/>
                </a:solidFill>
              </a:rPr>
              <a:t>class</a:t>
            </a:r>
            <a:r>
              <a:rPr lang="pt-BR" sz="950">
                <a:solidFill>
                  <a:schemeClr val="dk1"/>
                </a:solidFill>
              </a:rPr>
              <a:t> </a:t>
            </a:r>
            <a:r>
              <a:rPr b="1" lang="pt-BR" sz="950">
                <a:solidFill>
                  <a:srgbClr val="BB0066"/>
                </a:solidFill>
              </a:rPr>
              <a:t>AbrigoGato</a:t>
            </a:r>
            <a:r>
              <a:rPr lang="pt-BR" sz="950">
                <a:solidFill>
                  <a:schemeClr val="dk1"/>
                </a:solidFill>
              </a:rPr>
              <a:t> </a:t>
            </a:r>
            <a:r>
              <a:rPr b="1" lang="pt-BR" sz="950">
                <a:solidFill>
                  <a:srgbClr val="008800"/>
                </a:solidFill>
              </a:rPr>
              <a:t>implements</a:t>
            </a:r>
            <a:r>
              <a:rPr lang="pt-BR" sz="950">
                <a:solidFill>
                  <a:schemeClr val="dk1"/>
                </a:solidFill>
              </a:rPr>
              <a:t> AbrigoAnimal {</a:t>
            </a:r>
            <a:endParaRPr sz="950">
              <a:solidFill>
                <a:schemeClr val="dk1"/>
              </a:solidFill>
            </a:endParaRPr>
          </a:p>
          <a:p>
            <a:pPr indent="0" lvl="0" marL="0" rtl="0" algn="l">
              <a:spcBef>
                <a:spcPts val="0"/>
              </a:spcBef>
              <a:spcAft>
                <a:spcPts val="0"/>
              </a:spcAft>
              <a:buNone/>
            </a:pPr>
            <a:r>
              <a:rPr lang="pt-BR" sz="950">
                <a:solidFill>
                  <a:schemeClr val="dk1"/>
                </a:solidFill>
              </a:rPr>
              <a:t>    </a:t>
            </a:r>
            <a:r>
              <a:rPr b="1" lang="pt-BR" sz="950">
                <a:solidFill>
                  <a:srgbClr val="008800"/>
                </a:solidFill>
              </a:rPr>
              <a:t>public</a:t>
            </a:r>
            <a:r>
              <a:rPr lang="pt-BR" sz="950">
                <a:solidFill>
                  <a:schemeClr val="dk1"/>
                </a:solidFill>
              </a:rPr>
              <a:t> </a:t>
            </a:r>
            <a:r>
              <a:rPr b="1" lang="pt-BR" sz="950">
                <a:solidFill>
                  <a:srgbClr val="008800"/>
                </a:solidFill>
              </a:rPr>
              <a:t>function</a:t>
            </a:r>
            <a:r>
              <a:rPr lang="pt-BR" sz="950">
                <a:solidFill>
                  <a:schemeClr val="dk1"/>
                </a:solidFill>
              </a:rPr>
              <a:t> </a:t>
            </a:r>
            <a:r>
              <a:rPr b="1" lang="pt-BR" sz="950">
                <a:solidFill>
                  <a:srgbClr val="0066BB"/>
                </a:solidFill>
              </a:rPr>
              <a:t>adotar</a:t>
            </a:r>
            <a:r>
              <a:rPr lang="pt-BR" sz="950">
                <a:solidFill>
                  <a:schemeClr val="dk1"/>
                </a:solidFill>
              </a:rPr>
              <a:t>(string </a:t>
            </a:r>
            <a:r>
              <a:rPr lang="pt-BR" sz="950">
                <a:solidFill>
                  <a:srgbClr val="996633"/>
                </a:solidFill>
              </a:rPr>
              <a:t>$nome</a:t>
            </a:r>
            <a:r>
              <a:rPr lang="pt-BR" sz="950">
                <a:solidFill>
                  <a:schemeClr val="dk1"/>
                </a:solidFill>
              </a:rPr>
              <a:t>)</a:t>
            </a:r>
            <a:r>
              <a:rPr lang="pt-BR" sz="950">
                <a:solidFill>
                  <a:srgbClr val="333333"/>
                </a:solidFill>
              </a:rPr>
              <a:t>:</a:t>
            </a:r>
            <a:r>
              <a:rPr lang="pt-BR" sz="950">
                <a:solidFill>
                  <a:schemeClr val="dk1"/>
                </a:solidFill>
              </a:rPr>
              <a:t> Gato {</a:t>
            </a:r>
            <a:endParaRPr sz="950">
              <a:solidFill>
                <a:schemeClr val="dk1"/>
              </a:solidFill>
            </a:endParaRPr>
          </a:p>
          <a:p>
            <a:pPr indent="0" lvl="0" marL="0" rtl="0" algn="l">
              <a:spcBef>
                <a:spcPts val="0"/>
              </a:spcBef>
              <a:spcAft>
                <a:spcPts val="0"/>
              </a:spcAft>
              <a:buNone/>
            </a:pPr>
            <a:r>
              <a:rPr lang="pt-BR" sz="950">
                <a:solidFill>
                  <a:schemeClr val="dk1"/>
                </a:solidFill>
              </a:rPr>
              <a:t>        </a:t>
            </a:r>
            <a:r>
              <a:rPr b="1" lang="pt-BR" sz="950">
                <a:solidFill>
                  <a:srgbClr val="008800"/>
                </a:solidFill>
              </a:rPr>
              <a:t>return</a:t>
            </a:r>
            <a:r>
              <a:rPr lang="pt-BR" sz="950">
                <a:solidFill>
                  <a:schemeClr val="dk1"/>
                </a:solidFill>
              </a:rPr>
              <a:t> </a:t>
            </a:r>
            <a:r>
              <a:rPr b="1" lang="pt-BR" sz="950">
                <a:solidFill>
                  <a:srgbClr val="008800"/>
                </a:solidFill>
              </a:rPr>
              <a:t>new</a:t>
            </a:r>
            <a:r>
              <a:rPr lang="pt-BR" sz="950">
                <a:solidFill>
                  <a:schemeClr val="dk1"/>
                </a:solidFill>
              </a:rPr>
              <a:t> Gato(</a:t>
            </a:r>
            <a:r>
              <a:rPr lang="pt-BR" sz="950">
                <a:solidFill>
                  <a:srgbClr val="996633"/>
                </a:solidFill>
              </a:rPr>
              <a:t>$nome</a:t>
            </a:r>
            <a:r>
              <a:rPr lang="pt-BR" sz="950">
                <a:solidFill>
                  <a:schemeClr val="dk1"/>
                </a:solidFill>
              </a:rPr>
              <a:t>);</a:t>
            </a:r>
            <a:endParaRPr sz="950">
              <a:solidFill>
                <a:schemeClr val="dk1"/>
              </a:solidFill>
            </a:endParaRPr>
          </a:p>
          <a:p>
            <a:pPr indent="0" lvl="0" marL="0" rtl="0" algn="l">
              <a:spcBef>
                <a:spcPts val="0"/>
              </a:spcBef>
              <a:spcAft>
                <a:spcPts val="0"/>
              </a:spcAft>
              <a:buNone/>
            </a:pPr>
            <a:r>
              <a:rPr lang="pt-BR" sz="950">
                <a:solidFill>
                  <a:schemeClr val="dk1"/>
                </a:solidFill>
              </a:rPr>
              <a:t>    }</a:t>
            </a:r>
            <a:endParaRPr sz="950">
              <a:solidFill>
                <a:schemeClr val="dk1"/>
              </a:solidFill>
            </a:endParaRPr>
          </a:p>
          <a:p>
            <a:pPr indent="0" lvl="0" marL="0" rtl="0" algn="l">
              <a:spcBef>
                <a:spcPts val="0"/>
              </a:spcBef>
              <a:spcAft>
                <a:spcPts val="0"/>
              </a:spcAft>
              <a:buNone/>
            </a:pPr>
            <a:r>
              <a:rPr lang="pt-BR" sz="950">
                <a:solidFill>
                  <a:schemeClr val="dk1"/>
                </a:solidFill>
              </a:rPr>
              <a:t>}</a:t>
            </a:r>
            <a:endParaRPr sz="950">
              <a:solidFill>
                <a:schemeClr val="dk1"/>
              </a:solidFill>
            </a:endParaRPr>
          </a:p>
          <a:p>
            <a:pPr indent="0" lvl="0" marL="0" rtl="0" algn="l">
              <a:spcBef>
                <a:spcPts val="0"/>
              </a:spcBef>
              <a:spcAft>
                <a:spcPts val="0"/>
              </a:spcAft>
              <a:buNone/>
            </a:pPr>
            <a:r>
              <a:rPr b="1" lang="pt-BR" sz="950">
                <a:solidFill>
                  <a:srgbClr val="008800"/>
                </a:solidFill>
              </a:rPr>
              <a:t>class</a:t>
            </a:r>
            <a:r>
              <a:rPr lang="pt-BR" sz="950">
                <a:solidFill>
                  <a:schemeClr val="dk1"/>
                </a:solidFill>
              </a:rPr>
              <a:t> </a:t>
            </a:r>
            <a:r>
              <a:rPr b="1" lang="pt-BR" sz="950">
                <a:solidFill>
                  <a:srgbClr val="BB0066"/>
                </a:solidFill>
              </a:rPr>
              <a:t>AbrigoCachorro </a:t>
            </a:r>
            <a:r>
              <a:rPr b="1" lang="pt-BR" sz="950">
                <a:solidFill>
                  <a:srgbClr val="008800"/>
                </a:solidFill>
              </a:rPr>
              <a:t>implements</a:t>
            </a:r>
            <a:r>
              <a:rPr lang="pt-BR" sz="950">
                <a:solidFill>
                  <a:schemeClr val="dk1"/>
                </a:solidFill>
              </a:rPr>
              <a:t> AbrigoAnimal {</a:t>
            </a:r>
            <a:endParaRPr sz="950">
              <a:solidFill>
                <a:schemeClr val="dk1"/>
              </a:solidFill>
            </a:endParaRPr>
          </a:p>
          <a:p>
            <a:pPr indent="0" lvl="0" marL="0" rtl="0" algn="l">
              <a:spcBef>
                <a:spcPts val="0"/>
              </a:spcBef>
              <a:spcAft>
                <a:spcPts val="0"/>
              </a:spcAft>
              <a:buNone/>
            </a:pPr>
            <a:r>
              <a:rPr lang="pt-BR" sz="950">
                <a:solidFill>
                  <a:schemeClr val="dk1"/>
                </a:solidFill>
              </a:rPr>
              <a:t>    </a:t>
            </a:r>
            <a:r>
              <a:rPr b="1" lang="pt-BR" sz="950">
                <a:solidFill>
                  <a:srgbClr val="008800"/>
                </a:solidFill>
              </a:rPr>
              <a:t>public</a:t>
            </a:r>
            <a:r>
              <a:rPr lang="pt-BR" sz="950">
                <a:solidFill>
                  <a:schemeClr val="dk1"/>
                </a:solidFill>
              </a:rPr>
              <a:t> </a:t>
            </a:r>
            <a:r>
              <a:rPr b="1" lang="pt-BR" sz="950">
                <a:solidFill>
                  <a:srgbClr val="008800"/>
                </a:solidFill>
              </a:rPr>
              <a:t>function</a:t>
            </a:r>
            <a:r>
              <a:rPr lang="pt-BR" sz="950">
                <a:solidFill>
                  <a:schemeClr val="dk1"/>
                </a:solidFill>
              </a:rPr>
              <a:t> </a:t>
            </a:r>
            <a:r>
              <a:rPr b="1" lang="pt-BR" sz="950">
                <a:solidFill>
                  <a:srgbClr val="0066BB"/>
                </a:solidFill>
              </a:rPr>
              <a:t>adotar</a:t>
            </a:r>
            <a:r>
              <a:rPr lang="pt-BR" sz="950">
                <a:solidFill>
                  <a:schemeClr val="dk1"/>
                </a:solidFill>
              </a:rPr>
              <a:t>(string </a:t>
            </a:r>
            <a:r>
              <a:rPr lang="pt-BR" sz="950">
                <a:solidFill>
                  <a:srgbClr val="996633"/>
                </a:solidFill>
              </a:rPr>
              <a:t>$nome</a:t>
            </a:r>
            <a:r>
              <a:rPr lang="pt-BR" sz="950">
                <a:solidFill>
                  <a:schemeClr val="dk1"/>
                </a:solidFill>
              </a:rPr>
              <a:t>)</a:t>
            </a:r>
            <a:r>
              <a:rPr lang="pt-BR" sz="950">
                <a:solidFill>
                  <a:srgbClr val="333333"/>
                </a:solidFill>
              </a:rPr>
              <a:t>:</a:t>
            </a:r>
            <a:r>
              <a:rPr lang="pt-BR" sz="950">
                <a:solidFill>
                  <a:schemeClr val="dk1"/>
                </a:solidFill>
              </a:rPr>
              <a:t> Cachorro {</a:t>
            </a:r>
            <a:endParaRPr sz="950">
              <a:solidFill>
                <a:schemeClr val="dk1"/>
              </a:solidFill>
            </a:endParaRPr>
          </a:p>
          <a:p>
            <a:pPr indent="0" lvl="0" marL="0" rtl="0" algn="l">
              <a:spcBef>
                <a:spcPts val="0"/>
              </a:spcBef>
              <a:spcAft>
                <a:spcPts val="0"/>
              </a:spcAft>
              <a:buNone/>
            </a:pPr>
            <a:r>
              <a:rPr lang="pt-BR" sz="950">
                <a:solidFill>
                  <a:schemeClr val="dk1"/>
                </a:solidFill>
              </a:rPr>
              <a:t>        </a:t>
            </a:r>
            <a:r>
              <a:rPr b="1" lang="pt-BR" sz="950">
                <a:solidFill>
                  <a:srgbClr val="008800"/>
                </a:solidFill>
              </a:rPr>
              <a:t>return</a:t>
            </a:r>
            <a:r>
              <a:rPr lang="pt-BR" sz="950">
                <a:solidFill>
                  <a:schemeClr val="dk1"/>
                </a:solidFill>
              </a:rPr>
              <a:t> </a:t>
            </a:r>
            <a:r>
              <a:rPr b="1" lang="pt-BR" sz="950">
                <a:solidFill>
                  <a:srgbClr val="008800"/>
                </a:solidFill>
              </a:rPr>
              <a:t>new</a:t>
            </a:r>
            <a:r>
              <a:rPr lang="pt-BR" sz="950">
                <a:solidFill>
                  <a:schemeClr val="dk1"/>
                </a:solidFill>
              </a:rPr>
              <a:t> Cachorro(</a:t>
            </a:r>
            <a:r>
              <a:rPr lang="pt-BR" sz="950">
                <a:solidFill>
                  <a:srgbClr val="996633"/>
                </a:solidFill>
              </a:rPr>
              <a:t>$nome</a:t>
            </a:r>
            <a:r>
              <a:rPr lang="pt-BR" sz="950">
                <a:solidFill>
                  <a:schemeClr val="dk1"/>
                </a:solidFill>
              </a:rPr>
              <a:t>);</a:t>
            </a:r>
            <a:endParaRPr sz="950">
              <a:solidFill>
                <a:schemeClr val="dk1"/>
              </a:solidFill>
            </a:endParaRPr>
          </a:p>
          <a:p>
            <a:pPr indent="0" lvl="0" marL="0" rtl="0" algn="l">
              <a:spcBef>
                <a:spcPts val="0"/>
              </a:spcBef>
              <a:spcAft>
                <a:spcPts val="0"/>
              </a:spcAft>
              <a:buNone/>
            </a:pPr>
            <a:r>
              <a:rPr lang="pt-BR" sz="950">
                <a:solidFill>
                  <a:schemeClr val="dk1"/>
                </a:solidFill>
              </a:rPr>
              <a:t>    }</a:t>
            </a:r>
            <a:endParaRPr sz="950">
              <a:solidFill>
                <a:schemeClr val="dk1"/>
              </a:solidFill>
            </a:endParaRPr>
          </a:p>
          <a:p>
            <a:pPr indent="0" lvl="0" marL="0" rtl="0" algn="l">
              <a:spcBef>
                <a:spcPts val="0"/>
              </a:spcBef>
              <a:spcAft>
                <a:spcPts val="0"/>
              </a:spcAft>
              <a:buNone/>
            </a:pPr>
            <a:r>
              <a:rPr lang="pt-BR" sz="950">
                <a:solidFill>
                  <a:schemeClr val="dk1"/>
                </a:solidFill>
              </a:rPr>
              <a:t>}</a:t>
            </a:r>
            <a:endParaRPr sz="950">
              <a:solidFill>
                <a:schemeClr val="dk1"/>
              </a:solidFill>
            </a:endParaRPr>
          </a:p>
          <a:p>
            <a:pPr indent="0" lvl="0" marL="0" rtl="0" algn="l">
              <a:spcBef>
                <a:spcPts val="0"/>
              </a:spcBef>
              <a:spcAft>
                <a:spcPts val="0"/>
              </a:spcAft>
              <a:buNone/>
            </a:pPr>
            <a:r>
              <a:t/>
            </a:r>
            <a:endParaRPr sz="950">
              <a:solidFill>
                <a:srgbClr val="996633"/>
              </a:solidFill>
            </a:endParaRPr>
          </a:p>
          <a:p>
            <a:pPr indent="0" lvl="0" marL="0" rtl="0" algn="l">
              <a:spcBef>
                <a:spcPts val="0"/>
              </a:spcBef>
              <a:spcAft>
                <a:spcPts val="0"/>
              </a:spcAft>
              <a:buNone/>
            </a:pPr>
            <a:r>
              <a:rPr lang="pt-BR" sz="950">
                <a:solidFill>
                  <a:srgbClr val="996633"/>
                </a:solidFill>
              </a:rPr>
              <a:t>$gatinho</a:t>
            </a:r>
            <a:r>
              <a:rPr lang="pt-BR" sz="950">
                <a:solidFill>
                  <a:schemeClr val="dk1"/>
                </a:solidFill>
              </a:rPr>
              <a:t> </a:t>
            </a:r>
            <a:r>
              <a:rPr lang="pt-BR" sz="950">
                <a:solidFill>
                  <a:srgbClr val="333333"/>
                </a:solidFill>
              </a:rPr>
              <a:t>=</a:t>
            </a:r>
            <a:r>
              <a:rPr lang="pt-BR" sz="950">
                <a:solidFill>
                  <a:schemeClr val="dk1"/>
                </a:solidFill>
              </a:rPr>
              <a:t> (</a:t>
            </a:r>
            <a:r>
              <a:rPr b="1" lang="pt-BR" sz="950">
                <a:solidFill>
                  <a:srgbClr val="008800"/>
                </a:solidFill>
              </a:rPr>
              <a:t>new</a:t>
            </a:r>
            <a:r>
              <a:rPr lang="pt-BR" sz="950">
                <a:solidFill>
                  <a:schemeClr val="dk1"/>
                </a:solidFill>
              </a:rPr>
              <a:t> AbrigoGato)</a:t>
            </a:r>
            <a:r>
              <a:rPr lang="pt-BR" sz="950">
                <a:solidFill>
                  <a:srgbClr val="333333"/>
                </a:solidFill>
              </a:rPr>
              <a:t>-&gt;</a:t>
            </a:r>
            <a:r>
              <a:rPr lang="pt-BR" sz="950">
                <a:solidFill>
                  <a:srgbClr val="0000CC"/>
                </a:solidFill>
              </a:rPr>
              <a:t>adotar</a:t>
            </a:r>
            <a:r>
              <a:rPr lang="pt-BR" sz="950">
                <a:solidFill>
                  <a:schemeClr val="dk1"/>
                </a:solidFill>
              </a:rPr>
              <a:t>(</a:t>
            </a:r>
            <a:r>
              <a:rPr lang="pt-BR" sz="950">
                <a:solidFill>
                  <a:schemeClr val="dk1"/>
                </a:solidFill>
                <a:highlight>
                  <a:srgbClr val="FFF0F0"/>
                </a:highlight>
              </a:rPr>
              <a:t>"Darwin"</a:t>
            </a:r>
            <a:r>
              <a:rPr lang="pt-BR" sz="950">
                <a:solidFill>
                  <a:schemeClr val="dk1"/>
                </a:solidFill>
              </a:rPr>
              <a:t>);</a:t>
            </a:r>
            <a:endParaRPr sz="950">
              <a:solidFill>
                <a:schemeClr val="dk1"/>
              </a:solidFill>
            </a:endParaRPr>
          </a:p>
          <a:p>
            <a:pPr indent="0" lvl="0" marL="0" rtl="0" algn="l">
              <a:spcBef>
                <a:spcPts val="0"/>
              </a:spcBef>
              <a:spcAft>
                <a:spcPts val="0"/>
              </a:spcAft>
              <a:buNone/>
            </a:pPr>
            <a:r>
              <a:rPr lang="pt-BR" sz="950">
                <a:solidFill>
                  <a:srgbClr val="996633"/>
                </a:solidFill>
              </a:rPr>
              <a:t>$gatinho</a:t>
            </a:r>
            <a:r>
              <a:rPr lang="pt-BR" sz="950">
                <a:solidFill>
                  <a:srgbClr val="333333"/>
                </a:solidFill>
              </a:rPr>
              <a:t>-&gt;</a:t>
            </a:r>
            <a:r>
              <a:rPr lang="pt-BR" sz="950">
                <a:solidFill>
                  <a:srgbClr val="0000CC"/>
                </a:solidFill>
              </a:rPr>
              <a:t>fazerSom</a:t>
            </a:r>
            <a:r>
              <a:rPr lang="pt-BR" sz="950">
                <a:solidFill>
                  <a:schemeClr val="dk1"/>
                </a:solidFill>
              </a:rPr>
              <a:t>();</a:t>
            </a:r>
            <a:endParaRPr sz="950">
              <a:solidFill>
                <a:schemeClr val="dk1"/>
              </a:solidFill>
            </a:endParaRPr>
          </a:p>
          <a:p>
            <a:pPr indent="0" lvl="0" marL="0" rtl="0" algn="l">
              <a:spcBef>
                <a:spcPts val="0"/>
              </a:spcBef>
              <a:spcAft>
                <a:spcPts val="0"/>
              </a:spcAft>
              <a:buNone/>
            </a:pPr>
            <a:r>
              <a:rPr b="1" lang="pt-BR" sz="950">
                <a:solidFill>
                  <a:srgbClr val="008800"/>
                </a:solidFill>
              </a:rPr>
              <a:t>echo</a:t>
            </a:r>
            <a:r>
              <a:rPr lang="pt-BR" sz="950">
                <a:solidFill>
                  <a:schemeClr val="dk1"/>
                </a:solidFill>
              </a:rPr>
              <a:t> </a:t>
            </a:r>
            <a:r>
              <a:rPr lang="pt-BR" sz="950">
                <a:solidFill>
                  <a:schemeClr val="dk1"/>
                </a:solidFill>
                <a:highlight>
                  <a:srgbClr val="FFF0F0"/>
                </a:highlight>
              </a:rPr>
              <a:t>"&lt;br /&gt;"</a:t>
            </a:r>
            <a:r>
              <a:rPr lang="pt-BR" sz="950">
                <a:solidFill>
                  <a:schemeClr val="dk1"/>
                </a:solidFill>
              </a:rPr>
              <a:t>;</a:t>
            </a:r>
            <a:endParaRPr sz="950">
              <a:solidFill>
                <a:schemeClr val="dk1"/>
              </a:solidFill>
            </a:endParaRPr>
          </a:p>
          <a:p>
            <a:pPr indent="0" lvl="0" marL="0" rtl="0" algn="l">
              <a:spcBef>
                <a:spcPts val="0"/>
              </a:spcBef>
              <a:spcAft>
                <a:spcPts val="0"/>
              </a:spcAft>
              <a:buNone/>
            </a:pPr>
            <a:r>
              <a:rPr lang="pt-BR" sz="950">
                <a:solidFill>
                  <a:srgbClr val="996633"/>
                </a:solidFill>
              </a:rPr>
              <a:t>$doguin</a:t>
            </a:r>
            <a:r>
              <a:rPr lang="pt-BR" sz="950">
                <a:solidFill>
                  <a:schemeClr val="dk1"/>
                </a:solidFill>
              </a:rPr>
              <a:t> </a:t>
            </a:r>
            <a:r>
              <a:rPr lang="pt-BR" sz="950">
                <a:solidFill>
                  <a:srgbClr val="333333"/>
                </a:solidFill>
              </a:rPr>
              <a:t>=</a:t>
            </a:r>
            <a:r>
              <a:rPr lang="pt-BR" sz="950">
                <a:solidFill>
                  <a:schemeClr val="dk1"/>
                </a:solidFill>
              </a:rPr>
              <a:t> (</a:t>
            </a:r>
            <a:r>
              <a:rPr b="1" lang="pt-BR" sz="950">
                <a:solidFill>
                  <a:srgbClr val="008800"/>
                </a:solidFill>
              </a:rPr>
              <a:t>new</a:t>
            </a:r>
            <a:r>
              <a:rPr lang="pt-BR" sz="950">
                <a:solidFill>
                  <a:schemeClr val="dk1"/>
                </a:solidFill>
              </a:rPr>
              <a:t> AbrigoCachorro)</a:t>
            </a:r>
            <a:r>
              <a:rPr lang="pt-BR" sz="950">
                <a:solidFill>
                  <a:srgbClr val="333333"/>
                </a:solidFill>
              </a:rPr>
              <a:t>-&gt;</a:t>
            </a:r>
            <a:r>
              <a:rPr lang="pt-BR" sz="950">
                <a:solidFill>
                  <a:srgbClr val="0000CC"/>
                </a:solidFill>
              </a:rPr>
              <a:t>adotar</a:t>
            </a:r>
            <a:r>
              <a:rPr lang="pt-BR" sz="950">
                <a:solidFill>
                  <a:schemeClr val="dk1"/>
                </a:solidFill>
              </a:rPr>
              <a:t>(</a:t>
            </a:r>
            <a:r>
              <a:rPr lang="pt-BR" sz="950">
                <a:solidFill>
                  <a:schemeClr val="dk1"/>
                </a:solidFill>
                <a:highlight>
                  <a:srgbClr val="FFF0F0"/>
                </a:highlight>
              </a:rPr>
              <a:t>"Bolota"</a:t>
            </a:r>
            <a:r>
              <a:rPr lang="pt-BR" sz="950">
                <a:solidFill>
                  <a:schemeClr val="dk1"/>
                </a:solidFill>
              </a:rPr>
              <a:t>);</a:t>
            </a:r>
            <a:endParaRPr sz="950">
              <a:solidFill>
                <a:schemeClr val="dk1"/>
              </a:solidFill>
            </a:endParaRPr>
          </a:p>
          <a:p>
            <a:pPr indent="0" lvl="0" marL="0" rtl="0" algn="l">
              <a:lnSpc>
                <a:spcPct val="125000"/>
              </a:lnSpc>
              <a:spcBef>
                <a:spcPts val="0"/>
              </a:spcBef>
              <a:spcAft>
                <a:spcPts val="0"/>
              </a:spcAft>
              <a:buNone/>
            </a:pPr>
            <a:r>
              <a:rPr lang="pt-BR" sz="950">
                <a:solidFill>
                  <a:srgbClr val="996633"/>
                </a:solidFill>
              </a:rPr>
              <a:t>$doguin</a:t>
            </a:r>
            <a:r>
              <a:rPr lang="pt-BR" sz="950">
                <a:solidFill>
                  <a:srgbClr val="333333"/>
                </a:solidFill>
              </a:rPr>
              <a:t>-&gt;</a:t>
            </a:r>
            <a:r>
              <a:rPr lang="pt-BR" sz="950">
                <a:solidFill>
                  <a:srgbClr val="0000CC"/>
                </a:solidFill>
              </a:rPr>
              <a:t>fazerSom</a:t>
            </a:r>
            <a:r>
              <a:rPr lang="pt-BR" sz="950">
                <a:solidFill>
                  <a:schemeClr val="dk1"/>
                </a:solidFill>
              </a:rPr>
              <a:t>();</a:t>
            </a:r>
            <a:endParaRPr sz="950"/>
          </a:p>
        </p:txBody>
      </p:sp>
    </p:spTree>
  </p:cSld>
  <p:clrMapOvr>
    <a:masterClrMapping/>
  </p:clrMapOvr>
</p:sld>
</file>

<file path=ppt/slides/slide4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7" name="Shape 3677"/>
        <p:cNvGrpSpPr/>
        <p:nvPr/>
      </p:nvGrpSpPr>
      <p:grpSpPr>
        <a:xfrm>
          <a:off x="0" y="0"/>
          <a:ext cx="0" cy="0"/>
          <a:chOff x="0" y="0"/>
          <a:chExt cx="0" cy="0"/>
        </a:xfrm>
      </p:grpSpPr>
      <p:sp>
        <p:nvSpPr>
          <p:cNvPr id="3678" name="Google Shape;3678;p45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Contravariância (PHP 7.4 &gt;=)</a:t>
            </a:r>
            <a:endParaRPr/>
          </a:p>
        </p:txBody>
      </p:sp>
      <p:sp>
        <p:nvSpPr>
          <p:cNvPr id="3679" name="Google Shape;3679;p450"/>
          <p:cNvSpPr txBox="1"/>
          <p:nvPr/>
        </p:nvSpPr>
        <p:spPr>
          <a:xfrm>
            <a:off x="6699875" y="1071750"/>
            <a:ext cx="2250900" cy="3773700"/>
          </a:xfrm>
          <a:prstGeom prst="rect">
            <a:avLst/>
          </a:prstGeom>
          <a:noFill/>
          <a:ln cap="flat" cmpd="sng" w="9525">
            <a:solidFill>
              <a:srgbClr val="000000"/>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just">
              <a:lnSpc>
                <a:spcPct val="115000"/>
              </a:lnSpc>
              <a:spcBef>
                <a:spcPts val="0"/>
              </a:spcBef>
              <a:spcAft>
                <a:spcPts val="0"/>
              </a:spcAft>
              <a:buNone/>
            </a:pPr>
            <a:r>
              <a:rPr lang="pt-BR">
                <a:solidFill>
                  <a:schemeClr val="dk2"/>
                </a:solidFill>
              </a:rPr>
              <a:t>Contravariância, por outro lado, permite que um tipo de parâmetro de um método seja </a:t>
            </a:r>
            <a:r>
              <a:rPr lang="pt-BR" u="sng">
                <a:solidFill>
                  <a:schemeClr val="dk2"/>
                </a:solidFill>
              </a:rPr>
              <a:t>menos</a:t>
            </a:r>
            <a:r>
              <a:rPr lang="pt-BR">
                <a:solidFill>
                  <a:schemeClr val="dk2"/>
                </a:solidFill>
              </a:rPr>
              <a:t> específico em um método filho do que o de seu pai.</a:t>
            </a:r>
            <a:r>
              <a:rPr lang="pt-BR"/>
              <a:t> </a:t>
            </a:r>
            <a:endParaRPr/>
          </a:p>
          <a:p>
            <a:pPr indent="0" lvl="0" marL="0" marR="0" rtl="0" algn="just">
              <a:lnSpc>
                <a:spcPct val="115000"/>
              </a:lnSpc>
              <a:spcBef>
                <a:spcPts val="1600"/>
              </a:spcBef>
              <a:spcAft>
                <a:spcPts val="1600"/>
              </a:spcAft>
              <a:buNone/>
            </a:pPr>
            <a:r>
              <a:rPr lang="pt-BR">
                <a:solidFill>
                  <a:schemeClr val="dk2"/>
                </a:solidFill>
              </a:rPr>
              <a:t>É o caso do método comer na classe Filha Cachorro, que utiliza um tipo mais genérico que no original de sua classe Pai.</a:t>
            </a:r>
            <a:endParaRPr/>
          </a:p>
        </p:txBody>
      </p:sp>
      <p:sp>
        <p:nvSpPr>
          <p:cNvPr id="3680" name="Google Shape;3680;p450"/>
          <p:cNvSpPr txBox="1"/>
          <p:nvPr/>
        </p:nvSpPr>
        <p:spPr>
          <a:xfrm>
            <a:off x="199725" y="1071750"/>
            <a:ext cx="3246000" cy="37737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pt-BR" sz="950">
                <a:solidFill>
                  <a:srgbClr val="557799"/>
                </a:solidFill>
              </a:rPr>
              <a:t>&lt;?php</a:t>
            </a:r>
            <a:endParaRPr sz="950">
              <a:solidFill>
                <a:schemeClr val="dk1"/>
              </a:solidFill>
            </a:endParaRPr>
          </a:p>
          <a:p>
            <a:pPr indent="0" lvl="0" marL="0" rtl="0" algn="l">
              <a:spcBef>
                <a:spcPts val="0"/>
              </a:spcBef>
              <a:spcAft>
                <a:spcPts val="0"/>
              </a:spcAft>
              <a:buNone/>
            </a:pPr>
            <a:r>
              <a:rPr b="1" lang="pt-BR" sz="950">
                <a:solidFill>
                  <a:srgbClr val="008800"/>
                </a:solidFill>
              </a:rPr>
              <a:t>class</a:t>
            </a:r>
            <a:r>
              <a:rPr lang="pt-BR" sz="950">
                <a:solidFill>
                  <a:schemeClr val="dk1"/>
                </a:solidFill>
              </a:rPr>
              <a:t> </a:t>
            </a:r>
            <a:r>
              <a:rPr b="1" lang="pt-BR" sz="950">
                <a:solidFill>
                  <a:srgbClr val="BB0066"/>
                </a:solidFill>
              </a:rPr>
              <a:t>Alimento</a:t>
            </a:r>
            <a:r>
              <a:rPr lang="pt-BR" sz="950">
                <a:solidFill>
                  <a:schemeClr val="dk1"/>
                </a:solidFill>
              </a:rPr>
              <a:t> {}</a:t>
            </a:r>
            <a:endParaRPr sz="950">
              <a:solidFill>
                <a:schemeClr val="dk1"/>
              </a:solidFill>
            </a:endParaRPr>
          </a:p>
          <a:p>
            <a:pPr indent="0" lvl="0" marL="0" rtl="0" algn="l">
              <a:spcBef>
                <a:spcPts val="0"/>
              </a:spcBef>
              <a:spcAft>
                <a:spcPts val="0"/>
              </a:spcAft>
              <a:buNone/>
            </a:pPr>
            <a:r>
              <a:rPr b="1" lang="pt-BR" sz="950">
                <a:solidFill>
                  <a:srgbClr val="008800"/>
                </a:solidFill>
              </a:rPr>
              <a:t>class</a:t>
            </a:r>
            <a:r>
              <a:rPr lang="pt-BR" sz="950">
                <a:solidFill>
                  <a:schemeClr val="dk1"/>
                </a:solidFill>
              </a:rPr>
              <a:t> </a:t>
            </a:r>
            <a:r>
              <a:rPr b="1" lang="pt-BR" sz="950">
                <a:solidFill>
                  <a:srgbClr val="BB0066"/>
                </a:solidFill>
              </a:rPr>
              <a:t>AlimentoAnimal</a:t>
            </a:r>
            <a:r>
              <a:rPr lang="pt-BR" sz="950">
                <a:solidFill>
                  <a:schemeClr val="dk1"/>
                </a:solidFill>
              </a:rPr>
              <a:t> </a:t>
            </a:r>
            <a:r>
              <a:rPr b="1" lang="pt-BR" sz="950">
                <a:solidFill>
                  <a:srgbClr val="008800"/>
                </a:solidFill>
              </a:rPr>
              <a:t>extends</a:t>
            </a:r>
            <a:r>
              <a:rPr lang="pt-BR" sz="950">
                <a:solidFill>
                  <a:schemeClr val="dk1"/>
                </a:solidFill>
              </a:rPr>
              <a:t> Alimento {}</a:t>
            </a:r>
            <a:endParaRPr sz="950">
              <a:solidFill>
                <a:schemeClr val="dk1"/>
              </a:solidFill>
            </a:endParaRPr>
          </a:p>
          <a:p>
            <a:pPr indent="0" lvl="0" marL="0" rtl="0" algn="l">
              <a:spcBef>
                <a:spcPts val="0"/>
              </a:spcBef>
              <a:spcAft>
                <a:spcPts val="0"/>
              </a:spcAft>
              <a:buNone/>
            </a:pPr>
            <a:r>
              <a:t/>
            </a:r>
            <a:endParaRPr sz="950">
              <a:solidFill>
                <a:schemeClr val="dk1"/>
              </a:solidFill>
            </a:endParaRPr>
          </a:p>
          <a:p>
            <a:pPr indent="0" lvl="0" marL="0" rtl="0" algn="l">
              <a:spcBef>
                <a:spcPts val="0"/>
              </a:spcBef>
              <a:spcAft>
                <a:spcPts val="0"/>
              </a:spcAft>
              <a:buNone/>
            </a:pPr>
            <a:r>
              <a:rPr b="1" lang="pt-BR" sz="950">
                <a:solidFill>
                  <a:srgbClr val="008800"/>
                </a:solidFill>
              </a:rPr>
              <a:t>abstract</a:t>
            </a:r>
            <a:r>
              <a:rPr lang="pt-BR" sz="950">
                <a:solidFill>
                  <a:schemeClr val="dk1"/>
                </a:solidFill>
              </a:rPr>
              <a:t> </a:t>
            </a:r>
            <a:r>
              <a:rPr b="1" lang="pt-BR" sz="950">
                <a:solidFill>
                  <a:srgbClr val="008800"/>
                </a:solidFill>
              </a:rPr>
              <a:t>class</a:t>
            </a:r>
            <a:r>
              <a:rPr lang="pt-BR" sz="950">
                <a:solidFill>
                  <a:schemeClr val="dk1"/>
                </a:solidFill>
              </a:rPr>
              <a:t> </a:t>
            </a:r>
            <a:r>
              <a:rPr b="1" lang="pt-BR" sz="950">
                <a:solidFill>
                  <a:srgbClr val="BB0066"/>
                </a:solidFill>
              </a:rPr>
              <a:t>Animal</a:t>
            </a:r>
            <a:r>
              <a:rPr lang="pt-BR" sz="950">
                <a:solidFill>
                  <a:schemeClr val="dk1"/>
                </a:solidFill>
              </a:rPr>
              <a:t> {</a:t>
            </a:r>
            <a:endParaRPr sz="950">
              <a:solidFill>
                <a:schemeClr val="dk1"/>
              </a:solidFill>
            </a:endParaRPr>
          </a:p>
          <a:p>
            <a:pPr indent="0" lvl="0" marL="0" rtl="0" algn="l">
              <a:spcBef>
                <a:spcPts val="0"/>
              </a:spcBef>
              <a:spcAft>
                <a:spcPts val="0"/>
              </a:spcAft>
              <a:buNone/>
            </a:pPr>
            <a:r>
              <a:rPr lang="pt-BR" sz="950">
                <a:solidFill>
                  <a:schemeClr val="dk1"/>
                </a:solidFill>
              </a:rPr>
              <a:t>    </a:t>
            </a:r>
            <a:r>
              <a:rPr b="1" lang="pt-BR" sz="950">
                <a:solidFill>
                  <a:srgbClr val="008800"/>
                </a:solidFill>
              </a:rPr>
              <a:t>protected</a:t>
            </a:r>
            <a:r>
              <a:rPr lang="pt-BR" sz="950">
                <a:solidFill>
                  <a:schemeClr val="dk1"/>
                </a:solidFill>
              </a:rPr>
              <a:t> string </a:t>
            </a:r>
            <a:r>
              <a:rPr lang="pt-BR" sz="950">
                <a:solidFill>
                  <a:srgbClr val="996633"/>
                </a:solidFill>
              </a:rPr>
              <a:t>$nome</a:t>
            </a:r>
            <a:r>
              <a:rPr lang="pt-BR" sz="950">
                <a:solidFill>
                  <a:schemeClr val="dk1"/>
                </a:solidFill>
              </a:rPr>
              <a:t>;</a:t>
            </a:r>
            <a:endParaRPr sz="950">
              <a:solidFill>
                <a:schemeClr val="dk1"/>
              </a:solidFill>
            </a:endParaRPr>
          </a:p>
          <a:p>
            <a:pPr indent="0" lvl="0" marL="0" rtl="0" algn="l">
              <a:spcBef>
                <a:spcPts val="0"/>
              </a:spcBef>
              <a:spcAft>
                <a:spcPts val="0"/>
              </a:spcAft>
              <a:buNone/>
            </a:pPr>
            <a:r>
              <a:rPr lang="pt-BR" sz="950">
                <a:solidFill>
                  <a:schemeClr val="dk1"/>
                </a:solidFill>
              </a:rPr>
              <a:t>    </a:t>
            </a:r>
            <a:r>
              <a:rPr b="1" lang="pt-BR" sz="950">
                <a:solidFill>
                  <a:srgbClr val="008800"/>
                </a:solidFill>
              </a:rPr>
              <a:t>public</a:t>
            </a:r>
            <a:r>
              <a:rPr lang="pt-BR" sz="950">
                <a:solidFill>
                  <a:schemeClr val="dk1"/>
                </a:solidFill>
              </a:rPr>
              <a:t> </a:t>
            </a:r>
            <a:r>
              <a:rPr b="1" lang="pt-BR" sz="950">
                <a:solidFill>
                  <a:srgbClr val="008800"/>
                </a:solidFill>
              </a:rPr>
              <a:t>function</a:t>
            </a:r>
            <a:r>
              <a:rPr lang="pt-BR" sz="950">
                <a:solidFill>
                  <a:schemeClr val="dk1"/>
                </a:solidFill>
              </a:rPr>
              <a:t> </a:t>
            </a:r>
            <a:r>
              <a:rPr b="1" lang="pt-BR" sz="950">
                <a:solidFill>
                  <a:srgbClr val="0066BB"/>
                </a:solidFill>
              </a:rPr>
              <a:t>__construct</a:t>
            </a:r>
            <a:r>
              <a:rPr lang="pt-BR" sz="950">
                <a:solidFill>
                  <a:schemeClr val="dk1"/>
                </a:solidFill>
              </a:rPr>
              <a:t>(string </a:t>
            </a:r>
            <a:r>
              <a:rPr lang="pt-BR" sz="950">
                <a:solidFill>
                  <a:srgbClr val="996633"/>
                </a:solidFill>
              </a:rPr>
              <a:t>$nome</a:t>
            </a:r>
            <a:r>
              <a:rPr lang="pt-BR" sz="950">
                <a:solidFill>
                  <a:schemeClr val="dk1"/>
                </a:solidFill>
              </a:rPr>
              <a:t>) {</a:t>
            </a:r>
            <a:endParaRPr sz="950">
              <a:solidFill>
                <a:schemeClr val="dk1"/>
              </a:solidFill>
            </a:endParaRPr>
          </a:p>
          <a:p>
            <a:pPr indent="0" lvl="0" marL="0" rtl="0" algn="l">
              <a:spcBef>
                <a:spcPts val="0"/>
              </a:spcBef>
              <a:spcAft>
                <a:spcPts val="0"/>
              </a:spcAft>
              <a:buNone/>
            </a:pPr>
            <a:r>
              <a:rPr lang="pt-BR" sz="950">
                <a:solidFill>
                  <a:schemeClr val="dk1"/>
                </a:solidFill>
              </a:rPr>
              <a:t>        </a:t>
            </a:r>
            <a:r>
              <a:rPr lang="pt-BR" sz="950">
                <a:solidFill>
                  <a:srgbClr val="996633"/>
                </a:solidFill>
              </a:rPr>
              <a:t>$this</a:t>
            </a:r>
            <a:r>
              <a:rPr lang="pt-BR" sz="950">
                <a:solidFill>
                  <a:srgbClr val="333333"/>
                </a:solidFill>
              </a:rPr>
              <a:t>-&gt;</a:t>
            </a:r>
            <a:r>
              <a:rPr lang="pt-BR" sz="950">
                <a:solidFill>
                  <a:srgbClr val="0000CC"/>
                </a:solidFill>
              </a:rPr>
              <a:t>nome</a:t>
            </a:r>
            <a:r>
              <a:rPr lang="pt-BR" sz="950">
                <a:solidFill>
                  <a:schemeClr val="dk1"/>
                </a:solidFill>
              </a:rPr>
              <a:t> </a:t>
            </a:r>
            <a:r>
              <a:rPr lang="pt-BR" sz="950">
                <a:solidFill>
                  <a:srgbClr val="333333"/>
                </a:solidFill>
              </a:rPr>
              <a:t>=</a:t>
            </a:r>
            <a:r>
              <a:rPr lang="pt-BR" sz="950">
                <a:solidFill>
                  <a:schemeClr val="dk1"/>
                </a:solidFill>
              </a:rPr>
              <a:t> </a:t>
            </a:r>
            <a:r>
              <a:rPr lang="pt-BR" sz="950">
                <a:solidFill>
                  <a:srgbClr val="996633"/>
                </a:solidFill>
              </a:rPr>
              <a:t>$nome</a:t>
            </a:r>
            <a:r>
              <a:rPr lang="pt-BR" sz="950">
                <a:solidFill>
                  <a:schemeClr val="dk1"/>
                </a:solidFill>
              </a:rPr>
              <a:t>;</a:t>
            </a:r>
            <a:endParaRPr sz="950">
              <a:solidFill>
                <a:schemeClr val="dk1"/>
              </a:solidFill>
            </a:endParaRPr>
          </a:p>
          <a:p>
            <a:pPr indent="0" lvl="0" marL="0" rtl="0" algn="l">
              <a:spcBef>
                <a:spcPts val="0"/>
              </a:spcBef>
              <a:spcAft>
                <a:spcPts val="0"/>
              </a:spcAft>
              <a:buNone/>
            </a:pPr>
            <a:r>
              <a:rPr lang="pt-BR" sz="950">
                <a:solidFill>
                  <a:schemeClr val="dk1"/>
                </a:solidFill>
              </a:rPr>
              <a:t>    }</a:t>
            </a:r>
            <a:endParaRPr sz="950">
              <a:solidFill>
                <a:schemeClr val="dk1"/>
              </a:solidFill>
            </a:endParaRPr>
          </a:p>
          <a:p>
            <a:pPr indent="0" lvl="0" marL="0" rtl="0" algn="l">
              <a:spcBef>
                <a:spcPts val="0"/>
              </a:spcBef>
              <a:spcAft>
                <a:spcPts val="0"/>
              </a:spcAft>
              <a:buNone/>
            </a:pPr>
            <a:r>
              <a:rPr lang="pt-BR" sz="950">
                <a:solidFill>
                  <a:schemeClr val="dk1"/>
                </a:solidFill>
              </a:rPr>
              <a:t>    </a:t>
            </a:r>
            <a:r>
              <a:rPr b="1" lang="pt-BR" sz="950">
                <a:solidFill>
                  <a:srgbClr val="008800"/>
                </a:solidFill>
              </a:rPr>
              <a:t>public</a:t>
            </a:r>
            <a:r>
              <a:rPr lang="pt-BR" sz="950">
                <a:solidFill>
                  <a:schemeClr val="dk1"/>
                </a:solidFill>
              </a:rPr>
              <a:t> </a:t>
            </a:r>
            <a:r>
              <a:rPr b="1" lang="pt-BR" sz="950">
                <a:solidFill>
                  <a:srgbClr val="008800"/>
                </a:solidFill>
              </a:rPr>
              <a:t>function</a:t>
            </a:r>
            <a:r>
              <a:rPr lang="pt-BR" sz="950">
                <a:solidFill>
                  <a:schemeClr val="dk1"/>
                </a:solidFill>
              </a:rPr>
              <a:t> </a:t>
            </a:r>
            <a:r>
              <a:rPr b="1" lang="pt-BR" sz="950">
                <a:solidFill>
                  <a:srgbClr val="0066BB"/>
                </a:solidFill>
              </a:rPr>
              <a:t>comer</a:t>
            </a:r>
            <a:r>
              <a:rPr lang="pt-BR" sz="950">
                <a:solidFill>
                  <a:schemeClr val="dk1"/>
                </a:solidFill>
              </a:rPr>
              <a:t>(AlimentoAnimal </a:t>
            </a:r>
            <a:r>
              <a:rPr lang="pt-BR" sz="950">
                <a:solidFill>
                  <a:srgbClr val="996633"/>
                </a:solidFill>
              </a:rPr>
              <a:t>$alimento</a:t>
            </a:r>
            <a:r>
              <a:rPr lang="pt-BR" sz="950">
                <a:solidFill>
                  <a:schemeClr val="dk1"/>
                </a:solidFill>
              </a:rPr>
              <a:t>){</a:t>
            </a:r>
            <a:endParaRPr sz="950">
              <a:solidFill>
                <a:schemeClr val="dk1"/>
              </a:solidFill>
            </a:endParaRPr>
          </a:p>
          <a:p>
            <a:pPr indent="0" lvl="0" marL="0" rtl="0" algn="l">
              <a:spcBef>
                <a:spcPts val="0"/>
              </a:spcBef>
              <a:spcAft>
                <a:spcPts val="0"/>
              </a:spcAft>
              <a:buNone/>
            </a:pPr>
            <a:r>
              <a:rPr lang="pt-BR" sz="950">
                <a:solidFill>
                  <a:schemeClr val="dk1"/>
                </a:solidFill>
              </a:rPr>
              <a:t>       </a:t>
            </a:r>
            <a:r>
              <a:rPr b="1" lang="pt-BR" sz="950">
                <a:solidFill>
                  <a:srgbClr val="008800"/>
                </a:solidFill>
              </a:rPr>
              <a:t>echo</a:t>
            </a:r>
            <a:r>
              <a:rPr lang="pt-BR" sz="950">
                <a:solidFill>
                  <a:schemeClr val="dk1"/>
                </a:solidFill>
              </a:rPr>
              <a:t> </a:t>
            </a:r>
            <a:r>
              <a:rPr lang="pt-BR" sz="950">
                <a:solidFill>
                  <a:srgbClr val="996633"/>
                </a:solidFill>
              </a:rPr>
              <a:t>$this</a:t>
            </a:r>
            <a:r>
              <a:rPr lang="pt-BR" sz="950">
                <a:solidFill>
                  <a:srgbClr val="333333"/>
                </a:solidFill>
              </a:rPr>
              <a:t>-&gt;</a:t>
            </a:r>
            <a:r>
              <a:rPr lang="pt-BR" sz="950">
                <a:solidFill>
                  <a:srgbClr val="0000CC"/>
                </a:solidFill>
              </a:rPr>
              <a:t>nome</a:t>
            </a:r>
            <a:r>
              <a:rPr lang="pt-BR" sz="950">
                <a:solidFill>
                  <a:schemeClr val="dk1"/>
                </a:solidFill>
              </a:rPr>
              <a:t> </a:t>
            </a:r>
            <a:r>
              <a:rPr lang="pt-BR" sz="950">
                <a:solidFill>
                  <a:srgbClr val="333333"/>
                </a:solidFill>
              </a:rPr>
              <a:t>.</a:t>
            </a:r>
            <a:r>
              <a:rPr lang="pt-BR" sz="950">
                <a:solidFill>
                  <a:schemeClr val="dk1"/>
                </a:solidFill>
              </a:rPr>
              <a:t> </a:t>
            </a:r>
            <a:r>
              <a:rPr lang="pt-BR" sz="950">
                <a:solidFill>
                  <a:schemeClr val="dk1"/>
                </a:solidFill>
                <a:highlight>
                  <a:srgbClr val="FFF0F0"/>
                </a:highlight>
              </a:rPr>
              <a:t>": nhac nhac comendo"</a:t>
            </a:r>
            <a:r>
              <a:rPr lang="pt-BR" sz="950">
                <a:solidFill>
                  <a:schemeClr val="dk1"/>
                </a:solidFill>
              </a:rPr>
              <a:t> </a:t>
            </a:r>
            <a:r>
              <a:rPr lang="pt-BR" sz="950">
                <a:solidFill>
                  <a:srgbClr val="333333"/>
                </a:solidFill>
              </a:rPr>
              <a:t>.</a:t>
            </a:r>
            <a:r>
              <a:rPr lang="pt-BR" sz="950">
                <a:solidFill>
                  <a:schemeClr val="dk1"/>
                </a:solidFill>
              </a:rPr>
              <a:t> </a:t>
            </a:r>
            <a:r>
              <a:rPr lang="pt-BR" sz="950">
                <a:solidFill>
                  <a:srgbClr val="007020"/>
                </a:solidFill>
              </a:rPr>
              <a:t>get_class</a:t>
            </a:r>
            <a:r>
              <a:rPr lang="pt-BR" sz="950">
                <a:solidFill>
                  <a:schemeClr val="dk1"/>
                </a:solidFill>
              </a:rPr>
              <a:t>(</a:t>
            </a:r>
            <a:r>
              <a:rPr lang="pt-BR" sz="950">
                <a:solidFill>
                  <a:srgbClr val="996633"/>
                </a:solidFill>
              </a:rPr>
              <a:t>$alimento</a:t>
            </a:r>
            <a:r>
              <a:rPr lang="pt-BR" sz="950">
                <a:solidFill>
                  <a:schemeClr val="dk1"/>
                </a:solidFill>
              </a:rPr>
              <a:t>);</a:t>
            </a:r>
            <a:endParaRPr sz="950">
              <a:solidFill>
                <a:schemeClr val="dk1"/>
              </a:solidFill>
            </a:endParaRPr>
          </a:p>
          <a:p>
            <a:pPr indent="0" lvl="0" marL="0" rtl="0" algn="l">
              <a:spcBef>
                <a:spcPts val="0"/>
              </a:spcBef>
              <a:spcAft>
                <a:spcPts val="0"/>
              </a:spcAft>
              <a:buNone/>
            </a:pPr>
            <a:r>
              <a:rPr lang="pt-BR" sz="950">
                <a:solidFill>
                  <a:schemeClr val="dk1"/>
                </a:solidFill>
              </a:rPr>
              <a:t>    }</a:t>
            </a:r>
            <a:endParaRPr sz="950">
              <a:solidFill>
                <a:schemeClr val="dk1"/>
              </a:solidFill>
            </a:endParaRPr>
          </a:p>
          <a:p>
            <a:pPr indent="0" lvl="0" marL="0" rtl="0" algn="l">
              <a:spcBef>
                <a:spcPts val="0"/>
              </a:spcBef>
              <a:spcAft>
                <a:spcPts val="0"/>
              </a:spcAft>
              <a:buNone/>
            </a:pPr>
            <a:r>
              <a:rPr lang="pt-BR" sz="950">
                <a:solidFill>
                  <a:schemeClr val="dk1"/>
                </a:solidFill>
              </a:rPr>
              <a:t>}</a:t>
            </a:r>
            <a:endParaRPr sz="950">
              <a:solidFill>
                <a:schemeClr val="dk1"/>
              </a:solidFill>
            </a:endParaRPr>
          </a:p>
          <a:p>
            <a:pPr indent="0" lvl="0" marL="0" rtl="0" algn="l">
              <a:spcBef>
                <a:spcPts val="0"/>
              </a:spcBef>
              <a:spcAft>
                <a:spcPts val="0"/>
              </a:spcAft>
              <a:buNone/>
            </a:pPr>
            <a:r>
              <a:rPr b="1" lang="pt-BR" sz="950">
                <a:solidFill>
                  <a:srgbClr val="008800"/>
                </a:solidFill>
              </a:rPr>
              <a:t>class</a:t>
            </a:r>
            <a:r>
              <a:rPr lang="pt-BR" sz="950">
                <a:solidFill>
                  <a:schemeClr val="dk1"/>
                </a:solidFill>
              </a:rPr>
              <a:t> </a:t>
            </a:r>
            <a:r>
              <a:rPr b="1" lang="pt-BR" sz="950">
                <a:solidFill>
                  <a:srgbClr val="BB0066"/>
                </a:solidFill>
              </a:rPr>
              <a:t>Cachorro</a:t>
            </a:r>
            <a:r>
              <a:rPr lang="pt-BR" sz="950">
                <a:solidFill>
                  <a:schemeClr val="dk1"/>
                </a:solidFill>
              </a:rPr>
              <a:t> </a:t>
            </a:r>
            <a:r>
              <a:rPr b="1" lang="pt-BR" sz="950">
                <a:solidFill>
                  <a:srgbClr val="008800"/>
                </a:solidFill>
              </a:rPr>
              <a:t>extends</a:t>
            </a:r>
            <a:r>
              <a:rPr lang="pt-BR" sz="950">
                <a:solidFill>
                  <a:schemeClr val="dk1"/>
                </a:solidFill>
              </a:rPr>
              <a:t> Animal {</a:t>
            </a:r>
            <a:endParaRPr sz="950">
              <a:solidFill>
                <a:schemeClr val="dk1"/>
              </a:solidFill>
            </a:endParaRPr>
          </a:p>
          <a:p>
            <a:pPr indent="0" lvl="0" marL="0" rtl="0" algn="l">
              <a:spcBef>
                <a:spcPts val="0"/>
              </a:spcBef>
              <a:spcAft>
                <a:spcPts val="0"/>
              </a:spcAft>
              <a:buNone/>
            </a:pPr>
            <a:r>
              <a:rPr lang="pt-BR" sz="950">
                <a:solidFill>
                  <a:schemeClr val="dk1"/>
                </a:solidFill>
              </a:rPr>
              <a:t>    </a:t>
            </a:r>
            <a:r>
              <a:rPr b="1" lang="pt-BR" sz="950">
                <a:solidFill>
                  <a:srgbClr val="008800"/>
                </a:solidFill>
              </a:rPr>
              <a:t>public</a:t>
            </a:r>
            <a:r>
              <a:rPr lang="pt-BR" sz="950">
                <a:solidFill>
                  <a:schemeClr val="dk1"/>
                </a:solidFill>
              </a:rPr>
              <a:t> </a:t>
            </a:r>
            <a:r>
              <a:rPr b="1" lang="pt-BR" sz="950">
                <a:solidFill>
                  <a:srgbClr val="008800"/>
                </a:solidFill>
              </a:rPr>
              <a:t>function</a:t>
            </a:r>
            <a:r>
              <a:rPr lang="pt-BR" sz="950">
                <a:solidFill>
                  <a:schemeClr val="dk1"/>
                </a:solidFill>
              </a:rPr>
              <a:t> </a:t>
            </a:r>
            <a:r>
              <a:rPr b="1" lang="pt-BR" sz="950">
                <a:solidFill>
                  <a:srgbClr val="0066BB"/>
                </a:solidFill>
              </a:rPr>
              <a:t>comer</a:t>
            </a:r>
            <a:r>
              <a:rPr lang="pt-BR" sz="950">
                <a:solidFill>
                  <a:schemeClr val="dk1"/>
                </a:solidFill>
              </a:rPr>
              <a:t>(Alimento </a:t>
            </a:r>
            <a:r>
              <a:rPr lang="pt-BR" sz="950">
                <a:solidFill>
                  <a:srgbClr val="996633"/>
                </a:solidFill>
              </a:rPr>
              <a:t>$alimento</a:t>
            </a:r>
            <a:r>
              <a:rPr lang="pt-BR" sz="950">
                <a:solidFill>
                  <a:schemeClr val="dk1"/>
                </a:solidFill>
              </a:rPr>
              <a:t>){</a:t>
            </a:r>
            <a:endParaRPr sz="950">
              <a:solidFill>
                <a:schemeClr val="dk1"/>
              </a:solidFill>
            </a:endParaRPr>
          </a:p>
          <a:p>
            <a:pPr indent="0" lvl="0" marL="0" rtl="0" algn="l">
              <a:spcBef>
                <a:spcPts val="0"/>
              </a:spcBef>
              <a:spcAft>
                <a:spcPts val="0"/>
              </a:spcAft>
              <a:buNone/>
            </a:pPr>
            <a:r>
              <a:rPr lang="pt-BR" sz="950">
                <a:solidFill>
                  <a:schemeClr val="dk1"/>
                </a:solidFill>
              </a:rPr>
              <a:t>       </a:t>
            </a:r>
            <a:r>
              <a:rPr b="1" lang="pt-BR" sz="950">
                <a:solidFill>
                  <a:srgbClr val="008800"/>
                </a:solidFill>
              </a:rPr>
              <a:t>echo</a:t>
            </a:r>
            <a:r>
              <a:rPr lang="pt-BR" sz="950">
                <a:solidFill>
                  <a:schemeClr val="dk1"/>
                </a:solidFill>
              </a:rPr>
              <a:t> </a:t>
            </a:r>
            <a:r>
              <a:rPr lang="pt-BR" sz="950">
                <a:solidFill>
                  <a:srgbClr val="996633"/>
                </a:solidFill>
              </a:rPr>
              <a:t>$this</a:t>
            </a:r>
            <a:r>
              <a:rPr lang="pt-BR" sz="950">
                <a:solidFill>
                  <a:srgbClr val="333333"/>
                </a:solidFill>
              </a:rPr>
              <a:t>-&gt;</a:t>
            </a:r>
            <a:r>
              <a:rPr lang="pt-BR" sz="950">
                <a:solidFill>
                  <a:srgbClr val="0000CC"/>
                </a:solidFill>
              </a:rPr>
              <a:t>nome</a:t>
            </a:r>
            <a:r>
              <a:rPr lang="pt-BR" sz="950">
                <a:solidFill>
                  <a:schemeClr val="dk1"/>
                </a:solidFill>
              </a:rPr>
              <a:t> </a:t>
            </a:r>
            <a:r>
              <a:rPr lang="pt-BR" sz="950">
                <a:solidFill>
                  <a:srgbClr val="333333"/>
                </a:solidFill>
              </a:rPr>
              <a:t>.</a:t>
            </a:r>
            <a:r>
              <a:rPr lang="pt-BR" sz="950">
                <a:solidFill>
                  <a:schemeClr val="dk1"/>
                </a:solidFill>
              </a:rPr>
              <a:t> </a:t>
            </a:r>
            <a:r>
              <a:rPr lang="pt-BR" sz="950">
                <a:solidFill>
                  <a:schemeClr val="dk1"/>
                </a:solidFill>
                <a:highlight>
                  <a:srgbClr val="FFF0F0"/>
                </a:highlight>
              </a:rPr>
              <a:t>": chomp chomp comendo "</a:t>
            </a:r>
            <a:r>
              <a:rPr lang="pt-BR" sz="950">
                <a:solidFill>
                  <a:schemeClr val="dk1"/>
                </a:solidFill>
              </a:rPr>
              <a:t> </a:t>
            </a:r>
            <a:r>
              <a:rPr lang="pt-BR" sz="950">
                <a:solidFill>
                  <a:srgbClr val="333333"/>
                </a:solidFill>
              </a:rPr>
              <a:t>.</a:t>
            </a:r>
            <a:r>
              <a:rPr lang="pt-BR" sz="950">
                <a:solidFill>
                  <a:schemeClr val="dk1"/>
                </a:solidFill>
              </a:rPr>
              <a:t> </a:t>
            </a:r>
            <a:r>
              <a:rPr lang="pt-BR" sz="950">
                <a:solidFill>
                  <a:srgbClr val="007020"/>
                </a:solidFill>
              </a:rPr>
              <a:t>get_class</a:t>
            </a:r>
            <a:r>
              <a:rPr lang="pt-BR" sz="950">
                <a:solidFill>
                  <a:schemeClr val="dk1"/>
                </a:solidFill>
              </a:rPr>
              <a:t>(</a:t>
            </a:r>
            <a:r>
              <a:rPr lang="pt-BR" sz="950">
                <a:solidFill>
                  <a:srgbClr val="996633"/>
                </a:solidFill>
              </a:rPr>
              <a:t>$alimento</a:t>
            </a:r>
            <a:r>
              <a:rPr lang="pt-BR" sz="950">
                <a:solidFill>
                  <a:schemeClr val="dk1"/>
                </a:solidFill>
              </a:rPr>
              <a:t>);</a:t>
            </a:r>
            <a:endParaRPr sz="950">
              <a:solidFill>
                <a:schemeClr val="dk1"/>
              </a:solidFill>
            </a:endParaRPr>
          </a:p>
          <a:p>
            <a:pPr indent="0" lvl="0" marL="0" rtl="0" algn="l">
              <a:spcBef>
                <a:spcPts val="0"/>
              </a:spcBef>
              <a:spcAft>
                <a:spcPts val="0"/>
              </a:spcAft>
              <a:buNone/>
            </a:pPr>
            <a:r>
              <a:rPr lang="pt-BR" sz="950">
                <a:solidFill>
                  <a:schemeClr val="dk1"/>
                </a:solidFill>
              </a:rPr>
              <a:t>    }</a:t>
            </a:r>
            <a:endParaRPr sz="950">
              <a:solidFill>
                <a:schemeClr val="dk1"/>
              </a:solidFill>
            </a:endParaRPr>
          </a:p>
          <a:p>
            <a:pPr indent="0" lvl="0" marL="0" rtl="0" algn="l">
              <a:spcBef>
                <a:spcPts val="0"/>
              </a:spcBef>
              <a:spcAft>
                <a:spcPts val="0"/>
              </a:spcAft>
              <a:buNone/>
            </a:pPr>
            <a:r>
              <a:rPr lang="pt-BR" sz="950">
                <a:solidFill>
                  <a:schemeClr val="dk1"/>
                </a:solidFill>
              </a:rPr>
              <a:t>}</a:t>
            </a:r>
            <a:endParaRPr sz="950">
              <a:solidFill>
                <a:schemeClr val="dk1"/>
              </a:solidFill>
            </a:endParaRPr>
          </a:p>
          <a:p>
            <a:pPr indent="0" lvl="0" marL="0" rtl="0" algn="l">
              <a:spcBef>
                <a:spcPts val="0"/>
              </a:spcBef>
              <a:spcAft>
                <a:spcPts val="0"/>
              </a:spcAft>
              <a:buNone/>
            </a:pPr>
            <a:r>
              <a:t/>
            </a:r>
            <a:endParaRPr sz="950">
              <a:solidFill>
                <a:schemeClr val="dk1"/>
              </a:solidFill>
            </a:endParaRPr>
          </a:p>
          <a:p>
            <a:pPr indent="0" lvl="0" marL="0" rtl="0" algn="l">
              <a:spcBef>
                <a:spcPts val="0"/>
              </a:spcBef>
              <a:spcAft>
                <a:spcPts val="0"/>
              </a:spcAft>
              <a:buNone/>
            </a:pPr>
            <a:r>
              <a:rPr b="1" lang="pt-BR" sz="950">
                <a:solidFill>
                  <a:srgbClr val="008800"/>
                </a:solidFill>
              </a:rPr>
              <a:t>class</a:t>
            </a:r>
            <a:r>
              <a:rPr lang="pt-BR" sz="950">
                <a:solidFill>
                  <a:schemeClr val="dk1"/>
                </a:solidFill>
              </a:rPr>
              <a:t> </a:t>
            </a:r>
            <a:r>
              <a:rPr b="1" lang="pt-BR" sz="950">
                <a:solidFill>
                  <a:srgbClr val="BB0066"/>
                </a:solidFill>
              </a:rPr>
              <a:t>Gato</a:t>
            </a:r>
            <a:r>
              <a:rPr lang="pt-BR" sz="950">
                <a:solidFill>
                  <a:schemeClr val="dk1"/>
                </a:solidFill>
              </a:rPr>
              <a:t> </a:t>
            </a:r>
            <a:r>
              <a:rPr b="1" lang="pt-BR" sz="950">
                <a:solidFill>
                  <a:srgbClr val="008800"/>
                </a:solidFill>
              </a:rPr>
              <a:t>extends</a:t>
            </a:r>
            <a:r>
              <a:rPr lang="pt-BR" sz="950">
                <a:solidFill>
                  <a:schemeClr val="dk1"/>
                </a:solidFill>
              </a:rPr>
              <a:t> Animal {}</a:t>
            </a:r>
            <a:endParaRPr sz="950">
              <a:solidFill>
                <a:schemeClr val="dk1"/>
              </a:solidFill>
            </a:endParaRPr>
          </a:p>
          <a:p>
            <a:pPr indent="0" lvl="0" marL="0" rtl="0" algn="l">
              <a:spcBef>
                <a:spcPts val="0"/>
              </a:spcBef>
              <a:spcAft>
                <a:spcPts val="0"/>
              </a:spcAft>
              <a:buNone/>
            </a:pPr>
            <a:r>
              <a:rPr b="1" lang="pt-BR" sz="950">
                <a:solidFill>
                  <a:srgbClr val="008800"/>
                </a:solidFill>
              </a:rPr>
              <a:t>interface</a:t>
            </a:r>
            <a:r>
              <a:rPr lang="pt-BR" sz="950">
                <a:solidFill>
                  <a:schemeClr val="dk1"/>
                </a:solidFill>
              </a:rPr>
              <a:t> AbrigoAnimal {</a:t>
            </a:r>
            <a:endParaRPr sz="950">
              <a:solidFill>
                <a:schemeClr val="dk1"/>
              </a:solidFill>
            </a:endParaRPr>
          </a:p>
          <a:p>
            <a:pPr indent="0" lvl="0" marL="0" rtl="0" algn="l">
              <a:spcBef>
                <a:spcPts val="0"/>
              </a:spcBef>
              <a:spcAft>
                <a:spcPts val="0"/>
              </a:spcAft>
              <a:buNone/>
            </a:pPr>
            <a:r>
              <a:rPr lang="pt-BR" sz="950">
                <a:solidFill>
                  <a:schemeClr val="dk1"/>
                </a:solidFill>
              </a:rPr>
              <a:t>    </a:t>
            </a:r>
            <a:r>
              <a:rPr b="1" lang="pt-BR" sz="950">
                <a:solidFill>
                  <a:srgbClr val="008800"/>
                </a:solidFill>
              </a:rPr>
              <a:t>public</a:t>
            </a:r>
            <a:r>
              <a:rPr lang="pt-BR" sz="950">
                <a:solidFill>
                  <a:schemeClr val="dk1"/>
                </a:solidFill>
              </a:rPr>
              <a:t> </a:t>
            </a:r>
            <a:r>
              <a:rPr b="1" lang="pt-BR" sz="950">
                <a:solidFill>
                  <a:srgbClr val="008800"/>
                </a:solidFill>
              </a:rPr>
              <a:t>function</a:t>
            </a:r>
            <a:r>
              <a:rPr lang="pt-BR" sz="950">
                <a:solidFill>
                  <a:schemeClr val="dk1"/>
                </a:solidFill>
              </a:rPr>
              <a:t> </a:t>
            </a:r>
            <a:r>
              <a:rPr b="1" lang="pt-BR" sz="950">
                <a:solidFill>
                  <a:srgbClr val="0066BB"/>
                </a:solidFill>
              </a:rPr>
              <a:t>adotar</a:t>
            </a:r>
            <a:r>
              <a:rPr lang="pt-BR" sz="950">
                <a:solidFill>
                  <a:schemeClr val="dk1"/>
                </a:solidFill>
              </a:rPr>
              <a:t>(string </a:t>
            </a:r>
            <a:r>
              <a:rPr lang="pt-BR" sz="950">
                <a:solidFill>
                  <a:srgbClr val="996633"/>
                </a:solidFill>
              </a:rPr>
              <a:t>$nome</a:t>
            </a:r>
            <a:r>
              <a:rPr lang="pt-BR" sz="950">
                <a:solidFill>
                  <a:schemeClr val="dk1"/>
                </a:solidFill>
              </a:rPr>
              <a:t>)</a:t>
            </a:r>
            <a:r>
              <a:rPr lang="pt-BR" sz="950">
                <a:solidFill>
                  <a:srgbClr val="333333"/>
                </a:solidFill>
              </a:rPr>
              <a:t>:</a:t>
            </a:r>
            <a:r>
              <a:rPr lang="pt-BR" sz="950">
                <a:solidFill>
                  <a:schemeClr val="dk1"/>
                </a:solidFill>
              </a:rPr>
              <a:t> Animal;</a:t>
            </a:r>
            <a:endParaRPr sz="950">
              <a:solidFill>
                <a:schemeClr val="dk1"/>
              </a:solidFill>
            </a:endParaRPr>
          </a:p>
          <a:p>
            <a:pPr indent="0" lvl="0" marL="0" rtl="0" algn="l">
              <a:spcBef>
                <a:spcPts val="0"/>
              </a:spcBef>
              <a:spcAft>
                <a:spcPts val="0"/>
              </a:spcAft>
              <a:buNone/>
            </a:pPr>
            <a:r>
              <a:rPr lang="pt-BR" sz="950">
                <a:solidFill>
                  <a:schemeClr val="dk1"/>
                </a:solidFill>
              </a:rPr>
              <a:t>}</a:t>
            </a:r>
            <a:endParaRPr sz="950">
              <a:solidFill>
                <a:schemeClr val="dk1"/>
              </a:solidFill>
            </a:endParaRPr>
          </a:p>
          <a:p>
            <a:pPr indent="0" lvl="0" marL="0" rtl="0" algn="l">
              <a:spcBef>
                <a:spcPts val="0"/>
              </a:spcBef>
              <a:spcAft>
                <a:spcPts val="0"/>
              </a:spcAft>
              <a:buNone/>
            </a:pPr>
            <a:r>
              <a:t/>
            </a:r>
            <a:endParaRPr sz="950">
              <a:solidFill>
                <a:schemeClr val="dk1"/>
              </a:solidFill>
            </a:endParaRPr>
          </a:p>
          <a:p>
            <a:pPr indent="0" lvl="0" marL="0" rtl="0" algn="l">
              <a:lnSpc>
                <a:spcPct val="125000"/>
              </a:lnSpc>
              <a:spcBef>
                <a:spcPts val="0"/>
              </a:spcBef>
              <a:spcAft>
                <a:spcPts val="0"/>
              </a:spcAft>
              <a:buNone/>
            </a:pPr>
            <a:r>
              <a:t/>
            </a:r>
            <a:endParaRPr sz="950">
              <a:solidFill>
                <a:schemeClr val="dk1"/>
              </a:solidFill>
            </a:endParaRPr>
          </a:p>
        </p:txBody>
      </p:sp>
      <p:sp>
        <p:nvSpPr>
          <p:cNvPr id="3681" name="Google Shape;3681;p450"/>
          <p:cNvSpPr txBox="1"/>
          <p:nvPr/>
        </p:nvSpPr>
        <p:spPr>
          <a:xfrm>
            <a:off x="3565775" y="1071750"/>
            <a:ext cx="3028200" cy="37737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pt-BR" sz="950">
                <a:solidFill>
                  <a:srgbClr val="008800"/>
                </a:solidFill>
              </a:rPr>
              <a:t>class</a:t>
            </a:r>
            <a:r>
              <a:rPr lang="pt-BR" sz="950">
                <a:solidFill>
                  <a:schemeClr val="dk1"/>
                </a:solidFill>
              </a:rPr>
              <a:t> </a:t>
            </a:r>
            <a:r>
              <a:rPr b="1" lang="pt-BR" sz="950">
                <a:solidFill>
                  <a:srgbClr val="BB0066"/>
                </a:solidFill>
              </a:rPr>
              <a:t>AbrigoGato</a:t>
            </a:r>
            <a:r>
              <a:rPr lang="pt-BR" sz="950">
                <a:solidFill>
                  <a:schemeClr val="dk1"/>
                </a:solidFill>
              </a:rPr>
              <a:t> </a:t>
            </a:r>
            <a:r>
              <a:rPr b="1" lang="pt-BR" sz="950">
                <a:solidFill>
                  <a:srgbClr val="008800"/>
                </a:solidFill>
              </a:rPr>
              <a:t>implements</a:t>
            </a:r>
            <a:r>
              <a:rPr lang="pt-BR" sz="950">
                <a:solidFill>
                  <a:schemeClr val="dk1"/>
                </a:solidFill>
              </a:rPr>
              <a:t> AbrigoAnimal {</a:t>
            </a:r>
            <a:endParaRPr sz="950">
              <a:solidFill>
                <a:schemeClr val="dk1"/>
              </a:solidFill>
            </a:endParaRPr>
          </a:p>
          <a:p>
            <a:pPr indent="0" lvl="0" marL="0" rtl="0" algn="l">
              <a:spcBef>
                <a:spcPts val="0"/>
              </a:spcBef>
              <a:spcAft>
                <a:spcPts val="0"/>
              </a:spcAft>
              <a:buNone/>
            </a:pPr>
            <a:r>
              <a:rPr lang="pt-BR" sz="950">
                <a:solidFill>
                  <a:schemeClr val="dk1"/>
                </a:solidFill>
              </a:rPr>
              <a:t>    </a:t>
            </a:r>
            <a:r>
              <a:rPr b="1" lang="pt-BR" sz="950">
                <a:solidFill>
                  <a:srgbClr val="008800"/>
                </a:solidFill>
              </a:rPr>
              <a:t>public</a:t>
            </a:r>
            <a:r>
              <a:rPr lang="pt-BR" sz="950">
                <a:solidFill>
                  <a:schemeClr val="dk1"/>
                </a:solidFill>
              </a:rPr>
              <a:t> </a:t>
            </a:r>
            <a:r>
              <a:rPr b="1" lang="pt-BR" sz="950">
                <a:solidFill>
                  <a:srgbClr val="008800"/>
                </a:solidFill>
              </a:rPr>
              <a:t>function</a:t>
            </a:r>
            <a:r>
              <a:rPr lang="pt-BR" sz="950">
                <a:solidFill>
                  <a:schemeClr val="dk1"/>
                </a:solidFill>
              </a:rPr>
              <a:t> </a:t>
            </a:r>
            <a:r>
              <a:rPr b="1" lang="pt-BR" sz="950">
                <a:solidFill>
                  <a:srgbClr val="0066BB"/>
                </a:solidFill>
              </a:rPr>
              <a:t>adotar</a:t>
            </a:r>
            <a:r>
              <a:rPr lang="pt-BR" sz="950">
                <a:solidFill>
                  <a:schemeClr val="dk1"/>
                </a:solidFill>
              </a:rPr>
              <a:t>(string </a:t>
            </a:r>
            <a:r>
              <a:rPr lang="pt-BR" sz="950">
                <a:solidFill>
                  <a:srgbClr val="996633"/>
                </a:solidFill>
              </a:rPr>
              <a:t>$nome</a:t>
            </a:r>
            <a:r>
              <a:rPr lang="pt-BR" sz="950">
                <a:solidFill>
                  <a:schemeClr val="dk1"/>
                </a:solidFill>
              </a:rPr>
              <a:t>)</a:t>
            </a:r>
            <a:r>
              <a:rPr lang="pt-BR" sz="950">
                <a:solidFill>
                  <a:srgbClr val="333333"/>
                </a:solidFill>
              </a:rPr>
              <a:t>:</a:t>
            </a:r>
            <a:r>
              <a:rPr lang="pt-BR" sz="950">
                <a:solidFill>
                  <a:schemeClr val="dk1"/>
                </a:solidFill>
              </a:rPr>
              <a:t> Gato {</a:t>
            </a:r>
            <a:endParaRPr sz="950">
              <a:solidFill>
                <a:schemeClr val="dk1"/>
              </a:solidFill>
            </a:endParaRPr>
          </a:p>
          <a:p>
            <a:pPr indent="0" lvl="0" marL="0" rtl="0" algn="l">
              <a:spcBef>
                <a:spcPts val="0"/>
              </a:spcBef>
              <a:spcAft>
                <a:spcPts val="0"/>
              </a:spcAft>
              <a:buNone/>
            </a:pPr>
            <a:r>
              <a:rPr lang="pt-BR" sz="950">
                <a:solidFill>
                  <a:schemeClr val="dk1"/>
                </a:solidFill>
              </a:rPr>
              <a:t>        </a:t>
            </a:r>
            <a:r>
              <a:rPr b="1" lang="pt-BR" sz="950">
                <a:solidFill>
                  <a:srgbClr val="008800"/>
                </a:solidFill>
              </a:rPr>
              <a:t>return</a:t>
            </a:r>
            <a:r>
              <a:rPr lang="pt-BR" sz="950">
                <a:solidFill>
                  <a:schemeClr val="dk1"/>
                </a:solidFill>
              </a:rPr>
              <a:t> </a:t>
            </a:r>
            <a:r>
              <a:rPr b="1" lang="pt-BR" sz="950">
                <a:solidFill>
                  <a:srgbClr val="008800"/>
                </a:solidFill>
              </a:rPr>
              <a:t>new</a:t>
            </a:r>
            <a:r>
              <a:rPr lang="pt-BR" sz="950">
                <a:solidFill>
                  <a:schemeClr val="dk1"/>
                </a:solidFill>
              </a:rPr>
              <a:t> Gato(</a:t>
            </a:r>
            <a:r>
              <a:rPr lang="pt-BR" sz="950">
                <a:solidFill>
                  <a:srgbClr val="996633"/>
                </a:solidFill>
              </a:rPr>
              <a:t>$nome</a:t>
            </a:r>
            <a:r>
              <a:rPr lang="pt-BR" sz="950">
                <a:solidFill>
                  <a:schemeClr val="dk1"/>
                </a:solidFill>
              </a:rPr>
              <a:t>);</a:t>
            </a:r>
            <a:endParaRPr sz="950">
              <a:solidFill>
                <a:schemeClr val="dk1"/>
              </a:solidFill>
            </a:endParaRPr>
          </a:p>
          <a:p>
            <a:pPr indent="0" lvl="0" marL="0" rtl="0" algn="l">
              <a:spcBef>
                <a:spcPts val="0"/>
              </a:spcBef>
              <a:spcAft>
                <a:spcPts val="0"/>
              </a:spcAft>
              <a:buNone/>
            </a:pPr>
            <a:r>
              <a:rPr lang="pt-BR" sz="950">
                <a:solidFill>
                  <a:schemeClr val="dk1"/>
                </a:solidFill>
              </a:rPr>
              <a:t>    }</a:t>
            </a:r>
            <a:endParaRPr sz="950">
              <a:solidFill>
                <a:schemeClr val="dk1"/>
              </a:solidFill>
            </a:endParaRPr>
          </a:p>
          <a:p>
            <a:pPr indent="0" lvl="0" marL="0" rtl="0" algn="l">
              <a:spcBef>
                <a:spcPts val="0"/>
              </a:spcBef>
              <a:spcAft>
                <a:spcPts val="0"/>
              </a:spcAft>
              <a:buNone/>
            </a:pPr>
            <a:r>
              <a:rPr lang="pt-BR" sz="950">
                <a:solidFill>
                  <a:schemeClr val="dk1"/>
                </a:solidFill>
              </a:rPr>
              <a:t>}</a:t>
            </a:r>
            <a:endParaRPr sz="950">
              <a:solidFill>
                <a:schemeClr val="dk1"/>
              </a:solidFill>
            </a:endParaRPr>
          </a:p>
          <a:p>
            <a:pPr indent="0" lvl="0" marL="0" rtl="0" algn="l">
              <a:spcBef>
                <a:spcPts val="0"/>
              </a:spcBef>
              <a:spcAft>
                <a:spcPts val="0"/>
              </a:spcAft>
              <a:buNone/>
            </a:pPr>
            <a:r>
              <a:t/>
            </a:r>
            <a:endParaRPr sz="950">
              <a:solidFill>
                <a:schemeClr val="dk1"/>
              </a:solidFill>
            </a:endParaRPr>
          </a:p>
          <a:p>
            <a:pPr indent="0" lvl="0" marL="0" rtl="0" algn="l">
              <a:spcBef>
                <a:spcPts val="0"/>
              </a:spcBef>
              <a:spcAft>
                <a:spcPts val="0"/>
              </a:spcAft>
              <a:buNone/>
            </a:pPr>
            <a:r>
              <a:rPr b="1" lang="pt-BR" sz="950">
                <a:solidFill>
                  <a:srgbClr val="008800"/>
                </a:solidFill>
              </a:rPr>
              <a:t>class</a:t>
            </a:r>
            <a:r>
              <a:rPr lang="pt-BR" sz="950">
                <a:solidFill>
                  <a:schemeClr val="dk1"/>
                </a:solidFill>
              </a:rPr>
              <a:t> </a:t>
            </a:r>
            <a:r>
              <a:rPr b="1" lang="pt-BR" sz="950">
                <a:solidFill>
                  <a:srgbClr val="BB0066"/>
                </a:solidFill>
              </a:rPr>
              <a:t>AbrigoCachorro</a:t>
            </a:r>
            <a:r>
              <a:rPr lang="pt-BR" sz="950">
                <a:solidFill>
                  <a:schemeClr val="dk1"/>
                </a:solidFill>
              </a:rPr>
              <a:t> </a:t>
            </a:r>
            <a:r>
              <a:rPr b="1" lang="pt-BR" sz="950">
                <a:solidFill>
                  <a:srgbClr val="008800"/>
                </a:solidFill>
              </a:rPr>
              <a:t>implements</a:t>
            </a:r>
            <a:r>
              <a:rPr lang="pt-BR" sz="950">
                <a:solidFill>
                  <a:schemeClr val="dk1"/>
                </a:solidFill>
              </a:rPr>
              <a:t> AbrigoAnimal {</a:t>
            </a:r>
            <a:endParaRPr sz="950">
              <a:solidFill>
                <a:schemeClr val="dk1"/>
              </a:solidFill>
            </a:endParaRPr>
          </a:p>
          <a:p>
            <a:pPr indent="0" lvl="0" marL="0" rtl="0" algn="l">
              <a:spcBef>
                <a:spcPts val="0"/>
              </a:spcBef>
              <a:spcAft>
                <a:spcPts val="0"/>
              </a:spcAft>
              <a:buNone/>
            </a:pPr>
            <a:r>
              <a:rPr lang="pt-BR" sz="950">
                <a:solidFill>
                  <a:schemeClr val="dk1"/>
                </a:solidFill>
              </a:rPr>
              <a:t>    </a:t>
            </a:r>
            <a:r>
              <a:rPr b="1" lang="pt-BR" sz="950">
                <a:solidFill>
                  <a:srgbClr val="008800"/>
                </a:solidFill>
              </a:rPr>
              <a:t>public</a:t>
            </a:r>
            <a:r>
              <a:rPr lang="pt-BR" sz="950">
                <a:solidFill>
                  <a:schemeClr val="dk1"/>
                </a:solidFill>
              </a:rPr>
              <a:t> </a:t>
            </a:r>
            <a:r>
              <a:rPr b="1" lang="pt-BR" sz="950">
                <a:solidFill>
                  <a:srgbClr val="008800"/>
                </a:solidFill>
              </a:rPr>
              <a:t>function</a:t>
            </a:r>
            <a:r>
              <a:rPr lang="pt-BR" sz="950">
                <a:solidFill>
                  <a:schemeClr val="dk1"/>
                </a:solidFill>
              </a:rPr>
              <a:t> </a:t>
            </a:r>
            <a:r>
              <a:rPr b="1" lang="pt-BR" sz="950">
                <a:solidFill>
                  <a:srgbClr val="0066BB"/>
                </a:solidFill>
              </a:rPr>
              <a:t>adotar</a:t>
            </a:r>
            <a:r>
              <a:rPr lang="pt-BR" sz="950">
                <a:solidFill>
                  <a:schemeClr val="dk1"/>
                </a:solidFill>
              </a:rPr>
              <a:t>(string </a:t>
            </a:r>
            <a:r>
              <a:rPr lang="pt-BR" sz="950">
                <a:solidFill>
                  <a:srgbClr val="996633"/>
                </a:solidFill>
              </a:rPr>
              <a:t>$nome</a:t>
            </a:r>
            <a:r>
              <a:rPr lang="pt-BR" sz="950">
                <a:solidFill>
                  <a:schemeClr val="dk1"/>
                </a:solidFill>
              </a:rPr>
              <a:t>)</a:t>
            </a:r>
            <a:r>
              <a:rPr lang="pt-BR" sz="950">
                <a:solidFill>
                  <a:srgbClr val="333333"/>
                </a:solidFill>
              </a:rPr>
              <a:t>:</a:t>
            </a:r>
            <a:r>
              <a:rPr lang="pt-BR" sz="950">
                <a:solidFill>
                  <a:schemeClr val="dk1"/>
                </a:solidFill>
              </a:rPr>
              <a:t> Cachorro {</a:t>
            </a:r>
            <a:endParaRPr sz="950">
              <a:solidFill>
                <a:schemeClr val="dk1"/>
              </a:solidFill>
            </a:endParaRPr>
          </a:p>
          <a:p>
            <a:pPr indent="0" lvl="0" marL="0" rtl="0" algn="l">
              <a:spcBef>
                <a:spcPts val="0"/>
              </a:spcBef>
              <a:spcAft>
                <a:spcPts val="0"/>
              </a:spcAft>
              <a:buNone/>
            </a:pPr>
            <a:r>
              <a:rPr lang="pt-BR" sz="950">
                <a:solidFill>
                  <a:schemeClr val="dk1"/>
                </a:solidFill>
              </a:rPr>
              <a:t>        </a:t>
            </a:r>
            <a:r>
              <a:rPr b="1" lang="pt-BR" sz="950">
                <a:solidFill>
                  <a:srgbClr val="008800"/>
                </a:solidFill>
              </a:rPr>
              <a:t>return</a:t>
            </a:r>
            <a:r>
              <a:rPr lang="pt-BR" sz="950">
                <a:solidFill>
                  <a:schemeClr val="dk1"/>
                </a:solidFill>
              </a:rPr>
              <a:t> </a:t>
            </a:r>
            <a:r>
              <a:rPr b="1" lang="pt-BR" sz="950">
                <a:solidFill>
                  <a:srgbClr val="008800"/>
                </a:solidFill>
              </a:rPr>
              <a:t>new</a:t>
            </a:r>
            <a:r>
              <a:rPr lang="pt-BR" sz="950">
                <a:solidFill>
                  <a:schemeClr val="dk1"/>
                </a:solidFill>
              </a:rPr>
              <a:t> Cachorro(</a:t>
            </a:r>
            <a:r>
              <a:rPr lang="pt-BR" sz="950">
                <a:solidFill>
                  <a:srgbClr val="996633"/>
                </a:solidFill>
              </a:rPr>
              <a:t>$nome</a:t>
            </a:r>
            <a:r>
              <a:rPr lang="pt-BR" sz="950">
                <a:solidFill>
                  <a:schemeClr val="dk1"/>
                </a:solidFill>
              </a:rPr>
              <a:t>);</a:t>
            </a:r>
            <a:endParaRPr sz="950">
              <a:solidFill>
                <a:schemeClr val="dk1"/>
              </a:solidFill>
            </a:endParaRPr>
          </a:p>
          <a:p>
            <a:pPr indent="0" lvl="0" marL="0" rtl="0" algn="l">
              <a:spcBef>
                <a:spcPts val="0"/>
              </a:spcBef>
              <a:spcAft>
                <a:spcPts val="0"/>
              </a:spcAft>
              <a:buNone/>
            </a:pPr>
            <a:r>
              <a:rPr lang="pt-BR" sz="950">
                <a:solidFill>
                  <a:schemeClr val="dk1"/>
                </a:solidFill>
              </a:rPr>
              <a:t>    }</a:t>
            </a:r>
            <a:endParaRPr sz="950">
              <a:solidFill>
                <a:schemeClr val="dk1"/>
              </a:solidFill>
            </a:endParaRPr>
          </a:p>
          <a:p>
            <a:pPr indent="0" lvl="0" marL="0" rtl="0" algn="l">
              <a:spcBef>
                <a:spcPts val="0"/>
              </a:spcBef>
              <a:spcAft>
                <a:spcPts val="0"/>
              </a:spcAft>
              <a:buNone/>
            </a:pPr>
            <a:r>
              <a:rPr lang="pt-BR" sz="950">
                <a:solidFill>
                  <a:schemeClr val="dk1"/>
                </a:solidFill>
              </a:rPr>
              <a:t>}</a:t>
            </a:r>
            <a:endParaRPr sz="950">
              <a:solidFill>
                <a:schemeClr val="dk1"/>
              </a:solidFill>
            </a:endParaRPr>
          </a:p>
          <a:p>
            <a:pPr indent="0" lvl="0" marL="0" rtl="0" algn="l">
              <a:spcBef>
                <a:spcPts val="0"/>
              </a:spcBef>
              <a:spcAft>
                <a:spcPts val="0"/>
              </a:spcAft>
              <a:buNone/>
            </a:pPr>
            <a:r>
              <a:t/>
            </a:r>
            <a:endParaRPr sz="950">
              <a:solidFill>
                <a:schemeClr val="dk1"/>
              </a:solidFill>
            </a:endParaRPr>
          </a:p>
          <a:p>
            <a:pPr indent="0" lvl="0" marL="0" rtl="0" algn="l">
              <a:spcBef>
                <a:spcPts val="0"/>
              </a:spcBef>
              <a:spcAft>
                <a:spcPts val="0"/>
              </a:spcAft>
              <a:buNone/>
            </a:pPr>
            <a:r>
              <a:rPr lang="pt-BR" sz="950">
                <a:solidFill>
                  <a:srgbClr val="996633"/>
                </a:solidFill>
              </a:rPr>
              <a:t>$gatinho</a:t>
            </a:r>
            <a:r>
              <a:rPr lang="pt-BR" sz="950">
                <a:solidFill>
                  <a:schemeClr val="dk1"/>
                </a:solidFill>
              </a:rPr>
              <a:t> </a:t>
            </a:r>
            <a:r>
              <a:rPr lang="pt-BR" sz="950">
                <a:solidFill>
                  <a:srgbClr val="333333"/>
                </a:solidFill>
              </a:rPr>
              <a:t>=</a:t>
            </a:r>
            <a:r>
              <a:rPr lang="pt-BR" sz="950">
                <a:solidFill>
                  <a:schemeClr val="dk1"/>
                </a:solidFill>
              </a:rPr>
              <a:t> (</a:t>
            </a:r>
            <a:r>
              <a:rPr b="1" lang="pt-BR" sz="950">
                <a:solidFill>
                  <a:srgbClr val="008800"/>
                </a:solidFill>
              </a:rPr>
              <a:t>new</a:t>
            </a:r>
            <a:r>
              <a:rPr lang="pt-BR" sz="950">
                <a:solidFill>
                  <a:schemeClr val="dk1"/>
                </a:solidFill>
              </a:rPr>
              <a:t> AbrigoGato)</a:t>
            </a:r>
            <a:r>
              <a:rPr lang="pt-BR" sz="950">
                <a:solidFill>
                  <a:srgbClr val="333333"/>
                </a:solidFill>
              </a:rPr>
              <a:t>-&gt;</a:t>
            </a:r>
            <a:r>
              <a:rPr lang="pt-BR" sz="950">
                <a:solidFill>
                  <a:srgbClr val="0000CC"/>
                </a:solidFill>
              </a:rPr>
              <a:t>adotar</a:t>
            </a:r>
            <a:r>
              <a:rPr lang="pt-BR" sz="950">
                <a:solidFill>
                  <a:schemeClr val="dk1"/>
                </a:solidFill>
              </a:rPr>
              <a:t>(</a:t>
            </a:r>
            <a:r>
              <a:rPr lang="pt-BR" sz="950">
                <a:solidFill>
                  <a:schemeClr val="dk1"/>
                </a:solidFill>
                <a:highlight>
                  <a:srgbClr val="FFF0F0"/>
                </a:highlight>
              </a:rPr>
              <a:t>"Darwin"</a:t>
            </a:r>
            <a:r>
              <a:rPr lang="pt-BR" sz="950">
                <a:solidFill>
                  <a:schemeClr val="dk1"/>
                </a:solidFill>
              </a:rPr>
              <a:t>);</a:t>
            </a:r>
            <a:endParaRPr sz="950">
              <a:solidFill>
                <a:schemeClr val="dk1"/>
              </a:solidFill>
            </a:endParaRPr>
          </a:p>
          <a:p>
            <a:pPr indent="0" lvl="0" marL="0" rtl="0" algn="l">
              <a:spcBef>
                <a:spcPts val="0"/>
              </a:spcBef>
              <a:spcAft>
                <a:spcPts val="0"/>
              </a:spcAft>
              <a:buNone/>
            </a:pPr>
            <a:r>
              <a:rPr lang="pt-BR" sz="950">
                <a:solidFill>
                  <a:srgbClr val="996633"/>
                </a:solidFill>
              </a:rPr>
              <a:t>$whiskas</a:t>
            </a:r>
            <a:r>
              <a:rPr lang="pt-BR" sz="950">
                <a:solidFill>
                  <a:schemeClr val="dk1"/>
                </a:solidFill>
              </a:rPr>
              <a:t> </a:t>
            </a:r>
            <a:r>
              <a:rPr lang="pt-BR" sz="950">
                <a:solidFill>
                  <a:srgbClr val="333333"/>
                </a:solidFill>
              </a:rPr>
              <a:t>=</a:t>
            </a:r>
            <a:r>
              <a:rPr lang="pt-BR" sz="950">
                <a:solidFill>
                  <a:schemeClr val="dk1"/>
                </a:solidFill>
              </a:rPr>
              <a:t> </a:t>
            </a:r>
            <a:r>
              <a:rPr b="1" lang="pt-BR" sz="950">
                <a:solidFill>
                  <a:srgbClr val="008800"/>
                </a:solidFill>
              </a:rPr>
              <a:t>new</a:t>
            </a:r>
            <a:r>
              <a:rPr lang="pt-BR" sz="950">
                <a:solidFill>
                  <a:schemeClr val="dk1"/>
                </a:solidFill>
              </a:rPr>
              <a:t> AlimentoAnimal();</a:t>
            </a:r>
            <a:endParaRPr sz="950">
              <a:solidFill>
                <a:schemeClr val="dk1"/>
              </a:solidFill>
            </a:endParaRPr>
          </a:p>
          <a:p>
            <a:pPr indent="0" lvl="0" marL="0" rtl="0" algn="l">
              <a:spcBef>
                <a:spcPts val="0"/>
              </a:spcBef>
              <a:spcAft>
                <a:spcPts val="0"/>
              </a:spcAft>
              <a:buNone/>
            </a:pPr>
            <a:r>
              <a:rPr lang="pt-BR" sz="950">
                <a:solidFill>
                  <a:srgbClr val="996633"/>
                </a:solidFill>
              </a:rPr>
              <a:t>$gatinho</a:t>
            </a:r>
            <a:r>
              <a:rPr lang="pt-BR" sz="950">
                <a:solidFill>
                  <a:srgbClr val="333333"/>
                </a:solidFill>
              </a:rPr>
              <a:t>-&gt;</a:t>
            </a:r>
            <a:r>
              <a:rPr lang="pt-BR" sz="950">
                <a:solidFill>
                  <a:srgbClr val="0000CC"/>
                </a:solidFill>
              </a:rPr>
              <a:t>comer</a:t>
            </a:r>
            <a:r>
              <a:rPr lang="pt-BR" sz="950">
                <a:solidFill>
                  <a:schemeClr val="dk1"/>
                </a:solidFill>
              </a:rPr>
              <a:t>(</a:t>
            </a:r>
            <a:r>
              <a:rPr lang="pt-BR" sz="950">
                <a:solidFill>
                  <a:srgbClr val="996633"/>
                </a:solidFill>
              </a:rPr>
              <a:t>$whiskas</a:t>
            </a:r>
            <a:r>
              <a:rPr lang="pt-BR" sz="950">
                <a:solidFill>
                  <a:schemeClr val="dk1"/>
                </a:solidFill>
              </a:rPr>
              <a:t>);</a:t>
            </a:r>
            <a:endParaRPr sz="950">
              <a:solidFill>
                <a:schemeClr val="dk1"/>
              </a:solidFill>
            </a:endParaRPr>
          </a:p>
          <a:p>
            <a:pPr indent="0" lvl="0" marL="0" rtl="0" algn="l">
              <a:spcBef>
                <a:spcPts val="0"/>
              </a:spcBef>
              <a:spcAft>
                <a:spcPts val="0"/>
              </a:spcAft>
              <a:buNone/>
            </a:pPr>
            <a:r>
              <a:rPr b="1" lang="pt-BR" sz="950">
                <a:solidFill>
                  <a:srgbClr val="008800"/>
                </a:solidFill>
              </a:rPr>
              <a:t>echo</a:t>
            </a:r>
            <a:r>
              <a:rPr lang="pt-BR" sz="950">
                <a:solidFill>
                  <a:schemeClr val="dk1"/>
                </a:solidFill>
              </a:rPr>
              <a:t> </a:t>
            </a:r>
            <a:r>
              <a:rPr lang="pt-BR" sz="950">
                <a:solidFill>
                  <a:schemeClr val="dk1"/>
                </a:solidFill>
                <a:highlight>
                  <a:srgbClr val="FFF0F0"/>
                </a:highlight>
              </a:rPr>
              <a:t>"&lt;br /&gt;"</a:t>
            </a:r>
            <a:r>
              <a:rPr lang="pt-BR" sz="950">
                <a:solidFill>
                  <a:schemeClr val="dk1"/>
                </a:solidFill>
              </a:rPr>
              <a:t>;</a:t>
            </a:r>
            <a:endParaRPr sz="950">
              <a:solidFill>
                <a:schemeClr val="dk1"/>
              </a:solidFill>
            </a:endParaRPr>
          </a:p>
          <a:p>
            <a:pPr indent="0" lvl="0" marL="0" rtl="0" algn="l">
              <a:spcBef>
                <a:spcPts val="0"/>
              </a:spcBef>
              <a:spcAft>
                <a:spcPts val="0"/>
              </a:spcAft>
              <a:buNone/>
            </a:pPr>
            <a:r>
              <a:rPr lang="pt-BR" sz="950">
                <a:solidFill>
                  <a:srgbClr val="996633"/>
                </a:solidFill>
              </a:rPr>
              <a:t>$</a:t>
            </a:r>
            <a:r>
              <a:rPr lang="pt-BR" sz="950">
                <a:solidFill>
                  <a:srgbClr val="996633"/>
                </a:solidFill>
              </a:rPr>
              <a:t>doguin</a:t>
            </a:r>
            <a:r>
              <a:rPr lang="pt-BR" sz="950">
                <a:solidFill>
                  <a:schemeClr val="dk1"/>
                </a:solidFill>
              </a:rPr>
              <a:t> </a:t>
            </a:r>
            <a:r>
              <a:rPr lang="pt-BR" sz="950">
                <a:solidFill>
                  <a:srgbClr val="333333"/>
                </a:solidFill>
              </a:rPr>
              <a:t>=</a:t>
            </a:r>
            <a:r>
              <a:rPr lang="pt-BR" sz="950">
                <a:solidFill>
                  <a:schemeClr val="dk1"/>
                </a:solidFill>
              </a:rPr>
              <a:t> (</a:t>
            </a:r>
            <a:r>
              <a:rPr b="1" lang="pt-BR" sz="950">
                <a:solidFill>
                  <a:srgbClr val="008800"/>
                </a:solidFill>
              </a:rPr>
              <a:t>new</a:t>
            </a:r>
            <a:r>
              <a:rPr lang="pt-BR" sz="950">
                <a:solidFill>
                  <a:schemeClr val="dk1"/>
                </a:solidFill>
              </a:rPr>
              <a:t> AbrigoCachorro)</a:t>
            </a:r>
            <a:r>
              <a:rPr lang="pt-BR" sz="950">
                <a:solidFill>
                  <a:srgbClr val="333333"/>
                </a:solidFill>
              </a:rPr>
              <a:t>-&gt;</a:t>
            </a:r>
            <a:r>
              <a:rPr lang="pt-BR" sz="950">
                <a:solidFill>
                  <a:srgbClr val="0000CC"/>
                </a:solidFill>
              </a:rPr>
              <a:t>adotar</a:t>
            </a:r>
            <a:r>
              <a:rPr lang="pt-BR" sz="950">
                <a:solidFill>
                  <a:schemeClr val="dk1"/>
                </a:solidFill>
              </a:rPr>
              <a:t>(</a:t>
            </a:r>
            <a:r>
              <a:rPr lang="pt-BR" sz="950">
                <a:solidFill>
                  <a:schemeClr val="dk1"/>
                </a:solidFill>
                <a:highlight>
                  <a:srgbClr val="FFF0F0"/>
                </a:highlight>
              </a:rPr>
              <a:t>"Bolota"</a:t>
            </a:r>
            <a:r>
              <a:rPr lang="pt-BR" sz="950">
                <a:solidFill>
                  <a:schemeClr val="dk1"/>
                </a:solidFill>
              </a:rPr>
              <a:t>);</a:t>
            </a:r>
            <a:endParaRPr sz="950">
              <a:solidFill>
                <a:schemeClr val="dk1"/>
              </a:solidFill>
            </a:endParaRPr>
          </a:p>
          <a:p>
            <a:pPr indent="0" lvl="0" marL="0" rtl="0" algn="l">
              <a:spcBef>
                <a:spcPts val="0"/>
              </a:spcBef>
              <a:spcAft>
                <a:spcPts val="0"/>
              </a:spcAft>
              <a:buNone/>
            </a:pPr>
            <a:r>
              <a:rPr lang="pt-BR" sz="950">
                <a:solidFill>
                  <a:srgbClr val="996633"/>
                </a:solidFill>
              </a:rPr>
              <a:t>$arroz</a:t>
            </a:r>
            <a:r>
              <a:rPr lang="pt-BR" sz="950">
                <a:solidFill>
                  <a:schemeClr val="dk1"/>
                </a:solidFill>
              </a:rPr>
              <a:t> </a:t>
            </a:r>
            <a:r>
              <a:rPr lang="pt-BR" sz="950">
                <a:solidFill>
                  <a:srgbClr val="333333"/>
                </a:solidFill>
              </a:rPr>
              <a:t>=</a:t>
            </a:r>
            <a:r>
              <a:rPr lang="pt-BR" sz="950">
                <a:solidFill>
                  <a:schemeClr val="dk1"/>
                </a:solidFill>
              </a:rPr>
              <a:t> </a:t>
            </a:r>
            <a:r>
              <a:rPr b="1" lang="pt-BR" sz="950">
                <a:solidFill>
                  <a:srgbClr val="008800"/>
                </a:solidFill>
              </a:rPr>
              <a:t>new</a:t>
            </a:r>
            <a:r>
              <a:rPr lang="pt-BR" sz="950">
                <a:solidFill>
                  <a:schemeClr val="dk1"/>
                </a:solidFill>
              </a:rPr>
              <a:t> Alimento();</a:t>
            </a:r>
            <a:endParaRPr sz="950">
              <a:solidFill>
                <a:schemeClr val="dk1"/>
              </a:solidFill>
            </a:endParaRPr>
          </a:p>
          <a:p>
            <a:pPr indent="0" lvl="0" marL="0" rtl="0" algn="l">
              <a:lnSpc>
                <a:spcPct val="125000"/>
              </a:lnSpc>
              <a:spcBef>
                <a:spcPts val="0"/>
              </a:spcBef>
              <a:spcAft>
                <a:spcPts val="0"/>
              </a:spcAft>
              <a:buNone/>
            </a:pPr>
            <a:r>
              <a:rPr lang="pt-BR" sz="950">
                <a:solidFill>
                  <a:srgbClr val="996633"/>
                </a:solidFill>
              </a:rPr>
              <a:t>$doguin</a:t>
            </a:r>
            <a:r>
              <a:rPr lang="pt-BR" sz="950">
                <a:solidFill>
                  <a:srgbClr val="333333"/>
                </a:solidFill>
              </a:rPr>
              <a:t>-&gt;</a:t>
            </a:r>
            <a:r>
              <a:rPr lang="pt-BR" sz="950">
                <a:solidFill>
                  <a:srgbClr val="0000CC"/>
                </a:solidFill>
              </a:rPr>
              <a:t>comer</a:t>
            </a:r>
            <a:r>
              <a:rPr lang="pt-BR" sz="950">
                <a:solidFill>
                  <a:schemeClr val="dk1"/>
                </a:solidFill>
              </a:rPr>
              <a:t>(</a:t>
            </a:r>
            <a:r>
              <a:rPr lang="pt-BR" sz="950">
                <a:solidFill>
                  <a:srgbClr val="996633"/>
                </a:solidFill>
              </a:rPr>
              <a:t>$arroz</a:t>
            </a:r>
            <a:r>
              <a:rPr lang="pt-BR" sz="950">
                <a:solidFill>
                  <a:schemeClr val="dk1"/>
                </a:solidFill>
              </a:rPr>
              <a:t>);</a:t>
            </a:r>
            <a:endParaRPr sz="950">
              <a:solidFill>
                <a:schemeClr val="dk1"/>
              </a:solidFill>
            </a:endParaRPr>
          </a:p>
        </p:txBody>
      </p:sp>
    </p:spTree>
  </p:cSld>
  <p:clrMapOvr>
    <a:masterClrMapping/>
  </p:clrMapOvr>
</p:sld>
</file>

<file path=ppt/slides/slide4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5" name="Shape 3685"/>
        <p:cNvGrpSpPr/>
        <p:nvPr/>
      </p:nvGrpSpPr>
      <p:grpSpPr>
        <a:xfrm>
          <a:off x="0" y="0"/>
          <a:ext cx="0" cy="0"/>
          <a:chOff x="0" y="0"/>
          <a:chExt cx="0" cy="0"/>
        </a:xfrm>
      </p:grpSpPr>
      <p:sp>
        <p:nvSpPr>
          <p:cNvPr id="3686" name="Google Shape;3686;p45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Exceptions com herança</a:t>
            </a:r>
            <a:endParaRPr/>
          </a:p>
        </p:txBody>
      </p:sp>
      <p:sp>
        <p:nvSpPr>
          <p:cNvPr id="3687" name="Google Shape;3687;p451"/>
          <p:cNvSpPr txBox="1"/>
          <p:nvPr/>
        </p:nvSpPr>
        <p:spPr>
          <a:xfrm>
            <a:off x="243725" y="4302925"/>
            <a:ext cx="8633100" cy="734100"/>
          </a:xfrm>
          <a:prstGeom prst="rect">
            <a:avLst/>
          </a:prstGeom>
          <a:noFill/>
          <a:ln cap="flat" cmpd="sng" w="9525">
            <a:solidFill>
              <a:srgbClr val="000000"/>
            </a:solidFill>
            <a:prstDash val="dash"/>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rPr lang="pt-BR" sz="1200"/>
              <a:t>No princípio de Liskov: n</a:t>
            </a:r>
            <a:r>
              <a:rPr lang="pt-BR" sz="1200"/>
              <a:t>enhuma nova exceção deve ser lançada pelos métodos herdados nas sub classes, exceto quando essas exceções </a:t>
            </a:r>
            <a:r>
              <a:rPr lang="pt-BR" sz="1200"/>
              <a:t>são iguais ou </a:t>
            </a:r>
            <a:r>
              <a:rPr lang="pt-BR" sz="1200"/>
              <a:t>subtipos das exceções lançadas pelos métodos da super classe.</a:t>
            </a:r>
            <a:endParaRPr sz="1200"/>
          </a:p>
        </p:txBody>
      </p:sp>
      <p:sp>
        <p:nvSpPr>
          <p:cNvPr id="3688" name="Google Shape;3688;p451"/>
          <p:cNvSpPr txBox="1"/>
          <p:nvPr/>
        </p:nvSpPr>
        <p:spPr>
          <a:xfrm>
            <a:off x="243725" y="1071750"/>
            <a:ext cx="4168800" cy="31626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pt-BR" sz="800">
                <a:solidFill>
                  <a:srgbClr val="557799"/>
                </a:solidFill>
              </a:rPr>
              <a:t>&lt;?php</a:t>
            </a:r>
            <a:endParaRPr sz="800">
              <a:solidFill>
                <a:schemeClr val="dk1"/>
              </a:solidFill>
            </a:endParaRPr>
          </a:p>
          <a:p>
            <a:pPr indent="0" lvl="0" marL="0" rtl="0" algn="l">
              <a:spcBef>
                <a:spcPts val="0"/>
              </a:spcBef>
              <a:spcAft>
                <a:spcPts val="0"/>
              </a:spcAft>
              <a:buNone/>
            </a:pPr>
            <a:r>
              <a:rPr b="1" lang="pt-BR" sz="800">
                <a:solidFill>
                  <a:srgbClr val="008800"/>
                </a:solidFill>
              </a:rPr>
              <a:t>class</a:t>
            </a:r>
            <a:r>
              <a:rPr lang="pt-BR" sz="800">
                <a:solidFill>
                  <a:schemeClr val="dk1"/>
                </a:solidFill>
              </a:rPr>
              <a:t> </a:t>
            </a:r>
            <a:r>
              <a:rPr b="1" lang="pt-BR" sz="800">
                <a:solidFill>
                  <a:srgbClr val="BB0066"/>
                </a:solidFill>
              </a:rPr>
              <a:t>ComidaBaixaQualidadeException</a:t>
            </a:r>
            <a:r>
              <a:rPr lang="pt-BR" sz="800">
                <a:solidFill>
                  <a:schemeClr val="dk1"/>
                </a:solidFill>
              </a:rPr>
              <a:t> </a:t>
            </a:r>
            <a:r>
              <a:rPr b="1" lang="pt-BR" sz="800">
                <a:solidFill>
                  <a:srgbClr val="008800"/>
                </a:solidFill>
              </a:rPr>
              <a:t>extends</a:t>
            </a:r>
            <a:r>
              <a:rPr lang="pt-BR" sz="800">
                <a:solidFill>
                  <a:schemeClr val="dk1"/>
                </a:solidFill>
              </a:rPr>
              <a:t> Exception {}</a:t>
            </a:r>
            <a:endParaRPr sz="800">
              <a:solidFill>
                <a:schemeClr val="dk1"/>
              </a:solidFill>
            </a:endParaRPr>
          </a:p>
          <a:p>
            <a:pPr indent="0" lvl="0" marL="0" rtl="0" algn="l">
              <a:spcBef>
                <a:spcPts val="0"/>
              </a:spcBef>
              <a:spcAft>
                <a:spcPts val="0"/>
              </a:spcAft>
              <a:buNone/>
            </a:pPr>
            <a:r>
              <a:rPr b="1" lang="pt-BR" sz="800">
                <a:solidFill>
                  <a:srgbClr val="008800"/>
                </a:solidFill>
              </a:rPr>
              <a:t>class</a:t>
            </a:r>
            <a:r>
              <a:rPr lang="pt-BR" sz="800">
                <a:solidFill>
                  <a:schemeClr val="dk1"/>
                </a:solidFill>
              </a:rPr>
              <a:t> </a:t>
            </a:r>
            <a:r>
              <a:rPr b="1" lang="pt-BR" sz="800">
                <a:solidFill>
                  <a:srgbClr val="BB0066"/>
                </a:solidFill>
              </a:rPr>
              <a:t>ComidaGatoBaixaQualidadeException</a:t>
            </a:r>
            <a:r>
              <a:rPr lang="pt-BR" sz="800">
                <a:solidFill>
                  <a:schemeClr val="dk1"/>
                </a:solidFill>
              </a:rPr>
              <a:t> </a:t>
            </a:r>
            <a:r>
              <a:rPr b="1" lang="pt-BR" sz="800">
                <a:solidFill>
                  <a:srgbClr val="008800"/>
                </a:solidFill>
              </a:rPr>
              <a:t>extends</a:t>
            </a:r>
            <a:r>
              <a:rPr lang="pt-BR" sz="800">
                <a:solidFill>
                  <a:schemeClr val="dk1"/>
                </a:solidFill>
              </a:rPr>
              <a:t> ComidaBaixaQualidadeException {}</a:t>
            </a:r>
            <a:endParaRPr sz="800">
              <a:solidFill>
                <a:schemeClr val="dk1"/>
              </a:solidFill>
            </a:endParaRPr>
          </a:p>
          <a:p>
            <a:pPr indent="0" lvl="0" marL="0" rtl="0" algn="l">
              <a:spcBef>
                <a:spcPts val="0"/>
              </a:spcBef>
              <a:spcAft>
                <a:spcPts val="0"/>
              </a:spcAft>
              <a:buNone/>
            </a:pPr>
            <a:r>
              <a:rPr b="1" lang="pt-BR" sz="800">
                <a:solidFill>
                  <a:srgbClr val="008800"/>
                </a:solidFill>
              </a:rPr>
              <a:t>class</a:t>
            </a:r>
            <a:r>
              <a:rPr lang="pt-BR" sz="800">
                <a:solidFill>
                  <a:schemeClr val="dk1"/>
                </a:solidFill>
              </a:rPr>
              <a:t> </a:t>
            </a:r>
            <a:r>
              <a:rPr b="1" lang="pt-BR" sz="800">
                <a:solidFill>
                  <a:srgbClr val="BB0066"/>
                </a:solidFill>
              </a:rPr>
              <a:t>ComidaSemQualidadeException</a:t>
            </a:r>
            <a:r>
              <a:rPr lang="pt-BR" sz="800">
                <a:solidFill>
                  <a:schemeClr val="dk1"/>
                </a:solidFill>
              </a:rPr>
              <a:t> </a:t>
            </a:r>
            <a:r>
              <a:rPr b="1" lang="pt-BR" sz="800">
                <a:solidFill>
                  <a:srgbClr val="008800"/>
                </a:solidFill>
              </a:rPr>
              <a:t>extends</a:t>
            </a:r>
            <a:r>
              <a:rPr lang="pt-BR" sz="800">
                <a:solidFill>
                  <a:schemeClr val="dk1"/>
                </a:solidFill>
              </a:rPr>
              <a:t> Exception {}</a:t>
            </a:r>
            <a:endParaRPr sz="800">
              <a:solidFill>
                <a:schemeClr val="dk1"/>
              </a:solidFill>
            </a:endParaRPr>
          </a:p>
          <a:p>
            <a:pPr indent="0" lvl="0" marL="0" rtl="0" algn="l">
              <a:spcBef>
                <a:spcPts val="0"/>
              </a:spcBef>
              <a:spcAft>
                <a:spcPts val="0"/>
              </a:spcAft>
              <a:buNone/>
            </a:pPr>
            <a:r>
              <a:t/>
            </a:r>
            <a:endParaRPr sz="800">
              <a:solidFill>
                <a:schemeClr val="dk1"/>
              </a:solidFill>
            </a:endParaRPr>
          </a:p>
          <a:p>
            <a:pPr indent="0" lvl="0" marL="0" rtl="0" algn="l">
              <a:spcBef>
                <a:spcPts val="0"/>
              </a:spcBef>
              <a:spcAft>
                <a:spcPts val="0"/>
              </a:spcAft>
              <a:buNone/>
            </a:pPr>
            <a:r>
              <a:rPr b="1" lang="pt-BR" sz="800">
                <a:solidFill>
                  <a:srgbClr val="008800"/>
                </a:solidFill>
              </a:rPr>
              <a:t>class</a:t>
            </a:r>
            <a:r>
              <a:rPr lang="pt-BR" sz="800">
                <a:solidFill>
                  <a:schemeClr val="dk1"/>
                </a:solidFill>
              </a:rPr>
              <a:t> </a:t>
            </a:r>
            <a:r>
              <a:rPr b="1" lang="pt-BR" sz="800">
                <a:solidFill>
                  <a:srgbClr val="BB0066"/>
                </a:solidFill>
              </a:rPr>
              <a:t>Animal</a:t>
            </a:r>
            <a:r>
              <a:rPr lang="pt-BR" sz="800">
                <a:solidFill>
                  <a:schemeClr val="dk1"/>
                </a:solidFill>
              </a:rPr>
              <a:t>{}</a:t>
            </a:r>
            <a:endParaRPr sz="800">
              <a:solidFill>
                <a:schemeClr val="dk1"/>
              </a:solidFill>
            </a:endParaRPr>
          </a:p>
          <a:p>
            <a:pPr indent="0" lvl="0" marL="0" rtl="0" algn="l">
              <a:spcBef>
                <a:spcPts val="0"/>
              </a:spcBef>
              <a:spcAft>
                <a:spcPts val="0"/>
              </a:spcAft>
              <a:buNone/>
            </a:pPr>
            <a:r>
              <a:t/>
            </a:r>
            <a:endParaRPr sz="800">
              <a:solidFill>
                <a:schemeClr val="dk1"/>
              </a:solidFill>
            </a:endParaRPr>
          </a:p>
          <a:p>
            <a:pPr indent="0" lvl="0" marL="0" rtl="0" algn="l">
              <a:spcBef>
                <a:spcPts val="0"/>
              </a:spcBef>
              <a:spcAft>
                <a:spcPts val="0"/>
              </a:spcAft>
              <a:buNone/>
            </a:pPr>
            <a:r>
              <a:rPr b="1" lang="pt-BR" sz="800">
                <a:solidFill>
                  <a:srgbClr val="008800"/>
                </a:solidFill>
              </a:rPr>
              <a:t>class</a:t>
            </a:r>
            <a:r>
              <a:rPr lang="pt-BR" sz="800">
                <a:solidFill>
                  <a:schemeClr val="dk1"/>
                </a:solidFill>
              </a:rPr>
              <a:t> </a:t>
            </a:r>
            <a:r>
              <a:rPr b="1" lang="pt-BR" sz="800">
                <a:solidFill>
                  <a:srgbClr val="BB0066"/>
                </a:solidFill>
              </a:rPr>
              <a:t>Comida</a:t>
            </a:r>
            <a:r>
              <a:rPr lang="pt-BR" sz="800">
                <a:solidFill>
                  <a:schemeClr val="dk1"/>
                </a:solidFill>
              </a:rPr>
              <a:t> {</a:t>
            </a:r>
            <a:endParaRPr sz="800">
              <a:solidFill>
                <a:schemeClr val="dk1"/>
              </a:solidFill>
            </a:endParaRPr>
          </a:p>
          <a:p>
            <a:pPr indent="0" lvl="0" marL="0" rtl="0" algn="l">
              <a:spcBef>
                <a:spcPts val="0"/>
              </a:spcBef>
              <a:spcAft>
                <a:spcPts val="0"/>
              </a:spcAft>
              <a:buNone/>
            </a:pPr>
            <a:r>
              <a:rPr lang="pt-BR" sz="800">
                <a:solidFill>
                  <a:schemeClr val="dk1"/>
                </a:solidFill>
              </a:rPr>
              <a:t>    </a:t>
            </a:r>
            <a:r>
              <a:rPr b="1" lang="pt-BR" sz="800">
                <a:solidFill>
                  <a:srgbClr val="008800"/>
                </a:solidFill>
              </a:rPr>
              <a:t>private</a:t>
            </a:r>
            <a:r>
              <a:rPr lang="pt-BR" sz="800">
                <a:solidFill>
                  <a:schemeClr val="dk1"/>
                </a:solidFill>
              </a:rPr>
              <a:t> \DateTime </a:t>
            </a:r>
            <a:r>
              <a:rPr lang="pt-BR" sz="800">
                <a:solidFill>
                  <a:srgbClr val="996633"/>
                </a:solidFill>
              </a:rPr>
              <a:t>$dataValidade</a:t>
            </a:r>
            <a:r>
              <a:rPr lang="pt-BR" sz="800">
                <a:solidFill>
                  <a:schemeClr val="dk1"/>
                </a:solidFill>
              </a:rPr>
              <a:t>;</a:t>
            </a:r>
            <a:endParaRPr sz="800">
              <a:solidFill>
                <a:schemeClr val="dk1"/>
              </a:solidFill>
            </a:endParaRPr>
          </a:p>
          <a:p>
            <a:pPr indent="0" lvl="0" marL="0" rtl="0" algn="l">
              <a:spcBef>
                <a:spcPts val="0"/>
              </a:spcBef>
              <a:spcAft>
                <a:spcPts val="0"/>
              </a:spcAft>
              <a:buNone/>
            </a:pPr>
            <a:r>
              <a:rPr lang="pt-BR" sz="800">
                <a:solidFill>
                  <a:schemeClr val="dk1"/>
                </a:solidFill>
              </a:rPr>
              <a:t>    </a:t>
            </a:r>
            <a:r>
              <a:rPr b="1" lang="pt-BR" sz="800">
                <a:solidFill>
                  <a:srgbClr val="008800"/>
                </a:solidFill>
              </a:rPr>
              <a:t>public</a:t>
            </a:r>
            <a:r>
              <a:rPr lang="pt-BR" sz="800">
                <a:solidFill>
                  <a:schemeClr val="dk1"/>
                </a:solidFill>
              </a:rPr>
              <a:t> </a:t>
            </a:r>
            <a:r>
              <a:rPr b="1" lang="pt-BR" sz="800">
                <a:solidFill>
                  <a:srgbClr val="008800"/>
                </a:solidFill>
              </a:rPr>
              <a:t>function</a:t>
            </a:r>
            <a:r>
              <a:rPr lang="pt-BR" sz="800">
                <a:solidFill>
                  <a:schemeClr val="dk1"/>
                </a:solidFill>
              </a:rPr>
              <a:t> </a:t>
            </a:r>
            <a:r>
              <a:rPr b="1" lang="pt-BR" sz="800">
                <a:solidFill>
                  <a:srgbClr val="0066BB"/>
                </a:solidFill>
              </a:rPr>
              <a:t>__construct</a:t>
            </a:r>
            <a:r>
              <a:rPr lang="pt-BR" sz="800">
                <a:solidFill>
                  <a:schemeClr val="dk1"/>
                </a:solidFill>
              </a:rPr>
              <a:t>(\DateTime </a:t>
            </a:r>
            <a:r>
              <a:rPr lang="pt-BR" sz="800">
                <a:solidFill>
                  <a:srgbClr val="996633"/>
                </a:solidFill>
              </a:rPr>
              <a:t>$dataValidade</a:t>
            </a:r>
            <a:r>
              <a:rPr lang="pt-BR" sz="800">
                <a:solidFill>
                  <a:schemeClr val="dk1"/>
                </a:solidFill>
              </a:rPr>
              <a:t>){</a:t>
            </a:r>
            <a:endParaRPr sz="800">
              <a:solidFill>
                <a:schemeClr val="dk1"/>
              </a:solidFill>
            </a:endParaRPr>
          </a:p>
          <a:p>
            <a:pPr indent="0" lvl="0" marL="0" rtl="0" algn="l">
              <a:spcBef>
                <a:spcPts val="0"/>
              </a:spcBef>
              <a:spcAft>
                <a:spcPts val="0"/>
              </a:spcAft>
              <a:buNone/>
            </a:pPr>
            <a:r>
              <a:rPr lang="pt-BR" sz="800">
                <a:solidFill>
                  <a:schemeClr val="dk1"/>
                </a:solidFill>
              </a:rPr>
              <a:t>        </a:t>
            </a:r>
            <a:r>
              <a:rPr lang="pt-BR" sz="800">
                <a:solidFill>
                  <a:srgbClr val="996633"/>
                </a:solidFill>
              </a:rPr>
              <a:t>$this</a:t>
            </a:r>
            <a:r>
              <a:rPr lang="pt-BR" sz="800">
                <a:solidFill>
                  <a:srgbClr val="333333"/>
                </a:solidFill>
              </a:rPr>
              <a:t>-&gt;</a:t>
            </a:r>
            <a:r>
              <a:rPr lang="pt-BR" sz="800">
                <a:solidFill>
                  <a:srgbClr val="0000CC"/>
                </a:solidFill>
              </a:rPr>
              <a:t>dataValidade</a:t>
            </a:r>
            <a:r>
              <a:rPr lang="pt-BR" sz="800">
                <a:solidFill>
                  <a:schemeClr val="dk1"/>
                </a:solidFill>
              </a:rPr>
              <a:t> </a:t>
            </a:r>
            <a:r>
              <a:rPr lang="pt-BR" sz="800">
                <a:solidFill>
                  <a:srgbClr val="333333"/>
                </a:solidFill>
              </a:rPr>
              <a:t>=</a:t>
            </a:r>
            <a:r>
              <a:rPr lang="pt-BR" sz="800">
                <a:solidFill>
                  <a:schemeClr val="dk1"/>
                </a:solidFill>
              </a:rPr>
              <a:t> </a:t>
            </a:r>
            <a:r>
              <a:rPr lang="pt-BR" sz="800">
                <a:solidFill>
                  <a:srgbClr val="996633"/>
                </a:solidFill>
              </a:rPr>
              <a:t>$dataValidade</a:t>
            </a:r>
            <a:r>
              <a:rPr lang="pt-BR" sz="800">
                <a:solidFill>
                  <a:schemeClr val="dk1"/>
                </a:solidFill>
              </a:rPr>
              <a:t>;</a:t>
            </a:r>
            <a:endParaRPr sz="800">
              <a:solidFill>
                <a:schemeClr val="dk1"/>
              </a:solidFill>
            </a:endParaRPr>
          </a:p>
          <a:p>
            <a:pPr indent="0" lvl="0" marL="0" rtl="0" algn="l">
              <a:spcBef>
                <a:spcPts val="0"/>
              </a:spcBef>
              <a:spcAft>
                <a:spcPts val="0"/>
              </a:spcAft>
              <a:buNone/>
            </a:pPr>
            <a:r>
              <a:rPr lang="pt-BR" sz="800">
                <a:solidFill>
                  <a:schemeClr val="dk1"/>
                </a:solidFill>
              </a:rPr>
              <a:t>    }</a:t>
            </a:r>
            <a:endParaRPr sz="800">
              <a:solidFill>
                <a:schemeClr val="dk1"/>
              </a:solidFill>
            </a:endParaRPr>
          </a:p>
          <a:p>
            <a:pPr indent="0" lvl="0" marL="0" rtl="0" algn="l">
              <a:spcBef>
                <a:spcPts val="0"/>
              </a:spcBef>
              <a:spcAft>
                <a:spcPts val="0"/>
              </a:spcAft>
              <a:buNone/>
            </a:pPr>
            <a:r>
              <a:rPr lang="pt-BR" sz="800">
                <a:solidFill>
                  <a:schemeClr val="dk1"/>
                </a:solidFill>
              </a:rPr>
              <a:t>    </a:t>
            </a:r>
            <a:r>
              <a:rPr b="1" lang="pt-BR" sz="800">
                <a:solidFill>
                  <a:srgbClr val="008800"/>
                </a:solidFill>
              </a:rPr>
              <a:t>public</a:t>
            </a:r>
            <a:r>
              <a:rPr lang="pt-BR" sz="800">
                <a:solidFill>
                  <a:schemeClr val="dk1"/>
                </a:solidFill>
              </a:rPr>
              <a:t> </a:t>
            </a:r>
            <a:r>
              <a:rPr b="1" lang="pt-BR" sz="800">
                <a:solidFill>
                  <a:srgbClr val="008800"/>
                </a:solidFill>
              </a:rPr>
              <a:t>function</a:t>
            </a:r>
            <a:r>
              <a:rPr lang="pt-BR" sz="800">
                <a:solidFill>
                  <a:schemeClr val="dk1"/>
                </a:solidFill>
              </a:rPr>
              <a:t> </a:t>
            </a:r>
            <a:r>
              <a:rPr b="1" lang="pt-BR" sz="800">
                <a:solidFill>
                  <a:srgbClr val="0066BB"/>
                </a:solidFill>
              </a:rPr>
              <a:t>isConsumivel</a:t>
            </a:r>
            <a:r>
              <a:rPr lang="pt-BR" sz="800">
                <a:solidFill>
                  <a:schemeClr val="dk1"/>
                </a:solidFill>
              </a:rPr>
              <a:t>()</a:t>
            </a:r>
            <a:r>
              <a:rPr lang="pt-BR" sz="800">
                <a:solidFill>
                  <a:srgbClr val="333333"/>
                </a:solidFill>
              </a:rPr>
              <a:t>:</a:t>
            </a:r>
            <a:r>
              <a:rPr lang="pt-BR" sz="800">
                <a:solidFill>
                  <a:schemeClr val="dk1"/>
                </a:solidFill>
              </a:rPr>
              <a:t> bool {</a:t>
            </a:r>
            <a:endParaRPr sz="800">
              <a:solidFill>
                <a:schemeClr val="dk1"/>
              </a:solidFill>
            </a:endParaRPr>
          </a:p>
          <a:p>
            <a:pPr indent="0" lvl="0" marL="0" rtl="0" algn="l">
              <a:spcBef>
                <a:spcPts val="0"/>
              </a:spcBef>
              <a:spcAft>
                <a:spcPts val="0"/>
              </a:spcAft>
              <a:buNone/>
            </a:pPr>
            <a:r>
              <a:rPr lang="pt-BR" sz="800">
                <a:solidFill>
                  <a:schemeClr val="dk1"/>
                </a:solidFill>
              </a:rPr>
              <a:t>        </a:t>
            </a:r>
            <a:r>
              <a:rPr b="1" lang="pt-BR" sz="800">
                <a:solidFill>
                  <a:srgbClr val="008800"/>
                </a:solidFill>
              </a:rPr>
              <a:t>return</a:t>
            </a:r>
            <a:r>
              <a:rPr lang="pt-BR" sz="800">
                <a:solidFill>
                  <a:schemeClr val="dk1"/>
                </a:solidFill>
              </a:rPr>
              <a:t> (</a:t>
            </a:r>
            <a:r>
              <a:rPr lang="pt-BR" sz="800">
                <a:solidFill>
                  <a:srgbClr val="996633"/>
                </a:solidFill>
              </a:rPr>
              <a:t>$this</a:t>
            </a:r>
            <a:r>
              <a:rPr lang="pt-BR" sz="800">
                <a:solidFill>
                  <a:srgbClr val="333333"/>
                </a:solidFill>
              </a:rPr>
              <a:t>-&gt;</a:t>
            </a:r>
            <a:r>
              <a:rPr lang="pt-BR" sz="800">
                <a:solidFill>
                  <a:srgbClr val="0000CC"/>
                </a:solidFill>
              </a:rPr>
              <a:t>dataValidade</a:t>
            </a:r>
            <a:r>
              <a:rPr lang="pt-BR" sz="800">
                <a:solidFill>
                  <a:schemeClr val="dk1"/>
                </a:solidFill>
              </a:rPr>
              <a:t> </a:t>
            </a:r>
            <a:r>
              <a:rPr lang="pt-BR" sz="800">
                <a:solidFill>
                  <a:srgbClr val="333333"/>
                </a:solidFill>
              </a:rPr>
              <a:t>&gt;=</a:t>
            </a:r>
            <a:r>
              <a:rPr lang="pt-BR" sz="800">
                <a:solidFill>
                  <a:schemeClr val="dk1"/>
                </a:solidFill>
              </a:rPr>
              <a:t> (</a:t>
            </a:r>
            <a:r>
              <a:rPr b="1" lang="pt-BR" sz="800">
                <a:solidFill>
                  <a:srgbClr val="008800"/>
                </a:solidFill>
              </a:rPr>
              <a:t>new</a:t>
            </a:r>
            <a:r>
              <a:rPr lang="pt-BR" sz="800">
                <a:solidFill>
                  <a:schemeClr val="dk1"/>
                </a:solidFill>
              </a:rPr>
              <a:t> DateTime(</a:t>
            </a:r>
            <a:r>
              <a:rPr lang="pt-BR" sz="800">
                <a:solidFill>
                  <a:schemeClr val="dk1"/>
                </a:solidFill>
                <a:highlight>
                  <a:srgbClr val="FFF0F0"/>
                </a:highlight>
              </a:rPr>
              <a:t>'today'</a:t>
            </a:r>
            <a:r>
              <a:rPr lang="pt-BR" sz="800">
                <a:solidFill>
                  <a:schemeClr val="dk1"/>
                </a:solidFill>
              </a:rPr>
              <a:t>)));</a:t>
            </a:r>
            <a:endParaRPr sz="800">
              <a:solidFill>
                <a:schemeClr val="dk1"/>
              </a:solidFill>
            </a:endParaRPr>
          </a:p>
          <a:p>
            <a:pPr indent="0" lvl="0" marL="0" rtl="0" algn="l">
              <a:spcBef>
                <a:spcPts val="0"/>
              </a:spcBef>
              <a:spcAft>
                <a:spcPts val="0"/>
              </a:spcAft>
              <a:buNone/>
            </a:pPr>
            <a:r>
              <a:rPr lang="pt-BR" sz="800">
                <a:solidFill>
                  <a:schemeClr val="dk1"/>
                </a:solidFill>
              </a:rPr>
              <a:t>    }</a:t>
            </a:r>
            <a:endParaRPr sz="800">
              <a:solidFill>
                <a:schemeClr val="dk1"/>
              </a:solidFill>
            </a:endParaRPr>
          </a:p>
          <a:p>
            <a:pPr indent="0" lvl="0" marL="0" rtl="0" algn="l">
              <a:spcBef>
                <a:spcPts val="0"/>
              </a:spcBef>
              <a:spcAft>
                <a:spcPts val="0"/>
              </a:spcAft>
              <a:buNone/>
            </a:pPr>
            <a:r>
              <a:rPr lang="pt-BR" sz="800">
                <a:solidFill>
                  <a:schemeClr val="dk1"/>
                </a:solidFill>
              </a:rPr>
              <a:t>}</a:t>
            </a:r>
            <a:endParaRPr sz="800">
              <a:solidFill>
                <a:schemeClr val="dk1"/>
              </a:solidFill>
            </a:endParaRPr>
          </a:p>
          <a:p>
            <a:pPr indent="0" lvl="0" marL="0" rtl="0" algn="l">
              <a:spcBef>
                <a:spcPts val="0"/>
              </a:spcBef>
              <a:spcAft>
                <a:spcPts val="0"/>
              </a:spcAft>
              <a:buNone/>
            </a:pPr>
            <a:r>
              <a:t/>
            </a:r>
            <a:endParaRPr sz="800">
              <a:solidFill>
                <a:schemeClr val="dk1"/>
              </a:solidFill>
            </a:endParaRPr>
          </a:p>
          <a:p>
            <a:pPr indent="0" lvl="0" marL="0" rtl="0" algn="l">
              <a:spcBef>
                <a:spcPts val="0"/>
              </a:spcBef>
              <a:spcAft>
                <a:spcPts val="0"/>
              </a:spcAft>
              <a:buNone/>
            </a:pPr>
            <a:r>
              <a:rPr b="1" lang="pt-BR" sz="800">
                <a:solidFill>
                  <a:srgbClr val="008800"/>
                </a:solidFill>
              </a:rPr>
              <a:t>class</a:t>
            </a:r>
            <a:r>
              <a:rPr lang="pt-BR" sz="800">
                <a:solidFill>
                  <a:schemeClr val="dk1"/>
                </a:solidFill>
              </a:rPr>
              <a:t> </a:t>
            </a:r>
            <a:r>
              <a:rPr b="1" lang="pt-BR" sz="800">
                <a:solidFill>
                  <a:srgbClr val="BB0066"/>
                </a:solidFill>
              </a:rPr>
              <a:t>Dono</a:t>
            </a:r>
            <a:r>
              <a:rPr lang="pt-BR" sz="800">
                <a:solidFill>
                  <a:schemeClr val="dk1"/>
                </a:solidFill>
              </a:rPr>
              <a:t> {</a:t>
            </a:r>
            <a:endParaRPr sz="800">
              <a:solidFill>
                <a:schemeClr val="dk1"/>
              </a:solidFill>
            </a:endParaRPr>
          </a:p>
          <a:p>
            <a:pPr indent="0" lvl="0" marL="0" rtl="0" algn="l">
              <a:spcBef>
                <a:spcPts val="0"/>
              </a:spcBef>
              <a:spcAft>
                <a:spcPts val="0"/>
              </a:spcAft>
              <a:buNone/>
            </a:pPr>
            <a:r>
              <a:rPr lang="pt-BR" sz="800">
                <a:solidFill>
                  <a:schemeClr val="dk1"/>
                </a:solidFill>
              </a:rPr>
              <a:t>  </a:t>
            </a:r>
            <a:r>
              <a:rPr b="1" lang="pt-BR" sz="800">
                <a:solidFill>
                  <a:srgbClr val="008800"/>
                </a:solidFill>
              </a:rPr>
              <a:t>public</a:t>
            </a:r>
            <a:r>
              <a:rPr lang="pt-BR" sz="800">
                <a:solidFill>
                  <a:schemeClr val="dk1"/>
                </a:solidFill>
              </a:rPr>
              <a:t> </a:t>
            </a:r>
            <a:r>
              <a:rPr b="1" lang="pt-BR" sz="800">
                <a:solidFill>
                  <a:srgbClr val="008800"/>
                </a:solidFill>
              </a:rPr>
              <a:t>function</a:t>
            </a:r>
            <a:r>
              <a:rPr lang="pt-BR" sz="800">
                <a:solidFill>
                  <a:schemeClr val="dk1"/>
                </a:solidFill>
              </a:rPr>
              <a:t> </a:t>
            </a:r>
            <a:r>
              <a:rPr b="1" lang="pt-BR" sz="800">
                <a:solidFill>
                  <a:srgbClr val="0066BB"/>
                </a:solidFill>
              </a:rPr>
              <a:t>alimentar</a:t>
            </a:r>
            <a:r>
              <a:rPr lang="pt-BR" sz="800">
                <a:solidFill>
                  <a:schemeClr val="dk1"/>
                </a:solidFill>
              </a:rPr>
              <a:t>(Animal </a:t>
            </a:r>
            <a:r>
              <a:rPr lang="pt-BR" sz="800">
                <a:solidFill>
                  <a:srgbClr val="996633"/>
                </a:solidFill>
              </a:rPr>
              <a:t>$animal</a:t>
            </a:r>
            <a:r>
              <a:rPr lang="pt-BR" sz="800">
                <a:solidFill>
                  <a:schemeClr val="dk1"/>
                </a:solidFill>
              </a:rPr>
              <a:t>, Comida </a:t>
            </a:r>
            <a:r>
              <a:rPr lang="pt-BR" sz="800">
                <a:solidFill>
                  <a:srgbClr val="996633"/>
                </a:solidFill>
              </a:rPr>
              <a:t>$comida</a:t>
            </a:r>
            <a:r>
              <a:rPr lang="pt-BR" sz="800">
                <a:solidFill>
                  <a:schemeClr val="dk1"/>
                </a:solidFill>
              </a:rPr>
              <a:t>){</a:t>
            </a:r>
            <a:endParaRPr sz="800">
              <a:solidFill>
                <a:schemeClr val="dk1"/>
              </a:solidFill>
            </a:endParaRPr>
          </a:p>
          <a:p>
            <a:pPr indent="0" lvl="0" marL="0" rtl="0" algn="l">
              <a:spcBef>
                <a:spcPts val="0"/>
              </a:spcBef>
              <a:spcAft>
                <a:spcPts val="0"/>
              </a:spcAft>
              <a:buNone/>
            </a:pPr>
            <a:r>
              <a:rPr lang="pt-BR" sz="800">
                <a:solidFill>
                  <a:schemeClr val="dk1"/>
                </a:solidFill>
              </a:rPr>
              <a:t>    </a:t>
            </a:r>
            <a:r>
              <a:rPr b="1" lang="pt-BR" sz="800">
                <a:solidFill>
                  <a:srgbClr val="008800"/>
                </a:solidFill>
              </a:rPr>
              <a:t>if</a:t>
            </a:r>
            <a:r>
              <a:rPr lang="pt-BR" sz="800">
                <a:solidFill>
                  <a:schemeClr val="dk1"/>
                </a:solidFill>
              </a:rPr>
              <a:t> (</a:t>
            </a:r>
            <a:r>
              <a:rPr lang="pt-BR" sz="800">
                <a:solidFill>
                  <a:srgbClr val="333333"/>
                </a:solidFill>
              </a:rPr>
              <a:t>!</a:t>
            </a:r>
            <a:r>
              <a:rPr lang="pt-BR" sz="800">
                <a:solidFill>
                  <a:srgbClr val="996633"/>
                </a:solidFill>
              </a:rPr>
              <a:t>$comida</a:t>
            </a:r>
            <a:r>
              <a:rPr lang="pt-BR" sz="800">
                <a:solidFill>
                  <a:srgbClr val="333333"/>
                </a:solidFill>
              </a:rPr>
              <a:t>-&gt;</a:t>
            </a:r>
            <a:r>
              <a:rPr lang="pt-BR" sz="800">
                <a:solidFill>
                  <a:srgbClr val="0000CC"/>
                </a:solidFill>
              </a:rPr>
              <a:t>isConsumivel</a:t>
            </a:r>
            <a:r>
              <a:rPr lang="pt-BR" sz="800">
                <a:solidFill>
                  <a:schemeClr val="dk1"/>
                </a:solidFill>
              </a:rPr>
              <a:t>())</a:t>
            </a:r>
            <a:endParaRPr sz="800">
              <a:solidFill>
                <a:schemeClr val="dk1"/>
              </a:solidFill>
            </a:endParaRPr>
          </a:p>
          <a:p>
            <a:pPr indent="0" lvl="0" marL="0" rtl="0" algn="l">
              <a:spcBef>
                <a:spcPts val="0"/>
              </a:spcBef>
              <a:spcAft>
                <a:spcPts val="0"/>
              </a:spcAft>
              <a:buNone/>
            </a:pPr>
            <a:r>
              <a:rPr lang="pt-BR" sz="800">
                <a:solidFill>
                  <a:schemeClr val="dk1"/>
                </a:solidFill>
              </a:rPr>
              <a:t>        </a:t>
            </a:r>
            <a:r>
              <a:rPr b="1" lang="pt-BR" sz="800">
                <a:solidFill>
                  <a:srgbClr val="008800"/>
                </a:solidFill>
              </a:rPr>
              <a:t>throw</a:t>
            </a:r>
            <a:r>
              <a:rPr lang="pt-BR" sz="800">
                <a:solidFill>
                  <a:schemeClr val="dk1"/>
                </a:solidFill>
              </a:rPr>
              <a:t> </a:t>
            </a:r>
            <a:r>
              <a:rPr b="1" lang="pt-BR" sz="800">
                <a:solidFill>
                  <a:srgbClr val="008800"/>
                </a:solidFill>
              </a:rPr>
              <a:t>new</a:t>
            </a:r>
            <a:r>
              <a:rPr lang="pt-BR" sz="800">
                <a:solidFill>
                  <a:schemeClr val="dk1"/>
                </a:solidFill>
              </a:rPr>
              <a:t> ComidaBaixaQualidadeException();</a:t>
            </a:r>
            <a:endParaRPr sz="800">
              <a:solidFill>
                <a:schemeClr val="dk1"/>
              </a:solidFill>
            </a:endParaRPr>
          </a:p>
          <a:p>
            <a:pPr indent="0" lvl="0" marL="0" rtl="0" algn="l">
              <a:spcBef>
                <a:spcPts val="0"/>
              </a:spcBef>
              <a:spcAft>
                <a:spcPts val="0"/>
              </a:spcAft>
              <a:buNone/>
            </a:pPr>
            <a:r>
              <a:rPr lang="pt-BR" sz="800">
                <a:solidFill>
                  <a:schemeClr val="dk1"/>
                </a:solidFill>
              </a:rPr>
              <a:t>  }</a:t>
            </a:r>
            <a:endParaRPr sz="800">
              <a:solidFill>
                <a:schemeClr val="dk1"/>
              </a:solidFill>
            </a:endParaRPr>
          </a:p>
          <a:p>
            <a:pPr indent="0" lvl="0" marL="0" rtl="0" algn="l">
              <a:spcBef>
                <a:spcPts val="0"/>
              </a:spcBef>
              <a:spcAft>
                <a:spcPts val="0"/>
              </a:spcAft>
              <a:buNone/>
            </a:pPr>
            <a:r>
              <a:rPr lang="pt-BR" sz="800">
                <a:solidFill>
                  <a:schemeClr val="dk1"/>
                </a:solidFill>
              </a:rPr>
              <a:t>}</a:t>
            </a:r>
            <a:endParaRPr sz="800">
              <a:solidFill>
                <a:schemeClr val="dk1"/>
              </a:solidFill>
            </a:endParaRPr>
          </a:p>
          <a:p>
            <a:pPr indent="0" lvl="0" marL="0" rtl="0" algn="l">
              <a:lnSpc>
                <a:spcPct val="125000"/>
              </a:lnSpc>
              <a:spcBef>
                <a:spcPts val="0"/>
              </a:spcBef>
              <a:spcAft>
                <a:spcPts val="0"/>
              </a:spcAft>
              <a:buNone/>
            </a:pPr>
            <a:r>
              <a:t/>
            </a:r>
            <a:endParaRPr sz="800">
              <a:solidFill>
                <a:schemeClr val="dk1"/>
              </a:solidFill>
            </a:endParaRPr>
          </a:p>
        </p:txBody>
      </p:sp>
      <p:sp>
        <p:nvSpPr>
          <p:cNvPr id="3689" name="Google Shape;3689;p451"/>
          <p:cNvSpPr txBox="1"/>
          <p:nvPr/>
        </p:nvSpPr>
        <p:spPr>
          <a:xfrm>
            <a:off x="4527625" y="1071900"/>
            <a:ext cx="4349100" cy="31626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pt-BR" sz="800">
                <a:solidFill>
                  <a:srgbClr val="008800"/>
                </a:solidFill>
              </a:rPr>
              <a:t>class</a:t>
            </a:r>
            <a:r>
              <a:rPr lang="pt-BR" sz="800">
                <a:solidFill>
                  <a:schemeClr val="dk1"/>
                </a:solidFill>
              </a:rPr>
              <a:t> </a:t>
            </a:r>
            <a:r>
              <a:rPr b="1" lang="pt-BR" sz="800">
                <a:solidFill>
                  <a:srgbClr val="BB0066"/>
                </a:solidFill>
              </a:rPr>
              <a:t>DonoFelino</a:t>
            </a:r>
            <a:r>
              <a:rPr lang="pt-BR" sz="800">
                <a:solidFill>
                  <a:schemeClr val="dk1"/>
                </a:solidFill>
              </a:rPr>
              <a:t> </a:t>
            </a:r>
            <a:r>
              <a:rPr b="1" lang="pt-BR" sz="800">
                <a:solidFill>
                  <a:srgbClr val="008800"/>
                </a:solidFill>
              </a:rPr>
              <a:t>extends</a:t>
            </a:r>
            <a:r>
              <a:rPr lang="pt-BR" sz="800">
                <a:solidFill>
                  <a:schemeClr val="dk1"/>
                </a:solidFill>
              </a:rPr>
              <a:t> Dono {</a:t>
            </a:r>
            <a:endParaRPr sz="800">
              <a:solidFill>
                <a:schemeClr val="dk1"/>
              </a:solidFill>
            </a:endParaRPr>
          </a:p>
          <a:p>
            <a:pPr indent="0" lvl="0" marL="0" rtl="0" algn="l">
              <a:spcBef>
                <a:spcPts val="0"/>
              </a:spcBef>
              <a:spcAft>
                <a:spcPts val="0"/>
              </a:spcAft>
              <a:buNone/>
            </a:pPr>
            <a:r>
              <a:rPr lang="pt-BR" sz="800">
                <a:solidFill>
                  <a:schemeClr val="dk1"/>
                </a:solidFill>
              </a:rPr>
              <a:t>  </a:t>
            </a:r>
            <a:r>
              <a:rPr b="1" lang="pt-BR" sz="800">
                <a:solidFill>
                  <a:srgbClr val="008800"/>
                </a:solidFill>
              </a:rPr>
              <a:t>public</a:t>
            </a:r>
            <a:r>
              <a:rPr lang="pt-BR" sz="800">
                <a:solidFill>
                  <a:schemeClr val="dk1"/>
                </a:solidFill>
              </a:rPr>
              <a:t> </a:t>
            </a:r>
            <a:r>
              <a:rPr b="1" lang="pt-BR" sz="800">
                <a:solidFill>
                  <a:srgbClr val="008800"/>
                </a:solidFill>
              </a:rPr>
              <a:t>function</a:t>
            </a:r>
            <a:r>
              <a:rPr lang="pt-BR" sz="800">
                <a:solidFill>
                  <a:schemeClr val="dk1"/>
                </a:solidFill>
              </a:rPr>
              <a:t> </a:t>
            </a:r>
            <a:r>
              <a:rPr b="1" lang="pt-BR" sz="800">
                <a:solidFill>
                  <a:srgbClr val="0066BB"/>
                </a:solidFill>
              </a:rPr>
              <a:t>alimentar</a:t>
            </a:r>
            <a:r>
              <a:rPr lang="pt-BR" sz="800">
                <a:solidFill>
                  <a:schemeClr val="dk1"/>
                </a:solidFill>
              </a:rPr>
              <a:t>(Animal </a:t>
            </a:r>
            <a:r>
              <a:rPr lang="pt-BR" sz="800">
                <a:solidFill>
                  <a:srgbClr val="996633"/>
                </a:solidFill>
              </a:rPr>
              <a:t>$animal</a:t>
            </a:r>
            <a:r>
              <a:rPr lang="pt-BR" sz="800">
                <a:solidFill>
                  <a:schemeClr val="dk1"/>
                </a:solidFill>
              </a:rPr>
              <a:t>, Comida </a:t>
            </a:r>
            <a:r>
              <a:rPr lang="pt-BR" sz="800">
                <a:solidFill>
                  <a:srgbClr val="996633"/>
                </a:solidFill>
              </a:rPr>
              <a:t>$comida</a:t>
            </a:r>
            <a:r>
              <a:rPr lang="pt-BR" sz="800">
                <a:solidFill>
                  <a:schemeClr val="dk1"/>
                </a:solidFill>
              </a:rPr>
              <a:t>){</a:t>
            </a:r>
            <a:endParaRPr sz="800">
              <a:solidFill>
                <a:schemeClr val="dk1"/>
              </a:solidFill>
            </a:endParaRPr>
          </a:p>
          <a:p>
            <a:pPr indent="0" lvl="0" marL="0" rtl="0" algn="l">
              <a:spcBef>
                <a:spcPts val="0"/>
              </a:spcBef>
              <a:spcAft>
                <a:spcPts val="0"/>
              </a:spcAft>
              <a:buNone/>
            </a:pPr>
            <a:r>
              <a:rPr lang="pt-BR" sz="800">
                <a:solidFill>
                  <a:schemeClr val="dk1"/>
                </a:solidFill>
              </a:rPr>
              <a:t>    </a:t>
            </a:r>
            <a:r>
              <a:rPr b="1" lang="pt-BR" sz="800">
                <a:solidFill>
                  <a:srgbClr val="008800"/>
                </a:solidFill>
              </a:rPr>
              <a:t>if</a:t>
            </a:r>
            <a:r>
              <a:rPr lang="pt-BR" sz="800">
                <a:solidFill>
                  <a:schemeClr val="dk1"/>
                </a:solidFill>
              </a:rPr>
              <a:t> (</a:t>
            </a:r>
            <a:r>
              <a:rPr lang="pt-BR" sz="800">
                <a:solidFill>
                  <a:srgbClr val="333333"/>
                </a:solidFill>
              </a:rPr>
              <a:t>!</a:t>
            </a:r>
            <a:r>
              <a:rPr lang="pt-BR" sz="800">
                <a:solidFill>
                  <a:srgbClr val="996633"/>
                </a:solidFill>
              </a:rPr>
              <a:t>$comida</a:t>
            </a:r>
            <a:r>
              <a:rPr lang="pt-BR" sz="800">
                <a:solidFill>
                  <a:srgbClr val="333333"/>
                </a:solidFill>
              </a:rPr>
              <a:t>-&gt;</a:t>
            </a:r>
            <a:r>
              <a:rPr lang="pt-BR" sz="800">
                <a:solidFill>
                  <a:srgbClr val="0000CC"/>
                </a:solidFill>
              </a:rPr>
              <a:t>isConsumivel</a:t>
            </a:r>
            <a:r>
              <a:rPr lang="pt-BR" sz="800">
                <a:solidFill>
                  <a:schemeClr val="dk1"/>
                </a:solidFill>
              </a:rPr>
              <a:t>())</a:t>
            </a:r>
            <a:endParaRPr sz="800">
              <a:solidFill>
                <a:schemeClr val="dk1"/>
              </a:solidFill>
            </a:endParaRPr>
          </a:p>
          <a:p>
            <a:pPr indent="0" lvl="0" marL="0" rtl="0" algn="l">
              <a:spcBef>
                <a:spcPts val="0"/>
              </a:spcBef>
              <a:spcAft>
                <a:spcPts val="0"/>
              </a:spcAft>
              <a:buNone/>
            </a:pPr>
            <a:r>
              <a:rPr lang="pt-BR" sz="800">
                <a:solidFill>
                  <a:schemeClr val="dk1"/>
                </a:solidFill>
              </a:rPr>
              <a:t>        </a:t>
            </a:r>
            <a:r>
              <a:rPr b="1" lang="pt-BR" sz="800">
                <a:solidFill>
                  <a:srgbClr val="008800"/>
                </a:solidFill>
              </a:rPr>
              <a:t>throw</a:t>
            </a:r>
            <a:r>
              <a:rPr lang="pt-BR" sz="800">
                <a:solidFill>
                  <a:schemeClr val="dk1"/>
                </a:solidFill>
              </a:rPr>
              <a:t> </a:t>
            </a:r>
            <a:r>
              <a:rPr b="1" lang="pt-BR" sz="800">
                <a:solidFill>
                  <a:srgbClr val="008800"/>
                </a:solidFill>
              </a:rPr>
              <a:t>new</a:t>
            </a:r>
            <a:r>
              <a:rPr lang="pt-BR" sz="800">
                <a:solidFill>
                  <a:schemeClr val="dk1"/>
                </a:solidFill>
              </a:rPr>
              <a:t> ComidaGatoBaixaQualidadeException();</a:t>
            </a:r>
            <a:endParaRPr sz="800">
              <a:solidFill>
                <a:schemeClr val="dk1"/>
              </a:solidFill>
            </a:endParaRPr>
          </a:p>
          <a:p>
            <a:pPr indent="0" lvl="0" marL="0" rtl="0" algn="l">
              <a:spcBef>
                <a:spcPts val="0"/>
              </a:spcBef>
              <a:spcAft>
                <a:spcPts val="0"/>
              </a:spcAft>
              <a:buNone/>
            </a:pPr>
            <a:r>
              <a:rPr lang="pt-BR" sz="800">
                <a:solidFill>
                  <a:schemeClr val="dk1"/>
                </a:solidFill>
              </a:rPr>
              <a:t>  }</a:t>
            </a:r>
            <a:endParaRPr sz="800">
              <a:solidFill>
                <a:schemeClr val="dk1"/>
              </a:solidFill>
            </a:endParaRPr>
          </a:p>
          <a:p>
            <a:pPr indent="0" lvl="0" marL="0" rtl="0" algn="l">
              <a:spcBef>
                <a:spcPts val="0"/>
              </a:spcBef>
              <a:spcAft>
                <a:spcPts val="0"/>
              </a:spcAft>
              <a:buNone/>
            </a:pPr>
            <a:r>
              <a:rPr lang="pt-BR" sz="800">
                <a:solidFill>
                  <a:schemeClr val="dk1"/>
                </a:solidFill>
              </a:rPr>
              <a:t>}</a:t>
            </a:r>
            <a:endParaRPr sz="800">
              <a:solidFill>
                <a:schemeClr val="dk1"/>
              </a:solidFill>
            </a:endParaRPr>
          </a:p>
          <a:p>
            <a:pPr indent="0" lvl="0" marL="0" rtl="0" algn="l">
              <a:spcBef>
                <a:spcPts val="0"/>
              </a:spcBef>
              <a:spcAft>
                <a:spcPts val="0"/>
              </a:spcAft>
              <a:buNone/>
            </a:pPr>
            <a:r>
              <a:rPr b="1" lang="pt-BR" sz="800">
                <a:solidFill>
                  <a:srgbClr val="008800"/>
                </a:solidFill>
              </a:rPr>
              <a:t>class</a:t>
            </a:r>
            <a:r>
              <a:rPr lang="pt-BR" sz="800">
                <a:solidFill>
                  <a:schemeClr val="dk1"/>
                </a:solidFill>
              </a:rPr>
              <a:t> </a:t>
            </a:r>
            <a:r>
              <a:rPr b="1" lang="pt-BR" sz="800">
                <a:solidFill>
                  <a:srgbClr val="BB0066"/>
                </a:solidFill>
              </a:rPr>
              <a:t>DonoGenerico</a:t>
            </a:r>
            <a:r>
              <a:rPr lang="pt-BR" sz="800">
                <a:solidFill>
                  <a:schemeClr val="dk1"/>
                </a:solidFill>
              </a:rPr>
              <a:t> </a:t>
            </a:r>
            <a:r>
              <a:rPr b="1" lang="pt-BR" sz="800">
                <a:solidFill>
                  <a:srgbClr val="008800"/>
                </a:solidFill>
              </a:rPr>
              <a:t>extends</a:t>
            </a:r>
            <a:r>
              <a:rPr lang="pt-BR" sz="800">
                <a:solidFill>
                  <a:schemeClr val="dk1"/>
                </a:solidFill>
              </a:rPr>
              <a:t> Dono {</a:t>
            </a:r>
            <a:endParaRPr sz="800">
              <a:solidFill>
                <a:schemeClr val="dk1"/>
              </a:solidFill>
            </a:endParaRPr>
          </a:p>
          <a:p>
            <a:pPr indent="0" lvl="0" marL="0" rtl="0" algn="l">
              <a:spcBef>
                <a:spcPts val="0"/>
              </a:spcBef>
              <a:spcAft>
                <a:spcPts val="0"/>
              </a:spcAft>
              <a:buNone/>
            </a:pPr>
            <a:r>
              <a:rPr lang="pt-BR" sz="800">
                <a:solidFill>
                  <a:schemeClr val="dk1"/>
                </a:solidFill>
              </a:rPr>
              <a:t>  </a:t>
            </a:r>
            <a:r>
              <a:rPr b="1" lang="pt-BR" sz="800">
                <a:solidFill>
                  <a:srgbClr val="008800"/>
                </a:solidFill>
              </a:rPr>
              <a:t>public</a:t>
            </a:r>
            <a:r>
              <a:rPr lang="pt-BR" sz="800">
                <a:solidFill>
                  <a:schemeClr val="dk1"/>
                </a:solidFill>
              </a:rPr>
              <a:t> </a:t>
            </a:r>
            <a:r>
              <a:rPr b="1" lang="pt-BR" sz="800">
                <a:solidFill>
                  <a:srgbClr val="008800"/>
                </a:solidFill>
              </a:rPr>
              <a:t>function</a:t>
            </a:r>
            <a:r>
              <a:rPr lang="pt-BR" sz="800">
                <a:solidFill>
                  <a:schemeClr val="dk1"/>
                </a:solidFill>
              </a:rPr>
              <a:t> </a:t>
            </a:r>
            <a:r>
              <a:rPr b="1" lang="pt-BR" sz="800">
                <a:solidFill>
                  <a:srgbClr val="0066BB"/>
                </a:solidFill>
              </a:rPr>
              <a:t>alimentar</a:t>
            </a:r>
            <a:r>
              <a:rPr lang="pt-BR" sz="800">
                <a:solidFill>
                  <a:schemeClr val="dk1"/>
                </a:solidFill>
              </a:rPr>
              <a:t>(Animal </a:t>
            </a:r>
            <a:r>
              <a:rPr lang="pt-BR" sz="800">
                <a:solidFill>
                  <a:srgbClr val="996633"/>
                </a:solidFill>
              </a:rPr>
              <a:t>$animal</a:t>
            </a:r>
            <a:r>
              <a:rPr lang="pt-BR" sz="800">
                <a:solidFill>
                  <a:schemeClr val="dk1"/>
                </a:solidFill>
              </a:rPr>
              <a:t>, Comida </a:t>
            </a:r>
            <a:r>
              <a:rPr lang="pt-BR" sz="800">
                <a:solidFill>
                  <a:srgbClr val="996633"/>
                </a:solidFill>
              </a:rPr>
              <a:t>$comida</a:t>
            </a:r>
            <a:r>
              <a:rPr lang="pt-BR" sz="800">
                <a:solidFill>
                  <a:schemeClr val="dk1"/>
                </a:solidFill>
              </a:rPr>
              <a:t>){</a:t>
            </a:r>
            <a:endParaRPr sz="800">
              <a:solidFill>
                <a:schemeClr val="dk1"/>
              </a:solidFill>
            </a:endParaRPr>
          </a:p>
          <a:p>
            <a:pPr indent="0" lvl="0" marL="0" rtl="0" algn="l">
              <a:spcBef>
                <a:spcPts val="0"/>
              </a:spcBef>
              <a:spcAft>
                <a:spcPts val="0"/>
              </a:spcAft>
              <a:buNone/>
            </a:pPr>
            <a:r>
              <a:rPr lang="pt-BR" sz="800">
                <a:solidFill>
                  <a:schemeClr val="dk1"/>
                </a:solidFill>
              </a:rPr>
              <a:t>    </a:t>
            </a:r>
            <a:r>
              <a:rPr b="1" lang="pt-BR" sz="800">
                <a:solidFill>
                  <a:srgbClr val="008800"/>
                </a:solidFill>
              </a:rPr>
              <a:t>if</a:t>
            </a:r>
            <a:r>
              <a:rPr lang="pt-BR" sz="800">
                <a:solidFill>
                  <a:schemeClr val="dk1"/>
                </a:solidFill>
              </a:rPr>
              <a:t> (</a:t>
            </a:r>
            <a:r>
              <a:rPr lang="pt-BR" sz="800">
                <a:solidFill>
                  <a:srgbClr val="333333"/>
                </a:solidFill>
              </a:rPr>
              <a:t>!</a:t>
            </a:r>
            <a:r>
              <a:rPr lang="pt-BR" sz="800">
                <a:solidFill>
                  <a:srgbClr val="996633"/>
                </a:solidFill>
              </a:rPr>
              <a:t>$comida</a:t>
            </a:r>
            <a:r>
              <a:rPr lang="pt-BR" sz="800">
                <a:solidFill>
                  <a:srgbClr val="333333"/>
                </a:solidFill>
              </a:rPr>
              <a:t>-&gt;</a:t>
            </a:r>
            <a:r>
              <a:rPr lang="pt-BR" sz="800">
                <a:solidFill>
                  <a:srgbClr val="0000CC"/>
                </a:solidFill>
              </a:rPr>
              <a:t>isConsumivel</a:t>
            </a:r>
            <a:r>
              <a:rPr lang="pt-BR" sz="800">
                <a:solidFill>
                  <a:schemeClr val="dk1"/>
                </a:solidFill>
              </a:rPr>
              <a:t>())</a:t>
            </a:r>
            <a:endParaRPr sz="800">
              <a:solidFill>
                <a:schemeClr val="dk1"/>
              </a:solidFill>
            </a:endParaRPr>
          </a:p>
          <a:p>
            <a:pPr indent="0" lvl="0" marL="0" rtl="0" algn="l">
              <a:spcBef>
                <a:spcPts val="0"/>
              </a:spcBef>
              <a:spcAft>
                <a:spcPts val="0"/>
              </a:spcAft>
              <a:buNone/>
            </a:pPr>
            <a:r>
              <a:rPr lang="pt-BR" sz="800">
                <a:solidFill>
                  <a:schemeClr val="dk1"/>
                </a:solidFill>
              </a:rPr>
              <a:t>        </a:t>
            </a:r>
            <a:r>
              <a:rPr b="1" lang="pt-BR" sz="800">
                <a:solidFill>
                  <a:srgbClr val="008800"/>
                </a:solidFill>
              </a:rPr>
              <a:t>throw</a:t>
            </a:r>
            <a:r>
              <a:rPr lang="pt-BR" sz="800">
                <a:solidFill>
                  <a:schemeClr val="dk1"/>
                </a:solidFill>
              </a:rPr>
              <a:t> </a:t>
            </a:r>
            <a:r>
              <a:rPr b="1" lang="pt-BR" sz="800">
                <a:solidFill>
                  <a:srgbClr val="008800"/>
                </a:solidFill>
              </a:rPr>
              <a:t>new</a:t>
            </a:r>
            <a:r>
              <a:rPr lang="pt-BR" sz="800">
                <a:solidFill>
                  <a:schemeClr val="dk1"/>
                </a:solidFill>
              </a:rPr>
              <a:t> ComidaSemQualidadeException();</a:t>
            </a:r>
            <a:endParaRPr sz="800">
              <a:solidFill>
                <a:schemeClr val="dk1"/>
              </a:solidFill>
            </a:endParaRPr>
          </a:p>
          <a:p>
            <a:pPr indent="0" lvl="0" marL="0" rtl="0" algn="l">
              <a:spcBef>
                <a:spcPts val="0"/>
              </a:spcBef>
              <a:spcAft>
                <a:spcPts val="0"/>
              </a:spcAft>
              <a:buNone/>
            </a:pPr>
            <a:r>
              <a:rPr lang="pt-BR" sz="800">
                <a:solidFill>
                  <a:schemeClr val="dk1"/>
                </a:solidFill>
              </a:rPr>
              <a:t>  }</a:t>
            </a:r>
            <a:endParaRPr sz="800">
              <a:solidFill>
                <a:schemeClr val="dk1"/>
              </a:solidFill>
            </a:endParaRPr>
          </a:p>
          <a:p>
            <a:pPr indent="0" lvl="0" marL="0" rtl="0" algn="l">
              <a:spcBef>
                <a:spcPts val="0"/>
              </a:spcBef>
              <a:spcAft>
                <a:spcPts val="0"/>
              </a:spcAft>
              <a:buNone/>
            </a:pPr>
            <a:r>
              <a:rPr lang="pt-BR" sz="800">
                <a:solidFill>
                  <a:schemeClr val="dk1"/>
                </a:solidFill>
              </a:rPr>
              <a:t>}</a:t>
            </a:r>
            <a:endParaRPr sz="800">
              <a:solidFill>
                <a:schemeClr val="dk1"/>
              </a:solidFill>
            </a:endParaRPr>
          </a:p>
          <a:p>
            <a:pPr indent="0" lvl="0" marL="0" rtl="0" algn="l">
              <a:spcBef>
                <a:spcPts val="0"/>
              </a:spcBef>
              <a:spcAft>
                <a:spcPts val="0"/>
              </a:spcAft>
              <a:buNone/>
            </a:pPr>
            <a:r>
              <a:rPr b="1" lang="pt-BR" sz="800">
                <a:solidFill>
                  <a:srgbClr val="008800"/>
                </a:solidFill>
              </a:rPr>
              <a:t>function</a:t>
            </a:r>
            <a:r>
              <a:rPr lang="pt-BR" sz="800">
                <a:solidFill>
                  <a:schemeClr val="dk1"/>
                </a:solidFill>
              </a:rPr>
              <a:t> </a:t>
            </a:r>
            <a:r>
              <a:rPr b="1" lang="pt-BR" sz="800">
                <a:solidFill>
                  <a:srgbClr val="0066BB"/>
                </a:solidFill>
              </a:rPr>
              <a:t>testar</a:t>
            </a:r>
            <a:r>
              <a:rPr lang="pt-BR" sz="800">
                <a:solidFill>
                  <a:schemeClr val="dk1"/>
                </a:solidFill>
              </a:rPr>
              <a:t>(Dono </a:t>
            </a:r>
            <a:r>
              <a:rPr lang="pt-BR" sz="800">
                <a:solidFill>
                  <a:srgbClr val="996633"/>
                </a:solidFill>
              </a:rPr>
              <a:t>$dono</a:t>
            </a:r>
            <a:r>
              <a:rPr lang="pt-BR" sz="800">
                <a:solidFill>
                  <a:schemeClr val="dk1"/>
                </a:solidFill>
              </a:rPr>
              <a:t>){</a:t>
            </a:r>
            <a:endParaRPr sz="800">
              <a:solidFill>
                <a:schemeClr val="dk1"/>
              </a:solidFill>
            </a:endParaRPr>
          </a:p>
          <a:p>
            <a:pPr indent="0" lvl="0" marL="0" rtl="0" algn="l">
              <a:spcBef>
                <a:spcPts val="0"/>
              </a:spcBef>
              <a:spcAft>
                <a:spcPts val="0"/>
              </a:spcAft>
              <a:buNone/>
            </a:pPr>
            <a:r>
              <a:rPr lang="pt-BR" sz="800">
                <a:solidFill>
                  <a:schemeClr val="dk1"/>
                </a:solidFill>
              </a:rPr>
              <a:t>    </a:t>
            </a:r>
            <a:r>
              <a:rPr b="1" lang="pt-BR" sz="800">
                <a:solidFill>
                  <a:srgbClr val="008800"/>
                </a:solidFill>
              </a:rPr>
              <a:t>try</a:t>
            </a:r>
            <a:r>
              <a:rPr lang="pt-BR" sz="800">
                <a:solidFill>
                  <a:schemeClr val="dk1"/>
                </a:solidFill>
              </a:rPr>
              <a:t>{</a:t>
            </a:r>
            <a:endParaRPr sz="800">
              <a:solidFill>
                <a:schemeClr val="dk1"/>
              </a:solidFill>
            </a:endParaRPr>
          </a:p>
          <a:p>
            <a:pPr indent="0" lvl="0" marL="0" rtl="0" algn="l">
              <a:spcBef>
                <a:spcPts val="0"/>
              </a:spcBef>
              <a:spcAft>
                <a:spcPts val="0"/>
              </a:spcAft>
              <a:buNone/>
            </a:pPr>
            <a:r>
              <a:rPr lang="pt-BR" sz="800">
                <a:solidFill>
                  <a:schemeClr val="dk1"/>
                </a:solidFill>
              </a:rPr>
              <a:t>        </a:t>
            </a:r>
            <a:r>
              <a:rPr lang="pt-BR" sz="800">
                <a:solidFill>
                  <a:srgbClr val="996633"/>
                </a:solidFill>
              </a:rPr>
              <a:t>$dono</a:t>
            </a:r>
            <a:r>
              <a:rPr lang="pt-BR" sz="800">
                <a:solidFill>
                  <a:srgbClr val="333333"/>
                </a:solidFill>
              </a:rPr>
              <a:t>-&gt;</a:t>
            </a:r>
            <a:r>
              <a:rPr lang="pt-BR" sz="800">
                <a:solidFill>
                  <a:srgbClr val="0000CC"/>
                </a:solidFill>
              </a:rPr>
              <a:t>alimentar</a:t>
            </a:r>
            <a:r>
              <a:rPr lang="pt-BR" sz="800">
                <a:solidFill>
                  <a:schemeClr val="dk1"/>
                </a:solidFill>
              </a:rPr>
              <a:t>(</a:t>
            </a:r>
            <a:r>
              <a:rPr b="1" lang="pt-BR" sz="800">
                <a:solidFill>
                  <a:srgbClr val="008800"/>
                </a:solidFill>
              </a:rPr>
              <a:t>new</a:t>
            </a:r>
            <a:r>
              <a:rPr lang="pt-BR" sz="800">
                <a:solidFill>
                  <a:schemeClr val="dk1"/>
                </a:solidFill>
              </a:rPr>
              <a:t> Animal(), </a:t>
            </a:r>
            <a:r>
              <a:rPr b="1" lang="pt-BR" sz="800">
                <a:solidFill>
                  <a:srgbClr val="008800"/>
                </a:solidFill>
              </a:rPr>
              <a:t>new</a:t>
            </a:r>
            <a:r>
              <a:rPr lang="pt-BR" sz="800">
                <a:solidFill>
                  <a:schemeClr val="dk1"/>
                </a:solidFill>
              </a:rPr>
              <a:t> Comida(</a:t>
            </a:r>
            <a:r>
              <a:rPr b="1" lang="pt-BR" sz="800">
                <a:solidFill>
                  <a:srgbClr val="008800"/>
                </a:solidFill>
              </a:rPr>
              <a:t>new</a:t>
            </a:r>
            <a:r>
              <a:rPr lang="pt-BR" sz="800">
                <a:solidFill>
                  <a:schemeClr val="dk1"/>
                </a:solidFill>
              </a:rPr>
              <a:t> \DateTime(</a:t>
            </a:r>
            <a:r>
              <a:rPr lang="pt-BR" sz="800">
                <a:solidFill>
                  <a:schemeClr val="dk1"/>
                </a:solidFill>
                <a:highlight>
                  <a:srgbClr val="FFF0F0"/>
                </a:highlight>
              </a:rPr>
              <a:t>'yesterday'</a:t>
            </a:r>
            <a:r>
              <a:rPr lang="pt-BR" sz="800">
                <a:solidFill>
                  <a:schemeClr val="dk1"/>
                </a:solidFill>
              </a:rPr>
              <a:t>)));</a:t>
            </a:r>
            <a:endParaRPr sz="800">
              <a:solidFill>
                <a:schemeClr val="dk1"/>
              </a:solidFill>
            </a:endParaRPr>
          </a:p>
          <a:p>
            <a:pPr indent="0" lvl="0" marL="0" rtl="0" algn="l">
              <a:spcBef>
                <a:spcPts val="0"/>
              </a:spcBef>
              <a:spcAft>
                <a:spcPts val="0"/>
              </a:spcAft>
              <a:buNone/>
            </a:pPr>
            <a:r>
              <a:rPr lang="pt-BR" sz="800">
                <a:solidFill>
                  <a:schemeClr val="dk1"/>
                </a:solidFill>
              </a:rPr>
              <a:t>    }</a:t>
            </a:r>
            <a:r>
              <a:rPr b="1" lang="pt-BR" sz="800">
                <a:solidFill>
                  <a:srgbClr val="008800"/>
                </a:solidFill>
              </a:rPr>
              <a:t>catch</a:t>
            </a:r>
            <a:r>
              <a:rPr lang="pt-BR" sz="800">
                <a:solidFill>
                  <a:schemeClr val="dk1"/>
                </a:solidFill>
              </a:rPr>
              <a:t>(ComidaBaixaQualidadeException </a:t>
            </a:r>
            <a:r>
              <a:rPr lang="pt-BR" sz="800">
                <a:solidFill>
                  <a:srgbClr val="996633"/>
                </a:solidFill>
              </a:rPr>
              <a:t>$e</a:t>
            </a:r>
            <a:r>
              <a:rPr lang="pt-BR" sz="800">
                <a:solidFill>
                  <a:schemeClr val="dk1"/>
                </a:solidFill>
              </a:rPr>
              <a:t>){</a:t>
            </a:r>
            <a:endParaRPr sz="800">
              <a:solidFill>
                <a:schemeClr val="dk1"/>
              </a:solidFill>
            </a:endParaRPr>
          </a:p>
          <a:p>
            <a:pPr indent="0" lvl="0" marL="0" rtl="0" algn="l">
              <a:spcBef>
                <a:spcPts val="0"/>
              </a:spcBef>
              <a:spcAft>
                <a:spcPts val="0"/>
              </a:spcAft>
              <a:buNone/>
            </a:pPr>
            <a:r>
              <a:rPr lang="pt-BR" sz="800">
                <a:solidFill>
                  <a:schemeClr val="dk1"/>
                </a:solidFill>
              </a:rPr>
              <a:t>        </a:t>
            </a:r>
            <a:r>
              <a:rPr b="1" lang="pt-BR" sz="800">
                <a:solidFill>
                  <a:srgbClr val="008800"/>
                </a:solidFill>
              </a:rPr>
              <a:t>echo</a:t>
            </a:r>
            <a:r>
              <a:rPr lang="pt-BR" sz="800">
                <a:solidFill>
                  <a:schemeClr val="dk1"/>
                </a:solidFill>
              </a:rPr>
              <a:t> </a:t>
            </a:r>
            <a:r>
              <a:rPr lang="pt-BR" sz="800">
                <a:solidFill>
                  <a:schemeClr val="dk1"/>
                </a:solidFill>
                <a:highlight>
                  <a:srgbClr val="FFF0F0"/>
                </a:highlight>
              </a:rPr>
              <a:t>"ocorreu uma exception !"</a:t>
            </a:r>
            <a:r>
              <a:rPr lang="pt-BR" sz="800">
                <a:solidFill>
                  <a:schemeClr val="dk1"/>
                </a:solidFill>
              </a:rPr>
              <a:t>;</a:t>
            </a:r>
            <a:endParaRPr sz="800">
              <a:solidFill>
                <a:schemeClr val="dk1"/>
              </a:solidFill>
            </a:endParaRPr>
          </a:p>
          <a:p>
            <a:pPr indent="0" lvl="0" marL="0" rtl="0" algn="l">
              <a:spcBef>
                <a:spcPts val="0"/>
              </a:spcBef>
              <a:spcAft>
                <a:spcPts val="0"/>
              </a:spcAft>
              <a:buNone/>
            </a:pPr>
            <a:r>
              <a:rPr lang="pt-BR" sz="800">
                <a:solidFill>
                  <a:schemeClr val="dk1"/>
                </a:solidFill>
              </a:rPr>
              <a:t>    }</a:t>
            </a:r>
            <a:endParaRPr sz="800">
              <a:solidFill>
                <a:schemeClr val="dk1"/>
              </a:solidFill>
            </a:endParaRPr>
          </a:p>
          <a:p>
            <a:pPr indent="0" lvl="0" marL="0" rtl="0" algn="l">
              <a:spcBef>
                <a:spcPts val="0"/>
              </a:spcBef>
              <a:spcAft>
                <a:spcPts val="0"/>
              </a:spcAft>
              <a:buNone/>
            </a:pPr>
            <a:r>
              <a:rPr lang="pt-BR" sz="800">
                <a:solidFill>
                  <a:schemeClr val="dk1"/>
                </a:solidFill>
              </a:rPr>
              <a:t>}</a:t>
            </a:r>
            <a:endParaRPr sz="800">
              <a:solidFill>
                <a:schemeClr val="dk1"/>
              </a:solidFill>
            </a:endParaRPr>
          </a:p>
          <a:p>
            <a:pPr indent="0" lvl="0" marL="0" rtl="0" algn="l">
              <a:spcBef>
                <a:spcPts val="0"/>
              </a:spcBef>
              <a:spcAft>
                <a:spcPts val="0"/>
              </a:spcAft>
              <a:buNone/>
            </a:pPr>
            <a:r>
              <a:t/>
            </a:r>
            <a:endParaRPr sz="800">
              <a:solidFill>
                <a:schemeClr val="dk1"/>
              </a:solidFill>
            </a:endParaRPr>
          </a:p>
          <a:p>
            <a:pPr indent="0" lvl="0" marL="0" rtl="0" algn="l">
              <a:spcBef>
                <a:spcPts val="0"/>
              </a:spcBef>
              <a:spcAft>
                <a:spcPts val="0"/>
              </a:spcAft>
              <a:buNone/>
            </a:pPr>
            <a:r>
              <a:rPr lang="pt-BR" sz="800">
                <a:solidFill>
                  <a:srgbClr val="996633"/>
                </a:solidFill>
              </a:rPr>
              <a:t>$dono</a:t>
            </a:r>
            <a:r>
              <a:rPr lang="pt-BR" sz="800">
                <a:solidFill>
                  <a:schemeClr val="dk1"/>
                </a:solidFill>
              </a:rPr>
              <a:t> </a:t>
            </a:r>
            <a:r>
              <a:rPr lang="pt-BR" sz="800">
                <a:solidFill>
                  <a:srgbClr val="333333"/>
                </a:solidFill>
              </a:rPr>
              <a:t>=</a:t>
            </a:r>
            <a:r>
              <a:rPr lang="pt-BR" sz="800">
                <a:solidFill>
                  <a:schemeClr val="dk1"/>
                </a:solidFill>
              </a:rPr>
              <a:t> </a:t>
            </a:r>
            <a:r>
              <a:rPr b="1" lang="pt-BR" sz="800">
                <a:solidFill>
                  <a:srgbClr val="008800"/>
                </a:solidFill>
              </a:rPr>
              <a:t>new</a:t>
            </a:r>
            <a:r>
              <a:rPr lang="pt-BR" sz="800">
                <a:solidFill>
                  <a:schemeClr val="dk1"/>
                </a:solidFill>
              </a:rPr>
              <a:t> DonoFelino();</a:t>
            </a:r>
            <a:endParaRPr sz="800">
              <a:solidFill>
                <a:schemeClr val="dk1"/>
              </a:solidFill>
            </a:endParaRPr>
          </a:p>
          <a:p>
            <a:pPr indent="0" lvl="0" marL="0" rtl="0" algn="l">
              <a:spcBef>
                <a:spcPts val="0"/>
              </a:spcBef>
              <a:spcAft>
                <a:spcPts val="0"/>
              </a:spcAft>
              <a:buNone/>
            </a:pPr>
            <a:r>
              <a:rPr lang="pt-BR" sz="800">
                <a:solidFill>
                  <a:srgbClr val="996633"/>
                </a:solidFill>
              </a:rPr>
              <a:t>$dono2</a:t>
            </a:r>
            <a:r>
              <a:rPr lang="pt-BR" sz="800">
                <a:solidFill>
                  <a:schemeClr val="dk1"/>
                </a:solidFill>
              </a:rPr>
              <a:t> </a:t>
            </a:r>
            <a:r>
              <a:rPr lang="pt-BR" sz="800">
                <a:solidFill>
                  <a:srgbClr val="333333"/>
                </a:solidFill>
              </a:rPr>
              <a:t>=</a:t>
            </a:r>
            <a:r>
              <a:rPr lang="pt-BR" sz="800">
                <a:solidFill>
                  <a:schemeClr val="dk1"/>
                </a:solidFill>
              </a:rPr>
              <a:t> </a:t>
            </a:r>
            <a:r>
              <a:rPr b="1" lang="pt-BR" sz="800">
                <a:solidFill>
                  <a:srgbClr val="008800"/>
                </a:solidFill>
              </a:rPr>
              <a:t>new</a:t>
            </a:r>
            <a:r>
              <a:rPr lang="pt-BR" sz="800">
                <a:solidFill>
                  <a:schemeClr val="dk1"/>
                </a:solidFill>
              </a:rPr>
              <a:t> DonoGenerico();</a:t>
            </a:r>
            <a:endParaRPr sz="800">
              <a:solidFill>
                <a:schemeClr val="dk1"/>
              </a:solidFill>
            </a:endParaRPr>
          </a:p>
          <a:p>
            <a:pPr indent="0" lvl="0" marL="0" rtl="0" algn="l">
              <a:lnSpc>
                <a:spcPct val="125000"/>
              </a:lnSpc>
              <a:spcBef>
                <a:spcPts val="0"/>
              </a:spcBef>
              <a:spcAft>
                <a:spcPts val="0"/>
              </a:spcAft>
              <a:buNone/>
            </a:pPr>
            <a:r>
              <a:rPr lang="pt-BR" sz="800">
                <a:solidFill>
                  <a:schemeClr val="dk1"/>
                </a:solidFill>
              </a:rPr>
              <a:t>testar(</a:t>
            </a:r>
            <a:r>
              <a:rPr lang="pt-BR" sz="800">
                <a:solidFill>
                  <a:srgbClr val="996633"/>
                </a:solidFill>
              </a:rPr>
              <a:t>$dono2</a:t>
            </a:r>
            <a:r>
              <a:rPr lang="pt-BR" sz="800">
                <a:solidFill>
                  <a:schemeClr val="dk1"/>
                </a:solidFill>
              </a:rPr>
              <a:t>);</a:t>
            </a:r>
            <a:endParaRPr sz="800">
              <a:solidFill>
                <a:schemeClr val="dk1"/>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 name="Shape 479"/>
        <p:cNvGrpSpPr/>
        <p:nvPr/>
      </p:nvGrpSpPr>
      <p:grpSpPr>
        <a:xfrm>
          <a:off x="0" y="0"/>
          <a:ext cx="0" cy="0"/>
          <a:chOff x="0" y="0"/>
          <a:chExt cx="0" cy="0"/>
        </a:xfrm>
      </p:grpSpPr>
      <p:sp>
        <p:nvSpPr>
          <p:cNvPr id="480" name="Google Shape;480;p5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Estrutura de Controle “loop</a:t>
            </a:r>
            <a:endParaRPr/>
          </a:p>
        </p:txBody>
      </p:sp>
      <p:sp>
        <p:nvSpPr>
          <p:cNvPr id="481" name="Google Shape;481;p5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just">
              <a:lnSpc>
                <a:spcPct val="100000"/>
              </a:lnSpc>
              <a:spcBef>
                <a:spcPts val="0"/>
              </a:spcBef>
              <a:spcAft>
                <a:spcPts val="0"/>
              </a:spcAft>
              <a:buClr>
                <a:schemeClr val="dk1"/>
              </a:buClr>
              <a:buSzPts val="1100"/>
              <a:buFont typeface="Arial"/>
              <a:buNone/>
            </a:pPr>
            <a:r>
              <a:rPr lang="pt-BR">
                <a:solidFill>
                  <a:schemeClr val="dk1"/>
                </a:solidFill>
              </a:rPr>
              <a:t>Durante o desenvolvimento de uma aplicação é comum trabalhar com instruções repetitivas, e na maioria das vezes para trabalhar com um conjunto de dados. </a:t>
            </a:r>
            <a:br>
              <a:rPr lang="pt-BR">
                <a:solidFill>
                  <a:schemeClr val="dk1"/>
                </a:solidFill>
              </a:rPr>
            </a:br>
            <a:br>
              <a:rPr lang="pt-BR">
                <a:solidFill>
                  <a:schemeClr val="dk1"/>
                </a:solidFill>
              </a:rPr>
            </a:br>
            <a:r>
              <a:rPr lang="pt-BR">
                <a:solidFill>
                  <a:schemeClr val="dk1"/>
                </a:solidFill>
              </a:rPr>
              <a:t>Para otimizar este tipo de tarefa utilizamos estruturas de controle conhecidas popularmente como “laço” ou loop. </a:t>
            </a:r>
            <a:br>
              <a:rPr lang="pt-BR">
                <a:solidFill>
                  <a:schemeClr val="dk1"/>
                </a:solidFill>
              </a:rPr>
            </a:br>
            <a:endParaRPr>
              <a:solidFill>
                <a:schemeClr val="dk1"/>
              </a:solidFill>
            </a:endParaRPr>
          </a:p>
          <a:p>
            <a:pPr indent="0" lvl="0" marL="0" rtl="0" algn="just">
              <a:lnSpc>
                <a:spcPct val="100000"/>
              </a:lnSpc>
              <a:spcBef>
                <a:spcPts val="0"/>
              </a:spcBef>
              <a:spcAft>
                <a:spcPts val="0"/>
              </a:spcAft>
              <a:buClr>
                <a:schemeClr val="dk1"/>
              </a:buClr>
              <a:buSzPts val="1100"/>
              <a:buFont typeface="Arial"/>
              <a:buNone/>
            </a:pPr>
            <a:r>
              <a:rPr lang="pt-BR">
                <a:solidFill>
                  <a:schemeClr val="dk1"/>
                </a:solidFill>
              </a:rPr>
              <a:t>Este fluxograma representa um exemplo de loop onde o primeiro passo é a inicialização, onde muitas vezes uma variável é usada para o controle do loop. Em seguida, uma condição é testada, e enquanto esta condição for verdadeira todo o bloco do código será executado.</a:t>
            </a:r>
            <a:endParaRPr>
              <a:solidFill>
                <a:schemeClr val="dk1"/>
              </a:solidFill>
            </a:endParaRPr>
          </a:p>
          <a:p>
            <a:pPr indent="0" lvl="0" marL="0" rtl="0" algn="just">
              <a:lnSpc>
                <a:spcPct val="100000"/>
              </a:lnSpc>
              <a:spcBef>
                <a:spcPts val="0"/>
              </a:spcBef>
              <a:spcAft>
                <a:spcPts val="0"/>
              </a:spcAft>
              <a:buClr>
                <a:schemeClr val="dk1"/>
              </a:buClr>
              <a:buSzPts val="1100"/>
              <a:buFont typeface="Arial"/>
              <a:buNone/>
            </a:pPr>
            <a:r>
              <a:rPr lang="pt-BR">
                <a:solidFill>
                  <a:schemeClr val="dk1"/>
                </a:solidFill>
              </a:rPr>
              <a:t>Quando a condição não é mais atendida, o laço é interrompido e as instruções posteriores serão executadas. </a:t>
            </a:r>
            <a:endParaRPr>
              <a:solidFill>
                <a:schemeClr val="dk1"/>
              </a:solidFill>
            </a:endParaRPr>
          </a:p>
          <a:p>
            <a:pPr indent="0" lvl="0" marL="0" rtl="0" algn="l">
              <a:spcBef>
                <a:spcPts val="0"/>
              </a:spcBef>
              <a:spcAft>
                <a:spcPts val="1600"/>
              </a:spcAft>
              <a:buNone/>
            </a:pPr>
            <a:r>
              <a:t/>
            </a:r>
            <a:endParaRPr/>
          </a:p>
        </p:txBody>
      </p:sp>
    </p:spTree>
  </p:cSld>
  <p:clrMapOvr>
    <a:masterClrMapping/>
  </p:clrMapOvr>
</p:sld>
</file>

<file path=ppt/slides/slide4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3" name="Shape 3693"/>
        <p:cNvGrpSpPr/>
        <p:nvPr/>
      </p:nvGrpSpPr>
      <p:grpSpPr>
        <a:xfrm>
          <a:off x="0" y="0"/>
          <a:ext cx="0" cy="0"/>
          <a:chOff x="0" y="0"/>
          <a:chExt cx="0" cy="0"/>
        </a:xfrm>
      </p:grpSpPr>
      <p:sp>
        <p:nvSpPr>
          <p:cNvPr id="3694" name="Google Shape;3694;p45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sz="2600"/>
              <a:t>Pré-condição em herança (enfraquecimento e reforço)</a:t>
            </a:r>
            <a:endParaRPr sz="2600"/>
          </a:p>
        </p:txBody>
      </p:sp>
      <p:sp>
        <p:nvSpPr>
          <p:cNvPr id="3695" name="Google Shape;3695;p452"/>
          <p:cNvSpPr txBox="1"/>
          <p:nvPr>
            <p:ph idx="1" type="body"/>
          </p:nvPr>
        </p:nvSpPr>
        <p:spPr>
          <a:xfrm>
            <a:off x="6042375" y="1109775"/>
            <a:ext cx="2888100" cy="3957600"/>
          </a:xfrm>
          <a:prstGeom prst="rect">
            <a:avLst/>
          </a:prstGeom>
          <a:ln cap="flat" cmpd="sng" w="9525">
            <a:solidFill>
              <a:srgbClr val="000000"/>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just">
              <a:lnSpc>
                <a:spcPct val="115000"/>
              </a:lnSpc>
              <a:spcBef>
                <a:spcPts val="0"/>
              </a:spcBef>
              <a:spcAft>
                <a:spcPts val="0"/>
              </a:spcAft>
              <a:buNone/>
            </a:pPr>
            <a:r>
              <a:rPr lang="pt-BR" sz="1400"/>
              <a:t>“Quando alguém substitui um método, não deve reforçar a pré-condição.” (BREUGEL, 2007).</a:t>
            </a:r>
            <a:endParaRPr sz="1400"/>
          </a:p>
          <a:p>
            <a:pPr indent="0" lvl="0" marL="0" marR="0" rtl="0" algn="just">
              <a:lnSpc>
                <a:spcPct val="115000"/>
              </a:lnSpc>
              <a:spcBef>
                <a:spcPts val="1600"/>
              </a:spcBef>
              <a:spcAft>
                <a:spcPts val="1600"/>
              </a:spcAft>
              <a:buNone/>
            </a:pPr>
            <a:r>
              <a:rPr lang="pt-BR" sz="1400"/>
              <a:t>http://www.cse.yorku.ca/~buildIt/notes/6/pre.pdf</a:t>
            </a:r>
            <a:endParaRPr sz="1500">
              <a:solidFill>
                <a:schemeClr val="dk1"/>
              </a:solidFill>
            </a:endParaRPr>
          </a:p>
        </p:txBody>
      </p:sp>
      <p:sp>
        <p:nvSpPr>
          <p:cNvPr id="3696" name="Google Shape;3696;p452"/>
          <p:cNvSpPr txBox="1"/>
          <p:nvPr/>
        </p:nvSpPr>
        <p:spPr>
          <a:xfrm>
            <a:off x="366225" y="1109825"/>
            <a:ext cx="5509800" cy="39576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pt-BR" sz="1000">
                <a:solidFill>
                  <a:srgbClr val="557799"/>
                </a:solidFill>
              </a:rPr>
              <a:t>&lt;?php</a:t>
            </a:r>
            <a:endParaRPr sz="1000">
              <a:solidFill>
                <a:schemeClr val="dk1"/>
              </a:solidFill>
            </a:endParaRPr>
          </a:p>
          <a:p>
            <a:pPr indent="0" lvl="0" marL="0" rtl="0" algn="l">
              <a:spcBef>
                <a:spcPts val="0"/>
              </a:spcBef>
              <a:spcAft>
                <a:spcPts val="0"/>
              </a:spcAft>
              <a:buNone/>
            </a:pPr>
            <a:r>
              <a:rPr b="1" lang="pt-BR" sz="1000">
                <a:solidFill>
                  <a:srgbClr val="008800"/>
                </a:solidFill>
              </a:rPr>
              <a:t>class</a:t>
            </a:r>
            <a:r>
              <a:rPr lang="pt-BR" sz="1000">
                <a:solidFill>
                  <a:schemeClr val="dk1"/>
                </a:solidFill>
              </a:rPr>
              <a:t> </a:t>
            </a:r>
            <a:r>
              <a:rPr b="1" lang="pt-BR" sz="1000">
                <a:solidFill>
                  <a:srgbClr val="BB0066"/>
                </a:solidFill>
              </a:rPr>
              <a:t>CalculadoraPrazo</a:t>
            </a:r>
            <a:r>
              <a:rPr lang="pt-BR" sz="1000">
                <a:solidFill>
                  <a:schemeClr val="dk1"/>
                </a:solidFill>
              </a:rPr>
              <a:t> {</a:t>
            </a:r>
            <a:endParaRPr sz="1000">
              <a:solidFill>
                <a:schemeClr val="dk1"/>
              </a:solidFill>
            </a:endParaRPr>
          </a:p>
          <a:p>
            <a:pPr indent="0" lvl="0" marL="0" rtl="0" algn="l">
              <a:spcBef>
                <a:spcPts val="0"/>
              </a:spcBef>
              <a:spcAft>
                <a:spcPts val="0"/>
              </a:spcAft>
              <a:buNone/>
            </a:pPr>
            <a:r>
              <a:rPr lang="pt-BR" sz="1000">
                <a:solidFill>
                  <a:schemeClr val="dk1"/>
                </a:solidFill>
              </a:rPr>
              <a:t>    </a:t>
            </a:r>
            <a:r>
              <a:rPr b="1" lang="pt-BR" sz="1000">
                <a:solidFill>
                  <a:srgbClr val="008800"/>
                </a:solidFill>
              </a:rPr>
              <a:t>public</a:t>
            </a:r>
            <a:r>
              <a:rPr lang="pt-BR" sz="1000">
                <a:solidFill>
                  <a:schemeClr val="dk1"/>
                </a:solidFill>
              </a:rPr>
              <a:t> </a:t>
            </a:r>
            <a:r>
              <a:rPr b="1" lang="pt-BR" sz="1000">
                <a:solidFill>
                  <a:srgbClr val="008800"/>
                </a:solidFill>
              </a:rPr>
              <a:t>function</a:t>
            </a:r>
            <a:r>
              <a:rPr lang="pt-BR" sz="1000">
                <a:solidFill>
                  <a:schemeClr val="dk1"/>
                </a:solidFill>
              </a:rPr>
              <a:t> </a:t>
            </a:r>
            <a:r>
              <a:rPr b="1" lang="pt-BR" sz="1000">
                <a:solidFill>
                  <a:srgbClr val="0066BB"/>
                </a:solidFill>
              </a:rPr>
              <a:t>data</a:t>
            </a:r>
            <a:r>
              <a:rPr lang="pt-BR" sz="1000">
                <a:solidFill>
                  <a:schemeClr val="dk1"/>
                </a:solidFill>
              </a:rPr>
              <a:t>(int </a:t>
            </a:r>
            <a:r>
              <a:rPr lang="pt-BR" sz="1000">
                <a:solidFill>
                  <a:srgbClr val="996633"/>
                </a:solidFill>
              </a:rPr>
              <a:t>$dias</a:t>
            </a:r>
            <a:r>
              <a:rPr lang="pt-BR" sz="1000">
                <a:solidFill>
                  <a:schemeClr val="dk1"/>
                </a:solidFill>
              </a:rPr>
              <a:t>)</a:t>
            </a:r>
            <a:r>
              <a:rPr lang="pt-BR" sz="1000">
                <a:solidFill>
                  <a:srgbClr val="333333"/>
                </a:solidFill>
              </a:rPr>
              <a:t>:</a:t>
            </a:r>
            <a:r>
              <a:rPr lang="pt-BR" sz="1000">
                <a:solidFill>
                  <a:schemeClr val="dk1"/>
                </a:solidFill>
              </a:rPr>
              <a:t> DateTimeInterface {</a:t>
            </a:r>
            <a:endParaRPr sz="1000">
              <a:solidFill>
                <a:schemeClr val="dk1"/>
              </a:solidFill>
            </a:endParaRPr>
          </a:p>
          <a:p>
            <a:pPr indent="0" lvl="0" marL="0" rtl="0" algn="l">
              <a:spcBef>
                <a:spcPts val="0"/>
              </a:spcBef>
              <a:spcAft>
                <a:spcPts val="0"/>
              </a:spcAft>
              <a:buNone/>
            </a:pPr>
            <a:r>
              <a:rPr lang="pt-BR" sz="1000">
                <a:solidFill>
                  <a:schemeClr val="dk1"/>
                </a:solidFill>
              </a:rPr>
              <a:t>        </a:t>
            </a:r>
            <a:r>
              <a:rPr b="1" lang="pt-BR" sz="1000">
                <a:solidFill>
                  <a:srgbClr val="008800"/>
                </a:solidFill>
              </a:rPr>
              <a:t>if</a:t>
            </a:r>
            <a:r>
              <a:rPr lang="pt-BR" sz="1000">
                <a:solidFill>
                  <a:schemeClr val="dk1"/>
                </a:solidFill>
              </a:rPr>
              <a:t>(</a:t>
            </a:r>
            <a:r>
              <a:rPr lang="pt-BR" sz="1000">
                <a:solidFill>
                  <a:srgbClr val="996633"/>
                </a:solidFill>
              </a:rPr>
              <a:t>$dias</a:t>
            </a:r>
            <a:r>
              <a:rPr lang="pt-BR" sz="1000">
                <a:solidFill>
                  <a:schemeClr val="dk1"/>
                </a:solidFill>
              </a:rPr>
              <a:t> </a:t>
            </a:r>
            <a:r>
              <a:rPr lang="pt-BR" sz="1000">
                <a:solidFill>
                  <a:srgbClr val="333333"/>
                </a:solidFill>
              </a:rPr>
              <a:t>&gt;</a:t>
            </a:r>
            <a:r>
              <a:rPr lang="pt-BR" sz="1000">
                <a:solidFill>
                  <a:schemeClr val="dk1"/>
                </a:solidFill>
              </a:rPr>
              <a:t> </a:t>
            </a:r>
            <a:r>
              <a:rPr b="1" lang="pt-BR" sz="1000">
                <a:solidFill>
                  <a:srgbClr val="0000DD"/>
                </a:solidFill>
              </a:rPr>
              <a:t>0</a:t>
            </a:r>
            <a:r>
              <a:rPr lang="pt-BR" sz="1000">
                <a:solidFill>
                  <a:schemeClr val="dk1"/>
                </a:solidFill>
              </a:rPr>
              <a:t>)</a:t>
            </a:r>
            <a:endParaRPr sz="1000">
              <a:solidFill>
                <a:schemeClr val="dk1"/>
              </a:solidFill>
            </a:endParaRPr>
          </a:p>
          <a:p>
            <a:pPr indent="0" lvl="0" marL="0" rtl="0" algn="l">
              <a:spcBef>
                <a:spcPts val="0"/>
              </a:spcBef>
              <a:spcAft>
                <a:spcPts val="0"/>
              </a:spcAft>
              <a:buNone/>
            </a:pPr>
            <a:r>
              <a:rPr lang="pt-BR" sz="1000">
                <a:solidFill>
                  <a:schemeClr val="dk1"/>
                </a:solidFill>
              </a:rPr>
              <a:t>            </a:t>
            </a:r>
            <a:r>
              <a:rPr b="1" lang="pt-BR" sz="1000">
                <a:solidFill>
                  <a:srgbClr val="008800"/>
                </a:solidFill>
              </a:rPr>
              <a:t>return</a:t>
            </a:r>
            <a:r>
              <a:rPr lang="pt-BR" sz="1000">
                <a:solidFill>
                  <a:schemeClr val="dk1"/>
                </a:solidFill>
              </a:rPr>
              <a:t> (</a:t>
            </a:r>
            <a:r>
              <a:rPr b="1" lang="pt-BR" sz="1000">
                <a:solidFill>
                  <a:srgbClr val="008800"/>
                </a:solidFill>
              </a:rPr>
              <a:t>new</a:t>
            </a:r>
            <a:r>
              <a:rPr lang="pt-BR" sz="1000">
                <a:solidFill>
                  <a:schemeClr val="dk1"/>
                </a:solidFill>
              </a:rPr>
              <a:t> DateTime())</a:t>
            </a:r>
            <a:r>
              <a:rPr lang="pt-BR" sz="1000">
                <a:solidFill>
                  <a:srgbClr val="333333"/>
                </a:solidFill>
              </a:rPr>
              <a:t>-&gt;</a:t>
            </a:r>
            <a:r>
              <a:rPr lang="pt-BR" sz="1000">
                <a:solidFill>
                  <a:srgbClr val="0000CC"/>
                </a:solidFill>
              </a:rPr>
              <a:t>modify</a:t>
            </a:r>
            <a:r>
              <a:rPr lang="pt-BR" sz="1000">
                <a:solidFill>
                  <a:schemeClr val="dk1"/>
                </a:solidFill>
              </a:rPr>
              <a:t>(</a:t>
            </a:r>
            <a:r>
              <a:rPr lang="pt-BR" sz="1000">
                <a:solidFill>
                  <a:schemeClr val="dk1"/>
                </a:solidFill>
                <a:highlight>
                  <a:srgbClr val="FFF0F0"/>
                </a:highlight>
              </a:rPr>
              <a:t>"+</a:t>
            </a:r>
            <a:r>
              <a:rPr lang="pt-BR" sz="1000">
                <a:solidFill>
                  <a:schemeClr val="dk1"/>
                </a:solidFill>
                <a:highlight>
                  <a:srgbClr val="EEEEEE"/>
                </a:highlight>
              </a:rPr>
              <a:t>$dias</a:t>
            </a:r>
            <a:r>
              <a:rPr lang="pt-BR" sz="1000">
                <a:solidFill>
                  <a:schemeClr val="dk1"/>
                </a:solidFill>
                <a:highlight>
                  <a:srgbClr val="FFF0F0"/>
                </a:highlight>
              </a:rPr>
              <a:t> days"</a:t>
            </a:r>
            <a:r>
              <a:rPr lang="pt-BR" sz="1000">
                <a:solidFill>
                  <a:schemeClr val="dk1"/>
                </a:solidFill>
              </a:rPr>
              <a:t>);</a:t>
            </a:r>
            <a:endParaRPr sz="1000">
              <a:solidFill>
                <a:schemeClr val="dk1"/>
              </a:solidFill>
            </a:endParaRPr>
          </a:p>
          <a:p>
            <a:pPr indent="0" lvl="0" marL="0" rtl="0" algn="l">
              <a:spcBef>
                <a:spcPts val="0"/>
              </a:spcBef>
              <a:spcAft>
                <a:spcPts val="0"/>
              </a:spcAft>
              <a:buNone/>
            </a:pPr>
            <a:r>
              <a:rPr lang="pt-BR" sz="1000">
                <a:solidFill>
                  <a:schemeClr val="dk1"/>
                </a:solidFill>
              </a:rPr>
              <a:t>        </a:t>
            </a:r>
            <a:r>
              <a:rPr b="1" lang="pt-BR" sz="1000">
                <a:solidFill>
                  <a:srgbClr val="008800"/>
                </a:solidFill>
              </a:rPr>
              <a:t>throw</a:t>
            </a:r>
            <a:r>
              <a:rPr lang="pt-BR" sz="1000">
                <a:solidFill>
                  <a:schemeClr val="dk1"/>
                </a:solidFill>
              </a:rPr>
              <a:t> </a:t>
            </a:r>
            <a:r>
              <a:rPr b="1" lang="pt-BR" sz="1000">
                <a:solidFill>
                  <a:srgbClr val="008800"/>
                </a:solidFill>
              </a:rPr>
              <a:t>new</a:t>
            </a:r>
            <a:r>
              <a:rPr lang="pt-BR" sz="1000">
                <a:solidFill>
                  <a:schemeClr val="dk1"/>
                </a:solidFill>
              </a:rPr>
              <a:t> \InvalidArgumentException(</a:t>
            </a:r>
            <a:r>
              <a:rPr lang="pt-BR" sz="1000">
                <a:solidFill>
                  <a:schemeClr val="dk1"/>
                </a:solidFill>
                <a:highlight>
                  <a:srgbClr val="FFF0F0"/>
                </a:highlight>
              </a:rPr>
              <a:t>"Prazo precisa ser maior que zero "</a:t>
            </a:r>
            <a:r>
              <a:rPr lang="pt-BR" sz="1000">
                <a:solidFill>
                  <a:schemeClr val="dk1"/>
                </a:solidFill>
              </a:rPr>
              <a:t>);</a:t>
            </a:r>
            <a:endParaRPr sz="1000">
              <a:solidFill>
                <a:schemeClr val="dk1"/>
              </a:solidFill>
            </a:endParaRPr>
          </a:p>
          <a:p>
            <a:pPr indent="0" lvl="0" marL="0" rtl="0" algn="l">
              <a:spcBef>
                <a:spcPts val="0"/>
              </a:spcBef>
              <a:spcAft>
                <a:spcPts val="0"/>
              </a:spcAft>
              <a:buNone/>
            </a:pPr>
            <a:r>
              <a:rPr lang="pt-BR" sz="1000">
                <a:solidFill>
                  <a:schemeClr val="dk1"/>
                </a:solidFill>
              </a:rPr>
              <a:t>    }</a:t>
            </a:r>
            <a:endParaRPr sz="1000">
              <a:solidFill>
                <a:schemeClr val="dk1"/>
              </a:solidFill>
            </a:endParaRPr>
          </a:p>
          <a:p>
            <a:pPr indent="0" lvl="0" marL="0" rtl="0" algn="l">
              <a:spcBef>
                <a:spcPts val="0"/>
              </a:spcBef>
              <a:spcAft>
                <a:spcPts val="0"/>
              </a:spcAft>
              <a:buNone/>
            </a:pPr>
            <a:r>
              <a:rPr lang="pt-BR" sz="1000">
                <a:solidFill>
                  <a:schemeClr val="dk1"/>
                </a:solidFill>
              </a:rPr>
              <a:t>}</a:t>
            </a:r>
            <a:endParaRPr sz="1000">
              <a:solidFill>
                <a:schemeClr val="dk1"/>
              </a:solidFill>
            </a:endParaRPr>
          </a:p>
          <a:p>
            <a:pPr indent="0" lvl="0" marL="0" rtl="0" algn="l">
              <a:spcBef>
                <a:spcPts val="0"/>
              </a:spcBef>
              <a:spcAft>
                <a:spcPts val="0"/>
              </a:spcAft>
              <a:buNone/>
            </a:pPr>
            <a:r>
              <a:rPr b="1" lang="pt-BR" sz="1000">
                <a:solidFill>
                  <a:srgbClr val="008800"/>
                </a:solidFill>
              </a:rPr>
              <a:t>class</a:t>
            </a:r>
            <a:r>
              <a:rPr lang="pt-BR" sz="1000">
                <a:solidFill>
                  <a:schemeClr val="dk1"/>
                </a:solidFill>
              </a:rPr>
              <a:t> </a:t>
            </a:r>
            <a:r>
              <a:rPr b="1" lang="pt-BR" sz="1000">
                <a:solidFill>
                  <a:srgbClr val="BB0066"/>
                </a:solidFill>
              </a:rPr>
              <a:t>CalculadoraPrazoCLT</a:t>
            </a:r>
            <a:r>
              <a:rPr lang="pt-BR" sz="1000">
                <a:solidFill>
                  <a:schemeClr val="dk1"/>
                </a:solidFill>
              </a:rPr>
              <a:t> </a:t>
            </a:r>
            <a:r>
              <a:rPr b="1" lang="pt-BR" sz="1000">
                <a:solidFill>
                  <a:srgbClr val="008800"/>
                </a:solidFill>
              </a:rPr>
              <a:t>extends</a:t>
            </a:r>
            <a:r>
              <a:rPr lang="pt-BR" sz="1000">
                <a:solidFill>
                  <a:schemeClr val="dk1"/>
                </a:solidFill>
              </a:rPr>
              <a:t> CalculadoraPrazo {</a:t>
            </a:r>
            <a:endParaRPr sz="1000">
              <a:solidFill>
                <a:schemeClr val="dk1"/>
              </a:solidFill>
            </a:endParaRPr>
          </a:p>
          <a:p>
            <a:pPr indent="0" lvl="0" marL="0" rtl="0" algn="l">
              <a:spcBef>
                <a:spcPts val="0"/>
              </a:spcBef>
              <a:spcAft>
                <a:spcPts val="0"/>
              </a:spcAft>
              <a:buNone/>
            </a:pPr>
            <a:r>
              <a:rPr lang="pt-BR" sz="1000">
                <a:solidFill>
                  <a:schemeClr val="dk1"/>
                </a:solidFill>
              </a:rPr>
              <a:t>    </a:t>
            </a:r>
            <a:r>
              <a:rPr b="1" lang="pt-BR" sz="1000">
                <a:solidFill>
                  <a:srgbClr val="008800"/>
                </a:solidFill>
              </a:rPr>
              <a:t>public</a:t>
            </a:r>
            <a:r>
              <a:rPr lang="pt-BR" sz="1000">
                <a:solidFill>
                  <a:schemeClr val="dk1"/>
                </a:solidFill>
              </a:rPr>
              <a:t> </a:t>
            </a:r>
            <a:r>
              <a:rPr b="1" lang="pt-BR" sz="1000">
                <a:solidFill>
                  <a:srgbClr val="008800"/>
                </a:solidFill>
              </a:rPr>
              <a:t>function</a:t>
            </a:r>
            <a:r>
              <a:rPr lang="pt-BR" sz="1000">
                <a:solidFill>
                  <a:schemeClr val="dk1"/>
                </a:solidFill>
              </a:rPr>
              <a:t> </a:t>
            </a:r>
            <a:r>
              <a:rPr b="1" lang="pt-BR" sz="1000">
                <a:solidFill>
                  <a:srgbClr val="0066BB"/>
                </a:solidFill>
              </a:rPr>
              <a:t>data</a:t>
            </a:r>
            <a:r>
              <a:rPr lang="pt-BR" sz="1000">
                <a:solidFill>
                  <a:schemeClr val="dk1"/>
                </a:solidFill>
              </a:rPr>
              <a:t>(int </a:t>
            </a:r>
            <a:r>
              <a:rPr lang="pt-BR" sz="1000">
                <a:solidFill>
                  <a:srgbClr val="996633"/>
                </a:solidFill>
              </a:rPr>
              <a:t>$dias</a:t>
            </a:r>
            <a:r>
              <a:rPr lang="pt-BR" sz="1000">
                <a:solidFill>
                  <a:schemeClr val="dk1"/>
                </a:solidFill>
              </a:rPr>
              <a:t>)</a:t>
            </a:r>
            <a:r>
              <a:rPr lang="pt-BR" sz="1000">
                <a:solidFill>
                  <a:srgbClr val="333333"/>
                </a:solidFill>
              </a:rPr>
              <a:t>:</a:t>
            </a:r>
            <a:r>
              <a:rPr lang="pt-BR" sz="1000">
                <a:solidFill>
                  <a:schemeClr val="dk1"/>
                </a:solidFill>
              </a:rPr>
              <a:t> </a:t>
            </a:r>
            <a:r>
              <a:rPr lang="pt-BR" sz="1000">
                <a:solidFill>
                  <a:schemeClr val="dk1"/>
                </a:solidFill>
              </a:rPr>
              <a:t>DateTimeInterface </a:t>
            </a:r>
            <a:r>
              <a:rPr lang="pt-BR" sz="1000">
                <a:solidFill>
                  <a:schemeClr val="dk1"/>
                </a:solidFill>
              </a:rPr>
              <a:t>{</a:t>
            </a:r>
            <a:endParaRPr sz="1000">
              <a:solidFill>
                <a:schemeClr val="dk1"/>
              </a:solidFill>
            </a:endParaRPr>
          </a:p>
          <a:p>
            <a:pPr indent="0" lvl="0" marL="0" rtl="0" algn="l">
              <a:spcBef>
                <a:spcPts val="0"/>
              </a:spcBef>
              <a:spcAft>
                <a:spcPts val="0"/>
              </a:spcAft>
              <a:buNone/>
            </a:pPr>
            <a:r>
              <a:rPr lang="pt-BR" sz="1000">
                <a:solidFill>
                  <a:schemeClr val="dk1"/>
                </a:solidFill>
              </a:rPr>
              <a:t>        </a:t>
            </a:r>
            <a:r>
              <a:rPr b="1" lang="pt-BR" sz="1000">
                <a:solidFill>
                  <a:srgbClr val="008800"/>
                </a:solidFill>
              </a:rPr>
              <a:t>if</a:t>
            </a:r>
            <a:r>
              <a:rPr lang="pt-BR" sz="1000">
                <a:solidFill>
                  <a:schemeClr val="dk1"/>
                </a:solidFill>
              </a:rPr>
              <a:t> (</a:t>
            </a:r>
            <a:r>
              <a:rPr lang="pt-BR" sz="1000">
                <a:solidFill>
                  <a:srgbClr val="996633"/>
                </a:solidFill>
              </a:rPr>
              <a:t>$dias</a:t>
            </a:r>
            <a:r>
              <a:rPr lang="pt-BR" sz="1000">
                <a:solidFill>
                  <a:schemeClr val="dk1"/>
                </a:solidFill>
              </a:rPr>
              <a:t> </a:t>
            </a:r>
            <a:r>
              <a:rPr lang="pt-BR" sz="1000">
                <a:solidFill>
                  <a:srgbClr val="333333"/>
                </a:solidFill>
              </a:rPr>
              <a:t>&gt;=</a:t>
            </a:r>
            <a:r>
              <a:rPr lang="pt-BR" sz="1000">
                <a:solidFill>
                  <a:schemeClr val="dk1"/>
                </a:solidFill>
              </a:rPr>
              <a:t> </a:t>
            </a:r>
            <a:r>
              <a:rPr b="1" lang="pt-BR" sz="1000">
                <a:solidFill>
                  <a:srgbClr val="0000DD"/>
                </a:solidFill>
              </a:rPr>
              <a:t>0</a:t>
            </a:r>
            <a:r>
              <a:rPr lang="pt-BR" sz="1000">
                <a:solidFill>
                  <a:schemeClr val="dk1"/>
                </a:solidFill>
              </a:rPr>
              <a:t>)</a:t>
            </a:r>
            <a:endParaRPr sz="1000">
              <a:solidFill>
                <a:schemeClr val="dk1"/>
              </a:solidFill>
            </a:endParaRPr>
          </a:p>
          <a:p>
            <a:pPr indent="0" lvl="0" marL="0" rtl="0" algn="l">
              <a:spcBef>
                <a:spcPts val="0"/>
              </a:spcBef>
              <a:spcAft>
                <a:spcPts val="0"/>
              </a:spcAft>
              <a:buNone/>
            </a:pPr>
            <a:r>
              <a:rPr lang="pt-BR" sz="1000">
                <a:solidFill>
                  <a:schemeClr val="dk1"/>
                </a:solidFill>
              </a:rPr>
              <a:t>            </a:t>
            </a:r>
            <a:r>
              <a:rPr b="1" lang="pt-BR" sz="1000">
                <a:solidFill>
                  <a:srgbClr val="008800"/>
                </a:solidFill>
              </a:rPr>
              <a:t>return</a:t>
            </a:r>
            <a:r>
              <a:rPr lang="pt-BR" sz="1000">
                <a:solidFill>
                  <a:schemeClr val="dk1"/>
                </a:solidFill>
              </a:rPr>
              <a:t> (</a:t>
            </a:r>
            <a:r>
              <a:rPr b="1" lang="pt-BR" sz="1000">
                <a:solidFill>
                  <a:srgbClr val="008800"/>
                </a:solidFill>
              </a:rPr>
              <a:t>new</a:t>
            </a:r>
            <a:r>
              <a:rPr lang="pt-BR" sz="1000">
                <a:solidFill>
                  <a:schemeClr val="dk1"/>
                </a:solidFill>
              </a:rPr>
              <a:t> DateTime())</a:t>
            </a:r>
            <a:r>
              <a:rPr lang="pt-BR" sz="1000">
                <a:solidFill>
                  <a:srgbClr val="333333"/>
                </a:solidFill>
              </a:rPr>
              <a:t>-&gt;</a:t>
            </a:r>
            <a:r>
              <a:rPr lang="pt-BR" sz="1000">
                <a:solidFill>
                  <a:srgbClr val="0000CC"/>
                </a:solidFill>
              </a:rPr>
              <a:t>modify</a:t>
            </a:r>
            <a:r>
              <a:rPr lang="pt-BR" sz="1000">
                <a:solidFill>
                  <a:schemeClr val="dk1"/>
                </a:solidFill>
              </a:rPr>
              <a:t>(</a:t>
            </a:r>
            <a:r>
              <a:rPr lang="pt-BR" sz="1000">
                <a:solidFill>
                  <a:schemeClr val="dk1"/>
                </a:solidFill>
                <a:highlight>
                  <a:srgbClr val="FFF0F0"/>
                </a:highlight>
              </a:rPr>
              <a:t>"+</a:t>
            </a:r>
            <a:r>
              <a:rPr lang="pt-BR" sz="1000">
                <a:solidFill>
                  <a:schemeClr val="dk1"/>
                </a:solidFill>
                <a:highlight>
                  <a:srgbClr val="EEEEEE"/>
                </a:highlight>
              </a:rPr>
              <a:t>$dias</a:t>
            </a:r>
            <a:r>
              <a:rPr lang="pt-BR" sz="1000">
                <a:solidFill>
                  <a:schemeClr val="dk1"/>
                </a:solidFill>
                <a:highlight>
                  <a:srgbClr val="FFF0F0"/>
                </a:highlight>
              </a:rPr>
              <a:t> days"</a:t>
            </a:r>
            <a:r>
              <a:rPr lang="pt-BR" sz="1000">
                <a:solidFill>
                  <a:schemeClr val="dk1"/>
                </a:solidFill>
              </a:rPr>
              <a:t>);</a:t>
            </a:r>
            <a:endParaRPr sz="1000">
              <a:solidFill>
                <a:schemeClr val="dk1"/>
              </a:solidFill>
            </a:endParaRPr>
          </a:p>
          <a:p>
            <a:pPr indent="0" lvl="0" marL="0" rtl="0" algn="l">
              <a:spcBef>
                <a:spcPts val="0"/>
              </a:spcBef>
              <a:spcAft>
                <a:spcPts val="0"/>
              </a:spcAft>
              <a:buNone/>
            </a:pPr>
            <a:r>
              <a:rPr lang="pt-BR" sz="1000">
                <a:solidFill>
                  <a:schemeClr val="dk1"/>
                </a:solidFill>
              </a:rPr>
              <a:t>        </a:t>
            </a:r>
            <a:r>
              <a:rPr b="1" lang="pt-BR" sz="1000">
                <a:solidFill>
                  <a:srgbClr val="008800"/>
                </a:solidFill>
              </a:rPr>
              <a:t>throw</a:t>
            </a:r>
            <a:r>
              <a:rPr lang="pt-BR" sz="1000">
                <a:solidFill>
                  <a:schemeClr val="dk1"/>
                </a:solidFill>
              </a:rPr>
              <a:t> </a:t>
            </a:r>
            <a:r>
              <a:rPr b="1" lang="pt-BR" sz="1000">
                <a:solidFill>
                  <a:srgbClr val="008800"/>
                </a:solidFill>
              </a:rPr>
              <a:t>new</a:t>
            </a:r>
            <a:r>
              <a:rPr lang="pt-BR" sz="1000">
                <a:solidFill>
                  <a:schemeClr val="dk1"/>
                </a:solidFill>
              </a:rPr>
              <a:t> \InvalidArgumentException(</a:t>
            </a:r>
            <a:r>
              <a:rPr lang="pt-BR" sz="1000">
                <a:solidFill>
                  <a:schemeClr val="dk1"/>
                </a:solidFill>
                <a:highlight>
                  <a:srgbClr val="FFF0F0"/>
                </a:highlight>
              </a:rPr>
              <a:t>"Prazo precisa ser igual ou maior que zero"</a:t>
            </a:r>
            <a:r>
              <a:rPr lang="pt-BR" sz="1000">
                <a:solidFill>
                  <a:schemeClr val="dk1"/>
                </a:solidFill>
              </a:rPr>
              <a:t>);</a:t>
            </a:r>
            <a:endParaRPr sz="1000">
              <a:solidFill>
                <a:schemeClr val="dk1"/>
              </a:solidFill>
            </a:endParaRPr>
          </a:p>
          <a:p>
            <a:pPr indent="0" lvl="0" marL="0" rtl="0" algn="l">
              <a:spcBef>
                <a:spcPts val="0"/>
              </a:spcBef>
              <a:spcAft>
                <a:spcPts val="0"/>
              </a:spcAft>
              <a:buNone/>
            </a:pPr>
            <a:r>
              <a:rPr lang="pt-BR" sz="1000">
                <a:solidFill>
                  <a:schemeClr val="dk1"/>
                </a:solidFill>
              </a:rPr>
              <a:t>    }</a:t>
            </a:r>
            <a:endParaRPr sz="1000">
              <a:solidFill>
                <a:schemeClr val="dk1"/>
              </a:solidFill>
            </a:endParaRPr>
          </a:p>
          <a:p>
            <a:pPr indent="0" lvl="0" marL="0" rtl="0" algn="l">
              <a:spcBef>
                <a:spcPts val="0"/>
              </a:spcBef>
              <a:spcAft>
                <a:spcPts val="0"/>
              </a:spcAft>
              <a:buNone/>
            </a:pPr>
            <a:r>
              <a:rPr lang="pt-BR" sz="1000">
                <a:solidFill>
                  <a:schemeClr val="dk1"/>
                </a:solidFill>
              </a:rPr>
              <a:t>}</a:t>
            </a:r>
            <a:endParaRPr sz="1000">
              <a:solidFill>
                <a:schemeClr val="dk1"/>
              </a:solidFill>
            </a:endParaRPr>
          </a:p>
          <a:p>
            <a:pPr indent="0" lvl="0" marL="0" rtl="0" algn="l">
              <a:spcBef>
                <a:spcPts val="0"/>
              </a:spcBef>
              <a:spcAft>
                <a:spcPts val="0"/>
              </a:spcAft>
              <a:buNone/>
            </a:pPr>
            <a:r>
              <a:rPr b="1" lang="pt-BR" sz="1000">
                <a:solidFill>
                  <a:srgbClr val="008800"/>
                </a:solidFill>
              </a:rPr>
              <a:t>class</a:t>
            </a:r>
            <a:r>
              <a:rPr lang="pt-BR" sz="1000">
                <a:solidFill>
                  <a:schemeClr val="dk1"/>
                </a:solidFill>
              </a:rPr>
              <a:t> </a:t>
            </a:r>
            <a:r>
              <a:rPr b="1" lang="pt-BR" sz="1000">
                <a:solidFill>
                  <a:srgbClr val="BB0066"/>
                </a:solidFill>
              </a:rPr>
              <a:t>CalculadoraPrazoCPC</a:t>
            </a:r>
            <a:r>
              <a:rPr lang="pt-BR" sz="1000">
                <a:solidFill>
                  <a:schemeClr val="dk1"/>
                </a:solidFill>
              </a:rPr>
              <a:t> </a:t>
            </a:r>
            <a:r>
              <a:rPr b="1" lang="pt-BR" sz="1000">
                <a:solidFill>
                  <a:srgbClr val="008800"/>
                </a:solidFill>
              </a:rPr>
              <a:t>extends</a:t>
            </a:r>
            <a:r>
              <a:rPr lang="pt-BR" sz="1000">
                <a:solidFill>
                  <a:schemeClr val="dk1"/>
                </a:solidFill>
              </a:rPr>
              <a:t> CalculadoraPrazo {</a:t>
            </a:r>
            <a:endParaRPr sz="1000">
              <a:solidFill>
                <a:schemeClr val="dk1"/>
              </a:solidFill>
            </a:endParaRPr>
          </a:p>
          <a:p>
            <a:pPr indent="0" lvl="0" marL="0" rtl="0" algn="l">
              <a:spcBef>
                <a:spcPts val="0"/>
              </a:spcBef>
              <a:spcAft>
                <a:spcPts val="0"/>
              </a:spcAft>
              <a:buNone/>
            </a:pPr>
            <a:r>
              <a:rPr lang="pt-BR" sz="1000">
                <a:solidFill>
                  <a:schemeClr val="dk1"/>
                </a:solidFill>
              </a:rPr>
              <a:t>    </a:t>
            </a:r>
            <a:r>
              <a:rPr b="1" lang="pt-BR" sz="1000">
                <a:solidFill>
                  <a:srgbClr val="008800"/>
                </a:solidFill>
              </a:rPr>
              <a:t>public</a:t>
            </a:r>
            <a:r>
              <a:rPr lang="pt-BR" sz="1000">
                <a:solidFill>
                  <a:schemeClr val="dk1"/>
                </a:solidFill>
              </a:rPr>
              <a:t> </a:t>
            </a:r>
            <a:r>
              <a:rPr b="1" lang="pt-BR" sz="1000">
                <a:solidFill>
                  <a:srgbClr val="008800"/>
                </a:solidFill>
              </a:rPr>
              <a:t>function</a:t>
            </a:r>
            <a:r>
              <a:rPr lang="pt-BR" sz="1000">
                <a:solidFill>
                  <a:schemeClr val="dk1"/>
                </a:solidFill>
              </a:rPr>
              <a:t> </a:t>
            </a:r>
            <a:r>
              <a:rPr b="1" lang="pt-BR" sz="1000">
                <a:solidFill>
                  <a:srgbClr val="0066BB"/>
                </a:solidFill>
              </a:rPr>
              <a:t>data</a:t>
            </a:r>
            <a:r>
              <a:rPr lang="pt-BR" sz="1000">
                <a:solidFill>
                  <a:schemeClr val="dk1"/>
                </a:solidFill>
              </a:rPr>
              <a:t>(int </a:t>
            </a:r>
            <a:r>
              <a:rPr lang="pt-BR" sz="1000">
                <a:solidFill>
                  <a:srgbClr val="996633"/>
                </a:solidFill>
              </a:rPr>
              <a:t>$dias</a:t>
            </a:r>
            <a:r>
              <a:rPr lang="pt-BR" sz="1000">
                <a:solidFill>
                  <a:schemeClr val="dk1"/>
                </a:solidFill>
              </a:rPr>
              <a:t>)</a:t>
            </a:r>
            <a:r>
              <a:rPr lang="pt-BR" sz="1000">
                <a:solidFill>
                  <a:srgbClr val="333333"/>
                </a:solidFill>
              </a:rPr>
              <a:t>:</a:t>
            </a:r>
            <a:r>
              <a:rPr lang="pt-BR" sz="1000">
                <a:solidFill>
                  <a:schemeClr val="dk1"/>
                </a:solidFill>
              </a:rPr>
              <a:t> </a:t>
            </a:r>
            <a:r>
              <a:rPr lang="pt-BR" sz="1000">
                <a:solidFill>
                  <a:schemeClr val="dk1"/>
                </a:solidFill>
              </a:rPr>
              <a:t>DateTimeInterface </a:t>
            </a:r>
            <a:r>
              <a:rPr lang="pt-BR" sz="1000">
                <a:solidFill>
                  <a:schemeClr val="dk1"/>
                </a:solidFill>
              </a:rPr>
              <a:t>{</a:t>
            </a:r>
            <a:endParaRPr sz="1000">
              <a:solidFill>
                <a:schemeClr val="dk1"/>
              </a:solidFill>
            </a:endParaRPr>
          </a:p>
          <a:p>
            <a:pPr indent="0" lvl="0" marL="0" rtl="0" algn="l">
              <a:spcBef>
                <a:spcPts val="0"/>
              </a:spcBef>
              <a:spcAft>
                <a:spcPts val="0"/>
              </a:spcAft>
              <a:buNone/>
            </a:pPr>
            <a:r>
              <a:rPr lang="pt-BR" sz="1000">
                <a:solidFill>
                  <a:schemeClr val="dk1"/>
                </a:solidFill>
              </a:rPr>
              <a:t>        </a:t>
            </a:r>
            <a:r>
              <a:rPr b="1" lang="pt-BR" sz="1000">
                <a:solidFill>
                  <a:srgbClr val="008800"/>
                </a:solidFill>
              </a:rPr>
              <a:t>if</a:t>
            </a:r>
            <a:r>
              <a:rPr lang="pt-BR" sz="1000">
                <a:solidFill>
                  <a:schemeClr val="dk1"/>
                </a:solidFill>
              </a:rPr>
              <a:t> (</a:t>
            </a:r>
            <a:r>
              <a:rPr lang="pt-BR" sz="1000">
                <a:solidFill>
                  <a:srgbClr val="007020"/>
                </a:solidFill>
              </a:rPr>
              <a:t>in_array</a:t>
            </a:r>
            <a:r>
              <a:rPr lang="pt-BR" sz="1000">
                <a:solidFill>
                  <a:schemeClr val="dk1"/>
                </a:solidFill>
              </a:rPr>
              <a:t>(</a:t>
            </a:r>
            <a:r>
              <a:rPr lang="pt-BR" sz="1000">
                <a:solidFill>
                  <a:srgbClr val="996633"/>
                </a:solidFill>
              </a:rPr>
              <a:t>$dias</a:t>
            </a:r>
            <a:r>
              <a:rPr lang="pt-BR" sz="1000">
                <a:solidFill>
                  <a:schemeClr val="dk1"/>
                </a:solidFill>
              </a:rPr>
              <a:t>, </a:t>
            </a:r>
            <a:r>
              <a:rPr lang="pt-BR" sz="1000">
                <a:solidFill>
                  <a:srgbClr val="007020"/>
                </a:solidFill>
              </a:rPr>
              <a:t>range</a:t>
            </a:r>
            <a:r>
              <a:rPr lang="pt-BR" sz="1000">
                <a:solidFill>
                  <a:schemeClr val="dk1"/>
                </a:solidFill>
              </a:rPr>
              <a:t>(</a:t>
            </a:r>
            <a:r>
              <a:rPr b="1" lang="pt-BR" sz="1000">
                <a:solidFill>
                  <a:srgbClr val="0000DD"/>
                </a:solidFill>
              </a:rPr>
              <a:t>1</a:t>
            </a:r>
            <a:r>
              <a:rPr lang="pt-BR" sz="1000">
                <a:solidFill>
                  <a:schemeClr val="dk1"/>
                </a:solidFill>
              </a:rPr>
              <a:t>,</a:t>
            </a:r>
            <a:r>
              <a:rPr b="1" lang="pt-BR" sz="1000">
                <a:solidFill>
                  <a:srgbClr val="0000DD"/>
                </a:solidFill>
              </a:rPr>
              <a:t>30</a:t>
            </a:r>
            <a:r>
              <a:rPr lang="pt-BR" sz="1000">
                <a:solidFill>
                  <a:schemeClr val="dk1"/>
                </a:solidFill>
              </a:rPr>
              <a:t>)))</a:t>
            </a:r>
            <a:endParaRPr sz="1000">
              <a:solidFill>
                <a:schemeClr val="dk1"/>
              </a:solidFill>
            </a:endParaRPr>
          </a:p>
          <a:p>
            <a:pPr indent="0" lvl="0" marL="0" rtl="0" algn="l">
              <a:spcBef>
                <a:spcPts val="0"/>
              </a:spcBef>
              <a:spcAft>
                <a:spcPts val="0"/>
              </a:spcAft>
              <a:buNone/>
            </a:pPr>
            <a:r>
              <a:rPr lang="pt-BR" sz="1000">
                <a:solidFill>
                  <a:schemeClr val="dk1"/>
                </a:solidFill>
              </a:rPr>
              <a:t>            </a:t>
            </a:r>
            <a:r>
              <a:rPr b="1" lang="pt-BR" sz="1000">
                <a:solidFill>
                  <a:srgbClr val="008800"/>
                </a:solidFill>
              </a:rPr>
              <a:t>return</a:t>
            </a:r>
            <a:r>
              <a:rPr lang="pt-BR" sz="1000">
                <a:solidFill>
                  <a:schemeClr val="dk1"/>
                </a:solidFill>
              </a:rPr>
              <a:t> (</a:t>
            </a:r>
            <a:r>
              <a:rPr b="1" lang="pt-BR" sz="1000">
                <a:solidFill>
                  <a:srgbClr val="008800"/>
                </a:solidFill>
              </a:rPr>
              <a:t>new</a:t>
            </a:r>
            <a:r>
              <a:rPr lang="pt-BR" sz="1000">
                <a:solidFill>
                  <a:schemeClr val="dk1"/>
                </a:solidFill>
              </a:rPr>
              <a:t> DateTime())</a:t>
            </a:r>
            <a:r>
              <a:rPr lang="pt-BR" sz="1000">
                <a:solidFill>
                  <a:srgbClr val="333333"/>
                </a:solidFill>
              </a:rPr>
              <a:t>-&gt;</a:t>
            </a:r>
            <a:r>
              <a:rPr lang="pt-BR" sz="1000">
                <a:solidFill>
                  <a:srgbClr val="0000CC"/>
                </a:solidFill>
              </a:rPr>
              <a:t>modify</a:t>
            </a:r>
            <a:r>
              <a:rPr lang="pt-BR" sz="1000">
                <a:solidFill>
                  <a:schemeClr val="dk1"/>
                </a:solidFill>
              </a:rPr>
              <a:t>(</a:t>
            </a:r>
            <a:r>
              <a:rPr lang="pt-BR" sz="1000">
                <a:solidFill>
                  <a:schemeClr val="dk1"/>
                </a:solidFill>
                <a:highlight>
                  <a:srgbClr val="FFF0F0"/>
                </a:highlight>
              </a:rPr>
              <a:t>"+</a:t>
            </a:r>
            <a:r>
              <a:rPr lang="pt-BR" sz="1000">
                <a:solidFill>
                  <a:schemeClr val="dk1"/>
                </a:solidFill>
                <a:highlight>
                  <a:srgbClr val="EEEEEE"/>
                </a:highlight>
              </a:rPr>
              <a:t>$dias</a:t>
            </a:r>
            <a:r>
              <a:rPr lang="pt-BR" sz="1000">
                <a:solidFill>
                  <a:schemeClr val="dk1"/>
                </a:solidFill>
                <a:highlight>
                  <a:srgbClr val="FFF0F0"/>
                </a:highlight>
              </a:rPr>
              <a:t> days"</a:t>
            </a:r>
            <a:r>
              <a:rPr lang="pt-BR" sz="1000">
                <a:solidFill>
                  <a:schemeClr val="dk1"/>
                </a:solidFill>
              </a:rPr>
              <a:t>);</a:t>
            </a:r>
            <a:endParaRPr sz="1000">
              <a:solidFill>
                <a:schemeClr val="dk1"/>
              </a:solidFill>
            </a:endParaRPr>
          </a:p>
          <a:p>
            <a:pPr indent="0" lvl="0" marL="0" rtl="0" algn="l">
              <a:spcBef>
                <a:spcPts val="0"/>
              </a:spcBef>
              <a:spcAft>
                <a:spcPts val="0"/>
              </a:spcAft>
              <a:buNone/>
            </a:pPr>
            <a:r>
              <a:rPr lang="pt-BR" sz="1000">
                <a:solidFill>
                  <a:schemeClr val="dk1"/>
                </a:solidFill>
              </a:rPr>
              <a:t>        </a:t>
            </a:r>
            <a:r>
              <a:rPr b="1" lang="pt-BR" sz="1000">
                <a:solidFill>
                  <a:srgbClr val="008800"/>
                </a:solidFill>
              </a:rPr>
              <a:t>throw</a:t>
            </a:r>
            <a:r>
              <a:rPr lang="pt-BR" sz="1000">
                <a:solidFill>
                  <a:schemeClr val="dk1"/>
                </a:solidFill>
              </a:rPr>
              <a:t> </a:t>
            </a:r>
            <a:r>
              <a:rPr b="1" lang="pt-BR" sz="1000">
                <a:solidFill>
                  <a:srgbClr val="008800"/>
                </a:solidFill>
              </a:rPr>
              <a:t>new</a:t>
            </a:r>
            <a:r>
              <a:rPr lang="pt-BR" sz="1000">
                <a:solidFill>
                  <a:schemeClr val="dk1"/>
                </a:solidFill>
              </a:rPr>
              <a:t> \InvalidArgumentException(</a:t>
            </a:r>
            <a:r>
              <a:rPr lang="pt-BR" sz="1000">
                <a:solidFill>
                  <a:schemeClr val="dk1"/>
                </a:solidFill>
                <a:highlight>
                  <a:srgbClr val="FFF0F0"/>
                </a:highlight>
              </a:rPr>
              <a:t>"Prazo precisa ser entre 1 e 30 "</a:t>
            </a:r>
            <a:r>
              <a:rPr lang="pt-BR" sz="1000">
                <a:solidFill>
                  <a:schemeClr val="dk1"/>
                </a:solidFill>
              </a:rPr>
              <a:t>);</a:t>
            </a:r>
            <a:endParaRPr sz="1000">
              <a:solidFill>
                <a:schemeClr val="dk1"/>
              </a:solidFill>
            </a:endParaRPr>
          </a:p>
          <a:p>
            <a:pPr indent="0" lvl="0" marL="0" rtl="0" algn="l">
              <a:spcBef>
                <a:spcPts val="0"/>
              </a:spcBef>
              <a:spcAft>
                <a:spcPts val="0"/>
              </a:spcAft>
              <a:buNone/>
            </a:pPr>
            <a:r>
              <a:rPr lang="pt-BR" sz="1000">
                <a:solidFill>
                  <a:schemeClr val="dk1"/>
                </a:solidFill>
              </a:rPr>
              <a:t>    }</a:t>
            </a:r>
            <a:endParaRPr sz="1000">
              <a:solidFill>
                <a:schemeClr val="dk1"/>
              </a:solidFill>
            </a:endParaRPr>
          </a:p>
          <a:p>
            <a:pPr indent="0" lvl="0" marL="0" rtl="0" algn="l">
              <a:spcBef>
                <a:spcPts val="0"/>
              </a:spcBef>
              <a:spcAft>
                <a:spcPts val="0"/>
              </a:spcAft>
              <a:buNone/>
            </a:pPr>
            <a:r>
              <a:rPr lang="pt-BR" sz="1000">
                <a:solidFill>
                  <a:schemeClr val="dk1"/>
                </a:solidFill>
              </a:rPr>
              <a:t>}</a:t>
            </a:r>
            <a:endParaRPr sz="1000">
              <a:solidFill>
                <a:schemeClr val="dk1"/>
              </a:solidFill>
            </a:endParaRPr>
          </a:p>
          <a:p>
            <a:pPr indent="0" lvl="0" marL="0" rtl="0" algn="l">
              <a:spcBef>
                <a:spcPts val="0"/>
              </a:spcBef>
              <a:spcAft>
                <a:spcPts val="0"/>
              </a:spcAft>
              <a:buNone/>
            </a:pPr>
            <a:r>
              <a:rPr b="1" lang="pt-BR" sz="1000">
                <a:solidFill>
                  <a:srgbClr val="008800"/>
                </a:solidFill>
              </a:rPr>
              <a:t>echo</a:t>
            </a:r>
            <a:r>
              <a:rPr lang="pt-BR" sz="1000">
                <a:solidFill>
                  <a:schemeClr val="dk1"/>
                </a:solidFill>
              </a:rPr>
              <a:t> (</a:t>
            </a:r>
            <a:r>
              <a:rPr b="1" lang="pt-BR" sz="1000">
                <a:solidFill>
                  <a:srgbClr val="008800"/>
                </a:solidFill>
              </a:rPr>
              <a:t>new</a:t>
            </a:r>
            <a:r>
              <a:rPr lang="pt-BR" sz="1000">
                <a:solidFill>
                  <a:schemeClr val="dk1"/>
                </a:solidFill>
              </a:rPr>
              <a:t> CalculadoraPrazo)</a:t>
            </a:r>
            <a:r>
              <a:rPr lang="pt-BR" sz="1000">
                <a:solidFill>
                  <a:srgbClr val="333333"/>
                </a:solidFill>
              </a:rPr>
              <a:t>-&gt;</a:t>
            </a:r>
            <a:r>
              <a:rPr lang="pt-BR" sz="1000">
                <a:solidFill>
                  <a:srgbClr val="0000CC"/>
                </a:solidFill>
              </a:rPr>
              <a:t>data</a:t>
            </a:r>
            <a:r>
              <a:rPr lang="pt-BR" sz="1000">
                <a:solidFill>
                  <a:schemeClr val="dk1"/>
                </a:solidFill>
              </a:rPr>
              <a:t>(</a:t>
            </a:r>
            <a:r>
              <a:rPr b="1" lang="pt-BR" sz="1000">
                <a:solidFill>
                  <a:srgbClr val="0000DD"/>
                </a:solidFill>
              </a:rPr>
              <a:t>31</a:t>
            </a:r>
            <a:r>
              <a:rPr lang="pt-BR" sz="1000">
                <a:solidFill>
                  <a:schemeClr val="dk1"/>
                </a:solidFill>
              </a:rPr>
              <a:t>)</a:t>
            </a:r>
            <a:r>
              <a:rPr lang="pt-BR" sz="1000">
                <a:solidFill>
                  <a:srgbClr val="333333"/>
                </a:solidFill>
              </a:rPr>
              <a:t>-&gt;</a:t>
            </a:r>
            <a:r>
              <a:rPr lang="pt-BR" sz="1000">
                <a:solidFill>
                  <a:srgbClr val="0000CC"/>
                </a:solidFill>
              </a:rPr>
              <a:t>format</a:t>
            </a:r>
            <a:r>
              <a:rPr lang="pt-BR" sz="1000">
                <a:solidFill>
                  <a:schemeClr val="dk1"/>
                </a:solidFill>
              </a:rPr>
              <a:t>(</a:t>
            </a:r>
            <a:r>
              <a:rPr lang="pt-BR" sz="1000">
                <a:solidFill>
                  <a:schemeClr val="dk1"/>
                </a:solidFill>
                <a:highlight>
                  <a:srgbClr val="FFF0F0"/>
                </a:highlight>
              </a:rPr>
              <a:t>"d/m/Y"</a:t>
            </a:r>
            <a:r>
              <a:rPr lang="pt-BR" sz="1000">
                <a:solidFill>
                  <a:schemeClr val="dk1"/>
                </a:solidFill>
              </a:rPr>
              <a:t>)</a:t>
            </a:r>
            <a:r>
              <a:rPr lang="pt-BR" sz="1000">
                <a:solidFill>
                  <a:srgbClr val="333333"/>
                </a:solidFill>
              </a:rPr>
              <a:t>.</a:t>
            </a:r>
            <a:r>
              <a:rPr lang="pt-BR" sz="1000">
                <a:solidFill>
                  <a:schemeClr val="dk1"/>
                </a:solidFill>
                <a:highlight>
                  <a:srgbClr val="FFF0F0"/>
                </a:highlight>
              </a:rPr>
              <a:t>"&lt;br/&gt;"</a:t>
            </a:r>
            <a:r>
              <a:rPr lang="pt-BR" sz="1000">
                <a:solidFill>
                  <a:schemeClr val="dk1"/>
                </a:solidFill>
              </a:rPr>
              <a:t>;</a:t>
            </a:r>
            <a:endParaRPr sz="1000">
              <a:solidFill>
                <a:schemeClr val="dk1"/>
              </a:solidFill>
            </a:endParaRPr>
          </a:p>
          <a:p>
            <a:pPr indent="0" lvl="0" marL="0" rtl="0" algn="l">
              <a:spcBef>
                <a:spcPts val="0"/>
              </a:spcBef>
              <a:spcAft>
                <a:spcPts val="0"/>
              </a:spcAft>
              <a:buNone/>
            </a:pPr>
            <a:r>
              <a:rPr b="1" lang="pt-BR" sz="1000">
                <a:solidFill>
                  <a:srgbClr val="008800"/>
                </a:solidFill>
              </a:rPr>
              <a:t>echo</a:t>
            </a:r>
            <a:r>
              <a:rPr lang="pt-BR" sz="1000">
                <a:solidFill>
                  <a:schemeClr val="dk1"/>
                </a:solidFill>
              </a:rPr>
              <a:t> (</a:t>
            </a:r>
            <a:r>
              <a:rPr b="1" lang="pt-BR" sz="1000">
                <a:solidFill>
                  <a:srgbClr val="008800"/>
                </a:solidFill>
              </a:rPr>
              <a:t>new</a:t>
            </a:r>
            <a:r>
              <a:rPr lang="pt-BR" sz="1000">
                <a:solidFill>
                  <a:schemeClr val="dk1"/>
                </a:solidFill>
              </a:rPr>
              <a:t> CalculadoraPrazoCLT)</a:t>
            </a:r>
            <a:r>
              <a:rPr lang="pt-BR" sz="1000">
                <a:solidFill>
                  <a:srgbClr val="333333"/>
                </a:solidFill>
              </a:rPr>
              <a:t>-&gt;</a:t>
            </a:r>
            <a:r>
              <a:rPr lang="pt-BR" sz="1000">
                <a:solidFill>
                  <a:srgbClr val="0000CC"/>
                </a:solidFill>
              </a:rPr>
              <a:t>data</a:t>
            </a:r>
            <a:r>
              <a:rPr lang="pt-BR" sz="1000">
                <a:solidFill>
                  <a:schemeClr val="dk1"/>
                </a:solidFill>
              </a:rPr>
              <a:t>(</a:t>
            </a:r>
            <a:r>
              <a:rPr b="1" lang="pt-BR" sz="1000">
                <a:solidFill>
                  <a:srgbClr val="0000DD"/>
                </a:solidFill>
              </a:rPr>
              <a:t>31</a:t>
            </a:r>
            <a:r>
              <a:rPr lang="pt-BR" sz="1000">
                <a:solidFill>
                  <a:schemeClr val="dk1"/>
                </a:solidFill>
              </a:rPr>
              <a:t>)</a:t>
            </a:r>
            <a:r>
              <a:rPr lang="pt-BR" sz="1000">
                <a:solidFill>
                  <a:srgbClr val="333333"/>
                </a:solidFill>
              </a:rPr>
              <a:t>-&gt;</a:t>
            </a:r>
            <a:r>
              <a:rPr lang="pt-BR" sz="1000">
                <a:solidFill>
                  <a:srgbClr val="0000CC"/>
                </a:solidFill>
              </a:rPr>
              <a:t>format</a:t>
            </a:r>
            <a:r>
              <a:rPr lang="pt-BR" sz="1000">
                <a:solidFill>
                  <a:schemeClr val="dk1"/>
                </a:solidFill>
              </a:rPr>
              <a:t>(</a:t>
            </a:r>
            <a:r>
              <a:rPr lang="pt-BR" sz="1000">
                <a:solidFill>
                  <a:schemeClr val="dk1"/>
                </a:solidFill>
                <a:highlight>
                  <a:srgbClr val="FFF0F0"/>
                </a:highlight>
              </a:rPr>
              <a:t>"d/m/Y"</a:t>
            </a:r>
            <a:r>
              <a:rPr lang="pt-BR" sz="1000">
                <a:solidFill>
                  <a:schemeClr val="dk1"/>
                </a:solidFill>
              </a:rPr>
              <a:t>)</a:t>
            </a:r>
            <a:r>
              <a:rPr lang="pt-BR" sz="1000">
                <a:solidFill>
                  <a:srgbClr val="333333"/>
                </a:solidFill>
              </a:rPr>
              <a:t>.</a:t>
            </a:r>
            <a:r>
              <a:rPr lang="pt-BR" sz="1000">
                <a:solidFill>
                  <a:schemeClr val="dk1"/>
                </a:solidFill>
                <a:highlight>
                  <a:srgbClr val="FFF0F0"/>
                </a:highlight>
              </a:rPr>
              <a:t>"&lt;br/&gt;"</a:t>
            </a:r>
            <a:r>
              <a:rPr lang="pt-BR" sz="1000">
                <a:solidFill>
                  <a:schemeClr val="dk1"/>
                </a:solidFill>
              </a:rPr>
              <a:t>;</a:t>
            </a:r>
            <a:endParaRPr sz="1000">
              <a:solidFill>
                <a:schemeClr val="dk1"/>
              </a:solidFill>
            </a:endParaRPr>
          </a:p>
          <a:p>
            <a:pPr indent="0" lvl="0" marL="0" rtl="0" algn="l">
              <a:lnSpc>
                <a:spcPct val="125000"/>
              </a:lnSpc>
              <a:spcBef>
                <a:spcPts val="0"/>
              </a:spcBef>
              <a:spcAft>
                <a:spcPts val="0"/>
              </a:spcAft>
              <a:buNone/>
            </a:pPr>
            <a:r>
              <a:rPr b="1" lang="pt-BR" sz="1000">
                <a:solidFill>
                  <a:srgbClr val="008800"/>
                </a:solidFill>
              </a:rPr>
              <a:t>echo</a:t>
            </a:r>
            <a:r>
              <a:rPr lang="pt-BR" sz="1000">
                <a:solidFill>
                  <a:schemeClr val="dk1"/>
                </a:solidFill>
              </a:rPr>
              <a:t> (</a:t>
            </a:r>
            <a:r>
              <a:rPr b="1" lang="pt-BR" sz="1000">
                <a:solidFill>
                  <a:srgbClr val="008800"/>
                </a:solidFill>
              </a:rPr>
              <a:t>new</a:t>
            </a:r>
            <a:r>
              <a:rPr lang="pt-BR" sz="1000">
                <a:solidFill>
                  <a:schemeClr val="dk1"/>
                </a:solidFill>
              </a:rPr>
              <a:t> CalculadoraPrazoCPC)</a:t>
            </a:r>
            <a:r>
              <a:rPr lang="pt-BR" sz="1000">
                <a:solidFill>
                  <a:srgbClr val="333333"/>
                </a:solidFill>
              </a:rPr>
              <a:t>-&gt;</a:t>
            </a:r>
            <a:r>
              <a:rPr lang="pt-BR" sz="1000">
                <a:solidFill>
                  <a:srgbClr val="0000CC"/>
                </a:solidFill>
              </a:rPr>
              <a:t>data</a:t>
            </a:r>
            <a:r>
              <a:rPr lang="pt-BR" sz="1000">
                <a:solidFill>
                  <a:schemeClr val="dk1"/>
                </a:solidFill>
              </a:rPr>
              <a:t>(</a:t>
            </a:r>
            <a:r>
              <a:rPr b="1" lang="pt-BR" sz="1000">
                <a:solidFill>
                  <a:srgbClr val="0000DD"/>
                </a:solidFill>
              </a:rPr>
              <a:t>31</a:t>
            </a:r>
            <a:r>
              <a:rPr lang="pt-BR" sz="1000">
                <a:solidFill>
                  <a:schemeClr val="dk1"/>
                </a:solidFill>
              </a:rPr>
              <a:t>)</a:t>
            </a:r>
            <a:r>
              <a:rPr lang="pt-BR" sz="1000">
                <a:solidFill>
                  <a:srgbClr val="333333"/>
                </a:solidFill>
              </a:rPr>
              <a:t>-&gt;</a:t>
            </a:r>
            <a:r>
              <a:rPr lang="pt-BR" sz="1000">
                <a:solidFill>
                  <a:srgbClr val="0000CC"/>
                </a:solidFill>
              </a:rPr>
              <a:t>format</a:t>
            </a:r>
            <a:r>
              <a:rPr lang="pt-BR" sz="1000">
                <a:solidFill>
                  <a:schemeClr val="dk1"/>
                </a:solidFill>
              </a:rPr>
              <a:t>(</a:t>
            </a:r>
            <a:r>
              <a:rPr lang="pt-BR" sz="1000">
                <a:solidFill>
                  <a:schemeClr val="dk1"/>
                </a:solidFill>
                <a:highlight>
                  <a:srgbClr val="FFF0F0"/>
                </a:highlight>
              </a:rPr>
              <a:t>"d/m/Y"</a:t>
            </a:r>
            <a:r>
              <a:rPr lang="pt-BR" sz="1000">
                <a:solidFill>
                  <a:schemeClr val="dk1"/>
                </a:solidFill>
              </a:rPr>
              <a:t>);</a:t>
            </a:r>
            <a:endParaRPr sz="1000">
              <a:solidFill>
                <a:schemeClr val="dk1"/>
              </a:solidFill>
            </a:endParaRPr>
          </a:p>
        </p:txBody>
      </p:sp>
    </p:spTree>
  </p:cSld>
  <p:clrMapOvr>
    <a:masterClrMapping/>
  </p:clrMapOvr>
</p:sld>
</file>

<file path=ppt/slides/slide4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0" name="Shape 3700"/>
        <p:cNvGrpSpPr/>
        <p:nvPr/>
      </p:nvGrpSpPr>
      <p:grpSpPr>
        <a:xfrm>
          <a:off x="0" y="0"/>
          <a:ext cx="0" cy="0"/>
          <a:chOff x="0" y="0"/>
          <a:chExt cx="0" cy="0"/>
        </a:xfrm>
      </p:grpSpPr>
      <p:sp>
        <p:nvSpPr>
          <p:cNvPr id="3701" name="Google Shape;3701;p45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sz="2600"/>
              <a:t>Pós-condição em herança (reforço e enfraquecimento)</a:t>
            </a:r>
            <a:endParaRPr sz="2600"/>
          </a:p>
        </p:txBody>
      </p:sp>
      <p:sp>
        <p:nvSpPr>
          <p:cNvPr id="3702" name="Google Shape;3702;p453"/>
          <p:cNvSpPr txBox="1"/>
          <p:nvPr/>
        </p:nvSpPr>
        <p:spPr>
          <a:xfrm>
            <a:off x="416125" y="1064050"/>
            <a:ext cx="4635900" cy="40065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pt-BR" sz="950">
                <a:solidFill>
                  <a:srgbClr val="557799"/>
                </a:solidFill>
              </a:rPr>
              <a:t>&lt;?php</a:t>
            </a:r>
            <a:endParaRPr sz="950">
              <a:solidFill>
                <a:schemeClr val="dk1"/>
              </a:solidFill>
            </a:endParaRPr>
          </a:p>
          <a:p>
            <a:pPr indent="0" lvl="0" marL="0" rtl="0" algn="l">
              <a:spcBef>
                <a:spcPts val="0"/>
              </a:spcBef>
              <a:spcAft>
                <a:spcPts val="0"/>
              </a:spcAft>
              <a:buNone/>
            </a:pPr>
            <a:r>
              <a:rPr b="1" lang="pt-BR" sz="950">
                <a:solidFill>
                  <a:srgbClr val="008800"/>
                </a:solidFill>
              </a:rPr>
              <a:t>class</a:t>
            </a:r>
            <a:r>
              <a:rPr lang="pt-BR" sz="950">
                <a:solidFill>
                  <a:schemeClr val="dk1"/>
                </a:solidFill>
              </a:rPr>
              <a:t> </a:t>
            </a:r>
            <a:r>
              <a:rPr b="1" lang="pt-BR" sz="950">
                <a:solidFill>
                  <a:srgbClr val="BB0066"/>
                </a:solidFill>
              </a:rPr>
              <a:t>ContaBancaria</a:t>
            </a:r>
            <a:r>
              <a:rPr lang="pt-BR" sz="950">
                <a:solidFill>
                  <a:schemeClr val="dk1"/>
                </a:solidFill>
              </a:rPr>
              <a:t> {</a:t>
            </a:r>
            <a:endParaRPr sz="950">
              <a:solidFill>
                <a:schemeClr val="dk1"/>
              </a:solidFill>
            </a:endParaRPr>
          </a:p>
          <a:p>
            <a:pPr indent="0" lvl="0" marL="0" rtl="0" algn="l">
              <a:spcBef>
                <a:spcPts val="0"/>
              </a:spcBef>
              <a:spcAft>
                <a:spcPts val="0"/>
              </a:spcAft>
              <a:buNone/>
            </a:pPr>
            <a:r>
              <a:rPr lang="pt-BR" sz="950">
                <a:solidFill>
                  <a:schemeClr val="dk1"/>
                </a:solidFill>
              </a:rPr>
              <a:t>    </a:t>
            </a:r>
            <a:r>
              <a:rPr b="1" lang="pt-BR" sz="950">
                <a:solidFill>
                  <a:srgbClr val="008800"/>
                </a:solidFill>
              </a:rPr>
              <a:t>protected</a:t>
            </a:r>
            <a:r>
              <a:rPr lang="pt-BR" sz="950">
                <a:solidFill>
                  <a:schemeClr val="dk1"/>
                </a:solidFill>
              </a:rPr>
              <a:t> float </a:t>
            </a:r>
            <a:r>
              <a:rPr lang="pt-BR" sz="950">
                <a:solidFill>
                  <a:srgbClr val="996633"/>
                </a:solidFill>
              </a:rPr>
              <a:t>$saldo</a:t>
            </a:r>
            <a:r>
              <a:rPr lang="pt-BR" sz="950">
                <a:solidFill>
                  <a:schemeClr val="dk1"/>
                </a:solidFill>
              </a:rPr>
              <a:t>;</a:t>
            </a:r>
            <a:endParaRPr sz="950">
              <a:solidFill>
                <a:schemeClr val="dk1"/>
              </a:solidFill>
            </a:endParaRPr>
          </a:p>
          <a:p>
            <a:pPr indent="0" lvl="0" marL="0" rtl="0" algn="l">
              <a:spcBef>
                <a:spcPts val="0"/>
              </a:spcBef>
              <a:spcAft>
                <a:spcPts val="0"/>
              </a:spcAft>
              <a:buNone/>
            </a:pPr>
            <a:r>
              <a:rPr lang="pt-BR" sz="950">
                <a:solidFill>
                  <a:schemeClr val="dk1"/>
                </a:solidFill>
              </a:rPr>
              <a:t>    </a:t>
            </a:r>
            <a:r>
              <a:rPr b="1" lang="pt-BR" sz="950">
                <a:solidFill>
                  <a:srgbClr val="008800"/>
                </a:solidFill>
              </a:rPr>
              <a:t>public</a:t>
            </a:r>
            <a:r>
              <a:rPr lang="pt-BR" sz="950">
                <a:solidFill>
                  <a:schemeClr val="dk1"/>
                </a:solidFill>
              </a:rPr>
              <a:t> </a:t>
            </a:r>
            <a:r>
              <a:rPr b="1" lang="pt-BR" sz="950">
                <a:solidFill>
                  <a:srgbClr val="008800"/>
                </a:solidFill>
              </a:rPr>
              <a:t>function</a:t>
            </a:r>
            <a:r>
              <a:rPr lang="pt-BR" sz="950">
                <a:solidFill>
                  <a:schemeClr val="dk1"/>
                </a:solidFill>
              </a:rPr>
              <a:t> </a:t>
            </a:r>
            <a:r>
              <a:rPr b="1" lang="pt-BR" sz="950">
                <a:solidFill>
                  <a:srgbClr val="0066BB"/>
                </a:solidFill>
              </a:rPr>
              <a:t>__construct</a:t>
            </a:r>
            <a:r>
              <a:rPr lang="pt-BR" sz="950">
                <a:solidFill>
                  <a:schemeClr val="dk1"/>
                </a:solidFill>
              </a:rPr>
              <a:t>(float </a:t>
            </a:r>
            <a:r>
              <a:rPr lang="pt-BR" sz="950">
                <a:solidFill>
                  <a:srgbClr val="996633"/>
                </a:solidFill>
              </a:rPr>
              <a:t>$saldoInicial</a:t>
            </a:r>
            <a:r>
              <a:rPr lang="pt-BR" sz="950">
                <a:solidFill>
                  <a:schemeClr val="dk1"/>
                </a:solidFill>
              </a:rPr>
              <a:t>){</a:t>
            </a:r>
            <a:endParaRPr sz="950">
              <a:solidFill>
                <a:schemeClr val="dk1"/>
              </a:solidFill>
            </a:endParaRPr>
          </a:p>
          <a:p>
            <a:pPr indent="0" lvl="0" marL="0" rtl="0" algn="l">
              <a:spcBef>
                <a:spcPts val="0"/>
              </a:spcBef>
              <a:spcAft>
                <a:spcPts val="0"/>
              </a:spcAft>
              <a:buNone/>
            </a:pPr>
            <a:r>
              <a:rPr lang="pt-BR" sz="950">
                <a:solidFill>
                  <a:schemeClr val="dk1"/>
                </a:solidFill>
              </a:rPr>
              <a:t>        </a:t>
            </a:r>
            <a:r>
              <a:rPr lang="pt-BR" sz="950">
                <a:solidFill>
                  <a:srgbClr val="996633"/>
                </a:solidFill>
              </a:rPr>
              <a:t>$this</a:t>
            </a:r>
            <a:r>
              <a:rPr lang="pt-BR" sz="950">
                <a:solidFill>
                  <a:srgbClr val="333333"/>
                </a:solidFill>
              </a:rPr>
              <a:t>-&gt;</a:t>
            </a:r>
            <a:r>
              <a:rPr lang="pt-BR" sz="950">
                <a:solidFill>
                  <a:srgbClr val="0000CC"/>
                </a:solidFill>
              </a:rPr>
              <a:t>saldo</a:t>
            </a:r>
            <a:r>
              <a:rPr lang="pt-BR" sz="950">
                <a:solidFill>
                  <a:schemeClr val="dk1"/>
                </a:solidFill>
              </a:rPr>
              <a:t> </a:t>
            </a:r>
            <a:r>
              <a:rPr lang="pt-BR" sz="950">
                <a:solidFill>
                  <a:srgbClr val="333333"/>
                </a:solidFill>
              </a:rPr>
              <a:t>=</a:t>
            </a:r>
            <a:r>
              <a:rPr lang="pt-BR" sz="950">
                <a:solidFill>
                  <a:schemeClr val="dk1"/>
                </a:solidFill>
              </a:rPr>
              <a:t> </a:t>
            </a:r>
            <a:r>
              <a:rPr lang="pt-BR" sz="950">
                <a:solidFill>
                  <a:srgbClr val="996633"/>
                </a:solidFill>
              </a:rPr>
              <a:t>$saldoInicial</a:t>
            </a:r>
            <a:r>
              <a:rPr lang="pt-BR" sz="950">
                <a:solidFill>
                  <a:schemeClr val="dk1"/>
                </a:solidFill>
              </a:rPr>
              <a:t>;   </a:t>
            </a:r>
            <a:endParaRPr sz="950">
              <a:solidFill>
                <a:schemeClr val="dk1"/>
              </a:solidFill>
            </a:endParaRPr>
          </a:p>
          <a:p>
            <a:pPr indent="0" lvl="0" marL="0" rtl="0" algn="l">
              <a:spcBef>
                <a:spcPts val="0"/>
              </a:spcBef>
              <a:spcAft>
                <a:spcPts val="0"/>
              </a:spcAft>
              <a:buNone/>
            </a:pPr>
            <a:r>
              <a:rPr lang="pt-BR" sz="950">
                <a:solidFill>
                  <a:schemeClr val="dk1"/>
                </a:solidFill>
              </a:rPr>
              <a:t>    }</a:t>
            </a:r>
            <a:endParaRPr sz="950">
              <a:solidFill>
                <a:schemeClr val="dk1"/>
              </a:solidFill>
            </a:endParaRPr>
          </a:p>
          <a:p>
            <a:pPr indent="0" lvl="0" marL="0" rtl="0" algn="l">
              <a:spcBef>
                <a:spcPts val="0"/>
              </a:spcBef>
              <a:spcAft>
                <a:spcPts val="0"/>
              </a:spcAft>
              <a:buNone/>
            </a:pPr>
            <a:r>
              <a:rPr lang="pt-BR" sz="950">
                <a:solidFill>
                  <a:schemeClr val="dk1"/>
                </a:solidFill>
              </a:rPr>
              <a:t>    </a:t>
            </a:r>
            <a:r>
              <a:rPr b="1" lang="pt-BR" sz="950">
                <a:solidFill>
                  <a:srgbClr val="008800"/>
                </a:solidFill>
              </a:rPr>
              <a:t>public</a:t>
            </a:r>
            <a:r>
              <a:rPr lang="pt-BR" sz="950">
                <a:solidFill>
                  <a:schemeClr val="dk1"/>
                </a:solidFill>
              </a:rPr>
              <a:t> </a:t>
            </a:r>
            <a:r>
              <a:rPr b="1" lang="pt-BR" sz="950">
                <a:solidFill>
                  <a:srgbClr val="008800"/>
                </a:solidFill>
              </a:rPr>
              <a:t>function</a:t>
            </a:r>
            <a:r>
              <a:rPr lang="pt-BR" sz="950">
                <a:solidFill>
                  <a:schemeClr val="dk1"/>
                </a:solidFill>
              </a:rPr>
              <a:t> </a:t>
            </a:r>
            <a:r>
              <a:rPr b="1" lang="pt-BR" sz="950">
                <a:solidFill>
                  <a:srgbClr val="0066BB"/>
                </a:solidFill>
              </a:rPr>
              <a:t>sacar</a:t>
            </a:r>
            <a:r>
              <a:rPr lang="pt-BR" sz="950">
                <a:solidFill>
                  <a:schemeClr val="dk1"/>
                </a:solidFill>
              </a:rPr>
              <a:t>(float </a:t>
            </a:r>
            <a:r>
              <a:rPr lang="pt-BR" sz="950">
                <a:solidFill>
                  <a:srgbClr val="996633"/>
                </a:solidFill>
              </a:rPr>
              <a:t>$valor</a:t>
            </a:r>
            <a:r>
              <a:rPr lang="pt-BR" sz="950">
                <a:solidFill>
                  <a:schemeClr val="dk1"/>
                </a:solidFill>
              </a:rPr>
              <a:t>) </a:t>
            </a:r>
            <a:r>
              <a:rPr lang="pt-BR" sz="950">
                <a:solidFill>
                  <a:srgbClr val="333333"/>
                </a:solidFill>
              </a:rPr>
              <a:t>:</a:t>
            </a:r>
            <a:r>
              <a:rPr lang="pt-BR" sz="950">
                <a:solidFill>
                  <a:schemeClr val="dk1"/>
                </a:solidFill>
              </a:rPr>
              <a:t> float { </a:t>
            </a:r>
            <a:r>
              <a:rPr lang="pt-BR" sz="950">
                <a:solidFill>
                  <a:srgbClr val="888888"/>
                </a:solidFill>
              </a:rPr>
              <a:t>//retorna apenas valores positivos</a:t>
            </a:r>
            <a:endParaRPr sz="950">
              <a:solidFill>
                <a:schemeClr val="dk1"/>
              </a:solidFill>
            </a:endParaRPr>
          </a:p>
          <a:p>
            <a:pPr indent="0" lvl="0" marL="0" rtl="0" algn="l">
              <a:spcBef>
                <a:spcPts val="0"/>
              </a:spcBef>
              <a:spcAft>
                <a:spcPts val="0"/>
              </a:spcAft>
              <a:buNone/>
            </a:pPr>
            <a:r>
              <a:rPr lang="pt-BR" sz="950">
                <a:solidFill>
                  <a:schemeClr val="dk1"/>
                </a:solidFill>
              </a:rPr>
              <a:t>        </a:t>
            </a:r>
            <a:r>
              <a:rPr b="1" lang="pt-BR" sz="950">
                <a:solidFill>
                  <a:srgbClr val="008800"/>
                </a:solidFill>
              </a:rPr>
              <a:t>if</a:t>
            </a:r>
            <a:r>
              <a:rPr lang="pt-BR" sz="950">
                <a:solidFill>
                  <a:schemeClr val="dk1"/>
                </a:solidFill>
              </a:rPr>
              <a:t>((</a:t>
            </a:r>
            <a:r>
              <a:rPr lang="pt-BR" sz="950">
                <a:solidFill>
                  <a:srgbClr val="996633"/>
                </a:solidFill>
              </a:rPr>
              <a:t>$this</a:t>
            </a:r>
            <a:r>
              <a:rPr lang="pt-BR" sz="950">
                <a:solidFill>
                  <a:srgbClr val="333333"/>
                </a:solidFill>
              </a:rPr>
              <a:t>-&gt;</a:t>
            </a:r>
            <a:r>
              <a:rPr lang="pt-BR" sz="950">
                <a:solidFill>
                  <a:srgbClr val="0000CC"/>
                </a:solidFill>
              </a:rPr>
              <a:t>saldo</a:t>
            </a:r>
            <a:r>
              <a:rPr lang="pt-BR" sz="950">
                <a:solidFill>
                  <a:schemeClr val="dk1"/>
                </a:solidFill>
              </a:rPr>
              <a:t> </a:t>
            </a:r>
            <a:r>
              <a:rPr lang="pt-BR" sz="950">
                <a:solidFill>
                  <a:srgbClr val="333333"/>
                </a:solidFill>
              </a:rPr>
              <a:t>-</a:t>
            </a:r>
            <a:r>
              <a:rPr lang="pt-BR" sz="950">
                <a:solidFill>
                  <a:schemeClr val="dk1"/>
                </a:solidFill>
              </a:rPr>
              <a:t> </a:t>
            </a:r>
            <a:r>
              <a:rPr lang="pt-BR" sz="950">
                <a:solidFill>
                  <a:srgbClr val="996633"/>
                </a:solidFill>
              </a:rPr>
              <a:t>$valor</a:t>
            </a:r>
            <a:r>
              <a:rPr lang="pt-BR" sz="950">
                <a:solidFill>
                  <a:schemeClr val="dk1"/>
                </a:solidFill>
              </a:rPr>
              <a:t>) </a:t>
            </a:r>
            <a:r>
              <a:rPr lang="pt-BR" sz="950">
                <a:solidFill>
                  <a:srgbClr val="333333"/>
                </a:solidFill>
              </a:rPr>
              <a:t>&gt;=</a:t>
            </a:r>
            <a:r>
              <a:rPr lang="pt-BR" sz="950">
                <a:solidFill>
                  <a:schemeClr val="dk1"/>
                </a:solidFill>
              </a:rPr>
              <a:t> </a:t>
            </a:r>
            <a:r>
              <a:rPr b="1" lang="pt-BR" sz="950">
                <a:solidFill>
                  <a:srgbClr val="0000DD"/>
                </a:solidFill>
              </a:rPr>
              <a:t>0</a:t>
            </a:r>
            <a:r>
              <a:rPr lang="pt-BR" sz="950">
                <a:solidFill>
                  <a:schemeClr val="dk1"/>
                </a:solidFill>
              </a:rPr>
              <a:t>)</a:t>
            </a:r>
            <a:endParaRPr sz="950">
              <a:solidFill>
                <a:schemeClr val="dk1"/>
              </a:solidFill>
            </a:endParaRPr>
          </a:p>
          <a:p>
            <a:pPr indent="0" lvl="0" marL="0" rtl="0" algn="l">
              <a:spcBef>
                <a:spcPts val="0"/>
              </a:spcBef>
              <a:spcAft>
                <a:spcPts val="0"/>
              </a:spcAft>
              <a:buNone/>
            </a:pPr>
            <a:r>
              <a:rPr lang="pt-BR" sz="950">
                <a:solidFill>
                  <a:schemeClr val="dk1"/>
                </a:solidFill>
              </a:rPr>
              <a:t>          </a:t>
            </a:r>
            <a:r>
              <a:rPr lang="pt-BR" sz="950">
                <a:solidFill>
                  <a:srgbClr val="996633"/>
                </a:solidFill>
              </a:rPr>
              <a:t>$this</a:t>
            </a:r>
            <a:r>
              <a:rPr lang="pt-BR" sz="950">
                <a:solidFill>
                  <a:srgbClr val="333333"/>
                </a:solidFill>
              </a:rPr>
              <a:t>-&gt;</a:t>
            </a:r>
            <a:r>
              <a:rPr lang="pt-BR" sz="950">
                <a:solidFill>
                  <a:srgbClr val="0000CC"/>
                </a:solidFill>
              </a:rPr>
              <a:t>saldo</a:t>
            </a:r>
            <a:r>
              <a:rPr lang="pt-BR" sz="950">
                <a:solidFill>
                  <a:schemeClr val="dk1"/>
                </a:solidFill>
              </a:rPr>
              <a:t> </a:t>
            </a:r>
            <a:r>
              <a:rPr lang="pt-BR" sz="950">
                <a:solidFill>
                  <a:srgbClr val="333333"/>
                </a:solidFill>
              </a:rPr>
              <a:t>-=</a:t>
            </a:r>
            <a:r>
              <a:rPr lang="pt-BR" sz="950">
                <a:solidFill>
                  <a:schemeClr val="dk1"/>
                </a:solidFill>
              </a:rPr>
              <a:t> </a:t>
            </a:r>
            <a:r>
              <a:rPr lang="pt-BR" sz="950">
                <a:solidFill>
                  <a:srgbClr val="996633"/>
                </a:solidFill>
              </a:rPr>
              <a:t>$valor</a:t>
            </a:r>
            <a:r>
              <a:rPr lang="pt-BR" sz="950">
                <a:solidFill>
                  <a:schemeClr val="dk1"/>
                </a:solidFill>
              </a:rPr>
              <a:t>;</a:t>
            </a:r>
            <a:endParaRPr sz="950">
              <a:solidFill>
                <a:schemeClr val="dk1"/>
              </a:solidFill>
            </a:endParaRPr>
          </a:p>
          <a:p>
            <a:pPr indent="0" lvl="0" marL="0" rtl="0" algn="l">
              <a:spcBef>
                <a:spcPts val="0"/>
              </a:spcBef>
              <a:spcAft>
                <a:spcPts val="0"/>
              </a:spcAft>
              <a:buNone/>
            </a:pPr>
            <a:r>
              <a:rPr lang="pt-BR" sz="950">
                <a:solidFill>
                  <a:schemeClr val="dk1"/>
                </a:solidFill>
              </a:rPr>
              <a:t>        </a:t>
            </a:r>
            <a:r>
              <a:rPr b="1" lang="pt-BR" sz="950">
                <a:solidFill>
                  <a:srgbClr val="008800"/>
                </a:solidFill>
              </a:rPr>
              <a:t>return</a:t>
            </a:r>
            <a:r>
              <a:rPr lang="pt-BR" sz="950">
                <a:solidFill>
                  <a:schemeClr val="dk1"/>
                </a:solidFill>
              </a:rPr>
              <a:t> </a:t>
            </a:r>
            <a:r>
              <a:rPr lang="pt-BR" sz="950">
                <a:solidFill>
                  <a:srgbClr val="996633"/>
                </a:solidFill>
              </a:rPr>
              <a:t>$this</a:t>
            </a:r>
            <a:r>
              <a:rPr lang="pt-BR" sz="950">
                <a:solidFill>
                  <a:srgbClr val="333333"/>
                </a:solidFill>
              </a:rPr>
              <a:t>-&gt;</a:t>
            </a:r>
            <a:r>
              <a:rPr lang="pt-BR" sz="950">
                <a:solidFill>
                  <a:srgbClr val="0000CC"/>
                </a:solidFill>
              </a:rPr>
              <a:t>saldo</a:t>
            </a:r>
            <a:r>
              <a:rPr lang="pt-BR" sz="950">
                <a:solidFill>
                  <a:schemeClr val="dk1"/>
                </a:solidFill>
              </a:rPr>
              <a:t>;</a:t>
            </a:r>
            <a:endParaRPr sz="950">
              <a:solidFill>
                <a:schemeClr val="dk1"/>
              </a:solidFill>
            </a:endParaRPr>
          </a:p>
          <a:p>
            <a:pPr indent="0" lvl="0" marL="0" rtl="0" algn="l">
              <a:spcBef>
                <a:spcPts val="0"/>
              </a:spcBef>
              <a:spcAft>
                <a:spcPts val="0"/>
              </a:spcAft>
              <a:buNone/>
            </a:pPr>
            <a:r>
              <a:rPr lang="pt-BR" sz="950">
                <a:solidFill>
                  <a:schemeClr val="dk1"/>
                </a:solidFill>
              </a:rPr>
              <a:t>    }</a:t>
            </a:r>
            <a:endParaRPr sz="950">
              <a:solidFill>
                <a:schemeClr val="dk1"/>
              </a:solidFill>
            </a:endParaRPr>
          </a:p>
          <a:p>
            <a:pPr indent="0" lvl="0" marL="0" rtl="0" algn="l">
              <a:spcBef>
                <a:spcPts val="0"/>
              </a:spcBef>
              <a:spcAft>
                <a:spcPts val="0"/>
              </a:spcAft>
              <a:buNone/>
            </a:pPr>
            <a:r>
              <a:rPr lang="pt-BR" sz="950">
                <a:solidFill>
                  <a:schemeClr val="dk1"/>
                </a:solidFill>
              </a:rPr>
              <a:t>}</a:t>
            </a:r>
            <a:endParaRPr sz="950">
              <a:solidFill>
                <a:schemeClr val="dk1"/>
              </a:solidFill>
            </a:endParaRPr>
          </a:p>
          <a:p>
            <a:pPr indent="0" lvl="0" marL="0" rtl="0" algn="l">
              <a:spcBef>
                <a:spcPts val="0"/>
              </a:spcBef>
              <a:spcAft>
                <a:spcPts val="0"/>
              </a:spcAft>
              <a:buNone/>
            </a:pPr>
            <a:r>
              <a:rPr b="1" lang="pt-BR" sz="950">
                <a:solidFill>
                  <a:srgbClr val="008800"/>
                </a:solidFill>
              </a:rPr>
              <a:t>class</a:t>
            </a:r>
            <a:r>
              <a:rPr lang="pt-BR" sz="950">
                <a:solidFill>
                  <a:schemeClr val="dk1"/>
                </a:solidFill>
              </a:rPr>
              <a:t> </a:t>
            </a:r>
            <a:r>
              <a:rPr b="1" lang="pt-BR" sz="950">
                <a:solidFill>
                  <a:srgbClr val="BB0066"/>
                </a:solidFill>
              </a:rPr>
              <a:t>ContaBancariaVip</a:t>
            </a:r>
            <a:r>
              <a:rPr lang="pt-BR" sz="950">
                <a:solidFill>
                  <a:schemeClr val="dk1"/>
                </a:solidFill>
              </a:rPr>
              <a:t> </a:t>
            </a:r>
            <a:r>
              <a:rPr b="1" lang="pt-BR" sz="950">
                <a:solidFill>
                  <a:srgbClr val="008800"/>
                </a:solidFill>
              </a:rPr>
              <a:t>extends</a:t>
            </a:r>
            <a:r>
              <a:rPr lang="pt-BR" sz="950">
                <a:solidFill>
                  <a:schemeClr val="dk1"/>
                </a:solidFill>
              </a:rPr>
              <a:t> ContaBancaria {</a:t>
            </a:r>
            <a:endParaRPr sz="950">
              <a:solidFill>
                <a:schemeClr val="dk1"/>
              </a:solidFill>
            </a:endParaRPr>
          </a:p>
          <a:p>
            <a:pPr indent="0" lvl="0" marL="0" rtl="0" algn="l">
              <a:spcBef>
                <a:spcPts val="0"/>
              </a:spcBef>
              <a:spcAft>
                <a:spcPts val="0"/>
              </a:spcAft>
              <a:buNone/>
            </a:pPr>
            <a:r>
              <a:rPr lang="pt-BR" sz="950">
                <a:solidFill>
                  <a:schemeClr val="dk1"/>
                </a:solidFill>
              </a:rPr>
              <a:t>    </a:t>
            </a:r>
            <a:r>
              <a:rPr b="1" lang="pt-BR" sz="950">
                <a:solidFill>
                  <a:srgbClr val="008800"/>
                </a:solidFill>
              </a:rPr>
              <a:t>private</a:t>
            </a:r>
            <a:r>
              <a:rPr lang="pt-BR" sz="950">
                <a:solidFill>
                  <a:schemeClr val="dk1"/>
                </a:solidFill>
              </a:rPr>
              <a:t> </a:t>
            </a:r>
            <a:r>
              <a:rPr b="1" lang="pt-BR" sz="950">
                <a:solidFill>
                  <a:srgbClr val="008800"/>
                </a:solidFill>
              </a:rPr>
              <a:t>const</a:t>
            </a:r>
            <a:r>
              <a:rPr lang="pt-BR" sz="950">
                <a:solidFill>
                  <a:schemeClr val="dk1"/>
                </a:solidFill>
              </a:rPr>
              <a:t> </a:t>
            </a:r>
            <a:r>
              <a:rPr b="1" lang="pt-BR" sz="950">
                <a:solidFill>
                  <a:srgbClr val="003366"/>
                </a:solidFill>
              </a:rPr>
              <a:t>TAXA</a:t>
            </a:r>
            <a:r>
              <a:rPr lang="pt-BR" sz="950">
                <a:solidFill>
                  <a:schemeClr val="dk1"/>
                </a:solidFill>
              </a:rPr>
              <a:t> </a:t>
            </a:r>
            <a:r>
              <a:rPr lang="pt-BR" sz="950">
                <a:solidFill>
                  <a:srgbClr val="333333"/>
                </a:solidFill>
              </a:rPr>
              <a:t>=</a:t>
            </a:r>
            <a:r>
              <a:rPr lang="pt-BR" sz="950">
                <a:solidFill>
                  <a:schemeClr val="dk1"/>
                </a:solidFill>
              </a:rPr>
              <a:t> </a:t>
            </a:r>
            <a:r>
              <a:rPr b="1" lang="pt-BR" sz="950">
                <a:solidFill>
                  <a:srgbClr val="6600EE"/>
                </a:solidFill>
              </a:rPr>
              <a:t>10.00</a:t>
            </a:r>
            <a:r>
              <a:rPr lang="pt-BR" sz="950">
                <a:solidFill>
                  <a:schemeClr val="dk1"/>
                </a:solidFill>
              </a:rPr>
              <a:t>;</a:t>
            </a:r>
            <a:endParaRPr sz="950">
              <a:solidFill>
                <a:schemeClr val="dk1"/>
              </a:solidFill>
            </a:endParaRPr>
          </a:p>
          <a:p>
            <a:pPr indent="0" lvl="0" marL="0" rtl="0" algn="l">
              <a:spcBef>
                <a:spcPts val="0"/>
              </a:spcBef>
              <a:spcAft>
                <a:spcPts val="0"/>
              </a:spcAft>
              <a:buNone/>
            </a:pPr>
            <a:r>
              <a:rPr lang="pt-BR" sz="950">
                <a:solidFill>
                  <a:schemeClr val="dk1"/>
                </a:solidFill>
              </a:rPr>
              <a:t>    </a:t>
            </a:r>
            <a:r>
              <a:rPr b="1" lang="pt-BR" sz="950">
                <a:solidFill>
                  <a:srgbClr val="008800"/>
                </a:solidFill>
              </a:rPr>
              <a:t>public</a:t>
            </a:r>
            <a:r>
              <a:rPr lang="pt-BR" sz="950">
                <a:solidFill>
                  <a:schemeClr val="dk1"/>
                </a:solidFill>
              </a:rPr>
              <a:t> </a:t>
            </a:r>
            <a:r>
              <a:rPr b="1" lang="pt-BR" sz="950">
                <a:solidFill>
                  <a:srgbClr val="008800"/>
                </a:solidFill>
              </a:rPr>
              <a:t>function</a:t>
            </a:r>
            <a:r>
              <a:rPr lang="pt-BR" sz="950">
                <a:solidFill>
                  <a:schemeClr val="dk1"/>
                </a:solidFill>
              </a:rPr>
              <a:t> </a:t>
            </a:r>
            <a:r>
              <a:rPr b="1" lang="pt-BR" sz="950">
                <a:solidFill>
                  <a:srgbClr val="0066BB"/>
                </a:solidFill>
              </a:rPr>
              <a:t>sacar</a:t>
            </a:r>
            <a:r>
              <a:rPr lang="pt-BR" sz="950">
                <a:solidFill>
                  <a:schemeClr val="dk1"/>
                </a:solidFill>
              </a:rPr>
              <a:t>(float </a:t>
            </a:r>
            <a:r>
              <a:rPr lang="pt-BR" sz="950">
                <a:solidFill>
                  <a:srgbClr val="996633"/>
                </a:solidFill>
              </a:rPr>
              <a:t>$valor</a:t>
            </a:r>
            <a:r>
              <a:rPr lang="pt-BR" sz="950">
                <a:solidFill>
                  <a:schemeClr val="dk1"/>
                </a:solidFill>
              </a:rPr>
              <a:t>) </a:t>
            </a:r>
            <a:r>
              <a:rPr lang="pt-BR" sz="950">
                <a:solidFill>
                  <a:srgbClr val="333333"/>
                </a:solidFill>
              </a:rPr>
              <a:t>:</a:t>
            </a:r>
            <a:r>
              <a:rPr lang="pt-BR" sz="950">
                <a:solidFill>
                  <a:schemeClr val="dk1"/>
                </a:solidFill>
              </a:rPr>
              <a:t> float {</a:t>
            </a:r>
            <a:endParaRPr sz="950">
              <a:solidFill>
                <a:schemeClr val="dk1"/>
              </a:solidFill>
            </a:endParaRPr>
          </a:p>
          <a:p>
            <a:pPr indent="0" lvl="0" marL="0" rtl="0" algn="l">
              <a:spcBef>
                <a:spcPts val="0"/>
              </a:spcBef>
              <a:spcAft>
                <a:spcPts val="0"/>
              </a:spcAft>
              <a:buNone/>
            </a:pPr>
            <a:r>
              <a:rPr lang="pt-BR" sz="950">
                <a:solidFill>
                  <a:schemeClr val="dk1"/>
                </a:solidFill>
              </a:rPr>
              <a:t>        </a:t>
            </a:r>
            <a:r>
              <a:rPr b="1" lang="pt-BR" sz="950">
                <a:solidFill>
                  <a:srgbClr val="008800"/>
                </a:solidFill>
              </a:rPr>
              <a:t>if</a:t>
            </a:r>
            <a:r>
              <a:rPr lang="pt-BR" sz="950">
                <a:solidFill>
                  <a:schemeClr val="dk1"/>
                </a:solidFill>
              </a:rPr>
              <a:t>((</a:t>
            </a:r>
            <a:r>
              <a:rPr lang="pt-BR" sz="950">
                <a:solidFill>
                  <a:srgbClr val="996633"/>
                </a:solidFill>
              </a:rPr>
              <a:t>$this</a:t>
            </a:r>
            <a:r>
              <a:rPr lang="pt-BR" sz="950">
                <a:solidFill>
                  <a:srgbClr val="333333"/>
                </a:solidFill>
              </a:rPr>
              <a:t>-&gt;</a:t>
            </a:r>
            <a:r>
              <a:rPr lang="pt-BR" sz="950">
                <a:solidFill>
                  <a:srgbClr val="0000CC"/>
                </a:solidFill>
              </a:rPr>
              <a:t>saldo</a:t>
            </a:r>
            <a:r>
              <a:rPr lang="pt-BR" sz="950">
                <a:solidFill>
                  <a:schemeClr val="dk1"/>
                </a:solidFill>
              </a:rPr>
              <a:t> </a:t>
            </a:r>
            <a:r>
              <a:rPr lang="pt-BR" sz="950">
                <a:solidFill>
                  <a:srgbClr val="333333"/>
                </a:solidFill>
              </a:rPr>
              <a:t>-</a:t>
            </a:r>
            <a:r>
              <a:rPr lang="pt-BR" sz="950">
                <a:solidFill>
                  <a:schemeClr val="dk1"/>
                </a:solidFill>
              </a:rPr>
              <a:t> </a:t>
            </a:r>
            <a:r>
              <a:rPr lang="pt-BR" sz="950">
                <a:solidFill>
                  <a:srgbClr val="996633"/>
                </a:solidFill>
              </a:rPr>
              <a:t>$valor</a:t>
            </a:r>
            <a:r>
              <a:rPr lang="pt-BR" sz="950">
                <a:solidFill>
                  <a:schemeClr val="dk1"/>
                </a:solidFill>
              </a:rPr>
              <a:t>) </a:t>
            </a:r>
            <a:r>
              <a:rPr lang="pt-BR" sz="950">
                <a:solidFill>
                  <a:srgbClr val="333333"/>
                </a:solidFill>
              </a:rPr>
              <a:t>&gt;=</a:t>
            </a:r>
            <a:r>
              <a:rPr lang="pt-BR" sz="950">
                <a:solidFill>
                  <a:schemeClr val="dk1"/>
                </a:solidFill>
              </a:rPr>
              <a:t> self</a:t>
            </a:r>
            <a:r>
              <a:rPr lang="pt-BR" sz="950">
                <a:solidFill>
                  <a:srgbClr val="333333"/>
                </a:solidFill>
              </a:rPr>
              <a:t>::</a:t>
            </a:r>
            <a:r>
              <a:rPr lang="pt-BR" sz="950">
                <a:solidFill>
                  <a:srgbClr val="0000CC"/>
                </a:solidFill>
              </a:rPr>
              <a:t>TAXA</a:t>
            </a:r>
            <a:r>
              <a:rPr lang="pt-BR" sz="950">
                <a:solidFill>
                  <a:schemeClr val="dk1"/>
                </a:solidFill>
              </a:rPr>
              <a:t>)</a:t>
            </a:r>
            <a:endParaRPr sz="950">
              <a:solidFill>
                <a:schemeClr val="dk1"/>
              </a:solidFill>
            </a:endParaRPr>
          </a:p>
          <a:p>
            <a:pPr indent="0" lvl="0" marL="0" rtl="0" algn="l">
              <a:spcBef>
                <a:spcPts val="0"/>
              </a:spcBef>
              <a:spcAft>
                <a:spcPts val="0"/>
              </a:spcAft>
              <a:buNone/>
            </a:pPr>
            <a:r>
              <a:rPr lang="pt-BR" sz="950">
                <a:solidFill>
                  <a:schemeClr val="dk1"/>
                </a:solidFill>
              </a:rPr>
              <a:t>            </a:t>
            </a:r>
            <a:r>
              <a:rPr lang="pt-BR" sz="950">
                <a:solidFill>
                  <a:srgbClr val="996633"/>
                </a:solidFill>
              </a:rPr>
              <a:t>$this</a:t>
            </a:r>
            <a:r>
              <a:rPr lang="pt-BR" sz="950">
                <a:solidFill>
                  <a:srgbClr val="333333"/>
                </a:solidFill>
              </a:rPr>
              <a:t>-&gt;</a:t>
            </a:r>
            <a:r>
              <a:rPr lang="pt-BR" sz="950">
                <a:solidFill>
                  <a:srgbClr val="0000CC"/>
                </a:solidFill>
              </a:rPr>
              <a:t>saldo</a:t>
            </a:r>
            <a:r>
              <a:rPr lang="pt-BR" sz="950">
                <a:solidFill>
                  <a:schemeClr val="dk1"/>
                </a:solidFill>
              </a:rPr>
              <a:t> </a:t>
            </a:r>
            <a:r>
              <a:rPr lang="pt-BR" sz="950">
                <a:solidFill>
                  <a:srgbClr val="333333"/>
                </a:solidFill>
              </a:rPr>
              <a:t>-=</a:t>
            </a:r>
            <a:r>
              <a:rPr lang="pt-BR" sz="950">
                <a:solidFill>
                  <a:schemeClr val="dk1"/>
                </a:solidFill>
              </a:rPr>
              <a:t> </a:t>
            </a:r>
            <a:r>
              <a:rPr lang="pt-BR" sz="950">
                <a:solidFill>
                  <a:srgbClr val="996633"/>
                </a:solidFill>
              </a:rPr>
              <a:t>$valor</a:t>
            </a:r>
            <a:r>
              <a:rPr lang="pt-BR" sz="950">
                <a:solidFill>
                  <a:schemeClr val="dk1"/>
                </a:solidFill>
              </a:rPr>
              <a:t>;</a:t>
            </a:r>
            <a:endParaRPr sz="950">
              <a:solidFill>
                <a:schemeClr val="dk1"/>
              </a:solidFill>
            </a:endParaRPr>
          </a:p>
          <a:p>
            <a:pPr indent="0" lvl="0" marL="0" rtl="0" algn="l">
              <a:spcBef>
                <a:spcPts val="0"/>
              </a:spcBef>
              <a:spcAft>
                <a:spcPts val="0"/>
              </a:spcAft>
              <a:buNone/>
            </a:pPr>
            <a:r>
              <a:rPr lang="pt-BR" sz="950">
                <a:solidFill>
                  <a:schemeClr val="dk1"/>
                </a:solidFill>
              </a:rPr>
              <a:t>        </a:t>
            </a:r>
            <a:r>
              <a:rPr b="1" lang="pt-BR" sz="950">
                <a:solidFill>
                  <a:srgbClr val="008800"/>
                </a:solidFill>
              </a:rPr>
              <a:t>return</a:t>
            </a:r>
            <a:r>
              <a:rPr lang="pt-BR" sz="950">
                <a:solidFill>
                  <a:schemeClr val="dk1"/>
                </a:solidFill>
              </a:rPr>
              <a:t> </a:t>
            </a:r>
            <a:r>
              <a:rPr lang="pt-BR" sz="950">
                <a:solidFill>
                  <a:srgbClr val="996633"/>
                </a:solidFill>
              </a:rPr>
              <a:t>$this</a:t>
            </a:r>
            <a:r>
              <a:rPr lang="pt-BR" sz="950">
                <a:solidFill>
                  <a:srgbClr val="333333"/>
                </a:solidFill>
              </a:rPr>
              <a:t>-&gt;</a:t>
            </a:r>
            <a:r>
              <a:rPr lang="pt-BR" sz="950">
                <a:solidFill>
                  <a:srgbClr val="0000CC"/>
                </a:solidFill>
              </a:rPr>
              <a:t>saldo</a:t>
            </a:r>
            <a:r>
              <a:rPr lang="pt-BR" sz="950">
                <a:solidFill>
                  <a:schemeClr val="dk1"/>
                </a:solidFill>
              </a:rPr>
              <a:t>;</a:t>
            </a:r>
            <a:endParaRPr sz="950">
              <a:solidFill>
                <a:schemeClr val="dk1"/>
              </a:solidFill>
            </a:endParaRPr>
          </a:p>
          <a:p>
            <a:pPr indent="0" lvl="0" marL="0" rtl="0" algn="l">
              <a:spcBef>
                <a:spcPts val="0"/>
              </a:spcBef>
              <a:spcAft>
                <a:spcPts val="0"/>
              </a:spcAft>
              <a:buNone/>
            </a:pPr>
            <a:r>
              <a:rPr lang="pt-BR" sz="950">
                <a:solidFill>
                  <a:schemeClr val="dk1"/>
                </a:solidFill>
              </a:rPr>
              <a:t>    }</a:t>
            </a:r>
            <a:endParaRPr sz="950">
              <a:solidFill>
                <a:schemeClr val="dk1"/>
              </a:solidFill>
            </a:endParaRPr>
          </a:p>
          <a:p>
            <a:pPr indent="0" lvl="0" marL="0" rtl="0" algn="l">
              <a:spcBef>
                <a:spcPts val="0"/>
              </a:spcBef>
              <a:spcAft>
                <a:spcPts val="0"/>
              </a:spcAft>
              <a:buNone/>
            </a:pPr>
            <a:r>
              <a:rPr lang="pt-BR" sz="950">
                <a:solidFill>
                  <a:schemeClr val="dk1"/>
                </a:solidFill>
              </a:rPr>
              <a:t>}</a:t>
            </a:r>
            <a:endParaRPr sz="950">
              <a:solidFill>
                <a:schemeClr val="dk1"/>
              </a:solidFill>
            </a:endParaRPr>
          </a:p>
          <a:p>
            <a:pPr indent="0" lvl="0" marL="0" rtl="0" algn="l">
              <a:spcBef>
                <a:spcPts val="0"/>
              </a:spcBef>
              <a:spcAft>
                <a:spcPts val="0"/>
              </a:spcAft>
              <a:buNone/>
            </a:pPr>
            <a:r>
              <a:rPr b="1" lang="pt-BR" sz="950">
                <a:solidFill>
                  <a:srgbClr val="008800"/>
                </a:solidFill>
              </a:rPr>
              <a:t>class</a:t>
            </a:r>
            <a:r>
              <a:rPr lang="pt-BR" sz="950">
                <a:solidFill>
                  <a:schemeClr val="dk1"/>
                </a:solidFill>
              </a:rPr>
              <a:t> </a:t>
            </a:r>
            <a:r>
              <a:rPr b="1" lang="pt-BR" sz="950">
                <a:solidFill>
                  <a:srgbClr val="BB0066"/>
                </a:solidFill>
              </a:rPr>
              <a:t>ContaBancariaIlimitada</a:t>
            </a:r>
            <a:r>
              <a:rPr lang="pt-BR" sz="950">
                <a:solidFill>
                  <a:schemeClr val="dk1"/>
                </a:solidFill>
              </a:rPr>
              <a:t> </a:t>
            </a:r>
            <a:r>
              <a:rPr b="1" lang="pt-BR" sz="950">
                <a:solidFill>
                  <a:srgbClr val="008800"/>
                </a:solidFill>
              </a:rPr>
              <a:t>extends</a:t>
            </a:r>
            <a:r>
              <a:rPr lang="pt-BR" sz="950">
                <a:solidFill>
                  <a:schemeClr val="dk1"/>
                </a:solidFill>
              </a:rPr>
              <a:t> ContaBancaria {</a:t>
            </a:r>
            <a:endParaRPr sz="950">
              <a:solidFill>
                <a:schemeClr val="dk1"/>
              </a:solidFill>
            </a:endParaRPr>
          </a:p>
          <a:p>
            <a:pPr indent="0" lvl="0" marL="0" rtl="0" algn="l">
              <a:spcBef>
                <a:spcPts val="0"/>
              </a:spcBef>
              <a:spcAft>
                <a:spcPts val="0"/>
              </a:spcAft>
              <a:buNone/>
            </a:pPr>
            <a:r>
              <a:rPr lang="pt-BR" sz="950">
                <a:solidFill>
                  <a:schemeClr val="dk1"/>
                </a:solidFill>
              </a:rPr>
              <a:t>    </a:t>
            </a:r>
            <a:r>
              <a:rPr b="1" lang="pt-BR" sz="950">
                <a:solidFill>
                  <a:srgbClr val="008800"/>
                </a:solidFill>
              </a:rPr>
              <a:t>public</a:t>
            </a:r>
            <a:r>
              <a:rPr lang="pt-BR" sz="950">
                <a:solidFill>
                  <a:schemeClr val="dk1"/>
                </a:solidFill>
              </a:rPr>
              <a:t> </a:t>
            </a:r>
            <a:r>
              <a:rPr b="1" lang="pt-BR" sz="950">
                <a:solidFill>
                  <a:srgbClr val="008800"/>
                </a:solidFill>
              </a:rPr>
              <a:t>function</a:t>
            </a:r>
            <a:r>
              <a:rPr lang="pt-BR" sz="950">
                <a:solidFill>
                  <a:schemeClr val="dk1"/>
                </a:solidFill>
              </a:rPr>
              <a:t> </a:t>
            </a:r>
            <a:r>
              <a:rPr b="1" lang="pt-BR" sz="950">
                <a:solidFill>
                  <a:srgbClr val="0066BB"/>
                </a:solidFill>
              </a:rPr>
              <a:t>sacar</a:t>
            </a:r>
            <a:r>
              <a:rPr lang="pt-BR" sz="950">
                <a:solidFill>
                  <a:schemeClr val="dk1"/>
                </a:solidFill>
              </a:rPr>
              <a:t>(float </a:t>
            </a:r>
            <a:r>
              <a:rPr lang="pt-BR" sz="950">
                <a:solidFill>
                  <a:srgbClr val="996633"/>
                </a:solidFill>
              </a:rPr>
              <a:t>$valor</a:t>
            </a:r>
            <a:r>
              <a:rPr lang="pt-BR" sz="950">
                <a:solidFill>
                  <a:schemeClr val="dk1"/>
                </a:solidFill>
              </a:rPr>
              <a:t>) </a:t>
            </a:r>
            <a:r>
              <a:rPr lang="pt-BR" sz="950">
                <a:solidFill>
                  <a:srgbClr val="333333"/>
                </a:solidFill>
              </a:rPr>
              <a:t>:</a:t>
            </a:r>
            <a:r>
              <a:rPr lang="pt-BR" sz="950">
                <a:solidFill>
                  <a:schemeClr val="dk1"/>
                </a:solidFill>
              </a:rPr>
              <a:t> float {</a:t>
            </a:r>
            <a:endParaRPr sz="950">
              <a:solidFill>
                <a:schemeClr val="dk1"/>
              </a:solidFill>
            </a:endParaRPr>
          </a:p>
          <a:p>
            <a:pPr indent="0" lvl="0" marL="0" rtl="0" algn="l">
              <a:spcBef>
                <a:spcPts val="0"/>
              </a:spcBef>
              <a:spcAft>
                <a:spcPts val="0"/>
              </a:spcAft>
              <a:buNone/>
            </a:pPr>
            <a:r>
              <a:rPr lang="pt-BR" sz="950">
                <a:solidFill>
                  <a:schemeClr val="dk1"/>
                </a:solidFill>
              </a:rPr>
              <a:t>        </a:t>
            </a:r>
            <a:r>
              <a:rPr lang="pt-BR" sz="950">
                <a:solidFill>
                  <a:srgbClr val="996633"/>
                </a:solidFill>
              </a:rPr>
              <a:t>$this</a:t>
            </a:r>
            <a:r>
              <a:rPr lang="pt-BR" sz="950">
                <a:solidFill>
                  <a:srgbClr val="333333"/>
                </a:solidFill>
              </a:rPr>
              <a:t>-&gt;</a:t>
            </a:r>
            <a:r>
              <a:rPr lang="pt-BR" sz="950">
                <a:solidFill>
                  <a:srgbClr val="0000CC"/>
                </a:solidFill>
              </a:rPr>
              <a:t>saldo</a:t>
            </a:r>
            <a:r>
              <a:rPr lang="pt-BR" sz="950">
                <a:solidFill>
                  <a:schemeClr val="dk1"/>
                </a:solidFill>
              </a:rPr>
              <a:t> </a:t>
            </a:r>
            <a:r>
              <a:rPr lang="pt-BR" sz="950">
                <a:solidFill>
                  <a:srgbClr val="333333"/>
                </a:solidFill>
              </a:rPr>
              <a:t>-=</a:t>
            </a:r>
            <a:r>
              <a:rPr lang="pt-BR" sz="950">
                <a:solidFill>
                  <a:schemeClr val="dk1"/>
                </a:solidFill>
              </a:rPr>
              <a:t> </a:t>
            </a:r>
            <a:r>
              <a:rPr lang="pt-BR" sz="950">
                <a:solidFill>
                  <a:srgbClr val="996633"/>
                </a:solidFill>
              </a:rPr>
              <a:t>$valor</a:t>
            </a:r>
            <a:r>
              <a:rPr lang="pt-BR" sz="950">
                <a:solidFill>
                  <a:schemeClr val="dk1"/>
                </a:solidFill>
              </a:rPr>
              <a:t>;</a:t>
            </a:r>
            <a:endParaRPr sz="950">
              <a:solidFill>
                <a:schemeClr val="dk1"/>
              </a:solidFill>
            </a:endParaRPr>
          </a:p>
          <a:p>
            <a:pPr indent="0" lvl="0" marL="0" rtl="0" algn="l">
              <a:spcBef>
                <a:spcPts val="0"/>
              </a:spcBef>
              <a:spcAft>
                <a:spcPts val="0"/>
              </a:spcAft>
              <a:buNone/>
            </a:pPr>
            <a:r>
              <a:rPr lang="pt-BR" sz="950">
                <a:solidFill>
                  <a:schemeClr val="dk1"/>
                </a:solidFill>
              </a:rPr>
              <a:t>        </a:t>
            </a:r>
            <a:r>
              <a:rPr b="1" lang="pt-BR" sz="950">
                <a:solidFill>
                  <a:srgbClr val="008800"/>
                </a:solidFill>
              </a:rPr>
              <a:t>return</a:t>
            </a:r>
            <a:r>
              <a:rPr lang="pt-BR" sz="950">
                <a:solidFill>
                  <a:schemeClr val="dk1"/>
                </a:solidFill>
              </a:rPr>
              <a:t> </a:t>
            </a:r>
            <a:r>
              <a:rPr lang="pt-BR" sz="950">
                <a:solidFill>
                  <a:srgbClr val="996633"/>
                </a:solidFill>
              </a:rPr>
              <a:t>$this</a:t>
            </a:r>
            <a:r>
              <a:rPr lang="pt-BR" sz="950">
                <a:solidFill>
                  <a:srgbClr val="333333"/>
                </a:solidFill>
              </a:rPr>
              <a:t>-&gt;</a:t>
            </a:r>
            <a:r>
              <a:rPr lang="pt-BR" sz="950">
                <a:solidFill>
                  <a:srgbClr val="0000CC"/>
                </a:solidFill>
              </a:rPr>
              <a:t>saldo</a:t>
            </a:r>
            <a:r>
              <a:rPr lang="pt-BR" sz="950">
                <a:solidFill>
                  <a:schemeClr val="dk1"/>
                </a:solidFill>
              </a:rPr>
              <a:t>;</a:t>
            </a:r>
            <a:endParaRPr sz="950">
              <a:solidFill>
                <a:schemeClr val="dk1"/>
              </a:solidFill>
            </a:endParaRPr>
          </a:p>
          <a:p>
            <a:pPr indent="0" lvl="0" marL="0" rtl="0" algn="l">
              <a:spcBef>
                <a:spcPts val="0"/>
              </a:spcBef>
              <a:spcAft>
                <a:spcPts val="0"/>
              </a:spcAft>
              <a:buNone/>
            </a:pPr>
            <a:r>
              <a:rPr lang="pt-BR" sz="950">
                <a:solidFill>
                  <a:schemeClr val="dk1"/>
                </a:solidFill>
              </a:rPr>
              <a:t>    }</a:t>
            </a:r>
            <a:endParaRPr sz="950">
              <a:solidFill>
                <a:schemeClr val="dk1"/>
              </a:solidFill>
            </a:endParaRPr>
          </a:p>
          <a:p>
            <a:pPr indent="0" lvl="0" marL="0" rtl="0" algn="l">
              <a:lnSpc>
                <a:spcPct val="125000"/>
              </a:lnSpc>
              <a:spcBef>
                <a:spcPts val="0"/>
              </a:spcBef>
              <a:spcAft>
                <a:spcPts val="0"/>
              </a:spcAft>
              <a:buNone/>
            </a:pPr>
            <a:r>
              <a:rPr lang="pt-BR" sz="950">
                <a:solidFill>
                  <a:schemeClr val="dk1"/>
                </a:solidFill>
              </a:rPr>
              <a:t>}</a:t>
            </a:r>
            <a:endParaRPr sz="950">
              <a:solidFill>
                <a:schemeClr val="dk1"/>
              </a:solidFill>
            </a:endParaRPr>
          </a:p>
        </p:txBody>
      </p:sp>
      <p:sp>
        <p:nvSpPr>
          <p:cNvPr id="3703" name="Google Shape;3703;p453"/>
          <p:cNvSpPr txBox="1"/>
          <p:nvPr/>
        </p:nvSpPr>
        <p:spPr>
          <a:xfrm>
            <a:off x="5168450" y="1071750"/>
            <a:ext cx="3663900" cy="4006500"/>
          </a:xfrm>
          <a:prstGeom prst="rect">
            <a:avLst/>
          </a:prstGeom>
          <a:noFill/>
          <a:ln cap="flat" cmpd="sng" w="9525">
            <a:solidFill>
              <a:srgbClr val="000000"/>
            </a:solidFill>
            <a:prstDash val="dash"/>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rPr lang="pt-BR">
                <a:solidFill>
                  <a:schemeClr val="dk2"/>
                </a:solidFill>
              </a:rPr>
              <a:t>“U</a:t>
            </a:r>
            <a:r>
              <a:rPr lang="pt-BR">
                <a:solidFill>
                  <a:schemeClr val="dk2"/>
                </a:solidFill>
              </a:rPr>
              <a:t>ma subclasse que enfraquece uma pós-condição está dizendo que ela não pode fazer tudo o que sua superclasse pode fazer”. (MA, 2009)</a:t>
            </a:r>
            <a:endParaRPr/>
          </a:p>
        </p:txBody>
      </p:sp>
    </p:spTree>
  </p:cSld>
  <p:clrMapOvr>
    <a:masterClrMapping/>
  </p:clrMapOvr>
</p:sld>
</file>

<file path=ppt/slides/slide4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7" name="Shape 3707"/>
        <p:cNvGrpSpPr/>
        <p:nvPr/>
      </p:nvGrpSpPr>
      <p:grpSpPr>
        <a:xfrm>
          <a:off x="0" y="0"/>
          <a:ext cx="0" cy="0"/>
          <a:chOff x="0" y="0"/>
          <a:chExt cx="0" cy="0"/>
        </a:xfrm>
      </p:grpSpPr>
      <p:sp>
        <p:nvSpPr>
          <p:cNvPr id="3708" name="Google Shape;3708;p45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Invariância</a:t>
            </a:r>
            <a:endParaRPr/>
          </a:p>
        </p:txBody>
      </p:sp>
      <p:sp>
        <p:nvSpPr>
          <p:cNvPr id="3709" name="Google Shape;3709;p454"/>
          <p:cNvSpPr txBox="1"/>
          <p:nvPr/>
        </p:nvSpPr>
        <p:spPr>
          <a:xfrm>
            <a:off x="311700" y="936600"/>
            <a:ext cx="3483600" cy="41556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pt-BR" sz="900">
                <a:solidFill>
                  <a:srgbClr val="557799"/>
                </a:solidFill>
              </a:rPr>
              <a:t>&lt;?php</a:t>
            </a:r>
            <a:endParaRPr sz="900">
              <a:solidFill>
                <a:schemeClr val="dk1"/>
              </a:solidFill>
            </a:endParaRPr>
          </a:p>
          <a:p>
            <a:pPr indent="0" lvl="0" marL="0" rtl="0" algn="l">
              <a:spcBef>
                <a:spcPts val="0"/>
              </a:spcBef>
              <a:spcAft>
                <a:spcPts val="0"/>
              </a:spcAft>
              <a:buNone/>
            </a:pPr>
            <a:r>
              <a:rPr b="1" lang="pt-BR" sz="900">
                <a:solidFill>
                  <a:srgbClr val="008800"/>
                </a:solidFill>
              </a:rPr>
              <a:t>class</a:t>
            </a:r>
            <a:r>
              <a:rPr lang="pt-BR" sz="900">
                <a:solidFill>
                  <a:schemeClr val="dk1"/>
                </a:solidFill>
              </a:rPr>
              <a:t> </a:t>
            </a:r>
            <a:r>
              <a:rPr b="1" lang="pt-BR" sz="900">
                <a:solidFill>
                  <a:srgbClr val="BB0066"/>
                </a:solidFill>
              </a:rPr>
              <a:t>Pessoa</a:t>
            </a: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protected</a:t>
            </a:r>
            <a:r>
              <a:rPr lang="pt-BR" sz="900">
                <a:solidFill>
                  <a:schemeClr val="dk1"/>
                </a:solidFill>
              </a:rPr>
              <a:t> string </a:t>
            </a:r>
            <a:r>
              <a:rPr lang="pt-BR" sz="900">
                <a:solidFill>
                  <a:srgbClr val="996633"/>
                </a:solidFill>
              </a:rPr>
              <a:t>$nome</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protected</a:t>
            </a:r>
            <a:r>
              <a:rPr lang="pt-BR" sz="900">
                <a:solidFill>
                  <a:schemeClr val="dk1"/>
                </a:solidFill>
              </a:rPr>
              <a:t> string </a:t>
            </a:r>
            <a:r>
              <a:rPr lang="pt-BR" sz="900">
                <a:solidFill>
                  <a:srgbClr val="996633"/>
                </a:solidFill>
              </a:rPr>
              <a:t>$apelido</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protected</a:t>
            </a:r>
            <a:r>
              <a:rPr lang="pt-BR" sz="900">
                <a:solidFill>
                  <a:schemeClr val="dk1"/>
                </a:solidFill>
              </a:rPr>
              <a:t> </a:t>
            </a:r>
            <a:r>
              <a:rPr b="1" lang="pt-BR" sz="900">
                <a:solidFill>
                  <a:srgbClr val="008800"/>
                </a:solidFill>
              </a:rPr>
              <a:t>function</a:t>
            </a:r>
            <a:r>
              <a:rPr lang="pt-BR" sz="900">
                <a:solidFill>
                  <a:schemeClr val="dk1"/>
                </a:solidFill>
              </a:rPr>
              <a:t> </a:t>
            </a:r>
            <a:r>
              <a:rPr b="1" lang="pt-BR" sz="900">
                <a:solidFill>
                  <a:srgbClr val="0066BB"/>
                </a:solidFill>
              </a:rPr>
              <a:t>invariant</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r>
              <a:rPr lang="pt-BR" sz="900">
                <a:solidFill>
                  <a:srgbClr val="007020"/>
                </a:solidFill>
              </a:rPr>
              <a:t>assert</a:t>
            </a:r>
            <a:r>
              <a:rPr lang="pt-BR" sz="900">
                <a:solidFill>
                  <a:schemeClr val="dk1"/>
                </a:solidFill>
              </a:rPr>
              <a:t>((</a:t>
            </a:r>
            <a:r>
              <a:rPr lang="pt-BR" sz="900">
                <a:solidFill>
                  <a:srgbClr val="996633"/>
                </a:solidFill>
              </a:rPr>
              <a:t>$this</a:t>
            </a:r>
            <a:r>
              <a:rPr lang="pt-BR" sz="900">
                <a:solidFill>
                  <a:srgbClr val="333333"/>
                </a:solidFill>
              </a:rPr>
              <a:t>-&gt;</a:t>
            </a:r>
            <a:r>
              <a:rPr lang="pt-BR" sz="900">
                <a:solidFill>
                  <a:srgbClr val="0000CC"/>
                </a:solidFill>
              </a:rPr>
              <a:t>nome</a:t>
            </a:r>
            <a:r>
              <a:rPr lang="pt-BR" sz="900">
                <a:solidFill>
                  <a:schemeClr val="dk1"/>
                </a:solidFill>
              </a:rPr>
              <a:t> </a:t>
            </a:r>
            <a:r>
              <a:rPr lang="pt-BR" sz="900">
                <a:solidFill>
                  <a:srgbClr val="333333"/>
                </a:solidFill>
              </a:rPr>
              <a:t>!=</a:t>
            </a:r>
            <a:r>
              <a:rPr lang="pt-BR" sz="900">
                <a:solidFill>
                  <a:schemeClr val="dk1"/>
                </a:solidFill>
              </a:rPr>
              <a:t> </a:t>
            </a:r>
            <a:r>
              <a:rPr lang="pt-BR" sz="900">
                <a:solidFill>
                  <a:srgbClr val="996633"/>
                </a:solidFill>
              </a:rPr>
              <a:t>$this</a:t>
            </a:r>
            <a:r>
              <a:rPr lang="pt-BR" sz="900">
                <a:solidFill>
                  <a:srgbClr val="333333"/>
                </a:solidFill>
              </a:rPr>
              <a:t>-&gt;</a:t>
            </a:r>
            <a:r>
              <a:rPr lang="pt-BR" sz="900">
                <a:solidFill>
                  <a:srgbClr val="0000CC"/>
                </a:solidFill>
              </a:rPr>
              <a:t>apelido</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public</a:t>
            </a:r>
            <a:r>
              <a:rPr lang="pt-BR" sz="900">
                <a:solidFill>
                  <a:schemeClr val="dk1"/>
                </a:solidFill>
              </a:rPr>
              <a:t> </a:t>
            </a:r>
            <a:r>
              <a:rPr b="1" lang="pt-BR" sz="900">
                <a:solidFill>
                  <a:srgbClr val="008800"/>
                </a:solidFill>
              </a:rPr>
              <a:t>function</a:t>
            </a:r>
            <a:r>
              <a:rPr lang="pt-BR" sz="900">
                <a:solidFill>
                  <a:schemeClr val="dk1"/>
                </a:solidFill>
              </a:rPr>
              <a:t> </a:t>
            </a:r>
            <a:r>
              <a:rPr b="1" lang="pt-BR" sz="900">
                <a:solidFill>
                  <a:srgbClr val="0066BB"/>
                </a:solidFill>
              </a:rPr>
              <a:t>__construct</a:t>
            </a:r>
            <a:r>
              <a:rPr lang="pt-BR" sz="900">
                <a:solidFill>
                  <a:schemeClr val="dk1"/>
                </a:solidFill>
              </a:rPr>
              <a:t>(string </a:t>
            </a:r>
            <a:r>
              <a:rPr lang="pt-BR" sz="900">
                <a:solidFill>
                  <a:srgbClr val="996633"/>
                </a:solidFill>
              </a:rPr>
              <a:t>$nome</a:t>
            </a:r>
            <a:r>
              <a:rPr lang="pt-BR" sz="900">
                <a:solidFill>
                  <a:schemeClr val="dk1"/>
                </a:solidFill>
              </a:rPr>
              <a:t>, string </a:t>
            </a:r>
            <a:r>
              <a:rPr lang="pt-BR" sz="900">
                <a:solidFill>
                  <a:srgbClr val="996633"/>
                </a:solidFill>
              </a:rPr>
              <a:t>$apelido</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r>
              <a:rPr lang="pt-BR" sz="900">
                <a:solidFill>
                  <a:srgbClr val="996633"/>
                </a:solidFill>
              </a:rPr>
              <a:t>$this</a:t>
            </a:r>
            <a:r>
              <a:rPr lang="pt-BR" sz="900">
                <a:solidFill>
                  <a:srgbClr val="333333"/>
                </a:solidFill>
              </a:rPr>
              <a:t>-&gt;</a:t>
            </a:r>
            <a:r>
              <a:rPr lang="pt-BR" sz="900">
                <a:solidFill>
                  <a:srgbClr val="0000CC"/>
                </a:solidFill>
              </a:rPr>
              <a:t>nome</a:t>
            </a:r>
            <a:r>
              <a:rPr lang="pt-BR" sz="900">
                <a:solidFill>
                  <a:schemeClr val="dk1"/>
                </a:solidFill>
              </a:rPr>
              <a:t> </a:t>
            </a:r>
            <a:r>
              <a:rPr lang="pt-BR" sz="900">
                <a:solidFill>
                  <a:srgbClr val="333333"/>
                </a:solidFill>
              </a:rPr>
              <a:t>=</a:t>
            </a:r>
            <a:r>
              <a:rPr lang="pt-BR" sz="900">
                <a:solidFill>
                  <a:schemeClr val="dk1"/>
                </a:solidFill>
              </a:rPr>
              <a:t> </a:t>
            </a:r>
            <a:r>
              <a:rPr lang="pt-BR" sz="900">
                <a:solidFill>
                  <a:srgbClr val="996633"/>
                </a:solidFill>
              </a:rPr>
              <a:t>$nome</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r>
              <a:rPr lang="pt-BR" sz="900">
                <a:solidFill>
                  <a:srgbClr val="996633"/>
                </a:solidFill>
              </a:rPr>
              <a:t>$this</a:t>
            </a:r>
            <a:r>
              <a:rPr lang="pt-BR" sz="900">
                <a:solidFill>
                  <a:srgbClr val="333333"/>
                </a:solidFill>
              </a:rPr>
              <a:t>-&gt;</a:t>
            </a:r>
            <a:r>
              <a:rPr lang="pt-BR" sz="900">
                <a:solidFill>
                  <a:srgbClr val="0000CC"/>
                </a:solidFill>
              </a:rPr>
              <a:t>apelido</a:t>
            </a:r>
            <a:r>
              <a:rPr lang="pt-BR" sz="900">
                <a:solidFill>
                  <a:schemeClr val="dk1"/>
                </a:solidFill>
              </a:rPr>
              <a:t> </a:t>
            </a:r>
            <a:r>
              <a:rPr lang="pt-BR" sz="900">
                <a:solidFill>
                  <a:srgbClr val="333333"/>
                </a:solidFill>
              </a:rPr>
              <a:t>=</a:t>
            </a:r>
            <a:r>
              <a:rPr lang="pt-BR" sz="900">
                <a:solidFill>
                  <a:schemeClr val="dk1"/>
                </a:solidFill>
              </a:rPr>
              <a:t> </a:t>
            </a:r>
            <a:r>
              <a:rPr lang="pt-BR" sz="900">
                <a:solidFill>
                  <a:srgbClr val="996633"/>
                </a:solidFill>
              </a:rPr>
              <a:t>$apelido</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public</a:t>
            </a:r>
            <a:r>
              <a:rPr lang="pt-BR" sz="900">
                <a:solidFill>
                  <a:schemeClr val="dk1"/>
                </a:solidFill>
              </a:rPr>
              <a:t> </a:t>
            </a:r>
            <a:r>
              <a:rPr b="1" lang="pt-BR" sz="900">
                <a:solidFill>
                  <a:srgbClr val="008800"/>
                </a:solidFill>
              </a:rPr>
              <a:t>function</a:t>
            </a:r>
            <a:r>
              <a:rPr lang="pt-BR" sz="900">
                <a:solidFill>
                  <a:schemeClr val="dk1"/>
                </a:solidFill>
              </a:rPr>
              <a:t> </a:t>
            </a:r>
            <a:r>
              <a:rPr b="1" lang="pt-BR" sz="900">
                <a:solidFill>
                  <a:srgbClr val="0066BB"/>
                </a:solidFill>
              </a:rPr>
              <a:t>__set</a:t>
            </a:r>
            <a:r>
              <a:rPr lang="pt-BR" sz="900">
                <a:solidFill>
                  <a:schemeClr val="dk1"/>
                </a:solidFill>
              </a:rPr>
              <a:t>(</a:t>
            </a:r>
            <a:r>
              <a:rPr lang="pt-BR" sz="900">
                <a:solidFill>
                  <a:srgbClr val="996633"/>
                </a:solidFill>
              </a:rPr>
              <a:t>$nome</a:t>
            </a:r>
            <a:r>
              <a:rPr lang="pt-BR" sz="900">
                <a:solidFill>
                  <a:schemeClr val="dk1"/>
                </a:solidFill>
              </a:rPr>
              <a:t>, </a:t>
            </a:r>
            <a:r>
              <a:rPr lang="pt-BR" sz="900">
                <a:solidFill>
                  <a:srgbClr val="996633"/>
                </a:solidFill>
              </a:rPr>
              <a:t>$value</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r>
              <a:rPr lang="pt-BR" sz="900">
                <a:solidFill>
                  <a:srgbClr val="996633"/>
                </a:solidFill>
              </a:rPr>
              <a:t>$this</a:t>
            </a:r>
            <a:r>
              <a:rPr lang="pt-BR" sz="900">
                <a:solidFill>
                  <a:srgbClr val="333333"/>
                </a:solidFill>
              </a:rPr>
              <a:t>-&gt;</a:t>
            </a:r>
            <a:r>
              <a:rPr lang="pt-BR" sz="900">
                <a:solidFill>
                  <a:srgbClr val="0000CC"/>
                </a:solidFill>
              </a:rPr>
              <a:t>invariant</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r>
              <a:rPr lang="pt-BR" sz="900">
                <a:solidFill>
                  <a:srgbClr val="996633"/>
                </a:solidFill>
              </a:rPr>
              <a:t>$this</a:t>
            </a:r>
            <a:r>
              <a:rPr lang="pt-BR" sz="900">
                <a:solidFill>
                  <a:srgbClr val="333333"/>
                </a:solidFill>
              </a:rPr>
              <a:t>-&gt;</a:t>
            </a:r>
            <a:r>
              <a:rPr lang="pt-BR" sz="900">
                <a:solidFill>
                  <a:srgbClr val="996633"/>
                </a:solidFill>
              </a:rPr>
              <a:t>$nome</a:t>
            </a:r>
            <a:r>
              <a:rPr lang="pt-BR" sz="900">
                <a:solidFill>
                  <a:schemeClr val="dk1"/>
                </a:solidFill>
              </a:rPr>
              <a:t> </a:t>
            </a:r>
            <a:r>
              <a:rPr lang="pt-BR" sz="900">
                <a:solidFill>
                  <a:srgbClr val="333333"/>
                </a:solidFill>
              </a:rPr>
              <a:t>=</a:t>
            </a:r>
            <a:r>
              <a:rPr lang="pt-BR" sz="900">
                <a:solidFill>
                  <a:schemeClr val="dk1"/>
                </a:solidFill>
              </a:rPr>
              <a:t> </a:t>
            </a:r>
            <a:r>
              <a:rPr lang="pt-BR" sz="900">
                <a:solidFill>
                  <a:srgbClr val="996633"/>
                </a:solidFill>
              </a:rPr>
              <a:t>$value</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public</a:t>
            </a:r>
            <a:r>
              <a:rPr lang="pt-BR" sz="900">
                <a:solidFill>
                  <a:schemeClr val="dk1"/>
                </a:solidFill>
              </a:rPr>
              <a:t> </a:t>
            </a:r>
            <a:r>
              <a:rPr b="1" lang="pt-BR" sz="900">
                <a:solidFill>
                  <a:srgbClr val="008800"/>
                </a:solidFill>
              </a:rPr>
              <a:t>function</a:t>
            </a:r>
            <a:r>
              <a:rPr lang="pt-BR" sz="900">
                <a:solidFill>
                  <a:schemeClr val="dk1"/>
                </a:solidFill>
              </a:rPr>
              <a:t> </a:t>
            </a:r>
            <a:r>
              <a:rPr b="1" lang="pt-BR" sz="900">
                <a:solidFill>
                  <a:srgbClr val="0066BB"/>
                </a:solidFill>
              </a:rPr>
              <a:t>__get</a:t>
            </a:r>
            <a:r>
              <a:rPr lang="pt-BR" sz="900">
                <a:solidFill>
                  <a:schemeClr val="dk1"/>
                </a:solidFill>
              </a:rPr>
              <a:t>(</a:t>
            </a:r>
            <a:r>
              <a:rPr lang="pt-BR" sz="900">
                <a:solidFill>
                  <a:srgbClr val="996633"/>
                </a:solidFill>
              </a:rPr>
              <a:t>$nome</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r>
              <a:rPr lang="pt-BR" sz="900">
                <a:solidFill>
                  <a:srgbClr val="996633"/>
                </a:solidFill>
              </a:rPr>
              <a:t>$this</a:t>
            </a:r>
            <a:r>
              <a:rPr lang="pt-BR" sz="900">
                <a:solidFill>
                  <a:srgbClr val="333333"/>
                </a:solidFill>
              </a:rPr>
              <a:t>-&gt;</a:t>
            </a:r>
            <a:r>
              <a:rPr lang="pt-BR" sz="900">
                <a:solidFill>
                  <a:srgbClr val="0000CC"/>
                </a:solidFill>
              </a:rPr>
              <a:t>invariant</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return</a:t>
            </a:r>
            <a:r>
              <a:rPr lang="pt-BR" sz="900">
                <a:solidFill>
                  <a:schemeClr val="dk1"/>
                </a:solidFill>
              </a:rPr>
              <a:t> </a:t>
            </a:r>
            <a:r>
              <a:rPr lang="pt-BR" sz="900">
                <a:solidFill>
                  <a:srgbClr val="996633"/>
                </a:solidFill>
              </a:rPr>
              <a:t>$this</a:t>
            </a:r>
            <a:r>
              <a:rPr lang="pt-BR" sz="900">
                <a:solidFill>
                  <a:srgbClr val="333333"/>
                </a:solidFill>
              </a:rPr>
              <a:t>-&gt;</a:t>
            </a:r>
            <a:r>
              <a:rPr lang="pt-BR" sz="900">
                <a:solidFill>
                  <a:srgbClr val="996633"/>
                </a:solidFill>
              </a:rPr>
              <a:t>$nome</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a:t>
            </a:r>
            <a:endParaRPr sz="900">
              <a:solidFill>
                <a:schemeClr val="dk1"/>
              </a:solidFill>
            </a:endParaRPr>
          </a:p>
          <a:p>
            <a:pPr indent="0" lvl="0" marL="0" rtl="0" algn="l">
              <a:spcBef>
                <a:spcPts val="0"/>
              </a:spcBef>
              <a:spcAft>
                <a:spcPts val="0"/>
              </a:spcAft>
              <a:buNone/>
            </a:pPr>
            <a:r>
              <a:rPr b="1" lang="pt-BR" sz="900">
                <a:solidFill>
                  <a:srgbClr val="008800"/>
                </a:solidFill>
              </a:rPr>
              <a:t>c</a:t>
            </a:r>
            <a:r>
              <a:rPr b="1" lang="pt-BR" sz="900">
                <a:solidFill>
                  <a:srgbClr val="008800"/>
                </a:solidFill>
              </a:rPr>
              <a:t>lass</a:t>
            </a:r>
            <a:r>
              <a:rPr lang="pt-BR" sz="900">
                <a:solidFill>
                  <a:schemeClr val="dk1"/>
                </a:solidFill>
              </a:rPr>
              <a:t> </a:t>
            </a:r>
            <a:r>
              <a:rPr b="1" lang="pt-BR" sz="900">
                <a:solidFill>
                  <a:srgbClr val="BB0066"/>
                </a:solidFill>
              </a:rPr>
              <a:t>BoaPessoa</a:t>
            </a:r>
            <a:r>
              <a:rPr lang="pt-BR" sz="900">
                <a:solidFill>
                  <a:schemeClr val="dk1"/>
                </a:solidFill>
              </a:rPr>
              <a:t> </a:t>
            </a:r>
            <a:r>
              <a:rPr b="1" lang="pt-BR" sz="900">
                <a:solidFill>
                  <a:srgbClr val="008800"/>
                </a:solidFill>
              </a:rPr>
              <a:t>extends</a:t>
            </a:r>
            <a:r>
              <a:rPr lang="pt-BR" sz="900">
                <a:solidFill>
                  <a:schemeClr val="dk1"/>
                </a:solidFill>
              </a:rPr>
              <a:t> Pessoa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public</a:t>
            </a:r>
            <a:r>
              <a:rPr lang="pt-BR" sz="900">
                <a:solidFill>
                  <a:schemeClr val="dk1"/>
                </a:solidFill>
              </a:rPr>
              <a:t> </a:t>
            </a:r>
            <a:r>
              <a:rPr b="1" lang="pt-BR" sz="900">
                <a:solidFill>
                  <a:srgbClr val="008800"/>
                </a:solidFill>
              </a:rPr>
              <a:t>function</a:t>
            </a:r>
            <a:r>
              <a:rPr lang="pt-BR" sz="900">
                <a:solidFill>
                  <a:schemeClr val="dk1"/>
                </a:solidFill>
              </a:rPr>
              <a:t> </a:t>
            </a:r>
            <a:r>
              <a:rPr b="1" lang="pt-BR" sz="900">
                <a:solidFill>
                  <a:srgbClr val="0066BB"/>
                </a:solidFill>
              </a:rPr>
              <a:t>getNomeCompleto</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return</a:t>
            </a:r>
            <a:r>
              <a:rPr lang="pt-BR" sz="900">
                <a:solidFill>
                  <a:schemeClr val="dk1"/>
                </a:solidFill>
              </a:rPr>
              <a:t> </a:t>
            </a:r>
            <a:r>
              <a:rPr lang="pt-BR" sz="900">
                <a:solidFill>
                  <a:srgbClr val="996633"/>
                </a:solidFill>
              </a:rPr>
              <a:t>$this</a:t>
            </a:r>
            <a:r>
              <a:rPr lang="pt-BR" sz="900">
                <a:solidFill>
                  <a:srgbClr val="333333"/>
                </a:solidFill>
              </a:rPr>
              <a:t>-&gt;</a:t>
            </a:r>
            <a:r>
              <a:rPr lang="pt-BR" sz="900">
                <a:solidFill>
                  <a:srgbClr val="0000CC"/>
                </a:solidFill>
              </a:rPr>
              <a:t>nome</a:t>
            </a:r>
            <a:r>
              <a:rPr lang="pt-BR" sz="900">
                <a:solidFill>
                  <a:srgbClr val="333333"/>
                </a:solidFill>
              </a:rPr>
              <a:t>.</a:t>
            </a:r>
            <a:r>
              <a:rPr lang="pt-BR" sz="900">
                <a:solidFill>
                  <a:schemeClr val="dk1"/>
                </a:solidFill>
                <a:highlight>
                  <a:srgbClr val="FFF0F0"/>
                </a:highlight>
              </a:rPr>
              <a:t>" "</a:t>
            </a:r>
            <a:r>
              <a:rPr lang="pt-BR" sz="900">
                <a:solidFill>
                  <a:srgbClr val="333333"/>
                </a:solidFill>
              </a:rPr>
              <a:t>.</a:t>
            </a:r>
            <a:r>
              <a:rPr lang="pt-BR" sz="900">
                <a:solidFill>
                  <a:srgbClr val="996633"/>
                </a:solidFill>
              </a:rPr>
              <a:t>$this</a:t>
            </a:r>
            <a:r>
              <a:rPr lang="pt-BR" sz="900">
                <a:solidFill>
                  <a:srgbClr val="333333"/>
                </a:solidFill>
              </a:rPr>
              <a:t>-&gt;</a:t>
            </a:r>
            <a:r>
              <a:rPr lang="pt-BR" sz="900">
                <a:solidFill>
                  <a:srgbClr val="0000CC"/>
                </a:solidFill>
              </a:rPr>
              <a:t>apelido</a:t>
            </a:r>
            <a:r>
              <a:rPr lang="pt-BR" sz="900">
                <a:solidFill>
                  <a:srgbClr val="333333"/>
                </a:solidFill>
              </a:rPr>
              <a:t>.</a:t>
            </a:r>
            <a:r>
              <a:rPr lang="pt-BR" sz="900">
                <a:solidFill>
                  <a:schemeClr val="dk1"/>
                </a:solidFill>
              </a:rPr>
              <a:t> </a:t>
            </a:r>
            <a:r>
              <a:rPr lang="pt-BR" sz="900">
                <a:solidFill>
                  <a:schemeClr val="dk1"/>
                </a:solidFill>
                <a:highlight>
                  <a:srgbClr val="FFF0F0"/>
                </a:highlight>
              </a:rPr>
              <a:t>"!!!"</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a:t>
            </a:r>
            <a:endParaRPr sz="900">
              <a:solidFill>
                <a:schemeClr val="dk1"/>
              </a:solidFill>
            </a:endParaRPr>
          </a:p>
          <a:p>
            <a:pPr indent="0" lvl="0" marL="0" rtl="0" algn="l">
              <a:spcBef>
                <a:spcPts val="0"/>
              </a:spcBef>
              <a:spcAft>
                <a:spcPts val="0"/>
              </a:spcAft>
              <a:buNone/>
            </a:pPr>
            <a:r>
              <a:rPr b="1" lang="pt-BR" sz="900">
                <a:solidFill>
                  <a:srgbClr val="008800"/>
                </a:solidFill>
              </a:rPr>
              <a:t>class</a:t>
            </a:r>
            <a:r>
              <a:rPr lang="pt-BR" sz="900">
                <a:solidFill>
                  <a:schemeClr val="dk1"/>
                </a:solidFill>
              </a:rPr>
              <a:t> </a:t>
            </a:r>
            <a:r>
              <a:rPr b="1" lang="pt-BR" sz="900">
                <a:solidFill>
                  <a:srgbClr val="BB0066"/>
                </a:solidFill>
              </a:rPr>
              <a:t>MalvadaPessoa</a:t>
            </a:r>
            <a:r>
              <a:rPr lang="pt-BR" sz="900">
                <a:solidFill>
                  <a:schemeClr val="dk1"/>
                </a:solidFill>
              </a:rPr>
              <a:t> </a:t>
            </a:r>
            <a:r>
              <a:rPr b="1" lang="pt-BR" sz="900">
                <a:solidFill>
                  <a:srgbClr val="008800"/>
                </a:solidFill>
              </a:rPr>
              <a:t>extends</a:t>
            </a:r>
            <a:r>
              <a:rPr lang="pt-BR" sz="900">
                <a:solidFill>
                  <a:schemeClr val="dk1"/>
                </a:solidFill>
              </a:rPr>
              <a:t> Pessoa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protected</a:t>
            </a:r>
            <a:r>
              <a:rPr lang="pt-BR" sz="900">
                <a:solidFill>
                  <a:schemeClr val="dk1"/>
                </a:solidFill>
              </a:rPr>
              <a:t> </a:t>
            </a:r>
            <a:r>
              <a:rPr b="1" lang="pt-BR" sz="900">
                <a:solidFill>
                  <a:srgbClr val="008800"/>
                </a:solidFill>
              </a:rPr>
              <a:t>function</a:t>
            </a:r>
            <a:r>
              <a:rPr lang="pt-BR" sz="900">
                <a:solidFill>
                  <a:schemeClr val="dk1"/>
                </a:solidFill>
              </a:rPr>
              <a:t> </a:t>
            </a:r>
            <a:r>
              <a:rPr b="1" lang="pt-BR" sz="900">
                <a:solidFill>
                  <a:srgbClr val="0066BB"/>
                </a:solidFill>
              </a:rPr>
              <a:t>invariant</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r>
              <a:rPr lang="pt-BR" sz="900">
                <a:solidFill>
                  <a:srgbClr val="007020"/>
                </a:solidFill>
              </a:rPr>
              <a:t>assert</a:t>
            </a:r>
            <a:r>
              <a:rPr lang="pt-BR" sz="900">
                <a:solidFill>
                  <a:schemeClr val="dk1"/>
                </a:solidFill>
              </a:rPr>
              <a:t>((</a:t>
            </a:r>
            <a:r>
              <a:rPr lang="pt-BR" sz="900">
                <a:solidFill>
                  <a:srgbClr val="996633"/>
                </a:solidFill>
              </a:rPr>
              <a:t>$this</a:t>
            </a:r>
            <a:r>
              <a:rPr lang="pt-BR" sz="900">
                <a:solidFill>
                  <a:srgbClr val="333333"/>
                </a:solidFill>
              </a:rPr>
              <a:t>-&gt;</a:t>
            </a:r>
            <a:r>
              <a:rPr lang="pt-BR" sz="900">
                <a:solidFill>
                  <a:srgbClr val="0000CC"/>
                </a:solidFill>
              </a:rPr>
              <a:t>nome</a:t>
            </a:r>
            <a:r>
              <a:rPr lang="pt-BR" sz="900">
                <a:solidFill>
                  <a:schemeClr val="dk1"/>
                </a:solidFill>
              </a:rPr>
              <a:t> </a:t>
            </a:r>
            <a:r>
              <a:rPr lang="pt-BR" sz="900">
                <a:solidFill>
                  <a:srgbClr val="333333"/>
                </a:solidFill>
              </a:rPr>
              <a:t>!=</a:t>
            </a:r>
            <a:r>
              <a:rPr lang="pt-BR" sz="900">
                <a:solidFill>
                  <a:schemeClr val="dk1"/>
                </a:solidFill>
              </a:rPr>
              <a:t> </a:t>
            </a:r>
            <a:r>
              <a:rPr lang="pt-BR" sz="900">
                <a:solidFill>
                  <a:schemeClr val="dk1"/>
                </a:solidFill>
                <a:highlight>
                  <a:srgbClr val="FFF0F0"/>
                </a:highlight>
              </a:rPr>
              <a:t>""</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a:t>
            </a:r>
            <a:endParaRPr sz="900">
              <a:solidFill>
                <a:schemeClr val="dk1"/>
              </a:solidFill>
            </a:endParaRPr>
          </a:p>
        </p:txBody>
      </p:sp>
      <p:sp>
        <p:nvSpPr>
          <p:cNvPr id="3710" name="Google Shape;3710;p454"/>
          <p:cNvSpPr txBox="1"/>
          <p:nvPr/>
        </p:nvSpPr>
        <p:spPr>
          <a:xfrm>
            <a:off x="3861800" y="936600"/>
            <a:ext cx="5110200" cy="9753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pt-BR" sz="1000">
                <a:solidFill>
                  <a:srgbClr val="996633"/>
                </a:solidFill>
              </a:rPr>
              <a:t>$gp</a:t>
            </a:r>
            <a:r>
              <a:rPr lang="pt-BR" sz="1000">
                <a:solidFill>
                  <a:schemeClr val="dk1"/>
                </a:solidFill>
              </a:rPr>
              <a:t> </a:t>
            </a:r>
            <a:r>
              <a:rPr lang="pt-BR" sz="1000">
                <a:solidFill>
                  <a:srgbClr val="333333"/>
                </a:solidFill>
              </a:rPr>
              <a:t>=</a:t>
            </a:r>
            <a:r>
              <a:rPr lang="pt-BR" sz="1000">
                <a:solidFill>
                  <a:schemeClr val="dk1"/>
                </a:solidFill>
              </a:rPr>
              <a:t> </a:t>
            </a:r>
            <a:r>
              <a:rPr b="1" lang="pt-BR" sz="1000">
                <a:solidFill>
                  <a:srgbClr val="008800"/>
                </a:solidFill>
              </a:rPr>
              <a:t>new</a:t>
            </a:r>
            <a:r>
              <a:rPr lang="pt-BR" sz="1000">
                <a:solidFill>
                  <a:schemeClr val="dk1"/>
                </a:solidFill>
              </a:rPr>
              <a:t> BoaPessoa(</a:t>
            </a:r>
            <a:r>
              <a:rPr lang="pt-BR" sz="1000">
                <a:solidFill>
                  <a:schemeClr val="dk1"/>
                </a:solidFill>
                <a:highlight>
                  <a:srgbClr val="FFF0F0"/>
                </a:highlight>
              </a:rPr>
              <a:t>"João"</a:t>
            </a:r>
            <a:r>
              <a:rPr lang="pt-BR" sz="1000">
                <a:solidFill>
                  <a:schemeClr val="dk1"/>
                </a:solidFill>
              </a:rPr>
              <a:t>, </a:t>
            </a:r>
            <a:r>
              <a:rPr lang="pt-BR" sz="1000">
                <a:solidFill>
                  <a:schemeClr val="dk1"/>
                </a:solidFill>
                <a:highlight>
                  <a:srgbClr val="FFF0F0"/>
                </a:highlight>
              </a:rPr>
              <a:t>"Joãozinho"</a:t>
            </a:r>
            <a:r>
              <a:rPr lang="pt-BR" sz="1000">
                <a:solidFill>
                  <a:schemeClr val="dk1"/>
                </a:solidFill>
              </a:rPr>
              <a:t>);</a:t>
            </a:r>
            <a:endParaRPr sz="1000">
              <a:solidFill>
                <a:schemeClr val="dk1"/>
              </a:solidFill>
            </a:endParaRPr>
          </a:p>
          <a:p>
            <a:pPr indent="0" lvl="0" marL="0" rtl="0" algn="l">
              <a:spcBef>
                <a:spcPts val="0"/>
              </a:spcBef>
              <a:spcAft>
                <a:spcPts val="0"/>
              </a:spcAft>
              <a:buNone/>
            </a:pPr>
            <a:r>
              <a:rPr b="1" lang="pt-BR" sz="1000">
                <a:solidFill>
                  <a:srgbClr val="008800"/>
                </a:solidFill>
              </a:rPr>
              <a:t>echo</a:t>
            </a:r>
            <a:r>
              <a:rPr lang="pt-BR" sz="1000">
                <a:solidFill>
                  <a:schemeClr val="dk1"/>
                </a:solidFill>
              </a:rPr>
              <a:t> </a:t>
            </a:r>
            <a:r>
              <a:rPr lang="pt-BR" sz="1000">
                <a:solidFill>
                  <a:srgbClr val="996633"/>
                </a:solidFill>
              </a:rPr>
              <a:t>$gp</a:t>
            </a:r>
            <a:r>
              <a:rPr lang="pt-BR" sz="1000">
                <a:solidFill>
                  <a:srgbClr val="333333"/>
                </a:solidFill>
              </a:rPr>
              <a:t>-&gt;</a:t>
            </a:r>
            <a:r>
              <a:rPr lang="pt-BR" sz="1000">
                <a:solidFill>
                  <a:srgbClr val="0000CC"/>
                </a:solidFill>
              </a:rPr>
              <a:t>apelido</a:t>
            </a:r>
            <a:r>
              <a:rPr lang="pt-BR" sz="1000">
                <a:solidFill>
                  <a:schemeClr val="dk1"/>
                </a:solidFill>
              </a:rPr>
              <a:t>;</a:t>
            </a:r>
            <a:endParaRPr sz="1000">
              <a:solidFill>
                <a:schemeClr val="dk1"/>
              </a:solidFill>
            </a:endParaRPr>
          </a:p>
          <a:p>
            <a:pPr indent="0" lvl="0" marL="0" rtl="0" algn="l">
              <a:spcBef>
                <a:spcPts val="0"/>
              </a:spcBef>
              <a:spcAft>
                <a:spcPts val="0"/>
              </a:spcAft>
              <a:buNone/>
            </a:pPr>
            <a:r>
              <a:rPr b="1" lang="pt-BR" sz="1000">
                <a:solidFill>
                  <a:srgbClr val="008800"/>
                </a:solidFill>
              </a:rPr>
              <a:t>echo</a:t>
            </a:r>
            <a:r>
              <a:rPr lang="pt-BR" sz="1000">
                <a:solidFill>
                  <a:schemeClr val="dk1"/>
                </a:solidFill>
              </a:rPr>
              <a:t> </a:t>
            </a:r>
            <a:r>
              <a:rPr lang="pt-BR" sz="1000">
                <a:solidFill>
                  <a:srgbClr val="996633"/>
                </a:solidFill>
              </a:rPr>
              <a:t>$gp</a:t>
            </a:r>
            <a:r>
              <a:rPr lang="pt-BR" sz="1000">
                <a:solidFill>
                  <a:srgbClr val="333333"/>
                </a:solidFill>
              </a:rPr>
              <a:t>-&gt;</a:t>
            </a:r>
            <a:r>
              <a:rPr lang="pt-BR" sz="1000">
                <a:solidFill>
                  <a:srgbClr val="0000CC"/>
                </a:solidFill>
              </a:rPr>
              <a:t>getNomeCompleto</a:t>
            </a:r>
            <a:r>
              <a:rPr lang="pt-BR" sz="1000">
                <a:solidFill>
                  <a:schemeClr val="dk1"/>
                </a:solidFill>
              </a:rPr>
              <a:t>();</a:t>
            </a:r>
            <a:endParaRPr sz="1000">
              <a:solidFill>
                <a:schemeClr val="dk1"/>
              </a:solidFill>
            </a:endParaRPr>
          </a:p>
          <a:p>
            <a:pPr indent="0" lvl="0" marL="0" rtl="0" algn="l">
              <a:spcBef>
                <a:spcPts val="0"/>
              </a:spcBef>
              <a:spcAft>
                <a:spcPts val="0"/>
              </a:spcAft>
              <a:buNone/>
            </a:pPr>
            <a:r>
              <a:rPr lang="pt-BR" sz="1000">
                <a:solidFill>
                  <a:srgbClr val="996633"/>
                </a:solidFill>
              </a:rPr>
              <a:t>$bp</a:t>
            </a:r>
            <a:r>
              <a:rPr lang="pt-BR" sz="1000">
                <a:solidFill>
                  <a:schemeClr val="dk1"/>
                </a:solidFill>
              </a:rPr>
              <a:t> </a:t>
            </a:r>
            <a:r>
              <a:rPr lang="pt-BR" sz="1000">
                <a:solidFill>
                  <a:srgbClr val="333333"/>
                </a:solidFill>
              </a:rPr>
              <a:t>=</a:t>
            </a:r>
            <a:r>
              <a:rPr lang="pt-BR" sz="1000">
                <a:solidFill>
                  <a:schemeClr val="dk1"/>
                </a:solidFill>
              </a:rPr>
              <a:t> </a:t>
            </a:r>
            <a:r>
              <a:rPr b="1" lang="pt-BR" sz="1000">
                <a:solidFill>
                  <a:srgbClr val="008800"/>
                </a:solidFill>
              </a:rPr>
              <a:t>new</a:t>
            </a:r>
            <a:r>
              <a:rPr lang="pt-BR" sz="1000">
                <a:solidFill>
                  <a:schemeClr val="dk1"/>
                </a:solidFill>
              </a:rPr>
              <a:t> MalvadaPessoa(</a:t>
            </a:r>
            <a:r>
              <a:rPr lang="pt-BR" sz="1000">
                <a:solidFill>
                  <a:schemeClr val="dk1"/>
                </a:solidFill>
                <a:highlight>
                  <a:srgbClr val="FFF0F0"/>
                </a:highlight>
              </a:rPr>
              <a:t>"João"</a:t>
            </a:r>
            <a:r>
              <a:rPr lang="pt-BR" sz="1000">
                <a:solidFill>
                  <a:schemeClr val="dk1"/>
                </a:solidFill>
              </a:rPr>
              <a:t>, </a:t>
            </a:r>
            <a:r>
              <a:rPr lang="pt-BR" sz="1000">
                <a:solidFill>
                  <a:schemeClr val="dk1"/>
                </a:solidFill>
                <a:highlight>
                  <a:srgbClr val="FFF0F0"/>
                </a:highlight>
              </a:rPr>
              <a:t>"João"</a:t>
            </a:r>
            <a:r>
              <a:rPr lang="pt-BR" sz="1000">
                <a:solidFill>
                  <a:schemeClr val="dk1"/>
                </a:solidFill>
              </a:rPr>
              <a:t>);</a:t>
            </a:r>
            <a:endParaRPr sz="1000">
              <a:solidFill>
                <a:schemeClr val="dk1"/>
              </a:solidFill>
            </a:endParaRPr>
          </a:p>
          <a:p>
            <a:pPr indent="0" lvl="0" marL="0" rtl="0" algn="l">
              <a:lnSpc>
                <a:spcPct val="125000"/>
              </a:lnSpc>
              <a:spcBef>
                <a:spcPts val="0"/>
              </a:spcBef>
              <a:spcAft>
                <a:spcPts val="0"/>
              </a:spcAft>
              <a:buNone/>
            </a:pPr>
            <a:r>
              <a:rPr b="1" lang="pt-BR" sz="1000">
                <a:solidFill>
                  <a:srgbClr val="008800"/>
                </a:solidFill>
              </a:rPr>
              <a:t>echo</a:t>
            </a:r>
            <a:r>
              <a:rPr lang="pt-BR" sz="1000">
                <a:solidFill>
                  <a:schemeClr val="dk1"/>
                </a:solidFill>
              </a:rPr>
              <a:t> </a:t>
            </a:r>
            <a:r>
              <a:rPr lang="pt-BR" sz="1000">
                <a:solidFill>
                  <a:srgbClr val="996633"/>
                </a:solidFill>
              </a:rPr>
              <a:t>$bp</a:t>
            </a:r>
            <a:r>
              <a:rPr lang="pt-BR" sz="1000">
                <a:solidFill>
                  <a:srgbClr val="333333"/>
                </a:solidFill>
              </a:rPr>
              <a:t>-&gt;</a:t>
            </a:r>
            <a:r>
              <a:rPr lang="pt-BR" sz="1000">
                <a:solidFill>
                  <a:srgbClr val="0000CC"/>
                </a:solidFill>
              </a:rPr>
              <a:t>apelido</a:t>
            </a:r>
            <a:r>
              <a:rPr lang="pt-BR" sz="1000">
                <a:solidFill>
                  <a:schemeClr val="dk1"/>
                </a:solidFill>
              </a:rPr>
              <a:t>;</a:t>
            </a:r>
            <a:endParaRPr sz="1000">
              <a:solidFill>
                <a:schemeClr val="dk1"/>
              </a:solidFill>
            </a:endParaRPr>
          </a:p>
        </p:txBody>
      </p:sp>
      <p:sp>
        <p:nvSpPr>
          <p:cNvPr id="3711" name="Google Shape;3711;p454"/>
          <p:cNvSpPr txBox="1"/>
          <p:nvPr/>
        </p:nvSpPr>
        <p:spPr>
          <a:xfrm>
            <a:off x="3861800" y="2079450"/>
            <a:ext cx="5110200" cy="3012600"/>
          </a:xfrm>
          <a:prstGeom prst="rect">
            <a:avLst/>
          </a:prstGeom>
          <a:noFill/>
          <a:ln cap="flat" cmpd="sng" w="9525">
            <a:solidFill>
              <a:srgbClr val="000000"/>
            </a:solidFill>
            <a:prstDash val="dash"/>
            <a:round/>
            <a:headEnd len="sm" w="sm" type="none"/>
            <a:tailEnd len="sm" w="sm" type="none"/>
          </a:ln>
        </p:spPr>
        <p:txBody>
          <a:bodyPr anchorCtr="0" anchor="ctr" bIns="91425" lIns="91425" spcFirstLastPara="1" rIns="91425" wrap="square" tIns="91425">
            <a:noAutofit/>
          </a:bodyPr>
          <a:lstStyle/>
          <a:p>
            <a:pPr indent="-298450" lvl="0" marL="457200" rtl="0" algn="just">
              <a:spcBef>
                <a:spcPts val="0"/>
              </a:spcBef>
              <a:spcAft>
                <a:spcPts val="0"/>
              </a:spcAft>
              <a:buClr>
                <a:schemeClr val="dk2"/>
              </a:buClr>
              <a:buSzPts val="1100"/>
              <a:buChar char="●"/>
            </a:pPr>
            <a:r>
              <a:rPr lang="pt-BR" sz="1100">
                <a:solidFill>
                  <a:schemeClr val="dk2"/>
                </a:solidFill>
              </a:rPr>
              <a:t>Na matemática, um invariante é uma propriedade de um objeto matemático (ou uma classe de objetos matemáticos) que permanece inalterada, após operações ou transformações de um determinado tipo serem aplicadas aos objetos (WIKIPEDIA, 2019).</a:t>
            </a:r>
            <a:endParaRPr sz="1100">
              <a:solidFill>
                <a:schemeClr val="dk2"/>
              </a:solidFill>
            </a:endParaRPr>
          </a:p>
          <a:p>
            <a:pPr indent="-298450" lvl="0" marL="457200" rtl="0" algn="just">
              <a:spcBef>
                <a:spcPts val="0"/>
              </a:spcBef>
              <a:spcAft>
                <a:spcPts val="0"/>
              </a:spcAft>
              <a:buClr>
                <a:schemeClr val="dk2"/>
              </a:buClr>
              <a:buSzPts val="1100"/>
              <a:buChar char="●"/>
            </a:pPr>
            <a:r>
              <a:rPr lang="pt-BR" sz="1100">
                <a:solidFill>
                  <a:schemeClr val="dk2"/>
                </a:solidFill>
              </a:rPr>
              <a:t>Na OOP, invariância é um conjunto de asserções que sempre devem ser verdadeiras durante a vida de um objeto para que o programa seja válido (NODET, 2010) </a:t>
            </a:r>
            <a:endParaRPr sz="1100">
              <a:solidFill>
                <a:schemeClr val="dk2"/>
              </a:solidFill>
            </a:endParaRPr>
          </a:p>
          <a:p>
            <a:pPr indent="-298450" lvl="0" marL="457200" rtl="0" algn="just">
              <a:spcBef>
                <a:spcPts val="0"/>
              </a:spcBef>
              <a:spcAft>
                <a:spcPts val="0"/>
              </a:spcAft>
              <a:buClr>
                <a:schemeClr val="dk2"/>
              </a:buClr>
              <a:buSzPts val="1100"/>
              <a:buChar char="●"/>
            </a:pPr>
            <a:r>
              <a:rPr lang="pt-BR" sz="1100">
                <a:solidFill>
                  <a:schemeClr val="dk2"/>
                </a:solidFill>
              </a:rPr>
              <a:t>Neste exemplo foi utilizado uma assertion, que uma ferramenta de desenvolvimento e um recurso de linguagens usadas para verificar se uma expressão condicional é avaliada como verdadeira quando o programa é executado</a:t>
            </a:r>
            <a:endParaRPr sz="1100">
              <a:solidFill>
                <a:schemeClr val="dk2"/>
              </a:solidFill>
            </a:endParaRPr>
          </a:p>
          <a:p>
            <a:pPr indent="-298450" lvl="0" marL="457200" rtl="0" algn="just">
              <a:spcBef>
                <a:spcPts val="0"/>
              </a:spcBef>
              <a:spcAft>
                <a:spcPts val="0"/>
              </a:spcAft>
              <a:buClr>
                <a:schemeClr val="dk2"/>
              </a:buClr>
              <a:buSzPts val="1100"/>
              <a:buChar char="●"/>
            </a:pPr>
            <a:r>
              <a:rPr lang="pt-BR" sz="1100">
                <a:solidFill>
                  <a:schemeClr val="dk2"/>
                </a:solidFill>
              </a:rPr>
              <a:t>Segundo Liskov, Invariantes do supertipo devem ser preservados em um subtipo.</a:t>
            </a:r>
            <a:endParaRPr sz="1100">
              <a:solidFill>
                <a:schemeClr val="dk2"/>
              </a:solidFill>
            </a:endParaRPr>
          </a:p>
          <a:p>
            <a:pPr indent="-298450" lvl="0" marL="457200" rtl="0" algn="just">
              <a:spcBef>
                <a:spcPts val="0"/>
              </a:spcBef>
              <a:spcAft>
                <a:spcPts val="0"/>
              </a:spcAft>
              <a:buClr>
                <a:schemeClr val="dk2"/>
              </a:buClr>
              <a:buSzPts val="1100"/>
              <a:buChar char="●"/>
            </a:pPr>
            <a:r>
              <a:rPr lang="pt-BR" sz="1100">
                <a:solidFill>
                  <a:schemeClr val="dk2"/>
                </a:solidFill>
              </a:rPr>
              <a:t>Este </a:t>
            </a:r>
            <a:r>
              <a:rPr lang="pt-BR" sz="1100">
                <a:solidFill>
                  <a:schemeClr val="dk2"/>
                </a:solidFill>
              </a:rPr>
              <a:t>princípio</a:t>
            </a:r>
            <a:r>
              <a:rPr lang="pt-BR" sz="1100">
                <a:solidFill>
                  <a:schemeClr val="dk2"/>
                </a:solidFill>
              </a:rPr>
              <a:t> é similar ao conceito da programação por contrato ou design por contrato.</a:t>
            </a:r>
            <a:endParaRPr sz="1100">
              <a:solidFill>
                <a:schemeClr val="dk2"/>
              </a:solidFill>
            </a:endParaRPr>
          </a:p>
          <a:p>
            <a:pPr indent="-298450" lvl="0" marL="457200" rtl="0" algn="just">
              <a:spcBef>
                <a:spcPts val="0"/>
              </a:spcBef>
              <a:spcAft>
                <a:spcPts val="0"/>
              </a:spcAft>
              <a:buSzPts val="1100"/>
              <a:buChar char="●"/>
            </a:pPr>
            <a:r>
              <a:rPr lang="pt-BR" sz="1100">
                <a:solidFill>
                  <a:schemeClr val="dk2"/>
                </a:solidFill>
              </a:rPr>
              <a:t>Algumas linguagens de programação como o D possuem recursos </a:t>
            </a:r>
            <a:r>
              <a:rPr lang="pt-BR" sz="1100">
                <a:solidFill>
                  <a:schemeClr val="dk2"/>
                </a:solidFill>
              </a:rPr>
              <a:t>explícitos</a:t>
            </a:r>
            <a:r>
              <a:rPr lang="pt-BR" sz="1100">
                <a:solidFill>
                  <a:schemeClr val="dk2"/>
                </a:solidFill>
              </a:rPr>
              <a:t> para implementação de invariância (</a:t>
            </a:r>
            <a:r>
              <a:rPr lang="pt-BR" sz="1100" u="sng">
                <a:solidFill>
                  <a:schemeClr val="hlink"/>
                </a:solidFill>
                <a:hlinkClick r:id="rId3"/>
              </a:rPr>
              <a:t>link deste exemplo em D</a:t>
            </a:r>
            <a:r>
              <a:rPr lang="pt-BR" sz="1100">
                <a:solidFill>
                  <a:schemeClr val="dk2"/>
                </a:solidFill>
              </a:rPr>
              <a:t>)</a:t>
            </a:r>
            <a:endParaRPr sz="1100"/>
          </a:p>
        </p:txBody>
      </p:sp>
    </p:spTree>
  </p:cSld>
  <p:clrMapOvr>
    <a:masterClrMapping/>
  </p:clrMapOvr>
</p:sld>
</file>

<file path=ppt/slides/slide4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5" name="Shape 3715"/>
        <p:cNvGrpSpPr/>
        <p:nvPr/>
      </p:nvGrpSpPr>
      <p:grpSpPr>
        <a:xfrm>
          <a:off x="0" y="0"/>
          <a:ext cx="0" cy="0"/>
          <a:chOff x="0" y="0"/>
          <a:chExt cx="0" cy="0"/>
        </a:xfrm>
      </p:grpSpPr>
      <p:sp>
        <p:nvSpPr>
          <p:cNvPr id="3716" name="Google Shape;3716;p45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History Constraint or History Rule</a:t>
            </a:r>
            <a:endParaRPr/>
          </a:p>
        </p:txBody>
      </p:sp>
      <p:sp>
        <p:nvSpPr>
          <p:cNvPr id="3717" name="Google Shape;3717;p455"/>
          <p:cNvSpPr txBox="1"/>
          <p:nvPr/>
        </p:nvSpPr>
        <p:spPr>
          <a:xfrm>
            <a:off x="233025" y="1181825"/>
            <a:ext cx="3612000" cy="37737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pt-BR" sz="1100">
                <a:solidFill>
                  <a:srgbClr val="557799"/>
                </a:solidFill>
              </a:rPr>
              <a:t>&lt;?php</a:t>
            </a:r>
            <a:endParaRPr sz="1100">
              <a:solidFill>
                <a:schemeClr val="dk1"/>
              </a:solidFill>
            </a:endParaRPr>
          </a:p>
          <a:p>
            <a:pPr indent="0" lvl="0" marL="0" rtl="0" algn="l">
              <a:spcBef>
                <a:spcPts val="0"/>
              </a:spcBef>
              <a:spcAft>
                <a:spcPts val="0"/>
              </a:spcAft>
              <a:buNone/>
            </a:pPr>
            <a:r>
              <a:rPr b="1" lang="pt-BR" sz="1100">
                <a:solidFill>
                  <a:srgbClr val="008800"/>
                </a:solidFill>
              </a:rPr>
              <a:t>class</a:t>
            </a:r>
            <a:r>
              <a:rPr lang="pt-BR" sz="1100">
                <a:solidFill>
                  <a:schemeClr val="dk1"/>
                </a:solidFill>
              </a:rPr>
              <a:t> </a:t>
            </a:r>
            <a:r>
              <a:rPr b="1" lang="pt-BR" sz="1100">
                <a:solidFill>
                  <a:srgbClr val="BB0066"/>
                </a:solidFill>
              </a:rPr>
              <a:t>Funcionario</a:t>
            </a:r>
            <a:r>
              <a:rPr lang="pt-BR" sz="1100">
                <a:solidFill>
                  <a:schemeClr val="dk1"/>
                </a:solidFill>
              </a:rPr>
              <a:t> {</a:t>
            </a:r>
            <a:endParaRPr sz="1100">
              <a:solidFill>
                <a:schemeClr val="dk1"/>
              </a:solidFill>
            </a:endParaRPr>
          </a:p>
          <a:p>
            <a:pPr indent="0" lvl="0" marL="0" rtl="0" algn="l">
              <a:spcBef>
                <a:spcPts val="0"/>
              </a:spcBef>
              <a:spcAft>
                <a:spcPts val="0"/>
              </a:spcAft>
              <a:buNone/>
            </a:pPr>
            <a:r>
              <a:rPr lang="pt-BR" sz="1100">
                <a:solidFill>
                  <a:schemeClr val="dk1"/>
                </a:solidFill>
              </a:rPr>
              <a:t>    </a:t>
            </a:r>
            <a:r>
              <a:rPr b="1" lang="pt-BR" sz="1100">
                <a:solidFill>
                  <a:srgbClr val="008800"/>
                </a:solidFill>
              </a:rPr>
              <a:t>protected</a:t>
            </a:r>
            <a:r>
              <a:rPr lang="pt-BR" sz="1100">
                <a:solidFill>
                  <a:schemeClr val="dk1"/>
                </a:solidFill>
              </a:rPr>
              <a:t> string </a:t>
            </a:r>
            <a:r>
              <a:rPr lang="pt-BR" sz="1100">
                <a:solidFill>
                  <a:srgbClr val="996633"/>
                </a:solidFill>
              </a:rPr>
              <a:t>$matricula</a:t>
            </a:r>
            <a:r>
              <a:rPr lang="pt-BR" sz="1100">
                <a:solidFill>
                  <a:schemeClr val="dk1"/>
                </a:solidFill>
              </a:rPr>
              <a:t>;</a:t>
            </a:r>
            <a:endParaRPr sz="1100">
              <a:solidFill>
                <a:schemeClr val="dk1"/>
              </a:solidFill>
            </a:endParaRPr>
          </a:p>
          <a:p>
            <a:pPr indent="0" lvl="0" marL="0" rtl="0" algn="l">
              <a:spcBef>
                <a:spcPts val="0"/>
              </a:spcBef>
              <a:spcAft>
                <a:spcPts val="0"/>
              </a:spcAft>
              <a:buNone/>
            </a:pPr>
            <a:r>
              <a:rPr lang="pt-BR" sz="1100">
                <a:solidFill>
                  <a:schemeClr val="dk1"/>
                </a:solidFill>
              </a:rPr>
              <a:t>    </a:t>
            </a:r>
            <a:r>
              <a:rPr b="1" lang="pt-BR" sz="1100">
                <a:solidFill>
                  <a:srgbClr val="008800"/>
                </a:solidFill>
              </a:rPr>
              <a:t>public</a:t>
            </a:r>
            <a:r>
              <a:rPr lang="pt-BR" sz="1100">
                <a:solidFill>
                  <a:schemeClr val="dk1"/>
                </a:solidFill>
              </a:rPr>
              <a:t>      string </a:t>
            </a:r>
            <a:r>
              <a:rPr lang="pt-BR" sz="1100">
                <a:solidFill>
                  <a:srgbClr val="996633"/>
                </a:solidFill>
              </a:rPr>
              <a:t>$nome</a:t>
            </a:r>
            <a:r>
              <a:rPr lang="pt-BR" sz="1100">
                <a:solidFill>
                  <a:schemeClr val="dk1"/>
                </a:solidFill>
              </a:rPr>
              <a:t>; </a:t>
            </a:r>
            <a:endParaRPr sz="1100">
              <a:solidFill>
                <a:schemeClr val="dk1"/>
              </a:solidFill>
            </a:endParaRPr>
          </a:p>
          <a:p>
            <a:pPr indent="0" lvl="0" marL="0" rtl="0" algn="l">
              <a:spcBef>
                <a:spcPts val="0"/>
              </a:spcBef>
              <a:spcAft>
                <a:spcPts val="0"/>
              </a:spcAft>
              <a:buNone/>
            </a:pPr>
            <a:r>
              <a:rPr lang="pt-BR" sz="1100">
                <a:solidFill>
                  <a:schemeClr val="dk1"/>
                </a:solidFill>
              </a:rPr>
              <a:t>    </a:t>
            </a:r>
            <a:r>
              <a:rPr b="1" lang="pt-BR" sz="1100">
                <a:solidFill>
                  <a:srgbClr val="008800"/>
                </a:solidFill>
              </a:rPr>
              <a:t>public</a:t>
            </a:r>
            <a:r>
              <a:rPr lang="pt-BR" sz="1100">
                <a:solidFill>
                  <a:schemeClr val="dk1"/>
                </a:solidFill>
              </a:rPr>
              <a:t> </a:t>
            </a:r>
            <a:r>
              <a:rPr b="1" lang="pt-BR" sz="1100">
                <a:solidFill>
                  <a:srgbClr val="008800"/>
                </a:solidFill>
              </a:rPr>
              <a:t>function</a:t>
            </a:r>
            <a:r>
              <a:rPr lang="pt-BR" sz="1100">
                <a:solidFill>
                  <a:schemeClr val="dk1"/>
                </a:solidFill>
              </a:rPr>
              <a:t> </a:t>
            </a:r>
            <a:r>
              <a:rPr b="1" lang="pt-BR" sz="1100">
                <a:solidFill>
                  <a:srgbClr val="0066BB"/>
                </a:solidFill>
              </a:rPr>
              <a:t>__construct</a:t>
            </a:r>
            <a:r>
              <a:rPr lang="pt-BR" sz="1100">
                <a:solidFill>
                  <a:schemeClr val="dk1"/>
                </a:solidFill>
              </a:rPr>
              <a:t>(string </a:t>
            </a:r>
            <a:r>
              <a:rPr lang="pt-BR" sz="1100">
                <a:solidFill>
                  <a:srgbClr val="996633"/>
                </a:solidFill>
              </a:rPr>
              <a:t>$nome</a:t>
            </a:r>
            <a:r>
              <a:rPr lang="pt-BR" sz="1100">
                <a:solidFill>
                  <a:schemeClr val="dk1"/>
                </a:solidFill>
              </a:rPr>
              <a:t>){</a:t>
            </a:r>
            <a:endParaRPr sz="1100">
              <a:solidFill>
                <a:schemeClr val="dk1"/>
              </a:solidFill>
            </a:endParaRPr>
          </a:p>
          <a:p>
            <a:pPr indent="0" lvl="0" marL="0" rtl="0" algn="l">
              <a:spcBef>
                <a:spcPts val="0"/>
              </a:spcBef>
              <a:spcAft>
                <a:spcPts val="0"/>
              </a:spcAft>
              <a:buNone/>
            </a:pPr>
            <a:r>
              <a:rPr lang="pt-BR" sz="1100">
                <a:solidFill>
                  <a:schemeClr val="dk1"/>
                </a:solidFill>
              </a:rPr>
              <a:t>        </a:t>
            </a:r>
            <a:r>
              <a:rPr lang="pt-BR" sz="1100">
                <a:solidFill>
                  <a:srgbClr val="996633"/>
                </a:solidFill>
              </a:rPr>
              <a:t>$this</a:t>
            </a:r>
            <a:r>
              <a:rPr lang="pt-BR" sz="1100">
                <a:solidFill>
                  <a:srgbClr val="333333"/>
                </a:solidFill>
              </a:rPr>
              <a:t>-&gt;</a:t>
            </a:r>
            <a:r>
              <a:rPr lang="pt-BR" sz="1100">
                <a:solidFill>
                  <a:srgbClr val="0000CC"/>
                </a:solidFill>
              </a:rPr>
              <a:t>nome</a:t>
            </a:r>
            <a:r>
              <a:rPr lang="pt-BR" sz="1100">
                <a:solidFill>
                  <a:schemeClr val="dk1"/>
                </a:solidFill>
              </a:rPr>
              <a:t> </a:t>
            </a:r>
            <a:r>
              <a:rPr lang="pt-BR" sz="1100">
                <a:solidFill>
                  <a:srgbClr val="333333"/>
                </a:solidFill>
              </a:rPr>
              <a:t>=</a:t>
            </a:r>
            <a:r>
              <a:rPr lang="pt-BR" sz="1100">
                <a:solidFill>
                  <a:schemeClr val="dk1"/>
                </a:solidFill>
              </a:rPr>
              <a:t> </a:t>
            </a:r>
            <a:r>
              <a:rPr lang="pt-BR" sz="1100">
                <a:solidFill>
                  <a:srgbClr val="996633"/>
                </a:solidFill>
              </a:rPr>
              <a:t>$nome</a:t>
            </a:r>
            <a:r>
              <a:rPr lang="pt-BR" sz="1100">
                <a:solidFill>
                  <a:schemeClr val="dk1"/>
                </a:solidFill>
              </a:rPr>
              <a:t>;</a:t>
            </a:r>
            <a:endParaRPr sz="1100">
              <a:solidFill>
                <a:schemeClr val="dk1"/>
              </a:solidFill>
            </a:endParaRPr>
          </a:p>
          <a:p>
            <a:pPr indent="0" lvl="0" marL="0" rtl="0" algn="l">
              <a:spcBef>
                <a:spcPts val="0"/>
              </a:spcBef>
              <a:spcAft>
                <a:spcPts val="0"/>
              </a:spcAft>
              <a:buNone/>
            </a:pPr>
            <a:r>
              <a:rPr lang="pt-BR" sz="1100">
                <a:solidFill>
                  <a:schemeClr val="dk1"/>
                </a:solidFill>
              </a:rPr>
              <a:t>        </a:t>
            </a:r>
            <a:r>
              <a:rPr lang="pt-BR" sz="1100">
                <a:solidFill>
                  <a:srgbClr val="996633"/>
                </a:solidFill>
              </a:rPr>
              <a:t>$this</a:t>
            </a:r>
            <a:r>
              <a:rPr lang="pt-BR" sz="1100">
                <a:solidFill>
                  <a:srgbClr val="333333"/>
                </a:solidFill>
              </a:rPr>
              <a:t>-&gt;</a:t>
            </a:r>
            <a:r>
              <a:rPr lang="pt-BR" sz="1100">
                <a:solidFill>
                  <a:srgbClr val="0000CC"/>
                </a:solidFill>
              </a:rPr>
              <a:t>matricula</a:t>
            </a:r>
            <a:r>
              <a:rPr lang="pt-BR" sz="1100">
                <a:solidFill>
                  <a:schemeClr val="dk1"/>
                </a:solidFill>
              </a:rPr>
              <a:t> </a:t>
            </a:r>
            <a:r>
              <a:rPr lang="pt-BR" sz="1100">
                <a:solidFill>
                  <a:srgbClr val="333333"/>
                </a:solidFill>
              </a:rPr>
              <a:t>=</a:t>
            </a:r>
            <a:r>
              <a:rPr lang="pt-BR" sz="1100">
                <a:solidFill>
                  <a:schemeClr val="dk1"/>
                </a:solidFill>
              </a:rPr>
              <a:t> </a:t>
            </a:r>
            <a:r>
              <a:rPr lang="pt-BR" sz="1100">
                <a:solidFill>
                  <a:srgbClr val="007020"/>
                </a:solidFill>
              </a:rPr>
              <a:t>uniqid</a:t>
            </a:r>
            <a:r>
              <a:rPr lang="pt-BR" sz="1100">
                <a:solidFill>
                  <a:schemeClr val="dk1"/>
                </a:solidFill>
              </a:rPr>
              <a:t>();</a:t>
            </a:r>
            <a:endParaRPr sz="1100">
              <a:solidFill>
                <a:schemeClr val="dk1"/>
              </a:solidFill>
            </a:endParaRPr>
          </a:p>
          <a:p>
            <a:pPr indent="0" lvl="0" marL="0" rtl="0" algn="l">
              <a:spcBef>
                <a:spcPts val="0"/>
              </a:spcBef>
              <a:spcAft>
                <a:spcPts val="0"/>
              </a:spcAft>
              <a:buNone/>
            </a:pPr>
            <a:r>
              <a:rPr lang="pt-BR" sz="1100">
                <a:solidFill>
                  <a:schemeClr val="dk1"/>
                </a:solidFill>
              </a:rPr>
              <a:t>    }</a:t>
            </a:r>
            <a:endParaRPr sz="1100">
              <a:solidFill>
                <a:schemeClr val="dk1"/>
              </a:solidFill>
            </a:endParaRPr>
          </a:p>
          <a:p>
            <a:pPr indent="0" lvl="0" marL="0" rtl="0" algn="l">
              <a:spcBef>
                <a:spcPts val="0"/>
              </a:spcBef>
              <a:spcAft>
                <a:spcPts val="0"/>
              </a:spcAft>
              <a:buNone/>
            </a:pPr>
            <a:r>
              <a:rPr lang="pt-BR" sz="1100">
                <a:solidFill>
                  <a:schemeClr val="dk1"/>
                </a:solidFill>
              </a:rPr>
              <a:t>    </a:t>
            </a:r>
            <a:r>
              <a:rPr b="1" lang="pt-BR" sz="1100">
                <a:solidFill>
                  <a:srgbClr val="008800"/>
                </a:solidFill>
              </a:rPr>
              <a:t>public</a:t>
            </a:r>
            <a:r>
              <a:rPr lang="pt-BR" sz="1100">
                <a:solidFill>
                  <a:schemeClr val="dk1"/>
                </a:solidFill>
              </a:rPr>
              <a:t> </a:t>
            </a:r>
            <a:r>
              <a:rPr b="1" lang="pt-BR" sz="1100">
                <a:solidFill>
                  <a:srgbClr val="008800"/>
                </a:solidFill>
              </a:rPr>
              <a:t>function</a:t>
            </a:r>
            <a:r>
              <a:rPr lang="pt-BR" sz="1100">
                <a:solidFill>
                  <a:schemeClr val="dk1"/>
                </a:solidFill>
              </a:rPr>
              <a:t> </a:t>
            </a:r>
            <a:r>
              <a:rPr b="1" lang="pt-BR" sz="1100">
                <a:solidFill>
                  <a:srgbClr val="0066BB"/>
                </a:solidFill>
              </a:rPr>
              <a:t>getMatricula</a:t>
            </a:r>
            <a:r>
              <a:rPr lang="pt-BR" sz="1100">
                <a:solidFill>
                  <a:schemeClr val="dk1"/>
                </a:solidFill>
              </a:rPr>
              <a:t>() </a:t>
            </a:r>
            <a:r>
              <a:rPr lang="pt-BR" sz="1100">
                <a:solidFill>
                  <a:srgbClr val="333333"/>
                </a:solidFill>
              </a:rPr>
              <a:t>:</a:t>
            </a:r>
            <a:r>
              <a:rPr lang="pt-BR" sz="1100">
                <a:solidFill>
                  <a:schemeClr val="dk1"/>
                </a:solidFill>
              </a:rPr>
              <a:t> string {</a:t>
            </a:r>
            <a:endParaRPr sz="1100">
              <a:solidFill>
                <a:schemeClr val="dk1"/>
              </a:solidFill>
            </a:endParaRPr>
          </a:p>
          <a:p>
            <a:pPr indent="0" lvl="0" marL="0" rtl="0" algn="l">
              <a:spcBef>
                <a:spcPts val="0"/>
              </a:spcBef>
              <a:spcAft>
                <a:spcPts val="0"/>
              </a:spcAft>
              <a:buNone/>
            </a:pPr>
            <a:r>
              <a:rPr lang="pt-BR" sz="1100">
                <a:solidFill>
                  <a:schemeClr val="dk1"/>
                </a:solidFill>
              </a:rPr>
              <a:t>        </a:t>
            </a:r>
            <a:r>
              <a:rPr b="1" lang="pt-BR" sz="1100">
                <a:solidFill>
                  <a:srgbClr val="008800"/>
                </a:solidFill>
              </a:rPr>
              <a:t>return</a:t>
            </a:r>
            <a:r>
              <a:rPr lang="pt-BR" sz="1100">
                <a:solidFill>
                  <a:schemeClr val="dk1"/>
                </a:solidFill>
              </a:rPr>
              <a:t> </a:t>
            </a:r>
            <a:r>
              <a:rPr lang="pt-BR" sz="1100">
                <a:solidFill>
                  <a:srgbClr val="996633"/>
                </a:solidFill>
              </a:rPr>
              <a:t>$this</a:t>
            </a:r>
            <a:r>
              <a:rPr lang="pt-BR" sz="1100">
                <a:solidFill>
                  <a:srgbClr val="333333"/>
                </a:solidFill>
              </a:rPr>
              <a:t>-&gt;</a:t>
            </a:r>
            <a:r>
              <a:rPr lang="pt-BR" sz="1100">
                <a:solidFill>
                  <a:srgbClr val="0000CC"/>
                </a:solidFill>
              </a:rPr>
              <a:t>matricula</a:t>
            </a:r>
            <a:r>
              <a:rPr lang="pt-BR" sz="1100">
                <a:solidFill>
                  <a:schemeClr val="dk1"/>
                </a:solidFill>
              </a:rPr>
              <a:t>;</a:t>
            </a:r>
            <a:endParaRPr sz="1100">
              <a:solidFill>
                <a:schemeClr val="dk1"/>
              </a:solidFill>
            </a:endParaRPr>
          </a:p>
          <a:p>
            <a:pPr indent="0" lvl="0" marL="0" rtl="0" algn="l">
              <a:spcBef>
                <a:spcPts val="0"/>
              </a:spcBef>
              <a:spcAft>
                <a:spcPts val="0"/>
              </a:spcAft>
              <a:buNone/>
            </a:pPr>
            <a:r>
              <a:rPr lang="pt-BR" sz="1100">
                <a:solidFill>
                  <a:schemeClr val="dk1"/>
                </a:solidFill>
              </a:rPr>
              <a:t>    }</a:t>
            </a:r>
            <a:endParaRPr sz="1100">
              <a:solidFill>
                <a:schemeClr val="dk1"/>
              </a:solidFill>
            </a:endParaRPr>
          </a:p>
          <a:p>
            <a:pPr indent="0" lvl="0" marL="0" rtl="0" algn="l">
              <a:spcBef>
                <a:spcPts val="0"/>
              </a:spcBef>
              <a:spcAft>
                <a:spcPts val="0"/>
              </a:spcAft>
              <a:buNone/>
            </a:pPr>
            <a:r>
              <a:rPr lang="pt-BR" sz="1100">
                <a:solidFill>
                  <a:schemeClr val="dk1"/>
                </a:solidFill>
              </a:rPr>
              <a:t>}</a:t>
            </a:r>
            <a:endParaRPr sz="1100">
              <a:solidFill>
                <a:schemeClr val="dk1"/>
              </a:solidFill>
            </a:endParaRPr>
          </a:p>
          <a:p>
            <a:pPr indent="0" lvl="0" marL="0" rtl="0" algn="l">
              <a:spcBef>
                <a:spcPts val="0"/>
              </a:spcBef>
              <a:spcAft>
                <a:spcPts val="0"/>
              </a:spcAft>
              <a:buNone/>
            </a:pPr>
            <a:r>
              <a:rPr b="1" lang="pt-BR" sz="1100">
                <a:solidFill>
                  <a:srgbClr val="008800"/>
                </a:solidFill>
              </a:rPr>
              <a:t>class</a:t>
            </a:r>
            <a:r>
              <a:rPr lang="pt-BR" sz="1100">
                <a:solidFill>
                  <a:schemeClr val="dk1"/>
                </a:solidFill>
              </a:rPr>
              <a:t> </a:t>
            </a:r>
            <a:r>
              <a:rPr b="1" lang="pt-BR" sz="1100">
                <a:solidFill>
                  <a:srgbClr val="BB0066"/>
                </a:solidFill>
              </a:rPr>
              <a:t>Gerente</a:t>
            </a:r>
            <a:r>
              <a:rPr lang="pt-BR" sz="1100">
                <a:solidFill>
                  <a:schemeClr val="dk1"/>
                </a:solidFill>
              </a:rPr>
              <a:t> </a:t>
            </a:r>
            <a:r>
              <a:rPr b="1" lang="pt-BR" sz="1100">
                <a:solidFill>
                  <a:srgbClr val="008800"/>
                </a:solidFill>
              </a:rPr>
              <a:t>extends</a:t>
            </a:r>
            <a:r>
              <a:rPr lang="pt-BR" sz="1100">
                <a:solidFill>
                  <a:schemeClr val="dk1"/>
                </a:solidFill>
              </a:rPr>
              <a:t> Funcionario {</a:t>
            </a:r>
            <a:endParaRPr sz="1100">
              <a:solidFill>
                <a:schemeClr val="dk1"/>
              </a:solidFill>
            </a:endParaRPr>
          </a:p>
          <a:p>
            <a:pPr indent="0" lvl="0" marL="0" rtl="0" algn="l">
              <a:spcBef>
                <a:spcPts val="0"/>
              </a:spcBef>
              <a:spcAft>
                <a:spcPts val="0"/>
              </a:spcAft>
              <a:buNone/>
            </a:pPr>
            <a:r>
              <a:rPr lang="pt-BR" sz="1100">
                <a:solidFill>
                  <a:schemeClr val="dk1"/>
                </a:solidFill>
              </a:rPr>
              <a:t>    </a:t>
            </a:r>
            <a:r>
              <a:rPr lang="pt-BR" sz="1100">
                <a:solidFill>
                  <a:srgbClr val="999999"/>
                </a:solidFill>
              </a:rPr>
              <a:t>//violação</a:t>
            </a:r>
            <a:endParaRPr sz="1100">
              <a:solidFill>
                <a:srgbClr val="999999"/>
              </a:solidFill>
            </a:endParaRPr>
          </a:p>
          <a:p>
            <a:pPr indent="0" lvl="0" marL="0" rtl="0" algn="l">
              <a:spcBef>
                <a:spcPts val="0"/>
              </a:spcBef>
              <a:spcAft>
                <a:spcPts val="0"/>
              </a:spcAft>
              <a:buNone/>
            </a:pPr>
            <a:r>
              <a:rPr lang="pt-BR" sz="1100">
                <a:solidFill>
                  <a:schemeClr val="dk1"/>
                </a:solidFill>
              </a:rPr>
              <a:t>    </a:t>
            </a:r>
            <a:r>
              <a:rPr b="1" lang="pt-BR" sz="1100">
                <a:solidFill>
                  <a:srgbClr val="008800"/>
                </a:solidFill>
              </a:rPr>
              <a:t>public</a:t>
            </a:r>
            <a:r>
              <a:rPr lang="pt-BR" sz="1100">
                <a:solidFill>
                  <a:schemeClr val="dk1"/>
                </a:solidFill>
              </a:rPr>
              <a:t> </a:t>
            </a:r>
            <a:r>
              <a:rPr b="1" lang="pt-BR" sz="1100">
                <a:solidFill>
                  <a:srgbClr val="008800"/>
                </a:solidFill>
              </a:rPr>
              <a:t>function</a:t>
            </a:r>
            <a:r>
              <a:rPr lang="pt-BR" sz="1100">
                <a:solidFill>
                  <a:schemeClr val="dk1"/>
                </a:solidFill>
              </a:rPr>
              <a:t> </a:t>
            </a:r>
            <a:r>
              <a:rPr b="1" lang="pt-BR" sz="1100">
                <a:solidFill>
                  <a:srgbClr val="0066BB"/>
                </a:solidFill>
              </a:rPr>
              <a:t>setMatricula</a:t>
            </a:r>
            <a:r>
              <a:rPr lang="pt-BR" sz="1100">
                <a:solidFill>
                  <a:schemeClr val="dk1"/>
                </a:solidFill>
              </a:rPr>
              <a:t>(string </a:t>
            </a:r>
            <a:r>
              <a:rPr lang="pt-BR" sz="1100">
                <a:solidFill>
                  <a:srgbClr val="996633"/>
                </a:solidFill>
              </a:rPr>
              <a:t>$matricula</a:t>
            </a:r>
            <a:r>
              <a:rPr lang="pt-BR" sz="1100">
                <a:solidFill>
                  <a:schemeClr val="dk1"/>
                </a:solidFill>
              </a:rPr>
              <a:t>){</a:t>
            </a:r>
            <a:endParaRPr sz="1100">
              <a:solidFill>
                <a:schemeClr val="dk1"/>
              </a:solidFill>
            </a:endParaRPr>
          </a:p>
          <a:p>
            <a:pPr indent="0" lvl="0" marL="0" rtl="0" algn="l">
              <a:spcBef>
                <a:spcPts val="0"/>
              </a:spcBef>
              <a:spcAft>
                <a:spcPts val="0"/>
              </a:spcAft>
              <a:buNone/>
            </a:pPr>
            <a:r>
              <a:rPr lang="pt-BR" sz="1100">
                <a:solidFill>
                  <a:schemeClr val="dk1"/>
                </a:solidFill>
              </a:rPr>
              <a:t>        </a:t>
            </a:r>
            <a:r>
              <a:rPr lang="pt-BR" sz="1100">
                <a:solidFill>
                  <a:srgbClr val="996633"/>
                </a:solidFill>
              </a:rPr>
              <a:t>$this</a:t>
            </a:r>
            <a:r>
              <a:rPr lang="pt-BR" sz="1100">
                <a:solidFill>
                  <a:srgbClr val="333333"/>
                </a:solidFill>
              </a:rPr>
              <a:t>-&gt;</a:t>
            </a:r>
            <a:r>
              <a:rPr lang="pt-BR" sz="1100">
                <a:solidFill>
                  <a:srgbClr val="0000CC"/>
                </a:solidFill>
              </a:rPr>
              <a:t>matricula</a:t>
            </a:r>
            <a:r>
              <a:rPr lang="pt-BR" sz="1100">
                <a:solidFill>
                  <a:schemeClr val="dk1"/>
                </a:solidFill>
              </a:rPr>
              <a:t> </a:t>
            </a:r>
            <a:r>
              <a:rPr lang="pt-BR" sz="1100">
                <a:solidFill>
                  <a:srgbClr val="333333"/>
                </a:solidFill>
              </a:rPr>
              <a:t>=</a:t>
            </a:r>
            <a:r>
              <a:rPr lang="pt-BR" sz="1100">
                <a:solidFill>
                  <a:schemeClr val="dk1"/>
                </a:solidFill>
              </a:rPr>
              <a:t> </a:t>
            </a:r>
            <a:r>
              <a:rPr lang="pt-BR" sz="1100">
                <a:solidFill>
                  <a:srgbClr val="996633"/>
                </a:solidFill>
              </a:rPr>
              <a:t>$matricula</a:t>
            </a:r>
            <a:r>
              <a:rPr lang="pt-BR" sz="1100">
                <a:solidFill>
                  <a:schemeClr val="dk1"/>
                </a:solidFill>
              </a:rPr>
              <a:t>;</a:t>
            </a:r>
            <a:endParaRPr sz="1100">
              <a:solidFill>
                <a:schemeClr val="dk1"/>
              </a:solidFill>
            </a:endParaRPr>
          </a:p>
          <a:p>
            <a:pPr indent="0" lvl="0" marL="0" rtl="0" algn="l">
              <a:spcBef>
                <a:spcPts val="0"/>
              </a:spcBef>
              <a:spcAft>
                <a:spcPts val="0"/>
              </a:spcAft>
              <a:buNone/>
            </a:pPr>
            <a:r>
              <a:rPr lang="pt-BR" sz="1100">
                <a:solidFill>
                  <a:schemeClr val="dk1"/>
                </a:solidFill>
              </a:rPr>
              <a:t>    }</a:t>
            </a:r>
            <a:endParaRPr sz="1100">
              <a:solidFill>
                <a:schemeClr val="dk1"/>
              </a:solidFill>
            </a:endParaRPr>
          </a:p>
          <a:p>
            <a:pPr indent="0" lvl="0" marL="0" rtl="0" algn="l">
              <a:spcBef>
                <a:spcPts val="0"/>
              </a:spcBef>
              <a:spcAft>
                <a:spcPts val="0"/>
              </a:spcAft>
              <a:buNone/>
            </a:pPr>
            <a:r>
              <a:rPr lang="pt-BR" sz="1100">
                <a:solidFill>
                  <a:schemeClr val="dk1"/>
                </a:solidFill>
              </a:rPr>
              <a:t>}</a:t>
            </a:r>
            <a:endParaRPr sz="1100">
              <a:solidFill>
                <a:schemeClr val="dk1"/>
              </a:solidFill>
            </a:endParaRPr>
          </a:p>
          <a:p>
            <a:pPr indent="0" lvl="0" marL="0" rtl="0" algn="l">
              <a:spcBef>
                <a:spcPts val="0"/>
              </a:spcBef>
              <a:spcAft>
                <a:spcPts val="0"/>
              </a:spcAft>
              <a:buNone/>
            </a:pPr>
            <a:r>
              <a:rPr lang="pt-BR" sz="1100">
                <a:solidFill>
                  <a:srgbClr val="996633"/>
                </a:solidFill>
              </a:rPr>
              <a:t>$f1</a:t>
            </a:r>
            <a:r>
              <a:rPr lang="pt-BR" sz="1100">
                <a:solidFill>
                  <a:schemeClr val="dk1"/>
                </a:solidFill>
              </a:rPr>
              <a:t> </a:t>
            </a:r>
            <a:r>
              <a:rPr lang="pt-BR" sz="1100">
                <a:solidFill>
                  <a:srgbClr val="333333"/>
                </a:solidFill>
              </a:rPr>
              <a:t>=</a:t>
            </a:r>
            <a:r>
              <a:rPr lang="pt-BR" sz="1100">
                <a:solidFill>
                  <a:schemeClr val="dk1"/>
                </a:solidFill>
              </a:rPr>
              <a:t> </a:t>
            </a:r>
            <a:r>
              <a:rPr b="1" lang="pt-BR" sz="1100">
                <a:solidFill>
                  <a:srgbClr val="008800"/>
                </a:solidFill>
              </a:rPr>
              <a:t>new</a:t>
            </a:r>
            <a:r>
              <a:rPr lang="pt-BR" sz="1100">
                <a:solidFill>
                  <a:schemeClr val="dk1"/>
                </a:solidFill>
              </a:rPr>
              <a:t> Gerente(</a:t>
            </a:r>
            <a:r>
              <a:rPr lang="pt-BR" sz="1100">
                <a:solidFill>
                  <a:schemeClr val="dk1"/>
                </a:solidFill>
                <a:highlight>
                  <a:srgbClr val="FFF0F0"/>
                </a:highlight>
              </a:rPr>
              <a:t>'José'</a:t>
            </a:r>
            <a:r>
              <a:rPr lang="pt-BR" sz="1100">
                <a:solidFill>
                  <a:schemeClr val="dk1"/>
                </a:solidFill>
              </a:rPr>
              <a:t>);</a:t>
            </a:r>
            <a:endParaRPr sz="1100">
              <a:solidFill>
                <a:schemeClr val="dk1"/>
              </a:solidFill>
            </a:endParaRPr>
          </a:p>
          <a:p>
            <a:pPr indent="0" lvl="0" marL="0" rtl="0" algn="l">
              <a:spcBef>
                <a:spcPts val="0"/>
              </a:spcBef>
              <a:spcAft>
                <a:spcPts val="0"/>
              </a:spcAft>
              <a:buNone/>
            </a:pPr>
            <a:r>
              <a:rPr lang="pt-BR" sz="1100">
                <a:solidFill>
                  <a:srgbClr val="996633"/>
                </a:solidFill>
              </a:rPr>
              <a:t>$f1</a:t>
            </a:r>
            <a:r>
              <a:rPr lang="pt-BR" sz="1100">
                <a:solidFill>
                  <a:srgbClr val="333333"/>
                </a:solidFill>
              </a:rPr>
              <a:t>-&gt;</a:t>
            </a:r>
            <a:r>
              <a:rPr lang="pt-BR" sz="1100">
                <a:solidFill>
                  <a:srgbClr val="0000CC"/>
                </a:solidFill>
              </a:rPr>
              <a:t>setMatricula</a:t>
            </a:r>
            <a:r>
              <a:rPr lang="pt-BR" sz="1100">
                <a:solidFill>
                  <a:schemeClr val="dk1"/>
                </a:solidFill>
              </a:rPr>
              <a:t>(</a:t>
            </a:r>
            <a:r>
              <a:rPr lang="pt-BR" sz="1100">
                <a:solidFill>
                  <a:schemeClr val="dk1"/>
                </a:solidFill>
                <a:highlight>
                  <a:srgbClr val="FFF0F0"/>
                </a:highlight>
              </a:rPr>
              <a:t>'123'</a:t>
            </a:r>
            <a:r>
              <a:rPr lang="pt-BR" sz="1100">
                <a:solidFill>
                  <a:schemeClr val="dk1"/>
                </a:solidFill>
              </a:rPr>
              <a:t>);</a:t>
            </a:r>
            <a:endParaRPr sz="1100">
              <a:solidFill>
                <a:schemeClr val="dk1"/>
              </a:solidFill>
            </a:endParaRPr>
          </a:p>
          <a:p>
            <a:pPr indent="0" lvl="0" marL="0" rtl="0" algn="l">
              <a:lnSpc>
                <a:spcPct val="125000"/>
              </a:lnSpc>
              <a:spcBef>
                <a:spcPts val="0"/>
              </a:spcBef>
              <a:spcAft>
                <a:spcPts val="0"/>
              </a:spcAft>
              <a:buNone/>
            </a:pPr>
            <a:r>
              <a:rPr b="1" lang="pt-BR" sz="1100">
                <a:solidFill>
                  <a:srgbClr val="008800"/>
                </a:solidFill>
              </a:rPr>
              <a:t>echo</a:t>
            </a:r>
            <a:r>
              <a:rPr lang="pt-BR" sz="1100">
                <a:solidFill>
                  <a:schemeClr val="dk1"/>
                </a:solidFill>
              </a:rPr>
              <a:t> </a:t>
            </a:r>
            <a:r>
              <a:rPr lang="pt-BR" sz="1100">
                <a:solidFill>
                  <a:srgbClr val="996633"/>
                </a:solidFill>
              </a:rPr>
              <a:t>$f1</a:t>
            </a:r>
            <a:r>
              <a:rPr lang="pt-BR" sz="1100">
                <a:solidFill>
                  <a:srgbClr val="333333"/>
                </a:solidFill>
              </a:rPr>
              <a:t>-&gt;</a:t>
            </a:r>
            <a:r>
              <a:rPr lang="pt-BR" sz="1100">
                <a:solidFill>
                  <a:srgbClr val="0000CC"/>
                </a:solidFill>
              </a:rPr>
              <a:t>getMatricula</a:t>
            </a:r>
            <a:r>
              <a:rPr lang="pt-BR" sz="1100">
                <a:solidFill>
                  <a:schemeClr val="dk1"/>
                </a:solidFill>
              </a:rPr>
              <a:t>();</a:t>
            </a:r>
            <a:endParaRPr sz="1100">
              <a:solidFill>
                <a:schemeClr val="dk1"/>
              </a:solidFill>
            </a:endParaRPr>
          </a:p>
        </p:txBody>
      </p:sp>
    </p:spTree>
  </p:cSld>
  <p:clrMapOvr>
    <a:masterClrMapping/>
  </p:clrMapOvr>
</p:sld>
</file>

<file path=ppt/slides/slide4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1" name="Shape 3721"/>
        <p:cNvGrpSpPr/>
        <p:nvPr/>
      </p:nvGrpSpPr>
      <p:grpSpPr>
        <a:xfrm>
          <a:off x="0" y="0"/>
          <a:ext cx="0" cy="0"/>
          <a:chOff x="0" y="0"/>
          <a:chExt cx="0" cy="0"/>
        </a:xfrm>
      </p:grpSpPr>
      <p:sp>
        <p:nvSpPr>
          <p:cNvPr id="3722" name="Google Shape;3722;p45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Liskov (antes - parte 1)</a:t>
            </a:r>
            <a:endParaRPr/>
          </a:p>
        </p:txBody>
      </p:sp>
      <p:sp>
        <p:nvSpPr>
          <p:cNvPr id="3723" name="Google Shape;3723;p456"/>
          <p:cNvSpPr txBox="1"/>
          <p:nvPr/>
        </p:nvSpPr>
        <p:spPr>
          <a:xfrm>
            <a:off x="311700" y="1129425"/>
            <a:ext cx="3631200" cy="36933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pt-BR" sz="1000">
                <a:solidFill>
                  <a:srgbClr val="557799"/>
                </a:solidFill>
              </a:rPr>
              <a:t>&lt;?php</a:t>
            </a:r>
            <a:endParaRPr sz="1000">
              <a:solidFill>
                <a:schemeClr val="dk1"/>
              </a:solidFill>
            </a:endParaRPr>
          </a:p>
          <a:p>
            <a:pPr indent="0" lvl="0" marL="0" rtl="0" algn="l">
              <a:spcBef>
                <a:spcPts val="0"/>
              </a:spcBef>
              <a:spcAft>
                <a:spcPts val="0"/>
              </a:spcAft>
              <a:buNone/>
            </a:pPr>
            <a:r>
              <a:rPr b="1" lang="pt-BR" sz="1000">
                <a:solidFill>
                  <a:srgbClr val="008800"/>
                </a:solidFill>
              </a:rPr>
              <a:t>class</a:t>
            </a:r>
            <a:r>
              <a:rPr lang="pt-BR" sz="1000">
                <a:solidFill>
                  <a:schemeClr val="dk1"/>
                </a:solidFill>
              </a:rPr>
              <a:t> </a:t>
            </a:r>
            <a:r>
              <a:rPr b="1" lang="pt-BR" sz="1000">
                <a:solidFill>
                  <a:srgbClr val="BB0066"/>
                </a:solidFill>
              </a:rPr>
              <a:t>RacaoPato</a:t>
            </a:r>
            <a:r>
              <a:rPr lang="pt-BR" sz="1000">
                <a:solidFill>
                  <a:schemeClr val="dk1"/>
                </a:solidFill>
              </a:rPr>
              <a:t> {</a:t>
            </a:r>
            <a:endParaRPr sz="1000">
              <a:solidFill>
                <a:schemeClr val="dk1"/>
              </a:solidFill>
            </a:endParaRPr>
          </a:p>
          <a:p>
            <a:pPr indent="0" lvl="0" marL="0" rtl="0" algn="l">
              <a:spcBef>
                <a:spcPts val="0"/>
              </a:spcBef>
              <a:spcAft>
                <a:spcPts val="0"/>
              </a:spcAft>
              <a:buNone/>
            </a:pPr>
            <a:r>
              <a:rPr lang="pt-BR" sz="1000">
                <a:solidFill>
                  <a:schemeClr val="dk1"/>
                </a:solidFill>
              </a:rPr>
              <a:t>    </a:t>
            </a:r>
            <a:r>
              <a:rPr b="1" lang="pt-BR" sz="1000">
                <a:solidFill>
                  <a:srgbClr val="008800"/>
                </a:solidFill>
              </a:rPr>
              <a:t>public</a:t>
            </a:r>
            <a:r>
              <a:rPr lang="pt-BR" sz="1000">
                <a:solidFill>
                  <a:schemeClr val="dk1"/>
                </a:solidFill>
              </a:rPr>
              <a:t> </a:t>
            </a:r>
            <a:r>
              <a:rPr lang="pt-BR" sz="1000">
                <a:solidFill>
                  <a:srgbClr val="996633"/>
                </a:solidFill>
              </a:rPr>
              <a:t>$sabor</a:t>
            </a:r>
            <a:r>
              <a:rPr lang="pt-BR" sz="1000">
                <a:solidFill>
                  <a:schemeClr val="dk1"/>
                </a:solidFill>
              </a:rPr>
              <a:t>;</a:t>
            </a:r>
            <a:endParaRPr sz="1000">
              <a:solidFill>
                <a:schemeClr val="dk1"/>
              </a:solidFill>
            </a:endParaRPr>
          </a:p>
          <a:p>
            <a:pPr indent="0" lvl="0" marL="0" rtl="0" algn="l">
              <a:spcBef>
                <a:spcPts val="0"/>
              </a:spcBef>
              <a:spcAft>
                <a:spcPts val="0"/>
              </a:spcAft>
              <a:buNone/>
            </a:pPr>
            <a:r>
              <a:rPr lang="pt-BR" sz="1000">
                <a:solidFill>
                  <a:schemeClr val="dk1"/>
                </a:solidFill>
              </a:rPr>
              <a:t>    </a:t>
            </a:r>
            <a:r>
              <a:rPr b="1" lang="pt-BR" sz="1000">
                <a:solidFill>
                  <a:srgbClr val="008800"/>
                </a:solidFill>
              </a:rPr>
              <a:t>public</a:t>
            </a:r>
            <a:r>
              <a:rPr lang="pt-BR" sz="1000">
                <a:solidFill>
                  <a:schemeClr val="dk1"/>
                </a:solidFill>
              </a:rPr>
              <a:t> </a:t>
            </a:r>
            <a:r>
              <a:rPr b="1" lang="pt-BR" sz="1000">
                <a:solidFill>
                  <a:srgbClr val="008800"/>
                </a:solidFill>
              </a:rPr>
              <a:t>function</a:t>
            </a:r>
            <a:r>
              <a:rPr lang="pt-BR" sz="1000">
                <a:solidFill>
                  <a:schemeClr val="dk1"/>
                </a:solidFill>
              </a:rPr>
              <a:t> </a:t>
            </a:r>
            <a:r>
              <a:rPr b="1" lang="pt-BR" sz="1000">
                <a:solidFill>
                  <a:srgbClr val="0066BB"/>
                </a:solidFill>
              </a:rPr>
              <a:t>__construct</a:t>
            </a:r>
            <a:r>
              <a:rPr lang="pt-BR" sz="1000">
                <a:solidFill>
                  <a:schemeClr val="dk1"/>
                </a:solidFill>
              </a:rPr>
              <a:t>(string </a:t>
            </a:r>
            <a:r>
              <a:rPr lang="pt-BR" sz="1000">
                <a:solidFill>
                  <a:srgbClr val="996633"/>
                </a:solidFill>
              </a:rPr>
              <a:t>$sabor</a:t>
            </a:r>
            <a:r>
              <a:rPr lang="pt-BR" sz="1000">
                <a:solidFill>
                  <a:schemeClr val="dk1"/>
                </a:solidFill>
              </a:rPr>
              <a:t>) {</a:t>
            </a:r>
            <a:endParaRPr sz="1000">
              <a:solidFill>
                <a:schemeClr val="dk1"/>
              </a:solidFill>
            </a:endParaRPr>
          </a:p>
          <a:p>
            <a:pPr indent="0" lvl="0" marL="0" rtl="0" algn="l">
              <a:spcBef>
                <a:spcPts val="0"/>
              </a:spcBef>
              <a:spcAft>
                <a:spcPts val="0"/>
              </a:spcAft>
              <a:buNone/>
            </a:pPr>
            <a:r>
              <a:rPr lang="pt-BR" sz="1000">
                <a:solidFill>
                  <a:schemeClr val="dk1"/>
                </a:solidFill>
              </a:rPr>
              <a:t>        </a:t>
            </a:r>
            <a:r>
              <a:rPr lang="pt-BR" sz="1000">
                <a:solidFill>
                  <a:srgbClr val="996633"/>
                </a:solidFill>
              </a:rPr>
              <a:t>$this</a:t>
            </a:r>
            <a:r>
              <a:rPr lang="pt-BR" sz="1000">
                <a:solidFill>
                  <a:srgbClr val="333333"/>
                </a:solidFill>
              </a:rPr>
              <a:t>-&gt;</a:t>
            </a:r>
            <a:r>
              <a:rPr lang="pt-BR" sz="1000">
                <a:solidFill>
                  <a:srgbClr val="0000CC"/>
                </a:solidFill>
              </a:rPr>
              <a:t>sabor</a:t>
            </a:r>
            <a:r>
              <a:rPr lang="pt-BR" sz="1000">
                <a:solidFill>
                  <a:schemeClr val="dk1"/>
                </a:solidFill>
              </a:rPr>
              <a:t> </a:t>
            </a:r>
            <a:r>
              <a:rPr lang="pt-BR" sz="1000">
                <a:solidFill>
                  <a:srgbClr val="333333"/>
                </a:solidFill>
              </a:rPr>
              <a:t>=</a:t>
            </a:r>
            <a:r>
              <a:rPr lang="pt-BR" sz="1000">
                <a:solidFill>
                  <a:schemeClr val="dk1"/>
                </a:solidFill>
              </a:rPr>
              <a:t> </a:t>
            </a:r>
            <a:r>
              <a:rPr lang="pt-BR" sz="1000">
                <a:solidFill>
                  <a:srgbClr val="996633"/>
                </a:solidFill>
              </a:rPr>
              <a:t>$sabor</a:t>
            </a:r>
            <a:r>
              <a:rPr lang="pt-BR" sz="1000">
                <a:solidFill>
                  <a:schemeClr val="dk1"/>
                </a:solidFill>
              </a:rPr>
              <a:t>;</a:t>
            </a:r>
            <a:endParaRPr sz="1000">
              <a:solidFill>
                <a:schemeClr val="dk1"/>
              </a:solidFill>
            </a:endParaRPr>
          </a:p>
          <a:p>
            <a:pPr indent="0" lvl="0" marL="0" rtl="0" algn="l">
              <a:spcBef>
                <a:spcPts val="0"/>
              </a:spcBef>
              <a:spcAft>
                <a:spcPts val="0"/>
              </a:spcAft>
              <a:buNone/>
            </a:pPr>
            <a:r>
              <a:rPr lang="pt-BR" sz="1000">
                <a:solidFill>
                  <a:schemeClr val="dk1"/>
                </a:solidFill>
              </a:rPr>
              <a:t>    }</a:t>
            </a:r>
            <a:endParaRPr sz="1000">
              <a:solidFill>
                <a:schemeClr val="dk1"/>
              </a:solidFill>
            </a:endParaRPr>
          </a:p>
          <a:p>
            <a:pPr indent="0" lvl="0" marL="0" rtl="0" algn="l">
              <a:spcBef>
                <a:spcPts val="0"/>
              </a:spcBef>
              <a:spcAft>
                <a:spcPts val="0"/>
              </a:spcAft>
              <a:buNone/>
            </a:pPr>
            <a:r>
              <a:rPr lang="pt-BR" sz="1000">
                <a:solidFill>
                  <a:schemeClr val="dk1"/>
                </a:solidFill>
              </a:rPr>
              <a:t>}</a:t>
            </a:r>
            <a:endParaRPr sz="1000">
              <a:solidFill>
                <a:schemeClr val="dk1"/>
              </a:solidFill>
            </a:endParaRPr>
          </a:p>
          <a:p>
            <a:pPr indent="0" lvl="0" marL="0" rtl="0" algn="l">
              <a:spcBef>
                <a:spcPts val="0"/>
              </a:spcBef>
              <a:spcAft>
                <a:spcPts val="0"/>
              </a:spcAft>
              <a:buNone/>
            </a:pPr>
            <a:r>
              <a:rPr b="1" lang="pt-BR" sz="1000">
                <a:solidFill>
                  <a:srgbClr val="008800"/>
                </a:solidFill>
              </a:rPr>
              <a:t>class</a:t>
            </a:r>
            <a:r>
              <a:rPr lang="pt-BR" sz="1000">
                <a:solidFill>
                  <a:schemeClr val="dk1"/>
                </a:solidFill>
              </a:rPr>
              <a:t> </a:t>
            </a:r>
            <a:r>
              <a:rPr b="1" lang="pt-BR" sz="1000">
                <a:solidFill>
                  <a:srgbClr val="BB0066"/>
                </a:solidFill>
              </a:rPr>
              <a:t>Pato</a:t>
            </a:r>
            <a:r>
              <a:rPr lang="pt-BR" sz="1000">
                <a:solidFill>
                  <a:schemeClr val="dk1"/>
                </a:solidFill>
              </a:rPr>
              <a:t> {</a:t>
            </a:r>
            <a:endParaRPr sz="1000">
              <a:solidFill>
                <a:schemeClr val="dk1"/>
              </a:solidFill>
            </a:endParaRPr>
          </a:p>
          <a:p>
            <a:pPr indent="0" lvl="0" marL="0" rtl="0" algn="l">
              <a:spcBef>
                <a:spcPts val="0"/>
              </a:spcBef>
              <a:spcAft>
                <a:spcPts val="0"/>
              </a:spcAft>
              <a:buNone/>
            </a:pPr>
            <a:r>
              <a:rPr lang="pt-BR" sz="1000">
                <a:solidFill>
                  <a:schemeClr val="dk1"/>
                </a:solidFill>
              </a:rPr>
              <a:t>    </a:t>
            </a:r>
            <a:r>
              <a:rPr b="1" lang="pt-BR" sz="1000">
                <a:solidFill>
                  <a:srgbClr val="008800"/>
                </a:solidFill>
              </a:rPr>
              <a:t>protected</a:t>
            </a:r>
            <a:r>
              <a:rPr lang="pt-BR" sz="1000">
                <a:solidFill>
                  <a:schemeClr val="dk1"/>
                </a:solidFill>
              </a:rPr>
              <a:t> </a:t>
            </a:r>
            <a:r>
              <a:rPr lang="pt-BR" sz="1000">
                <a:solidFill>
                  <a:srgbClr val="996633"/>
                </a:solidFill>
              </a:rPr>
              <a:t>$cores</a:t>
            </a:r>
            <a:r>
              <a:rPr lang="pt-BR" sz="1000">
                <a:solidFill>
                  <a:schemeClr val="dk1"/>
                </a:solidFill>
              </a:rPr>
              <a:t> </a:t>
            </a:r>
            <a:r>
              <a:rPr lang="pt-BR" sz="1000">
                <a:solidFill>
                  <a:srgbClr val="333333"/>
                </a:solidFill>
              </a:rPr>
              <a:t>=</a:t>
            </a:r>
            <a:r>
              <a:rPr lang="pt-BR" sz="1000">
                <a:solidFill>
                  <a:schemeClr val="dk1"/>
                </a:solidFill>
              </a:rPr>
              <a:t> [];</a:t>
            </a:r>
            <a:endParaRPr sz="1000">
              <a:solidFill>
                <a:schemeClr val="dk1"/>
              </a:solidFill>
            </a:endParaRPr>
          </a:p>
          <a:p>
            <a:pPr indent="0" lvl="0" marL="0" rtl="0" algn="l">
              <a:spcBef>
                <a:spcPts val="0"/>
              </a:spcBef>
              <a:spcAft>
                <a:spcPts val="0"/>
              </a:spcAft>
              <a:buNone/>
            </a:pPr>
            <a:r>
              <a:rPr lang="pt-BR" sz="1000">
                <a:solidFill>
                  <a:schemeClr val="dk1"/>
                </a:solidFill>
              </a:rPr>
              <a:t>    </a:t>
            </a:r>
            <a:r>
              <a:rPr b="1" lang="pt-BR" sz="1000">
                <a:solidFill>
                  <a:srgbClr val="008800"/>
                </a:solidFill>
              </a:rPr>
              <a:t>public</a:t>
            </a:r>
            <a:r>
              <a:rPr lang="pt-BR" sz="1000">
                <a:solidFill>
                  <a:schemeClr val="dk1"/>
                </a:solidFill>
              </a:rPr>
              <a:t> </a:t>
            </a:r>
            <a:r>
              <a:rPr b="1" lang="pt-BR" sz="1000">
                <a:solidFill>
                  <a:srgbClr val="008800"/>
                </a:solidFill>
              </a:rPr>
              <a:t>function</a:t>
            </a:r>
            <a:r>
              <a:rPr lang="pt-BR" sz="1000">
                <a:solidFill>
                  <a:schemeClr val="dk1"/>
                </a:solidFill>
              </a:rPr>
              <a:t> </a:t>
            </a:r>
            <a:r>
              <a:rPr b="1" lang="pt-BR" sz="1000">
                <a:solidFill>
                  <a:srgbClr val="0066BB"/>
                </a:solidFill>
              </a:rPr>
              <a:t>nadar</a:t>
            </a:r>
            <a:r>
              <a:rPr lang="pt-BR" sz="1000">
                <a:solidFill>
                  <a:schemeClr val="dk1"/>
                </a:solidFill>
              </a:rPr>
              <a:t>(float </a:t>
            </a:r>
            <a:r>
              <a:rPr lang="pt-BR" sz="1000">
                <a:solidFill>
                  <a:srgbClr val="996633"/>
                </a:solidFill>
              </a:rPr>
              <a:t>$metros</a:t>
            </a:r>
            <a:r>
              <a:rPr lang="pt-BR" sz="1000">
                <a:solidFill>
                  <a:schemeClr val="dk1"/>
                </a:solidFill>
              </a:rPr>
              <a:t>) {</a:t>
            </a:r>
            <a:endParaRPr sz="1000">
              <a:solidFill>
                <a:schemeClr val="dk1"/>
              </a:solidFill>
            </a:endParaRPr>
          </a:p>
          <a:p>
            <a:pPr indent="0" lvl="0" marL="0" rtl="0" algn="l">
              <a:spcBef>
                <a:spcPts val="0"/>
              </a:spcBef>
              <a:spcAft>
                <a:spcPts val="0"/>
              </a:spcAft>
              <a:buNone/>
            </a:pPr>
            <a:r>
              <a:rPr lang="pt-BR" sz="1000">
                <a:solidFill>
                  <a:schemeClr val="dk1"/>
                </a:solidFill>
              </a:rPr>
              <a:t>        </a:t>
            </a:r>
            <a:r>
              <a:rPr b="1" lang="pt-BR" sz="1000">
                <a:solidFill>
                  <a:srgbClr val="008800"/>
                </a:solidFill>
              </a:rPr>
              <a:t>echo</a:t>
            </a:r>
            <a:r>
              <a:rPr lang="pt-BR" sz="1000">
                <a:solidFill>
                  <a:schemeClr val="dk1"/>
                </a:solidFill>
              </a:rPr>
              <a:t> </a:t>
            </a:r>
            <a:r>
              <a:rPr lang="pt-BR" sz="1000">
                <a:solidFill>
                  <a:schemeClr val="dk1"/>
                </a:solidFill>
                <a:highlight>
                  <a:srgbClr val="FFF0F0"/>
                </a:highlight>
              </a:rPr>
              <a:t>"nadando distância de </a:t>
            </a:r>
            <a:r>
              <a:rPr lang="pt-BR" sz="1000">
                <a:solidFill>
                  <a:schemeClr val="dk1"/>
                </a:solidFill>
                <a:highlight>
                  <a:srgbClr val="EEEEEE"/>
                </a:highlight>
              </a:rPr>
              <a:t>$metros</a:t>
            </a:r>
            <a:r>
              <a:rPr lang="pt-BR" sz="1000">
                <a:solidFill>
                  <a:schemeClr val="dk1"/>
                </a:solidFill>
                <a:highlight>
                  <a:srgbClr val="FFF0F0"/>
                </a:highlight>
              </a:rPr>
              <a:t> metros"</a:t>
            </a:r>
            <a:r>
              <a:rPr lang="pt-BR" sz="1000">
                <a:solidFill>
                  <a:schemeClr val="dk1"/>
                </a:solidFill>
              </a:rPr>
              <a:t>;</a:t>
            </a:r>
            <a:endParaRPr sz="1000">
              <a:solidFill>
                <a:schemeClr val="dk1"/>
              </a:solidFill>
            </a:endParaRPr>
          </a:p>
          <a:p>
            <a:pPr indent="0" lvl="0" marL="0" rtl="0" algn="l">
              <a:spcBef>
                <a:spcPts val="0"/>
              </a:spcBef>
              <a:spcAft>
                <a:spcPts val="0"/>
              </a:spcAft>
              <a:buNone/>
            </a:pPr>
            <a:r>
              <a:rPr lang="pt-BR" sz="1000">
                <a:solidFill>
                  <a:schemeClr val="dk1"/>
                </a:solidFill>
              </a:rPr>
              <a:t>    }</a:t>
            </a:r>
            <a:endParaRPr sz="1000">
              <a:solidFill>
                <a:schemeClr val="dk1"/>
              </a:solidFill>
            </a:endParaRPr>
          </a:p>
          <a:p>
            <a:pPr indent="0" lvl="0" marL="0" rtl="0" algn="l">
              <a:spcBef>
                <a:spcPts val="0"/>
              </a:spcBef>
              <a:spcAft>
                <a:spcPts val="0"/>
              </a:spcAft>
              <a:buNone/>
            </a:pPr>
            <a:r>
              <a:rPr lang="pt-BR" sz="1000">
                <a:solidFill>
                  <a:schemeClr val="dk1"/>
                </a:solidFill>
              </a:rPr>
              <a:t>    </a:t>
            </a:r>
            <a:r>
              <a:rPr b="1" lang="pt-BR" sz="1000">
                <a:solidFill>
                  <a:srgbClr val="008800"/>
                </a:solidFill>
              </a:rPr>
              <a:t>public</a:t>
            </a:r>
            <a:r>
              <a:rPr lang="pt-BR" sz="1000">
                <a:solidFill>
                  <a:schemeClr val="dk1"/>
                </a:solidFill>
              </a:rPr>
              <a:t> </a:t>
            </a:r>
            <a:r>
              <a:rPr b="1" lang="pt-BR" sz="1000">
                <a:solidFill>
                  <a:srgbClr val="008800"/>
                </a:solidFill>
              </a:rPr>
              <a:t>function</a:t>
            </a:r>
            <a:r>
              <a:rPr lang="pt-BR" sz="1000">
                <a:solidFill>
                  <a:schemeClr val="dk1"/>
                </a:solidFill>
              </a:rPr>
              <a:t> </a:t>
            </a:r>
            <a:r>
              <a:rPr b="1" lang="pt-BR" sz="1000">
                <a:solidFill>
                  <a:srgbClr val="0066BB"/>
                </a:solidFill>
              </a:rPr>
              <a:t>grasnar</a:t>
            </a:r>
            <a:r>
              <a:rPr lang="pt-BR" sz="1000">
                <a:solidFill>
                  <a:schemeClr val="dk1"/>
                </a:solidFill>
              </a:rPr>
              <a:t>() {</a:t>
            </a:r>
            <a:endParaRPr sz="1000">
              <a:solidFill>
                <a:schemeClr val="dk1"/>
              </a:solidFill>
            </a:endParaRPr>
          </a:p>
          <a:p>
            <a:pPr indent="0" lvl="0" marL="0" rtl="0" algn="l">
              <a:spcBef>
                <a:spcPts val="0"/>
              </a:spcBef>
              <a:spcAft>
                <a:spcPts val="0"/>
              </a:spcAft>
              <a:buNone/>
            </a:pPr>
            <a:r>
              <a:rPr lang="pt-BR" sz="1000">
                <a:solidFill>
                  <a:schemeClr val="dk1"/>
                </a:solidFill>
              </a:rPr>
              <a:t>        </a:t>
            </a:r>
            <a:r>
              <a:rPr b="1" lang="pt-BR" sz="1000">
                <a:solidFill>
                  <a:srgbClr val="008800"/>
                </a:solidFill>
              </a:rPr>
              <a:t>return</a:t>
            </a:r>
            <a:r>
              <a:rPr lang="pt-BR" sz="1000">
                <a:solidFill>
                  <a:schemeClr val="dk1"/>
                </a:solidFill>
              </a:rPr>
              <a:t> </a:t>
            </a:r>
            <a:r>
              <a:rPr lang="pt-BR" sz="1000">
                <a:solidFill>
                  <a:schemeClr val="dk1"/>
                </a:solidFill>
                <a:highlight>
                  <a:srgbClr val="FFF0F0"/>
                </a:highlight>
              </a:rPr>
              <a:t>" quack! quá, quá, quá! quac! quac!"</a:t>
            </a:r>
            <a:r>
              <a:rPr lang="pt-BR" sz="1000">
                <a:solidFill>
                  <a:schemeClr val="dk1"/>
                </a:solidFill>
              </a:rPr>
              <a:t>;</a:t>
            </a:r>
            <a:endParaRPr sz="1000">
              <a:solidFill>
                <a:schemeClr val="dk1"/>
              </a:solidFill>
            </a:endParaRPr>
          </a:p>
          <a:p>
            <a:pPr indent="0" lvl="0" marL="0" rtl="0" algn="l">
              <a:spcBef>
                <a:spcPts val="0"/>
              </a:spcBef>
              <a:spcAft>
                <a:spcPts val="0"/>
              </a:spcAft>
              <a:buNone/>
            </a:pPr>
            <a:r>
              <a:rPr lang="pt-BR" sz="1000">
                <a:solidFill>
                  <a:schemeClr val="dk1"/>
                </a:solidFill>
              </a:rPr>
              <a:t>    }</a:t>
            </a:r>
            <a:endParaRPr sz="1000">
              <a:solidFill>
                <a:schemeClr val="dk1"/>
              </a:solidFill>
            </a:endParaRPr>
          </a:p>
          <a:p>
            <a:pPr indent="0" lvl="0" marL="0" rtl="0" algn="l">
              <a:spcBef>
                <a:spcPts val="0"/>
              </a:spcBef>
              <a:spcAft>
                <a:spcPts val="0"/>
              </a:spcAft>
              <a:buNone/>
            </a:pPr>
            <a:r>
              <a:rPr lang="pt-BR" sz="1000">
                <a:solidFill>
                  <a:schemeClr val="dk1"/>
                </a:solidFill>
              </a:rPr>
              <a:t>    </a:t>
            </a:r>
            <a:r>
              <a:rPr b="1" lang="pt-BR" sz="1000">
                <a:solidFill>
                  <a:srgbClr val="008800"/>
                </a:solidFill>
              </a:rPr>
              <a:t>public</a:t>
            </a:r>
            <a:r>
              <a:rPr lang="pt-BR" sz="1000">
                <a:solidFill>
                  <a:schemeClr val="dk1"/>
                </a:solidFill>
              </a:rPr>
              <a:t> </a:t>
            </a:r>
            <a:r>
              <a:rPr b="1" lang="pt-BR" sz="1000">
                <a:solidFill>
                  <a:srgbClr val="008800"/>
                </a:solidFill>
              </a:rPr>
              <a:t>function</a:t>
            </a:r>
            <a:r>
              <a:rPr lang="pt-BR" sz="1000">
                <a:solidFill>
                  <a:schemeClr val="dk1"/>
                </a:solidFill>
              </a:rPr>
              <a:t> </a:t>
            </a:r>
            <a:r>
              <a:rPr b="1" lang="pt-BR" sz="1000">
                <a:solidFill>
                  <a:srgbClr val="0066BB"/>
                </a:solidFill>
              </a:rPr>
              <a:t>comer</a:t>
            </a:r>
            <a:r>
              <a:rPr lang="pt-BR" sz="1000">
                <a:solidFill>
                  <a:schemeClr val="dk1"/>
                </a:solidFill>
              </a:rPr>
              <a:t>(RacaoPato </a:t>
            </a:r>
            <a:r>
              <a:rPr lang="pt-BR" sz="1000">
                <a:solidFill>
                  <a:srgbClr val="996633"/>
                </a:solidFill>
              </a:rPr>
              <a:t>$racao</a:t>
            </a:r>
            <a:r>
              <a:rPr lang="pt-BR" sz="1000">
                <a:solidFill>
                  <a:schemeClr val="dk1"/>
                </a:solidFill>
              </a:rPr>
              <a:t>) {</a:t>
            </a:r>
            <a:endParaRPr sz="1000">
              <a:solidFill>
                <a:schemeClr val="dk1"/>
              </a:solidFill>
            </a:endParaRPr>
          </a:p>
          <a:p>
            <a:pPr indent="0" lvl="0" marL="0" rtl="0" algn="l">
              <a:spcBef>
                <a:spcPts val="0"/>
              </a:spcBef>
              <a:spcAft>
                <a:spcPts val="0"/>
              </a:spcAft>
              <a:buNone/>
            </a:pPr>
            <a:r>
              <a:rPr lang="pt-BR" sz="1000">
                <a:solidFill>
                  <a:schemeClr val="dk1"/>
                </a:solidFill>
              </a:rPr>
              <a:t>        </a:t>
            </a:r>
            <a:r>
              <a:rPr b="1" lang="pt-BR" sz="1000">
                <a:solidFill>
                  <a:srgbClr val="008800"/>
                </a:solidFill>
              </a:rPr>
              <a:t>echo</a:t>
            </a:r>
            <a:r>
              <a:rPr lang="pt-BR" sz="1000">
                <a:solidFill>
                  <a:schemeClr val="dk1"/>
                </a:solidFill>
              </a:rPr>
              <a:t> </a:t>
            </a:r>
            <a:r>
              <a:rPr lang="pt-BR" sz="1000">
                <a:solidFill>
                  <a:schemeClr val="dk1"/>
                </a:solidFill>
                <a:highlight>
                  <a:srgbClr val="FFF0F0"/>
                </a:highlight>
              </a:rPr>
              <a:t>"comendo ração de sabor </a:t>
            </a:r>
            <a:r>
              <a:rPr lang="pt-BR" sz="1000">
                <a:solidFill>
                  <a:schemeClr val="dk1"/>
                </a:solidFill>
                <a:highlight>
                  <a:srgbClr val="EEEEEE"/>
                </a:highlight>
              </a:rPr>
              <a:t>{</a:t>
            </a:r>
            <a:r>
              <a:rPr lang="pt-BR" sz="1000">
                <a:solidFill>
                  <a:srgbClr val="996633"/>
                </a:solidFill>
              </a:rPr>
              <a:t>$racao</a:t>
            </a:r>
            <a:r>
              <a:rPr lang="pt-BR" sz="1000">
                <a:solidFill>
                  <a:srgbClr val="333333"/>
                </a:solidFill>
              </a:rPr>
              <a:t>-&gt;</a:t>
            </a:r>
            <a:r>
              <a:rPr lang="pt-BR" sz="1000">
                <a:solidFill>
                  <a:srgbClr val="0000CC"/>
                </a:solidFill>
              </a:rPr>
              <a:t>sabor</a:t>
            </a:r>
            <a:r>
              <a:rPr lang="pt-BR" sz="1000">
                <a:solidFill>
                  <a:schemeClr val="dk1"/>
                </a:solidFill>
                <a:highlight>
                  <a:srgbClr val="EEEEEE"/>
                </a:highlight>
              </a:rPr>
              <a:t>}</a:t>
            </a:r>
            <a:r>
              <a:rPr lang="pt-BR" sz="1000">
                <a:solidFill>
                  <a:schemeClr val="dk1"/>
                </a:solidFill>
                <a:highlight>
                  <a:srgbClr val="FFF0F0"/>
                </a:highlight>
              </a:rPr>
              <a:t>"</a:t>
            </a:r>
            <a:r>
              <a:rPr lang="pt-BR" sz="1000">
                <a:solidFill>
                  <a:schemeClr val="dk1"/>
                </a:solidFill>
              </a:rPr>
              <a:t>;</a:t>
            </a:r>
            <a:endParaRPr sz="1000">
              <a:solidFill>
                <a:schemeClr val="dk1"/>
              </a:solidFill>
            </a:endParaRPr>
          </a:p>
          <a:p>
            <a:pPr indent="0" lvl="0" marL="0" rtl="0" algn="l">
              <a:spcBef>
                <a:spcPts val="0"/>
              </a:spcBef>
              <a:spcAft>
                <a:spcPts val="0"/>
              </a:spcAft>
              <a:buNone/>
            </a:pPr>
            <a:r>
              <a:rPr lang="pt-BR" sz="1000">
                <a:solidFill>
                  <a:schemeClr val="dk1"/>
                </a:solidFill>
              </a:rPr>
              <a:t>    }</a:t>
            </a:r>
            <a:endParaRPr sz="1000">
              <a:solidFill>
                <a:schemeClr val="dk1"/>
              </a:solidFill>
            </a:endParaRPr>
          </a:p>
          <a:p>
            <a:pPr indent="0" lvl="0" marL="0" rtl="0" algn="l">
              <a:spcBef>
                <a:spcPts val="0"/>
              </a:spcBef>
              <a:spcAft>
                <a:spcPts val="0"/>
              </a:spcAft>
              <a:buNone/>
            </a:pPr>
            <a:r>
              <a:rPr lang="pt-BR" sz="1000">
                <a:solidFill>
                  <a:schemeClr val="dk1"/>
                </a:solidFill>
              </a:rPr>
              <a:t>}</a:t>
            </a:r>
            <a:endParaRPr sz="1000">
              <a:solidFill>
                <a:schemeClr val="dk1"/>
              </a:solidFill>
            </a:endParaRPr>
          </a:p>
          <a:p>
            <a:pPr indent="0" lvl="0" marL="0" rtl="0" algn="l">
              <a:spcBef>
                <a:spcPts val="0"/>
              </a:spcBef>
              <a:spcAft>
                <a:spcPts val="0"/>
              </a:spcAft>
              <a:buClr>
                <a:schemeClr val="dk1"/>
              </a:buClr>
              <a:buSzPts val="1100"/>
              <a:buFont typeface="Arial"/>
              <a:buNone/>
            </a:pPr>
            <a:r>
              <a:rPr b="1" lang="pt-BR" sz="1000">
                <a:solidFill>
                  <a:srgbClr val="008800"/>
                </a:solidFill>
              </a:rPr>
              <a:t>class</a:t>
            </a:r>
            <a:r>
              <a:rPr lang="pt-BR" sz="1000">
                <a:solidFill>
                  <a:schemeClr val="dk1"/>
                </a:solidFill>
              </a:rPr>
              <a:t> </a:t>
            </a:r>
            <a:r>
              <a:rPr b="1" lang="pt-BR" sz="1000">
                <a:solidFill>
                  <a:srgbClr val="BB0066"/>
                </a:solidFill>
              </a:rPr>
              <a:t>PatoCayuga</a:t>
            </a:r>
            <a:r>
              <a:rPr lang="pt-BR" sz="1000">
                <a:solidFill>
                  <a:schemeClr val="dk1"/>
                </a:solidFill>
              </a:rPr>
              <a:t> </a:t>
            </a:r>
            <a:r>
              <a:rPr b="1" lang="pt-BR" sz="1000">
                <a:solidFill>
                  <a:srgbClr val="008800"/>
                </a:solidFill>
              </a:rPr>
              <a:t>extends</a:t>
            </a:r>
            <a:r>
              <a:rPr lang="pt-BR" sz="1000">
                <a:solidFill>
                  <a:schemeClr val="dk1"/>
                </a:solidFill>
              </a:rPr>
              <a:t> Pato {</a:t>
            </a:r>
            <a:endParaRPr sz="1000">
              <a:solidFill>
                <a:schemeClr val="dk1"/>
              </a:solidFill>
            </a:endParaRPr>
          </a:p>
          <a:p>
            <a:pPr indent="0" lvl="0" marL="0" rtl="0" algn="l">
              <a:spcBef>
                <a:spcPts val="0"/>
              </a:spcBef>
              <a:spcAft>
                <a:spcPts val="0"/>
              </a:spcAft>
              <a:buClr>
                <a:schemeClr val="dk1"/>
              </a:buClr>
              <a:buSzPts val="1100"/>
              <a:buFont typeface="Arial"/>
              <a:buNone/>
            </a:pPr>
            <a:r>
              <a:rPr lang="pt-BR" sz="1000">
                <a:solidFill>
                  <a:schemeClr val="dk1"/>
                </a:solidFill>
              </a:rPr>
              <a:t>    </a:t>
            </a:r>
            <a:r>
              <a:rPr b="1" lang="pt-BR" sz="1000">
                <a:solidFill>
                  <a:srgbClr val="008800"/>
                </a:solidFill>
              </a:rPr>
              <a:t>protected</a:t>
            </a:r>
            <a:r>
              <a:rPr lang="pt-BR" sz="1000">
                <a:solidFill>
                  <a:schemeClr val="dk1"/>
                </a:solidFill>
              </a:rPr>
              <a:t> </a:t>
            </a:r>
            <a:r>
              <a:rPr lang="pt-BR" sz="1000">
                <a:solidFill>
                  <a:srgbClr val="996633"/>
                </a:solidFill>
              </a:rPr>
              <a:t>$cores</a:t>
            </a:r>
            <a:r>
              <a:rPr lang="pt-BR" sz="1000">
                <a:solidFill>
                  <a:schemeClr val="dk1"/>
                </a:solidFill>
              </a:rPr>
              <a:t> </a:t>
            </a:r>
            <a:r>
              <a:rPr lang="pt-BR" sz="1000">
                <a:solidFill>
                  <a:srgbClr val="333333"/>
                </a:solidFill>
              </a:rPr>
              <a:t>=</a:t>
            </a:r>
            <a:r>
              <a:rPr lang="pt-BR" sz="1000">
                <a:solidFill>
                  <a:schemeClr val="dk1"/>
                </a:solidFill>
              </a:rPr>
              <a:t> [</a:t>
            </a:r>
            <a:r>
              <a:rPr lang="pt-BR" sz="1000">
                <a:solidFill>
                  <a:schemeClr val="dk1"/>
                </a:solidFill>
                <a:highlight>
                  <a:srgbClr val="FFF0F0"/>
                </a:highlight>
              </a:rPr>
              <a:t>'verde'</a:t>
            </a:r>
            <a:r>
              <a:rPr lang="pt-BR" sz="1000">
                <a:solidFill>
                  <a:schemeClr val="dk1"/>
                </a:solidFill>
              </a:rPr>
              <a:t>, </a:t>
            </a:r>
            <a:r>
              <a:rPr lang="pt-BR" sz="1000">
                <a:solidFill>
                  <a:schemeClr val="dk1"/>
                </a:solidFill>
                <a:highlight>
                  <a:srgbClr val="FFF0F0"/>
                </a:highlight>
              </a:rPr>
              <a:t>'preto'</a:t>
            </a:r>
            <a:r>
              <a:rPr lang="pt-BR" sz="1000">
                <a:solidFill>
                  <a:schemeClr val="dk1"/>
                </a:solidFill>
              </a:rPr>
              <a:t>];</a:t>
            </a:r>
            <a:endParaRPr sz="1000">
              <a:solidFill>
                <a:schemeClr val="dk1"/>
              </a:solidFill>
            </a:endParaRPr>
          </a:p>
          <a:p>
            <a:pPr indent="0" lvl="0" marL="0" rtl="0" algn="l">
              <a:spcBef>
                <a:spcPts val="0"/>
              </a:spcBef>
              <a:spcAft>
                <a:spcPts val="0"/>
              </a:spcAft>
              <a:buClr>
                <a:schemeClr val="dk1"/>
              </a:buClr>
              <a:buSzPts val="1100"/>
              <a:buFont typeface="Arial"/>
              <a:buNone/>
            </a:pPr>
            <a:r>
              <a:rPr lang="pt-BR" sz="1000">
                <a:solidFill>
                  <a:schemeClr val="dk1"/>
                </a:solidFill>
              </a:rPr>
              <a:t>}</a:t>
            </a:r>
            <a:endParaRPr sz="1000">
              <a:solidFill>
                <a:schemeClr val="dk1"/>
              </a:solidFill>
            </a:endParaRPr>
          </a:p>
          <a:p>
            <a:pPr indent="0" lvl="0" marL="0" rtl="0" algn="l">
              <a:spcBef>
                <a:spcPts val="0"/>
              </a:spcBef>
              <a:spcAft>
                <a:spcPts val="0"/>
              </a:spcAft>
              <a:buNone/>
            </a:pPr>
            <a:r>
              <a:t/>
            </a:r>
            <a:endParaRPr sz="1000">
              <a:solidFill>
                <a:schemeClr val="dk1"/>
              </a:solidFill>
            </a:endParaRPr>
          </a:p>
          <a:p>
            <a:pPr indent="0" lvl="0" marL="0" rtl="0" algn="l">
              <a:lnSpc>
                <a:spcPct val="125000"/>
              </a:lnSpc>
              <a:spcBef>
                <a:spcPts val="0"/>
              </a:spcBef>
              <a:spcAft>
                <a:spcPts val="0"/>
              </a:spcAft>
              <a:buNone/>
            </a:pPr>
            <a:r>
              <a:t/>
            </a:r>
            <a:endParaRPr sz="1000">
              <a:solidFill>
                <a:schemeClr val="dk1"/>
              </a:solidFill>
            </a:endParaRPr>
          </a:p>
        </p:txBody>
      </p:sp>
      <p:sp>
        <p:nvSpPr>
          <p:cNvPr id="3724" name="Google Shape;3724;p456"/>
          <p:cNvSpPr txBox="1"/>
          <p:nvPr/>
        </p:nvSpPr>
        <p:spPr>
          <a:xfrm>
            <a:off x="5558800" y="4250025"/>
            <a:ext cx="3000000" cy="5727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just">
              <a:lnSpc>
                <a:spcPct val="115000"/>
              </a:lnSpc>
              <a:spcBef>
                <a:spcPts val="0"/>
              </a:spcBef>
              <a:spcAft>
                <a:spcPts val="1600"/>
              </a:spcAft>
              <a:buNone/>
            </a:pPr>
            <a:r>
              <a:rPr lang="pt-BR" sz="900">
                <a:solidFill>
                  <a:schemeClr val="dk2"/>
                </a:solidFill>
              </a:rPr>
              <a:t>Excesso de overrides para se adequar a situações específicas podem levar a problemas de manutenção.</a:t>
            </a:r>
            <a:endParaRPr sz="900"/>
          </a:p>
        </p:txBody>
      </p:sp>
      <p:sp>
        <p:nvSpPr>
          <p:cNvPr id="3725" name="Google Shape;3725;p456"/>
          <p:cNvSpPr txBox="1"/>
          <p:nvPr/>
        </p:nvSpPr>
        <p:spPr>
          <a:xfrm>
            <a:off x="4294900" y="1133875"/>
            <a:ext cx="4263900" cy="30000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pt-BR" sz="1000">
                <a:solidFill>
                  <a:srgbClr val="008800"/>
                </a:solidFill>
              </a:rPr>
              <a:t>class</a:t>
            </a:r>
            <a:r>
              <a:rPr lang="pt-BR" sz="1000">
                <a:solidFill>
                  <a:schemeClr val="dk1"/>
                </a:solidFill>
              </a:rPr>
              <a:t> </a:t>
            </a:r>
            <a:r>
              <a:rPr b="1" lang="pt-BR" sz="1000">
                <a:solidFill>
                  <a:srgbClr val="BB0066"/>
                </a:solidFill>
              </a:rPr>
              <a:t>PatoBrinquedo</a:t>
            </a:r>
            <a:r>
              <a:rPr lang="pt-BR" sz="1000">
                <a:solidFill>
                  <a:schemeClr val="dk1"/>
                </a:solidFill>
              </a:rPr>
              <a:t> </a:t>
            </a:r>
            <a:r>
              <a:rPr b="1" lang="pt-BR" sz="1000">
                <a:solidFill>
                  <a:srgbClr val="008800"/>
                </a:solidFill>
              </a:rPr>
              <a:t>extends</a:t>
            </a:r>
            <a:r>
              <a:rPr lang="pt-BR" sz="1000">
                <a:solidFill>
                  <a:schemeClr val="dk1"/>
                </a:solidFill>
              </a:rPr>
              <a:t> Pato {</a:t>
            </a:r>
            <a:endParaRPr sz="1000">
              <a:solidFill>
                <a:schemeClr val="dk1"/>
              </a:solidFill>
            </a:endParaRPr>
          </a:p>
          <a:p>
            <a:pPr indent="0" lvl="0" marL="0" rtl="0" algn="l">
              <a:spcBef>
                <a:spcPts val="0"/>
              </a:spcBef>
              <a:spcAft>
                <a:spcPts val="0"/>
              </a:spcAft>
              <a:buNone/>
            </a:pPr>
            <a:r>
              <a:t/>
            </a:r>
            <a:endParaRPr sz="1000">
              <a:solidFill>
                <a:schemeClr val="dk1"/>
              </a:solidFill>
            </a:endParaRPr>
          </a:p>
          <a:p>
            <a:pPr indent="0" lvl="0" marL="0" rtl="0" algn="l">
              <a:spcBef>
                <a:spcPts val="0"/>
              </a:spcBef>
              <a:spcAft>
                <a:spcPts val="0"/>
              </a:spcAft>
              <a:buNone/>
            </a:pPr>
            <a:r>
              <a:rPr lang="pt-BR" sz="1000">
                <a:solidFill>
                  <a:schemeClr val="dk1"/>
                </a:solidFill>
              </a:rPr>
              <a:t>    </a:t>
            </a:r>
            <a:r>
              <a:rPr b="1" lang="pt-BR" sz="1000">
                <a:solidFill>
                  <a:srgbClr val="008800"/>
                </a:solidFill>
              </a:rPr>
              <a:t>protected</a:t>
            </a:r>
            <a:r>
              <a:rPr lang="pt-BR" sz="1000">
                <a:solidFill>
                  <a:schemeClr val="dk1"/>
                </a:solidFill>
              </a:rPr>
              <a:t> </a:t>
            </a:r>
            <a:r>
              <a:rPr lang="pt-BR" sz="1000">
                <a:solidFill>
                  <a:srgbClr val="996633"/>
                </a:solidFill>
              </a:rPr>
              <a:t>$cores</a:t>
            </a:r>
            <a:r>
              <a:rPr lang="pt-BR" sz="1000">
                <a:solidFill>
                  <a:schemeClr val="dk1"/>
                </a:solidFill>
              </a:rPr>
              <a:t> </a:t>
            </a:r>
            <a:r>
              <a:rPr lang="pt-BR" sz="1000">
                <a:solidFill>
                  <a:srgbClr val="333333"/>
                </a:solidFill>
              </a:rPr>
              <a:t>=</a:t>
            </a:r>
            <a:r>
              <a:rPr lang="pt-BR" sz="1000">
                <a:solidFill>
                  <a:schemeClr val="dk1"/>
                </a:solidFill>
              </a:rPr>
              <a:t> [</a:t>
            </a:r>
            <a:r>
              <a:rPr lang="pt-BR" sz="1000">
                <a:solidFill>
                  <a:schemeClr val="dk1"/>
                </a:solidFill>
                <a:highlight>
                  <a:srgbClr val="FFF0F0"/>
                </a:highlight>
              </a:rPr>
              <a:t>'amarelo'</a:t>
            </a:r>
            <a:r>
              <a:rPr lang="pt-BR" sz="1000">
                <a:solidFill>
                  <a:schemeClr val="dk1"/>
                </a:solidFill>
              </a:rPr>
              <a:t>];</a:t>
            </a:r>
            <a:endParaRPr sz="1000">
              <a:solidFill>
                <a:schemeClr val="dk1"/>
              </a:solidFill>
            </a:endParaRPr>
          </a:p>
          <a:p>
            <a:pPr indent="0" lvl="0" marL="0" rtl="0" algn="l">
              <a:spcBef>
                <a:spcPts val="0"/>
              </a:spcBef>
              <a:spcAft>
                <a:spcPts val="0"/>
              </a:spcAft>
              <a:buNone/>
            </a:pPr>
            <a:r>
              <a:rPr lang="pt-BR" sz="1000">
                <a:solidFill>
                  <a:schemeClr val="dk1"/>
                </a:solidFill>
              </a:rPr>
              <a:t>    </a:t>
            </a:r>
            <a:r>
              <a:rPr b="1" lang="pt-BR" sz="1000">
                <a:solidFill>
                  <a:srgbClr val="008800"/>
                </a:solidFill>
              </a:rPr>
              <a:t>private</a:t>
            </a:r>
            <a:r>
              <a:rPr lang="pt-BR" sz="1000">
                <a:solidFill>
                  <a:schemeClr val="dk1"/>
                </a:solidFill>
              </a:rPr>
              <a:t> </a:t>
            </a:r>
            <a:r>
              <a:rPr lang="pt-BR" sz="1000">
                <a:solidFill>
                  <a:srgbClr val="996633"/>
                </a:solidFill>
              </a:rPr>
              <a:t>$audios</a:t>
            </a:r>
            <a:r>
              <a:rPr lang="pt-BR" sz="1000">
                <a:solidFill>
                  <a:schemeClr val="dk1"/>
                </a:solidFill>
              </a:rPr>
              <a:t> </a:t>
            </a:r>
            <a:r>
              <a:rPr lang="pt-BR" sz="1000">
                <a:solidFill>
                  <a:srgbClr val="333333"/>
                </a:solidFill>
              </a:rPr>
              <a:t>=</a:t>
            </a:r>
            <a:r>
              <a:rPr lang="pt-BR" sz="1000">
                <a:solidFill>
                  <a:schemeClr val="dk1"/>
                </a:solidFill>
              </a:rPr>
              <a:t> [</a:t>
            </a:r>
            <a:r>
              <a:rPr lang="pt-BR" sz="1000">
                <a:solidFill>
                  <a:schemeClr val="dk1"/>
                </a:solidFill>
                <a:highlight>
                  <a:srgbClr val="FFF0F0"/>
                </a:highlight>
              </a:rPr>
              <a:t>'pato1.mp3'</a:t>
            </a:r>
            <a:r>
              <a:rPr lang="pt-BR" sz="1000">
                <a:solidFill>
                  <a:schemeClr val="dk1"/>
                </a:solidFill>
              </a:rPr>
              <a:t>, </a:t>
            </a:r>
            <a:r>
              <a:rPr lang="pt-BR" sz="1000">
                <a:solidFill>
                  <a:schemeClr val="dk1"/>
                </a:solidFill>
                <a:highlight>
                  <a:srgbClr val="FFF0F0"/>
                </a:highlight>
              </a:rPr>
              <a:t>'pato2.mp3'</a:t>
            </a:r>
            <a:r>
              <a:rPr lang="pt-BR" sz="1000">
                <a:solidFill>
                  <a:schemeClr val="dk1"/>
                </a:solidFill>
              </a:rPr>
              <a:t>];</a:t>
            </a:r>
            <a:endParaRPr sz="1000">
              <a:solidFill>
                <a:schemeClr val="dk1"/>
              </a:solidFill>
            </a:endParaRPr>
          </a:p>
          <a:p>
            <a:pPr indent="0" lvl="0" marL="0" rtl="0" algn="l">
              <a:spcBef>
                <a:spcPts val="0"/>
              </a:spcBef>
              <a:spcAft>
                <a:spcPts val="0"/>
              </a:spcAft>
              <a:buNone/>
            </a:pPr>
            <a:r>
              <a:t/>
            </a:r>
            <a:endParaRPr sz="1000">
              <a:solidFill>
                <a:schemeClr val="dk1"/>
              </a:solidFill>
            </a:endParaRPr>
          </a:p>
          <a:p>
            <a:pPr indent="0" lvl="0" marL="0" rtl="0" algn="l">
              <a:spcBef>
                <a:spcPts val="0"/>
              </a:spcBef>
              <a:spcAft>
                <a:spcPts val="0"/>
              </a:spcAft>
              <a:buNone/>
            </a:pPr>
            <a:r>
              <a:rPr lang="pt-BR" sz="1000">
                <a:solidFill>
                  <a:schemeClr val="dk1"/>
                </a:solidFill>
              </a:rPr>
              <a:t>    </a:t>
            </a:r>
            <a:r>
              <a:rPr b="1" lang="pt-BR" sz="1000">
                <a:solidFill>
                  <a:srgbClr val="008800"/>
                </a:solidFill>
              </a:rPr>
              <a:t>public</a:t>
            </a:r>
            <a:r>
              <a:rPr lang="pt-BR" sz="1000">
                <a:solidFill>
                  <a:schemeClr val="dk1"/>
                </a:solidFill>
              </a:rPr>
              <a:t> </a:t>
            </a:r>
            <a:r>
              <a:rPr b="1" lang="pt-BR" sz="1000">
                <a:solidFill>
                  <a:srgbClr val="008800"/>
                </a:solidFill>
              </a:rPr>
              <a:t>function</a:t>
            </a:r>
            <a:r>
              <a:rPr lang="pt-BR" sz="1000">
                <a:solidFill>
                  <a:schemeClr val="dk1"/>
                </a:solidFill>
              </a:rPr>
              <a:t> </a:t>
            </a:r>
            <a:r>
              <a:rPr b="1" lang="pt-BR" sz="1000">
                <a:solidFill>
                  <a:srgbClr val="0066BB"/>
                </a:solidFill>
              </a:rPr>
              <a:t>nadar</a:t>
            </a:r>
            <a:r>
              <a:rPr lang="pt-BR" sz="1000">
                <a:solidFill>
                  <a:schemeClr val="dk1"/>
                </a:solidFill>
              </a:rPr>
              <a:t>(float </a:t>
            </a:r>
            <a:r>
              <a:rPr lang="pt-BR" sz="1000">
                <a:solidFill>
                  <a:srgbClr val="996633"/>
                </a:solidFill>
              </a:rPr>
              <a:t>$metros</a:t>
            </a:r>
            <a:r>
              <a:rPr lang="pt-BR" sz="1000">
                <a:solidFill>
                  <a:schemeClr val="dk1"/>
                </a:solidFill>
              </a:rPr>
              <a:t>) {</a:t>
            </a:r>
            <a:endParaRPr sz="1000">
              <a:solidFill>
                <a:schemeClr val="dk1"/>
              </a:solidFill>
            </a:endParaRPr>
          </a:p>
          <a:p>
            <a:pPr indent="0" lvl="0" marL="0" rtl="0" algn="l">
              <a:spcBef>
                <a:spcPts val="0"/>
              </a:spcBef>
              <a:spcAft>
                <a:spcPts val="0"/>
              </a:spcAft>
              <a:buNone/>
            </a:pPr>
            <a:r>
              <a:rPr lang="pt-BR" sz="1000">
                <a:solidFill>
                  <a:schemeClr val="dk1"/>
                </a:solidFill>
              </a:rPr>
              <a:t>        </a:t>
            </a:r>
            <a:r>
              <a:rPr b="1" lang="pt-BR" sz="1000">
                <a:solidFill>
                  <a:srgbClr val="008800"/>
                </a:solidFill>
              </a:rPr>
              <a:t>echo</a:t>
            </a:r>
            <a:r>
              <a:rPr lang="pt-BR" sz="1000">
                <a:solidFill>
                  <a:schemeClr val="dk1"/>
                </a:solidFill>
              </a:rPr>
              <a:t> </a:t>
            </a:r>
            <a:r>
              <a:rPr lang="pt-BR" sz="1000">
                <a:solidFill>
                  <a:schemeClr val="dk1"/>
                </a:solidFill>
                <a:highlight>
                  <a:srgbClr val="FFF0F0"/>
                </a:highlight>
              </a:rPr>
              <a:t>"Flutando </a:t>
            </a:r>
            <a:r>
              <a:rPr lang="pt-BR" sz="1000">
                <a:solidFill>
                  <a:schemeClr val="dk1"/>
                </a:solidFill>
                <a:highlight>
                  <a:srgbClr val="EEEEEE"/>
                </a:highlight>
              </a:rPr>
              <a:t>$metros</a:t>
            </a:r>
            <a:r>
              <a:rPr lang="pt-BR" sz="1000">
                <a:solidFill>
                  <a:schemeClr val="dk1"/>
                </a:solidFill>
                <a:highlight>
                  <a:srgbClr val="FFF0F0"/>
                </a:highlight>
              </a:rPr>
              <a:t> metros e gastando pilha"</a:t>
            </a:r>
            <a:r>
              <a:rPr lang="pt-BR" sz="1000">
                <a:solidFill>
                  <a:schemeClr val="dk1"/>
                </a:solidFill>
              </a:rPr>
              <a:t>;</a:t>
            </a:r>
            <a:endParaRPr sz="1000">
              <a:solidFill>
                <a:schemeClr val="dk1"/>
              </a:solidFill>
            </a:endParaRPr>
          </a:p>
          <a:p>
            <a:pPr indent="0" lvl="0" marL="0" rtl="0" algn="l">
              <a:spcBef>
                <a:spcPts val="0"/>
              </a:spcBef>
              <a:spcAft>
                <a:spcPts val="0"/>
              </a:spcAft>
              <a:buNone/>
            </a:pPr>
            <a:r>
              <a:rPr lang="pt-BR" sz="1000">
                <a:solidFill>
                  <a:schemeClr val="dk1"/>
                </a:solidFill>
              </a:rPr>
              <a:t>    }</a:t>
            </a:r>
            <a:endParaRPr sz="1000">
              <a:solidFill>
                <a:schemeClr val="dk1"/>
              </a:solidFill>
            </a:endParaRPr>
          </a:p>
          <a:p>
            <a:pPr indent="0" lvl="0" marL="0" rtl="0" algn="l">
              <a:spcBef>
                <a:spcPts val="0"/>
              </a:spcBef>
              <a:spcAft>
                <a:spcPts val="0"/>
              </a:spcAft>
              <a:buNone/>
            </a:pPr>
            <a:r>
              <a:t/>
            </a:r>
            <a:endParaRPr sz="1000">
              <a:solidFill>
                <a:schemeClr val="dk1"/>
              </a:solidFill>
            </a:endParaRPr>
          </a:p>
          <a:p>
            <a:pPr indent="0" lvl="0" marL="0" rtl="0" algn="l">
              <a:spcBef>
                <a:spcPts val="0"/>
              </a:spcBef>
              <a:spcAft>
                <a:spcPts val="0"/>
              </a:spcAft>
              <a:buNone/>
            </a:pPr>
            <a:r>
              <a:rPr lang="pt-BR" sz="1000">
                <a:solidFill>
                  <a:schemeClr val="dk1"/>
                </a:solidFill>
              </a:rPr>
              <a:t>    </a:t>
            </a:r>
            <a:r>
              <a:rPr b="1" lang="pt-BR" sz="1000">
                <a:solidFill>
                  <a:srgbClr val="008800"/>
                </a:solidFill>
              </a:rPr>
              <a:t>public</a:t>
            </a:r>
            <a:r>
              <a:rPr lang="pt-BR" sz="1000">
                <a:solidFill>
                  <a:schemeClr val="dk1"/>
                </a:solidFill>
              </a:rPr>
              <a:t> </a:t>
            </a:r>
            <a:r>
              <a:rPr b="1" lang="pt-BR" sz="1000">
                <a:solidFill>
                  <a:srgbClr val="008800"/>
                </a:solidFill>
              </a:rPr>
              <a:t>function</a:t>
            </a:r>
            <a:r>
              <a:rPr lang="pt-BR" sz="1000">
                <a:solidFill>
                  <a:schemeClr val="dk1"/>
                </a:solidFill>
              </a:rPr>
              <a:t> </a:t>
            </a:r>
            <a:r>
              <a:rPr b="1" lang="pt-BR" sz="1000">
                <a:solidFill>
                  <a:srgbClr val="0066BB"/>
                </a:solidFill>
              </a:rPr>
              <a:t>grasnar</a:t>
            </a:r>
            <a:r>
              <a:rPr lang="pt-BR" sz="1000">
                <a:solidFill>
                  <a:schemeClr val="dk1"/>
                </a:solidFill>
              </a:rPr>
              <a:t>() {</a:t>
            </a:r>
            <a:endParaRPr sz="1000">
              <a:solidFill>
                <a:schemeClr val="dk1"/>
              </a:solidFill>
            </a:endParaRPr>
          </a:p>
          <a:p>
            <a:pPr indent="0" lvl="0" marL="0" rtl="0" algn="l">
              <a:spcBef>
                <a:spcPts val="0"/>
              </a:spcBef>
              <a:spcAft>
                <a:spcPts val="0"/>
              </a:spcAft>
              <a:buNone/>
            </a:pPr>
            <a:r>
              <a:rPr lang="pt-BR" sz="1000">
                <a:solidFill>
                  <a:schemeClr val="dk1"/>
                </a:solidFill>
              </a:rPr>
              <a:t>        </a:t>
            </a:r>
            <a:r>
              <a:rPr b="1" lang="pt-BR" sz="1000">
                <a:solidFill>
                  <a:srgbClr val="008800"/>
                </a:solidFill>
              </a:rPr>
              <a:t>return</a:t>
            </a:r>
            <a:r>
              <a:rPr lang="pt-BR" sz="1000">
                <a:solidFill>
                  <a:schemeClr val="dk1"/>
                </a:solidFill>
              </a:rPr>
              <a:t> </a:t>
            </a:r>
            <a:r>
              <a:rPr lang="pt-BR" sz="1000">
                <a:solidFill>
                  <a:srgbClr val="996633"/>
                </a:solidFill>
              </a:rPr>
              <a:t>$audios</a:t>
            </a:r>
            <a:r>
              <a:rPr lang="pt-BR" sz="1000">
                <a:solidFill>
                  <a:schemeClr val="dk1"/>
                </a:solidFill>
              </a:rPr>
              <a:t>; </a:t>
            </a:r>
            <a:r>
              <a:rPr lang="pt-BR" sz="1000">
                <a:solidFill>
                  <a:srgbClr val="888888"/>
                </a:solidFill>
              </a:rPr>
              <a:t>//array e não string</a:t>
            </a:r>
            <a:endParaRPr sz="1000">
              <a:solidFill>
                <a:schemeClr val="dk1"/>
              </a:solidFill>
            </a:endParaRPr>
          </a:p>
          <a:p>
            <a:pPr indent="0" lvl="0" marL="0" rtl="0" algn="l">
              <a:spcBef>
                <a:spcPts val="0"/>
              </a:spcBef>
              <a:spcAft>
                <a:spcPts val="0"/>
              </a:spcAft>
              <a:buNone/>
            </a:pPr>
            <a:r>
              <a:rPr lang="pt-BR" sz="1000">
                <a:solidFill>
                  <a:schemeClr val="dk1"/>
                </a:solidFill>
              </a:rPr>
              <a:t>    }</a:t>
            </a:r>
            <a:endParaRPr sz="1000">
              <a:solidFill>
                <a:schemeClr val="dk1"/>
              </a:solidFill>
            </a:endParaRPr>
          </a:p>
          <a:p>
            <a:pPr indent="0" lvl="0" marL="0" rtl="0" algn="l">
              <a:spcBef>
                <a:spcPts val="0"/>
              </a:spcBef>
              <a:spcAft>
                <a:spcPts val="0"/>
              </a:spcAft>
              <a:buNone/>
            </a:pPr>
            <a:r>
              <a:t/>
            </a:r>
            <a:endParaRPr sz="1000">
              <a:solidFill>
                <a:schemeClr val="dk1"/>
              </a:solidFill>
            </a:endParaRPr>
          </a:p>
          <a:p>
            <a:pPr indent="0" lvl="0" marL="0" rtl="0" algn="l">
              <a:spcBef>
                <a:spcPts val="0"/>
              </a:spcBef>
              <a:spcAft>
                <a:spcPts val="0"/>
              </a:spcAft>
              <a:buNone/>
            </a:pPr>
            <a:r>
              <a:rPr lang="pt-BR" sz="1000">
                <a:solidFill>
                  <a:schemeClr val="dk1"/>
                </a:solidFill>
              </a:rPr>
              <a:t>    </a:t>
            </a:r>
            <a:r>
              <a:rPr b="1" lang="pt-BR" sz="1000">
                <a:solidFill>
                  <a:srgbClr val="008800"/>
                </a:solidFill>
              </a:rPr>
              <a:t>public</a:t>
            </a:r>
            <a:r>
              <a:rPr lang="pt-BR" sz="1000">
                <a:solidFill>
                  <a:schemeClr val="dk1"/>
                </a:solidFill>
              </a:rPr>
              <a:t> </a:t>
            </a:r>
            <a:r>
              <a:rPr b="1" lang="pt-BR" sz="1000">
                <a:solidFill>
                  <a:srgbClr val="008800"/>
                </a:solidFill>
              </a:rPr>
              <a:t>function</a:t>
            </a:r>
            <a:r>
              <a:rPr lang="pt-BR" sz="1000">
                <a:solidFill>
                  <a:schemeClr val="dk1"/>
                </a:solidFill>
              </a:rPr>
              <a:t> </a:t>
            </a:r>
            <a:r>
              <a:rPr b="1" lang="pt-BR" sz="1000">
                <a:solidFill>
                  <a:srgbClr val="0066BB"/>
                </a:solidFill>
              </a:rPr>
              <a:t>comer</a:t>
            </a:r>
            <a:r>
              <a:rPr lang="pt-BR" sz="1000">
                <a:solidFill>
                  <a:schemeClr val="dk1"/>
                </a:solidFill>
              </a:rPr>
              <a:t>(RacaoPato </a:t>
            </a:r>
            <a:r>
              <a:rPr lang="pt-BR" sz="1000">
                <a:solidFill>
                  <a:srgbClr val="996633"/>
                </a:solidFill>
              </a:rPr>
              <a:t>$racao</a:t>
            </a:r>
            <a:r>
              <a:rPr lang="pt-BR" sz="1000">
                <a:solidFill>
                  <a:schemeClr val="dk1"/>
                </a:solidFill>
              </a:rPr>
              <a:t>) {</a:t>
            </a:r>
            <a:endParaRPr sz="1000">
              <a:solidFill>
                <a:schemeClr val="dk1"/>
              </a:solidFill>
            </a:endParaRPr>
          </a:p>
          <a:p>
            <a:pPr indent="0" lvl="0" marL="0" rtl="0" algn="l">
              <a:spcBef>
                <a:spcPts val="0"/>
              </a:spcBef>
              <a:spcAft>
                <a:spcPts val="0"/>
              </a:spcAft>
              <a:buNone/>
            </a:pPr>
            <a:r>
              <a:rPr lang="pt-BR" sz="1000">
                <a:solidFill>
                  <a:schemeClr val="dk1"/>
                </a:solidFill>
              </a:rPr>
              <a:t>        </a:t>
            </a:r>
            <a:r>
              <a:rPr b="1" lang="pt-BR" sz="1000">
                <a:solidFill>
                  <a:srgbClr val="008800"/>
                </a:solidFill>
              </a:rPr>
              <a:t>throw</a:t>
            </a:r>
            <a:r>
              <a:rPr lang="pt-BR" sz="1000">
                <a:solidFill>
                  <a:schemeClr val="dk1"/>
                </a:solidFill>
              </a:rPr>
              <a:t> \BadMethodCallException(</a:t>
            </a:r>
            <a:r>
              <a:rPr lang="pt-BR" sz="1000">
                <a:solidFill>
                  <a:schemeClr val="dk1"/>
                </a:solidFill>
                <a:highlight>
                  <a:srgbClr val="FFF0F0"/>
                </a:highlight>
              </a:rPr>
              <a:t>'Método não implementado !'</a:t>
            </a:r>
            <a:r>
              <a:rPr lang="pt-BR" sz="1000">
                <a:solidFill>
                  <a:schemeClr val="dk1"/>
                </a:solidFill>
              </a:rPr>
              <a:t>);</a:t>
            </a:r>
            <a:endParaRPr sz="1000">
              <a:solidFill>
                <a:schemeClr val="dk1"/>
              </a:solidFill>
            </a:endParaRPr>
          </a:p>
          <a:p>
            <a:pPr indent="0" lvl="0" marL="0" rtl="0" algn="l">
              <a:spcBef>
                <a:spcPts val="0"/>
              </a:spcBef>
              <a:spcAft>
                <a:spcPts val="0"/>
              </a:spcAft>
              <a:buNone/>
            </a:pPr>
            <a:r>
              <a:rPr lang="pt-BR" sz="1000">
                <a:solidFill>
                  <a:schemeClr val="dk1"/>
                </a:solidFill>
              </a:rPr>
              <a:t>    }</a:t>
            </a:r>
            <a:endParaRPr sz="1000">
              <a:solidFill>
                <a:schemeClr val="dk1"/>
              </a:solidFill>
            </a:endParaRPr>
          </a:p>
          <a:p>
            <a:pPr indent="0" lvl="0" marL="0" rtl="0" algn="l">
              <a:spcBef>
                <a:spcPts val="0"/>
              </a:spcBef>
              <a:spcAft>
                <a:spcPts val="0"/>
              </a:spcAft>
              <a:buNone/>
            </a:pPr>
            <a:r>
              <a:t/>
            </a:r>
            <a:endParaRPr sz="1000">
              <a:solidFill>
                <a:schemeClr val="dk1"/>
              </a:solidFill>
            </a:endParaRPr>
          </a:p>
          <a:p>
            <a:pPr indent="0" lvl="0" marL="0" rtl="0" algn="l">
              <a:spcBef>
                <a:spcPts val="0"/>
              </a:spcBef>
              <a:spcAft>
                <a:spcPts val="0"/>
              </a:spcAft>
              <a:buNone/>
            </a:pPr>
            <a:r>
              <a:rPr lang="pt-BR" sz="1000">
                <a:solidFill>
                  <a:schemeClr val="dk1"/>
                </a:solidFill>
              </a:rPr>
              <a:t>}</a:t>
            </a:r>
            <a:endParaRPr sz="1000">
              <a:solidFill>
                <a:schemeClr val="dk1"/>
              </a:solidFill>
            </a:endParaRPr>
          </a:p>
        </p:txBody>
      </p:sp>
    </p:spTree>
  </p:cSld>
  <p:clrMapOvr>
    <a:masterClrMapping/>
  </p:clrMapOvr>
</p:sld>
</file>

<file path=ppt/slides/slide4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9" name="Shape 3729"/>
        <p:cNvGrpSpPr/>
        <p:nvPr/>
      </p:nvGrpSpPr>
      <p:grpSpPr>
        <a:xfrm>
          <a:off x="0" y="0"/>
          <a:ext cx="0" cy="0"/>
          <a:chOff x="0" y="0"/>
          <a:chExt cx="0" cy="0"/>
        </a:xfrm>
      </p:grpSpPr>
      <p:sp>
        <p:nvSpPr>
          <p:cNvPr id="3730" name="Google Shape;3730;p45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Liskov (antes - parte 2)</a:t>
            </a:r>
            <a:endParaRPr/>
          </a:p>
        </p:txBody>
      </p:sp>
      <p:sp>
        <p:nvSpPr>
          <p:cNvPr id="3731" name="Google Shape;3731;p457"/>
          <p:cNvSpPr txBox="1"/>
          <p:nvPr/>
        </p:nvSpPr>
        <p:spPr>
          <a:xfrm>
            <a:off x="381675" y="1234475"/>
            <a:ext cx="3789000" cy="22980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pt-BR" sz="1200">
                <a:solidFill>
                  <a:srgbClr val="008800"/>
                </a:solidFill>
              </a:rPr>
              <a:t>function</a:t>
            </a:r>
            <a:r>
              <a:rPr lang="pt-BR" sz="1200">
                <a:solidFill>
                  <a:schemeClr val="dk1"/>
                </a:solidFill>
              </a:rPr>
              <a:t> </a:t>
            </a:r>
            <a:r>
              <a:rPr b="1" lang="pt-BR" sz="1200">
                <a:solidFill>
                  <a:srgbClr val="0066BB"/>
                </a:solidFill>
              </a:rPr>
              <a:t>testar_pato</a:t>
            </a:r>
            <a:r>
              <a:rPr lang="pt-BR" sz="1200">
                <a:solidFill>
                  <a:schemeClr val="dk1"/>
                </a:solidFill>
              </a:rPr>
              <a:t>(Pato </a:t>
            </a:r>
            <a:r>
              <a:rPr lang="pt-BR" sz="1200">
                <a:solidFill>
                  <a:srgbClr val="996633"/>
                </a:solidFill>
              </a:rPr>
              <a:t>$pato</a:t>
            </a:r>
            <a:r>
              <a:rPr lang="pt-BR" sz="1200">
                <a:solidFill>
                  <a:schemeClr val="dk1"/>
                </a:solidFill>
              </a:rPr>
              <a:t>){</a:t>
            </a:r>
            <a:endParaRPr sz="1200">
              <a:solidFill>
                <a:schemeClr val="dk1"/>
              </a:solidFill>
            </a:endParaRPr>
          </a:p>
          <a:p>
            <a:pPr indent="0" lvl="0" marL="0" rtl="0" algn="l">
              <a:spcBef>
                <a:spcPts val="0"/>
              </a:spcBef>
              <a:spcAft>
                <a:spcPts val="0"/>
              </a:spcAft>
              <a:buNone/>
            </a:pPr>
            <a:r>
              <a:rPr lang="pt-BR" sz="1200">
                <a:solidFill>
                  <a:schemeClr val="dk1"/>
                </a:solidFill>
              </a:rPr>
              <a:t>    </a:t>
            </a:r>
            <a:r>
              <a:rPr b="1" lang="pt-BR" sz="1200">
                <a:solidFill>
                  <a:srgbClr val="008800"/>
                </a:solidFill>
              </a:rPr>
              <a:t>echo</a:t>
            </a:r>
            <a:r>
              <a:rPr lang="pt-BR" sz="1200">
                <a:solidFill>
                  <a:schemeClr val="dk1"/>
                </a:solidFill>
              </a:rPr>
              <a:t> </a:t>
            </a:r>
            <a:r>
              <a:rPr lang="pt-BR" sz="1200">
                <a:solidFill>
                  <a:schemeClr val="dk1"/>
                </a:solidFill>
                <a:highlight>
                  <a:srgbClr val="FFF0F0"/>
                </a:highlight>
              </a:rPr>
              <a:t>"nadar 10 metros: &lt;/br&gt;"</a:t>
            </a:r>
            <a:r>
              <a:rPr lang="pt-BR" sz="1200">
                <a:solidFill>
                  <a:schemeClr val="dk1"/>
                </a:solidFill>
              </a:rPr>
              <a:t>;</a:t>
            </a:r>
            <a:endParaRPr sz="1200">
              <a:solidFill>
                <a:schemeClr val="dk1"/>
              </a:solidFill>
            </a:endParaRPr>
          </a:p>
          <a:p>
            <a:pPr indent="0" lvl="0" marL="0" rtl="0" algn="l">
              <a:spcBef>
                <a:spcPts val="0"/>
              </a:spcBef>
              <a:spcAft>
                <a:spcPts val="0"/>
              </a:spcAft>
              <a:buNone/>
            </a:pPr>
            <a:r>
              <a:rPr lang="pt-BR" sz="1200">
                <a:solidFill>
                  <a:schemeClr val="dk1"/>
                </a:solidFill>
              </a:rPr>
              <a:t>    </a:t>
            </a:r>
            <a:r>
              <a:rPr lang="pt-BR" sz="1200">
                <a:solidFill>
                  <a:srgbClr val="996633"/>
                </a:solidFill>
              </a:rPr>
              <a:t>$pato</a:t>
            </a:r>
            <a:r>
              <a:rPr lang="pt-BR" sz="1200">
                <a:solidFill>
                  <a:srgbClr val="333333"/>
                </a:solidFill>
              </a:rPr>
              <a:t>-&gt;</a:t>
            </a:r>
            <a:r>
              <a:rPr lang="pt-BR" sz="1200">
                <a:solidFill>
                  <a:srgbClr val="0000CC"/>
                </a:solidFill>
              </a:rPr>
              <a:t>nadar</a:t>
            </a:r>
            <a:r>
              <a:rPr lang="pt-BR" sz="1200">
                <a:solidFill>
                  <a:schemeClr val="dk1"/>
                </a:solidFill>
              </a:rPr>
              <a:t>(</a:t>
            </a:r>
            <a:r>
              <a:rPr b="1" lang="pt-BR" sz="1200">
                <a:solidFill>
                  <a:srgbClr val="0000DD"/>
                </a:solidFill>
              </a:rPr>
              <a:t>10</a:t>
            </a:r>
            <a:r>
              <a:rPr lang="pt-BR" sz="1200">
                <a:solidFill>
                  <a:schemeClr val="dk1"/>
                </a:solidFill>
              </a:rPr>
              <a:t>);</a:t>
            </a:r>
            <a:endParaRPr sz="1200">
              <a:solidFill>
                <a:schemeClr val="dk1"/>
              </a:solidFill>
            </a:endParaRPr>
          </a:p>
          <a:p>
            <a:pPr indent="0" lvl="0" marL="0" rtl="0" algn="l">
              <a:spcBef>
                <a:spcPts val="0"/>
              </a:spcBef>
              <a:spcAft>
                <a:spcPts val="0"/>
              </a:spcAft>
              <a:buNone/>
            </a:pPr>
            <a:r>
              <a:rPr lang="pt-BR" sz="1200">
                <a:solidFill>
                  <a:schemeClr val="dk1"/>
                </a:solidFill>
              </a:rPr>
              <a:t>    </a:t>
            </a:r>
            <a:r>
              <a:rPr lang="pt-BR" sz="1200">
                <a:solidFill>
                  <a:srgbClr val="996633"/>
                </a:solidFill>
              </a:rPr>
              <a:t>$racao</a:t>
            </a:r>
            <a:r>
              <a:rPr lang="pt-BR" sz="1200">
                <a:solidFill>
                  <a:schemeClr val="dk1"/>
                </a:solidFill>
              </a:rPr>
              <a:t> </a:t>
            </a:r>
            <a:r>
              <a:rPr lang="pt-BR" sz="1200">
                <a:solidFill>
                  <a:srgbClr val="333333"/>
                </a:solidFill>
              </a:rPr>
              <a:t>=</a:t>
            </a:r>
            <a:r>
              <a:rPr lang="pt-BR" sz="1200">
                <a:solidFill>
                  <a:schemeClr val="dk1"/>
                </a:solidFill>
              </a:rPr>
              <a:t> </a:t>
            </a:r>
            <a:r>
              <a:rPr b="1" lang="pt-BR" sz="1200">
                <a:solidFill>
                  <a:srgbClr val="008800"/>
                </a:solidFill>
              </a:rPr>
              <a:t>new</a:t>
            </a:r>
            <a:r>
              <a:rPr lang="pt-BR" sz="1200">
                <a:solidFill>
                  <a:schemeClr val="dk1"/>
                </a:solidFill>
              </a:rPr>
              <a:t> RacaoPato(</a:t>
            </a:r>
            <a:r>
              <a:rPr lang="pt-BR" sz="1200">
                <a:solidFill>
                  <a:schemeClr val="dk1"/>
                </a:solidFill>
                <a:highlight>
                  <a:srgbClr val="FFF0F0"/>
                </a:highlight>
              </a:rPr>
              <a:t>'xpto'</a:t>
            </a:r>
            <a:r>
              <a:rPr lang="pt-BR" sz="1200">
                <a:solidFill>
                  <a:schemeClr val="dk1"/>
                </a:solidFill>
              </a:rPr>
              <a:t>);</a:t>
            </a:r>
            <a:endParaRPr sz="1200">
              <a:solidFill>
                <a:schemeClr val="dk1"/>
              </a:solidFill>
            </a:endParaRPr>
          </a:p>
          <a:p>
            <a:pPr indent="0" lvl="0" marL="0" rtl="0" algn="l">
              <a:spcBef>
                <a:spcPts val="0"/>
              </a:spcBef>
              <a:spcAft>
                <a:spcPts val="0"/>
              </a:spcAft>
              <a:buNone/>
            </a:pPr>
            <a:r>
              <a:rPr lang="pt-BR" sz="1200">
                <a:solidFill>
                  <a:schemeClr val="dk1"/>
                </a:solidFill>
              </a:rPr>
              <a:t>    </a:t>
            </a:r>
            <a:r>
              <a:rPr b="1" lang="pt-BR" sz="1200">
                <a:solidFill>
                  <a:srgbClr val="008800"/>
                </a:solidFill>
              </a:rPr>
              <a:t>echo</a:t>
            </a:r>
            <a:r>
              <a:rPr lang="pt-BR" sz="1200">
                <a:solidFill>
                  <a:schemeClr val="dk1"/>
                </a:solidFill>
              </a:rPr>
              <a:t> </a:t>
            </a:r>
            <a:r>
              <a:rPr lang="pt-BR" sz="1200">
                <a:solidFill>
                  <a:schemeClr val="dk1"/>
                </a:solidFill>
                <a:highlight>
                  <a:srgbClr val="FFF0F0"/>
                </a:highlight>
              </a:rPr>
              <a:t>"&lt;br/&gt; comer ração de pato xpto: &lt;br/&gt;"</a:t>
            </a:r>
            <a:r>
              <a:rPr lang="pt-BR" sz="1200">
                <a:solidFill>
                  <a:schemeClr val="dk1"/>
                </a:solidFill>
              </a:rPr>
              <a:t>;</a:t>
            </a:r>
            <a:endParaRPr sz="1200">
              <a:solidFill>
                <a:schemeClr val="dk1"/>
              </a:solidFill>
            </a:endParaRPr>
          </a:p>
          <a:p>
            <a:pPr indent="0" lvl="0" marL="0" rtl="0" algn="l">
              <a:spcBef>
                <a:spcPts val="0"/>
              </a:spcBef>
              <a:spcAft>
                <a:spcPts val="0"/>
              </a:spcAft>
              <a:buNone/>
            </a:pPr>
            <a:r>
              <a:rPr lang="pt-BR" sz="1200">
                <a:solidFill>
                  <a:schemeClr val="dk1"/>
                </a:solidFill>
              </a:rPr>
              <a:t>    </a:t>
            </a:r>
            <a:r>
              <a:rPr lang="pt-BR" sz="1200">
                <a:solidFill>
                  <a:srgbClr val="996633"/>
                </a:solidFill>
              </a:rPr>
              <a:t>$pato</a:t>
            </a:r>
            <a:r>
              <a:rPr lang="pt-BR" sz="1200">
                <a:solidFill>
                  <a:srgbClr val="333333"/>
                </a:solidFill>
              </a:rPr>
              <a:t>-&gt;</a:t>
            </a:r>
            <a:r>
              <a:rPr lang="pt-BR" sz="1200">
                <a:solidFill>
                  <a:srgbClr val="0000CC"/>
                </a:solidFill>
              </a:rPr>
              <a:t>comer</a:t>
            </a:r>
            <a:r>
              <a:rPr lang="pt-BR" sz="1200">
                <a:solidFill>
                  <a:schemeClr val="dk1"/>
                </a:solidFill>
              </a:rPr>
              <a:t>(</a:t>
            </a:r>
            <a:r>
              <a:rPr lang="pt-BR" sz="1200">
                <a:solidFill>
                  <a:srgbClr val="996633"/>
                </a:solidFill>
              </a:rPr>
              <a:t>$racao</a:t>
            </a:r>
            <a:r>
              <a:rPr lang="pt-BR" sz="1200">
                <a:solidFill>
                  <a:schemeClr val="dk1"/>
                </a:solidFill>
              </a:rPr>
              <a:t>);</a:t>
            </a:r>
            <a:endParaRPr sz="1200">
              <a:solidFill>
                <a:schemeClr val="dk1"/>
              </a:solidFill>
            </a:endParaRPr>
          </a:p>
          <a:p>
            <a:pPr indent="0" lvl="0" marL="0" rtl="0" algn="l">
              <a:spcBef>
                <a:spcPts val="0"/>
              </a:spcBef>
              <a:spcAft>
                <a:spcPts val="0"/>
              </a:spcAft>
              <a:buNone/>
            </a:pPr>
            <a:r>
              <a:rPr lang="pt-BR" sz="1200">
                <a:solidFill>
                  <a:schemeClr val="dk1"/>
                </a:solidFill>
              </a:rPr>
              <a:t>}</a:t>
            </a:r>
            <a:endParaRPr sz="1200">
              <a:solidFill>
                <a:schemeClr val="dk1"/>
              </a:solidFill>
            </a:endParaRPr>
          </a:p>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rPr lang="pt-BR" sz="1200">
                <a:solidFill>
                  <a:srgbClr val="996633"/>
                </a:solidFill>
              </a:rPr>
              <a:t>$o1</a:t>
            </a:r>
            <a:r>
              <a:rPr lang="pt-BR" sz="1200">
                <a:solidFill>
                  <a:schemeClr val="dk1"/>
                </a:solidFill>
              </a:rPr>
              <a:t> </a:t>
            </a:r>
            <a:r>
              <a:rPr lang="pt-BR" sz="1200">
                <a:solidFill>
                  <a:srgbClr val="333333"/>
                </a:solidFill>
              </a:rPr>
              <a:t>=</a:t>
            </a:r>
            <a:r>
              <a:rPr lang="pt-BR" sz="1200">
                <a:solidFill>
                  <a:schemeClr val="dk1"/>
                </a:solidFill>
              </a:rPr>
              <a:t> </a:t>
            </a:r>
            <a:r>
              <a:rPr b="1" lang="pt-BR" sz="1200">
                <a:solidFill>
                  <a:srgbClr val="008800"/>
                </a:solidFill>
              </a:rPr>
              <a:t>new</a:t>
            </a:r>
            <a:r>
              <a:rPr lang="pt-BR" sz="1200">
                <a:solidFill>
                  <a:schemeClr val="dk1"/>
                </a:solidFill>
              </a:rPr>
              <a:t> Pato();</a:t>
            </a:r>
            <a:endParaRPr sz="1200">
              <a:solidFill>
                <a:schemeClr val="dk1"/>
              </a:solidFill>
            </a:endParaRPr>
          </a:p>
          <a:p>
            <a:pPr indent="0" lvl="0" marL="0" rtl="0" algn="l">
              <a:spcBef>
                <a:spcPts val="0"/>
              </a:spcBef>
              <a:spcAft>
                <a:spcPts val="0"/>
              </a:spcAft>
              <a:buNone/>
            </a:pPr>
            <a:r>
              <a:rPr lang="pt-BR" sz="1200">
                <a:solidFill>
                  <a:srgbClr val="996633"/>
                </a:solidFill>
              </a:rPr>
              <a:t>$o2</a:t>
            </a:r>
            <a:r>
              <a:rPr lang="pt-BR" sz="1200">
                <a:solidFill>
                  <a:schemeClr val="dk1"/>
                </a:solidFill>
              </a:rPr>
              <a:t> </a:t>
            </a:r>
            <a:r>
              <a:rPr lang="pt-BR" sz="1200">
                <a:solidFill>
                  <a:srgbClr val="333333"/>
                </a:solidFill>
              </a:rPr>
              <a:t>=</a:t>
            </a:r>
            <a:r>
              <a:rPr lang="pt-BR" sz="1200">
                <a:solidFill>
                  <a:schemeClr val="dk1"/>
                </a:solidFill>
              </a:rPr>
              <a:t> </a:t>
            </a:r>
            <a:r>
              <a:rPr b="1" lang="pt-BR" sz="1200">
                <a:solidFill>
                  <a:srgbClr val="008800"/>
                </a:solidFill>
              </a:rPr>
              <a:t>new</a:t>
            </a:r>
            <a:r>
              <a:rPr lang="pt-BR" sz="1200">
                <a:solidFill>
                  <a:schemeClr val="dk1"/>
                </a:solidFill>
              </a:rPr>
              <a:t> PatoBrinquedo();</a:t>
            </a:r>
            <a:endParaRPr sz="1200">
              <a:solidFill>
                <a:schemeClr val="dk1"/>
              </a:solidFill>
            </a:endParaRPr>
          </a:p>
          <a:p>
            <a:pPr indent="0" lvl="0" marL="0" rtl="0" algn="l">
              <a:lnSpc>
                <a:spcPct val="125000"/>
              </a:lnSpc>
              <a:spcBef>
                <a:spcPts val="0"/>
              </a:spcBef>
              <a:spcAft>
                <a:spcPts val="0"/>
              </a:spcAft>
              <a:buNone/>
            </a:pPr>
            <a:r>
              <a:rPr lang="pt-BR" sz="1200">
                <a:solidFill>
                  <a:schemeClr val="dk1"/>
                </a:solidFill>
              </a:rPr>
              <a:t>testar_pato(</a:t>
            </a:r>
            <a:r>
              <a:rPr lang="pt-BR" sz="1200">
                <a:solidFill>
                  <a:srgbClr val="996633"/>
                </a:solidFill>
              </a:rPr>
              <a:t>$o1</a:t>
            </a:r>
            <a:r>
              <a:rPr lang="pt-BR" sz="1200">
                <a:solidFill>
                  <a:schemeClr val="dk1"/>
                </a:solidFill>
              </a:rPr>
              <a:t>);</a:t>
            </a:r>
            <a:endParaRPr sz="1200">
              <a:solidFill>
                <a:schemeClr val="dk1"/>
              </a:solidFill>
            </a:endParaRPr>
          </a:p>
        </p:txBody>
      </p:sp>
    </p:spTree>
  </p:cSld>
  <p:clrMapOvr>
    <a:masterClrMapping/>
  </p:clrMapOvr>
</p:sld>
</file>

<file path=ppt/slides/slide4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5" name="Shape 3735"/>
        <p:cNvGrpSpPr/>
        <p:nvPr/>
      </p:nvGrpSpPr>
      <p:grpSpPr>
        <a:xfrm>
          <a:off x="0" y="0"/>
          <a:ext cx="0" cy="0"/>
          <a:chOff x="0" y="0"/>
          <a:chExt cx="0" cy="0"/>
        </a:xfrm>
      </p:grpSpPr>
      <p:sp>
        <p:nvSpPr>
          <p:cNvPr id="3736" name="Google Shape;3736;p45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Interface Segregation Principle</a:t>
            </a:r>
            <a:endParaRPr/>
          </a:p>
        </p:txBody>
      </p:sp>
      <p:pic>
        <p:nvPicPr>
          <p:cNvPr id="3737" name="Google Shape;3737;p458"/>
          <p:cNvPicPr preferRelativeResize="0"/>
          <p:nvPr/>
        </p:nvPicPr>
        <p:blipFill>
          <a:blip r:embed="rId3">
            <a:alphaModFix/>
          </a:blip>
          <a:stretch>
            <a:fillRect/>
          </a:stretch>
        </p:blipFill>
        <p:spPr>
          <a:xfrm>
            <a:off x="280375" y="1093625"/>
            <a:ext cx="4769001" cy="3820949"/>
          </a:xfrm>
          <a:prstGeom prst="rect">
            <a:avLst/>
          </a:prstGeom>
          <a:noFill/>
          <a:ln>
            <a:noFill/>
          </a:ln>
        </p:spPr>
      </p:pic>
      <p:sp>
        <p:nvSpPr>
          <p:cNvPr id="3738" name="Google Shape;3738;p458"/>
          <p:cNvSpPr txBox="1"/>
          <p:nvPr/>
        </p:nvSpPr>
        <p:spPr>
          <a:xfrm>
            <a:off x="5267700" y="1093550"/>
            <a:ext cx="3564600" cy="3821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pt-BR"/>
              <a:t>“</a:t>
            </a:r>
            <a:r>
              <a:rPr b="1" i="1" lang="pt-BR"/>
              <a:t>Princípio da Segregação de Interface</a:t>
            </a:r>
            <a:r>
              <a:rPr i="1" lang="pt-BR"/>
              <a:t>:</a:t>
            </a:r>
            <a:endParaRPr i="1"/>
          </a:p>
          <a:p>
            <a:pPr indent="0" lvl="0" marL="0" rtl="0" algn="ctr">
              <a:spcBef>
                <a:spcPts val="0"/>
              </a:spcBef>
              <a:spcAft>
                <a:spcPts val="0"/>
              </a:spcAft>
              <a:buNone/>
            </a:pPr>
            <a:r>
              <a:rPr i="1" lang="pt-BR"/>
              <a:t>Adapte interfaces para as necessidades individuais dos clientes”.</a:t>
            </a:r>
            <a:endParaRPr i="1"/>
          </a:p>
        </p:txBody>
      </p:sp>
    </p:spTree>
  </p:cSld>
  <p:clrMapOvr>
    <a:masterClrMapping/>
  </p:clrMapOvr>
</p:sld>
</file>

<file path=ppt/slides/slide4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2" name="Shape 3742"/>
        <p:cNvGrpSpPr/>
        <p:nvPr/>
      </p:nvGrpSpPr>
      <p:grpSpPr>
        <a:xfrm>
          <a:off x="0" y="0"/>
          <a:ext cx="0" cy="0"/>
          <a:chOff x="0" y="0"/>
          <a:chExt cx="0" cy="0"/>
        </a:xfrm>
      </p:grpSpPr>
      <p:sp>
        <p:nvSpPr>
          <p:cNvPr id="3743" name="Google Shape;3743;p45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t>Interface Segregation</a:t>
            </a:r>
            <a:endParaRPr/>
          </a:p>
          <a:p>
            <a:pPr indent="0" lvl="0" marL="0" rtl="0" algn="l">
              <a:spcBef>
                <a:spcPts val="0"/>
              </a:spcBef>
              <a:spcAft>
                <a:spcPts val="0"/>
              </a:spcAft>
              <a:buNone/>
            </a:pPr>
            <a:r>
              <a:t/>
            </a:r>
            <a:endParaRPr/>
          </a:p>
        </p:txBody>
      </p:sp>
      <p:sp>
        <p:nvSpPr>
          <p:cNvPr id="3744" name="Google Shape;3744;p45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just">
              <a:lnSpc>
                <a:spcPct val="100000"/>
              </a:lnSpc>
              <a:spcBef>
                <a:spcPts val="0"/>
              </a:spcBef>
              <a:spcAft>
                <a:spcPts val="0"/>
              </a:spcAft>
              <a:buSzPts val="1800"/>
              <a:buChar char="●"/>
            </a:pPr>
            <a:r>
              <a:rPr lang="pt-BR"/>
              <a:t>Segundo MARTIN (2003):</a:t>
            </a:r>
            <a:endParaRPr/>
          </a:p>
          <a:p>
            <a:pPr indent="-342900" lvl="1" marL="914400" rtl="0" algn="just">
              <a:lnSpc>
                <a:spcPct val="100000"/>
              </a:lnSpc>
              <a:spcBef>
                <a:spcPts val="0"/>
              </a:spcBef>
              <a:spcAft>
                <a:spcPts val="0"/>
              </a:spcAft>
              <a:buSzPts val="1800"/>
              <a:buChar char="○"/>
            </a:pPr>
            <a:r>
              <a:rPr lang="pt-BR" sz="1800"/>
              <a:t>“Os clientes não devem ser forçados a depender dos métodos que não usam”.</a:t>
            </a:r>
            <a:endParaRPr sz="1800"/>
          </a:p>
          <a:p>
            <a:pPr indent="-342900" lvl="1" marL="914400" rtl="0" algn="just">
              <a:lnSpc>
                <a:spcPct val="100000"/>
              </a:lnSpc>
              <a:spcBef>
                <a:spcPts val="0"/>
              </a:spcBef>
              <a:spcAft>
                <a:spcPts val="0"/>
              </a:spcAft>
              <a:buSzPts val="1800"/>
              <a:buChar char="○"/>
            </a:pPr>
            <a:r>
              <a:rPr lang="pt-BR" sz="1800"/>
              <a:t>“</a:t>
            </a:r>
            <a:r>
              <a:rPr i="1" lang="pt-BR" sz="1800"/>
              <a:t>Quando os clientes são forçados a depender dos métodos que não usam, esses clientes estão sujeitos a alterações nesses métodos. Isso resulta em um acoplamento inadvertido entre todos os clientes. Dito de outra maneira, quando um cliente depende de uma classe que contém métodos que o cliente não usa, mas que outros clientes usam, esse cliente será afetado pelas alterações que esses outros clientes impõem à classe. Gostaríamos de evitar esses acoplamentos sempre que possível e, portanto, queremos separar as interfaces</a:t>
            </a:r>
            <a:r>
              <a:rPr lang="pt-BR" sz="1800"/>
              <a:t>.”</a:t>
            </a:r>
            <a:endParaRPr sz="1800"/>
          </a:p>
        </p:txBody>
      </p:sp>
    </p:spTree>
  </p:cSld>
  <p:clrMapOvr>
    <a:masterClrMapping/>
  </p:clrMapOvr>
</p:sld>
</file>

<file path=ppt/slides/slide4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8" name="Shape 3748"/>
        <p:cNvGrpSpPr/>
        <p:nvPr/>
      </p:nvGrpSpPr>
      <p:grpSpPr>
        <a:xfrm>
          <a:off x="0" y="0"/>
          <a:ext cx="0" cy="0"/>
          <a:chOff x="0" y="0"/>
          <a:chExt cx="0" cy="0"/>
        </a:xfrm>
      </p:grpSpPr>
      <p:sp>
        <p:nvSpPr>
          <p:cNvPr id="3749" name="Google Shape;3749;p46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Interface Segregation (antes)</a:t>
            </a:r>
            <a:endParaRPr/>
          </a:p>
        </p:txBody>
      </p:sp>
      <p:sp>
        <p:nvSpPr>
          <p:cNvPr id="3750" name="Google Shape;3750;p460"/>
          <p:cNvSpPr txBox="1"/>
          <p:nvPr/>
        </p:nvSpPr>
        <p:spPr>
          <a:xfrm>
            <a:off x="391175" y="1071750"/>
            <a:ext cx="3853500" cy="39405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pt-BR" sz="950">
                <a:solidFill>
                  <a:srgbClr val="557799"/>
                </a:solidFill>
              </a:rPr>
              <a:t>&lt;?php</a:t>
            </a:r>
            <a:endParaRPr sz="950">
              <a:solidFill>
                <a:schemeClr val="dk1"/>
              </a:solidFill>
            </a:endParaRPr>
          </a:p>
          <a:p>
            <a:pPr indent="0" lvl="0" marL="0" rtl="0" algn="l">
              <a:spcBef>
                <a:spcPts val="0"/>
              </a:spcBef>
              <a:spcAft>
                <a:spcPts val="0"/>
              </a:spcAft>
              <a:buNone/>
            </a:pPr>
            <a:r>
              <a:rPr b="1" lang="pt-BR" sz="950">
                <a:solidFill>
                  <a:srgbClr val="008800"/>
                </a:solidFill>
              </a:rPr>
              <a:t>interface</a:t>
            </a:r>
            <a:r>
              <a:rPr lang="pt-BR" sz="950">
                <a:solidFill>
                  <a:schemeClr val="dk1"/>
                </a:solidFill>
              </a:rPr>
              <a:t> Leitura {</a:t>
            </a:r>
            <a:endParaRPr sz="950">
              <a:solidFill>
                <a:schemeClr val="dk1"/>
              </a:solidFill>
            </a:endParaRPr>
          </a:p>
          <a:p>
            <a:pPr indent="0" lvl="0" marL="0" rtl="0" algn="l">
              <a:spcBef>
                <a:spcPts val="0"/>
              </a:spcBef>
              <a:spcAft>
                <a:spcPts val="0"/>
              </a:spcAft>
              <a:buNone/>
            </a:pPr>
            <a:r>
              <a:rPr lang="pt-BR" sz="950">
                <a:solidFill>
                  <a:schemeClr val="dk1"/>
                </a:solidFill>
              </a:rPr>
              <a:t>    </a:t>
            </a:r>
            <a:r>
              <a:rPr b="1" lang="pt-BR" sz="950">
                <a:solidFill>
                  <a:srgbClr val="008800"/>
                </a:solidFill>
              </a:rPr>
              <a:t>public</a:t>
            </a:r>
            <a:r>
              <a:rPr lang="pt-BR" sz="950">
                <a:solidFill>
                  <a:schemeClr val="dk1"/>
                </a:solidFill>
              </a:rPr>
              <a:t> </a:t>
            </a:r>
            <a:r>
              <a:rPr b="1" lang="pt-BR" sz="950">
                <a:solidFill>
                  <a:srgbClr val="008800"/>
                </a:solidFill>
              </a:rPr>
              <a:t>function</a:t>
            </a:r>
            <a:r>
              <a:rPr lang="pt-BR" sz="950">
                <a:solidFill>
                  <a:schemeClr val="dk1"/>
                </a:solidFill>
              </a:rPr>
              <a:t> </a:t>
            </a:r>
            <a:r>
              <a:rPr b="1" lang="pt-BR" sz="950">
                <a:solidFill>
                  <a:srgbClr val="0066BB"/>
                </a:solidFill>
              </a:rPr>
              <a:t>getConteudo</a:t>
            </a:r>
            <a:r>
              <a:rPr lang="pt-BR" sz="950">
                <a:solidFill>
                  <a:schemeClr val="dk1"/>
                </a:solidFill>
              </a:rPr>
              <a:t>();</a:t>
            </a:r>
            <a:endParaRPr sz="950">
              <a:solidFill>
                <a:schemeClr val="dk1"/>
              </a:solidFill>
            </a:endParaRPr>
          </a:p>
          <a:p>
            <a:pPr indent="0" lvl="0" marL="0" rtl="0" algn="l">
              <a:spcBef>
                <a:spcPts val="0"/>
              </a:spcBef>
              <a:spcAft>
                <a:spcPts val="0"/>
              </a:spcAft>
              <a:buNone/>
            </a:pPr>
            <a:r>
              <a:rPr lang="pt-BR" sz="950">
                <a:solidFill>
                  <a:schemeClr val="dk1"/>
                </a:solidFill>
              </a:rPr>
              <a:t>    </a:t>
            </a:r>
            <a:r>
              <a:rPr b="1" lang="pt-BR" sz="950">
                <a:solidFill>
                  <a:srgbClr val="008800"/>
                </a:solidFill>
              </a:rPr>
              <a:t>public</a:t>
            </a:r>
            <a:r>
              <a:rPr lang="pt-BR" sz="950">
                <a:solidFill>
                  <a:schemeClr val="dk1"/>
                </a:solidFill>
              </a:rPr>
              <a:t> </a:t>
            </a:r>
            <a:r>
              <a:rPr b="1" lang="pt-BR" sz="950">
                <a:solidFill>
                  <a:srgbClr val="008800"/>
                </a:solidFill>
              </a:rPr>
              <a:t>function</a:t>
            </a:r>
            <a:r>
              <a:rPr lang="pt-BR" sz="950">
                <a:solidFill>
                  <a:schemeClr val="dk1"/>
                </a:solidFill>
              </a:rPr>
              <a:t> </a:t>
            </a:r>
            <a:r>
              <a:rPr b="1" lang="pt-BR" sz="950">
                <a:solidFill>
                  <a:srgbClr val="0066BB"/>
                </a:solidFill>
              </a:rPr>
              <a:t>getTamanho</a:t>
            </a:r>
            <a:r>
              <a:rPr lang="pt-BR" sz="950">
                <a:solidFill>
                  <a:schemeClr val="dk1"/>
                </a:solidFill>
              </a:rPr>
              <a:t>()</a:t>
            </a:r>
            <a:r>
              <a:rPr lang="pt-BR" sz="950">
                <a:solidFill>
                  <a:srgbClr val="333333"/>
                </a:solidFill>
              </a:rPr>
              <a:t>:</a:t>
            </a:r>
            <a:r>
              <a:rPr lang="pt-BR" sz="950">
                <a:solidFill>
                  <a:schemeClr val="dk1"/>
                </a:solidFill>
              </a:rPr>
              <a:t> int;</a:t>
            </a:r>
            <a:endParaRPr sz="950">
              <a:solidFill>
                <a:schemeClr val="dk1"/>
              </a:solidFill>
            </a:endParaRPr>
          </a:p>
          <a:p>
            <a:pPr indent="0" lvl="0" marL="0" rtl="0" algn="l">
              <a:spcBef>
                <a:spcPts val="0"/>
              </a:spcBef>
              <a:spcAft>
                <a:spcPts val="0"/>
              </a:spcAft>
              <a:buNone/>
            </a:pPr>
            <a:r>
              <a:rPr lang="pt-BR" sz="950">
                <a:solidFill>
                  <a:schemeClr val="dk1"/>
                </a:solidFill>
              </a:rPr>
              <a:t>    </a:t>
            </a:r>
            <a:r>
              <a:rPr b="1" lang="pt-BR" sz="950">
                <a:solidFill>
                  <a:srgbClr val="008800"/>
                </a:solidFill>
              </a:rPr>
              <a:t>public</a:t>
            </a:r>
            <a:r>
              <a:rPr lang="pt-BR" sz="950">
                <a:solidFill>
                  <a:schemeClr val="dk1"/>
                </a:solidFill>
              </a:rPr>
              <a:t> </a:t>
            </a:r>
            <a:r>
              <a:rPr b="1" lang="pt-BR" sz="950">
                <a:solidFill>
                  <a:srgbClr val="008800"/>
                </a:solidFill>
              </a:rPr>
              <a:t>function</a:t>
            </a:r>
            <a:r>
              <a:rPr lang="pt-BR" sz="950">
                <a:solidFill>
                  <a:schemeClr val="dk1"/>
                </a:solidFill>
              </a:rPr>
              <a:t> </a:t>
            </a:r>
            <a:r>
              <a:rPr b="1" lang="pt-BR" sz="950">
                <a:solidFill>
                  <a:srgbClr val="0066BB"/>
                </a:solidFill>
              </a:rPr>
              <a:t>getDono</a:t>
            </a:r>
            <a:r>
              <a:rPr lang="pt-BR" sz="950">
                <a:solidFill>
                  <a:schemeClr val="dk1"/>
                </a:solidFill>
              </a:rPr>
              <a:t>()</a:t>
            </a:r>
            <a:r>
              <a:rPr lang="pt-BR" sz="950">
                <a:solidFill>
                  <a:srgbClr val="333333"/>
                </a:solidFill>
              </a:rPr>
              <a:t>:</a:t>
            </a:r>
            <a:r>
              <a:rPr lang="pt-BR" sz="950">
                <a:solidFill>
                  <a:schemeClr val="dk1"/>
                </a:solidFill>
              </a:rPr>
              <a:t> string;</a:t>
            </a:r>
            <a:endParaRPr sz="950">
              <a:solidFill>
                <a:schemeClr val="dk1"/>
              </a:solidFill>
            </a:endParaRPr>
          </a:p>
          <a:p>
            <a:pPr indent="0" lvl="0" marL="0" rtl="0" algn="l">
              <a:spcBef>
                <a:spcPts val="0"/>
              </a:spcBef>
              <a:spcAft>
                <a:spcPts val="0"/>
              </a:spcAft>
              <a:buNone/>
            </a:pPr>
            <a:r>
              <a:rPr lang="pt-BR" sz="950">
                <a:solidFill>
                  <a:schemeClr val="dk1"/>
                </a:solidFill>
              </a:rPr>
              <a:t>}</a:t>
            </a:r>
            <a:endParaRPr sz="950">
              <a:solidFill>
                <a:schemeClr val="dk1"/>
              </a:solidFill>
            </a:endParaRPr>
          </a:p>
          <a:p>
            <a:pPr indent="0" lvl="0" marL="0" rtl="0" algn="l">
              <a:spcBef>
                <a:spcPts val="0"/>
              </a:spcBef>
              <a:spcAft>
                <a:spcPts val="0"/>
              </a:spcAft>
              <a:buNone/>
            </a:pPr>
            <a:r>
              <a:rPr b="1" lang="pt-BR" sz="950">
                <a:solidFill>
                  <a:srgbClr val="008800"/>
                </a:solidFill>
              </a:rPr>
              <a:t>class</a:t>
            </a:r>
            <a:r>
              <a:rPr lang="pt-BR" sz="950">
                <a:solidFill>
                  <a:schemeClr val="dk1"/>
                </a:solidFill>
              </a:rPr>
              <a:t> </a:t>
            </a:r>
            <a:r>
              <a:rPr b="1" lang="pt-BR" sz="950">
                <a:solidFill>
                  <a:srgbClr val="BB0066"/>
                </a:solidFill>
              </a:rPr>
              <a:t>LogTexto</a:t>
            </a:r>
            <a:r>
              <a:rPr lang="pt-BR" sz="950">
                <a:solidFill>
                  <a:schemeClr val="dk1"/>
                </a:solidFill>
              </a:rPr>
              <a:t> </a:t>
            </a:r>
            <a:r>
              <a:rPr b="1" lang="pt-BR" sz="950">
                <a:solidFill>
                  <a:srgbClr val="008800"/>
                </a:solidFill>
              </a:rPr>
              <a:t>implements</a:t>
            </a:r>
            <a:r>
              <a:rPr lang="pt-BR" sz="950">
                <a:solidFill>
                  <a:schemeClr val="dk1"/>
                </a:solidFill>
              </a:rPr>
              <a:t> Leitura {</a:t>
            </a:r>
            <a:endParaRPr sz="950">
              <a:solidFill>
                <a:schemeClr val="dk1"/>
              </a:solidFill>
            </a:endParaRPr>
          </a:p>
          <a:p>
            <a:pPr indent="0" lvl="0" marL="0" rtl="0" algn="l">
              <a:spcBef>
                <a:spcPts val="0"/>
              </a:spcBef>
              <a:spcAft>
                <a:spcPts val="0"/>
              </a:spcAft>
              <a:buNone/>
            </a:pPr>
            <a:r>
              <a:rPr lang="pt-BR" sz="950">
                <a:solidFill>
                  <a:schemeClr val="dk1"/>
                </a:solidFill>
              </a:rPr>
              <a:t>    </a:t>
            </a:r>
            <a:r>
              <a:rPr b="1" lang="pt-BR" sz="950">
                <a:solidFill>
                  <a:srgbClr val="008800"/>
                </a:solidFill>
              </a:rPr>
              <a:t>private</a:t>
            </a:r>
            <a:r>
              <a:rPr lang="pt-BR" sz="950">
                <a:solidFill>
                  <a:schemeClr val="dk1"/>
                </a:solidFill>
              </a:rPr>
              <a:t> </a:t>
            </a:r>
            <a:r>
              <a:rPr lang="pt-BR" sz="950">
                <a:solidFill>
                  <a:srgbClr val="996633"/>
                </a:solidFill>
              </a:rPr>
              <a:t>$nome_arquivo</a:t>
            </a:r>
            <a:r>
              <a:rPr lang="pt-BR" sz="950">
                <a:solidFill>
                  <a:schemeClr val="dk1"/>
                </a:solidFill>
              </a:rPr>
              <a:t>;</a:t>
            </a:r>
            <a:endParaRPr sz="950">
              <a:solidFill>
                <a:schemeClr val="dk1"/>
              </a:solidFill>
            </a:endParaRPr>
          </a:p>
          <a:p>
            <a:pPr indent="0" lvl="0" marL="0" rtl="0" algn="l">
              <a:spcBef>
                <a:spcPts val="0"/>
              </a:spcBef>
              <a:spcAft>
                <a:spcPts val="0"/>
              </a:spcAft>
              <a:buNone/>
            </a:pPr>
            <a:r>
              <a:rPr lang="pt-BR" sz="950">
                <a:solidFill>
                  <a:schemeClr val="dk1"/>
                </a:solidFill>
              </a:rPr>
              <a:t>    </a:t>
            </a:r>
            <a:r>
              <a:rPr b="1" lang="pt-BR" sz="950">
                <a:solidFill>
                  <a:srgbClr val="008800"/>
                </a:solidFill>
              </a:rPr>
              <a:t>public</a:t>
            </a:r>
            <a:r>
              <a:rPr lang="pt-BR" sz="950">
                <a:solidFill>
                  <a:schemeClr val="dk1"/>
                </a:solidFill>
              </a:rPr>
              <a:t> </a:t>
            </a:r>
            <a:r>
              <a:rPr b="1" lang="pt-BR" sz="950">
                <a:solidFill>
                  <a:srgbClr val="008800"/>
                </a:solidFill>
              </a:rPr>
              <a:t>function</a:t>
            </a:r>
            <a:r>
              <a:rPr lang="pt-BR" sz="950">
                <a:solidFill>
                  <a:schemeClr val="dk1"/>
                </a:solidFill>
              </a:rPr>
              <a:t> </a:t>
            </a:r>
            <a:r>
              <a:rPr b="1" lang="pt-BR" sz="950">
                <a:solidFill>
                  <a:srgbClr val="0066BB"/>
                </a:solidFill>
              </a:rPr>
              <a:t>__construct</a:t>
            </a:r>
            <a:r>
              <a:rPr lang="pt-BR" sz="950">
                <a:solidFill>
                  <a:schemeClr val="dk1"/>
                </a:solidFill>
              </a:rPr>
              <a:t>(string </a:t>
            </a:r>
            <a:r>
              <a:rPr lang="pt-BR" sz="950">
                <a:solidFill>
                  <a:srgbClr val="996633"/>
                </a:solidFill>
              </a:rPr>
              <a:t>$nome_arquivo</a:t>
            </a:r>
            <a:r>
              <a:rPr lang="pt-BR" sz="950">
                <a:solidFill>
                  <a:schemeClr val="dk1"/>
                </a:solidFill>
              </a:rPr>
              <a:t>) {</a:t>
            </a:r>
            <a:endParaRPr sz="950">
              <a:solidFill>
                <a:schemeClr val="dk1"/>
              </a:solidFill>
            </a:endParaRPr>
          </a:p>
          <a:p>
            <a:pPr indent="0" lvl="0" marL="0" rtl="0" algn="l">
              <a:spcBef>
                <a:spcPts val="0"/>
              </a:spcBef>
              <a:spcAft>
                <a:spcPts val="0"/>
              </a:spcAft>
              <a:buNone/>
            </a:pPr>
            <a:r>
              <a:rPr lang="pt-BR" sz="950">
                <a:solidFill>
                  <a:schemeClr val="dk1"/>
                </a:solidFill>
              </a:rPr>
              <a:t>        </a:t>
            </a:r>
            <a:r>
              <a:rPr b="1" lang="pt-BR" sz="950">
                <a:solidFill>
                  <a:srgbClr val="008800"/>
                </a:solidFill>
              </a:rPr>
              <a:t>if</a:t>
            </a:r>
            <a:r>
              <a:rPr lang="pt-BR" sz="950">
                <a:solidFill>
                  <a:schemeClr val="dk1"/>
                </a:solidFill>
              </a:rPr>
              <a:t> (</a:t>
            </a:r>
            <a:r>
              <a:rPr lang="pt-BR" sz="950">
                <a:solidFill>
                  <a:srgbClr val="007020"/>
                </a:solidFill>
              </a:rPr>
              <a:t>is_file</a:t>
            </a:r>
            <a:r>
              <a:rPr lang="pt-BR" sz="950">
                <a:solidFill>
                  <a:schemeClr val="dk1"/>
                </a:solidFill>
              </a:rPr>
              <a:t>(</a:t>
            </a:r>
            <a:r>
              <a:rPr lang="pt-BR" sz="950">
                <a:solidFill>
                  <a:srgbClr val="996633"/>
                </a:solidFill>
              </a:rPr>
              <a:t>$nome_arquivo</a:t>
            </a:r>
            <a:r>
              <a:rPr lang="pt-BR" sz="950">
                <a:solidFill>
                  <a:schemeClr val="dk1"/>
                </a:solidFill>
              </a:rPr>
              <a:t>)) {</a:t>
            </a:r>
            <a:endParaRPr sz="950">
              <a:solidFill>
                <a:schemeClr val="dk1"/>
              </a:solidFill>
            </a:endParaRPr>
          </a:p>
          <a:p>
            <a:pPr indent="0" lvl="0" marL="0" rtl="0" algn="l">
              <a:spcBef>
                <a:spcPts val="0"/>
              </a:spcBef>
              <a:spcAft>
                <a:spcPts val="0"/>
              </a:spcAft>
              <a:buNone/>
            </a:pPr>
            <a:r>
              <a:rPr lang="pt-BR" sz="950">
                <a:solidFill>
                  <a:schemeClr val="dk1"/>
                </a:solidFill>
              </a:rPr>
              <a:t>            </a:t>
            </a:r>
            <a:r>
              <a:rPr lang="pt-BR" sz="950">
                <a:solidFill>
                  <a:srgbClr val="996633"/>
                </a:solidFill>
              </a:rPr>
              <a:t>$this</a:t>
            </a:r>
            <a:r>
              <a:rPr lang="pt-BR" sz="950">
                <a:solidFill>
                  <a:srgbClr val="333333"/>
                </a:solidFill>
              </a:rPr>
              <a:t>-&gt;</a:t>
            </a:r>
            <a:r>
              <a:rPr lang="pt-BR" sz="950">
                <a:solidFill>
                  <a:srgbClr val="0000CC"/>
                </a:solidFill>
              </a:rPr>
              <a:t>nome_arquivo</a:t>
            </a:r>
            <a:r>
              <a:rPr lang="pt-BR" sz="950">
                <a:solidFill>
                  <a:schemeClr val="dk1"/>
                </a:solidFill>
              </a:rPr>
              <a:t> </a:t>
            </a:r>
            <a:r>
              <a:rPr lang="pt-BR" sz="950">
                <a:solidFill>
                  <a:srgbClr val="333333"/>
                </a:solidFill>
              </a:rPr>
              <a:t>=</a:t>
            </a:r>
            <a:r>
              <a:rPr lang="pt-BR" sz="950">
                <a:solidFill>
                  <a:schemeClr val="dk1"/>
                </a:solidFill>
              </a:rPr>
              <a:t> </a:t>
            </a:r>
            <a:r>
              <a:rPr lang="pt-BR" sz="950">
                <a:solidFill>
                  <a:srgbClr val="996633"/>
                </a:solidFill>
              </a:rPr>
              <a:t>$nome_arquivo</a:t>
            </a:r>
            <a:r>
              <a:rPr lang="pt-BR" sz="950">
                <a:solidFill>
                  <a:schemeClr val="dk1"/>
                </a:solidFill>
              </a:rPr>
              <a:t>;</a:t>
            </a:r>
            <a:endParaRPr sz="950">
              <a:solidFill>
                <a:schemeClr val="dk1"/>
              </a:solidFill>
            </a:endParaRPr>
          </a:p>
          <a:p>
            <a:pPr indent="0" lvl="0" marL="0" rtl="0" algn="l">
              <a:spcBef>
                <a:spcPts val="0"/>
              </a:spcBef>
              <a:spcAft>
                <a:spcPts val="0"/>
              </a:spcAft>
              <a:buNone/>
            </a:pPr>
            <a:r>
              <a:rPr lang="pt-BR" sz="950">
                <a:solidFill>
                  <a:schemeClr val="dk1"/>
                </a:solidFill>
              </a:rPr>
              <a:t>        } </a:t>
            </a:r>
            <a:r>
              <a:rPr b="1" lang="pt-BR" sz="950">
                <a:solidFill>
                  <a:srgbClr val="008800"/>
                </a:solidFill>
              </a:rPr>
              <a:t>else</a:t>
            </a:r>
            <a:r>
              <a:rPr lang="pt-BR" sz="950">
                <a:solidFill>
                  <a:schemeClr val="dk1"/>
                </a:solidFill>
              </a:rPr>
              <a:t> {</a:t>
            </a:r>
            <a:endParaRPr sz="950">
              <a:solidFill>
                <a:schemeClr val="dk1"/>
              </a:solidFill>
            </a:endParaRPr>
          </a:p>
          <a:p>
            <a:pPr indent="0" lvl="0" marL="0" rtl="0" algn="l">
              <a:spcBef>
                <a:spcPts val="0"/>
              </a:spcBef>
              <a:spcAft>
                <a:spcPts val="0"/>
              </a:spcAft>
              <a:buNone/>
            </a:pPr>
            <a:r>
              <a:rPr lang="pt-BR" sz="950">
                <a:solidFill>
                  <a:schemeClr val="dk1"/>
                </a:solidFill>
              </a:rPr>
              <a:t>            </a:t>
            </a:r>
            <a:r>
              <a:rPr b="1" lang="pt-BR" sz="950">
                <a:solidFill>
                  <a:srgbClr val="008800"/>
                </a:solidFill>
              </a:rPr>
              <a:t>throw new</a:t>
            </a:r>
            <a:r>
              <a:rPr lang="pt-BR" sz="950">
                <a:solidFill>
                  <a:schemeClr val="dk1"/>
                </a:solidFill>
              </a:rPr>
              <a:t> \InvalidArgumentException(</a:t>
            </a:r>
            <a:r>
              <a:rPr lang="pt-BR" sz="950">
                <a:solidFill>
                  <a:schemeClr val="dk1"/>
                </a:solidFill>
                <a:highlight>
                  <a:srgbClr val="FFF0F0"/>
                </a:highlight>
              </a:rPr>
              <a:t>'arquivo não existe !'</a:t>
            </a:r>
            <a:r>
              <a:rPr lang="pt-BR" sz="950">
                <a:solidFill>
                  <a:schemeClr val="dk1"/>
                </a:solidFill>
              </a:rPr>
              <a:t>);</a:t>
            </a:r>
            <a:endParaRPr sz="950">
              <a:solidFill>
                <a:schemeClr val="dk1"/>
              </a:solidFill>
            </a:endParaRPr>
          </a:p>
          <a:p>
            <a:pPr indent="0" lvl="0" marL="0" rtl="0" algn="l">
              <a:spcBef>
                <a:spcPts val="0"/>
              </a:spcBef>
              <a:spcAft>
                <a:spcPts val="0"/>
              </a:spcAft>
              <a:buNone/>
            </a:pPr>
            <a:r>
              <a:rPr lang="pt-BR" sz="950">
                <a:solidFill>
                  <a:schemeClr val="dk1"/>
                </a:solidFill>
              </a:rPr>
              <a:t>        }</a:t>
            </a:r>
            <a:endParaRPr sz="950">
              <a:solidFill>
                <a:schemeClr val="dk1"/>
              </a:solidFill>
            </a:endParaRPr>
          </a:p>
          <a:p>
            <a:pPr indent="0" lvl="0" marL="0" rtl="0" algn="l">
              <a:spcBef>
                <a:spcPts val="0"/>
              </a:spcBef>
              <a:spcAft>
                <a:spcPts val="0"/>
              </a:spcAft>
              <a:buNone/>
            </a:pPr>
            <a:r>
              <a:rPr lang="pt-BR" sz="950">
                <a:solidFill>
                  <a:schemeClr val="dk1"/>
                </a:solidFill>
              </a:rPr>
              <a:t>    }</a:t>
            </a:r>
            <a:endParaRPr sz="950">
              <a:solidFill>
                <a:schemeClr val="dk1"/>
              </a:solidFill>
            </a:endParaRPr>
          </a:p>
          <a:p>
            <a:pPr indent="0" lvl="0" marL="0" rtl="0" algn="l">
              <a:spcBef>
                <a:spcPts val="0"/>
              </a:spcBef>
              <a:spcAft>
                <a:spcPts val="0"/>
              </a:spcAft>
              <a:buNone/>
            </a:pPr>
            <a:r>
              <a:rPr lang="pt-BR" sz="950">
                <a:solidFill>
                  <a:schemeClr val="dk1"/>
                </a:solidFill>
              </a:rPr>
              <a:t>    </a:t>
            </a:r>
            <a:r>
              <a:rPr b="1" lang="pt-BR" sz="950">
                <a:solidFill>
                  <a:srgbClr val="008800"/>
                </a:solidFill>
              </a:rPr>
              <a:t>public</a:t>
            </a:r>
            <a:r>
              <a:rPr lang="pt-BR" sz="950">
                <a:solidFill>
                  <a:schemeClr val="dk1"/>
                </a:solidFill>
              </a:rPr>
              <a:t> </a:t>
            </a:r>
            <a:r>
              <a:rPr b="1" lang="pt-BR" sz="950">
                <a:solidFill>
                  <a:srgbClr val="008800"/>
                </a:solidFill>
              </a:rPr>
              <a:t>function</a:t>
            </a:r>
            <a:r>
              <a:rPr lang="pt-BR" sz="950">
                <a:solidFill>
                  <a:schemeClr val="dk1"/>
                </a:solidFill>
              </a:rPr>
              <a:t> </a:t>
            </a:r>
            <a:r>
              <a:rPr b="1" lang="pt-BR" sz="950">
                <a:solidFill>
                  <a:srgbClr val="0066BB"/>
                </a:solidFill>
              </a:rPr>
              <a:t>getConteudo</a:t>
            </a:r>
            <a:r>
              <a:rPr lang="pt-BR" sz="950">
                <a:solidFill>
                  <a:schemeClr val="dk1"/>
                </a:solidFill>
              </a:rPr>
              <a:t>()</a:t>
            </a:r>
            <a:r>
              <a:rPr lang="pt-BR" sz="950">
                <a:solidFill>
                  <a:srgbClr val="333333"/>
                </a:solidFill>
              </a:rPr>
              <a:t>:</a:t>
            </a:r>
            <a:r>
              <a:rPr lang="pt-BR" sz="950">
                <a:solidFill>
                  <a:schemeClr val="dk1"/>
                </a:solidFill>
              </a:rPr>
              <a:t> string {</a:t>
            </a:r>
            <a:endParaRPr sz="950">
              <a:solidFill>
                <a:schemeClr val="dk1"/>
              </a:solidFill>
            </a:endParaRPr>
          </a:p>
          <a:p>
            <a:pPr indent="0" lvl="0" marL="0" rtl="0" algn="l">
              <a:spcBef>
                <a:spcPts val="0"/>
              </a:spcBef>
              <a:spcAft>
                <a:spcPts val="0"/>
              </a:spcAft>
              <a:buNone/>
            </a:pPr>
            <a:r>
              <a:rPr lang="pt-BR" sz="950">
                <a:solidFill>
                  <a:schemeClr val="dk1"/>
                </a:solidFill>
              </a:rPr>
              <a:t>        </a:t>
            </a:r>
            <a:r>
              <a:rPr b="1" lang="pt-BR" sz="950">
                <a:solidFill>
                  <a:srgbClr val="008800"/>
                </a:solidFill>
              </a:rPr>
              <a:t>return</a:t>
            </a:r>
            <a:r>
              <a:rPr lang="pt-BR" sz="950">
                <a:solidFill>
                  <a:schemeClr val="dk1"/>
                </a:solidFill>
              </a:rPr>
              <a:t> </a:t>
            </a:r>
            <a:r>
              <a:rPr lang="pt-BR" sz="950">
                <a:solidFill>
                  <a:srgbClr val="007020"/>
                </a:solidFill>
              </a:rPr>
              <a:t>file_get_contents</a:t>
            </a:r>
            <a:r>
              <a:rPr lang="pt-BR" sz="950">
                <a:solidFill>
                  <a:schemeClr val="dk1"/>
                </a:solidFill>
              </a:rPr>
              <a:t>(</a:t>
            </a:r>
            <a:r>
              <a:rPr lang="pt-BR" sz="950">
                <a:solidFill>
                  <a:srgbClr val="996633"/>
                </a:solidFill>
              </a:rPr>
              <a:t>$this</a:t>
            </a:r>
            <a:r>
              <a:rPr lang="pt-BR" sz="950">
                <a:solidFill>
                  <a:srgbClr val="333333"/>
                </a:solidFill>
              </a:rPr>
              <a:t>-&gt;</a:t>
            </a:r>
            <a:r>
              <a:rPr lang="pt-BR" sz="950">
                <a:solidFill>
                  <a:srgbClr val="0000CC"/>
                </a:solidFill>
              </a:rPr>
              <a:t>nome_arquivo</a:t>
            </a:r>
            <a:r>
              <a:rPr lang="pt-BR" sz="950">
                <a:solidFill>
                  <a:schemeClr val="dk1"/>
                </a:solidFill>
              </a:rPr>
              <a:t>);</a:t>
            </a:r>
            <a:endParaRPr sz="950">
              <a:solidFill>
                <a:schemeClr val="dk1"/>
              </a:solidFill>
            </a:endParaRPr>
          </a:p>
          <a:p>
            <a:pPr indent="0" lvl="0" marL="0" rtl="0" algn="l">
              <a:spcBef>
                <a:spcPts val="0"/>
              </a:spcBef>
              <a:spcAft>
                <a:spcPts val="0"/>
              </a:spcAft>
              <a:buNone/>
            </a:pPr>
            <a:r>
              <a:rPr lang="pt-BR" sz="950">
                <a:solidFill>
                  <a:schemeClr val="dk1"/>
                </a:solidFill>
              </a:rPr>
              <a:t>    }</a:t>
            </a:r>
            <a:endParaRPr sz="950">
              <a:solidFill>
                <a:schemeClr val="dk1"/>
              </a:solidFill>
            </a:endParaRPr>
          </a:p>
          <a:p>
            <a:pPr indent="0" lvl="0" marL="0" rtl="0" algn="l">
              <a:spcBef>
                <a:spcPts val="0"/>
              </a:spcBef>
              <a:spcAft>
                <a:spcPts val="0"/>
              </a:spcAft>
              <a:buNone/>
            </a:pPr>
            <a:r>
              <a:rPr lang="pt-BR" sz="950">
                <a:solidFill>
                  <a:schemeClr val="dk1"/>
                </a:solidFill>
              </a:rPr>
              <a:t>    </a:t>
            </a:r>
            <a:r>
              <a:rPr b="1" lang="pt-BR" sz="950">
                <a:solidFill>
                  <a:srgbClr val="008800"/>
                </a:solidFill>
              </a:rPr>
              <a:t>public</a:t>
            </a:r>
            <a:r>
              <a:rPr lang="pt-BR" sz="950">
                <a:solidFill>
                  <a:schemeClr val="dk1"/>
                </a:solidFill>
              </a:rPr>
              <a:t> </a:t>
            </a:r>
            <a:r>
              <a:rPr b="1" lang="pt-BR" sz="950">
                <a:solidFill>
                  <a:srgbClr val="008800"/>
                </a:solidFill>
              </a:rPr>
              <a:t>function</a:t>
            </a:r>
            <a:r>
              <a:rPr lang="pt-BR" sz="950">
                <a:solidFill>
                  <a:schemeClr val="dk1"/>
                </a:solidFill>
              </a:rPr>
              <a:t> </a:t>
            </a:r>
            <a:r>
              <a:rPr b="1" lang="pt-BR" sz="950">
                <a:solidFill>
                  <a:srgbClr val="0066BB"/>
                </a:solidFill>
              </a:rPr>
              <a:t>getDono</a:t>
            </a:r>
            <a:r>
              <a:rPr lang="pt-BR" sz="950">
                <a:solidFill>
                  <a:schemeClr val="dk1"/>
                </a:solidFill>
              </a:rPr>
              <a:t>()</a:t>
            </a:r>
            <a:r>
              <a:rPr lang="pt-BR" sz="950">
                <a:solidFill>
                  <a:srgbClr val="333333"/>
                </a:solidFill>
              </a:rPr>
              <a:t>:</a:t>
            </a:r>
            <a:r>
              <a:rPr lang="pt-BR" sz="950">
                <a:solidFill>
                  <a:schemeClr val="dk1"/>
                </a:solidFill>
              </a:rPr>
              <a:t> string {</a:t>
            </a:r>
            <a:endParaRPr sz="950">
              <a:solidFill>
                <a:schemeClr val="dk1"/>
              </a:solidFill>
            </a:endParaRPr>
          </a:p>
          <a:p>
            <a:pPr indent="0" lvl="0" marL="0" rtl="0" algn="l">
              <a:spcBef>
                <a:spcPts val="0"/>
              </a:spcBef>
              <a:spcAft>
                <a:spcPts val="0"/>
              </a:spcAft>
              <a:buNone/>
            </a:pPr>
            <a:r>
              <a:rPr lang="pt-BR" sz="950">
                <a:solidFill>
                  <a:schemeClr val="dk1"/>
                </a:solidFill>
              </a:rPr>
              <a:t>        </a:t>
            </a:r>
            <a:r>
              <a:rPr b="1" lang="pt-BR" sz="950">
                <a:solidFill>
                  <a:srgbClr val="008800"/>
                </a:solidFill>
              </a:rPr>
              <a:t>return</a:t>
            </a:r>
            <a:r>
              <a:rPr lang="pt-BR" sz="950">
                <a:solidFill>
                  <a:schemeClr val="dk1"/>
                </a:solidFill>
              </a:rPr>
              <a:t> </a:t>
            </a:r>
            <a:r>
              <a:rPr lang="pt-BR" sz="950">
                <a:solidFill>
                  <a:srgbClr val="007020"/>
                </a:solidFill>
              </a:rPr>
              <a:t>fileowner</a:t>
            </a:r>
            <a:r>
              <a:rPr lang="pt-BR" sz="950">
                <a:solidFill>
                  <a:schemeClr val="dk1"/>
                </a:solidFill>
              </a:rPr>
              <a:t>(</a:t>
            </a:r>
            <a:r>
              <a:rPr lang="pt-BR" sz="950">
                <a:solidFill>
                  <a:srgbClr val="996633"/>
                </a:solidFill>
              </a:rPr>
              <a:t>$this</a:t>
            </a:r>
            <a:r>
              <a:rPr lang="pt-BR" sz="950">
                <a:solidFill>
                  <a:srgbClr val="333333"/>
                </a:solidFill>
              </a:rPr>
              <a:t>-&gt;</a:t>
            </a:r>
            <a:r>
              <a:rPr lang="pt-BR" sz="950">
                <a:solidFill>
                  <a:srgbClr val="0000CC"/>
                </a:solidFill>
              </a:rPr>
              <a:t>nome_arquivo</a:t>
            </a:r>
            <a:r>
              <a:rPr lang="pt-BR" sz="950">
                <a:solidFill>
                  <a:schemeClr val="dk1"/>
                </a:solidFill>
              </a:rPr>
              <a:t>);</a:t>
            </a:r>
            <a:endParaRPr sz="950">
              <a:solidFill>
                <a:schemeClr val="dk1"/>
              </a:solidFill>
            </a:endParaRPr>
          </a:p>
          <a:p>
            <a:pPr indent="0" lvl="0" marL="0" rtl="0" algn="l">
              <a:spcBef>
                <a:spcPts val="0"/>
              </a:spcBef>
              <a:spcAft>
                <a:spcPts val="0"/>
              </a:spcAft>
              <a:buNone/>
            </a:pPr>
            <a:r>
              <a:rPr lang="pt-BR" sz="950">
                <a:solidFill>
                  <a:schemeClr val="dk1"/>
                </a:solidFill>
              </a:rPr>
              <a:t>    }</a:t>
            </a:r>
            <a:endParaRPr sz="950">
              <a:solidFill>
                <a:schemeClr val="dk1"/>
              </a:solidFill>
            </a:endParaRPr>
          </a:p>
          <a:p>
            <a:pPr indent="0" lvl="0" marL="0" rtl="0" algn="l">
              <a:spcBef>
                <a:spcPts val="0"/>
              </a:spcBef>
              <a:spcAft>
                <a:spcPts val="0"/>
              </a:spcAft>
              <a:buNone/>
            </a:pPr>
            <a:r>
              <a:rPr lang="pt-BR" sz="950">
                <a:solidFill>
                  <a:schemeClr val="dk1"/>
                </a:solidFill>
              </a:rPr>
              <a:t>    </a:t>
            </a:r>
            <a:r>
              <a:rPr b="1" lang="pt-BR" sz="950">
                <a:solidFill>
                  <a:srgbClr val="008800"/>
                </a:solidFill>
              </a:rPr>
              <a:t>public</a:t>
            </a:r>
            <a:r>
              <a:rPr lang="pt-BR" sz="950">
                <a:solidFill>
                  <a:schemeClr val="dk1"/>
                </a:solidFill>
              </a:rPr>
              <a:t> </a:t>
            </a:r>
            <a:r>
              <a:rPr b="1" lang="pt-BR" sz="950">
                <a:solidFill>
                  <a:srgbClr val="008800"/>
                </a:solidFill>
              </a:rPr>
              <a:t>function</a:t>
            </a:r>
            <a:r>
              <a:rPr lang="pt-BR" sz="950">
                <a:solidFill>
                  <a:schemeClr val="dk1"/>
                </a:solidFill>
              </a:rPr>
              <a:t> </a:t>
            </a:r>
            <a:r>
              <a:rPr b="1" lang="pt-BR" sz="950">
                <a:solidFill>
                  <a:srgbClr val="0066BB"/>
                </a:solidFill>
              </a:rPr>
              <a:t>getTamanho</a:t>
            </a:r>
            <a:r>
              <a:rPr lang="pt-BR" sz="950">
                <a:solidFill>
                  <a:schemeClr val="dk1"/>
                </a:solidFill>
              </a:rPr>
              <a:t>()</a:t>
            </a:r>
            <a:r>
              <a:rPr lang="pt-BR" sz="950">
                <a:solidFill>
                  <a:srgbClr val="333333"/>
                </a:solidFill>
              </a:rPr>
              <a:t>:</a:t>
            </a:r>
            <a:r>
              <a:rPr lang="pt-BR" sz="950">
                <a:solidFill>
                  <a:schemeClr val="dk1"/>
                </a:solidFill>
              </a:rPr>
              <a:t> int {</a:t>
            </a:r>
            <a:endParaRPr sz="950">
              <a:solidFill>
                <a:schemeClr val="dk1"/>
              </a:solidFill>
            </a:endParaRPr>
          </a:p>
          <a:p>
            <a:pPr indent="0" lvl="0" marL="0" rtl="0" algn="l">
              <a:spcBef>
                <a:spcPts val="0"/>
              </a:spcBef>
              <a:spcAft>
                <a:spcPts val="0"/>
              </a:spcAft>
              <a:buNone/>
            </a:pPr>
            <a:r>
              <a:rPr lang="pt-BR" sz="950">
                <a:solidFill>
                  <a:schemeClr val="dk1"/>
                </a:solidFill>
              </a:rPr>
              <a:t>        </a:t>
            </a:r>
            <a:r>
              <a:rPr b="1" lang="pt-BR" sz="950">
                <a:solidFill>
                  <a:srgbClr val="008800"/>
                </a:solidFill>
              </a:rPr>
              <a:t>return</a:t>
            </a:r>
            <a:r>
              <a:rPr lang="pt-BR" sz="950">
                <a:solidFill>
                  <a:schemeClr val="dk1"/>
                </a:solidFill>
              </a:rPr>
              <a:t> </a:t>
            </a:r>
            <a:r>
              <a:rPr lang="pt-BR" sz="950">
                <a:solidFill>
                  <a:srgbClr val="007020"/>
                </a:solidFill>
              </a:rPr>
              <a:t>filesize</a:t>
            </a:r>
            <a:r>
              <a:rPr lang="pt-BR" sz="950">
                <a:solidFill>
                  <a:schemeClr val="dk1"/>
                </a:solidFill>
              </a:rPr>
              <a:t>(</a:t>
            </a:r>
            <a:r>
              <a:rPr lang="pt-BR" sz="950">
                <a:solidFill>
                  <a:srgbClr val="996633"/>
                </a:solidFill>
              </a:rPr>
              <a:t>$this</a:t>
            </a:r>
            <a:r>
              <a:rPr lang="pt-BR" sz="950">
                <a:solidFill>
                  <a:srgbClr val="333333"/>
                </a:solidFill>
              </a:rPr>
              <a:t>-&gt;</a:t>
            </a:r>
            <a:r>
              <a:rPr lang="pt-BR" sz="950">
                <a:solidFill>
                  <a:srgbClr val="0000CC"/>
                </a:solidFill>
              </a:rPr>
              <a:t>nome_arquivo</a:t>
            </a:r>
            <a:r>
              <a:rPr lang="pt-BR" sz="950">
                <a:solidFill>
                  <a:schemeClr val="dk1"/>
                </a:solidFill>
              </a:rPr>
              <a:t>);</a:t>
            </a:r>
            <a:endParaRPr sz="950">
              <a:solidFill>
                <a:schemeClr val="dk1"/>
              </a:solidFill>
            </a:endParaRPr>
          </a:p>
          <a:p>
            <a:pPr indent="0" lvl="0" marL="0" rtl="0" algn="l">
              <a:spcBef>
                <a:spcPts val="0"/>
              </a:spcBef>
              <a:spcAft>
                <a:spcPts val="0"/>
              </a:spcAft>
              <a:buNone/>
            </a:pPr>
            <a:r>
              <a:rPr lang="pt-BR" sz="950">
                <a:solidFill>
                  <a:schemeClr val="dk1"/>
                </a:solidFill>
              </a:rPr>
              <a:t>    }</a:t>
            </a:r>
            <a:endParaRPr sz="950">
              <a:solidFill>
                <a:schemeClr val="dk1"/>
              </a:solidFill>
            </a:endParaRPr>
          </a:p>
          <a:p>
            <a:pPr indent="0" lvl="0" marL="0" rtl="0" algn="l">
              <a:spcBef>
                <a:spcPts val="0"/>
              </a:spcBef>
              <a:spcAft>
                <a:spcPts val="0"/>
              </a:spcAft>
              <a:buNone/>
            </a:pPr>
            <a:r>
              <a:rPr lang="pt-BR" sz="950">
                <a:solidFill>
                  <a:schemeClr val="dk1"/>
                </a:solidFill>
              </a:rPr>
              <a:t>}</a:t>
            </a:r>
            <a:endParaRPr sz="950">
              <a:solidFill>
                <a:schemeClr val="dk1"/>
              </a:solidFill>
            </a:endParaRPr>
          </a:p>
          <a:p>
            <a:pPr indent="0" lvl="0" marL="0" rtl="0" algn="l">
              <a:spcBef>
                <a:spcPts val="0"/>
              </a:spcBef>
              <a:spcAft>
                <a:spcPts val="0"/>
              </a:spcAft>
              <a:buNone/>
            </a:pPr>
            <a:r>
              <a:t/>
            </a:r>
            <a:endParaRPr sz="950">
              <a:solidFill>
                <a:schemeClr val="dk1"/>
              </a:solidFill>
            </a:endParaRPr>
          </a:p>
          <a:p>
            <a:pPr indent="0" lvl="0" marL="0" rtl="0" algn="l">
              <a:lnSpc>
                <a:spcPct val="125000"/>
              </a:lnSpc>
              <a:spcBef>
                <a:spcPts val="0"/>
              </a:spcBef>
              <a:spcAft>
                <a:spcPts val="0"/>
              </a:spcAft>
              <a:buNone/>
            </a:pPr>
            <a:r>
              <a:t/>
            </a:r>
            <a:endParaRPr sz="950">
              <a:solidFill>
                <a:schemeClr val="dk1"/>
              </a:solidFill>
            </a:endParaRPr>
          </a:p>
        </p:txBody>
      </p:sp>
      <p:sp>
        <p:nvSpPr>
          <p:cNvPr id="3751" name="Google Shape;3751;p460"/>
          <p:cNvSpPr txBox="1"/>
          <p:nvPr/>
        </p:nvSpPr>
        <p:spPr>
          <a:xfrm>
            <a:off x="4311225" y="1071750"/>
            <a:ext cx="4724700" cy="39405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pt-BR" sz="950">
                <a:solidFill>
                  <a:srgbClr val="008800"/>
                </a:solidFill>
              </a:rPr>
              <a:t>class</a:t>
            </a:r>
            <a:r>
              <a:rPr lang="pt-BR" sz="950">
                <a:solidFill>
                  <a:schemeClr val="dk1"/>
                </a:solidFill>
              </a:rPr>
              <a:t> </a:t>
            </a:r>
            <a:r>
              <a:rPr b="1" lang="pt-BR" sz="950">
                <a:solidFill>
                  <a:srgbClr val="BB0066"/>
                </a:solidFill>
              </a:rPr>
              <a:t>CSVDengue</a:t>
            </a:r>
            <a:r>
              <a:rPr lang="pt-BR" sz="950">
                <a:solidFill>
                  <a:schemeClr val="dk1"/>
                </a:solidFill>
              </a:rPr>
              <a:t> </a:t>
            </a:r>
            <a:r>
              <a:rPr b="1" lang="pt-BR" sz="950">
                <a:solidFill>
                  <a:srgbClr val="008800"/>
                </a:solidFill>
              </a:rPr>
              <a:t>implements</a:t>
            </a:r>
            <a:r>
              <a:rPr lang="pt-BR" sz="950">
                <a:solidFill>
                  <a:schemeClr val="dk1"/>
                </a:solidFill>
              </a:rPr>
              <a:t> Leitura {</a:t>
            </a:r>
            <a:endParaRPr sz="950">
              <a:solidFill>
                <a:schemeClr val="dk1"/>
              </a:solidFill>
            </a:endParaRPr>
          </a:p>
          <a:p>
            <a:pPr indent="0" lvl="0" marL="0" rtl="0" algn="l">
              <a:spcBef>
                <a:spcPts val="0"/>
              </a:spcBef>
              <a:spcAft>
                <a:spcPts val="0"/>
              </a:spcAft>
              <a:buNone/>
            </a:pPr>
            <a:r>
              <a:rPr lang="pt-BR" sz="950">
                <a:solidFill>
                  <a:schemeClr val="dk1"/>
                </a:solidFill>
              </a:rPr>
              <a:t>    </a:t>
            </a:r>
            <a:r>
              <a:rPr b="1" lang="pt-BR" sz="950">
                <a:solidFill>
                  <a:srgbClr val="008800"/>
                </a:solidFill>
              </a:rPr>
              <a:t>const</a:t>
            </a:r>
            <a:r>
              <a:rPr lang="pt-BR" sz="950">
                <a:solidFill>
                  <a:schemeClr val="dk1"/>
                </a:solidFill>
              </a:rPr>
              <a:t> </a:t>
            </a:r>
            <a:r>
              <a:rPr b="1" lang="pt-BR" sz="950">
                <a:solidFill>
                  <a:srgbClr val="003366"/>
                </a:solidFill>
              </a:rPr>
              <a:t>URL</a:t>
            </a:r>
            <a:r>
              <a:rPr lang="pt-BR" sz="950">
                <a:solidFill>
                  <a:schemeClr val="dk1"/>
                </a:solidFill>
              </a:rPr>
              <a:t> </a:t>
            </a:r>
            <a:r>
              <a:rPr lang="pt-BR" sz="950">
                <a:solidFill>
                  <a:srgbClr val="333333"/>
                </a:solidFill>
              </a:rPr>
              <a:t>=</a:t>
            </a:r>
            <a:r>
              <a:rPr lang="pt-BR" sz="950">
                <a:solidFill>
                  <a:schemeClr val="dk1"/>
                </a:solidFill>
              </a:rPr>
              <a:t> </a:t>
            </a:r>
            <a:r>
              <a:rPr lang="pt-BR" sz="950">
                <a:solidFill>
                  <a:schemeClr val="dk1"/>
                </a:solidFill>
                <a:highlight>
                  <a:srgbClr val="FFF0F0"/>
                </a:highlight>
              </a:rPr>
              <a:t>'https://zenodo.org/api/files/613e9628-aa46-4a8e-bb95-ad6a4740c5a9/W_Table_data.csv'</a:t>
            </a:r>
            <a:r>
              <a:rPr lang="pt-BR" sz="950">
                <a:solidFill>
                  <a:schemeClr val="dk1"/>
                </a:solidFill>
              </a:rPr>
              <a:t>;</a:t>
            </a:r>
            <a:endParaRPr sz="950">
              <a:solidFill>
                <a:schemeClr val="dk1"/>
              </a:solidFill>
            </a:endParaRPr>
          </a:p>
          <a:p>
            <a:pPr indent="0" lvl="0" marL="0" rtl="0" algn="l">
              <a:spcBef>
                <a:spcPts val="0"/>
              </a:spcBef>
              <a:spcAft>
                <a:spcPts val="0"/>
              </a:spcAft>
              <a:buNone/>
            </a:pPr>
            <a:r>
              <a:t/>
            </a:r>
            <a:endParaRPr sz="950">
              <a:solidFill>
                <a:schemeClr val="dk1"/>
              </a:solidFill>
            </a:endParaRPr>
          </a:p>
          <a:p>
            <a:pPr indent="0" lvl="0" marL="0" rtl="0" algn="l">
              <a:spcBef>
                <a:spcPts val="0"/>
              </a:spcBef>
              <a:spcAft>
                <a:spcPts val="0"/>
              </a:spcAft>
              <a:buNone/>
            </a:pPr>
            <a:r>
              <a:rPr lang="pt-BR" sz="950">
                <a:solidFill>
                  <a:schemeClr val="dk1"/>
                </a:solidFill>
              </a:rPr>
              <a:t>    </a:t>
            </a:r>
            <a:r>
              <a:rPr lang="pt-BR" sz="950">
                <a:solidFill>
                  <a:srgbClr val="888888"/>
                </a:solidFill>
              </a:rPr>
              <a:t>//problemas com o princípio de liskov aqui também</a:t>
            </a:r>
            <a:endParaRPr sz="950">
              <a:solidFill>
                <a:schemeClr val="dk1"/>
              </a:solidFill>
            </a:endParaRPr>
          </a:p>
          <a:p>
            <a:pPr indent="0" lvl="0" marL="0" rtl="0" algn="l">
              <a:spcBef>
                <a:spcPts val="0"/>
              </a:spcBef>
              <a:spcAft>
                <a:spcPts val="0"/>
              </a:spcAft>
              <a:buNone/>
            </a:pPr>
            <a:r>
              <a:rPr lang="pt-BR" sz="950">
                <a:solidFill>
                  <a:schemeClr val="dk1"/>
                </a:solidFill>
              </a:rPr>
              <a:t>    </a:t>
            </a:r>
            <a:r>
              <a:rPr b="1" lang="pt-BR" sz="950">
                <a:solidFill>
                  <a:srgbClr val="008800"/>
                </a:solidFill>
              </a:rPr>
              <a:t>public</a:t>
            </a:r>
            <a:r>
              <a:rPr lang="pt-BR" sz="950">
                <a:solidFill>
                  <a:schemeClr val="dk1"/>
                </a:solidFill>
              </a:rPr>
              <a:t> </a:t>
            </a:r>
            <a:r>
              <a:rPr b="1" lang="pt-BR" sz="950">
                <a:solidFill>
                  <a:srgbClr val="008800"/>
                </a:solidFill>
              </a:rPr>
              <a:t>function</a:t>
            </a:r>
            <a:r>
              <a:rPr lang="pt-BR" sz="950">
                <a:solidFill>
                  <a:schemeClr val="dk1"/>
                </a:solidFill>
              </a:rPr>
              <a:t> </a:t>
            </a:r>
            <a:r>
              <a:rPr b="1" lang="pt-BR" sz="950">
                <a:solidFill>
                  <a:srgbClr val="0066BB"/>
                </a:solidFill>
              </a:rPr>
              <a:t>getConteudo</a:t>
            </a:r>
            <a:r>
              <a:rPr lang="pt-BR" sz="950">
                <a:solidFill>
                  <a:schemeClr val="dk1"/>
                </a:solidFill>
              </a:rPr>
              <a:t>()</a:t>
            </a:r>
            <a:r>
              <a:rPr lang="pt-BR" sz="950">
                <a:solidFill>
                  <a:srgbClr val="333333"/>
                </a:solidFill>
              </a:rPr>
              <a:t>:</a:t>
            </a:r>
            <a:r>
              <a:rPr lang="pt-BR" sz="950">
                <a:solidFill>
                  <a:schemeClr val="dk1"/>
                </a:solidFill>
              </a:rPr>
              <a:t> </a:t>
            </a:r>
            <a:r>
              <a:rPr b="1" lang="pt-BR" sz="950">
                <a:solidFill>
                  <a:srgbClr val="008800"/>
                </a:solidFill>
              </a:rPr>
              <a:t>array</a:t>
            </a:r>
            <a:r>
              <a:rPr lang="pt-BR" sz="950">
                <a:solidFill>
                  <a:schemeClr val="dk1"/>
                </a:solidFill>
              </a:rPr>
              <a:t> {</a:t>
            </a:r>
            <a:endParaRPr sz="950">
              <a:solidFill>
                <a:schemeClr val="dk1"/>
              </a:solidFill>
            </a:endParaRPr>
          </a:p>
          <a:p>
            <a:pPr indent="0" lvl="0" marL="0" rtl="0" algn="l">
              <a:spcBef>
                <a:spcPts val="0"/>
              </a:spcBef>
              <a:spcAft>
                <a:spcPts val="0"/>
              </a:spcAft>
              <a:buNone/>
            </a:pPr>
            <a:r>
              <a:rPr lang="pt-BR" sz="950">
                <a:solidFill>
                  <a:schemeClr val="dk1"/>
                </a:solidFill>
              </a:rPr>
              <a:t>        </a:t>
            </a:r>
            <a:r>
              <a:rPr b="1" lang="pt-BR" sz="950">
                <a:solidFill>
                  <a:srgbClr val="008800"/>
                </a:solidFill>
              </a:rPr>
              <a:t>return</a:t>
            </a:r>
            <a:r>
              <a:rPr lang="pt-BR" sz="950">
                <a:solidFill>
                  <a:schemeClr val="dk1"/>
                </a:solidFill>
              </a:rPr>
              <a:t> </a:t>
            </a:r>
            <a:r>
              <a:rPr lang="pt-BR" sz="950">
                <a:solidFill>
                  <a:srgbClr val="007020"/>
                </a:solidFill>
              </a:rPr>
              <a:t>array_map</a:t>
            </a:r>
            <a:r>
              <a:rPr lang="pt-BR" sz="950">
                <a:solidFill>
                  <a:schemeClr val="dk1"/>
                </a:solidFill>
              </a:rPr>
              <a:t>(</a:t>
            </a:r>
            <a:r>
              <a:rPr lang="pt-BR" sz="950">
                <a:solidFill>
                  <a:schemeClr val="dk1"/>
                </a:solidFill>
                <a:highlight>
                  <a:srgbClr val="FFF0F0"/>
                </a:highlight>
              </a:rPr>
              <a:t>'str_getcsv'</a:t>
            </a:r>
            <a:r>
              <a:rPr lang="pt-BR" sz="950">
                <a:solidFill>
                  <a:schemeClr val="dk1"/>
                </a:solidFill>
              </a:rPr>
              <a:t>, </a:t>
            </a:r>
            <a:endParaRPr sz="950">
              <a:solidFill>
                <a:schemeClr val="dk1"/>
              </a:solidFill>
            </a:endParaRPr>
          </a:p>
          <a:p>
            <a:pPr indent="0" lvl="0" marL="0" rtl="0" algn="l">
              <a:spcBef>
                <a:spcPts val="0"/>
              </a:spcBef>
              <a:spcAft>
                <a:spcPts val="0"/>
              </a:spcAft>
              <a:buNone/>
            </a:pPr>
            <a:r>
              <a:rPr lang="pt-BR" sz="950">
                <a:solidFill>
                  <a:schemeClr val="dk1"/>
                </a:solidFill>
              </a:rPr>
              <a:t>                </a:t>
            </a:r>
            <a:r>
              <a:rPr lang="pt-BR" sz="950">
                <a:solidFill>
                  <a:srgbClr val="007020"/>
                </a:solidFill>
              </a:rPr>
              <a:t>explode</a:t>
            </a:r>
            <a:r>
              <a:rPr lang="pt-BR" sz="950">
                <a:solidFill>
                  <a:schemeClr val="dk1"/>
                </a:solidFill>
              </a:rPr>
              <a:t>(PHP_EOL, </a:t>
            </a:r>
            <a:r>
              <a:rPr lang="pt-BR" sz="950">
                <a:solidFill>
                  <a:srgbClr val="007020"/>
                </a:solidFill>
              </a:rPr>
              <a:t>file_get_contents</a:t>
            </a:r>
            <a:r>
              <a:rPr lang="pt-BR" sz="950">
                <a:solidFill>
                  <a:schemeClr val="dk1"/>
                </a:solidFill>
              </a:rPr>
              <a:t>(self</a:t>
            </a:r>
            <a:r>
              <a:rPr lang="pt-BR" sz="950">
                <a:solidFill>
                  <a:srgbClr val="333333"/>
                </a:solidFill>
              </a:rPr>
              <a:t>::</a:t>
            </a:r>
            <a:r>
              <a:rPr lang="pt-BR" sz="950">
                <a:solidFill>
                  <a:srgbClr val="0000CC"/>
                </a:solidFill>
              </a:rPr>
              <a:t>URL</a:t>
            </a:r>
            <a:r>
              <a:rPr lang="pt-BR" sz="950">
                <a:solidFill>
                  <a:schemeClr val="dk1"/>
                </a:solidFill>
              </a:rPr>
              <a:t>))</a:t>
            </a:r>
            <a:endParaRPr sz="950">
              <a:solidFill>
                <a:schemeClr val="dk1"/>
              </a:solidFill>
            </a:endParaRPr>
          </a:p>
          <a:p>
            <a:pPr indent="0" lvl="0" marL="0" rtl="0" algn="l">
              <a:spcBef>
                <a:spcPts val="0"/>
              </a:spcBef>
              <a:spcAft>
                <a:spcPts val="0"/>
              </a:spcAft>
              <a:buNone/>
            </a:pPr>
            <a:r>
              <a:rPr lang="pt-BR" sz="950">
                <a:solidFill>
                  <a:schemeClr val="dk1"/>
                </a:solidFill>
              </a:rPr>
              <a:t>                );</a:t>
            </a:r>
            <a:endParaRPr sz="950">
              <a:solidFill>
                <a:schemeClr val="dk1"/>
              </a:solidFill>
            </a:endParaRPr>
          </a:p>
          <a:p>
            <a:pPr indent="0" lvl="0" marL="0" rtl="0" algn="l">
              <a:spcBef>
                <a:spcPts val="0"/>
              </a:spcBef>
              <a:spcAft>
                <a:spcPts val="0"/>
              </a:spcAft>
              <a:buNone/>
            </a:pPr>
            <a:r>
              <a:rPr lang="pt-BR" sz="950">
                <a:solidFill>
                  <a:schemeClr val="dk1"/>
                </a:solidFill>
              </a:rPr>
              <a:t>    }</a:t>
            </a:r>
            <a:endParaRPr sz="950">
              <a:solidFill>
                <a:schemeClr val="dk1"/>
              </a:solidFill>
            </a:endParaRPr>
          </a:p>
          <a:p>
            <a:pPr indent="0" lvl="0" marL="0" rtl="0" algn="l">
              <a:spcBef>
                <a:spcPts val="0"/>
              </a:spcBef>
              <a:spcAft>
                <a:spcPts val="0"/>
              </a:spcAft>
              <a:buNone/>
            </a:pPr>
            <a:r>
              <a:rPr lang="pt-BR" sz="950">
                <a:solidFill>
                  <a:schemeClr val="dk1"/>
                </a:solidFill>
              </a:rPr>
              <a:t>    </a:t>
            </a:r>
            <a:r>
              <a:rPr b="1" lang="pt-BR" sz="950">
                <a:solidFill>
                  <a:srgbClr val="008800"/>
                </a:solidFill>
              </a:rPr>
              <a:t>public</a:t>
            </a:r>
            <a:r>
              <a:rPr lang="pt-BR" sz="950">
                <a:solidFill>
                  <a:schemeClr val="dk1"/>
                </a:solidFill>
              </a:rPr>
              <a:t> </a:t>
            </a:r>
            <a:r>
              <a:rPr b="1" lang="pt-BR" sz="950">
                <a:solidFill>
                  <a:srgbClr val="008800"/>
                </a:solidFill>
              </a:rPr>
              <a:t>function</a:t>
            </a:r>
            <a:r>
              <a:rPr lang="pt-BR" sz="950">
                <a:solidFill>
                  <a:schemeClr val="dk1"/>
                </a:solidFill>
              </a:rPr>
              <a:t> </a:t>
            </a:r>
            <a:r>
              <a:rPr b="1" lang="pt-BR" sz="950">
                <a:solidFill>
                  <a:srgbClr val="0066BB"/>
                </a:solidFill>
              </a:rPr>
              <a:t>getDono</a:t>
            </a:r>
            <a:r>
              <a:rPr lang="pt-BR" sz="950">
                <a:solidFill>
                  <a:schemeClr val="dk1"/>
                </a:solidFill>
              </a:rPr>
              <a:t>()</a:t>
            </a:r>
            <a:r>
              <a:rPr lang="pt-BR" sz="950">
                <a:solidFill>
                  <a:srgbClr val="333333"/>
                </a:solidFill>
              </a:rPr>
              <a:t>:</a:t>
            </a:r>
            <a:r>
              <a:rPr lang="pt-BR" sz="950">
                <a:solidFill>
                  <a:schemeClr val="dk1"/>
                </a:solidFill>
              </a:rPr>
              <a:t> string {</a:t>
            </a:r>
            <a:endParaRPr sz="950">
              <a:solidFill>
                <a:schemeClr val="dk1"/>
              </a:solidFill>
            </a:endParaRPr>
          </a:p>
          <a:p>
            <a:pPr indent="0" lvl="0" marL="0" rtl="0" algn="l">
              <a:spcBef>
                <a:spcPts val="0"/>
              </a:spcBef>
              <a:spcAft>
                <a:spcPts val="0"/>
              </a:spcAft>
              <a:buNone/>
            </a:pPr>
            <a:r>
              <a:rPr lang="pt-BR" sz="950">
                <a:solidFill>
                  <a:schemeClr val="dk1"/>
                </a:solidFill>
              </a:rPr>
              <a:t>        </a:t>
            </a:r>
            <a:r>
              <a:rPr b="1" lang="pt-BR" sz="950">
                <a:solidFill>
                  <a:srgbClr val="008800"/>
                </a:solidFill>
              </a:rPr>
              <a:t>throw</a:t>
            </a:r>
            <a:r>
              <a:rPr lang="pt-BR" sz="950">
                <a:solidFill>
                  <a:schemeClr val="dk1"/>
                </a:solidFill>
              </a:rPr>
              <a:t> \BadMethodCallException(</a:t>
            </a:r>
            <a:r>
              <a:rPr lang="pt-BR" sz="950">
                <a:solidFill>
                  <a:schemeClr val="dk1"/>
                </a:solidFill>
                <a:highlight>
                  <a:srgbClr val="FFF0F0"/>
                </a:highlight>
              </a:rPr>
              <a:t>'Método não implementado !'</a:t>
            </a:r>
            <a:r>
              <a:rPr lang="pt-BR" sz="950">
                <a:solidFill>
                  <a:schemeClr val="dk1"/>
                </a:solidFill>
              </a:rPr>
              <a:t>);</a:t>
            </a:r>
            <a:endParaRPr sz="950">
              <a:solidFill>
                <a:schemeClr val="dk1"/>
              </a:solidFill>
            </a:endParaRPr>
          </a:p>
          <a:p>
            <a:pPr indent="0" lvl="0" marL="0" rtl="0" algn="l">
              <a:spcBef>
                <a:spcPts val="0"/>
              </a:spcBef>
              <a:spcAft>
                <a:spcPts val="0"/>
              </a:spcAft>
              <a:buNone/>
            </a:pPr>
            <a:r>
              <a:rPr lang="pt-BR" sz="950">
                <a:solidFill>
                  <a:schemeClr val="dk1"/>
                </a:solidFill>
              </a:rPr>
              <a:t>    }</a:t>
            </a:r>
            <a:endParaRPr sz="950">
              <a:solidFill>
                <a:schemeClr val="dk1"/>
              </a:solidFill>
            </a:endParaRPr>
          </a:p>
          <a:p>
            <a:pPr indent="0" lvl="0" marL="0" rtl="0" algn="l">
              <a:spcBef>
                <a:spcPts val="0"/>
              </a:spcBef>
              <a:spcAft>
                <a:spcPts val="0"/>
              </a:spcAft>
              <a:buNone/>
            </a:pPr>
            <a:r>
              <a:rPr lang="pt-BR" sz="950">
                <a:solidFill>
                  <a:schemeClr val="dk1"/>
                </a:solidFill>
              </a:rPr>
              <a:t>    </a:t>
            </a:r>
            <a:r>
              <a:rPr b="1" lang="pt-BR" sz="950">
                <a:solidFill>
                  <a:srgbClr val="008800"/>
                </a:solidFill>
              </a:rPr>
              <a:t>public</a:t>
            </a:r>
            <a:r>
              <a:rPr lang="pt-BR" sz="950">
                <a:solidFill>
                  <a:schemeClr val="dk1"/>
                </a:solidFill>
              </a:rPr>
              <a:t> </a:t>
            </a:r>
            <a:r>
              <a:rPr b="1" lang="pt-BR" sz="950">
                <a:solidFill>
                  <a:srgbClr val="008800"/>
                </a:solidFill>
              </a:rPr>
              <a:t>function</a:t>
            </a:r>
            <a:r>
              <a:rPr lang="pt-BR" sz="950">
                <a:solidFill>
                  <a:schemeClr val="dk1"/>
                </a:solidFill>
              </a:rPr>
              <a:t> </a:t>
            </a:r>
            <a:r>
              <a:rPr b="1" lang="pt-BR" sz="950">
                <a:solidFill>
                  <a:srgbClr val="0066BB"/>
                </a:solidFill>
              </a:rPr>
              <a:t>getTamanho</a:t>
            </a:r>
            <a:r>
              <a:rPr lang="pt-BR" sz="950">
                <a:solidFill>
                  <a:schemeClr val="dk1"/>
                </a:solidFill>
              </a:rPr>
              <a:t>()</a:t>
            </a:r>
            <a:r>
              <a:rPr lang="pt-BR" sz="950">
                <a:solidFill>
                  <a:srgbClr val="333333"/>
                </a:solidFill>
              </a:rPr>
              <a:t>:</a:t>
            </a:r>
            <a:r>
              <a:rPr lang="pt-BR" sz="950">
                <a:solidFill>
                  <a:schemeClr val="dk1"/>
                </a:solidFill>
              </a:rPr>
              <a:t> int {</a:t>
            </a:r>
            <a:endParaRPr sz="950">
              <a:solidFill>
                <a:schemeClr val="dk1"/>
              </a:solidFill>
            </a:endParaRPr>
          </a:p>
          <a:p>
            <a:pPr indent="0" lvl="0" marL="0" rtl="0" algn="l">
              <a:spcBef>
                <a:spcPts val="0"/>
              </a:spcBef>
              <a:spcAft>
                <a:spcPts val="0"/>
              </a:spcAft>
              <a:buNone/>
            </a:pPr>
            <a:r>
              <a:rPr lang="pt-BR" sz="950">
                <a:solidFill>
                  <a:schemeClr val="dk1"/>
                </a:solidFill>
              </a:rPr>
              <a:t>        </a:t>
            </a:r>
            <a:r>
              <a:rPr b="1" lang="pt-BR" sz="950">
                <a:solidFill>
                  <a:srgbClr val="008800"/>
                </a:solidFill>
              </a:rPr>
              <a:t>throw</a:t>
            </a:r>
            <a:r>
              <a:rPr lang="pt-BR" sz="950">
                <a:solidFill>
                  <a:schemeClr val="dk1"/>
                </a:solidFill>
              </a:rPr>
              <a:t> \BadMethodCallException(</a:t>
            </a:r>
            <a:r>
              <a:rPr lang="pt-BR" sz="950">
                <a:solidFill>
                  <a:schemeClr val="dk1"/>
                </a:solidFill>
                <a:highlight>
                  <a:srgbClr val="FFF0F0"/>
                </a:highlight>
              </a:rPr>
              <a:t>'Método não implementado !'</a:t>
            </a:r>
            <a:r>
              <a:rPr lang="pt-BR" sz="950">
                <a:solidFill>
                  <a:schemeClr val="dk1"/>
                </a:solidFill>
              </a:rPr>
              <a:t>);</a:t>
            </a:r>
            <a:endParaRPr sz="950">
              <a:solidFill>
                <a:schemeClr val="dk1"/>
              </a:solidFill>
            </a:endParaRPr>
          </a:p>
          <a:p>
            <a:pPr indent="0" lvl="0" marL="0" rtl="0" algn="l">
              <a:spcBef>
                <a:spcPts val="0"/>
              </a:spcBef>
              <a:spcAft>
                <a:spcPts val="0"/>
              </a:spcAft>
              <a:buNone/>
            </a:pPr>
            <a:r>
              <a:rPr lang="pt-BR" sz="950">
                <a:solidFill>
                  <a:schemeClr val="dk1"/>
                </a:solidFill>
              </a:rPr>
              <a:t>    }</a:t>
            </a:r>
            <a:endParaRPr sz="950">
              <a:solidFill>
                <a:schemeClr val="dk1"/>
              </a:solidFill>
            </a:endParaRPr>
          </a:p>
          <a:p>
            <a:pPr indent="0" lvl="0" marL="0" rtl="0" algn="l">
              <a:spcBef>
                <a:spcPts val="0"/>
              </a:spcBef>
              <a:spcAft>
                <a:spcPts val="0"/>
              </a:spcAft>
              <a:buNone/>
            </a:pPr>
            <a:r>
              <a:rPr lang="pt-BR" sz="950">
                <a:solidFill>
                  <a:schemeClr val="dk1"/>
                </a:solidFill>
              </a:rPr>
              <a:t>}</a:t>
            </a:r>
            <a:endParaRPr sz="950">
              <a:solidFill>
                <a:schemeClr val="dk1"/>
              </a:solidFill>
            </a:endParaRPr>
          </a:p>
          <a:p>
            <a:pPr indent="0" lvl="0" marL="0" rtl="0" algn="l">
              <a:spcBef>
                <a:spcPts val="0"/>
              </a:spcBef>
              <a:spcAft>
                <a:spcPts val="0"/>
              </a:spcAft>
              <a:buNone/>
            </a:pPr>
            <a:r>
              <a:t/>
            </a:r>
            <a:endParaRPr sz="950">
              <a:solidFill>
                <a:schemeClr val="dk1"/>
              </a:solidFill>
            </a:endParaRPr>
          </a:p>
          <a:p>
            <a:pPr indent="0" lvl="0" marL="0" rtl="0" algn="l">
              <a:spcBef>
                <a:spcPts val="0"/>
              </a:spcBef>
              <a:spcAft>
                <a:spcPts val="0"/>
              </a:spcAft>
              <a:buNone/>
            </a:pPr>
            <a:r>
              <a:rPr lang="pt-BR" sz="950">
                <a:solidFill>
                  <a:srgbClr val="996633"/>
                </a:solidFill>
              </a:rPr>
              <a:t>$t</a:t>
            </a:r>
            <a:r>
              <a:rPr lang="pt-BR" sz="950">
                <a:solidFill>
                  <a:schemeClr val="dk1"/>
                </a:solidFill>
              </a:rPr>
              <a:t> </a:t>
            </a:r>
            <a:r>
              <a:rPr lang="pt-BR" sz="950">
                <a:solidFill>
                  <a:srgbClr val="333333"/>
                </a:solidFill>
              </a:rPr>
              <a:t>=</a:t>
            </a:r>
            <a:r>
              <a:rPr lang="pt-BR" sz="950">
                <a:solidFill>
                  <a:schemeClr val="dk1"/>
                </a:solidFill>
              </a:rPr>
              <a:t> </a:t>
            </a:r>
            <a:r>
              <a:rPr b="1" lang="pt-BR" sz="950">
                <a:solidFill>
                  <a:srgbClr val="008800"/>
                </a:solidFill>
              </a:rPr>
              <a:t>new</a:t>
            </a:r>
            <a:r>
              <a:rPr lang="pt-BR" sz="950">
                <a:solidFill>
                  <a:schemeClr val="dk1"/>
                </a:solidFill>
              </a:rPr>
              <a:t> LogTexto(</a:t>
            </a:r>
            <a:r>
              <a:rPr lang="pt-BR" sz="950">
                <a:solidFill>
                  <a:schemeClr val="dk1"/>
                </a:solidFill>
                <a:highlight>
                  <a:srgbClr val="FFF0F0"/>
                </a:highlight>
              </a:rPr>
              <a:t>'log.txt'</a:t>
            </a:r>
            <a:r>
              <a:rPr lang="pt-BR" sz="950">
                <a:solidFill>
                  <a:schemeClr val="dk1"/>
                </a:solidFill>
              </a:rPr>
              <a:t>);</a:t>
            </a:r>
            <a:endParaRPr sz="950">
              <a:solidFill>
                <a:schemeClr val="dk1"/>
              </a:solidFill>
            </a:endParaRPr>
          </a:p>
          <a:p>
            <a:pPr indent="0" lvl="0" marL="0" rtl="0" algn="l">
              <a:spcBef>
                <a:spcPts val="0"/>
              </a:spcBef>
              <a:spcAft>
                <a:spcPts val="0"/>
              </a:spcAft>
              <a:buNone/>
            </a:pPr>
            <a:r>
              <a:rPr lang="pt-BR" sz="950">
                <a:solidFill>
                  <a:srgbClr val="007020"/>
                </a:solidFill>
              </a:rPr>
              <a:t>var_dump</a:t>
            </a:r>
            <a:r>
              <a:rPr lang="pt-BR" sz="950">
                <a:solidFill>
                  <a:schemeClr val="dk1"/>
                </a:solidFill>
              </a:rPr>
              <a:t>(</a:t>
            </a:r>
            <a:r>
              <a:rPr lang="pt-BR" sz="950">
                <a:solidFill>
                  <a:srgbClr val="996633"/>
                </a:solidFill>
              </a:rPr>
              <a:t>$t</a:t>
            </a:r>
            <a:r>
              <a:rPr lang="pt-BR" sz="950">
                <a:solidFill>
                  <a:srgbClr val="333333"/>
                </a:solidFill>
              </a:rPr>
              <a:t>-&gt;</a:t>
            </a:r>
            <a:r>
              <a:rPr lang="pt-BR" sz="950">
                <a:solidFill>
                  <a:srgbClr val="0000CC"/>
                </a:solidFill>
              </a:rPr>
              <a:t>getDono</a:t>
            </a:r>
            <a:r>
              <a:rPr lang="pt-BR" sz="950">
                <a:solidFill>
                  <a:schemeClr val="dk1"/>
                </a:solidFill>
              </a:rPr>
              <a:t>());</a:t>
            </a:r>
            <a:endParaRPr sz="950">
              <a:solidFill>
                <a:schemeClr val="dk1"/>
              </a:solidFill>
            </a:endParaRPr>
          </a:p>
          <a:p>
            <a:pPr indent="0" lvl="0" marL="0" rtl="0" algn="l">
              <a:spcBef>
                <a:spcPts val="0"/>
              </a:spcBef>
              <a:spcAft>
                <a:spcPts val="0"/>
              </a:spcAft>
              <a:buNone/>
            </a:pPr>
            <a:r>
              <a:rPr lang="pt-BR" sz="950">
                <a:solidFill>
                  <a:srgbClr val="996633"/>
                </a:solidFill>
              </a:rPr>
              <a:t>$c</a:t>
            </a:r>
            <a:r>
              <a:rPr lang="pt-BR" sz="950">
                <a:solidFill>
                  <a:schemeClr val="dk1"/>
                </a:solidFill>
              </a:rPr>
              <a:t> </a:t>
            </a:r>
            <a:r>
              <a:rPr lang="pt-BR" sz="950">
                <a:solidFill>
                  <a:srgbClr val="333333"/>
                </a:solidFill>
              </a:rPr>
              <a:t>=</a:t>
            </a:r>
            <a:r>
              <a:rPr lang="pt-BR" sz="950">
                <a:solidFill>
                  <a:schemeClr val="dk1"/>
                </a:solidFill>
              </a:rPr>
              <a:t> </a:t>
            </a:r>
            <a:r>
              <a:rPr b="1" lang="pt-BR" sz="950">
                <a:solidFill>
                  <a:srgbClr val="008800"/>
                </a:solidFill>
              </a:rPr>
              <a:t>new</a:t>
            </a:r>
            <a:r>
              <a:rPr lang="pt-BR" sz="950">
                <a:solidFill>
                  <a:schemeClr val="dk1"/>
                </a:solidFill>
              </a:rPr>
              <a:t> CSVDengue();</a:t>
            </a:r>
            <a:endParaRPr sz="950">
              <a:solidFill>
                <a:schemeClr val="dk1"/>
              </a:solidFill>
            </a:endParaRPr>
          </a:p>
          <a:p>
            <a:pPr indent="0" lvl="0" marL="0" rtl="0" algn="l">
              <a:lnSpc>
                <a:spcPct val="125000"/>
              </a:lnSpc>
              <a:spcBef>
                <a:spcPts val="0"/>
              </a:spcBef>
              <a:spcAft>
                <a:spcPts val="0"/>
              </a:spcAft>
              <a:buNone/>
            </a:pPr>
            <a:r>
              <a:rPr lang="pt-BR" sz="950">
                <a:solidFill>
                  <a:srgbClr val="007020"/>
                </a:solidFill>
              </a:rPr>
              <a:t>var_dump</a:t>
            </a:r>
            <a:r>
              <a:rPr lang="pt-BR" sz="950">
                <a:solidFill>
                  <a:schemeClr val="dk1"/>
                </a:solidFill>
              </a:rPr>
              <a:t>(</a:t>
            </a:r>
            <a:r>
              <a:rPr lang="pt-BR" sz="950">
                <a:solidFill>
                  <a:srgbClr val="996633"/>
                </a:solidFill>
              </a:rPr>
              <a:t>$c</a:t>
            </a:r>
            <a:r>
              <a:rPr lang="pt-BR" sz="950">
                <a:solidFill>
                  <a:srgbClr val="333333"/>
                </a:solidFill>
              </a:rPr>
              <a:t>-&gt;</a:t>
            </a:r>
            <a:r>
              <a:rPr lang="pt-BR" sz="950">
                <a:solidFill>
                  <a:srgbClr val="0000CC"/>
                </a:solidFill>
              </a:rPr>
              <a:t>getConteudo</a:t>
            </a:r>
            <a:r>
              <a:rPr lang="pt-BR" sz="950">
                <a:solidFill>
                  <a:schemeClr val="dk1"/>
                </a:solidFill>
              </a:rPr>
              <a:t>());</a:t>
            </a:r>
            <a:endParaRPr sz="950">
              <a:solidFill>
                <a:schemeClr val="dk1"/>
              </a:solidFill>
            </a:endParaRPr>
          </a:p>
        </p:txBody>
      </p:sp>
    </p:spTree>
  </p:cSld>
  <p:clrMapOvr>
    <a:masterClrMapping/>
  </p:clrMapOvr>
</p:sld>
</file>

<file path=ppt/slides/slide4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5" name="Shape 3755"/>
        <p:cNvGrpSpPr/>
        <p:nvPr/>
      </p:nvGrpSpPr>
      <p:grpSpPr>
        <a:xfrm>
          <a:off x="0" y="0"/>
          <a:ext cx="0" cy="0"/>
          <a:chOff x="0" y="0"/>
          <a:chExt cx="0" cy="0"/>
        </a:xfrm>
      </p:grpSpPr>
      <p:sp>
        <p:nvSpPr>
          <p:cNvPr id="3756" name="Google Shape;3756;p46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Interface Segregation (depois)</a:t>
            </a:r>
            <a:endParaRPr/>
          </a:p>
        </p:txBody>
      </p:sp>
      <p:sp>
        <p:nvSpPr>
          <p:cNvPr id="3757" name="Google Shape;3757;p461"/>
          <p:cNvSpPr txBox="1"/>
          <p:nvPr/>
        </p:nvSpPr>
        <p:spPr>
          <a:xfrm>
            <a:off x="425775" y="995550"/>
            <a:ext cx="4061400" cy="41082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pt-BR" sz="900">
                <a:solidFill>
                  <a:srgbClr val="557799"/>
                </a:solidFill>
              </a:rPr>
              <a:t>&lt;?php</a:t>
            </a:r>
            <a:endParaRPr sz="900">
              <a:solidFill>
                <a:schemeClr val="dk1"/>
              </a:solidFill>
            </a:endParaRPr>
          </a:p>
          <a:p>
            <a:pPr indent="0" lvl="0" marL="0" rtl="0" algn="l">
              <a:spcBef>
                <a:spcPts val="0"/>
              </a:spcBef>
              <a:spcAft>
                <a:spcPts val="0"/>
              </a:spcAft>
              <a:buNone/>
            </a:pPr>
            <a:r>
              <a:rPr b="1" lang="pt-BR" sz="900">
                <a:solidFill>
                  <a:srgbClr val="008800"/>
                </a:solidFill>
              </a:rPr>
              <a:t>interface</a:t>
            </a:r>
            <a:r>
              <a:rPr lang="pt-BR" sz="900">
                <a:solidFill>
                  <a:schemeClr val="dk1"/>
                </a:solidFill>
              </a:rPr>
              <a:t> Leitura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public</a:t>
            </a:r>
            <a:r>
              <a:rPr lang="pt-BR" sz="900">
                <a:solidFill>
                  <a:schemeClr val="dk1"/>
                </a:solidFill>
              </a:rPr>
              <a:t> </a:t>
            </a:r>
            <a:r>
              <a:rPr b="1" lang="pt-BR" sz="900">
                <a:solidFill>
                  <a:srgbClr val="008800"/>
                </a:solidFill>
              </a:rPr>
              <a:t>function</a:t>
            </a:r>
            <a:r>
              <a:rPr lang="pt-BR" sz="900">
                <a:solidFill>
                  <a:schemeClr val="dk1"/>
                </a:solidFill>
              </a:rPr>
              <a:t> </a:t>
            </a:r>
            <a:r>
              <a:rPr b="1" lang="pt-BR" sz="900">
                <a:solidFill>
                  <a:srgbClr val="0066BB"/>
                </a:solidFill>
              </a:rPr>
              <a:t>getConteudo</a:t>
            </a:r>
            <a:r>
              <a:rPr lang="pt-BR" sz="900">
                <a:solidFill>
                  <a:schemeClr val="dk1"/>
                </a:solidFill>
              </a:rPr>
              <a:t>() </a:t>
            </a:r>
            <a:r>
              <a:rPr lang="pt-BR" sz="900">
                <a:solidFill>
                  <a:srgbClr val="333333"/>
                </a:solidFill>
              </a:rPr>
              <a:t>:</a:t>
            </a:r>
            <a:r>
              <a:rPr lang="pt-BR" sz="900">
                <a:solidFill>
                  <a:schemeClr val="dk1"/>
                </a:solidFill>
              </a:rPr>
              <a:t> string;</a:t>
            </a:r>
            <a:endParaRPr sz="900">
              <a:solidFill>
                <a:schemeClr val="dk1"/>
              </a:solidFill>
            </a:endParaRPr>
          </a:p>
          <a:p>
            <a:pPr indent="0" lvl="0" marL="0" rtl="0" algn="l">
              <a:spcBef>
                <a:spcPts val="0"/>
              </a:spcBef>
              <a:spcAft>
                <a:spcPts val="0"/>
              </a:spcAft>
              <a:buNone/>
            </a:pPr>
            <a:r>
              <a:rPr lang="pt-BR" sz="900">
                <a:solidFill>
                  <a:schemeClr val="dk1"/>
                </a:solidFill>
              </a:rPr>
              <a:t>}</a:t>
            </a:r>
            <a:endParaRPr sz="900">
              <a:solidFill>
                <a:schemeClr val="dk1"/>
              </a:solidFill>
            </a:endParaRPr>
          </a:p>
          <a:p>
            <a:pPr indent="0" lvl="0" marL="0" rtl="0" algn="l">
              <a:spcBef>
                <a:spcPts val="0"/>
              </a:spcBef>
              <a:spcAft>
                <a:spcPts val="0"/>
              </a:spcAft>
              <a:buNone/>
            </a:pPr>
            <a:r>
              <a:rPr b="1" lang="pt-BR" sz="900">
                <a:solidFill>
                  <a:srgbClr val="008800"/>
                </a:solidFill>
              </a:rPr>
              <a:t>interface</a:t>
            </a:r>
            <a:r>
              <a:rPr lang="pt-BR" sz="900">
                <a:solidFill>
                  <a:schemeClr val="dk1"/>
                </a:solidFill>
              </a:rPr>
              <a:t> ArrayCSV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public</a:t>
            </a:r>
            <a:r>
              <a:rPr lang="pt-BR" sz="900">
                <a:solidFill>
                  <a:schemeClr val="dk1"/>
                </a:solidFill>
              </a:rPr>
              <a:t> </a:t>
            </a:r>
            <a:r>
              <a:rPr b="1" lang="pt-BR" sz="900">
                <a:solidFill>
                  <a:srgbClr val="008800"/>
                </a:solidFill>
              </a:rPr>
              <a:t>function</a:t>
            </a:r>
            <a:r>
              <a:rPr lang="pt-BR" sz="900">
                <a:solidFill>
                  <a:schemeClr val="dk1"/>
                </a:solidFill>
              </a:rPr>
              <a:t> </a:t>
            </a:r>
            <a:r>
              <a:rPr b="1" lang="pt-BR" sz="900">
                <a:solidFill>
                  <a:srgbClr val="0066BB"/>
                </a:solidFill>
              </a:rPr>
              <a:t>getAsArray</a:t>
            </a:r>
            <a:r>
              <a:rPr lang="pt-BR" sz="900">
                <a:solidFill>
                  <a:schemeClr val="dk1"/>
                </a:solidFill>
              </a:rPr>
              <a:t>() </a:t>
            </a:r>
            <a:r>
              <a:rPr lang="pt-BR" sz="900">
                <a:solidFill>
                  <a:srgbClr val="333333"/>
                </a:solidFill>
              </a:rPr>
              <a:t>:</a:t>
            </a:r>
            <a:r>
              <a:rPr lang="pt-BR" sz="900">
                <a:solidFill>
                  <a:schemeClr val="dk1"/>
                </a:solidFill>
              </a:rPr>
              <a:t> </a:t>
            </a:r>
            <a:r>
              <a:rPr b="1" lang="pt-BR" sz="900">
                <a:solidFill>
                  <a:srgbClr val="008800"/>
                </a:solidFill>
              </a:rPr>
              <a:t>array</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a:t>
            </a:r>
            <a:endParaRPr sz="900">
              <a:solidFill>
                <a:schemeClr val="dk1"/>
              </a:solidFill>
            </a:endParaRPr>
          </a:p>
          <a:p>
            <a:pPr indent="0" lvl="0" marL="0" rtl="0" algn="l">
              <a:spcBef>
                <a:spcPts val="0"/>
              </a:spcBef>
              <a:spcAft>
                <a:spcPts val="0"/>
              </a:spcAft>
              <a:buNone/>
            </a:pPr>
            <a:r>
              <a:rPr b="1" lang="pt-BR" sz="900">
                <a:solidFill>
                  <a:srgbClr val="008800"/>
                </a:solidFill>
              </a:rPr>
              <a:t>interface</a:t>
            </a:r>
            <a:r>
              <a:rPr lang="pt-BR" sz="900">
                <a:solidFill>
                  <a:schemeClr val="dk1"/>
                </a:solidFill>
              </a:rPr>
              <a:t> Metadados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public</a:t>
            </a:r>
            <a:r>
              <a:rPr lang="pt-BR" sz="900">
                <a:solidFill>
                  <a:schemeClr val="dk1"/>
                </a:solidFill>
              </a:rPr>
              <a:t> </a:t>
            </a:r>
            <a:r>
              <a:rPr b="1" lang="pt-BR" sz="900">
                <a:solidFill>
                  <a:srgbClr val="008800"/>
                </a:solidFill>
              </a:rPr>
              <a:t>function</a:t>
            </a:r>
            <a:r>
              <a:rPr lang="pt-BR" sz="900">
                <a:solidFill>
                  <a:schemeClr val="dk1"/>
                </a:solidFill>
              </a:rPr>
              <a:t> </a:t>
            </a:r>
            <a:r>
              <a:rPr b="1" lang="pt-BR" sz="900">
                <a:solidFill>
                  <a:srgbClr val="0066BB"/>
                </a:solidFill>
              </a:rPr>
              <a:t>getTamanho</a:t>
            </a:r>
            <a:r>
              <a:rPr lang="pt-BR" sz="900">
                <a:solidFill>
                  <a:schemeClr val="dk1"/>
                </a:solidFill>
              </a:rPr>
              <a:t>()</a:t>
            </a:r>
            <a:r>
              <a:rPr lang="pt-BR" sz="900">
                <a:solidFill>
                  <a:srgbClr val="333333"/>
                </a:solidFill>
              </a:rPr>
              <a:t>:</a:t>
            </a:r>
            <a:r>
              <a:rPr lang="pt-BR" sz="900">
                <a:solidFill>
                  <a:schemeClr val="dk1"/>
                </a:solidFill>
              </a:rPr>
              <a:t> int;</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public</a:t>
            </a:r>
            <a:r>
              <a:rPr lang="pt-BR" sz="900">
                <a:solidFill>
                  <a:schemeClr val="dk1"/>
                </a:solidFill>
              </a:rPr>
              <a:t> </a:t>
            </a:r>
            <a:r>
              <a:rPr b="1" lang="pt-BR" sz="900">
                <a:solidFill>
                  <a:srgbClr val="008800"/>
                </a:solidFill>
              </a:rPr>
              <a:t>function</a:t>
            </a:r>
            <a:r>
              <a:rPr lang="pt-BR" sz="900">
                <a:solidFill>
                  <a:schemeClr val="dk1"/>
                </a:solidFill>
              </a:rPr>
              <a:t> </a:t>
            </a:r>
            <a:r>
              <a:rPr b="1" lang="pt-BR" sz="900">
                <a:solidFill>
                  <a:srgbClr val="0066BB"/>
                </a:solidFill>
              </a:rPr>
              <a:t>getDono</a:t>
            </a:r>
            <a:r>
              <a:rPr lang="pt-BR" sz="900">
                <a:solidFill>
                  <a:schemeClr val="dk1"/>
                </a:solidFill>
              </a:rPr>
              <a:t>()</a:t>
            </a:r>
            <a:r>
              <a:rPr lang="pt-BR" sz="900">
                <a:solidFill>
                  <a:srgbClr val="333333"/>
                </a:solidFill>
              </a:rPr>
              <a:t>:</a:t>
            </a:r>
            <a:r>
              <a:rPr lang="pt-BR" sz="900">
                <a:solidFill>
                  <a:schemeClr val="dk1"/>
                </a:solidFill>
              </a:rPr>
              <a:t> string;</a:t>
            </a:r>
            <a:endParaRPr sz="900">
              <a:solidFill>
                <a:schemeClr val="dk1"/>
              </a:solidFill>
            </a:endParaRPr>
          </a:p>
          <a:p>
            <a:pPr indent="0" lvl="0" marL="0" rtl="0" algn="l">
              <a:spcBef>
                <a:spcPts val="0"/>
              </a:spcBef>
              <a:spcAft>
                <a:spcPts val="0"/>
              </a:spcAft>
              <a:buNone/>
            </a:pPr>
            <a:r>
              <a:rPr lang="pt-BR" sz="900">
                <a:solidFill>
                  <a:schemeClr val="dk1"/>
                </a:solidFill>
              </a:rPr>
              <a:t>}</a:t>
            </a:r>
            <a:endParaRPr sz="900">
              <a:solidFill>
                <a:schemeClr val="dk1"/>
              </a:solidFill>
            </a:endParaRPr>
          </a:p>
          <a:p>
            <a:pPr indent="0" lvl="0" marL="0" rtl="0" algn="l">
              <a:spcBef>
                <a:spcPts val="0"/>
              </a:spcBef>
              <a:spcAft>
                <a:spcPts val="0"/>
              </a:spcAft>
              <a:buNone/>
            </a:pPr>
            <a:r>
              <a:rPr b="1" lang="pt-BR" sz="900">
                <a:solidFill>
                  <a:srgbClr val="008800"/>
                </a:solidFill>
              </a:rPr>
              <a:t>class</a:t>
            </a:r>
            <a:r>
              <a:rPr lang="pt-BR" sz="900">
                <a:solidFill>
                  <a:schemeClr val="dk1"/>
                </a:solidFill>
              </a:rPr>
              <a:t> </a:t>
            </a:r>
            <a:r>
              <a:rPr b="1" lang="pt-BR" sz="900">
                <a:solidFill>
                  <a:srgbClr val="BB0066"/>
                </a:solidFill>
              </a:rPr>
              <a:t>LogTexto</a:t>
            </a:r>
            <a:r>
              <a:rPr lang="pt-BR" sz="900">
                <a:solidFill>
                  <a:schemeClr val="dk1"/>
                </a:solidFill>
              </a:rPr>
              <a:t> </a:t>
            </a:r>
            <a:r>
              <a:rPr b="1" lang="pt-BR" sz="900">
                <a:solidFill>
                  <a:srgbClr val="008800"/>
                </a:solidFill>
              </a:rPr>
              <a:t>implements</a:t>
            </a:r>
            <a:r>
              <a:rPr lang="pt-BR" sz="900">
                <a:solidFill>
                  <a:schemeClr val="dk1"/>
                </a:solidFill>
              </a:rPr>
              <a:t> Leitura, Metadados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private</a:t>
            </a:r>
            <a:r>
              <a:rPr lang="pt-BR" sz="900">
                <a:solidFill>
                  <a:schemeClr val="dk1"/>
                </a:solidFill>
              </a:rPr>
              <a:t> </a:t>
            </a:r>
            <a:r>
              <a:rPr lang="pt-BR" sz="900">
                <a:solidFill>
                  <a:srgbClr val="996633"/>
                </a:solidFill>
              </a:rPr>
              <a:t>$nome_arquivo</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public</a:t>
            </a:r>
            <a:r>
              <a:rPr lang="pt-BR" sz="900">
                <a:solidFill>
                  <a:schemeClr val="dk1"/>
                </a:solidFill>
              </a:rPr>
              <a:t> </a:t>
            </a:r>
            <a:r>
              <a:rPr b="1" lang="pt-BR" sz="900">
                <a:solidFill>
                  <a:srgbClr val="008800"/>
                </a:solidFill>
              </a:rPr>
              <a:t>function</a:t>
            </a:r>
            <a:r>
              <a:rPr lang="pt-BR" sz="900">
                <a:solidFill>
                  <a:schemeClr val="dk1"/>
                </a:solidFill>
              </a:rPr>
              <a:t> </a:t>
            </a:r>
            <a:r>
              <a:rPr b="1" lang="pt-BR" sz="900">
                <a:solidFill>
                  <a:srgbClr val="0066BB"/>
                </a:solidFill>
              </a:rPr>
              <a:t>__construct</a:t>
            </a:r>
            <a:r>
              <a:rPr lang="pt-BR" sz="900">
                <a:solidFill>
                  <a:schemeClr val="dk1"/>
                </a:solidFill>
              </a:rPr>
              <a:t>(string </a:t>
            </a:r>
            <a:r>
              <a:rPr lang="pt-BR" sz="900">
                <a:solidFill>
                  <a:srgbClr val="996633"/>
                </a:solidFill>
              </a:rPr>
              <a:t>$nome_arquivo</a:t>
            </a: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if</a:t>
            </a:r>
            <a:r>
              <a:rPr lang="pt-BR" sz="900">
                <a:solidFill>
                  <a:schemeClr val="dk1"/>
                </a:solidFill>
              </a:rPr>
              <a:t> (</a:t>
            </a:r>
            <a:r>
              <a:rPr lang="pt-BR" sz="900">
                <a:solidFill>
                  <a:srgbClr val="007020"/>
                </a:solidFill>
              </a:rPr>
              <a:t>is_file</a:t>
            </a:r>
            <a:r>
              <a:rPr lang="pt-BR" sz="900">
                <a:solidFill>
                  <a:schemeClr val="dk1"/>
                </a:solidFill>
              </a:rPr>
              <a:t>(</a:t>
            </a:r>
            <a:r>
              <a:rPr lang="pt-BR" sz="900">
                <a:solidFill>
                  <a:srgbClr val="996633"/>
                </a:solidFill>
              </a:rPr>
              <a:t>$nome_arquivo</a:t>
            </a: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            </a:t>
            </a:r>
            <a:r>
              <a:rPr lang="pt-BR" sz="900">
                <a:solidFill>
                  <a:srgbClr val="996633"/>
                </a:solidFill>
              </a:rPr>
              <a:t>$this</a:t>
            </a:r>
            <a:r>
              <a:rPr lang="pt-BR" sz="900">
                <a:solidFill>
                  <a:srgbClr val="333333"/>
                </a:solidFill>
              </a:rPr>
              <a:t>-&gt;</a:t>
            </a:r>
            <a:r>
              <a:rPr lang="pt-BR" sz="900">
                <a:solidFill>
                  <a:srgbClr val="0000CC"/>
                </a:solidFill>
              </a:rPr>
              <a:t>nome_arquivo</a:t>
            </a:r>
            <a:r>
              <a:rPr lang="pt-BR" sz="900">
                <a:solidFill>
                  <a:schemeClr val="dk1"/>
                </a:solidFill>
              </a:rPr>
              <a:t> </a:t>
            </a:r>
            <a:r>
              <a:rPr lang="pt-BR" sz="900">
                <a:solidFill>
                  <a:srgbClr val="333333"/>
                </a:solidFill>
              </a:rPr>
              <a:t>=</a:t>
            </a:r>
            <a:r>
              <a:rPr lang="pt-BR" sz="900">
                <a:solidFill>
                  <a:schemeClr val="dk1"/>
                </a:solidFill>
              </a:rPr>
              <a:t> </a:t>
            </a:r>
            <a:r>
              <a:rPr lang="pt-BR" sz="900">
                <a:solidFill>
                  <a:srgbClr val="996633"/>
                </a:solidFill>
              </a:rPr>
              <a:t>$nome_arquivo</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 </a:t>
            </a:r>
            <a:r>
              <a:rPr b="1" lang="pt-BR" sz="900">
                <a:solidFill>
                  <a:srgbClr val="008800"/>
                </a:solidFill>
              </a:rPr>
              <a:t>else</a:t>
            </a: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throw</a:t>
            </a:r>
            <a:r>
              <a:rPr lang="pt-BR" sz="900">
                <a:solidFill>
                  <a:schemeClr val="dk1"/>
                </a:solidFill>
              </a:rPr>
              <a:t> </a:t>
            </a:r>
            <a:r>
              <a:rPr b="1" lang="pt-BR" sz="900">
                <a:solidFill>
                  <a:srgbClr val="008800"/>
                </a:solidFill>
              </a:rPr>
              <a:t>new</a:t>
            </a:r>
            <a:r>
              <a:rPr lang="pt-BR" sz="900">
                <a:solidFill>
                  <a:schemeClr val="dk1"/>
                </a:solidFill>
              </a:rPr>
              <a:t> \InvalidArgumentException(</a:t>
            </a:r>
            <a:r>
              <a:rPr lang="pt-BR" sz="900">
                <a:solidFill>
                  <a:schemeClr val="dk1"/>
                </a:solidFill>
                <a:highlight>
                  <a:srgbClr val="FFF0F0"/>
                </a:highlight>
              </a:rPr>
              <a:t>'arquivo não existe !'</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public</a:t>
            </a:r>
            <a:r>
              <a:rPr lang="pt-BR" sz="900">
                <a:solidFill>
                  <a:schemeClr val="dk1"/>
                </a:solidFill>
              </a:rPr>
              <a:t> </a:t>
            </a:r>
            <a:r>
              <a:rPr b="1" lang="pt-BR" sz="900">
                <a:solidFill>
                  <a:srgbClr val="008800"/>
                </a:solidFill>
              </a:rPr>
              <a:t>function</a:t>
            </a:r>
            <a:r>
              <a:rPr lang="pt-BR" sz="900">
                <a:solidFill>
                  <a:schemeClr val="dk1"/>
                </a:solidFill>
              </a:rPr>
              <a:t> </a:t>
            </a:r>
            <a:r>
              <a:rPr b="1" lang="pt-BR" sz="900">
                <a:solidFill>
                  <a:srgbClr val="0066BB"/>
                </a:solidFill>
              </a:rPr>
              <a:t>getConteudo</a:t>
            </a:r>
            <a:r>
              <a:rPr lang="pt-BR" sz="900">
                <a:solidFill>
                  <a:schemeClr val="dk1"/>
                </a:solidFill>
              </a:rPr>
              <a:t>()</a:t>
            </a:r>
            <a:r>
              <a:rPr lang="pt-BR" sz="900">
                <a:solidFill>
                  <a:srgbClr val="333333"/>
                </a:solidFill>
              </a:rPr>
              <a:t>:</a:t>
            </a:r>
            <a:r>
              <a:rPr lang="pt-BR" sz="900">
                <a:solidFill>
                  <a:schemeClr val="dk1"/>
                </a:solidFill>
              </a:rPr>
              <a:t> string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return</a:t>
            </a:r>
            <a:r>
              <a:rPr lang="pt-BR" sz="900">
                <a:solidFill>
                  <a:schemeClr val="dk1"/>
                </a:solidFill>
              </a:rPr>
              <a:t> </a:t>
            </a:r>
            <a:r>
              <a:rPr lang="pt-BR" sz="900">
                <a:solidFill>
                  <a:srgbClr val="007020"/>
                </a:solidFill>
              </a:rPr>
              <a:t>file_get_contents</a:t>
            </a:r>
            <a:r>
              <a:rPr lang="pt-BR" sz="900">
                <a:solidFill>
                  <a:schemeClr val="dk1"/>
                </a:solidFill>
              </a:rPr>
              <a:t>(</a:t>
            </a:r>
            <a:r>
              <a:rPr lang="pt-BR" sz="900">
                <a:solidFill>
                  <a:srgbClr val="996633"/>
                </a:solidFill>
              </a:rPr>
              <a:t>$this</a:t>
            </a:r>
            <a:r>
              <a:rPr lang="pt-BR" sz="900">
                <a:solidFill>
                  <a:srgbClr val="333333"/>
                </a:solidFill>
              </a:rPr>
              <a:t>-&gt;</a:t>
            </a:r>
            <a:r>
              <a:rPr lang="pt-BR" sz="900">
                <a:solidFill>
                  <a:srgbClr val="0000CC"/>
                </a:solidFill>
              </a:rPr>
              <a:t>nome_arquivo</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public</a:t>
            </a:r>
            <a:r>
              <a:rPr lang="pt-BR" sz="900">
                <a:solidFill>
                  <a:schemeClr val="dk1"/>
                </a:solidFill>
              </a:rPr>
              <a:t> </a:t>
            </a:r>
            <a:r>
              <a:rPr b="1" lang="pt-BR" sz="900">
                <a:solidFill>
                  <a:srgbClr val="008800"/>
                </a:solidFill>
              </a:rPr>
              <a:t>function</a:t>
            </a:r>
            <a:r>
              <a:rPr lang="pt-BR" sz="900">
                <a:solidFill>
                  <a:schemeClr val="dk1"/>
                </a:solidFill>
              </a:rPr>
              <a:t> </a:t>
            </a:r>
            <a:r>
              <a:rPr b="1" lang="pt-BR" sz="900">
                <a:solidFill>
                  <a:srgbClr val="0066BB"/>
                </a:solidFill>
              </a:rPr>
              <a:t>getDono</a:t>
            </a:r>
            <a:r>
              <a:rPr lang="pt-BR" sz="900">
                <a:solidFill>
                  <a:schemeClr val="dk1"/>
                </a:solidFill>
              </a:rPr>
              <a:t>()</a:t>
            </a:r>
            <a:r>
              <a:rPr lang="pt-BR" sz="900">
                <a:solidFill>
                  <a:srgbClr val="333333"/>
                </a:solidFill>
              </a:rPr>
              <a:t>:</a:t>
            </a:r>
            <a:r>
              <a:rPr lang="pt-BR" sz="900">
                <a:solidFill>
                  <a:schemeClr val="dk1"/>
                </a:solidFill>
              </a:rPr>
              <a:t> string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return</a:t>
            </a:r>
            <a:r>
              <a:rPr lang="pt-BR" sz="900">
                <a:solidFill>
                  <a:schemeClr val="dk1"/>
                </a:solidFill>
              </a:rPr>
              <a:t> </a:t>
            </a:r>
            <a:r>
              <a:rPr lang="pt-BR" sz="900">
                <a:solidFill>
                  <a:srgbClr val="007020"/>
                </a:solidFill>
              </a:rPr>
              <a:t>fileowner</a:t>
            </a:r>
            <a:r>
              <a:rPr lang="pt-BR" sz="900">
                <a:solidFill>
                  <a:schemeClr val="dk1"/>
                </a:solidFill>
              </a:rPr>
              <a:t>(</a:t>
            </a:r>
            <a:r>
              <a:rPr lang="pt-BR" sz="900">
                <a:solidFill>
                  <a:srgbClr val="996633"/>
                </a:solidFill>
              </a:rPr>
              <a:t>$this</a:t>
            </a:r>
            <a:r>
              <a:rPr lang="pt-BR" sz="900">
                <a:solidFill>
                  <a:srgbClr val="333333"/>
                </a:solidFill>
              </a:rPr>
              <a:t>-&gt;</a:t>
            </a:r>
            <a:r>
              <a:rPr lang="pt-BR" sz="900">
                <a:solidFill>
                  <a:srgbClr val="0000CC"/>
                </a:solidFill>
              </a:rPr>
              <a:t>nome_arquivo</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public</a:t>
            </a:r>
            <a:r>
              <a:rPr lang="pt-BR" sz="900">
                <a:solidFill>
                  <a:schemeClr val="dk1"/>
                </a:solidFill>
              </a:rPr>
              <a:t> </a:t>
            </a:r>
            <a:r>
              <a:rPr b="1" lang="pt-BR" sz="900">
                <a:solidFill>
                  <a:srgbClr val="008800"/>
                </a:solidFill>
              </a:rPr>
              <a:t>function</a:t>
            </a:r>
            <a:r>
              <a:rPr lang="pt-BR" sz="900">
                <a:solidFill>
                  <a:schemeClr val="dk1"/>
                </a:solidFill>
              </a:rPr>
              <a:t> </a:t>
            </a:r>
            <a:r>
              <a:rPr b="1" lang="pt-BR" sz="900">
                <a:solidFill>
                  <a:srgbClr val="0066BB"/>
                </a:solidFill>
              </a:rPr>
              <a:t>getTamanho</a:t>
            </a:r>
            <a:r>
              <a:rPr lang="pt-BR" sz="900">
                <a:solidFill>
                  <a:schemeClr val="dk1"/>
                </a:solidFill>
              </a:rPr>
              <a:t>()</a:t>
            </a:r>
            <a:r>
              <a:rPr lang="pt-BR" sz="900">
                <a:solidFill>
                  <a:srgbClr val="333333"/>
                </a:solidFill>
              </a:rPr>
              <a:t>:</a:t>
            </a:r>
            <a:r>
              <a:rPr lang="pt-BR" sz="900">
                <a:solidFill>
                  <a:schemeClr val="dk1"/>
                </a:solidFill>
              </a:rPr>
              <a:t> int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return</a:t>
            </a:r>
            <a:r>
              <a:rPr lang="pt-BR" sz="900">
                <a:solidFill>
                  <a:schemeClr val="dk1"/>
                </a:solidFill>
              </a:rPr>
              <a:t> </a:t>
            </a:r>
            <a:r>
              <a:rPr lang="pt-BR" sz="900">
                <a:solidFill>
                  <a:srgbClr val="007020"/>
                </a:solidFill>
              </a:rPr>
              <a:t>filesize</a:t>
            </a:r>
            <a:r>
              <a:rPr lang="pt-BR" sz="900">
                <a:solidFill>
                  <a:schemeClr val="dk1"/>
                </a:solidFill>
              </a:rPr>
              <a:t>(</a:t>
            </a:r>
            <a:r>
              <a:rPr lang="pt-BR" sz="900">
                <a:solidFill>
                  <a:srgbClr val="996633"/>
                </a:solidFill>
              </a:rPr>
              <a:t>$this</a:t>
            </a:r>
            <a:r>
              <a:rPr lang="pt-BR" sz="900">
                <a:solidFill>
                  <a:srgbClr val="333333"/>
                </a:solidFill>
              </a:rPr>
              <a:t>-&gt;</a:t>
            </a:r>
            <a:r>
              <a:rPr lang="pt-BR" sz="900">
                <a:solidFill>
                  <a:srgbClr val="0000CC"/>
                </a:solidFill>
              </a:rPr>
              <a:t>nome_arquivo</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a:t>
            </a:r>
            <a:endParaRPr sz="900">
              <a:solidFill>
                <a:schemeClr val="dk1"/>
              </a:solidFill>
            </a:endParaRPr>
          </a:p>
          <a:p>
            <a:pPr indent="0" lvl="0" marL="0" rtl="0" algn="l">
              <a:spcBef>
                <a:spcPts val="0"/>
              </a:spcBef>
              <a:spcAft>
                <a:spcPts val="0"/>
              </a:spcAft>
              <a:buNone/>
            </a:pPr>
            <a:r>
              <a:t/>
            </a:r>
            <a:endParaRPr sz="900">
              <a:solidFill>
                <a:schemeClr val="dk1"/>
              </a:solidFill>
            </a:endParaRPr>
          </a:p>
          <a:p>
            <a:pPr indent="0" lvl="0" marL="0" rtl="0" algn="l">
              <a:lnSpc>
                <a:spcPct val="125000"/>
              </a:lnSpc>
              <a:spcBef>
                <a:spcPts val="0"/>
              </a:spcBef>
              <a:spcAft>
                <a:spcPts val="0"/>
              </a:spcAft>
              <a:buNone/>
            </a:pPr>
            <a:r>
              <a:t/>
            </a:r>
            <a:endParaRPr sz="900">
              <a:solidFill>
                <a:schemeClr val="dk1"/>
              </a:solidFill>
            </a:endParaRPr>
          </a:p>
        </p:txBody>
      </p:sp>
      <p:sp>
        <p:nvSpPr>
          <p:cNvPr id="3758" name="Google Shape;3758;p461"/>
          <p:cNvSpPr txBox="1"/>
          <p:nvPr/>
        </p:nvSpPr>
        <p:spPr>
          <a:xfrm>
            <a:off x="4644125" y="995550"/>
            <a:ext cx="3845100" cy="30000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pt-BR" sz="900">
                <a:solidFill>
                  <a:srgbClr val="008800"/>
                </a:solidFill>
              </a:rPr>
              <a:t>class</a:t>
            </a:r>
            <a:r>
              <a:rPr lang="pt-BR" sz="900">
                <a:solidFill>
                  <a:schemeClr val="dk1"/>
                </a:solidFill>
              </a:rPr>
              <a:t> </a:t>
            </a:r>
            <a:r>
              <a:rPr b="1" lang="pt-BR" sz="900">
                <a:solidFill>
                  <a:srgbClr val="BB0066"/>
                </a:solidFill>
              </a:rPr>
              <a:t>CSVDengue</a:t>
            </a:r>
            <a:r>
              <a:rPr lang="pt-BR" sz="900">
                <a:solidFill>
                  <a:schemeClr val="dk1"/>
                </a:solidFill>
              </a:rPr>
              <a:t> </a:t>
            </a:r>
            <a:r>
              <a:rPr b="1" lang="pt-BR" sz="900">
                <a:solidFill>
                  <a:srgbClr val="008800"/>
                </a:solidFill>
              </a:rPr>
              <a:t>implements</a:t>
            </a:r>
            <a:r>
              <a:rPr lang="pt-BR" sz="900">
                <a:solidFill>
                  <a:schemeClr val="dk1"/>
                </a:solidFill>
              </a:rPr>
              <a:t> Leitura, ArrayCSV {</a:t>
            </a:r>
            <a:endParaRPr sz="900">
              <a:solidFill>
                <a:schemeClr val="dk1"/>
              </a:solidFill>
            </a:endParaRPr>
          </a:p>
          <a:p>
            <a:pPr indent="0" lvl="0" marL="0" rtl="0" algn="l">
              <a:spcBef>
                <a:spcPts val="0"/>
              </a:spcBef>
              <a:spcAft>
                <a:spcPts val="0"/>
              </a:spcAft>
              <a:buNone/>
            </a:pPr>
            <a:r>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const</a:t>
            </a:r>
            <a:r>
              <a:rPr lang="pt-BR" sz="900">
                <a:solidFill>
                  <a:schemeClr val="dk1"/>
                </a:solidFill>
              </a:rPr>
              <a:t> </a:t>
            </a:r>
            <a:r>
              <a:rPr b="1" lang="pt-BR" sz="900">
                <a:solidFill>
                  <a:srgbClr val="003366"/>
                </a:solidFill>
              </a:rPr>
              <a:t>URL</a:t>
            </a:r>
            <a:r>
              <a:rPr lang="pt-BR" sz="900">
                <a:solidFill>
                  <a:schemeClr val="dk1"/>
                </a:solidFill>
              </a:rPr>
              <a:t> </a:t>
            </a:r>
            <a:r>
              <a:rPr lang="pt-BR" sz="900">
                <a:solidFill>
                  <a:srgbClr val="333333"/>
                </a:solidFill>
              </a:rPr>
              <a:t>=</a:t>
            </a:r>
            <a:r>
              <a:rPr lang="pt-BR" sz="900">
                <a:solidFill>
                  <a:schemeClr val="dk1"/>
                </a:solidFill>
              </a:rPr>
              <a:t> </a:t>
            </a:r>
            <a:r>
              <a:rPr lang="pt-BR" sz="900">
                <a:solidFill>
                  <a:schemeClr val="dk1"/>
                </a:solidFill>
                <a:highlight>
                  <a:srgbClr val="FFF0F0"/>
                </a:highlight>
              </a:rPr>
              <a:t>'https://zenodo.org/api/files/613e9628-aa46-4a8e-bb95-ad6a4740c5a9/W_Table_data.csv'</a:t>
            </a:r>
            <a:r>
              <a:rPr lang="pt-BR" sz="900">
                <a:solidFill>
                  <a:schemeClr val="dk1"/>
                </a:solidFill>
              </a:rPr>
              <a:t>;</a:t>
            </a:r>
            <a:endParaRPr sz="900">
              <a:solidFill>
                <a:schemeClr val="dk1"/>
              </a:solidFill>
            </a:endParaRPr>
          </a:p>
          <a:p>
            <a:pPr indent="0" lvl="0" marL="0" rtl="0" algn="l">
              <a:spcBef>
                <a:spcPts val="0"/>
              </a:spcBef>
              <a:spcAft>
                <a:spcPts val="0"/>
              </a:spcAft>
              <a:buNone/>
            </a:pPr>
            <a:r>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public</a:t>
            </a:r>
            <a:r>
              <a:rPr lang="pt-BR" sz="900">
                <a:solidFill>
                  <a:schemeClr val="dk1"/>
                </a:solidFill>
              </a:rPr>
              <a:t> </a:t>
            </a:r>
            <a:r>
              <a:rPr b="1" lang="pt-BR" sz="900">
                <a:solidFill>
                  <a:srgbClr val="008800"/>
                </a:solidFill>
              </a:rPr>
              <a:t>function</a:t>
            </a:r>
            <a:r>
              <a:rPr lang="pt-BR" sz="900">
                <a:solidFill>
                  <a:schemeClr val="dk1"/>
                </a:solidFill>
              </a:rPr>
              <a:t> </a:t>
            </a:r>
            <a:r>
              <a:rPr b="1" lang="pt-BR" sz="900">
                <a:solidFill>
                  <a:srgbClr val="0066BB"/>
                </a:solidFill>
              </a:rPr>
              <a:t>getConteudo</a:t>
            </a:r>
            <a:r>
              <a:rPr lang="pt-BR" sz="900">
                <a:solidFill>
                  <a:schemeClr val="dk1"/>
                </a:solidFill>
              </a:rPr>
              <a:t>()</a:t>
            </a:r>
            <a:r>
              <a:rPr lang="pt-BR" sz="900">
                <a:solidFill>
                  <a:srgbClr val="333333"/>
                </a:solidFill>
              </a:rPr>
              <a:t>:</a:t>
            </a:r>
            <a:r>
              <a:rPr lang="pt-BR" sz="900">
                <a:solidFill>
                  <a:schemeClr val="dk1"/>
                </a:solidFill>
              </a:rPr>
              <a:t> string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return</a:t>
            </a:r>
            <a:r>
              <a:rPr lang="pt-BR" sz="900">
                <a:solidFill>
                  <a:schemeClr val="dk1"/>
                </a:solidFill>
              </a:rPr>
              <a:t> </a:t>
            </a:r>
            <a:r>
              <a:rPr lang="pt-BR" sz="900">
                <a:solidFill>
                  <a:srgbClr val="007020"/>
                </a:solidFill>
              </a:rPr>
              <a:t>file_get_contents</a:t>
            </a:r>
            <a:r>
              <a:rPr lang="pt-BR" sz="900">
                <a:solidFill>
                  <a:schemeClr val="dk1"/>
                </a:solidFill>
              </a:rPr>
              <a:t>(self</a:t>
            </a:r>
            <a:r>
              <a:rPr lang="pt-BR" sz="900">
                <a:solidFill>
                  <a:srgbClr val="333333"/>
                </a:solidFill>
              </a:rPr>
              <a:t>::</a:t>
            </a:r>
            <a:r>
              <a:rPr lang="pt-BR" sz="900">
                <a:solidFill>
                  <a:srgbClr val="0000CC"/>
                </a:solidFill>
              </a:rPr>
              <a:t>URL</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public</a:t>
            </a:r>
            <a:r>
              <a:rPr lang="pt-BR" sz="900">
                <a:solidFill>
                  <a:schemeClr val="dk1"/>
                </a:solidFill>
              </a:rPr>
              <a:t> </a:t>
            </a:r>
            <a:r>
              <a:rPr b="1" lang="pt-BR" sz="900">
                <a:solidFill>
                  <a:srgbClr val="008800"/>
                </a:solidFill>
              </a:rPr>
              <a:t>function</a:t>
            </a:r>
            <a:r>
              <a:rPr lang="pt-BR" sz="900">
                <a:solidFill>
                  <a:schemeClr val="dk1"/>
                </a:solidFill>
              </a:rPr>
              <a:t> </a:t>
            </a:r>
            <a:r>
              <a:rPr b="1" lang="pt-BR" sz="900">
                <a:solidFill>
                  <a:srgbClr val="0066BB"/>
                </a:solidFill>
              </a:rPr>
              <a:t>getAsArray</a:t>
            </a:r>
            <a:r>
              <a:rPr lang="pt-BR" sz="900">
                <a:solidFill>
                  <a:schemeClr val="dk1"/>
                </a:solidFill>
              </a:rPr>
              <a:t>()</a:t>
            </a:r>
            <a:r>
              <a:rPr lang="pt-BR" sz="900">
                <a:solidFill>
                  <a:srgbClr val="333333"/>
                </a:solidFill>
              </a:rPr>
              <a:t>:</a:t>
            </a:r>
            <a:r>
              <a:rPr lang="pt-BR" sz="900">
                <a:solidFill>
                  <a:schemeClr val="dk1"/>
                </a:solidFill>
              </a:rPr>
              <a:t> </a:t>
            </a:r>
            <a:r>
              <a:rPr b="1" lang="pt-BR" sz="900">
                <a:solidFill>
                  <a:srgbClr val="008800"/>
                </a:solidFill>
              </a:rPr>
              <a:t>array</a:t>
            </a: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return</a:t>
            </a:r>
            <a:r>
              <a:rPr lang="pt-BR" sz="900">
                <a:solidFill>
                  <a:schemeClr val="dk1"/>
                </a:solidFill>
              </a:rPr>
              <a:t> </a:t>
            </a:r>
            <a:r>
              <a:rPr lang="pt-BR" sz="900">
                <a:solidFill>
                  <a:srgbClr val="007020"/>
                </a:solidFill>
              </a:rPr>
              <a:t>array_map</a:t>
            </a:r>
            <a:r>
              <a:rPr lang="pt-BR" sz="900">
                <a:solidFill>
                  <a:schemeClr val="dk1"/>
                </a:solidFill>
              </a:rPr>
              <a:t>(</a:t>
            </a:r>
            <a:r>
              <a:rPr lang="pt-BR" sz="900">
                <a:solidFill>
                  <a:schemeClr val="dk1"/>
                </a:solidFill>
                <a:highlight>
                  <a:srgbClr val="FFF0F0"/>
                </a:highlight>
              </a:rPr>
              <a:t>'str_getcsv'</a:t>
            </a: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                </a:t>
            </a:r>
            <a:r>
              <a:rPr lang="pt-BR" sz="900">
                <a:solidFill>
                  <a:srgbClr val="007020"/>
                </a:solidFill>
              </a:rPr>
              <a:t>explode</a:t>
            </a:r>
            <a:r>
              <a:rPr lang="pt-BR" sz="900">
                <a:solidFill>
                  <a:schemeClr val="dk1"/>
                </a:solidFill>
              </a:rPr>
              <a:t>(PHP_EOL, </a:t>
            </a:r>
            <a:r>
              <a:rPr lang="pt-BR" sz="900">
                <a:solidFill>
                  <a:srgbClr val="996633"/>
                </a:solidFill>
              </a:rPr>
              <a:t>$this</a:t>
            </a:r>
            <a:r>
              <a:rPr lang="pt-BR" sz="900">
                <a:solidFill>
                  <a:srgbClr val="333333"/>
                </a:solidFill>
              </a:rPr>
              <a:t>-&gt;</a:t>
            </a:r>
            <a:r>
              <a:rPr lang="pt-BR" sz="900">
                <a:solidFill>
                  <a:srgbClr val="0000CC"/>
                </a:solidFill>
              </a:rPr>
              <a:t>getConteudo</a:t>
            </a: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    }</a:t>
            </a:r>
            <a:endParaRPr sz="900">
              <a:solidFill>
                <a:schemeClr val="dk1"/>
              </a:solidFill>
            </a:endParaRPr>
          </a:p>
          <a:p>
            <a:pPr indent="0" lvl="0" marL="0" rtl="0" algn="l">
              <a:lnSpc>
                <a:spcPct val="125000"/>
              </a:lnSpc>
              <a:spcBef>
                <a:spcPts val="0"/>
              </a:spcBef>
              <a:spcAft>
                <a:spcPts val="0"/>
              </a:spcAft>
              <a:buNone/>
            </a:pPr>
            <a:r>
              <a:rPr lang="pt-BR" sz="900">
                <a:solidFill>
                  <a:schemeClr val="dk1"/>
                </a:solidFill>
              </a:rPr>
              <a:t>}</a:t>
            </a:r>
            <a:endParaRPr sz="900">
              <a:solidFill>
                <a:schemeClr val="dk1"/>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 name="Shape 485"/>
        <p:cNvGrpSpPr/>
        <p:nvPr/>
      </p:nvGrpSpPr>
      <p:grpSpPr>
        <a:xfrm>
          <a:off x="0" y="0"/>
          <a:ext cx="0" cy="0"/>
          <a:chOff x="0" y="0"/>
          <a:chExt cx="0" cy="0"/>
        </a:xfrm>
      </p:grpSpPr>
      <p:sp>
        <p:nvSpPr>
          <p:cNvPr id="486" name="Google Shape;486;p5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Estrutura de Controle “loop”</a:t>
            </a:r>
            <a:endParaRPr/>
          </a:p>
        </p:txBody>
      </p:sp>
      <p:sp>
        <p:nvSpPr>
          <p:cNvPr id="487" name="Google Shape;487;p57"/>
          <p:cNvSpPr/>
          <p:nvPr/>
        </p:nvSpPr>
        <p:spPr>
          <a:xfrm>
            <a:off x="3309475" y="2239250"/>
            <a:ext cx="1927550" cy="826075"/>
          </a:xfrm>
          <a:prstGeom prst="flowChartDecision">
            <a:avLst/>
          </a:prstGeom>
          <a:solidFill>
            <a:srgbClr val="D5A6B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pt-BR"/>
              <a:t>condição</a:t>
            </a:r>
            <a:endParaRPr/>
          </a:p>
        </p:txBody>
      </p:sp>
      <p:sp>
        <p:nvSpPr>
          <p:cNvPr id="488" name="Google Shape;488;p57"/>
          <p:cNvSpPr/>
          <p:nvPr/>
        </p:nvSpPr>
        <p:spPr>
          <a:xfrm>
            <a:off x="3309500" y="3341825"/>
            <a:ext cx="1927500" cy="5727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pt-BR"/>
              <a:t>código do loop</a:t>
            </a:r>
            <a:endParaRPr/>
          </a:p>
        </p:txBody>
      </p:sp>
      <p:sp>
        <p:nvSpPr>
          <p:cNvPr id="489" name="Google Shape;489;p57"/>
          <p:cNvSpPr/>
          <p:nvPr/>
        </p:nvSpPr>
        <p:spPr>
          <a:xfrm>
            <a:off x="3309500" y="4450800"/>
            <a:ext cx="1927500" cy="5727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pt-BR"/>
              <a:t>incrementar/</a:t>
            </a:r>
            <a:endParaRPr/>
          </a:p>
          <a:p>
            <a:pPr indent="0" lvl="0" marL="0" rtl="0" algn="ctr">
              <a:spcBef>
                <a:spcPts val="0"/>
              </a:spcBef>
              <a:spcAft>
                <a:spcPts val="0"/>
              </a:spcAft>
              <a:buNone/>
            </a:pPr>
            <a:r>
              <a:rPr lang="pt-BR"/>
              <a:t>decrementar</a:t>
            </a:r>
            <a:endParaRPr/>
          </a:p>
        </p:txBody>
      </p:sp>
      <p:sp>
        <p:nvSpPr>
          <p:cNvPr id="490" name="Google Shape;490;p57"/>
          <p:cNvSpPr/>
          <p:nvPr/>
        </p:nvSpPr>
        <p:spPr>
          <a:xfrm>
            <a:off x="6120225" y="2365938"/>
            <a:ext cx="1896300" cy="572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pt-BR"/>
              <a:t>parar/fim</a:t>
            </a:r>
            <a:endParaRPr/>
          </a:p>
        </p:txBody>
      </p:sp>
      <p:sp>
        <p:nvSpPr>
          <p:cNvPr id="491" name="Google Shape;491;p57"/>
          <p:cNvSpPr/>
          <p:nvPr/>
        </p:nvSpPr>
        <p:spPr>
          <a:xfrm>
            <a:off x="3325100" y="1153400"/>
            <a:ext cx="1896300" cy="572700"/>
          </a:xfrm>
          <a:prstGeom prst="roundRect">
            <a:avLst>
              <a:gd fmla="val 16667" name="adj"/>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pt-BR"/>
              <a:t>Inicialização</a:t>
            </a:r>
            <a:endParaRPr/>
          </a:p>
        </p:txBody>
      </p:sp>
      <p:cxnSp>
        <p:nvCxnSpPr>
          <p:cNvPr id="492" name="Google Shape;492;p57"/>
          <p:cNvCxnSpPr>
            <a:endCxn id="487" idx="0"/>
          </p:cNvCxnSpPr>
          <p:nvPr/>
        </p:nvCxnSpPr>
        <p:spPr>
          <a:xfrm>
            <a:off x="4273250" y="1725950"/>
            <a:ext cx="0" cy="513300"/>
          </a:xfrm>
          <a:prstGeom prst="straightConnector1">
            <a:avLst/>
          </a:prstGeom>
          <a:noFill/>
          <a:ln cap="flat" cmpd="sng" w="9525">
            <a:solidFill>
              <a:schemeClr val="dk2"/>
            </a:solidFill>
            <a:prstDash val="solid"/>
            <a:round/>
            <a:headEnd len="med" w="med" type="none"/>
            <a:tailEnd len="med" w="med" type="triangle"/>
          </a:ln>
        </p:spPr>
      </p:cxnSp>
      <p:cxnSp>
        <p:nvCxnSpPr>
          <p:cNvPr id="493" name="Google Shape;493;p57"/>
          <p:cNvCxnSpPr>
            <a:stCxn id="487" idx="2"/>
            <a:endCxn id="488" idx="0"/>
          </p:cNvCxnSpPr>
          <p:nvPr/>
        </p:nvCxnSpPr>
        <p:spPr>
          <a:xfrm>
            <a:off x="4273250" y="3065325"/>
            <a:ext cx="0" cy="276600"/>
          </a:xfrm>
          <a:prstGeom prst="straightConnector1">
            <a:avLst/>
          </a:prstGeom>
          <a:noFill/>
          <a:ln cap="flat" cmpd="sng" w="9525">
            <a:solidFill>
              <a:schemeClr val="dk2"/>
            </a:solidFill>
            <a:prstDash val="solid"/>
            <a:round/>
            <a:headEnd len="med" w="med" type="none"/>
            <a:tailEnd len="med" w="med" type="triangle"/>
          </a:ln>
        </p:spPr>
      </p:cxnSp>
      <p:cxnSp>
        <p:nvCxnSpPr>
          <p:cNvPr id="494" name="Google Shape;494;p57"/>
          <p:cNvCxnSpPr>
            <a:endCxn id="489" idx="0"/>
          </p:cNvCxnSpPr>
          <p:nvPr/>
        </p:nvCxnSpPr>
        <p:spPr>
          <a:xfrm>
            <a:off x="4273250" y="3914400"/>
            <a:ext cx="0" cy="536400"/>
          </a:xfrm>
          <a:prstGeom prst="straightConnector1">
            <a:avLst/>
          </a:prstGeom>
          <a:noFill/>
          <a:ln cap="flat" cmpd="sng" w="9525">
            <a:solidFill>
              <a:schemeClr val="dk2"/>
            </a:solidFill>
            <a:prstDash val="solid"/>
            <a:round/>
            <a:headEnd len="med" w="med" type="none"/>
            <a:tailEnd len="med" w="med" type="triangle"/>
          </a:ln>
        </p:spPr>
      </p:cxnSp>
      <p:cxnSp>
        <p:nvCxnSpPr>
          <p:cNvPr id="495" name="Google Shape;495;p57"/>
          <p:cNvCxnSpPr>
            <a:endCxn id="489" idx="1"/>
          </p:cNvCxnSpPr>
          <p:nvPr/>
        </p:nvCxnSpPr>
        <p:spPr>
          <a:xfrm rot="5400000">
            <a:off x="2413850" y="2859600"/>
            <a:ext cx="2773200" cy="981900"/>
          </a:xfrm>
          <a:prstGeom prst="bentConnector4">
            <a:avLst>
              <a:gd fmla="val -3" name="adj1"/>
              <a:gd fmla="val 195397" name="adj2"/>
            </a:avLst>
          </a:prstGeom>
          <a:noFill/>
          <a:ln cap="flat" cmpd="sng" w="9525">
            <a:solidFill>
              <a:schemeClr val="dk2"/>
            </a:solidFill>
            <a:prstDash val="solid"/>
            <a:round/>
            <a:headEnd len="med" w="med" type="none"/>
            <a:tailEnd len="med" w="med" type="none"/>
          </a:ln>
        </p:spPr>
      </p:cxnSp>
      <p:sp>
        <p:nvSpPr>
          <p:cNvPr id="496" name="Google Shape;496;p57"/>
          <p:cNvSpPr txBox="1"/>
          <p:nvPr/>
        </p:nvSpPr>
        <p:spPr>
          <a:xfrm>
            <a:off x="4291400" y="3033375"/>
            <a:ext cx="1018200" cy="34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pt-BR" sz="1200"/>
              <a:t>verdadeiro</a:t>
            </a:r>
            <a:endParaRPr b="1" sz="1200"/>
          </a:p>
        </p:txBody>
      </p:sp>
      <p:cxnSp>
        <p:nvCxnSpPr>
          <p:cNvPr id="497" name="Google Shape;497;p57"/>
          <p:cNvCxnSpPr>
            <a:stCxn id="487" idx="3"/>
            <a:endCxn id="490" idx="1"/>
          </p:cNvCxnSpPr>
          <p:nvPr/>
        </p:nvCxnSpPr>
        <p:spPr>
          <a:xfrm>
            <a:off x="5237025" y="2652288"/>
            <a:ext cx="883200" cy="0"/>
          </a:xfrm>
          <a:prstGeom prst="straightConnector1">
            <a:avLst/>
          </a:prstGeom>
          <a:noFill/>
          <a:ln cap="flat" cmpd="sng" w="9525">
            <a:solidFill>
              <a:schemeClr val="dk2"/>
            </a:solidFill>
            <a:prstDash val="solid"/>
            <a:round/>
            <a:headEnd len="med" w="med" type="none"/>
            <a:tailEnd len="med" w="med" type="triangle"/>
          </a:ln>
        </p:spPr>
      </p:cxnSp>
      <p:sp>
        <p:nvSpPr>
          <p:cNvPr id="498" name="Google Shape;498;p57"/>
          <p:cNvSpPr txBox="1"/>
          <p:nvPr/>
        </p:nvSpPr>
        <p:spPr>
          <a:xfrm>
            <a:off x="5372025" y="2311800"/>
            <a:ext cx="613200" cy="34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pt-BR"/>
              <a:t>falso</a:t>
            </a:r>
            <a:endParaRPr b="1"/>
          </a:p>
        </p:txBody>
      </p:sp>
      <p:cxnSp>
        <p:nvCxnSpPr>
          <p:cNvPr id="499" name="Google Shape;499;p57"/>
          <p:cNvCxnSpPr/>
          <p:nvPr/>
        </p:nvCxnSpPr>
        <p:spPr>
          <a:xfrm>
            <a:off x="2368197" y="1960809"/>
            <a:ext cx="1922400" cy="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4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2" name="Shape 3762"/>
        <p:cNvGrpSpPr/>
        <p:nvPr/>
      </p:nvGrpSpPr>
      <p:grpSpPr>
        <a:xfrm>
          <a:off x="0" y="0"/>
          <a:ext cx="0" cy="0"/>
          <a:chOff x="0" y="0"/>
          <a:chExt cx="0" cy="0"/>
        </a:xfrm>
      </p:grpSpPr>
      <p:sp>
        <p:nvSpPr>
          <p:cNvPr id="3763" name="Google Shape;3763;p46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Dependency Inversion Principle</a:t>
            </a:r>
            <a:endParaRPr/>
          </a:p>
        </p:txBody>
      </p:sp>
      <p:pic>
        <p:nvPicPr>
          <p:cNvPr id="3764" name="Google Shape;3764;p462"/>
          <p:cNvPicPr preferRelativeResize="0"/>
          <p:nvPr/>
        </p:nvPicPr>
        <p:blipFill>
          <a:blip r:embed="rId3">
            <a:alphaModFix/>
          </a:blip>
          <a:stretch>
            <a:fillRect/>
          </a:stretch>
        </p:blipFill>
        <p:spPr>
          <a:xfrm>
            <a:off x="414150" y="1073700"/>
            <a:ext cx="4776219" cy="3820976"/>
          </a:xfrm>
          <a:prstGeom prst="rect">
            <a:avLst/>
          </a:prstGeom>
          <a:noFill/>
          <a:ln>
            <a:noFill/>
          </a:ln>
        </p:spPr>
      </p:pic>
      <p:sp>
        <p:nvSpPr>
          <p:cNvPr id="3765" name="Google Shape;3765;p462"/>
          <p:cNvSpPr txBox="1"/>
          <p:nvPr/>
        </p:nvSpPr>
        <p:spPr>
          <a:xfrm>
            <a:off x="5267700" y="1093550"/>
            <a:ext cx="3564600" cy="3821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pt-BR"/>
              <a:t>“</a:t>
            </a:r>
            <a:r>
              <a:rPr b="1" i="1" lang="pt-BR"/>
              <a:t>Princípio da Inversão de dependência</a:t>
            </a:r>
            <a:r>
              <a:rPr i="1" lang="pt-BR"/>
              <a:t>:</a:t>
            </a:r>
            <a:endParaRPr i="1"/>
          </a:p>
          <a:p>
            <a:pPr indent="0" lvl="0" marL="0" rtl="0" algn="ctr">
              <a:spcBef>
                <a:spcPts val="0"/>
              </a:spcBef>
              <a:spcAft>
                <a:spcPts val="0"/>
              </a:spcAft>
              <a:buNone/>
            </a:pPr>
            <a:r>
              <a:rPr i="1" lang="pt-BR"/>
              <a:t>Você soldaria uma </a:t>
            </a:r>
            <a:r>
              <a:rPr i="1" lang="pt-BR"/>
              <a:t>lâmpada</a:t>
            </a:r>
            <a:r>
              <a:rPr i="1" lang="pt-BR"/>
              <a:t> diretamente na fiação elétrica em uma parede?”</a:t>
            </a:r>
            <a:endParaRPr i="1"/>
          </a:p>
          <a:p>
            <a:pPr indent="0" lvl="0" marL="0" rtl="0" algn="ctr">
              <a:spcBef>
                <a:spcPts val="0"/>
              </a:spcBef>
              <a:spcAft>
                <a:spcPts val="0"/>
              </a:spcAft>
              <a:buNone/>
            </a:pPr>
            <a:r>
              <a:t/>
            </a:r>
            <a:endParaRPr i="1"/>
          </a:p>
          <a:p>
            <a:pPr indent="0" lvl="0" marL="0" rtl="0" algn="just">
              <a:spcBef>
                <a:spcPts val="0"/>
              </a:spcBef>
              <a:spcAft>
                <a:spcPts val="0"/>
              </a:spcAft>
              <a:buNone/>
            </a:pPr>
            <a:r>
              <a:t/>
            </a:r>
            <a:endParaRPr i="1"/>
          </a:p>
        </p:txBody>
      </p:sp>
    </p:spTree>
  </p:cSld>
  <p:clrMapOvr>
    <a:masterClrMapping/>
  </p:clrMapOvr>
</p:sld>
</file>

<file path=ppt/slides/slide4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9" name="Shape 3769"/>
        <p:cNvGrpSpPr/>
        <p:nvPr/>
      </p:nvGrpSpPr>
      <p:grpSpPr>
        <a:xfrm>
          <a:off x="0" y="0"/>
          <a:ext cx="0" cy="0"/>
          <a:chOff x="0" y="0"/>
          <a:chExt cx="0" cy="0"/>
        </a:xfrm>
      </p:grpSpPr>
      <p:sp>
        <p:nvSpPr>
          <p:cNvPr id="3770" name="Google Shape;3770;p46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t>Dependency Inversion Principle</a:t>
            </a:r>
            <a:endParaRPr/>
          </a:p>
          <a:p>
            <a:pPr indent="0" lvl="0" marL="0" rtl="0" algn="l">
              <a:spcBef>
                <a:spcPts val="0"/>
              </a:spcBef>
              <a:spcAft>
                <a:spcPts val="0"/>
              </a:spcAft>
              <a:buNone/>
            </a:pPr>
            <a:r>
              <a:t/>
            </a:r>
            <a:endParaRPr/>
          </a:p>
        </p:txBody>
      </p:sp>
      <p:sp>
        <p:nvSpPr>
          <p:cNvPr id="3771" name="Google Shape;3771;p463"/>
          <p:cNvSpPr txBox="1"/>
          <p:nvPr>
            <p:ph idx="1" type="body"/>
          </p:nvPr>
        </p:nvSpPr>
        <p:spPr>
          <a:xfrm>
            <a:off x="311700" y="1152475"/>
            <a:ext cx="8520600" cy="1919400"/>
          </a:xfrm>
          <a:prstGeom prst="rect">
            <a:avLst/>
          </a:prstGeom>
        </p:spPr>
        <p:txBody>
          <a:bodyPr anchorCtr="0" anchor="t" bIns="91425" lIns="91425" spcFirstLastPara="1" rIns="91425" wrap="square" tIns="91425">
            <a:noAutofit/>
          </a:bodyPr>
          <a:lstStyle/>
          <a:p>
            <a:pPr indent="0" lvl="0" marL="0" rtl="0" algn="just">
              <a:lnSpc>
                <a:spcPct val="100000"/>
              </a:lnSpc>
              <a:spcBef>
                <a:spcPts val="0"/>
              </a:spcBef>
              <a:spcAft>
                <a:spcPts val="0"/>
              </a:spcAft>
              <a:buNone/>
            </a:pPr>
            <a:r>
              <a:rPr lang="pt-BR">
                <a:solidFill>
                  <a:schemeClr val="dk1"/>
                </a:solidFill>
              </a:rPr>
              <a:t>Segundo MARTIN (2003): </a:t>
            </a:r>
            <a:endParaRPr>
              <a:solidFill>
                <a:schemeClr val="dk1"/>
              </a:solidFill>
            </a:endParaRPr>
          </a:p>
          <a:p>
            <a:pPr indent="0" lvl="0" marL="0" rtl="0" algn="just">
              <a:lnSpc>
                <a:spcPct val="100000"/>
              </a:lnSpc>
              <a:spcBef>
                <a:spcPts val="0"/>
              </a:spcBef>
              <a:spcAft>
                <a:spcPts val="0"/>
              </a:spcAft>
              <a:buNone/>
            </a:pPr>
            <a:r>
              <a:t/>
            </a:r>
            <a:endParaRPr i="1">
              <a:solidFill>
                <a:schemeClr val="dk1"/>
              </a:solidFill>
            </a:endParaRPr>
          </a:p>
          <a:p>
            <a:pPr indent="-342900" lvl="0" marL="457200" rtl="0" algn="just">
              <a:lnSpc>
                <a:spcPct val="100000"/>
              </a:lnSpc>
              <a:spcBef>
                <a:spcPts val="0"/>
              </a:spcBef>
              <a:spcAft>
                <a:spcPts val="0"/>
              </a:spcAft>
              <a:buClr>
                <a:schemeClr val="dk1"/>
              </a:buClr>
              <a:buSzPts val="1800"/>
              <a:buAutoNum type="arabicPeriod"/>
            </a:pPr>
            <a:r>
              <a:rPr i="1" lang="pt-BR">
                <a:solidFill>
                  <a:schemeClr val="dk1"/>
                </a:solidFill>
              </a:rPr>
              <a:t>Módulos de alto nível não devem depender de módulos de baixo nível. Ambos devem depender de abstrações.</a:t>
            </a:r>
            <a:endParaRPr i="1">
              <a:solidFill>
                <a:schemeClr val="dk1"/>
              </a:solidFill>
            </a:endParaRPr>
          </a:p>
          <a:p>
            <a:pPr indent="-342900" lvl="0" marL="457200" rtl="0" algn="just">
              <a:lnSpc>
                <a:spcPct val="100000"/>
              </a:lnSpc>
              <a:spcBef>
                <a:spcPts val="0"/>
              </a:spcBef>
              <a:spcAft>
                <a:spcPts val="0"/>
              </a:spcAft>
              <a:buClr>
                <a:schemeClr val="dk1"/>
              </a:buClr>
              <a:buSzPts val="1800"/>
              <a:buAutoNum type="arabicPeriod"/>
            </a:pPr>
            <a:r>
              <a:rPr i="1" lang="pt-BR">
                <a:solidFill>
                  <a:schemeClr val="dk1"/>
                </a:solidFill>
              </a:rPr>
              <a:t>As abstrações não devem depender de detalhes. Os detalhes é quem devem depender da abstração</a:t>
            </a:r>
            <a:endParaRPr i="1">
              <a:solidFill>
                <a:schemeClr val="dk1"/>
              </a:solidFill>
            </a:endParaRPr>
          </a:p>
          <a:p>
            <a:pPr indent="0" lvl="0" marL="0" rtl="0" algn="just">
              <a:lnSpc>
                <a:spcPct val="100000"/>
              </a:lnSpc>
              <a:spcBef>
                <a:spcPts val="0"/>
              </a:spcBef>
              <a:spcAft>
                <a:spcPts val="0"/>
              </a:spcAft>
              <a:buNone/>
            </a:pPr>
            <a:r>
              <a:t/>
            </a:r>
            <a:endParaRPr>
              <a:solidFill>
                <a:schemeClr val="dk1"/>
              </a:solidFill>
            </a:endParaRPr>
          </a:p>
          <a:p>
            <a:pPr indent="0" lvl="0" marL="0" rtl="0" algn="just">
              <a:lnSpc>
                <a:spcPct val="100000"/>
              </a:lnSpc>
              <a:spcBef>
                <a:spcPts val="0"/>
              </a:spcBef>
              <a:spcAft>
                <a:spcPts val="0"/>
              </a:spcAft>
              <a:buNone/>
            </a:pPr>
            <a:r>
              <a:rPr lang="pt-BR">
                <a:solidFill>
                  <a:schemeClr val="dk1"/>
                </a:solidFill>
              </a:rPr>
              <a:t>Spasojevic (2019) descreve que</a:t>
            </a:r>
            <a:r>
              <a:rPr i="1" lang="pt-BR">
                <a:solidFill>
                  <a:schemeClr val="dk1"/>
                </a:solidFill>
              </a:rPr>
              <a:t> “A idéia básica por trás do Princípio de Inversão de Dependência é que devemos criar os módulos de nível superior com sua lógica complexa de forma a </a:t>
            </a:r>
            <a:r>
              <a:rPr b="1" i="1" lang="pt-BR" u="sng">
                <a:solidFill>
                  <a:schemeClr val="dk1"/>
                </a:solidFill>
              </a:rPr>
              <a:t>ser reutilizável e não afetada por qualquer alteração dos módulos de nível inferior em nosso aplicativo</a:t>
            </a:r>
            <a:r>
              <a:rPr i="1" lang="pt-BR">
                <a:solidFill>
                  <a:schemeClr val="dk1"/>
                </a:solidFill>
              </a:rPr>
              <a:t>. Para atingir esse tipo de comportamento em nossos aplicativos, apresentamos abstrações que separam mais alto dos módulos de nível inferior”.</a:t>
            </a:r>
            <a:endParaRPr i="1">
              <a:solidFill>
                <a:schemeClr val="dk1"/>
              </a:solidFill>
            </a:endParaRPr>
          </a:p>
        </p:txBody>
      </p:sp>
    </p:spTree>
  </p:cSld>
  <p:clrMapOvr>
    <a:masterClrMapping/>
  </p:clrMapOvr>
</p:sld>
</file>

<file path=ppt/slides/slide4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5" name="Shape 3775"/>
        <p:cNvGrpSpPr/>
        <p:nvPr/>
      </p:nvGrpSpPr>
      <p:grpSpPr>
        <a:xfrm>
          <a:off x="0" y="0"/>
          <a:ext cx="0" cy="0"/>
          <a:chOff x="0" y="0"/>
          <a:chExt cx="0" cy="0"/>
        </a:xfrm>
      </p:grpSpPr>
      <p:sp>
        <p:nvSpPr>
          <p:cNvPr id="3776" name="Google Shape;3776;p46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t>Dependency Inversion Principle</a:t>
            </a:r>
            <a:endParaRPr/>
          </a:p>
          <a:p>
            <a:pPr indent="0" lvl="0" marL="0" rtl="0" algn="l">
              <a:spcBef>
                <a:spcPts val="0"/>
              </a:spcBef>
              <a:spcAft>
                <a:spcPts val="0"/>
              </a:spcAft>
              <a:buNone/>
            </a:pPr>
            <a:r>
              <a:t/>
            </a:r>
            <a:endParaRPr/>
          </a:p>
        </p:txBody>
      </p:sp>
      <p:sp>
        <p:nvSpPr>
          <p:cNvPr id="3777" name="Google Shape;3777;p46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pt-BR"/>
              <a:t>Segundo </a:t>
            </a:r>
            <a:r>
              <a:rPr lang="pt-BR"/>
              <a:t>Spasojevic (2019):</a:t>
            </a:r>
            <a:r>
              <a:rPr lang="pt-BR">
                <a:solidFill>
                  <a:schemeClr val="dk1"/>
                </a:solidFill>
              </a:rPr>
              <a:t> </a:t>
            </a:r>
            <a:endParaRPr/>
          </a:p>
          <a:p>
            <a:pPr indent="0" lvl="0" marL="0" rtl="0" algn="just">
              <a:spcBef>
                <a:spcPts val="1600"/>
              </a:spcBef>
              <a:spcAft>
                <a:spcPts val="0"/>
              </a:spcAft>
              <a:buClr>
                <a:schemeClr val="dk1"/>
              </a:buClr>
              <a:buSzPts val="1100"/>
              <a:buFont typeface="Arial"/>
              <a:buNone/>
            </a:pPr>
            <a:r>
              <a:rPr lang="pt-BR"/>
              <a:t>Os módulos de </a:t>
            </a:r>
            <a:r>
              <a:rPr b="1" lang="pt-BR"/>
              <a:t>baixo nível</a:t>
            </a:r>
            <a:r>
              <a:rPr lang="pt-BR"/>
              <a:t> contêm componentes individuais mais específicos, com foco em detalhes e em partes menores do aplicativo. Esses módulos são usados dentro dos módulos de alto nível em nosso aplicativo.</a:t>
            </a:r>
            <a:endParaRPr/>
          </a:p>
          <a:p>
            <a:pPr indent="0" lvl="0" marL="0" rtl="0" algn="just">
              <a:spcBef>
                <a:spcPts val="1600"/>
              </a:spcBef>
              <a:spcAft>
                <a:spcPts val="0"/>
              </a:spcAft>
              <a:buClr>
                <a:schemeClr val="dk1"/>
              </a:buClr>
              <a:buSzPts val="1100"/>
              <a:buFont typeface="Arial"/>
              <a:buNone/>
            </a:pPr>
            <a:r>
              <a:rPr lang="pt-BR"/>
              <a:t>Os módulos de </a:t>
            </a:r>
            <a:r>
              <a:rPr b="1" lang="pt-BR"/>
              <a:t>alto nível</a:t>
            </a:r>
            <a:r>
              <a:rPr lang="pt-BR"/>
              <a:t> descrevem as operações em nosso aplicativo que têm natureza mais abstrata e contêm lógica mais complexa. Esses módulos orquestram os módulos de baixo nível em nosso aplicativo.</a:t>
            </a:r>
            <a:endParaRPr/>
          </a:p>
          <a:p>
            <a:pPr indent="0" lvl="0" marL="0" rtl="0" algn="l">
              <a:spcBef>
                <a:spcPts val="1600"/>
              </a:spcBef>
              <a:spcAft>
                <a:spcPts val="0"/>
              </a:spcAft>
              <a:buClr>
                <a:schemeClr val="dk1"/>
              </a:buClr>
              <a:buSzPts val="1100"/>
              <a:buFont typeface="Arial"/>
              <a:buNone/>
            </a:pPr>
            <a:r>
              <a:t/>
            </a:r>
            <a:endParaRPr/>
          </a:p>
          <a:p>
            <a:pPr indent="0" lvl="0" marL="0" rtl="0" algn="l">
              <a:spcBef>
                <a:spcPts val="1600"/>
              </a:spcBef>
              <a:spcAft>
                <a:spcPts val="1600"/>
              </a:spcAft>
              <a:buNone/>
            </a:pPr>
            <a:r>
              <a:t/>
            </a:r>
            <a:endParaRPr/>
          </a:p>
        </p:txBody>
      </p:sp>
    </p:spTree>
  </p:cSld>
  <p:clrMapOvr>
    <a:masterClrMapping/>
  </p:clrMapOvr>
</p:sld>
</file>

<file path=ppt/slides/slide4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1" name="Shape 3781"/>
        <p:cNvGrpSpPr/>
        <p:nvPr/>
      </p:nvGrpSpPr>
      <p:grpSpPr>
        <a:xfrm>
          <a:off x="0" y="0"/>
          <a:ext cx="0" cy="0"/>
          <a:chOff x="0" y="0"/>
          <a:chExt cx="0" cy="0"/>
        </a:xfrm>
      </p:grpSpPr>
      <p:sp>
        <p:nvSpPr>
          <p:cNvPr id="3782" name="Google Shape;3782;p46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Dependency Inversion Principle (antes)</a:t>
            </a:r>
            <a:endParaRPr/>
          </a:p>
        </p:txBody>
      </p:sp>
      <p:sp>
        <p:nvSpPr>
          <p:cNvPr id="3783" name="Google Shape;3783;p465"/>
          <p:cNvSpPr txBox="1"/>
          <p:nvPr/>
        </p:nvSpPr>
        <p:spPr>
          <a:xfrm>
            <a:off x="83100" y="1185500"/>
            <a:ext cx="4457700" cy="36504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pt-BR" sz="1000">
                <a:solidFill>
                  <a:srgbClr val="557799"/>
                </a:solidFill>
              </a:rPr>
              <a:t>&lt;?php</a:t>
            </a:r>
            <a:endParaRPr sz="1000">
              <a:solidFill>
                <a:schemeClr val="dk1"/>
              </a:solidFill>
            </a:endParaRPr>
          </a:p>
          <a:p>
            <a:pPr indent="0" lvl="0" marL="0" rtl="0" algn="l">
              <a:spcBef>
                <a:spcPts val="0"/>
              </a:spcBef>
              <a:spcAft>
                <a:spcPts val="0"/>
              </a:spcAft>
              <a:buNone/>
            </a:pPr>
            <a:r>
              <a:rPr b="1" lang="pt-BR" sz="1000">
                <a:solidFill>
                  <a:srgbClr val="008800"/>
                </a:solidFill>
              </a:rPr>
              <a:t>class</a:t>
            </a:r>
            <a:r>
              <a:rPr lang="pt-BR" sz="1000">
                <a:solidFill>
                  <a:schemeClr val="dk1"/>
                </a:solidFill>
              </a:rPr>
              <a:t> </a:t>
            </a:r>
            <a:r>
              <a:rPr b="1" lang="pt-BR" sz="1000">
                <a:solidFill>
                  <a:srgbClr val="BB0066"/>
                </a:solidFill>
              </a:rPr>
              <a:t>Funcionario</a:t>
            </a:r>
            <a:r>
              <a:rPr lang="pt-BR" sz="1000">
                <a:solidFill>
                  <a:schemeClr val="dk1"/>
                </a:solidFill>
              </a:rPr>
              <a:t> {</a:t>
            </a:r>
            <a:endParaRPr sz="1000">
              <a:solidFill>
                <a:schemeClr val="dk1"/>
              </a:solidFill>
            </a:endParaRPr>
          </a:p>
          <a:p>
            <a:pPr indent="0" lvl="0" marL="0" rtl="0" algn="l">
              <a:spcBef>
                <a:spcPts val="0"/>
              </a:spcBef>
              <a:spcAft>
                <a:spcPts val="0"/>
              </a:spcAft>
              <a:buNone/>
            </a:pPr>
            <a:r>
              <a:rPr lang="pt-BR" sz="1000">
                <a:solidFill>
                  <a:schemeClr val="dk1"/>
                </a:solidFill>
              </a:rPr>
              <a:t>    </a:t>
            </a:r>
            <a:r>
              <a:rPr b="1" lang="pt-BR" sz="1000">
                <a:solidFill>
                  <a:srgbClr val="008800"/>
                </a:solidFill>
              </a:rPr>
              <a:t>public</a:t>
            </a:r>
            <a:r>
              <a:rPr lang="pt-BR" sz="1000">
                <a:solidFill>
                  <a:schemeClr val="dk1"/>
                </a:solidFill>
              </a:rPr>
              <a:t> string </a:t>
            </a:r>
            <a:r>
              <a:rPr lang="pt-BR" sz="1000">
                <a:solidFill>
                  <a:srgbClr val="996633"/>
                </a:solidFill>
              </a:rPr>
              <a:t>$nome</a:t>
            </a:r>
            <a:r>
              <a:rPr lang="pt-BR" sz="1000">
                <a:solidFill>
                  <a:schemeClr val="dk1"/>
                </a:solidFill>
              </a:rPr>
              <a:t>;</a:t>
            </a:r>
            <a:endParaRPr sz="1000">
              <a:solidFill>
                <a:schemeClr val="dk1"/>
              </a:solidFill>
            </a:endParaRPr>
          </a:p>
          <a:p>
            <a:pPr indent="0" lvl="0" marL="0" rtl="0" algn="l">
              <a:spcBef>
                <a:spcPts val="0"/>
              </a:spcBef>
              <a:spcAft>
                <a:spcPts val="0"/>
              </a:spcAft>
              <a:buNone/>
            </a:pPr>
            <a:r>
              <a:rPr lang="pt-BR" sz="1000">
                <a:solidFill>
                  <a:schemeClr val="dk1"/>
                </a:solidFill>
              </a:rPr>
              <a:t>    </a:t>
            </a:r>
            <a:r>
              <a:rPr b="1" lang="pt-BR" sz="1000">
                <a:solidFill>
                  <a:srgbClr val="008800"/>
                </a:solidFill>
              </a:rPr>
              <a:t>public</a:t>
            </a:r>
            <a:r>
              <a:rPr lang="pt-BR" sz="1000">
                <a:solidFill>
                  <a:schemeClr val="dk1"/>
                </a:solidFill>
              </a:rPr>
              <a:t> string </a:t>
            </a:r>
            <a:r>
              <a:rPr lang="pt-BR" sz="1000">
                <a:solidFill>
                  <a:srgbClr val="996633"/>
                </a:solidFill>
              </a:rPr>
              <a:t>$sexo</a:t>
            </a:r>
            <a:r>
              <a:rPr lang="pt-BR" sz="1000">
                <a:solidFill>
                  <a:schemeClr val="dk1"/>
                </a:solidFill>
              </a:rPr>
              <a:t>;</a:t>
            </a:r>
            <a:endParaRPr sz="1000">
              <a:solidFill>
                <a:schemeClr val="dk1"/>
              </a:solidFill>
            </a:endParaRPr>
          </a:p>
          <a:p>
            <a:pPr indent="0" lvl="0" marL="0" rtl="0" algn="l">
              <a:spcBef>
                <a:spcPts val="0"/>
              </a:spcBef>
              <a:spcAft>
                <a:spcPts val="0"/>
              </a:spcAft>
              <a:buNone/>
            </a:pPr>
            <a:r>
              <a:rPr lang="pt-BR" sz="1000">
                <a:solidFill>
                  <a:schemeClr val="dk1"/>
                </a:solidFill>
              </a:rPr>
              <a:t>    </a:t>
            </a:r>
            <a:r>
              <a:rPr b="1" lang="pt-BR" sz="1000">
                <a:solidFill>
                  <a:srgbClr val="008800"/>
                </a:solidFill>
              </a:rPr>
              <a:t>public</a:t>
            </a:r>
            <a:r>
              <a:rPr lang="pt-BR" sz="1000">
                <a:solidFill>
                  <a:schemeClr val="dk1"/>
                </a:solidFill>
              </a:rPr>
              <a:t> string </a:t>
            </a:r>
            <a:r>
              <a:rPr lang="pt-BR" sz="1000">
                <a:solidFill>
                  <a:srgbClr val="996633"/>
                </a:solidFill>
              </a:rPr>
              <a:t>$cargo</a:t>
            </a:r>
            <a:r>
              <a:rPr lang="pt-BR" sz="1000">
                <a:solidFill>
                  <a:schemeClr val="dk1"/>
                </a:solidFill>
              </a:rPr>
              <a:t>;</a:t>
            </a:r>
            <a:endParaRPr sz="1000">
              <a:solidFill>
                <a:schemeClr val="dk1"/>
              </a:solidFill>
            </a:endParaRPr>
          </a:p>
          <a:p>
            <a:pPr indent="0" lvl="0" marL="0" rtl="0" algn="l">
              <a:spcBef>
                <a:spcPts val="0"/>
              </a:spcBef>
              <a:spcAft>
                <a:spcPts val="0"/>
              </a:spcAft>
              <a:buNone/>
            </a:pPr>
            <a:r>
              <a:rPr lang="pt-BR" sz="1000">
                <a:solidFill>
                  <a:schemeClr val="dk1"/>
                </a:solidFill>
              </a:rPr>
              <a:t>    </a:t>
            </a:r>
            <a:r>
              <a:rPr b="1" lang="pt-BR" sz="1000">
                <a:solidFill>
                  <a:srgbClr val="008800"/>
                </a:solidFill>
              </a:rPr>
              <a:t>public</a:t>
            </a:r>
            <a:r>
              <a:rPr lang="pt-BR" sz="1000">
                <a:solidFill>
                  <a:schemeClr val="dk1"/>
                </a:solidFill>
              </a:rPr>
              <a:t> </a:t>
            </a:r>
            <a:r>
              <a:rPr b="1" lang="pt-BR" sz="1000">
                <a:solidFill>
                  <a:srgbClr val="008800"/>
                </a:solidFill>
              </a:rPr>
              <a:t>function</a:t>
            </a:r>
            <a:r>
              <a:rPr lang="pt-BR" sz="1000">
                <a:solidFill>
                  <a:schemeClr val="dk1"/>
                </a:solidFill>
              </a:rPr>
              <a:t> </a:t>
            </a:r>
            <a:r>
              <a:rPr b="1" lang="pt-BR" sz="1000">
                <a:solidFill>
                  <a:srgbClr val="0066BB"/>
                </a:solidFill>
              </a:rPr>
              <a:t>__construct</a:t>
            </a:r>
            <a:r>
              <a:rPr lang="pt-BR" sz="1000">
                <a:solidFill>
                  <a:schemeClr val="dk1"/>
                </a:solidFill>
              </a:rPr>
              <a:t>(string </a:t>
            </a:r>
            <a:r>
              <a:rPr lang="pt-BR" sz="1000">
                <a:solidFill>
                  <a:srgbClr val="996633"/>
                </a:solidFill>
              </a:rPr>
              <a:t>$nome</a:t>
            </a:r>
            <a:r>
              <a:rPr lang="pt-BR" sz="1000">
                <a:solidFill>
                  <a:schemeClr val="dk1"/>
                </a:solidFill>
              </a:rPr>
              <a:t>, string </a:t>
            </a:r>
            <a:r>
              <a:rPr lang="pt-BR" sz="1000">
                <a:solidFill>
                  <a:srgbClr val="996633"/>
                </a:solidFill>
              </a:rPr>
              <a:t>$sexo</a:t>
            </a:r>
            <a:r>
              <a:rPr lang="pt-BR" sz="1000">
                <a:solidFill>
                  <a:schemeClr val="dk1"/>
                </a:solidFill>
              </a:rPr>
              <a:t>, string </a:t>
            </a:r>
            <a:r>
              <a:rPr lang="pt-BR" sz="1000">
                <a:solidFill>
                  <a:srgbClr val="996633"/>
                </a:solidFill>
              </a:rPr>
              <a:t>$cargo</a:t>
            </a:r>
            <a:r>
              <a:rPr lang="pt-BR" sz="1000">
                <a:solidFill>
                  <a:schemeClr val="dk1"/>
                </a:solidFill>
              </a:rPr>
              <a:t>) {</a:t>
            </a:r>
            <a:endParaRPr sz="1000">
              <a:solidFill>
                <a:schemeClr val="dk1"/>
              </a:solidFill>
            </a:endParaRPr>
          </a:p>
          <a:p>
            <a:pPr indent="0" lvl="0" marL="0" rtl="0" algn="l">
              <a:spcBef>
                <a:spcPts val="0"/>
              </a:spcBef>
              <a:spcAft>
                <a:spcPts val="0"/>
              </a:spcAft>
              <a:buNone/>
            </a:pPr>
            <a:r>
              <a:rPr lang="pt-BR" sz="1000">
                <a:solidFill>
                  <a:schemeClr val="dk1"/>
                </a:solidFill>
              </a:rPr>
              <a:t>        </a:t>
            </a:r>
            <a:r>
              <a:rPr lang="pt-BR" sz="1000">
                <a:solidFill>
                  <a:srgbClr val="996633"/>
                </a:solidFill>
              </a:rPr>
              <a:t>$this</a:t>
            </a:r>
            <a:r>
              <a:rPr lang="pt-BR" sz="1000">
                <a:solidFill>
                  <a:srgbClr val="333333"/>
                </a:solidFill>
              </a:rPr>
              <a:t>-&gt;</a:t>
            </a:r>
            <a:r>
              <a:rPr lang="pt-BR" sz="1000">
                <a:solidFill>
                  <a:srgbClr val="0000CC"/>
                </a:solidFill>
              </a:rPr>
              <a:t>nome</a:t>
            </a:r>
            <a:r>
              <a:rPr lang="pt-BR" sz="1000">
                <a:solidFill>
                  <a:schemeClr val="dk1"/>
                </a:solidFill>
              </a:rPr>
              <a:t> </a:t>
            </a:r>
            <a:r>
              <a:rPr lang="pt-BR" sz="1000">
                <a:solidFill>
                  <a:srgbClr val="333333"/>
                </a:solidFill>
              </a:rPr>
              <a:t>=</a:t>
            </a:r>
            <a:r>
              <a:rPr lang="pt-BR" sz="1000">
                <a:solidFill>
                  <a:schemeClr val="dk1"/>
                </a:solidFill>
              </a:rPr>
              <a:t> </a:t>
            </a:r>
            <a:r>
              <a:rPr lang="pt-BR" sz="1000">
                <a:solidFill>
                  <a:srgbClr val="996633"/>
                </a:solidFill>
              </a:rPr>
              <a:t>$nome</a:t>
            </a:r>
            <a:r>
              <a:rPr lang="pt-BR" sz="1000">
                <a:solidFill>
                  <a:schemeClr val="dk1"/>
                </a:solidFill>
              </a:rPr>
              <a:t>;</a:t>
            </a:r>
            <a:endParaRPr sz="1000">
              <a:solidFill>
                <a:schemeClr val="dk1"/>
              </a:solidFill>
            </a:endParaRPr>
          </a:p>
          <a:p>
            <a:pPr indent="0" lvl="0" marL="0" rtl="0" algn="l">
              <a:spcBef>
                <a:spcPts val="0"/>
              </a:spcBef>
              <a:spcAft>
                <a:spcPts val="0"/>
              </a:spcAft>
              <a:buNone/>
            </a:pPr>
            <a:r>
              <a:rPr lang="pt-BR" sz="1000">
                <a:solidFill>
                  <a:schemeClr val="dk1"/>
                </a:solidFill>
              </a:rPr>
              <a:t>        </a:t>
            </a:r>
            <a:r>
              <a:rPr lang="pt-BR" sz="1000">
                <a:solidFill>
                  <a:srgbClr val="996633"/>
                </a:solidFill>
              </a:rPr>
              <a:t>$this</a:t>
            </a:r>
            <a:r>
              <a:rPr lang="pt-BR" sz="1000">
                <a:solidFill>
                  <a:srgbClr val="333333"/>
                </a:solidFill>
              </a:rPr>
              <a:t>-&gt;</a:t>
            </a:r>
            <a:r>
              <a:rPr lang="pt-BR" sz="1000">
                <a:solidFill>
                  <a:srgbClr val="0000CC"/>
                </a:solidFill>
              </a:rPr>
              <a:t>sexo</a:t>
            </a:r>
            <a:r>
              <a:rPr lang="pt-BR" sz="1000">
                <a:solidFill>
                  <a:schemeClr val="dk1"/>
                </a:solidFill>
              </a:rPr>
              <a:t> </a:t>
            </a:r>
            <a:r>
              <a:rPr lang="pt-BR" sz="1000">
                <a:solidFill>
                  <a:srgbClr val="333333"/>
                </a:solidFill>
              </a:rPr>
              <a:t>=</a:t>
            </a:r>
            <a:r>
              <a:rPr lang="pt-BR" sz="1000">
                <a:solidFill>
                  <a:schemeClr val="dk1"/>
                </a:solidFill>
              </a:rPr>
              <a:t> </a:t>
            </a:r>
            <a:r>
              <a:rPr lang="pt-BR" sz="1000">
                <a:solidFill>
                  <a:srgbClr val="996633"/>
                </a:solidFill>
              </a:rPr>
              <a:t>$sexo</a:t>
            </a:r>
            <a:r>
              <a:rPr lang="pt-BR" sz="1000">
                <a:solidFill>
                  <a:schemeClr val="dk1"/>
                </a:solidFill>
              </a:rPr>
              <a:t>;</a:t>
            </a:r>
            <a:endParaRPr sz="1000">
              <a:solidFill>
                <a:schemeClr val="dk1"/>
              </a:solidFill>
            </a:endParaRPr>
          </a:p>
          <a:p>
            <a:pPr indent="0" lvl="0" marL="0" rtl="0" algn="l">
              <a:spcBef>
                <a:spcPts val="0"/>
              </a:spcBef>
              <a:spcAft>
                <a:spcPts val="0"/>
              </a:spcAft>
              <a:buNone/>
            </a:pPr>
            <a:r>
              <a:rPr lang="pt-BR" sz="1000">
                <a:solidFill>
                  <a:schemeClr val="dk1"/>
                </a:solidFill>
              </a:rPr>
              <a:t>        </a:t>
            </a:r>
            <a:r>
              <a:rPr lang="pt-BR" sz="1000">
                <a:solidFill>
                  <a:srgbClr val="996633"/>
                </a:solidFill>
              </a:rPr>
              <a:t>$this</a:t>
            </a:r>
            <a:r>
              <a:rPr lang="pt-BR" sz="1000">
                <a:solidFill>
                  <a:srgbClr val="333333"/>
                </a:solidFill>
              </a:rPr>
              <a:t>-&gt;</a:t>
            </a:r>
            <a:r>
              <a:rPr lang="pt-BR" sz="1000">
                <a:solidFill>
                  <a:srgbClr val="0000CC"/>
                </a:solidFill>
              </a:rPr>
              <a:t>cargo</a:t>
            </a:r>
            <a:r>
              <a:rPr lang="pt-BR" sz="1000">
                <a:solidFill>
                  <a:schemeClr val="dk1"/>
                </a:solidFill>
              </a:rPr>
              <a:t> </a:t>
            </a:r>
            <a:r>
              <a:rPr lang="pt-BR" sz="1000">
                <a:solidFill>
                  <a:srgbClr val="333333"/>
                </a:solidFill>
              </a:rPr>
              <a:t>=</a:t>
            </a:r>
            <a:r>
              <a:rPr lang="pt-BR" sz="1000">
                <a:solidFill>
                  <a:schemeClr val="dk1"/>
                </a:solidFill>
              </a:rPr>
              <a:t> </a:t>
            </a:r>
            <a:r>
              <a:rPr lang="pt-BR" sz="1000">
                <a:solidFill>
                  <a:srgbClr val="996633"/>
                </a:solidFill>
              </a:rPr>
              <a:t>$cargo</a:t>
            </a:r>
            <a:r>
              <a:rPr lang="pt-BR" sz="1000">
                <a:solidFill>
                  <a:schemeClr val="dk1"/>
                </a:solidFill>
              </a:rPr>
              <a:t>;</a:t>
            </a:r>
            <a:endParaRPr sz="1000">
              <a:solidFill>
                <a:schemeClr val="dk1"/>
              </a:solidFill>
            </a:endParaRPr>
          </a:p>
          <a:p>
            <a:pPr indent="0" lvl="0" marL="0" rtl="0" algn="l">
              <a:spcBef>
                <a:spcPts val="0"/>
              </a:spcBef>
              <a:spcAft>
                <a:spcPts val="0"/>
              </a:spcAft>
              <a:buNone/>
            </a:pPr>
            <a:r>
              <a:rPr lang="pt-BR" sz="1000">
                <a:solidFill>
                  <a:schemeClr val="dk1"/>
                </a:solidFill>
              </a:rPr>
              <a:t>    }</a:t>
            </a:r>
            <a:endParaRPr sz="1000">
              <a:solidFill>
                <a:schemeClr val="dk1"/>
              </a:solidFill>
            </a:endParaRPr>
          </a:p>
          <a:p>
            <a:pPr indent="0" lvl="0" marL="0" rtl="0" algn="l">
              <a:spcBef>
                <a:spcPts val="0"/>
              </a:spcBef>
              <a:spcAft>
                <a:spcPts val="0"/>
              </a:spcAft>
              <a:buNone/>
            </a:pPr>
            <a:r>
              <a:rPr lang="pt-BR" sz="1000">
                <a:solidFill>
                  <a:schemeClr val="dk1"/>
                </a:solidFill>
              </a:rPr>
              <a:t>}</a:t>
            </a:r>
            <a:endParaRPr sz="1000">
              <a:solidFill>
                <a:schemeClr val="dk1"/>
              </a:solidFill>
            </a:endParaRPr>
          </a:p>
          <a:p>
            <a:pPr indent="0" lvl="0" marL="0" rtl="0" algn="l">
              <a:spcBef>
                <a:spcPts val="0"/>
              </a:spcBef>
              <a:spcAft>
                <a:spcPts val="0"/>
              </a:spcAft>
              <a:buNone/>
            </a:pPr>
            <a:r>
              <a:rPr b="1" lang="pt-BR" sz="1000">
                <a:solidFill>
                  <a:srgbClr val="008800"/>
                </a:solidFill>
              </a:rPr>
              <a:t>class</a:t>
            </a:r>
            <a:r>
              <a:rPr lang="pt-BR" sz="1000">
                <a:solidFill>
                  <a:schemeClr val="dk1"/>
                </a:solidFill>
              </a:rPr>
              <a:t> </a:t>
            </a:r>
            <a:r>
              <a:rPr b="1" lang="pt-BR" sz="1000">
                <a:solidFill>
                  <a:srgbClr val="BB0066"/>
                </a:solidFill>
              </a:rPr>
              <a:t>Departamento</a:t>
            </a:r>
            <a:r>
              <a:rPr lang="pt-BR" sz="1000">
                <a:solidFill>
                  <a:schemeClr val="dk1"/>
                </a:solidFill>
              </a:rPr>
              <a:t> {</a:t>
            </a:r>
            <a:endParaRPr sz="1000">
              <a:solidFill>
                <a:schemeClr val="dk1"/>
              </a:solidFill>
            </a:endParaRPr>
          </a:p>
          <a:p>
            <a:pPr indent="0" lvl="0" marL="0" rtl="0" algn="l">
              <a:spcBef>
                <a:spcPts val="0"/>
              </a:spcBef>
              <a:spcAft>
                <a:spcPts val="0"/>
              </a:spcAft>
              <a:buNone/>
            </a:pPr>
            <a:r>
              <a:rPr lang="pt-BR" sz="1000">
                <a:solidFill>
                  <a:schemeClr val="dk1"/>
                </a:solidFill>
              </a:rPr>
              <a:t>    </a:t>
            </a:r>
            <a:r>
              <a:rPr b="1" lang="pt-BR" sz="1000">
                <a:solidFill>
                  <a:srgbClr val="008800"/>
                </a:solidFill>
              </a:rPr>
              <a:t>private</a:t>
            </a:r>
            <a:r>
              <a:rPr lang="pt-BR" sz="1000">
                <a:solidFill>
                  <a:schemeClr val="dk1"/>
                </a:solidFill>
              </a:rPr>
              <a:t> </a:t>
            </a:r>
            <a:r>
              <a:rPr b="1" lang="pt-BR" sz="1000">
                <a:solidFill>
                  <a:srgbClr val="008800"/>
                </a:solidFill>
              </a:rPr>
              <a:t>array</a:t>
            </a:r>
            <a:r>
              <a:rPr lang="pt-BR" sz="1000">
                <a:solidFill>
                  <a:schemeClr val="dk1"/>
                </a:solidFill>
              </a:rPr>
              <a:t> </a:t>
            </a:r>
            <a:r>
              <a:rPr lang="pt-BR" sz="1000">
                <a:solidFill>
                  <a:srgbClr val="996633"/>
                </a:solidFill>
              </a:rPr>
              <a:t>$funcionarios</a:t>
            </a:r>
            <a:r>
              <a:rPr lang="pt-BR" sz="1000">
                <a:solidFill>
                  <a:schemeClr val="dk1"/>
                </a:solidFill>
              </a:rPr>
              <a:t>;</a:t>
            </a:r>
            <a:endParaRPr sz="1000">
              <a:solidFill>
                <a:schemeClr val="dk1"/>
              </a:solidFill>
            </a:endParaRPr>
          </a:p>
          <a:p>
            <a:pPr indent="0" lvl="0" marL="0" rtl="0" algn="l">
              <a:spcBef>
                <a:spcPts val="0"/>
              </a:spcBef>
              <a:spcAft>
                <a:spcPts val="0"/>
              </a:spcAft>
              <a:buNone/>
            </a:pPr>
            <a:r>
              <a:rPr lang="pt-BR" sz="1000">
                <a:solidFill>
                  <a:schemeClr val="dk1"/>
                </a:solidFill>
              </a:rPr>
              <a:t>    </a:t>
            </a:r>
            <a:r>
              <a:rPr b="1" lang="pt-BR" sz="1000">
                <a:solidFill>
                  <a:srgbClr val="008800"/>
                </a:solidFill>
              </a:rPr>
              <a:t>public</a:t>
            </a:r>
            <a:r>
              <a:rPr lang="pt-BR" sz="1000">
                <a:solidFill>
                  <a:schemeClr val="dk1"/>
                </a:solidFill>
              </a:rPr>
              <a:t> </a:t>
            </a:r>
            <a:r>
              <a:rPr b="1" lang="pt-BR" sz="1000">
                <a:solidFill>
                  <a:srgbClr val="008800"/>
                </a:solidFill>
              </a:rPr>
              <a:t>function</a:t>
            </a:r>
            <a:r>
              <a:rPr lang="pt-BR" sz="1000">
                <a:solidFill>
                  <a:schemeClr val="dk1"/>
                </a:solidFill>
              </a:rPr>
              <a:t> </a:t>
            </a:r>
            <a:r>
              <a:rPr b="1" lang="pt-BR" sz="1000">
                <a:solidFill>
                  <a:srgbClr val="0066BB"/>
                </a:solidFill>
              </a:rPr>
              <a:t>__construct</a:t>
            </a:r>
            <a:r>
              <a:rPr lang="pt-BR" sz="1000">
                <a:solidFill>
                  <a:schemeClr val="dk1"/>
                </a:solidFill>
              </a:rPr>
              <a:t>() {</a:t>
            </a:r>
            <a:endParaRPr sz="1000">
              <a:solidFill>
                <a:schemeClr val="dk1"/>
              </a:solidFill>
            </a:endParaRPr>
          </a:p>
          <a:p>
            <a:pPr indent="0" lvl="0" marL="0" rtl="0" algn="l">
              <a:spcBef>
                <a:spcPts val="0"/>
              </a:spcBef>
              <a:spcAft>
                <a:spcPts val="0"/>
              </a:spcAft>
              <a:buNone/>
            </a:pPr>
            <a:r>
              <a:rPr lang="pt-BR" sz="1000">
                <a:solidFill>
                  <a:schemeClr val="dk1"/>
                </a:solidFill>
              </a:rPr>
              <a:t>        </a:t>
            </a:r>
            <a:r>
              <a:rPr lang="pt-BR" sz="1000">
                <a:solidFill>
                  <a:srgbClr val="996633"/>
                </a:solidFill>
              </a:rPr>
              <a:t>$this</a:t>
            </a:r>
            <a:r>
              <a:rPr lang="pt-BR" sz="1000">
                <a:solidFill>
                  <a:srgbClr val="333333"/>
                </a:solidFill>
              </a:rPr>
              <a:t>-&gt;</a:t>
            </a:r>
            <a:r>
              <a:rPr lang="pt-BR" sz="1000">
                <a:solidFill>
                  <a:srgbClr val="0000CC"/>
                </a:solidFill>
              </a:rPr>
              <a:t>funcionarios</a:t>
            </a:r>
            <a:r>
              <a:rPr lang="pt-BR" sz="1000">
                <a:solidFill>
                  <a:schemeClr val="dk1"/>
                </a:solidFill>
              </a:rPr>
              <a:t> </a:t>
            </a:r>
            <a:r>
              <a:rPr lang="pt-BR" sz="1000">
                <a:solidFill>
                  <a:srgbClr val="333333"/>
                </a:solidFill>
              </a:rPr>
              <a:t>=</a:t>
            </a:r>
            <a:r>
              <a:rPr lang="pt-BR" sz="1000">
                <a:solidFill>
                  <a:schemeClr val="dk1"/>
                </a:solidFill>
              </a:rPr>
              <a:t> [];</a:t>
            </a:r>
            <a:endParaRPr sz="1000">
              <a:solidFill>
                <a:schemeClr val="dk1"/>
              </a:solidFill>
            </a:endParaRPr>
          </a:p>
          <a:p>
            <a:pPr indent="0" lvl="0" marL="0" rtl="0" algn="l">
              <a:spcBef>
                <a:spcPts val="0"/>
              </a:spcBef>
              <a:spcAft>
                <a:spcPts val="0"/>
              </a:spcAft>
              <a:buNone/>
            </a:pPr>
            <a:r>
              <a:rPr lang="pt-BR" sz="1000">
                <a:solidFill>
                  <a:schemeClr val="dk1"/>
                </a:solidFill>
              </a:rPr>
              <a:t>    }</a:t>
            </a:r>
            <a:endParaRPr sz="1000">
              <a:solidFill>
                <a:schemeClr val="dk1"/>
              </a:solidFill>
            </a:endParaRPr>
          </a:p>
          <a:p>
            <a:pPr indent="0" lvl="0" marL="0" rtl="0" algn="l">
              <a:spcBef>
                <a:spcPts val="0"/>
              </a:spcBef>
              <a:spcAft>
                <a:spcPts val="0"/>
              </a:spcAft>
              <a:buNone/>
            </a:pPr>
            <a:r>
              <a:rPr lang="pt-BR" sz="1000">
                <a:solidFill>
                  <a:schemeClr val="dk1"/>
                </a:solidFill>
              </a:rPr>
              <a:t>    </a:t>
            </a:r>
            <a:r>
              <a:rPr b="1" lang="pt-BR" sz="1000">
                <a:solidFill>
                  <a:srgbClr val="008800"/>
                </a:solidFill>
              </a:rPr>
              <a:t>public</a:t>
            </a:r>
            <a:r>
              <a:rPr lang="pt-BR" sz="1000">
                <a:solidFill>
                  <a:schemeClr val="dk1"/>
                </a:solidFill>
              </a:rPr>
              <a:t> </a:t>
            </a:r>
            <a:r>
              <a:rPr b="1" lang="pt-BR" sz="1000">
                <a:solidFill>
                  <a:srgbClr val="008800"/>
                </a:solidFill>
              </a:rPr>
              <a:t>function</a:t>
            </a:r>
            <a:r>
              <a:rPr lang="pt-BR" sz="1000">
                <a:solidFill>
                  <a:schemeClr val="dk1"/>
                </a:solidFill>
              </a:rPr>
              <a:t> </a:t>
            </a:r>
            <a:r>
              <a:rPr b="1" lang="pt-BR" sz="1000">
                <a:solidFill>
                  <a:srgbClr val="0066BB"/>
                </a:solidFill>
              </a:rPr>
              <a:t>addFuncionario</a:t>
            </a:r>
            <a:r>
              <a:rPr lang="pt-BR" sz="1000">
                <a:solidFill>
                  <a:schemeClr val="dk1"/>
                </a:solidFill>
              </a:rPr>
              <a:t>(Funcionario </a:t>
            </a:r>
            <a:r>
              <a:rPr lang="pt-BR" sz="1000">
                <a:solidFill>
                  <a:srgbClr val="996633"/>
                </a:solidFill>
              </a:rPr>
              <a:t>$funcionario</a:t>
            </a:r>
            <a:r>
              <a:rPr lang="pt-BR" sz="1000">
                <a:solidFill>
                  <a:schemeClr val="dk1"/>
                </a:solidFill>
              </a:rPr>
              <a:t>) {</a:t>
            </a:r>
            <a:endParaRPr sz="1000">
              <a:solidFill>
                <a:schemeClr val="dk1"/>
              </a:solidFill>
            </a:endParaRPr>
          </a:p>
          <a:p>
            <a:pPr indent="0" lvl="0" marL="0" rtl="0" algn="l">
              <a:spcBef>
                <a:spcPts val="0"/>
              </a:spcBef>
              <a:spcAft>
                <a:spcPts val="0"/>
              </a:spcAft>
              <a:buNone/>
            </a:pPr>
            <a:r>
              <a:rPr lang="pt-BR" sz="1000">
                <a:solidFill>
                  <a:schemeClr val="dk1"/>
                </a:solidFill>
              </a:rPr>
              <a:t>        </a:t>
            </a:r>
            <a:r>
              <a:rPr lang="pt-BR" sz="1000">
                <a:solidFill>
                  <a:srgbClr val="996633"/>
                </a:solidFill>
              </a:rPr>
              <a:t>$this</a:t>
            </a:r>
            <a:r>
              <a:rPr lang="pt-BR" sz="1000">
                <a:solidFill>
                  <a:srgbClr val="333333"/>
                </a:solidFill>
              </a:rPr>
              <a:t>-&gt;</a:t>
            </a:r>
            <a:r>
              <a:rPr lang="pt-BR" sz="1000">
                <a:solidFill>
                  <a:srgbClr val="0000CC"/>
                </a:solidFill>
              </a:rPr>
              <a:t>funcionarios</a:t>
            </a:r>
            <a:r>
              <a:rPr lang="pt-BR" sz="1000">
                <a:solidFill>
                  <a:schemeClr val="dk1"/>
                </a:solidFill>
              </a:rPr>
              <a:t>[] </a:t>
            </a:r>
            <a:r>
              <a:rPr lang="pt-BR" sz="1000">
                <a:solidFill>
                  <a:srgbClr val="333333"/>
                </a:solidFill>
              </a:rPr>
              <a:t>=</a:t>
            </a:r>
            <a:r>
              <a:rPr lang="pt-BR" sz="1000">
                <a:solidFill>
                  <a:schemeClr val="dk1"/>
                </a:solidFill>
              </a:rPr>
              <a:t> </a:t>
            </a:r>
            <a:r>
              <a:rPr lang="pt-BR" sz="1000">
                <a:solidFill>
                  <a:srgbClr val="996633"/>
                </a:solidFill>
              </a:rPr>
              <a:t>$funcionario</a:t>
            </a:r>
            <a:r>
              <a:rPr lang="pt-BR" sz="1000">
                <a:solidFill>
                  <a:schemeClr val="dk1"/>
                </a:solidFill>
              </a:rPr>
              <a:t>;</a:t>
            </a:r>
            <a:endParaRPr sz="1000">
              <a:solidFill>
                <a:schemeClr val="dk1"/>
              </a:solidFill>
            </a:endParaRPr>
          </a:p>
          <a:p>
            <a:pPr indent="0" lvl="0" marL="0" rtl="0" algn="l">
              <a:spcBef>
                <a:spcPts val="0"/>
              </a:spcBef>
              <a:spcAft>
                <a:spcPts val="0"/>
              </a:spcAft>
              <a:buNone/>
            </a:pPr>
            <a:r>
              <a:rPr lang="pt-BR" sz="1000">
                <a:solidFill>
                  <a:schemeClr val="dk1"/>
                </a:solidFill>
              </a:rPr>
              <a:t>    }</a:t>
            </a:r>
            <a:endParaRPr sz="1000">
              <a:solidFill>
                <a:schemeClr val="dk1"/>
              </a:solidFill>
            </a:endParaRPr>
          </a:p>
          <a:p>
            <a:pPr indent="0" lvl="0" marL="0" rtl="0" algn="l">
              <a:spcBef>
                <a:spcPts val="0"/>
              </a:spcBef>
              <a:spcAft>
                <a:spcPts val="0"/>
              </a:spcAft>
              <a:buNone/>
            </a:pPr>
            <a:r>
              <a:rPr lang="pt-BR" sz="1000">
                <a:solidFill>
                  <a:schemeClr val="dk1"/>
                </a:solidFill>
              </a:rPr>
              <a:t>    </a:t>
            </a:r>
            <a:r>
              <a:rPr b="1" lang="pt-BR" sz="1000">
                <a:solidFill>
                  <a:srgbClr val="008800"/>
                </a:solidFill>
              </a:rPr>
              <a:t>public</a:t>
            </a:r>
            <a:r>
              <a:rPr lang="pt-BR" sz="1000">
                <a:solidFill>
                  <a:schemeClr val="dk1"/>
                </a:solidFill>
              </a:rPr>
              <a:t> </a:t>
            </a:r>
            <a:r>
              <a:rPr b="1" lang="pt-BR" sz="1000">
                <a:solidFill>
                  <a:srgbClr val="008800"/>
                </a:solidFill>
              </a:rPr>
              <a:t>function</a:t>
            </a:r>
            <a:r>
              <a:rPr lang="pt-BR" sz="1000">
                <a:solidFill>
                  <a:schemeClr val="dk1"/>
                </a:solidFill>
              </a:rPr>
              <a:t> </a:t>
            </a:r>
            <a:r>
              <a:rPr b="1" lang="pt-BR" sz="1000">
                <a:solidFill>
                  <a:srgbClr val="0066BB"/>
                </a:solidFill>
              </a:rPr>
              <a:t>getFuncionarios</a:t>
            </a:r>
            <a:r>
              <a:rPr lang="pt-BR" sz="1000">
                <a:solidFill>
                  <a:schemeClr val="dk1"/>
                </a:solidFill>
              </a:rPr>
              <a:t>()</a:t>
            </a:r>
            <a:r>
              <a:rPr lang="pt-BR" sz="1000">
                <a:solidFill>
                  <a:srgbClr val="333333"/>
                </a:solidFill>
              </a:rPr>
              <a:t>:</a:t>
            </a:r>
            <a:r>
              <a:rPr lang="pt-BR" sz="1000">
                <a:solidFill>
                  <a:schemeClr val="dk1"/>
                </a:solidFill>
              </a:rPr>
              <a:t> </a:t>
            </a:r>
            <a:r>
              <a:rPr b="1" lang="pt-BR" sz="1000">
                <a:solidFill>
                  <a:srgbClr val="008800"/>
                </a:solidFill>
              </a:rPr>
              <a:t>array</a:t>
            </a:r>
            <a:r>
              <a:rPr lang="pt-BR" sz="1000">
                <a:solidFill>
                  <a:schemeClr val="dk1"/>
                </a:solidFill>
              </a:rPr>
              <a:t> {</a:t>
            </a:r>
            <a:endParaRPr sz="1000">
              <a:solidFill>
                <a:schemeClr val="dk1"/>
              </a:solidFill>
            </a:endParaRPr>
          </a:p>
          <a:p>
            <a:pPr indent="0" lvl="0" marL="0" rtl="0" algn="l">
              <a:spcBef>
                <a:spcPts val="0"/>
              </a:spcBef>
              <a:spcAft>
                <a:spcPts val="0"/>
              </a:spcAft>
              <a:buNone/>
            </a:pPr>
            <a:r>
              <a:rPr lang="pt-BR" sz="1000">
                <a:solidFill>
                  <a:schemeClr val="dk1"/>
                </a:solidFill>
              </a:rPr>
              <a:t>        </a:t>
            </a:r>
            <a:r>
              <a:rPr b="1" lang="pt-BR" sz="1000">
                <a:solidFill>
                  <a:srgbClr val="008800"/>
                </a:solidFill>
              </a:rPr>
              <a:t>return</a:t>
            </a:r>
            <a:r>
              <a:rPr lang="pt-BR" sz="1000">
                <a:solidFill>
                  <a:schemeClr val="dk1"/>
                </a:solidFill>
              </a:rPr>
              <a:t> </a:t>
            </a:r>
            <a:r>
              <a:rPr lang="pt-BR" sz="1000">
                <a:solidFill>
                  <a:srgbClr val="996633"/>
                </a:solidFill>
              </a:rPr>
              <a:t>$this</a:t>
            </a:r>
            <a:r>
              <a:rPr lang="pt-BR" sz="1000">
                <a:solidFill>
                  <a:srgbClr val="333333"/>
                </a:solidFill>
              </a:rPr>
              <a:t>-&gt;</a:t>
            </a:r>
            <a:r>
              <a:rPr lang="pt-BR" sz="1000">
                <a:solidFill>
                  <a:srgbClr val="0000CC"/>
                </a:solidFill>
              </a:rPr>
              <a:t>funcionarios</a:t>
            </a:r>
            <a:r>
              <a:rPr lang="pt-BR" sz="1000">
                <a:solidFill>
                  <a:schemeClr val="dk1"/>
                </a:solidFill>
              </a:rPr>
              <a:t>;</a:t>
            </a:r>
            <a:endParaRPr sz="1000">
              <a:solidFill>
                <a:schemeClr val="dk1"/>
              </a:solidFill>
            </a:endParaRPr>
          </a:p>
          <a:p>
            <a:pPr indent="0" lvl="0" marL="0" rtl="0" algn="l">
              <a:spcBef>
                <a:spcPts val="0"/>
              </a:spcBef>
              <a:spcAft>
                <a:spcPts val="0"/>
              </a:spcAft>
              <a:buNone/>
            </a:pPr>
            <a:r>
              <a:rPr lang="pt-BR" sz="1000">
                <a:solidFill>
                  <a:schemeClr val="dk1"/>
                </a:solidFill>
              </a:rPr>
              <a:t>    }</a:t>
            </a:r>
            <a:endParaRPr sz="1000">
              <a:solidFill>
                <a:schemeClr val="dk1"/>
              </a:solidFill>
            </a:endParaRPr>
          </a:p>
          <a:p>
            <a:pPr indent="0" lvl="0" marL="0" rtl="0" algn="l">
              <a:spcBef>
                <a:spcPts val="0"/>
              </a:spcBef>
              <a:spcAft>
                <a:spcPts val="0"/>
              </a:spcAft>
              <a:buNone/>
            </a:pPr>
            <a:r>
              <a:rPr lang="pt-BR" sz="1000">
                <a:solidFill>
                  <a:schemeClr val="dk1"/>
                </a:solidFill>
              </a:rPr>
              <a:t>}</a:t>
            </a:r>
            <a:endParaRPr sz="1000">
              <a:solidFill>
                <a:schemeClr val="dk1"/>
              </a:solidFill>
            </a:endParaRPr>
          </a:p>
          <a:p>
            <a:pPr indent="0" lvl="0" marL="0" rtl="0" algn="l">
              <a:spcBef>
                <a:spcPts val="0"/>
              </a:spcBef>
              <a:spcAft>
                <a:spcPts val="0"/>
              </a:spcAft>
              <a:buNone/>
            </a:pPr>
            <a:r>
              <a:t/>
            </a:r>
            <a:endParaRPr sz="1000">
              <a:solidFill>
                <a:schemeClr val="dk1"/>
              </a:solidFill>
            </a:endParaRPr>
          </a:p>
          <a:p>
            <a:pPr indent="0" lvl="0" marL="0" rtl="0" algn="l">
              <a:lnSpc>
                <a:spcPct val="125000"/>
              </a:lnSpc>
              <a:spcBef>
                <a:spcPts val="0"/>
              </a:spcBef>
              <a:spcAft>
                <a:spcPts val="0"/>
              </a:spcAft>
              <a:buNone/>
            </a:pPr>
            <a:r>
              <a:t/>
            </a:r>
            <a:endParaRPr sz="1000">
              <a:solidFill>
                <a:schemeClr val="dk1"/>
              </a:solidFill>
            </a:endParaRPr>
          </a:p>
        </p:txBody>
      </p:sp>
      <p:sp>
        <p:nvSpPr>
          <p:cNvPr id="3784" name="Google Shape;3784;p465"/>
          <p:cNvSpPr txBox="1"/>
          <p:nvPr/>
        </p:nvSpPr>
        <p:spPr>
          <a:xfrm>
            <a:off x="4624825" y="1185500"/>
            <a:ext cx="4457700" cy="36504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pt-BR" sz="1000">
                <a:solidFill>
                  <a:srgbClr val="008800"/>
                </a:solidFill>
              </a:rPr>
              <a:t>class</a:t>
            </a:r>
            <a:r>
              <a:rPr lang="pt-BR" sz="1000">
                <a:solidFill>
                  <a:schemeClr val="dk1"/>
                </a:solidFill>
              </a:rPr>
              <a:t> </a:t>
            </a:r>
            <a:r>
              <a:rPr b="1" lang="pt-BR" sz="1000">
                <a:solidFill>
                  <a:srgbClr val="BB0066"/>
                </a:solidFill>
              </a:rPr>
              <a:t>Relatorio</a:t>
            </a:r>
            <a:r>
              <a:rPr lang="pt-BR" sz="1000">
                <a:solidFill>
                  <a:schemeClr val="dk1"/>
                </a:solidFill>
              </a:rPr>
              <a:t> {</a:t>
            </a:r>
            <a:endParaRPr sz="1000">
              <a:solidFill>
                <a:schemeClr val="dk1"/>
              </a:solidFill>
            </a:endParaRPr>
          </a:p>
          <a:p>
            <a:pPr indent="0" lvl="0" marL="0" rtl="0" algn="l">
              <a:spcBef>
                <a:spcPts val="0"/>
              </a:spcBef>
              <a:spcAft>
                <a:spcPts val="0"/>
              </a:spcAft>
              <a:buNone/>
            </a:pPr>
            <a:r>
              <a:t/>
            </a:r>
            <a:endParaRPr sz="1000">
              <a:solidFill>
                <a:schemeClr val="dk1"/>
              </a:solidFill>
            </a:endParaRPr>
          </a:p>
          <a:p>
            <a:pPr indent="0" lvl="0" marL="0" rtl="0" algn="l">
              <a:spcBef>
                <a:spcPts val="0"/>
              </a:spcBef>
              <a:spcAft>
                <a:spcPts val="0"/>
              </a:spcAft>
              <a:buNone/>
            </a:pPr>
            <a:r>
              <a:rPr lang="pt-BR" sz="1000">
                <a:solidFill>
                  <a:schemeClr val="dk1"/>
                </a:solidFill>
              </a:rPr>
              <a:t>    </a:t>
            </a:r>
            <a:r>
              <a:rPr b="1" lang="pt-BR" sz="1000">
                <a:solidFill>
                  <a:srgbClr val="008800"/>
                </a:solidFill>
              </a:rPr>
              <a:t>private</a:t>
            </a:r>
            <a:r>
              <a:rPr lang="pt-BR" sz="1000">
                <a:solidFill>
                  <a:schemeClr val="dk1"/>
                </a:solidFill>
              </a:rPr>
              <a:t> Departamento </a:t>
            </a:r>
            <a:r>
              <a:rPr lang="pt-BR" sz="1000">
                <a:solidFill>
                  <a:srgbClr val="996633"/>
                </a:solidFill>
              </a:rPr>
              <a:t>$departamento</a:t>
            </a:r>
            <a:r>
              <a:rPr lang="pt-BR" sz="1000">
                <a:solidFill>
                  <a:schemeClr val="dk1"/>
                </a:solidFill>
              </a:rPr>
              <a:t>;</a:t>
            </a:r>
            <a:endParaRPr sz="1000">
              <a:solidFill>
                <a:schemeClr val="dk1"/>
              </a:solidFill>
            </a:endParaRPr>
          </a:p>
          <a:p>
            <a:pPr indent="0" lvl="0" marL="0" rtl="0" algn="l">
              <a:spcBef>
                <a:spcPts val="0"/>
              </a:spcBef>
              <a:spcAft>
                <a:spcPts val="0"/>
              </a:spcAft>
              <a:buNone/>
            </a:pPr>
            <a:r>
              <a:rPr lang="pt-BR" sz="1000">
                <a:solidFill>
                  <a:schemeClr val="dk1"/>
                </a:solidFill>
              </a:rPr>
              <a:t>    </a:t>
            </a:r>
            <a:r>
              <a:rPr b="1" lang="pt-BR" sz="1000">
                <a:solidFill>
                  <a:srgbClr val="008800"/>
                </a:solidFill>
              </a:rPr>
              <a:t>public</a:t>
            </a:r>
            <a:r>
              <a:rPr lang="pt-BR" sz="1000">
                <a:solidFill>
                  <a:schemeClr val="dk1"/>
                </a:solidFill>
              </a:rPr>
              <a:t> </a:t>
            </a:r>
            <a:r>
              <a:rPr b="1" lang="pt-BR" sz="1000">
                <a:solidFill>
                  <a:srgbClr val="008800"/>
                </a:solidFill>
              </a:rPr>
              <a:t>function</a:t>
            </a:r>
            <a:r>
              <a:rPr lang="pt-BR" sz="1000">
                <a:solidFill>
                  <a:schemeClr val="dk1"/>
                </a:solidFill>
              </a:rPr>
              <a:t> </a:t>
            </a:r>
            <a:r>
              <a:rPr b="1" lang="pt-BR" sz="1000">
                <a:solidFill>
                  <a:srgbClr val="0066BB"/>
                </a:solidFill>
              </a:rPr>
              <a:t>__construct</a:t>
            </a:r>
            <a:r>
              <a:rPr lang="pt-BR" sz="1000">
                <a:solidFill>
                  <a:schemeClr val="dk1"/>
                </a:solidFill>
              </a:rPr>
              <a:t>(Departamento </a:t>
            </a:r>
            <a:r>
              <a:rPr lang="pt-BR" sz="1000">
                <a:solidFill>
                  <a:srgbClr val="996633"/>
                </a:solidFill>
              </a:rPr>
              <a:t>$departamento</a:t>
            </a:r>
            <a:r>
              <a:rPr lang="pt-BR" sz="1000">
                <a:solidFill>
                  <a:schemeClr val="dk1"/>
                </a:solidFill>
              </a:rPr>
              <a:t>) {</a:t>
            </a:r>
            <a:endParaRPr sz="1000">
              <a:solidFill>
                <a:schemeClr val="dk1"/>
              </a:solidFill>
            </a:endParaRPr>
          </a:p>
          <a:p>
            <a:pPr indent="0" lvl="0" marL="0" rtl="0" algn="l">
              <a:spcBef>
                <a:spcPts val="0"/>
              </a:spcBef>
              <a:spcAft>
                <a:spcPts val="0"/>
              </a:spcAft>
              <a:buNone/>
            </a:pPr>
            <a:r>
              <a:rPr lang="pt-BR" sz="1000">
                <a:solidFill>
                  <a:schemeClr val="dk1"/>
                </a:solidFill>
              </a:rPr>
              <a:t>        </a:t>
            </a:r>
            <a:r>
              <a:rPr lang="pt-BR" sz="1000">
                <a:solidFill>
                  <a:srgbClr val="996633"/>
                </a:solidFill>
              </a:rPr>
              <a:t>$this</a:t>
            </a:r>
            <a:r>
              <a:rPr lang="pt-BR" sz="1000">
                <a:solidFill>
                  <a:srgbClr val="333333"/>
                </a:solidFill>
              </a:rPr>
              <a:t>-&gt;</a:t>
            </a:r>
            <a:r>
              <a:rPr lang="pt-BR" sz="1000">
                <a:solidFill>
                  <a:srgbClr val="0000CC"/>
                </a:solidFill>
              </a:rPr>
              <a:t>departamento</a:t>
            </a:r>
            <a:r>
              <a:rPr lang="pt-BR" sz="1000">
                <a:solidFill>
                  <a:schemeClr val="dk1"/>
                </a:solidFill>
              </a:rPr>
              <a:t> </a:t>
            </a:r>
            <a:r>
              <a:rPr lang="pt-BR" sz="1000">
                <a:solidFill>
                  <a:srgbClr val="333333"/>
                </a:solidFill>
              </a:rPr>
              <a:t>=</a:t>
            </a:r>
            <a:r>
              <a:rPr lang="pt-BR" sz="1000">
                <a:solidFill>
                  <a:schemeClr val="dk1"/>
                </a:solidFill>
              </a:rPr>
              <a:t> </a:t>
            </a:r>
            <a:r>
              <a:rPr lang="pt-BR" sz="1000">
                <a:solidFill>
                  <a:srgbClr val="996633"/>
                </a:solidFill>
              </a:rPr>
              <a:t>$departamento</a:t>
            </a:r>
            <a:r>
              <a:rPr lang="pt-BR" sz="1000">
                <a:solidFill>
                  <a:schemeClr val="dk1"/>
                </a:solidFill>
              </a:rPr>
              <a:t>;</a:t>
            </a:r>
            <a:endParaRPr sz="1000">
              <a:solidFill>
                <a:schemeClr val="dk1"/>
              </a:solidFill>
            </a:endParaRPr>
          </a:p>
          <a:p>
            <a:pPr indent="0" lvl="0" marL="0" rtl="0" algn="l">
              <a:spcBef>
                <a:spcPts val="0"/>
              </a:spcBef>
              <a:spcAft>
                <a:spcPts val="0"/>
              </a:spcAft>
              <a:buNone/>
            </a:pPr>
            <a:r>
              <a:rPr lang="pt-BR" sz="1000">
                <a:solidFill>
                  <a:schemeClr val="dk1"/>
                </a:solidFill>
              </a:rPr>
              <a:t>    }</a:t>
            </a:r>
            <a:endParaRPr sz="1000">
              <a:solidFill>
                <a:schemeClr val="dk1"/>
              </a:solidFill>
            </a:endParaRPr>
          </a:p>
          <a:p>
            <a:pPr indent="0" lvl="0" marL="0" rtl="0" algn="l">
              <a:spcBef>
                <a:spcPts val="0"/>
              </a:spcBef>
              <a:spcAft>
                <a:spcPts val="0"/>
              </a:spcAft>
              <a:buNone/>
            </a:pPr>
            <a:r>
              <a:t/>
            </a:r>
            <a:endParaRPr sz="1000">
              <a:solidFill>
                <a:schemeClr val="dk1"/>
              </a:solidFill>
            </a:endParaRPr>
          </a:p>
          <a:p>
            <a:pPr indent="0" lvl="0" marL="0" rtl="0" algn="l">
              <a:spcBef>
                <a:spcPts val="0"/>
              </a:spcBef>
              <a:spcAft>
                <a:spcPts val="0"/>
              </a:spcAft>
              <a:buNone/>
            </a:pPr>
            <a:r>
              <a:rPr lang="pt-BR" sz="1000">
                <a:solidFill>
                  <a:schemeClr val="dk1"/>
                </a:solidFill>
              </a:rPr>
              <a:t>    </a:t>
            </a:r>
            <a:r>
              <a:rPr b="1" lang="pt-BR" sz="1000">
                <a:solidFill>
                  <a:srgbClr val="008800"/>
                </a:solidFill>
              </a:rPr>
              <a:t>public</a:t>
            </a:r>
            <a:r>
              <a:rPr lang="pt-BR" sz="1000">
                <a:solidFill>
                  <a:schemeClr val="dk1"/>
                </a:solidFill>
              </a:rPr>
              <a:t> </a:t>
            </a:r>
            <a:r>
              <a:rPr b="1" lang="pt-BR" sz="1000">
                <a:solidFill>
                  <a:srgbClr val="008800"/>
                </a:solidFill>
              </a:rPr>
              <a:t>function</a:t>
            </a:r>
            <a:r>
              <a:rPr lang="pt-BR" sz="1000">
                <a:solidFill>
                  <a:schemeClr val="dk1"/>
                </a:solidFill>
              </a:rPr>
              <a:t> </a:t>
            </a:r>
            <a:r>
              <a:rPr b="1" lang="pt-BR" sz="1000">
                <a:solidFill>
                  <a:srgbClr val="0066BB"/>
                </a:solidFill>
              </a:rPr>
              <a:t>getTotalGerentesSexoFeminino</a:t>
            </a:r>
            <a:r>
              <a:rPr lang="pt-BR" sz="1000">
                <a:solidFill>
                  <a:schemeClr val="dk1"/>
                </a:solidFill>
              </a:rPr>
              <a:t>()</a:t>
            </a:r>
            <a:r>
              <a:rPr lang="pt-BR" sz="1000">
                <a:solidFill>
                  <a:srgbClr val="333333"/>
                </a:solidFill>
              </a:rPr>
              <a:t>:</a:t>
            </a:r>
            <a:r>
              <a:rPr lang="pt-BR" sz="1000">
                <a:solidFill>
                  <a:schemeClr val="dk1"/>
                </a:solidFill>
              </a:rPr>
              <a:t> int {</a:t>
            </a:r>
            <a:endParaRPr sz="1000">
              <a:solidFill>
                <a:schemeClr val="dk1"/>
              </a:solidFill>
            </a:endParaRPr>
          </a:p>
          <a:p>
            <a:pPr indent="0" lvl="0" marL="0" rtl="0" algn="l">
              <a:spcBef>
                <a:spcPts val="0"/>
              </a:spcBef>
              <a:spcAft>
                <a:spcPts val="0"/>
              </a:spcAft>
              <a:buNone/>
            </a:pPr>
            <a:r>
              <a:rPr lang="pt-BR" sz="1000">
                <a:solidFill>
                  <a:schemeClr val="dk1"/>
                </a:solidFill>
              </a:rPr>
              <a:t>        </a:t>
            </a:r>
            <a:r>
              <a:rPr b="1" lang="pt-BR" sz="1000">
                <a:solidFill>
                  <a:srgbClr val="008800"/>
                </a:solidFill>
              </a:rPr>
              <a:t>return</a:t>
            </a:r>
            <a:r>
              <a:rPr lang="pt-BR" sz="1000">
                <a:solidFill>
                  <a:schemeClr val="dk1"/>
                </a:solidFill>
              </a:rPr>
              <a:t> </a:t>
            </a:r>
            <a:r>
              <a:rPr lang="pt-BR" sz="1000">
                <a:solidFill>
                  <a:srgbClr val="007020"/>
                </a:solidFill>
              </a:rPr>
              <a:t>array_reduce</a:t>
            </a:r>
            <a:r>
              <a:rPr lang="pt-BR" sz="1000">
                <a:solidFill>
                  <a:schemeClr val="dk1"/>
                </a:solidFill>
              </a:rPr>
              <a:t>(</a:t>
            </a:r>
            <a:r>
              <a:rPr lang="pt-BR" sz="1000">
                <a:solidFill>
                  <a:srgbClr val="996633"/>
                </a:solidFill>
              </a:rPr>
              <a:t>$this</a:t>
            </a:r>
            <a:r>
              <a:rPr lang="pt-BR" sz="1000">
                <a:solidFill>
                  <a:srgbClr val="333333"/>
                </a:solidFill>
              </a:rPr>
              <a:t>-&gt;</a:t>
            </a:r>
            <a:r>
              <a:rPr lang="pt-BR" sz="1000">
                <a:solidFill>
                  <a:srgbClr val="0000CC"/>
                </a:solidFill>
              </a:rPr>
              <a:t>departamento</a:t>
            </a:r>
            <a:r>
              <a:rPr lang="pt-BR" sz="1000">
                <a:solidFill>
                  <a:srgbClr val="333333"/>
                </a:solidFill>
              </a:rPr>
              <a:t>-&gt;</a:t>
            </a:r>
            <a:r>
              <a:rPr lang="pt-BR" sz="1000">
                <a:solidFill>
                  <a:srgbClr val="0000CC"/>
                </a:solidFill>
              </a:rPr>
              <a:t>getFuncionarios</a:t>
            </a:r>
            <a:r>
              <a:rPr lang="pt-BR" sz="1000">
                <a:solidFill>
                  <a:schemeClr val="dk1"/>
                </a:solidFill>
              </a:rPr>
              <a:t>(),</a:t>
            </a:r>
            <a:endParaRPr sz="1000">
              <a:solidFill>
                <a:schemeClr val="dk1"/>
              </a:solidFill>
            </a:endParaRPr>
          </a:p>
          <a:p>
            <a:pPr indent="0" lvl="0" marL="0" rtl="0" algn="l">
              <a:spcBef>
                <a:spcPts val="0"/>
              </a:spcBef>
              <a:spcAft>
                <a:spcPts val="0"/>
              </a:spcAft>
              <a:buNone/>
            </a:pPr>
            <a:r>
              <a:rPr lang="pt-BR" sz="1000">
                <a:solidFill>
                  <a:schemeClr val="dk1"/>
                </a:solidFill>
              </a:rPr>
              <a:t>                </a:t>
            </a:r>
            <a:r>
              <a:rPr b="1" lang="pt-BR" sz="1000">
                <a:solidFill>
                  <a:srgbClr val="008800"/>
                </a:solidFill>
              </a:rPr>
              <a:t>function</a:t>
            </a:r>
            <a:r>
              <a:rPr lang="pt-BR" sz="1000">
                <a:solidFill>
                  <a:schemeClr val="dk1"/>
                </a:solidFill>
              </a:rPr>
              <a:t> (</a:t>
            </a:r>
            <a:r>
              <a:rPr lang="pt-BR" sz="1000">
                <a:solidFill>
                  <a:srgbClr val="996633"/>
                </a:solidFill>
              </a:rPr>
              <a:t>$v</a:t>
            </a:r>
            <a:r>
              <a:rPr lang="pt-BR" sz="1000">
                <a:solidFill>
                  <a:schemeClr val="dk1"/>
                </a:solidFill>
              </a:rPr>
              <a:t>, Funcionario </a:t>
            </a:r>
            <a:r>
              <a:rPr lang="pt-BR" sz="1000">
                <a:solidFill>
                  <a:srgbClr val="996633"/>
                </a:solidFill>
              </a:rPr>
              <a:t>$f</a:t>
            </a:r>
            <a:r>
              <a:rPr lang="pt-BR" sz="1000">
                <a:solidFill>
                  <a:schemeClr val="dk1"/>
                </a:solidFill>
              </a:rPr>
              <a:t>) {</a:t>
            </a:r>
            <a:endParaRPr sz="1000">
              <a:solidFill>
                <a:schemeClr val="dk1"/>
              </a:solidFill>
            </a:endParaRPr>
          </a:p>
          <a:p>
            <a:pPr indent="0" lvl="0" marL="0" rtl="0" algn="l">
              <a:spcBef>
                <a:spcPts val="0"/>
              </a:spcBef>
              <a:spcAft>
                <a:spcPts val="0"/>
              </a:spcAft>
              <a:buNone/>
            </a:pPr>
            <a:r>
              <a:rPr lang="pt-BR" sz="1000">
                <a:solidFill>
                  <a:schemeClr val="dk1"/>
                </a:solidFill>
              </a:rPr>
              <a:t>            </a:t>
            </a:r>
            <a:r>
              <a:rPr b="1" lang="pt-BR" sz="1000">
                <a:solidFill>
                  <a:srgbClr val="008800"/>
                </a:solidFill>
              </a:rPr>
              <a:t>return</a:t>
            </a:r>
            <a:r>
              <a:rPr lang="pt-BR" sz="1000">
                <a:solidFill>
                  <a:schemeClr val="dk1"/>
                </a:solidFill>
              </a:rPr>
              <a:t> </a:t>
            </a:r>
            <a:r>
              <a:rPr lang="pt-BR" sz="1000">
                <a:solidFill>
                  <a:srgbClr val="996633"/>
                </a:solidFill>
              </a:rPr>
              <a:t>$v</a:t>
            </a:r>
            <a:r>
              <a:rPr lang="pt-BR" sz="1000">
                <a:solidFill>
                  <a:schemeClr val="dk1"/>
                </a:solidFill>
              </a:rPr>
              <a:t> </a:t>
            </a:r>
            <a:r>
              <a:rPr lang="pt-BR" sz="1000">
                <a:solidFill>
                  <a:srgbClr val="333333"/>
                </a:solidFill>
              </a:rPr>
              <a:t>+</a:t>
            </a:r>
            <a:r>
              <a:rPr lang="pt-BR" sz="1000">
                <a:solidFill>
                  <a:schemeClr val="dk1"/>
                </a:solidFill>
              </a:rPr>
              <a:t> (</a:t>
            </a:r>
            <a:r>
              <a:rPr lang="pt-BR" sz="1000">
                <a:solidFill>
                  <a:srgbClr val="996633"/>
                </a:solidFill>
              </a:rPr>
              <a:t>$f</a:t>
            </a:r>
            <a:r>
              <a:rPr lang="pt-BR" sz="1000">
                <a:solidFill>
                  <a:srgbClr val="333333"/>
                </a:solidFill>
              </a:rPr>
              <a:t>-&gt;</a:t>
            </a:r>
            <a:r>
              <a:rPr lang="pt-BR" sz="1000">
                <a:solidFill>
                  <a:srgbClr val="0000CC"/>
                </a:solidFill>
              </a:rPr>
              <a:t>sexo</a:t>
            </a:r>
            <a:r>
              <a:rPr lang="pt-BR" sz="1000">
                <a:solidFill>
                  <a:schemeClr val="dk1"/>
                </a:solidFill>
              </a:rPr>
              <a:t> </a:t>
            </a:r>
            <a:r>
              <a:rPr lang="pt-BR" sz="1000">
                <a:solidFill>
                  <a:srgbClr val="333333"/>
                </a:solidFill>
              </a:rPr>
              <a:t>==</a:t>
            </a:r>
            <a:r>
              <a:rPr lang="pt-BR" sz="1000">
                <a:solidFill>
                  <a:schemeClr val="dk1"/>
                </a:solidFill>
              </a:rPr>
              <a:t> </a:t>
            </a:r>
            <a:r>
              <a:rPr lang="pt-BR" sz="1000">
                <a:solidFill>
                  <a:schemeClr val="dk1"/>
                </a:solidFill>
                <a:highlight>
                  <a:srgbClr val="FFF0F0"/>
                </a:highlight>
              </a:rPr>
              <a:t>'F'</a:t>
            </a:r>
            <a:r>
              <a:rPr lang="pt-BR" sz="1000">
                <a:solidFill>
                  <a:schemeClr val="dk1"/>
                </a:solidFill>
              </a:rPr>
              <a:t> </a:t>
            </a:r>
            <a:r>
              <a:rPr lang="pt-BR" sz="1000">
                <a:solidFill>
                  <a:srgbClr val="333333"/>
                </a:solidFill>
              </a:rPr>
              <a:t>&amp;&amp;</a:t>
            </a:r>
            <a:r>
              <a:rPr lang="pt-BR" sz="1000">
                <a:solidFill>
                  <a:schemeClr val="dk1"/>
                </a:solidFill>
              </a:rPr>
              <a:t> </a:t>
            </a:r>
            <a:r>
              <a:rPr lang="pt-BR" sz="1000">
                <a:solidFill>
                  <a:srgbClr val="996633"/>
                </a:solidFill>
              </a:rPr>
              <a:t>$f</a:t>
            </a:r>
            <a:r>
              <a:rPr lang="pt-BR" sz="1000">
                <a:solidFill>
                  <a:srgbClr val="333333"/>
                </a:solidFill>
              </a:rPr>
              <a:t>-&gt;</a:t>
            </a:r>
            <a:r>
              <a:rPr lang="pt-BR" sz="1000">
                <a:solidFill>
                  <a:srgbClr val="0000CC"/>
                </a:solidFill>
              </a:rPr>
              <a:t>cargo</a:t>
            </a:r>
            <a:r>
              <a:rPr lang="pt-BR" sz="1000">
                <a:solidFill>
                  <a:schemeClr val="dk1"/>
                </a:solidFill>
              </a:rPr>
              <a:t> </a:t>
            </a:r>
            <a:r>
              <a:rPr lang="pt-BR" sz="1000">
                <a:solidFill>
                  <a:srgbClr val="333333"/>
                </a:solidFill>
              </a:rPr>
              <a:t>==</a:t>
            </a:r>
            <a:r>
              <a:rPr lang="pt-BR" sz="1000">
                <a:solidFill>
                  <a:schemeClr val="dk1"/>
                </a:solidFill>
              </a:rPr>
              <a:t> </a:t>
            </a:r>
            <a:r>
              <a:rPr lang="pt-BR" sz="1000">
                <a:solidFill>
                  <a:schemeClr val="dk1"/>
                </a:solidFill>
                <a:highlight>
                  <a:srgbClr val="FFF0F0"/>
                </a:highlight>
              </a:rPr>
              <a:t>'Gerente'</a:t>
            </a:r>
            <a:r>
              <a:rPr lang="pt-BR" sz="1000">
                <a:solidFill>
                  <a:schemeClr val="dk1"/>
                </a:solidFill>
              </a:rPr>
              <a:t>);</a:t>
            </a:r>
            <a:endParaRPr sz="1000">
              <a:solidFill>
                <a:schemeClr val="dk1"/>
              </a:solidFill>
            </a:endParaRPr>
          </a:p>
          <a:p>
            <a:pPr indent="0" lvl="0" marL="0" rtl="0" algn="l">
              <a:spcBef>
                <a:spcPts val="0"/>
              </a:spcBef>
              <a:spcAft>
                <a:spcPts val="0"/>
              </a:spcAft>
              <a:buNone/>
            </a:pPr>
            <a:r>
              <a:rPr lang="pt-BR" sz="1000">
                <a:solidFill>
                  <a:schemeClr val="dk1"/>
                </a:solidFill>
              </a:rPr>
              <a:t>        }, </a:t>
            </a:r>
            <a:r>
              <a:rPr b="1" lang="pt-BR" sz="1000">
                <a:solidFill>
                  <a:srgbClr val="0000DD"/>
                </a:solidFill>
              </a:rPr>
              <a:t>0</a:t>
            </a:r>
            <a:r>
              <a:rPr lang="pt-BR" sz="1000">
                <a:solidFill>
                  <a:schemeClr val="dk1"/>
                </a:solidFill>
              </a:rPr>
              <a:t>);</a:t>
            </a:r>
            <a:endParaRPr sz="1000">
              <a:solidFill>
                <a:schemeClr val="dk1"/>
              </a:solidFill>
            </a:endParaRPr>
          </a:p>
          <a:p>
            <a:pPr indent="0" lvl="0" marL="0" rtl="0" algn="l">
              <a:spcBef>
                <a:spcPts val="0"/>
              </a:spcBef>
              <a:spcAft>
                <a:spcPts val="0"/>
              </a:spcAft>
              <a:buNone/>
            </a:pPr>
            <a:r>
              <a:rPr lang="pt-BR" sz="1000">
                <a:solidFill>
                  <a:schemeClr val="dk1"/>
                </a:solidFill>
              </a:rPr>
              <a:t>    }</a:t>
            </a:r>
            <a:endParaRPr sz="1000">
              <a:solidFill>
                <a:schemeClr val="dk1"/>
              </a:solidFill>
            </a:endParaRPr>
          </a:p>
          <a:p>
            <a:pPr indent="0" lvl="0" marL="0" rtl="0" algn="l">
              <a:spcBef>
                <a:spcPts val="0"/>
              </a:spcBef>
              <a:spcAft>
                <a:spcPts val="0"/>
              </a:spcAft>
              <a:buNone/>
            </a:pPr>
            <a:r>
              <a:rPr lang="pt-BR" sz="1000">
                <a:solidFill>
                  <a:schemeClr val="dk1"/>
                </a:solidFill>
              </a:rPr>
              <a:t>}</a:t>
            </a:r>
            <a:endParaRPr sz="1000">
              <a:solidFill>
                <a:schemeClr val="dk1"/>
              </a:solidFill>
            </a:endParaRPr>
          </a:p>
          <a:p>
            <a:pPr indent="0" lvl="0" marL="0" rtl="0" algn="l">
              <a:spcBef>
                <a:spcPts val="0"/>
              </a:spcBef>
              <a:spcAft>
                <a:spcPts val="0"/>
              </a:spcAft>
              <a:buNone/>
            </a:pPr>
            <a:r>
              <a:rPr lang="pt-BR" sz="1000">
                <a:solidFill>
                  <a:srgbClr val="996633"/>
                </a:solidFill>
              </a:rPr>
              <a:t>$departamento</a:t>
            </a:r>
            <a:r>
              <a:rPr lang="pt-BR" sz="1000">
                <a:solidFill>
                  <a:schemeClr val="dk1"/>
                </a:solidFill>
              </a:rPr>
              <a:t> </a:t>
            </a:r>
            <a:r>
              <a:rPr lang="pt-BR" sz="1000">
                <a:solidFill>
                  <a:srgbClr val="333333"/>
                </a:solidFill>
              </a:rPr>
              <a:t>=</a:t>
            </a:r>
            <a:r>
              <a:rPr lang="pt-BR" sz="1000">
                <a:solidFill>
                  <a:schemeClr val="dk1"/>
                </a:solidFill>
              </a:rPr>
              <a:t> </a:t>
            </a:r>
            <a:r>
              <a:rPr b="1" lang="pt-BR" sz="1000">
                <a:solidFill>
                  <a:srgbClr val="008800"/>
                </a:solidFill>
              </a:rPr>
              <a:t>new</a:t>
            </a:r>
            <a:r>
              <a:rPr lang="pt-BR" sz="1000">
                <a:solidFill>
                  <a:schemeClr val="dk1"/>
                </a:solidFill>
              </a:rPr>
              <a:t> Departamento();</a:t>
            </a:r>
            <a:endParaRPr sz="1000">
              <a:solidFill>
                <a:schemeClr val="dk1"/>
              </a:solidFill>
            </a:endParaRPr>
          </a:p>
          <a:p>
            <a:pPr indent="0" lvl="0" marL="0" rtl="0" algn="l">
              <a:spcBef>
                <a:spcPts val="0"/>
              </a:spcBef>
              <a:spcAft>
                <a:spcPts val="0"/>
              </a:spcAft>
              <a:buNone/>
            </a:pPr>
            <a:r>
              <a:rPr lang="pt-BR" sz="1000">
                <a:solidFill>
                  <a:srgbClr val="996633"/>
                </a:solidFill>
              </a:rPr>
              <a:t>$departamento</a:t>
            </a:r>
            <a:r>
              <a:rPr lang="pt-BR" sz="1000">
                <a:solidFill>
                  <a:srgbClr val="333333"/>
                </a:solidFill>
              </a:rPr>
              <a:t>-&gt;</a:t>
            </a:r>
            <a:r>
              <a:rPr lang="pt-BR" sz="1000">
                <a:solidFill>
                  <a:srgbClr val="0000CC"/>
                </a:solidFill>
              </a:rPr>
              <a:t>addFuncionario</a:t>
            </a:r>
            <a:r>
              <a:rPr lang="pt-BR" sz="1000">
                <a:solidFill>
                  <a:schemeClr val="dk1"/>
                </a:solidFill>
              </a:rPr>
              <a:t>(</a:t>
            </a:r>
            <a:r>
              <a:rPr b="1" lang="pt-BR" sz="1000">
                <a:solidFill>
                  <a:srgbClr val="008800"/>
                </a:solidFill>
              </a:rPr>
              <a:t>new</a:t>
            </a:r>
            <a:r>
              <a:rPr lang="pt-BR" sz="1000">
                <a:solidFill>
                  <a:schemeClr val="dk1"/>
                </a:solidFill>
              </a:rPr>
              <a:t> Funcionario(</a:t>
            </a:r>
            <a:r>
              <a:rPr lang="pt-BR" sz="1000">
                <a:solidFill>
                  <a:schemeClr val="dk1"/>
                </a:solidFill>
                <a:highlight>
                  <a:srgbClr val="FFF0F0"/>
                </a:highlight>
              </a:rPr>
              <a:t>'Maria'</a:t>
            </a:r>
            <a:r>
              <a:rPr lang="pt-BR" sz="1000">
                <a:solidFill>
                  <a:schemeClr val="dk1"/>
                </a:solidFill>
              </a:rPr>
              <a:t>,</a:t>
            </a:r>
            <a:r>
              <a:rPr lang="pt-BR" sz="1000">
                <a:solidFill>
                  <a:schemeClr val="dk1"/>
                </a:solidFill>
                <a:highlight>
                  <a:srgbClr val="FFF0F0"/>
                </a:highlight>
              </a:rPr>
              <a:t>'F'</a:t>
            </a:r>
            <a:r>
              <a:rPr lang="pt-BR" sz="1000">
                <a:solidFill>
                  <a:schemeClr val="dk1"/>
                </a:solidFill>
              </a:rPr>
              <a:t>, </a:t>
            </a:r>
            <a:r>
              <a:rPr lang="pt-BR" sz="1000">
                <a:solidFill>
                  <a:schemeClr val="dk1"/>
                </a:solidFill>
                <a:highlight>
                  <a:srgbClr val="FFF0F0"/>
                </a:highlight>
              </a:rPr>
              <a:t>'Gerente'</a:t>
            </a:r>
            <a:r>
              <a:rPr lang="pt-BR" sz="1000">
                <a:solidFill>
                  <a:schemeClr val="dk1"/>
                </a:solidFill>
              </a:rPr>
              <a:t>));</a:t>
            </a:r>
            <a:endParaRPr sz="1000">
              <a:solidFill>
                <a:schemeClr val="dk1"/>
              </a:solidFill>
            </a:endParaRPr>
          </a:p>
          <a:p>
            <a:pPr indent="0" lvl="0" marL="0" rtl="0" algn="l">
              <a:spcBef>
                <a:spcPts val="0"/>
              </a:spcBef>
              <a:spcAft>
                <a:spcPts val="0"/>
              </a:spcAft>
              <a:buNone/>
            </a:pPr>
            <a:r>
              <a:rPr lang="pt-BR" sz="1000">
                <a:solidFill>
                  <a:srgbClr val="996633"/>
                </a:solidFill>
              </a:rPr>
              <a:t>$departamento</a:t>
            </a:r>
            <a:r>
              <a:rPr lang="pt-BR" sz="1000">
                <a:solidFill>
                  <a:srgbClr val="333333"/>
                </a:solidFill>
              </a:rPr>
              <a:t>-&gt;</a:t>
            </a:r>
            <a:r>
              <a:rPr lang="pt-BR" sz="1000">
                <a:solidFill>
                  <a:srgbClr val="0000CC"/>
                </a:solidFill>
              </a:rPr>
              <a:t>addFuncionario</a:t>
            </a:r>
            <a:r>
              <a:rPr lang="pt-BR" sz="1000">
                <a:solidFill>
                  <a:schemeClr val="dk1"/>
                </a:solidFill>
              </a:rPr>
              <a:t>(</a:t>
            </a:r>
            <a:r>
              <a:rPr b="1" lang="pt-BR" sz="1000">
                <a:solidFill>
                  <a:srgbClr val="008800"/>
                </a:solidFill>
              </a:rPr>
              <a:t>new</a:t>
            </a:r>
            <a:r>
              <a:rPr lang="pt-BR" sz="1000">
                <a:solidFill>
                  <a:schemeClr val="dk1"/>
                </a:solidFill>
              </a:rPr>
              <a:t> Funcionario(</a:t>
            </a:r>
            <a:r>
              <a:rPr lang="pt-BR" sz="1000">
                <a:solidFill>
                  <a:schemeClr val="dk1"/>
                </a:solidFill>
                <a:highlight>
                  <a:srgbClr val="FFF0F0"/>
                </a:highlight>
              </a:rPr>
              <a:t>'Luiza'</a:t>
            </a:r>
            <a:r>
              <a:rPr lang="pt-BR" sz="1000">
                <a:solidFill>
                  <a:schemeClr val="dk1"/>
                </a:solidFill>
              </a:rPr>
              <a:t>,</a:t>
            </a:r>
            <a:r>
              <a:rPr lang="pt-BR" sz="1000">
                <a:solidFill>
                  <a:schemeClr val="dk1"/>
                </a:solidFill>
                <a:highlight>
                  <a:srgbClr val="FFF0F0"/>
                </a:highlight>
              </a:rPr>
              <a:t>'F'</a:t>
            </a:r>
            <a:r>
              <a:rPr lang="pt-BR" sz="1000">
                <a:solidFill>
                  <a:schemeClr val="dk1"/>
                </a:solidFill>
              </a:rPr>
              <a:t>, </a:t>
            </a:r>
            <a:r>
              <a:rPr lang="pt-BR" sz="1000">
                <a:solidFill>
                  <a:schemeClr val="dk1"/>
                </a:solidFill>
                <a:highlight>
                  <a:srgbClr val="FFF0F0"/>
                </a:highlight>
              </a:rPr>
              <a:t>'Gerente'</a:t>
            </a:r>
            <a:r>
              <a:rPr lang="pt-BR" sz="1000">
                <a:solidFill>
                  <a:schemeClr val="dk1"/>
                </a:solidFill>
              </a:rPr>
              <a:t>));</a:t>
            </a:r>
            <a:endParaRPr sz="1000">
              <a:solidFill>
                <a:schemeClr val="dk1"/>
              </a:solidFill>
            </a:endParaRPr>
          </a:p>
          <a:p>
            <a:pPr indent="0" lvl="0" marL="0" rtl="0" algn="l">
              <a:spcBef>
                <a:spcPts val="0"/>
              </a:spcBef>
              <a:spcAft>
                <a:spcPts val="0"/>
              </a:spcAft>
              <a:buNone/>
            </a:pPr>
            <a:r>
              <a:rPr lang="pt-BR" sz="1000">
                <a:solidFill>
                  <a:srgbClr val="996633"/>
                </a:solidFill>
              </a:rPr>
              <a:t>$departamento</a:t>
            </a:r>
            <a:r>
              <a:rPr lang="pt-BR" sz="1000">
                <a:solidFill>
                  <a:srgbClr val="333333"/>
                </a:solidFill>
              </a:rPr>
              <a:t>-&gt;</a:t>
            </a:r>
            <a:r>
              <a:rPr lang="pt-BR" sz="1000">
                <a:solidFill>
                  <a:srgbClr val="0000CC"/>
                </a:solidFill>
              </a:rPr>
              <a:t>addFuncionario</a:t>
            </a:r>
            <a:r>
              <a:rPr lang="pt-BR" sz="1000">
                <a:solidFill>
                  <a:schemeClr val="dk1"/>
                </a:solidFill>
              </a:rPr>
              <a:t>(</a:t>
            </a:r>
            <a:r>
              <a:rPr b="1" lang="pt-BR" sz="1000">
                <a:solidFill>
                  <a:srgbClr val="008800"/>
                </a:solidFill>
              </a:rPr>
              <a:t>new</a:t>
            </a:r>
            <a:r>
              <a:rPr lang="pt-BR" sz="1000">
                <a:solidFill>
                  <a:schemeClr val="dk1"/>
                </a:solidFill>
              </a:rPr>
              <a:t> Funcionario(</a:t>
            </a:r>
            <a:r>
              <a:rPr lang="pt-BR" sz="1000">
                <a:solidFill>
                  <a:schemeClr val="dk1"/>
                </a:solidFill>
                <a:highlight>
                  <a:srgbClr val="FFF0F0"/>
                </a:highlight>
              </a:rPr>
              <a:t>'José'</a:t>
            </a:r>
            <a:r>
              <a:rPr lang="pt-BR" sz="1000">
                <a:solidFill>
                  <a:schemeClr val="dk1"/>
                </a:solidFill>
              </a:rPr>
              <a:t>,</a:t>
            </a:r>
            <a:r>
              <a:rPr lang="pt-BR" sz="1000">
                <a:solidFill>
                  <a:schemeClr val="dk1"/>
                </a:solidFill>
                <a:highlight>
                  <a:srgbClr val="FFF0F0"/>
                </a:highlight>
              </a:rPr>
              <a:t>'M'</a:t>
            </a:r>
            <a:r>
              <a:rPr lang="pt-BR" sz="1000">
                <a:solidFill>
                  <a:schemeClr val="dk1"/>
                </a:solidFill>
              </a:rPr>
              <a:t>, </a:t>
            </a:r>
            <a:r>
              <a:rPr lang="pt-BR" sz="1000">
                <a:solidFill>
                  <a:schemeClr val="dk1"/>
                </a:solidFill>
                <a:highlight>
                  <a:srgbClr val="FFF0F0"/>
                </a:highlight>
              </a:rPr>
              <a:t>'Gerente'</a:t>
            </a:r>
            <a:r>
              <a:rPr lang="pt-BR" sz="1000">
                <a:solidFill>
                  <a:schemeClr val="dk1"/>
                </a:solidFill>
              </a:rPr>
              <a:t>));</a:t>
            </a:r>
            <a:endParaRPr sz="1000">
              <a:solidFill>
                <a:schemeClr val="dk1"/>
              </a:solidFill>
            </a:endParaRPr>
          </a:p>
          <a:p>
            <a:pPr indent="0" lvl="0" marL="0" rtl="0" algn="l">
              <a:spcBef>
                <a:spcPts val="0"/>
              </a:spcBef>
              <a:spcAft>
                <a:spcPts val="0"/>
              </a:spcAft>
              <a:buNone/>
            </a:pPr>
            <a:r>
              <a:rPr lang="pt-BR" sz="1000">
                <a:solidFill>
                  <a:srgbClr val="996633"/>
                </a:solidFill>
              </a:rPr>
              <a:t>$empSt</a:t>
            </a:r>
            <a:r>
              <a:rPr lang="pt-BR" sz="1000">
                <a:solidFill>
                  <a:schemeClr val="dk1"/>
                </a:solidFill>
              </a:rPr>
              <a:t> </a:t>
            </a:r>
            <a:r>
              <a:rPr lang="pt-BR" sz="1000">
                <a:solidFill>
                  <a:srgbClr val="333333"/>
                </a:solidFill>
              </a:rPr>
              <a:t>=</a:t>
            </a:r>
            <a:r>
              <a:rPr lang="pt-BR" sz="1000">
                <a:solidFill>
                  <a:schemeClr val="dk1"/>
                </a:solidFill>
              </a:rPr>
              <a:t> </a:t>
            </a:r>
            <a:r>
              <a:rPr b="1" lang="pt-BR" sz="1000">
                <a:solidFill>
                  <a:srgbClr val="008800"/>
                </a:solidFill>
              </a:rPr>
              <a:t>new</a:t>
            </a:r>
            <a:r>
              <a:rPr lang="pt-BR" sz="1000">
                <a:solidFill>
                  <a:schemeClr val="dk1"/>
                </a:solidFill>
              </a:rPr>
              <a:t> Relatorio(</a:t>
            </a:r>
            <a:r>
              <a:rPr lang="pt-BR" sz="1000">
                <a:solidFill>
                  <a:srgbClr val="996633"/>
                </a:solidFill>
              </a:rPr>
              <a:t>$departamento</a:t>
            </a:r>
            <a:r>
              <a:rPr lang="pt-BR" sz="1000">
                <a:solidFill>
                  <a:schemeClr val="dk1"/>
                </a:solidFill>
              </a:rPr>
              <a:t>);</a:t>
            </a:r>
            <a:endParaRPr sz="1000">
              <a:solidFill>
                <a:schemeClr val="dk1"/>
              </a:solidFill>
            </a:endParaRPr>
          </a:p>
          <a:p>
            <a:pPr indent="0" lvl="0" marL="0" rtl="0" algn="l">
              <a:lnSpc>
                <a:spcPct val="125000"/>
              </a:lnSpc>
              <a:spcBef>
                <a:spcPts val="0"/>
              </a:spcBef>
              <a:spcAft>
                <a:spcPts val="0"/>
              </a:spcAft>
              <a:buNone/>
            </a:pPr>
            <a:r>
              <a:rPr b="1" lang="pt-BR" sz="1000">
                <a:solidFill>
                  <a:srgbClr val="008800"/>
                </a:solidFill>
              </a:rPr>
              <a:t>echo</a:t>
            </a:r>
            <a:r>
              <a:rPr lang="pt-BR" sz="1000">
                <a:solidFill>
                  <a:schemeClr val="dk1"/>
                </a:solidFill>
              </a:rPr>
              <a:t> </a:t>
            </a:r>
            <a:r>
              <a:rPr lang="pt-BR" sz="1000">
                <a:solidFill>
                  <a:srgbClr val="996633"/>
                </a:solidFill>
              </a:rPr>
              <a:t>$empSt</a:t>
            </a:r>
            <a:r>
              <a:rPr lang="pt-BR" sz="1000">
                <a:solidFill>
                  <a:srgbClr val="333333"/>
                </a:solidFill>
              </a:rPr>
              <a:t>-&gt;</a:t>
            </a:r>
            <a:r>
              <a:rPr lang="pt-BR" sz="1000">
                <a:solidFill>
                  <a:srgbClr val="0000CC"/>
                </a:solidFill>
              </a:rPr>
              <a:t>getTotalGerentesSexoFeminino</a:t>
            </a:r>
            <a:r>
              <a:rPr lang="pt-BR" sz="1000">
                <a:solidFill>
                  <a:schemeClr val="dk1"/>
                </a:solidFill>
              </a:rPr>
              <a:t>();</a:t>
            </a:r>
            <a:endParaRPr sz="1000">
              <a:solidFill>
                <a:schemeClr val="dk1"/>
              </a:solidFill>
            </a:endParaRPr>
          </a:p>
        </p:txBody>
      </p:sp>
    </p:spTree>
  </p:cSld>
  <p:clrMapOvr>
    <a:masterClrMapping/>
  </p:clrMapOvr>
</p:sld>
</file>

<file path=ppt/slides/slide4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8" name="Shape 3788"/>
        <p:cNvGrpSpPr/>
        <p:nvPr/>
      </p:nvGrpSpPr>
      <p:grpSpPr>
        <a:xfrm>
          <a:off x="0" y="0"/>
          <a:ext cx="0" cy="0"/>
          <a:chOff x="0" y="0"/>
          <a:chExt cx="0" cy="0"/>
        </a:xfrm>
      </p:grpSpPr>
      <p:sp>
        <p:nvSpPr>
          <p:cNvPr id="3789" name="Google Shape;3789;p46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Dependency Inversion Principle (depois)</a:t>
            </a:r>
            <a:endParaRPr/>
          </a:p>
        </p:txBody>
      </p:sp>
      <p:sp>
        <p:nvSpPr>
          <p:cNvPr id="3790" name="Google Shape;3790;p466"/>
          <p:cNvSpPr txBox="1"/>
          <p:nvPr/>
        </p:nvSpPr>
        <p:spPr>
          <a:xfrm>
            <a:off x="188175" y="1160425"/>
            <a:ext cx="4443000" cy="37635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pt-BR" sz="1000">
                <a:solidFill>
                  <a:srgbClr val="557799"/>
                </a:solidFill>
              </a:rPr>
              <a:t>&lt;?php</a:t>
            </a:r>
            <a:endParaRPr sz="1000">
              <a:solidFill>
                <a:schemeClr val="dk1"/>
              </a:solidFill>
            </a:endParaRPr>
          </a:p>
          <a:p>
            <a:pPr indent="0" lvl="0" marL="0" rtl="0" algn="l">
              <a:lnSpc>
                <a:spcPct val="100000"/>
              </a:lnSpc>
              <a:spcBef>
                <a:spcPts val="0"/>
              </a:spcBef>
              <a:spcAft>
                <a:spcPts val="0"/>
              </a:spcAft>
              <a:buNone/>
            </a:pPr>
            <a:r>
              <a:rPr b="1" lang="pt-BR" sz="1000">
                <a:solidFill>
                  <a:srgbClr val="008800"/>
                </a:solidFill>
              </a:rPr>
              <a:t>interface</a:t>
            </a:r>
            <a:r>
              <a:rPr lang="pt-BR" sz="1000">
                <a:solidFill>
                  <a:schemeClr val="dk1"/>
                </a:solidFill>
              </a:rPr>
              <a:t> Enumeravel {</a:t>
            </a:r>
            <a:endParaRPr sz="1000">
              <a:solidFill>
                <a:schemeClr val="dk1"/>
              </a:solidFill>
            </a:endParaRPr>
          </a:p>
          <a:p>
            <a:pPr indent="0" lvl="0" marL="0" rtl="0" algn="l">
              <a:lnSpc>
                <a:spcPct val="100000"/>
              </a:lnSpc>
              <a:spcBef>
                <a:spcPts val="0"/>
              </a:spcBef>
              <a:spcAft>
                <a:spcPts val="0"/>
              </a:spcAft>
              <a:buNone/>
            </a:pPr>
            <a:r>
              <a:rPr lang="pt-BR" sz="1000">
                <a:solidFill>
                  <a:schemeClr val="dk1"/>
                </a:solidFill>
              </a:rPr>
              <a:t>    </a:t>
            </a:r>
            <a:r>
              <a:rPr b="1" lang="pt-BR" sz="1000">
                <a:solidFill>
                  <a:srgbClr val="008800"/>
                </a:solidFill>
              </a:rPr>
              <a:t>public</a:t>
            </a:r>
            <a:r>
              <a:rPr lang="pt-BR" sz="1000">
                <a:solidFill>
                  <a:schemeClr val="dk1"/>
                </a:solidFill>
              </a:rPr>
              <a:t> </a:t>
            </a:r>
            <a:r>
              <a:rPr b="1" lang="pt-BR" sz="1000">
                <a:solidFill>
                  <a:srgbClr val="008800"/>
                </a:solidFill>
              </a:rPr>
              <a:t>function</a:t>
            </a:r>
            <a:r>
              <a:rPr lang="pt-BR" sz="1000">
                <a:solidFill>
                  <a:schemeClr val="dk1"/>
                </a:solidFill>
              </a:rPr>
              <a:t> </a:t>
            </a:r>
            <a:r>
              <a:rPr b="1" lang="pt-BR" sz="1000">
                <a:solidFill>
                  <a:srgbClr val="0066BB"/>
                </a:solidFill>
              </a:rPr>
              <a:t>getTotalPorGeneroECargo</a:t>
            </a:r>
            <a:r>
              <a:rPr lang="pt-BR" sz="1000">
                <a:solidFill>
                  <a:schemeClr val="dk1"/>
                </a:solidFill>
              </a:rPr>
              <a:t>(</a:t>
            </a:r>
            <a:endParaRPr sz="1000">
              <a:solidFill>
                <a:schemeClr val="dk1"/>
              </a:solidFill>
            </a:endParaRPr>
          </a:p>
          <a:p>
            <a:pPr indent="457200" lvl="0" marL="0" rtl="0" algn="l">
              <a:lnSpc>
                <a:spcPct val="100000"/>
              </a:lnSpc>
              <a:spcBef>
                <a:spcPts val="0"/>
              </a:spcBef>
              <a:spcAft>
                <a:spcPts val="0"/>
              </a:spcAft>
              <a:buNone/>
            </a:pPr>
            <a:r>
              <a:rPr lang="pt-BR" sz="1000">
                <a:solidFill>
                  <a:schemeClr val="dk1"/>
                </a:solidFill>
              </a:rPr>
              <a:t>string </a:t>
            </a:r>
            <a:r>
              <a:rPr lang="pt-BR" sz="1000">
                <a:solidFill>
                  <a:srgbClr val="996633"/>
                </a:solidFill>
              </a:rPr>
              <a:t>$genero</a:t>
            </a:r>
            <a:r>
              <a:rPr lang="pt-BR" sz="1000">
                <a:solidFill>
                  <a:schemeClr val="dk1"/>
                </a:solidFill>
              </a:rPr>
              <a:t>, string </a:t>
            </a:r>
            <a:r>
              <a:rPr lang="pt-BR" sz="1000">
                <a:solidFill>
                  <a:srgbClr val="996633"/>
                </a:solidFill>
              </a:rPr>
              <a:t>$cargo</a:t>
            </a:r>
            <a:r>
              <a:rPr lang="pt-BR" sz="1000">
                <a:solidFill>
                  <a:schemeClr val="dk1"/>
                </a:solidFill>
              </a:rPr>
              <a:t>) </a:t>
            </a:r>
            <a:r>
              <a:rPr lang="pt-BR" sz="1000">
                <a:solidFill>
                  <a:srgbClr val="333333"/>
                </a:solidFill>
              </a:rPr>
              <a:t>:</a:t>
            </a:r>
            <a:r>
              <a:rPr lang="pt-BR" sz="1000">
                <a:solidFill>
                  <a:schemeClr val="dk1"/>
                </a:solidFill>
              </a:rPr>
              <a:t> Iterable;</a:t>
            </a:r>
            <a:endParaRPr sz="1000">
              <a:solidFill>
                <a:schemeClr val="dk1"/>
              </a:solidFill>
            </a:endParaRPr>
          </a:p>
          <a:p>
            <a:pPr indent="0" lvl="0" marL="0" rtl="0" algn="l">
              <a:lnSpc>
                <a:spcPct val="100000"/>
              </a:lnSpc>
              <a:spcBef>
                <a:spcPts val="0"/>
              </a:spcBef>
              <a:spcAft>
                <a:spcPts val="0"/>
              </a:spcAft>
              <a:buNone/>
            </a:pPr>
            <a:r>
              <a:rPr lang="pt-BR" sz="1000">
                <a:solidFill>
                  <a:schemeClr val="dk1"/>
                </a:solidFill>
              </a:rPr>
              <a:t>}</a:t>
            </a:r>
            <a:endParaRPr sz="1000">
              <a:solidFill>
                <a:schemeClr val="dk1"/>
              </a:solidFill>
            </a:endParaRPr>
          </a:p>
          <a:p>
            <a:pPr indent="0" lvl="0" marL="0" rtl="0" algn="l">
              <a:lnSpc>
                <a:spcPct val="100000"/>
              </a:lnSpc>
              <a:spcBef>
                <a:spcPts val="0"/>
              </a:spcBef>
              <a:spcAft>
                <a:spcPts val="0"/>
              </a:spcAft>
              <a:buNone/>
            </a:pPr>
            <a:r>
              <a:t/>
            </a:r>
            <a:endParaRPr sz="1000">
              <a:solidFill>
                <a:schemeClr val="dk1"/>
              </a:solidFill>
            </a:endParaRPr>
          </a:p>
          <a:p>
            <a:pPr indent="0" lvl="0" marL="0" rtl="0" algn="l">
              <a:lnSpc>
                <a:spcPct val="100000"/>
              </a:lnSpc>
              <a:spcBef>
                <a:spcPts val="0"/>
              </a:spcBef>
              <a:spcAft>
                <a:spcPts val="0"/>
              </a:spcAft>
              <a:buNone/>
            </a:pPr>
            <a:r>
              <a:rPr b="1" lang="pt-BR" sz="1000">
                <a:solidFill>
                  <a:srgbClr val="008800"/>
                </a:solidFill>
              </a:rPr>
              <a:t>class</a:t>
            </a:r>
            <a:r>
              <a:rPr lang="pt-BR" sz="1000">
                <a:solidFill>
                  <a:schemeClr val="dk1"/>
                </a:solidFill>
              </a:rPr>
              <a:t> </a:t>
            </a:r>
            <a:r>
              <a:rPr b="1" lang="pt-BR" sz="1000">
                <a:solidFill>
                  <a:srgbClr val="BB0066"/>
                </a:solidFill>
              </a:rPr>
              <a:t>Funcionario</a:t>
            </a:r>
            <a:r>
              <a:rPr lang="pt-BR" sz="1000">
                <a:solidFill>
                  <a:schemeClr val="dk1"/>
                </a:solidFill>
              </a:rPr>
              <a:t> {</a:t>
            </a:r>
            <a:endParaRPr sz="1000">
              <a:solidFill>
                <a:schemeClr val="dk1"/>
              </a:solidFill>
            </a:endParaRPr>
          </a:p>
          <a:p>
            <a:pPr indent="0" lvl="0" marL="0" rtl="0" algn="l">
              <a:lnSpc>
                <a:spcPct val="100000"/>
              </a:lnSpc>
              <a:spcBef>
                <a:spcPts val="0"/>
              </a:spcBef>
              <a:spcAft>
                <a:spcPts val="0"/>
              </a:spcAft>
              <a:buNone/>
            </a:pPr>
            <a:r>
              <a:rPr lang="pt-BR" sz="1000">
                <a:solidFill>
                  <a:schemeClr val="dk1"/>
                </a:solidFill>
              </a:rPr>
              <a:t>    </a:t>
            </a:r>
            <a:r>
              <a:rPr b="1" lang="pt-BR" sz="1000">
                <a:solidFill>
                  <a:srgbClr val="008800"/>
                </a:solidFill>
              </a:rPr>
              <a:t>public</a:t>
            </a:r>
            <a:r>
              <a:rPr lang="pt-BR" sz="1000">
                <a:solidFill>
                  <a:schemeClr val="dk1"/>
                </a:solidFill>
              </a:rPr>
              <a:t> string </a:t>
            </a:r>
            <a:r>
              <a:rPr lang="pt-BR" sz="1000">
                <a:solidFill>
                  <a:srgbClr val="996633"/>
                </a:solidFill>
              </a:rPr>
              <a:t>$nome</a:t>
            </a:r>
            <a:r>
              <a:rPr lang="pt-BR" sz="1000">
                <a:solidFill>
                  <a:schemeClr val="dk1"/>
                </a:solidFill>
              </a:rPr>
              <a:t>; </a:t>
            </a:r>
            <a:r>
              <a:rPr b="1" lang="pt-BR" sz="1000">
                <a:solidFill>
                  <a:srgbClr val="008800"/>
                </a:solidFill>
              </a:rPr>
              <a:t>public</a:t>
            </a:r>
            <a:r>
              <a:rPr lang="pt-BR" sz="1000">
                <a:solidFill>
                  <a:schemeClr val="dk1"/>
                </a:solidFill>
              </a:rPr>
              <a:t> string </a:t>
            </a:r>
            <a:r>
              <a:rPr lang="pt-BR" sz="1000">
                <a:solidFill>
                  <a:srgbClr val="996633"/>
                </a:solidFill>
              </a:rPr>
              <a:t>$sexo</a:t>
            </a:r>
            <a:r>
              <a:rPr lang="pt-BR" sz="1000">
                <a:solidFill>
                  <a:schemeClr val="dk1"/>
                </a:solidFill>
              </a:rPr>
              <a:t>;</a:t>
            </a:r>
            <a:endParaRPr sz="1000">
              <a:solidFill>
                <a:schemeClr val="dk1"/>
              </a:solidFill>
            </a:endParaRPr>
          </a:p>
          <a:p>
            <a:pPr indent="0" lvl="0" marL="0" rtl="0" algn="l">
              <a:lnSpc>
                <a:spcPct val="100000"/>
              </a:lnSpc>
              <a:spcBef>
                <a:spcPts val="0"/>
              </a:spcBef>
              <a:spcAft>
                <a:spcPts val="0"/>
              </a:spcAft>
              <a:buNone/>
            </a:pPr>
            <a:r>
              <a:rPr lang="pt-BR" sz="1000">
                <a:solidFill>
                  <a:schemeClr val="dk1"/>
                </a:solidFill>
              </a:rPr>
              <a:t>    </a:t>
            </a:r>
            <a:r>
              <a:rPr b="1" lang="pt-BR" sz="1000">
                <a:solidFill>
                  <a:srgbClr val="008800"/>
                </a:solidFill>
              </a:rPr>
              <a:t>public</a:t>
            </a:r>
            <a:r>
              <a:rPr lang="pt-BR" sz="1000">
                <a:solidFill>
                  <a:schemeClr val="dk1"/>
                </a:solidFill>
              </a:rPr>
              <a:t> string </a:t>
            </a:r>
            <a:r>
              <a:rPr lang="pt-BR" sz="1000">
                <a:solidFill>
                  <a:srgbClr val="996633"/>
                </a:solidFill>
              </a:rPr>
              <a:t>$cargo</a:t>
            </a:r>
            <a:r>
              <a:rPr lang="pt-BR" sz="1000">
                <a:solidFill>
                  <a:schemeClr val="dk1"/>
                </a:solidFill>
              </a:rPr>
              <a:t>;</a:t>
            </a:r>
            <a:endParaRPr sz="1000">
              <a:solidFill>
                <a:schemeClr val="dk1"/>
              </a:solidFill>
            </a:endParaRPr>
          </a:p>
          <a:p>
            <a:pPr indent="0" lvl="0" marL="0" rtl="0" algn="l">
              <a:lnSpc>
                <a:spcPct val="100000"/>
              </a:lnSpc>
              <a:spcBef>
                <a:spcPts val="0"/>
              </a:spcBef>
              <a:spcAft>
                <a:spcPts val="0"/>
              </a:spcAft>
              <a:buNone/>
            </a:pPr>
            <a:r>
              <a:rPr lang="pt-BR" sz="1000">
                <a:solidFill>
                  <a:schemeClr val="dk1"/>
                </a:solidFill>
              </a:rPr>
              <a:t>    </a:t>
            </a:r>
            <a:r>
              <a:rPr b="1" lang="pt-BR" sz="1000">
                <a:solidFill>
                  <a:srgbClr val="008800"/>
                </a:solidFill>
              </a:rPr>
              <a:t>public</a:t>
            </a:r>
            <a:r>
              <a:rPr lang="pt-BR" sz="1000">
                <a:solidFill>
                  <a:schemeClr val="dk1"/>
                </a:solidFill>
              </a:rPr>
              <a:t> </a:t>
            </a:r>
            <a:r>
              <a:rPr b="1" lang="pt-BR" sz="1000">
                <a:solidFill>
                  <a:srgbClr val="008800"/>
                </a:solidFill>
              </a:rPr>
              <a:t>function</a:t>
            </a:r>
            <a:r>
              <a:rPr lang="pt-BR" sz="1000">
                <a:solidFill>
                  <a:schemeClr val="dk1"/>
                </a:solidFill>
              </a:rPr>
              <a:t> </a:t>
            </a:r>
            <a:r>
              <a:rPr b="1" lang="pt-BR" sz="1000">
                <a:solidFill>
                  <a:srgbClr val="0066BB"/>
                </a:solidFill>
              </a:rPr>
              <a:t>__construct</a:t>
            </a:r>
            <a:r>
              <a:rPr lang="pt-BR" sz="1000">
                <a:solidFill>
                  <a:schemeClr val="dk1"/>
                </a:solidFill>
              </a:rPr>
              <a:t>(string </a:t>
            </a:r>
            <a:r>
              <a:rPr lang="pt-BR" sz="1000">
                <a:solidFill>
                  <a:srgbClr val="996633"/>
                </a:solidFill>
              </a:rPr>
              <a:t>$nome</a:t>
            </a:r>
            <a:r>
              <a:rPr lang="pt-BR" sz="1000">
                <a:solidFill>
                  <a:schemeClr val="dk1"/>
                </a:solidFill>
              </a:rPr>
              <a:t>, string </a:t>
            </a:r>
            <a:r>
              <a:rPr lang="pt-BR" sz="1000">
                <a:solidFill>
                  <a:srgbClr val="996633"/>
                </a:solidFill>
              </a:rPr>
              <a:t>$sexo</a:t>
            </a:r>
            <a:r>
              <a:rPr lang="pt-BR" sz="1000">
                <a:solidFill>
                  <a:schemeClr val="dk1"/>
                </a:solidFill>
              </a:rPr>
              <a:t>, string </a:t>
            </a:r>
            <a:r>
              <a:rPr lang="pt-BR" sz="1000">
                <a:solidFill>
                  <a:srgbClr val="996633"/>
                </a:solidFill>
              </a:rPr>
              <a:t>$cargo</a:t>
            </a:r>
            <a:r>
              <a:rPr lang="pt-BR" sz="1000">
                <a:solidFill>
                  <a:schemeClr val="dk1"/>
                </a:solidFill>
              </a:rPr>
              <a:t>){</a:t>
            </a:r>
            <a:endParaRPr sz="1000">
              <a:solidFill>
                <a:schemeClr val="dk1"/>
              </a:solidFill>
            </a:endParaRPr>
          </a:p>
          <a:p>
            <a:pPr indent="0" lvl="0" marL="0" rtl="0" algn="l">
              <a:lnSpc>
                <a:spcPct val="100000"/>
              </a:lnSpc>
              <a:spcBef>
                <a:spcPts val="0"/>
              </a:spcBef>
              <a:spcAft>
                <a:spcPts val="0"/>
              </a:spcAft>
              <a:buNone/>
            </a:pPr>
            <a:r>
              <a:rPr lang="pt-BR" sz="1000">
                <a:solidFill>
                  <a:schemeClr val="dk1"/>
                </a:solidFill>
              </a:rPr>
              <a:t>        </a:t>
            </a:r>
            <a:r>
              <a:rPr lang="pt-BR" sz="1000">
                <a:solidFill>
                  <a:srgbClr val="996633"/>
                </a:solidFill>
              </a:rPr>
              <a:t>$this</a:t>
            </a:r>
            <a:r>
              <a:rPr lang="pt-BR" sz="1000">
                <a:solidFill>
                  <a:srgbClr val="333333"/>
                </a:solidFill>
              </a:rPr>
              <a:t>-&gt;</a:t>
            </a:r>
            <a:r>
              <a:rPr lang="pt-BR" sz="1000">
                <a:solidFill>
                  <a:srgbClr val="0000CC"/>
                </a:solidFill>
              </a:rPr>
              <a:t>nome</a:t>
            </a:r>
            <a:r>
              <a:rPr lang="pt-BR" sz="1000">
                <a:solidFill>
                  <a:schemeClr val="dk1"/>
                </a:solidFill>
              </a:rPr>
              <a:t> </a:t>
            </a:r>
            <a:r>
              <a:rPr lang="pt-BR" sz="1000">
                <a:solidFill>
                  <a:srgbClr val="333333"/>
                </a:solidFill>
              </a:rPr>
              <a:t>=</a:t>
            </a:r>
            <a:r>
              <a:rPr lang="pt-BR" sz="1000">
                <a:solidFill>
                  <a:schemeClr val="dk1"/>
                </a:solidFill>
              </a:rPr>
              <a:t> </a:t>
            </a:r>
            <a:r>
              <a:rPr lang="pt-BR" sz="1000">
                <a:solidFill>
                  <a:srgbClr val="996633"/>
                </a:solidFill>
              </a:rPr>
              <a:t>$nome</a:t>
            </a:r>
            <a:r>
              <a:rPr lang="pt-BR" sz="1000">
                <a:solidFill>
                  <a:schemeClr val="dk1"/>
                </a:solidFill>
              </a:rPr>
              <a:t>;</a:t>
            </a:r>
            <a:endParaRPr sz="1000">
              <a:solidFill>
                <a:schemeClr val="dk1"/>
              </a:solidFill>
            </a:endParaRPr>
          </a:p>
          <a:p>
            <a:pPr indent="0" lvl="0" marL="0" rtl="0" algn="l">
              <a:lnSpc>
                <a:spcPct val="100000"/>
              </a:lnSpc>
              <a:spcBef>
                <a:spcPts val="0"/>
              </a:spcBef>
              <a:spcAft>
                <a:spcPts val="0"/>
              </a:spcAft>
              <a:buNone/>
            </a:pPr>
            <a:r>
              <a:rPr lang="pt-BR" sz="1000">
                <a:solidFill>
                  <a:schemeClr val="dk1"/>
                </a:solidFill>
              </a:rPr>
              <a:t>        </a:t>
            </a:r>
            <a:r>
              <a:rPr lang="pt-BR" sz="1000">
                <a:solidFill>
                  <a:srgbClr val="996633"/>
                </a:solidFill>
              </a:rPr>
              <a:t>$this</a:t>
            </a:r>
            <a:r>
              <a:rPr lang="pt-BR" sz="1000">
                <a:solidFill>
                  <a:srgbClr val="333333"/>
                </a:solidFill>
              </a:rPr>
              <a:t>-&gt;</a:t>
            </a:r>
            <a:r>
              <a:rPr lang="pt-BR" sz="1000">
                <a:solidFill>
                  <a:srgbClr val="0000CC"/>
                </a:solidFill>
              </a:rPr>
              <a:t>sexo</a:t>
            </a:r>
            <a:r>
              <a:rPr lang="pt-BR" sz="1000">
                <a:solidFill>
                  <a:schemeClr val="dk1"/>
                </a:solidFill>
              </a:rPr>
              <a:t> </a:t>
            </a:r>
            <a:r>
              <a:rPr lang="pt-BR" sz="1000">
                <a:solidFill>
                  <a:srgbClr val="333333"/>
                </a:solidFill>
              </a:rPr>
              <a:t>=</a:t>
            </a:r>
            <a:r>
              <a:rPr lang="pt-BR" sz="1000">
                <a:solidFill>
                  <a:schemeClr val="dk1"/>
                </a:solidFill>
              </a:rPr>
              <a:t> </a:t>
            </a:r>
            <a:r>
              <a:rPr lang="pt-BR" sz="1000">
                <a:solidFill>
                  <a:srgbClr val="996633"/>
                </a:solidFill>
              </a:rPr>
              <a:t>$sexo</a:t>
            </a:r>
            <a:r>
              <a:rPr lang="pt-BR" sz="1000">
                <a:solidFill>
                  <a:schemeClr val="dk1"/>
                </a:solidFill>
              </a:rPr>
              <a:t>;</a:t>
            </a:r>
            <a:endParaRPr sz="1000">
              <a:solidFill>
                <a:schemeClr val="dk1"/>
              </a:solidFill>
            </a:endParaRPr>
          </a:p>
          <a:p>
            <a:pPr indent="0" lvl="0" marL="0" rtl="0" algn="l">
              <a:lnSpc>
                <a:spcPct val="100000"/>
              </a:lnSpc>
              <a:spcBef>
                <a:spcPts val="0"/>
              </a:spcBef>
              <a:spcAft>
                <a:spcPts val="0"/>
              </a:spcAft>
              <a:buNone/>
            </a:pPr>
            <a:r>
              <a:rPr lang="pt-BR" sz="1000">
                <a:solidFill>
                  <a:schemeClr val="dk1"/>
                </a:solidFill>
              </a:rPr>
              <a:t>        </a:t>
            </a:r>
            <a:r>
              <a:rPr lang="pt-BR" sz="1000">
                <a:solidFill>
                  <a:srgbClr val="996633"/>
                </a:solidFill>
              </a:rPr>
              <a:t>$this</a:t>
            </a:r>
            <a:r>
              <a:rPr lang="pt-BR" sz="1000">
                <a:solidFill>
                  <a:srgbClr val="333333"/>
                </a:solidFill>
              </a:rPr>
              <a:t>-&gt;</a:t>
            </a:r>
            <a:r>
              <a:rPr lang="pt-BR" sz="1000">
                <a:solidFill>
                  <a:srgbClr val="0000CC"/>
                </a:solidFill>
              </a:rPr>
              <a:t>cargo</a:t>
            </a:r>
            <a:r>
              <a:rPr lang="pt-BR" sz="1000">
                <a:solidFill>
                  <a:schemeClr val="dk1"/>
                </a:solidFill>
              </a:rPr>
              <a:t> </a:t>
            </a:r>
            <a:r>
              <a:rPr lang="pt-BR" sz="1000">
                <a:solidFill>
                  <a:srgbClr val="333333"/>
                </a:solidFill>
              </a:rPr>
              <a:t>=</a:t>
            </a:r>
            <a:r>
              <a:rPr lang="pt-BR" sz="1000">
                <a:solidFill>
                  <a:schemeClr val="dk1"/>
                </a:solidFill>
              </a:rPr>
              <a:t> </a:t>
            </a:r>
            <a:r>
              <a:rPr lang="pt-BR" sz="1000">
                <a:solidFill>
                  <a:srgbClr val="996633"/>
                </a:solidFill>
              </a:rPr>
              <a:t>$cargo</a:t>
            </a:r>
            <a:r>
              <a:rPr lang="pt-BR" sz="1000">
                <a:solidFill>
                  <a:schemeClr val="dk1"/>
                </a:solidFill>
              </a:rPr>
              <a:t>;</a:t>
            </a:r>
            <a:endParaRPr sz="1000">
              <a:solidFill>
                <a:schemeClr val="dk1"/>
              </a:solidFill>
            </a:endParaRPr>
          </a:p>
          <a:p>
            <a:pPr indent="0" lvl="0" marL="0" rtl="0" algn="l">
              <a:lnSpc>
                <a:spcPct val="100000"/>
              </a:lnSpc>
              <a:spcBef>
                <a:spcPts val="0"/>
              </a:spcBef>
              <a:spcAft>
                <a:spcPts val="0"/>
              </a:spcAft>
              <a:buNone/>
            </a:pPr>
            <a:r>
              <a:rPr lang="pt-BR" sz="1000">
                <a:solidFill>
                  <a:schemeClr val="dk1"/>
                </a:solidFill>
              </a:rPr>
              <a:t>    }</a:t>
            </a:r>
            <a:endParaRPr sz="1000">
              <a:solidFill>
                <a:schemeClr val="dk1"/>
              </a:solidFill>
            </a:endParaRPr>
          </a:p>
          <a:p>
            <a:pPr indent="0" lvl="0" marL="0" rtl="0" algn="l">
              <a:lnSpc>
                <a:spcPct val="100000"/>
              </a:lnSpc>
              <a:spcBef>
                <a:spcPts val="0"/>
              </a:spcBef>
              <a:spcAft>
                <a:spcPts val="0"/>
              </a:spcAft>
              <a:buNone/>
            </a:pPr>
            <a:r>
              <a:rPr lang="pt-BR" sz="1000">
                <a:solidFill>
                  <a:schemeClr val="dk1"/>
                </a:solidFill>
              </a:rPr>
              <a:t>}</a:t>
            </a:r>
            <a:endParaRPr sz="1000">
              <a:solidFill>
                <a:schemeClr val="dk1"/>
              </a:solidFill>
            </a:endParaRPr>
          </a:p>
          <a:p>
            <a:pPr indent="0" lvl="0" marL="0" rtl="0" algn="l">
              <a:spcBef>
                <a:spcPts val="0"/>
              </a:spcBef>
              <a:spcAft>
                <a:spcPts val="0"/>
              </a:spcAft>
              <a:buClr>
                <a:schemeClr val="dk1"/>
              </a:buClr>
              <a:buSzPts val="1100"/>
              <a:buFont typeface="Arial"/>
              <a:buNone/>
            </a:pPr>
            <a:r>
              <a:rPr b="1" lang="pt-BR" sz="1000">
                <a:solidFill>
                  <a:srgbClr val="008800"/>
                </a:solidFill>
              </a:rPr>
              <a:t>class</a:t>
            </a:r>
            <a:r>
              <a:rPr lang="pt-BR" sz="1000">
                <a:solidFill>
                  <a:schemeClr val="dk1"/>
                </a:solidFill>
              </a:rPr>
              <a:t> </a:t>
            </a:r>
            <a:r>
              <a:rPr b="1" lang="pt-BR" sz="1000">
                <a:solidFill>
                  <a:srgbClr val="BB0066"/>
                </a:solidFill>
              </a:rPr>
              <a:t>Departamento</a:t>
            </a:r>
            <a:r>
              <a:rPr lang="pt-BR" sz="1000">
                <a:solidFill>
                  <a:schemeClr val="dk1"/>
                </a:solidFill>
              </a:rPr>
              <a:t> </a:t>
            </a:r>
            <a:r>
              <a:rPr b="1" lang="pt-BR" sz="1000">
                <a:solidFill>
                  <a:srgbClr val="008800"/>
                </a:solidFill>
              </a:rPr>
              <a:t>implements</a:t>
            </a:r>
            <a:r>
              <a:rPr lang="pt-BR" sz="1000">
                <a:solidFill>
                  <a:schemeClr val="dk1"/>
                </a:solidFill>
              </a:rPr>
              <a:t> Enumeravel {</a:t>
            </a:r>
            <a:endParaRPr sz="1000">
              <a:solidFill>
                <a:schemeClr val="dk1"/>
              </a:solidFill>
            </a:endParaRPr>
          </a:p>
          <a:p>
            <a:pPr indent="0" lvl="0" marL="0" rtl="0" algn="l">
              <a:spcBef>
                <a:spcPts val="0"/>
              </a:spcBef>
              <a:spcAft>
                <a:spcPts val="0"/>
              </a:spcAft>
              <a:buClr>
                <a:schemeClr val="dk1"/>
              </a:buClr>
              <a:buSzPts val="1100"/>
              <a:buFont typeface="Arial"/>
              <a:buNone/>
            </a:pPr>
            <a:r>
              <a:rPr lang="pt-BR" sz="1000">
                <a:solidFill>
                  <a:schemeClr val="dk1"/>
                </a:solidFill>
              </a:rPr>
              <a:t>    </a:t>
            </a:r>
            <a:r>
              <a:rPr b="1" lang="pt-BR" sz="1000">
                <a:solidFill>
                  <a:srgbClr val="008800"/>
                </a:solidFill>
              </a:rPr>
              <a:t>private</a:t>
            </a:r>
            <a:r>
              <a:rPr lang="pt-BR" sz="1000">
                <a:solidFill>
                  <a:schemeClr val="dk1"/>
                </a:solidFill>
              </a:rPr>
              <a:t> </a:t>
            </a:r>
            <a:r>
              <a:rPr b="1" lang="pt-BR" sz="1000">
                <a:solidFill>
                  <a:srgbClr val="008800"/>
                </a:solidFill>
              </a:rPr>
              <a:t>array</a:t>
            </a:r>
            <a:r>
              <a:rPr lang="pt-BR" sz="1000">
                <a:solidFill>
                  <a:schemeClr val="dk1"/>
                </a:solidFill>
              </a:rPr>
              <a:t> </a:t>
            </a:r>
            <a:r>
              <a:rPr lang="pt-BR" sz="1000">
                <a:solidFill>
                  <a:srgbClr val="996633"/>
                </a:solidFill>
              </a:rPr>
              <a:t>$funcionarios</a:t>
            </a:r>
            <a:r>
              <a:rPr lang="pt-BR" sz="1000">
                <a:solidFill>
                  <a:schemeClr val="dk1"/>
                </a:solidFill>
              </a:rPr>
              <a:t>;</a:t>
            </a:r>
            <a:endParaRPr sz="1000">
              <a:solidFill>
                <a:schemeClr val="dk1"/>
              </a:solidFill>
            </a:endParaRPr>
          </a:p>
          <a:p>
            <a:pPr indent="0" lvl="0" marL="0" rtl="0" algn="l">
              <a:spcBef>
                <a:spcPts val="0"/>
              </a:spcBef>
              <a:spcAft>
                <a:spcPts val="0"/>
              </a:spcAft>
              <a:buClr>
                <a:schemeClr val="dk1"/>
              </a:buClr>
              <a:buSzPts val="1100"/>
              <a:buFont typeface="Arial"/>
              <a:buNone/>
            </a:pPr>
            <a:r>
              <a:rPr lang="pt-BR" sz="1000">
                <a:solidFill>
                  <a:schemeClr val="dk1"/>
                </a:solidFill>
              </a:rPr>
              <a:t>    </a:t>
            </a:r>
            <a:r>
              <a:rPr b="1" lang="pt-BR" sz="1000">
                <a:solidFill>
                  <a:srgbClr val="008800"/>
                </a:solidFill>
              </a:rPr>
              <a:t>public</a:t>
            </a:r>
            <a:r>
              <a:rPr lang="pt-BR" sz="1000">
                <a:solidFill>
                  <a:schemeClr val="dk1"/>
                </a:solidFill>
              </a:rPr>
              <a:t> </a:t>
            </a:r>
            <a:r>
              <a:rPr b="1" lang="pt-BR" sz="1000">
                <a:solidFill>
                  <a:srgbClr val="008800"/>
                </a:solidFill>
              </a:rPr>
              <a:t>function</a:t>
            </a:r>
            <a:r>
              <a:rPr lang="pt-BR" sz="1000">
                <a:solidFill>
                  <a:schemeClr val="dk1"/>
                </a:solidFill>
              </a:rPr>
              <a:t> </a:t>
            </a:r>
            <a:r>
              <a:rPr b="1" lang="pt-BR" sz="1000">
                <a:solidFill>
                  <a:srgbClr val="0066BB"/>
                </a:solidFill>
              </a:rPr>
              <a:t>__construct</a:t>
            </a:r>
            <a:r>
              <a:rPr lang="pt-BR" sz="1000">
                <a:solidFill>
                  <a:schemeClr val="dk1"/>
                </a:solidFill>
              </a:rPr>
              <a:t>() {</a:t>
            </a:r>
            <a:endParaRPr sz="1000">
              <a:solidFill>
                <a:schemeClr val="dk1"/>
              </a:solidFill>
            </a:endParaRPr>
          </a:p>
          <a:p>
            <a:pPr indent="0" lvl="0" marL="0" rtl="0" algn="l">
              <a:spcBef>
                <a:spcPts val="0"/>
              </a:spcBef>
              <a:spcAft>
                <a:spcPts val="0"/>
              </a:spcAft>
              <a:buClr>
                <a:schemeClr val="dk1"/>
              </a:buClr>
              <a:buSzPts val="1100"/>
              <a:buFont typeface="Arial"/>
              <a:buNone/>
            </a:pPr>
            <a:r>
              <a:rPr lang="pt-BR" sz="1000">
                <a:solidFill>
                  <a:schemeClr val="dk1"/>
                </a:solidFill>
              </a:rPr>
              <a:t>        </a:t>
            </a:r>
            <a:r>
              <a:rPr lang="pt-BR" sz="1000">
                <a:solidFill>
                  <a:srgbClr val="996633"/>
                </a:solidFill>
              </a:rPr>
              <a:t>$this</a:t>
            </a:r>
            <a:r>
              <a:rPr lang="pt-BR" sz="1000">
                <a:solidFill>
                  <a:srgbClr val="333333"/>
                </a:solidFill>
              </a:rPr>
              <a:t>-&gt;</a:t>
            </a:r>
            <a:r>
              <a:rPr lang="pt-BR" sz="1000">
                <a:solidFill>
                  <a:srgbClr val="0000CC"/>
                </a:solidFill>
              </a:rPr>
              <a:t>funcionarios</a:t>
            </a:r>
            <a:r>
              <a:rPr lang="pt-BR" sz="1000">
                <a:solidFill>
                  <a:schemeClr val="dk1"/>
                </a:solidFill>
              </a:rPr>
              <a:t> </a:t>
            </a:r>
            <a:r>
              <a:rPr lang="pt-BR" sz="1000">
                <a:solidFill>
                  <a:srgbClr val="333333"/>
                </a:solidFill>
              </a:rPr>
              <a:t>=</a:t>
            </a:r>
            <a:r>
              <a:rPr lang="pt-BR" sz="1000">
                <a:solidFill>
                  <a:schemeClr val="dk1"/>
                </a:solidFill>
              </a:rPr>
              <a:t> [];</a:t>
            </a:r>
            <a:endParaRPr sz="1000">
              <a:solidFill>
                <a:schemeClr val="dk1"/>
              </a:solidFill>
            </a:endParaRPr>
          </a:p>
          <a:p>
            <a:pPr indent="0" lvl="0" marL="0" rtl="0" algn="l">
              <a:spcBef>
                <a:spcPts val="0"/>
              </a:spcBef>
              <a:spcAft>
                <a:spcPts val="0"/>
              </a:spcAft>
              <a:buClr>
                <a:schemeClr val="dk1"/>
              </a:buClr>
              <a:buSzPts val="1100"/>
              <a:buFont typeface="Arial"/>
              <a:buNone/>
            </a:pPr>
            <a:r>
              <a:rPr lang="pt-BR" sz="1000">
                <a:solidFill>
                  <a:schemeClr val="dk1"/>
                </a:solidFill>
              </a:rPr>
              <a:t>    }</a:t>
            </a:r>
            <a:endParaRPr sz="1000">
              <a:solidFill>
                <a:schemeClr val="dk1"/>
              </a:solidFill>
            </a:endParaRPr>
          </a:p>
          <a:p>
            <a:pPr indent="0" lvl="0" marL="0" rtl="0" algn="l">
              <a:spcBef>
                <a:spcPts val="0"/>
              </a:spcBef>
              <a:spcAft>
                <a:spcPts val="0"/>
              </a:spcAft>
              <a:buClr>
                <a:schemeClr val="dk1"/>
              </a:buClr>
              <a:buSzPts val="1100"/>
              <a:buFont typeface="Arial"/>
              <a:buNone/>
            </a:pPr>
            <a:r>
              <a:rPr lang="pt-BR" sz="1000">
                <a:solidFill>
                  <a:schemeClr val="dk1"/>
                </a:solidFill>
              </a:rPr>
              <a:t>    </a:t>
            </a:r>
            <a:r>
              <a:rPr b="1" lang="pt-BR" sz="1000">
                <a:solidFill>
                  <a:srgbClr val="008800"/>
                </a:solidFill>
              </a:rPr>
              <a:t>public</a:t>
            </a:r>
            <a:r>
              <a:rPr lang="pt-BR" sz="1000">
                <a:solidFill>
                  <a:schemeClr val="dk1"/>
                </a:solidFill>
              </a:rPr>
              <a:t> </a:t>
            </a:r>
            <a:r>
              <a:rPr b="1" lang="pt-BR" sz="1000">
                <a:solidFill>
                  <a:srgbClr val="008800"/>
                </a:solidFill>
              </a:rPr>
              <a:t>function</a:t>
            </a:r>
            <a:r>
              <a:rPr lang="pt-BR" sz="1000">
                <a:solidFill>
                  <a:schemeClr val="dk1"/>
                </a:solidFill>
              </a:rPr>
              <a:t> </a:t>
            </a:r>
            <a:r>
              <a:rPr b="1" lang="pt-BR" sz="1000">
                <a:solidFill>
                  <a:srgbClr val="0066BB"/>
                </a:solidFill>
              </a:rPr>
              <a:t>addFuncionario</a:t>
            </a:r>
            <a:r>
              <a:rPr lang="pt-BR" sz="1000">
                <a:solidFill>
                  <a:schemeClr val="dk1"/>
                </a:solidFill>
              </a:rPr>
              <a:t>(Funcionario </a:t>
            </a:r>
            <a:r>
              <a:rPr lang="pt-BR" sz="1000">
                <a:solidFill>
                  <a:srgbClr val="996633"/>
                </a:solidFill>
              </a:rPr>
              <a:t>$funcionario</a:t>
            </a:r>
            <a:r>
              <a:rPr lang="pt-BR" sz="1000">
                <a:solidFill>
                  <a:schemeClr val="dk1"/>
                </a:solidFill>
              </a:rPr>
              <a:t>) {</a:t>
            </a:r>
            <a:endParaRPr sz="1000">
              <a:solidFill>
                <a:schemeClr val="dk1"/>
              </a:solidFill>
            </a:endParaRPr>
          </a:p>
          <a:p>
            <a:pPr indent="0" lvl="0" marL="0" rtl="0" algn="l">
              <a:spcBef>
                <a:spcPts val="0"/>
              </a:spcBef>
              <a:spcAft>
                <a:spcPts val="0"/>
              </a:spcAft>
              <a:buClr>
                <a:schemeClr val="dk1"/>
              </a:buClr>
              <a:buSzPts val="1100"/>
              <a:buFont typeface="Arial"/>
              <a:buNone/>
            </a:pPr>
            <a:r>
              <a:rPr lang="pt-BR" sz="1000">
                <a:solidFill>
                  <a:schemeClr val="dk1"/>
                </a:solidFill>
              </a:rPr>
              <a:t>        </a:t>
            </a:r>
            <a:r>
              <a:rPr lang="pt-BR" sz="1000">
                <a:solidFill>
                  <a:srgbClr val="996633"/>
                </a:solidFill>
              </a:rPr>
              <a:t>$this</a:t>
            </a:r>
            <a:r>
              <a:rPr lang="pt-BR" sz="1000">
                <a:solidFill>
                  <a:srgbClr val="333333"/>
                </a:solidFill>
              </a:rPr>
              <a:t>-&gt;</a:t>
            </a:r>
            <a:r>
              <a:rPr lang="pt-BR" sz="1000">
                <a:solidFill>
                  <a:srgbClr val="0000CC"/>
                </a:solidFill>
              </a:rPr>
              <a:t>funcionarios</a:t>
            </a:r>
            <a:r>
              <a:rPr lang="pt-BR" sz="1000">
                <a:solidFill>
                  <a:schemeClr val="dk1"/>
                </a:solidFill>
              </a:rPr>
              <a:t>[] </a:t>
            </a:r>
            <a:r>
              <a:rPr lang="pt-BR" sz="1000">
                <a:solidFill>
                  <a:srgbClr val="333333"/>
                </a:solidFill>
              </a:rPr>
              <a:t>=</a:t>
            </a:r>
            <a:r>
              <a:rPr lang="pt-BR" sz="1000">
                <a:solidFill>
                  <a:schemeClr val="dk1"/>
                </a:solidFill>
              </a:rPr>
              <a:t> </a:t>
            </a:r>
            <a:r>
              <a:rPr lang="pt-BR" sz="1000">
                <a:solidFill>
                  <a:srgbClr val="996633"/>
                </a:solidFill>
              </a:rPr>
              <a:t>$funcionario</a:t>
            </a:r>
            <a:r>
              <a:rPr lang="pt-BR" sz="1000">
                <a:solidFill>
                  <a:schemeClr val="dk1"/>
                </a:solidFill>
              </a:rPr>
              <a:t>;</a:t>
            </a:r>
            <a:endParaRPr sz="1000">
              <a:solidFill>
                <a:schemeClr val="dk1"/>
              </a:solidFill>
            </a:endParaRPr>
          </a:p>
          <a:p>
            <a:pPr indent="0" lvl="0" marL="0" rtl="0" algn="l">
              <a:spcBef>
                <a:spcPts val="0"/>
              </a:spcBef>
              <a:spcAft>
                <a:spcPts val="0"/>
              </a:spcAft>
              <a:buClr>
                <a:schemeClr val="dk1"/>
              </a:buClr>
              <a:buSzPts val="1100"/>
              <a:buFont typeface="Arial"/>
              <a:buNone/>
            </a:pPr>
            <a:r>
              <a:rPr lang="pt-BR" sz="1000">
                <a:solidFill>
                  <a:schemeClr val="dk1"/>
                </a:solidFill>
              </a:rPr>
              <a:t>    }</a:t>
            </a:r>
            <a:endParaRPr sz="1000">
              <a:solidFill>
                <a:schemeClr val="dk1"/>
              </a:solidFill>
            </a:endParaRPr>
          </a:p>
          <a:p>
            <a:pPr indent="0" lvl="0" marL="0" rtl="0" algn="l">
              <a:spcBef>
                <a:spcPts val="0"/>
              </a:spcBef>
              <a:spcAft>
                <a:spcPts val="0"/>
              </a:spcAft>
              <a:buNone/>
            </a:pPr>
            <a:r>
              <a:rPr lang="pt-BR" sz="1000">
                <a:solidFill>
                  <a:schemeClr val="dk1"/>
                </a:solidFill>
              </a:rPr>
              <a:t>    </a:t>
            </a:r>
            <a:endParaRPr sz="1000">
              <a:solidFill>
                <a:schemeClr val="dk1"/>
              </a:solidFill>
            </a:endParaRPr>
          </a:p>
        </p:txBody>
      </p:sp>
      <p:sp>
        <p:nvSpPr>
          <p:cNvPr id="3791" name="Google Shape;3791;p466"/>
          <p:cNvSpPr txBox="1"/>
          <p:nvPr/>
        </p:nvSpPr>
        <p:spPr>
          <a:xfrm>
            <a:off x="4707375" y="1160425"/>
            <a:ext cx="4346100" cy="37635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pt-BR" sz="1000">
                <a:solidFill>
                  <a:srgbClr val="008800"/>
                </a:solidFill>
              </a:rPr>
              <a:t>public</a:t>
            </a:r>
            <a:r>
              <a:rPr lang="pt-BR" sz="1000">
                <a:solidFill>
                  <a:schemeClr val="dk1"/>
                </a:solidFill>
              </a:rPr>
              <a:t> </a:t>
            </a:r>
            <a:r>
              <a:rPr b="1" lang="pt-BR" sz="1000">
                <a:solidFill>
                  <a:srgbClr val="008800"/>
                </a:solidFill>
              </a:rPr>
              <a:t>function</a:t>
            </a:r>
            <a:r>
              <a:rPr lang="pt-BR" sz="1000">
                <a:solidFill>
                  <a:schemeClr val="dk1"/>
                </a:solidFill>
              </a:rPr>
              <a:t> </a:t>
            </a:r>
            <a:r>
              <a:rPr b="1" lang="pt-BR" sz="1000">
                <a:solidFill>
                  <a:srgbClr val="0066BB"/>
                </a:solidFill>
              </a:rPr>
              <a:t>getTotalPorGeneroECargo</a:t>
            </a:r>
            <a:r>
              <a:rPr lang="pt-BR" sz="1000">
                <a:solidFill>
                  <a:schemeClr val="dk1"/>
                </a:solidFill>
              </a:rPr>
              <a:t>(string </a:t>
            </a:r>
            <a:r>
              <a:rPr lang="pt-BR" sz="1000">
                <a:solidFill>
                  <a:srgbClr val="996633"/>
                </a:solidFill>
              </a:rPr>
              <a:t>$sexo</a:t>
            </a:r>
            <a:r>
              <a:rPr lang="pt-BR" sz="1000">
                <a:solidFill>
                  <a:schemeClr val="dk1"/>
                </a:solidFill>
              </a:rPr>
              <a:t>, string </a:t>
            </a:r>
            <a:r>
              <a:rPr lang="pt-BR" sz="1000">
                <a:solidFill>
                  <a:srgbClr val="996633"/>
                </a:solidFill>
              </a:rPr>
              <a:t>$cargo</a:t>
            </a:r>
            <a:r>
              <a:rPr lang="pt-BR" sz="1000">
                <a:solidFill>
                  <a:schemeClr val="dk1"/>
                </a:solidFill>
              </a:rPr>
              <a:t>)</a:t>
            </a:r>
            <a:r>
              <a:rPr lang="pt-BR" sz="1000">
                <a:solidFill>
                  <a:srgbClr val="333333"/>
                </a:solidFill>
              </a:rPr>
              <a:t>:</a:t>
            </a:r>
            <a:r>
              <a:rPr lang="pt-BR" sz="1000">
                <a:solidFill>
                  <a:schemeClr val="dk1"/>
                </a:solidFill>
              </a:rPr>
              <a:t> Iterable {</a:t>
            </a:r>
            <a:endParaRPr sz="1000">
              <a:solidFill>
                <a:schemeClr val="dk1"/>
              </a:solidFill>
            </a:endParaRPr>
          </a:p>
          <a:p>
            <a:pPr indent="0" lvl="0" marL="0" rtl="0" algn="l">
              <a:spcBef>
                <a:spcPts val="0"/>
              </a:spcBef>
              <a:spcAft>
                <a:spcPts val="0"/>
              </a:spcAft>
              <a:buNone/>
            </a:pPr>
            <a:r>
              <a:rPr lang="pt-BR" sz="1000">
                <a:solidFill>
                  <a:schemeClr val="dk1"/>
                </a:solidFill>
              </a:rPr>
              <a:t>        </a:t>
            </a:r>
            <a:r>
              <a:rPr b="1" lang="pt-BR" sz="1000">
                <a:solidFill>
                  <a:srgbClr val="008800"/>
                </a:solidFill>
              </a:rPr>
              <a:t>return</a:t>
            </a:r>
            <a:r>
              <a:rPr lang="pt-BR" sz="1000">
                <a:solidFill>
                  <a:schemeClr val="dk1"/>
                </a:solidFill>
              </a:rPr>
              <a:t> </a:t>
            </a:r>
            <a:r>
              <a:rPr lang="pt-BR" sz="1000">
                <a:solidFill>
                  <a:srgbClr val="007020"/>
                </a:solidFill>
              </a:rPr>
              <a:t>array_filter</a:t>
            </a:r>
            <a:r>
              <a:rPr lang="pt-BR" sz="1000">
                <a:solidFill>
                  <a:schemeClr val="dk1"/>
                </a:solidFill>
              </a:rPr>
              <a:t>(</a:t>
            </a:r>
            <a:r>
              <a:rPr lang="pt-BR" sz="1000">
                <a:solidFill>
                  <a:srgbClr val="996633"/>
                </a:solidFill>
              </a:rPr>
              <a:t>$this</a:t>
            </a:r>
            <a:r>
              <a:rPr lang="pt-BR" sz="1000">
                <a:solidFill>
                  <a:srgbClr val="333333"/>
                </a:solidFill>
              </a:rPr>
              <a:t>-&gt;</a:t>
            </a:r>
            <a:r>
              <a:rPr lang="pt-BR" sz="1000">
                <a:solidFill>
                  <a:srgbClr val="0000CC"/>
                </a:solidFill>
              </a:rPr>
              <a:t>funcionarios</a:t>
            </a:r>
            <a:r>
              <a:rPr lang="pt-BR" sz="1000">
                <a:solidFill>
                  <a:schemeClr val="dk1"/>
                </a:solidFill>
              </a:rPr>
              <a:t>, fn(</a:t>
            </a:r>
            <a:r>
              <a:rPr lang="pt-BR" sz="1000">
                <a:solidFill>
                  <a:srgbClr val="996633"/>
                </a:solidFill>
              </a:rPr>
              <a:t>$emp</a:t>
            </a:r>
            <a:r>
              <a:rPr lang="pt-BR" sz="1000">
                <a:solidFill>
                  <a:schemeClr val="dk1"/>
                </a:solidFill>
              </a:rPr>
              <a:t>) </a:t>
            </a:r>
            <a:r>
              <a:rPr lang="pt-BR" sz="1000">
                <a:solidFill>
                  <a:srgbClr val="333333"/>
                </a:solidFill>
              </a:rPr>
              <a:t>=&gt;</a:t>
            </a:r>
            <a:endParaRPr sz="1000">
              <a:solidFill>
                <a:schemeClr val="dk1"/>
              </a:solidFill>
            </a:endParaRPr>
          </a:p>
          <a:p>
            <a:pPr indent="0" lvl="0" marL="0" rtl="0" algn="l">
              <a:spcBef>
                <a:spcPts val="0"/>
              </a:spcBef>
              <a:spcAft>
                <a:spcPts val="0"/>
              </a:spcAft>
              <a:buNone/>
            </a:pPr>
            <a:r>
              <a:rPr lang="pt-BR" sz="1000">
                <a:solidFill>
                  <a:schemeClr val="dk1"/>
                </a:solidFill>
              </a:rPr>
              <a:t>                (</a:t>
            </a:r>
            <a:r>
              <a:rPr lang="pt-BR" sz="1000">
                <a:solidFill>
                  <a:srgbClr val="996633"/>
                </a:solidFill>
              </a:rPr>
              <a:t>$emp</a:t>
            </a:r>
            <a:r>
              <a:rPr lang="pt-BR" sz="1000">
                <a:solidFill>
                  <a:srgbClr val="333333"/>
                </a:solidFill>
              </a:rPr>
              <a:t>-&gt;</a:t>
            </a:r>
            <a:r>
              <a:rPr lang="pt-BR" sz="1000">
                <a:solidFill>
                  <a:srgbClr val="0000CC"/>
                </a:solidFill>
              </a:rPr>
              <a:t>sexo</a:t>
            </a:r>
            <a:r>
              <a:rPr lang="pt-BR" sz="1000">
                <a:solidFill>
                  <a:schemeClr val="dk1"/>
                </a:solidFill>
              </a:rPr>
              <a:t> </a:t>
            </a:r>
            <a:r>
              <a:rPr lang="pt-BR" sz="1000">
                <a:solidFill>
                  <a:srgbClr val="333333"/>
                </a:solidFill>
              </a:rPr>
              <a:t>==</a:t>
            </a:r>
            <a:r>
              <a:rPr lang="pt-BR" sz="1000">
                <a:solidFill>
                  <a:schemeClr val="dk1"/>
                </a:solidFill>
              </a:rPr>
              <a:t> </a:t>
            </a:r>
            <a:r>
              <a:rPr lang="pt-BR" sz="1000">
                <a:solidFill>
                  <a:srgbClr val="996633"/>
                </a:solidFill>
              </a:rPr>
              <a:t>$sexo</a:t>
            </a:r>
            <a:r>
              <a:rPr lang="pt-BR" sz="1000">
                <a:solidFill>
                  <a:schemeClr val="dk1"/>
                </a:solidFill>
              </a:rPr>
              <a:t> </a:t>
            </a:r>
            <a:r>
              <a:rPr lang="pt-BR" sz="1000">
                <a:solidFill>
                  <a:srgbClr val="333333"/>
                </a:solidFill>
              </a:rPr>
              <a:t>&amp;&amp;</a:t>
            </a:r>
            <a:r>
              <a:rPr lang="pt-BR" sz="1000">
                <a:solidFill>
                  <a:schemeClr val="dk1"/>
                </a:solidFill>
              </a:rPr>
              <a:t> </a:t>
            </a:r>
            <a:r>
              <a:rPr lang="pt-BR" sz="1000">
                <a:solidFill>
                  <a:srgbClr val="996633"/>
                </a:solidFill>
              </a:rPr>
              <a:t>$emp</a:t>
            </a:r>
            <a:r>
              <a:rPr lang="pt-BR" sz="1000">
                <a:solidFill>
                  <a:srgbClr val="333333"/>
                </a:solidFill>
              </a:rPr>
              <a:t>-&gt;</a:t>
            </a:r>
            <a:r>
              <a:rPr lang="pt-BR" sz="1000">
                <a:solidFill>
                  <a:srgbClr val="0000CC"/>
                </a:solidFill>
              </a:rPr>
              <a:t>cargo</a:t>
            </a:r>
            <a:r>
              <a:rPr lang="pt-BR" sz="1000">
                <a:solidFill>
                  <a:schemeClr val="dk1"/>
                </a:solidFill>
              </a:rPr>
              <a:t> </a:t>
            </a:r>
            <a:r>
              <a:rPr lang="pt-BR" sz="1000">
                <a:solidFill>
                  <a:srgbClr val="333333"/>
                </a:solidFill>
              </a:rPr>
              <a:t>==</a:t>
            </a:r>
            <a:r>
              <a:rPr lang="pt-BR" sz="1000">
                <a:solidFill>
                  <a:schemeClr val="dk1"/>
                </a:solidFill>
              </a:rPr>
              <a:t> </a:t>
            </a:r>
            <a:r>
              <a:rPr lang="pt-BR" sz="1000">
                <a:solidFill>
                  <a:srgbClr val="996633"/>
                </a:solidFill>
              </a:rPr>
              <a:t>$cargo</a:t>
            </a:r>
            <a:r>
              <a:rPr lang="pt-BR" sz="1000">
                <a:solidFill>
                  <a:schemeClr val="dk1"/>
                </a:solidFill>
              </a:rPr>
              <a:t>));</a:t>
            </a:r>
            <a:endParaRPr sz="1000">
              <a:solidFill>
                <a:schemeClr val="dk1"/>
              </a:solidFill>
            </a:endParaRPr>
          </a:p>
          <a:p>
            <a:pPr indent="0" lvl="0" marL="0" rtl="0" algn="l">
              <a:spcBef>
                <a:spcPts val="0"/>
              </a:spcBef>
              <a:spcAft>
                <a:spcPts val="0"/>
              </a:spcAft>
              <a:buNone/>
            </a:pPr>
            <a:r>
              <a:rPr lang="pt-BR" sz="1000">
                <a:solidFill>
                  <a:schemeClr val="dk1"/>
                </a:solidFill>
              </a:rPr>
              <a:t>    }</a:t>
            </a:r>
            <a:endParaRPr sz="1000">
              <a:solidFill>
                <a:schemeClr val="dk1"/>
              </a:solidFill>
            </a:endParaRPr>
          </a:p>
          <a:p>
            <a:pPr indent="0" lvl="0" marL="0" rtl="0" algn="l">
              <a:spcBef>
                <a:spcPts val="0"/>
              </a:spcBef>
              <a:spcAft>
                <a:spcPts val="0"/>
              </a:spcAft>
              <a:buNone/>
            </a:pPr>
            <a:r>
              <a:rPr lang="pt-BR" sz="1000">
                <a:solidFill>
                  <a:schemeClr val="dk1"/>
                </a:solidFill>
              </a:rPr>
              <a:t>}</a:t>
            </a:r>
            <a:endParaRPr sz="1000">
              <a:solidFill>
                <a:schemeClr val="dk1"/>
              </a:solidFill>
            </a:endParaRPr>
          </a:p>
          <a:p>
            <a:pPr indent="0" lvl="0" marL="0" rtl="0" algn="l">
              <a:spcBef>
                <a:spcPts val="0"/>
              </a:spcBef>
              <a:spcAft>
                <a:spcPts val="0"/>
              </a:spcAft>
              <a:buNone/>
            </a:pPr>
            <a:r>
              <a:t/>
            </a:r>
            <a:endParaRPr sz="1000">
              <a:solidFill>
                <a:schemeClr val="dk1"/>
              </a:solidFill>
            </a:endParaRPr>
          </a:p>
          <a:p>
            <a:pPr indent="0" lvl="0" marL="0" rtl="0" algn="l">
              <a:spcBef>
                <a:spcPts val="0"/>
              </a:spcBef>
              <a:spcAft>
                <a:spcPts val="0"/>
              </a:spcAft>
              <a:buNone/>
            </a:pPr>
            <a:r>
              <a:rPr b="1" lang="pt-BR" sz="1000">
                <a:solidFill>
                  <a:srgbClr val="008800"/>
                </a:solidFill>
              </a:rPr>
              <a:t>class</a:t>
            </a:r>
            <a:r>
              <a:rPr lang="pt-BR" sz="1000">
                <a:solidFill>
                  <a:schemeClr val="dk1"/>
                </a:solidFill>
              </a:rPr>
              <a:t> </a:t>
            </a:r>
            <a:r>
              <a:rPr b="1" lang="pt-BR" sz="1000">
                <a:solidFill>
                  <a:srgbClr val="BB0066"/>
                </a:solidFill>
              </a:rPr>
              <a:t>Relatorio</a:t>
            </a:r>
            <a:r>
              <a:rPr lang="pt-BR" sz="1000">
                <a:solidFill>
                  <a:schemeClr val="dk1"/>
                </a:solidFill>
              </a:rPr>
              <a:t> {</a:t>
            </a:r>
            <a:endParaRPr sz="1000">
              <a:solidFill>
                <a:schemeClr val="dk1"/>
              </a:solidFill>
            </a:endParaRPr>
          </a:p>
          <a:p>
            <a:pPr indent="0" lvl="0" marL="0" rtl="0" algn="l">
              <a:spcBef>
                <a:spcPts val="0"/>
              </a:spcBef>
              <a:spcAft>
                <a:spcPts val="0"/>
              </a:spcAft>
              <a:buNone/>
            </a:pPr>
            <a:r>
              <a:rPr lang="pt-BR" sz="1000">
                <a:solidFill>
                  <a:schemeClr val="dk1"/>
                </a:solidFill>
              </a:rPr>
              <a:t>    </a:t>
            </a:r>
            <a:r>
              <a:rPr b="1" lang="pt-BR" sz="1000">
                <a:solidFill>
                  <a:srgbClr val="008800"/>
                </a:solidFill>
              </a:rPr>
              <a:t>private</a:t>
            </a:r>
            <a:r>
              <a:rPr lang="pt-BR" sz="1000">
                <a:solidFill>
                  <a:schemeClr val="dk1"/>
                </a:solidFill>
              </a:rPr>
              <a:t> Enumeravel </a:t>
            </a:r>
            <a:r>
              <a:rPr lang="pt-BR" sz="1000">
                <a:solidFill>
                  <a:srgbClr val="996633"/>
                </a:solidFill>
              </a:rPr>
              <a:t>$enumeravel</a:t>
            </a:r>
            <a:r>
              <a:rPr lang="pt-BR" sz="1000">
                <a:solidFill>
                  <a:schemeClr val="dk1"/>
                </a:solidFill>
              </a:rPr>
              <a:t>;</a:t>
            </a:r>
            <a:endParaRPr sz="1000">
              <a:solidFill>
                <a:schemeClr val="dk1"/>
              </a:solidFill>
            </a:endParaRPr>
          </a:p>
          <a:p>
            <a:pPr indent="0" lvl="0" marL="0" rtl="0" algn="l">
              <a:spcBef>
                <a:spcPts val="0"/>
              </a:spcBef>
              <a:spcAft>
                <a:spcPts val="0"/>
              </a:spcAft>
              <a:buNone/>
            </a:pPr>
            <a:r>
              <a:rPr lang="pt-BR" sz="1000">
                <a:solidFill>
                  <a:schemeClr val="dk1"/>
                </a:solidFill>
              </a:rPr>
              <a:t>    </a:t>
            </a:r>
            <a:r>
              <a:rPr b="1" lang="pt-BR" sz="1000">
                <a:solidFill>
                  <a:srgbClr val="008800"/>
                </a:solidFill>
              </a:rPr>
              <a:t>public</a:t>
            </a:r>
            <a:r>
              <a:rPr lang="pt-BR" sz="1000">
                <a:solidFill>
                  <a:schemeClr val="dk1"/>
                </a:solidFill>
              </a:rPr>
              <a:t> </a:t>
            </a:r>
            <a:r>
              <a:rPr b="1" lang="pt-BR" sz="1000">
                <a:solidFill>
                  <a:srgbClr val="008800"/>
                </a:solidFill>
              </a:rPr>
              <a:t>function</a:t>
            </a:r>
            <a:r>
              <a:rPr lang="pt-BR" sz="1000">
                <a:solidFill>
                  <a:schemeClr val="dk1"/>
                </a:solidFill>
              </a:rPr>
              <a:t> </a:t>
            </a:r>
            <a:r>
              <a:rPr b="1" lang="pt-BR" sz="1000">
                <a:solidFill>
                  <a:srgbClr val="0066BB"/>
                </a:solidFill>
              </a:rPr>
              <a:t>__construct</a:t>
            </a:r>
            <a:r>
              <a:rPr lang="pt-BR" sz="1000">
                <a:solidFill>
                  <a:schemeClr val="dk1"/>
                </a:solidFill>
              </a:rPr>
              <a:t>(Enumeravel </a:t>
            </a:r>
            <a:r>
              <a:rPr lang="pt-BR" sz="1000">
                <a:solidFill>
                  <a:srgbClr val="996633"/>
                </a:solidFill>
              </a:rPr>
              <a:t>$enumeravel</a:t>
            </a:r>
            <a:r>
              <a:rPr lang="pt-BR" sz="1000">
                <a:solidFill>
                  <a:schemeClr val="dk1"/>
                </a:solidFill>
              </a:rPr>
              <a:t>){</a:t>
            </a:r>
            <a:endParaRPr sz="1000">
              <a:solidFill>
                <a:schemeClr val="dk1"/>
              </a:solidFill>
            </a:endParaRPr>
          </a:p>
          <a:p>
            <a:pPr indent="0" lvl="0" marL="0" rtl="0" algn="l">
              <a:spcBef>
                <a:spcPts val="0"/>
              </a:spcBef>
              <a:spcAft>
                <a:spcPts val="0"/>
              </a:spcAft>
              <a:buNone/>
            </a:pPr>
            <a:r>
              <a:rPr lang="pt-BR" sz="1000">
                <a:solidFill>
                  <a:schemeClr val="dk1"/>
                </a:solidFill>
              </a:rPr>
              <a:t>        </a:t>
            </a:r>
            <a:r>
              <a:rPr lang="pt-BR" sz="1000">
                <a:solidFill>
                  <a:srgbClr val="996633"/>
                </a:solidFill>
              </a:rPr>
              <a:t>$this</a:t>
            </a:r>
            <a:r>
              <a:rPr lang="pt-BR" sz="1000">
                <a:solidFill>
                  <a:srgbClr val="333333"/>
                </a:solidFill>
              </a:rPr>
              <a:t>-&gt;</a:t>
            </a:r>
            <a:r>
              <a:rPr lang="pt-BR" sz="1000">
                <a:solidFill>
                  <a:srgbClr val="0000CC"/>
                </a:solidFill>
              </a:rPr>
              <a:t>enumeravel</a:t>
            </a:r>
            <a:r>
              <a:rPr lang="pt-BR" sz="1000">
                <a:solidFill>
                  <a:schemeClr val="dk1"/>
                </a:solidFill>
              </a:rPr>
              <a:t> </a:t>
            </a:r>
            <a:r>
              <a:rPr lang="pt-BR" sz="1000">
                <a:solidFill>
                  <a:srgbClr val="333333"/>
                </a:solidFill>
              </a:rPr>
              <a:t>=</a:t>
            </a:r>
            <a:r>
              <a:rPr lang="pt-BR" sz="1000">
                <a:solidFill>
                  <a:schemeClr val="dk1"/>
                </a:solidFill>
              </a:rPr>
              <a:t> </a:t>
            </a:r>
            <a:r>
              <a:rPr lang="pt-BR" sz="1000">
                <a:solidFill>
                  <a:srgbClr val="996633"/>
                </a:solidFill>
              </a:rPr>
              <a:t>$enumeravel</a:t>
            </a:r>
            <a:r>
              <a:rPr lang="pt-BR" sz="1000">
                <a:solidFill>
                  <a:schemeClr val="dk1"/>
                </a:solidFill>
              </a:rPr>
              <a:t>;</a:t>
            </a:r>
            <a:endParaRPr sz="1000">
              <a:solidFill>
                <a:schemeClr val="dk1"/>
              </a:solidFill>
            </a:endParaRPr>
          </a:p>
          <a:p>
            <a:pPr indent="0" lvl="0" marL="0" rtl="0" algn="l">
              <a:spcBef>
                <a:spcPts val="0"/>
              </a:spcBef>
              <a:spcAft>
                <a:spcPts val="0"/>
              </a:spcAft>
              <a:buNone/>
            </a:pPr>
            <a:r>
              <a:rPr lang="pt-BR" sz="1000">
                <a:solidFill>
                  <a:schemeClr val="dk1"/>
                </a:solidFill>
              </a:rPr>
              <a:t>    }</a:t>
            </a:r>
            <a:endParaRPr sz="1000">
              <a:solidFill>
                <a:schemeClr val="dk1"/>
              </a:solidFill>
            </a:endParaRPr>
          </a:p>
          <a:p>
            <a:pPr indent="0" lvl="0" marL="0" rtl="0" algn="l">
              <a:spcBef>
                <a:spcPts val="0"/>
              </a:spcBef>
              <a:spcAft>
                <a:spcPts val="0"/>
              </a:spcAft>
              <a:buNone/>
            </a:pPr>
            <a:r>
              <a:rPr lang="pt-BR" sz="1000">
                <a:solidFill>
                  <a:schemeClr val="dk1"/>
                </a:solidFill>
              </a:rPr>
              <a:t>    </a:t>
            </a:r>
            <a:r>
              <a:rPr b="1" lang="pt-BR" sz="1000">
                <a:solidFill>
                  <a:srgbClr val="008800"/>
                </a:solidFill>
              </a:rPr>
              <a:t>public</a:t>
            </a:r>
            <a:r>
              <a:rPr lang="pt-BR" sz="1000">
                <a:solidFill>
                  <a:schemeClr val="dk1"/>
                </a:solidFill>
              </a:rPr>
              <a:t> </a:t>
            </a:r>
            <a:r>
              <a:rPr b="1" lang="pt-BR" sz="1000">
                <a:solidFill>
                  <a:srgbClr val="008800"/>
                </a:solidFill>
              </a:rPr>
              <a:t>function</a:t>
            </a:r>
            <a:r>
              <a:rPr lang="pt-BR" sz="1000">
                <a:solidFill>
                  <a:schemeClr val="dk1"/>
                </a:solidFill>
              </a:rPr>
              <a:t> </a:t>
            </a:r>
            <a:r>
              <a:rPr b="1" lang="pt-BR" sz="1000">
                <a:solidFill>
                  <a:srgbClr val="0066BB"/>
                </a:solidFill>
              </a:rPr>
              <a:t>getTotalGerentesMulheres</a:t>
            </a:r>
            <a:r>
              <a:rPr lang="pt-BR" sz="1000">
                <a:solidFill>
                  <a:schemeClr val="dk1"/>
                </a:solidFill>
              </a:rPr>
              <a:t>() </a:t>
            </a:r>
            <a:r>
              <a:rPr lang="pt-BR" sz="1000">
                <a:solidFill>
                  <a:srgbClr val="333333"/>
                </a:solidFill>
              </a:rPr>
              <a:t>:</a:t>
            </a:r>
            <a:r>
              <a:rPr lang="pt-BR" sz="1000">
                <a:solidFill>
                  <a:schemeClr val="dk1"/>
                </a:solidFill>
              </a:rPr>
              <a:t> int {</a:t>
            </a:r>
            <a:endParaRPr sz="1000">
              <a:solidFill>
                <a:schemeClr val="dk1"/>
              </a:solidFill>
            </a:endParaRPr>
          </a:p>
          <a:p>
            <a:pPr indent="0" lvl="0" marL="0" rtl="0" algn="l">
              <a:spcBef>
                <a:spcPts val="0"/>
              </a:spcBef>
              <a:spcAft>
                <a:spcPts val="0"/>
              </a:spcAft>
              <a:buNone/>
            </a:pPr>
            <a:r>
              <a:rPr lang="pt-BR" sz="1000">
                <a:solidFill>
                  <a:schemeClr val="dk1"/>
                </a:solidFill>
              </a:rPr>
              <a:t>        </a:t>
            </a:r>
            <a:r>
              <a:rPr b="1" lang="pt-BR" sz="1000">
                <a:solidFill>
                  <a:srgbClr val="008800"/>
                </a:solidFill>
              </a:rPr>
              <a:t>return</a:t>
            </a:r>
            <a:r>
              <a:rPr lang="pt-BR" sz="1000">
                <a:solidFill>
                  <a:schemeClr val="dk1"/>
                </a:solidFill>
              </a:rPr>
              <a:t> </a:t>
            </a:r>
            <a:r>
              <a:rPr lang="pt-BR" sz="1000">
                <a:solidFill>
                  <a:srgbClr val="007020"/>
                </a:solidFill>
              </a:rPr>
              <a:t>count</a:t>
            </a:r>
            <a:r>
              <a:rPr lang="pt-BR" sz="1000">
                <a:solidFill>
                  <a:schemeClr val="dk1"/>
                </a:solidFill>
              </a:rPr>
              <a:t>(</a:t>
            </a:r>
            <a:r>
              <a:rPr lang="pt-BR" sz="1000">
                <a:solidFill>
                  <a:srgbClr val="996633"/>
                </a:solidFill>
              </a:rPr>
              <a:t>$this</a:t>
            </a:r>
            <a:r>
              <a:rPr lang="pt-BR" sz="1000">
                <a:solidFill>
                  <a:srgbClr val="333333"/>
                </a:solidFill>
              </a:rPr>
              <a:t>-&gt;</a:t>
            </a:r>
            <a:r>
              <a:rPr lang="pt-BR" sz="1000">
                <a:solidFill>
                  <a:srgbClr val="0000CC"/>
                </a:solidFill>
              </a:rPr>
              <a:t>enumeravel</a:t>
            </a:r>
            <a:r>
              <a:rPr lang="pt-BR" sz="1000">
                <a:solidFill>
                  <a:srgbClr val="333333"/>
                </a:solidFill>
              </a:rPr>
              <a:t>-&gt;</a:t>
            </a:r>
            <a:r>
              <a:rPr lang="pt-BR" sz="1000">
                <a:solidFill>
                  <a:srgbClr val="0000CC"/>
                </a:solidFill>
              </a:rPr>
              <a:t>getTotalPorGeneroECargo</a:t>
            </a:r>
            <a:r>
              <a:rPr lang="pt-BR" sz="1000">
                <a:solidFill>
                  <a:schemeClr val="dk1"/>
                </a:solidFill>
              </a:rPr>
              <a:t>(</a:t>
            </a:r>
            <a:r>
              <a:rPr lang="pt-BR" sz="1000">
                <a:solidFill>
                  <a:schemeClr val="dk1"/>
                </a:solidFill>
                <a:highlight>
                  <a:srgbClr val="FFF0F0"/>
                </a:highlight>
              </a:rPr>
              <a:t>'F'</a:t>
            </a:r>
            <a:r>
              <a:rPr lang="pt-BR" sz="1000">
                <a:solidFill>
                  <a:schemeClr val="dk1"/>
                </a:solidFill>
              </a:rPr>
              <a:t>, </a:t>
            </a:r>
            <a:r>
              <a:rPr lang="pt-BR" sz="1000">
                <a:solidFill>
                  <a:schemeClr val="dk1"/>
                </a:solidFill>
                <a:highlight>
                  <a:srgbClr val="FFF0F0"/>
                </a:highlight>
              </a:rPr>
              <a:t>'Gerente'</a:t>
            </a:r>
            <a:r>
              <a:rPr lang="pt-BR" sz="1000">
                <a:solidFill>
                  <a:schemeClr val="dk1"/>
                </a:solidFill>
              </a:rPr>
              <a:t>));</a:t>
            </a:r>
            <a:endParaRPr sz="1000">
              <a:solidFill>
                <a:schemeClr val="dk1"/>
              </a:solidFill>
            </a:endParaRPr>
          </a:p>
          <a:p>
            <a:pPr indent="0" lvl="0" marL="0" rtl="0" algn="l">
              <a:spcBef>
                <a:spcPts val="0"/>
              </a:spcBef>
              <a:spcAft>
                <a:spcPts val="0"/>
              </a:spcAft>
              <a:buNone/>
            </a:pPr>
            <a:r>
              <a:rPr lang="pt-BR" sz="1000">
                <a:solidFill>
                  <a:schemeClr val="dk1"/>
                </a:solidFill>
              </a:rPr>
              <a:t>    }</a:t>
            </a:r>
            <a:endParaRPr sz="1000">
              <a:solidFill>
                <a:schemeClr val="dk1"/>
              </a:solidFill>
            </a:endParaRPr>
          </a:p>
          <a:p>
            <a:pPr indent="0" lvl="0" marL="0" rtl="0" algn="l">
              <a:spcBef>
                <a:spcPts val="0"/>
              </a:spcBef>
              <a:spcAft>
                <a:spcPts val="0"/>
              </a:spcAft>
              <a:buNone/>
            </a:pPr>
            <a:r>
              <a:rPr lang="pt-BR" sz="1000">
                <a:solidFill>
                  <a:schemeClr val="dk1"/>
                </a:solidFill>
              </a:rPr>
              <a:t>}</a:t>
            </a:r>
            <a:endParaRPr sz="1000">
              <a:solidFill>
                <a:schemeClr val="dk1"/>
              </a:solidFill>
            </a:endParaRPr>
          </a:p>
          <a:p>
            <a:pPr indent="0" lvl="0" marL="0" rtl="0" algn="l">
              <a:spcBef>
                <a:spcPts val="0"/>
              </a:spcBef>
              <a:spcAft>
                <a:spcPts val="0"/>
              </a:spcAft>
              <a:buNone/>
            </a:pPr>
            <a:r>
              <a:rPr lang="pt-BR" sz="1000">
                <a:solidFill>
                  <a:srgbClr val="996633"/>
                </a:solidFill>
              </a:rPr>
              <a:t>$departamento</a:t>
            </a:r>
            <a:r>
              <a:rPr lang="pt-BR" sz="1000">
                <a:solidFill>
                  <a:schemeClr val="dk1"/>
                </a:solidFill>
              </a:rPr>
              <a:t> </a:t>
            </a:r>
            <a:r>
              <a:rPr lang="pt-BR" sz="1000">
                <a:solidFill>
                  <a:srgbClr val="333333"/>
                </a:solidFill>
              </a:rPr>
              <a:t>=</a:t>
            </a:r>
            <a:r>
              <a:rPr lang="pt-BR" sz="1000">
                <a:solidFill>
                  <a:schemeClr val="dk1"/>
                </a:solidFill>
              </a:rPr>
              <a:t> </a:t>
            </a:r>
            <a:r>
              <a:rPr b="1" lang="pt-BR" sz="1000">
                <a:solidFill>
                  <a:srgbClr val="008800"/>
                </a:solidFill>
              </a:rPr>
              <a:t>new</a:t>
            </a:r>
            <a:r>
              <a:rPr lang="pt-BR" sz="1000">
                <a:solidFill>
                  <a:schemeClr val="dk1"/>
                </a:solidFill>
              </a:rPr>
              <a:t> Departamento();</a:t>
            </a:r>
            <a:endParaRPr sz="1000">
              <a:solidFill>
                <a:schemeClr val="dk1"/>
              </a:solidFill>
            </a:endParaRPr>
          </a:p>
          <a:p>
            <a:pPr indent="0" lvl="0" marL="0" rtl="0" algn="l">
              <a:spcBef>
                <a:spcPts val="0"/>
              </a:spcBef>
              <a:spcAft>
                <a:spcPts val="0"/>
              </a:spcAft>
              <a:buNone/>
            </a:pPr>
            <a:r>
              <a:rPr lang="pt-BR" sz="1000">
                <a:solidFill>
                  <a:srgbClr val="996633"/>
                </a:solidFill>
              </a:rPr>
              <a:t>$departamento</a:t>
            </a:r>
            <a:r>
              <a:rPr lang="pt-BR" sz="1000">
                <a:solidFill>
                  <a:srgbClr val="333333"/>
                </a:solidFill>
              </a:rPr>
              <a:t>-&gt;</a:t>
            </a:r>
            <a:r>
              <a:rPr lang="pt-BR" sz="1000">
                <a:solidFill>
                  <a:srgbClr val="0000CC"/>
                </a:solidFill>
              </a:rPr>
              <a:t>addFuncionario</a:t>
            </a:r>
            <a:r>
              <a:rPr lang="pt-BR" sz="1000">
                <a:solidFill>
                  <a:schemeClr val="dk1"/>
                </a:solidFill>
              </a:rPr>
              <a:t>(</a:t>
            </a:r>
            <a:r>
              <a:rPr b="1" lang="pt-BR" sz="1000">
                <a:solidFill>
                  <a:srgbClr val="008800"/>
                </a:solidFill>
              </a:rPr>
              <a:t>new</a:t>
            </a:r>
            <a:r>
              <a:rPr lang="pt-BR" sz="1000">
                <a:solidFill>
                  <a:schemeClr val="dk1"/>
                </a:solidFill>
              </a:rPr>
              <a:t> Funcionario(</a:t>
            </a:r>
            <a:r>
              <a:rPr lang="pt-BR" sz="1000">
                <a:solidFill>
                  <a:schemeClr val="dk1"/>
                </a:solidFill>
                <a:highlight>
                  <a:srgbClr val="FFF0F0"/>
                </a:highlight>
              </a:rPr>
              <a:t>'Maria'</a:t>
            </a:r>
            <a:r>
              <a:rPr lang="pt-BR" sz="1000">
                <a:solidFill>
                  <a:schemeClr val="dk1"/>
                </a:solidFill>
              </a:rPr>
              <a:t>,</a:t>
            </a:r>
            <a:r>
              <a:rPr lang="pt-BR" sz="1000">
                <a:solidFill>
                  <a:schemeClr val="dk1"/>
                </a:solidFill>
                <a:highlight>
                  <a:srgbClr val="FFF0F0"/>
                </a:highlight>
              </a:rPr>
              <a:t>'F'</a:t>
            </a:r>
            <a:r>
              <a:rPr lang="pt-BR" sz="1000">
                <a:solidFill>
                  <a:schemeClr val="dk1"/>
                </a:solidFill>
              </a:rPr>
              <a:t>, </a:t>
            </a:r>
            <a:r>
              <a:rPr lang="pt-BR" sz="1000">
                <a:solidFill>
                  <a:schemeClr val="dk1"/>
                </a:solidFill>
                <a:highlight>
                  <a:srgbClr val="FFF0F0"/>
                </a:highlight>
              </a:rPr>
              <a:t>'Gerente'</a:t>
            </a:r>
            <a:r>
              <a:rPr lang="pt-BR" sz="1000">
                <a:solidFill>
                  <a:schemeClr val="dk1"/>
                </a:solidFill>
              </a:rPr>
              <a:t>));</a:t>
            </a:r>
            <a:endParaRPr sz="1000">
              <a:solidFill>
                <a:schemeClr val="dk1"/>
              </a:solidFill>
            </a:endParaRPr>
          </a:p>
          <a:p>
            <a:pPr indent="0" lvl="0" marL="0" rtl="0" algn="l">
              <a:spcBef>
                <a:spcPts val="0"/>
              </a:spcBef>
              <a:spcAft>
                <a:spcPts val="0"/>
              </a:spcAft>
              <a:buNone/>
            </a:pPr>
            <a:r>
              <a:rPr lang="pt-BR" sz="1000">
                <a:solidFill>
                  <a:srgbClr val="996633"/>
                </a:solidFill>
              </a:rPr>
              <a:t>$departamento</a:t>
            </a:r>
            <a:r>
              <a:rPr lang="pt-BR" sz="1000">
                <a:solidFill>
                  <a:srgbClr val="333333"/>
                </a:solidFill>
              </a:rPr>
              <a:t>-&gt;</a:t>
            </a:r>
            <a:r>
              <a:rPr lang="pt-BR" sz="1000">
                <a:solidFill>
                  <a:srgbClr val="0000CC"/>
                </a:solidFill>
              </a:rPr>
              <a:t>addFuncionario</a:t>
            </a:r>
            <a:r>
              <a:rPr lang="pt-BR" sz="1000">
                <a:solidFill>
                  <a:schemeClr val="dk1"/>
                </a:solidFill>
              </a:rPr>
              <a:t>(</a:t>
            </a:r>
            <a:r>
              <a:rPr b="1" lang="pt-BR" sz="1000">
                <a:solidFill>
                  <a:srgbClr val="008800"/>
                </a:solidFill>
              </a:rPr>
              <a:t>new</a:t>
            </a:r>
            <a:r>
              <a:rPr lang="pt-BR" sz="1000">
                <a:solidFill>
                  <a:schemeClr val="dk1"/>
                </a:solidFill>
              </a:rPr>
              <a:t> Funcionario(</a:t>
            </a:r>
            <a:r>
              <a:rPr lang="pt-BR" sz="1000">
                <a:solidFill>
                  <a:schemeClr val="dk1"/>
                </a:solidFill>
                <a:highlight>
                  <a:srgbClr val="FFF0F0"/>
                </a:highlight>
              </a:rPr>
              <a:t>'Luiza'</a:t>
            </a:r>
            <a:r>
              <a:rPr lang="pt-BR" sz="1000">
                <a:solidFill>
                  <a:schemeClr val="dk1"/>
                </a:solidFill>
              </a:rPr>
              <a:t>,</a:t>
            </a:r>
            <a:r>
              <a:rPr lang="pt-BR" sz="1000">
                <a:solidFill>
                  <a:schemeClr val="dk1"/>
                </a:solidFill>
                <a:highlight>
                  <a:srgbClr val="FFF0F0"/>
                </a:highlight>
              </a:rPr>
              <a:t>'F'</a:t>
            </a:r>
            <a:r>
              <a:rPr lang="pt-BR" sz="1000">
                <a:solidFill>
                  <a:schemeClr val="dk1"/>
                </a:solidFill>
              </a:rPr>
              <a:t>, </a:t>
            </a:r>
            <a:r>
              <a:rPr lang="pt-BR" sz="1000">
                <a:solidFill>
                  <a:schemeClr val="dk1"/>
                </a:solidFill>
                <a:highlight>
                  <a:srgbClr val="FFF0F0"/>
                </a:highlight>
              </a:rPr>
              <a:t>'Gerente'</a:t>
            </a:r>
            <a:r>
              <a:rPr lang="pt-BR" sz="1000">
                <a:solidFill>
                  <a:schemeClr val="dk1"/>
                </a:solidFill>
              </a:rPr>
              <a:t>));</a:t>
            </a:r>
            <a:endParaRPr sz="1000">
              <a:solidFill>
                <a:schemeClr val="dk1"/>
              </a:solidFill>
            </a:endParaRPr>
          </a:p>
          <a:p>
            <a:pPr indent="0" lvl="0" marL="0" rtl="0" algn="l">
              <a:spcBef>
                <a:spcPts val="0"/>
              </a:spcBef>
              <a:spcAft>
                <a:spcPts val="0"/>
              </a:spcAft>
              <a:buNone/>
            </a:pPr>
            <a:r>
              <a:rPr lang="pt-BR" sz="1000">
                <a:solidFill>
                  <a:srgbClr val="996633"/>
                </a:solidFill>
              </a:rPr>
              <a:t>$departamento</a:t>
            </a:r>
            <a:r>
              <a:rPr lang="pt-BR" sz="1000">
                <a:solidFill>
                  <a:srgbClr val="333333"/>
                </a:solidFill>
              </a:rPr>
              <a:t>-&gt;</a:t>
            </a:r>
            <a:r>
              <a:rPr lang="pt-BR" sz="1000">
                <a:solidFill>
                  <a:srgbClr val="0000CC"/>
                </a:solidFill>
              </a:rPr>
              <a:t>addFuncionario</a:t>
            </a:r>
            <a:r>
              <a:rPr lang="pt-BR" sz="1000">
                <a:solidFill>
                  <a:schemeClr val="dk1"/>
                </a:solidFill>
              </a:rPr>
              <a:t>(</a:t>
            </a:r>
            <a:r>
              <a:rPr b="1" lang="pt-BR" sz="1000">
                <a:solidFill>
                  <a:srgbClr val="008800"/>
                </a:solidFill>
              </a:rPr>
              <a:t>new</a:t>
            </a:r>
            <a:r>
              <a:rPr lang="pt-BR" sz="1000">
                <a:solidFill>
                  <a:schemeClr val="dk1"/>
                </a:solidFill>
              </a:rPr>
              <a:t> Funcionario(</a:t>
            </a:r>
            <a:r>
              <a:rPr lang="pt-BR" sz="1000">
                <a:solidFill>
                  <a:schemeClr val="dk1"/>
                </a:solidFill>
                <a:highlight>
                  <a:srgbClr val="FFF0F0"/>
                </a:highlight>
              </a:rPr>
              <a:t>'José'</a:t>
            </a:r>
            <a:r>
              <a:rPr lang="pt-BR" sz="1000">
                <a:solidFill>
                  <a:schemeClr val="dk1"/>
                </a:solidFill>
              </a:rPr>
              <a:t>,</a:t>
            </a:r>
            <a:r>
              <a:rPr lang="pt-BR" sz="1000">
                <a:solidFill>
                  <a:schemeClr val="dk1"/>
                </a:solidFill>
                <a:highlight>
                  <a:srgbClr val="FFF0F0"/>
                </a:highlight>
              </a:rPr>
              <a:t>'M'</a:t>
            </a:r>
            <a:r>
              <a:rPr lang="pt-BR" sz="1000">
                <a:solidFill>
                  <a:schemeClr val="dk1"/>
                </a:solidFill>
              </a:rPr>
              <a:t>, </a:t>
            </a:r>
            <a:r>
              <a:rPr lang="pt-BR" sz="1000">
                <a:solidFill>
                  <a:schemeClr val="dk1"/>
                </a:solidFill>
                <a:highlight>
                  <a:srgbClr val="FFF0F0"/>
                </a:highlight>
              </a:rPr>
              <a:t>'Gerente'</a:t>
            </a:r>
            <a:r>
              <a:rPr lang="pt-BR" sz="1000">
                <a:solidFill>
                  <a:schemeClr val="dk1"/>
                </a:solidFill>
              </a:rPr>
              <a:t>));</a:t>
            </a:r>
            <a:endParaRPr sz="1000">
              <a:solidFill>
                <a:schemeClr val="dk1"/>
              </a:solidFill>
            </a:endParaRPr>
          </a:p>
          <a:p>
            <a:pPr indent="0" lvl="0" marL="0" rtl="0" algn="l">
              <a:spcBef>
                <a:spcPts val="0"/>
              </a:spcBef>
              <a:spcAft>
                <a:spcPts val="0"/>
              </a:spcAft>
              <a:buNone/>
            </a:pPr>
            <a:r>
              <a:rPr lang="pt-BR" sz="1000">
                <a:solidFill>
                  <a:srgbClr val="996633"/>
                </a:solidFill>
              </a:rPr>
              <a:t>$empSt</a:t>
            </a:r>
            <a:r>
              <a:rPr lang="pt-BR" sz="1000">
                <a:solidFill>
                  <a:schemeClr val="dk1"/>
                </a:solidFill>
              </a:rPr>
              <a:t> </a:t>
            </a:r>
            <a:r>
              <a:rPr lang="pt-BR" sz="1000">
                <a:solidFill>
                  <a:srgbClr val="333333"/>
                </a:solidFill>
              </a:rPr>
              <a:t>=</a:t>
            </a:r>
            <a:r>
              <a:rPr lang="pt-BR" sz="1000">
                <a:solidFill>
                  <a:schemeClr val="dk1"/>
                </a:solidFill>
              </a:rPr>
              <a:t> </a:t>
            </a:r>
            <a:r>
              <a:rPr b="1" lang="pt-BR" sz="1000">
                <a:solidFill>
                  <a:srgbClr val="008800"/>
                </a:solidFill>
              </a:rPr>
              <a:t>new</a:t>
            </a:r>
            <a:r>
              <a:rPr lang="pt-BR" sz="1000">
                <a:solidFill>
                  <a:schemeClr val="dk1"/>
                </a:solidFill>
              </a:rPr>
              <a:t> Relatorio(</a:t>
            </a:r>
            <a:r>
              <a:rPr lang="pt-BR" sz="1000">
                <a:solidFill>
                  <a:srgbClr val="996633"/>
                </a:solidFill>
              </a:rPr>
              <a:t>$departamento</a:t>
            </a:r>
            <a:r>
              <a:rPr lang="pt-BR" sz="1000">
                <a:solidFill>
                  <a:schemeClr val="dk1"/>
                </a:solidFill>
              </a:rPr>
              <a:t>);</a:t>
            </a:r>
            <a:endParaRPr sz="1000">
              <a:solidFill>
                <a:schemeClr val="dk1"/>
              </a:solidFill>
            </a:endParaRPr>
          </a:p>
          <a:p>
            <a:pPr indent="0" lvl="0" marL="0" rtl="0" algn="l">
              <a:spcBef>
                <a:spcPts val="0"/>
              </a:spcBef>
              <a:spcAft>
                <a:spcPts val="0"/>
              </a:spcAft>
              <a:buNone/>
            </a:pPr>
            <a:r>
              <a:rPr b="1" lang="pt-BR" sz="1000">
                <a:solidFill>
                  <a:srgbClr val="008800"/>
                </a:solidFill>
              </a:rPr>
              <a:t>echo</a:t>
            </a:r>
            <a:r>
              <a:rPr lang="pt-BR" sz="1000">
                <a:solidFill>
                  <a:schemeClr val="dk1"/>
                </a:solidFill>
              </a:rPr>
              <a:t> </a:t>
            </a:r>
            <a:r>
              <a:rPr lang="pt-BR" sz="1000">
                <a:solidFill>
                  <a:srgbClr val="996633"/>
                </a:solidFill>
              </a:rPr>
              <a:t>$empSt</a:t>
            </a:r>
            <a:r>
              <a:rPr lang="pt-BR" sz="1000">
                <a:solidFill>
                  <a:srgbClr val="333333"/>
                </a:solidFill>
              </a:rPr>
              <a:t>-&gt;</a:t>
            </a:r>
            <a:r>
              <a:rPr lang="pt-BR" sz="1000">
                <a:solidFill>
                  <a:srgbClr val="0000CC"/>
                </a:solidFill>
              </a:rPr>
              <a:t>getTotalGerentesMulheres</a:t>
            </a:r>
            <a:r>
              <a:rPr lang="pt-BR" sz="1000">
                <a:solidFill>
                  <a:schemeClr val="dk1"/>
                </a:solidFill>
              </a:rPr>
              <a:t>();</a:t>
            </a:r>
            <a:endParaRPr/>
          </a:p>
        </p:txBody>
      </p:sp>
    </p:spTree>
  </p:cSld>
  <p:clrMapOvr>
    <a:masterClrMapping/>
  </p:clrMapOvr>
</p:sld>
</file>

<file path=ppt/slides/slide4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5" name="Shape 3795"/>
        <p:cNvGrpSpPr/>
        <p:nvPr/>
      </p:nvGrpSpPr>
      <p:grpSpPr>
        <a:xfrm>
          <a:off x="0" y="0"/>
          <a:ext cx="0" cy="0"/>
          <a:chOff x="0" y="0"/>
          <a:chExt cx="0" cy="0"/>
        </a:xfrm>
      </p:grpSpPr>
      <p:sp>
        <p:nvSpPr>
          <p:cNvPr id="3796" name="Google Shape;3796;p46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Design Patterns - Definições</a:t>
            </a:r>
            <a:endParaRPr/>
          </a:p>
        </p:txBody>
      </p:sp>
      <p:sp>
        <p:nvSpPr>
          <p:cNvPr id="3797" name="Google Shape;3797;p467"/>
          <p:cNvSpPr txBox="1"/>
          <p:nvPr>
            <p:ph idx="1" type="body"/>
          </p:nvPr>
        </p:nvSpPr>
        <p:spPr>
          <a:xfrm>
            <a:off x="311700" y="1152475"/>
            <a:ext cx="8520600" cy="3717000"/>
          </a:xfrm>
          <a:prstGeom prst="rect">
            <a:avLst/>
          </a:prstGeom>
        </p:spPr>
        <p:txBody>
          <a:bodyPr anchorCtr="0" anchor="t" bIns="91425" lIns="91425" spcFirstLastPara="1" rIns="91425" wrap="square" tIns="91425">
            <a:noAutofit/>
          </a:bodyPr>
          <a:lstStyle/>
          <a:p>
            <a:pPr indent="-336550" lvl="0" marL="457200" rtl="0" algn="just">
              <a:spcBef>
                <a:spcPts val="0"/>
              </a:spcBef>
              <a:spcAft>
                <a:spcPts val="0"/>
              </a:spcAft>
              <a:buSzPts val="1700"/>
              <a:buChar char="●"/>
            </a:pPr>
            <a:r>
              <a:rPr i="1" lang="pt-BR" sz="1700"/>
              <a:t>“Os padrões de design são </a:t>
            </a:r>
            <a:r>
              <a:rPr b="1" i="1" lang="pt-BR" sz="1700"/>
              <a:t>soluções </a:t>
            </a:r>
            <a:r>
              <a:rPr i="1" lang="pt-BR" sz="1700"/>
              <a:t>típicas para problemas comuns no design de software. Eles são como modelos pré-fabricados que você pode personalizar para resolver um problema de design recorrente em seu código”. </a:t>
            </a:r>
            <a:r>
              <a:rPr lang="pt-BR" sz="1700"/>
              <a:t>(SHVETS, 2019);</a:t>
            </a:r>
            <a:br>
              <a:rPr lang="pt-BR" sz="1700"/>
            </a:br>
            <a:endParaRPr sz="700"/>
          </a:p>
          <a:p>
            <a:pPr indent="-336550" lvl="0" marL="457200" rtl="0" algn="just">
              <a:spcBef>
                <a:spcPts val="0"/>
              </a:spcBef>
              <a:spcAft>
                <a:spcPts val="0"/>
              </a:spcAft>
              <a:buSzPts val="1700"/>
              <a:buChar char="●"/>
            </a:pPr>
            <a:r>
              <a:rPr i="1" lang="pt-BR" sz="1700"/>
              <a:t>“Um pattern é uma apresentação de uma </a:t>
            </a:r>
            <a:r>
              <a:rPr b="1" i="1" lang="pt-BR" sz="1700"/>
              <a:t>solução </a:t>
            </a:r>
            <a:r>
              <a:rPr i="1" lang="pt-BR" sz="1700"/>
              <a:t>para um problema </a:t>
            </a:r>
            <a:r>
              <a:rPr b="1" i="1" lang="pt-BR" sz="1700"/>
              <a:t>recorrente</a:t>
            </a:r>
            <a:r>
              <a:rPr i="1" lang="pt-BR" sz="1700"/>
              <a:t>. A solução é apenas a solução. O pattern é a apresentação, que leva você a uma discussão válida sobre a qualidade da apresentação”. </a:t>
            </a:r>
            <a:r>
              <a:rPr lang="pt-BR" sz="1700"/>
              <a:t>(COOKBURN, 2004);</a:t>
            </a:r>
            <a:br>
              <a:rPr lang="pt-BR" sz="1700"/>
            </a:br>
            <a:endParaRPr sz="1700"/>
          </a:p>
          <a:p>
            <a:pPr indent="-336550" lvl="0" marL="457200" marR="0" rtl="0" algn="just">
              <a:lnSpc>
                <a:spcPct val="115000"/>
              </a:lnSpc>
              <a:spcBef>
                <a:spcPts val="0"/>
              </a:spcBef>
              <a:spcAft>
                <a:spcPts val="0"/>
              </a:spcAft>
              <a:buSzPts val="1700"/>
              <a:buChar char="●"/>
            </a:pPr>
            <a:r>
              <a:rPr lang="pt-BR" sz="1700"/>
              <a:t>Design Patterns são templates que auxiliam na construção de softwares melhores e com maior escalabilidade e extensibilidade, permitindo que futuras alterações sejam aplicadas de forma menos custosa, mais rápidas e mais organizadas;</a:t>
            </a:r>
            <a:endParaRPr sz="1700"/>
          </a:p>
        </p:txBody>
      </p:sp>
    </p:spTree>
  </p:cSld>
  <p:clrMapOvr>
    <a:masterClrMapping/>
  </p:clrMapOvr>
</p:sld>
</file>

<file path=ppt/slides/slide4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1" name="Shape 3801"/>
        <p:cNvGrpSpPr/>
        <p:nvPr/>
      </p:nvGrpSpPr>
      <p:grpSpPr>
        <a:xfrm>
          <a:off x="0" y="0"/>
          <a:ext cx="0" cy="0"/>
          <a:chOff x="0" y="0"/>
          <a:chExt cx="0" cy="0"/>
        </a:xfrm>
      </p:grpSpPr>
      <p:sp>
        <p:nvSpPr>
          <p:cNvPr id="3802" name="Google Shape;3802;p46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Gang of Four Design Patterns</a:t>
            </a:r>
            <a:endParaRPr/>
          </a:p>
        </p:txBody>
      </p:sp>
      <p:pic>
        <p:nvPicPr>
          <p:cNvPr id="3803" name="Google Shape;3803;p468"/>
          <p:cNvPicPr preferRelativeResize="0"/>
          <p:nvPr/>
        </p:nvPicPr>
        <p:blipFill>
          <a:blip r:embed="rId3">
            <a:alphaModFix/>
          </a:blip>
          <a:stretch>
            <a:fillRect/>
          </a:stretch>
        </p:blipFill>
        <p:spPr>
          <a:xfrm>
            <a:off x="3231600" y="1131875"/>
            <a:ext cx="5600700" cy="3733800"/>
          </a:xfrm>
          <a:prstGeom prst="rect">
            <a:avLst/>
          </a:prstGeom>
          <a:noFill/>
          <a:ln>
            <a:noFill/>
          </a:ln>
        </p:spPr>
      </p:pic>
      <p:sp>
        <p:nvSpPr>
          <p:cNvPr id="3804" name="Google Shape;3804;p468"/>
          <p:cNvSpPr txBox="1"/>
          <p:nvPr/>
        </p:nvSpPr>
        <p:spPr>
          <a:xfrm>
            <a:off x="142275" y="1131875"/>
            <a:ext cx="3000000" cy="3733800"/>
          </a:xfrm>
          <a:prstGeom prst="rect">
            <a:avLst/>
          </a:prstGeom>
          <a:noFill/>
          <a:ln cap="flat" cmpd="sng" w="9525">
            <a:solidFill>
              <a:srgbClr val="000000"/>
            </a:solidFill>
            <a:prstDash val="dash"/>
            <a:round/>
            <a:headEnd len="sm" w="sm" type="none"/>
            <a:tailEnd len="sm" w="sm" type="none"/>
          </a:ln>
        </p:spPr>
        <p:txBody>
          <a:bodyPr anchorCtr="0" anchor="ctr" bIns="91425" lIns="91425" spcFirstLastPara="1" rIns="91425" wrap="square" tIns="91425">
            <a:noAutofit/>
          </a:bodyPr>
          <a:lstStyle/>
          <a:p>
            <a:pPr indent="0" lvl="0" marL="0" rtl="0" algn="just">
              <a:lnSpc>
                <a:spcPct val="115000"/>
              </a:lnSpc>
              <a:spcBef>
                <a:spcPts val="0"/>
              </a:spcBef>
              <a:spcAft>
                <a:spcPts val="0"/>
              </a:spcAft>
              <a:buNone/>
            </a:pPr>
            <a:r>
              <a:rPr lang="pt-BR" sz="1100">
                <a:solidFill>
                  <a:schemeClr val="dk1"/>
                </a:solidFill>
              </a:rPr>
              <a:t>O conjunto mais famoso de Design Patterns é compilado do livro de 1994, o </a:t>
            </a:r>
            <a:r>
              <a:rPr i="1" lang="pt-BR" sz="1100">
                <a:solidFill>
                  <a:schemeClr val="dk1"/>
                </a:solidFill>
              </a:rPr>
              <a:t>Design Patterns: Elements of Reusable Object-Oriented Software</a:t>
            </a:r>
            <a:r>
              <a:rPr lang="pt-BR" sz="1100">
                <a:solidFill>
                  <a:schemeClr val="dk1"/>
                </a:solidFill>
              </a:rPr>
              <a:t>. Seus autores são:</a:t>
            </a:r>
            <a:br>
              <a:rPr lang="pt-BR" sz="1100">
                <a:solidFill>
                  <a:schemeClr val="dk1"/>
                </a:solidFill>
              </a:rPr>
            </a:br>
            <a:endParaRPr sz="1100">
              <a:solidFill>
                <a:schemeClr val="dk1"/>
              </a:solidFill>
            </a:endParaRPr>
          </a:p>
          <a:p>
            <a:pPr indent="0" lvl="0" marL="0" rtl="0" algn="just">
              <a:lnSpc>
                <a:spcPct val="115000"/>
              </a:lnSpc>
              <a:spcBef>
                <a:spcPts val="0"/>
              </a:spcBef>
              <a:spcAft>
                <a:spcPts val="0"/>
              </a:spcAft>
              <a:buNone/>
            </a:pPr>
            <a:r>
              <a:rPr b="1" lang="pt-BR" sz="1100">
                <a:solidFill>
                  <a:schemeClr val="dk1"/>
                </a:solidFill>
              </a:rPr>
              <a:t>Erich Gamma</a:t>
            </a:r>
            <a:r>
              <a:rPr lang="pt-BR" sz="1100">
                <a:solidFill>
                  <a:schemeClr val="dk1"/>
                </a:solidFill>
              </a:rPr>
              <a:t>, que trabalha desde 2003 na Microsoft como líder de desenvolvimento do VSCode;</a:t>
            </a:r>
            <a:endParaRPr sz="1100">
              <a:solidFill>
                <a:schemeClr val="dk1"/>
              </a:solidFill>
            </a:endParaRPr>
          </a:p>
          <a:p>
            <a:pPr indent="0" lvl="0" marL="0" rtl="0" algn="just">
              <a:lnSpc>
                <a:spcPct val="115000"/>
              </a:lnSpc>
              <a:spcBef>
                <a:spcPts val="0"/>
              </a:spcBef>
              <a:spcAft>
                <a:spcPts val="0"/>
              </a:spcAft>
              <a:buNone/>
            </a:pPr>
            <a:r>
              <a:t/>
            </a:r>
            <a:endParaRPr sz="1100">
              <a:solidFill>
                <a:schemeClr val="dk1"/>
              </a:solidFill>
            </a:endParaRPr>
          </a:p>
          <a:p>
            <a:pPr indent="0" lvl="0" marL="0" rtl="0" algn="just">
              <a:lnSpc>
                <a:spcPct val="115000"/>
              </a:lnSpc>
              <a:spcBef>
                <a:spcPts val="0"/>
              </a:spcBef>
              <a:spcAft>
                <a:spcPts val="0"/>
              </a:spcAft>
              <a:buNone/>
            </a:pPr>
            <a:r>
              <a:rPr b="1" lang="pt-BR" sz="1100">
                <a:solidFill>
                  <a:schemeClr val="dk1"/>
                </a:solidFill>
              </a:rPr>
              <a:t>Richard Helm</a:t>
            </a:r>
            <a:r>
              <a:rPr lang="pt-BR" sz="1100">
                <a:solidFill>
                  <a:schemeClr val="dk1"/>
                </a:solidFill>
              </a:rPr>
              <a:t>, que atualmente trabalha como consultor de TI;</a:t>
            </a:r>
            <a:endParaRPr sz="1100">
              <a:solidFill>
                <a:schemeClr val="dk1"/>
              </a:solidFill>
            </a:endParaRPr>
          </a:p>
          <a:p>
            <a:pPr indent="0" lvl="0" marL="0" rtl="0" algn="just">
              <a:lnSpc>
                <a:spcPct val="115000"/>
              </a:lnSpc>
              <a:spcBef>
                <a:spcPts val="0"/>
              </a:spcBef>
              <a:spcAft>
                <a:spcPts val="0"/>
              </a:spcAft>
              <a:buNone/>
            </a:pPr>
            <a:r>
              <a:t/>
            </a:r>
            <a:endParaRPr sz="1100">
              <a:solidFill>
                <a:schemeClr val="dk1"/>
              </a:solidFill>
            </a:endParaRPr>
          </a:p>
          <a:p>
            <a:pPr indent="0" lvl="0" marL="0" rtl="0" algn="just">
              <a:lnSpc>
                <a:spcPct val="115000"/>
              </a:lnSpc>
              <a:spcBef>
                <a:spcPts val="0"/>
              </a:spcBef>
              <a:spcAft>
                <a:spcPts val="0"/>
              </a:spcAft>
              <a:buNone/>
            </a:pPr>
            <a:r>
              <a:rPr b="1" lang="pt-BR" sz="1100">
                <a:solidFill>
                  <a:schemeClr val="dk1"/>
                </a:solidFill>
              </a:rPr>
              <a:t>Ralph Johnson</a:t>
            </a:r>
            <a:r>
              <a:rPr lang="pt-BR" sz="1100">
                <a:solidFill>
                  <a:schemeClr val="dk1"/>
                </a:solidFill>
              </a:rPr>
              <a:t>, professor na Universidade de Illinois;</a:t>
            </a:r>
            <a:endParaRPr sz="1100">
              <a:solidFill>
                <a:schemeClr val="dk1"/>
              </a:solidFill>
            </a:endParaRPr>
          </a:p>
          <a:p>
            <a:pPr indent="0" lvl="0" marL="0" rtl="0" algn="just">
              <a:lnSpc>
                <a:spcPct val="115000"/>
              </a:lnSpc>
              <a:spcBef>
                <a:spcPts val="0"/>
              </a:spcBef>
              <a:spcAft>
                <a:spcPts val="0"/>
              </a:spcAft>
              <a:buNone/>
            </a:pPr>
            <a:r>
              <a:t/>
            </a:r>
            <a:endParaRPr sz="1100">
              <a:solidFill>
                <a:schemeClr val="dk1"/>
              </a:solidFill>
            </a:endParaRPr>
          </a:p>
          <a:p>
            <a:pPr indent="0" lvl="0" marL="0" rtl="0" algn="just">
              <a:lnSpc>
                <a:spcPct val="115000"/>
              </a:lnSpc>
              <a:spcBef>
                <a:spcPts val="0"/>
              </a:spcBef>
              <a:spcAft>
                <a:spcPts val="0"/>
              </a:spcAft>
              <a:buNone/>
            </a:pPr>
            <a:r>
              <a:rPr b="1" lang="pt-BR" sz="1100">
                <a:solidFill>
                  <a:schemeClr val="dk1"/>
                </a:solidFill>
              </a:rPr>
              <a:t>John Vlissides</a:t>
            </a:r>
            <a:r>
              <a:rPr lang="pt-BR" sz="1100">
                <a:solidFill>
                  <a:schemeClr val="dk1"/>
                </a:solidFill>
              </a:rPr>
              <a:t>, pesquisador na IBM que infelizmente faleceu em 2005 vítima de um tumor no cérebro;</a:t>
            </a:r>
            <a:endParaRPr/>
          </a:p>
        </p:txBody>
      </p:sp>
    </p:spTree>
  </p:cSld>
  <p:clrMapOvr>
    <a:masterClrMapping/>
  </p:clrMapOvr>
</p:sld>
</file>

<file path=ppt/slides/slide4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8" name="Shape 3808"/>
        <p:cNvGrpSpPr/>
        <p:nvPr/>
      </p:nvGrpSpPr>
      <p:grpSpPr>
        <a:xfrm>
          <a:off x="0" y="0"/>
          <a:ext cx="0" cy="0"/>
          <a:chOff x="0" y="0"/>
          <a:chExt cx="0" cy="0"/>
        </a:xfrm>
      </p:grpSpPr>
      <p:sp>
        <p:nvSpPr>
          <p:cNvPr id="3809" name="Google Shape;3809;p46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Grupos de Design Patterns GoF</a:t>
            </a:r>
            <a:endParaRPr/>
          </a:p>
        </p:txBody>
      </p:sp>
      <p:sp>
        <p:nvSpPr>
          <p:cNvPr id="3810" name="Google Shape;3810;p46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AutoNum type="arabicPeriod"/>
            </a:pPr>
            <a:r>
              <a:rPr b="1" lang="pt-BR"/>
              <a:t>Criacionais </a:t>
            </a:r>
            <a:r>
              <a:rPr lang="pt-BR"/>
              <a:t>(5): </a:t>
            </a:r>
            <a:br>
              <a:rPr lang="pt-BR"/>
            </a:br>
            <a:r>
              <a:rPr lang="pt-BR"/>
              <a:t>Abstract Factory, Builder, Factory Method, Prototype e Singleton;</a:t>
            </a:r>
            <a:br>
              <a:rPr lang="pt-BR"/>
            </a:br>
            <a:endParaRPr/>
          </a:p>
          <a:p>
            <a:pPr indent="-342900" lvl="0" marL="457200" rtl="0" algn="l">
              <a:spcBef>
                <a:spcPts val="0"/>
              </a:spcBef>
              <a:spcAft>
                <a:spcPts val="0"/>
              </a:spcAft>
              <a:buSzPts val="1800"/>
              <a:buAutoNum type="arabicPeriod"/>
            </a:pPr>
            <a:r>
              <a:rPr b="1" lang="pt-BR"/>
              <a:t>Estruturais </a:t>
            </a:r>
            <a:r>
              <a:rPr lang="pt-BR"/>
              <a:t>(7): </a:t>
            </a:r>
            <a:br>
              <a:rPr lang="pt-BR"/>
            </a:br>
            <a:r>
              <a:rPr lang="pt-BR"/>
              <a:t>Adapter, Bridge, Composite, Decorator, Facade, Flyweight e Proxy;</a:t>
            </a:r>
            <a:br>
              <a:rPr lang="pt-BR"/>
            </a:br>
            <a:endParaRPr/>
          </a:p>
          <a:p>
            <a:pPr indent="-342900" lvl="0" marL="457200" rtl="0" algn="l">
              <a:spcBef>
                <a:spcPts val="0"/>
              </a:spcBef>
              <a:spcAft>
                <a:spcPts val="0"/>
              </a:spcAft>
              <a:buSzPts val="1800"/>
              <a:buAutoNum type="arabicPeriod"/>
            </a:pPr>
            <a:r>
              <a:rPr b="1" lang="pt-BR"/>
              <a:t>Comportamentais </a:t>
            </a:r>
            <a:r>
              <a:rPr lang="pt-BR"/>
              <a:t>(11): </a:t>
            </a:r>
            <a:br>
              <a:rPr lang="pt-BR"/>
            </a:br>
            <a:r>
              <a:rPr lang="pt-BR"/>
              <a:t>Chain of Responsibility, Command, Interpreter, Iterator, Mediator, Memento Observer, State, Strategy, Template e Visitor;</a:t>
            </a:r>
            <a:endParaRPr/>
          </a:p>
        </p:txBody>
      </p:sp>
    </p:spTree>
  </p:cSld>
  <p:clrMapOvr>
    <a:masterClrMapping/>
  </p:clrMapOvr>
</p:sld>
</file>

<file path=ppt/slides/slide4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4" name="Shape 3814"/>
        <p:cNvGrpSpPr/>
        <p:nvPr/>
      </p:nvGrpSpPr>
      <p:grpSpPr>
        <a:xfrm>
          <a:off x="0" y="0"/>
          <a:ext cx="0" cy="0"/>
          <a:chOff x="0" y="0"/>
          <a:chExt cx="0" cy="0"/>
        </a:xfrm>
      </p:grpSpPr>
      <p:sp>
        <p:nvSpPr>
          <p:cNvPr id="3815" name="Google Shape;3815;p47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Design Patterns Criacionais</a:t>
            </a:r>
            <a:endParaRPr/>
          </a:p>
        </p:txBody>
      </p:sp>
      <p:sp>
        <p:nvSpPr>
          <p:cNvPr id="3816" name="Google Shape;3816;p470"/>
          <p:cNvSpPr txBox="1"/>
          <p:nvPr>
            <p:ph idx="1" type="body"/>
          </p:nvPr>
        </p:nvSpPr>
        <p:spPr>
          <a:xfrm>
            <a:off x="311700" y="1152475"/>
            <a:ext cx="8520600" cy="3416400"/>
          </a:xfrm>
          <a:prstGeom prst="rect">
            <a:avLst/>
          </a:prstGeom>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just">
              <a:spcBef>
                <a:spcPts val="0"/>
              </a:spcBef>
              <a:spcAft>
                <a:spcPts val="0"/>
              </a:spcAft>
              <a:buNone/>
            </a:pPr>
            <a:r>
              <a:rPr lang="pt-BR"/>
              <a:t>São padrões de design de software orientado a objetos cuja finalidade é prover mecanismos para criação de novos objetos </a:t>
            </a:r>
            <a:r>
              <a:rPr b="1" lang="pt-BR" u="sng"/>
              <a:t>encapsulando</a:t>
            </a:r>
            <a:r>
              <a:rPr lang="pt-BR"/>
              <a:t> detalhes da </a:t>
            </a:r>
            <a:r>
              <a:rPr b="1" lang="pt-BR" u="sng"/>
              <a:t>instanciação</a:t>
            </a:r>
            <a:r>
              <a:rPr b="1" lang="pt-BR"/>
              <a:t> </a:t>
            </a:r>
            <a:r>
              <a:rPr lang="pt-BR"/>
              <a:t>dos mesmos; </a:t>
            </a:r>
            <a:br>
              <a:rPr lang="pt-BR"/>
            </a:br>
            <a:br>
              <a:rPr lang="pt-BR"/>
            </a:br>
            <a:r>
              <a:rPr lang="pt-BR"/>
              <a:t>Inúmeros domínios podem exigir um conjunto de passos, restrições ou até associações na criação de determinados objetos de classes ou família de classes;</a:t>
            </a:r>
            <a:endParaRPr/>
          </a:p>
          <a:p>
            <a:pPr indent="0" lvl="0" marL="0" rtl="0" algn="just">
              <a:spcBef>
                <a:spcPts val="1600"/>
              </a:spcBef>
              <a:spcAft>
                <a:spcPts val="1600"/>
              </a:spcAft>
              <a:buNone/>
            </a:pPr>
            <a:r>
              <a:rPr lang="pt-BR"/>
              <a:t>Ao utilizar um pattern criacional, o designer evitará erros do desenvolvedor se o mesmo tentasse instanciar, em todas as situações, utilizando o operador tradicional “</a:t>
            </a:r>
            <a:r>
              <a:rPr i="1" lang="pt-BR"/>
              <a:t>new</a:t>
            </a:r>
            <a:r>
              <a:rPr lang="pt-BR"/>
              <a:t>”.</a:t>
            </a:r>
            <a:endParaRPr/>
          </a:p>
        </p:txBody>
      </p:sp>
    </p:spTree>
  </p:cSld>
  <p:clrMapOvr>
    <a:masterClrMapping/>
  </p:clrMapOvr>
</p:sld>
</file>

<file path=ppt/slides/slide4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0" name="Shape 3820"/>
        <p:cNvGrpSpPr/>
        <p:nvPr/>
      </p:nvGrpSpPr>
      <p:grpSpPr>
        <a:xfrm>
          <a:off x="0" y="0"/>
          <a:ext cx="0" cy="0"/>
          <a:chOff x="0" y="0"/>
          <a:chExt cx="0" cy="0"/>
        </a:xfrm>
      </p:grpSpPr>
      <p:sp>
        <p:nvSpPr>
          <p:cNvPr id="3821" name="Google Shape;3821;p47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Factory Method</a:t>
            </a:r>
            <a:endParaRPr/>
          </a:p>
        </p:txBody>
      </p:sp>
      <p:pic>
        <p:nvPicPr>
          <p:cNvPr id="3822" name="Google Shape;3822;p471"/>
          <p:cNvPicPr preferRelativeResize="0"/>
          <p:nvPr/>
        </p:nvPicPr>
        <p:blipFill>
          <a:blip r:embed="rId3">
            <a:alphaModFix/>
          </a:blip>
          <a:stretch>
            <a:fillRect/>
          </a:stretch>
        </p:blipFill>
        <p:spPr>
          <a:xfrm>
            <a:off x="4572000" y="751175"/>
            <a:ext cx="4388800" cy="3738975"/>
          </a:xfrm>
          <a:prstGeom prst="rect">
            <a:avLst/>
          </a:prstGeom>
          <a:noFill/>
          <a:ln>
            <a:noFill/>
          </a:ln>
        </p:spPr>
      </p:pic>
      <p:sp>
        <p:nvSpPr>
          <p:cNvPr id="3823" name="Google Shape;3823;p471"/>
          <p:cNvSpPr txBox="1"/>
          <p:nvPr/>
        </p:nvSpPr>
        <p:spPr>
          <a:xfrm>
            <a:off x="430225" y="1120675"/>
            <a:ext cx="3881400" cy="3369600"/>
          </a:xfrm>
          <a:prstGeom prst="rect">
            <a:avLst/>
          </a:prstGeom>
          <a:noFill/>
          <a:ln cap="flat" cmpd="sng" w="9525">
            <a:solidFill>
              <a:srgbClr val="000000"/>
            </a:solidFill>
            <a:prstDash val="dash"/>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rPr lang="pt-BR"/>
              <a:t>O</a:t>
            </a:r>
            <a:r>
              <a:rPr lang="pt-BR"/>
              <a:t> Factory Method é um padrão criacional que utiliza “métodos” para lidar com o problema ao criar objetos sem precisar especificar a classe exata do objeto que será criado. </a:t>
            </a:r>
            <a:endParaRPr/>
          </a:p>
          <a:p>
            <a:pPr indent="0" lvl="0" marL="0" rtl="0" algn="just">
              <a:spcBef>
                <a:spcPts val="0"/>
              </a:spcBef>
              <a:spcAft>
                <a:spcPts val="0"/>
              </a:spcAft>
              <a:buNone/>
            </a:pPr>
            <a:r>
              <a:t/>
            </a:r>
            <a:endParaRPr/>
          </a:p>
          <a:p>
            <a:pPr indent="0" lvl="0" marL="0" rtl="0" algn="just">
              <a:spcBef>
                <a:spcPts val="0"/>
              </a:spcBef>
              <a:spcAft>
                <a:spcPts val="0"/>
              </a:spcAft>
              <a:buNone/>
            </a:pPr>
            <a:r>
              <a:rPr lang="pt-BR"/>
              <a:t>Isso é feito criando objetos chamando um método “factory” especificado em uma interface e implementado por classes filhas, ou implementado em uma classe base e opcionalmente substituído por classes derivadas - em vez de chamar o construtor (WIKIPEDIA, 2020).</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sp>
        <p:nvSpPr>
          <p:cNvPr id="504" name="Google Shape;504;p5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Estrutura de Controle “loop” (for)</a:t>
            </a:r>
            <a:endParaRPr/>
          </a:p>
        </p:txBody>
      </p:sp>
      <p:sp>
        <p:nvSpPr>
          <p:cNvPr id="505" name="Google Shape;505;p58"/>
          <p:cNvSpPr txBox="1"/>
          <p:nvPr>
            <p:ph idx="1" type="body"/>
          </p:nvPr>
        </p:nvSpPr>
        <p:spPr>
          <a:xfrm>
            <a:off x="311700" y="1152475"/>
            <a:ext cx="4101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sz="1600"/>
              <a:t>Sintaxe:</a:t>
            </a:r>
            <a:endParaRPr sz="1600"/>
          </a:p>
          <a:p>
            <a:pPr indent="0" lvl="0" marL="0" rtl="0" algn="l">
              <a:spcBef>
                <a:spcPts val="1600"/>
              </a:spcBef>
              <a:spcAft>
                <a:spcPts val="0"/>
              </a:spcAft>
              <a:buNone/>
            </a:pPr>
            <a:br>
              <a:rPr lang="pt-BR" sz="1600">
                <a:solidFill>
                  <a:schemeClr val="dk1"/>
                </a:solidFill>
                <a:highlight>
                  <a:srgbClr val="FFFFFF"/>
                </a:highlight>
              </a:rPr>
            </a:br>
            <a:r>
              <a:rPr b="1" lang="pt-BR" sz="1600">
                <a:solidFill>
                  <a:srgbClr val="800000"/>
                </a:solidFill>
                <a:highlight>
                  <a:srgbClr val="FFFFE8"/>
                </a:highlight>
              </a:rPr>
              <a:t>for</a:t>
            </a:r>
            <a:r>
              <a:rPr lang="pt-BR" sz="1600">
                <a:solidFill>
                  <a:schemeClr val="dk1"/>
                </a:solidFill>
                <a:highlight>
                  <a:srgbClr val="FFFFE8"/>
                </a:highlight>
              </a:rPr>
              <a:t> </a:t>
            </a:r>
            <a:r>
              <a:rPr lang="pt-BR" sz="1600">
                <a:solidFill>
                  <a:srgbClr val="808030"/>
                </a:solidFill>
                <a:highlight>
                  <a:srgbClr val="FFFFE8"/>
                </a:highlight>
              </a:rPr>
              <a:t>(</a:t>
            </a:r>
            <a:r>
              <a:rPr i="1" lang="pt-BR" sz="1600">
                <a:solidFill>
                  <a:srgbClr val="3C78D8"/>
                </a:solidFill>
                <a:highlight>
                  <a:srgbClr val="FFFFE8"/>
                </a:highlight>
              </a:rPr>
              <a:t>inicialização</a:t>
            </a:r>
            <a:r>
              <a:rPr lang="pt-BR" sz="1600">
                <a:solidFill>
                  <a:srgbClr val="800080"/>
                </a:solidFill>
                <a:highlight>
                  <a:srgbClr val="FFFFE8"/>
                </a:highlight>
              </a:rPr>
              <a:t>;</a:t>
            </a:r>
            <a:r>
              <a:rPr lang="pt-BR" sz="1600">
                <a:solidFill>
                  <a:schemeClr val="dk1"/>
                </a:solidFill>
                <a:highlight>
                  <a:srgbClr val="FFFFE8"/>
                </a:highlight>
              </a:rPr>
              <a:t> </a:t>
            </a:r>
            <a:r>
              <a:rPr i="1" lang="pt-BR" sz="1600">
                <a:solidFill>
                  <a:srgbClr val="8E7CC3"/>
                </a:solidFill>
                <a:highlight>
                  <a:srgbClr val="FFFFE8"/>
                </a:highlight>
              </a:rPr>
              <a:t>condição</a:t>
            </a:r>
            <a:r>
              <a:rPr lang="pt-BR" sz="1600">
                <a:solidFill>
                  <a:srgbClr val="800080"/>
                </a:solidFill>
                <a:highlight>
                  <a:srgbClr val="FFFFE8"/>
                </a:highlight>
              </a:rPr>
              <a:t>;</a:t>
            </a:r>
            <a:r>
              <a:rPr lang="pt-BR" sz="1600">
                <a:solidFill>
                  <a:schemeClr val="dk1"/>
                </a:solidFill>
                <a:highlight>
                  <a:srgbClr val="FFFFE8"/>
                </a:highlight>
              </a:rPr>
              <a:t> </a:t>
            </a:r>
            <a:r>
              <a:rPr i="1" lang="pt-BR" sz="1600">
                <a:solidFill>
                  <a:srgbClr val="CC0000"/>
                </a:solidFill>
                <a:highlight>
                  <a:srgbClr val="FFFFE8"/>
                </a:highlight>
              </a:rPr>
              <a:t>incremento</a:t>
            </a:r>
            <a:r>
              <a:rPr lang="pt-BR" sz="1600">
                <a:solidFill>
                  <a:srgbClr val="808030"/>
                </a:solidFill>
                <a:highlight>
                  <a:srgbClr val="FFFFE8"/>
                </a:highlight>
              </a:rPr>
              <a:t>)</a:t>
            </a:r>
            <a:r>
              <a:rPr lang="pt-BR" sz="1600">
                <a:solidFill>
                  <a:schemeClr val="dk1"/>
                </a:solidFill>
                <a:highlight>
                  <a:srgbClr val="FFFFE8"/>
                </a:highlight>
              </a:rPr>
              <a:t> </a:t>
            </a:r>
            <a:r>
              <a:rPr b="1" lang="pt-BR" sz="1600">
                <a:solidFill>
                  <a:srgbClr val="434343"/>
                </a:solidFill>
                <a:highlight>
                  <a:srgbClr val="FFFFE8"/>
                </a:highlight>
              </a:rPr>
              <a:t>{</a:t>
            </a:r>
            <a:br>
              <a:rPr lang="pt-BR" sz="1600">
                <a:solidFill>
                  <a:schemeClr val="dk1"/>
                </a:solidFill>
                <a:highlight>
                  <a:srgbClr val="FFFFFF"/>
                </a:highlight>
              </a:rPr>
            </a:br>
            <a:r>
              <a:rPr lang="pt-BR" sz="1600">
                <a:solidFill>
                  <a:schemeClr val="dk1"/>
                </a:solidFill>
                <a:highlight>
                  <a:srgbClr val="FFFFE8"/>
                </a:highlight>
              </a:rPr>
              <a:t>    </a:t>
            </a:r>
            <a:br>
              <a:rPr lang="pt-BR" sz="1600">
                <a:solidFill>
                  <a:schemeClr val="dk1"/>
                </a:solidFill>
                <a:highlight>
                  <a:srgbClr val="FFFFE8"/>
                </a:highlight>
              </a:rPr>
            </a:br>
            <a:r>
              <a:rPr lang="pt-BR" sz="1600">
                <a:solidFill>
                  <a:srgbClr val="38761D"/>
                </a:solidFill>
                <a:highlight>
                  <a:srgbClr val="FFFFE8"/>
                </a:highlight>
              </a:rPr>
              <a:t>	//código</a:t>
            </a:r>
            <a:br>
              <a:rPr lang="pt-BR" sz="1600">
                <a:solidFill>
                  <a:srgbClr val="B6D7A8"/>
                </a:solidFill>
                <a:highlight>
                  <a:srgbClr val="FFFFE8"/>
                </a:highlight>
              </a:rPr>
            </a:br>
            <a:br>
              <a:rPr lang="pt-BR" sz="1600">
                <a:solidFill>
                  <a:schemeClr val="dk1"/>
                </a:solidFill>
                <a:highlight>
                  <a:srgbClr val="FFFFFF"/>
                </a:highlight>
              </a:rPr>
            </a:br>
            <a:r>
              <a:rPr b="1" lang="pt-BR" sz="1600">
                <a:solidFill>
                  <a:srgbClr val="434343"/>
                </a:solidFill>
                <a:highlight>
                  <a:srgbClr val="FFFFE8"/>
                </a:highlight>
              </a:rPr>
              <a:t>}</a:t>
            </a:r>
            <a:r>
              <a:rPr lang="pt-BR" sz="1600">
                <a:solidFill>
                  <a:srgbClr val="B7B7B7"/>
                </a:solidFill>
                <a:highlight>
                  <a:srgbClr val="FFFFE8"/>
                </a:highlight>
              </a:rPr>
              <a:t> //fim</a:t>
            </a:r>
            <a:endParaRPr sz="1600">
              <a:solidFill>
                <a:srgbClr val="B7B7B7"/>
              </a:solidFill>
              <a:highlight>
                <a:srgbClr val="FFFFE8"/>
              </a:highlight>
            </a:endParaRPr>
          </a:p>
          <a:p>
            <a:pPr indent="0" lvl="0" marL="0" rtl="0" algn="l">
              <a:spcBef>
                <a:spcPts val="1600"/>
              </a:spcBef>
              <a:spcAft>
                <a:spcPts val="1600"/>
              </a:spcAft>
              <a:buNone/>
            </a:pPr>
            <a:r>
              <a:t/>
            </a:r>
            <a:endParaRPr sz="1600"/>
          </a:p>
        </p:txBody>
      </p:sp>
      <p:sp>
        <p:nvSpPr>
          <p:cNvPr id="506" name="Google Shape;506;p58"/>
          <p:cNvSpPr txBox="1"/>
          <p:nvPr/>
        </p:nvSpPr>
        <p:spPr>
          <a:xfrm>
            <a:off x="5367075" y="1304875"/>
            <a:ext cx="3000000" cy="30000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just">
              <a:spcBef>
                <a:spcPts val="0"/>
              </a:spcBef>
              <a:spcAft>
                <a:spcPts val="0"/>
              </a:spcAft>
              <a:buNone/>
            </a:pPr>
            <a:r>
              <a:t/>
            </a:r>
            <a:endParaRPr sz="1800">
              <a:solidFill>
                <a:schemeClr val="dk1"/>
              </a:solidFill>
            </a:endParaRPr>
          </a:p>
          <a:p>
            <a:pPr indent="0" lvl="0" marL="0" rtl="0" algn="just">
              <a:spcBef>
                <a:spcPts val="0"/>
              </a:spcBef>
              <a:spcAft>
                <a:spcPts val="0"/>
              </a:spcAft>
              <a:buNone/>
            </a:pPr>
            <a:r>
              <a:rPr lang="pt-BR" sz="1800">
                <a:solidFill>
                  <a:schemeClr val="dk1"/>
                </a:solidFill>
              </a:rPr>
              <a:t>Uma das estruturas de controle de laço do PHP é o </a:t>
            </a:r>
            <a:r>
              <a:rPr b="1" lang="pt-BR" sz="1800">
                <a:solidFill>
                  <a:schemeClr val="dk1"/>
                </a:solidFill>
              </a:rPr>
              <a:t>FOR</a:t>
            </a:r>
            <a:r>
              <a:rPr lang="pt-BR" sz="1800">
                <a:solidFill>
                  <a:schemeClr val="dk1"/>
                </a:solidFill>
              </a:rPr>
              <a:t>.</a:t>
            </a:r>
            <a:endParaRPr sz="1800">
              <a:solidFill>
                <a:schemeClr val="dk1"/>
              </a:solidFill>
            </a:endParaRPr>
          </a:p>
          <a:p>
            <a:pPr indent="0" lvl="0" marL="0" rtl="0" algn="just">
              <a:spcBef>
                <a:spcPts val="0"/>
              </a:spcBef>
              <a:spcAft>
                <a:spcPts val="0"/>
              </a:spcAft>
              <a:buNone/>
            </a:pPr>
            <a:r>
              <a:t/>
            </a:r>
            <a:endParaRPr sz="1800">
              <a:solidFill>
                <a:schemeClr val="dk1"/>
              </a:solidFill>
            </a:endParaRPr>
          </a:p>
          <a:p>
            <a:pPr indent="0" lvl="0" marL="0" rtl="0" algn="just">
              <a:spcBef>
                <a:spcPts val="0"/>
              </a:spcBef>
              <a:spcAft>
                <a:spcPts val="0"/>
              </a:spcAft>
              <a:buNone/>
            </a:pPr>
            <a:r>
              <a:rPr lang="pt-BR" sz="1800">
                <a:solidFill>
                  <a:schemeClr val="dk1"/>
                </a:solidFill>
              </a:rPr>
              <a:t>Esta é sintaxe para sua utilização de forma mais básica.</a:t>
            </a:r>
            <a:endParaRPr sz="1800"/>
          </a:p>
        </p:txBody>
      </p:sp>
      <p:cxnSp>
        <p:nvCxnSpPr>
          <p:cNvPr id="507" name="Google Shape;507;p58"/>
          <p:cNvCxnSpPr/>
          <p:nvPr/>
        </p:nvCxnSpPr>
        <p:spPr>
          <a:xfrm>
            <a:off x="5027075" y="1151075"/>
            <a:ext cx="0" cy="36138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4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7" name="Shape 3827"/>
        <p:cNvGrpSpPr/>
        <p:nvPr/>
      </p:nvGrpSpPr>
      <p:grpSpPr>
        <a:xfrm>
          <a:off x="0" y="0"/>
          <a:ext cx="0" cy="0"/>
          <a:chOff x="0" y="0"/>
          <a:chExt cx="0" cy="0"/>
        </a:xfrm>
      </p:grpSpPr>
      <p:sp>
        <p:nvSpPr>
          <p:cNvPr id="3828" name="Google Shape;3828;p47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Factory Method (Conceitual)</a:t>
            </a:r>
            <a:endParaRPr/>
          </a:p>
        </p:txBody>
      </p:sp>
      <p:sp>
        <p:nvSpPr>
          <p:cNvPr id="3829" name="Google Shape;3829;p472"/>
          <p:cNvSpPr txBox="1"/>
          <p:nvPr/>
        </p:nvSpPr>
        <p:spPr>
          <a:xfrm>
            <a:off x="402375" y="1081925"/>
            <a:ext cx="4291800" cy="36903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pt-BR" sz="900">
                <a:solidFill>
                  <a:srgbClr val="557799"/>
                </a:solidFill>
              </a:rPr>
              <a:t>&lt;?php</a:t>
            </a:r>
            <a:endParaRPr sz="900">
              <a:solidFill>
                <a:schemeClr val="dk1"/>
              </a:solidFill>
            </a:endParaRPr>
          </a:p>
          <a:p>
            <a:pPr indent="0" lvl="0" marL="0" rtl="0" algn="l">
              <a:spcBef>
                <a:spcPts val="0"/>
              </a:spcBef>
              <a:spcAft>
                <a:spcPts val="0"/>
              </a:spcAft>
              <a:buNone/>
            </a:pPr>
            <a:r>
              <a:rPr b="1" lang="pt-BR" sz="900">
                <a:solidFill>
                  <a:srgbClr val="008800"/>
                </a:solidFill>
              </a:rPr>
              <a:t>interface</a:t>
            </a:r>
            <a:r>
              <a:rPr lang="pt-BR" sz="900">
                <a:solidFill>
                  <a:schemeClr val="dk1"/>
                </a:solidFill>
              </a:rPr>
              <a:t> Produto{</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public</a:t>
            </a:r>
            <a:r>
              <a:rPr lang="pt-BR" sz="900">
                <a:solidFill>
                  <a:schemeClr val="dk1"/>
                </a:solidFill>
              </a:rPr>
              <a:t> </a:t>
            </a:r>
            <a:r>
              <a:rPr b="1" lang="pt-BR" sz="900">
                <a:solidFill>
                  <a:srgbClr val="008800"/>
                </a:solidFill>
              </a:rPr>
              <a:t>function</a:t>
            </a:r>
            <a:r>
              <a:rPr lang="pt-BR" sz="900">
                <a:solidFill>
                  <a:schemeClr val="dk1"/>
                </a:solidFill>
              </a:rPr>
              <a:t> </a:t>
            </a:r>
            <a:r>
              <a:rPr b="1" lang="pt-BR" sz="900">
                <a:solidFill>
                  <a:srgbClr val="0066BB"/>
                </a:solidFill>
              </a:rPr>
              <a:t>fazerAlgo</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a:t>
            </a:r>
            <a:endParaRPr sz="900">
              <a:solidFill>
                <a:schemeClr val="dk1"/>
              </a:solidFill>
            </a:endParaRPr>
          </a:p>
          <a:p>
            <a:pPr indent="0" lvl="0" marL="0" rtl="0" algn="l">
              <a:spcBef>
                <a:spcPts val="0"/>
              </a:spcBef>
              <a:spcAft>
                <a:spcPts val="0"/>
              </a:spcAft>
              <a:buNone/>
            </a:pPr>
            <a:r>
              <a:rPr b="1" lang="pt-BR" sz="900">
                <a:solidFill>
                  <a:srgbClr val="008800"/>
                </a:solidFill>
              </a:rPr>
              <a:t>class</a:t>
            </a:r>
            <a:r>
              <a:rPr lang="pt-BR" sz="900">
                <a:solidFill>
                  <a:schemeClr val="dk1"/>
                </a:solidFill>
              </a:rPr>
              <a:t> </a:t>
            </a:r>
            <a:r>
              <a:rPr b="1" lang="pt-BR" sz="900">
                <a:solidFill>
                  <a:srgbClr val="BB0066"/>
                </a:solidFill>
              </a:rPr>
              <a:t>ProdutoConcretoA</a:t>
            </a:r>
            <a:r>
              <a:rPr lang="pt-BR" sz="900">
                <a:solidFill>
                  <a:schemeClr val="dk1"/>
                </a:solidFill>
              </a:rPr>
              <a:t> </a:t>
            </a:r>
            <a:r>
              <a:rPr b="1" lang="pt-BR" sz="900">
                <a:solidFill>
                  <a:srgbClr val="008800"/>
                </a:solidFill>
              </a:rPr>
              <a:t>implements</a:t>
            </a:r>
            <a:r>
              <a:rPr lang="pt-BR" sz="900">
                <a:solidFill>
                  <a:schemeClr val="dk1"/>
                </a:solidFill>
              </a:rPr>
              <a:t> Produto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public</a:t>
            </a:r>
            <a:r>
              <a:rPr lang="pt-BR" sz="900">
                <a:solidFill>
                  <a:schemeClr val="dk1"/>
                </a:solidFill>
              </a:rPr>
              <a:t> </a:t>
            </a:r>
            <a:r>
              <a:rPr b="1" lang="pt-BR" sz="900">
                <a:solidFill>
                  <a:srgbClr val="008800"/>
                </a:solidFill>
              </a:rPr>
              <a:t>function</a:t>
            </a:r>
            <a:r>
              <a:rPr lang="pt-BR" sz="900">
                <a:solidFill>
                  <a:schemeClr val="dk1"/>
                </a:solidFill>
              </a:rPr>
              <a:t> </a:t>
            </a:r>
            <a:r>
              <a:rPr b="1" lang="pt-BR" sz="900">
                <a:solidFill>
                  <a:srgbClr val="0066BB"/>
                </a:solidFill>
              </a:rPr>
              <a:t>fazerAlgo</a:t>
            </a: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a:t>
            </a:r>
            <a:endParaRPr sz="900">
              <a:solidFill>
                <a:schemeClr val="dk1"/>
              </a:solidFill>
            </a:endParaRPr>
          </a:p>
          <a:p>
            <a:pPr indent="0" lvl="0" marL="0" rtl="0" algn="l">
              <a:spcBef>
                <a:spcPts val="0"/>
              </a:spcBef>
              <a:spcAft>
                <a:spcPts val="0"/>
              </a:spcAft>
              <a:buNone/>
            </a:pPr>
            <a:r>
              <a:rPr b="1" lang="pt-BR" sz="900">
                <a:solidFill>
                  <a:srgbClr val="008800"/>
                </a:solidFill>
              </a:rPr>
              <a:t>class</a:t>
            </a:r>
            <a:r>
              <a:rPr lang="pt-BR" sz="900">
                <a:solidFill>
                  <a:schemeClr val="dk1"/>
                </a:solidFill>
              </a:rPr>
              <a:t> </a:t>
            </a:r>
            <a:r>
              <a:rPr b="1" lang="pt-BR" sz="900">
                <a:solidFill>
                  <a:srgbClr val="BB0066"/>
                </a:solidFill>
              </a:rPr>
              <a:t>ProdutoConcretoB</a:t>
            </a:r>
            <a:r>
              <a:rPr lang="pt-BR" sz="900">
                <a:solidFill>
                  <a:schemeClr val="dk1"/>
                </a:solidFill>
              </a:rPr>
              <a:t> </a:t>
            </a:r>
            <a:r>
              <a:rPr b="1" lang="pt-BR" sz="900">
                <a:solidFill>
                  <a:srgbClr val="008800"/>
                </a:solidFill>
              </a:rPr>
              <a:t>implements</a:t>
            </a:r>
            <a:r>
              <a:rPr lang="pt-BR" sz="900">
                <a:solidFill>
                  <a:schemeClr val="dk1"/>
                </a:solidFill>
              </a:rPr>
              <a:t> Produto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public</a:t>
            </a:r>
            <a:r>
              <a:rPr lang="pt-BR" sz="900">
                <a:solidFill>
                  <a:schemeClr val="dk1"/>
                </a:solidFill>
              </a:rPr>
              <a:t> </a:t>
            </a:r>
            <a:r>
              <a:rPr b="1" lang="pt-BR" sz="900">
                <a:solidFill>
                  <a:srgbClr val="008800"/>
                </a:solidFill>
              </a:rPr>
              <a:t>function</a:t>
            </a:r>
            <a:r>
              <a:rPr lang="pt-BR" sz="900">
                <a:solidFill>
                  <a:schemeClr val="dk1"/>
                </a:solidFill>
              </a:rPr>
              <a:t> </a:t>
            </a:r>
            <a:r>
              <a:rPr b="1" lang="pt-BR" sz="900">
                <a:solidFill>
                  <a:srgbClr val="0066BB"/>
                </a:solidFill>
              </a:rPr>
              <a:t>fazerAlgo</a:t>
            </a: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a:t>
            </a:r>
            <a:endParaRPr sz="900">
              <a:solidFill>
                <a:schemeClr val="dk1"/>
              </a:solidFill>
            </a:endParaRPr>
          </a:p>
          <a:p>
            <a:pPr indent="0" lvl="0" marL="0" rtl="0" algn="l">
              <a:spcBef>
                <a:spcPts val="0"/>
              </a:spcBef>
              <a:spcAft>
                <a:spcPts val="0"/>
              </a:spcAft>
              <a:buNone/>
            </a:pPr>
            <a:r>
              <a:rPr b="1" lang="pt-BR" sz="900">
                <a:solidFill>
                  <a:srgbClr val="008800"/>
                </a:solidFill>
              </a:rPr>
              <a:t>abstract</a:t>
            </a:r>
            <a:r>
              <a:rPr lang="pt-BR" sz="900">
                <a:solidFill>
                  <a:schemeClr val="dk1"/>
                </a:solidFill>
              </a:rPr>
              <a:t> </a:t>
            </a:r>
            <a:r>
              <a:rPr b="1" lang="pt-BR" sz="900">
                <a:solidFill>
                  <a:srgbClr val="008800"/>
                </a:solidFill>
              </a:rPr>
              <a:t>class</a:t>
            </a:r>
            <a:r>
              <a:rPr lang="pt-BR" sz="900">
                <a:solidFill>
                  <a:schemeClr val="dk1"/>
                </a:solidFill>
              </a:rPr>
              <a:t> </a:t>
            </a:r>
            <a:r>
              <a:rPr b="1" lang="pt-BR" sz="900">
                <a:solidFill>
                  <a:srgbClr val="BB0066"/>
                </a:solidFill>
              </a:rPr>
              <a:t>Criador</a:t>
            </a: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public</a:t>
            </a:r>
            <a:r>
              <a:rPr lang="pt-BR" sz="900">
                <a:solidFill>
                  <a:schemeClr val="dk1"/>
                </a:solidFill>
              </a:rPr>
              <a:t> </a:t>
            </a:r>
            <a:r>
              <a:rPr b="1" lang="pt-BR" sz="900">
                <a:solidFill>
                  <a:srgbClr val="008800"/>
                </a:solidFill>
              </a:rPr>
              <a:t>function</a:t>
            </a:r>
            <a:r>
              <a:rPr lang="pt-BR" sz="900">
                <a:solidFill>
                  <a:schemeClr val="dk1"/>
                </a:solidFill>
              </a:rPr>
              <a:t> </a:t>
            </a:r>
            <a:r>
              <a:rPr b="1" lang="pt-BR" sz="900">
                <a:solidFill>
                  <a:srgbClr val="0066BB"/>
                </a:solidFill>
              </a:rPr>
              <a:t>rodarOperacao</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r>
              <a:rPr lang="pt-BR" sz="900">
                <a:solidFill>
                  <a:srgbClr val="996633"/>
                </a:solidFill>
              </a:rPr>
              <a:t>$this</a:t>
            </a:r>
            <a:r>
              <a:rPr lang="pt-BR" sz="900">
                <a:solidFill>
                  <a:srgbClr val="333333"/>
                </a:solidFill>
              </a:rPr>
              <a:t>-&gt;</a:t>
            </a:r>
            <a:r>
              <a:rPr lang="pt-BR" sz="900">
                <a:solidFill>
                  <a:srgbClr val="0000CC"/>
                </a:solidFill>
              </a:rPr>
              <a:t>criarProduto</a:t>
            </a:r>
            <a:r>
              <a:rPr lang="pt-BR" sz="900">
                <a:solidFill>
                  <a:schemeClr val="dk1"/>
                </a:solidFill>
              </a:rPr>
              <a:t>()</a:t>
            </a:r>
            <a:r>
              <a:rPr lang="pt-BR" sz="900">
                <a:solidFill>
                  <a:srgbClr val="333333"/>
                </a:solidFill>
              </a:rPr>
              <a:t>-&gt;</a:t>
            </a:r>
            <a:r>
              <a:rPr lang="pt-BR" sz="900">
                <a:solidFill>
                  <a:srgbClr val="0000CC"/>
                </a:solidFill>
              </a:rPr>
              <a:t>fazerAlgo</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public</a:t>
            </a:r>
            <a:r>
              <a:rPr lang="pt-BR" sz="900">
                <a:solidFill>
                  <a:schemeClr val="dk1"/>
                </a:solidFill>
              </a:rPr>
              <a:t> </a:t>
            </a:r>
            <a:r>
              <a:rPr b="1" lang="pt-BR" sz="900">
                <a:solidFill>
                  <a:srgbClr val="008800"/>
                </a:solidFill>
              </a:rPr>
              <a:t>abstract</a:t>
            </a:r>
            <a:r>
              <a:rPr lang="pt-BR" sz="900">
                <a:solidFill>
                  <a:schemeClr val="dk1"/>
                </a:solidFill>
              </a:rPr>
              <a:t> </a:t>
            </a:r>
            <a:r>
              <a:rPr b="1" lang="pt-BR" sz="900">
                <a:solidFill>
                  <a:srgbClr val="008800"/>
                </a:solidFill>
              </a:rPr>
              <a:t>function</a:t>
            </a:r>
            <a:r>
              <a:rPr lang="pt-BR" sz="900">
                <a:solidFill>
                  <a:schemeClr val="dk1"/>
                </a:solidFill>
              </a:rPr>
              <a:t> </a:t>
            </a:r>
            <a:r>
              <a:rPr b="1" lang="pt-BR" sz="900">
                <a:solidFill>
                  <a:srgbClr val="0066BB"/>
                </a:solidFill>
              </a:rPr>
              <a:t>criarProduto</a:t>
            </a:r>
            <a:r>
              <a:rPr lang="pt-BR" sz="900">
                <a:solidFill>
                  <a:schemeClr val="dk1"/>
                </a:solidFill>
              </a:rPr>
              <a:t>()</a:t>
            </a:r>
            <a:r>
              <a:rPr lang="pt-BR" sz="900">
                <a:solidFill>
                  <a:srgbClr val="333333"/>
                </a:solidFill>
              </a:rPr>
              <a:t>:</a:t>
            </a:r>
            <a:r>
              <a:rPr lang="pt-BR" sz="900">
                <a:solidFill>
                  <a:schemeClr val="dk1"/>
                </a:solidFill>
              </a:rPr>
              <a:t> Produto;</a:t>
            </a:r>
            <a:endParaRPr sz="900">
              <a:solidFill>
                <a:schemeClr val="dk1"/>
              </a:solidFill>
            </a:endParaRPr>
          </a:p>
          <a:p>
            <a:pPr indent="0" lvl="0" marL="0" rtl="0" algn="l">
              <a:spcBef>
                <a:spcPts val="0"/>
              </a:spcBef>
              <a:spcAft>
                <a:spcPts val="0"/>
              </a:spcAft>
              <a:buNone/>
            </a:pPr>
            <a:r>
              <a:rPr lang="pt-BR" sz="900">
                <a:solidFill>
                  <a:schemeClr val="dk1"/>
                </a:solidFill>
              </a:rPr>
              <a:t>}</a:t>
            </a:r>
            <a:endParaRPr sz="900">
              <a:solidFill>
                <a:schemeClr val="dk1"/>
              </a:solidFill>
            </a:endParaRPr>
          </a:p>
          <a:p>
            <a:pPr indent="0" lvl="0" marL="0" rtl="0" algn="l">
              <a:spcBef>
                <a:spcPts val="0"/>
              </a:spcBef>
              <a:spcAft>
                <a:spcPts val="0"/>
              </a:spcAft>
              <a:buNone/>
            </a:pPr>
            <a:r>
              <a:rPr b="1" lang="pt-BR" sz="900">
                <a:solidFill>
                  <a:srgbClr val="008800"/>
                </a:solidFill>
              </a:rPr>
              <a:t>class</a:t>
            </a:r>
            <a:r>
              <a:rPr lang="pt-BR" sz="900">
                <a:solidFill>
                  <a:schemeClr val="dk1"/>
                </a:solidFill>
              </a:rPr>
              <a:t> </a:t>
            </a:r>
            <a:r>
              <a:rPr b="1" lang="pt-BR" sz="900">
                <a:solidFill>
                  <a:srgbClr val="BB0066"/>
                </a:solidFill>
              </a:rPr>
              <a:t>CriadorConcretoA</a:t>
            </a:r>
            <a:r>
              <a:rPr lang="pt-BR" sz="900">
                <a:solidFill>
                  <a:schemeClr val="dk1"/>
                </a:solidFill>
              </a:rPr>
              <a:t> </a:t>
            </a:r>
            <a:r>
              <a:rPr b="1" lang="pt-BR" sz="900">
                <a:solidFill>
                  <a:srgbClr val="008800"/>
                </a:solidFill>
              </a:rPr>
              <a:t>extends</a:t>
            </a:r>
            <a:r>
              <a:rPr lang="pt-BR" sz="900">
                <a:solidFill>
                  <a:schemeClr val="dk1"/>
                </a:solidFill>
              </a:rPr>
              <a:t> Criador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public</a:t>
            </a:r>
            <a:r>
              <a:rPr lang="pt-BR" sz="900">
                <a:solidFill>
                  <a:schemeClr val="dk1"/>
                </a:solidFill>
              </a:rPr>
              <a:t> </a:t>
            </a:r>
            <a:r>
              <a:rPr b="1" lang="pt-BR" sz="900">
                <a:solidFill>
                  <a:srgbClr val="008800"/>
                </a:solidFill>
              </a:rPr>
              <a:t>function</a:t>
            </a:r>
            <a:r>
              <a:rPr lang="pt-BR" sz="900">
                <a:solidFill>
                  <a:schemeClr val="dk1"/>
                </a:solidFill>
              </a:rPr>
              <a:t> </a:t>
            </a:r>
            <a:r>
              <a:rPr b="1" lang="pt-BR" sz="900">
                <a:solidFill>
                  <a:srgbClr val="0066BB"/>
                </a:solidFill>
              </a:rPr>
              <a:t>criarProduto</a:t>
            </a:r>
            <a:r>
              <a:rPr lang="pt-BR" sz="900">
                <a:solidFill>
                  <a:schemeClr val="dk1"/>
                </a:solidFill>
              </a:rPr>
              <a:t>()</a:t>
            </a:r>
            <a:r>
              <a:rPr lang="pt-BR" sz="900">
                <a:solidFill>
                  <a:srgbClr val="333333"/>
                </a:solidFill>
              </a:rPr>
              <a:t>:</a:t>
            </a:r>
            <a:r>
              <a:rPr lang="pt-BR" sz="900">
                <a:solidFill>
                  <a:schemeClr val="dk1"/>
                </a:solidFill>
              </a:rPr>
              <a:t> ProdutoConcretoA {</a:t>
            </a:r>
            <a:endParaRPr sz="900">
              <a:solidFill>
                <a:schemeClr val="dk1"/>
              </a:solidFill>
            </a:endParaRPr>
          </a:p>
          <a:p>
            <a:pPr indent="0" lvl="0" marL="0" rtl="0" algn="l">
              <a:spcBef>
                <a:spcPts val="0"/>
              </a:spcBef>
              <a:spcAft>
                <a:spcPts val="0"/>
              </a:spcAft>
              <a:buNone/>
            </a:pP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a:t>
            </a:r>
            <a:endParaRPr sz="900">
              <a:solidFill>
                <a:schemeClr val="dk1"/>
              </a:solidFill>
            </a:endParaRPr>
          </a:p>
          <a:p>
            <a:pPr indent="0" lvl="0" marL="0" rtl="0" algn="l">
              <a:spcBef>
                <a:spcPts val="0"/>
              </a:spcBef>
              <a:spcAft>
                <a:spcPts val="0"/>
              </a:spcAft>
              <a:buNone/>
            </a:pPr>
            <a:r>
              <a:rPr b="1" lang="pt-BR" sz="900">
                <a:solidFill>
                  <a:srgbClr val="008800"/>
                </a:solidFill>
              </a:rPr>
              <a:t>class</a:t>
            </a:r>
            <a:r>
              <a:rPr lang="pt-BR" sz="900">
                <a:solidFill>
                  <a:schemeClr val="dk1"/>
                </a:solidFill>
              </a:rPr>
              <a:t> </a:t>
            </a:r>
            <a:r>
              <a:rPr b="1" lang="pt-BR" sz="900">
                <a:solidFill>
                  <a:srgbClr val="BB0066"/>
                </a:solidFill>
              </a:rPr>
              <a:t>CriadorConcretoB</a:t>
            </a:r>
            <a:r>
              <a:rPr lang="pt-BR" sz="900">
                <a:solidFill>
                  <a:schemeClr val="dk1"/>
                </a:solidFill>
              </a:rPr>
              <a:t> </a:t>
            </a:r>
            <a:r>
              <a:rPr b="1" lang="pt-BR" sz="900">
                <a:solidFill>
                  <a:srgbClr val="008800"/>
                </a:solidFill>
              </a:rPr>
              <a:t>extends</a:t>
            </a:r>
            <a:r>
              <a:rPr lang="pt-BR" sz="900">
                <a:solidFill>
                  <a:schemeClr val="dk1"/>
                </a:solidFill>
              </a:rPr>
              <a:t> Criador {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public</a:t>
            </a:r>
            <a:r>
              <a:rPr lang="pt-BR" sz="900">
                <a:solidFill>
                  <a:schemeClr val="dk1"/>
                </a:solidFill>
              </a:rPr>
              <a:t> </a:t>
            </a:r>
            <a:r>
              <a:rPr b="1" lang="pt-BR" sz="900">
                <a:solidFill>
                  <a:srgbClr val="008800"/>
                </a:solidFill>
              </a:rPr>
              <a:t>function</a:t>
            </a:r>
            <a:r>
              <a:rPr lang="pt-BR" sz="900">
                <a:solidFill>
                  <a:schemeClr val="dk1"/>
                </a:solidFill>
              </a:rPr>
              <a:t> </a:t>
            </a:r>
            <a:r>
              <a:rPr b="1" lang="pt-BR" sz="900">
                <a:solidFill>
                  <a:srgbClr val="0066BB"/>
                </a:solidFill>
              </a:rPr>
              <a:t>criarProduto</a:t>
            </a:r>
            <a:r>
              <a:rPr lang="pt-BR" sz="900">
                <a:solidFill>
                  <a:schemeClr val="dk1"/>
                </a:solidFill>
              </a:rPr>
              <a:t>()</a:t>
            </a:r>
            <a:r>
              <a:rPr lang="pt-BR" sz="900">
                <a:solidFill>
                  <a:srgbClr val="333333"/>
                </a:solidFill>
              </a:rPr>
              <a:t>:</a:t>
            </a:r>
            <a:r>
              <a:rPr lang="pt-BR" sz="900">
                <a:solidFill>
                  <a:schemeClr val="dk1"/>
                </a:solidFill>
              </a:rPr>
              <a:t> ProdutoConcretoB { </a:t>
            </a:r>
            <a:endParaRPr sz="900">
              <a:solidFill>
                <a:schemeClr val="dk1"/>
              </a:solidFill>
            </a:endParaRPr>
          </a:p>
          <a:p>
            <a:pPr indent="0" lvl="0" marL="0" rtl="0" algn="l">
              <a:spcBef>
                <a:spcPts val="0"/>
              </a:spcBef>
              <a:spcAft>
                <a:spcPts val="0"/>
              </a:spcAft>
              <a:buNone/>
            </a:pPr>
            <a:r>
              <a:rPr lang="pt-BR" sz="900">
                <a:solidFill>
                  <a:schemeClr val="dk1"/>
                </a:solidFill>
              </a:rPr>
              <a:t>    }</a:t>
            </a:r>
            <a:endParaRPr sz="900">
              <a:solidFill>
                <a:schemeClr val="dk1"/>
              </a:solidFill>
            </a:endParaRPr>
          </a:p>
          <a:p>
            <a:pPr indent="0" lvl="0" marL="0" rtl="0" algn="l">
              <a:lnSpc>
                <a:spcPct val="125000"/>
              </a:lnSpc>
              <a:spcBef>
                <a:spcPts val="0"/>
              </a:spcBef>
              <a:spcAft>
                <a:spcPts val="0"/>
              </a:spcAft>
              <a:buNone/>
            </a:pPr>
            <a:r>
              <a:rPr lang="pt-BR" sz="900">
                <a:solidFill>
                  <a:schemeClr val="dk1"/>
                </a:solidFill>
              </a:rPr>
              <a:t>}</a:t>
            </a:r>
            <a:endParaRPr sz="900">
              <a:solidFill>
                <a:schemeClr val="dk1"/>
              </a:solidFill>
            </a:endParaRPr>
          </a:p>
        </p:txBody>
      </p:sp>
      <p:pic>
        <p:nvPicPr>
          <p:cNvPr id="3830" name="Google Shape;3830;p472"/>
          <p:cNvPicPr preferRelativeResize="0"/>
          <p:nvPr/>
        </p:nvPicPr>
        <p:blipFill>
          <a:blip r:embed="rId3">
            <a:alphaModFix/>
          </a:blip>
          <a:stretch>
            <a:fillRect/>
          </a:stretch>
        </p:blipFill>
        <p:spPr>
          <a:xfrm>
            <a:off x="4865675" y="1734175"/>
            <a:ext cx="4145025" cy="2061811"/>
          </a:xfrm>
          <a:prstGeom prst="rect">
            <a:avLst/>
          </a:prstGeom>
          <a:noFill/>
          <a:ln>
            <a:noFill/>
          </a:ln>
        </p:spPr>
      </p:pic>
    </p:spTree>
  </p:cSld>
  <p:clrMapOvr>
    <a:masterClrMapping/>
  </p:clrMapOvr>
</p:sld>
</file>

<file path=ppt/slides/slide4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4" name="Shape 3834"/>
        <p:cNvGrpSpPr/>
        <p:nvPr/>
      </p:nvGrpSpPr>
      <p:grpSpPr>
        <a:xfrm>
          <a:off x="0" y="0"/>
          <a:ext cx="0" cy="0"/>
          <a:chOff x="0" y="0"/>
          <a:chExt cx="0" cy="0"/>
        </a:xfrm>
      </p:grpSpPr>
      <p:sp>
        <p:nvSpPr>
          <p:cNvPr id="3835" name="Google Shape;3835;p47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Factory Method (Exemplo)</a:t>
            </a:r>
            <a:endParaRPr/>
          </a:p>
        </p:txBody>
      </p:sp>
      <p:pic>
        <p:nvPicPr>
          <p:cNvPr id="3836" name="Google Shape;3836;p473"/>
          <p:cNvPicPr preferRelativeResize="0"/>
          <p:nvPr/>
        </p:nvPicPr>
        <p:blipFill>
          <a:blip r:embed="rId3">
            <a:alphaModFix/>
          </a:blip>
          <a:stretch>
            <a:fillRect/>
          </a:stretch>
        </p:blipFill>
        <p:spPr>
          <a:xfrm>
            <a:off x="4818075" y="1676825"/>
            <a:ext cx="4232550" cy="2313700"/>
          </a:xfrm>
          <a:prstGeom prst="rect">
            <a:avLst/>
          </a:prstGeom>
          <a:noFill/>
          <a:ln>
            <a:noFill/>
          </a:ln>
        </p:spPr>
      </p:pic>
      <p:sp>
        <p:nvSpPr>
          <p:cNvPr id="3837" name="Google Shape;3837;p473"/>
          <p:cNvSpPr txBox="1"/>
          <p:nvPr/>
        </p:nvSpPr>
        <p:spPr>
          <a:xfrm>
            <a:off x="392000" y="1195050"/>
            <a:ext cx="3910200" cy="37977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pt-BR" sz="900">
                <a:solidFill>
                  <a:srgbClr val="557799"/>
                </a:solidFill>
              </a:rPr>
              <a:t>&lt;?php</a:t>
            </a:r>
            <a:endParaRPr sz="900">
              <a:solidFill>
                <a:schemeClr val="dk1"/>
              </a:solidFill>
            </a:endParaRPr>
          </a:p>
          <a:p>
            <a:pPr indent="0" lvl="0" marL="0" rtl="0" algn="l">
              <a:lnSpc>
                <a:spcPct val="100000"/>
              </a:lnSpc>
              <a:spcBef>
                <a:spcPts val="0"/>
              </a:spcBef>
              <a:spcAft>
                <a:spcPts val="0"/>
              </a:spcAft>
              <a:buNone/>
            </a:pPr>
            <a:r>
              <a:rPr b="1" lang="pt-BR" sz="900">
                <a:solidFill>
                  <a:srgbClr val="008800"/>
                </a:solidFill>
              </a:rPr>
              <a:t>interface</a:t>
            </a:r>
            <a:r>
              <a:rPr lang="pt-BR" sz="900">
                <a:solidFill>
                  <a:schemeClr val="dk1"/>
                </a:solidFill>
              </a:rPr>
              <a:t> Produto {</a:t>
            </a:r>
            <a:endParaRPr sz="900">
              <a:solidFill>
                <a:schemeClr val="dk1"/>
              </a:solidFill>
            </a:endParaRPr>
          </a:p>
          <a:p>
            <a:pPr indent="0" lvl="0" marL="0" rtl="0" algn="l">
              <a:lnSpc>
                <a:spcPct val="100000"/>
              </a:lnSpc>
              <a:spcBef>
                <a:spcPts val="0"/>
              </a:spcBef>
              <a:spcAft>
                <a:spcPts val="0"/>
              </a:spcAft>
              <a:buNone/>
            </a:pPr>
            <a:r>
              <a:rPr lang="pt-BR" sz="900">
                <a:solidFill>
                  <a:schemeClr val="dk1"/>
                </a:solidFill>
              </a:rPr>
              <a:t>    </a:t>
            </a:r>
            <a:r>
              <a:rPr b="1" lang="pt-BR" sz="900">
                <a:solidFill>
                  <a:srgbClr val="008800"/>
                </a:solidFill>
              </a:rPr>
              <a:t>public</a:t>
            </a:r>
            <a:r>
              <a:rPr lang="pt-BR" sz="900">
                <a:solidFill>
                  <a:schemeClr val="dk1"/>
                </a:solidFill>
              </a:rPr>
              <a:t> </a:t>
            </a:r>
            <a:r>
              <a:rPr b="1" lang="pt-BR" sz="900">
                <a:solidFill>
                  <a:srgbClr val="008800"/>
                </a:solidFill>
              </a:rPr>
              <a:t>function</a:t>
            </a:r>
            <a:r>
              <a:rPr lang="pt-BR" sz="900">
                <a:solidFill>
                  <a:schemeClr val="dk1"/>
                </a:solidFill>
              </a:rPr>
              <a:t> </a:t>
            </a:r>
            <a:r>
              <a:rPr b="1" lang="pt-BR" sz="900">
                <a:solidFill>
                  <a:srgbClr val="0066BB"/>
                </a:solidFill>
              </a:rPr>
              <a:t>getNome</a:t>
            </a:r>
            <a:r>
              <a:rPr lang="pt-BR" sz="900">
                <a:solidFill>
                  <a:schemeClr val="dk1"/>
                </a:solidFill>
              </a:rPr>
              <a:t>()</a:t>
            </a:r>
            <a:r>
              <a:rPr lang="pt-BR" sz="900">
                <a:solidFill>
                  <a:srgbClr val="333333"/>
                </a:solidFill>
              </a:rPr>
              <a:t>:</a:t>
            </a:r>
            <a:r>
              <a:rPr lang="pt-BR" sz="900">
                <a:solidFill>
                  <a:schemeClr val="dk1"/>
                </a:solidFill>
              </a:rPr>
              <a:t> string;</a:t>
            </a:r>
            <a:endParaRPr sz="900">
              <a:solidFill>
                <a:schemeClr val="dk1"/>
              </a:solidFill>
            </a:endParaRPr>
          </a:p>
          <a:p>
            <a:pPr indent="0" lvl="0" marL="0" rtl="0" algn="l">
              <a:lnSpc>
                <a:spcPct val="100000"/>
              </a:lnSpc>
              <a:spcBef>
                <a:spcPts val="0"/>
              </a:spcBef>
              <a:spcAft>
                <a:spcPts val="0"/>
              </a:spcAft>
              <a:buNone/>
            </a:pPr>
            <a:r>
              <a:rPr lang="pt-BR" sz="900">
                <a:solidFill>
                  <a:schemeClr val="dk1"/>
                </a:solidFill>
              </a:rPr>
              <a:t>    </a:t>
            </a:r>
            <a:r>
              <a:rPr b="1" lang="pt-BR" sz="900">
                <a:solidFill>
                  <a:srgbClr val="008800"/>
                </a:solidFill>
              </a:rPr>
              <a:t>public</a:t>
            </a:r>
            <a:r>
              <a:rPr lang="pt-BR" sz="900">
                <a:solidFill>
                  <a:schemeClr val="dk1"/>
                </a:solidFill>
              </a:rPr>
              <a:t> </a:t>
            </a:r>
            <a:r>
              <a:rPr b="1" lang="pt-BR" sz="900">
                <a:solidFill>
                  <a:srgbClr val="008800"/>
                </a:solidFill>
              </a:rPr>
              <a:t>function</a:t>
            </a:r>
            <a:r>
              <a:rPr lang="pt-BR" sz="900">
                <a:solidFill>
                  <a:schemeClr val="dk1"/>
                </a:solidFill>
              </a:rPr>
              <a:t> </a:t>
            </a:r>
            <a:r>
              <a:rPr b="1" lang="pt-BR" sz="900">
                <a:solidFill>
                  <a:srgbClr val="0066BB"/>
                </a:solidFill>
              </a:rPr>
              <a:t>setValor</a:t>
            </a:r>
            <a:r>
              <a:rPr lang="pt-BR" sz="900">
                <a:solidFill>
                  <a:schemeClr val="dk1"/>
                </a:solidFill>
              </a:rPr>
              <a:t>(float </a:t>
            </a:r>
            <a:r>
              <a:rPr lang="pt-BR" sz="900">
                <a:solidFill>
                  <a:srgbClr val="996633"/>
                </a:solidFill>
              </a:rPr>
              <a:t>$valor</a:t>
            </a:r>
            <a:r>
              <a:rPr lang="pt-BR" sz="900">
                <a:solidFill>
                  <a:schemeClr val="dk1"/>
                </a:solidFill>
              </a:rPr>
              <a:t>);</a:t>
            </a:r>
            <a:endParaRPr sz="900">
              <a:solidFill>
                <a:schemeClr val="dk1"/>
              </a:solidFill>
            </a:endParaRPr>
          </a:p>
          <a:p>
            <a:pPr indent="0" lvl="0" marL="0" rtl="0" algn="l">
              <a:lnSpc>
                <a:spcPct val="100000"/>
              </a:lnSpc>
              <a:spcBef>
                <a:spcPts val="0"/>
              </a:spcBef>
              <a:spcAft>
                <a:spcPts val="0"/>
              </a:spcAft>
              <a:buNone/>
            </a:pPr>
            <a:r>
              <a:rPr lang="pt-BR" sz="900">
                <a:solidFill>
                  <a:schemeClr val="dk1"/>
                </a:solidFill>
              </a:rPr>
              <a:t>}</a:t>
            </a:r>
            <a:endParaRPr sz="900">
              <a:solidFill>
                <a:schemeClr val="dk1"/>
              </a:solidFill>
            </a:endParaRPr>
          </a:p>
          <a:p>
            <a:pPr indent="0" lvl="0" marL="0" rtl="0" algn="l">
              <a:lnSpc>
                <a:spcPct val="100000"/>
              </a:lnSpc>
              <a:spcBef>
                <a:spcPts val="0"/>
              </a:spcBef>
              <a:spcAft>
                <a:spcPts val="0"/>
              </a:spcAft>
              <a:buNone/>
            </a:pPr>
            <a:r>
              <a:rPr b="1" lang="pt-BR" sz="900">
                <a:solidFill>
                  <a:srgbClr val="008800"/>
                </a:solidFill>
              </a:rPr>
              <a:t>class</a:t>
            </a:r>
            <a:r>
              <a:rPr lang="pt-BR" sz="900">
                <a:solidFill>
                  <a:schemeClr val="dk1"/>
                </a:solidFill>
              </a:rPr>
              <a:t> </a:t>
            </a:r>
            <a:r>
              <a:rPr b="1" lang="pt-BR" sz="900">
                <a:solidFill>
                  <a:srgbClr val="BB0066"/>
                </a:solidFill>
              </a:rPr>
              <a:t>SmartphoneImportado</a:t>
            </a:r>
            <a:r>
              <a:rPr lang="pt-BR" sz="900">
                <a:solidFill>
                  <a:schemeClr val="dk1"/>
                </a:solidFill>
              </a:rPr>
              <a:t> </a:t>
            </a:r>
            <a:r>
              <a:rPr b="1" lang="pt-BR" sz="900">
                <a:solidFill>
                  <a:srgbClr val="008800"/>
                </a:solidFill>
              </a:rPr>
              <a:t>implements</a:t>
            </a:r>
            <a:r>
              <a:rPr lang="pt-BR" sz="900">
                <a:solidFill>
                  <a:schemeClr val="dk1"/>
                </a:solidFill>
              </a:rPr>
              <a:t> Produto {</a:t>
            </a:r>
            <a:endParaRPr sz="900">
              <a:solidFill>
                <a:schemeClr val="dk1"/>
              </a:solidFill>
            </a:endParaRPr>
          </a:p>
          <a:p>
            <a:pPr indent="0" lvl="0" marL="0" rtl="0" algn="l">
              <a:lnSpc>
                <a:spcPct val="100000"/>
              </a:lnSpc>
              <a:spcBef>
                <a:spcPts val="0"/>
              </a:spcBef>
              <a:spcAft>
                <a:spcPts val="0"/>
              </a:spcAft>
              <a:buNone/>
            </a:pPr>
            <a:r>
              <a:rPr lang="pt-BR" sz="900">
                <a:solidFill>
                  <a:schemeClr val="dk1"/>
                </a:solidFill>
              </a:rPr>
              <a:t>    </a:t>
            </a:r>
            <a:r>
              <a:rPr b="1" lang="pt-BR" sz="900">
                <a:solidFill>
                  <a:srgbClr val="008800"/>
                </a:solidFill>
              </a:rPr>
              <a:t>private</a:t>
            </a:r>
            <a:r>
              <a:rPr lang="pt-BR" sz="900">
                <a:solidFill>
                  <a:schemeClr val="dk1"/>
                </a:solidFill>
              </a:rPr>
              <a:t> float </a:t>
            </a:r>
            <a:r>
              <a:rPr lang="pt-BR" sz="900">
                <a:solidFill>
                  <a:srgbClr val="996633"/>
                </a:solidFill>
              </a:rPr>
              <a:t>$valor</a:t>
            </a:r>
            <a:r>
              <a:rPr lang="pt-BR" sz="900">
                <a:solidFill>
                  <a:schemeClr val="dk1"/>
                </a:solidFill>
              </a:rPr>
              <a:t>;</a:t>
            </a:r>
            <a:endParaRPr sz="900">
              <a:solidFill>
                <a:schemeClr val="dk1"/>
              </a:solidFill>
            </a:endParaRPr>
          </a:p>
          <a:p>
            <a:pPr indent="0" lvl="0" marL="0" rtl="0" algn="l">
              <a:lnSpc>
                <a:spcPct val="100000"/>
              </a:lnSpc>
              <a:spcBef>
                <a:spcPts val="0"/>
              </a:spcBef>
              <a:spcAft>
                <a:spcPts val="0"/>
              </a:spcAft>
              <a:buNone/>
            </a:pPr>
            <a:r>
              <a:rPr lang="pt-BR" sz="900">
                <a:solidFill>
                  <a:schemeClr val="dk1"/>
                </a:solidFill>
              </a:rPr>
              <a:t>    </a:t>
            </a:r>
            <a:r>
              <a:rPr b="1" lang="pt-BR" sz="900">
                <a:solidFill>
                  <a:srgbClr val="008800"/>
                </a:solidFill>
              </a:rPr>
              <a:t>public</a:t>
            </a:r>
            <a:r>
              <a:rPr lang="pt-BR" sz="900">
                <a:solidFill>
                  <a:schemeClr val="dk1"/>
                </a:solidFill>
              </a:rPr>
              <a:t> </a:t>
            </a:r>
            <a:r>
              <a:rPr b="1" lang="pt-BR" sz="900">
                <a:solidFill>
                  <a:srgbClr val="008800"/>
                </a:solidFill>
              </a:rPr>
              <a:t>function</a:t>
            </a:r>
            <a:r>
              <a:rPr lang="pt-BR" sz="900">
                <a:solidFill>
                  <a:schemeClr val="dk1"/>
                </a:solidFill>
              </a:rPr>
              <a:t> </a:t>
            </a:r>
            <a:r>
              <a:rPr b="1" lang="pt-BR" sz="900">
                <a:solidFill>
                  <a:srgbClr val="0066BB"/>
                </a:solidFill>
              </a:rPr>
              <a:t>getNome</a:t>
            </a:r>
            <a:r>
              <a:rPr lang="pt-BR" sz="900">
                <a:solidFill>
                  <a:schemeClr val="dk1"/>
                </a:solidFill>
              </a:rPr>
              <a:t>()</a:t>
            </a:r>
            <a:r>
              <a:rPr lang="pt-BR" sz="900">
                <a:solidFill>
                  <a:srgbClr val="333333"/>
                </a:solidFill>
              </a:rPr>
              <a:t>:</a:t>
            </a:r>
            <a:r>
              <a:rPr lang="pt-BR" sz="900">
                <a:solidFill>
                  <a:schemeClr val="dk1"/>
                </a:solidFill>
              </a:rPr>
              <a:t> string {</a:t>
            </a:r>
            <a:endParaRPr sz="900">
              <a:solidFill>
                <a:schemeClr val="dk1"/>
              </a:solidFill>
            </a:endParaRPr>
          </a:p>
          <a:p>
            <a:pPr indent="0" lvl="0" marL="0" rtl="0" algn="l">
              <a:lnSpc>
                <a:spcPct val="100000"/>
              </a:lnSpc>
              <a:spcBef>
                <a:spcPts val="0"/>
              </a:spcBef>
              <a:spcAft>
                <a:spcPts val="0"/>
              </a:spcAft>
              <a:buNone/>
            </a:pPr>
            <a:r>
              <a:rPr lang="pt-BR" sz="900">
                <a:solidFill>
                  <a:schemeClr val="dk1"/>
                </a:solidFill>
              </a:rPr>
              <a:t>        </a:t>
            </a:r>
            <a:r>
              <a:rPr b="1" lang="pt-BR" sz="900">
                <a:solidFill>
                  <a:srgbClr val="008800"/>
                </a:solidFill>
              </a:rPr>
              <a:t>return</a:t>
            </a:r>
            <a:r>
              <a:rPr lang="pt-BR" sz="900">
                <a:solidFill>
                  <a:schemeClr val="dk1"/>
                </a:solidFill>
              </a:rPr>
              <a:t> </a:t>
            </a:r>
            <a:r>
              <a:rPr lang="pt-BR" sz="900">
                <a:solidFill>
                  <a:schemeClr val="dk1"/>
                </a:solidFill>
                <a:highlight>
                  <a:srgbClr val="FFF0F0"/>
                </a:highlight>
              </a:rPr>
              <a:t>"Smartphone Importado XPTO"</a:t>
            </a:r>
            <a:r>
              <a:rPr lang="pt-BR" sz="900">
                <a:solidFill>
                  <a:schemeClr val="dk1"/>
                </a:solidFill>
              </a:rPr>
              <a:t>;</a:t>
            </a:r>
            <a:endParaRPr sz="900">
              <a:solidFill>
                <a:schemeClr val="dk1"/>
              </a:solidFill>
            </a:endParaRPr>
          </a:p>
          <a:p>
            <a:pPr indent="0" lvl="0" marL="0" rtl="0" algn="l">
              <a:lnSpc>
                <a:spcPct val="100000"/>
              </a:lnSpc>
              <a:spcBef>
                <a:spcPts val="0"/>
              </a:spcBef>
              <a:spcAft>
                <a:spcPts val="0"/>
              </a:spcAft>
              <a:buNone/>
            </a:pPr>
            <a:r>
              <a:rPr lang="pt-BR" sz="900">
                <a:solidFill>
                  <a:schemeClr val="dk1"/>
                </a:solidFill>
              </a:rPr>
              <a:t>    }</a:t>
            </a:r>
            <a:endParaRPr sz="900">
              <a:solidFill>
                <a:schemeClr val="dk1"/>
              </a:solidFill>
            </a:endParaRPr>
          </a:p>
          <a:p>
            <a:pPr indent="0" lvl="0" marL="0" rtl="0" algn="l">
              <a:lnSpc>
                <a:spcPct val="100000"/>
              </a:lnSpc>
              <a:spcBef>
                <a:spcPts val="0"/>
              </a:spcBef>
              <a:spcAft>
                <a:spcPts val="0"/>
              </a:spcAft>
              <a:buNone/>
            </a:pPr>
            <a:r>
              <a:rPr lang="pt-BR" sz="900">
                <a:solidFill>
                  <a:schemeClr val="dk1"/>
                </a:solidFill>
              </a:rPr>
              <a:t>    </a:t>
            </a:r>
            <a:r>
              <a:rPr b="1" lang="pt-BR" sz="900">
                <a:solidFill>
                  <a:srgbClr val="008800"/>
                </a:solidFill>
              </a:rPr>
              <a:t>public</a:t>
            </a:r>
            <a:r>
              <a:rPr lang="pt-BR" sz="900">
                <a:solidFill>
                  <a:schemeClr val="dk1"/>
                </a:solidFill>
              </a:rPr>
              <a:t> </a:t>
            </a:r>
            <a:r>
              <a:rPr b="1" lang="pt-BR" sz="900">
                <a:solidFill>
                  <a:srgbClr val="008800"/>
                </a:solidFill>
              </a:rPr>
              <a:t>function</a:t>
            </a:r>
            <a:r>
              <a:rPr lang="pt-BR" sz="900">
                <a:solidFill>
                  <a:schemeClr val="dk1"/>
                </a:solidFill>
              </a:rPr>
              <a:t> </a:t>
            </a:r>
            <a:r>
              <a:rPr b="1" lang="pt-BR" sz="900">
                <a:solidFill>
                  <a:srgbClr val="0066BB"/>
                </a:solidFill>
              </a:rPr>
              <a:t>setValor</a:t>
            </a:r>
            <a:r>
              <a:rPr lang="pt-BR" sz="900">
                <a:solidFill>
                  <a:schemeClr val="dk1"/>
                </a:solidFill>
              </a:rPr>
              <a:t>(float </a:t>
            </a:r>
            <a:r>
              <a:rPr lang="pt-BR" sz="900">
                <a:solidFill>
                  <a:srgbClr val="996633"/>
                </a:solidFill>
              </a:rPr>
              <a:t>$valor</a:t>
            </a:r>
            <a:r>
              <a:rPr lang="pt-BR" sz="900">
                <a:solidFill>
                  <a:schemeClr val="dk1"/>
                </a:solidFill>
              </a:rPr>
              <a:t>) {</a:t>
            </a:r>
            <a:endParaRPr sz="900">
              <a:solidFill>
                <a:schemeClr val="dk1"/>
              </a:solidFill>
            </a:endParaRPr>
          </a:p>
          <a:p>
            <a:pPr indent="0" lvl="0" marL="0" rtl="0" algn="l">
              <a:lnSpc>
                <a:spcPct val="100000"/>
              </a:lnSpc>
              <a:spcBef>
                <a:spcPts val="0"/>
              </a:spcBef>
              <a:spcAft>
                <a:spcPts val="0"/>
              </a:spcAft>
              <a:buNone/>
            </a:pPr>
            <a:r>
              <a:rPr lang="pt-BR" sz="900">
                <a:solidFill>
                  <a:schemeClr val="dk1"/>
                </a:solidFill>
              </a:rPr>
              <a:t>        </a:t>
            </a:r>
            <a:r>
              <a:rPr lang="pt-BR" sz="900">
                <a:solidFill>
                  <a:srgbClr val="996633"/>
                </a:solidFill>
              </a:rPr>
              <a:t>$this</a:t>
            </a:r>
            <a:r>
              <a:rPr lang="pt-BR" sz="900">
                <a:solidFill>
                  <a:srgbClr val="333333"/>
                </a:solidFill>
              </a:rPr>
              <a:t>-&gt;</a:t>
            </a:r>
            <a:r>
              <a:rPr lang="pt-BR" sz="900">
                <a:solidFill>
                  <a:srgbClr val="0000CC"/>
                </a:solidFill>
              </a:rPr>
              <a:t>valor</a:t>
            </a:r>
            <a:r>
              <a:rPr lang="pt-BR" sz="900">
                <a:solidFill>
                  <a:schemeClr val="dk1"/>
                </a:solidFill>
              </a:rPr>
              <a:t> </a:t>
            </a:r>
            <a:r>
              <a:rPr lang="pt-BR" sz="900">
                <a:solidFill>
                  <a:srgbClr val="333333"/>
                </a:solidFill>
              </a:rPr>
              <a:t>=</a:t>
            </a:r>
            <a:r>
              <a:rPr lang="pt-BR" sz="900">
                <a:solidFill>
                  <a:schemeClr val="dk1"/>
                </a:solidFill>
              </a:rPr>
              <a:t> </a:t>
            </a:r>
            <a:r>
              <a:rPr lang="pt-BR" sz="900">
                <a:solidFill>
                  <a:srgbClr val="996633"/>
                </a:solidFill>
              </a:rPr>
              <a:t>$valor</a:t>
            </a:r>
            <a:r>
              <a:rPr lang="pt-BR" sz="900">
                <a:solidFill>
                  <a:schemeClr val="dk1"/>
                </a:solidFill>
              </a:rPr>
              <a:t>;</a:t>
            </a:r>
            <a:endParaRPr sz="900">
              <a:solidFill>
                <a:schemeClr val="dk1"/>
              </a:solidFill>
            </a:endParaRPr>
          </a:p>
          <a:p>
            <a:pPr indent="0" lvl="0" marL="0" rtl="0" algn="l">
              <a:lnSpc>
                <a:spcPct val="100000"/>
              </a:lnSpc>
              <a:spcBef>
                <a:spcPts val="0"/>
              </a:spcBef>
              <a:spcAft>
                <a:spcPts val="0"/>
              </a:spcAft>
              <a:buNone/>
            </a:pPr>
            <a:r>
              <a:rPr lang="pt-BR" sz="900">
                <a:solidFill>
                  <a:schemeClr val="dk1"/>
                </a:solidFill>
              </a:rPr>
              <a:t>    }</a:t>
            </a:r>
            <a:endParaRPr sz="900">
              <a:solidFill>
                <a:schemeClr val="dk1"/>
              </a:solidFill>
            </a:endParaRPr>
          </a:p>
          <a:p>
            <a:pPr indent="0" lvl="0" marL="0" rtl="0" algn="l">
              <a:lnSpc>
                <a:spcPct val="100000"/>
              </a:lnSpc>
              <a:spcBef>
                <a:spcPts val="0"/>
              </a:spcBef>
              <a:spcAft>
                <a:spcPts val="0"/>
              </a:spcAft>
              <a:buNone/>
            </a:pPr>
            <a:r>
              <a:rPr lang="pt-BR" sz="900">
                <a:solidFill>
                  <a:schemeClr val="dk1"/>
                </a:solidFill>
              </a:rPr>
              <a:t>}</a:t>
            </a:r>
            <a:endParaRPr sz="900">
              <a:solidFill>
                <a:schemeClr val="dk1"/>
              </a:solidFill>
            </a:endParaRPr>
          </a:p>
          <a:p>
            <a:pPr indent="0" lvl="0" marL="0" rtl="0" algn="l">
              <a:lnSpc>
                <a:spcPct val="100000"/>
              </a:lnSpc>
              <a:spcBef>
                <a:spcPts val="0"/>
              </a:spcBef>
              <a:spcAft>
                <a:spcPts val="0"/>
              </a:spcAft>
              <a:buNone/>
            </a:pPr>
            <a:r>
              <a:rPr b="1" lang="pt-BR" sz="900">
                <a:solidFill>
                  <a:srgbClr val="008800"/>
                </a:solidFill>
              </a:rPr>
              <a:t>class</a:t>
            </a:r>
            <a:r>
              <a:rPr lang="pt-BR" sz="900">
                <a:solidFill>
                  <a:schemeClr val="dk1"/>
                </a:solidFill>
              </a:rPr>
              <a:t> </a:t>
            </a:r>
            <a:r>
              <a:rPr b="1" lang="pt-BR" sz="900">
                <a:solidFill>
                  <a:srgbClr val="BB0066"/>
                </a:solidFill>
              </a:rPr>
              <a:t>PacoteViagem</a:t>
            </a:r>
            <a:r>
              <a:rPr lang="pt-BR" sz="900">
                <a:solidFill>
                  <a:schemeClr val="dk1"/>
                </a:solidFill>
              </a:rPr>
              <a:t> </a:t>
            </a:r>
            <a:r>
              <a:rPr b="1" lang="pt-BR" sz="900">
                <a:solidFill>
                  <a:srgbClr val="008800"/>
                </a:solidFill>
              </a:rPr>
              <a:t>implements</a:t>
            </a:r>
            <a:r>
              <a:rPr lang="pt-BR" sz="900">
                <a:solidFill>
                  <a:schemeClr val="dk1"/>
                </a:solidFill>
              </a:rPr>
              <a:t> Produto {</a:t>
            </a:r>
            <a:endParaRPr sz="900">
              <a:solidFill>
                <a:schemeClr val="dk1"/>
              </a:solidFill>
            </a:endParaRPr>
          </a:p>
          <a:p>
            <a:pPr indent="0" lvl="0" marL="0" rtl="0" algn="l">
              <a:lnSpc>
                <a:spcPct val="100000"/>
              </a:lnSpc>
              <a:spcBef>
                <a:spcPts val="0"/>
              </a:spcBef>
              <a:spcAft>
                <a:spcPts val="0"/>
              </a:spcAft>
              <a:buNone/>
            </a:pPr>
            <a:r>
              <a:rPr lang="pt-BR" sz="900">
                <a:solidFill>
                  <a:schemeClr val="dk1"/>
                </a:solidFill>
              </a:rPr>
              <a:t>    </a:t>
            </a:r>
            <a:r>
              <a:rPr b="1" lang="pt-BR" sz="900">
                <a:solidFill>
                  <a:srgbClr val="008800"/>
                </a:solidFill>
              </a:rPr>
              <a:t>private</a:t>
            </a:r>
            <a:r>
              <a:rPr lang="pt-BR" sz="900">
                <a:solidFill>
                  <a:schemeClr val="dk1"/>
                </a:solidFill>
              </a:rPr>
              <a:t> \DateTimeInterface </a:t>
            </a:r>
            <a:r>
              <a:rPr lang="pt-BR" sz="900">
                <a:solidFill>
                  <a:srgbClr val="996633"/>
                </a:solidFill>
              </a:rPr>
              <a:t>$data</a:t>
            </a:r>
            <a:r>
              <a:rPr lang="pt-BR" sz="900">
                <a:solidFill>
                  <a:schemeClr val="dk1"/>
                </a:solidFill>
              </a:rPr>
              <a:t>;</a:t>
            </a:r>
            <a:endParaRPr sz="900">
              <a:solidFill>
                <a:schemeClr val="dk1"/>
              </a:solidFill>
            </a:endParaRPr>
          </a:p>
          <a:p>
            <a:pPr indent="0" lvl="0" marL="0" rtl="0" algn="l">
              <a:lnSpc>
                <a:spcPct val="100000"/>
              </a:lnSpc>
              <a:spcBef>
                <a:spcPts val="0"/>
              </a:spcBef>
              <a:spcAft>
                <a:spcPts val="0"/>
              </a:spcAft>
              <a:buNone/>
            </a:pPr>
            <a:r>
              <a:rPr lang="pt-BR" sz="900">
                <a:solidFill>
                  <a:schemeClr val="dk1"/>
                </a:solidFill>
              </a:rPr>
              <a:t>    </a:t>
            </a:r>
            <a:r>
              <a:rPr b="1" lang="pt-BR" sz="900">
                <a:solidFill>
                  <a:srgbClr val="008800"/>
                </a:solidFill>
              </a:rPr>
              <a:t>private</a:t>
            </a:r>
            <a:r>
              <a:rPr lang="pt-BR" sz="900">
                <a:solidFill>
                  <a:schemeClr val="dk1"/>
                </a:solidFill>
              </a:rPr>
              <a:t> float </a:t>
            </a:r>
            <a:r>
              <a:rPr lang="pt-BR" sz="900">
                <a:solidFill>
                  <a:srgbClr val="996633"/>
                </a:solidFill>
              </a:rPr>
              <a:t>$valor</a:t>
            </a:r>
            <a:r>
              <a:rPr lang="pt-BR" sz="900">
                <a:solidFill>
                  <a:schemeClr val="dk1"/>
                </a:solidFill>
              </a:rPr>
              <a:t>;</a:t>
            </a:r>
            <a:endParaRPr sz="900">
              <a:solidFill>
                <a:schemeClr val="dk1"/>
              </a:solidFill>
            </a:endParaRPr>
          </a:p>
          <a:p>
            <a:pPr indent="0" lvl="0" marL="0" rtl="0" algn="l">
              <a:lnSpc>
                <a:spcPct val="100000"/>
              </a:lnSpc>
              <a:spcBef>
                <a:spcPts val="0"/>
              </a:spcBef>
              <a:spcAft>
                <a:spcPts val="0"/>
              </a:spcAft>
              <a:buNone/>
            </a:pPr>
            <a:r>
              <a:rPr lang="pt-BR" sz="900">
                <a:solidFill>
                  <a:schemeClr val="dk1"/>
                </a:solidFill>
              </a:rPr>
              <a:t>    </a:t>
            </a:r>
            <a:r>
              <a:rPr b="1" lang="pt-BR" sz="900">
                <a:solidFill>
                  <a:srgbClr val="008800"/>
                </a:solidFill>
              </a:rPr>
              <a:t>public</a:t>
            </a:r>
            <a:r>
              <a:rPr lang="pt-BR" sz="900">
                <a:solidFill>
                  <a:schemeClr val="dk1"/>
                </a:solidFill>
              </a:rPr>
              <a:t> </a:t>
            </a:r>
            <a:r>
              <a:rPr b="1" lang="pt-BR" sz="900">
                <a:solidFill>
                  <a:srgbClr val="008800"/>
                </a:solidFill>
              </a:rPr>
              <a:t>function</a:t>
            </a:r>
            <a:r>
              <a:rPr lang="pt-BR" sz="900">
                <a:solidFill>
                  <a:schemeClr val="dk1"/>
                </a:solidFill>
              </a:rPr>
              <a:t> </a:t>
            </a:r>
            <a:r>
              <a:rPr b="1" lang="pt-BR" sz="900">
                <a:solidFill>
                  <a:srgbClr val="0066BB"/>
                </a:solidFill>
              </a:rPr>
              <a:t>__construct</a:t>
            </a:r>
            <a:r>
              <a:rPr lang="pt-BR" sz="900">
                <a:solidFill>
                  <a:schemeClr val="dk1"/>
                </a:solidFill>
              </a:rPr>
              <a:t>(\DateTimeInterface </a:t>
            </a:r>
            <a:r>
              <a:rPr lang="pt-BR" sz="900">
                <a:solidFill>
                  <a:srgbClr val="996633"/>
                </a:solidFill>
              </a:rPr>
              <a:t>$data</a:t>
            </a:r>
            <a:r>
              <a:rPr lang="pt-BR" sz="900">
                <a:solidFill>
                  <a:schemeClr val="dk1"/>
                </a:solidFill>
              </a:rPr>
              <a:t>) {</a:t>
            </a:r>
            <a:endParaRPr sz="900">
              <a:solidFill>
                <a:schemeClr val="dk1"/>
              </a:solidFill>
            </a:endParaRPr>
          </a:p>
          <a:p>
            <a:pPr indent="0" lvl="0" marL="0" rtl="0" algn="l">
              <a:lnSpc>
                <a:spcPct val="100000"/>
              </a:lnSpc>
              <a:spcBef>
                <a:spcPts val="0"/>
              </a:spcBef>
              <a:spcAft>
                <a:spcPts val="0"/>
              </a:spcAft>
              <a:buNone/>
            </a:pPr>
            <a:r>
              <a:rPr lang="pt-BR" sz="900">
                <a:solidFill>
                  <a:schemeClr val="dk1"/>
                </a:solidFill>
              </a:rPr>
              <a:t>        </a:t>
            </a:r>
            <a:r>
              <a:rPr lang="pt-BR" sz="900">
                <a:solidFill>
                  <a:srgbClr val="996633"/>
                </a:solidFill>
              </a:rPr>
              <a:t>$this</a:t>
            </a:r>
            <a:r>
              <a:rPr lang="pt-BR" sz="900">
                <a:solidFill>
                  <a:srgbClr val="333333"/>
                </a:solidFill>
              </a:rPr>
              <a:t>-&gt;</a:t>
            </a:r>
            <a:r>
              <a:rPr lang="pt-BR" sz="900">
                <a:solidFill>
                  <a:srgbClr val="0000CC"/>
                </a:solidFill>
              </a:rPr>
              <a:t>data</a:t>
            </a:r>
            <a:r>
              <a:rPr lang="pt-BR" sz="900">
                <a:solidFill>
                  <a:schemeClr val="dk1"/>
                </a:solidFill>
              </a:rPr>
              <a:t> </a:t>
            </a:r>
            <a:r>
              <a:rPr lang="pt-BR" sz="900">
                <a:solidFill>
                  <a:srgbClr val="333333"/>
                </a:solidFill>
              </a:rPr>
              <a:t>=</a:t>
            </a:r>
            <a:r>
              <a:rPr lang="pt-BR" sz="900">
                <a:solidFill>
                  <a:schemeClr val="dk1"/>
                </a:solidFill>
              </a:rPr>
              <a:t> </a:t>
            </a:r>
            <a:r>
              <a:rPr lang="pt-BR" sz="900">
                <a:solidFill>
                  <a:srgbClr val="996633"/>
                </a:solidFill>
              </a:rPr>
              <a:t>$data</a:t>
            </a:r>
            <a:r>
              <a:rPr lang="pt-BR" sz="900">
                <a:solidFill>
                  <a:schemeClr val="dk1"/>
                </a:solidFill>
              </a:rPr>
              <a:t>;</a:t>
            </a:r>
            <a:endParaRPr sz="900">
              <a:solidFill>
                <a:schemeClr val="dk1"/>
              </a:solidFill>
            </a:endParaRPr>
          </a:p>
          <a:p>
            <a:pPr indent="0" lvl="0" marL="0" rtl="0" algn="l">
              <a:lnSpc>
                <a:spcPct val="100000"/>
              </a:lnSpc>
              <a:spcBef>
                <a:spcPts val="0"/>
              </a:spcBef>
              <a:spcAft>
                <a:spcPts val="0"/>
              </a:spcAft>
              <a:buNone/>
            </a:pPr>
            <a:r>
              <a:rPr lang="pt-BR" sz="900">
                <a:solidFill>
                  <a:schemeClr val="dk1"/>
                </a:solidFill>
              </a:rPr>
              <a:t>    }</a:t>
            </a:r>
            <a:endParaRPr sz="900">
              <a:solidFill>
                <a:schemeClr val="dk1"/>
              </a:solidFill>
            </a:endParaRPr>
          </a:p>
          <a:p>
            <a:pPr indent="0" lvl="0" marL="0" rtl="0" algn="l">
              <a:lnSpc>
                <a:spcPct val="100000"/>
              </a:lnSpc>
              <a:spcBef>
                <a:spcPts val="0"/>
              </a:spcBef>
              <a:spcAft>
                <a:spcPts val="0"/>
              </a:spcAft>
              <a:buNone/>
            </a:pPr>
            <a:r>
              <a:rPr lang="pt-BR" sz="900">
                <a:solidFill>
                  <a:schemeClr val="dk1"/>
                </a:solidFill>
              </a:rPr>
              <a:t>    </a:t>
            </a:r>
            <a:r>
              <a:rPr b="1" lang="pt-BR" sz="900">
                <a:solidFill>
                  <a:srgbClr val="008800"/>
                </a:solidFill>
              </a:rPr>
              <a:t>public</a:t>
            </a:r>
            <a:r>
              <a:rPr lang="pt-BR" sz="900">
                <a:solidFill>
                  <a:schemeClr val="dk1"/>
                </a:solidFill>
              </a:rPr>
              <a:t> </a:t>
            </a:r>
            <a:r>
              <a:rPr b="1" lang="pt-BR" sz="900">
                <a:solidFill>
                  <a:srgbClr val="008800"/>
                </a:solidFill>
              </a:rPr>
              <a:t>function</a:t>
            </a:r>
            <a:r>
              <a:rPr lang="pt-BR" sz="900">
                <a:solidFill>
                  <a:schemeClr val="dk1"/>
                </a:solidFill>
              </a:rPr>
              <a:t> </a:t>
            </a:r>
            <a:r>
              <a:rPr b="1" lang="pt-BR" sz="900">
                <a:solidFill>
                  <a:srgbClr val="0066BB"/>
                </a:solidFill>
              </a:rPr>
              <a:t>getNome</a:t>
            </a:r>
            <a:r>
              <a:rPr lang="pt-BR" sz="900">
                <a:solidFill>
                  <a:schemeClr val="dk1"/>
                </a:solidFill>
              </a:rPr>
              <a:t>()</a:t>
            </a:r>
            <a:r>
              <a:rPr lang="pt-BR" sz="900">
                <a:solidFill>
                  <a:srgbClr val="333333"/>
                </a:solidFill>
              </a:rPr>
              <a:t>:</a:t>
            </a:r>
            <a:r>
              <a:rPr lang="pt-BR" sz="900">
                <a:solidFill>
                  <a:schemeClr val="dk1"/>
                </a:solidFill>
              </a:rPr>
              <a:t> string {</a:t>
            </a:r>
            <a:endParaRPr sz="900">
              <a:solidFill>
                <a:schemeClr val="dk1"/>
              </a:solidFill>
            </a:endParaRPr>
          </a:p>
          <a:p>
            <a:pPr indent="0" lvl="0" marL="0" rtl="0" algn="l">
              <a:lnSpc>
                <a:spcPct val="100000"/>
              </a:lnSpc>
              <a:spcBef>
                <a:spcPts val="0"/>
              </a:spcBef>
              <a:spcAft>
                <a:spcPts val="0"/>
              </a:spcAft>
              <a:buNone/>
            </a:pPr>
            <a:r>
              <a:rPr lang="pt-BR" sz="900">
                <a:solidFill>
                  <a:schemeClr val="dk1"/>
                </a:solidFill>
              </a:rPr>
              <a:t>        </a:t>
            </a:r>
            <a:r>
              <a:rPr b="1" lang="pt-BR" sz="900">
                <a:solidFill>
                  <a:srgbClr val="008800"/>
                </a:solidFill>
              </a:rPr>
              <a:t>return</a:t>
            </a:r>
            <a:r>
              <a:rPr lang="pt-BR" sz="900">
                <a:solidFill>
                  <a:schemeClr val="dk1"/>
                </a:solidFill>
              </a:rPr>
              <a:t> </a:t>
            </a:r>
            <a:r>
              <a:rPr lang="pt-BR" sz="900">
                <a:solidFill>
                  <a:schemeClr val="dk1"/>
                </a:solidFill>
                <a:highlight>
                  <a:srgbClr val="FFF0F0"/>
                </a:highlight>
              </a:rPr>
              <a:t>"Pacote de Viagem"</a:t>
            </a:r>
            <a:r>
              <a:rPr lang="pt-BR" sz="900">
                <a:solidFill>
                  <a:schemeClr val="dk1"/>
                </a:solidFill>
              </a:rPr>
              <a:t>;</a:t>
            </a:r>
            <a:endParaRPr sz="900">
              <a:solidFill>
                <a:schemeClr val="dk1"/>
              </a:solidFill>
            </a:endParaRPr>
          </a:p>
          <a:p>
            <a:pPr indent="0" lvl="0" marL="0" rtl="0" algn="l">
              <a:lnSpc>
                <a:spcPct val="100000"/>
              </a:lnSpc>
              <a:spcBef>
                <a:spcPts val="0"/>
              </a:spcBef>
              <a:spcAft>
                <a:spcPts val="0"/>
              </a:spcAft>
              <a:buNone/>
            </a:pPr>
            <a:r>
              <a:rPr lang="pt-BR" sz="900">
                <a:solidFill>
                  <a:schemeClr val="dk1"/>
                </a:solidFill>
              </a:rPr>
              <a:t>    }</a:t>
            </a:r>
            <a:endParaRPr sz="900">
              <a:solidFill>
                <a:schemeClr val="dk1"/>
              </a:solidFill>
            </a:endParaRPr>
          </a:p>
          <a:p>
            <a:pPr indent="0" lvl="0" marL="0" rtl="0" algn="l">
              <a:lnSpc>
                <a:spcPct val="100000"/>
              </a:lnSpc>
              <a:spcBef>
                <a:spcPts val="0"/>
              </a:spcBef>
              <a:spcAft>
                <a:spcPts val="0"/>
              </a:spcAft>
              <a:buNone/>
            </a:pPr>
            <a:r>
              <a:rPr lang="pt-BR" sz="900">
                <a:solidFill>
                  <a:schemeClr val="dk1"/>
                </a:solidFill>
              </a:rPr>
              <a:t>    </a:t>
            </a:r>
            <a:r>
              <a:rPr b="1" lang="pt-BR" sz="900">
                <a:solidFill>
                  <a:srgbClr val="008800"/>
                </a:solidFill>
              </a:rPr>
              <a:t>public</a:t>
            </a:r>
            <a:r>
              <a:rPr lang="pt-BR" sz="900">
                <a:solidFill>
                  <a:schemeClr val="dk1"/>
                </a:solidFill>
              </a:rPr>
              <a:t> </a:t>
            </a:r>
            <a:r>
              <a:rPr b="1" lang="pt-BR" sz="900">
                <a:solidFill>
                  <a:srgbClr val="008800"/>
                </a:solidFill>
              </a:rPr>
              <a:t>function</a:t>
            </a:r>
            <a:r>
              <a:rPr lang="pt-BR" sz="900">
                <a:solidFill>
                  <a:schemeClr val="dk1"/>
                </a:solidFill>
              </a:rPr>
              <a:t> </a:t>
            </a:r>
            <a:r>
              <a:rPr b="1" lang="pt-BR" sz="900">
                <a:solidFill>
                  <a:srgbClr val="0066BB"/>
                </a:solidFill>
              </a:rPr>
              <a:t>setValor</a:t>
            </a:r>
            <a:r>
              <a:rPr lang="pt-BR" sz="900">
                <a:solidFill>
                  <a:schemeClr val="dk1"/>
                </a:solidFill>
              </a:rPr>
              <a:t>(float </a:t>
            </a:r>
            <a:r>
              <a:rPr lang="pt-BR" sz="900">
                <a:solidFill>
                  <a:srgbClr val="996633"/>
                </a:solidFill>
              </a:rPr>
              <a:t>$valor</a:t>
            </a:r>
            <a:r>
              <a:rPr lang="pt-BR" sz="900">
                <a:solidFill>
                  <a:schemeClr val="dk1"/>
                </a:solidFill>
              </a:rPr>
              <a:t>) {</a:t>
            </a:r>
            <a:endParaRPr sz="900">
              <a:solidFill>
                <a:schemeClr val="dk1"/>
              </a:solidFill>
            </a:endParaRPr>
          </a:p>
          <a:p>
            <a:pPr indent="0" lvl="0" marL="0" rtl="0" algn="l">
              <a:lnSpc>
                <a:spcPct val="100000"/>
              </a:lnSpc>
              <a:spcBef>
                <a:spcPts val="0"/>
              </a:spcBef>
              <a:spcAft>
                <a:spcPts val="0"/>
              </a:spcAft>
              <a:buNone/>
            </a:pPr>
            <a:r>
              <a:rPr lang="pt-BR" sz="900">
                <a:solidFill>
                  <a:schemeClr val="dk1"/>
                </a:solidFill>
              </a:rPr>
              <a:t>        </a:t>
            </a:r>
            <a:r>
              <a:rPr lang="pt-BR" sz="900">
                <a:solidFill>
                  <a:srgbClr val="996633"/>
                </a:solidFill>
              </a:rPr>
              <a:t>$this</a:t>
            </a:r>
            <a:r>
              <a:rPr lang="pt-BR" sz="900">
                <a:solidFill>
                  <a:srgbClr val="333333"/>
                </a:solidFill>
              </a:rPr>
              <a:t>-&gt;</a:t>
            </a:r>
            <a:r>
              <a:rPr lang="pt-BR" sz="900">
                <a:solidFill>
                  <a:srgbClr val="0000CC"/>
                </a:solidFill>
              </a:rPr>
              <a:t>valor</a:t>
            </a:r>
            <a:r>
              <a:rPr lang="pt-BR" sz="900">
                <a:solidFill>
                  <a:schemeClr val="dk1"/>
                </a:solidFill>
              </a:rPr>
              <a:t> </a:t>
            </a:r>
            <a:r>
              <a:rPr lang="pt-BR" sz="900">
                <a:solidFill>
                  <a:srgbClr val="333333"/>
                </a:solidFill>
              </a:rPr>
              <a:t>=</a:t>
            </a:r>
            <a:r>
              <a:rPr lang="pt-BR" sz="900">
                <a:solidFill>
                  <a:schemeClr val="dk1"/>
                </a:solidFill>
              </a:rPr>
              <a:t> </a:t>
            </a:r>
            <a:r>
              <a:rPr lang="pt-BR" sz="900">
                <a:solidFill>
                  <a:srgbClr val="996633"/>
                </a:solidFill>
              </a:rPr>
              <a:t>$valor</a:t>
            </a:r>
            <a:r>
              <a:rPr lang="pt-BR" sz="900">
                <a:solidFill>
                  <a:schemeClr val="dk1"/>
                </a:solidFill>
              </a:rPr>
              <a:t>;</a:t>
            </a:r>
            <a:endParaRPr sz="900">
              <a:solidFill>
                <a:schemeClr val="dk1"/>
              </a:solidFill>
            </a:endParaRPr>
          </a:p>
          <a:p>
            <a:pPr indent="0" lvl="0" marL="0" rtl="0" algn="l">
              <a:lnSpc>
                <a:spcPct val="100000"/>
              </a:lnSpc>
              <a:spcBef>
                <a:spcPts val="0"/>
              </a:spcBef>
              <a:spcAft>
                <a:spcPts val="0"/>
              </a:spcAft>
              <a:buNone/>
            </a:pPr>
            <a:r>
              <a:rPr lang="pt-BR" sz="900">
                <a:solidFill>
                  <a:schemeClr val="dk1"/>
                </a:solidFill>
              </a:rPr>
              <a:t>    }</a:t>
            </a:r>
            <a:endParaRPr sz="900">
              <a:solidFill>
                <a:schemeClr val="dk1"/>
              </a:solidFill>
            </a:endParaRPr>
          </a:p>
          <a:p>
            <a:pPr indent="0" lvl="0" marL="0" rtl="0" algn="l">
              <a:lnSpc>
                <a:spcPct val="100000"/>
              </a:lnSpc>
              <a:spcBef>
                <a:spcPts val="0"/>
              </a:spcBef>
              <a:spcAft>
                <a:spcPts val="0"/>
              </a:spcAft>
              <a:buNone/>
            </a:pPr>
            <a:r>
              <a:rPr lang="pt-BR" sz="900">
                <a:solidFill>
                  <a:schemeClr val="dk1"/>
                </a:solidFill>
              </a:rPr>
              <a:t>}</a:t>
            </a:r>
            <a:endParaRPr sz="900">
              <a:solidFill>
                <a:schemeClr val="dk1"/>
              </a:solidFill>
            </a:endParaRPr>
          </a:p>
          <a:p>
            <a:pPr indent="0" lvl="0" marL="0" rtl="0" algn="l">
              <a:lnSpc>
                <a:spcPct val="100000"/>
              </a:lnSpc>
              <a:spcBef>
                <a:spcPts val="0"/>
              </a:spcBef>
              <a:spcAft>
                <a:spcPts val="0"/>
              </a:spcAft>
              <a:buNone/>
            </a:pPr>
            <a:r>
              <a:t/>
            </a:r>
            <a:endParaRPr sz="900">
              <a:solidFill>
                <a:schemeClr val="dk1"/>
              </a:solidFill>
            </a:endParaRPr>
          </a:p>
        </p:txBody>
      </p:sp>
    </p:spTree>
  </p:cSld>
  <p:clrMapOvr>
    <a:masterClrMapping/>
  </p:clrMapOvr>
</p:sld>
</file>

<file path=ppt/slides/slide4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1" name="Shape 3841"/>
        <p:cNvGrpSpPr/>
        <p:nvPr/>
      </p:nvGrpSpPr>
      <p:grpSpPr>
        <a:xfrm>
          <a:off x="0" y="0"/>
          <a:ext cx="0" cy="0"/>
          <a:chOff x="0" y="0"/>
          <a:chExt cx="0" cy="0"/>
        </a:xfrm>
      </p:grpSpPr>
      <p:sp>
        <p:nvSpPr>
          <p:cNvPr id="3842" name="Google Shape;3842;p47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Factory Method (Exemplo - continuação)</a:t>
            </a:r>
            <a:endParaRPr/>
          </a:p>
        </p:txBody>
      </p:sp>
      <p:pic>
        <p:nvPicPr>
          <p:cNvPr id="3843" name="Google Shape;3843;p474"/>
          <p:cNvPicPr preferRelativeResize="0"/>
          <p:nvPr/>
        </p:nvPicPr>
        <p:blipFill>
          <a:blip r:embed="rId3">
            <a:alphaModFix/>
          </a:blip>
          <a:stretch>
            <a:fillRect/>
          </a:stretch>
        </p:blipFill>
        <p:spPr>
          <a:xfrm>
            <a:off x="4865875" y="2614025"/>
            <a:ext cx="4232550" cy="2313700"/>
          </a:xfrm>
          <a:prstGeom prst="rect">
            <a:avLst/>
          </a:prstGeom>
          <a:noFill/>
          <a:ln>
            <a:noFill/>
          </a:ln>
        </p:spPr>
      </p:pic>
      <p:sp>
        <p:nvSpPr>
          <p:cNvPr id="3844" name="Google Shape;3844;p474"/>
          <p:cNvSpPr txBox="1"/>
          <p:nvPr/>
        </p:nvSpPr>
        <p:spPr>
          <a:xfrm>
            <a:off x="439775" y="1118875"/>
            <a:ext cx="4330800" cy="39792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pt-BR" sz="950">
                <a:solidFill>
                  <a:srgbClr val="008800"/>
                </a:solidFill>
              </a:rPr>
              <a:t>abstract</a:t>
            </a:r>
            <a:r>
              <a:rPr lang="pt-BR" sz="950">
                <a:solidFill>
                  <a:schemeClr val="dk1"/>
                </a:solidFill>
              </a:rPr>
              <a:t> </a:t>
            </a:r>
            <a:r>
              <a:rPr b="1" lang="pt-BR" sz="950">
                <a:solidFill>
                  <a:srgbClr val="008800"/>
                </a:solidFill>
              </a:rPr>
              <a:t>class</a:t>
            </a:r>
            <a:r>
              <a:rPr lang="pt-BR" sz="950">
                <a:solidFill>
                  <a:schemeClr val="dk1"/>
                </a:solidFill>
              </a:rPr>
              <a:t> </a:t>
            </a:r>
            <a:r>
              <a:rPr b="1" lang="pt-BR" sz="950">
                <a:solidFill>
                  <a:srgbClr val="BB0066"/>
                </a:solidFill>
              </a:rPr>
              <a:t>ProdutoFactory</a:t>
            </a:r>
            <a:r>
              <a:rPr lang="pt-BR" sz="950">
                <a:solidFill>
                  <a:schemeClr val="dk1"/>
                </a:solidFill>
              </a:rPr>
              <a:t> {</a:t>
            </a:r>
            <a:endParaRPr sz="950">
              <a:solidFill>
                <a:schemeClr val="dk1"/>
              </a:solidFill>
            </a:endParaRPr>
          </a:p>
          <a:p>
            <a:pPr indent="0" lvl="0" marL="0" rtl="0" algn="l">
              <a:spcBef>
                <a:spcPts val="0"/>
              </a:spcBef>
              <a:spcAft>
                <a:spcPts val="0"/>
              </a:spcAft>
              <a:buNone/>
            </a:pPr>
            <a:r>
              <a:rPr lang="pt-BR" sz="950">
                <a:solidFill>
                  <a:schemeClr val="dk1"/>
                </a:solidFill>
              </a:rPr>
              <a:t>    </a:t>
            </a:r>
            <a:r>
              <a:rPr b="1" lang="pt-BR" sz="950">
                <a:solidFill>
                  <a:srgbClr val="008800"/>
                </a:solidFill>
              </a:rPr>
              <a:t>public</a:t>
            </a:r>
            <a:r>
              <a:rPr lang="pt-BR" sz="950">
                <a:solidFill>
                  <a:schemeClr val="dk1"/>
                </a:solidFill>
              </a:rPr>
              <a:t> </a:t>
            </a:r>
            <a:r>
              <a:rPr b="1" lang="pt-BR" sz="950">
                <a:solidFill>
                  <a:srgbClr val="008800"/>
                </a:solidFill>
              </a:rPr>
              <a:t>abstract</a:t>
            </a:r>
            <a:r>
              <a:rPr lang="pt-BR" sz="950">
                <a:solidFill>
                  <a:schemeClr val="dk1"/>
                </a:solidFill>
              </a:rPr>
              <a:t> </a:t>
            </a:r>
            <a:r>
              <a:rPr b="1" lang="pt-BR" sz="950">
                <a:solidFill>
                  <a:srgbClr val="008800"/>
                </a:solidFill>
              </a:rPr>
              <a:t>function</a:t>
            </a:r>
            <a:r>
              <a:rPr lang="pt-BR" sz="950">
                <a:solidFill>
                  <a:schemeClr val="dk1"/>
                </a:solidFill>
              </a:rPr>
              <a:t> </a:t>
            </a:r>
            <a:r>
              <a:rPr b="1" lang="pt-BR" sz="950">
                <a:solidFill>
                  <a:srgbClr val="0066BB"/>
                </a:solidFill>
              </a:rPr>
              <a:t>criarProduto</a:t>
            </a:r>
            <a:r>
              <a:rPr lang="pt-BR" sz="950">
                <a:solidFill>
                  <a:schemeClr val="dk1"/>
                </a:solidFill>
              </a:rPr>
              <a:t>(float </a:t>
            </a:r>
            <a:r>
              <a:rPr lang="pt-BR" sz="950">
                <a:solidFill>
                  <a:srgbClr val="996633"/>
                </a:solidFill>
              </a:rPr>
              <a:t>$valor</a:t>
            </a:r>
            <a:r>
              <a:rPr lang="pt-BR" sz="950">
                <a:solidFill>
                  <a:schemeClr val="dk1"/>
                </a:solidFill>
              </a:rPr>
              <a:t>)</a:t>
            </a:r>
            <a:r>
              <a:rPr lang="pt-BR" sz="950">
                <a:solidFill>
                  <a:srgbClr val="333333"/>
                </a:solidFill>
              </a:rPr>
              <a:t>:</a:t>
            </a:r>
            <a:r>
              <a:rPr lang="pt-BR" sz="950">
                <a:solidFill>
                  <a:schemeClr val="dk1"/>
                </a:solidFill>
              </a:rPr>
              <a:t> Produto;</a:t>
            </a:r>
            <a:endParaRPr sz="950">
              <a:solidFill>
                <a:schemeClr val="dk1"/>
              </a:solidFill>
            </a:endParaRPr>
          </a:p>
          <a:p>
            <a:pPr indent="0" lvl="0" marL="0" rtl="0" algn="l">
              <a:spcBef>
                <a:spcPts val="0"/>
              </a:spcBef>
              <a:spcAft>
                <a:spcPts val="0"/>
              </a:spcAft>
              <a:buNone/>
            </a:pPr>
            <a:r>
              <a:rPr lang="pt-BR" sz="950">
                <a:solidFill>
                  <a:schemeClr val="dk1"/>
                </a:solidFill>
              </a:rPr>
              <a:t>}</a:t>
            </a:r>
            <a:endParaRPr sz="950">
              <a:solidFill>
                <a:schemeClr val="dk1"/>
              </a:solidFill>
            </a:endParaRPr>
          </a:p>
          <a:p>
            <a:pPr indent="0" lvl="0" marL="0" rtl="0" algn="l">
              <a:spcBef>
                <a:spcPts val="0"/>
              </a:spcBef>
              <a:spcAft>
                <a:spcPts val="0"/>
              </a:spcAft>
              <a:buNone/>
            </a:pPr>
            <a:r>
              <a:rPr b="1" lang="pt-BR" sz="950">
                <a:solidFill>
                  <a:srgbClr val="008800"/>
                </a:solidFill>
              </a:rPr>
              <a:t>class</a:t>
            </a:r>
            <a:r>
              <a:rPr lang="pt-BR" sz="950">
                <a:solidFill>
                  <a:schemeClr val="dk1"/>
                </a:solidFill>
              </a:rPr>
              <a:t> </a:t>
            </a:r>
            <a:r>
              <a:rPr b="1" lang="pt-BR" sz="950">
                <a:solidFill>
                  <a:srgbClr val="BB0066"/>
                </a:solidFill>
              </a:rPr>
              <a:t>SmartphoneImportadoFactory</a:t>
            </a:r>
            <a:r>
              <a:rPr lang="pt-BR" sz="950">
                <a:solidFill>
                  <a:schemeClr val="dk1"/>
                </a:solidFill>
              </a:rPr>
              <a:t> </a:t>
            </a:r>
            <a:r>
              <a:rPr b="1" lang="pt-BR" sz="950">
                <a:solidFill>
                  <a:srgbClr val="008800"/>
                </a:solidFill>
              </a:rPr>
              <a:t>extends</a:t>
            </a:r>
            <a:r>
              <a:rPr lang="pt-BR" sz="950">
                <a:solidFill>
                  <a:schemeClr val="dk1"/>
                </a:solidFill>
              </a:rPr>
              <a:t> ProdutoFactory {</a:t>
            </a:r>
            <a:endParaRPr sz="950">
              <a:solidFill>
                <a:schemeClr val="dk1"/>
              </a:solidFill>
            </a:endParaRPr>
          </a:p>
          <a:p>
            <a:pPr indent="0" lvl="0" marL="0" rtl="0" algn="l">
              <a:spcBef>
                <a:spcPts val="0"/>
              </a:spcBef>
              <a:spcAft>
                <a:spcPts val="0"/>
              </a:spcAft>
              <a:buNone/>
            </a:pPr>
            <a:r>
              <a:rPr lang="pt-BR" sz="950">
                <a:solidFill>
                  <a:schemeClr val="dk1"/>
                </a:solidFill>
              </a:rPr>
              <a:t>    </a:t>
            </a:r>
            <a:r>
              <a:rPr b="1" lang="pt-BR" sz="950">
                <a:solidFill>
                  <a:srgbClr val="008800"/>
                </a:solidFill>
              </a:rPr>
              <a:t>private</a:t>
            </a:r>
            <a:r>
              <a:rPr lang="pt-BR" sz="950">
                <a:solidFill>
                  <a:schemeClr val="dk1"/>
                </a:solidFill>
              </a:rPr>
              <a:t> </a:t>
            </a:r>
            <a:r>
              <a:rPr b="1" lang="pt-BR" sz="950">
                <a:solidFill>
                  <a:srgbClr val="008800"/>
                </a:solidFill>
              </a:rPr>
              <a:t>const</a:t>
            </a:r>
            <a:r>
              <a:rPr lang="pt-BR" sz="950">
                <a:solidFill>
                  <a:schemeClr val="dk1"/>
                </a:solidFill>
              </a:rPr>
              <a:t> </a:t>
            </a:r>
            <a:r>
              <a:rPr b="1" lang="pt-BR" sz="950">
                <a:solidFill>
                  <a:srgbClr val="003366"/>
                </a:solidFill>
              </a:rPr>
              <a:t>URI_API</a:t>
            </a:r>
            <a:r>
              <a:rPr lang="pt-BR" sz="950">
                <a:solidFill>
                  <a:schemeClr val="dk1"/>
                </a:solidFill>
              </a:rPr>
              <a:t> </a:t>
            </a:r>
            <a:r>
              <a:rPr lang="pt-BR" sz="950">
                <a:solidFill>
                  <a:srgbClr val="333333"/>
                </a:solidFill>
              </a:rPr>
              <a:t>=</a:t>
            </a:r>
            <a:r>
              <a:rPr lang="pt-BR" sz="950">
                <a:solidFill>
                  <a:schemeClr val="dk1"/>
                </a:solidFill>
              </a:rPr>
              <a:t> </a:t>
            </a:r>
            <a:r>
              <a:rPr lang="pt-BR" sz="950">
                <a:solidFill>
                  <a:schemeClr val="dk1"/>
                </a:solidFill>
                <a:highlight>
                  <a:srgbClr val="FFF0F0"/>
                </a:highlight>
              </a:rPr>
              <a:t>'https://api.exchangeratesapi.io/latest?base=USD&amp;symbols=BRL'</a:t>
            </a:r>
            <a:r>
              <a:rPr lang="pt-BR" sz="950">
                <a:solidFill>
                  <a:schemeClr val="dk1"/>
                </a:solidFill>
              </a:rPr>
              <a:t>;</a:t>
            </a:r>
            <a:endParaRPr sz="950">
              <a:solidFill>
                <a:schemeClr val="dk1"/>
              </a:solidFill>
            </a:endParaRPr>
          </a:p>
          <a:p>
            <a:pPr indent="0" lvl="0" marL="0" rtl="0" algn="l">
              <a:spcBef>
                <a:spcPts val="0"/>
              </a:spcBef>
              <a:spcAft>
                <a:spcPts val="0"/>
              </a:spcAft>
              <a:buNone/>
            </a:pPr>
            <a:r>
              <a:rPr lang="pt-BR" sz="950">
                <a:solidFill>
                  <a:schemeClr val="dk1"/>
                </a:solidFill>
              </a:rPr>
              <a:t>    </a:t>
            </a:r>
            <a:r>
              <a:rPr b="1" lang="pt-BR" sz="950">
                <a:solidFill>
                  <a:srgbClr val="008800"/>
                </a:solidFill>
              </a:rPr>
              <a:t>public</a:t>
            </a:r>
            <a:r>
              <a:rPr lang="pt-BR" sz="950">
                <a:solidFill>
                  <a:schemeClr val="dk1"/>
                </a:solidFill>
              </a:rPr>
              <a:t> </a:t>
            </a:r>
            <a:r>
              <a:rPr b="1" lang="pt-BR" sz="950">
                <a:solidFill>
                  <a:srgbClr val="008800"/>
                </a:solidFill>
              </a:rPr>
              <a:t>function</a:t>
            </a:r>
            <a:r>
              <a:rPr lang="pt-BR" sz="950">
                <a:solidFill>
                  <a:schemeClr val="dk1"/>
                </a:solidFill>
              </a:rPr>
              <a:t> </a:t>
            </a:r>
            <a:r>
              <a:rPr b="1" lang="pt-BR" sz="950">
                <a:solidFill>
                  <a:srgbClr val="0066BB"/>
                </a:solidFill>
              </a:rPr>
              <a:t>criarProduto</a:t>
            </a:r>
            <a:r>
              <a:rPr lang="pt-BR" sz="950">
                <a:solidFill>
                  <a:schemeClr val="dk1"/>
                </a:solidFill>
              </a:rPr>
              <a:t>(float </a:t>
            </a:r>
            <a:r>
              <a:rPr lang="pt-BR" sz="950">
                <a:solidFill>
                  <a:srgbClr val="996633"/>
                </a:solidFill>
              </a:rPr>
              <a:t>$valor</a:t>
            </a:r>
            <a:r>
              <a:rPr lang="pt-BR" sz="950">
                <a:solidFill>
                  <a:schemeClr val="dk1"/>
                </a:solidFill>
              </a:rPr>
              <a:t>)</a:t>
            </a:r>
            <a:r>
              <a:rPr lang="pt-BR" sz="950">
                <a:solidFill>
                  <a:srgbClr val="333333"/>
                </a:solidFill>
              </a:rPr>
              <a:t>:</a:t>
            </a:r>
            <a:r>
              <a:rPr lang="pt-BR" sz="950">
                <a:solidFill>
                  <a:schemeClr val="dk1"/>
                </a:solidFill>
              </a:rPr>
              <a:t> SmartphoneImportado {</a:t>
            </a:r>
            <a:endParaRPr sz="950">
              <a:solidFill>
                <a:schemeClr val="dk1"/>
              </a:solidFill>
            </a:endParaRPr>
          </a:p>
          <a:p>
            <a:pPr indent="0" lvl="0" marL="0" rtl="0" algn="l">
              <a:spcBef>
                <a:spcPts val="0"/>
              </a:spcBef>
              <a:spcAft>
                <a:spcPts val="0"/>
              </a:spcAft>
              <a:buNone/>
            </a:pPr>
            <a:r>
              <a:rPr lang="pt-BR" sz="950">
                <a:solidFill>
                  <a:schemeClr val="dk1"/>
                </a:solidFill>
              </a:rPr>
              <a:t>        </a:t>
            </a:r>
            <a:r>
              <a:rPr lang="pt-BR" sz="950">
                <a:solidFill>
                  <a:srgbClr val="996633"/>
                </a:solidFill>
              </a:rPr>
              <a:t>$cotacao_json</a:t>
            </a:r>
            <a:r>
              <a:rPr lang="pt-BR" sz="950">
                <a:solidFill>
                  <a:schemeClr val="dk1"/>
                </a:solidFill>
              </a:rPr>
              <a:t> </a:t>
            </a:r>
            <a:r>
              <a:rPr lang="pt-BR" sz="950">
                <a:solidFill>
                  <a:srgbClr val="333333"/>
                </a:solidFill>
              </a:rPr>
              <a:t>=</a:t>
            </a:r>
            <a:r>
              <a:rPr lang="pt-BR" sz="950">
                <a:solidFill>
                  <a:schemeClr val="dk1"/>
                </a:solidFill>
              </a:rPr>
              <a:t> </a:t>
            </a:r>
            <a:r>
              <a:rPr lang="pt-BR" sz="950">
                <a:solidFill>
                  <a:srgbClr val="007020"/>
                </a:solidFill>
              </a:rPr>
              <a:t>json_decode</a:t>
            </a:r>
            <a:r>
              <a:rPr lang="pt-BR" sz="950">
                <a:solidFill>
                  <a:schemeClr val="dk1"/>
                </a:solidFill>
              </a:rPr>
              <a:t>(</a:t>
            </a:r>
            <a:r>
              <a:rPr lang="pt-BR" sz="950">
                <a:solidFill>
                  <a:srgbClr val="007020"/>
                </a:solidFill>
              </a:rPr>
              <a:t>file_get_contents</a:t>
            </a:r>
            <a:r>
              <a:rPr lang="pt-BR" sz="950">
                <a:solidFill>
                  <a:schemeClr val="dk1"/>
                </a:solidFill>
              </a:rPr>
              <a:t>(self</a:t>
            </a:r>
            <a:r>
              <a:rPr lang="pt-BR" sz="950">
                <a:solidFill>
                  <a:srgbClr val="333333"/>
                </a:solidFill>
              </a:rPr>
              <a:t>::</a:t>
            </a:r>
            <a:r>
              <a:rPr lang="pt-BR" sz="950">
                <a:solidFill>
                  <a:srgbClr val="0000CC"/>
                </a:solidFill>
              </a:rPr>
              <a:t>URI_API</a:t>
            </a:r>
            <a:r>
              <a:rPr lang="pt-BR" sz="950">
                <a:solidFill>
                  <a:schemeClr val="dk1"/>
                </a:solidFill>
              </a:rPr>
              <a:t>));</a:t>
            </a:r>
            <a:endParaRPr sz="950">
              <a:solidFill>
                <a:schemeClr val="dk1"/>
              </a:solidFill>
            </a:endParaRPr>
          </a:p>
          <a:p>
            <a:pPr indent="0" lvl="0" marL="0" rtl="0" algn="l">
              <a:spcBef>
                <a:spcPts val="0"/>
              </a:spcBef>
              <a:spcAft>
                <a:spcPts val="0"/>
              </a:spcAft>
              <a:buNone/>
            </a:pPr>
            <a:r>
              <a:rPr lang="pt-BR" sz="950">
                <a:solidFill>
                  <a:schemeClr val="dk1"/>
                </a:solidFill>
              </a:rPr>
              <a:t>        </a:t>
            </a:r>
            <a:r>
              <a:rPr lang="pt-BR" sz="950">
                <a:solidFill>
                  <a:srgbClr val="996633"/>
                </a:solidFill>
              </a:rPr>
              <a:t>$cotacao</a:t>
            </a:r>
            <a:r>
              <a:rPr lang="pt-BR" sz="950">
                <a:solidFill>
                  <a:schemeClr val="dk1"/>
                </a:solidFill>
              </a:rPr>
              <a:t> </a:t>
            </a:r>
            <a:r>
              <a:rPr lang="pt-BR" sz="950">
                <a:solidFill>
                  <a:srgbClr val="333333"/>
                </a:solidFill>
              </a:rPr>
              <a:t>=</a:t>
            </a:r>
            <a:r>
              <a:rPr lang="pt-BR" sz="950">
                <a:solidFill>
                  <a:schemeClr val="dk1"/>
                </a:solidFill>
              </a:rPr>
              <a:t> </a:t>
            </a:r>
            <a:r>
              <a:rPr lang="pt-BR" sz="950">
                <a:solidFill>
                  <a:srgbClr val="996633"/>
                </a:solidFill>
              </a:rPr>
              <a:t>$cotacao_json</a:t>
            </a:r>
            <a:r>
              <a:rPr lang="pt-BR" sz="950">
                <a:solidFill>
                  <a:srgbClr val="333333"/>
                </a:solidFill>
              </a:rPr>
              <a:t>-&gt;</a:t>
            </a:r>
            <a:r>
              <a:rPr lang="pt-BR" sz="950">
                <a:solidFill>
                  <a:srgbClr val="0000CC"/>
                </a:solidFill>
              </a:rPr>
              <a:t>rates</a:t>
            </a:r>
            <a:r>
              <a:rPr lang="pt-BR" sz="950">
                <a:solidFill>
                  <a:srgbClr val="333333"/>
                </a:solidFill>
              </a:rPr>
              <a:t>-&gt;</a:t>
            </a:r>
            <a:r>
              <a:rPr lang="pt-BR" sz="950">
                <a:solidFill>
                  <a:srgbClr val="0000CC"/>
                </a:solidFill>
              </a:rPr>
              <a:t>BRL</a:t>
            </a:r>
            <a:r>
              <a:rPr lang="pt-BR" sz="950">
                <a:solidFill>
                  <a:schemeClr val="dk1"/>
                </a:solidFill>
              </a:rPr>
              <a:t>;</a:t>
            </a:r>
            <a:endParaRPr sz="950">
              <a:solidFill>
                <a:schemeClr val="dk1"/>
              </a:solidFill>
            </a:endParaRPr>
          </a:p>
          <a:p>
            <a:pPr indent="0" lvl="0" marL="0" rtl="0" algn="l">
              <a:spcBef>
                <a:spcPts val="0"/>
              </a:spcBef>
              <a:spcAft>
                <a:spcPts val="0"/>
              </a:spcAft>
              <a:buNone/>
            </a:pPr>
            <a:r>
              <a:rPr lang="pt-BR" sz="950">
                <a:solidFill>
                  <a:schemeClr val="dk1"/>
                </a:solidFill>
              </a:rPr>
              <a:t>        </a:t>
            </a:r>
            <a:r>
              <a:rPr lang="pt-BR" sz="950">
                <a:solidFill>
                  <a:srgbClr val="996633"/>
                </a:solidFill>
              </a:rPr>
              <a:t>$produto</a:t>
            </a:r>
            <a:r>
              <a:rPr lang="pt-BR" sz="950">
                <a:solidFill>
                  <a:schemeClr val="dk1"/>
                </a:solidFill>
              </a:rPr>
              <a:t> </a:t>
            </a:r>
            <a:r>
              <a:rPr lang="pt-BR" sz="950">
                <a:solidFill>
                  <a:srgbClr val="333333"/>
                </a:solidFill>
              </a:rPr>
              <a:t>=</a:t>
            </a:r>
            <a:r>
              <a:rPr lang="pt-BR" sz="950">
                <a:solidFill>
                  <a:schemeClr val="dk1"/>
                </a:solidFill>
              </a:rPr>
              <a:t> </a:t>
            </a:r>
            <a:r>
              <a:rPr b="1" lang="pt-BR" sz="950">
                <a:solidFill>
                  <a:srgbClr val="008800"/>
                </a:solidFill>
              </a:rPr>
              <a:t>new</a:t>
            </a:r>
            <a:r>
              <a:rPr lang="pt-BR" sz="950">
                <a:solidFill>
                  <a:schemeClr val="dk1"/>
                </a:solidFill>
              </a:rPr>
              <a:t> SmartphoneImportado();</a:t>
            </a:r>
            <a:endParaRPr sz="950">
              <a:solidFill>
                <a:schemeClr val="dk1"/>
              </a:solidFill>
            </a:endParaRPr>
          </a:p>
          <a:p>
            <a:pPr indent="0" lvl="0" marL="0" rtl="0" algn="l">
              <a:spcBef>
                <a:spcPts val="0"/>
              </a:spcBef>
              <a:spcAft>
                <a:spcPts val="0"/>
              </a:spcAft>
              <a:buNone/>
            </a:pPr>
            <a:r>
              <a:rPr lang="pt-BR" sz="950">
                <a:solidFill>
                  <a:schemeClr val="dk1"/>
                </a:solidFill>
              </a:rPr>
              <a:t>        </a:t>
            </a:r>
            <a:r>
              <a:rPr lang="pt-BR" sz="950">
                <a:solidFill>
                  <a:srgbClr val="996633"/>
                </a:solidFill>
              </a:rPr>
              <a:t>$produto</a:t>
            </a:r>
            <a:r>
              <a:rPr lang="pt-BR" sz="950">
                <a:solidFill>
                  <a:srgbClr val="333333"/>
                </a:solidFill>
              </a:rPr>
              <a:t>-&gt;</a:t>
            </a:r>
            <a:r>
              <a:rPr lang="pt-BR" sz="950">
                <a:solidFill>
                  <a:srgbClr val="0000CC"/>
                </a:solidFill>
              </a:rPr>
              <a:t>setValor</a:t>
            </a:r>
            <a:r>
              <a:rPr lang="pt-BR" sz="950">
                <a:solidFill>
                  <a:schemeClr val="dk1"/>
                </a:solidFill>
              </a:rPr>
              <a:t>(</a:t>
            </a:r>
            <a:r>
              <a:rPr lang="pt-BR" sz="950">
                <a:solidFill>
                  <a:srgbClr val="996633"/>
                </a:solidFill>
              </a:rPr>
              <a:t>$valor</a:t>
            </a:r>
            <a:r>
              <a:rPr lang="pt-BR" sz="950">
                <a:solidFill>
                  <a:schemeClr val="dk1"/>
                </a:solidFill>
              </a:rPr>
              <a:t> </a:t>
            </a:r>
            <a:r>
              <a:rPr lang="pt-BR" sz="950">
                <a:solidFill>
                  <a:srgbClr val="333333"/>
                </a:solidFill>
              </a:rPr>
              <a:t>*</a:t>
            </a:r>
            <a:r>
              <a:rPr lang="pt-BR" sz="950">
                <a:solidFill>
                  <a:schemeClr val="dk1"/>
                </a:solidFill>
              </a:rPr>
              <a:t> </a:t>
            </a:r>
            <a:r>
              <a:rPr lang="pt-BR" sz="950">
                <a:solidFill>
                  <a:srgbClr val="996633"/>
                </a:solidFill>
              </a:rPr>
              <a:t>$cotacao</a:t>
            </a:r>
            <a:r>
              <a:rPr lang="pt-BR" sz="950">
                <a:solidFill>
                  <a:schemeClr val="dk1"/>
                </a:solidFill>
              </a:rPr>
              <a:t>);</a:t>
            </a:r>
            <a:endParaRPr sz="950">
              <a:solidFill>
                <a:schemeClr val="dk1"/>
              </a:solidFill>
            </a:endParaRPr>
          </a:p>
          <a:p>
            <a:pPr indent="0" lvl="0" marL="0" rtl="0" algn="l">
              <a:spcBef>
                <a:spcPts val="0"/>
              </a:spcBef>
              <a:spcAft>
                <a:spcPts val="0"/>
              </a:spcAft>
              <a:buNone/>
            </a:pPr>
            <a:r>
              <a:rPr lang="pt-BR" sz="950">
                <a:solidFill>
                  <a:schemeClr val="dk1"/>
                </a:solidFill>
              </a:rPr>
              <a:t>        </a:t>
            </a:r>
            <a:r>
              <a:rPr b="1" lang="pt-BR" sz="950">
                <a:solidFill>
                  <a:srgbClr val="008800"/>
                </a:solidFill>
              </a:rPr>
              <a:t>return</a:t>
            </a:r>
            <a:r>
              <a:rPr lang="pt-BR" sz="950">
                <a:solidFill>
                  <a:schemeClr val="dk1"/>
                </a:solidFill>
              </a:rPr>
              <a:t> </a:t>
            </a:r>
            <a:r>
              <a:rPr lang="pt-BR" sz="950">
                <a:solidFill>
                  <a:srgbClr val="996633"/>
                </a:solidFill>
              </a:rPr>
              <a:t>$produto</a:t>
            </a:r>
            <a:r>
              <a:rPr lang="pt-BR" sz="950">
                <a:solidFill>
                  <a:schemeClr val="dk1"/>
                </a:solidFill>
              </a:rPr>
              <a:t>;</a:t>
            </a:r>
            <a:endParaRPr sz="950">
              <a:solidFill>
                <a:schemeClr val="dk1"/>
              </a:solidFill>
            </a:endParaRPr>
          </a:p>
          <a:p>
            <a:pPr indent="0" lvl="0" marL="0" rtl="0" algn="l">
              <a:spcBef>
                <a:spcPts val="0"/>
              </a:spcBef>
              <a:spcAft>
                <a:spcPts val="0"/>
              </a:spcAft>
              <a:buNone/>
            </a:pPr>
            <a:r>
              <a:rPr lang="pt-BR" sz="950">
                <a:solidFill>
                  <a:schemeClr val="dk1"/>
                </a:solidFill>
              </a:rPr>
              <a:t>    }</a:t>
            </a:r>
            <a:endParaRPr sz="950">
              <a:solidFill>
                <a:schemeClr val="dk1"/>
              </a:solidFill>
            </a:endParaRPr>
          </a:p>
          <a:p>
            <a:pPr indent="0" lvl="0" marL="0" rtl="0" algn="l">
              <a:spcBef>
                <a:spcPts val="0"/>
              </a:spcBef>
              <a:spcAft>
                <a:spcPts val="0"/>
              </a:spcAft>
              <a:buNone/>
            </a:pPr>
            <a:r>
              <a:rPr lang="pt-BR" sz="950">
                <a:solidFill>
                  <a:schemeClr val="dk1"/>
                </a:solidFill>
              </a:rPr>
              <a:t>}</a:t>
            </a:r>
            <a:endParaRPr sz="950">
              <a:solidFill>
                <a:schemeClr val="dk1"/>
              </a:solidFill>
            </a:endParaRPr>
          </a:p>
          <a:p>
            <a:pPr indent="0" lvl="0" marL="0" rtl="0" algn="l">
              <a:spcBef>
                <a:spcPts val="0"/>
              </a:spcBef>
              <a:spcAft>
                <a:spcPts val="0"/>
              </a:spcAft>
              <a:buNone/>
            </a:pPr>
            <a:r>
              <a:rPr b="1" lang="pt-BR" sz="950">
                <a:solidFill>
                  <a:srgbClr val="008800"/>
                </a:solidFill>
              </a:rPr>
              <a:t>class</a:t>
            </a:r>
            <a:r>
              <a:rPr lang="pt-BR" sz="950">
                <a:solidFill>
                  <a:schemeClr val="dk1"/>
                </a:solidFill>
              </a:rPr>
              <a:t> </a:t>
            </a:r>
            <a:r>
              <a:rPr b="1" lang="pt-BR" sz="950">
                <a:solidFill>
                  <a:srgbClr val="BB0066"/>
                </a:solidFill>
              </a:rPr>
              <a:t>PacoteViagemFactory</a:t>
            </a:r>
            <a:r>
              <a:rPr lang="pt-BR" sz="950">
                <a:solidFill>
                  <a:schemeClr val="dk1"/>
                </a:solidFill>
              </a:rPr>
              <a:t> </a:t>
            </a:r>
            <a:r>
              <a:rPr b="1" lang="pt-BR" sz="950">
                <a:solidFill>
                  <a:srgbClr val="008800"/>
                </a:solidFill>
              </a:rPr>
              <a:t>extends</a:t>
            </a:r>
            <a:r>
              <a:rPr lang="pt-BR" sz="950">
                <a:solidFill>
                  <a:schemeClr val="dk1"/>
                </a:solidFill>
              </a:rPr>
              <a:t> ProdutoFactory {</a:t>
            </a:r>
            <a:endParaRPr sz="950">
              <a:solidFill>
                <a:schemeClr val="dk1"/>
              </a:solidFill>
            </a:endParaRPr>
          </a:p>
          <a:p>
            <a:pPr indent="0" lvl="0" marL="0" rtl="0" algn="l">
              <a:spcBef>
                <a:spcPts val="0"/>
              </a:spcBef>
              <a:spcAft>
                <a:spcPts val="0"/>
              </a:spcAft>
              <a:buNone/>
            </a:pPr>
            <a:r>
              <a:rPr lang="pt-BR" sz="950">
                <a:solidFill>
                  <a:schemeClr val="dk1"/>
                </a:solidFill>
              </a:rPr>
              <a:t>    </a:t>
            </a:r>
            <a:r>
              <a:rPr b="1" lang="pt-BR" sz="950">
                <a:solidFill>
                  <a:srgbClr val="008800"/>
                </a:solidFill>
              </a:rPr>
              <a:t>const</a:t>
            </a:r>
            <a:r>
              <a:rPr lang="pt-BR" sz="950">
                <a:solidFill>
                  <a:schemeClr val="dk1"/>
                </a:solidFill>
              </a:rPr>
              <a:t> </a:t>
            </a:r>
            <a:r>
              <a:rPr b="1" lang="pt-BR" sz="950">
                <a:solidFill>
                  <a:srgbClr val="003366"/>
                </a:solidFill>
              </a:rPr>
              <a:t>MESES_ALTA_TEMPORADA</a:t>
            </a:r>
            <a:r>
              <a:rPr lang="pt-BR" sz="950">
                <a:solidFill>
                  <a:schemeClr val="dk1"/>
                </a:solidFill>
              </a:rPr>
              <a:t> </a:t>
            </a:r>
            <a:r>
              <a:rPr lang="pt-BR" sz="950">
                <a:solidFill>
                  <a:srgbClr val="333333"/>
                </a:solidFill>
              </a:rPr>
              <a:t>=</a:t>
            </a:r>
            <a:r>
              <a:rPr lang="pt-BR" sz="950">
                <a:solidFill>
                  <a:schemeClr val="dk1"/>
                </a:solidFill>
              </a:rPr>
              <a:t> [</a:t>
            </a:r>
            <a:r>
              <a:rPr b="1" lang="pt-BR" sz="950">
                <a:solidFill>
                  <a:srgbClr val="0000DD"/>
                </a:solidFill>
              </a:rPr>
              <a:t>1</a:t>
            </a:r>
            <a:r>
              <a:rPr lang="pt-BR" sz="950">
                <a:solidFill>
                  <a:schemeClr val="dk1"/>
                </a:solidFill>
              </a:rPr>
              <a:t>, </a:t>
            </a:r>
            <a:r>
              <a:rPr b="1" lang="pt-BR" sz="950">
                <a:solidFill>
                  <a:srgbClr val="0000DD"/>
                </a:solidFill>
              </a:rPr>
              <a:t>7</a:t>
            </a:r>
            <a:r>
              <a:rPr lang="pt-BR" sz="950">
                <a:solidFill>
                  <a:schemeClr val="dk1"/>
                </a:solidFill>
              </a:rPr>
              <a:t>, </a:t>
            </a:r>
            <a:r>
              <a:rPr b="1" lang="pt-BR" sz="950">
                <a:solidFill>
                  <a:srgbClr val="0000DD"/>
                </a:solidFill>
              </a:rPr>
              <a:t>12</a:t>
            </a:r>
            <a:r>
              <a:rPr lang="pt-BR" sz="950">
                <a:solidFill>
                  <a:schemeClr val="dk1"/>
                </a:solidFill>
              </a:rPr>
              <a:t>];</a:t>
            </a:r>
            <a:endParaRPr sz="950">
              <a:solidFill>
                <a:schemeClr val="dk1"/>
              </a:solidFill>
            </a:endParaRPr>
          </a:p>
          <a:p>
            <a:pPr indent="0" lvl="0" marL="0" rtl="0" algn="l">
              <a:spcBef>
                <a:spcPts val="0"/>
              </a:spcBef>
              <a:spcAft>
                <a:spcPts val="0"/>
              </a:spcAft>
              <a:buNone/>
            </a:pPr>
            <a:r>
              <a:rPr lang="pt-BR" sz="950">
                <a:solidFill>
                  <a:schemeClr val="dk1"/>
                </a:solidFill>
              </a:rPr>
              <a:t>    </a:t>
            </a:r>
            <a:r>
              <a:rPr b="1" lang="pt-BR" sz="950">
                <a:solidFill>
                  <a:srgbClr val="008800"/>
                </a:solidFill>
              </a:rPr>
              <a:t>public</a:t>
            </a:r>
            <a:r>
              <a:rPr lang="pt-BR" sz="950">
                <a:solidFill>
                  <a:schemeClr val="dk1"/>
                </a:solidFill>
              </a:rPr>
              <a:t> </a:t>
            </a:r>
            <a:r>
              <a:rPr b="1" lang="pt-BR" sz="950">
                <a:solidFill>
                  <a:srgbClr val="008800"/>
                </a:solidFill>
              </a:rPr>
              <a:t>function</a:t>
            </a:r>
            <a:r>
              <a:rPr lang="pt-BR" sz="950">
                <a:solidFill>
                  <a:schemeClr val="dk1"/>
                </a:solidFill>
              </a:rPr>
              <a:t> </a:t>
            </a:r>
            <a:r>
              <a:rPr b="1" lang="pt-BR" sz="950">
                <a:solidFill>
                  <a:srgbClr val="0066BB"/>
                </a:solidFill>
              </a:rPr>
              <a:t>criarProduto</a:t>
            </a:r>
            <a:r>
              <a:rPr lang="pt-BR" sz="950">
                <a:solidFill>
                  <a:schemeClr val="dk1"/>
                </a:solidFill>
              </a:rPr>
              <a:t>(float </a:t>
            </a:r>
            <a:r>
              <a:rPr lang="pt-BR" sz="950">
                <a:solidFill>
                  <a:srgbClr val="996633"/>
                </a:solidFill>
              </a:rPr>
              <a:t>$valor</a:t>
            </a:r>
            <a:r>
              <a:rPr lang="pt-BR" sz="950">
                <a:solidFill>
                  <a:schemeClr val="dk1"/>
                </a:solidFill>
              </a:rPr>
              <a:t>)</a:t>
            </a:r>
            <a:r>
              <a:rPr lang="pt-BR" sz="950">
                <a:solidFill>
                  <a:srgbClr val="333333"/>
                </a:solidFill>
              </a:rPr>
              <a:t>:</a:t>
            </a:r>
            <a:r>
              <a:rPr lang="pt-BR" sz="950">
                <a:solidFill>
                  <a:schemeClr val="dk1"/>
                </a:solidFill>
              </a:rPr>
              <a:t> PacoteViagem {</a:t>
            </a:r>
            <a:endParaRPr sz="950">
              <a:solidFill>
                <a:schemeClr val="dk1"/>
              </a:solidFill>
            </a:endParaRPr>
          </a:p>
          <a:p>
            <a:pPr indent="0" lvl="0" marL="0" rtl="0" algn="l">
              <a:spcBef>
                <a:spcPts val="0"/>
              </a:spcBef>
              <a:spcAft>
                <a:spcPts val="0"/>
              </a:spcAft>
              <a:buNone/>
            </a:pPr>
            <a:r>
              <a:rPr lang="pt-BR" sz="950">
                <a:solidFill>
                  <a:schemeClr val="dk1"/>
                </a:solidFill>
              </a:rPr>
              <a:t>        </a:t>
            </a:r>
            <a:r>
              <a:rPr lang="pt-BR" sz="950">
                <a:solidFill>
                  <a:srgbClr val="996633"/>
                </a:solidFill>
              </a:rPr>
              <a:t>$hoje</a:t>
            </a:r>
            <a:r>
              <a:rPr lang="pt-BR" sz="950">
                <a:solidFill>
                  <a:schemeClr val="dk1"/>
                </a:solidFill>
              </a:rPr>
              <a:t> </a:t>
            </a:r>
            <a:r>
              <a:rPr lang="pt-BR" sz="950">
                <a:solidFill>
                  <a:srgbClr val="333333"/>
                </a:solidFill>
              </a:rPr>
              <a:t>=</a:t>
            </a:r>
            <a:r>
              <a:rPr lang="pt-BR" sz="950">
                <a:solidFill>
                  <a:schemeClr val="dk1"/>
                </a:solidFill>
              </a:rPr>
              <a:t> </a:t>
            </a:r>
            <a:r>
              <a:rPr b="1" lang="pt-BR" sz="950">
                <a:solidFill>
                  <a:srgbClr val="008800"/>
                </a:solidFill>
              </a:rPr>
              <a:t>new</a:t>
            </a:r>
            <a:r>
              <a:rPr lang="pt-BR" sz="950">
                <a:solidFill>
                  <a:schemeClr val="dk1"/>
                </a:solidFill>
              </a:rPr>
              <a:t> \DateTime();</a:t>
            </a:r>
            <a:endParaRPr sz="950">
              <a:solidFill>
                <a:schemeClr val="dk1"/>
              </a:solidFill>
            </a:endParaRPr>
          </a:p>
          <a:p>
            <a:pPr indent="0" lvl="0" marL="0" rtl="0" algn="l">
              <a:spcBef>
                <a:spcPts val="0"/>
              </a:spcBef>
              <a:spcAft>
                <a:spcPts val="0"/>
              </a:spcAft>
              <a:buNone/>
            </a:pPr>
            <a:r>
              <a:rPr lang="pt-BR" sz="950">
                <a:solidFill>
                  <a:schemeClr val="dk1"/>
                </a:solidFill>
              </a:rPr>
              <a:t>        </a:t>
            </a:r>
            <a:r>
              <a:rPr lang="pt-BR" sz="950">
                <a:solidFill>
                  <a:srgbClr val="996633"/>
                </a:solidFill>
              </a:rPr>
              <a:t>$produto</a:t>
            </a:r>
            <a:r>
              <a:rPr lang="pt-BR" sz="950">
                <a:solidFill>
                  <a:schemeClr val="dk1"/>
                </a:solidFill>
              </a:rPr>
              <a:t> </a:t>
            </a:r>
            <a:r>
              <a:rPr lang="pt-BR" sz="950">
                <a:solidFill>
                  <a:srgbClr val="333333"/>
                </a:solidFill>
              </a:rPr>
              <a:t>=</a:t>
            </a:r>
            <a:r>
              <a:rPr lang="pt-BR" sz="950">
                <a:solidFill>
                  <a:schemeClr val="dk1"/>
                </a:solidFill>
              </a:rPr>
              <a:t> </a:t>
            </a:r>
            <a:r>
              <a:rPr b="1" lang="pt-BR" sz="950">
                <a:solidFill>
                  <a:srgbClr val="008800"/>
                </a:solidFill>
              </a:rPr>
              <a:t>new</a:t>
            </a:r>
            <a:r>
              <a:rPr lang="pt-BR" sz="950">
                <a:solidFill>
                  <a:schemeClr val="dk1"/>
                </a:solidFill>
              </a:rPr>
              <a:t> PacoteViagem(</a:t>
            </a:r>
            <a:r>
              <a:rPr lang="pt-BR" sz="950">
                <a:solidFill>
                  <a:srgbClr val="996633"/>
                </a:solidFill>
              </a:rPr>
              <a:t>$hoje</a:t>
            </a:r>
            <a:r>
              <a:rPr lang="pt-BR" sz="950">
                <a:solidFill>
                  <a:schemeClr val="dk1"/>
                </a:solidFill>
              </a:rPr>
              <a:t>);</a:t>
            </a:r>
            <a:endParaRPr sz="950">
              <a:solidFill>
                <a:schemeClr val="dk1"/>
              </a:solidFill>
            </a:endParaRPr>
          </a:p>
          <a:p>
            <a:pPr indent="0" lvl="0" marL="0" rtl="0" algn="l">
              <a:spcBef>
                <a:spcPts val="0"/>
              </a:spcBef>
              <a:spcAft>
                <a:spcPts val="0"/>
              </a:spcAft>
              <a:buNone/>
            </a:pPr>
            <a:r>
              <a:rPr lang="pt-BR" sz="950">
                <a:solidFill>
                  <a:schemeClr val="dk1"/>
                </a:solidFill>
              </a:rPr>
              <a:t>        </a:t>
            </a:r>
            <a:r>
              <a:rPr b="1" lang="pt-BR" sz="950">
                <a:solidFill>
                  <a:srgbClr val="008800"/>
                </a:solidFill>
              </a:rPr>
              <a:t>if</a:t>
            </a:r>
            <a:r>
              <a:rPr lang="pt-BR" sz="950">
                <a:solidFill>
                  <a:schemeClr val="dk1"/>
                </a:solidFill>
              </a:rPr>
              <a:t> (</a:t>
            </a:r>
            <a:r>
              <a:rPr lang="pt-BR" sz="950">
                <a:solidFill>
                  <a:srgbClr val="007020"/>
                </a:solidFill>
              </a:rPr>
              <a:t>in_array</a:t>
            </a:r>
            <a:r>
              <a:rPr lang="pt-BR" sz="950">
                <a:solidFill>
                  <a:schemeClr val="dk1"/>
                </a:solidFill>
              </a:rPr>
              <a:t>(</a:t>
            </a:r>
            <a:r>
              <a:rPr lang="pt-BR" sz="950">
                <a:solidFill>
                  <a:srgbClr val="996633"/>
                </a:solidFill>
              </a:rPr>
              <a:t>$hoje</a:t>
            </a:r>
            <a:r>
              <a:rPr lang="pt-BR" sz="950">
                <a:solidFill>
                  <a:srgbClr val="333333"/>
                </a:solidFill>
              </a:rPr>
              <a:t>-&gt;</a:t>
            </a:r>
            <a:r>
              <a:rPr lang="pt-BR" sz="950">
                <a:solidFill>
                  <a:srgbClr val="0000CC"/>
                </a:solidFill>
              </a:rPr>
              <a:t>format</a:t>
            </a:r>
            <a:r>
              <a:rPr lang="pt-BR" sz="950">
                <a:solidFill>
                  <a:schemeClr val="dk1"/>
                </a:solidFill>
              </a:rPr>
              <a:t>(</a:t>
            </a:r>
            <a:r>
              <a:rPr lang="pt-BR" sz="950">
                <a:solidFill>
                  <a:schemeClr val="dk1"/>
                </a:solidFill>
                <a:highlight>
                  <a:srgbClr val="FFF0F0"/>
                </a:highlight>
              </a:rPr>
              <a:t>'m'</a:t>
            </a:r>
            <a:r>
              <a:rPr lang="pt-BR" sz="950">
                <a:solidFill>
                  <a:schemeClr val="dk1"/>
                </a:solidFill>
              </a:rPr>
              <a:t>), self</a:t>
            </a:r>
            <a:r>
              <a:rPr lang="pt-BR" sz="950">
                <a:solidFill>
                  <a:srgbClr val="333333"/>
                </a:solidFill>
              </a:rPr>
              <a:t>::</a:t>
            </a:r>
            <a:r>
              <a:rPr lang="pt-BR" sz="950">
                <a:solidFill>
                  <a:srgbClr val="0000CC"/>
                </a:solidFill>
              </a:rPr>
              <a:t>MESES_ALTA_TEMPORADA</a:t>
            </a:r>
            <a:r>
              <a:rPr lang="pt-BR" sz="950">
                <a:solidFill>
                  <a:schemeClr val="dk1"/>
                </a:solidFill>
              </a:rPr>
              <a:t>)) {</a:t>
            </a:r>
            <a:endParaRPr sz="950">
              <a:solidFill>
                <a:schemeClr val="dk1"/>
              </a:solidFill>
            </a:endParaRPr>
          </a:p>
          <a:p>
            <a:pPr indent="0" lvl="0" marL="0" rtl="0" algn="l">
              <a:spcBef>
                <a:spcPts val="0"/>
              </a:spcBef>
              <a:spcAft>
                <a:spcPts val="0"/>
              </a:spcAft>
              <a:buNone/>
            </a:pPr>
            <a:r>
              <a:rPr lang="pt-BR" sz="950">
                <a:solidFill>
                  <a:schemeClr val="dk1"/>
                </a:solidFill>
              </a:rPr>
              <a:t>            </a:t>
            </a:r>
            <a:r>
              <a:rPr lang="pt-BR" sz="950">
                <a:solidFill>
                  <a:srgbClr val="996633"/>
                </a:solidFill>
              </a:rPr>
              <a:t>$produto</a:t>
            </a:r>
            <a:r>
              <a:rPr lang="pt-BR" sz="950">
                <a:solidFill>
                  <a:srgbClr val="333333"/>
                </a:solidFill>
              </a:rPr>
              <a:t>-&gt;</a:t>
            </a:r>
            <a:r>
              <a:rPr lang="pt-BR" sz="950">
                <a:solidFill>
                  <a:srgbClr val="0000CC"/>
                </a:solidFill>
              </a:rPr>
              <a:t>setValor</a:t>
            </a:r>
            <a:r>
              <a:rPr lang="pt-BR" sz="950">
                <a:solidFill>
                  <a:schemeClr val="dk1"/>
                </a:solidFill>
              </a:rPr>
              <a:t>(</a:t>
            </a:r>
            <a:r>
              <a:rPr lang="pt-BR" sz="950">
                <a:solidFill>
                  <a:srgbClr val="996633"/>
                </a:solidFill>
              </a:rPr>
              <a:t>$valor</a:t>
            </a:r>
            <a:r>
              <a:rPr lang="pt-BR" sz="950">
                <a:solidFill>
                  <a:schemeClr val="dk1"/>
                </a:solidFill>
              </a:rPr>
              <a:t> </a:t>
            </a:r>
            <a:r>
              <a:rPr lang="pt-BR" sz="950">
                <a:solidFill>
                  <a:srgbClr val="333333"/>
                </a:solidFill>
              </a:rPr>
              <a:t>*</a:t>
            </a:r>
            <a:r>
              <a:rPr lang="pt-BR" sz="950">
                <a:solidFill>
                  <a:schemeClr val="dk1"/>
                </a:solidFill>
              </a:rPr>
              <a:t> </a:t>
            </a:r>
            <a:r>
              <a:rPr b="1" lang="pt-BR" sz="950">
                <a:solidFill>
                  <a:srgbClr val="0000DD"/>
                </a:solidFill>
              </a:rPr>
              <a:t>2</a:t>
            </a:r>
            <a:r>
              <a:rPr lang="pt-BR" sz="950">
                <a:solidFill>
                  <a:schemeClr val="dk1"/>
                </a:solidFill>
              </a:rPr>
              <a:t>);</a:t>
            </a:r>
            <a:endParaRPr sz="950">
              <a:solidFill>
                <a:schemeClr val="dk1"/>
              </a:solidFill>
            </a:endParaRPr>
          </a:p>
          <a:p>
            <a:pPr indent="0" lvl="0" marL="0" rtl="0" algn="l">
              <a:spcBef>
                <a:spcPts val="0"/>
              </a:spcBef>
              <a:spcAft>
                <a:spcPts val="0"/>
              </a:spcAft>
              <a:buNone/>
            </a:pPr>
            <a:r>
              <a:rPr lang="pt-BR" sz="950">
                <a:solidFill>
                  <a:schemeClr val="dk1"/>
                </a:solidFill>
              </a:rPr>
              <a:t>        } </a:t>
            </a:r>
            <a:r>
              <a:rPr b="1" lang="pt-BR" sz="950">
                <a:solidFill>
                  <a:srgbClr val="008800"/>
                </a:solidFill>
              </a:rPr>
              <a:t>else</a:t>
            </a:r>
            <a:r>
              <a:rPr lang="pt-BR" sz="950">
                <a:solidFill>
                  <a:schemeClr val="dk1"/>
                </a:solidFill>
              </a:rPr>
              <a:t> {</a:t>
            </a:r>
            <a:endParaRPr sz="950">
              <a:solidFill>
                <a:schemeClr val="dk1"/>
              </a:solidFill>
            </a:endParaRPr>
          </a:p>
          <a:p>
            <a:pPr indent="0" lvl="0" marL="0" rtl="0" algn="l">
              <a:spcBef>
                <a:spcPts val="0"/>
              </a:spcBef>
              <a:spcAft>
                <a:spcPts val="0"/>
              </a:spcAft>
              <a:buNone/>
            </a:pPr>
            <a:r>
              <a:rPr lang="pt-BR" sz="950">
                <a:solidFill>
                  <a:schemeClr val="dk1"/>
                </a:solidFill>
              </a:rPr>
              <a:t>            </a:t>
            </a:r>
            <a:r>
              <a:rPr lang="pt-BR" sz="950">
                <a:solidFill>
                  <a:srgbClr val="996633"/>
                </a:solidFill>
              </a:rPr>
              <a:t>$produto</a:t>
            </a:r>
            <a:r>
              <a:rPr lang="pt-BR" sz="950">
                <a:solidFill>
                  <a:srgbClr val="333333"/>
                </a:solidFill>
              </a:rPr>
              <a:t>-&gt;</a:t>
            </a:r>
            <a:r>
              <a:rPr lang="pt-BR" sz="950">
                <a:solidFill>
                  <a:srgbClr val="0000CC"/>
                </a:solidFill>
              </a:rPr>
              <a:t>setValor</a:t>
            </a:r>
            <a:r>
              <a:rPr lang="pt-BR" sz="950">
                <a:solidFill>
                  <a:schemeClr val="dk1"/>
                </a:solidFill>
              </a:rPr>
              <a:t>(</a:t>
            </a:r>
            <a:r>
              <a:rPr lang="pt-BR" sz="950">
                <a:solidFill>
                  <a:srgbClr val="996633"/>
                </a:solidFill>
              </a:rPr>
              <a:t>$valor</a:t>
            </a:r>
            <a:r>
              <a:rPr lang="pt-BR" sz="950">
                <a:solidFill>
                  <a:schemeClr val="dk1"/>
                </a:solidFill>
              </a:rPr>
              <a:t>);</a:t>
            </a:r>
            <a:endParaRPr sz="950">
              <a:solidFill>
                <a:schemeClr val="dk1"/>
              </a:solidFill>
            </a:endParaRPr>
          </a:p>
          <a:p>
            <a:pPr indent="0" lvl="0" marL="0" rtl="0" algn="l">
              <a:spcBef>
                <a:spcPts val="0"/>
              </a:spcBef>
              <a:spcAft>
                <a:spcPts val="0"/>
              </a:spcAft>
              <a:buNone/>
            </a:pPr>
            <a:r>
              <a:rPr lang="pt-BR" sz="950">
                <a:solidFill>
                  <a:schemeClr val="dk1"/>
                </a:solidFill>
              </a:rPr>
              <a:t>        }</a:t>
            </a:r>
            <a:endParaRPr sz="950">
              <a:solidFill>
                <a:schemeClr val="dk1"/>
              </a:solidFill>
            </a:endParaRPr>
          </a:p>
          <a:p>
            <a:pPr indent="0" lvl="0" marL="0" rtl="0" algn="l">
              <a:spcBef>
                <a:spcPts val="0"/>
              </a:spcBef>
              <a:spcAft>
                <a:spcPts val="0"/>
              </a:spcAft>
              <a:buNone/>
            </a:pPr>
            <a:r>
              <a:rPr lang="pt-BR" sz="950">
                <a:solidFill>
                  <a:schemeClr val="dk1"/>
                </a:solidFill>
              </a:rPr>
              <a:t>        </a:t>
            </a:r>
            <a:r>
              <a:rPr b="1" lang="pt-BR" sz="950">
                <a:solidFill>
                  <a:srgbClr val="008800"/>
                </a:solidFill>
              </a:rPr>
              <a:t>return</a:t>
            </a:r>
            <a:r>
              <a:rPr lang="pt-BR" sz="950">
                <a:solidFill>
                  <a:schemeClr val="dk1"/>
                </a:solidFill>
              </a:rPr>
              <a:t> </a:t>
            </a:r>
            <a:r>
              <a:rPr lang="pt-BR" sz="950">
                <a:solidFill>
                  <a:srgbClr val="996633"/>
                </a:solidFill>
              </a:rPr>
              <a:t>$produto</a:t>
            </a:r>
            <a:r>
              <a:rPr lang="pt-BR" sz="950">
                <a:solidFill>
                  <a:schemeClr val="dk1"/>
                </a:solidFill>
              </a:rPr>
              <a:t>;</a:t>
            </a:r>
            <a:endParaRPr sz="950">
              <a:solidFill>
                <a:schemeClr val="dk1"/>
              </a:solidFill>
            </a:endParaRPr>
          </a:p>
          <a:p>
            <a:pPr indent="0" lvl="0" marL="0" rtl="0" algn="l">
              <a:spcBef>
                <a:spcPts val="0"/>
              </a:spcBef>
              <a:spcAft>
                <a:spcPts val="0"/>
              </a:spcAft>
              <a:buNone/>
            </a:pPr>
            <a:r>
              <a:rPr lang="pt-BR" sz="950">
                <a:solidFill>
                  <a:schemeClr val="dk1"/>
                </a:solidFill>
              </a:rPr>
              <a:t>    }</a:t>
            </a:r>
            <a:endParaRPr sz="950">
              <a:solidFill>
                <a:schemeClr val="dk1"/>
              </a:solidFill>
            </a:endParaRPr>
          </a:p>
          <a:p>
            <a:pPr indent="0" lvl="0" marL="0" rtl="0" algn="l">
              <a:spcBef>
                <a:spcPts val="0"/>
              </a:spcBef>
              <a:spcAft>
                <a:spcPts val="0"/>
              </a:spcAft>
              <a:buNone/>
            </a:pPr>
            <a:r>
              <a:rPr lang="pt-BR" sz="950">
                <a:solidFill>
                  <a:schemeClr val="dk1"/>
                </a:solidFill>
              </a:rPr>
              <a:t>}</a:t>
            </a:r>
            <a:endParaRPr sz="950">
              <a:solidFill>
                <a:schemeClr val="dk1"/>
              </a:solidFill>
            </a:endParaRPr>
          </a:p>
          <a:p>
            <a:pPr indent="0" lvl="0" marL="0" rtl="0" algn="l">
              <a:spcBef>
                <a:spcPts val="0"/>
              </a:spcBef>
              <a:spcAft>
                <a:spcPts val="0"/>
              </a:spcAft>
              <a:buNone/>
            </a:pPr>
            <a:r>
              <a:t/>
            </a:r>
            <a:endParaRPr sz="950">
              <a:solidFill>
                <a:schemeClr val="dk1"/>
              </a:solidFill>
            </a:endParaRPr>
          </a:p>
          <a:p>
            <a:pPr indent="0" lvl="0" marL="0" rtl="0" algn="l">
              <a:spcBef>
                <a:spcPts val="0"/>
              </a:spcBef>
              <a:spcAft>
                <a:spcPts val="0"/>
              </a:spcAft>
              <a:buNone/>
            </a:pPr>
            <a:r>
              <a:t/>
            </a:r>
            <a:endParaRPr sz="950"/>
          </a:p>
        </p:txBody>
      </p:sp>
      <p:sp>
        <p:nvSpPr>
          <p:cNvPr id="3845" name="Google Shape;3845;p474"/>
          <p:cNvSpPr txBox="1"/>
          <p:nvPr/>
        </p:nvSpPr>
        <p:spPr>
          <a:xfrm>
            <a:off x="4923600" y="1118875"/>
            <a:ext cx="3908700" cy="12351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pt-BR" sz="950">
                <a:solidFill>
                  <a:srgbClr val="996633"/>
                </a:solidFill>
              </a:rPr>
              <a:t>$factory</a:t>
            </a:r>
            <a:r>
              <a:rPr lang="pt-BR" sz="950">
                <a:solidFill>
                  <a:schemeClr val="dk1"/>
                </a:solidFill>
              </a:rPr>
              <a:t> </a:t>
            </a:r>
            <a:r>
              <a:rPr lang="pt-BR" sz="950">
                <a:solidFill>
                  <a:srgbClr val="333333"/>
                </a:solidFill>
              </a:rPr>
              <a:t>=</a:t>
            </a:r>
            <a:r>
              <a:rPr lang="pt-BR" sz="950">
                <a:solidFill>
                  <a:schemeClr val="dk1"/>
                </a:solidFill>
              </a:rPr>
              <a:t> </a:t>
            </a:r>
            <a:r>
              <a:rPr b="1" lang="pt-BR" sz="950">
                <a:solidFill>
                  <a:srgbClr val="008800"/>
                </a:solidFill>
              </a:rPr>
              <a:t>new</a:t>
            </a:r>
            <a:r>
              <a:rPr lang="pt-BR" sz="950">
                <a:solidFill>
                  <a:schemeClr val="dk1"/>
                </a:solidFill>
              </a:rPr>
              <a:t> SmartphoneImportadoFactory();</a:t>
            </a:r>
            <a:endParaRPr sz="950">
              <a:solidFill>
                <a:schemeClr val="dk1"/>
              </a:solidFill>
            </a:endParaRPr>
          </a:p>
          <a:p>
            <a:pPr indent="0" lvl="0" marL="0" rtl="0" algn="l">
              <a:spcBef>
                <a:spcPts val="0"/>
              </a:spcBef>
              <a:spcAft>
                <a:spcPts val="0"/>
              </a:spcAft>
              <a:buNone/>
            </a:pPr>
            <a:r>
              <a:rPr lang="pt-BR" sz="950">
                <a:solidFill>
                  <a:srgbClr val="996633"/>
                </a:solidFill>
              </a:rPr>
              <a:t>$produto</a:t>
            </a:r>
            <a:r>
              <a:rPr lang="pt-BR" sz="950">
                <a:solidFill>
                  <a:schemeClr val="dk1"/>
                </a:solidFill>
              </a:rPr>
              <a:t> </a:t>
            </a:r>
            <a:r>
              <a:rPr lang="pt-BR" sz="950">
                <a:solidFill>
                  <a:srgbClr val="333333"/>
                </a:solidFill>
              </a:rPr>
              <a:t>=</a:t>
            </a:r>
            <a:r>
              <a:rPr lang="pt-BR" sz="950">
                <a:solidFill>
                  <a:schemeClr val="dk1"/>
                </a:solidFill>
              </a:rPr>
              <a:t> </a:t>
            </a:r>
            <a:r>
              <a:rPr lang="pt-BR" sz="950">
                <a:solidFill>
                  <a:srgbClr val="996633"/>
                </a:solidFill>
              </a:rPr>
              <a:t>$factory</a:t>
            </a:r>
            <a:r>
              <a:rPr lang="pt-BR" sz="950">
                <a:solidFill>
                  <a:srgbClr val="333333"/>
                </a:solidFill>
              </a:rPr>
              <a:t>-&gt;</a:t>
            </a:r>
            <a:r>
              <a:rPr lang="pt-BR" sz="950">
                <a:solidFill>
                  <a:srgbClr val="0000CC"/>
                </a:solidFill>
              </a:rPr>
              <a:t>criarProduto</a:t>
            </a:r>
            <a:r>
              <a:rPr lang="pt-BR" sz="950">
                <a:solidFill>
                  <a:schemeClr val="dk1"/>
                </a:solidFill>
              </a:rPr>
              <a:t>(</a:t>
            </a:r>
            <a:r>
              <a:rPr b="1" lang="pt-BR" sz="950">
                <a:solidFill>
                  <a:srgbClr val="0000DD"/>
                </a:solidFill>
              </a:rPr>
              <a:t>100</a:t>
            </a:r>
            <a:r>
              <a:rPr lang="pt-BR" sz="950">
                <a:solidFill>
                  <a:schemeClr val="dk1"/>
                </a:solidFill>
              </a:rPr>
              <a:t>);</a:t>
            </a:r>
            <a:endParaRPr sz="950">
              <a:solidFill>
                <a:schemeClr val="dk1"/>
              </a:solidFill>
            </a:endParaRPr>
          </a:p>
          <a:p>
            <a:pPr indent="0" lvl="0" marL="0" rtl="0" algn="l">
              <a:spcBef>
                <a:spcPts val="0"/>
              </a:spcBef>
              <a:spcAft>
                <a:spcPts val="0"/>
              </a:spcAft>
              <a:buNone/>
            </a:pPr>
            <a:r>
              <a:rPr lang="pt-BR" sz="950">
                <a:solidFill>
                  <a:srgbClr val="007020"/>
                </a:solidFill>
              </a:rPr>
              <a:t>var_dump</a:t>
            </a:r>
            <a:r>
              <a:rPr lang="pt-BR" sz="950">
                <a:solidFill>
                  <a:schemeClr val="dk1"/>
                </a:solidFill>
              </a:rPr>
              <a:t>(</a:t>
            </a:r>
            <a:r>
              <a:rPr lang="pt-BR" sz="950">
                <a:solidFill>
                  <a:srgbClr val="996633"/>
                </a:solidFill>
              </a:rPr>
              <a:t>$produto</a:t>
            </a:r>
            <a:r>
              <a:rPr lang="pt-BR" sz="950">
                <a:solidFill>
                  <a:schemeClr val="dk1"/>
                </a:solidFill>
              </a:rPr>
              <a:t>);</a:t>
            </a:r>
            <a:endParaRPr sz="950">
              <a:solidFill>
                <a:schemeClr val="dk1"/>
              </a:solidFill>
            </a:endParaRPr>
          </a:p>
          <a:p>
            <a:pPr indent="0" lvl="0" marL="0" rtl="0" algn="l">
              <a:spcBef>
                <a:spcPts val="0"/>
              </a:spcBef>
              <a:spcAft>
                <a:spcPts val="0"/>
              </a:spcAft>
              <a:buNone/>
            </a:pPr>
            <a:r>
              <a:t/>
            </a:r>
            <a:endParaRPr sz="950">
              <a:solidFill>
                <a:schemeClr val="dk1"/>
              </a:solidFill>
            </a:endParaRPr>
          </a:p>
          <a:p>
            <a:pPr indent="0" lvl="0" marL="0" rtl="0" algn="l">
              <a:spcBef>
                <a:spcPts val="0"/>
              </a:spcBef>
              <a:spcAft>
                <a:spcPts val="0"/>
              </a:spcAft>
              <a:buNone/>
            </a:pPr>
            <a:r>
              <a:rPr lang="pt-BR" sz="950">
                <a:solidFill>
                  <a:srgbClr val="996633"/>
                </a:solidFill>
              </a:rPr>
              <a:t>$factory2</a:t>
            </a:r>
            <a:r>
              <a:rPr lang="pt-BR" sz="950">
                <a:solidFill>
                  <a:schemeClr val="dk1"/>
                </a:solidFill>
              </a:rPr>
              <a:t> </a:t>
            </a:r>
            <a:r>
              <a:rPr lang="pt-BR" sz="950">
                <a:solidFill>
                  <a:srgbClr val="333333"/>
                </a:solidFill>
              </a:rPr>
              <a:t>=</a:t>
            </a:r>
            <a:r>
              <a:rPr lang="pt-BR" sz="950">
                <a:solidFill>
                  <a:schemeClr val="dk1"/>
                </a:solidFill>
              </a:rPr>
              <a:t> </a:t>
            </a:r>
            <a:r>
              <a:rPr b="1" lang="pt-BR" sz="950">
                <a:solidFill>
                  <a:srgbClr val="008800"/>
                </a:solidFill>
              </a:rPr>
              <a:t>new</a:t>
            </a:r>
            <a:r>
              <a:rPr lang="pt-BR" sz="950">
                <a:solidFill>
                  <a:schemeClr val="dk1"/>
                </a:solidFill>
              </a:rPr>
              <a:t> PacoteViagemFactory();</a:t>
            </a:r>
            <a:endParaRPr sz="950">
              <a:solidFill>
                <a:schemeClr val="dk1"/>
              </a:solidFill>
            </a:endParaRPr>
          </a:p>
          <a:p>
            <a:pPr indent="0" lvl="0" marL="0" rtl="0" algn="l">
              <a:spcBef>
                <a:spcPts val="0"/>
              </a:spcBef>
              <a:spcAft>
                <a:spcPts val="0"/>
              </a:spcAft>
              <a:buNone/>
            </a:pPr>
            <a:r>
              <a:rPr lang="pt-BR" sz="950">
                <a:solidFill>
                  <a:srgbClr val="996633"/>
                </a:solidFill>
              </a:rPr>
              <a:t>$produto2</a:t>
            </a:r>
            <a:r>
              <a:rPr lang="pt-BR" sz="950">
                <a:solidFill>
                  <a:schemeClr val="dk1"/>
                </a:solidFill>
              </a:rPr>
              <a:t> </a:t>
            </a:r>
            <a:r>
              <a:rPr lang="pt-BR" sz="950">
                <a:solidFill>
                  <a:srgbClr val="333333"/>
                </a:solidFill>
              </a:rPr>
              <a:t>=</a:t>
            </a:r>
            <a:r>
              <a:rPr lang="pt-BR" sz="950">
                <a:solidFill>
                  <a:schemeClr val="dk1"/>
                </a:solidFill>
              </a:rPr>
              <a:t> </a:t>
            </a:r>
            <a:r>
              <a:rPr lang="pt-BR" sz="950">
                <a:solidFill>
                  <a:srgbClr val="996633"/>
                </a:solidFill>
              </a:rPr>
              <a:t>$factory2</a:t>
            </a:r>
            <a:r>
              <a:rPr lang="pt-BR" sz="950">
                <a:solidFill>
                  <a:srgbClr val="333333"/>
                </a:solidFill>
              </a:rPr>
              <a:t>-&gt;</a:t>
            </a:r>
            <a:r>
              <a:rPr lang="pt-BR" sz="950">
                <a:solidFill>
                  <a:srgbClr val="0000CC"/>
                </a:solidFill>
              </a:rPr>
              <a:t>criarProduto</a:t>
            </a:r>
            <a:r>
              <a:rPr lang="pt-BR" sz="950">
                <a:solidFill>
                  <a:schemeClr val="dk1"/>
                </a:solidFill>
              </a:rPr>
              <a:t>(</a:t>
            </a:r>
            <a:r>
              <a:rPr b="1" lang="pt-BR" sz="950">
                <a:solidFill>
                  <a:srgbClr val="0000DD"/>
                </a:solidFill>
              </a:rPr>
              <a:t>100</a:t>
            </a:r>
            <a:r>
              <a:rPr lang="pt-BR" sz="950">
                <a:solidFill>
                  <a:schemeClr val="dk1"/>
                </a:solidFill>
              </a:rPr>
              <a:t>);</a:t>
            </a:r>
            <a:endParaRPr sz="950">
              <a:solidFill>
                <a:schemeClr val="dk1"/>
              </a:solidFill>
            </a:endParaRPr>
          </a:p>
          <a:p>
            <a:pPr indent="0" lvl="0" marL="0" rtl="0" algn="l">
              <a:spcBef>
                <a:spcPts val="0"/>
              </a:spcBef>
              <a:spcAft>
                <a:spcPts val="0"/>
              </a:spcAft>
              <a:buNone/>
            </a:pPr>
            <a:r>
              <a:rPr lang="pt-BR" sz="950">
                <a:solidFill>
                  <a:srgbClr val="007020"/>
                </a:solidFill>
              </a:rPr>
              <a:t>var_dump</a:t>
            </a:r>
            <a:r>
              <a:rPr lang="pt-BR" sz="950">
                <a:solidFill>
                  <a:schemeClr val="dk1"/>
                </a:solidFill>
              </a:rPr>
              <a:t>(</a:t>
            </a:r>
            <a:r>
              <a:rPr lang="pt-BR" sz="950">
                <a:solidFill>
                  <a:srgbClr val="996633"/>
                </a:solidFill>
              </a:rPr>
              <a:t>$produto2</a:t>
            </a:r>
            <a:r>
              <a:rPr lang="pt-BR" sz="950">
                <a:solidFill>
                  <a:schemeClr val="dk1"/>
                </a:solidFill>
              </a:rPr>
              <a:t>);</a:t>
            </a:r>
            <a:endParaRPr sz="950">
              <a:solidFill>
                <a:schemeClr val="dk1"/>
              </a:solidFill>
            </a:endParaRPr>
          </a:p>
        </p:txBody>
      </p:sp>
    </p:spTree>
  </p:cSld>
  <p:clrMapOvr>
    <a:masterClrMapping/>
  </p:clrMapOvr>
</p:sld>
</file>

<file path=ppt/slides/slide4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9" name="Shape 3849"/>
        <p:cNvGrpSpPr/>
        <p:nvPr/>
      </p:nvGrpSpPr>
      <p:grpSpPr>
        <a:xfrm>
          <a:off x="0" y="0"/>
          <a:ext cx="0" cy="0"/>
          <a:chOff x="0" y="0"/>
          <a:chExt cx="0" cy="0"/>
        </a:xfrm>
      </p:grpSpPr>
      <p:sp>
        <p:nvSpPr>
          <p:cNvPr id="3850" name="Google Shape;3850;p47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Abstract Factory</a:t>
            </a:r>
            <a:endParaRPr/>
          </a:p>
        </p:txBody>
      </p:sp>
      <p:pic>
        <p:nvPicPr>
          <p:cNvPr id="3851" name="Google Shape;3851;p475"/>
          <p:cNvPicPr preferRelativeResize="0"/>
          <p:nvPr/>
        </p:nvPicPr>
        <p:blipFill>
          <a:blip r:embed="rId3">
            <a:alphaModFix/>
          </a:blip>
          <a:stretch>
            <a:fillRect/>
          </a:stretch>
        </p:blipFill>
        <p:spPr>
          <a:xfrm>
            <a:off x="4722275" y="1016575"/>
            <a:ext cx="4324350" cy="3695700"/>
          </a:xfrm>
          <a:prstGeom prst="rect">
            <a:avLst/>
          </a:prstGeom>
          <a:noFill/>
          <a:ln>
            <a:noFill/>
          </a:ln>
        </p:spPr>
      </p:pic>
      <p:sp>
        <p:nvSpPr>
          <p:cNvPr id="3852" name="Google Shape;3852;p475"/>
          <p:cNvSpPr txBox="1"/>
          <p:nvPr/>
        </p:nvSpPr>
        <p:spPr>
          <a:xfrm>
            <a:off x="372850" y="1156825"/>
            <a:ext cx="4199100" cy="32910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just">
              <a:spcBef>
                <a:spcPts val="0"/>
              </a:spcBef>
              <a:spcAft>
                <a:spcPts val="0"/>
              </a:spcAft>
              <a:buNone/>
            </a:pPr>
            <a:r>
              <a:rPr lang="pt-BR"/>
              <a:t>Abstract Factory permite produzir famílias de objetos relacionados sem especificar suas classes concretas.</a:t>
            </a:r>
            <a:endParaRPr/>
          </a:p>
          <a:p>
            <a:pPr indent="0" lvl="0" marL="0" rtl="0" algn="just">
              <a:spcBef>
                <a:spcPts val="0"/>
              </a:spcBef>
              <a:spcAft>
                <a:spcPts val="0"/>
              </a:spcAft>
              <a:buNone/>
            </a:pPr>
            <a:r>
              <a:t/>
            </a:r>
            <a:endParaRPr/>
          </a:p>
          <a:p>
            <a:pPr indent="0" lvl="0" marL="0" rtl="0" algn="just">
              <a:spcBef>
                <a:spcPts val="0"/>
              </a:spcBef>
              <a:spcAft>
                <a:spcPts val="0"/>
              </a:spcAft>
              <a:buNone/>
            </a:pPr>
            <a:r>
              <a:rPr lang="pt-BR"/>
              <a:t>O cliente não sabe (ou se importa) quais objetos concretos obtém de cada uma dessas fábricas internas, pois usa apenas as interfaces genéricas de seus produtos. </a:t>
            </a:r>
            <a:endParaRPr/>
          </a:p>
        </p:txBody>
      </p:sp>
    </p:spTree>
  </p:cSld>
  <p:clrMapOvr>
    <a:masterClrMapping/>
  </p:clrMapOvr>
</p:sld>
</file>

<file path=ppt/slides/slide4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6" name="Shape 3856"/>
        <p:cNvGrpSpPr/>
        <p:nvPr/>
      </p:nvGrpSpPr>
      <p:grpSpPr>
        <a:xfrm>
          <a:off x="0" y="0"/>
          <a:ext cx="0" cy="0"/>
          <a:chOff x="0" y="0"/>
          <a:chExt cx="0" cy="0"/>
        </a:xfrm>
      </p:grpSpPr>
      <p:sp>
        <p:nvSpPr>
          <p:cNvPr id="3857" name="Google Shape;3857;p47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Abstract Factory (conceitual)</a:t>
            </a:r>
            <a:endParaRPr/>
          </a:p>
        </p:txBody>
      </p:sp>
      <p:pic>
        <p:nvPicPr>
          <p:cNvPr id="3858" name="Google Shape;3858;p476"/>
          <p:cNvPicPr preferRelativeResize="0"/>
          <p:nvPr/>
        </p:nvPicPr>
        <p:blipFill>
          <a:blip r:embed="rId3">
            <a:alphaModFix/>
          </a:blip>
          <a:stretch>
            <a:fillRect/>
          </a:stretch>
        </p:blipFill>
        <p:spPr>
          <a:xfrm>
            <a:off x="3571525" y="1190925"/>
            <a:ext cx="5477875" cy="3600450"/>
          </a:xfrm>
          <a:prstGeom prst="rect">
            <a:avLst/>
          </a:prstGeom>
          <a:noFill/>
          <a:ln>
            <a:noFill/>
          </a:ln>
        </p:spPr>
      </p:pic>
      <p:sp>
        <p:nvSpPr>
          <p:cNvPr id="3859" name="Google Shape;3859;p476"/>
          <p:cNvSpPr txBox="1"/>
          <p:nvPr/>
        </p:nvSpPr>
        <p:spPr>
          <a:xfrm>
            <a:off x="382400" y="1017725"/>
            <a:ext cx="3069000" cy="40860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pt-BR" sz="800">
                <a:solidFill>
                  <a:srgbClr val="557799"/>
                </a:solidFill>
              </a:rPr>
              <a:t>&lt;?php</a:t>
            </a:r>
            <a:endParaRPr sz="800">
              <a:solidFill>
                <a:schemeClr val="dk1"/>
              </a:solidFill>
            </a:endParaRPr>
          </a:p>
          <a:p>
            <a:pPr indent="0" lvl="0" marL="0" rtl="0" algn="l">
              <a:spcBef>
                <a:spcPts val="0"/>
              </a:spcBef>
              <a:spcAft>
                <a:spcPts val="0"/>
              </a:spcAft>
              <a:buNone/>
            </a:pPr>
            <a:r>
              <a:rPr b="1" lang="pt-BR" sz="800">
                <a:solidFill>
                  <a:srgbClr val="008800"/>
                </a:solidFill>
              </a:rPr>
              <a:t>interface</a:t>
            </a:r>
            <a:r>
              <a:rPr lang="pt-BR" sz="800">
                <a:solidFill>
                  <a:schemeClr val="dk1"/>
                </a:solidFill>
              </a:rPr>
              <a:t> ProdutoFamiliaA {</a:t>
            </a:r>
            <a:endParaRPr sz="800">
              <a:solidFill>
                <a:schemeClr val="dk1"/>
              </a:solidFill>
            </a:endParaRPr>
          </a:p>
          <a:p>
            <a:pPr indent="0" lvl="0" marL="0" rtl="0" algn="l">
              <a:spcBef>
                <a:spcPts val="0"/>
              </a:spcBef>
              <a:spcAft>
                <a:spcPts val="0"/>
              </a:spcAft>
              <a:buNone/>
            </a:pPr>
            <a:r>
              <a:rPr lang="pt-BR" sz="800">
                <a:solidFill>
                  <a:schemeClr val="dk1"/>
                </a:solidFill>
              </a:rPr>
              <a:t>    </a:t>
            </a:r>
            <a:r>
              <a:rPr b="1" lang="pt-BR" sz="800">
                <a:solidFill>
                  <a:srgbClr val="008800"/>
                </a:solidFill>
              </a:rPr>
              <a:t>public</a:t>
            </a:r>
            <a:r>
              <a:rPr lang="pt-BR" sz="800">
                <a:solidFill>
                  <a:schemeClr val="dk1"/>
                </a:solidFill>
              </a:rPr>
              <a:t> </a:t>
            </a:r>
            <a:r>
              <a:rPr b="1" lang="pt-BR" sz="800">
                <a:solidFill>
                  <a:srgbClr val="008800"/>
                </a:solidFill>
              </a:rPr>
              <a:t>function</a:t>
            </a:r>
            <a:r>
              <a:rPr lang="pt-BR" sz="800">
                <a:solidFill>
                  <a:schemeClr val="dk1"/>
                </a:solidFill>
              </a:rPr>
              <a:t> </a:t>
            </a:r>
            <a:r>
              <a:rPr b="1" lang="pt-BR" sz="800">
                <a:solidFill>
                  <a:srgbClr val="0066BB"/>
                </a:solidFill>
              </a:rPr>
              <a:t>fazerAlgoX</a:t>
            </a:r>
            <a:r>
              <a:rPr lang="pt-BR" sz="800">
                <a:solidFill>
                  <a:schemeClr val="dk1"/>
                </a:solidFill>
              </a:rPr>
              <a:t>();</a:t>
            </a:r>
            <a:endParaRPr sz="800">
              <a:solidFill>
                <a:schemeClr val="dk1"/>
              </a:solidFill>
            </a:endParaRPr>
          </a:p>
          <a:p>
            <a:pPr indent="0" lvl="0" marL="0" rtl="0" algn="l">
              <a:spcBef>
                <a:spcPts val="0"/>
              </a:spcBef>
              <a:spcAft>
                <a:spcPts val="0"/>
              </a:spcAft>
              <a:buNone/>
            </a:pPr>
            <a:r>
              <a:rPr lang="pt-BR" sz="800">
                <a:solidFill>
                  <a:schemeClr val="dk1"/>
                </a:solidFill>
              </a:rPr>
              <a:t>}</a:t>
            </a:r>
            <a:endParaRPr sz="800">
              <a:solidFill>
                <a:schemeClr val="dk1"/>
              </a:solidFill>
            </a:endParaRPr>
          </a:p>
          <a:p>
            <a:pPr indent="0" lvl="0" marL="0" rtl="0" algn="l">
              <a:spcBef>
                <a:spcPts val="0"/>
              </a:spcBef>
              <a:spcAft>
                <a:spcPts val="0"/>
              </a:spcAft>
              <a:buNone/>
            </a:pPr>
            <a:r>
              <a:rPr b="1" lang="pt-BR" sz="800">
                <a:solidFill>
                  <a:srgbClr val="008800"/>
                </a:solidFill>
              </a:rPr>
              <a:t>class</a:t>
            </a:r>
            <a:r>
              <a:rPr lang="pt-BR" sz="800">
                <a:solidFill>
                  <a:schemeClr val="dk1"/>
                </a:solidFill>
              </a:rPr>
              <a:t> </a:t>
            </a:r>
            <a:r>
              <a:rPr b="1" lang="pt-BR" sz="800">
                <a:solidFill>
                  <a:srgbClr val="BB0066"/>
                </a:solidFill>
              </a:rPr>
              <a:t>ProdutoConcretoA1</a:t>
            </a:r>
            <a:r>
              <a:rPr lang="pt-BR" sz="800">
                <a:solidFill>
                  <a:schemeClr val="dk1"/>
                </a:solidFill>
              </a:rPr>
              <a:t> </a:t>
            </a:r>
            <a:r>
              <a:rPr b="1" lang="pt-BR" sz="800">
                <a:solidFill>
                  <a:srgbClr val="008800"/>
                </a:solidFill>
              </a:rPr>
              <a:t>implements</a:t>
            </a:r>
            <a:r>
              <a:rPr lang="pt-BR" sz="800">
                <a:solidFill>
                  <a:schemeClr val="dk1"/>
                </a:solidFill>
              </a:rPr>
              <a:t> ProdutoFamiliaA {</a:t>
            </a:r>
            <a:endParaRPr sz="800">
              <a:solidFill>
                <a:schemeClr val="dk1"/>
              </a:solidFill>
            </a:endParaRPr>
          </a:p>
          <a:p>
            <a:pPr indent="0" lvl="0" marL="0" rtl="0" algn="l">
              <a:spcBef>
                <a:spcPts val="0"/>
              </a:spcBef>
              <a:spcAft>
                <a:spcPts val="0"/>
              </a:spcAft>
              <a:buNone/>
            </a:pPr>
            <a:r>
              <a:rPr lang="pt-BR" sz="800">
                <a:solidFill>
                  <a:schemeClr val="dk1"/>
                </a:solidFill>
              </a:rPr>
              <a:t>    </a:t>
            </a:r>
            <a:r>
              <a:rPr b="1" lang="pt-BR" sz="800">
                <a:solidFill>
                  <a:srgbClr val="008800"/>
                </a:solidFill>
              </a:rPr>
              <a:t>public</a:t>
            </a:r>
            <a:r>
              <a:rPr lang="pt-BR" sz="800">
                <a:solidFill>
                  <a:schemeClr val="dk1"/>
                </a:solidFill>
              </a:rPr>
              <a:t> </a:t>
            </a:r>
            <a:r>
              <a:rPr b="1" lang="pt-BR" sz="800">
                <a:solidFill>
                  <a:srgbClr val="008800"/>
                </a:solidFill>
              </a:rPr>
              <a:t>function</a:t>
            </a:r>
            <a:r>
              <a:rPr lang="pt-BR" sz="800">
                <a:solidFill>
                  <a:schemeClr val="dk1"/>
                </a:solidFill>
              </a:rPr>
              <a:t> </a:t>
            </a:r>
            <a:r>
              <a:rPr b="1" lang="pt-BR" sz="800">
                <a:solidFill>
                  <a:srgbClr val="0066BB"/>
                </a:solidFill>
              </a:rPr>
              <a:t>fazerAlgoX</a:t>
            </a:r>
            <a:r>
              <a:rPr lang="pt-BR" sz="800">
                <a:solidFill>
                  <a:schemeClr val="dk1"/>
                </a:solidFill>
              </a:rPr>
              <a:t>() {}</a:t>
            </a:r>
            <a:endParaRPr sz="800">
              <a:solidFill>
                <a:schemeClr val="dk1"/>
              </a:solidFill>
            </a:endParaRPr>
          </a:p>
          <a:p>
            <a:pPr indent="0" lvl="0" marL="0" rtl="0" algn="l">
              <a:spcBef>
                <a:spcPts val="0"/>
              </a:spcBef>
              <a:spcAft>
                <a:spcPts val="0"/>
              </a:spcAft>
              <a:buNone/>
            </a:pPr>
            <a:r>
              <a:rPr lang="pt-BR" sz="800">
                <a:solidFill>
                  <a:schemeClr val="dk1"/>
                </a:solidFill>
              </a:rPr>
              <a:t>}</a:t>
            </a:r>
            <a:endParaRPr sz="800">
              <a:solidFill>
                <a:schemeClr val="dk1"/>
              </a:solidFill>
            </a:endParaRPr>
          </a:p>
          <a:p>
            <a:pPr indent="0" lvl="0" marL="0" rtl="0" algn="l">
              <a:spcBef>
                <a:spcPts val="0"/>
              </a:spcBef>
              <a:spcAft>
                <a:spcPts val="0"/>
              </a:spcAft>
              <a:buNone/>
            </a:pPr>
            <a:r>
              <a:rPr b="1" lang="pt-BR" sz="800">
                <a:solidFill>
                  <a:srgbClr val="008800"/>
                </a:solidFill>
              </a:rPr>
              <a:t>class</a:t>
            </a:r>
            <a:r>
              <a:rPr lang="pt-BR" sz="800">
                <a:solidFill>
                  <a:schemeClr val="dk1"/>
                </a:solidFill>
              </a:rPr>
              <a:t> </a:t>
            </a:r>
            <a:r>
              <a:rPr b="1" lang="pt-BR" sz="800">
                <a:solidFill>
                  <a:srgbClr val="BB0066"/>
                </a:solidFill>
              </a:rPr>
              <a:t>ProdutoConcretoA2</a:t>
            </a:r>
            <a:r>
              <a:rPr lang="pt-BR" sz="800">
                <a:solidFill>
                  <a:schemeClr val="dk1"/>
                </a:solidFill>
              </a:rPr>
              <a:t> </a:t>
            </a:r>
            <a:r>
              <a:rPr b="1" lang="pt-BR" sz="800">
                <a:solidFill>
                  <a:srgbClr val="008800"/>
                </a:solidFill>
              </a:rPr>
              <a:t>implements</a:t>
            </a:r>
            <a:r>
              <a:rPr lang="pt-BR" sz="800">
                <a:solidFill>
                  <a:schemeClr val="dk1"/>
                </a:solidFill>
              </a:rPr>
              <a:t> ProdutoFamiliaA {</a:t>
            </a:r>
            <a:endParaRPr sz="800">
              <a:solidFill>
                <a:schemeClr val="dk1"/>
              </a:solidFill>
            </a:endParaRPr>
          </a:p>
          <a:p>
            <a:pPr indent="0" lvl="0" marL="0" rtl="0" algn="l">
              <a:spcBef>
                <a:spcPts val="0"/>
              </a:spcBef>
              <a:spcAft>
                <a:spcPts val="0"/>
              </a:spcAft>
              <a:buNone/>
            </a:pPr>
            <a:r>
              <a:rPr lang="pt-BR" sz="800">
                <a:solidFill>
                  <a:schemeClr val="dk1"/>
                </a:solidFill>
              </a:rPr>
              <a:t>    </a:t>
            </a:r>
            <a:r>
              <a:rPr b="1" lang="pt-BR" sz="800">
                <a:solidFill>
                  <a:srgbClr val="008800"/>
                </a:solidFill>
              </a:rPr>
              <a:t>public</a:t>
            </a:r>
            <a:r>
              <a:rPr lang="pt-BR" sz="800">
                <a:solidFill>
                  <a:schemeClr val="dk1"/>
                </a:solidFill>
              </a:rPr>
              <a:t> </a:t>
            </a:r>
            <a:r>
              <a:rPr b="1" lang="pt-BR" sz="800">
                <a:solidFill>
                  <a:srgbClr val="008800"/>
                </a:solidFill>
              </a:rPr>
              <a:t>function</a:t>
            </a:r>
            <a:r>
              <a:rPr lang="pt-BR" sz="800">
                <a:solidFill>
                  <a:schemeClr val="dk1"/>
                </a:solidFill>
              </a:rPr>
              <a:t> </a:t>
            </a:r>
            <a:r>
              <a:rPr b="1" lang="pt-BR" sz="800">
                <a:solidFill>
                  <a:srgbClr val="0066BB"/>
                </a:solidFill>
              </a:rPr>
              <a:t>fazerAlgoX</a:t>
            </a:r>
            <a:r>
              <a:rPr lang="pt-BR" sz="800">
                <a:solidFill>
                  <a:schemeClr val="dk1"/>
                </a:solidFill>
              </a:rPr>
              <a:t>() </a:t>
            </a:r>
            <a:r>
              <a:rPr lang="pt-BR" sz="800">
                <a:solidFill>
                  <a:schemeClr val="dk1"/>
                </a:solidFill>
              </a:rPr>
              <a:t>{</a:t>
            </a:r>
            <a:r>
              <a:rPr lang="pt-BR" sz="800">
                <a:solidFill>
                  <a:schemeClr val="dk1"/>
                </a:solidFill>
              </a:rPr>
              <a:t>}</a:t>
            </a:r>
            <a:endParaRPr sz="800">
              <a:solidFill>
                <a:schemeClr val="dk1"/>
              </a:solidFill>
            </a:endParaRPr>
          </a:p>
          <a:p>
            <a:pPr indent="0" lvl="0" marL="0" rtl="0" algn="l">
              <a:spcBef>
                <a:spcPts val="0"/>
              </a:spcBef>
              <a:spcAft>
                <a:spcPts val="0"/>
              </a:spcAft>
              <a:buNone/>
            </a:pPr>
            <a:r>
              <a:rPr lang="pt-BR" sz="800">
                <a:solidFill>
                  <a:schemeClr val="dk1"/>
                </a:solidFill>
              </a:rPr>
              <a:t>}</a:t>
            </a:r>
            <a:endParaRPr sz="800">
              <a:solidFill>
                <a:schemeClr val="dk1"/>
              </a:solidFill>
            </a:endParaRPr>
          </a:p>
          <a:p>
            <a:pPr indent="0" lvl="0" marL="0" rtl="0" algn="l">
              <a:spcBef>
                <a:spcPts val="0"/>
              </a:spcBef>
              <a:spcAft>
                <a:spcPts val="0"/>
              </a:spcAft>
              <a:buNone/>
            </a:pPr>
            <a:r>
              <a:rPr b="1" lang="pt-BR" sz="800">
                <a:solidFill>
                  <a:srgbClr val="008800"/>
                </a:solidFill>
              </a:rPr>
              <a:t>interface</a:t>
            </a:r>
            <a:r>
              <a:rPr lang="pt-BR" sz="800">
                <a:solidFill>
                  <a:schemeClr val="dk1"/>
                </a:solidFill>
              </a:rPr>
              <a:t> ProdutoFamiliaB {</a:t>
            </a:r>
            <a:endParaRPr sz="800">
              <a:solidFill>
                <a:schemeClr val="dk1"/>
              </a:solidFill>
            </a:endParaRPr>
          </a:p>
          <a:p>
            <a:pPr indent="0" lvl="0" marL="0" rtl="0" algn="l">
              <a:spcBef>
                <a:spcPts val="0"/>
              </a:spcBef>
              <a:spcAft>
                <a:spcPts val="0"/>
              </a:spcAft>
              <a:buNone/>
            </a:pPr>
            <a:r>
              <a:rPr lang="pt-BR" sz="800">
                <a:solidFill>
                  <a:schemeClr val="dk1"/>
                </a:solidFill>
              </a:rPr>
              <a:t>    </a:t>
            </a:r>
            <a:r>
              <a:rPr b="1" lang="pt-BR" sz="800">
                <a:solidFill>
                  <a:srgbClr val="008800"/>
                </a:solidFill>
              </a:rPr>
              <a:t>public</a:t>
            </a:r>
            <a:r>
              <a:rPr lang="pt-BR" sz="800">
                <a:solidFill>
                  <a:schemeClr val="dk1"/>
                </a:solidFill>
              </a:rPr>
              <a:t> </a:t>
            </a:r>
            <a:r>
              <a:rPr b="1" lang="pt-BR" sz="800">
                <a:solidFill>
                  <a:srgbClr val="008800"/>
                </a:solidFill>
              </a:rPr>
              <a:t>function</a:t>
            </a:r>
            <a:r>
              <a:rPr lang="pt-BR" sz="800">
                <a:solidFill>
                  <a:schemeClr val="dk1"/>
                </a:solidFill>
              </a:rPr>
              <a:t> </a:t>
            </a:r>
            <a:r>
              <a:rPr b="1" lang="pt-BR" sz="800">
                <a:solidFill>
                  <a:srgbClr val="0066BB"/>
                </a:solidFill>
              </a:rPr>
              <a:t>fazerAlgoX</a:t>
            </a:r>
            <a:r>
              <a:rPr lang="pt-BR" sz="800">
                <a:solidFill>
                  <a:schemeClr val="dk1"/>
                </a:solidFill>
              </a:rPr>
              <a:t>();</a:t>
            </a:r>
            <a:endParaRPr sz="800">
              <a:solidFill>
                <a:schemeClr val="dk1"/>
              </a:solidFill>
            </a:endParaRPr>
          </a:p>
          <a:p>
            <a:pPr indent="0" lvl="0" marL="0" rtl="0" algn="l">
              <a:spcBef>
                <a:spcPts val="0"/>
              </a:spcBef>
              <a:spcAft>
                <a:spcPts val="0"/>
              </a:spcAft>
              <a:buNone/>
            </a:pPr>
            <a:r>
              <a:rPr lang="pt-BR" sz="800">
                <a:solidFill>
                  <a:schemeClr val="dk1"/>
                </a:solidFill>
              </a:rPr>
              <a:t>}</a:t>
            </a:r>
            <a:endParaRPr sz="800">
              <a:solidFill>
                <a:schemeClr val="dk1"/>
              </a:solidFill>
            </a:endParaRPr>
          </a:p>
          <a:p>
            <a:pPr indent="0" lvl="0" marL="0" rtl="0" algn="l">
              <a:spcBef>
                <a:spcPts val="0"/>
              </a:spcBef>
              <a:spcAft>
                <a:spcPts val="0"/>
              </a:spcAft>
              <a:buNone/>
            </a:pPr>
            <a:r>
              <a:rPr b="1" lang="pt-BR" sz="800">
                <a:solidFill>
                  <a:srgbClr val="008800"/>
                </a:solidFill>
              </a:rPr>
              <a:t>class</a:t>
            </a:r>
            <a:r>
              <a:rPr lang="pt-BR" sz="800">
                <a:solidFill>
                  <a:schemeClr val="dk1"/>
                </a:solidFill>
              </a:rPr>
              <a:t> </a:t>
            </a:r>
            <a:r>
              <a:rPr b="1" lang="pt-BR" sz="800">
                <a:solidFill>
                  <a:srgbClr val="BB0066"/>
                </a:solidFill>
              </a:rPr>
              <a:t>ProdutoConcretoB1</a:t>
            </a:r>
            <a:r>
              <a:rPr lang="pt-BR" sz="800">
                <a:solidFill>
                  <a:schemeClr val="dk1"/>
                </a:solidFill>
              </a:rPr>
              <a:t> </a:t>
            </a:r>
            <a:r>
              <a:rPr b="1" lang="pt-BR" sz="800">
                <a:solidFill>
                  <a:srgbClr val="008800"/>
                </a:solidFill>
              </a:rPr>
              <a:t>implements</a:t>
            </a:r>
            <a:r>
              <a:rPr lang="pt-BR" sz="800">
                <a:solidFill>
                  <a:schemeClr val="dk1"/>
                </a:solidFill>
              </a:rPr>
              <a:t> ProdutoFamiliaB {</a:t>
            </a:r>
            <a:endParaRPr sz="800">
              <a:solidFill>
                <a:schemeClr val="dk1"/>
              </a:solidFill>
            </a:endParaRPr>
          </a:p>
          <a:p>
            <a:pPr indent="0" lvl="0" marL="0" rtl="0" algn="l">
              <a:spcBef>
                <a:spcPts val="0"/>
              </a:spcBef>
              <a:spcAft>
                <a:spcPts val="0"/>
              </a:spcAft>
              <a:buNone/>
            </a:pPr>
            <a:r>
              <a:rPr lang="pt-BR" sz="800">
                <a:solidFill>
                  <a:schemeClr val="dk1"/>
                </a:solidFill>
              </a:rPr>
              <a:t>    </a:t>
            </a:r>
            <a:r>
              <a:rPr b="1" lang="pt-BR" sz="800">
                <a:solidFill>
                  <a:srgbClr val="008800"/>
                </a:solidFill>
              </a:rPr>
              <a:t>public</a:t>
            </a:r>
            <a:r>
              <a:rPr lang="pt-BR" sz="800">
                <a:solidFill>
                  <a:schemeClr val="dk1"/>
                </a:solidFill>
              </a:rPr>
              <a:t> </a:t>
            </a:r>
            <a:r>
              <a:rPr b="1" lang="pt-BR" sz="800">
                <a:solidFill>
                  <a:srgbClr val="008800"/>
                </a:solidFill>
              </a:rPr>
              <a:t>function</a:t>
            </a:r>
            <a:r>
              <a:rPr lang="pt-BR" sz="800">
                <a:solidFill>
                  <a:schemeClr val="dk1"/>
                </a:solidFill>
              </a:rPr>
              <a:t> </a:t>
            </a:r>
            <a:r>
              <a:rPr b="1" lang="pt-BR" sz="800">
                <a:solidFill>
                  <a:srgbClr val="0066BB"/>
                </a:solidFill>
              </a:rPr>
              <a:t>fazerAlgoX</a:t>
            </a:r>
            <a:r>
              <a:rPr lang="pt-BR" sz="800">
                <a:solidFill>
                  <a:schemeClr val="dk1"/>
                </a:solidFill>
              </a:rPr>
              <a:t>() {}</a:t>
            </a:r>
            <a:endParaRPr sz="800">
              <a:solidFill>
                <a:schemeClr val="dk1"/>
              </a:solidFill>
            </a:endParaRPr>
          </a:p>
          <a:p>
            <a:pPr indent="0" lvl="0" marL="0" rtl="0" algn="l">
              <a:spcBef>
                <a:spcPts val="0"/>
              </a:spcBef>
              <a:spcAft>
                <a:spcPts val="0"/>
              </a:spcAft>
              <a:buNone/>
            </a:pPr>
            <a:r>
              <a:rPr lang="pt-BR" sz="800">
                <a:solidFill>
                  <a:schemeClr val="dk1"/>
                </a:solidFill>
              </a:rPr>
              <a:t>}</a:t>
            </a:r>
            <a:endParaRPr sz="800">
              <a:solidFill>
                <a:schemeClr val="dk1"/>
              </a:solidFill>
            </a:endParaRPr>
          </a:p>
          <a:p>
            <a:pPr indent="0" lvl="0" marL="0" rtl="0" algn="l">
              <a:spcBef>
                <a:spcPts val="0"/>
              </a:spcBef>
              <a:spcAft>
                <a:spcPts val="0"/>
              </a:spcAft>
              <a:buNone/>
            </a:pPr>
            <a:r>
              <a:rPr b="1" lang="pt-BR" sz="800">
                <a:solidFill>
                  <a:srgbClr val="008800"/>
                </a:solidFill>
              </a:rPr>
              <a:t>class</a:t>
            </a:r>
            <a:r>
              <a:rPr lang="pt-BR" sz="800">
                <a:solidFill>
                  <a:schemeClr val="dk1"/>
                </a:solidFill>
              </a:rPr>
              <a:t> </a:t>
            </a:r>
            <a:r>
              <a:rPr b="1" lang="pt-BR" sz="800">
                <a:solidFill>
                  <a:srgbClr val="BB0066"/>
                </a:solidFill>
              </a:rPr>
              <a:t>ProdutoConcretoB2</a:t>
            </a:r>
            <a:r>
              <a:rPr lang="pt-BR" sz="800">
                <a:solidFill>
                  <a:schemeClr val="dk1"/>
                </a:solidFill>
              </a:rPr>
              <a:t> </a:t>
            </a:r>
            <a:r>
              <a:rPr b="1" lang="pt-BR" sz="800">
                <a:solidFill>
                  <a:srgbClr val="008800"/>
                </a:solidFill>
              </a:rPr>
              <a:t>implements</a:t>
            </a:r>
            <a:r>
              <a:rPr lang="pt-BR" sz="800">
                <a:solidFill>
                  <a:schemeClr val="dk1"/>
                </a:solidFill>
              </a:rPr>
              <a:t> ProdutoFamiliaB {</a:t>
            </a:r>
            <a:endParaRPr sz="800">
              <a:solidFill>
                <a:schemeClr val="dk1"/>
              </a:solidFill>
            </a:endParaRPr>
          </a:p>
          <a:p>
            <a:pPr indent="0" lvl="0" marL="0" rtl="0" algn="l">
              <a:spcBef>
                <a:spcPts val="0"/>
              </a:spcBef>
              <a:spcAft>
                <a:spcPts val="0"/>
              </a:spcAft>
              <a:buNone/>
            </a:pPr>
            <a:r>
              <a:rPr lang="pt-BR" sz="800">
                <a:solidFill>
                  <a:schemeClr val="dk1"/>
                </a:solidFill>
              </a:rPr>
              <a:t>    </a:t>
            </a:r>
            <a:r>
              <a:rPr b="1" lang="pt-BR" sz="800">
                <a:solidFill>
                  <a:srgbClr val="008800"/>
                </a:solidFill>
              </a:rPr>
              <a:t>public</a:t>
            </a:r>
            <a:r>
              <a:rPr lang="pt-BR" sz="800">
                <a:solidFill>
                  <a:schemeClr val="dk1"/>
                </a:solidFill>
              </a:rPr>
              <a:t> </a:t>
            </a:r>
            <a:r>
              <a:rPr b="1" lang="pt-BR" sz="800">
                <a:solidFill>
                  <a:srgbClr val="008800"/>
                </a:solidFill>
              </a:rPr>
              <a:t>function</a:t>
            </a:r>
            <a:r>
              <a:rPr lang="pt-BR" sz="800">
                <a:solidFill>
                  <a:schemeClr val="dk1"/>
                </a:solidFill>
              </a:rPr>
              <a:t> </a:t>
            </a:r>
            <a:r>
              <a:rPr b="1" lang="pt-BR" sz="800">
                <a:solidFill>
                  <a:srgbClr val="0066BB"/>
                </a:solidFill>
              </a:rPr>
              <a:t>fazerAlgoX</a:t>
            </a:r>
            <a:r>
              <a:rPr lang="pt-BR" sz="800">
                <a:solidFill>
                  <a:schemeClr val="dk1"/>
                </a:solidFill>
              </a:rPr>
              <a:t>() </a:t>
            </a:r>
            <a:r>
              <a:rPr lang="pt-BR" sz="800">
                <a:solidFill>
                  <a:schemeClr val="dk1"/>
                </a:solidFill>
              </a:rPr>
              <a:t>{</a:t>
            </a:r>
            <a:r>
              <a:rPr lang="pt-BR" sz="800">
                <a:solidFill>
                  <a:schemeClr val="dk1"/>
                </a:solidFill>
              </a:rPr>
              <a:t>}</a:t>
            </a:r>
            <a:endParaRPr sz="800">
              <a:solidFill>
                <a:schemeClr val="dk1"/>
              </a:solidFill>
            </a:endParaRPr>
          </a:p>
          <a:p>
            <a:pPr indent="0" lvl="0" marL="0" rtl="0" algn="l">
              <a:spcBef>
                <a:spcPts val="0"/>
              </a:spcBef>
              <a:spcAft>
                <a:spcPts val="0"/>
              </a:spcAft>
              <a:buNone/>
            </a:pPr>
            <a:r>
              <a:rPr lang="pt-BR" sz="800">
                <a:solidFill>
                  <a:schemeClr val="dk1"/>
                </a:solidFill>
              </a:rPr>
              <a:t>}</a:t>
            </a:r>
            <a:endParaRPr sz="800">
              <a:solidFill>
                <a:schemeClr val="dk1"/>
              </a:solidFill>
            </a:endParaRPr>
          </a:p>
          <a:p>
            <a:pPr indent="0" lvl="0" marL="0" rtl="0" algn="l">
              <a:spcBef>
                <a:spcPts val="0"/>
              </a:spcBef>
              <a:spcAft>
                <a:spcPts val="0"/>
              </a:spcAft>
              <a:buNone/>
            </a:pPr>
            <a:r>
              <a:rPr b="1" lang="pt-BR" sz="800">
                <a:solidFill>
                  <a:srgbClr val="008800"/>
                </a:solidFill>
              </a:rPr>
              <a:t>abstract</a:t>
            </a:r>
            <a:r>
              <a:rPr lang="pt-BR" sz="800">
                <a:solidFill>
                  <a:schemeClr val="dk1"/>
                </a:solidFill>
              </a:rPr>
              <a:t> </a:t>
            </a:r>
            <a:r>
              <a:rPr b="1" lang="pt-BR" sz="800">
                <a:solidFill>
                  <a:srgbClr val="008800"/>
                </a:solidFill>
              </a:rPr>
              <a:t>class</a:t>
            </a:r>
            <a:r>
              <a:rPr lang="pt-BR" sz="800">
                <a:solidFill>
                  <a:schemeClr val="dk1"/>
                </a:solidFill>
              </a:rPr>
              <a:t> </a:t>
            </a:r>
            <a:r>
              <a:rPr b="1" lang="pt-BR" sz="800">
                <a:solidFill>
                  <a:srgbClr val="BB0066"/>
                </a:solidFill>
              </a:rPr>
              <a:t>AbstractFactory</a:t>
            </a:r>
            <a:r>
              <a:rPr lang="pt-BR" sz="800">
                <a:solidFill>
                  <a:schemeClr val="dk1"/>
                </a:solidFill>
              </a:rPr>
              <a:t> {</a:t>
            </a:r>
            <a:endParaRPr sz="800">
              <a:solidFill>
                <a:schemeClr val="dk1"/>
              </a:solidFill>
            </a:endParaRPr>
          </a:p>
          <a:p>
            <a:pPr indent="0" lvl="0" marL="0" rtl="0" algn="l">
              <a:spcBef>
                <a:spcPts val="0"/>
              </a:spcBef>
              <a:spcAft>
                <a:spcPts val="0"/>
              </a:spcAft>
              <a:buNone/>
            </a:pPr>
            <a:r>
              <a:rPr lang="pt-BR" sz="800">
                <a:solidFill>
                  <a:schemeClr val="dk1"/>
                </a:solidFill>
              </a:rPr>
              <a:t>    </a:t>
            </a:r>
            <a:r>
              <a:rPr b="1" lang="pt-BR" sz="800">
                <a:solidFill>
                  <a:srgbClr val="008800"/>
                </a:solidFill>
              </a:rPr>
              <a:t>public</a:t>
            </a:r>
            <a:r>
              <a:rPr lang="pt-BR" sz="800">
                <a:solidFill>
                  <a:schemeClr val="dk1"/>
                </a:solidFill>
              </a:rPr>
              <a:t> </a:t>
            </a:r>
            <a:r>
              <a:rPr b="1" lang="pt-BR" sz="800">
                <a:solidFill>
                  <a:srgbClr val="008800"/>
                </a:solidFill>
              </a:rPr>
              <a:t>abstract</a:t>
            </a:r>
            <a:r>
              <a:rPr lang="pt-BR" sz="800">
                <a:solidFill>
                  <a:schemeClr val="dk1"/>
                </a:solidFill>
              </a:rPr>
              <a:t> </a:t>
            </a:r>
            <a:r>
              <a:rPr b="1" lang="pt-BR" sz="800">
                <a:solidFill>
                  <a:srgbClr val="008800"/>
                </a:solidFill>
              </a:rPr>
              <a:t>function</a:t>
            </a:r>
            <a:r>
              <a:rPr lang="pt-BR" sz="800">
                <a:solidFill>
                  <a:schemeClr val="dk1"/>
                </a:solidFill>
              </a:rPr>
              <a:t> </a:t>
            </a:r>
            <a:r>
              <a:rPr b="1" lang="pt-BR" sz="800">
                <a:solidFill>
                  <a:srgbClr val="0066BB"/>
                </a:solidFill>
              </a:rPr>
              <a:t>criarProdutoA</a:t>
            </a:r>
            <a:r>
              <a:rPr lang="pt-BR" sz="800">
                <a:solidFill>
                  <a:schemeClr val="dk1"/>
                </a:solidFill>
              </a:rPr>
              <a:t>()</a:t>
            </a:r>
            <a:r>
              <a:rPr lang="pt-BR" sz="800">
                <a:solidFill>
                  <a:srgbClr val="333333"/>
                </a:solidFill>
              </a:rPr>
              <a:t>:</a:t>
            </a:r>
            <a:r>
              <a:rPr lang="pt-BR" sz="800">
                <a:solidFill>
                  <a:schemeClr val="dk1"/>
                </a:solidFill>
              </a:rPr>
              <a:t> ProdutoFamiliaA;</a:t>
            </a:r>
            <a:endParaRPr sz="800">
              <a:solidFill>
                <a:schemeClr val="dk1"/>
              </a:solidFill>
            </a:endParaRPr>
          </a:p>
          <a:p>
            <a:pPr indent="0" lvl="0" marL="0" rtl="0" algn="l">
              <a:spcBef>
                <a:spcPts val="0"/>
              </a:spcBef>
              <a:spcAft>
                <a:spcPts val="0"/>
              </a:spcAft>
              <a:buNone/>
            </a:pPr>
            <a:r>
              <a:rPr lang="pt-BR" sz="800">
                <a:solidFill>
                  <a:schemeClr val="dk1"/>
                </a:solidFill>
              </a:rPr>
              <a:t>    </a:t>
            </a:r>
            <a:r>
              <a:rPr b="1" lang="pt-BR" sz="800">
                <a:solidFill>
                  <a:srgbClr val="008800"/>
                </a:solidFill>
              </a:rPr>
              <a:t>public</a:t>
            </a:r>
            <a:r>
              <a:rPr lang="pt-BR" sz="800">
                <a:solidFill>
                  <a:schemeClr val="dk1"/>
                </a:solidFill>
              </a:rPr>
              <a:t> </a:t>
            </a:r>
            <a:r>
              <a:rPr b="1" lang="pt-BR" sz="800">
                <a:solidFill>
                  <a:srgbClr val="008800"/>
                </a:solidFill>
              </a:rPr>
              <a:t>abstract</a:t>
            </a:r>
            <a:r>
              <a:rPr lang="pt-BR" sz="800">
                <a:solidFill>
                  <a:schemeClr val="dk1"/>
                </a:solidFill>
              </a:rPr>
              <a:t> </a:t>
            </a:r>
            <a:r>
              <a:rPr b="1" lang="pt-BR" sz="800">
                <a:solidFill>
                  <a:srgbClr val="008800"/>
                </a:solidFill>
              </a:rPr>
              <a:t>function</a:t>
            </a:r>
            <a:r>
              <a:rPr lang="pt-BR" sz="800">
                <a:solidFill>
                  <a:schemeClr val="dk1"/>
                </a:solidFill>
              </a:rPr>
              <a:t> </a:t>
            </a:r>
            <a:r>
              <a:rPr b="1" lang="pt-BR" sz="800">
                <a:solidFill>
                  <a:srgbClr val="0066BB"/>
                </a:solidFill>
              </a:rPr>
              <a:t>criarProdutoB</a:t>
            </a:r>
            <a:r>
              <a:rPr lang="pt-BR" sz="800">
                <a:solidFill>
                  <a:schemeClr val="dk1"/>
                </a:solidFill>
              </a:rPr>
              <a:t>()</a:t>
            </a:r>
            <a:r>
              <a:rPr lang="pt-BR" sz="800">
                <a:solidFill>
                  <a:srgbClr val="333333"/>
                </a:solidFill>
              </a:rPr>
              <a:t>:</a:t>
            </a:r>
            <a:r>
              <a:rPr lang="pt-BR" sz="800">
                <a:solidFill>
                  <a:schemeClr val="dk1"/>
                </a:solidFill>
              </a:rPr>
              <a:t> ProdutoFamiliaB;</a:t>
            </a:r>
            <a:endParaRPr sz="800">
              <a:solidFill>
                <a:schemeClr val="dk1"/>
              </a:solidFill>
            </a:endParaRPr>
          </a:p>
          <a:p>
            <a:pPr indent="0" lvl="0" marL="0" rtl="0" algn="l">
              <a:spcBef>
                <a:spcPts val="0"/>
              </a:spcBef>
              <a:spcAft>
                <a:spcPts val="0"/>
              </a:spcAft>
              <a:buNone/>
            </a:pPr>
            <a:r>
              <a:rPr lang="pt-BR" sz="800">
                <a:solidFill>
                  <a:schemeClr val="dk1"/>
                </a:solidFill>
              </a:rPr>
              <a:t>}</a:t>
            </a:r>
            <a:endParaRPr sz="800">
              <a:solidFill>
                <a:schemeClr val="dk1"/>
              </a:solidFill>
            </a:endParaRPr>
          </a:p>
          <a:p>
            <a:pPr indent="0" lvl="0" marL="0" rtl="0" algn="l">
              <a:spcBef>
                <a:spcPts val="0"/>
              </a:spcBef>
              <a:spcAft>
                <a:spcPts val="0"/>
              </a:spcAft>
              <a:buNone/>
            </a:pPr>
            <a:r>
              <a:rPr b="1" lang="pt-BR" sz="800">
                <a:solidFill>
                  <a:srgbClr val="008800"/>
                </a:solidFill>
              </a:rPr>
              <a:t>class</a:t>
            </a:r>
            <a:r>
              <a:rPr lang="pt-BR" sz="800">
                <a:solidFill>
                  <a:schemeClr val="dk1"/>
                </a:solidFill>
              </a:rPr>
              <a:t> </a:t>
            </a:r>
            <a:r>
              <a:rPr b="1" lang="pt-BR" sz="800">
                <a:solidFill>
                  <a:srgbClr val="BB0066"/>
                </a:solidFill>
              </a:rPr>
              <a:t>FabricaConcreta1</a:t>
            </a:r>
            <a:r>
              <a:rPr lang="pt-BR" sz="800">
                <a:solidFill>
                  <a:schemeClr val="dk1"/>
                </a:solidFill>
              </a:rPr>
              <a:t> </a:t>
            </a:r>
            <a:r>
              <a:rPr b="1" lang="pt-BR" sz="800">
                <a:solidFill>
                  <a:srgbClr val="008800"/>
                </a:solidFill>
              </a:rPr>
              <a:t>extends</a:t>
            </a:r>
            <a:r>
              <a:rPr lang="pt-BR" sz="800">
                <a:solidFill>
                  <a:schemeClr val="dk1"/>
                </a:solidFill>
              </a:rPr>
              <a:t> AbstractFactory {</a:t>
            </a:r>
            <a:endParaRPr sz="800">
              <a:solidFill>
                <a:schemeClr val="dk1"/>
              </a:solidFill>
            </a:endParaRPr>
          </a:p>
          <a:p>
            <a:pPr indent="0" lvl="0" marL="0" rtl="0" algn="l">
              <a:spcBef>
                <a:spcPts val="0"/>
              </a:spcBef>
              <a:spcAft>
                <a:spcPts val="0"/>
              </a:spcAft>
              <a:buNone/>
            </a:pPr>
            <a:r>
              <a:rPr lang="pt-BR" sz="800">
                <a:solidFill>
                  <a:schemeClr val="dk1"/>
                </a:solidFill>
              </a:rPr>
              <a:t>    </a:t>
            </a:r>
            <a:r>
              <a:rPr b="1" lang="pt-BR" sz="800">
                <a:solidFill>
                  <a:srgbClr val="008800"/>
                </a:solidFill>
              </a:rPr>
              <a:t>public</a:t>
            </a:r>
            <a:r>
              <a:rPr lang="pt-BR" sz="800">
                <a:solidFill>
                  <a:schemeClr val="dk1"/>
                </a:solidFill>
              </a:rPr>
              <a:t> </a:t>
            </a:r>
            <a:r>
              <a:rPr b="1" lang="pt-BR" sz="800">
                <a:solidFill>
                  <a:srgbClr val="008800"/>
                </a:solidFill>
              </a:rPr>
              <a:t>function</a:t>
            </a:r>
            <a:r>
              <a:rPr lang="pt-BR" sz="800">
                <a:solidFill>
                  <a:schemeClr val="dk1"/>
                </a:solidFill>
              </a:rPr>
              <a:t> </a:t>
            </a:r>
            <a:r>
              <a:rPr b="1" lang="pt-BR" sz="800">
                <a:solidFill>
                  <a:srgbClr val="0066BB"/>
                </a:solidFill>
              </a:rPr>
              <a:t>criarProdutoA</a:t>
            </a:r>
            <a:r>
              <a:rPr lang="pt-BR" sz="800">
                <a:solidFill>
                  <a:schemeClr val="dk1"/>
                </a:solidFill>
              </a:rPr>
              <a:t>()</a:t>
            </a:r>
            <a:r>
              <a:rPr lang="pt-BR" sz="800">
                <a:solidFill>
                  <a:srgbClr val="333333"/>
                </a:solidFill>
              </a:rPr>
              <a:t>:</a:t>
            </a:r>
            <a:r>
              <a:rPr lang="pt-BR" sz="800">
                <a:solidFill>
                  <a:schemeClr val="dk1"/>
                </a:solidFill>
              </a:rPr>
              <a:t> \ProdutoConcretoA1 {}</a:t>
            </a:r>
            <a:endParaRPr sz="800">
              <a:solidFill>
                <a:schemeClr val="dk1"/>
              </a:solidFill>
            </a:endParaRPr>
          </a:p>
          <a:p>
            <a:pPr indent="0" lvl="0" marL="0" rtl="0" algn="l">
              <a:spcBef>
                <a:spcPts val="0"/>
              </a:spcBef>
              <a:spcAft>
                <a:spcPts val="0"/>
              </a:spcAft>
              <a:buNone/>
            </a:pPr>
            <a:r>
              <a:rPr lang="pt-BR" sz="800">
                <a:solidFill>
                  <a:schemeClr val="dk1"/>
                </a:solidFill>
              </a:rPr>
              <a:t>    </a:t>
            </a:r>
            <a:r>
              <a:rPr b="1" lang="pt-BR" sz="800">
                <a:solidFill>
                  <a:srgbClr val="008800"/>
                </a:solidFill>
              </a:rPr>
              <a:t>public</a:t>
            </a:r>
            <a:r>
              <a:rPr lang="pt-BR" sz="800">
                <a:solidFill>
                  <a:schemeClr val="dk1"/>
                </a:solidFill>
              </a:rPr>
              <a:t> </a:t>
            </a:r>
            <a:r>
              <a:rPr b="1" lang="pt-BR" sz="800">
                <a:solidFill>
                  <a:srgbClr val="008800"/>
                </a:solidFill>
              </a:rPr>
              <a:t>function</a:t>
            </a:r>
            <a:r>
              <a:rPr lang="pt-BR" sz="800">
                <a:solidFill>
                  <a:schemeClr val="dk1"/>
                </a:solidFill>
              </a:rPr>
              <a:t> </a:t>
            </a:r>
            <a:r>
              <a:rPr b="1" lang="pt-BR" sz="800">
                <a:solidFill>
                  <a:srgbClr val="0066BB"/>
                </a:solidFill>
              </a:rPr>
              <a:t>criarProdutoB</a:t>
            </a:r>
            <a:r>
              <a:rPr lang="pt-BR" sz="800">
                <a:solidFill>
                  <a:schemeClr val="dk1"/>
                </a:solidFill>
              </a:rPr>
              <a:t>()</a:t>
            </a:r>
            <a:r>
              <a:rPr lang="pt-BR" sz="800">
                <a:solidFill>
                  <a:srgbClr val="333333"/>
                </a:solidFill>
              </a:rPr>
              <a:t>:</a:t>
            </a:r>
            <a:r>
              <a:rPr lang="pt-BR" sz="800">
                <a:solidFill>
                  <a:schemeClr val="dk1"/>
                </a:solidFill>
              </a:rPr>
              <a:t> \ProdutoConcretoB1 {}</a:t>
            </a:r>
            <a:endParaRPr sz="800">
              <a:solidFill>
                <a:schemeClr val="dk1"/>
              </a:solidFill>
            </a:endParaRPr>
          </a:p>
          <a:p>
            <a:pPr indent="0" lvl="0" marL="0" rtl="0" algn="l">
              <a:spcBef>
                <a:spcPts val="0"/>
              </a:spcBef>
              <a:spcAft>
                <a:spcPts val="0"/>
              </a:spcAft>
              <a:buNone/>
            </a:pPr>
            <a:r>
              <a:rPr lang="pt-BR" sz="800">
                <a:solidFill>
                  <a:schemeClr val="dk1"/>
                </a:solidFill>
              </a:rPr>
              <a:t>}</a:t>
            </a:r>
            <a:endParaRPr sz="800">
              <a:solidFill>
                <a:schemeClr val="dk1"/>
              </a:solidFill>
            </a:endParaRPr>
          </a:p>
          <a:p>
            <a:pPr indent="0" lvl="0" marL="0" rtl="0" algn="l">
              <a:spcBef>
                <a:spcPts val="0"/>
              </a:spcBef>
              <a:spcAft>
                <a:spcPts val="0"/>
              </a:spcAft>
              <a:buNone/>
            </a:pPr>
            <a:r>
              <a:rPr b="1" lang="pt-BR" sz="800">
                <a:solidFill>
                  <a:srgbClr val="008800"/>
                </a:solidFill>
              </a:rPr>
              <a:t>class</a:t>
            </a:r>
            <a:r>
              <a:rPr lang="pt-BR" sz="800">
                <a:solidFill>
                  <a:schemeClr val="dk1"/>
                </a:solidFill>
              </a:rPr>
              <a:t> </a:t>
            </a:r>
            <a:r>
              <a:rPr b="1" lang="pt-BR" sz="800">
                <a:solidFill>
                  <a:srgbClr val="BB0066"/>
                </a:solidFill>
              </a:rPr>
              <a:t>FabricaConcreta2</a:t>
            </a:r>
            <a:r>
              <a:rPr lang="pt-BR" sz="800">
                <a:solidFill>
                  <a:schemeClr val="dk1"/>
                </a:solidFill>
              </a:rPr>
              <a:t> </a:t>
            </a:r>
            <a:r>
              <a:rPr b="1" lang="pt-BR" sz="800">
                <a:solidFill>
                  <a:srgbClr val="008800"/>
                </a:solidFill>
              </a:rPr>
              <a:t>extends</a:t>
            </a:r>
            <a:r>
              <a:rPr lang="pt-BR" sz="800">
                <a:solidFill>
                  <a:schemeClr val="dk1"/>
                </a:solidFill>
              </a:rPr>
              <a:t> AbstractFactory {</a:t>
            </a:r>
            <a:endParaRPr sz="800">
              <a:solidFill>
                <a:schemeClr val="dk1"/>
              </a:solidFill>
            </a:endParaRPr>
          </a:p>
          <a:p>
            <a:pPr indent="0" lvl="0" marL="0" rtl="0" algn="l">
              <a:spcBef>
                <a:spcPts val="0"/>
              </a:spcBef>
              <a:spcAft>
                <a:spcPts val="0"/>
              </a:spcAft>
              <a:buNone/>
            </a:pPr>
            <a:r>
              <a:rPr lang="pt-BR" sz="800">
                <a:solidFill>
                  <a:schemeClr val="dk1"/>
                </a:solidFill>
              </a:rPr>
              <a:t>    </a:t>
            </a:r>
            <a:r>
              <a:rPr b="1" lang="pt-BR" sz="800">
                <a:solidFill>
                  <a:srgbClr val="008800"/>
                </a:solidFill>
              </a:rPr>
              <a:t>public</a:t>
            </a:r>
            <a:r>
              <a:rPr lang="pt-BR" sz="800">
                <a:solidFill>
                  <a:schemeClr val="dk1"/>
                </a:solidFill>
              </a:rPr>
              <a:t> </a:t>
            </a:r>
            <a:r>
              <a:rPr b="1" lang="pt-BR" sz="800">
                <a:solidFill>
                  <a:srgbClr val="008800"/>
                </a:solidFill>
              </a:rPr>
              <a:t>function</a:t>
            </a:r>
            <a:r>
              <a:rPr lang="pt-BR" sz="800">
                <a:solidFill>
                  <a:schemeClr val="dk1"/>
                </a:solidFill>
              </a:rPr>
              <a:t> </a:t>
            </a:r>
            <a:r>
              <a:rPr b="1" lang="pt-BR" sz="800">
                <a:solidFill>
                  <a:srgbClr val="0066BB"/>
                </a:solidFill>
              </a:rPr>
              <a:t>criarProdutoA</a:t>
            </a:r>
            <a:r>
              <a:rPr lang="pt-BR" sz="800">
                <a:solidFill>
                  <a:schemeClr val="dk1"/>
                </a:solidFill>
              </a:rPr>
              <a:t>()</a:t>
            </a:r>
            <a:r>
              <a:rPr lang="pt-BR" sz="800">
                <a:solidFill>
                  <a:srgbClr val="333333"/>
                </a:solidFill>
              </a:rPr>
              <a:t>:</a:t>
            </a:r>
            <a:r>
              <a:rPr lang="pt-BR" sz="800">
                <a:solidFill>
                  <a:schemeClr val="dk1"/>
                </a:solidFill>
              </a:rPr>
              <a:t> \ProdutoConcretoA2 {}</a:t>
            </a:r>
            <a:endParaRPr sz="800">
              <a:solidFill>
                <a:schemeClr val="dk1"/>
              </a:solidFill>
            </a:endParaRPr>
          </a:p>
          <a:p>
            <a:pPr indent="0" lvl="0" marL="0" rtl="0" algn="l">
              <a:spcBef>
                <a:spcPts val="0"/>
              </a:spcBef>
              <a:spcAft>
                <a:spcPts val="0"/>
              </a:spcAft>
              <a:buNone/>
            </a:pPr>
            <a:r>
              <a:rPr lang="pt-BR" sz="800">
                <a:solidFill>
                  <a:schemeClr val="dk1"/>
                </a:solidFill>
              </a:rPr>
              <a:t>    </a:t>
            </a:r>
            <a:r>
              <a:rPr b="1" lang="pt-BR" sz="800">
                <a:solidFill>
                  <a:srgbClr val="008800"/>
                </a:solidFill>
              </a:rPr>
              <a:t>public</a:t>
            </a:r>
            <a:r>
              <a:rPr lang="pt-BR" sz="800">
                <a:solidFill>
                  <a:schemeClr val="dk1"/>
                </a:solidFill>
              </a:rPr>
              <a:t> </a:t>
            </a:r>
            <a:r>
              <a:rPr b="1" lang="pt-BR" sz="800">
                <a:solidFill>
                  <a:srgbClr val="008800"/>
                </a:solidFill>
              </a:rPr>
              <a:t>function</a:t>
            </a:r>
            <a:r>
              <a:rPr lang="pt-BR" sz="800">
                <a:solidFill>
                  <a:schemeClr val="dk1"/>
                </a:solidFill>
              </a:rPr>
              <a:t> </a:t>
            </a:r>
            <a:r>
              <a:rPr b="1" lang="pt-BR" sz="800">
                <a:solidFill>
                  <a:srgbClr val="0066BB"/>
                </a:solidFill>
              </a:rPr>
              <a:t>criarProdutoB</a:t>
            </a:r>
            <a:r>
              <a:rPr lang="pt-BR" sz="800">
                <a:solidFill>
                  <a:schemeClr val="dk1"/>
                </a:solidFill>
              </a:rPr>
              <a:t>()</a:t>
            </a:r>
            <a:r>
              <a:rPr lang="pt-BR" sz="800">
                <a:solidFill>
                  <a:srgbClr val="333333"/>
                </a:solidFill>
              </a:rPr>
              <a:t>:</a:t>
            </a:r>
            <a:r>
              <a:rPr lang="pt-BR" sz="800">
                <a:solidFill>
                  <a:schemeClr val="dk1"/>
                </a:solidFill>
              </a:rPr>
              <a:t> \ProdutoConcretoB2 {}</a:t>
            </a:r>
            <a:endParaRPr sz="800">
              <a:solidFill>
                <a:schemeClr val="dk1"/>
              </a:solidFill>
            </a:endParaRPr>
          </a:p>
          <a:p>
            <a:pPr indent="0" lvl="0" marL="0" rtl="0" algn="l">
              <a:spcBef>
                <a:spcPts val="0"/>
              </a:spcBef>
              <a:spcAft>
                <a:spcPts val="0"/>
              </a:spcAft>
              <a:buNone/>
            </a:pPr>
            <a:r>
              <a:rPr lang="pt-BR" sz="800">
                <a:solidFill>
                  <a:schemeClr val="dk1"/>
                </a:solidFill>
              </a:rPr>
              <a:t>}</a:t>
            </a:r>
            <a:endParaRPr sz="800">
              <a:solidFill>
                <a:schemeClr val="dk1"/>
              </a:solidFill>
            </a:endParaRPr>
          </a:p>
          <a:p>
            <a:pPr indent="0" lvl="0" marL="0" rtl="0" algn="l">
              <a:spcBef>
                <a:spcPts val="0"/>
              </a:spcBef>
              <a:spcAft>
                <a:spcPts val="0"/>
              </a:spcAft>
              <a:buNone/>
            </a:pPr>
            <a:r>
              <a:rPr b="1" lang="pt-BR" sz="800">
                <a:solidFill>
                  <a:srgbClr val="008800"/>
                </a:solidFill>
              </a:rPr>
              <a:t>class</a:t>
            </a:r>
            <a:r>
              <a:rPr lang="pt-BR" sz="800">
                <a:solidFill>
                  <a:schemeClr val="dk1"/>
                </a:solidFill>
              </a:rPr>
              <a:t> </a:t>
            </a:r>
            <a:r>
              <a:rPr b="1" lang="pt-BR" sz="800">
                <a:solidFill>
                  <a:srgbClr val="BB0066"/>
                </a:solidFill>
              </a:rPr>
              <a:t>Client</a:t>
            </a:r>
            <a:r>
              <a:rPr lang="pt-BR" sz="800">
                <a:solidFill>
                  <a:schemeClr val="dk1"/>
                </a:solidFill>
              </a:rPr>
              <a:t> {}</a:t>
            </a:r>
            <a:endParaRPr sz="800">
              <a:solidFill>
                <a:schemeClr val="dk1"/>
              </a:solidFill>
            </a:endParaRPr>
          </a:p>
        </p:txBody>
      </p:sp>
    </p:spTree>
  </p:cSld>
  <p:clrMapOvr>
    <a:masterClrMapping/>
  </p:clrMapOvr>
</p:sld>
</file>

<file path=ppt/slides/slide4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3" name="Shape 3863"/>
        <p:cNvGrpSpPr/>
        <p:nvPr/>
      </p:nvGrpSpPr>
      <p:grpSpPr>
        <a:xfrm>
          <a:off x="0" y="0"/>
          <a:ext cx="0" cy="0"/>
          <a:chOff x="0" y="0"/>
          <a:chExt cx="0" cy="0"/>
        </a:xfrm>
      </p:grpSpPr>
      <p:sp>
        <p:nvSpPr>
          <p:cNvPr id="3864" name="Google Shape;3864;p47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Abstract Factory (Exemplo)</a:t>
            </a:r>
            <a:endParaRPr/>
          </a:p>
        </p:txBody>
      </p:sp>
      <p:sp>
        <p:nvSpPr>
          <p:cNvPr id="3865" name="Google Shape;3865;p477"/>
          <p:cNvSpPr txBox="1"/>
          <p:nvPr/>
        </p:nvSpPr>
        <p:spPr>
          <a:xfrm>
            <a:off x="124275" y="1118575"/>
            <a:ext cx="4407300" cy="39258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pt-BR" sz="950">
                <a:solidFill>
                  <a:srgbClr val="557799"/>
                </a:solidFill>
              </a:rPr>
              <a:t>&lt;?php</a:t>
            </a:r>
            <a:endParaRPr sz="950">
              <a:solidFill>
                <a:schemeClr val="dk1"/>
              </a:solidFill>
            </a:endParaRPr>
          </a:p>
          <a:p>
            <a:pPr indent="0" lvl="0" marL="0" rtl="0" algn="l">
              <a:spcBef>
                <a:spcPts val="0"/>
              </a:spcBef>
              <a:spcAft>
                <a:spcPts val="0"/>
              </a:spcAft>
              <a:buNone/>
            </a:pPr>
            <a:r>
              <a:rPr b="1" lang="pt-BR" sz="950">
                <a:solidFill>
                  <a:srgbClr val="008800"/>
                </a:solidFill>
              </a:rPr>
              <a:t>abstract</a:t>
            </a:r>
            <a:r>
              <a:rPr lang="pt-BR" sz="950">
                <a:solidFill>
                  <a:schemeClr val="dk1"/>
                </a:solidFill>
              </a:rPr>
              <a:t> </a:t>
            </a:r>
            <a:r>
              <a:rPr b="1" lang="pt-BR" sz="950">
                <a:solidFill>
                  <a:srgbClr val="008800"/>
                </a:solidFill>
              </a:rPr>
              <a:t>class</a:t>
            </a:r>
            <a:r>
              <a:rPr lang="pt-BR" sz="950">
                <a:solidFill>
                  <a:schemeClr val="dk1"/>
                </a:solidFill>
              </a:rPr>
              <a:t> </a:t>
            </a:r>
            <a:r>
              <a:rPr b="1" lang="pt-BR" sz="950">
                <a:solidFill>
                  <a:srgbClr val="BB0066"/>
                </a:solidFill>
              </a:rPr>
              <a:t>Financiamento</a:t>
            </a:r>
            <a:r>
              <a:rPr lang="pt-BR" sz="950">
                <a:solidFill>
                  <a:schemeClr val="dk1"/>
                </a:solidFill>
              </a:rPr>
              <a:t> {</a:t>
            </a:r>
            <a:r>
              <a:rPr lang="pt-BR" sz="950">
                <a:solidFill>
                  <a:srgbClr val="888888"/>
                </a:solidFill>
              </a:rPr>
              <a:t>//Família A</a:t>
            </a:r>
            <a:endParaRPr sz="950">
              <a:solidFill>
                <a:schemeClr val="dk1"/>
              </a:solidFill>
            </a:endParaRPr>
          </a:p>
          <a:p>
            <a:pPr indent="0" lvl="0" marL="0" rtl="0" algn="l">
              <a:spcBef>
                <a:spcPts val="0"/>
              </a:spcBef>
              <a:spcAft>
                <a:spcPts val="0"/>
              </a:spcAft>
              <a:buNone/>
            </a:pPr>
            <a:r>
              <a:rPr lang="pt-BR" sz="950">
                <a:solidFill>
                  <a:schemeClr val="dk1"/>
                </a:solidFill>
              </a:rPr>
              <a:t>    </a:t>
            </a:r>
            <a:r>
              <a:rPr b="1" lang="pt-BR" sz="950">
                <a:solidFill>
                  <a:srgbClr val="008800"/>
                </a:solidFill>
              </a:rPr>
              <a:t>protected</a:t>
            </a:r>
            <a:r>
              <a:rPr lang="pt-BR" sz="950">
                <a:solidFill>
                  <a:schemeClr val="dk1"/>
                </a:solidFill>
              </a:rPr>
              <a:t> float </a:t>
            </a:r>
            <a:r>
              <a:rPr lang="pt-BR" sz="950">
                <a:solidFill>
                  <a:srgbClr val="996633"/>
                </a:solidFill>
              </a:rPr>
              <a:t>$taxaDeJuros</a:t>
            </a:r>
            <a:r>
              <a:rPr lang="pt-BR" sz="950">
                <a:solidFill>
                  <a:schemeClr val="dk1"/>
                </a:solidFill>
              </a:rPr>
              <a:t>;</a:t>
            </a:r>
            <a:endParaRPr sz="950">
              <a:solidFill>
                <a:schemeClr val="dk1"/>
              </a:solidFill>
            </a:endParaRPr>
          </a:p>
          <a:p>
            <a:pPr indent="0" lvl="0" marL="0" rtl="0" algn="l">
              <a:spcBef>
                <a:spcPts val="0"/>
              </a:spcBef>
              <a:spcAft>
                <a:spcPts val="0"/>
              </a:spcAft>
              <a:buNone/>
            </a:pPr>
            <a:r>
              <a:rPr lang="pt-BR" sz="950">
                <a:solidFill>
                  <a:schemeClr val="dk1"/>
                </a:solidFill>
              </a:rPr>
              <a:t>    </a:t>
            </a:r>
            <a:r>
              <a:rPr b="1" lang="pt-BR" sz="950">
                <a:solidFill>
                  <a:srgbClr val="008800"/>
                </a:solidFill>
              </a:rPr>
              <a:t>protected</a:t>
            </a:r>
            <a:r>
              <a:rPr lang="pt-BR" sz="950">
                <a:solidFill>
                  <a:schemeClr val="dk1"/>
                </a:solidFill>
              </a:rPr>
              <a:t> float </a:t>
            </a:r>
            <a:r>
              <a:rPr lang="pt-BR" sz="950">
                <a:solidFill>
                  <a:srgbClr val="996633"/>
                </a:solidFill>
              </a:rPr>
              <a:t>$valor</a:t>
            </a:r>
            <a:r>
              <a:rPr lang="pt-BR" sz="950">
                <a:solidFill>
                  <a:schemeClr val="dk1"/>
                </a:solidFill>
              </a:rPr>
              <a:t>;</a:t>
            </a:r>
            <a:endParaRPr sz="950">
              <a:solidFill>
                <a:schemeClr val="dk1"/>
              </a:solidFill>
            </a:endParaRPr>
          </a:p>
          <a:p>
            <a:pPr indent="0" lvl="0" marL="0" rtl="0" algn="l">
              <a:spcBef>
                <a:spcPts val="0"/>
              </a:spcBef>
              <a:spcAft>
                <a:spcPts val="0"/>
              </a:spcAft>
              <a:buNone/>
            </a:pPr>
            <a:r>
              <a:rPr lang="pt-BR" sz="950">
                <a:solidFill>
                  <a:schemeClr val="dk1"/>
                </a:solidFill>
              </a:rPr>
              <a:t>    </a:t>
            </a:r>
            <a:r>
              <a:rPr b="1" lang="pt-BR" sz="950">
                <a:solidFill>
                  <a:srgbClr val="008800"/>
                </a:solidFill>
              </a:rPr>
              <a:t>public</a:t>
            </a:r>
            <a:r>
              <a:rPr lang="pt-BR" sz="950">
                <a:solidFill>
                  <a:schemeClr val="dk1"/>
                </a:solidFill>
              </a:rPr>
              <a:t> </a:t>
            </a:r>
            <a:r>
              <a:rPr b="1" lang="pt-BR" sz="950">
                <a:solidFill>
                  <a:srgbClr val="008800"/>
                </a:solidFill>
              </a:rPr>
              <a:t>function</a:t>
            </a:r>
            <a:r>
              <a:rPr lang="pt-BR" sz="950">
                <a:solidFill>
                  <a:schemeClr val="dk1"/>
                </a:solidFill>
              </a:rPr>
              <a:t> </a:t>
            </a:r>
            <a:r>
              <a:rPr b="1" lang="pt-BR" sz="950">
                <a:solidFill>
                  <a:srgbClr val="0066BB"/>
                </a:solidFill>
              </a:rPr>
              <a:t>__construct</a:t>
            </a:r>
            <a:r>
              <a:rPr lang="pt-BR" sz="950">
                <a:solidFill>
                  <a:schemeClr val="dk1"/>
                </a:solidFill>
              </a:rPr>
              <a:t>(float </a:t>
            </a:r>
            <a:r>
              <a:rPr lang="pt-BR" sz="950">
                <a:solidFill>
                  <a:srgbClr val="996633"/>
                </a:solidFill>
              </a:rPr>
              <a:t>$taxaDeJuros</a:t>
            </a:r>
            <a:r>
              <a:rPr lang="pt-BR" sz="950">
                <a:solidFill>
                  <a:schemeClr val="dk1"/>
                </a:solidFill>
              </a:rPr>
              <a:t>, float </a:t>
            </a:r>
            <a:r>
              <a:rPr lang="pt-BR" sz="950">
                <a:solidFill>
                  <a:srgbClr val="996633"/>
                </a:solidFill>
              </a:rPr>
              <a:t>$valor</a:t>
            </a:r>
            <a:r>
              <a:rPr lang="pt-BR" sz="950">
                <a:solidFill>
                  <a:schemeClr val="dk1"/>
                </a:solidFill>
              </a:rPr>
              <a:t>) {</a:t>
            </a:r>
            <a:endParaRPr sz="950">
              <a:solidFill>
                <a:schemeClr val="dk1"/>
              </a:solidFill>
            </a:endParaRPr>
          </a:p>
          <a:p>
            <a:pPr indent="0" lvl="0" marL="0" rtl="0" algn="l">
              <a:spcBef>
                <a:spcPts val="0"/>
              </a:spcBef>
              <a:spcAft>
                <a:spcPts val="0"/>
              </a:spcAft>
              <a:buNone/>
            </a:pPr>
            <a:r>
              <a:rPr lang="pt-BR" sz="950">
                <a:solidFill>
                  <a:schemeClr val="dk1"/>
                </a:solidFill>
              </a:rPr>
              <a:t>        </a:t>
            </a:r>
            <a:r>
              <a:rPr lang="pt-BR" sz="950">
                <a:solidFill>
                  <a:srgbClr val="996633"/>
                </a:solidFill>
              </a:rPr>
              <a:t>$this</a:t>
            </a:r>
            <a:r>
              <a:rPr lang="pt-BR" sz="950">
                <a:solidFill>
                  <a:srgbClr val="333333"/>
                </a:solidFill>
              </a:rPr>
              <a:t>-&gt;</a:t>
            </a:r>
            <a:r>
              <a:rPr lang="pt-BR" sz="950">
                <a:solidFill>
                  <a:srgbClr val="0000CC"/>
                </a:solidFill>
              </a:rPr>
              <a:t>taxaDeJuros</a:t>
            </a:r>
            <a:r>
              <a:rPr lang="pt-BR" sz="950">
                <a:solidFill>
                  <a:schemeClr val="dk1"/>
                </a:solidFill>
              </a:rPr>
              <a:t> </a:t>
            </a:r>
            <a:r>
              <a:rPr lang="pt-BR" sz="950">
                <a:solidFill>
                  <a:srgbClr val="333333"/>
                </a:solidFill>
              </a:rPr>
              <a:t>=</a:t>
            </a:r>
            <a:r>
              <a:rPr lang="pt-BR" sz="950">
                <a:solidFill>
                  <a:schemeClr val="dk1"/>
                </a:solidFill>
              </a:rPr>
              <a:t> </a:t>
            </a:r>
            <a:r>
              <a:rPr lang="pt-BR" sz="950">
                <a:solidFill>
                  <a:srgbClr val="996633"/>
                </a:solidFill>
              </a:rPr>
              <a:t>$taxaDeJuros</a:t>
            </a:r>
            <a:r>
              <a:rPr lang="pt-BR" sz="950">
                <a:solidFill>
                  <a:schemeClr val="dk1"/>
                </a:solidFill>
              </a:rPr>
              <a:t>;</a:t>
            </a:r>
            <a:endParaRPr sz="950">
              <a:solidFill>
                <a:schemeClr val="dk1"/>
              </a:solidFill>
            </a:endParaRPr>
          </a:p>
          <a:p>
            <a:pPr indent="0" lvl="0" marL="0" rtl="0" algn="l">
              <a:spcBef>
                <a:spcPts val="0"/>
              </a:spcBef>
              <a:spcAft>
                <a:spcPts val="0"/>
              </a:spcAft>
              <a:buNone/>
            </a:pPr>
            <a:r>
              <a:rPr lang="pt-BR" sz="950">
                <a:solidFill>
                  <a:schemeClr val="dk1"/>
                </a:solidFill>
              </a:rPr>
              <a:t>        </a:t>
            </a:r>
            <a:r>
              <a:rPr lang="pt-BR" sz="950">
                <a:solidFill>
                  <a:srgbClr val="996633"/>
                </a:solidFill>
              </a:rPr>
              <a:t>$this</a:t>
            </a:r>
            <a:r>
              <a:rPr lang="pt-BR" sz="950">
                <a:solidFill>
                  <a:srgbClr val="333333"/>
                </a:solidFill>
              </a:rPr>
              <a:t>-&gt;</a:t>
            </a:r>
            <a:r>
              <a:rPr lang="pt-BR" sz="950">
                <a:solidFill>
                  <a:srgbClr val="0000CC"/>
                </a:solidFill>
              </a:rPr>
              <a:t>valor</a:t>
            </a:r>
            <a:r>
              <a:rPr lang="pt-BR" sz="950">
                <a:solidFill>
                  <a:schemeClr val="dk1"/>
                </a:solidFill>
              </a:rPr>
              <a:t> </a:t>
            </a:r>
            <a:r>
              <a:rPr lang="pt-BR" sz="950">
                <a:solidFill>
                  <a:srgbClr val="333333"/>
                </a:solidFill>
              </a:rPr>
              <a:t>=</a:t>
            </a:r>
            <a:r>
              <a:rPr lang="pt-BR" sz="950">
                <a:solidFill>
                  <a:schemeClr val="dk1"/>
                </a:solidFill>
              </a:rPr>
              <a:t> </a:t>
            </a:r>
            <a:r>
              <a:rPr lang="pt-BR" sz="950">
                <a:solidFill>
                  <a:srgbClr val="996633"/>
                </a:solidFill>
              </a:rPr>
              <a:t>$valor</a:t>
            </a:r>
            <a:r>
              <a:rPr lang="pt-BR" sz="950">
                <a:solidFill>
                  <a:schemeClr val="dk1"/>
                </a:solidFill>
              </a:rPr>
              <a:t>;</a:t>
            </a:r>
            <a:endParaRPr sz="950">
              <a:solidFill>
                <a:schemeClr val="dk1"/>
              </a:solidFill>
            </a:endParaRPr>
          </a:p>
          <a:p>
            <a:pPr indent="0" lvl="0" marL="0" rtl="0" algn="l">
              <a:spcBef>
                <a:spcPts val="0"/>
              </a:spcBef>
              <a:spcAft>
                <a:spcPts val="0"/>
              </a:spcAft>
              <a:buNone/>
            </a:pPr>
            <a:r>
              <a:rPr lang="pt-BR" sz="950">
                <a:solidFill>
                  <a:schemeClr val="dk1"/>
                </a:solidFill>
              </a:rPr>
              <a:t>    }</a:t>
            </a:r>
            <a:endParaRPr sz="950">
              <a:solidFill>
                <a:schemeClr val="dk1"/>
              </a:solidFill>
            </a:endParaRPr>
          </a:p>
          <a:p>
            <a:pPr indent="0" lvl="0" marL="0" rtl="0" algn="l">
              <a:spcBef>
                <a:spcPts val="0"/>
              </a:spcBef>
              <a:spcAft>
                <a:spcPts val="0"/>
              </a:spcAft>
              <a:buNone/>
            </a:pPr>
            <a:r>
              <a:rPr lang="pt-BR" sz="950">
                <a:solidFill>
                  <a:schemeClr val="dk1"/>
                </a:solidFill>
              </a:rPr>
              <a:t>    </a:t>
            </a:r>
            <a:r>
              <a:rPr b="1" lang="pt-BR" sz="950">
                <a:solidFill>
                  <a:srgbClr val="008800"/>
                </a:solidFill>
              </a:rPr>
              <a:t>public</a:t>
            </a:r>
            <a:r>
              <a:rPr lang="pt-BR" sz="950">
                <a:solidFill>
                  <a:schemeClr val="dk1"/>
                </a:solidFill>
              </a:rPr>
              <a:t> </a:t>
            </a:r>
            <a:r>
              <a:rPr b="1" lang="pt-BR" sz="950">
                <a:solidFill>
                  <a:srgbClr val="008800"/>
                </a:solidFill>
              </a:rPr>
              <a:t>abstract</a:t>
            </a:r>
            <a:r>
              <a:rPr lang="pt-BR" sz="950">
                <a:solidFill>
                  <a:schemeClr val="dk1"/>
                </a:solidFill>
              </a:rPr>
              <a:t> </a:t>
            </a:r>
            <a:r>
              <a:rPr b="1" lang="pt-BR" sz="950">
                <a:solidFill>
                  <a:srgbClr val="008800"/>
                </a:solidFill>
              </a:rPr>
              <a:t>function</a:t>
            </a:r>
            <a:r>
              <a:rPr lang="pt-BR" sz="950">
                <a:solidFill>
                  <a:schemeClr val="dk1"/>
                </a:solidFill>
              </a:rPr>
              <a:t> </a:t>
            </a:r>
            <a:r>
              <a:rPr b="1" lang="pt-BR" sz="950">
                <a:solidFill>
                  <a:srgbClr val="0066BB"/>
                </a:solidFill>
              </a:rPr>
              <a:t>getValorMensal</a:t>
            </a:r>
            <a:r>
              <a:rPr lang="pt-BR" sz="950">
                <a:solidFill>
                  <a:schemeClr val="dk1"/>
                </a:solidFill>
              </a:rPr>
              <a:t>(int </a:t>
            </a:r>
            <a:r>
              <a:rPr lang="pt-BR" sz="950">
                <a:solidFill>
                  <a:srgbClr val="996633"/>
                </a:solidFill>
              </a:rPr>
              <a:t>$quantidadeParcelas</a:t>
            </a:r>
            <a:r>
              <a:rPr lang="pt-BR" sz="950">
                <a:solidFill>
                  <a:schemeClr val="dk1"/>
                </a:solidFill>
              </a:rPr>
              <a:t>)</a:t>
            </a:r>
            <a:r>
              <a:rPr lang="pt-BR" sz="950">
                <a:solidFill>
                  <a:srgbClr val="333333"/>
                </a:solidFill>
              </a:rPr>
              <a:t>:</a:t>
            </a:r>
            <a:r>
              <a:rPr lang="pt-BR" sz="950">
                <a:solidFill>
                  <a:schemeClr val="dk1"/>
                </a:solidFill>
              </a:rPr>
              <a:t> float;</a:t>
            </a:r>
            <a:endParaRPr sz="950">
              <a:solidFill>
                <a:schemeClr val="dk1"/>
              </a:solidFill>
            </a:endParaRPr>
          </a:p>
          <a:p>
            <a:pPr indent="0" lvl="0" marL="0" rtl="0" algn="l">
              <a:spcBef>
                <a:spcPts val="0"/>
              </a:spcBef>
              <a:spcAft>
                <a:spcPts val="0"/>
              </a:spcAft>
              <a:buNone/>
            </a:pPr>
            <a:r>
              <a:rPr lang="pt-BR" sz="950">
                <a:solidFill>
                  <a:schemeClr val="dk1"/>
                </a:solidFill>
              </a:rPr>
              <a:t>}</a:t>
            </a:r>
            <a:endParaRPr sz="950">
              <a:solidFill>
                <a:schemeClr val="dk1"/>
              </a:solidFill>
            </a:endParaRPr>
          </a:p>
          <a:p>
            <a:pPr indent="0" lvl="0" marL="0" rtl="0" algn="l">
              <a:spcBef>
                <a:spcPts val="0"/>
              </a:spcBef>
              <a:spcAft>
                <a:spcPts val="0"/>
              </a:spcAft>
              <a:buNone/>
            </a:pPr>
            <a:r>
              <a:rPr b="1" lang="pt-BR" sz="950">
                <a:solidFill>
                  <a:srgbClr val="008800"/>
                </a:solidFill>
              </a:rPr>
              <a:t>class</a:t>
            </a:r>
            <a:r>
              <a:rPr lang="pt-BR" sz="950">
                <a:solidFill>
                  <a:schemeClr val="dk1"/>
                </a:solidFill>
              </a:rPr>
              <a:t> </a:t>
            </a:r>
            <a:r>
              <a:rPr b="1" lang="pt-BR" sz="950">
                <a:solidFill>
                  <a:srgbClr val="BB0066"/>
                </a:solidFill>
              </a:rPr>
              <a:t>FinanciamentoHabitacional</a:t>
            </a:r>
            <a:r>
              <a:rPr lang="pt-BR" sz="950">
                <a:solidFill>
                  <a:schemeClr val="dk1"/>
                </a:solidFill>
              </a:rPr>
              <a:t> </a:t>
            </a:r>
            <a:r>
              <a:rPr b="1" lang="pt-BR" sz="950">
                <a:solidFill>
                  <a:srgbClr val="008800"/>
                </a:solidFill>
              </a:rPr>
              <a:t>extends</a:t>
            </a:r>
            <a:r>
              <a:rPr lang="pt-BR" sz="950">
                <a:solidFill>
                  <a:schemeClr val="dk1"/>
                </a:solidFill>
              </a:rPr>
              <a:t> Financiamento { </a:t>
            </a:r>
            <a:r>
              <a:rPr lang="pt-BR" sz="950">
                <a:solidFill>
                  <a:srgbClr val="888888"/>
                </a:solidFill>
              </a:rPr>
              <a:t>//conc. A1</a:t>
            </a:r>
            <a:endParaRPr sz="950">
              <a:solidFill>
                <a:schemeClr val="dk1"/>
              </a:solidFill>
            </a:endParaRPr>
          </a:p>
          <a:p>
            <a:pPr indent="0" lvl="0" marL="0" rtl="0" algn="l">
              <a:spcBef>
                <a:spcPts val="0"/>
              </a:spcBef>
              <a:spcAft>
                <a:spcPts val="0"/>
              </a:spcAft>
              <a:buNone/>
            </a:pPr>
            <a:r>
              <a:rPr lang="pt-BR" sz="950">
                <a:solidFill>
                  <a:schemeClr val="dk1"/>
                </a:solidFill>
              </a:rPr>
              <a:t>    </a:t>
            </a:r>
            <a:r>
              <a:rPr b="1" lang="pt-BR" sz="950">
                <a:solidFill>
                  <a:srgbClr val="008800"/>
                </a:solidFill>
              </a:rPr>
              <a:t>public</a:t>
            </a:r>
            <a:r>
              <a:rPr lang="pt-BR" sz="950">
                <a:solidFill>
                  <a:schemeClr val="dk1"/>
                </a:solidFill>
              </a:rPr>
              <a:t> </a:t>
            </a:r>
            <a:r>
              <a:rPr b="1" lang="pt-BR" sz="950">
                <a:solidFill>
                  <a:srgbClr val="008800"/>
                </a:solidFill>
              </a:rPr>
              <a:t>function</a:t>
            </a:r>
            <a:r>
              <a:rPr lang="pt-BR" sz="950">
                <a:solidFill>
                  <a:schemeClr val="dk1"/>
                </a:solidFill>
              </a:rPr>
              <a:t> </a:t>
            </a:r>
            <a:r>
              <a:rPr b="1" lang="pt-BR" sz="950">
                <a:solidFill>
                  <a:srgbClr val="0066BB"/>
                </a:solidFill>
              </a:rPr>
              <a:t>getValorMensal</a:t>
            </a:r>
            <a:r>
              <a:rPr lang="pt-BR" sz="950">
                <a:solidFill>
                  <a:schemeClr val="dk1"/>
                </a:solidFill>
              </a:rPr>
              <a:t>(int </a:t>
            </a:r>
            <a:r>
              <a:rPr lang="pt-BR" sz="950">
                <a:solidFill>
                  <a:srgbClr val="996633"/>
                </a:solidFill>
              </a:rPr>
              <a:t>$quantidadeParcelas</a:t>
            </a:r>
            <a:r>
              <a:rPr lang="pt-BR" sz="950">
                <a:solidFill>
                  <a:schemeClr val="dk1"/>
                </a:solidFill>
              </a:rPr>
              <a:t>)</a:t>
            </a:r>
            <a:r>
              <a:rPr lang="pt-BR" sz="950">
                <a:solidFill>
                  <a:srgbClr val="333333"/>
                </a:solidFill>
              </a:rPr>
              <a:t>:</a:t>
            </a:r>
            <a:r>
              <a:rPr lang="pt-BR" sz="950">
                <a:solidFill>
                  <a:schemeClr val="dk1"/>
                </a:solidFill>
              </a:rPr>
              <a:t> float {</a:t>
            </a:r>
            <a:endParaRPr sz="950">
              <a:solidFill>
                <a:schemeClr val="dk1"/>
              </a:solidFill>
            </a:endParaRPr>
          </a:p>
          <a:p>
            <a:pPr indent="0" lvl="0" marL="0" rtl="0" algn="l">
              <a:spcBef>
                <a:spcPts val="0"/>
              </a:spcBef>
              <a:spcAft>
                <a:spcPts val="0"/>
              </a:spcAft>
              <a:buNone/>
            </a:pPr>
            <a:r>
              <a:rPr lang="pt-BR" sz="950">
                <a:solidFill>
                  <a:schemeClr val="dk1"/>
                </a:solidFill>
              </a:rPr>
              <a:t>        </a:t>
            </a:r>
            <a:r>
              <a:rPr lang="pt-BR" sz="950">
                <a:solidFill>
                  <a:srgbClr val="996633"/>
                </a:solidFill>
              </a:rPr>
              <a:t>$taxa</a:t>
            </a:r>
            <a:r>
              <a:rPr lang="pt-BR" sz="950">
                <a:solidFill>
                  <a:schemeClr val="dk1"/>
                </a:solidFill>
              </a:rPr>
              <a:t> </a:t>
            </a:r>
            <a:r>
              <a:rPr lang="pt-BR" sz="950">
                <a:solidFill>
                  <a:srgbClr val="333333"/>
                </a:solidFill>
              </a:rPr>
              <a:t>=</a:t>
            </a:r>
            <a:r>
              <a:rPr lang="pt-BR" sz="950">
                <a:solidFill>
                  <a:schemeClr val="dk1"/>
                </a:solidFill>
              </a:rPr>
              <a:t> </a:t>
            </a:r>
            <a:r>
              <a:rPr lang="pt-BR" sz="950">
                <a:solidFill>
                  <a:srgbClr val="996633"/>
                </a:solidFill>
              </a:rPr>
              <a:t>$this</a:t>
            </a:r>
            <a:r>
              <a:rPr lang="pt-BR" sz="950">
                <a:solidFill>
                  <a:srgbClr val="333333"/>
                </a:solidFill>
              </a:rPr>
              <a:t>-&gt;</a:t>
            </a:r>
            <a:r>
              <a:rPr lang="pt-BR" sz="950">
                <a:solidFill>
                  <a:srgbClr val="0000CC"/>
                </a:solidFill>
              </a:rPr>
              <a:t>taxaDeJuros</a:t>
            </a:r>
            <a:r>
              <a:rPr lang="pt-BR" sz="950">
                <a:solidFill>
                  <a:schemeClr val="dk1"/>
                </a:solidFill>
              </a:rPr>
              <a:t> </a:t>
            </a:r>
            <a:r>
              <a:rPr lang="pt-BR" sz="950">
                <a:solidFill>
                  <a:srgbClr val="333333"/>
                </a:solidFill>
              </a:rPr>
              <a:t>/</a:t>
            </a:r>
            <a:r>
              <a:rPr lang="pt-BR" sz="950">
                <a:solidFill>
                  <a:schemeClr val="dk1"/>
                </a:solidFill>
              </a:rPr>
              <a:t> </a:t>
            </a:r>
            <a:r>
              <a:rPr b="1" lang="pt-BR" sz="950">
                <a:solidFill>
                  <a:srgbClr val="0000DD"/>
                </a:solidFill>
              </a:rPr>
              <a:t>100</a:t>
            </a:r>
            <a:r>
              <a:rPr lang="pt-BR" sz="950">
                <a:solidFill>
                  <a:schemeClr val="dk1"/>
                </a:solidFill>
              </a:rPr>
              <a:t>;</a:t>
            </a:r>
            <a:endParaRPr sz="950">
              <a:solidFill>
                <a:schemeClr val="dk1"/>
              </a:solidFill>
            </a:endParaRPr>
          </a:p>
          <a:p>
            <a:pPr indent="0" lvl="0" marL="0" rtl="0" algn="l">
              <a:spcBef>
                <a:spcPts val="0"/>
              </a:spcBef>
              <a:spcAft>
                <a:spcPts val="0"/>
              </a:spcAft>
              <a:buNone/>
            </a:pPr>
            <a:r>
              <a:rPr lang="pt-BR" sz="950">
                <a:solidFill>
                  <a:schemeClr val="dk1"/>
                </a:solidFill>
              </a:rPr>
              <a:t>        </a:t>
            </a:r>
            <a:r>
              <a:rPr lang="pt-BR" sz="950">
                <a:solidFill>
                  <a:srgbClr val="996633"/>
                </a:solidFill>
              </a:rPr>
              <a:t>$valParcela</a:t>
            </a:r>
            <a:r>
              <a:rPr lang="pt-BR" sz="950">
                <a:solidFill>
                  <a:schemeClr val="dk1"/>
                </a:solidFill>
              </a:rPr>
              <a:t> </a:t>
            </a:r>
            <a:r>
              <a:rPr lang="pt-BR" sz="950">
                <a:solidFill>
                  <a:srgbClr val="333333"/>
                </a:solidFill>
              </a:rPr>
              <a:t>=</a:t>
            </a:r>
            <a:r>
              <a:rPr lang="pt-BR" sz="950">
                <a:solidFill>
                  <a:schemeClr val="dk1"/>
                </a:solidFill>
              </a:rPr>
              <a:t> </a:t>
            </a:r>
            <a:r>
              <a:rPr lang="pt-BR" sz="950">
                <a:solidFill>
                  <a:srgbClr val="996633"/>
                </a:solidFill>
              </a:rPr>
              <a:t>$this</a:t>
            </a:r>
            <a:r>
              <a:rPr lang="pt-BR" sz="950">
                <a:solidFill>
                  <a:srgbClr val="333333"/>
                </a:solidFill>
              </a:rPr>
              <a:t>-&gt;</a:t>
            </a:r>
            <a:r>
              <a:rPr lang="pt-BR" sz="950">
                <a:solidFill>
                  <a:srgbClr val="0000CC"/>
                </a:solidFill>
              </a:rPr>
              <a:t>valor</a:t>
            </a:r>
            <a:r>
              <a:rPr lang="pt-BR" sz="950">
                <a:solidFill>
                  <a:schemeClr val="dk1"/>
                </a:solidFill>
              </a:rPr>
              <a:t> </a:t>
            </a:r>
            <a:r>
              <a:rPr lang="pt-BR" sz="950">
                <a:solidFill>
                  <a:srgbClr val="333333"/>
                </a:solidFill>
              </a:rPr>
              <a:t>*</a:t>
            </a:r>
            <a:r>
              <a:rPr lang="pt-BR" sz="950">
                <a:solidFill>
                  <a:schemeClr val="dk1"/>
                </a:solidFill>
              </a:rPr>
              <a:t> pow((</a:t>
            </a:r>
            <a:r>
              <a:rPr b="1" lang="pt-BR" sz="950">
                <a:solidFill>
                  <a:srgbClr val="0000DD"/>
                </a:solidFill>
              </a:rPr>
              <a:t>1</a:t>
            </a:r>
            <a:r>
              <a:rPr lang="pt-BR" sz="950">
                <a:solidFill>
                  <a:schemeClr val="dk1"/>
                </a:solidFill>
              </a:rPr>
              <a:t> </a:t>
            </a:r>
            <a:r>
              <a:rPr lang="pt-BR" sz="950">
                <a:solidFill>
                  <a:srgbClr val="333333"/>
                </a:solidFill>
              </a:rPr>
              <a:t>+</a:t>
            </a:r>
            <a:r>
              <a:rPr lang="pt-BR" sz="950">
                <a:solidFill>
                  <a:schemeClr val="dk1"/>
                </a:solidFill>
              </a:rPr>
              <a:t> </a:t>
            </a:r>
            <a:r>
              <a:rPr lang="pt-BR" sz="950">
                <a:solidFill>
                  <a:srgbClr val="996633"/>
                </a:solidFill>
              </a:rPr>
              <a:t>$taxa</a:t>
            </a:r>
            <a:r>
              <a:rPr lang="pt-BR" sz="950">
                <a:solidFill>
                  <a:schemeClr val="dk1"/>
                </a:solidFill>
              </a:rPr>
              <a:t>), </a:t>
            </a:r>
            <a:r>
              <a:rPr lang="pt-BR" sz="950">
                <a:solidFill>
                  <a:srgbClr val="996633"/>
                </a:solidFill>
              </a:rPr>
              <a:t>$quantidadeParcelas</a:t>
            </a:r>
            <a:r>
              <a:rPr lang="pt-BR" sz="950">
                <a:solidFill>
                  <a:schemeClr val="dk1"/>
                </a:solidFill>
              </a:rPr>
              <a:t>);</a:t>
            </a:r>
            <a:endParaRPr sz="950">
              <a:solidFill>
                <a:schemeClr val="dk1"/>
              </a:solidFill>
            </a:endParaRPr>
          </a:p>
          <a:p>
            <a:pPr indent="0" lvl="0" marL="0" rtl="0" algn="l">
              <a:spcBef>
                <a:spcPts val="0"/>
              </a:spcBef>
              <a:spcAft>
                <a:spcPts val="0"/>
              </a:spcAft>
              <a:buNone/>
            </a:pPr>
            <a:r>
              <a:rPr lang="pt-BR" sz="950">
                <a:solidFill>
                  <a:schemeClr val="dk1"/>
                </a:solidFill>
              </a:rPr>
              <a:t>        </a:t>
            </a:r>
            <a:r>
              <a:rPr lang="pt-BR" sz="950">
                <a:solidFill>
                  <a:srgbClr val="996633"/>
                </a:solidFill>
              </a:rPr>
              <a:t>$resultado</a:t>
            </a:r>
            <a:r>
              <a:rPr lang="pt-BR" sz="950">
                <a:solidFill>
                  <a:schemeClr val="dk1"/>
                </a:solidFill>
              </a:rPr>
              <a:t> </a:t>
            </a:r>
            <a:r>
              <a:rPr lang="pt-BR" sz="950">
                <a:solidFill>
                  <a:srgbClr val="333333"/>
                </a:solidFill>
              </a:rPr>
              <a:t>=</a:t>
            </a:r>
            <a:r>
              <a:rPr lang="pt-BR" sz="950">
                <a:solidFill>
                  <a:schemeClr val="dk1"/>
                </a:solidFill>
              </a:rPr>
              <a:t> </a:t>
            </a:r>
            <a:r>
              <a:rPr lang="pt-BR" sz="950">
                <a:solidFill>
                  <a:srgbClr val="996633"/>
                </a:solidFill>
              </a:rPr>
              <a:t>$valParcela</a:t>
            </a:r>
            <a:r>
              <a:rPr lang="pt-BR" sz="950">
                <a:solidFill>
                  <a:schemeClr val="dk1"/>
                </a:solidFill>
              </a:rPr>
              <a:t> </a:t>
            </a:r>
            <a:r>
              <a:rPr lang="pt-BR" sz="950">
                <a:solidFill>
                  <a:srgbClr val="333333"/>
                </a:solidFill>
              </a:rPr>
              <a:t>/</a:t>
            </a:r>
            <a:r>
              <a:rPr lang="pt-BR" sz="950">
                <a:solidFill>
                  <a:schemeClr val="dk1"/>
                </a:solidFill>
              </a:rPr>
              <a:t> </a:t>
            </a:r>
            <a:r>
              <a:rPr lang="pt-BR" sz="950">
                <a:solidFill>
                  <a:srgbClr val="996633"/>
                </a:solidFill>
              </a:rPr>
              <a:t>$quantidadeParcelas</a:t>
            </a:r>
            <a:r>
              <a:rPr lang="pt-BR" sz="950">
                <a:solidFill>
                  <a:schemeClr val="dk1"/>
                </a:solidFill>
              </a:rPr>
              <a:t>;</a:t>
            </a:r>
            <a:endParaRPr sz="950">
              <a:solidFill>
                <a:schemeClr val="dk1"/>
              </a:solidFill>
            </a:endParaRPr>
          </a:p>
          <a:p>
            <a:pPr indent="0" lvl="0" marL="0" rtl="0" algn="l">
              <a:spcBef>
                <a:spcPts val="0"/>
              </a:spcBef>
              <a:spcAft>
                <a:spcPts val="0"/>
              </a:spcAft>
              <a:buNone/>
            </a:pPr>
            <a:r>
              <a:rPr lang="pt-BR" sz="950">
                <a:solidFill>
                  <a:schemeClr val="dk1"/>
                </a:solidFill>
              </a:rPr>
              <a:t>        </a:t>
            </a:r>
            <a:r>
              <a:rPr b="1" lang="pt-BR" sz="950">
                <a:solidFill>
                  <a:srgbClr val="008800"/>
                </a:solidFill>
              </a:rPr>
              <a:t>return</a:t>
            </a:r>
            <a:r>
              <a:rPr lang="pt-BR" sz="950">
                <a:solidFill>
                  <a:schemeClr val="dk1"/>
                </a:solidFill>
              </a:rPr>
              <a:t> </a:t>
            </a:r>
            <a:r>
              <a:rPr lang="pt-BR" sz="950">
                <a:solidFill>
                  <a:srgbClr val="996633"/>
                </a:solidFill>
              </a:rPr>
              <a:t>$resultado</a:t>
            </a:r>
            <a:r>
              <a:rPr lang="pt-BR" sz="950">
                <a:solidFill>
                  <a:schemeClr val="dk1"/>
                </a:solidFill>
              </a:rPr>
              <a:t>;</a:t>
            </a:r>
            <a:endParaRPr sz="950">
              <a:solidFill>
                <a:schemeClr val="dk1"/>
              </a:solidFill>
            </a:endParaRPr>
          </a:p>
          <a:p>
            <a:pPr indent="0" lvl="0" marL="0" rtl="0" algn="l">
              <a:spcBef>
                <a:spcPts val="0"/>
              </a:spcBef>
              <a:spcAft>
                <a:spcPts val="0"/>
              </a:spcAft>
              <a:buNone/>
            </a:pPr>
            <a:r>
              <a:rPr lang="pt-BR" sz="950">
                <a:solidFill>
                  <a:schemeClr val="dk1"/>
                </a:solidFill>
              </a:rPr>
              <a:t>    }</a:t>
            </a:r>
            <a:endParaRPr sz="950">
              <a:solidFill>
                <a:schemeClr val="dk1"/>
              </a:solidFill>
            </a:endParaRPr>
          </a:p>
          <a:p>
            <a:pPr indent="0" lvl="0" marL="0" rtl="0" algn="l">
              <a:spcBef>
                <a:spcPts val="0"/>
              </a:spcBef>
              <a:spcAft>
                <a:spcPts val="0"/>
              </a:spcAft>
              <a:buNone/>
            </a:pPr>
            <a:r>
              <a:rPr lang="pt-BR" sz="950">
                <a:solidFill>
                  <a:schemeClr val="dk1"/>
                </a:solidFill>
              </a:rPr>
              <a:t>}</a:t>
            </a:r>
            <a:endParaRPr sz="950">
              <a:solidFill>
                <a:schemeClr val="dk1"/>
              </a:solidFill>
            </a:endParaRPr>
          </a:p>
          <a:p>
            <a:pPr indent="0" lvl="0" marL="0" rtl="0" algn="l">
              <a:spcBef>
                <a:spcPts val="0"/>
              </a:spcBef>
              <a:spcAft>
                <a:spcPts val="0"/>
              </a:spcAft>
              <a:buNone/>
            </a:pPr>
            <a:r>
              <a:rPr b="1" lang="pt-BR" sz="950">
                <a:solidFill>
                  <a:srgbClr val="008800"/>
                </a:solidFill>
              </a:rPr>
              <a:t>class</a:t>
            </a:r>
            <a:r>
              <a:rPr lang="pt-BR" sz="950">
                <a:solidFill>
                  <a:schemeClr val="dk1"/>
                </a:solidFill>
              </a:rPr>
              <a:t> </a:t>
            </a:r>
            <a:r>
              <a:rPr b="1" lang="pt-BR" sz="950">
                <a:solidFill>
                  <a:srgbClr val="BB0066"/>
                </a:solidFill>
              </a:rPr>
              <a:t>FinanciamentoVeicular</a:t>
            </a:r>
            <a:r>
              <a:rPr lang="pt-BR" sz="950">
                <a:solidFill>
                  <a:schemeClr val="dk1"/>
                </a:solidFill>
              </a:rPr>
              <a:t> </a:t>
            </a:r>
            <a:r>
              <a:rPr b="1" lang="pt-BR" sz="950">
                <a:solidFill>
                  <a:srgbClr val="008800"/>
                </a:solidFill>
              </a:rPr>
              <a:t>extends</a:t>
            </a:r>
            <a:r>
              <a:rPr lang="pt-BR" sz="950">
                <a:solidFill>
                  <a:schemeClr val="dk1"/>
                </a:solidFill>
              </a:rPr>
              <a:t> Financiamento { </a:t>
            </a:r>
            <a:r>
              <a:rPr lang="pt-BR" sz="950">
                <a:solidFill>
                  <a:srgbClr val="888888"/>
                </a:solidFill>
              </a:rPr>
              <a:t>//concreto A2</a:t>
            </a:r>
            <a:endParaRPr sz="950">
              <a:solidFill>
                <a:schemeClr val="dk1"/>
              </a:solidFill>
            </a:endParaRPr>
          </a:p>
          <a:p>
            <a:pPr indent="0" lvl="0" marL="0" rtl="0" algn="l">
              <a:spcBef>
                <a:spcPts val="0"/>
              </a:spcBef>
              <a:spcAft>
                <a:spcPts val="0"/>
              </a:spcAft>
              <a:buNone/>
            </a:pPr>
            <a:r>
              <a:rPr lang="pt-BR" sz="950">
                <a:solidFill>
                  <a:schemeClr val="dk1"/>
                </a:solidFill>
              </a:rPr>
              <a:t>    </a:t>
            </a:r>
            <a:r>
              <a:rPr b="1" lang="pt-BR" sz="950">
                <a:solidFill>
                  <a:srgbClr val="008800"/>
                </a:solidFill>
              </a:rPr>
              <a:t>public</a:t>
            </a:r>
            <a:r>
              <a:rPr lang="pt-BR" sz="950">
                <a:solidFill>
                  <a:schemeClr val="dk1"/>
                </a:solidFill>
              </a:rPr>
              <a:t> </a:t>
            </a:r>
            <a:r>
              <a:rPr b="1" lang="pt-BR" sz="950">
                <a:solidFill>
                  <a:srgbClr val="008800"/>
                </a:solidFill>
              </a:rPr>
              <a:t>function</a:t>
            </a:r>
            <a:r>
              <a:rPr lang="pt-BR" sz="950">
                <a:solidFill>
                  <a:schemeClr val="dk1"/>
                </a:solidFill>
              </a:rPr>
              <a:t> </a:t>
            </a:r>
            <a:r>
              <a:rPr b="1" lang="pt-BR" sz="950">
                <a:solidFill>
                  <a:srgbClr val="0066BB"/>
                </a:solidFill>
              </a:rPr>
              <a:t>getValorMensal</a:t>
            </a:r>
            <a:r>
              <a:rPr lang="pt-BR" sz="950">
                <a:solidFill>
                  <a:schemeClr val="dk1"/>
                </a:solidFill>
              </a:rPr>
              <a:t>(int </a:t>
            </a:r>
            <a:r>
              <a:rPr lang="pt-BR" sz="950">
                <a:solidFill>
                  <a:srgbClr val="996633"/>
                </a:solidFill>
              </a:rPr>
              <a:t>$quantidadeParcelas</a:t>
            </a:r>
            <a:r>
              <a:rPr lang="pt-BR" sz="950">
                <a:solidFill>
                  <a:schemeClr val="dk1"/>
                </a:solidFill>
              </a:rPr>
              <a:t>) </a:t>
            </a:r>
            <a:r>
              <a:rPr lang="pt-BR" sz="950">
                <a:solidFill>
                  <a:srgbClr val="333333"/>
                </a:solidFill>
              </a:rPr>
              <a:t>:</a:t>
            </a:r>
            <a:r>
              <a:rPr lang="pt-BR" sz="950">
                <a:solidFill>
                  <a:schemeClr val="dk1"/>
                </a:solidFill>
              </a:rPr>
              <a:t> float {</a:t>
            </a:r>
            <a:endParaRPr sz="950">
              <a:solidFill>
                <a:schemeClr val="dk1"/>
              </a:solidFill>
            </a:endParaRPr>
          </a:p>
          <a:p>
            <a:pPr indent="0" lvl="0" marL="0" rtl="0" algn="l">
              <a:spcBef>
                <a:spcPts val="0"/>
              </a:spcBef>
              <a:spcAft>
                <a:spcPts val="0"/>
              </a:spcAft>
              <a:buNone/>
            </a:pPr>
            <a:r>
              <a:rPr lang="pt-BR" sz="950">
                <a:solidFill>
                  <a:schemeClr val="dk1"/>
                </a:solidFill>
              </a:rPr>
              <a:t>        </a:t>
            </a:r>
            <a:r>
              <a:rPr lang="pt-BR" sz="950">
                <a:solidFill>
                  <a:srgbClr val="996633"/>
                </a:solidFill>
              </a:rPr>
              <a:t>$taxa</a:t>
            </a:r>
            <a:r>
              <a:rPr lang="pt-BR" sz="950">
                <a:solidFill>
                  <a:schemeClr val="dk1"/>
                </a:solidFill>
              </a:rPr>
              <a:t> </a:t>
            </a:r>
            <a:r>
              <a:rPr lang="pt-BR" sz="950">
                <a:solidFill>
                  <a:srgbClr val="333333"/>
                </a:solidFill>
              </a:rPr>
              <a:t>=</a:t>
            </a:r>
            <a:r>
              <a:rPr lang="pt-BR" sz="950">
                <a:solidFill>
                  <a:schemeClr val="dk1"/>
                </a:solidFill>
              </a:rPr>
              <a:t> </a:t>
            </a:r>
            <a:r>
              <a:rPr lang="pt-BR" sz="950">
                <a:solidFill>
                  <a:srgbClr val="996633"/>
                </a:solidFill>
              </a:rPr>
              <a:t>$this</a:t>
            </a:r>
            <a:r>
              <a:rPr lang="pt-BR" sz="950">
                <a:solidFill>
                  <a:srgbClr val="333333"/>
                </a:solidFill>
              </a:rPr>
              <a:t>-&gt;</a:t>
            </a:r>
            <a:r>
              <a:rPr lang="pt-BR" sz="950">
                <a:solidFill>
                  <a:srgbClr val="0000CC"/>
                </a:solidFill>
              </a:rPr>
              <a:t>taxaDeJuros</a:t>
            </a:r>
            <a:r>
              <a:rPr lang="pt-BR" sz="950">
                <a:solidFill>
                  <a:schemeClr val="dk1"/>
                </a:solidFill>
              </a:rPr>
              <a:t> </a:t>
            </a:r>
            <a:r>
              <a:rPr lang="pt-BR" sz="950">
                <a:solidFill>
                  <a:srgbClr val="333333"/>
                </a:solidFill>
              </a:rPr>
              <a:t>/</a:t>
            </a:r>
            <a:r>
              <a:rPr lang="pt-BR" sz="950">
                <a:solidFill>
                  <a:schemeClr val="dk1"/>
                </a:solidFill>
              </a:rPr>
              <a:t> </a:t>
            </a:r>
            <a:r>
              <a:rPr b="1" lang="pt-BR" sz="950">
                <a:solidFill>
                  <a:srgbClr val="0000DD"/>
                </a:solidFill>
              </a:rPr>
              <a:t>100</a:t>
            </a:r>
            <a:r>
              <a:rPr lang="pt-BR" sz="950">
                <a:solidFill>
                  <a:schemeClr val="dk1"/>
                </a:solidFill>
              </a:rPr>
              <a:t>;</a:t>
            </a:r>
            <a:endParaRPr sz="950">
              <a:solidFill>
                <a:schemeClr val="dk1"/>
              </a:solidFill>
            </a:endParaRPr>
          </a:p>
          <a:p>
            <a:pPr indent="0" lvl="0" marL="0" rtl="0" algn="l">
              <a:spcBef>
                <a:spcPts val="0"/>
              </a:spcBef>
              <a:spcAft>
                <a:spcPts val="0"/>
              </a:spcAft>
              <a:buNone/>
            </a:pPr>
            <a:r>
              <a:rPr lang="pt-BR" sz="950">
                <a:solidFill>
                  <a:schemeClr val="dk1"/>
                </a:solidFill>
              </a:rPr>
              <a:t>        </a:t>
            </a:r>
            <a:r>
              <a:rPr lang="pt-BR" sz="950">
                <a:solidFill>
                  <a:srgbClr val="996633"/>
                </a:solidFill>
              </a:rPr>
              <a:t>$m</a:t>
            </a:r>
            <a:r>
              <a:rPr lang="pt-BR" sz="950">
                <a:solidFill>
                  <a:schemeClr val="dk1"/>
                </a:solidFill>
              </a:rPr>
              <a:t> </a:t>
            </a:r>
            <a:r>
              <a:rPr lang="pt-BR" sz="950">
                <a:solidFill>
                  <a:srgbClr val="333333"/>
                </a:solidFill>
              </a:rPr>
              <a:t>=</a:t>
            </a:r>
            <a:r>
              <a:rPr lang="pt-BR" sz="950">
                <a:solidFill>
                  <a:schemeClr val="dk1"/>
                </a:solidFill>
              </a:rPr>
              <a:t> </a:t>
            </a:r>
            <a:r>
              <a:rPr lang="pt-BR" sz="950">
                <a:solidFill>
                  <a:srgbClr val="996633"/>
                </a:solidFill>
              </a:rPr>
              <a:t>$this</a:t>
            </a:r>
            <a:r>
              <a:rPr lang="pt-BR" sz="950">
                <a:solidFill>
                  <a:srgbClr val="333333"/>
                </a:solidFill>
              </a:rPr>
              <a:t>-&gt;</a:t>
            </a:r>
            <a:r>
              <a:rPr lang="pt-BR" sz="950">
                <a:solidFill>
                  <a:srgbClr val="0000CC"/>
                </a:solidFill>
              </a:rPr>
              <a:t>valor</a:t>
            </a:r>
            <a:r>
              <a:rPr lang="pt-BR" sz="950">
                <a:solidFill>
                  <a:schemeClr val="dk1"/>
                </a:solidFill>
              </a:rPr>
              <a:t> </a:t>
            </a:r>
            <a:r>
              <a:rPr lang="pt-BR" sz="950">
                <a:solidFill>
                  <a:srgbClr val="333333"/>
                </a:solidFill>
              </a:rPr>
              <a:t>*</a:t>
            </a:r>
            <a:r>
              <a:rPr lang="pt-BR" sz="950">
                <a:solidFill>
                  <a:schemeClr val="dk1"/>
                </a:solidFill>
              </a:rPr>
              <a:t> (</a:t>
            </a:r>
            <a:r>
              <a:rPr b="1" lang="pt-BR" sz="950">
                <a:solidFill>
                  <a:srgbClr val="0000DD"/>
                </a:solidFill>
              </a:rPr>
              <a:t>1</a:t>
            </a:r>
            <a:r>
              <a:rPr lang="pt-BR" sz="950">
                <a:solidFill>
                  <a:schemeClr val="dk1"/>
                </a:solidFill>
              </a:rPr>
              <a:t> </a:t>
            </a:r>
            <a:r>
              <a:rPr lang="pt-BR" sz="950">
                <a:solidFill>
                  <a:srgbClr val="333333"/>
                </a:solidFill>
              </a:rPr>
              <a:t>+</a:t>
            </a:r>
            <a:r>
              <a:rPr lang="pt-BR" sz="950">
                <a:solidFill>
                  <a:schemeClr val="dk1"/>
                </a:solidFill>
              </a:rPr>
              <a:t> </a:t>
            </a:r>
            <a:r>
              <a:rPr lang="pt-BR" sz="950">
                <a:solidFill>
                  <a:srgbClr val="996633"/>
                </a:solidFill>
              </a:rPr>
              <a:t>$taxa</a:t>
            </a:r>
            <a:r>
              <a:rPr lang="pt-BR" sz="950">
                <a:solidFill>
                  <a:schemeClr val="dk1"/>
                </a:solidFill>
              </a:rPr>
              <a:t> </a:t>
            </a:r>
            <a:r>
              <a:rPr lang="pt-BR" sz="950">
                <a:solidFill>
                  <a:srgbClr val="333333"/>
                </a:solidFill>
              </a:rPr>
              <a:t>*</a:t>
            </a:r>
            <a:r>
              <a:rPr lang="pt-BR" sz="950">
                <a:solidFill>
                  <a:schemeClr val="dk1"/>
                </a:solidFill>
              </a:rPr>
              <a:t> </a:t>
            </a:r>
            <a:r>
              <a:rPr lang="pt-BR" sz="950">
                <a:solidFill>
                  <a:srgbClr val="996633"/>
                </a:solidFill>
              </a:rPr>
              <a:t>$quantidadeParcelas</a:t>
            </a:r>
            <a:r>
              <a:rPr lang="pt-BR" sz="950">
                <a:solidFill>
                  <a:schemeClr val="dk1"/>
                </a:solidFill>
              </a:rPr>
              <a:t>);</a:t>
            </a:r>
            <a:endParaRPr sz="950">
              <a:solidFill>
                <a:schemeClr val="dk1"/>
              </a:solidFill>
            </a:endParaRPr>
          </a:p>
          <a:p>
            <a:pPr indent="0" lvl="0" marL="0" rtl="0" algn="l">
              <a:spcBef>
                <a:spcPts val="0"/>
              </a:spcBef>
              <a:spcAft>
                <a:spcPts val="0"/>
              </a:spcAft>
              <a:buNone/>
            </a:pPr>
            <a:r>
              <a:rPr lang="pt-BR" sz="950">
                <a:solidFill>
                  <a:schemeClr val="dk1"/>
                </a:solidFill>
              </a:rPr>
              <a:t>        </a:t>
            </a:r>
            <a:r>
              <a:rPr lang="pt-BR" sz="950">
                <a:solidFill>
                  <a:srgbClr val="996633"/>
                </a:solidFill>
              </a:rPr>
              <a:t>$resultado</a:t>
            </a:r>
            <a:r>
              <a:rPr lang="pt-BR" sz="950">
                <a:solidFill>
                  <a:schemeClr val="dk1"/>
                </a:solidFill>
              </a:rPr>
              <a:t> </a:t>
            </a:r>
            <a:r>
              <a:rPr lang="pt-BR" sz="950">
                <a:solidFill>
                  <a:srgbClr val="333333"/>
                </a:solidFill>
              </a:rPr>
              <a:t>=</a:t>
            </a:r>
            <a:r>
              <a:rPr lang="pt-BR" sz="950">
                <a:solidFill>
                  <a:schemeClr val="dk1"/>
                </a:solidFill>
              </a:rPr>
              <a:t> </a:t>
            </a:r>
            <a:r>
              <a:rPr lang="pt-BR" sz="950">
                <a:solidFill>
                  <a:srgbClr val="996633"/>
                </a:solidFill>
              </a:rPr>
              <a:t>$m</a:t>
            </a:r>
            <a:r>
              <a:rPr lang="pt-BR" sz="950">
                <a:solidFill>
                  <a:schemeClr val="dk1"/>
                </a:solidFill>
              </a:rPr>
              <a:t> </a:t>
            </a:r>
            <a:r>
              <a:rPr lang="pt-BR" sz="950">
                <a:solidFill>
                  <a:srgbClr val="333333"/>
                </a:solidFill>
              </a:rPr>
              <a:t>/</a:t>
            </a:r>
            <a:r>
              <a:rPr lang="pt-BR" sz="950">
                <a:solidFill>
                  <a:schemeClr val="dk1"/>
                </a:solidFill>
              </a:rPr>
              <a:t> </a:t>
            </a:r>
            <a:r>
              <a:rPr lang="pt-BR" sz="950">
                <a:solidFill>
                  <a:srgbClr val="996633"/>
                </a:solidFill>
              </a:rPr>
              <a:t>$quantidadeParcelas</a:t>
            </a:r>
            <a:r>
              <a:rPr lang="pt-BR" sz="950">
                <a:solidFill>
                  <a:schemeClr val="dk1"/>
                </a:solidFill>
              </a:rPr>
              <a:t>;</a:t>
            </a:r>
            <a:endParaRPr sz="950">
              <a:solidFill>
                <a:schemeClr val="dk1"/>
              </a:solidFill>
            </a:endParaRPr>
          </a:p>
          <a:p>
            <a:pPr indent="0" lvl="0" marL="0" rtl="0" algn="l">
              <a:spcBef>
                <a:spcPts val="0"/>
              </a:spcBef>
              <a:spcAft>
                <a:spcPts val="0"/>
              </a:spcAft>
              <a:buNone/>
            </a:pPr>
            <a:r>
              <a:rPr lang="pt-BR" sz="950">
                <a:solidFill>
                  <a:schemeClr val="dk1"/>
                </a:solidFill>
              </a:rPr>
              <a:t>        </a:t>
            </a:r>
            <a:r>
              <a:rPr b="1" lang="pt-BR" sz="950">
                <a:solidFill>
                  <a:srgbClr val="008800"/>
                </a:solidFill>
              </a:rPr>
              <a:t>return</a:t>
            </a:r>
            <a:r>
              <a:rPr lang="pt-BR" sz="950">
                <a:solidFill>
                  <a:schemeClr val="dk1"/>
                </a:solidFill>
              </a:rPr>
              <a:t> </a:t>
            </a:r>
            <a:r>
              <a:rPr lang="pt-BR" sz="950">
                <a:solidFill>
                  <a:srgbClr val="996633"/>
                </a:solidFill>
              </a:rPr>
              <a:t>$resultado</a:t>
            </a:r>
            <a:r>
              <a:rPr lang="pt-BR" sz="950">
                <a:solidFill>
                  <a:schemeClr val="dk1"/>
                </a:solidFill>
              </a:rPr>
              <a:t>;</a:t>
            </a:r>
            <a:endParaRPr sz="950">
              <a:solidFill>
                <a:schemeClr val="dk1"/>
              </a:solidFill>
            </a:endParaRPr>
          </a:p>
          <a:p>
            <a:pPr indent="0" lvl="0" marL="0" rtl="0" algn="l">
              <a:spcBef>
                <a:spcPts val="0"/>
              </a:spcBef>
              <a:spcAft>
                <a:spcPts val="0"/>
              </a:spcAft>
              <a:buNone/>
            </a:pPr>
            <a:r>
              <a:rPr lang="pt-BR" sz="950">
                <a:solidFill>
                  <a:schemeClr val="dk1"/>
                </a:solidFill>
              </a:rPr>
              <a:t>    }</a:t>
            </a:r>
            <a:endParaRPr sz="950">
              <a:solidFill>
                <a:schemeClr val="dk1"/>
              </a:solidFill>
            </a:endParaRPr>
          </a:p>
          <a:p>
            <a:pPr indent="0" lvl="0" marL="0" rtl="0" algn="l">
              <a:spcBef>
                <a:spcPts val="0"/>
              </a:spcBef>
              <a:spcAft>
                <a:spcPts val="0"/>
              </a:spcAft>
              <a:buNone/>
            </a:pPr>
            <a:r>
              <a:rPr lang="pt-BR" sz="950">
                <a:solidFill>
                  <a:schemeClr val="dk1"/>
                </a:solidFill>
              </a:rPr>
              <a:t>}</a:t>
            </a:r>
            <a:endParaRPr sz="950">
              <a:solidFill>
                <a:schemeClr val="dk1"/>
              </a:solidFill>
            </a:endParaRPr>
          </a:p>
        </p:txBody>
      </p:sp>
      <p:pic>
        <p:nvPicPr>
          <p:cNvPr id="3866" name="Google Shape;3866;p477"/>
          <p:cNvPicPr preferRelativeResize="0"/>
          <p:nvPr/>
        </p:nvPicPr>
        <p:blipFill>
          <a:blip r:embed="rId3">
            <a:alphaModFix/>
          </a:blip>
          <a:stretch>
            <a:fillRect/>
          </a:stretch>
        </p:blipFill>
        <p:spPr>
          <a:xfrm>
            <a:off x="4572000" y="1218275"/>
            <a:ext cx="4572000" cy="3670925"/>
          </a:xfrm>
          <a:prstGeom prst="rect">
            <a:avLst/>
          </a:prstGeom>
          <a:noFill/>
          <a:ln>
            <a:noFill/>
          </a:ln>
        </p:spPr>
      </p:pic>
    </p:spTree>
  </p:cSld>
  <p:clrMapOvr>
    <a:masterClrMapping/>
  </p:clrMapOvr>
</p:sld>
</file>

<file path=ppt/slides/slide4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0" name="Shape 3870"/>
        <p:cNvGrpSpPr/>
        <p:nvPr/>
      </p:nvGrpSpPr>
      <p:grpSpPr>
        <a:xfrm>
          <a:off x="0" y="0"/>
          <a:ext cx="0" cy="0"/>
          <a:chOff x="0" y="0"/>
          <a:chExt cx="0" cy="0"/>
        </a:xfrm>
      </p:grpSpPr>
      <p:sp>
        <p:nvSpPr>
          <p:cNvPr id="3871" name="Google Shape;3871;p47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Abstract Factory (Exemplo - parte 2)</a:t>
            </a:r>
            <a:endParaRPr/>
          </a:p>
        </p:txBody>
      </p:sp>
      <p:sp>
        <p:nvSpPr>
          <p:cNvPr id="3872" name="Google Shape;3872;p478"/>
          <p:cNvSpPr txBox="1"/>
          <p:nvPr/>
        </p:nvSpPr>
        <p:spPr>
          <a:xfrm>
            <a:off x="439775" y="1118575"/>
            <a:ext cx="3939000" cy="39258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pt-BR" sz="900">
                <a:solidFill>
                  <a:srgbClr val="888888"/>
                </a:solidFill>
              </a:rPr>
              <a:t>//Familia B</a:t>
            </a:r>
            <a:endParaRPr sz="900">
              <a:solidFill>
                <a:schemeClr val="dk1"/>
              </a:solidFill>
            </a:endParaRPr>
          </a:p>
          <a:p>
            <a:pPr indent="0" lvl="0" marL="0" rtl="0" algn="l">
              <a:spcBef>
                <a:spcPts val="0"/>
              </a:spcBef>
              <a:spcAft>
                <a:spcPts val="0"/>
              </a:spcAft>
              <a:buNone/>
            </a:pPr>
            <a:r>
              <a:rPr b="1" lang="pt-BR" sz="900">
                <a:solidFill>
                  <a:srgbClr val="008800"/>
                </a:solidFill>
              </a:rPr>
              <a:t>abstract</a:t>
            </a:r>
            <a:r>
              <a:rPr lang="pt-BR" sz="900">
                <a:solidFill>
                  <a:schemeClr val="dk1"/>
                </a:solidFill>
              </a:rPr>
              <a:t> </a:t>
            </a:r>
            <a:r>
              <a:rPr b="1" lang="pt-BR" sz="900">
                <a:solidFill>
                  <a:srgbClr val="008800"/>
                </a:solidFill>
              </a:rPr>
              <a:t>class</a:t>
            </a:r>
            <a:r>
              <a:rPr lang="pt-BR" sz="900">
                <a:solidFill>
                  <a:schemeClr val="dk1"/>
                </a:solidFill>
              </a:rPr>
              <a:t> </a:t>
            </a:r>
            <a:r>
              <a:rPr b="1" lang="pt-BR" sz="900">
                <a:solidFill>
                  <a:srgbClr val="BB0066"/>
                </a:solidFill>
              </a:rPr>
              <a:t>Seguro</a:t>
            </a: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protected</a:t>
            </a:r>
            <a:r>
              <a:rPr lang="pt-BR" sz="900">
                <a:solidFill>
                  <a:schemeClr val="dk1"/>
                </a:solidFill>
              </a:rPr>
              <a:t> float </a:t>
            </a:r>
            <a:r>
              <a:rPr lang="pt-BR" sz="900">
                <a:solidFill>
                  <a:srgbClr val="996633"/>
                </a:solidFill>
              </a:rPr>
              <a:t>$valorAvaliado</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protected</a:t>
            </a:r>
            <a:r>
              <a:rPr lang="pt-BR" sz="900">
                <a:solidFill>
                  <a:schemeClr val="dk1"/>
                </a:solidFill>
              </a:rPr>
              <a:t> </a:t>
            </a:r>
            <a:r>
              <a:rPr b="1" lang="pt-BR" sz="900">
                <a:solidFill>
                  <a:srgbClr val="008800"/>
                </a:solidFill>
              </a:rPr>
              <a:t>array</a:t>
            </a:r>
            <a:r>
              <a:rPr lang="pt-BR" sz="900">
                <a:solidFill>
                  <a:schemeClr val="dk1"/>
                </a:solidFill>
              </a:rPr>
              <a:t> </a:t>
            </a:r>
            <a:r>
              <a:rPr lang="pt-BR" sz="900">
                <a:solidFill>
                  <a:srgbClr val="996633"/>
                </a:solidFill>
              </a:rPr>
              <a:t>$coberturas</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function</a:t>
            </a:r>
            <a:r>
              <a:rPr lang="pt-BR" sz="900">
                <a:solidFill>
                  <a:schemeClr val="dk1"/>
                </a:solidFill>
              </a:rPr>
              <a:t> </a:t>
            </a:r>
            <a:r>
              <a:rPr b="1" lang="pt-BR" sz="900">
                <a:solidFill>
                  <a:srgbClr val="0066BB"/>
                </a:solidFill>
              </a:rPr>
              <a:t>__construct</a:t>
            </a:r>
            <a:r>
              <a:rPr lang="pt-BR" sz="900">
                <a:solidFill>
                  <a:schemeClr val="dk1"/>
                </a:solidFill>
              </a:rPr>
              <a:t>(float </a:t>
            </a:r>
            <a:r>
              <a:rPr lang="pt-BR" sz="900">
                <a:solidFill>
                  <a:srgbClr val="996633"/>
                </a:solidFill>
              </a:rPr>
              <a:t>$valorAvaliado</a:t>
            </a:r>
            <a:r>
              <a:rPr lang="pt-BR" sz="900">
                <a:solidFill>
                  <a:schemeClr val="dk1"/>
                </a:solidFill>
              </a:rPr>
              <a:t>, </a:t>
            </a:r>
            <a:r>
              <a:rPr b="1" lang="pt-BR" sz="900">
                <a:solidFill>
                  <a:srgbClr val="008800"/>
                </a:solidFill>
              </a:rPr>
              <a:t>array</a:t>
            </a:r>
            <a:r>
              <a:rPr lang="pt-BR" sz="900">
                <a:solidFill>
                  <a:schemeClr val="dk1"/>
                </a:solidFill>
              </a:rPr>
              <a:t> </a:t>
            </a:r>
            <a:r>
              <a:rPr lang="pt-BR" sz="900">
                <a:solidFill>
                  <a:srgbClr val="996633"/>
                </a:solidFill>
              </a:rPr>
              <a:t>$coberturas</a:t>
            </a: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        </a:t>
            </a:r>
            <a:r>
              <a:rPr lang="pt-BR" sz="900">
                <a:solidFill>
                  <a:srgbClr val="996633"/>
                </a:solidFill>
              </a:rPr>
              <a:t>$this</a:t>
            </a:r>
            <a:r>
              <a:rPr lang="pt-BR" sz="900">
                <a:solidFill>
                  <a:srgbClr val="333333"/>
                </a:solidFill>
              </a:rPr>
              <a:t>-&gt;</a:t>
            </a:r>
            <a:r>
              <a:rPr lang="pt-BR" sz="900">
                <a:solidFill>
                  <a:srgbClr val="0000CC"/>
                </a:solidFill>
              </a:rPr>
              <a:t>valorAvaliado</a:t>
            </a:r>
            <a:r>
              <a:rPr lang="pt-BR" sz="900">
                <a:solidFill>
                  <a:schemeClr val="dk1"/>
                </a:solidFill>
              </a:rPr>
              <a:t> </a:t>
            </a:r>
            <a:r>
              <a:rPr lang="pt-BR" sz="900">
                <a:solidFill>
                  <a:srgbClr val="333333"/>
                </a:solidFill>
              </a:rPr>
              <a:t>=</a:t>
            </a:r>
            <a:r>
              <a:rPr lang="pt-BR" sz="900">
                <a:solidFill>
                  <a:schemeClr val="dk1"/>
                </a:solidFill>
              </a:rPr>
              <a:t> </a:t>
            </a:r>
            <a:r>
              <a:rPr lang="pt-BR" sz="900">
                <a:solidFill>
                  <a:srgbClr val="996633"/>
                </a:solidFill>
              </a:rPr>
              <a:t>$valorAvaliado</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r>
              <a:rPr lang="pt-BR" sz="900">
                <a:solidFill>
                  <a:srgbClr val="996633"/>
                </a:solidFill>
              </a:rPr>
              <a:t>$this</a:t>
            </a:r>
            <a:r>
              <a:rPr lang="pt-BR" sz="900">
                <a:solidFill>
                  <a:srgbClr val="333333"/>
                </a:solidFill>
              </a:rPr>
              <a:t>-&gt;</a:t>
            </a:r>
            <a:r>
              <a:rPr lang="pt-BR" sz="900">
                <a:solidFill>
                  <a:srgbClr val="0000CC"/>
                </a:solidFill>
              </a:rPr>
              <a:t>coberturas</a:t>
            </a:r>
            <a:r>
              <a:rPr lang="pt-BR" sz="900">
                <a:solidFill>
                  <a:schemeClr val="dk1"/>
                </a:solidFill>
              </a:rPr>
              <a:t> </a:t>
            </a:r>
            <a:r>
              <a:rPr lang="pt-BR" sz="900">
                <a:solidFill>
                  <a:srgbClr val="333333"/>
                </a:solidFill>
              </a:rPr>
              <a:t>=</a:t>
            </a:r>
            <a:r>
              <a:rPr lang="pt-BR" sz="900">
                <a:solidFill>
                  <a:schemeClr val="dk1"/>
                </a:solidFill>
              </a:rPr>
              <a:t> </a:t>
            </a:r>
            <a:r>
              <a:rPr lang="pt-BR" sz="900">
                <a:solidFill>
                  <a:srgbClr val="996633"/>
                </a:solidFill>
              </a:rPr>
              <a:t>$coberturas</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public</a:t>
            </a:r>
            <a:r>
              <a:rPr lang="pt-BR" sz="900">
                <a:solidFill>
                  <a:schemeClr val="dk1"/>
                </a:solidFill>
              </a:rPr>
              <a:t> </a:t>
            </a:r>
            <a:r>
              <a:rPr b="1" lang="pt-BR" sz="900">
                <a:solidFill>
                  <a:srgbClr val="008800"/>
                </a:solidFill>
              </a:rPr>
              <a:t>abstract</a:t>
            </a:r>
            <a:r>
              <a:rPr lang="pt-BR" sz="900">
                <a:solidFill>
                  <a:schemeClr val="dk1"/>
                </a:solidFill>
              </a:rPr>
              <a:t> </a:t>
            </a:r>
            <a:r>
              <a:rPr b="1" lang="pt-BR" sz="900">
                <a:solidFill>
                  <a:srgbClr val="008800"/>
                </a:solidFill>
              </a:rPr>
              <a:t>function</a:t>
            </a:r>
            <a:r>
              <a:rPr lang="pt-BR" sz="900">
                <a:solidFill>
                  <a:schemeClr val="dk1"/>
                </a:solidFill>
              </a:rPr>
              <a:t> </a:t>
            </a:r>
            <a:r>
              <a:rPr b="1" lang="pt-BR" sz="900">
                <a:solidFill>
                  <a:srgbClr val="0066BB"/>
                </a:solidFill>
              </a:rPr>
              <a:t>getValorMensal</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a:t>
            </a:r>
            <a:endParaRPr sz="900">
              <a:solidFill>
                <a:schemeClr val="dk1"/>
              </a:solidFill>
            </a:endParaRPr>
          </a:p>
          <a:p>
            <a:pPr indent="0" lvl="0" marL="0" rtl="0" algn="l">
              <a:spcBef>
                <a:spcPts val="0"/>
              </a:spcBef>
              <a:spcAft>
                <a:spcPts val="0"/>
              </a:spcAft>
              <a:buNone/>
            </a:pPr>
            <a:r>
              <a:t/>
            </a:r>
            <a:endParaRPr sz="900">
              <a:solidFill>
                <a:schemeClr val="dk1"/>
              </a:solidFill>
            </a:endParaRPr>
          </a:p>
          <a:p>
            <a:pPr indent="0" lvl="0" marL="0" rtl="0" algn="l">
              <a:spcBef>
                <a:spcPts val="0"/>
              </a:spcBef>
              <a:spcAft>
                <a:spcPts val="0"/>
              </a:spcAft>
              <a:buNone/>
            </a:pPr>
            <a:r>
              <a:rPr lang="pt-BR" sz="900">
                <a:solidFill>
                  <a:srgbClr val="888888"/>
                </a:solidFill>
              </a:rPr>
              <a:t>//concreto B1</a:t>
            </a:r>
            <a:endParaRPr sz="900">
              <a:solidFill>
                <a:schemeClr val="dk1"/>
              </a:solidFill>
            </a:endParaRPr>
          </a:p>
          <a:p>
            <a:pPr indent="0" lvl="0" marL="0" rtl="0" algn="l">
              <a:spcBef>
                <a:spcPts val="0"/>
              </a:spcBef>
              <a:spcAft>
                <a:spcPts val="0"/>
              </a:spcAft>
              <a:buNone/>
            </a:pPr>
            <a:r>
              <a:rPr b="1" lang="pt-BR" sz="900">
                <a:solidFill>
                  <a:srgbClr val="008800"/>
                </a:solidFill>
              </a:rPr>
              <a:t>class</a:t>
            </a:r>
            <a:r>
              <a:rPr lang="pt-BR" sz="900">
                <a:solidFill>
                  <a:schemeClr val="dk1"/>
                </a:solidFill>
              </a:rPr>
              <a:t> </a:t>
            </a:r>
            <a:r>
              <a:rPr b="1" lang="pt-BR" sz="900">
                <a:solidFill>
                  <a:srgbClr val="BB0066"/>
                </a:solidFill>
              </a:rPr>
              <a:t>SeguroResidencial</a:t>
            </a:r>
            <a:r>
              <a:rPr lang="pt-BR" sz="900">
                <a:solidFill>
                  <a:schemeClr val="dk1"/>
                </a:solidFill>
              </a:rPr>
              <a:t> </a:t>
            </a:r>
            <a:r>
              <a:rPr b="1" lang="pt-BR" sz="900">
                <a:solidFill>
                  <a:srgbClr val="008800"/>
                </a:solidFill>
              </a:rPr>
              <a:t>extends</a:t>
            </a:r>
            <a:r>
              <a:rPr lang="pt-BR" sz="900">
                <a:solidFill>
                  <a:schemeClr val="dk1"/>
                </a:solidFill>
              </a:rPr>
              <a:t> Seguro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public</a:t>
            </a:r>
            <a:r>
              <a:rPr lang="pt-BR" sz="900">
                <a:solidFill>
                  <a:schemeClr val="dk1"/>
                </a:solidFill>
              </a:rPr>
              <a:t> </a:t>
            </a:r>
            <a:r>
              <a:rPr b="1" lang="pt-BR" sz="900">
                <a:solidFill>
                  <a:srgbClr val="008800"/>
                </a:solidFill>
              </a:rPr>
              <a:t>function</a:t>
            </a:r>
            <a:r>
              <a:rPr lang="pt-BR" sz="900">
                <a:solidFill>
                  <a:schemeClr val="dk1"/>
                </a:solidFill>
              </a:rPr>
              <a:t> </a:t>
            </a:r>
            <a:r>
              <a:rPr b="1" lang="pt-BR" sz="900">
                <a:solidFill>
                  <a:srgbClr val="0066BB"/>
                </a:solidFill>
              </a:rPr>
              <a:t>getValorMensal</a:t>
            </a: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        </a:t>
            </a:r>
            <a:r>
              <a:rPr lang="pt-BR" sz="900">
                <a:solidFill>
                  <a:srgbClr val="996633"/>
                </a:solidFill>
              </a:rPr>
              <a:t>$adicionais</a:t>
            </a:r>
            <a:r>
              <a:rPr lang="pt-BR" sz="900">
                <a:solidFill>
                  <a:schemeClr val="dk1"/>
                </a:solidFill>
              </a:rPr>
              <a:t> </a:t>
            </a:r>
            <a:r>
              <a:rPr lang="pt-BR" sz="900">
                <a:solidFill>
                  <a:srgbClr val="333333"/>
                </a:solidFill>
              </a:rPr>
              <a:t>=</a:t>
            </a:r>
            <a:r>
              <a:rPr lang="pt-BR" sz="900">
                <a:solidFill>
                  <a:schemeClr val="dk1"/>
                </a:solidFill>
              </a:rPr>
              <a:t> </a:t>
            </a:r>
            <a:r>
              <a:rPr lang="pt-BR" sz="900">
                <a:solidFill>
                  <a:srgbClr val="007020"/>
                </a:solidFill>
              </a:rPr>
              <a:t>count</a:t>
            </a:r>
            <a:r>
              <a:rPr lang="pt-BR" sz="900">
                <a:solidFill>
                  <a:schemeClr val="dk1"/>
                </a:solidFill>
              </a:rPr>
              <a:t>(</a:t>
            </a:r>
            <a:r>
              <a:rPr lang="pt-BR" sz="900">
                <a:solidFill>
                  <a:srgbClr val="996633"/>
                </a:solidFill>
              </a:rPr>
              <a:t>$this</a:t>
            </a:r>
            <a:r>
              <a:rPr lang="pt-BR" sz="900">
                <a:solidFill>
                  <a:srgbClr val="333333"/>
                </a:solidFill>
              </a:rPr>
              <a:t>-&gt;</a:t>
            </a:r>
            <a:r>
              <a:rPr lang="pt-BR" sz="900">
                <a:solidFill>
                  <a:srgbClr val="0000CC"/>
                </a:solidFill>
              </a:rPr>
              <a:t>coberturas</a:t>
            </a:r>
            <a:r>
              <a:rPr lang="pt-BR" sz="900">
                <a:solidFill>
                  <a:schemeClr val="dk1"/>
                </a:solidFill>
              </a:rPr>
              <a:t>) </a:t>
            </a:r>
            <a:r>
              <a:rPr lang="pt-BR" sz="900">
                <a:solidFill>
                  <a:srgbClr val="333333"/>
                </a:solidFill>
              </a:rPr>
              <a:t>*</a:t>
            </a:r>
            <a:r>
              <a:rPr lang="pt-BR" sz="900">
                <a:solidFill>
                  <a:schemeClr val="dk1"/>
                </a:solidFill>
              </a:rPr>
              <a:t> </a:t>
            </a:r>
            <a:r>
              <a:rPr b="1" lang="pt-BR" sz="900">
                <a:solidFill>
                  <a:srgbClr val="0000DD"/>
                </a:solidFill>
              </a:rPr>
              <a:t>100</a:t>
            </a: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return</a:t>
            </a:r>
            <a:r>
              <a:rPr lang="pt-BR" sz="900">
                <a:solidFill>
                  <a:schemeClr val="dk1"/>
                </a:solidFill>
              </a:rPr>
              <a:t> ((</a:t>
            </a:r>
            <a:r>
              <a:rPr lang="pt-BR" sz="900">
                <a:solidFill>
                  <a:srgbClr val="996633"/>
                </a:solidFill>
              </a:rPr>
              <a:t>$this</a:t>
            </a:r>
            <a:r>
              <a:rPr lang="pt-BR" sz="900">
                <a:solidFill>
                  <a:srgbClr val="333333"/>
                </a:solidFill>
              </a:rPr>
              <a:t>-&gt;</a:t>
            </a:r>
            <a:r>
              <a:rPr lang="pt-BR" sz="900">
                <a:solidFill>
                  <a:srgbClr val="0000CC"/>
                </a:solidFill>
              </a:rPr>
              <a:t>valorAvaliado</a:t>
            </a:r>
            <a:r>
              <a:rPr lang="pt-BR" sz="900">
                <a:solidFill>
                  <a:schemeClr val="dk1"/>
                </a:solidFill>
              </a:rPr>
              <a:t> </a:t>
            </a:r>
            <a:r>
              <a:rPr lang="pt-BR" sz="900">
                <a:solidFill>
                  <a:srgbClr val="333333"/>
                </a:solidFill>
              </a:rPr>
              <a:t>*</a:t>
            </a:r>
            <a:r>
              <a:rPr lang="pt-BR" sz="900">
                <a:solidFill>
                  <a:schemeClr val="dk1"/>
                </a:solidFill>
              </a:rPr>
              <a:t> </a:t>
            </a:r>
            <a:r>
              <a:rPr b="1" lang="pt-BR" sz="900">
                <a:solidFill>
                  <a:srgbClr val="6600EE"/>
                </a:solidFill>
              </a:rPr>
              <a:t>0.01</a:t>
            </a:r>
            <a:r>
              <a:rPr lang="pt-BR" sz="900">
                <a:solidFill>
                  <a:schemeClr val="dk1"/>
                </a:solidFill>
              </a:rPr>
              <a:t>) </a:t>
            </a:r>
            <a:r>
              <a:rPr lang="pt-BR" sz="900">
                <a:solidFill>
                  <a:srgbClr val="333333"/>
                </a:solidFill>
              </a:rPr>
              <a:t>+</a:t>
            </a:r>
            <a:r>
              <a:rPr lang="pt-BR" sz="900">
                <a:solidFill>
                  <a:schemeClr val="dk1"/>
                </a:solidFill>
              </a:rPr>
              <a:t> </a:t>
            </a:r>
            <a:r>
              <a:rPr lang="pt-BR" sz="900">
                <a:solidFill>
                  <a:srgbClr val="996633"/>
                </a:solidFill>
              </a:rPr>
              <a:t>$adicionais</a:t>
            </a:r>
            <a:r>
              <a:rPr lang="pt-BR" sz="900">
                <a:solidFill>
                  <a:schemeClr val="dk1"/>
                </a:solidFill>
              </a:rPr>
              <a:t>) </a:t>
            </a:r>
            <a:r>
              <a:rPr lang="pt-BR" sz="900">
                <a:solidFill>
                  <a:srgbClr val="333333"/>
                </a:solidFill>
              </a:rPr>
              <a:t>/</a:t>
            </a:r>
            <a:r>
              <a:rPr lang="pt-BR" sz="900">
                <a:solidFill>
                  <a:schemeClr val="dk1"/>
                </a:solidFill>
              </a:rPr>
              <a:t> </a:t>
            </a:r>
            <a:r>
              <a:rPr b="1" lang="pt-BR" sz="900">
                <a:solidFill>
                  <a:srgbClr val="0000DD"/>
                </a:solidFill>
              </a:rPr>
              <a:t>12</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a:t>
            </a:r>
            <a:endParaRPr sz="900">
              <a:solidFill>
                <a:schemeClr val="dk1"/>
              </a:solidFill>
            </a:endParaRPr>
          </a:p>
          <a:p>
            <a:pPr indent="0" lvl="0" marL="0" rtl="0" algn="l">
              <a:spcBef>
                <a:spcPts val="0"/>
              </a:spcBef>
              <a:spcAft>
                <a:spcPts val="0"/>
              </a:spcAft>
              <a:buNone/>
            </a:pPr>
            <a:r>
              <a:t/>
            </a:r>
            <a:endParaRPr sz="900">
              <a:solidFill>
                <a:schemeClr val="dk1"/>
              </a:solidFill>
            </a:endParaRPr>
          </a:p>
          <a:p>
            <a:pPr indent="0" lvl="0" marL="0" rtl="0" algn="l">
              <a:spcBef>
                <a:spcPts val="0"/>
              </a:spcBef>
              <a:spcAft>
                <a:spcPts val="0"/>
              </a:spcAft>
              <a:buNone/>
            </a:pPr>
            <a:r>
              <a:rPr lang="pt-BR" sz="900">
                <a:solidFill>
                  <a:srgbClr val="888888"/>
                </a:solidFill>
              </a:rPr>
              <a:t>//concreto B2</a:t>
            </a:r>
            <a:endParaRPr sz="900">
              <a:solidFill>
                <a:schemeClr val="dk1"/>
              </a:solidFill>
            </a:endParaRPr>
          </a:p>
          <a:p>
            <a:pPr indent="0" lvl="0" marL="0" rtl="0" algn="l">
              <a:spcBef>
                <a:spcPts val="0"/>
              </a:spcBef>
              <a:spcAft>
                <a:spcPts val="0"/>
              </a:spcAft>
              <a:buNone/>
            </a:pPr>
            <a:r>
              <a:rPr b="1" lang="pt-BR" sz="900">
                <a:solidFill>
                  <a:srgbClr val="008800"/>
                </a:solidFill>
              </a:rPr>
              <a:t>class</a:t>
            </a:r>
            <a:r>
              <a:rPr lang="pt-BR" sz="900">
                <a:solidFill>
                  <a:schemeClr val="dk1"/>
                </a:solidFill>
              </a:rPr>
              <a:t> </a:t>
            </a:r>
            <a:r>
              <a:rPr b="1" lang="pt-BR" sz="900">
                <a:solidFill>
                  <a:srgbClr val="BB0066"/>
                </a:solidFill>
              </a:rPr>
              <a:t>SeguroVeicular</a:t>
            </a:r>
            <a:r>
              <a:rPr lang="pt-BR" sz="900">
                <a:solidFill>
                  <a:schemeClr val="dk1"/>
                </a:solidFill>
              </a:rPr>
              <a:t> </a:t>
            </a:r>
            <a:r>
              <a:rPr b="1" lang="pt-BR" sz="900">
                <a:solidFill>
                  <a:srgbClr val="008800"/>
                </a:solidFill>
              </a:rPr>
              <a:t>extends</a:t>
            </a:r>
            <a:r>
              <a:rPr lang="pt-BR" sz="900">
                <a:solidFill>
                  <a:schemeClr val="dk1"/>
                </a:solidFill>
              </a:rPr>
              <a:t> Seguro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public</a:t>
            </a:r>
            <a:r>
              <a:rPr lang="pt-BR" sz="900">
                <a:solidFill>
                  <a:schemeClr val="dk1"/>
                </a:solidFill>
              </a:rPr>
              <a:t> </a:t>
            </a:r>
            <a:r>
              <a:rPr b="1" lang="pt-BR" sz="900">
                <a:solidFill>
                  <a:srgbClr val="008800"/>
                </a:solidFill>
              </a:rPr>
              <a:t>function</a:t>
            </a:r>
            <a:r>
              <a:rPr lang="pt-BR" sz="900">
                <a:solidFill>
                  <a:schemeClr val="dk1"/>
                </a:solidFill>
              </a:rPr>
              <a:t> </a:t>
            </a:r>
            <a:r>
              <a:rPr b="1" lang="pt-BR" sz="900">
                <a:solidFill>
                  <a:srgbClr val="0066BB"/>
                </a:solidFill>
              </a:rPr>
              <a:t>getValorMensal</a:t>
            </a: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        </a:t>
            </a:r>
            <a:r>
              <a:rPr lang="pt-BR" sz="900">
                <a:solidFill>
                  <a:srgbClr val="996633"/>
                </a:solidFill>
              </a:rPr>
              <a:t>$adicionais</a:t>
            </a:r>
            <a:r>
              <a:rPr lang="pt-BR" sz="900">
                <a:solidFill>
                  <a:schemeClr val="dk1"/>
                </a:solidFill>
              </a:rPr>
              <a:t> </a:t>
            </a:r>
            <a:r>
              <a:rPr lang="pt-BR" sz="900">
                <a:solidFill>
                  <a:srgbClr val="333333"/>
                </a:solidFill>
              </a:rPr>
              <a:t>=</a:t>
            </a:r>
            <a:r>
              <a:rPr lang="pt-BR" sz="900">
                <a:solidFill>
                  <a:schemeClr val="dk1"/>
                </a:solidFill>
              </a:rPr>
              <a:t> </a:t>
            </a:r>
            <a:r>
              <a:rPr lang="pt-BR" sz="900">
                <a:solidFill>
                  <a:srgbClr val="007020"/>
                </a:solidFill>
              </a:rPr>
              <a:t>count</a:t>
            </a:r>
            <a:r>
              <a:rPr lang="pt-BR" sz="900">
                <a:solidFill>
                  <a:schemeClr val="dk1"/>
                </a:solidFill>
              </a:rPr>
              <a:t>(</a:t>
            </a:r>
            <a:r>
              <a:rPr lang="pt-BR" sz="900">
                <a:solidFill>
                  <a:srgbClr val="996633"/>
                </a:solidFill>
              </a:rPr>
              <a:t>$this</a:t>
            </a:r>
            <a:r>
              <a:rPr lang="pt-BR" sz="900">
                <a:solidFill>
                  <a:srgbClr val="333333"/>
                </a:solidFill>
              </a:rPr>
              <a:t>-&gt;</a:t>
            </a:r>
            <a:r>
              <a:rPr lang="pt-BR" sz="900">
                <a:solidFill>
                  <a:srgbClr val="0000CC"/>
                </a:solidFill>
              </a:rPr>
              <a:t>coberturas</a:t>
            </a:r>
            <a:r>
              <a:rPr lang="pt-BR" sz="900">
                <a:solidFill>
                  <a:schemeClr val="dk1"/>
                </a:solidFill>
              </a:rPr>
              <a:t>) </a:t>
            </a:r>
            <a:r>
              <a:rPr lang="pt-BR" sz="900">
                <a:solidFill>
                  <a:srgbClr val="333333"/>
                </a:solidFill>
              </a:rPr>
              <a:t>*</a:t>
            </a:r>
            <a:r>
              <a:rPr lang="pt-BR" sz="900">
                <a:solidFill>
                  <a:schemeClr val="dk1"/>
                </a:solidFill>
              </a:rPr>
              <a:t> </a:t>
            </a:r>
            <a:r>
              <a:rPr b="1" lang="pt-BR" sz="900">
                <a:solidFill>
                  <a:srgbClr val="0000DD"/>
                </a:solidFill>
              </a:rPr>
              <a:t>80</a:t>
            </a: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return</a:t>
            </a:r>
            <a:r>
              <a:rPr lang="pt-BR" sz="900">
                <a:solidFill>
                  <a:schemeClr val="dk1"/>
                </a:solidFill>
              </a:rPr>
              <a:t> ((</a:t>
            </a:r>
            <a:r>
              <a:rPr lang="pt-BR" sz="900">
                <a:solidFill>
                  <a:srgbClr val="996633"/>
                </a:solidFill>
              </a:rPr>
              <a:t>$this</a:t>
            </a:r>
            <a:r>
              <a:rPr lang="pt-BR" sz="900">
                <a:solidFill>
                  <a:srgbClr val="333333"/>
                </a:solidFill>
              </a:rPr>
              <a:t>-&gt;</a:t>
            </a:r>
            <a:r>
              <a:rPr lang="pt-BR" sz="900">
                <a:solidFill>
                  <a:srgbClr val="0000CC"/>
                </a:solidFill>
              </a:rPr>
              <a:t>valorAvaliado</a:t>
            </a:r>
            <a:r>
              <a:rPr lang="pt-BR" sz="900">
                <a:solidFill>
                  <a:schemeClr val="dk1"/>
                </a:solidFill>
              </a:rPr>
              <a:t> </a:t>
            </a:r>
            <a:r>
              <a:rPr lang="pt-BR" sz="900">
                <a:solidFill>
                  <a:srgbClr val="333333"/>
                </a:solidFill>
              </a:rPr>
              <a:t>*</a:t>
            </a:r>
            <a:r>
              <a:rPr lang="pt-BR" sz="900">
                <a:solidFill>
                  <a:schemeClr val="dk1"/>
                </a:solidFill>
              </a:rPr>
              <a:t> </a:t>
            </a:r>
            <a:r>
              <a:rPr b="1" lang="pt-BR" sz="900">
                <a:solidFill>
                  <a:srgbClr val="6600EE"/>
                </a:solidFill>
              </a:rPr>
              <a:t>0.1</a:t>
            </a:r>
            <a:r>
              <a:rPr lang="pt-BR" sz="900">
                <a:solidFill>
                  <a:schemeClr val="dk1"/>
                </a:solidFill>
              </a:rPr>
              <a:t>) </a:t>
            </a:r>
            <a:r>
              <a:rPr lang="pt-BR" sz="900">
                <a:solidFill>
                  <a:srgbClr val="333333"/>
                </a:solidFill>
              </a:rPr>
              <a:t>+</a:t>
            </a:r>
            <a:r>
              <a:rPr lang="pt-BR" sz="900">
                <a:solidFill>
                  <a:schemeClr val="dk1"/>
                </a:solidFill>
              </a:rPr>
              <a:t> </a:t>
            </a:r>
            <a:r>
              <a:rPr lang="pt-BR" sz="900">
                <a:solidFill>
                  <a:srgbClr val="996633"/>
                </a:solidFill>
              </a:rPr>
              <a:t>$adicionais</a:t>
            </a:r>
            <a:r>
              <a:rPr lang="pt-BR" sz="900">
                <a:solidFill>
                  <a:schemeClr val="dk1"/>
                </a:solidFill>
              </a:rPr>
              <a:t>) </a:t>
            </a:r>
            <a:r>
              <a:rPr lang="pt-BR" sz="900">
                <a:solidFill>
                  <a:srgbClr val="333333"/>
                </a:solidFill>
              </a:rPr>
              <a:t>/</a:t>
            </a:r>
            <a:r>
              <a:rPr lang="pt-BR" sz="900">
                <a:solidFill>
                  <a:schemeClr val="dk1"/>
                </a:solidFill>
              </a:rPr>
              <a:t> </a:t>
            </a:r>
            <a:r>
              <a:rPr b="1" lang="pt-BR" sz="900">
                <a:solidFill>
                  <a:srgbClr val="0000DD"/>
                </a:solidFill>
              </a:rPr>
              <a:t>12</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endParaRPr sz="900">
              <a:solidFill>
                <a:schemeClr val="dk1"/>
              </a:solidFill>
            </a:endParaRPr>
          </a:p>
          <a:p>
            <a:pPr indent="0" lvl="0" marL="0" rtl="0" algn="l">
              <a:lnSpc>
                <a:spcPct val="125000"/>
              </a:lnSpc>
              <a:spcBef>
                <a:spcPts val="0"/>
              </a:spcBef>
              <a:spcAft>
                <a:spcPts val="0"/>
              </a:spcAft>
              <a:buClr>
                <a:schemeClr val="dk1"/>
              </a:buClr>
              <a:buSzPts val="1100"/>
              <a:buFont typeface="Arial"/>
              <a:buNone/>
            </a:pPr>
            <a:r>
              <a:rPr lang="pt-BR" sz="900">
                <a:solidFill>
                  <a:schemeClr val="dk1"/>
                </a:solidFill>
              </a:rPr>
              <a:t>}</a:t>
            </a:r>
            <a:endParaRPr sz="900">
              <a:solidFill>
                <a:schemeClr val="dk1"/>
              </a:solidFill>
            </a:endParaRPr>
          </a:p>
          <a:p>
            <a:pPr indent="0" lvl="0" marL="0" rtl="0" algn="l">
              <a:spcBef>
                <a:spcPts val="0"/>
              </a:spcBef>
              <a:spcAft>
                <a:spcPts val="0"/>
              </a:spcAft>
              <a:buNone/>
            </a:pPr>
            <a:r>
              <a:t/>
            </a:r>
            <a:endParaRPr sz="900">
              <a:solidFill>
                <a:srgbClr val="557799"/>
              </a:solidFill>
            </a:endParaRPr>
          </a:p>
        </p:txBody>
      </p:sp>
      <p:pic>
        <p:nvPicPr>
          <p:cNvPr id="3873" name="Google Shape;3873;p478"/>
          <p:cNvPicPr preferRelativeResize="0"/>
          <p:nvPr/>
        </p:nvPicPr>
        <p:blipFill rotWithShape="1">
          <a:blip r:embed="rId3">
            <a:alphaModFix/>
          </a:blip>
          <a:srcRect b="0" l="38022" r="25851" t="48794"/>
          <a:stretch/>
        </p:blipFill>
        <p:spPr>
          <a:xfrm>
            <a:off x="5050024" y="1485954"/>
            <a:ext cx="3277101" cy="3112896"/>
          </a:xfrm>
          <a:prstGeom prst="rect">
            <a:avLst/>
          </a:prstGeom>
          <a:noFill/>
          <a:ln>
            <a:noFill/>
          </a:ln>
        </p:spPr>
      </p:pic>
    </p:spTree>
  </p:cSld>
  <p:clrMapOvr>
    <a:masterClrMapping/>
  </p:clrMapOvr>
</p:sld>
</file>

<file path=ppt/slides/slide4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7" name="Shape 3877"/>
        <p:cNvGrpSpPr/>
        <p:nvPr/>
      </p:nvGrpSpPr>
      <p:grpSpPr>
        <a:xfrm>
          <a:off x="0" y="0"/>
          <a:ext cx="0" cy="0"/>
          <a:chOff x="0" y="0"/>
          <a:chExt cx="0" cy="0"/>
        </a:xfrm>
      </p:grpSpPr>
      <p:sp>
        <p:nvSpPr>
          <p:cNvPr id="3878" name="Google Shape;3878;p47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Abstract Factory (Exemplo - parte 3)</a:t>
            </a:r>
            <a:endParaRPr/>
          </a:p>
        </p:txBody>
      </p:sp>
      <p:sp>
        <p:nvSpPr>
          <p:cNvPr id="3879" name="Google Shape;3879;p479"/>
          <p:cNvSpPr txBox="1"/>
          <p:nvPr/>
        </p:nvSpPr>
        <p:spPr>
          <a:xfrm>
            <a:off x="439775" y="1118575"/>
            <a:ext cx="4283100" cy="39258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pt-BR" sz="900">
                <a:solidFill>
                  <a:srgbClr val="888888"/>
                </a:solidFill>
              </a:rPr>
              <a:t>//abstract factory</a:t>
            </a:r>
            <a:endParaRPr sz="900">
              <a:solidFill>
                <a:schemeClr val="dk1"/>
              </a:solidFill>
            </a:endParaRPr>
          </a:p>
          <a:p>
            <a:pPr indent="0" lvl="0" marL="0" rtl="0" algn="l">
              <a:spcBef>
                <a:spcPts val="0"/>
              </a:spcBef>
              <a:spcAft>
                <a:spcPts val="0"/>
              </a:spcAft>
              <a:buNone/>
            </a:pPr>
            <a:r>
              <a:rPr b="1" lang="pt-BR" sz="900">
                <a:solidFill>
                  <a:srgbClr val="008800"/>
                </a:solidFill>
              </a:rPr>
              <a:t>interface</a:t>
            </a:r>
            <a:r>
              <a:rPr lang="pt-BR" sz="900">
                <a:solidFill>
                  <a:schemeClr val="dk1"/>
                </a:solidFill>
              </a:rPr>
              <a:t> AbstractBancoFactory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public</a:t>
            </a:r>
            <a:r>
              <a:rPr lang="pt-BR" sz="900">
                <a:solidFill>
                  <a:schemeClr val="dk1"/>
                </a:solidFill>
              </a:rPr>
              <a:t> </a:t>
            </a:r>
            <a:r>
              <a:rPr b="1" lang="pt-BR" sz="900">
                <a:solidFill>
                  <a:srgbClr val="008800"/>
                </a:solidFill>
              </a:rPr>
              <a:t>function</a:t>
            </a:r>
            <a:r>
              <a:rPr lang="pt-BR" sz="900">
                <a:solidFill>
                  <a:schemeClr val="dk1"/>
                </a:solidFill>
              </a:rPr>
              <a:t> </a:t>
            </a:r>
            <a:r>
              <a:rPr b="1" lang="pt-BR" sz="900">
                <a:solidFill>
                  <a:srgbClr val="0066BB"/>
                </a:solidFill>
              </a:rPr>
              <a:t>getFinanciamento</a:t>
            </a:r>
            <a:r>
              <a:rPr lang="pt-BR" sz="900">
                <a:solidFill>
                  <a:schemeClr val="dk1"/>
                </a:solidFill>
              </a:rPr>
              <a:t>(float </a:t>
            </a:r>
            <a:r>
              <a:rPr lang="pt-BR" sz="900">
                <a:solidFill>
                  <a:srgbClr val="996633"/>
                </a:solidFill>
              </a:rPr>
              <a:t>$valor</a:t>
            </a:r>
            <a:r>
              <a:rPr lang="pt-BR" sz="900">
                <a:solidFill>
                  <a:schemeClr val="dk1"/>
                </a:solidFill>
              </a:rPr>
              <a:t>)</a:t>
            </a:r>
            <a:r>
              <a:rPr lang="pt-BR" sz="900">
                <a:solidFill>
                  <a:srgbClr val="333333"/>
                </a:solidFill>
              </a:rPr>
              <a:t>:</a:t>
            </a:r>
            <a:r>
              <a:rPr lang="pt-BR" sz="900">
                <a:solidFill>
                  <a:schemeClr val="dk1"/>
                </a:solidFill>
              </a:rPr>
              <a:t> Financiamento;</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public</a:t>
            </a:r>
            <a:r>
              <a:rPr lang="pt-BR" sz="900">
                <a:solidFill>
                  <a:schemeClr val="dk1"/>
                </a:solidFill>
              </a:rPr>
              <a:t> </a:t>
            </a:r>
            <a:r>
              <a:rPr b="1" lang="pt-BR" sz="900">
                <a:solidFill>
                  <a:srgbClr val="008800"/>
                </a:solidFill>
              </a:rPr>
              <a:t>function</a:t>
            </a:r>
            <a:r>
              <a:rPr lang="pt-BR" sz="900">
                <a:solidFill>
                  <a:schemeClr val="dk1"/>
                </a:solidFill>
              </a:rPr>
              <a:t> </a:t>
            </a:r>
            <a:r>
              <a:rPr b="1" lang="pt-BR" sz="900">
                <a:solidFill>
                  <a:srgbClr val="0066BB"/>
                </a:solidFill>
              </a:rPr>
              <a:t>getSeguro</a:t>
            </a:r>
            <a:r>
              <a:rPr lang="pt-BR" sz="900">
                <a:solidFill>
                  <a:schemeClr val="dk1"/>
                </a:solidFill>
              </a:rPr>
              <a:t>(float </a:t>
            </a:r>
            <a:r>
              <a:rPr lang="pt-BR" sz="900">
                <a:solidFill>
                  <a:srgbClr val="996633"/>
                </a:solidFill>
              </a:rPr>
              <a:t>$valorAvaliado</a:t>
            </a:r>
            <a:r>
              <a:rPr lang="pt-BR" sz="900">
                <a:solidFill>
                  <a:schemeClr val="dk1"/>
                </a:solidFill>
              </a:rPr>
              <a:t>, </a:t>
            </a:r>
            <a:r>
              <a:rPr b="1" lang="pt-BR" sz="900">
                <a:solidFill>
                  <a:srgbClr val="008800"/>
                </a:solidFill>
              </a:rPr>
              <a:t>array</a:t>
            </a:r>
            <a:r>
              <a:rPr lang="pt-BR" sz="900">
                <a:solidFill>
                  <a:schemeClr val="dk1"/>
                </a:solidFill>
              </a:rPr>
              <a:t> </a:t>
            </a:r>
            <a:r>
              <a:rPr lang="pt-BR" sz="900">
                <a:solidFill>
                  <a:srgbClr val="996633"/>
                </a:solidFill>
              </a:rPr>
              <a:t>$coberturas</a:t>
            </a:r>
            <a:r>
              <a:rPr lang="pt-BR" sz="900">
                <a:solidFill>
                  <a:schemeClr val="dk1"/>
                </a:solidFill>
              </a:rPr>
              <a:t>)</a:t>
            </a:r>
            <a:r>
              <a:rPr lang="pt-BR" sz="900">
                <a:solidFill>
                  <a:srgbClr val="333333"/>
                </a:solidFill>
              </a:rPr>
              <a:t>:</a:t>
            </a:r>
            <a:r>
              <a:rPr lang="pt-BR" sz="900">
                <a:solidFill>
                  <a:schemeClr val="dk1"/>
                </a:solidFill>
              </a:rPr>
              <a:t> Seguro;</a:t>
            </a:r>
            <a:endParaRPr sz="900">
              <a:solidFill>
                <a:schemeClr val="dk1"/>
              </a:solidFill>
            </a:endParaRPr>
          </a:p>
          <a:p>
            <a:pPr indent="0" lvl="0" marL="0" rtl="0" algn="l">
              <a:spcBef>
                <a:spcPts val="0"/>
              </a:spcBef>
              <a:spcAft>
                <a:spcPts val="0"/>
              </a:spcAft>
              <a:buNone/>
            </a:pP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rgbClr val="888888"/>
                </a:solidFill>
              </a:rPr>
              <a:t>//fábricas concreta A</a:t>
            </a:r>
            <a:endParaRPr sz="900">
              <a:solidFill>
                <a:schemeClr val="dk1"/>
              </a:solidFill>
            </a:endParaRPr>
          </a:p>
          <a:p>
            <a:pPr indent="0" lvl="0" marL="0" rtl="0" algn="l">
              <a:spcBef>
                <a:spcPts val="0"/>
              </a:spcBef>
              <a:spcAft>
                <a:spcPts val="0"/>
              </a:spcAft>
              <a:buNone/>
            </a:pPr>
            <a:r>
              <a:rPr b="1" lang="pt-BR" sz="900">
                <a:solidFill>
                  <a:srgbClr val="008800"/>
                </a:solidFill>
              </a:rPr>
              <a:t>class</a:t>
            </a:r>
            <a:r>
              <a:rPr lang="pt-BR" sz="900">
                <a:solidFill>
                  <a:schemeClr val="dk1"/>
                </a:solidFill>
              </a:rPr>
              <a:t> </a:t>
            </a:r>
            <a:r>
              <a:rPr b="1" lang="pt-BR" sz="900">
                <a:solidFill>
                  <a:srgbClr val="BB0066"/>
                </a:solidFill>
              </a:rPr>
              <a:t>BancoCaseiro</a:t>
            </a:r>
            <a:r>
              <a:rPr lang="pt-BR" sz="900">
                <a:solidFill>
                  <a:schemeClr val="dk1"/>
                </a:solidFill>
              </a:rPr>
              <a:t> </a:t>
            </a:r>
            <a:r>
              <a:rPr b="1" lang="pt-BR" sz="900">
                <a:solidFill>
                  <a:srgbClr val="008800"/>
                </a:solidFill>
              </a:rPr>
              <a:t>implements</a:t>
            </a:r>
            <a:r>
              <a:rPr lang="pt-BR" sz="900">
                <a:solidFill>
                  <a:schemeClr val="dk1"/>
                </a:solidFill>
              </a:rPr>
              <a:t> AbstractBancoFactory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private</a:t>
            </a:r>
            <a:r>
              <a:rPr lang="pt-BR" sz="900">
                <a:solidFill>
                  <a:schemeClr val="dk1"/>
                </a:solidFill>
              </a:rPr>
              <a:t> </a:t>
            </a:r>
            <a:r>
              <a:rPr b="1" lang="pt-BR" sz="900">
                <a:solidFill>
                  <a:srgbClr val="008800"/>
                </a:solidFill>
              </a:rPr>
              <a:t>const</a:t>
            </a:r>
            <a:r>
              <a:rPr lang="pt-BR" sz="900">
                <a:solidFill>
                  <a:schemeClr val="dk1"/>
                </a:solidFill>
              </a:rPr>
              <a:t> </a:t>
            </a:r>
            <a:r>
              <a:rPr b="1" lang="pt-BR" sz="900">
                <a:solidFill>
                  <a:srgbClr val="003366"/>
                </a:solidFill>
              </a:rPr>
              <a:t>TAXA_JUROS</a:t>
            </a:r>
            <a:r>
              <a:rPr lang="pt-BR" sz="900">
                <a:solidFill>
                  <a:schemeClr val="dk1"/>
                </a:solidFill>
              </a:rPr>
              <a:t> </a:t>
            </a:r>
            <a:r>
              <a:rPr lang="pt-BR" sz="900">
                <a:solidFill>
                  <a:srgbClr val="333333"/>
                </a:solidFill>
              </a:rPr>
              <a:t>=</a:t>
            </a:r>
            <a:r>
              <a:rPr lang="pt-BR" sz="900">
                <a:solidFill>
                  <a:schemeClr val="dk1"/>
                </a:solidFill>
              </a:rPr>
              <a:t> </a:t>
            </a:r>
            <a:r>
              <a:rPr b="1" lang="pt-BR" sz="900">
                <a:solidFill>
                  <a:srgbClr val="6600EE"/>
                </a:solidFill>
              </a:rPr>
              <a:t>0.5</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public</a:t>
            </a:r>
            <a:r>
              <a:rPr lang="pt-BR" sz="900">
                <a:solidFill>
                  <a:schemeClr val="dk1"/>
                </a:solidFill>
              </a:rPr>
              <a:t> </a:t>
            </a:r>
            <a:r>
              <a:rPr b="1" lang="pt-BR" sz="900">
                <a:solidFill>
                  <a:srgbClr val="008800"/>
                </a:solidFill>
              </a:rPr>
              <a:t>function</a:t>
            </a:r>
            <a:r>
              <a:rPr lang="pt-BR" sz="900">
                <a:solidFill>
                  <a:schemeClr val="dk1"/>
                </a:solidFill>
              </a:rPr>
              <a:t> </a:t>
            </a:r>
            <a:r>
              <a:rPr b="1" lang="pt-BR" sz="900">
                <a:solidFill>
                  <a:srgbClr val="0066BB"/>
                </a:solidFill>
              </a:rPr>
              <a:t>getFinanciamento</a:t>
            </a:r>
            <a:r>
              <a:rPr lang="pt-BR" sz="900">
                <a:solidFill>
                  <a:schemeClr val="dk1"/>
                </a:solidFill>
              </a:rPr>
              <a:t>(float </a:t>
            </a:r>
            <a:r>
              <a:rPr lang="pt-BR" sz="900">
                <a:solidFill>
                  <a:srgbClr val="996633"/>
                </a:solidFill>
              </a:rPr>
              <a:t>$valor</a:t>
            </a:r>
            <a:r>
              <a:rPr lang="pt-BR" sz="900">
                <a:solidFill>
                  <a:schemeClr val="dk1"/>
                </a:solidFill>
              </a:rPr>
              <a:t>)</a:t>
            </a:r>
            <a:r>
              <a:rPr lang="pt-BR" sz="900">
                <a:solidFill>
                  <a:srgbClr val="333333"/>
                </a:solidFill>
              </a:rPr>
              <a:t>:</a:t>
            </a:r>
            <a:r>
              <a:rPr lang="pt-BR" sz="900">
                <a:solidFill>
                  <a:schemeClr val="dk1"/>
                </a:solidFill>
              </a:rPr>
              <a:t> FinanciamentoHabitacional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return</a:t>
            </a:r>
            <a:r>
              <a:rPr lang="pt-BR" sz="900">
                <a:solidFill>
                  <a:schemeClr val="dk1"/>
                </a:solidFill>
              </a:rPr>
              <a:t> </a:t>
            </a:r>
            <a:r>
              <a:rPr b="1" lang="pt-BR" sz="900">
                <a:solidFill>
                  <a:srgbClr val="008800"/>
                </a:solidFill>
              </a:rPr>
              <a:t>new</a:t>
            </a:r>
            <a:r>
              <a:rPr lang="pt-BR" sz="900">
                <a:solidFill>
                  <a:schemeClr val="dk1"/>
                </a:solidFill>
              </a:rPr>
              <a:t> FinanciamentoHabitacional(self</a:t>
            </a:r>
            <a:r>
              <a:rPr lang="pt-BR" sz="900">
                <a:solidFill>
                  <a:srgbClr val="333333"/>
                </a:solidFill>
              </a:rPr>
              <a:t>::</a:t>
            </a:r>
            <a:r>
              <a:rPr lang="pt-BR" sz="900">
                <a:solidFill>
                  <a:srgbClr val="0000CC"/>
                </a:solidFill>
              </a:rPr>
              <a:t>TAXA_JUROS</a:t>
            </a:r>
            <a:r>
              <a:rPr lang="pt-BR" sz="900">
                <a:solidFill>
                  <a:schemeClr val="dk1"/>
                </a:solidFill>
              </a:rPr>
              <a:t>, </a:t>
            </a:r>
            <a:r>
              <a:rPr lang="pt-BR" sz="900">
                <a:solidFill>
                  <a:srgbClr val="996633"/>
                </a:solidFill>
              </a:rPr>
              <a:t>$valor</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public</a:t>
            </a:r>
            <a:r>
              <a:rPr lang="pt-BR" sz="900">
                <a:solidFill>
                  <a:schemeClr val="dk1"/>
                </a:solidFill>
              </a:rPr>
              <a:t> </a:t>
            </a:r>
            <a:r>
              <a:rPr b="1" lang="pt-BR" sz="900">
                <a:solidFill>
                  <a:srgbClr val="008800"/>
                </a:solidFill>
              </a:rPr>
              <a:t>function</a:t>
            </a:r>
            <a:r>
              <a:rPr lang="pt-BR" sz="900">
                <a:solidFill>
                  <a:schemeClr val="dk1"/>
                </a:solidFill>
              </a:rPr>
              <a:t> </a:t>
            </a:r>
            <a:r>
              <a:rPr b="1" lang="pt-BR" sz="900">
                <a:solidFill>
                  <a:srgbClr val="0066BB"/>
                </a:solidFill>
              </a:rPr>
              <a:t>getSeguro</a:t>
            </a:r>
            <a:r>
              <a:rPr lang="pt-BR" sz="900">
                <a:solidFill>
                  <a:schemeClr val="dk1"/>
                </a:solidFill>
              </a:rPr>
              <a:t>(float </a:t>
            </a:r>
            <a:r>
              <a:rPr lang="pt-BR" sz="900">
                <a:solidFill>
                  <a:srgbClr val="996633"/>
                </a:solidFill>
              </a:rPr>
              <a:t>$valorAvaliado</a:t>
            </a:r>
            <a:r>
              <a:rPr lang="pt-BR" sz="900">
                <a:solidFill>
                  <a:schemeClr val="dk1"/>
                </a:solidFill>
              </a:rPr>
              <a:t>, </a:t>
            </a:r>
            <a:r>
              <a:rPr b="1" lang="pt-BR" sz="900">
                <a:solidFill>
                  <a:srgbClr val="008800"/>
                </a:solidFill>
              </a:rPr>
              <a:t>array</a:t>
            </a:r>
            <a:r>
              <a:rPr lang="pt-BR" sz="900">
                <a:solidFill>
                  <a:schemeClr val="dk1"/>
                </a:solidFill>
              </a:rPr>
              <a:t> </a:t>
            </a:r>
            <a:r>
              <a:rPr lang="pt-BR" sz="900">
                <a:solidFill>
                  <a:srgbClr val="996633"/>
                </a:solidFill>
              </a:rPr>
              <a:t>$coberturas</a:t>
            </a:r>
            <a:r>
              <a:rPr lang="pt-BR" sz="900">
                <a:solidFill>
                  <a:schemeClr val="dk1"/>
                </a:solidFill>
              </a:rPr>
              <a:t>)</a:t>
            </a:r>
            <a:r>
              <a:rPr lang="pt-BR" sz="900">
                <a:solidFill>
                  <a:srgbClr val="333333"/>
                </a:solidFill>
              </a:rPr>
              <a:t>:</a:t>
            </a:r>
            <a:r>
              <a:rPr lang="pt-BR" sz="900">
                <a:solidFill>
                  <a:schemeClr val="dk1"/>
                </a:solidFill>
              </a:rPr>
              <a:t> SeguroResidencial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return</a:t>
            </a:r>
            <a:r>
              <a:rPr lang="pt-BR" sz="900">
                <a:solidFill>
                  <a:schemeClr val="dk1"/>
                </a:solidFill>
              </a:rPr>
              <a:t> </a:t>
            </a:r>
            <a:r>
              <a:rPr b="1" lang="pt-BR" sz="900">
                <a:solidFill>
                  <a:srgbClr val="008800"/>
                </a:solidFill>
              </a:rPr>
              <a:t>new</a:t>
            </a:r>
            <a:r>
              <a:rPr lang="pt-BR" sz="900">
                <a:solidFill>
                  <a:schemeClr val="dk1"/>
                </a:solidFill>
              </a:rPr>
              <a:t> SeguroResidencial(</a:t>
            </a:r>
            <a:r>
              <a:rPr lang="pt-BR" sz="900">
                <a:solidFill>
                  <a:srgbClr val="996633"/>
                </a:solidFill>
              </a:rPr>
              <a:t>$valorAvaliado</a:t>
            </a:r>
            <a:r>
              <a:rPr lang="pt-BR" sz="900">
                <a:solidFill>
                  <a:schemeClr val="dk1"/>
                </a:solidFill>
              </a:rPr>
              <a:t>, </a:t>
            </a:r>
            <a:r>
              <a:rPr lang="pt-BR" sz="900">
                <a:solidFill>
                  <a:srgbClr val="996633"/>
                </a:solidFill>
              </a:rPr>
              <a:t>$coberturas</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rgbClr val="888888"/>
                </a:solidFill>
              </a:rPr>
              <a:t>//fábricas concreta B</a:t>
            </a:r>
            <a:endParaRPr sz="900">
              <a:solidFill>
                <a:schemeClr val="dk1"/>
              </a:solidFill>
            </a:endParaRPr>
          </a:p>
          <a:p>
            <a:pPr indent="0" lvl="0" marL="0" rtl="0" algn="l">
              <a:spcBef>
                <a:spcPts val="0"/>
              </a:spcBef>
              <a:spcAft>
                <a:spcPts val="0"/>
              </a:spcAft>
              <a:buNone/>
            </a:pPr>
            <a:r>
              <a:rPr b="1" lang="pt-BR" sz="900">
                <a:solidFill>
                  <a:srgbClr val="008800"/>
                </a:solidFill>
              </a:rPr>
              <a:t>class</a:t>
            </a:r>
            <a:r>
              <a:rPr lang="pt-BR" sz="900">
                <a:solidFill>
                  <a:schemeClr val="dk1"/>
                </a:solidFill>
              </a:rPr>
              <a:t> </a:t>
            </a:r>
            <a:r>
              <a:rPr b="1" lang="pt-BR" sz="900">
                <a:solidFill>
                  <a:srgbClr val="BB0066"/>
                </a:solidFill>
              </a:rPr>
              <a:t>BancoMotorizado</a:t>
            </a:r>
            <a:r>
              <a:rPr lang="pt-BR" sz="900">
                <a:solidFill>
                  <a:schemeClr val="dk1"/>
                </a:solidFill>
              </a:rPr>
              <a:t> </a:t>
            </a:r>
            <a:r>
              <a:rPr b="1" lang="pt-BR" sz="900">
                <a:solidFill>
                  <a:srgbClr val="008800"/>
                </a:solidFill>
              </a:rPr>
              <a:t>implements</a:t>
            </a:r>
            <a:r>
              <a:rPr lang="pt-BR" sz="900">
                <a:solidFill>
                  <a:schemeClr val="dk1"/>
                </a:solidFill>
              </a:rPr>
              <a:t> AbstractBancoFactory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private</a:t>
            </a:r>
            <a:r>
              <a:rPr lang="pt-BR" sz="900">
                <a:solidFill>
                  <a:schemeClr val="dk1"/>
                </a:solidFill>
              </a:rPr>
              <a:t> </a:t>
            </a:r>
            <a:r>
              <a:rPr b="1" lang="pt-BR" sz="900">
                <a:solidFill>
                  <a:srgbClr val="008800"/>
                </a:solidFill>
              </a:rPr>
              <a:t>const</a:t>
            </a:r>
            <a:r>
              <a:rPr lang="pt-BR" sz="900">
                <a:solidFill>
                  <a:schemeClr val="dk1"/>
                </a:solidFill>
              </a:rPr>
              <a:t> </a:t>
            </a:r>
            <a:r>
              <a:rPr b="1" lang="pt-BR" sz="900">
                <a:solidFill>
                  <a:srgbClr val="003366"/>
                </a:solidFill>
              </a:rPr>
              <a:t>TAXA_JUROS</a:t>
            </a:r>
            <a:r>
              <a:rPr lang="pt-BR" sz="900">
                <a:solidFill>
                  <a:schemeClr val="dk1"/>
                </a:solidFill>
              </a:rPr>
              <a:t> </a:t>
            </a:r>
            <a:r>
              <a:rPr lang="pt-BR" sz="900">
                <a:solidFill>
                  <a:srgbClr val="333333"/>
                </a:solidFill>
              </a:rPr>
              <a:t>=</a:t>
            </a:r>
            <a:r>
              <a:rPr lang="pt-BR" sz="900">
                <a:solidFill>
                  <a:schemeClr val="dk1"/>
                </a:solidFill>
              </a:rPr>
              <a:t> </a:t>
            </a:r>
            <a:r>
              <a:rPr b="1" lang="pt-BR" sz="900">
                <a:solidFill>
                  <a:srgbClr val="6600EE"/>
                </a:solidFill>
              </a:rPr>
              <a:t>0.7</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public</a:t>
            </a:r>
            <a:r>
              <a:rPr lang="pt-BR" sz="900">
                <a:solidFill>
                  <a:schemeClr val="dk1"/>
                </a:solidFill>
              </a:rPr>
              <a:t> </a:t>
            </a:r>
            <a:r>
              <a:rPr b="1" lang="pt-BR" sz="900">
                <a:solidFill>
                  <a:srgbClr val="008800"/>
                </a:solidFill>
              </a:rPr>
              <a:t>function</a:t>
            </a:r>
            <a:r>
              <a:rPr lang="pt-BR" sz="900">
                <a:solidFill>
                  <a:schemeClr val="dk1"/>
                </a:solidFill>
              </a:rPr>
              <a:t> </a:t>
            </a:r>
            <a:r>
              <a:rPr b="1" lang="pt-BR" sz="900">
                <a:solidFill>
                  <a:srgbClr val="0066BB"/>
                </a:solidFill>
              </a:rPr>
              <a:t>getFinanciamento</a:t>
            </a:r>
            <a:r>
              <a:rPr lang="pt-BR" sz="900">
                <a:solidFill>
                  <a:schemeClr val="dk1"/>
                </a:solidFill>
              </a:rPr>
              <a:t>(float </a:t>
            </a:r>
            <a:r>
              <a:rPr lang="pt-BR" sz="900">
                <a:solidFill>
                  <a:srgbClr val="996633"/>
                </a:solidFill>
              </a:rPr>
              <a:t>$valor</a:t>
            </a:r>
            <a:r>
              <a:rPr lang="pt-BR" sz="900">
                <a:solidFill>
                  <a:schemeClr val="dk1"/>
                </a:solidFill>
              </a:rPr>
              <a:t>)</a:t>
            </a:r>
            <a:r>
              <a:rPr lang="pt-BR" sz="900">
                <a:solidFill>
                  <a:srgbClr val="333333"/>
                </a:solidFill>
              </a:rPr>
              <a:t>:</a:t>
            </a:r>
            <a:r>
              <a:rPr lang="pt-BR" sz="900">
                <a:solidFill>
                  <a:schemeClr val="dk1"/>
                </a:solidFill>
              </a:rPr>
              <a:t> FinanciamentoVeicular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return</a:t>
            </a:r>
            <a:r>
              <a:rPr lang="pt-BR" sz="900">
                <a:solidFill>
                  <a:schemeClr val="dk1"/>
                </a:solidFill>
              </a:rPr>
              <a:t> </a:t>
            </a:r>
            <a:r>
              <a:rPr b="1" lang="pt-BR" sz="900">
                <a:solidFill>
                  <a:srgbClr val="008800"/>
                </a:solidFill>
              </a:rPr>
              <a:t>new</a:t>
            </a:r>
            <a:r>
              <a:rPr lang="pt-BR" sz="900">
                <a:solidFill>
                  <a:schemeClr val="dk1"/>
                </a:solidFill>
              </a:rPr>
              <a:t> FinanciamentoVeicular(self</a:t>
            </a:r>
            <a:r>
              <a:rPr lang="pt-BR" sz="900">
                <a:solidFill>
                  <a:srgbClr val="333333"/>
                </a:solidFill>
              </a:rPr>
              <a:t>::</a:t>
            </a:r>
            <a:r>
              <a:rPr lang="pt-BR" sz="900">
                <a:solidFill>
                  <a:srgbClr val="0000CC"/>
                </a:solidFill>
              </a:rPr>
              <a:t>TAXA_JUROS</a:t>
            </a:r>
            <a:r>
              <a:rPr lang="pt-BR" sz="900">
                <a:solidFill>
                  <a:schemeClr val="dk1"/>
                </a:solidFill>
              </a:rPr>
              <a:t>, </a:t>
            </a:r>
            <a:r>
              <a:rPr lang="pt-BR" sz="900">
                <a:solidFill>
                  <a:srgbClr val="996633"/>
                </a:solidFill>
              </a:rPr>
              <a:t>$valor</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public</a:t>
            </a:r>
            <a:r>
              <a:rPr lang="pt-BR" sz="900">
                <a:solidFill>
                  <a:schemeClr val="dk1"/>
                </a:solidFill>
              </a:rPr>
              <a:t> </a:t>
            </a:r>
            <a:r>
              <a:rPr b="1" lang="pt-BR" sz="900">
                <a:solidFill>
                  <a:srgbClr val="008800"/>
                </a:solidFill>
              </a:rPr>
              <a:t>function</a:t>
            </a:r>
            <a:r>
              <a:rPr lang="pt-BR" sz="900">
                <a:solidFill>
                  <a:schemeClr val="dk1"/>
                </a:solidFill>
              </a:rPr>
              <a:t> </a:t>
            </a:r>
            <a:r>
              <a:rPr b="1" lang="pt-BR" sz="900">
                <a:solidFill>
                  <a:srgbClr val="0066BB"/>
                </a:solidFill>
              </a:rPr>
              <a:t>getSeguro</a:t>
            </a:r>
            <a:r>
              <a:rPr lang="pt-BR" sz="900">
                <a:solidFill>
                  <a:schemeClr val="dk1"/>
                </a:solidFill>
              </a:rPr>
              <a:t>(float </a:t>
            </a:r>
            <a:r>
              <a:rPr lang="pt-BR" sz="900">
                <a:solidFill>
                  <a:srgbClr val="996633"/>
                </a:solidFill>
              </a:rPr>
              <a:t>$valorAvaliado</a:t>
            </a:r>
            <a:r>
              <a:rPr lang="pt-BR" sz="900">
                <a:solidFill>
                  <a:schemeClr val="dk1"/>
                </a:solidFill>
              </a:rPr>
              <a:t>, </a:t>
            </a:r>
            <a:r>
              <a:rPr b="1" lang="pt-BR" sz="900">
                <a:solidFill>
                  <a:srgbClr val="008800"/>
                </a:solidFill>
              </a:rPr>
              <a:t>array</a:t>
            </a:r>
            <a:r>
              <a:rPr lang="pt-BR" sz="900">
                <a:solidFill>
                  <a:schemeClr val="dk1"/>
                </a:solidFill>
              </a:rPr>
              <a:t> </a:t>
            </a:r>
            <a:r>
              <a:rPr lang="pt-BR" sz="900">
                <a:solidFill>
                  <a:srgbClr val="996633"/>
                </a:solidFill>
              </a:rPr>
              <a:t>$coberturas</a:t>
            </a:r>
            <a:r>
              <a:rPr lang="pt-BR" sz="900">
                <a:solidFill>
                  <a:schemeClr val="dk1"/>
                </a:solidFill>
              </a:rPr>
              <a:t>)</a:t>
            </a:r>
            <a:r>
              <a:rPr lang="pt-BR" sz="900">
                <a:solidFill>
                  <a:srgbClr val="333333"/>
                </a:solidFill>
              </a:rPr>
              <a:t>:</a:t>
            </a:r>
            <a:r>
              <a:rPr lang="pt-BR" sz="900">
                <a:solidFill>
                  <a:schemeClr val="dk1"/>
                </a:solidFill>
              </a:rPr>
              <a:t> SeguroVeicular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return</a:t>
            </a:r>
            <a:r>
              <a:rPr lang="pt-BR" sz="900">
                <a:solidFill>
                  <a:schemeClr val="dk1"/>
                </a:solidFill>
              </a:rPr>
              <a:t> </a:t>
            </a:r>
            <a:r>
              <a:rPr b="1" lang="pt-BR" sz="900">
                <a:solidFill>
                  <a:srgbClr val="008800"/>
                </a:solidFill>
              </a:rPr>
              <a:t>new</a:t>
            </a:r>
            <a:r>
              <a:rPr lang="pt-BR" sz="900">
                <a:solidFill>
                  <a:schemeClr val="dk1"/>
                </a:solidFill>
              </a:rPr>
              <a:t> SeguroVeicular(</a:t>
            </a:r>
            <a:r>
              <a:rPr lang="pt-BR" sz="900">
                <a:solidFill>
                  <a:srgbClr val="996633"/>
                </a:solidFill>
              </a:rPr>
              <a:t>$valorAvaliado</a:t>
            </a:r>
            <a:r>
              <a:rPr lang="pt-BR" sz="900">
                <a:solidFill>
                  <a:schemeClr val="dk1"/>
                </a:solidFill>
              </a:rPr>
              <a:t>, </a:t>
            </a:r>
            <a:r>
              <a:rPr lang="pt-BR" sz="900">
                <a:solidFill>
                  <a:srgbClr val="996633"/>
                </a:solidFill>
              </a:rPr>
              <a:t>$coberturas</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a:t>
            </a:r>
            <a:endParaRPr sz="900">
              <a:solidFill>
                <a:schemeClr val="dk1"/>
              </a:solidFill>
            </a:endParaRPr>
          </a:p>
          <a:p>
            <a:pPr indent="0" lvl="0" marL="0" rtl="0" algn="l">
              <a:spcBef>
                <a:spcPts val="0"/>
              </a:spcBef>
              <a:spcAft>
                <a:spcPts val="0"/>
              </a:spcAft>
              <a:buNone/>
            </a:pPr>
            <a:r>
              <a:t/>
            </a:r>
            <a:endParaRPr sz="900">
              <a:solidFill>
                <a:srgbClr val="557799"/>
              </a:solidFill>
            </a:endParaRPr>
          </a:p>
        </p:txBody>
      </p:sp>
      <p:sp>
        <p:nvSpPr>
          <p:cNvPr id="3880" name="Google Shape;3880;p479"/>
          <p:cNvSpPr txBox="1"/>
          <p:nvPr/>
        </p:nvSpPr>
        <p:spPr>
          <a:xfrm>
            <a:off x="4923625" y="1118575"/>
            <a:ext cx="3908700" cy="39258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pt-BR" sz="900">
                <a:solidFill>
                  <a:srgbClr val="008800"/>
                </a:solidFill>
              </a:rPr>
              <a:t>class</a:t>
            </a:r>
            <a:r>
              <a:rPr lang="pt-BR" sz="900">
                <a:solidFill>
                  <a:schemeClr val="dk1"/>
                </a:solidFill>
              </a:rPr>
              <a:t> </a:t>
            </a:r>
            <a:r>
              <a:rPr b="1" lang="pt-BR" sz="900">
                <a:solidFill>
                  <a:srgbClr val="BB0066"/>
                </a:solidFill>
              </a:rPr>
              <a:t>Cliente</a:t>
            </a: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private</a:t>
            </a:r>
            <a:r>
              <a:rPr lang="pt-BR" sz="900">
                <a:solidFill>
                  <a:schemeClr val="dk1"/>
                </a:solidFill>
              </a:rPr>
              <a:t> AbstractBancoFactory </a:t>
            </a:r>
            <a:r>
              <a:rPr lang="pt-BR" sz="900">
                <a:solidFill>
                  <a:srgbClr val="996633"/>
                </a:solidFill>
              </a:rPr>
              <a:t>$factory</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public</a:t>
            </a:r>
            <a:r>
              <a:rPr lang="pt-BR" sz="900">
                <a:solidFill>
                  <a:schemeClr val="dk1"/>
                </a:solidFill>
              </a:rPr>
              <a:t> </a:t>
            </a:r>
            <a:r>
              <a:rPr b="1" lang="pt-BR" sz="900">
                <a:solidFill>
                  <a:srgbClr val="008800"/>
                </a:solidFill>
              </a:rPr>
              <a:t>function</a:t>
            </a:r>
            <a:r>
              <a:rPr lang="pt-BR" sz="900">
                <a:solidFill>
                  <a:schemeClr val="dk1"/>
                </a:solidFill>
              </a:rPr>
              <a:t> </a:t>
            </a:r>
            <a:r>
              <a:rPr b="1" lang="pt-BR" sz="900">
                <a:solidFill>
                  <a:srgbClr val="0066BB"/>
                </a:solidFill>
              </a:rPr>
              <a:t>__construct</a:t>
            </a:r>
            <a:r>
              <a:rPr lang="pt-BR" sz="900">
                <a:solidFill>
                  <a:schemeClr val="dk1"/>
                </a:solidFill>
              </a:rPr>
              <a:t>(string </a:t>
            </a:r>
            <a:r>
              <a:rPr lang="pt-BR" sz="900">
                <a:solidFill>
                  <a:srgbClr val="996633"/>
                </a:solidFill>
              </a:rPr>
              <a:t>$tipo</a:t>
            </a: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switch</a:t>
            </a:r>
            <a:r>
              <a:rPr lang="pt-BR" sz="900">
                <a:solidFill>
                  <a:schemeClr val="dk1"/>
                </a:solidFill>
              </a:rPr>
              <a:t> (</a:t>
            </a:r>
            <a:r>
              <a:rPr lang="pt-BR" sz="900">
                <a:solidFill>
                  <a:srgbClr val="996633"/>
                </a:solidFill>
              </a:rPr>
              <a:t>$tipo</a:t>
            </a: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case</a:t>
            </a:r>
            <a:r>
              <a:rPr lang="pt-BR" sz="900">
                <a:solidFill>
                  <a:schemeClr val="dk1"/>
                </a:solidFill>
              </a:rPr>
              <a:t> </a:t>
            </a:r>
            <a:r>
              <a:rPr lang="pt-BR" sz="900">
                <a:solidFill>
                  <a:schemeClr val="dk1"/>
                </a:solidFill>
                <a:highlight>
                  <a:srgbClr val="FFF0F0"/>
                </a:highlight>
              </a:rPr>
              <a:t>'casa'</a:t>
            </a:r>
            <a:r>
              <a:rPr lang="pt-BR" sz="900">
                <a:solidFill>
                  <a:srgbClr val="333333"/>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r>
              <a:rPr lang="pt-BR" sz="900">
                <a:solidFill>
                  <a:srgbClr val="996633"/>
                </a:solidFill>
              </a:rPr>
              <a:t>$this</a:t>
            </a:r>
            <a:r>
              <a:rPr lang="pt-BR" sz="900">
                <a:solidFill>
                  <a:srgbClr val="333333"/>
                </a:solidFill>
              </a:rPr>
              <a:t>-&gt;</a:t>
            </a:r>
            <a:r>
              <a:rPr lang="pt-BR" sz="900">
                <a:solidFill>
                  <a:srgbClr val="0000CC"/>
                </a:solidFill>
              </a:rPr>
              <a:t>factory</a:t>
            </a:r>
            <a:r>
              <a:rPr lang="pt-BR" sz="900">
                <a:solidFill>
                  <a:schemeClr val="dk1"/>
                </a:solidFill>
              </a:rPr>
              <a:t> </a:t>
            </a:r>
            <a:r>
              <a:rPr lang="pt-BR" sz="900">
                <a:solidFill>
                  <a:srgbClr val="333333"/>
                </a:solidFill>
              </a:rPr>
              <a:t>=</a:t>
            </a:r>
            <a:r>
              <a:rPr lang="pt-BR" sz="900">
                <a:solidFill>
                  <a:schemeClr val="dk1"/>
                </a:solidFill>
              </a:rPr>
              <a:t> </a:t>
            </a:r>
            <a:r>
              <a:rPr b="1" lang="pt-BR" sz="900">
                <a:solidFill>
                  <a:srgbClr val="008800"/>
                </a:solidFill>
              </a:rPr>
              <a:t>new</a:t>
            </a:r>
            <a:r>
              <a:rPr lang="pt-BR" sz="900">
                <a:solidFill>
                  <a:schemeClr val="dk1"/>
                </a:solidFill>
              </a:rPr>
              <a:t> BancoCaseiro();</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break</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case</a:t>
            </a:r>
            <a:r>
              <a:rPr lang="pt-BR" sz="900">
                <a:solidFill>
                  <a:schemeClr val="dk1"/>
                </a:solidFill>
              </a:rPr>
              <a:t> </a:t>
            </a:r>
            <a:r>
              <a:rPr lang="pt-BR" sz="900">
                <a:solidFill>
                  <a:schemeClr val="dk1"/>
                </a:solidFill>
                <a:highlight>
                  <a:srgbClr val="FFF0F0"/>
                </a:highlight>
              </a:rPr>
              <a:t>'veiculo'</a:t>
            </a:r>
            <a:r>
              <a:rPr lang="pt-BR" sz="900">
                <a:solidFill>
                  <a:srgbClr val="333333"/>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r>
              <a:rPr lang="pt-BR" sz="900">
                <a:solidFill>
                  <a:srgbClr val="996633"/>
                </a:solidFill>
              </a:rPr>
              <a:t>$this</a:t>
            </a:r>
            <a:r>
              <a:rPr lang="pt-BR" sz="900">
                <a:solidFill>
                  <a:srgbClr val="333333"/>
                </a:solidFill>
              </a:rPr>
              <a:t>-&gt;</a:t>
            </a:r>
            <a:r>
              <a:rPr lang="pt-BR" sz="900">
                <a:solidFill>
                  <a:srgbClr val="0000CC"/>
                </a:solidFill>
              </a:rPr>
              <a:t>factory</a:t>
            </a:r>
            <a:r>
              <a:rPr lang="pt-BR" sz="900">
                <a:solidFill>
                  <a:schemeClr val="dk1"/>
                </a:solidFill>
              </a:rPr>
              <a:t> </a:t>
            </a:r>
            <a:r>
              <a:rPr lang="pt-BR" sz="900">
                <a:solidFill>
                  <a:srgbClr val="333333"/>
                </a:solidFill>
              </a:rPr>
              <a:t>=</a:t>
            </a:r>
            <a:r>
              <a:rPr lang="pt-BR" sz="900">
                <a:solidFill>
                  <a:schemeClr val="dk1"/>
                </a:solidFill>
              </a:rPr>
              <a:t> </a:t>
            </a:r>
            <a:r>
              <a:rPr b="1" lang="pt-BR" sz="900">
                <a:solidFill>
                  <a:srgbClr val="008800"/>
                </a:solidFill>
              </a:rPr>
              <a:t>new</a:t>
            </a:r>
            <a:r>
              <a:rPr lang="pt-BR" sz="900">
                <a:solidFill>
                  <a:schemeClr val="dk1"/>
                </a:solidFill>
              </a:rPr>
              <a:t> BancoMotorizado();</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break</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default</a:t>
            </a:r>
            <a:r>
              <a:rPr lang="pt-BR" sz="900">
                <a:solidFill>
                  <a:srgbClr val="333333"/>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new</a:t>
            </a:r>
            <a:r>
              <a:rPr lang="pt-BR" sz="900">
                <a:solidFill>
                  <a:schemeClr val="dk1"/>
                </a:solidFill>
              </a:rPr>
              <a:t> InvalidArgumentException(</a:t>
            </a:r>
            <a:r>
              <a:rPr lang="pt-BR" sz="900">
                <a:solidFill>
                  <a:schemeClr val="dk1"/>
                </a:solidFill>
                <a:highlight>
                  <a:srgbClr val="FFF0F0"/>
                </a:highlight>
              </a:rPr>
              <a:t>'Opção inválida'</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function</a:t>
            </a:r>
            <a:r>
              <a:rPr lang="pt-BR" sz="900">
                <a:solidFill>
                  <a:schemeClr val="dk1"/>
                </a:solidFill>
              </a:rPr>
              <a:t> </a:t>
            </a:r>
            <a:r>
              <a:rPr b="1" lang="pt-BR" sz="900">
                <a:solidFill>
                  <a:srgbClr val="0066BB"/>
                </a:solidFill>
              </a:rPr>
              <a:t>getFactory</a:t>
            </a:r>
            <a:r>
              <a:rPr lang="pt-BR" sz="900">
                <a:solidFill>
                  <a:schemeClr val="dk1"/>
                </a:solidFill>
              </a:rPr>
              <a:t>()</a:t>
            </a:r>
            <a:r>
              <a:rPr lang="pt-BR" sz="900">
                <a:solidFill>
                  <a:srgbClr val="333333"/>
                </a:solidFill>
              </a:rPr>
              <a:t>:</a:t>
            </a:r>
            <a:r>
              <a:rPr lang="pt-BR" sz="900">
                <a:solidFill>
                  <a:schemeClr val="dk1"/>
                </a:solidFill>
              </a:rPr>
              <a:t> AbstractBancoFactory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return</a:t>
            </a:r>
            <a:r>
              <a:rPr lang="pt-BR" sz="900">
                <a:solidFill>
                  <a:schemeClr val="dk1"/>
                </a:solidFill>
              </a:rPr>
              <a:t> </a:t>
            </a:r>
            <a:r>
              <a:rPr lang="pt-BR" sz="900">
                <a:solidFill>
                  <a:srgbClr val="996633"/>
                </a:solidFill>
              </a:rPr>
              <a:t>$this</a:t>
            </a:r>
            <a:r>
              <a:rPr lang="pt-BR" sz="900">
                <a:solidFill>
                  <a:srgbClr val="333333"/>
                </a:solidFill>
              </a:rPr>
              <a:t>-&gt;</a:t>
            </a:r>
            <a:r>
              <a:rPr lang="pt-BR" sz="900">
                <a:solidFill>
                  <a:srgbClr val="0000CC"/>
                </a:solidFill>
              </a:rPr>
              <a:t>factory</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rgbClr val="996633"/>
                </a:solidFill>
              </a:rPr>
              <a:t>$cliente</a:t>
            </a:r>
            <a:r>
              <a:rPr lang="pt-BR" sz="900">
                <a:solidFill>
                  <a:schemeClr val="dk1"/>
                </a:solidFill>
              </a:rPr>
              <a:t> </a:t>
            </a:r>
            <a:r>
              <a:rPr lang="pt-BR" sz="900">
                <a:solidFill>
                  <a:srgbClr val="333333"/>
                </a:solidFill>
              </a:rPr>
              <a:t>=</a:t>
            </a:r>
            <a:r>
              <a:rPr lang="pt-BR" sz="900">
                <a:solidFill>
                  <a:schemeClr val="dk1"/>
                </a:solidFill>
              </a:rPr>
              <a:t> </a:t>
            </a:r>
            <a:r>
              <a:rPr b="1" lang="pt-BR" sz="900">
                <a:solidFill>
                  <a:srgbClr val="008800"/>
                </a:solidFill>
              </a:rPr>
              <a:t>new</a:t>
            </a:r>
            <a:r>
              <a:rPr lang="pt-BR" sz="900">
                <a:solidFill>
                  <a:schemeClr val="dk1"/>
                </a:solidFill>
              </a:rPr>
              <a:t> Cliente(</a:t>
            </a:r>
            <a:r>
              <a:rPr lang="pt-BR" sz="900">
                <a:solidFill>
                  <a:schemeClr val="dk1"/>
                </a:solidFill>
                <a:highlight>
                  <a:srgbClr val="FFF0F0"/>
                </a:highlight>
              </a:rPr>
              <a:t>'casa'</a:t>
            </a:r>
            <a:r>
              <a:rPr lang="pt-BR" sz="900">
                <a:solidFill>
                  <a:schemeClr val="dk1"/>
                </a:solidFill>
              </a:rPr>
              <a:t>);</a:t>
            </a:r>
            <a:endParaRPr sz="900">
              <a:solidFill>
                <a:schemeClr val="dk1"/>
              </a:solidFill>
            </a:endParaRPr>
          </a:p>
          <a:p>
            <a:pPr indent="0" lvl="0" marL="0" rtl="0" algn="l">
              <a:spcBef>
                <a:spcPts val="0"/>
              </a:spcBef>
              <a:spcAft>
                <a:spcPts val="0"/>
              </a:spcAft>
              <a:buNone/>
            </a:pPr>
            <a:r>
              <a:rPr b="1" lang="pt-BR" sz="900">
                <a:solidFill>
                  <a:srgbClr val="008800"/>
                </a:solidFill>
              </a:rPr>
              <a:t>echo</a:t>
            </a:r>
            <a:r>
              <a:rPr lang="pt-BR" sz="900">
                <a:solidFill>
                  <a:schemeClr val="dk1"/>
                </a:solidFill>
              </a:rPr>
              <a:t> </a:t>
            </a:r>
            <a:r>
              <a:rPr lang="pt-BR" sz="900">
                <a:solidFill>
                  <a:srgbClr val="996633"/>
                </a:solidFill>
              </a:rPr>
              <a:t>$cliente</a:t>
            </a:r>
            <a:r>
              <a:rPr lang="pt-BR" sz="900">
                <a:solidFill>
                  <a:srgbClr val="333333"/>
                </a:solidFill>
              </a:rPr>
              <a:t>-&gt;</a:t>
            </a:r>
            <a:r>
              <a:rPr lang="pt-BR" sz="900">
                <a:solidFill>
                  <a:srgbClr val="0000CC"/>
                </a:solidFill>
              </a:rPr>
              <a:t>getFactory</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r>
              <a:rPr lang="pt-BR" sz="900">
                <a:solidFill>
                  <a:srgbClr val="333333"/>
                </a:solidFill>
              </a:rPr>
              <a:t>-&gt;</a:t>
            </a:r>
            <a:r>
              <a:rPr lang="pt-BR" sz="900">
                <a:solidFill>
                  <a:srgbClr val="0000CC"/>
                </a:solidFill>
              </a:rPr>
              <a:t>getFinanciamento</a:t>
            </a:r>
            <a:r>
              <a:rPr lang="pt-BR" sz="900">
                <a:solidFill>
                  <a:schemeClr val="dk1"/>
                </a:solidFill>
              </a:rPr>
              <a:t>(</a:t>
            </a:r>
            <a:r>
              <a:rPr b="1" lang="pt-BR" sz="900">
                <a:solidFill>
                  <a:srgbClr val="0000DD"/>
                </a:solidFill>
              </a:rPr>
              <a:t>1000</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r>
              <a:rPr lang="pt-BR" sz="900">
                <a:solidFill>
                  <a:srgbClr val="333333"/>
                </a:solidFill>
              </a:rPr>
              <a:t>-&gt;</a:t>
            </a:r>
            <a:r>
              <a:rPr lang="pt-BR" sz="900">
                <a:solidFill>
                  <a:srgbClr val="0000CC"/>
                </a:solidFill>
              </a:rPr>
              <a:t>getValorMensal</a:t>
            </a:r>
            <a:r>
              <a:rPr lang="pt-BR" sz="900">
                <a:solidFill>
                  <a:schemeClr val="dk1"/>
                </a:solidFill>
              </a:rPr>
              <a:t>(</a:t>
            </a:r>
            <a:r>
              <a:rPr b="1" lang="pt-BR" sz="900">
                <a:solidFill>
                  <a:srgbClr val="0000DD"/>
                </a:solidFill>
              </a:rPr>
              <a:t>10</a:t>
            </a:r>
            <a:r>
              <a:rPr lang="pt-BR" sz="900">
                <a:solidFill>
                  <a:schemeClr val="dk1"/>
                </a:solidFill>
              </a:rPr>
              <a:t>);</a:t>
            </a:r>
            <a:endParaRPr sz="900">
              <a:solidFill>
                <a:schemeClr val="dk1"/>
              </a:solidFill>
            </a:endParaRPr>
          </a:p>
          <a:p>
            <a:pPr indent="0" lvl="0" marL="0" rtl="0" algn="l">
              <a:spcBef>
                <a:spcPts val="0"/>
              </a:spcBef>
              <a:spcAft>
                <a:spcPts val="0"/>
              </a:spcAft>
              <a:buNone/>
            </a:pPr>
            <a:r>
              <a:rPr b="1" lang="pt-BR" sz="900">
                <a:solidFill>
                  <a:srgbClr val="008800"/>
                </a:solidFill>
              </a:rPr>
              <a:t>echo</a:t>
            </a:r>
            <a:r>
              <a:rPr lang="pt-BR" sz="900">
                <a:solidFill>
                  <a:schemeClr val="dk1"/>
                </a:solidFill>
              </a:rPr>
              <a:t> </a:t>
            </a:r>
            <a:r>
              <a:rPr lang="pt-BR" sz="900">
                <a:solidFill>
                  <a:schemeClr val="dk1"/>
                </a:solidFill>
                <a:highlight>
                  <a:srgbClr val="FFF0F0"/>
                </a:highlight>
              </a:rPr>
              <a:t>"&lt;br/&gt;"</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rgbClr val="996633"/>
                </a:solidFill>
              </a:rPr>
              <a:t>$cliente2</a:t>
            </a:r>
            <a:r>
              <a:rPr lang="pt-BR" sz="900">
                <a:solidFill>
                  <a:schemeClr val="dk1"/>
                </a:solidFill>
              </a:rPr>
              <a:t> </a:t>
            </a:r>
            <a:r>
              <a:rPr lang="pt-BR" sz="900">
                <a:solidFill>
                  <a:srgbClr val="333333"/>
                </a:solidFill>
              </a:rPr>
              <a:t>=</a:t>
            </a:r>
            <a:r>
              <a:rPr lang="pt-BR" sz="900">
                <a:solidFill>
                  <a:schemeClr val="dk1"/>
                </a:solidFill>
              </a:rPr>
              <a:t> </a:t>
            </a:r>
            <a:r>
              <a:rPr b="1" lang="pt-BR" sz="900">
                <a:solidFill>
                  <a:srgbClr val="008800"/>
                </a:solidFill>
              </a:rPr>
              <a:t>new</a:t>
            </a:r>
            <a:r>
              <a:rPr lang="pt-BR" sz="900">
                <a:solidFill>
                  <a:schemeClr val="dk1"/>
                </a:solidFill>
              </a:rPr>
              <a:t> Cliente(</a:t>
            </a:r>
            <a:r>
              <a:rPr lang="pt-BR" sz="900">
                <a:solidFill>
                  <a:schemeClr val="dk1"/>
                </a:solidFill>
                <a:highlight>
                  <a:srgbClr val="FFF0F0"/>
                </a:highlight>
              </a:rPr>
              <a:t>'casa'</a:t>
            </a:r>
            <a:r>
              <a:rPr lang="pt-BR" sz="900">
                <a:solidFill>
                  <a:schemeClr val="dk1"/>
                </a:solidFill>
              </a:rPr>
              <a:t>);</a:t>
            </a:r>
            <a:endParaRPr sz="900">
              <a:solidFill>
                <a:schemeClr val="dk1"/>
              </a:solidFill>
            </a:endParaRPr>
          </a:p>
          <a:p>
            <a:pPr indent="0" lvl="0" marL="0" rtl="0" algn="l">
              <a:spcBef>
                <a:spcPts val="0"/>
              </a:spcBef>
              <a:spcAft>
                <a:spcPts val="0"/>
              </a:spcAft>
              <a:buNone/>
            </a:pPr>
            <a:r>
              <a:rPr b="1" lang="pt-BR" sz="900">
                <a:solidFill>
                  <a:srgbClr val="008800"/>
                </a:solidFill>
              </a:rPr>
              <a:t>echo</a:t>
            </a:r>
            <a:r>
              <a:rPr lang="pt-BR" sz="900">
                <a:solidFill>
                  <a:schemeClr val="dk1"/>
                </a:solidFill>
              </a:rPr>
              <a:t> </a:t>
            </a:r>
            <a:r>
              <a:rPr lang="pt-BR" sz="900">
                <a:solidFill>
                  <a:srgbClr val="996633"/>
                </a:solidFill>
              </a:rPr>
              <a:t>$cliente2</a:t>
            </a:r>
            <a:r>
              <a:rPr lang="pt-BR" sz="900">
                <a:solidFill>
                  <a:srgbClr val="333333"/>
                </a:solidFill>
              </a:rPr>
              <a:t>-&gt;</a:t>
            </a:r>
            <a:r>
              <a:rPr lang="pt-BR" sz="900">
                <a:solidFill>
                  <a:srgbClr val="0000CC"/>
                </a:solidFill>
              </a:rPr>
              <a:t>getFactory</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r>
              <a:rPr lang="pt-BR" sz="900">
                <a:solidFill>
                  <a:srgbClr val="333333"/>
                </a:solidFill>
              </a:rPr>
              <a:t>-&gt;</a:t>
            </a:r>
            <a:r>
              <a:rPr lang="pt-BR" sz="900">
                <a:solidFill>
                  <a:srgbClr val="0000CC"/>
                </a:solidFill>
              </a:rPr>
              <a:t>getSeguro</a:t>
            </a:r>
            <a:r>
              <a:rPr lang="pt-BR" sz="900">
                <a:solidFill>
                  <a:schemeClr val="dk1"/>
                </a:solidFill>
              </a:rPr>
              <a:t>(</a:t>
            </a:r>
            <a:r>
              <a:rPr b="1" lang="pt-BR" sz="900">
                <a:solidFill>
                  <a:srgbClr val="0000DD"/>
                </a:solidFill>
              </a:rPr>
              <a:t>200000</a:t>
            </a:r>
            <a:r>
              <a:rPr lang="pt-BR" sz="900">
                <a:solidFill>
                  <a:schemeClr val="dk1"/>
                </a:solidFill>
              </a:rPr>
              <a:t>, [</a:t>
            </a:r>
            <a:r>
              <a:rPr lang="pt-BR" sz="900">
                <a:solidFill>
                  <a:schemeClr val="dk1"/>
                </a:solidFill>
                <a:highlight>
                  <a:srgbClr val="FFF0F0"/>
                </a:highlight>
              </a:rPr>
              <a:t>'enchente'</a:t>
            </a:r>
            <a:r>
              <a:rPr lang="pt-BR" sz="900">
                <a:solidFill>
                  <a:schemeClr val="dk1"/>
                </a:solidFill>
              </a:rPr>
              <a:t>,</a:t>
            </a:r>
            <a:r>
              <a:rPr lang="pt-BR" sz="900">
                <a:solidFill>
                  <a:schemeClr val="dk1"/>
                </a:solidFill>
                <a:highlight>
                  <a:srgbClr val="FFF0F0"/>
                </a:highlight>
              </a:rPr>
              <a:t>'terremoto'</a:t>
            </a:r>
            <a:r>
              <a:rPr lang="pt-BR" sz="900">
                <a:solidFill>
                  <a:schemeClr val="dk1"/>
                </a:solidFill>
              </a:rPr>
              <a:t>])</a:t>
            </a:r>
            <a:endParaRPr sz="900">
              <a:solidFill>
                <a:schemeClr val="dk1"/>
              </a:solidFill>
            </a:endParaRPr>
          </a:p>
          <a:p>
            <a:pPr indent="0" lvl="0" marL="0" rtl="0" algn="l">
              <a:lnSpc>
                <a:spcPct val="125000"/>
              </a:lnSpc>
              <a:spcBef>
                <a:spcPts val="0"/>
              </a:spcBef>
              <a:spcAft>
                <a:spcPts val="0"/>
              </a:spcAft>
              <a:buNone/>
            </a:pPr>
            <a:r>
              <a:rPr lang="pt-BR" sz="900">
                <a:solidFill>
                  <a:schemeClr val="dk1"/>
                </a:solidFill>
              </a:rPr>
              <a:t>              </a:t>
            </a:r>
            <a:r>
              <a:rPr lang="pt-BR" sz="900">
                <a:solidFill>
                  <a:srgbClr val="333333"/>
                </a:solidFill>
              </a:rPr>
              <a:t>-&gt;</a:t>
            </a:r>
            <a:r>
              <a:rPr lang="pt-BR" sz="900">
                <a:solidFill>
                  <a:srgbClr val="0000CC"/>
                </a:solidFill>
              </a:rPr>
              <a:t>getValorMensal</a:t>
            </a:r>
            <a:r>
              <a:rPr lang="pt-BR" sz="900">
                <a:solidFill>
                  <a:schemeClr val="dk1"/>
                </a:solidFill>
              </a:rPr>
              <a:t>();</a:t>
            </a:r>
            <a:endParaRPr sz="900">
              <a:solidFill>
                <a:schemeClr val="dk1"/>
              </a:solidFill>
            </a:endParaRPr>
          </a:p>
        </p:txBody>
      </p:sp>
    </p:spTree>
  </p:cSld>
  <p:clrMapOvr>
    <a:masterClrMapping/>
  </p:clrMapOvr>
</p:sld>
</file>

<file path=ppt/slides/slide4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4" name="Shape 3884"/>
        <p:cNvGrpSpPr/>
        <p:nvPr/>
      </p:nvGrpSpPr>
      <p:grpSpPr>
        <a:xfrm>
          <a:off x="0" y="0"/>
          <a:ext cx="0" cy="0"/>
          <a:chOff x="0" y="0"/>
          <a:chExt cx="0" cy="0"/>
        </a:xfrm>
      </p:grpSpPr>
      <p:sp>
        <p:nvSpPr>
          <p:cNvPr id="3885" name="Google Shape;3885;p48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Builder</a:t>
            </a:r>
            <a:endParaRPr/>
          </a:p>
        </p:txBody>
      </p:sp>
      <p:pic>
        <p:nvPicPr>
          <p:cNvPr id="3886" name="Google Shape;3886;p480"/>
          <p:cNvPicPr preferRelativeResize="0"/>
          <p:nvPr/>
        </p:nvPicPr>
        <p:blipFill>
          <a:blip r:embed="rId3">
            <a:alphaModFix/>
          </a:blip>
          <a:stretch>
            <a:fillRect/>
          </a:stretch>
        </p:blipFill>
        <p:spPr>
          <a:xfrm>
            <a:off x="4856125" y="891138"/>
            <a:ext cx="4095750" cy="3667125"/>
          </a:xfrm>
          <a:prstGeom prst="rect">
            <a:avLst/>
          </a:prstGeom>
          <a:noFill/>
          <a:ln>
            <a:noFill/>
          </a:ln>
        </p:spPr>
      </p:pic>
      <p:sp>
        <p:nvSpPr>
          <p:cNvPr id="3887" name="Google Shape;3887;p480"/>
          <p:cNvSpPr txBox="1"/>
          <p:nvPr>
            <p:ph idx="1" type="body"/>
          </p:nvPr>
        </p:nvSpPr>
        <p:spPr>
          <a:xfrm>
            <a:off x="311700" y="1017725"/>
            <a:ext cx="4544400" cy="4070400"/>
          </a:xfrm>
          <a:prstGeom prst="rect">
            <a:avLst/>
          </a:prstGeom>
          <a:ln cap="flat" cmpd="sng" w="9525">
            <a:solidFill>
              <a:srgbClr val="000000"/>
            </a:solidFill>
            <a:prstDash val="dash"/>
            <a:round/>
            <a:headEnd len="sm" w="sm" type="none"/>
            <a:tailEnd len="sm" w="sm" type="none"/>
          </a:ln>
        </p:spPr>
        <p:txBody>
          <a:bodyPr anchorCtr="0" anchor="t" bIns="91425" lIns="91425" spcFirstLastPara="1" rIns="91425" wrap="square" tIns="0">
            <a:noAutofit/>
          </a:bodyPr>
          <a:lstStyle/>
          <a:p>
            <a:pPr indent="0" lvl="0" marL="0" rtl="0" algn="just">
              <a:lnSpc>
                <a:spcPct val="100000"/>
              </a:lnSpc>
              <a:spcBef>
                <a:spcPts val="0"/>
              </a:spcBef>
              <a:spcAft>
                <a:spcPts val="0"/>
              </a:spcAft>
              <a:buNone/>
            </a:pPr>
            <a:br>
              <a:rPr lang="pt-BR" sz="1200"/>
            </a:br>
            <a:r>
              <a:rPr lang="pt-BR" sz="1200"/>
              <a:t>Builder é um pattern que separa a construção de um objeto complexo de sua representação para que o mesmo processo de construção possa criar representações diferentes.</a:t>
            </a:r>
            <a:endParaRPr sz="1200"/>
          </a:p>
          <a:p>
            <a:pPr indent="0" lvl="0" marL="0" rtl="0" algn="just">
              <a:lnSpc>
                <a:spcPct val="100000"/>
              </a:lnSpc>
              <a:spcBef>
                <a:spcPts val="1600"/>
              </a:spcBef>
              <a:spcAft>
                <a:spcPts val="0"/>
              </a:spcAft>
              <a:buNone/>
            </a:pPr>
            <a:r>
              <a:rPr lang="pt-BR" sz="1200"/>
              <a:t>Os participantes deste pattern são:</a:t>
            </a:r>
            <a:endParaRPr sz="1200"/>
          </a:p>
          <a:p>
            <a:pPr indent="0" lvl="0" marL="0" rtl="0" algn="just">
              <a:spcBef>
                <a:spcPts val="1600"/>
              </a:spcBef>
              <a:spcAft>
                <a:spcPts val="0"/>
              </a:spcAft>
              <a:buClr>
                <a:schemeClr val="dk1"/>
              </a:buClr>
              <a:buSzPts val="1100"/>
              <a:buFont typeface="Arial"/>
              <a:buNone/>
            </a:pPr>
            <a:r>
              <a:rPr b="1" lang="pt-BR" sz="1200"/>
              <a:t>Builder</a:t>
            </a:r>
            <a:r>
              <a:rPr lang="pt-BR" sz="1200"/>
              <a:t>: fornece ao Diretor uma interface para construir um Produto. A interface permite que o Construtor (Builder) oculte a representação e a estrutura interna do produto. Ele também oculta como o produto é montado.  	</a:t>
            </a:r>
            <a:endParaRPr sz="1200"/>
          </a:p>
          <a:p>
            <a:pPr indent="0" lvl="0" marL="0" rtl="0" algn="just">
              <a:spcBef>
                <a:spcPts val="0"/>
              </a:spcBef>
              <a:spcAft>
                <a:spcPts val="0"/>
              </a:spcAft>
              <a:buClr>
                <a:schemeClr val="dk1"/>
              </a:buClr>
              <a:buSzPts val="1100"/>
              <a:buFont typeface="Arial"/>
              <a:buNone/>
            </a:pPr>
            <a:r>
              <a:rPr b="1" lang="pt-BR" sz="1200"/>
              <a:t>Builder Concreto</a:t>
            </a:r>
            <a:r>
              <a:rPr lang="pt-BR" sz="1200"/>
              <a:t>: contém todo a lógica para criar e montar algum um tipo específico ou variação do Produto. </a:t>
            </a:r>
            <a:endParaRPr sz="1200"/>
          </a:p>
          <a:p>
            <a:pPr indent="0" lvl="0" marL="0" rtl="0" algn="just">
              <a:spcBef>
                <a:spcPts val="0"/>
              </a:spcBef>
              <a:spcAft>
                <a:spcPts val="0"/>
              </a:spcAft>
              <a:buNone/>
            </a:pPr>
            <a:r>
              <a:rPr b="1" lang="pt-BR" sz="1200"/>
              <a:t>Diretor: </a:t>
            </a:r>
            <a:r>
              <a:rPr lang="pt-BR" sz="1200"/>
              <a:t>responsável por utilizar os Construtores e construir o produto passo a passo sob controle do Diretor, que sabe a ordem certa destes passos pois é ele que notifica o Construtor sempre que uma parte do produto deve ser construída. o </a:t>
            </a:r>
            <a:r>
              <a:rPr b="1" lang="pt-BR" sz="1200"/>
              <a:t>Cliente</a:t>
            </a:r>
            <a:r>
              <a:rPr lang="pt-BR" sz="1200"/>
              <a:t>: solicita ao Construtor o Produto ou Resultado da Variação de acordo com o Construtor e o Diretor utilizados. </a:t>
            </a:r>
            <a:endParaRPr sz="1200"/>
          </a:p>
        </p:txBody>
      </p:sp>
    </p:spTree>
  </p:cSld>
  <p:clrMapOvr>
    <a:masterClrMapping/>
  </p:clrMapOvr>
</p:sld>
</file>

<file path=ppt/slides/slide4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1" name="Shape 3891"/>
        <p:cNvGrpSpPr/>
        <p:nvPr/>
      </p:nvGrpSpPr>
      <p:grpSpPr>
        <a:xfrm>
          <a:off x="0" y="0"/>
          <a:ext cx="0" cy="0"/>
          <a:chOff x="0" y="0"/>
          <a:chExt cx="0" cy="0"/>
        </a:xfrm>
      </p:grpSpPr>
      <p:sp>
        <p:nvSpPr>
          <p:cNvPr id="3892" name="Google Shape;3892;p48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Builder GoF x Builder Bloch</a:t>
            </a:r>
            <a:endParaRPr/>
          </a:p>
        </p:txBody>
      </p:sp>
      <p:sp>
        <p:nvSpPr>
          <p:cNvPr id="3893" name="Google Shape;3893;p481"/>
          <p:cNvSpPr txBox="1"/>
          <p:nvPr>
            <p:ph idx="1" type="body"/>
          </p:nvPr>
        </p:nvSpPr>
        <p:spPr>
          <a:xfrm>
            <a:off x="311700" y="1152475"/>
            <a:ext cx="6731100" cy="3416400"/>
          </a:xfrm>
          <a:prstGeom prst="rect">
            <a:avLst/>
          </a:prstGeom>
        </p:spPr>
        <p:txBody>
          <a:bodyPr anchorCtr="0" anchor="t" bIns="91425" lIns="91425" spcFirstLastPara="1" rIns="91425" wrap="square" tIns="91425">
            <a:noAutofit/>
          </a:bodyPr>
          <a:lstStyle/>
          <a:p>
            <a:pPr indent="-342900" lvl="0" marL="457200" rtl="0" algn="just">
              <a:spcBef>
                <a:spcPts val="0"/>
              </a:spcBef>
              <a:spcAft>
                <a:spcPts val="0"/>
              </a:spcAft>
              <a:buSzPts val="1800"/>
              <a:buChar char="●"/>
            </a:pPr>
            <a:r>
              <a:rPr lang="pt-BR"/>
              <a:t>Em seu livro </a:t>
            </a:r>
            <a:r>
              <a:rPr lang="pt-BR"/>
              <a:t>intitulado</a:t>
            </a:r>
            <a:r>
              <a:rPr lang="pt-BR"/>
              <a:t> de “Java Effective” (2008), Joshua Bloch propôs uma versão própria de “Builder” baseado no Builder GoF.</a:t>
            </a:r>
            <a:br>
              <a:rPr lang="pt-BR"/>
            </a:br>
            <a:endParaRPr/>
          </a:p>
          <a:p>
            <a:pPr indent="-342900" lvl="0" marL="457200" rtl="0" algn="just">
              <a:spcBef>
                <a:spcPts val="0"/>
              </a:spcBef>
              <a:spcAft>
                <a:spcPts val="0"/>
              </a:spcAft>
              <a:buSzPts val="1800"/>
              <a:buChar char="●"/>
            </a:pPr>
            <a:r>
              <a:rPr lang="pt-BR"/>
              <a:t>Esta versão tem um foco maior na eliminação de métodos construtores “</a:t>
            </a:r>
            <a:r>
              <a:rPr lang="pt-BR"/>
              <a:t>telescópicos</a:t>
            </a:r>
            <a:r>
              <a:rPr lang="pt-BR"/>
              <a:t>” e o uso de “interface fluente” para a construção de objetos complexos.</a:t>
            </a:r>
            <a:br>
              <a:rPr lang="pt-BR"/>
            </a:br>
            <a:endParaRPr/>
          </a:p>
          <a:p>
            <a:pPr indent="-342900" lvl="0" marL="457200" rtl="0" algn="just">
              <a:spcBef>
                <a:spcPts val="0"/>
              </a:spcBef>
              <a:spcAft>
                <a:spcPts val="0"/>
              </a:spcAft>
              <a:buSzPts val="1800"/>
              <a:buChar char="●"/>
            </a:pPr>
            <a:r>
              <a:rPr lang="pt-BR"/>
              <a:t>Devido à sinonímia de ambos, é comum à confusão na implementação dos mesmos.</a:t>
            </a:r>
            <a:endParaRPr/>
          </a:p>
        </p:txBody>
      </p:sp>
      <p:pic>
        <p:nvPicPr>
          <p:cNvPr id="3894" name="Google Shape;3894;p481"/>
          <p:cNvPicPr preferRelativeResize="0"/>
          <p:nvPr/>
        </p:nvPicPr>
        <p:blipFill>
          <a:blip r:embed="rId3">
            <a:alphaModFix/>
          </a:blip>
          <a:stretch>
            <a:fillRect/>
          </a:stretch>
        </p:blipFill>
        <p:spPr>
          <a:xfrm>
            <a:off x="7195200" y="1021750"/>
            <a:ext cx="1714500" cy="1714500"/>
          </a:xfrm>
          <a:prstGeom prst="rect">
            <a:avLst/>
          </a:prstGeom>
          <a:noFill/>
          <a:ln>
            <a:noFill/>
          </a:ln>
        </p:spPr>
      </p:pic>
      <p:pic>
        <p:nvPicPr>
          <p:cNvPr id="3895" name="Google Shape;3895;p481"/>
          <p:cNvPicPr preferRelativeResize="0"/>
          <p:nvPr/>
        </p:nvPicPr>
        <p:blipFill>
          <a:blip r:embed="rId4">
            <a:alphaModFix/>
          </a:blip>
          <a:stretch>
            <a:fillRect/>
          </a:stretch>
        </p:blipFill>
        <p:spPr>
          <a:xfrm>
            <a:off x="7195200" y="2803728"/>
            <a:ext cx="1714500" cy="2232421"/>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1" name="Shape 511"/>
        <p:cNvGrpSpPr/>
        <p:nvPr/>
      </p:nvGrpSpPr>
      <p:grpSpPr>
        <a:xfrm>
          <a:off x="0" y="0"/>
          <a:ext cx="0" cy="0"/>
          <a:chOff x="0" y="0"/>
          <a:chExt cx="0" cy="0"/>
        </a:xfrm>
      </p:grpSpPr>
      <p:sp>
        <p:nvSpPr>
          <p:cNvPr id="512" name="Google Shape;512;p5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t>Estrutura de Controle “loop” (for)</a:t>
            </a:r>
            <a:endParaRPr/>
          </a:p>
        </p:txBody>
      </p:sp>
      <p:sp>
        <p:nvSpPr>
          <p:cNvPr id="513" name="Google Shape;513;p59"/>
          <p:cNvSpPr txBox="1"/>
          <p:nvPr>
            <p:ph idx="1" type="body"/>
          </p:nvPr>
        </p:nvSpPr>
        <p:spPr>
          <a:xfrm>
            <a:off x="311700" y="1152475"/>
            <a:ext cx="47304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sz="2400">
                <a:solidFill>
                  <a:srgbClr val="5F5035"/>
                </a:solidFill>
                <a:highlight>
                  <a:srgbClr val="FFFFE8"/>
                </a:highlight>
              </a:rPr>
              <a:t>&lt;?php</a:t>
            </a:r>
            <a:r>
              <a:rPr lang="pt-BR" sz="2400">
                <a:solidFill>
                  <a:schemeClr val="dk1"/>
                </a:solidFill>
                <a:highlight>
                  <a:srgbClr val="FFFFE8"/>
                </a:highlight>
              </a:rPr>
              <a:t> </a:t>
            </a:r>
            <a:endParaRPr sz="2400">
              <a:solidFill>
                <a:schemeClr val="dk1"/>
              </a:solidFill>
              <a:highlight>
                <a:srgbClr val="FFFFE8"/>
              </a:highlight>
            </a:endParaRPr>
          </a:p>
          <a:p>
            <a:pPr indent="0" lvl="0" marL="0" rtl="0" algn="l">
              <a:spcBef>
                <a:spcPts val="1600"/>
              </a:spcBef>
              <a:spcAft>
                <a:spcPts val="0"/>
              </a:spcAft>
              <a:buClr>
                <a:schemeClr val="dk1"/>
              </a:buClr>
              <a:buSzPts val="1100"/>
              <a:buFont typeface="Arial"/>
              <a:buNone/>
            </a:pPr>
            <a:br>
              <a:rPr lang="pt-BR" sz="2400">
                <a:solidFill>
                  <a:schemeClr val="dk1"/>
                </a:solidFill>
                <a:highlight>
                  <a:srgbClr val="FFFFFF"/>
                </a:highlight>
              </a:rPr>
            </a:br>
            <a:r>
              <a:rPr b="1" lang="pt-BR" sz="2400">
                <a:solidFill>
                  <a:srgbClr val="800000"/>
                </a:solidFill>
                <a:highlight>
                  <a:srgbClr val="FFFFE8"/>
                </a:highlight>
              </a:rPr>
              <a:t>for</a:t>
            </a:r>
            <a:r>
              <a:rPr lang="pt-BR" sz="2400">
                <a:solidFill>
                  <a:schemeClr val="dk1"/>
                </a:solidFill>
                <a:highlight>
                  <a:srgbClr val="FFFFE8"/>
                </a:highlight>
              </a:rPr>
              <a:t> </a:t>
            </a:r>
            <a:r>
              <a:rPr lang="pt-BR" sz="2400">
                <a:solidFill>
                  <a:srgbClr val="808030"/>
                </a:solidFill>
                <a:highlight>
                  <a:srgbClr val="FFFFE8"/>
                </a:highlight>
              </a:rPr>
              <a:t>(</a:t>
            </a:r>
            <a:r>
              <a:rPr lang="pt-BR" sz="2400">
                <a:solidFill>
                  <a:srgbClr val="797997"/>
                </a:solidFill>
                <a:highlight>
                  <a:srgbClr val="FFFFE8"/>
                </a:highlight>
              </a:rPr>
              <a:t>$x</a:t>
            </a:r>
            <a:r>
              <a:rPr lang="pt-BR" sz="2400">
                <a:solidFill>
                  <a:schemeClr val="dk1"/>
                </a:solidFill>
                <a:highlight>
                  <a:srgbClr val="FFFFE8"/>
                </a:highlight>
              </a:rPr>
              <a:t> </a:t>
            </a:r>
            <a:r>
              <a:rPr lang="pt-BR" sz="2400">
                <a:solidFill>
                  <a:srgbClr val="808030"/>
                </a:solidFill>
                <a:highlight>
                  <a:srgbClr val="FFFFE8"/>
                </a:highlight>
              </a:rPr>
              <a:t>=</a:t>
            </a:r>
            <a:r>
              <a:rPr lang="pt-BR" sz="2400">
                <a:solidFill>
                  <a:schemeClr val="dk1"/>
                </a:solidFill>
                <a:highlight>
                  <a:srgbClr val="FFFFE8"/>
                </a:highlight>
              </a:rPr>
              <a:t> </a:t>
            </a:r>
            <a:r>
              <a:rPr lang="pt-BR" sz="2400">
                <a:solidFill>
                  <a:srgbClr val="008C00"/>
                </a:solidFill>
                <a:highlight>
                  <a:srgbClr val="FFFFE8"/>
                </a:highlight>
              </a:rPr>
              <a:t>0</a:t>
            </a:r>
            <a:r>
              <a:rPr lang="pt-BR" sz="2400">
                <a:solidFill>
                  <a:srgbClr val="800080"/>
                </a:solidFill>
                <a:highlight>
                  <a:srgbClr val="FFFFE8"/>
                </a:highlight>
              </a:rPr>
              <a:t>;</a:t>
            </a:r>
            <a:r>
              <a:rPr lang="pt-BR" sz="2400">
                <a:solidFill>
                  <a:schemeClr val="dk1"/>
                </a:solidFill>
                <a:highlight>
                  <a:srgbClr val="FFFFE8"/>
                </a:highlight>
              </a:rPr>
              <a:t> </a:t>
            </a:r>
            <a:r>
              <a:rPr lang="pt-BR" sz="2400">
                <a:solidFill>
                  <a:srgbClr val="797997"/>
                </a:solidFill>
                <a:highlight>
                  <a:srgbClr val="FFFFE8"/>
                </a:highlight>
              </a:rPr>
              <a:t>$x</a:t>
            </a:r>
            <a:r>
              <a:rPr lang="pt-BR" sz="2400">
                <a:solidFill>
                  <a:schemeClr val="dk1"/>
                </a:solidFill>
                <a:highlight>
                  <a:srgbClr val="FFFFE8"/>
                </a:highlight>
              </a:rPr>
              <a:t> </a:t>
            </a:r>
            <a:r>
              <a:rPr lang="pt-BR" sz="2400">
                <a:solidFill>
                  <a:srgbClr val="808030"/>
                </a:solidFill>
                <a:highlight>
                  <a:srgbClr val="FFFFE8"/>
                </a:highlight>
              </a:rPr>
              <a:t>&lt;=</a:t>
            </a:r>
            <a:r>
              <a:rPr lang="pt-BR" sz="2400">
                <a:solidFill>
                  <a:schemeClr val="dk1"/>
                </a:solidFill>
                <a:highlight>
                  <a:srgbClr val="FFFFE8"/>
                </a:highlight>
              </a:rPr>
              <a:t> </a:t>
            </a:r>
            <a:r>
              <a:rPr lang="pt-BR" sz="2400">
                <a:solidFill>
                  <a:srgbClr val="008C00"/>
                </a:solidFill>
                <a:highlight>
                  <a:srgbClr val="FFFFE8"/>
                </a:highlight>
              </a:rPr>
              <a:t>10</a:t>
            </a:r>
            <a:r>
              <a:rPr lang="pt-BR" sz="2400">
                <a:solidFill>
                  <a:srgbClr val="800080"/>
                </a:solidFill>
                <a:highlight>
                  <a:srgbClr val="FFFFE8"/>
                </a:highlight>
              </a:rPr>
              <a:t>;</a:t>
            </a:r>
            <a:r>
              <a:rPr lang="pt-BR" sz="2400">
                <a:solidFill>
                  <a:schemeClr val="dk1"/>
                </a:solidFill>
                <a:highlight>
                  <a:srgbClr val="FFFFE8"/>
                </a:highlight>
              </a:rPr>
              <a:t> </a:t>
            </a:r>
            <a:r>
              <a:rPr lang="pt-BR" sz="2400">
                <a:solidFill>
                  <a:srgbClr val="797997"/>
                </a:solidFill>
                <a:highlight>
                  <a:srgbClr val="FFFFE8"/>
                </a:highlight>
              </a:rPr>
              <a:t>$x</a:t>
            </a:r>
            <a:r>
              <a:rPr lang="pt-BR" sz="2400">
                <a:solidFill>
                  <a:srgbClr val="808030"/>
                </a:solidFill>
                <a:highlight>
                  <a:srgbClr val="FFFFE8"/>
                </a:highlight>
              </a:rPr>
              <a:t>++)</a:t>
            </a:r>
            <a:r>
              <a:rPr lang="pt-BR" sz="2400">
                <a:solidFill>
                  <a:schemeClr val="dk1"/>
                </a:solidFill>
                <a:highlight>
                  <a:srgbClr val="FFFFE8"/>
                </a:highlight>
              </a:rPr>
              <a:t> </a:t>
            </a:r>
            <a:r>
              <a:rPr lang="pt-BR" sz="2400">
                <a:solidFill>
                  <a:srgbClr val="800080"/>
                </a:solidFill>
                <a:highlight>
                  <a:srgbClr val="FFFFE8"/>
                </a:highlight>
              </a:rPr>
              <a:t>{</a:t>
            </a:r>
            <a:br>
              <a:rPr lang="pt-BR" sz="2400">
                <a:solidFill>
                  <a:schemeClr val="dk1"/>
                </a:solidFill>
                <a:highlight>
                  <a:srgbClr val="FFFFFF"/>
                </a:highlight>
              </a:rPr>
            </a:br>
            <a:r>
              <a:rPr lang="pt-BR" sz="2400">
                <a:solidFill>
                  <a:schemeClr val="dk1"/>
                </a:solidFill>
                <a:highlight>
                  <a:srgbClr val="FFFFE8"/>
                </a:highlight>
              </a:rPr>
              <a:t>    </a:t>
            </a:r>
            <a:r>
              <a:rPr b="1" lang="pt-BR" sz="2400">
                <a:solidFill>
                  <a:srgbClr val="800000"/>
                </a:solidFill>
                <a:highlight>
                  <a:srgbClr val="FFFFE8"/>
                </a:highlight>
              </a:rPr>
              <a:t>echo</a:t>
            </a:r>
            <a:r>
              <a:rPr lang="pt-BR" sz="2400">
                <a:solidFill>
                  <a:schemeClr val="dk1"/>
                </a:solidFill>
                <a:highlight>
                  <a:srgbClr val="FFFFE8"/>
                </a:highlight>
              </a:rPr>
              <a:t> </a:t>
            </a:r>
            <a:r>
              <a:rPr lang="pt-BR" sz="2400">
                <a:solidFill>
                  <a:srgbClr val="0000E6"/>
                </a:solidFill>
                <a:highlight>
                  <a:srgbClr val="FFFFE8"/>
                </a:highlight>
              </a:rPr>
              <a:t>"O número é: </a:t>
            </a:r>
            <a:r>
              <a:rPr lang="pt-BR" sz="2400">
                <a:solidFill>
                  <a:srgbClr val="797997"/>
                </a:solidFill>
                <a:highlight>
                  <a:srgbClr val="FFFFE8"/>
                </a:highlight>
              </a:rPr>
              <a:t>$x</a:t>
            </a:r>
            <a:r>
              <a:rPr lang="pt-BR" sz="2400">
                <a:solidFill>
                  <a:srgbClr val="0000E6"/>
                </a:solidFill>
                <a:highlight>
                  <a:srgbClr val="FFFFE8"/>
                </a:highlight>
              </a:rPr>
              <a:t> &lt;br /&gt;"</a:t>
            </a:r>
            <a:r>
              <a:rPr lang="pt-BR" sz="2400">
                <a:solidFill>
                  <a:srgbClr val="800080"/>
                </a:solidFill>
                <a:highlight>
                  <a:srgbClr val="FFFFE8"/>
                </a:highlight>
              </a:rPr>
              <a:t>;</a:t>
            </a:r>
            <a:br>
              <a:rPr lang="pt-BR" sz="2400">
                <a:solidFill>
                  <a:schemeClr val="dk1"/>
                </a:solidFill>
                <a:highlight>
                  <a:srgbClr val="FFFFFF"/>
                </a:highlight>
              </a:rPr>
            </a:br>
            <a:r>
              <a:rPr lang="pt-BR" sz="2400">
                <a:solidFill>
                  <a:srgbClr val="800080"/>
                </a:solidFill>
                <a:highlight>
                  <a:srgbClr val="FFFFE8"/>
                </a:highlight>
              </a:rPr>
              <a:t>}</a:t>
            </a:r>
            <a:r>
              <a:rPr lang="pt-BR" sz="2400">
                <a:solidFill>
                  <a:schemeClr val="dk1"/>
                </a:solidFill>
                <a:highlight>
                  <a:srgbClr val="FFFFE8"/>
                </a:highlight>
              </a:rPr>
              <a:t> </a:t>
            </a:r>
            <a:br>
              <a:rPr lang="pt-BR" sz="2400">
                <a:solidFill>
                  <a:schemeClr val="dk1"/>
                </a:solidFill>
                <a:highlight>
                  <a:srgbClr val="FFFFFF"/>
                </a:highlight>
              </a:rPr>
            </a:br>
            <a:endParaRPr sz="2400">
              <a:solidFill>
                <a:srgbClr val="5F5035"/>
              </a:solidFill>
              <a:highlight>
                <a:srgbClr val="FFFFE8"/>
              </a:highlight>
            </a:endParaRPr>
          </a:p>
          <a:p>
            <a:pPr indent="0" lvl="0" marL="0" rtl="0" algn="l">
              <a:spcBef>
                <a:spcPts val="1600"/>
              </a:spcBef>
              <a:spcAft>
                <a:spcPts val="1600"/>
              </a:spcAft>
              <a:buNone/>
            </a:pPr>
            <a:r>
              <a:t/>
            </a:r>
            <a:endParaRPr sz="2400"/>
          </a:p>
        </p:txBody>
      </p:sp>
      <p:sp>
        <p:nvSpPr>
          <p:cNvPr id="514" name="Google Shape;514;p59"/>
          <p:cNvSpPr txBox="1"/>
          <p:nvPr/>
        </p:nvSpPr>
        <p:spPr>
          <a:xfrm>
            <a:off x="6135050" y="1490725"/>
            <a:ext cx="2445600" cy="30450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50800" rtl="0" algn="l">
              <a:lnSpc>
                <a:spcPct val="136363"/>
              </a:lnSpc>
              <a:spcBef>
                <a:spcPts val="400"/>
              </a:spcBef>
              <a:spcAft>
                <a:spcPts val="0"/>
              </a:spcAft>
              <a:buNone/>
            </a:pPr>
            <a:r>
              <a:t/>
            </a:r>
            <a:endParaRPr sz="1200">
              <a:solidFill>
                <a:srgbClr val="333333"/>
              </a:solidFill>
              <a:highlight>
                <a:srgbClr val="FFFFFF"/>
              </a:highlight>
              <a:latin typeface="Consolas"/>
              <a:ea typeface="Consolas"/>
              <a:cs typeface="Consolas"/>
              <a:sym typeface="Consolas"/>
            </a:endParaRPr>
          </a:p>
          <a:p>
            <a:pPr indent="0" lvl="0" marL="0" marR="50800" rtl="0" algn="l">
              <a:lnSpc>
                <a:spcPct val="136363"/>
              </a:lnSpc>
              <a:spcBef>
                <a:spcPts val="400"/>
              </a:spcBef>
              <a:spcAft>
                <a:spcPts val="0"/>
              </a:spcAft>
              <a:buNone/>
            </a:pPr>
            <a:r>
              <a:t/>
            </a:r>
            <a:endParaRPr sz="1200">
              <a:solidFill>
                <a:srgbClr val="333333"/>
              </a:solidFill>
              <a:highlight>
                <a:srgbClr val="FFFFFF"/>
              </a:highlight>
              <a:latin typeface="Consolas"/>
              <a:ea typeface="Consolas"/>
              <a:cs typeface="Consolas"/>
              <a:sym typeface="Consolas"/>
            </a:endParaRPr>
          </a:p>
          <a:p>
            <a:pPr indent="0" lvl="0" marL="0" marR="50800" rtl="0" algn="l">
              <a:lnSpc>
                <a:spcPct val="136363"/>
              </a:lnSpc>
              <a:spcBef>
                <a:spcPts val="400"/>
              </a:spcBef>
              <a:spcAft>
                <a:spcPts val="400"/>
              </a:spcAft>
              <a:buNone/>
            </a:pPr>
            <a:r>
              <a:rPr lang="pt-BR" sz="1200">
                <a:solidFill>
                  <a:srgbClr val="333333"/>
                </a:solidFill>
                <a:highlight>
                  <a:srgbClr val="FFFFFF"/>
                </a:highlight>
                <a:latin typeface="Consolas"/>
                <a:ea typeface="Consolas"/>
                <a:cs typeface="Consolas"/>
                <a:sym typeface="Consolas"/>
              </a:rPr>
              <a:t>O número é: 0 </a:t>
            </a:r>
            <a:br>
              <a:rPr lang="pt-BR" sz="1200">
                <a:solidFill>
                  <a:srgbClr val="333333"/>
                </a:solidFill>
                <a:highlight>
                  <a:srgbClr val="FFFFFF"/>
                </a:highlight>
                <a:latin typeface="Consolas"/>
                <a:ea typeface="Consolas"/>
                <a:cs typeface="Consolas"/>
                <a:sym typeface="Consolas"/>
              </a:rPr>
            </a:br>
            <a:r>
              <a:rPr lang="pt-BR" sz="1200">
                <a:solidFill>
                  <a:srgbClr val="333333"/>
                </a:solidFill>
                <a:highlight>
                  <a:srgbClr val="FFFFFF"/>
                </a:highlight>
                <a:latin typeface="Consolas"/>
                <a:ea typeface="Consolas"/>
                <a:cs typeface="Consolas"/>
                <a:sym typeface="Consolas"/>
              </a:rPr>
              <a:t>O número é: 1 </a:t>
            </a:r>
            <a:br>
              <a:rPr lang="pt-BR" sz="1200">
                <a:solidFill>
                  <a:srgbClr val="333333"/>
                </a:solidFill>
                <a:highlight>
                  <a:srgbClr val="FFFFFF"/>
                </a:highlight>
                <a:latin typeface="Consolas"/>
                <a:ea typeface="Consolas"/>
                <a:cs typeface="Consolas"/>
                <a:sym typeface="Consolas"/>
              </a:rPr>
            </a:br>
            <a:r>
              <a:rPr lang="pt-BR" sz="1200">
                <a:solidFill>
                  <a:srgbClr val="333333"/>
                </a:solidFill>
                <a:highlight>
                  <a:srgbClr val="FFFFFF"/>
                </a:highlight>
                <a:latin typeface="Consolas"/>
                <a:ea typeface="Consolas"/>
                <a:cs typeface="Consolas"/>
                <a:sym typeface="Consolas"/>
              </a:rPr>
              <a:t>O número é: 2 </a:t>
            </a:r>
            <a:br>
              <a:rPr lang="pt-BR" sz="1200">
                <a:solidFill>
                  <a:srgbClr val="333333"/>
                </a:solidFill>
                <a:highlight>
                  <a:srgbClr val="FFFFFF"/>
                </a:highlight>
                <a:latin typeface="Consolas"/>
                <a:ea typeface="Consolas"/>
                <a:cs typeface="Consolas"/>
                <a:sym typeface="Consolas"/>
              </a:rPr>
            </a:br>
            <a:r>
              <a:rPr lang="pt-BR" sz="1200">
                <a:solidFill>
                  <a:srgbClr val="333333"/>
                </a:solidFill>
                <a:highlight>
                  <a:srgbClr val="FFFFFF"/>
                </a:highlight>
                <a:latin typeface="Consolas"/>
                <a:ea typeface="Consolas"/>
                <a:cs typeface="Consolas"/>
                <a:sym typeface="Consolas"/>
              </a:rPr>
              <a:t>O número é: 3 </a:t>
            </a:r>
            <a:br>
              <a:rPr lang="pt-BR" sz="1200">
                <a:solidFill>
                  <a:srgbClr val="333333"/>
                </a:solidFill>
                <a:highlight>
                  <a:srgbClr val="FFFFFF"/>
                </a:highlight>
                <a:latin typeface="Consolas"/>
                <a:ea typeface="Consolas"/>
                <a:cs typeface="Consolas"/>
                <a:sym typeface="Consolas"/>
              </a:rPr>
            </a:br>
            <a:r>
              <a:rPr lang="pt-BR" sz="1200">
                <a:solidFill>
                  <a:srgbClr val="333333"/>
                </a:solidFill>
                <a:highlight>
                  <a:srgbClr val="FFFFFF"/>
                </a:highlight>
                <a:latin typeface="Consolas"/>
                <a:ea typeface="Consolas"/>
                <a:cs typeface="Consolas"/>
                <a:sym typeface="Consolas"/>
              </a:rPr>
              <a:t>O número é: 4 </a:t>
            </a:r>
            <a:br>
              <a:rPr lang="pt-BR" sz="1200">
                <a:solidFill>
                  <a:srgbClr val="333333"/>
                </a:solidFill>
                <a:highlight>
                  <a:srgbClr val="FFFFFF"/>
                </a:highlight>
                <a:latin typeface="Consolas"/>
                <a:ea typeface="Consolas"/>
                <a:cs typeface="Consolas"/>
                <a:sym typeface="Consolas"/>
              </a:rPr>
            </a:br>
            <a:r>
              <a:rPr lang="pt-BR" sz="1200">
                <a:solidFill>
                  <a:srgbClr val="333333"/>
                </a:solidFill>
                <a:highlight>
                  <a:srgbClr val="FFFFFF"/>
                </a:highlight>
                <a:latin typeface="Consolas"/>
                <a:ea typeface="Consolas"/>
                <a:cs typeface="Consolas"/>
                <a:sym typeface="Consolas"/>
              </a:rPr>
              <a:t>O número é: 5 </a:t>
            </a:r>
            <a:br>
              <a:rPr lang="pt-BR" sz="1200">
                <a:solidFill>
                  <a:srgbClr val="333333"/>
                </a:solidFill>
                <a:highlight>
                  <a:srgbClr val="FFFFFF"/>
                </a:highlight>
                <a:latin typeface="Consolas"/>
                <a:ea typeface="Consolas"/>
                <a:cs typeface="Consolas"/>
                <a:sym typeface="Consolas"/>
              </a:rPr>
            </a:br>
            <a:r>
              <a:rPr lang="pt-BR" sz="1200">
                <a:solidFill>
                  <a:srgbClr val="333333"/>
                </a:solidFill>
                <a:highlight>
                  <a:srgbClr val="FFFFFF"/>
                </a:highlight>
                <a:latin typeface="Consolas"/>
                <a:ea typeface="Consolas"/>
                <a:cs typeface="Consolas"/>
                <a:sym typeface="Consolas"/>
              </a:rPr>
              <a:t>O número é: 6 </a:t>
            </a:r>
            <a:br>
              <a:rPr lang="pt-BR" sz="1200">
                <a:solidFill>
                  <a:srgbClr val="333333"/>
                </a:solidFill>
                <a:highlight>
                  <a:srgbClr val="FFFFFF"/>
                </a:highlight>
                <a:latin typeface="Consolas"/>
                <a:ea typeface="Consolas"/>
                <a:cs typeface="Consolas"/>
                <a:sym typeface="Consolas"/>
              </a:rPr>
            </a:br>
            <a:r>
              <a:rPr lang="pt-BR" sz="1200">
                <a:solidFill>
                  <a:srgbClr val="333333"/>
                </a:solidFill>
                <a:highlight>
                  <a:srgbClr val="FFFFFF"/>
                </a:highlight>
                <a:latin typeface="Consolas"/>
                <a:ea typeface="Consolas"/>
                <a:cs typeface="Consolas"/>
                <a:sym typeface="Consolas"/>
              </a:rPr>
              <a:t>O número é: 7 </a:t>
            </a:r>
            <a:br>
              <a:rPr lang="pt-BR" sz="1200">
                <a:solidFill>
                  <a:srgbClr val="333333"/>
                </a:solidFill>
                <a:highlight>
                  <a:srgbClr val="FFFFFF"/>
                </a:highlight>
                <a:latin typeface="Consolas"/>
                <a:ea typeface="Consolas"/>
                <a:cs typeface="Consolas"/>
                <a:sym typeface="Consolas"/>
              </a:rPr>
            </a:br>
            <a:r>
              <a:rPr lang="pt-BR" sz="1200">
                <a:solidFill>
                  <a:srgbClr val="333333"/>
                </a:solidFill>
                <a:highlight>
                  <a:srgbClr val="FFFFFF"/>
                </a:highlight>
                <a:latin typeface="Consolas"/>
                <a:ea typeface="Consolas"/>
                <a:cs typeface="Consolas"/>
                <a:sym typeface="Consolas"/>
              </a:rPr>
              <a:t>O número é: 8 </a:t>
            </a:r>
            <a:br>
              <a:rPr lang="pt-BR" sz="1200">
                <a:solidFill>
                  <a:srgbClr val="333333"/>
                </a:solidFill>
                <a:highlight>
                  <a:srgbClr val="FFFFFF"/>
                </a:highlight>
                <a:latin typeface="Consolas"/>
                <a:ea typeface="Consolas"/>
                <a:cs typeface="Consolas"/>
                <a:sym typeface="Consolas"/>
              </a:rPr>
            </a:br>
            <a:r>
              <a:rPr lang="pt-BR" sz="1200">
                <a:solidFill>
                  <a:srgbClr val="333333"/>
                </a:solidFill>
                <a:highlight>
                  <a:srgbClr val="FFFFFF"/>
                </a:highlight>
                <a:latin typeface="Consolas"/>
                <a:ea typeface="Consolas"/>
                <a:cs typeface="Consolas"/>
                <a:sym typeface="Consolas"/>
              </a:rPr>
              <a:t>O número é: 9 </a:t>
            </a:r>
            <a:br>
              <a:rPr lang="pt-BR" sz="1200">
                <a:solidFill>
                  <a:srgbClr val="333333"/>
                </a:solidFill>
                <a:highlight>
                  <a:srgbClr val="FFFFFF"/>
                </a:highlight>
                <a:latin typeface="Consolas"/>
                <a:ea typeface="Consolas"/>
                <a:cs typeface="Consolas"/>
                <a:sym typeface="Consolas"/>
              </a:rPr>
            </a:br>
            <a:r>
              <a:rPr lang="pt-BR" sz="1200">
                <a:solidFill>
                  <a:srgbClr val="333333"/>
                </a:solidFill>
                <a:highlight>
                  <a:srgbClr val="FFFFFF"/>
                </a:highlight>
                <a:latin typeface="Consolas"/>
                <a:ea typeface="Consolas"/>
                <a:cs typeface="Consolas"/>
                <a:sym typeface="Consolas"/>
              </a:rPr>
              <a:t>O número é: 10 </a:t>
            </a:r>
            <a:br>
              <a:rPr lang="pt-BR" sz="1200">
                <a:solidFill>
                  <a:srgbClr val="333333"/>
                </a:solidFill>
                <a:highlight>
                  <a:srgbClr val="FFFFFF"/>
                </a:highlight>
                <a:latin typeface="Consolas"/>
                <a:ea typeface="Consolas"/>
                <a:cs typeface="Consolas"/>
                <a:sym typeface="Consolas"/>
              </a:rPr>
            </a:br>
            <a:br>
              <a:rPr lang="pt-BR" sz="1200">
                <a:solidFill>
                  <a:srgbClr val="333333"/>
                </a:solidFill>
                <a:highlight>
                  <a:srgbClr val="FFFFFF"/>
                </a:highlight>
                <a:latin typeface="Consolas"/>
                <a:ea typeface="Consolas"/>
                <a:cs typeface="Consolas"/>
                <a:sym typeface="Consolas"/>
              </a:rPr>
            </a:br>
            <a:endParaRPr sz="1200">
              <a:solidFill>
                <a:srgbClr val="333333"/>
              </a:solidFill>
              <a:highlight>
                <a:srgbClr val="FFFFFF"/>
              </a:highlight>
              <a:latin typeface="Consolas"/>
              <a:ea typeface="Consolas"/>
              <a:cs typeface="Consolas"/>
              <a:sym typeface="Consolas"/>
            </a:endParaRPr>
          </a:p>
        </p:txBody>
      </p:sp>
      <p:sp>
        <p:nvSpPr>
          <p:cNvPr id="515" name="Google Shape;515;p59"/>
          <p:cNvSpPr txBox="1"/>
          <p:nvPr/>
        </p:nvSpPr>
        <p:spPr>
          <a:xfrm>
            <a:off x="311075" y="4564775"/>
            <a:ext cx="5375400" cy="36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pt-BR" sz="1200"/>
              <a:t>* substituir o </a:t>
            </a:r>
            <a:r>
              <a:rPr b="1" lang="pt-BR" sz="1200">
                <a:solidFill>
                  <a:schemeClr val="dk1"/>
                </a:solidFill>
              </a:rPr>
              <a:t>&lt;/ br&gt;</a:t>
            </a:r>
            <a:r>
              <a:rPr b="1" lang="pt-BR" sz="1200"/>
              <a:t> por </a:t>
            </a:r>
            <a:r>
              <a:rPr b="1" lang="pt-BR" sz="1200">
                <a:solidFill>
                  <a:schemeClr val="dk1"/>
                </a:solidFill>
              </a:rPr>
              <a:t>\r\n </a:t>
            </a:r>
            <a:r>
              <a:rPr b="1" lang="pt-BR" sz="1200"/>
              <a:t>se vc estiver usando o </a:t>
            </a:r>
            <a:r>
              <a:rPr b="1" i="1" lang="pt-BR" sz="1200"/>
              <a:t>ideone </a:t>
            </a:r>
            <a:r>
              <a:rPr b="1" lang="pt-BR" sz="1200"/>
              <a:t>ou </a:t>
            </a:r>
            <a:r>
              <a:rPr b="1" i="1" lang="pt-BR" sz="1200"/>
              <a:t>php cli</a:t>
            </a:r>
            <a:r>
              <a:rPr b="1" lang="pt-BR" sz="1200"/>
              <a:t>.</a:t>
            </a:r>
            <a:endParaRPr b="1" sz="1200"/>
          </a:p>
        </p:txBody>
      </p:sp>
    </p:spTree>
  </p:cSld>
  <p:clrMapOvr>
    <a:masterClrMapping/>
  </p:clrMapOvr>
</p:sld>
</file>

<file path=ppt/slides/slide4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9" name="Shape 3899"/>
        <p:cNvGrpSpPr/>
        <p:nvPr/>
      </p:nvGrpSpPr>
      <p:grpSpPr>
        <a:xfrm>
          <a:off x="0" y="0"/>
          <a:ext cx="0" cy="0"/>
          <a:chOff x="0" y="0"/>
          <a:chExt cx="0" cy="0"/>
        </a:xfrm>
      </p:grpSpPr>
      <p:sp>
        <p:nvSpPr>
          <p:cNvPr id="3900" name="Google Shape;3900;p48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Builder (Conceitual)</a:t>
            </a:r>
            <a:endParaRPr/>
          </a:p>
        </p:txBody>
      </p:sp>
      <p:sp>
        <p:nvSpPr>
          <p:cNvPr id="3901" name="Google Shape;3901;p482"/>
          <p:cNvSpPr txBox="1"/>
          <p:nvPr/>
        </p:nvSpPr>
        <p:spPr>
          <a:xfrm>
            <a:off x="239000" y="1017725"/>
            <a:ext cx="3680700" cy="40803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pt-BR" sz="900">
                <a:solidFill>
                  <a:srgbClr val="557799"/>
                </a:solidFill>
              </a:rPr>
              <a:t>&lt;?php</a:t>
            </a:r>
            <a:endParaRPr sz="900">
              <a:solidFill>
                <a:schemeClr val="dk1"/>
              </a:solidFill>
            </a:endParaRPr>
          </a:p>
          <a:p>
            <a:pPr indent="0" lvl="0" marL="0" rtl="0" algn="l">
              <a:spcBef>
                <a:spcPts val="0"/>
              </a:spcBef>
              <a:spcAft>
                <a:spcPts val="0"/>
              </a:spcAft>
              <a:buClr>
                <a:schemeClr val="dk1"/>
              </a:buClr>
              <a:buSzPts val="1100"/>
              <a:buFont typeface="Arial"/>
              <a:buNone/>
            </a:pPr>
            <a:r>
              <a:rPr b="1" lang="pt-BR" sz="900">
                <a:solidFill>
                  <a:srgbClr val="008800"/>
                </a:solidFill>
              </a:rPr>
              <a:t>interface</a:t>
            </a:r>
            <a:r>
              <a:rPr lang="pt-BR" sz="900">
                <a:solidFill>
                  <a:schemeClr val="dk1"/>
                </a:solidFill>
              </a:rPr>
              <a:t> Builder {</a:t>
            </a:r>
            <a:endParaRPr sz="900">
              <a:solidFill>
                <a:schemeClr val="dk1"/>
              </a:solidFill>
            </a:endParaRPr>
          </a:p>
          <a:p>
            <a:pPr indent="0" lvl="0" marL="0" rtl="0" algn="l">
              <a:spcBef>
                <a:spcPts val="0"/>
              </a:spcBef>
              <a:spcAft>
                <a:spcPts val="0"/>
              </a:spcAft>
              <a:buClr>
                <a:schemeClr val="dk1"/>
              </a:buClr>
              <a:buSzPts val="1100"/>
              <a:buFont typeface="Arial"/>
              <a:buNone/>
            </a:pPr>
            <a:r>
              <a:rPr lang="pt-BR" sz="900">
                <a:solidFill>
                  <a:schemeClr val="dk1"/>
                </a:solidFill>
              </a:rPr>
              <a:t>    </a:t>
            </a:r>
            <a:r>
              <a:rPr b="1" lang="pt-BR" sz="900">
                <a:solidFill>
                  <a:srgbClr val="008800"/>
                </a:solidFill>
              </a:rPr>
              <a:t>public</a:t>
            </a:r>
            <a:r>
              <a:rPr lang="pt-BR" sz="900">
                <a:solidFill>
                  <a:schemeClr val="dk1"/>
                </a:solidFill>
              </a:rPr>
              <a:t> </a:t>
            </a:r>
            <a:r>
              <a:rPr b="1" lang="pt-BR" sz="900">
                <a:solidFill>
                  <a:srgbClr val="008800"/>
                </a:solidFill>
              </a:rPr>
              <a:t>function</a:t>
            </a:r>
            <a:r>
              <a:rPr lang="pt-BR" sz="900">
                <a:solidFill>
                  <a:schemeClr val="dk1"/>
                </a:solidFill>
              </a:rPr>
              <a:t> </a:t>
            </a:r>
            <a:r>
              <a:rPr b="1" lang="pt-BR" sz="900">
                <a:solidFill>
                  <a:srgbClr val="0066BB"/>
                </a:solidFill>
              </a:rPr>
              <a:t>construirParteOuExecutarPasso</a:t>
            </a:r>
            <a:r>
              <a:rPr lang="pt-BR" sz="900">
                <a:solidFill>
                  <a:schemeClr val="dk1"/>
                </a:solidFill>
              </a:rPr>
              <a:t>();</a:t>
            </a:r>
            <a:endParaRPr sz="900">
              <a:solidFill>
                <a:schemeClr val="dk1"/>
              </a:solidFill>
            </a:endParaRPr>
          </a:p>
          <a:p>
            <a:pPr indent="0" lvl="0" marL="0" rtl="0" algn="l">
              <a:spcBef>
                <a:spcPts val="0"/>
              </a:spcBef>
              <a:spcAft>
                <a:spcPts val="0"/>
              </a:spcAft>
              <a:buClr>
                <a:schemeClr val="dk1"/>
              </a:buClr>
              <a:buSzPts val="1100"/>
              <a:buFont typeface="Arial"/>
              <a:buNone/>
            </a:pPr>
            <a:r>
              <a:rPr lang="pt-BR" sz="900">
                <a:solidFill>
                  <a:schemeClr val="dk1"/>
                </a:solidFill>
              </a:rPr>
              <a:t>    </a:t>
            </a:r>
            <a:r>
              <a:rPr b="1" lang="pt-BR" sz="900">
                <a:solidFill>
                  <a:srgbClr val="008800"/>
                </a:solidFill>
              </a:rPr>
              <a:t>public</a:t>
            </a:r>
            <a:r>
              <a:rPr lang="pt-BR" sz="900">
                <a:solidFill>
                  <a:schemeClr val="dk1"/>
                </a:solidFill>
              </a:rPr>
              <a:t> </a:t>
            </a:r>
            <a:r>
              <a:rPr b="1" lang="pt-BR" sz="900">
                <a:solidFill>
                  <a:srgbClr val="008800"/>
                </a:solidFill>
              </a:rPr>
              <a:t>function</a:t>
            </a:r>
            <a:r>
              <a:rPr lang="pt-BR" sz="900">
                <a:solidFill>
                  <a:schemeClr val="dk1"/>
                </a:solidFill>
              </a:rPr>
              <a:t> </a:t>
            </a:r>
            <a:r>
              <a:rPr b="1" lang="pt-BR" sz="900">
                <a:solidFill>
                  <a:srgbClr val="0066BB"/>
                </a:solidFill>
              </a:rPr>
              <a:t>getProduto</a:t>
            </a:r>
            <a:r>
              <a:rPr lang="pt-BR" sz="900">
                <a:solidFill>
                  <a:schemeClr val="dk1"/>
                </a:solidFill>
              </a:rPr>
              <a:t>() </a:t>
            </a:r>
            <a:r>
              <a:rPr lang="pt-BR" sz="900">
                <a:solidFill>
                  <a:srgbClr val="333333"/>
                </a:solidFill>
              </a:rPr>
              <a:t>:</a:t>
            </a:r>
            <a:r>
              <a:rPr lang="pt-BR" sz="900">
                <a:solidFill>
                  <a:schemeClr val="dk1"/>
                </a:solidFill>
              </a:rPr>
              <a:t> Produto;</a:t>
            </a:r>
            <a:endParaRPr sz="900">
              <a:solidFill>
                <a:schemeClr val="dk1"/>
              </a:solidFill>
            </a:endParaRPr>
          </a:p>
          <a:p>
            <a:pPr indent="0" lvl="0" marL="0" rtl="0" algn="l">
              <a:spcBef>
                <a:spcPts val="0"/>
              </a:spcBef>
              <a:spcAft>
                <a:spcPts val="0"/>
              </a:spcAft>
              <a:buClr>
                <a:schemeClr val="dk1"/>
              </a:buClr>
              <a:buSzPts val="1100"/>
              <a:buFont typeface="Arial"/>
              <a:buNone/>
            </a:pPr>
            <a:r>
              <a:rPr lang="pt-BR" sz="900">
                <a:solidFill>
                  <a:schemeClr val="dk1"/>
                </a:solidFill>
              </a:rPr>
              <a:t>}</a:t>
            </a:r>
            <a:endParaRPr b="1" sz="900">
              <a:solidFill>
                <a:srgbClr val="008800"/>
              </a:solidFill>
            </a:endParaRPr>
          </a:p>
          <a:p>
            <a:pPr indent="0" lvl="0" marL="0" rtl="0" algn="l">
              <a:lnSpc>
                <a:spcPct val="100000"/>
              </a:lnSpc>
              <a:spcBef>
                <a:spcPts val="0"/>
              </a:spcBef>
              <a:spcAft>
                <a:spcPts val="0"/>
              </a:spcAft>
              <a:buNone/>
            </a:pPr>
            <a:r>
              <a:rPr b="1" lang="pt-BR" sz="900">
                <a:solidFill>
                  <a:srgbClr val="008800"/>
                </a:solidFill>
              </a:rPr>
              <a:t>class</a:t>
            </a:r>
            <a:r>
              <a:rPr lang="pt-BR" sz="900">
                <a:solidFill>
                  <a:schemeClr val="dk1"/>
                </a:solidFill>
              </a:rPr>
              <a:t> </a:t>
            </a:r>
            <a:r>
              <a:rPr b="1" lang="pt-BR" sz="900">
                <a:solidFill>
                  <a:srgbClr val="BB0066"/>
                </a:solidFill>
              </a:rPr>
              <a:t>Diretor</a:t>
            </a:r>
            <a:r>
              <a:rPr lang="pt-BR" sz="900">
                <a:solidFill>
                  <a:schemeClr val="dk1"/>
                </a:solidFill>
              </a:rPr>
              <a:t> {</a:t>
            </a:r>
            <a:endParaRPr sz="900">
              <a:solidFill>
                <a:schemeClr val="dk1"/>
              </a:solidFill>
            </a:endParaRPr>
          </a:p>
          <a:p>
            <a:pPr indent="0" lvl="0" marL="0" rtl="0" algn="l">
              <a:lnSpc>
                <a:spcPct val="100000"/>
              </a:lnSpc>
              <a:spcBef>
                <a:spcPts val="0"/>
              </a:spcBef>
              <a:spcAft>
                <a:spcPts val="0"/>
              </a:spcAft>
              <a:buNone/>
            </a:pPr>
            <a:r>
              <a:rPr lang="pt-BR" sz="900">
                <a:solidFill>
                  <a:schemeClr val="dk1"/>
                </a:solidFill>
              </a:rPr>
              <a:t>    </a:t>
            </a:r>
            <a:r>
              <a:rPr b="1" lang="pt-BR" sz="900">
                <a:solidFill>
                  <a:srgbClr val="008800"/>
                </a:solidFill>
              </a:rPr>
              <a:t>public</a:t>
            </a:r>
            <a:r>
              <a:rPr lang="pt-BR" sz="900">
                <a:solidFill>
                  <a:schemeClr val="dk1"/>
                </a:solidFill>
              </a:rPr>
              <a:t> </a:t>
            </a:r>
            <a:r>
              <a:rPr b="1" lang="pt-BR" sz="900">
                <a:solidFill>
                  <a:srgbClr val="008800"/>
                </a:solidFill>
              </a:rPr>
              <a:t>function</a:t>
            </a:r>
            <a:r>
              <a:rPr lang="pt-BR" sz="900">
                <a:solidFill>
                  <a:schemeClr val="dk1"/>
                </a:solidFill>
              </a:rPr>
              <a:t> </a:t>
            </a:r>
            <a:r>
              <a:rPr b="1" lang="pt-BR" sz="900">
                <a:solidFill>
                  <a:srgbClr val="0066BB"/>
                </a:solidFill>
              </a:rPr>
              <a:t>construir</a:t>
            </a:r>
            <a:r>
              <a:rPr lang="pt-BR" sz="900">
                <a:solidFill>
                  <a:schemeClr val="dk1"/>
                </a:solidFill>
              </a:rPr>
              <a:t>(Builder </a:t>
            </a:r>
            <a:r>
              <a:rPr lang="pt-BR" sz="900">
                <a:solidFill>
                  <a:srgbClr val="333333"/>
                </a:solidFill>
              </a:rPr>
              <a:t>&amp;</a:t>
            </a:r>
            <a:r>
              <a:rPr lang="pt-BR" sz="900">
                <a:solidFill>
                  <a:srgbClr val="996633"/>
                </a:solidFill>
              </a:rPr>
              <a:t>$builder</a:t>
            </a:r>
            <a:r>
              <a:rPr lang="pt-BR" sz="900">
                <a:solidFill>
                  <a:schemeClr val="dk1"/>
                </a:solidFill>
              </a:rPr>
              <a:t>){</a:t>
            </a:r>
            <a:endParaRPr sz="900">
              <a:solidFill>
                <a:schemeClr val="dk1"/>
              </a:solidFill>
            </a:endParaRPr>
          </a:p>
          <a:p>
            <a:pPr indent="0" lvl="0" marL="0" rtl="0" algn="l">
              <a:lnSpc>
                <a:spcPct val="100000"/>
              </a:lnSpc>
              <a:spcBef>
                <a:spcPts val="0"/>
              </a:spcBef>
              <a:spcAft>
                <a:spcPts val="0"/>
              </a:spcAft>
              <a:buNone/>
            </a:pPr>
            <a:r>
              <a:rPr lang="pt-BR" sz="900">
                <a:solidFill>
                  <a:schemeClr val="dk1"/>
                </a:solidFill>
              </a:rPr>
              <a:t>        </a:t>
            </a:r>
            <a:r>
              <a:rPr lang="pt-BR" sz="900">
                <a:solidFill>
                  <a:srgbClr val="888888"/>
                </a:solidFill>
              </a:rPr>
              <a:t>//executar os passos</a:t>
            </a:r>
            <a:endParaRPr sz="900">
              <a:solidFill>
                <a:schemeClr val="dk1"/>
              </a:solidFill>
            </a:endParaRPr>
          </a:p>
          <a:p>
            <a:pPr indent="0" lvl="0" marL="0" rtl="0" algn="l">
              <a:lnSpc>
                <a:spcPct val="100000"/>
              </a:lnSpc>
              <a:spcBef>
                <a:spcPts val="0"/>
              </a:spcBef>
              <a:spcAft>
                <a:spcPts val="0"/>
              </a:spcAft>
              <a:buNone/>
            </a:pPr>
            <a:r>
              <a:rPr lang="pt-BR" sz="900">
                <a:solidFill>
                  <a:schemeClr val="dk1"/>
                </a:solidFill>
              </a:rPr>
              <a:t>    }</a:t>
            </a:r>
            <a:endParaRPr sz="900">
              <a:solidFill>
                <a:schemeClr val="dk1"/>
              </a:solidFill>
            </a:endParaRPr>
          </a:p>
          <a:p>
            <a:pPr indent="0" lvl="0" marL="0" rtl="0" algn="l">
              <a:lnSpc>
                <a:spcPct val="100000"/>
              </a:lnSpc>
              <a:spcBef>
                <a:spcPts val="0"/>
              </a:spcBef>
              <a:spcAft>
                <a:spcPts val="0"/>
              </a:spcAft>
              <a:buNone/>
            </a:pPr>
            <a:r>
              <a:rPr lang="pt-BR" sz="900">
                <a:solidFill>
                  <a:schemeClr val="dk1"/>
                </a:solidFill>
              </a:rPr>
              <a:t>}</a:t>
            </a:r>
            <a:endParaRPr sz="900">
              <a:solidFill>
                <a:schemeClr val="dk1"/>
              </a:solidFill>
            </a:endParaRPr>
          </a:p>
          <a:p>
            <a:pPr indent="0" lvl="0" marL="0" rtl="0" algn="l">
              <a:lnSpc>
                <a:spcPct val="100000"/>
              </a:lnSpc>
              <a:spcBef>
                <a:spcPts val="0"/>
              </a:spcBef>
              <a:spcAft>
                <a:spcPts val="0"/>
              </a:spcAft>
              <a:buNone/>
            </a:pPr>
            <a:r>
              <a:rPr b="1" lang="pt-BR" sz="900">
                <a:solidFill>
                  <a:srgbClr val="008800"/>
                </a:solidFill>
              </a:rPr>
              <a:t>class</a:t>
            </a:r>
            <a:r>
              <a:rPr lang="pt-BR" sz="900">
                <a:solidFill>
                  <a:schemeClr val="dk1"/>
                </a:solidFill>
              </a:rPr>
              <a:t> </a:t>
            </a:r>
            <a:r>
              <a:rPr b="1" lang="pt-BR" sz="900">
                <a:solidFill>
                  <a:srgbClr val="BB0066"/>
                </a:solidFill>
              </a:rPr>
              <a:t>BuilderConcreto</a:t>
            </a:r>
            <a:r>
              <a:rPr lang="pt-BR" sz="900">
                <a:solidFill>
                  <a:schemeClr val="dk1"/>
                </a:solidFill>
              </a:rPr>
              <a:t> </a:t>
            </a:r>
            <a:r>
              <a:rPr b="1" lang="pt-BR" sz="900">
                <a:solidFill>
                  <a:srgbClr val="008800"/>
                </a:solidFill>
              </a:rPr>
              <a:t>implements</a:t>
            </a:r>
            <a:r>
              <a:rPr lang="pt-BR" sz="900">
                <a:solidFill>
                  <a:schemeClr val="dk1"/>
                </a:solidFill>
              </a:rPr>
              <a:t> Builder {    </a:t>
            </a:r>
            <a:endParaRPr sz="900">
              <a:solidFill>
                <a:schemeClr val="dk1"/>
              </a:solidFill>
            </a:endParaRPr>
          </a:p>
          <a:p>
            <a:pPr indent="0" lvl="0" marL="0" rtl="0" algn="l">
              <a:lnSpc>
                <a:spcPct val="100000"/>
              </a:lnSpc>
              <a:spcBef>
                <a:spcPts val="0"/>
              </a:spcBef>
              <a:spcAft>
                <a:spcPts val="0"/>
              </a:spcAft>
              <a:buNone/>
            </a:pPr>
            <a:r>
              <a:rPr lang="pt-BR" sz="900">
                <a:solidFill>
                  <a:schemeClr val="dk1"/>
                </a:solidFill>
              </a:rPr>
              <a:t>    </a:t>
            </a:r>
            <a:r>
              <a:rPr b="1" lang="pt-BR" sz="900">
                <a:solidFill>
                  <a:srgbClr val="008800"/>
                </a:solidFill>
              </a:rPr>
              <a:t>private</a:t>
            </a:r>
            <a:r>
              <a:rPr lang="pt-BR" sz="900">
                <a:solidFill>
                  <a:schemeClr val="dk1"/>
                </a:solidFill>
              </a:rPr>
              <a:t> Produto </a:t>
            </a:r>
            <a:r>
              <a:rPr lang="pt-BR" sz="900">
                <a:solidFill>
                  <a:srgbClr val="996633"/>
                </a:solidFill>
              </a:rPr>
              <a:t>$produto</a:t>
            </a:r>
            <a:r>
              <a:rPr lang="pt-BR" sz="900">
                <a:solidFill>
                  <a:schemeClr val="dk1"/>
                </a:solidFill>
              </a:rPr>
              <a:t>;</a:t>
            </a:r>
            <a:endParaRPr sz="900">
              <a:solidFill>
                <a:schemeClr val="dk1"/>
              </a:solidFill>
            </a:endParaRPr>
          </a:p>
          <a:p>
            <a:pPr indent="0" lvl="0" marL="0" rtl="0" algn="l">
              <a:lnSpc>
                <a:spcPct val="100000"/>
              </a:lnSpc>
              <a:spcBef>
                <a:spcPts val="0"/>
              </a:spcBef>
              <a:spcAft>
                <a:spcPts val="0"/>
              </a:spcAft>
              <a:buNone/>
            </a:pPr>
            <a:r>
              <a:rPr lang="pt-BR" sz="900">
                <a:solidFill>
                  <a:schemeClr val="dk1"/>
                </a:solidFill>
              </a:rPr>
              <a:t>    </a:t>
            </a:r>
            <a:r>
              <a:rPr b="1" lang="pt-BR" sz="900">
                <a:solidFill>
                  <a:srgbClr val="008800"/>
                </a:solidFill>
              </a:rPr>
              <a:t>public</a:t>
            </a:r>
            <a:r>
              <a:rPr lang="pt-BR" sz="900">
                <a:solidFill>
                  <a:schemeClr val="dk1"/>
                </a:solidFill>
              </a:rPr>
              <a:t> </a:t>
            </a:r>
            <a:r>
              <a:rPr b="1" lang="pt-BR" sz="900">
                <a:solidFill>
                  <a:srgbClr val="008800"/>
                </a:solidFill>
              </a:rPr>
              <a:t>function</a:t>
            </a:r>
            <a:r>
              <a:rPr lang="pt-BR" sz="900">
                <a:solidFill>
                  <a:schemeClr val="dk1"/>
                </a:solidFill>
              </a:rPr>
              <a:t> </a:t>
            </a:r>
            <a:r>
              <a:rPr b="1" lang="pt-BR" sz="900">
                <a:solidFill>
                  <a:srgbClr val="0066BB"/>
                </a:solidFill>
              </a:rPr>
              <a:t>__construct</a:t>
            </a:r>
            <a:r>
              <a:rPr lang="pt-BR" sz="900">
                <a:solidFill>
                  <a:schemeClr val="dk1"/>
                </a:solidFill>
              </a:rPr>
              <a:t>() {</a:t>
            </a:r>
            <a:endParaRPr sz="900">
              <a:solidFill>
                <a:schemeClr val="dk1"/>
              </a:solidFill>
            </a:endParaRPr>
          </a:p>
          <a:p>
            <a:pPr indent="0" lvl="0" marL="0" rtl="0" algn="l">
              <a:lnSpc>
                <a:spcPct val="100000"/>
              </a:lnSpc>
              <a:spcBef>
                <a:spcPts val="0"/>
              </a:spcBef>
              <a:spcAft>
                <a:spcPts val="0"/>
              </a:spcAft>
              <a:buNone/>
            </a:pPr>
            <a:r>
              <a:rPr lang="pt-BR" sz="900">
                <a:solidFill>
                  <a:schemeClr val="dk1"/>
                </a:solidFill>
              </a:rPr>
              <a:t>        </a:t>
            </a:r>
            <a:r>
              <a:rPr lang="pt-BR" sz="900">
                <a:solidFill>
                  <a:srgbClr val="996633"/>
                </a:solidFill>
              </a:rPr>
              <a:t>$this</a:t>
            </a:r>
            <a:r>
              <a:rPr lang="pt-BR" sz="900">
                <a:solidFill>
                  <a:srgbClr val="333333"/>
                </a:solidFill>
              </a:rPr>
              <a:t>-&gt;</a:t>
            </a:r>
            <a:r>
              <a:rPr lang="pt-BR" sz="900">
                <a:solidFill>
                  <a:srgbClr val="0000CC"/>
                </a:solidFill>
              </a:rPr>
              <a:t>produto</a:t>
            </a:r>
            <a:r>
              <a:rPr lang="pt-BR" sz="900">
                <a:solidFill>
                  <a:schemeClr val="dk1"/>
                </a:solidFill>
              </a:rPr>
              <a:t> </a:t>
            </a:r>
            <a:r>
              <a:rPr lang="pt-BR" sz="900">
                <a:solidFill>
                  <a:srgbClr val="333333"/>
                </a:solidFill>
              </a:rPr>
              <a:t>=</a:t>
            </a:r>
            <a:r>
              <a:rPr lang="pt-BR" sz="900">
                <a:solidFill>
                  <a:schemeClr val="dk1"/>
                </a:solidFill>
              </a:rPr>
              <a:t> </a:t>
            </a:r>
            <a:r>
              <a:rPr b="1" lang="pt-BR" sz="900">
                <a:solidFill>
                  <a:srgbClr val="008800"/>
                </a:solidFill>
              </a:rPr>
              <a:t>new</a:t>
            </a:r>
            <a:r>
              <a:rPr lang="pt-BR" sz="900">
                <a:solidFill>
                  <a:schemeClr val="dk1"/>
                </a:solidFill>
              </a:rPr>
              <a:t> Produto();</a:t>
            </a:r>
            <a:endParaRPr sz="900">
              <a:solidFill>
                <a:schemeClr val="dk1"/>
              </a:solidFill>
            </a:endParaRPr>
          </a:p>
          <a:p>
            <a:pPr indent="0" lvl="0" marL="0" rtl="0" algn="l">
              <a:lnSpc>
                <a:spcPct val="100000"/>
              </a:lnSpc>
              <a:spcBef>
                <a:spcPts val="0"/>
              </a:spcBef>
              <a:spcAft>
                <a:spcPts val="0"/>
              </a:spcAft>
              <a:buNone/>
            </a:pPr>
            <a:r>
              <a:rPr lang="pt-BR" sz="900">
                <a:solidFill>
                  <a:schemeClr val="dk1"/>
                </a:solidFill>
              </a:rPr>
              <a:t>    }</a:t>
            </a:r>
            <a:endParaRPr sz="900">
              <a:solidFill>
                <a:schemeClr val="dk1"/>
              </a:solidFill>
            </a:endParaRPr>
          </a:p>
          <a:p>
            <a:pPr indent="0" lvl="0" marL="0" rtl="0" algn="l">
              <a:lnSpc>
                <a:spcPct val="100000"/>
              </a:lnSpc>
              <a:spcBef>
                <a:spcPts val="0"/>
              </a:spcBef>
              <a:spcAft>
                <a:spcPts val="0"/>
              </a:spcAft>
              <a:buNone/>
            </a:pPr>
            <a:r>
              <a:rPr lang="pt-BR" sz="900">
                <a:solidFill>
                  <a:schemeClr val="dk1"/>
                </a:solidFill>
              </a:rPr>
              <a:t>    </a:t>
            </a:r>
            <a:r>
              <a:rPr b="1" lang="pt-BR" sz="900">
                <a:solidFill>
                  <a:srgbClr val="008800"/>
                </a:solidFill>
              </a:rPr>
              <a:t>public</a:t>
            </a:r>
            <a:r>
              <a:rPr lang="pt-BR" sz="900">
                <a:solidFill>
                  <a:schemeClr val="dk1"/>
                </a:solidFill>
              </a:rPr>
              <a:t> </a:t>
            </a:r>
            <a:r>
              <a:rPr b="1" lang="pt-BR" sz="900">
                <a:solidFill>
                  <a:srgbClr val="008800"/>
                </a:solidFill>
              </a:rPr>
              <a:t>function</a:t>
            </a:r>
            <a:r>
              <a:rPr lang="pt-BR" sz="900">
                <a:solidFill>
                  <a:schemeClr val="dk1"/>
                </a:solidFill>
              </a:rPr>
              <a:t> </a:t>
            </a:r>
            <a:r>
              <a:rPr b="1" lang="pt-BR" sz="900">
                <a:solidFill>
                  <a:srgbClr val="0066BB"/>
                </a:solidFill>
              </a:rPr>
              <a:t>construirParteOuExecutarPasso</a:t>
            </a:r>
            <a:r>
              <a:rPr lang="pt-BR" sz="900">
                <a:solidFill>
                  <a:schemeClr val="dk1"/>
                </a:solidFill>
              </a:rPr>
              <a:t>() {</a:t>
            </a:r>
            <a:endParaRPr sz="900">
              <a:solidFill>
                <a:schemeClr val="dk1"/>
              </a:solidFill>
            </a:endParaRPr>
          </a:p>
          <a:p>
            <a:pPr indent="0" lvl="0" marL="0" rtl="0" algn="l">
              <a:lnSpc>
                <a:spcPct val="100000"/>
              </a:lnSpc>
              <a:spcBef>
                <a:spcPts val="0"/>
              </a:spcBef>
              <a:spcAft>
                <a:spcPts val="0"/>
              </a:spcAft>
              <a:buNone/>
            </a:pPr>
            <a:r>
              <a:rPr lang="pt-BR" sz="900">
                <a:solidFill>
                  <a:schemeClr val="dk1"/>
                </a:solidFill>
              </a:rPr>
              <a:t>        </a:t>
            </a:r>
            <a:r>
              <a:rPr lang="pt-BR" sz="900">
                <a:solidFill>
                  <a:srgbClr val="888888"/>
                </a:solidFill>
              </a:rPr>
              <a:t>//produto-&gt;variacao</a:t>
            </a:r>
            <a:endParaRPr sz="900">
              <a:solidFill>
                <a:schemeClr val="dk1"/>
              </a:solidFill>
            </a:endParaRPr>
          </a:p>
          <a:p>
            <a:pPr indent="0" lvl="0" marL="0" rtl="0" algn="l">
              <a:lnSpc>
                <a:spcPct val="100000"/>
              </a:lnSpc>
              <a:spcBef>
                <a:spcPts val="0"/>
              </a:spcBef>
              <a:spcAft>
                <a:spcPts val="0"/>
              </a:spcAft>
              <a:buNone/>
            </a:pPr>
            <a:r>
              <a:rPr lang="pt-BR" sz="900">
                <a:solidFill>
                  <a:schemeClr val="dk1"/>
                </a:solidFill>
              </a:rPr>
              <a:t>    }</a:t>
            </a:r>
            <a:endParaRPr sz="900">
              <a:solidFill>
                <a:schemeClr val="dk1"/>
              </a:solidFill>
            </a:endParaRPr>
          </a:p>
          <a:p>
            <a:pPr indent="0" lvl="0" marL="0" rtl="0" algn="l">
              <a:lnSpc>
                <a:spcPct val="100000"/>
              </a:lnSpc>
              <a:spcBef>
                <a:spcPts val="0"/>
              </a:spcBef>
              <a:spcAft>
                <a:spcPts val="0"/>
              </a:spcAft>
              <a:buNone/>
            </a:pPr>
            <a:r>
              <a:rPr lang="pt-BR" sz="900">
                <a:solidFill>
                  <a:schemeClr val="dk1"/>
                </a:solidFill>
              </a:rPr>
              <a:t>    </a:t>
            </a:r>
            <a:r>
              <a:rPr b="1" lang="pt-BR" sz="900">
                <a:solidFill>
                  <a:srgbClr val="008800"/>
                </a:solidFill>
              </a:rPr>
              <a:t>public</a:t>
            </a:r>
            <a:r>
              <a:rPr lang="pt-BR" sz="900">
                <a:solidFill>
                  <a:schemeClr val="dk1"/>
                </a:solidFill>
              </a:rPr>
              <a:t> </a:t>
            </a:r>
            <a:r>
              <a:rPr b="1" lang="pt-BR" sz="900">
                <a:solidFill>
                  <a:srgbClr val="008800"/>
                </a:solidFill>
              </a:rPr>
              <a:t>function</a:t>
            </a:r>
            <a:r>
              <a:rPr lang="pt-BR" sz="900">
                <a:solidFill>
                  <a:schemeClr val="dk1"/>
                </a:solidFill>
              </a:rPr>
              <a:t> </a:t>
            </a:r>
            <a:r>
              <a:rPr b="1" lang="pt-BR" sz="900">
                <a:solidFill>
                  <a:srgbClr val="0066BB"/>
                </a:solidFill>
              </a:rPr>
              <a:t>getProduto</a:t>
            </a:r>
            <a:r>
              <a:rPr lang="pt-BR" sz="900">
                <a:solidFill>
                  <a:schemeClr val="dk1"/>
                </a:solidFill>
              </a:rPr>
              <a:t>()</a:t>
            </a:r>
            <a:r>
              <a:rPr lang="pt-BR" sz="900">
                <a:solidFill>
                  <a:srgbClr val="333333"/>
                </a:solidFill>
              </a:rPr>
              <a:t>:</a:t>
            </a:r>
            <a:r>
              <a:rPr lang="pt-BR" sz="900">
                <a:solidFill>
                  <a:schemeClr val="dk1"/>
                </a:solidFill>
              </a:rPr>
              <a:t> Produto {</a:t>
            </a:r>
            <a:endParaRPr sz="900">
              <a:solidFill>
                <a:schemeClr val="dk1"/>
              </a:solidFill>
            </a:endParaRPr>
          </a:p>
          <a:p>
            <a:pPr indent="0" lvl="0" marL="0" rtl="0" algn="l">
              <a:lnSpc>
                <a:spcPct val="100000"/>
              </a:lnSpc>
              <a:spcBef>
                <a:spcPts val="0"/>
              </a:spcBef>
              <a:spcAft>
                <a:spcPts val="0"/>
              </a:spcAft>
              <a:buNone/>
            </a:pPr>
            <a:r>
              <a:rPr lang="pt-BR" sz="900">
                <a:solidFill>
                  <a:schemeClr val="dk1"/>
                </a:solidFill>
              </a:rPr>
              <a:t>       </a:t>
            </a:r>
            <a:r>
              <a:rPr b="1" lang="pt-BR" sz="900">
                <a:solidFill>
                  <a:srgbClr val="008800"/>
                </a:solidFill>
              </a:rPr>
              <a:t>return</a:t>
            </a:r>
            <a:r>
              <a:rPr lang="pt-BR" sz="900">
                <a:solidFill>
                  <a:schemeClr val="dk1"/>
                </a:solidFill>
              </a:rPr>
              <a:t> </a:t>
            </a:r>
            <a:r>
              <a:rPr lang="pt-BR" sz="900">
                <a:solidFill>
                  <a:srgbClr val="996633"/>
                </a:solidFill>
              </a:rPr>
              <a:t>$this</a:t>
            </a:r>
            <a:r>
              <a:rPr lang="pt-BR" sz="900">
                <a:solidFill>
                  <a:srgbClr val="333333"/>
                </a:solidFill>
              </a:rPr>
              <a:t>-&gt;</a:t>
            </a:r>
            <a:r>
              <a:rPr lang="pt-BR" sz="900">
                <a:solidFill>
                  <a:srgbClr val="0000CC"/>
                </a:solidFill>
              </a:rPr>
              <a:t>produto</a:t>
            </a:r>
            <a:r>
              <a:rPr lang="pt-BR" sz="900">
                <a:solidFill>
                  <a:schemeClr val="dk1"/>
                </a:solidFill>
              </a:rPr>
              <a:t>; </a:t>
            </a:r>
            <a:endParaRPr sz="900">
              <a:solidFill>
                <a:schemeClr val="dk1"/>
              </a:solidFill>
            </a:endParaRPr>
          </a:p>
          <a:p>
            <a:pPr indent="0" lvl="0" marL="0" rtl="0" algn="l">
              <a:lnSpc>
                <a:spcPct val="100000"/>
              </a:lnSpc>
              <a:spcBef>
                <a:spcPts val="0"/>
              </a:spcBef>
              <a:spcAft>
                <a:spcPts val="0"/>
              </a:spcAft>
              <a:buNone/>
            </a:pPr>
            <a:r>
              <a:rPr lang="pt-BR" sz="900">
                <a:solidFill>
                  <a:schemeClr val="dk1"/>
                </a:solidFill>
              </a:rPr>
              <a:t>    }</a:t>
            </a:r>
            <a:endParaRPr sz="900">
              <a:solidFill>
                <a:schemeClr val="dk1"/>
              </a:solidFill>
            </a:endParaRPr>
          </a:p>
          <a:p>
            <a:pPr indent="0" lvl="0" marL="0" rtl="0" algn="l">
              <a:lnSpc>
                <a:spcPct val="100000"/>
              </a:lnSpc>
              <a:spcBef>
                <a:spcPts val="0"/>
              </a:spcBef>
              <a:spcAft>
                <a:spcPts val="0"/>
              </a:spcAft>
              <a:buNone/>
            </a:pPr>
            <a:r>
              <a:rPr lang="pt-BR" sz="900">
                <a:solidFill>
                  <a:schemeClr val="dk1"/>
                </a:solidFill>
              </a:rPr>
              <a:t>}</a:t>
            </a:r>
            <a:endParaRPr sz="900">
              <a:solidFill>
                <a:schemeClr val="dk1"/>
              </a:solidFill>
            </a:endParaRPr>
          </a:p>
          <a:p>
            <a:pPr indent="0" lvl="0" marL="0" rtl="0" algn="l">
              <a:lnSpc>
                <a:spcPct val="100000"/>
              </a:lnSpc>
              <a:spcBef>
                <a:spcPts val="0"/>
              </a:spcBef>
              <a:spcAft>
                <a:spcPts val="0"/>
              </a:spcAft>
              <a:buNone/>
            </a:pPr>
            <a:r>
              <a:rPr b="1" lang="pt-BR" sz="900">
                <a:solidFill>
                  <a:srgbClr val="008800"/>
                </a:solidFill>
              </a:rPr>
              <a:t>class</a:t>
            </a:r>
            <a:r>
              <a:rPr lang="pt-BR" sz="900">
                <a:solidFill>
                  <a:schemeClr val="dk1"/>
                </a:solidFill>
              </a:rPr>
              <a:t> </a:t>
            </a:r>
            <a:r>
              <a:rPr b="1" lang="pt-BR" sz="900">
                <a:solidFill>
                  <a:srgbClr val="BB0066"/>
                </a:solidFill>
              </a:rPr>
              <a:t>Produto</a:t>
            </a:r>
            <a:r>
              <a:rPr lang="pt-BR" sz="900">
                <a:solidFill>
                  <a:schemeClr val="dk1"/>
                </a:solidFill>
              </a:rPr>
              <a:t> {</a:t>
            </a:r>
            <a:endParaRPr sz="900">
              <a:solidFill>
                <a:schemeClr val="dk1"/>
              </a:solidFill>
            </a:endParaRPr>
          </a:p>
          <a:p>
            <a:pPr indent="0" lvl="0" marL="0" rtl="0" algn="l">
              <a:lnSpc>
                <a:spcPct val="100000"/>
              </a:lnSpc>
              <a:spcBef>
                <a:spcPts val="0"/>
              </a:spcBef>
              <a:spcAft>
                <a:spcPts val="0"/>
              </a:spcAft>
              <a:buNone/>
            </a:pPr>
            <a:r>
              <a:rPr lang="pt-BR" sz="900">
                <a:solidFill>
                  <a:schemeClr val="dk1"/>
                </a:solidFill>
              </a:rPr>
              <a:t>    </a:t>
            </a:r>
            <a:r>
              <a:rPr b="1" lang="pt-BR" sz="900">
                <a:solidFill>
                  <a:srgbClr val="008800"/>
                </a:solidFill>
              </a:rPr>
              <a:t>private</a:t>
            </a:r>
            <a:r>
              <a:rPr lang="pt-BR" sz="900">
                <a:solidFill>
                  <a:schemeClr val="dk1"/>
                </a:solidFill>
              </a:rPr>
              <a:t> </a:t>
            </a:r>
            <a:r>
              <a:rPr lang="pt-BR" sz="900">
                <a:solidFill>
                  <a:srgbClr val="996633"/>
                </a:solidFill>
              </a:rPr>
              <a:t>$atributo</a:t>
            </a:r>
            <a:r>
              <a:rPr lang="pt-BR" sz="900">
                <a:solidFill>
                  <a:schemeClr val="dk1"/>
                </a:solidFill>
              </a:rPr>
              <a:t>;</a:t>
            </a:r>
            <a:endParaRPr sz="900">
              <a:solidFill>
                <a:schemeClr val="dk1"/>
              </a:solidFill>
            </a:endParaRPr>
          </a:p>
          <a:p>
            <a:pPr indent="0" lvl="0" marL="0" rtl="0" algn="l">
              <a:lnSpc>
                <a:spcPct val="100000"/>
              </a:lnSpc>
              <a:spcBef>
                <a:spcPts val="0"/>
              </a:spcBef>
              <a:spcAft>
                <a:spcPts val="0"/>
              </a:spcAft>
              <a:buNone/>
            </a:pPr>
            <a:r>
              <a:rPr lang="pt-BR" sz="900">
                <a:solidFill>
                  <a:schemeClr val="dk1"/>
                </a:solidFill>
              </a:rPr>
              <a:t>}</a:t>
            </a:r>
            <a:endParaRPr sz="900">
              <a:solidFill>
                <a:schemeClr val="dk1"/>
              </a:solidFill>
            </a:endParaRPr>
          </a:p>
          <a:p>
            <a:pPr indent="0" lvl="0" marL="0" rtl="0" algn="l">
              <a:lnSpc>
                <a:spcPct val="100000"/>
              </a:lnSpc>
              <a:spcBef>
                <a:spcPts val="0"/>
              </a:spcBef>
              <a:spcAft>
                <a:spcPts val="0"/>
              </a:spcAft>
              <a:buNone/>
            </a:pPr>
            <a:r>
              <a:rPr lang="pt-BR" sz="900">
                <a:solidFill>
                  <a:srgbClr val="996633"/>
                </a:solidFill>
              </a:rPr>
              <a:t>$builder</a:t>
            </a:r>
            <a:r>
              <a:rPr lang="pt-BR" sz="900">
                <a:solidFill>
                  <a:schemeClr val="dk1"/>
                </a:solidFill>
              </a:rPr>
              <a:t> </a:t>
            </a:r>
            <a:r>
              <a:rPr lang="pt-BR" sz="900">
                <a:solidFill>
                  <a:srgbClr val="333333"/>
                </a:solidFill>
              </a:rPr>
              <a:t>=</a:t>
            </a:r>
            <a:r>
              <a:rPr lang="pt-BR" sz="900">
                <a:solidFill>
                  <a:schemeClr val="dk1"/>
                </a:solidFill>
              </a:rPr>
              <a:t> </a:t>
            </a:r>
            <a:r>
              <a:rPr b="1" lang="pt-BR" sz="900">
                <a:solidFill>
                  <a:srgbClr val="008800"/>
                </a:solidFill>
              </a:rPr>
              <a:t>new</a:t>
            </a:r>
            <a:r>
              <a:rPr lang="pt-BR" sz="900">
                <a:solidFill>
                  <a:schemeClr val="dk1"/>
                </a:solidFill>
              </a:rPr>
              <a:t> BuilderConcreto();</a:t>
            </a:r>
            <a:endParaRPr sz="900">
              <a:solidFill>
                <a:schemeClr val="dk1"/>
              </a:solidFill>
            </a:endParaRPr>
          </a:p>
          <a:p>
            <a:pPr indent="0" lvl="0" marL="0" rtl="0" algn="l">
              <a:lnSpc>
                <a:spcPct val="100000"/>
              </a:lnSpc>
              <a:spcBef>
                <a:spcPts val="0"/>
              </a:spcBef>
              <a:spcAft>
                <a:spcPts val="0"/>
              </a:spcAft>
              <a:buNone/>
            </a:pPr>
            <a:r>
              <a:rPr lang="pt-BR" sz="900">
                <a:solidFill>
                  <a:srgbClr val="996633"/>
                </a:solidFill>
              </a:rPr>
              <a:t>$diretor</a:t>
            </a:r>
            <a:r>
              <a:rPr lang="pt-BR" sz="900">
                <a:solidFill>
                  <a:schemeClr val="dk1"/>
                </a:solidFill>
              </a:rPr>
              <a:t> </a:t>
            </a:r>
            <a:r>
              <a:rPr lang="pt-BR" sz="900">
                <a:solidFill>
                  <a:srgbClr val="333333"/>
                </a:solidFill>
              </a:rPr>
              <a:t>=</a:t>
            </a:r>
            <a:r>
              <a:rPr lang="pt-BR" sz="900">
                <a:solidFill>
                  <a:schemeClr val="dk1"/>
                </a:solidFill>
              </a:rPr>
              <a:t> </a:t>
            </a:r>
            <a:r>
              <a:rPr b="1" lang="pt-BR" sz="900">
                <a:solidFill>
                  <a:srgbClr val="008800"/>
                </a:solidFill>
              </a:rPr>
              <a:t>new</a:t>
            </a:r>
            <a:r>
              <a:rPr lang="pt-BR" sz="900">
                <a:solidFill>
                  <a:schemeClr val="dk1"/>
                </a:solidFill>
              </a:rPr>
              <a:t> Diretor();</a:t>
            </a:r>
            <a:endParaRPr sz="900">
              <a:solidFill>
                <a:schemeClr val="dk1"/>
              </a:solidFill>
            </a:endParaRPr>
          </a:p>
          <a:p>
            <a:pPr indent="0" lvl="0" marL="0" rtl="0" algn="l">
              <a:lnSpc>
                <a:spcPct val="100000"/>
              </a:lnSpc>
              <a:spcBef>
                <a:spcPts val="0"/>
              </a:spcBef>
              <a:spcAft>
                <a:spcPts val="0"/>
              </a:spcAft>
              <a:buNone/>
            </a:pPr>
            <a:r>
              <a:rPr lang="pt-BR" sz="900">
                <a:solidFill>
                  <a:srgbClr val="996633"/>
                </a:solidFill>
              </a:rPr>
              <a:t>$diretor</a:t>
            </a:r>
            <a:r>
              <a:rPr lang="pt-BR" sz="900">
                <a:solidFill>
                  <a:srgbClr val="333333"/>
                </a:solidFill>
              </a:rPr>
              <a:t>-&gt;</a:t>
            </a:r>
            <a:r>
              <a:rPr lang="pt-BR" sz="900">
                <a:solidFill>
                  <a:srgbClr val="0000CC"/>
                </a:solidFill>
              </a:rPr>
              <a:t>construir</a:t>
            </a:r>
            <a:r>
              <a:rPr lang="pt-BR" sz="900">
                <a:solidFill>
                  <a:schemeClr val="dk1"/>
                </a:solidFill>
              </a:rPr>
              <a:t>(</a:t>
            </a:r>
            <a:r>
              <a:rPr lang="pt-BR" sz="900">
                <a:solidFill>
                  <a:srgbClr val="996633"/>
                </a:solidFill>
              </a:rPr>
              <a:t>$builder</a:t>
            </a:r>
            <a:r>
              <a:rPr lang="pt-BR" sz="900">
                <a:solidFill>
                  <a:schemeClr val="dk1"/>
                </a:solidFill>
              </a:rPr>
              <a:t>);</a:t>
            </a:r>
            <a:endParaRPr sz="900">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pt-BR" sz="900">
                <a:solidFill>
                  <a:srgbClr val="007020"/>
                </a:solidFill>
              </a:rPr>
              <a:t>var_dump</a:t>
            </a:r>
            <a:r>
              <a:rPr lang="pt-BR" sz="900">
                <a:solidFill>
                  <a:schemeClr val="dk1"/>
                </a:solidFill>
              </a:rPr>
              <a:t>(</a:t>
            </a:r>
            <a:r>
              <a:rPr lang="pt-BR" sz="900">
                <a:solidFill>
                  <a:srgbClr val="996633"/>
                </a:solidFill>
              </a:rPr>
              <a:t>$builder</a:t>
            </a:r>
            <a:r>
              <a:rPr lang="pt-BR" sz="900">
                <a:solidFill>
                  <a:srgbClr val="333333"/>
                </a:solidFill>
              </a:rPr>
              <a:t>-&gt;</a:t>
            </a:r>
            <a:r>
              <a:rPr lang="pt-BR" sz="900">
                <a:solidFill>
                  <a:srgbClr val="0000CC"/>
                </a:solidFill>
              </a:rPr>
              <a:t>getProduto</a:t>
            </a:r>
            <a:r>
              <a:rPr lang="pt-BR" sz="900">
                <a:solidFill>
                  <a:schemeClr val="dk1"/>
                </a:solidFill>
              </a:rPr>
              <a:t>());</a:t>
            </a:r>
            <a:endParaRPr sz="900">
              <a:solidFill>
                <a:schemeClr val="dk1"/>
              </a:solidFill>
            </a:endParaRPr>
          </a:p>
          <a:p>
            <a:pPr indent="0" lvl="0" marL="0" rtl="0" algn="l">
              <a:lnSpc>
                <a:spcPct val="100000"/>
              </a:lnSpc>
              <a:spcBef>
                <a:spcPts val="0"/>
              </a:spcBef>
              <a:spcAft>
                <a:spcPts val="0"/>
              </a:spcAft>
              <a:buNone/>
            </a:pPr>
            <a:r>
              <a:t/>
            </a:r>
            <a:endParaRPr sz="900">
              <a:solidFill>
                <a:srgbClr val="557799"/>
              </a:solidFill>
            </a:endParaRPr>
          </a:p>
        </p:txBody>
      </p:sp>
      <p:pic>
        <p:nvPicPr>
          <p:cNvPr id="3902" name="Google Shape;3902;p482"/>
          <p:cNvPicPr preferRelativeResize="0"/>
          <p:nvPr/>
        </p:nvPicPr>
        <p:blipFill>
          <a:blip r:embed="rId3">
            <a:alphaModFix/>
          </a:blip>
          <a:stretch>
            <a:fillRect/>
          </a:stretch>
        </p:blipFill>
        <p:spPr>
          <a:xfrm>
            <a:off x="4572000" y="1565775"/>
            <a:ext cx="4105275" cy="2390775"/>
          </a:xfrm>
          <a:prstGeom prst="rect">
            <a:avLst/>
          </a:prstGeom>
          <a:noFill/>
          <a:ln>
            <a:noFill/>
          </a:ln>
        </p:spPr>
      </p:pic>
    </p:spTree>
  </p:cSld>
  <p:clrMapOvr>
    <a:masterClrMapping/>
  </p:clrMapOvr>
</p:sld>
</file>

<file path=ppt/slides/slide4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6" name="Shape 3906"/>
        <p:cNvGrpSpPr/>
        <p:nvPr/>
      </p:nvGrpSpPr>
      <p:grpSpPr>
        <a:xfrm>
          <a:off x="0" y="0"/>
          <a:ext cx="0" cy="0"/>
          <a:chOff x="0" y="0"/>
          <a:chExt cx="0" cy="0"/>
        </a:xfrm>
      </p:grpSpPr>
      <p:sp>
        <p:nvSpPr>
          <p:cNvPr id="3907" name="Google Shape;3907;p48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Builder (Exemplo - parte 1)</a:t>
            </a:r>
            <a:endParaRPr/>
          </a:p>
        </p:txBody>
      </p:sp>
      <p:sp>
        <p:nvSpPr>
          <p:cNvPr id="3908" name="Google Shape;3908;p483"/>
          <p:cNvSpPr txBox="1"/>
          <p:nvPr/>
        </p:nvSpPr>
        <p:spPr>
          <a:xfrm>
            <a:off x="4824125" y="1220325"/>
            <a:ext cx="4091400" cy="30000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pt-BR" sz="1100">
                <a:solidFill>
                  <a:srgbClr val="008800"/>
                </a:solidFill>
              </a:rPr>
              <a:t>abstract</a:t>
            </a:r>
            <a:r>
              <a:rPr lang="pt-BR" sz="1100">
                <a:solidFill>
                  <a:schemeClr val="dk1"/>
                </a:solidFill>
              </a:rPr>
              <a:t> </a:t>
            </a:r>
            <a:r>
              <a:rPr b="1" lang="pt-BR" sz="1100">
                <a:solidFill>
                  <a:srgbClr val="008800"/>
                </a:solidFill>
              </a:rPr>
              <a:t>class</a:t>
            </a:r>
            <a:r>
              <a:rPr lang="pt-BR" sz="1100">
                <a:solidFill>
                  <a:schemeClr val="dk1"/>
                </a:solidFill>
              </a:rPr>
              <a:t> </a:t>
            </a:r>
            <a:r>
              <a:rPr b="1" lang="pt-BR" sz="1100">
                <a:solidFill>
                  <a:srgbClr val="BB0066"/>
                </a:solidFill>
              </a:rPr>
              <a:t>Diretor</a:t>
            </a:r>
            <a:r>
              <a:rPr lang="pt-BR" sz="1100">
                <a:solidFill>
                  <a:schemeClr val="dk1"/>
                </a:solidFill>
              </a:rPr>
              <a:t> {</a:t>
            </a:r>
            <a:endParaRPr sz="1100">
              <a:solidFill>
                <a:schemeClr val="dk1"/>
              </a:solidFill>
            </a:endParaRPr>
          </a:p>
          <a:p>
            <a:pPr indent="0" lvl="0" marL="0" rtl="0" algn="l">
              <a:spcBef>
                <a:spcPts val="0"/>
              </a:spcBef>
              <a:spcAft>
                <a:spcPts val="0"/>
              </a:spcAft>
              <a:buNone/>
            </a:pPr>
            <a:r>
              <a:t/>
            </a:r>
            <a:endParaRPr sz="1100">
              <a:solidFill>
                <a:schemeClr val="dk1"/>
              </a:solidFill>
            </a:endParaRPr>
          </a:p>
          <a:p>
            <a:pPr indent="0" lvl="0" marL="0" rtl="0" algn="l">
              <a:spcBef>
                <a:spcPts val="0"/>
              </a:spcBef>
              <a:spcAft>
                <a:spcPts val="0"/>
              </a:spcAft>
              <a:buNone/>
            </a:pPr>
            <a:r>
              <a:rPr lang="pt-BR" sz="1100">
                <a:solidFill>
                  <a:schemeClr val="dk1"/>
                </a:solidFill>
              </a:rPr>
              <a:t>    </a:t>
            </a:r>
            <a:r>
              <a:rPr b="1" lang="pt-BR" sz="1100">
                <a:solidFill>
                  <a:srgbClr val="008800"/>
                </a:solidFill>
              </a:rPr>
              <a:t>protected</a:t>
            </a:r>
            <a:r>
              <a:rPr lang="pt-BR" sz="1100">
                <a:solidFill>
                  <a:schemeClr val="dk1"/>
                </a:solidFill>
              </a:rPr>
              <a:t> Builder </a:t>
            </a:r>
            <a:r>
              <a:rPr lang="pt-BR" sz="1100">
                <a:solidFill>
                  <a:srgbClr val="996633"/>
                </a:solidFill>
              </a:rPr>
              <a:t>$builder</a:t>
            </a:r>
            <a:r>
              <a:rPr lang="pt-BR" sz="1100">
                <a:solidFill>
                  <a:schemeClr val="dk1"/>
                </a:solidFill>
              </a:rPr>
              <a:t>;</a:t>
            </a:r>
            <a:endParaRPr sz="1100">
              <a:solidFill>
                <a:schemeClr val="dk1"/>
              </a:solidFill>
            </a:endParaRPr>
          </a:p>
          <a:p>
            <a:pPr indent="0" lvl="0" marL="0" rtl="0" algn="l">
              <a:spcBef>
                <a:spcPts val="0"/>
              </a:spcBef>
              <a:spcAft>
                <a:spcPts val="0"/>
              </a:spcAft>
              <a:buNone/>
            </a:pPr>
            <a:r>
              <a:t/>
            </a:r>
            <a:endParaRPr sz="1100">
              <a:solidFill>
                <a:schemeClr val="dk1"/>
              </a:solidFill>
            </a:endParaRPr>
          </a:p>
          <a:p>
            <a:pPr indent="0" lvl="0" marL="0" rtl="0" algn="l">
              <a:spcBef>
                <a:spcPts val="0"/>
              </a:spcBef>
              <a:spcAft>
                <a:spcPts val="0"/>
              </a:spcAft>
              <a:buNone/>
            </a:pPr>
            <a:r>
              <a:rPr lang="pt-BR" sz="1100">
                <a:solidFill>
                  <a:schemeClr val="dk1"/>
                </a:solidFill>
              </a:rPr>
              <a:t>    </a:t>
            </a:r>
            <a:r>
              <a:rPr b="1" lang="pt-BR" sz="1100">
                <a:solidFill>
                  <a:srgbClr val="008800"/>
                </a:solidFill>
              </a:rPr>
              <a:t>public</a:t>
            </a:r>
            <a:r>
              <a:rPr lang="pt-BR" sz="1100">
                <a:solidFill>
                  <a:schemeClr val="dk1"/>
                </a:solidFill>
              </a:rPr>
              <a:t> </a:t>
            </a:r>
            <a:r>
              <a:rPr b="1" lang="pt-BR" sz="1100">
                <a:solidFill>
                  <a:srgbClr val="008800"/>
                </a:solidFill>
              </a:rPr>
              <a:t>function</a:t>
            </a:r>
            <a:r>
              <a:rPr lang="pt-BR" sz="1100">
                <a:solidFill>
                  <a:schemeClr val="dk1"/>
                </a:solidFill>
              </a:rPr>
              <a:t> </a:t>
            </a:r>
            <a:r>
              <a:rPr b="1" lang="pt-BR" sz="1100">
                <a:solidFill>
                  <a:srgbClr val="0066BB"/>
                </a:solidFill>
              </a:rPr>
              <a:t>__construct</a:t>
            </a:r>
            <a:r>
              <a:rPr lang="pt-BR" sz="1100">
                <a:solidFill>
                  <a:schemeClr val="dk1"/>
                </a:solidFill>
              </a:rPr>
              <a:t>(Builder </a:t>
            </a:r>
            <a:r>
              <a:rPr lang="pt-BR" sz="1100">
                <a:solidFill>
                  <a:srgbClr val="996633"/>
                </a:solidFill>
              </a:rPr>
              <a:t>$builder</a:t>
            </a:r>
            <a:r>
              <a:rPr lang="pt-BR" sz="1100">
                <a:solidFill>
                  <a:schemeClr val="dk1"/>
                </a:solidFill>
              </a:rPr>
              <a:t>) {</a:t>
            </a:r>
            <a:endParaRPr sz="1100">
              <a:solidFill>
                <a:schemeClr val="dk1"/>
              </a:solidFill>
            </a:endParaRPr>
          </a:p>
          <a:p>
            <a:pPr indent="0" lvl="0" marL="0" rtl="0" algn="l">
              <a:spcBef>
                <a:spcPts val="0"/>
              </a:spcBef>
              <a:spcAft>
                <a:spcPts val="0"/>
              </a:spcAft>
              <a:buNone/>
            </a:pPr>
            <a:r>
              <a:rPr lang="pt-BR" sz="1100">
                <a:solidFill>
                  <a:schemeClr val="dk1"/>
                </a:solidFill>
              </a:rPr>
              <a:t>        </a:t>
            </a:r>
            <a:r>
              <a:rPr lang="pt-BR" sz="1100">
                <a:solidFill>
                  <a:srgbClr val="996633"/>
                </a:solidFill>
              </a:rPr>
              <a:t>$this</a:t>
            </a:r>
            <a:r>
              <a:rPr lang="pt-BR" sz="1100">
                <a:solidFill>
                  <a:srgbClr val="333333"/>
                </a:solidFill>
              </a:rPr>
              <a:t>-&gt;</a:t>
            </a:r>
            <a:r>
              <a:rPr lang="pt-BR" sz="1100">
                <a:solidFill>
                  <a:srgbClr val="0000CC"/>
                </a:solidFill>
              </a:rPr>
              <a:t>builder</a:t>
            </a:r>
            <a:r>
              <a:rPr lang="pt-BR" sz="1100">
                <a:solidFill>
                  <a:schemeClr val="dk1"/>
                </a:solidFill>
              </a:rPr>
              <a:t> </a:t>
            </a:r>
            <a:r>
              <a:rPr lang="pt-BR" sz="1100">
                <a:solidFill>
                  <a:srgbClr val="333333"/>
                </a:solidFill>
              </a:rPr>
              <a:t>=</a:t>
            </a:r>
            <a:r>
              <a:rPr lang="pt-BR" sz="1100">
                <a:solidFill>
                  <a:schemeClr val="dk1"/>
                </a:solidFill>
              </a:rPr>
              <a:t> </a:t>
            </a:r>
            <a:r>
              <a:rPr lang="pt-BR" sz="1100">
                <a:solidFill>
                  <a:srgbClr val="996633"/>
                </a:solidFill>
              </a:rPr>
              <a:t>$builder</a:t>
            </a:r>
            <a:r>
              <a:rPr lang="pt-BR" sz="1100">
                <a:solidFill>
                  <a:schemeClr val="dk1"/>
                </a:solidFill>
              </a:rPr>
              <a:t>;</a:t>
            </a:r>
            <a:endParaRPr sz="1100">
              <a:solidFill>
                <a:schemeClr val="dk1"/>
              </a:solidFill>
            </a:endParaRPr>
          </a:p>
          <a:p>
            <a:pPr indent="0" lvl="0" marL="0" rtl="0" algn="l">
              <a:spcBef>
                <a:spcPts val="0"/>
              </a:spcBef>
              <a:spcAft>
                <a:spcPts val="0"/>
              </a:spcAft>
              <a:buNone/>
            </a:pPr>
            <a:r>
              <a:rPr lang="pt-BR" sz="1100">
                <a:solidFill>
                  <a:schemeClr val="dk1"/>
                </a:solidFill>
              </a:rPr>
              <a:t>    }</a:t>
            </a:r>
            <a:endParaRPr sz="1100">
              <a:solidFill>
                <a:schemeClr val="dk1"/>
              </a:solidFill>
            </a:endParaRPr>
          </a:p>
          <a:p>
            <a:pPr indent="0" lvl="0" marL="0" rtl="0" algn="l">
              <a:spcBef>
                <a:spcPts val="0"/>
              </a:spcBef>
              <a:spcAft>
                <a:spcPts val="0"/>
              </a:spcAft>
              <a:buNone/>
            </a:pPr>
            <a:r>
              <a:rPr lang="pt-BR" sz="1100">
                <a:solidFill>
                  <a:schemeClr val="dk1"/>
                </a:solidFill>
              </a:rPr>
              <a:t>    </a:t>
            </a:r>
            <a:r>
              <a:rPr b="1" lang="pt-BR" sz="1100">
                <a:solidFill>
                  <a:srgbClr val="008800"/>
                </a:solidFill>
              </a:rPr>
              <a:t>public</a:t>
            </a:r>
            <a:r>
              <a:rPr lang="pt-BR" sz="1100">
                <a:solidFill>
                  <a:schemeClr val="dk1"/>
                </a:solidFill>
              </a:rPr>
              <a:t> </a:t>
            </a:r>
            <a:r>
              <a:rPr b="1" lang="pt-BR" sz="1100">
                <a:solidFill>
                  <a:srgbClr val="008800"/>
                </a:solidFill>
              </a:rPr>
              <a:t>abstract</a:t>
            </a:r>
            <a:r>
              <a:rPr lang="pt-BR" sz="1100">
                <a:solidFill>
                  <a:schemeClr val="dk1"/>
                </a:solidFill>
              </a:rPr>
              <a:t> </a:t>
            </a:r>
            <a:r>
              <a:rPr b="1" lang="pt-BR" sz="1100">
                <a:solidFill>
                  <a:srgbClr val="008800"/>
                </a:solidFill>
              </a:rPr>
              <a:t>function</a:t>
            </a:r>
            <a:r>
              <a:rPr lang="pt-BR" sz="1100">
                <a:solidFill>
                  <a:schemeClr val="dk1"/>
                </a:solidFill>
              </a:rPr>
              <a:t> </a:t>
            </a:r>
            <a:r>
              <a:rPr b="1" lang="pt-BR" sz="1100">
                <a:solidFill>
                  <a:srgbClr val="0066BB"/>
                </a:solidFill>
              </a:rPr>
              <a:t>construir</a:t>
            </a:r>
            <a:r>
              <a:rPr lang="pt-BR" sz="1100">
                <a:solidFill>
                  <a:schemeClr val="dk1"/>
                </a:solidFill>
              </a:rPr>
              <a:t>(string </a:t>
            </a:r>
            <a:r>
              <a:rPr lang="pt-BR" sz="1100">
                <a:solidFill>
                  <a:srgbClr val="996633"/>
                </a:solidFill>
              </a:rPr>
              <a:t>$inputFileName</a:t>
            </a:r>
            <a:r>
              <a:rPr lang="pt-BR" sz="1100">
                <a:solidFill>
                  <a:schemeClr val="dk1"/>
                </a:solidFill>
              </a:rPr>
              <a:t>);</a:t>
            </a:r>
            <a:endParaRPr sz="1100">
              <a:solidFill>
                <a:schemeClr val="dk1"/>
              </a:solidFill>
            </a:endParaRPr>
          </a:p>
          <a:p>
            <a:pPr indent="0" lvl="0" marL="0" rtl="0" algn="l">
              <a:lnSpc>
                <a:spcPct val="125000"/>
              </a:lnSpc>
              <a:spcBef>
                <a:spcPts val="0"/>
              </a:spcBef>
              <a:spcAft>
                <a:spcPts val="0"/>
              </a:spcAft>
              <a:buNone/>
            </a:pPr>
            <a:r>
              <a:rPr lang="pt-BR" sz="1100">
                <a:solidFill>
                  <a:schemeClr val="dk1"/>
                </a:solidFill>
              </a:rPr>
              <a:t>}</a:t>
            </a:r>
            <a:endParaRPr sz="1100">
              <a:solidFill>
                <a:schemeClr val="dk1"/>
              </a:solidFill>
            </a:endParaRPr>
          </a:p>
        </p:txBody>
      </p:sp>
      <p:sp>
        <p:nvSpPr>
          <p:cNvPr id="3909" name="Google Shape;3909;p483"/>
          <p:cNvSpPr txBox="1"/>
          <p:nvPr/>
        </p:nvSpPr>
        <p:spPr>
          <a:xfrm>
            <a:off x="433675" y="1220325"/>
            <a:ext cx="3701400" cy="30000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pt-BR" sz="1100">
                <a:solidFill>
                  <a:srgbClr val="008800"/>
                </a:solidFill>
              </a:rPr>
              <a:t>abstract</a:t>
            </a:r>
            <a:r>
              <a:rPr lang="pt-BR" sz="1100">
                <a:solidFill>
                  <a:schemeClr val="dk1"/>
                </a:solidFill>
              </a:rPr>
              <a:t> </a:t>
            </a:r>
            <a:r>
              <a:rPr b="1" lang="pt-BR" sz="1100">
                <a:solidFill>
                  <a:srgbClr val="008800"/>
                </a:solidFill>
              </a:rPr>
              <a:t>class</a:t>
            </a:r>
            <a:r>
              <a:rPr lang="pt-BR" sz="1100">
                <a:solidFill>
                  <a:schemeClr val="dk1"/>
                </a:solidFill>
              </a:rPr>
              <a:t> </a:t>
            </a:r>
            <a:r>
              <a:rPr b="1" lang="pt-BR" sz="1100">
                <a:solidFill>
                  <a:srgbClr val="BB0066"/>
                </a:solidFill>
              </a:rPr>
              <a:t>Builder</a:t>
            </a:r>
            <a:r>
              <a:rPr lang="pt-BR" sz="1100">
                <a:solidFill>
                  <a:schemeClr val="dk1"/>
                </a:solidFill>
              </a:rPr>
              <a:t> {</a:t>
            </a:r>
            <a:endParaRPr sz="1100">
              <a:solidFill>
                <a:schemeClr val="dk1"/>
              </a:solidFill>
            </a:endParaRPr>
          </a:p>
          <a:p>
            <a:pPr indent="0" lvl="0" marL="0" rtl="0" algn="l">
              <a:spcBef>
                <a:spcPts val="0"/>
              </a:spcBef>
              <a:spcAft>
                <a:spcPts val="0"/>
              </a:spcAft>
              <a:buNone/>
            </a:pPr>
            <a:r>
              <a:t/>
            </a:r>
            <a:endParaRPr sz="1100">
              <a:solidFill>
                <a:schemeClr val="dk1"/>
              </a:solidFill>
            </a:endParaRPr>
          </a:p>
          <a:p>
            <a:pPr indent="0" lvl="0" marL="0" rtl="0" algn="l">
              <a:spcBef>
                <a:spcPts val="0"/>
              </a:spcBef>
              <a:spcAft>
                <a:spcPts val="0"/>
              </a:spcAft>
              <a:buNone/>
            </a:pPr>
            <a:r>
              <a:rPr lang="pt-BR" sz="1100">
                <a:solidFill>
                  <a:schemeClr val="dk1"/>
                </a:solidFill>
              </a:rPr>
              <a:t>    </a:t>
            </a:r>
            <a:r>
              <a:rPr b="1" lang="pt-BR" sz="1100">
                <a:solidFill>
                  <a:srgbClr val="008800"/>
                </a:solidFill>
              </a:rPr>
              <a:t>protected</a:t>
            </a:r>
            <a:r>
              <a:rPr lang="pt-BR" sz="1100">
                <a:solidFill>
                  <a:schemeClr val="dk1"/>
                </a:solidFill>
              </a:rPr>
              <a:t> string </a:t>
            </a:r>
            <a:r>
              <a:rPr lang="pt-BR" sz="1100">
                <a:solidFill>
                  <a:srgbClr val="996633"/>
                </a:solidFill>
              </a:rPr>
              <a:t>$resultado</a:t>
            </a:r>
            <a:r>
              <a:rPr lang="pt-BR" sz="1100">
                <a:solidFill>
                  <a:schemeClr val="dk1"/>
                </a:solidFill>
              </a:rPr>
              <a:t> </a:t>
            </a:r>
            <a:r>
              <a:rPr lang="pt-BR" sz="1100">
                <a:solidFill>
                  <a:srgbClr val="333333"/>
                </a:solidFill>
              </a:rPr>
              <a:t>=</a:t>
            </a:r>
            <a:r>
              <a:rPr lang="pt-BR" sz="1100">
                <a:solidFill>
                  <a:schemeClr val="dk1"/>
                </a:solidFill>
              </a:rPr>
              <a:t> </a:t>
            </a:r>
            <a:r>
              <a:rPr lang="pt-BR" sz="1100">
                <a:solidFill>
                  <a:schemeClr val="dk1"/>
                </a:solidFill>
                <a:highlight>
                  <a:srgbClr val="FFF0F0"/>
                </a:highlight>
              </a:rPr>
              <a:t>""</a:t>
            </a:r>
            <a:r>
              <a:rPr lang="pt-BR" sz="1100">
                <a:solidFill>
                  <a:schemeClr val="dk1"/>
                </a:solidFill>
              </a:rPr>
              <a:t>;</a:t>
            </a:r>
            <a:endParaRPr sz="1100">
              <a:solidFill>
                <a:schemeClr val="dk1"/>
              </a:solidFill>
            </a:endParaRPr>
          </a:p>
          <a:p>
            <a:pPr indent="0" lvl="0" marL="0" rtl="0" algn="l">
              <a:spcBef>
                <a:spcPts val="0"/>
              </a:spcBef>
              <a:spcAft>
                <a:spcPts val="0"/>
              </a:spcAft>
              <a:buNone/>
            </a:pPr>
            <a:r>
              <a:t/>
            </a:r>
            <a:endParaRPr sz="1100">
              <a:solidFill>
                <a:schemeClr val="dk1"/>
              </a:solidFill>
            </a:endParaRPr>
          </a:p>
          <a:p>
            <a:pPr indent="0" lvl="0" marL="0" rtl="0" algn="l">
              <a:spcBef>
                <a:spcPts val="0"/>
              </a:spcBef>
              <a:spcAft>
                <a:spcPts val="0"/>
              </a:spcAft>
              <a:buNone/>
            </a:pPr>
            <a:r>
              <a:rPr lang="pt-BR" sz="1100">
                <a:solidFill>
                  <a:schemeClr val="dk1"/>
                </a:solidFill>
              </a:rPr>
              <a:t>    </a:t>
            </a:r>
            <a:r>
              <a:rPr b="1" lang="pt-BR" sz="1100">
                <a:solidFill>
                  <a:srgbClr val="008800"/>
                </a:solidFill>
              </a:rPr>
              <a:t>abstract</a:t>
            </a:r>
            <a:r>
              <a:rPr lang="pt-BR" sz="1100">
                <a:solidFill>
                  <a:schemeClr val="dk1"/>
                </a:solidFill>
              </a:rPr>
              <a:t> </a:t>
            </a:r>
            <a:r>
              <a:rPr b="1" lang="pt-BR" sz="1100">
                <a:solidFill>
                  <a:srgbClr val="008800"/>
                </a:solidFill>
              </a:rPr>
              <a:t>function</a:t>
            </a:r>
            <a:r>
              <a:rPr lang="pt-BR" sz="1100">
                <a:solidFill>
                  <a:schemeClr val="dk1"/>
                </a:solidFill>
              </a:rPr>
              <a:t> </a:t>
            </a:r>
            <a:r>
              <a:rPr b="1" lang="pt-BR" sz="1100">
                <a:solidFill>
                  <a:srgbClr val="0066BB"/>
                </a:solidFill>
              </a:rPr>
              <a:t>incluirCabecalho</a:t>
            </a:r>
            <a:r>
              <a:rPr lang="pt-BR" sz="1100">
                <a:solidFill>
                  <a:schemeClr val="dk1"/>
                </a:solidFill>
              </a:rPr>
              <a:t>(</a:t>
            </a:r>
            <a:r>
              <a:rPr b="1" lang="pt-BR" sz="1100">
                <a:solidFill>
                  <a:srgbClr val="008800"/>
                </a:solidFill>
              </a:rPr>
              <a:t>array</a:t>
            </a:r>
            <a:r>
              <a:rPr lang="pt-BR" sz="1100">
                <a:solidFill>
                  <a:schemeClr val="dk1"/>
                </a:solidFill>
              </a:rPr>
              <a:t> </a:t>
            </a:r>
            <a:r>
              <a:rPr lang="pt-BR" sz="1100">
                <a:solidFill>
                  <a:srgbClr val="996633"/>
                </a:solidFill>
              </a:rPr>
              <a:t>$header</a:t>
            </a:r>
            <a:r>
              <a:rPr lang="pt-BR" sz="1100">
                <a:solidFill>
                  <a:schemeClr val="dk1"/>
                </a:solidFill>
              </a:rPr>
              <a:t>);</a:t>
            </a:r>
            <a:endParaRPr sz="1100">
              <a:solidFill>
                <a:schemeClr val="dk1"/>
              </a:solidFill>
            </a:endParaRPr>
          </a:p>
          <a:p>
            <a:pPr indent="0" lvl="0" marL="0" rtl="0" algn="l">
              <a:spcBef>
                <a:spcPts val="0"/>
              </a:spcBef>
              <a:spcAft>
                <a:spcPts val="0"/>
              </a:spcAft>
              <a:buNone/>
            </a:pPr>
            <a:r>
              <a:rPr lang="pt-BR" sz="1100">
                <a:solidFill>
                  <a:schemeClr val="dk1"/>
                </a:solidFill>
              </a:rPr>
              <a:t>    </a:t>
            </a:r>
            <a:r>
              <a:rPr b="1" lang="pt-BR" sz="1100">
                <a:solidFill>
                  <a:srgbClr val="008800"/>
                </a:solidFill>
              </a:rPr>
              <a:t>abstract</a:t>
            </a:r>
            <a:r>
              <a:rPr lang="pt-BR" sz="1100">
                <a:solidFill>
                  <a:schemeClr val="dk1"/>
                </a:solidFill>
              </a:rPr>
              <a:t> </a:t>
            </a:r>
            <a:r>
              <a:rPr b="1" lang="pt-BR" sz="1100">
                <a:solidFill>
                  <a:srgbClr val="008800"/>
                </a:solidFill>
              </a:rPr>
              <a:t>function</a:t>
            </a:r>
            <a:r>
              <a:rPr lang="pt-BR" sz="1100">
                <a:solidFill>
                  <a:schemeClr val="dk1"/>
                </a:solidFill>
              </a:rPr>
              <a:t> </a:t>
            </a:r>
            <a:r>
              <a:rPr b="1" lang="pt-BR" sz="1100">
                <a:solidFill>
                  <a:srgbClr val="0066BB"/>
                </a:solidFill>
              </a:rPr>
              <a:t>incluirLinha</a:t>
            </a:r>
            <a:r>
              <a:rPr lang="pt-BR" sz="1100">
                <a:solidFill>
                  <a:schemeClr val="dk1"/>
                </a:solidFill>
              </a:rPr>
              <a:t>(</a:t>
            </a:r>
            <a:r>
              <a:rPr b="1" lang="pt-BR" sz="1100">
                <a:solidFill>
                  <a:srgbClr val="008800"/>
                </a:solidFill>
              </a:rPr>
              <a:t>array</a:t>
            </a:r>
            <a:r>
              <a:rPr lang="pt-BR" sz="1100">
                <a:solidFill>
                  <a:schemeClr val="dk1"/>
                </a:solidFill>
              </a:rPr>
              <a:t> </a:t>
            </a:r>
            <a:r>
              <a:rPr lang="pt-BR" sz="1100">
                <a:solidFill>
                  <a:srgbClr val="996633"/>
                </a:solidFill>
              </a:rPr>
              <a:t>$line</a:t>
            </a:r>
            <a:r>
              <a:rPr lang="pt-BR" sz="1100">
                <a:solidFill>
                  <a:schemeClr val="dk1"/>
                </a:solidFill>
              </a:rPr>
              <a:t>);</a:t>
            </a:r>
            <a:endParaRPr sz="1100">
              <a:solidFill>
                <a:schemeClr val="dk1"/>
              </a:solidFill>
            </a:endParaRPr>
          </a:p>
          <a:p>
            <a:pPr indent="0" lvl="0" marL="0" rtl="0" algn="l">
              <a:spcBef>
                <a:spcPts val="0"/>
              </a:spcBef>
              <a:spcAft>
                <a:spcPts val="0"/>
              </a:spcAft>
              <a:buNone/>
            </a:pPr>
            <a:r>
              <a:rPr lang="pt-BR" sz="1100">
                <a:solidFill>
                  <a:schemeClr val="dk1"/>
                </a:solidFill>
              </a:rPr>
              <a:t>    </a:t>
            </a:r>
            <a:r>
              <a:rPr b="1" lang="pt-BR" sz="1100">
                <a:solidFill>
                  <a:srgbClr val="008800"/>
                </a:solidFill>
              </a:rPr>
              <a:t>abstract</a:t>
            </a:r>
            <a:r>
              <a:rPr lang="pt-BR" sz="1100">
                <a:solidFill>
                  <a:schemeClr val="dk1"/>
                </a:solidFill>
              </a:rPr>
              <a:t> </a:t>
            </a:r>
            <a:r>
              <a:rPr b="1" lang="pt-BR" sz="1100">
                <a:solidFill>
                  <a:srgbClr val="008800"/>
                </a:solidFill>
              </a:rPr>
              <a:t>function</a:t>
            </a:r>
            <a:r>
              <a:rPr lang="pt-BR" sz="1100">
                <a:solidFill>
                  <a:schemeClr val="dk1"/>
                </a:solidFill>
              </a:rPr>
              <a:t> </a:t>
            </a:r>
            <a:r>
              <a:rPr b="1" lang="pt-BR" sz="1100">
                <a:solidFill>
                  <a:srgbClr val="0066BB"/>
                </a:solidFill>
              </a:rPr>
              <a:t>finalizar</a:t>
            </a:r>
            <a:r>
              <a:rPr lang="pt-BR" sz="1100">
                <a:solidFill>
                  <a:schemeClr val="dk1"/>
                </a:solidFill>
              </a:rPr>
              <a:t>();</a:t>
            </a:r>
            <a:endParaRPr sz="1100">
              <a:solidFill>
                <a:schemeClr val="dk1"/>
              </a:solidFill>
            </a:endParaRPr>
          </a:p>
          <a:p>
            <a:pPr indent="0" lvl="0" marL="0" rtl="0" algn="l">
              <a:spcBef>
                <a:spcPts val="0"/>
              </a:spcBef>
              <a:spcAft>
                <a:spcPts val="0"/>
              </a:spcAft>
              <a:buNone/>
            </a:pPr>
            <a:r>
              <a:rPr lang="pt-BR" sz="1100">
                <a:solidFill>
                  <a:schemeClr val="dk1"/>
                </a:solidFill>
              </a:rPr>
              <a:t>    </a:t>
            </a:r>
            <a:endParaRPr sz="1100">
              <a:solidFill>
                <a:schemeClr val="dk1"/>
              </a:solidFill>
            </a:endParaRPr>
          </a:p>
          <a:p>
            <a:pPr indent="0" lvl="0" marL="0" rtl="0" algn="l">
              <a:spcBef>
                <a:spcPts val="0"/>
              </a:spcBef>
              <a:spcAft>
                <a:spcPts val="0"/>
              </a:spcAft>
              <a:buNone/>
            </a:pPr>
            <a:r>
              <a:rPr lang="pt-BR" sz="1100">
                <a:solidFill>
                  <a:schemeClr val="dk1"/>
                </a:solidFill>
              </a:rPr>
              <a:t>    </a:t>
            </a:r>
            <a:r>
              <a:rPr b="1" lang="pt-BR" sz="1100">
                <a:solidFill>
                  <a:srgbClr val="008800"/>
                </a:solidFill>
              </a:rPr>
              <a:t>public</a:t>
            </a:r>
            <a:r>
              <a:rPr lang="pt-BR" sz="1100">
                <a:solidFill>
                  <a:schemeClr val="dk1"/>
                </a:solidFill>
              </a:rPr>
              <a:t> </a:t>
            </a:r>
            <a:r>
              <a:rPr b="1" lang="pt-BR" sz="1100">
                <a:solidFill>
                  <a:srgbClr val="008800"/>
                </a:solidFill>
              </a:rPr>
              <a:t>function</a:t>
            </a:r>
            <a:r>
              <a:rPr lang="pt-BR" sz="1100">
                <a:solidFill>
                  <a:schemeClr val="dk1"/>
                </a:solidFill>
              </a:rPr>
              <a:t> </a:t>
            </a:r>
            <a:r>
              <a:rPr b="1" lang="pt-BR" sz="1100">
                <a:solidFill>
                  <a:srgbClr val="0066BB"/>
                </a:solidFill>
              </a:rPr>
              <a:t>getResultado</a:t>
            </a:r>
            <a:r>
              <a:rPr lang="pt-BR" sz="1100">
                <a:solidFill>
                  <a:schemeClr val="dk1"/>
                </a:solidFill>
              </a:rPr>
              <a:t>() </a:t>
            </a:r>
            <a:r>
              <a:rPr lang="pt-BR" sz="1100">
                <a:solidFill>
                  <a:srgbClr val="333333"/>
                </a:solidFill>
              </a:rPr>
              <a:t>:</a:t>
            </a:r>
            <a:r>
              <a:rPr lang="pt-BR" sz="1100">
                <a:solidFill>
                  <a:schemeClr val="dk1"/>
                </a:solidFill>
              </a:rPr>
              <a:t> string {</a:t>
            </a:r>
            <a:endParaRPr sz="1100">
              <a:solidFill>
                <a:schemeClr val="dk1"/>
              </a:solidFill>
            </a:endParaRPr>
          </a:p>
          <a:p>
            <a:pPr indent="0" lvl="0" marL="0" rtl="0" algn="l">
              <a:spcBef>
                <a:spcPts val="0"/>
              </a:spcBef>
              <a:spcAft>
                <a:spcPts val="0"/>
              </a:spcAft>
              <a:buNone/>
            </a:pPr>
            <a:r>
              <a:rPr lang="pt-BR" sz="1100">
                <a:solidFill>
                  <a:schemeClr val="dk1"/>
                </a:solidFill>
              </a:rPr>
              <a:t>        </a:t>
            </a:r>
            <a:r>
              <a:rPr b="1" lang="pt-BR" sz="1100">
                <a:solidFill>
                  <a:srgbClr val="008800"/>
                </a:solidFill>
              </a:rPr>
              <a:t>return</a:t>
            </a:r>
            <a:r>
              <a:rPr lang="pt-BR" sz="1100">
                <a:solidFill>
                  <a:schemeClr val="dk1"/>
                </a:solidFill>
              </a:rPr>
              <a:t> </a:t>
            </a:r>
            <a:r>
              <a:rPr lang="pt-BR" sz="1100">
                <a:solidFill>
                  <a:srgbClr val="996633"/>
                </a:solidFill>
              </a:rPr>
              <a:t>$this</a:t>
            </a:r>
            <a:r>
              <a:rPr lang="pt-BR" sz="1100">
                <a:solidFill>
                  <a:srgbClr val="333333"/>
                </a:solidFill>
              </a:rPr>
              <a:t>-&gt;</a:t>
            </a:r>
            <a:r>
              <a:rPr lang="pt-BR" sz="1100">
                <a:solidFill>
                  <a:srgbClr val="0000CC"/>
                </a:solidFill>
              </a:rPr>
              <a:t>resultado</a:t>
            </a:r>
            <a:r>
              <a:rPr lang="pt-BR" sz="1100">
                <a:solidFill>
                  <a:schemeClr val="dk1"/>
                </a:solidFill>
              </a:rPr>
              <a:t>;</a:t>
            </a:r>
            <a:endParaRPr sz="1100">
              <a:solidFill>
                <a:schemeClr val="dk1"/>
              </a:solidFill>
            </a:endParaRPr>
          </a:p>
          <a:p>
            <a:pPr indent="0" lvl="0" marL="0" rtl="0" algn="l">
              <a:spcBef>
                <a:spcPts val="0"/>
              </a:spcBef>
              <a:spcAft>
                <a:spcPts val="0"/>
              </a:spcAft>
              <a:buNone/>
            </a:pPr>
            <a:r>
              <a:rPr lang="pt-BR" sz="1100">
                <a:solidFill>
                  <a:schemeClr val="dk1"/>
                </a:solidFill>
              </a:rPr>
              <a:t>    }</a:t>
            </a:r>
            <a:endParaRPr sz="1100">
              <a:solidFill>
                <a:schemeClr val="dk1"/>
              </a:solidFill>
            </a:endParaRPr>
          </a:p>
          <a:p>
            <a:pPr indent="0" lvl="0" marL="0" rtl="0" algn="l">
              <a:lnSpc>
                <a:spcPct val="125000"/>
              </a:lnSpc>
              <a:spcBef>
                <a:spcPts val="0"/>
              </a:spcBef>
              <a:spcAft>
                <a:spcPts val="0"/>
              </a:spcAft>
              <a:buNone/>
            </a:pPr>
            <a:r>
              <a:rPr lang="pt-BR" sz="1100">
                <a:solidFill>
                  <a:schemeClr val="dk1"/>
                </a:solidFill>
              </a:rPr>
              <a:t>}</a:t>
            </a:r>
            <a:endParaRPr sz="1100">
              <a:solidFill>
                <a:schemeClr val="dk1"/>
              </a:solidFill>
            </a:endParaRPr>
          </a:p>
        </p:txBody>
      </p:sp>
    </p:spTree>
  </p:cSld>
  <p:clrMapOvr>
    <a:masterClrMapping/>
  </p:clrMapOvr>
</p:sld>
</file>

<file path=ppt/slides/slide4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3" name="Shape 3913"/>
        <p:cNvGrpSpPr/>
        <p:nvPr/>
      </p:nvGrpSpPr>
      <p:grpSpPr>
        <a:xfrm>
          <a:off x="0" y="0"/>
          <a:ext cx="0" cy="0"/>
          <a:chOff x="0" y="0"/>
          <a:chExt cx="0" cy="0"/>
        </a:xfrm>
      </p:grpSpPr>
      <p:sp>
        <p:nvSpPr>
          <p:cNvPr id="3914" name="Google Shape;3914;p48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Builder (Exemplo - parte 2)</a:t>
            </a:r>
            <a:endParaRPr/>
          </a:p>
        </p:txBody>
      </p:sp>
      <p:sp>
        <p:nvSpPr>
          <p:cNvPr id="3915" name="Google Shape;3915;p484"/>
          <p:cNvSpPr txBox="1"/>
          <p:nvPr/>
        </p:nvSpPr>
        <p:spPr>
          <a:xfrm>
            <a:off x="200775" y="1017725"/>
            <a:ext cx="4226700" cy="40389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pt-BR" sz="900">
                <a:solidFill>
                  <a:srgbClr val="008800"/>
                </a:solidFill>
              </a:rPr>
              <a:t>class</a:t>
            </a:r>
            <a:r>
              <a:rPr lang="pt-BR" sz="900">
                <a:solidFill>
                  <a:schemeClr val="dk1"/>
                </a:solidFill>
              </a:rPr>
              <a:t> </a:t>
            </a:r>
            <a:r>
              <a:rPr b="1" lang="pt-BR" sz="900">
                <a:solidFill>
                  <a:srgbClr val="BB0066"/>
                </a:solidFill>
              </a:rPr>
              <a:t>HtmlBuilder</a:t>
            </a:r>
            <a:r>
              <a:rPr lang="pt-BR" sz="900">
                <a:solidFill>
                  <a:schemeClr val="dk1"/>
                </a:solidFill>
              </a:rPr>
              <a:t> </a:t>
            </a:r>
            <a:r>
              <a:rPr b="1" lang="pt-BR" sz="900">
                <a:solidFill>
                  <a:srgbClr val="008800"/>
                </a:solidFill>
              </a:rPr>
              <a:t>extends</a:t>
            </a:r>
            <a:r>
              <a:rPr lang="pt-BR" sz="900">
                <a:solidFill>
                  <a:schemeClr val="dk1"/>
                </a:solidFill>
              </a:rPr>
              <a:t> Builder {</a:t>
            </a:r>
            <a:endParaRPr sz="900">
              <a:solidFill>
                <a:schemeClr val="dk1"/>
              </a:solidFill>
            </a:endParaRPr>
          </a:p>
          <a:p>
            <a:pPr indent="0" lvl="0" marL="0" rtl="0" algn="l">
              <a:spcBef>
                <a:spcPts val="0"/>
              </a:spcBef>
              <a:spcAft>
                <a:spcPts val="0"/>
              </a:spcAft>
              <a:buNone/>
            </a:pPr>
            <a:r>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private</a:t>
            </a:r>
            <a:r>
              <a:rPr lang="pt-BR" sz="900">
                <a:solidFill>
                  <a:schemeClr val="dk1"/>
                </a:solidFill>
              </a:rPr>
              <a:t> \DOMDocument </a:t>
            </a:r>
            <a:r>
              <a:rPr lang="pt-BR" sz="900">
                <a:solidFill>
                  <a:srgbClr val="996633"/>
                </a:solidFill>
              </a:rPr>
              <a:t>$document</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private</a:t>
            </a:r>
            <a:r>
              <a:rPr lang="pt-BR" sz="900">
                <a:solidFill>
                  <a:schemeClr val="dk1"/>
                </a:solidFill>
              </a:rPr>
              <a:t> \DOMElement </a:t>
            </a:r>
            <a:r>
              <a:rPr lang="pt-BR" sz="900">
                <a:solidFill>
                  <a:srgbClr val="996633"/>
                </a:solidFill>
              </a:rPr>
              <a:t>$table</a:t>
            </a:r>
            <a:r>
              <a:rPr lang="pt-BR" sz="900">
                <a:solidFill>
                  <a:schemeClr val="dk1"/>
                </a:solidFill>
              </a:rPr>
              <a:t>;</a:t>
            </a:r>
            <a:endParaRPr sz="900">
              <a:solidFill>
                <a:schemeClr val="dk1"/>
              </a:solidFill>
            </a:endParaRPr>
          </a:p>
          <a:p>
            <a:pPr indent="0" lvl="0" marL="0" rtl="0" algn="l">
              <a:spcBef>
                <a:spcPts val="0"/>
              </a:spcBef>
              <a:spcAft>
                <a:spcPts val="0"/>
              </a:spcAft>
              <a:buNone/>
            </a:pPr>
            <a:r>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public</a:t>
            </a:r>
            <a:r>
              <a:rPr lang="pt-BR" sz="900">
                <a:solidFill>
                  <a:schemeClr val="dk1"/>
                </a:solidFill>
              </a:rPr>
              <a:t> </a:t>
            </a:r>
            <a:r>
              <a:rPr b="1" lang="pt-BR" sz="900">
                <a:solidFill>
                  <a:srgbClr val="008800"/>
                </a:solidFill>
              </a:rPr>
              <a:t>function</a:t>
            </a:r>
            <a:r>
              <a:rPr lang="pt-BR" sz="900">
                <a:solidFill>
                  <a:schemeClr val="dk1"/>
                </a:solidFill>
              </a:rPr>
              <a:t> </a:t>
            </a:r>
            <a:r>
              <a:rPr b="1" lang="pt-BR" sz="900">
                <a:solidFill>
                  <a:srgbClr val="0066BB"/>
                </a:solidFill>
              </a:rPr>
              <a:t>__construct</a:t>
            </a: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        </a:t>
            </a:r>
            <a:r>
              <a:rPr lang="pt-BR" sz="900">
                <a:solidFill>
                  <a:srgbClr val="996633"/>
                </a:solidFill>
              </a:rPr>
              <a:t>$this</a:t>
            </a:r>
            <a:r>
              <a:rPr lang="pt-BR" sz="900">
                <a:solidFill>
                  <a:srgbClr val="333333"/>
                </a:solidFill>
              </a:rPr>
              <a:t>-&gt;</a:t>
            </a:r>
            <a:r>
              <a:rPr lang="pt-BR" sz="900">
                <a:solidFill>
                  <a:srgbClr val="0000CC"/>
                </a:solidFill>
              </a:rPr>
              <a:t>document</a:t>
            </a:r>
            <a:r>
              <a:rPr lang="pt-BR" sz="900">
                <a:solidFill>
                  <a:schemeClr val="dk1"/>
                </a:solidFill>
              </a:rPr>
              <a:t> </a:t>
            </a:r>
            <a:r>
              <a:rPr lang="pt-BR" sz="900">
                <a:solidFill>
                  <a:srgbClr val="333333"/>
                </a:solidFill>
              </a:rPr>
              <a:t>=</a:t>
            </a:r>
            <a:r>
              <a:rPr lang="pt-BR" sz="900">
                <a:solidFill>
                  <a:schemeClr val="dk1"/>
                </a:solidFill>
              </a:rPr>
              <a:t> </a:t>
            </a:r>
            <a:r>
              <a:rPr b="1" lang="pt-BR" sz="900">
                <a:solidFill>
                  <a:srgbClr val="008800"/>
                </a:solidFill>
              </a:rPr>
              <a:t>new</a:t>
            </a:r>
            <a:r>
              <a:rPr lang="pt-BR" sz="900">
                <a:solidFill>
                  <a:schemeClr val="dk1"/>
                </a:solidFill>
              </a:rPr>
              <a:t> \DOMDocument(</a:t>
            </a:r>
            <a:r>
              <a:rPr lang="pt-BR" sz="900">
                <a:solidFill>
                  <a:schemeClr val="dk1"/>
                </a:solidFill>
                <a:highlight>
                  <a:srgbClr val="FFF0F0"/>
                </a:highlight>
              </a:rPr>
              <a:t>'1.0'</a:t>
            </a:r>
            <a:r>
              <a:rPr lang="pt-BR" sz="900">
                <a:solidFill>
                  <a:schemeClr val="dk1"/>
                </a:solidFill>
              </a:rPr>
              <a:t>, </a:t>
            </a:r>
            <a:r>
              <a:rPr lang="pt-BR" sz="900">
                <a:solidFill>
                  <a:schemeClr val="dk1"/>
                </a:solidFill>
                <a:highlight>
                  <a:srgbClr val="FFF0F0"/>
                </a:highlight>
              </a:rPr>
              <a:t>'utf-8'</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r>
              <a:rPr lang="pt-BR" sz="900">
                <a:solidFill>
                  <a:srgbClr val="996633"/>
                </a:solidFill>
              </a:rPr>
              <a:t>$this</a:t>
            </a:r>
            <a:r>
              <a:rPr lang="pt-BR" sz="900">
                <a:solidFill>
                  <a:srgbClr val="333333"/>
                </a:solidFill>
              </a:rPr>
              <a:t>-&gt;</a:t>
            </a:r>
            <a:r>
              <a:rPr lang="pt-BR" sz="900">
                <a:solidFill>
                  <a:srgbClr val="0000CC"/>
                </a:solidFill>
              </a:rPr>
              <a:t>document</a:t>
            </a:r>
            <a:r>
              <a:rPr lang="pt-BR" sz="900">
                <a:solidFill>
                  <a:srgbClr val="333333"/>
                </a:solidFill>
              </a:rPr>
              <a:t>-&gt;</a:t>
            </a:r>
            <a:r>
              <a:rPr lang="pt-BR" sz="900">
                <a:solidFill>
                  <a:srgbClr val="0000CC"/>
                </a:solidFill>
              </a:rPr>
              <a:t>appendChild</a:t>
            </a:r>
            <a:r>
              <a:rPr lang="pt-BR" sz="900">
                <a:solidFill>
                  <a:schemeClr val="dk1"/>
                </a:solidFill>
              </a:rPr>
              <a:t>(</a:t>
            </a:r>
            <a:r>
              <a:rPr lang="pt-BR" sz="900">
                <a:solidFill>
                  <a:srgbClr val="996633"/>
                </a:solidFill>
              </a:rPr>
              <a:t>$this</a:t>
            </a:r>
            <a:r>
              <a:rPr lang="pt-BR" sz="900">
                <a:solidFill>
                  <a:srgbClr val="333333"/>
                </a:solidFill>
              </a:rPr>
              <a:t>-&gt;</a:t>
            </a:r>
            <a:r>
              <a:rPr lang="pt-BR" sz="900">
                <a:solidFill>
                  <a:srgbClr val="0000CC"/>
                </a:solidFill>
              </a:rPr>
              <a:t>document</a:t>
            </a:r>
            <a:r>
              <a:rPr lang="pt-BR" sz="900">
                <a:solidFill>
                  <a:srgbClr val="333333"/>
                </a:solidFill>
              </a:rPr>
              <a:t>-&gt;</a:t>
            </a:r>
            <a:r>
              <a:rPr lang="pt-BR" sz="900">
                <a:solidFill>
                  <a:srgbClr val="0000CC"/>
                </a:solidFill>
              </a:rPr>
              <a:t>createElement</a:t>
            </a:r>
            <a:r>
              <a:rPr lang="pt-BR" sz="900">
                <a:solidFill>
                  <a:schemeClr val="dk1"/>
                </a:solidFill>
              </a:rPr>
              <a:t>(</a:t>
            </a:r>
            <a:r>
              <a:rPr lang="pt-BR" sz="900">
                <a:solidFill>
                  <a:schemeClr val="dk1"/>
                </a:solidFill>
                <a:highlight>
                  <a:srgbClr val="FFF0F0"/>
                </a:highlight>
              </a:rPr>
              <a:t>'html'</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r>
              <a:rPr lang="pt-BR" sz="900">
                <a:solidFill>
                  <a:srgbClr val="996633"/>
                </a:solidFill>
              </a:rPr>
              <a:t>$this</a:t>
            </a:r>
            <a:r>
              <a:rPr lang="pt-BR" sz="900">
                <a:solidFill>
                  <a:srgbClr val="333333"/>
                </a:solidFill>
              </a:rPr>
              <a:t>-&gt;</a:t>
            </a:r>
            <a:r>
              <a:rPr lang="pt-BR" sz="900">
                <a:solidFill>
                  <a:srgbClr val="0000CC"/>
                </a:solidFill>
              </a:rPr>
              <a:t>table</a:t>
            </a:r>
            <a:r>
              <a:rPr lang="pt-BR" sz="900">
                <a:solidFill>
                  <a:schemeClr val="dk1"/>
                </a:solidFill>
              </a:rPr>
              <a:t> </a:t>
            </a:r>
            <a:r>
              <a:rPr lang="pt-BR" sz="900">
                <a:solidFill>
                  <a:srgbClr val="333333"/>
                </a:solidFill>
              </a:rPr>
              <a:t>=</a:t>
            </a:r>
            <a:r>
              <a:rPr lang="pt-BR" sz="900">
                <a:solidFill>
                  <a:schemeClr val="dk1"/>
                </a:solidFill>
              </a:rPr>
              <a:t> </a:t>
            </a:r>
            <a:r>
              <a:rPr lang="pt-BR" sz="900">
                <a:solidFill>
                  <a:srgbClr val="996633"/>
                </a:solidFill>
              </a:rPr>
              <a:t>$this</a:t>
            </a:r>
            <a:r>
              <a:rPr lang="pt-BR" sz="900">
                <a:solidFill>
                  <a:srgbClr val="333333"/>
                </a:solidFill>
              </a:rPr>
              <a:t>-&gt;</a:t>
            </a:r>
            <a:r>
              <a:rPr lang="pt-BR" sz="900">
                <a:solidFill>
                  <a:srgbClr val="0000CC"/>
                </a:solidFill>
              </a:rPr>
              <a:t>document</a:t>
            </a:r>
            <a:r>
              <a:rPr lang="pt-BR" sz="900">
                <a:solidFill>
                  <a:srgbClr val="333333"/>
                </a:solidFill>
              </a:rPr>
              <a:t>-&gt;</a:t>
            </a:r>
            <a:r>
              <a:rPr lang="pt-BR" sz="900">
                <a:solidFill>
                  <a:srgbClr val="0000CC"/>
                </a:solidFill>
              </a:rPr>
              <a:t>createElement</a:t>
            </a:r>
            <a:r>
              <a:rPr lang="pt-BR" sz="900">
                <a:solidFill>
                  <a:schemeClr val="dk1"/>
                </a:solidFill>
              </a:rPr>
              <a:t>(</a:t>
            </a:r>
            <a:r>
              <a:rPr lang="pt-BR" sz="900">
                <a:solidFill>
                  <a:schemeClr val="dk1"/>
                </a:solidFill>
                <a:highlight>
                  <a:srgbClr val="FFF0F0"/>
                </a:highlight>
              </a:rPr>
              <a:t>'table'</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r>
              <a:rPr lang="pt-BR" sz="900">
                <a:solidFill>
                  <a:srgbClr val="996633"/>
                </a:solidFill>
              </a:rPr>
              <a:t>$this</a:t>
            </a:r>
            <a:r>
              <a:rPr lang="pt-BR" sz="900">
                <a:solidFill>
                  <a:srgbClr val="333333"/>
                </a:solidFill>
              </a:rPr>
              <a:t>-&gt;</a:t>
            </a:r>
            <a:r>
              <a:rPr lang="pt-BR" sz="900">
                <a:solidFill>
                  <a:srgbClr val="0000CC"/>
                </a:solidFill>
              </a:rPr>
              <a:t>table</a:t>
            </a:r>
            <a:r>
              <a:rPr lang="pt-BR" sz="900">
                <a:solidFill>
                  <a:srgbClr val="333333"/>
                </a:solidFill>
              </a:rPr>
              <a:t>-&gt;</a:t>
            </a:r>
            <a:r>
              <a:rPr lang="pt-BR" sz="900">
                <a:solidFill>
                  <a:srgbClr val="0000CC"/>
                </a:solidFill>
              </a:rPr>
              <a:t>setAttribute</a:t>
            </a:r>
            <a:r>
              <a:rPr lang="pt-BR" sz="900">
                <a:solidFill>
                  <a:schemeClr val="dk1"/>
                </a:solidFill>
              </a:rPr>
              <a:t>(</a:t>
            </a:r>
            <a:r>
              <a:rPr lang="pt-BR" sz="900">
                <a:solidFill>
                  <a:schemeClr val="dk1"/>
                </a:solidFill>
                <a:highlight>
                  <a:srgbClr val="FFF0F0"/>
                </a:highlight>
              </a:rPr>
              <a:t>'border'</a:t>
            </a:r>
            <a:r>
              <a:rPr lang="pt-BR" sz="900">
                <a:solidFill>
                  <a:schemeClr val="dk1"/>
                </a:solidFill>
              </a:rPr>
              <a:t>, </a:t>
            </a:r>
            <a:r>
              <a:rPr b="1" lang="pt-BR" sz="900">
                <a:solidFill>
                  <a:srgbClr val="0000DD"/>
                </a:solidFill>
              </a:rPr>
              <a:t>1</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r>
              <a:rPr lang="pt-BR" sz="900">
                <a:solidFill>
                  <a:srgbClr val="996633"/>
                </a:solidFill>
              </a:rPr>
              <a:t>$this</a:t>
            </a:r>
            <a:r>
              <a:rPr lang="pt-BR" sz="900">
                <a:solidFill>
                  <a:srgbClr val="333333"/>
                </a:solidFill>
              </a:rPr>
              <a:t>-&gt;</a:t>
            </a:r>
            <a:r>
              <a:rPr lang="pt-BR" sz="900">
                <a:solidFill>
                  <a:srgbClr val="0000CC"/>
                </a:solidFill>
              </a:rPr>
              <a:t>document</a:t>
            </a:r>
            <a:r>
              <a:rPr lang="pt-BR" sz="900">
                <a:solidFill>
                  <a:srgbClr val="333333"/>
                </a:solidFill>
              </a:rPr>
              <a:t>-&gt;</a:t>
            </a:r>
            <a:r>
              <a:rPr lang="pt-BR" sz="900">
                <a:solidFill>
                  <a:srgbClr val="0000CC"/>
                </a:solidFill>
              </a:rPr>
              <a:t>firstChild</a:t>
            </a:r>
            <a:r>
              <a:rPr lang="pt-BR" sz="900">
                <a:solidFill>
                  <a:srgbClr val="333333"/>
                </a:solidFill>
              </a:rPr>
              <a:t>-&gt;</a:t>
            </a:r>
            <a:r>
              <a:rPr lang="pt-BR" sz="900">
                <a:solidFill>
                  <a:srgbClr val="0000CC"/>
                </a:solidFill>
              </a:rPr>
              <a:t>appendChild</a:t>
            </a:r>
            <a:r>
              <a:rPr lang="pt-BR" sz="900">
                <a:solidFill>
                  <a:schemeClr val="dk1"/>
                </a:solidFill>
              </a:rPr>
              <a:t>(</a:t>
            </a:r>
            <a:r>
              <a:rPr lang="pt-BR" sz="900">
                <a:solidFill>
                  <a:srgbClr val="996633"/>
                </a:solidFill>
              </a:rPr>
              <a:t>$this</a:t>
            </a:r>
            <a:r>
              <a:rPr lang="pt-BR" sz="900">
                <a:solidFill>
                  <a:srgbClr val="333333"/>
                </a:solidFill>
              </a:rPr>
              <a:t>-&gt;</a:t>
            </a:r>
            <a:r>
              <a:rPr lang="pt-BR" sz="900">
                <a:solidFill>
                  <a:srgbClr val="0000CC"/>
                </a:solidFill>
              </a:rPr>
              <a:t>table</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private</a:t>
            </a:r>
            <a:r>
              <a:rPr lang="pt-BR" sz="900">
                <a:solidFill>
                  <a:schemeClr val="dk1"/>
                </a:solidFill>
              </a:rPr>
              <a:t> </a:t>
            </a:r>
            <a:r>
              <a:rPr b="1" lang="pt-BR" sz="900">
                <a:solidFill>
                  <a:srgbClr val="008800"/>
                </a:solidFill>
              </a:rPr>
              <a:t>function</a:t>
            </a:r>
            <a:r>
              <a:rPr lang="pt-BR" sz="900">
                <a:solidFill>
                  <a:schemeClr val="dk1"/>
                </a:solidFill>
              </a:rPr>
              <a:t> </a:t>
            </a:r>
            <a:r>
              <a:rPr b="1" lang="pt-BR" sz="900">
                <a:solidFill>
                  <a:srgbClr val="0066BB"/>
                </a:solidFill>
              </a:rPr>
              <a:t>criarTableRow</a:t>
            </a:r>
            <a:r>
              <a:rPr lang="pt-BR" sz="900">
                <a:solidFill>
                  <a:schemeClr val="dk1"/>
                </a:solidFill>
              </a:rPr>
              <a:t>(</a:t>
            </a:r>
            <a:r>
              <a:rPr b="1" lang="pt-BR" sz="900">
                <a:solidFill>
                  <a:srgbClr val="008800"/>
                </a:solidFill>
              </a:rPr>
              <a:t>array</a:t>
            </a:r>
            <a:r>
              <a:rPr lang="pt-BR" sz="900">
                <a:solidFill>
                  <a:schemeClr val="dk1"/>
                </a:solidFill>
              </a:rPr>
              <a:t> </a:t>
            </a:r>
            <a:r>
              <a:rPr lang="pt-BR" sz="900">
                <a:solidFill>
                  <a:srgbClr val="996633"/>
                </a:solidFill>
              </a:rPr>
              <a:t>$line</a:t>
            </a:r>
            <a:r>
              <a:rPr lang="pt-BR" sz="900">
                <a:solidFill>
                  <a:schemeClr val="dk1"/>
                </a:solidFill>
              </a:rPr>
              <a:t>, </a:t>
            </a:r>
            <a:r>
              <a:rPr lang="pt-BR" sz="900">
                <a:solidFill>
                  <a:srgbClr val="996633"/>
                </a:solidFill>
              </a:rPr>
              <a:t>$tipo</a:t>
            </a:r>
            <a:r>
              <a:rPr lang="pt-BR" sz="900">
                <a:solidFill>
                  <a:schemeClr val="dk1"/>
                </a:solidFill>
              </a:rPr>
              <a:t> </a:t>
            </a:r>
            <a:r>
              <a:rPr lang="pt-BR" sz="900">
                <a:solidFill>
                  <a:srgbClr val="333333"/>
                </a:solidFill>
              </a:rPr>
              <a:t>=</a:t>
            </a:r>
            <a:r>
              <a:rPr lang="pt-BR" sz="900">
                <a:solidFill>
                  <a:schemeClr val="dk1"/>
                </a:solidFill>
              </a:rPr>
              <a:t> </a:t>
            </a:r>
            <a:r>
              <a:rPr lang="pt-BR" sz="900">
                <a:solidFill>
                  <a:schemeClr val="dk1"/>
                </a:solidFill>
                <a:highlight>
                  <a:srgbClr val="FFF0F0"/>
                </a:highlight>
              </a:rPr>
              <a:t>'td'</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r>
              <a:rPr lang="pt-BR" sz="900">
                <a:solidFill>
                  <a:srgbClr val="996633"/>
                </a:solidFill>
              </a:rPr>
              <a:t>$tr</a:t>
            </a:r>
            <a:r>
              <a:rPr lang="pt-BR" sz="900">
                <a:solidFill>
                  <a:schemeClr val="dk1"/>
                </a:solidFill>
              </a:rPr>
              <a:t> </a:t>
            </a:r>
            <a:r>
              <a:rPr lang="pt-BR" sz="900">
                <a:solidFill>
                  <a:srgbClr val="333333"/>
                </a:solidFill>
              </a:rPr>
              <a:t>=</a:t>
            </a:r>
            <a:r>
              <a:rPr lang="pt-BR" sz="900">
                <a:solidFill>
                  <a:schemeClr val="dk1"/>
                </a:solidFill>
              </a:rPr>
              <a:t> </a:t>
            </a:r>
            <a:r>
              <a:rPr lang="pt-BR" sz="900">
                <a:solidFill>
                  <a:srgbClr val="996633"/>
                </a:solidFill>
              </a:rPr>
              <a:t>$this</a:t>
            </a:r>
            <a:r>
              <a:rPr lang="pt-BR" sz="900">
                <a:solidFill>
                  <a:srgbClr val="333333"/>
                </a:solidFill>
              </a:rPr>
              <a:t>-&gt;</a:t>
            </a:r>
            <a:r>
              <a:rPr lang="pt-BR" sz="900">
                <a:solidFill>
                  <a:srgbClr val="0000CC"/>
                </a:solidFill>
              </a:rPr>
              <a:t>document</a:t>
            </a:r>
            <a:r>
              <a:rPr lang="pt-BR" sz="900">
                <a:solidFill>
                  <a:srgbClr val="333333"/>
                </a:solidFill>
              </a:rPr>
              <a:t>-&gt;</a:t>
            </a:r>
            <a:r>
              <a:rPr lang="pt-BR" sz="900">
                <a:solidFill>
                  <a:srgbClr val="0000CC"/>
                </a:solidFill>
              </a:rPr>
              <a:t>createElement</a:t>
            </a:r>
            <a:r>
              <a:rPr lang="pt-BR" sz="900">
                <a:solidFill>
                  <a:schemeClr val="dk1"/>
                </a:solidFill>
              </a:rPr>
              <a:t>(</a:t>
            </a:r>
            <a:r>
              <a:rPr lang="pt-BR" sz="900">
                <a:solidFill>
                  <a:schemeClr val="dk1"/>
                </a:solidFill>
                <a:highlight>
                  <a:srgbClr val="FFF0F0"/>
                </a:highlight>
              </a:rPr>
              <a:t>'tr'</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r>
              <a:rPr lang="pt-BR" sz="900">
                <a:solidFill>
                  <a:srgbClr val="007020"/>
                </a:solidFill>
              </a:rPr>
              <a:t>array_map</a:t>
            </a:r>
            <a:r>
              <a:rPr lang="pt-BR" sz="900">
                <a:solidFill>
                  <a:schemeClr val="dk1"/>
                </a:solidFill>
              </a:rPr>
              <a:t>(fn(</a:t>
            </a:r>
            <a:r>
              <a:rPr lang="pt-BR" sz="900">
                <a:solidFill>
                  <a:srgbClr val="996633"/>
                </a:solidFill>
              </a:rPr>
              <a:t>$v</a:t>
            </a:r>
            <a:r>
              <a:rPr lang="pt-BR" sz="900">
                <a:solidFill>
                  <a:schemeClr val="dk1"/>
                </a:solidFill>
              </a:rPr>
              <a:t>) </a:t>
            </a:r>
            <a:r>
              <a:rPr lang="pt-BR" sz="900">
                <a:solidFill>
                  <a:srgbClr val="333333"/>
                </a:solidFill>
              </a:rPr>
              <a:t>=&gt;</a:t>
            </a:r>
            <a:endParaRPr sz="900">
              <a:solidFill>
                <a:schemeClr val="dk1"/>
              </a:solidFill>
            </a:endParaRPr>
          </a:p>
          <a:p>
            <a:pPr indent="0" lvl="0" marL="0" rtl="0" algn="l">
              <a:spcBef>
                <a:spcPts val="0"/>
              </a:spcBef>
              <a:spcAft>
                <a:spcPts val="0"/>
              </a:spcAft>
              <a:buNone/>
            </a:pPr>
            <a:r>
              <a:rPr lang="pt-BR" sz="900">
                <a:solidFill>
                  <a:schemeClr val="dk1"/>
                </a:solidFill>
              </a:rPr>
              <a:t>                </a:t>
            </a:r>
            <a:r>
              <a:rPr lang="pt-BR" sz="900">
                <a:solidFill>
                  <a:srgbClr val="996633"/>
                </a:solidFill>
              </a:rPr>
              <a:t>$tr</a:t>
            </a:r>
            <a:r>
              <a:rPr lang="pt-BR" sz="900">
                <a:solidFill>
                  <a:srgbClr val="333333"/>
                </a:solidFill>
              </a:rPr>
              <a:t>-&gt;</a:t>
            </a:r>
            <a:r>
              <a:rPr lang="pt-BR" sz="900">
                <a:solidFill>
                  <a:srgbClr val="0000CC"/>
                </a:solidFill>
              </a:rPr>
              <a:t>appendChild</a:t>
            </a:r>
            <a:r>
              <a:rPr lang="pt-BR" sz="900">
                <a:solidFill>
                  <a:schemeClr val="dk1"/>
                </a:solidFill>
              </a:rPr>
              <a:t>(</a:t>
            </a:r>
            <a:r>
              <a:rPr lang="pt-BR" sz="900">
                <a:solidFill>
                  <a:srgbClr val="996633"/>
                </a:solidFill>
              </a:rPr>
              <a:t>$this</a:t>
            </a:r>
            <a:r>
              <a:rPr lang="pt-BR" sz="900">
                <a:solidFill>
                  <a:srgbClr val="333333"/>
                </a:solidFill>
              </a:rPr>
              <a:t>-&gt;</a:t>
            </a:r>
            <a:r>
              <a:rPr lang="pt-BR" sz="900">
                <a:solidFill>
                  <a:srgbClr val="0000CC"/>
                </a:solidFill>
              </a:rPr>
              <a:t>document</a:t>
            </a:r>
            <a:r>
              <a:rPr lang="pt-BR" sz="900">
                <a:solidFill>
                  <a:srgbClr val="333333"/>
                </a:solidFill>
              </a:rPr>
              <a:t>-&gt;</a:t>
            </a:r>
            <a:r>
              <a:rPr lang="pt-BR" sz="900">
                <a:solidFill>
                  <a:srgbClr val="0000CC"/>
                </a:solidFill>
              </a:rPr>
              <a:t>createElement</a:t>
            </a:r>
            <a:r>
              <a:rPr lang="pt-BR" sz="900">
                <a:solidFill>
                  <a:schemeClr val="dk1"/>
                </a:solidFill>
              </a:rPr>
              <a:t>(</a:t>
            </a:r>
            <a:r>
              <a:rPr lang="pt-BR" sz="900">
                <a:solidFill>
                  <a:srgbClr val="996633"/>
                </a:solidFill>
              </a:rPr>
              <a:t>$tipo</a:t>
            </a:r>
            <a:r>
              <a:rPr lang="pt-BR" sz="900">
                <a:solidFill>
                  <a:schemeClr val="dk1"/>
                </a:solidFill>
              </a:rPr>
              <a:t>, </a:t>
            </a:r>
            <a:r>
              <a:rPr lang="pt-BR" sz="900">
                <a:solidFill>
                  <a:srgbClr val="996633"/>
                </a:solidFill>
              </a:rPr>
              <a:t>$v</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r>
              <a:rPr lang="pt-BR" sz="900">
                <a:solidFill>
                  <a:srgbClr val="996633"/>
                </a:solidFill>
              </a:rPr>
              <a:t>$line</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r>
              <a:rPr lang="pt-BR" sz="900">
                <a:solidFill>
                  <a:srgbClr val="996633"/>
                </a:solidFill>
              </a:rPr>
              <a:t>$this</a:t>
            </a:r>
            <a:r>
              <a:rPr lang="pt-BR" sz="900">
                <a:solidFill>
                  <a:srgbClr val="333333"/>
                </a:solidFill>
              </a:rPr>
              <a:t>-&gt;</a:t>
            </a:r>
            <a:r>
              <a:rPr lang="pt-BR" sz="900">
                <a:solidFill>
                  <a:srgbClr val="0000CC"/>
                </a:solidFill>
              </a:rPr>
              <a:t>table</a:t>
            </a:r>
            <a:r>
              <a:rPr lang="pt-BR" sz="900">
                <a:solidFill>
                  <a:srgbClr val="333333"/>
                </a:solidFill>
              </a:rPr>
              <a:t>-&gt;</a:t>
            </a:r>
            <a:r>
              <a:rPr lang="pt-BR" sz="900">
                <a:solidFill>
                  <a:srgbClr val="0000CC"/>
                </a:solidFill>
              </a:rPr>
              <a:t>appendChild</a:t>
            </a:r>
            <a:r>
              <a:rPr lang="pt-BR" sz="900">
                <a:solidFill>
                  <a:schemeClr val="dk1"/>
                </a:solidFill>
              </a:rPr>
              <a:t>(</a:t>
            </a:r>
            <a:r>
              <a:rPr lang="pt-BR" sz="900">
                <a:solidFill>
                  <a:srgbClr val="996633"/>
                </a:solidFill>
              </a:rPr>
              <a:t>$tr</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public</a:t>
            </a:r>
            <a:r>
              <a:rPr lang="pt-BR" sz="900">
                <a:solidFill>
                  <a:schemeClr val="dk1"/>
                </a:solidFill>
              </a:rPr>
              <a:t> </a:t>
            </a:r>
            <a:r>
              <a:rPr b="1" lang="pt-BR" sz="900">
                <a:solidFill>
                  <a:srgbClr val="008800"/>
                </a:solidFill>
              </a:rPr>
              <a:t>function</a:t>
            </a:r>
            <a:r>
              <a:rPr lang="pt-BR" sz="900">
                <a:solidFill>
                  <a:schemeClr val="dk1"/>
                </a:solidFill>
              </a:rPr>
              <a:t> </a:t>
            </a:r>
            <a:r>
              <a:rPr b="1" lang="pt-BR" sz="900">
                <a:solidFill>
                  <a:srgbClr val="0066BB"/>
                </a:solidFill>
              </a:rPr>
              <a:t>incluirCabecalho</a:t>
            </a:r>
            <a:r>
              <a:rPr lang="pt-BR" sz="900">
                <a:solidFill>
                  <a:schemeClr val="dk1"/>
                </a:solidFill>
              </a:rPr>
              <a:t>(</a:t>
            </a:r>
            <a:r>
              <a:rPr b="1" lang="pt-BR" sz="900">
                <a:solidFill>
                  <a:srgbClr val="008800"/>
                </a:solidFill>
              </a:rPr>
              <a:t>array</a:t>
            </a:r>
            <a:r>
              <a:rPr lang="pt-BR" sz="900">
                <a:solidFill>
                  <a:schemeClr val="dk1"/>
                </a:solidFill>
              </a:rPr>
              <a:t> </a:t>
            </a:r>
            <a:r>
              <a:rPr lang="pt-BR" sz="900">
                <a:solidFill>
                  <a:srgbClr val="996633"/>
                </a:solidFill>
              </a:rPr>
              <a:t>$header</a:t>
            </a: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        </a:t>
            </a:r>
            <a:r>
              <a:rPr lang="pt-BR" sz="900">
                <a:solidFill>
                  <a:srgbClr val="996633"/>
                </a:solidFill>
              </a:rPr>
              <a:t>$this</a:t>
            </a:r>
            <a:r>
              <a:rPr lang="pt-BR" sz="900">
                <a:solidFill>
                  <a:srgbClr val="333333"/>
                </a:solidFill>
              </a:rPr>
              <a:t>-&gt;</a:t>
            </a:r>
            <a:r>
              <a:rPr lang="pt-BR" sz="900">
                <a:solidFill>
                  <a:srgbClr val="0000CC"/>
                </a:solidFill>
              </a:rPr>
              <a:t>criarTableRow</a:t>
            </a:r>
            <a:r>
              <a:rPr lang="pt-BR" sz="900">
                <a:solidFill>
                  <a:schemeClr val="dk1"/>
                </a:solidFill>
              </a:rPr>
              <a:t>(</a:t>
            </a:r>
            <a:r>
              <a:rPr lang="pt-BR" sz="900">
                <a:solidFill>
                  <a:srgbClr val="996633"/>
                </a:solidFill>
              </a:rPr>
              <a:t>$header</a:t>
            </a:r>
            <a:r>
              <a:rPr lang="pt-BR" sz="900">
                <a:solidFill>
                  <a:schemeClr val="dk1"/>
                </a:solidFill>
              </a:rPr>
              <a:t>, </a:t>
            </a:r>
            <a:r>
              <a:rPr lang="pt-BR" sz="900">
                <a:solidFill>
                  <a:schemeClr val="dk1"/>
                </a:solidFill>
                <a:highlight>
                  <a:srgbClr val="FFF0F0"/>
                </a:highlight>
              </a:rPr>
              <a:t>'th'</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public</a:t>
            </a:r>
            <a:r>
              <a:rPr lang="pt-BR" sz="900">
                <a:solidFill>
                  <a:schemeClr val="dk1"/>
                </a:solidFill>
              </a:rPr>
              <a:t> </a:t>
            </a:r>
            <a:r>
              <a:rPr b="1" lang="pt-BR" sz="900">
                <a:solidFill>
                  <a:srgbClr val="008800"/>
                </a:solidFill>
              </a:rPr>
              <a:t>function</a:t>
            </a:r>
            <a:r>
              <a:rPr lang="pt-BR" sz="900">
                <a:solidFill>
                  <a:schemeClr val="dk1"/>
                </a:solidFill>
              </a:rPr>
              <a:t> </a:t>
            </a:r>
            <a:r>
              <a:rPr b="1" lang="pt-BR" sz="900">
                <a:solidFill>
                  <a:srgbClr val="0066BB"/>
                </a:solidFill>
              </a:rPr>
              <a:t>incluirLinha</a:t>
            </a:r>
            <a:r>
              <a:rPr lang="pt-BR" sz="900">
                <a:solidFill>
                  <a:schemeClr val="dk1"/>
                </a:solidFill>
              </a:rPr>
              <a:t>(</a:t>
            </a:r>
            <a:r>
              <a:rPr b="1" lang="pt-BR" sz="900">
                <a:solidFill>
                  <a:srgbClr val="008800"/>
                </a:solidFill>
              </a:rPr>
              <a:t>array</a:t>
            </a:r>
            <a:r>
              <a:rPr lang="pt-BR" sz="900">
                <a:solidFill>
                  <a:schemeClr val="dk1"/>
                </a:solidFill>
              </a:rPr>
              <a:t> </a:t>
            </a:r>
            <a:r>
              <a:rPr lang="pt-BR" sz="900">
                <a:solidFill>
                  <a:srgbClr val="996633"/>
                </a:solidFill>
              </a:rPr>
              <a:t>$line</a:t>
            </a: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        </a:t>
            </a:r>
            <a:r>
              <a:rPr lang="pt-BR" sz="900">
                <a:solidFill>
                  <a:srgbClr val="996633"/>
                </a:solidFill>
              </a:rPr>
              <a:t>$this</a:t>
            </a:r>
            <a:r>
              <a:rPr lang="pt-BR" sz="900">
                <a:solidFill>
                  <a:srgbClr val="333333"/>
                </a:solidFill>
              </a:rPr>
              <a:t>-&gt;</a:t>
            </a:r>
            <a:r>
              <a:rPr lang="pt-BR" sz="900">
                <a:solidFill>
                  <a:srgbClr val="0000CC"/>
                </a:solidFill>
              </a:rPr>
              <a:t>criarTableRow</a:t>
            </a:r>
            <a:r>
              <a:rPr lang="pt-BR" sz="900">
                <a:solidFill>
                  <a:schemeClr val="dk1"/>
                </a:solidFill>
              </a:rPr>
              <a:t>(</a:t>
            </a:r>
            <a:r>
              <a:rPr lang="pt-BR" sz="900">
                <a:solidFill>
                  <a:srgbClr val="996633"/>
                </a:solidFill>
              </a:rPr>
              <a:t>$line</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public</a:t>
            </a:r>
            <a:r>
              <a:rPr lang="pt-BR" sz="900">
                <a:solidFill>
                  <a:schemeClr val="dk1"/>
                </a:solidFill>
              </a:rPr>
              <a:t> </a:t>
            </a:r>
            <a:r>
              <a:rPr b="1" lang="pt-BR" sz="900">
                <a:solidFill>
                  <a:srgbClr val="008800"/>
                </a:solidFill>
              </a:rPr>
              <a:t>function</a:t>
            </a:r>
            <a:r>
              <a:rPr lang="pt-BR" sz="900">
                <a:solidFill>
                  <a:schemeClr val="dk1"/>
                </a:solidFill>
              </a:rPr>
              <a:t> </a:t>
            </a:r>
            <a:r>
              <a:rPr b="1" lang="pt-BR" sz="900">
                <a:solidFill>
                  <a:srgbClr val="0066BB"/>
                </a:solidFill>
              </a:rPr>
              <a:t>finalizar</a:t>
            </a: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        </a:t>
            </a:r>
            <a:r>
              <a:rPr lang="pt-BR" sz="900">
                <a:solidFill>
                  <a:srgbClr val="996633"/>
                </a:solidFill>
              </a:rPr>
              <a:t>$this</a:t>
            </a:r>
            <a:r>
              <a:rPr lang="pt-BR" sz="900">
                <a:solidFill>
                  <a:srgbClr val="333333"/>
                </a:solidFill>
              </a:rPr>
              <a:t>-&gt;</a:t>
            </a:r>
            <a:r>
              <a:rPr lang="pt-BR" sz="900">
                <a:solidFill>
                  <a:srgbClr val="0000CC"/>
                </a:solidFill>
              </a:rPr>
              <a:t>resultado</a:t>
            </a:r>
            <a:r>
              <a:rPr lang="pt-BR" sz="900">
                <a:solidFill>
                  <a:schemeClr val="dk1"/>
                </a:solidFill>
              </a:rPr>
              <a:t> </a:t>
            </a:r>
            <a:r>
              <a:rPr lang="pt-BR" sz="900">
                <a:solidFill>
                  <a:srgbClr val="333333"/>
                </a:solidFill>
              </a:rPr>
              <a:t>=</a:t>
            </a:r>
            <a:r>
              <a:rPr lang="pt-BR" sz="900">
                <a:solidFill>
                  <a:schemeClr val="dk1"/>
                </a:solidFill>
              </a:rPr>
              <a:t> </a:t>
            </a:r>
            <a:r>
              <a:rPr lang="pt-BR" sz="900">
                <a:solidFill>
                  <a:srgbClr val="996633"/>
                </a:solidFill>
              </a:rPr>
              <a:t>$this</a:t>
            </a:r>
            <a:r>
              <a:rPr lang="pt-BR" sz="900">
                <a:solidFill>
                  <a:srgbClr val="333333"/>
                </a:solidFill>
              </a:rPr>
              <a:t>-&gt;</a:t>
            </a:r>
            <a:r>
              <a:rPr lang="pt-BR" sz="900">
                <a:solidFill>
                  <a:srgbClr val="0000CC"/>
                </a:solidFill>
              </a:rPr>
              <a:t>document</a:t>
            </a:r>
            <a:r>
              <a:rPr lang="pt-BR" sz="900">
                <a:solidFill>
                  <a:srgbClr val="333333"/>
                </a:solidFill>
              </a:rPr>
              <a:t>-&gt;</a:t>
            </a:r>
            <a:r>
              <a:rPr lang="pt-BR" sz="900">
                <a:solidFill>
                  <a:srgbClr val="0000CC"/>
                </a:solidFill>
              </a:rPr>
              <a:t>saveHTML</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endParaRPr sz="900">
              <a:solidFill>
                <a:schemeClr val="dk1"/>
              </a:solidFill>
            </a:endParaRPr>
          </a:p>
          <a:p>
            <a:pPr indent="0" lvl="0" marL="0" rtl="0" algn="l">
              <a:lnSpc>
                <a:spcPct val="125000"/>
              </a:lnSpc>
              <a:spcBef>
                <a:spcPts val="0"/>
              </a:spcBef>
              <a:spcAft>
                <a:spcPts val="0"/>
              </a:spcAft>
              <a:buNone/>
            </a:pPr>
            <a:r>
              <a:rPr lang="pt-BR" sz="900">
                <a:solidFill>
                  <a:schemeClr val="dk1"/>
                </a:solidFill>
              </a:rPr>
              <a:t>}</a:t>
            </a:r>
            <a:endParaRPr sz="900">
              <a:solidFill>
                <a:schemeClr val="dk1"/>
              </a:solidFill>
            </a:endParaRPr>
          </a:p>
        </p:txBody>
      </p:sp>
      <p:sp>
        <p:nvSpPr>
          <p:cNvPr id="3916" name="Google Shape;3916;p484"/>
          <p:cNvSpPr txBox="1"/>
          <p:nvPr/>
        </p:nvSpPr>
        <p:spPr>
          <a:xfrm>
            <a:off x="4679575" y="1017725"/>
            <a:ext cx="4316400" cy="22740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pt-BR" sz="900">
                <a:solidFill>
                  <a:srgbClr val="008800"/>
                </a:solidFill>
              </a:rPr>
              <a:t>class</a:t>
            </a:r>
            <a:r>
              <a:rPr lang="pt-BR" sz="900">
                <a:solidFill>
                  <a:schemeClr val="dk1"/>
                </a:solidFill>
              </a:rPr>
              <a:t> </a:t>
            </a:r>
            <a:r>
              <a:rPr b="1" lang="pt-BR" sz="900">
                <a:solidFill>
                  <a:srgbClr val="BB0066"/>
                </a:solidFill>
              </a:rPr>
              <a:t>CsvBuilder</a:t>
            </a:r>
            <a:r>
              <a:rPr lang="pt-BR" sz="900">
                <a:solidFill>
                  <a:schemeClr val="dk1"/>
                </a:solidFill>
              </a:rPr>
              <a:t> </a:t>
            </a:r>
            <a:r>
              <a:rPr b="1" lang="pt-BR" sz="900">
                <a:solidFill>
                  <a:srgbClr val="008800"/>
                </a:solidFill>
              </a:rPr>
              <a:t>extends</a:t>
            </a:r>
            <a:r>
              <a:rPr lang="pt-BR" sz="900">
                <a:solidFill>
                  <a:schemeClr val="dk1"/>
                </a:solidFill>
              </a:rPr>
              <a:t> Builder {</a:t>
            </a:r>
            <a:endParaRPr sz="900">
              <a:solidFill>
                <a:schemeClr val="dk1"/>
              </a:solidFill>
            </a:endParaRPr>
          </a:p>
          <a:p>
            <a:pPr indent="0" lvl="0" marL="0" rtl="0" algn="l">
              <a:spcBef>
                <a:spcPts val="0"/>
              </a:spcBef>
              <a:spcAft>
                <a:spcPts val="0"/>
              </a:spcAft>
              <a:buNone/>
            </a:pPr>
            <a:r>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private</a:t>
            </a:r>
            <a:r>
              <a:rPr lang="pt-BR" sz="900">
                <a:solidFill>
                  <a:schemeClr val="dk1"/>
                </a:solidFill>
              </a:rPr>
              <a:t> </a:t>
            </a:r>
            <a:r>
              <a:rPr b="1" lang="pt-BR" sz="900">
                <a:solidFill>
                  <a:srgbClr val="008800"/>
                </a:solidFill>
              </a:rPr>
              <a:t>array</a:t>
            </a:r>
            <a:r>
              <a:rPr lang="pt-BR" sz="900">
                <a:solidFill>
                  <a:schemeClr val="dk1"/>
                </a:solidFill>
              </a:rPr>
              <a:t> </a:t>
            </a:r>
            <a:r>
              <a:rPr lang="pt-BR" sz="900">
                <a:solidFill>
                  <a:srgbClr val="996633"/>
                </a:solidFill>
              </a:rPr>
              <a:t>$csvArray</a:t>
            </a:r>
            <a:r>
              <a:rPr lang="pt-BR" sz="900">
                <a:solidFill>
                  <a:schemeClr val="dk1"/>
                </a:solidFill>
              </a:rPr>
              <a:t> </a:t>
            </a:r>
            <a:r>
              <a:rPr lang="pt-BR" sz="900">
                <a:solidFill>
                  <a:srgbClr val="333333"/>
                </a:solidFill>
              </a:rPr>
              <a:t>=</a:t>
            </a:r>
            <a:r>
              <a:rPr lang="pt-BR" sz="900">
                <a:solidFill>
                  <a:schemeClr val="dk1"/>
                </a:solidFill>
              </a:rPr>
              <a:t> [];</a:t>
            </a:r>
            <a:endParaRPr sz="900">
              <a:solidFill>
                <a:schemeClr val="dk1"/>
              </a:solidFill>
            </a:endParaRPr>
          </a:p>
          <a:p>
            <a:pPr indent="0" lvl="0" marL="0" rtl="0" algn="l">
              <a:spcBef>
                <a:spcPts val="0"/>
              </a:spcBef>
              <a:spcAft>
                <a:spcPts val="0"/>
              </a:spcAft>
              <a:buNone/>
            </a:pPr>
            <a:r>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public</a:t>
            </a:r>
            <a:r>
              <a:rPr lang="pt-BR" sz="900">
                <a:solidFill>
                  <a:schemeClr val="dk1"/>
                </a:solidFill>
              </a:rPr>
              <a:t> </a:t>
            </a:r>
            <a:r>
              <a:rPr b="1" lang="pt-BR" sz="900">
                <a:solidFill>
                  <a:srgbClr val="008800"/>
                </a:solidFill>
              </a:rPr>
              <a:t>function</a:t>
            </a:r>
            <a:r>
              <a:rPr lang="pt-BR" sz="900">
                <a:solidFill>
                  <a:schemeClr val="dk1"/>
                </a:solidFill>
              </a:rPr>
              <a:t> </a:t>
            </a:r>
            <a:r>
              <a:rPr b="1" lang="pt-BR" sz="900">
                <a:solidFill>
                  <a:srgbClr val="0066BB"/>
                </a:solidFill>
              </a:rPr>
              <a:t>incluirCabecalho</a:t>
            </a:r>
            <a:r>
              <a:rPr lang="pt-BR" sz="900">
                <a:solidFill>
                  <a:schemeClr val="dk1"/>
                </a:solidFill>
              </a:rPr>
              <a:t>(</a:t>
            </a:r>
            <a:r>
              <a:rPr b="1" lang="pt-BR" sz="900">
                <a:solidFill>
                  <a:srgbClr val="008800"/>
                </a:solidFill>
              </a:rPr>
              <a:t>array</a:t>
            </a:r>
            <a:r>
              <a:rPr lang="pt-BR" sz="900">
                <a:solidFill>
                  <a:schemeClr val="dk1"/>
                </a:solidFill>
              </a:rPr>
              <a:t> </a:t>
            </a:r>
            <a:r>
              <a:rPr lang="pt-BR" sz="900">
                <a:solidFill>
                  <a:srgbClr val="996633"/>
                </a:solidFill>
              </a:rPr>
              <a:t>$header</a:t>
            </a: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        </a:t>
            </a:r>
            <a:r>
              <a:rPr lang="pt-BR" sz="900">
                <a:solidFill>
                  <a:srgbClr val="996633"/>
                </a:solidFill>
              </a:rPr>
              <a:t>$this</a:t>
            </a:r>
            <a:r>
              <a:rPr lang="pt-BR" sz="900">
                <a:solidFill>
                  <a:srgbClr val="333333"/>
                </a:solidFill>
              </a:rPr>
              <a:t>-&gt;</a:t>
            </a:r>
            <a:r>
              <a:rPr lang="pt-BR" sz="900">
                <a:solidFill>
                  <a:srgbClr val="0000CC"/>
                </a:solidFill>
              </a:rPr>
              <a:t>csvArray</a:t>
            </a:r>
            <a:r>
              <a:rPr lang="pt-BR" sz="900">
                <a:solidFill>
                  <a:schemeClr val="dk1"/>
                </a:solidFill>
              </a:rPr>
              <a:t>[] </a:t>
            </a:r>
            <a:r>
              <a:rPr lang="pt-BR" sz="900">
                <a:solidFill>
                  <a:srgbClr val="333333"/>
                </a:solidFill>
              </a:rPr>
              <a:t>=</a:t>
            </a:r>
            <a:r>
              <a:rPr lang="pt-BR" sz="900">
                <a:solidFill>
                  <a:schemeClr val="dk1"/>
                </a:solidFill>
              </a:rPr>
              <a:t> </a:t>
            </a:r>
            <a:r>
              <a:rPr lang="pt-BR" sz="900">
                <a:solidFill>
                  <a:srgbClr val="996633"/>
                </a:solidFill>
              </a:rPr>
              <a:t>$header</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public</a:t>
            </a:r>
            <a:r>
              <a:rPr lang="pt-BR" sz="900">
                <a:solidFill>
                  <a:schemeClr val="dk1"/>
                </a:solidFill>
              </a:rPr>
              <a:t> </a:t>
            </a:r>
            <a:r>
              <a:rPr b="1" lang="pt-BR" sz="900">
                <a:solidFill>
                  <a:srgbClr val="008800"/>
                </a:solidFill>
              </a:rPr>
              <a:t>function</a:t>
            </a:r>
            <a:r>
              <a:rPr lang="pt-BR" sz="900">
                <a:solidFill>
                  <a:schemeClr val="dk1"/>
                </a:solidFill>
              </a:rPr>
              <a:t> </a:t>
            </a:r>
            <a:r>
              <a:rPr b="1" lang="pt-BR" sz="900">
                <a:solidFill>
                  <a:srgbClr val="0066BB"/>
                </a:solidFill>
              </a:rPr>
              <a:t>incluirLinha</a:t>
            </a:r>
            <a:r>
              <a:rPr lang="pt-BR" sz="900">
                <a:solidFill>
                  <a:schemeClr val="dk1"/>
                </a:solidFill>
              </a:rPr>
              <a:t>(</a:t>
            </a:r>
            <a:r>
              <a:rPr b="1" lang="pt-BR" sz="900">
                <a:solidFill>
                  <a:srgbClr val="008800"/>
                </a:solidFill>
              </a:rPr>
              <a:t>array</a:t>
            </a:r>
            <a:r>
              <a:rPr lang="pt-BR" sz="900">
                <a:solidFill>
                  <a:schemeClr val="dk1"/>
                </a:solidFill>
              </a:rPr>
              <a:t> </a:t>
            </a:r>
            <a:r>
              <a:rPr lang="pt-BR" sz="900">
                <a:solidFill>
                  <a:srgbClr val="996633"/>
                </a:solidFill>
              </a:rPr>
              <a:t>$line</a:t>
            </a: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        </a:t>
            </a:r>
            <a:r>
              <a:rPr lang="pt-BR" sz="900">
                <a:solidFill>
                  <a:srgbClr val="996633"/>
                </a:solidFill>
              </a:rPr>
              <a:t>$this</a:t>
            </a:r>
            <a:r>
              <a:rPr lang="pt-BR" sz="900">
                <a:solidFill>
                  <a:srgbClr val="333333"/>
                </a:solidFill>
              </a:rPr>
              <a:t>-&gt;</a:t>
            </a:r>
            <a:r>
              <a:rPr lang="pt-BR" sz="900">
                <a:solidFill>
                  <a:srgbClr val="0000CC"/>
                </a:solidFill>
              </a:rPr>
              <a:t>csvArray</a:t>
            </a:r>
            <a:r>
              <a:rPr lang="pt-BR" sz="900">
                <a:solidFill>
                  <a:schemeClr val="dk1"/>
                </a:solidFill>
              </a:rPr>
              <a:t>[] </a:t>
            </a:r>
            <a:r>
              <a:rPr lang="pt-BR" sz="900">
                <a:solidFill>
                  <a:srgbClr val="333333"/>
                </a:solidFill>
              </a:rPr>
              <a:t>=</a:t>
            </a:r>
            <a:r>
              <a:rPr lang="pt-BR" sz="900">
                <a:solidFill>
                  <a:schemeClr val="dk1"/>
                </a:solidFill>
              </a:rPr>
              <a:t> </a:t>
            </a:r>
            <a:r>
              <a:rPr lang="pt-BR" sz="900">
                <a:solidFill>
                  <a:srgbClr val="996633"/>
                </a:solidFill>
              </a:rPr>
              <a:t>$line</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public</a:t>
            </a:r>
            <a:r>
              <a:rPr lang="pt-BR" sz="900">
                <a:solidFill>
                  <a:schemeClr val="dk1"/>
                </a:solidFill>
              </a:rPr>
              <a:t> </a:t>
            </a:r>
            <a:r>
              <a:rPr b="1" lang="pt-BR" sz="900">
                <a:solidFill>
                  <a:srgbClr val="008800"/>
                </a:solidFill>
              </a:rPr>
              <a:t>function</a:t>
            </a:r>
            <a:r>
              <a:rPr lang="pt-BR" sz="900">
                <a:solidFill>
                  <a:schemeClr val="dk1"/>
                </a:solidFill>
              </a:rPr>
              <a:t> </a:t>
            </a:r>
            <a:r>
              <a:rPr b="1" lang="pt-BR" sz="900">
                <a:solidFill>
                  <a:srgbClr val="0066BB"/>
                </a:solidFill>
              </a:rPr>
              <a:t>finalizar</a:t>
            </a: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foreach</a:t>
            </a:r>
            <a:r>
              <a:rPr lang="pt-BR" sz="900">
                <a:solidFill>
                  <a:schemeClr val="dk1"/>
                </a:solidFill>
              </a:rPr>
              <a:t> (</a:t>
            </a:r>
            <a:r>
              <a:rPr lang="pt-BR" sz="900">
                <a:solidFill>
                  <a:srgbClr val="996633"/>
                </a:solidFill>
              </a:rPr>
              <a:t>$this</a:t>
            </a:r>
            <a:r>
              <a:rPr lang="pt-BR" sz="900">
                <a:solidFill>
                  <a:srgbClr val="333333"/>
                </a:solidFill>
              </a:rPr>
              <a:t>-&gt;</a:t>
            </a:r>
            <a:r>
              <a:rPr lang="pt-BR" sz="900">
                <a:solidFill>
                  <a:srgbClr val="0000CC"/>
                </a:solidFill>
              </a:rPr>
              <a:t>csvArray</a:t>
            </a:r>
            <a:r>
              <a:rPr lang="pt-BR" sz="900">
                <a:solidFill>
                  <a:schemeClr val="dk1"/>
                </a:solidFill>
              </a:rPr>
              <a:t> </a:t>
            </a:r>
            <a:r>
              <a:rPr b="1" lang="pt-BR" sz="900">
                <a:solidFill>
                  <a:srgbClr val="008800"/>
                </a:solidFill>
              </a:rPr>
              <a:t>as</a:t>
            </a:r>
            <a:r>
              <a:rPr lang="pt-BR" sz="900">
                <a:solidFill>
                  <a:schemeClr val="dk1"/>
                </a:solidFill>
              </a:rPr>
              <a:t> </a:t>
            </a:r>
            <a:r>
              <a:rPr lang="pt-BR" sz="900">
                <a:solidFill>
                  <a:srgbClr val="996633"/>
                </a:solidFill>
              </a:rPr>
              <a:t>$line</a:t>
            </a: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            </a:t>
            </a:r>
            <a:r>
              <a:rPr lang="pt-BR" sz="900">
                <a:solidFill>
                  <a:srgbClr val="996633"/>
                </a:solidFill>
              </a:rPr>
              <a:t>$this</a:t>
            </a:r>
            <a:r>
              <a:rPr lang="pt-BR" sz="900">
                <a:solidFill>
                  <a:srgbClr val="333333"/>
                </a:solidFill>
              </a:rPr>
              <a:t>-&gt;</a:t>
            </a:r>
            <a:r>
              <a:rPr lang="pt-BR" sz="900">
                <a:solidFill>
                  <a:srgbClr val="0000CC"/>
                </a:solidFill>
              </a:rPr>
              <a:t>resultado</a:t>
            </a:r>
            <a:r>
              <a:rPr lang="pt-BR" sz="900">
                <a:solidFill>
                  <a:srgbClr val="333333"/>
                </a:solidFill>
              </a:rPr>
              <a:t>.=</a:t>
            </a:r>
            <a:r>
              <a:rPr lang="pt-BR" sz="900">
                <a:solidFill>
                  <a:schemeClr val="dk1"/>
                </a:solidFill>
              </a:rPr>
              <a:t> </a:t>
            </a:r>
            <a:r>
              <a:rPr lang="pt-BR" sz="900">
                <a:solidFill>
                  <a:srgbClr val="007020"/>
                </a:solidFill>
              </a:rPr>
              <a:t>implode</a:t>
            </a:r>
            <a:r>
              <a:rPr lang="pt-BR" sz="900">
                <a:solidFill>
                  <a:schemeClr val="dk1"/>
                </a:solidFill>
              </a:rPr>
              <a:t>(</a:t>
            </a:r>
            <a:r>
              <a:rPr lang="pt-BR" sz="900">
                <a:solidFill>
                  <a:schemeClr val="dk1"/>
                </a:solidFill>
                <a:highlight>
                  <a:srgbClr val="FFF0F0"/>
                </a:highlight>
              </a:rPr>
              <a:t>","</a:t>
            </a:r>
            <a:r>
              <a:rPr lang="pt-BR" sz="900">
                <a:solidFill>
                  <a:schemeClr val="dk1"/>
                </a:solidFill>
              </a:rPr>
              <a:t>,</a:t>
            </a:r>
            <a:r>
              <a:rPr lang="pt-BR" sz="900">
                <a:solidFill>
                  <a:srgbClr val="996633"/>
                </a:solidFill>
              </a:rPr>
              <a:t>$line</a:t>
            </a:r>
            <a:r>
              <a:rPr lang="pt-BR" sz="900">
                <a:solidFill>
                  <a:schemeClr val="dk1"/>
                </a:solidFill>
              </a:rPr>
              <a:t>)</a:t>
            </a:r>
            <a:r>
              <a:rPr lang="pt-BR" sz="900">
                <a:solidFill>
                  <a:srgbClr val="333333"/>
                </a:solidFill>
              </a:rPr>
              <a:t>.</a:t>
            </a:r>
            <a:r>
              <a:rPr lang="pt-BR" sz="900">
                <a:solidFill>
                  <a:schemeClr val="dk1"/>
                </a:solidFill>
              </a:rPr>
              <a:t>PHP_EOL;</a:t>
            </a:r>
            <a:endParaRPr sz="900">
              <a:solidFill>
                <a:schemeClr val="dk1"/>
              </a:solidFill>
            </a:endParaRPr>
          </a:p>
          <a:p>
            <a:pPr indent="0" lvl="0" marL="0" rtl="0" algn="l">
              <a:spcBef>
                <a:spcPts val="0"/>
              </a:spcBef>
              <a:spcAft>
                <a:spcPts val="0"/>
              </a:spcAft>
              <a:buNone/>
            </a:pP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    }</a:t>
            </a:r>
            <a:endParaRPr sz="900">
              <a:solidFill>
                <a:schemeClr val="dk1"/>
              </a:solidFill>
            </a:endParaRPr>
          </a:p>
          <a:p>
            <a:pPr indent="0" lvl="0" marL="0" rtl="0" algn="l">
              <a:lnSpc>
                <a:spcPct val="125000"/>
              </a:lnSpc>
              <a:spcBef>
                <a:spcPts val="0"/>
              </a:spcBef>
              <a:spcAft>
                <a:spcPts val="0"/>
              </a:spcAft>
              <a:buNone/>
            </a:pPr>
            <a:r>
              <a:rPr lang="pt-BR" sz="900">
                <a:solidFill>
                  <a:schemeClr val="dk1"/>
                </a:solidFill>
              </a:rPr>
              <a:t>}</a:t>
            </a:r>
            <a:endParaRPr sz="900">
              <a:solidFill>
                <a:schemeClr val="dk1"/>
              </a:solidFill>
            </a:endParaRPr>
          </a:p>
        </p:txBody>
      </p:sp>
    </p:spTree>
  </p:cSld>
  <p:clrMapOvr>
    <a:masterClrMapping/>
  </p:clrMapOvr>
</p:sld>
</file>

<file path=ppt/slides/slide4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0" name="Shape 3920"/>
        <p:cNvGrpSpPr/>
        <p:nvPr/>
      </p:nvGrpSpPr>
      <p:grpSpPr>
        <a:xfrm>
          <a:off x="0" y="0"/>
          <a:ext cx="0" cy="0"/>
          <a:chOff x="0" y="0"/>
          <a:chExt cx="0" cy="0"/>
        </a:xfrm>
      </p:grpSpPr>
      <p:sp>
        <p:nvSpPr>
          <p:cNvPr id="3921" name="Google Shape;3921;p48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Builder (Exemplo - parte 3)</a:t>
            </a:r>
            <a:endParaRPr/>
          </a:p>
        </p:txBody>
      </p:sp>
      <p:sp>
        <p:nvSpPr>
          <p:cNvPr id="3922" name="Google Shape;3922;p485"/>
          <p:cNvSpPr txBox="1"/>
          <p:nvPr/>
        </p:nvSpPr>
        <p:spPr>
          <a:xfrm>
            <a:off x="311700" y="1179975"/>
            <a:ext cx="4448700" cy="37557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pt-BR" sz="900">
                <a:solidFill>
                  <a:srgbClr val="008800"/>
                </a:solidFill>
              </a:rPr>
              <a:t>class</a:t>
            </a:r>
            <a:r>
              <a:rPr lang="pt-BR" sz="900">
                <a:solidFill>
                  <a:schemeClr val="dk1"/>
                </a:solidFill>
              </a:rPr>
              <a:t> </a:t>
            </a:r>
            <a:r>
              <a:rPr b="1" lang="pt-BR" sz="900">
                <a:solidFill>
                  <a:srgbClr val="BB0066"/>
                </a:solidFill>
              </a:rPr>
              <a:t>DiretorXml</a:t>
            </a:r>
            <a:r>
              <a:rPr lang="pt-BR" sz="900">
                <a:solidFill>
                  <a:schemeClr val="dk1"/>
                </a:solidFill>
              </a:rPr>
              <a:t> </a:t>
            </a:r>
            <a:r>
              <a:rPr b="1" lang="pt-BR" sz="900">
                <a:solidFill>
                  <a:srgbClr val="008800"/>
                </a:solidFill>
              </a:rPr>
              <a:t>extends</a:t>
            </a:r>
            <a:r>
              <a:rPr lang="pt-BR" sz="900">
                <a:solidFill>
                  <a:schemeClr val="dk1"/>
                </a:solidFill>
              </a:rPr>
              <a:t> Diretor {</a:t>
            </a:r>
            <a:endParaRPr sz="900">
              <a:solidFill>
                <a:schemeClr val="dk1"/>
              </a:solidFill>
            </a:endParaRPr>
          </a:p>
          <a:p>
            <a:pPr indent="0" lvl="0" marL="0" rtl="0" algn="l">
              <a:lnSpc>
                <a:spcPct val="100000"/>
              </a:lnSpc>
              <a:spcBef>
                <a:spcPts val="0"/>
              </a:spcBef>
              <a:spcAft>
                <a:spcPts val="0"/>
              </a:spcAft>
              <a:buNone/>
            </a:pPr>
            <a:r>
              <a:t/>
            </a:r>
            <a:endParaRPr sz="900">
              <a:solidFill>
                <a:schemeClr val="dk1"/>
              </a:solidFill>
            </a:endParaRPr>
          </a:p>
          <a:p>
            <a:pPr indent="0" lvl="0" marL="0" rtl="0" algn="l">
              <a:lnSpc>
                <a:spcPct val="100000"/>
              </a:lnSpc>
              <a:spcBef>
                <a:spcPts val="0"/>
              </a:spcBef>
              <a:spcAft>
                <a:spcPts val="0"/>
              </a:spcAft>
              <a:buNone/>
            </a:pPr>
            <a:r>
              <a:rPr lang="pt-BR" sz="900">
                <a:solidFill>
                  <a:schemeClr val="dk1"/>
                </a:solidFill>
              </a:rPr>
              <a:t>    </a:t>
            </a:r>
            <a:r>
              <a:rPr b="1" lang="pt-BR" sz="900">
                <a:solidFill>
                  <a:srgbClr val="008800"/>
                </a:solidFill>
              </a:rPr>
              <a:t>public</a:t>
            </a:r>
            <a:r>
              <a:rPr lang="pt-BR" sz="900">
                <a:solidFill>
                  <a:schemeClr val="dk1"/>
                </a:solidFill>
              </a:rPr>
              <a:t> </a:t>
            </a:r>
            <a:r>
              <a:rPr b="1" lang="pt-BR" sz="900">
                <a:solidFill>
                  <a:srgbClr val="008800"/>
                </a:solidFill>
              </a:rPr>
              <a:t>function</a:t>
            </a:r>
            <a:r>
              <a:rPr lang="pt-BR" sz="900">
                <a:solidFill>
                  <a:schemeClr val="dk1"/>
                </a:solidFill>
              </a:rPr>
              <a:t> </a:t>
            </a:r>
            <a:r>
              <a:rPr b="1" lang="pt-BR" sz="900">
                <a:solidFill>
                  <a:srgbClr val="0066BB"/>
                </a:solidFill>
              </a:rPr>
              <a:t>construir</a:t>
            </a:r>
            <a:r>
              <a:rPr lang="pt-BR" sz="900">
                <a:solidFill>
                  <a:schemeClr val="dk1"/>
                </a:solidFill>
              </a:rPr>
              <a:t>(string </a:t>
            </a:r>
            <a:r>
              <a:rPr lang="pt-BR" sz="900">
                <a:solidFill>
                  <a:srgbClr val="996633"/>
                </a:solidFill>
              </a:rPr>
              <a:t>$inputFileName</a:t>
            </a:r>
            <a:r>
              <a:rPr lang="pt-BR" sz="900">
                <a:solidFill>
                  <a:schemeClr val="dk1"/>
                </a:solidFill>
              </a:rPr>
              <a:t>) {</a:t>
            </a:r>
            <a:endParaRPr sz="900">
              <a:solidFill>
                <a:schemeClr val="dk1"/>
              </a:solidFill>
            </a:endParaRPr>
          </a:p>
          <a:p>
            <a:pPr indent="0" lvl="0" marL="0" rtl="0" algn="l">
              <a:lnSpc>
                <a:spcPct val="100000"/>
              </a:lnSpc>
              <a:spcBef>
                <a:spcPts val="0"/>
              </a:spcBef>
              <a:spcAft>
                <a:spcPts val="0"/>
              </a:spcAft>
              <a:buNone/>
            </a:pPr>
            <a:r>
              <a:rPr lang="pt-BR" sz="900">
                <a:solidFill>
                  <a:schemeClr val="dk1"/>
                </a:solidFill>
              </a:rPr>
              <a:t>        </a:t>
            </a:r>
            <a:r>
              <a:rPr lang="pt-BR" sz="900">
                <a:solidFill>
                  <a:srgbClr val="996633"/>
                </a:solidFill>
              </a:rPr>
              <a:t>$document</a:t>
            </a:r>
            <a:r>
              <a:rPr lang="pt-BR" sz="900">
                <a:solidFill>
                  <a:schemeClr val="dk1"/>
                </a:solidFill>
              </a:rPr>
              <a:t> </a:t>
            </a:r>
            <a:r>
              <a:rPr lang="pt-BR" sz="900">
                <a:solidFill>
                  <a:srgbClr val="333333"/>
                </a:solidFill>
              </a:rPr>
              <a:t>=</a:t>
            </a:r>
            <a:r>
              <a:rPr lang="pt-BR" sz="900">
                <a:solidFill>
                  <a:schemeClr val="dk1"/>
                </a:solidFill>
              </a:rPr>
              <a:t> </a:t>
            </a:r>
            <a:r>
              <a:rPr b="1" lang="pt-BR" sz="900">
                <a:solidFill>
                  <a:srgbClr val="008800"/>
                </a:solidFill>
              </a:rPr>
              <a:t>new</a:t>
            </a:r>
            <a:r>
              <a:rPr lang="pt-BR" sz="900">
                <a:solidFill>
                  <a:schemeClr val="dk1"/>
                </a:solidFill>
              </a:rPr>
              <a:t> \DOMDocument();</a:t>
            </a:r>
            <a:endParaRPr sz="900">
              <a:solidFill>
                <a:schemeClr val="dk1"/>
              </a:solidFill>
            </a:endParaRPr>
          </a:p>
          <a:p>
            <a:pPr indent="0" lvl="0" marL="0" rtl="0" algn="l">
              <a:lnSpc>
                <a:spcPct val="100000"/>
              </a:lnSpc>
              <a:spcBef>
                <a:spcPts val="0"/>
              </a:spcBef>
              <a:spcAft>
                <a:spcPts val="0"/>
              </a:spcAft>
              <a:buNone/>
            </a:pPr>
            <a:r>
              <a:rPr lang="pt-BR" sz="900">
                <a:solidFill>
                  <a:schemeClr val="dk1"/>
                </a:solidFill>
              </a:rPr>
              <a:t>        </a:t>
            </a:r>
            <a:r>
              <a:rPr lang="pt-BR" sz="900">
                <a:solidFill>
                  <a:srgbClr val="996633"/>
                </a:solidFill>
              </a:rPr>
              <a:t>$document</a:t>
            </a:r>
            <a:r>
              <a:rPr lang="pt-BR" sz="900">
                <a:solidFill>
                  <a:srgbClr val="333333"/>
                </a:solidFill>
              </a:rPr>
              <a:t>-&gt;</a:t>
            </a:r>
            <a:r>
              <a:rPr lang="pt-BR" sz="900">
                <a:solidFill>
                  <a:srgbClr val="0000CC"/>
                </a:solidFill>
              </a:rPr>
              <a:t>preserveWhiteSpace</a:t>
            </a:r>
            <a:r>
              <a:rPr lang="pt-BR" sz="900">
                <a:solidFill>
                  <a:schemeClr val="dk1"/>
                </a:solidFill>
              </a:rPr>
              <a:t> </a:t>
            </a:r>
            <a:r>
              <a:rPr lang="pt-BR" sz="900">
                <a:solidFill>
                  <a:srgbClr val="333333"/>
                </a:solidFill>
              </a:rPr>
              <a:t>=</a:t>
            </a:r>
            <a:r>
              <a:rPr lang="pt-BR" sz="900">
                <a:solidFill>
                  <a:schemeClr val="dk1"/>
                </a:solidFill>
              </a:rPr>
              <a:t> </a:t>
            </a:r>
            <a:r>
              <a:rPr b="1" lang="pt-BR" sz="900">
                <a:solidFill>
                  <a:srgbClr val="008800"/>
                </a:solidFill>
              </a:rPr>
              <a:t>false</a:t>
            </a:r>
            <a:r>
              <a:rPr lang="pt-BR" sz="900">
                <a:solidFill>
                  <a:schemeClr val="dk1"/>
                </a:solidFill>
              </a:rPr>
              <a:t>;</a:t>
            </a:r>
            <a:endParaRPr sz="900">
              <a:solidFill>
                <a:schemeClr val="dk1"/>
              </a:solidFill>
            </a:endParaRPr>
          </a:p>
          <a:p>
            <a:pPr indent="0" lvl="0" marL="0" rtl="0" algn="l">
              <a:lnSpc>
                <a:spcPct val="100000"/>
              </a:lnSpc>
              <a:spcBef>
                <a:spcPts val="0"/>
              </a:spcBef>
              <a:spcAft>
                <a:spcPts val="0"/>
              </a:spcAft>
              <a:buNone/>
            </a:pPr>
            <a:r>
              <a:rPr lang="pt-BR" sz="900">
                <a:solidFill>
                  <a:schemeClr val="dk1"/>
                </a:solidFill>
              </a:rPr>
              <a:t>        </a:t>
            </a:r>
            <a:r>
              <a:rPr lang="pt-BR" sz="900">
                <a:solidFill>
                  <a:srgbClr val="996633"/>
                </a:solidFill>
              </a:rPr>
              <a:t>$document</a:t>
            </a:r>
            <a:r>
              <a:rPr lang="pt-BR" sz="900">
                <a:solidFill>
                  <a:srgbClr val="333333"/>
                </a:solidFill>
              </a:rPr>
              <a:t>-&gt;</a:t>
            </a:r>
            <a:r>
              <a:rPr lang="pt-BR" sz="900">
                <a:solidFill>
                  <a:srgbClr val="0000CC"/>
                </a:solidFill>
              </a:rPr>
              <a:t>load</a:t>
            </a:r>
            <a:r>
              <a:rPr lang="pt-BR" sz="900">
                <a:solidFill>
                  <a:schemeClr val="dk1"/>
                </a:solidFill>
              </a:rPr>
              <a:t>(</a:t>
            </a:r>
            <a:r>
              <a:rPr lang="pt-BR" sz="900">
                <a:solidFill>
                  <a:srgbClr val="996633"/>
                </a:solidFill>
              </a:rPr>
              <a:t>$inputFileName</a:t>
            </a:r>
            <a:r>
              <a:rPr lang="pt-BR" sz="900">
                <a:solidFill>
                  <a:schemeClr val="dk1"/>
                </a:solidFill>
              </a:rPr>
              <a:t>);</a:t>
            </a:r>
            <a:endParaRPr sz="900">
              <a:solidFill>
                <a:schemeClr val="dk1"/>
              </a:solidFill>
            </a:endParaRPr>
          </a:p>
          <a:p>
            <a:pPr indent="0" lvl="0" marL="0" rtl="0" algn="l">
              <a:lnSpc>
                <a:spcPct val="100000"/>
              </a:lnSpc>
              <a:spcBef>
                <a:spcPts val="0"/>
              </a:spcBef>
              <a:spcAft>
                <a:spcPts val="0"/>
              </a:spcAft>
              <a:buNone/>
            </a:pPr>
            <a:r>
              <a:rPr lang="pt-BR" sz="900">
                <a:solidFill>
                  <a:schemeClr val="dk1"/>
                </a:solidFill>
              </a:rPr>
              <a:t>        </a:t>
            </a:r>
            <a:r>
              <a:rPr lang="pt-BR" sz="900">
                <a:solidFill>
                  <a:srgbClr val="996633"/>
                </a:solidFill>
              </a:rPr>
              <a:t>$root</a:t>
            </a:r>
            <a:r>
              <a:rPr lang="pt-BR" sz="900">
                <a:solidFill>
                  <a:schemeClr val="dk1"/>
                </a:solidFill>
              </a:rPr>
              <a:t> </a:t>
            </a:r>
            <a:r>
              <a:rPr lang="pt-BR" sz="900">
                <a:solidFill>
                  <a:srgbClr val="333333"/>
                </a:solidFill>
              </a:rPr>
              <a:t>=</a:t>
            </a:r>
            <a:r>
              <a:rPr lang="pt-BR" sz="900">
                <a:solidFill>
                  <a:schemeClr val="dk1"/>
                </a:solidFill>
              </a:rPr>
              <a:t> </a:t>
            </a:r>
            <a:r>
              <a:rPr lang="pt-BR" sz="900">
                <a:solidFill>
                  <a:srgbClr val="996633"/>
                </a:solidFill>
              </a:rPr>
              <a:t>$document</a:t>
            </a:r>
            <a:r>
              <a:rPr lang="pt-BR" sz="900">
                <a:solidFill>
                  <a:srgbClr val="333333"/>
                </a:solidFill>
              </a:rPr>
              <a:t>-&gt;</a:t>
            </a:r>
            <a:r>
              <a:rPr lang="pt-BR" sz="900">
                <a:solidFill>
                  <a:srgbClr val="0000CC"/>
                </a:solidFill>
              </a:rPr>
              <a:t>firstChild</a:t>
            </a:r>
            <a:r>
              <a:rPr lang="pt-BR" sz="900">
                <a:solidFill>
                  <a:schemeClr val="dk1"/>
                </a:solidFill>
              </a:rPr>
              <a:t>;</a:t>
            </a:r>
            <a:endParaRPr sz="900">
              <a:solidFill>
                <a:schemeClr val="dk1"/>
              </a:solidFill>
            </a:endParaRPr>
          </a:p>
          <a:p>
            <a:pPr indent="0" lvl="0" marL="0" rtl="0" algn="l">
              <a:lnSpc>
                <a:spcPct val="100000"/>
              </a:lnSpc>
              <a:spcBef>
                <a:spcPts val="0"/>
              </a:spcBef>
              <a:spcAft>
                <a:spcPts val="0"/>
              </a:spcAft>
              <a:buNone/>
            </a:pPr>
            <a:r>
              <a:rPr lang="pt-BR" sz="900">
                <a:solidFill>
                  <a:schemeClr val="dk1"/>
                </a:solidFill>
              </a:rPr>
              <a:t>        </a:t>
            </a:r>
            <a:r>
              <a:rPr lang="pt-BR" sz="900">
                <a:solidFill>
                  <a:srgbClr val="996633"/>
                </a:solidFill>
              </a:rPr>
              <a:t>$item1</a:t>
            </a:r>
            <a:r>
              <a:rPr lang="pt-BR" sz="900">
                <a:solidFill>
                  <a:schemeClr val="dk1"/>
                </a:solidFill>
              </a:rPr>
              <a:t> </a:t>
            </a:r>
            <a:r>
              <a:rPr lang="pt-BR" sz="900">
                <a:solidFill>
                  <a:srgbClr val="333333"/>
                </a:solidFill>
              </a:rPr>
              <a:t>=</a:t>
            </a:r>
            <a:r>
              <a:rPr lang="pt-BR" sz="900">
                <a:solidFill>
                  <a:schemeClr val="dk1"/>
                </a:solidFill>
              </a:rPr>
              <a:t> </a:t>
            </a:r>
            <a:r>
              <a:rPr lang="pt-BR" sz="900">
                <a:solidFill>
                  <a:srgbClr val="007020"/>
                </a:solidFill>
              </a:rPr>
              <a:t>iterator_to_array</a:t>
            </a:r>
            <a:r>
              <a:rPr lang="pt-BR" sz="900">
                <a:solidFill>
                  <a:schemeClr val="dk1"/>
                </a:solidFill>
              </a:rPr>
              <a:t>(</a:t>
            </a:r>
            <a:r>
              <a:rPr lang="pt-BR" sz="900">
                <a:solidFill>
                  <a:srgbClr val="996633"/>
                </a:solidFill>
              </a:rPr>
              <a:t>$root</a:t>
            </a:r>
            <a:r>
              <a:rPr lang="pt-BR" sz="900">
                <a:solidFill>
                  <a:srgbClr val="333333"/>
                </a:solidFill>
              </a:rPr>
              <a:t>-&gt;</a:t>
            </a:r>
            <a:r>
              <a:rPr lang="pt-BR" sz="900">
                <a:solidFill>
                  <a:srgbClr val="0000CC"/>
                </a:solidFill>
              </a:rPr>
              <a:t>firstChild</a:t>
            </a:r>
            <a:r>
              <a:rPr lang="pt-BR" sz="900">
                <a:solidFill>
                  <a:srgbClr val="333333"/>
                </a:solidFill>
              </a:rPr>
              <a:t>-&gt;</a:t>
            </a:r>
            <a:r>
              <a:rPr lang="pt-BR" sz="900">
                <a:solidFill>
                  <a:srgbClr val="0000CC"/>
                </a:solidFill>
              </a:rPr>
              <a:t>childNodes</a:t>
            </a:r>
            <a:r>
              <a:rPr lang="pt-BR" sz="900">
                <a:solidFill>
                  <a:schemeClr val="dk1"/>
                </a:solidFill>
              </a:rPr>
              <a:t>);</a:t>
            </a:r>
            <a:endParaRPr sz="900">
              <a:solidFill>
                <a:schemeClr val="dk1"/>
              </a:solidFill>
            </a:endParaRPr>
          </a:p>
          <a:p>
            <a:pPr indent="0" lvl="0" marL="0" rtl="0" algn="l">
              <a:lnSpc>
                <a:spcPct val="100000"/>
              </a:lnSpc>
              <a:spcBef>
                <a:spcPts val="0"/>
              </a:spcBef>
              <a:spcAft>
                <a:spcPts val="0"/>
              </a:spcAft>
              <a:buNone/>
            </a:pPr>
            <a:r>
              <a:rPr lang="pt-BR" sz="900">
                <a:solidFill>
                  <a:schemeClr val="dk1"/>
                </a:solidFill>
              </a:rPr>
              <a:t>        </a:t>
            </a:r>
            <a:r>
              <a:rPr lang="pt-BR" sz="900">
                <a:solidFill>
                  <a:srgbClr val="996633"/>
                </a:solidFill>
              </a:rPr>
              <a:t>$this</a:t>
            </a:r>
            <a:r>
              <a:rPr lang="pt-BR" sz="900">
                <a:solidFill>
                  <a:srgbClr val="333333"/>
                </a:solidFill>
              </a:rPr>
              <a:t>-&gt;</a:t>
            </a:r>
            <a:r>
              <a:rPr lang="pt-BR" sz="900">
                <a:solidFill>
                  <a:srgbClr val="0000CC"/>
                </a:solidFill>
              </a:rPr>
              <a:t>builder</a:t>
            </a:r>
            <a:r>
              <a:rPr lang="pt-BR" sz="900">
                <a:solidFill>
                  <a:srgbClr val="333333"/>
                </a:solidFill>
              </a:rPr>
              <a:t>-&gt;</a:t>
            </a:r>
            <a:r>
              <a:rPr lang="pt-BR" sz="900">
                <a:solidFill>
                  <a:srgbClr val="0000CC"/>
                </a:solidFill>
              </a:rPr>
              <a:t>incluirCabecalho</a:t>
            </a:r>
            <a:r>
              <a:rPr lang="pt-BR" sz="900">
                <a:solidFill>
                  <a:schemeClr val="dk1"/>
                </a:solidFill>
              </a:rPr>
              <a:t>(array_column(</a:t>
            </a:r>
            <a:r>
              <a:rPr lang="pt-BR" sz="900">
                <a:solidFill>
                  <a:srgbClr val="996633"/>
                </a:solidFill>
              </a:rPr>
              <a:t>$item1</a:t>
            </a:r>
            <a:r>
              <a:rPr lang="pt-BR" sz="900">
                <a:solidFill>
                  <a:schemeClr val="dk1"/>
                </a:solidFill>
              </a:rPr>
              <a:t>, </a:t>
            </a:r>
            <a:r>
              <a:rPr lang="pt-BR" sz="900">
                <a:solidFill>
                  <a:schemeClr val="dk1"/>
                </a:solidFill>
                <a:highlight>
                  <a:srgbClr val="FFF0F0"/>
                </a:highlight>
              </a:rPr>
              <a:t>'tagName'</a:t>
            </a:r>
            <a:r>
              <a:rPr lang="pt-BR" sz="900">
                <a:solidFill>
                  <a:schemeClr val="dk1"/>
                </a:solidFill>
              </a:rPr>
              <a:t>));</a:t>
            </a:r>
            <a:endParaRPr sz="900">
              <a:solidFill>
                <a:schemeClr val="dk1"/>
              </a:solidFill>
            </a:endParaRPr>
          </a:p>
          <a:p>
            <a:pPr indent="0" lvl="0" marL="0" rtl="0" algn="l">
              <a:lnSpc>
                <a:spcPct val="100000"/>
              </a:lnSpc>
              <a:spcBef>
                <a:spcPts val="0"/>
              </a:spcBef>
              <a:spcAft>
                <a:spcPts val="0"/>
              </a:spcAft>
              <a:buNone/>
            </a:pPr>
            <a:r>
              <a:rPr lang="pt-BR" sz="900">
                <a:solidFill>
                  <a:schemeClr val="dk1"/>
                </a:solidFill>
              </a:rPr>
              <a:t>        </a:t>
            </a:r>
            <a:r>
              <a:rPr b="1" lang="pt-BR" sz="900">
                <a:solidFill>
                  <a:srgbClr val="008800"/>
                </a:solidFill>
              </a:rPr>
              <a:t>foreach</a:t>
            </a:r>
            <a:r>
              <a:rPr lang="pt-BR" sz="900">
                <a:solidFill>
                  <a:schemeClr val="dk1"/>
                </a:solidFill>
              </a:rPr>
              <a:t>(</a:t>
            </a:r>
            <a:r>
              <a:rPr lang="pt-BR" sz="900">
                <a:solidFill>
                  <a:srgbClr val="996633"/>
                </a:solidFill>
              </a:rPr>
              <a:t>$root</a:t>
            </a:r>
            <a:r>
              <a:rPr lang="pt-BR" sz="900">
                <a:solidFill>
                  <a:srgbClr val="333333"/>
                </a:solidFill>
              </a:rPr>
              <a:t>-&gt;</a:t>
            </a:r>
            <a:r>
              <a:rPr lang="pt-BR" sz="900">
                <a:solidFill>
                  <a:srgbClr val="0000CC"/>
                </a:solidFill>
              </a:rPr>
              <a:t>childNodes</a:t>
            </a:r>
            <a:r>
              <a:rPr lang="pt-BR" sz="900">
                <a:solidFill>
                  <a:schemeClr val="dk1"/>
                </a:solidFill>
              </a:rPr>
              <a:t> </a:t>
            </a:r>
            <a:r>
              <a:rPr b="1" lang="pt-BR" sz="900">
                <a:solidFill>
                  <a:srgbClr val="008800"/>
                </a:solidFill>
              </a:rPr>
              <a:t>as</a:t>
            </a:r>
            <a:r>
              <a:rPr lang="pt-BR" sz="900">
                <a:solidFill>
                  <a:schemeClr val="dk1"/>
                </a:solidFill>
              </a:rPr>
              <a:t> </a:t>
            </a:r>
            <a:r>
              <a:rPr lang="pt-BR" sz="900">
                <a:solidFill>
                  <a:srgbClr val="996633"/>
                </a:solidFill>
              </a:rPr>
              <a:t>$child</a:t>
            </a:r>
            <a:r>
              <a:rPr lang="pt-BR" sz="900">
                <a:solidFill>
                  <a:schemeClr val="dk1"/>
                </a:solidFill>
              </a:rPr>
              <a:t>){</a:t>
            </a:r>
            <a:endParaRPr sz="900">
              <a:solidFill>
                <a:schemeClr val="dk1"/>
              </a:solidFill>
            </a:endParaRPr>
          </a:p>
          <a:p>
            <a:pPr indent="0" lvl="0" marL="0" rtl="0" algn="l">
              <a:lnSpc>
                <a:spcPct val="100000"/>
              </a:lnSpc>
              <a:spcBef>
                <a:spcPts val="0"/>
              </a:spcBef>
              <a:spcAft>
                <a:spcPts val="0"/>
              </a:spcAft>
              <a:buNone/>
            </a:pPr>
            <a:r>
              <a:rPr lang="pt-BR" sz="900">
                <a:solidFill>
                  <a:schemeClr val="dk1"/>
                </a:solidFill>
              </a:rPr>
              <a:t>            </a:t>
            </a:r>
            <a:r>
              <a:rPr lang="pt-BR" sz="900">
                <a:solidFill>
                  <a:srgbClr val="996633"/>
                </a:solidFill>
              </a:rPr>
              <a:t>$item</a:t>
            </a:r>
            <a:r>
              <a:rPr lang="pt-BR" sz="900">
                <a:solidFill>
                  <a:schemeClr val="dk1"/>
                </a:solidFill>
              </a:rPr>
              <a:t> </a:t>
            </a:r>
            <a:r>
              <a:rPr lang="pt-BR" sz="900">
                <a:solidFill>
                  <a:srgbClr val="333333"/>
                </a:solidFill>
              </a:rPr>
              <a:t>=</a:t>
            </a:r>
            <a:r>
              <a:rPr lang="pt-BR" sz="900">
                <a:solidFill>
                  <a:schemeClr val="dk1"/>
                </a:solidFill>
              </a:rPr>
              <a:t> </a:t>
            </a:r>
            <a:r>
              <a:rPr lang="pt-BR" sz="900">
                <a:solidFill>
                  <a:srgbClr val="007020"/>
                </a:solidFill>
              </a:rPr>
              <a:t>iterator_to_array</a:t>
            </a:r>
            <a:r>
              <a:rPr lang="pt-BR" sz="900">
                <a:solidFill>
                  <a:schemeClr val="dk1"/>
                </a:solidFill>
              </a:rPr>
              <a:t>(</a:t>
            </a:r>
            <a:r>
              <a:rPr lang="pt-BR" sz="900">
                <a:solidFill>
                  <a:srgbClr val="996633"/>
                </a:solidFill>
              </a:rPr>
              <a:t>$child</a:t>
            </a:r>
            <a:r>
              <a:rPr lang="pt-BR" sz="900">
                <a:solidFill>
                  <a:srgbClr val="333333"/>
                </a:solidFill>
              </a:rPr>
              <a:t>-&gt;</a:t>
            </a:r>
            <a:r>
              <a:rPr lang="pt-BR" sz="900">
                <a:solidFill>
                  <a:srgbClr val="0000CC"/>
                </a:solidFill>
              </a:rPr>
              <a:t>childNodes</a:t>
            </a:r>
            <a:r>
              <a:rPr lang="pt-BR" sz="900">
                <a:solidFill>
                  <a:schemeClr val="dk1"/>
                </a:solidFill>
              </a:rPr>
              <a:t>);</a:t>
            </a:r>
            <a:endParaRPr sz="900">
              <a:solidFill>
                <a:schemeClr val="dk1"/>
              </a:solidFill>
            </a:endParaRPr>
          </a:p>
          <a:p>
            <a:pPr indent="0" lvl="0" marL="0" rtl="0" algn="l">
              <a:lnSpc>
                <a:spcPct val="100000"/>
              </a:lnSpc>
              <a:spcBef>
                <a:spcPts val="0"/>
              </a:spcBef>
              <a:spcAft>
                <a:spcPts val="0"/>
              </a:spcAft>
              <a:buNone/>
            </a:pPr>
            <a:r>
              <a:rPr lang="pt-BR" sz="900">
                <a:solidFill>
                  <a:schemeClr val="dk1"/>
                </a:solidFill>
              </a:rPr>
              <a:t>            </a:t>
            </a:r>
            <a:r>
              <a:rPr lang="pt-BR" sz="900">
                <a:solidFill>
                  <a:srgbClr val="996633"/>
                </a:solidFill>
              </a:rPr>
              <a:t>$this</a:t>
            </a:r>
            <a:r>
              <a:rPr lang="pt-BR" sz="900">
                <a:solidFill>
                  <a:srgbClr val="333333"/>
                </a:solidFill>
              </a:rPr>
              <a:t>-&gt;</a:t>
            </a:r>
            <a:r>
              <a:rPr lang="pt-BR" sz="900">
                <a:solidFill>
                  <a:srgbClr val="0000CC"/>
                </a:solidFill>
              </a:rPr>
              <a:t>builder</a:t>
            </a:r>
            <a:r>
              <a:rPr lang="pt-BR" sz="900">
                <a:solidFill>
                  <a:srgbClr val="333333"/>
                </a:solidFill>
              </a:rPr>
              <a:t>-&gt;</a:t>
            </a:r>
            <a:r>
              <a:rPr lang="pt-BR" sz="900">
                <a:solidFill>
                  <a:srgbClr val="0000CC"/>
                </a:solidFill>
              </a:rPr>
              <a:t>incluirLinha</a:t>
            </a:r>
            <a:r>
              <a:rPr lang="pt-BR" sz="900">
                <a:solidFill>
                  <a:schemeClr val="dk1"/>
                </a:solidFill>
              </a:rPr>
              <a:t>(array_column(</a:t>
            </a:r>
            <a:r>
              <a:rPr lang="pt-BR" sz="900">
                <a:solidFill>
                  <a:srgbClr val="996633"/>
                </a:solidFill>
              </a:rPr>
              <a:t>$item1</a:t>
            </a:r>
            <a:r>
              <a:rPr lang="pt-BR" sz="900">
                <a:solidFill>
                  <a:schemeClr val="dk1"/>
                </a:solidFill>
              </a:rPr>
              <a:t>, </a:t>
            </a:r>
            <a:r>
              <a:rPr lang="pt-BR" sz="900">
                <a:solidFill>
                  <a:schemeClr val="dk1"/>
                </a:solidFill>
                <a:highlight>
                  <a:srgbClr val="FFF0F0"/>
                </a:highlight>
              </a:rPr>
              <a:t>'nodeValue'</a:t>
            </a:r>
            <a:r>
              <a:rPr lang="pt-BR" sz="900">
                <a:solidFill>
                  <a:schemeClr val="dk1"/>
                </a:solidFill>
              </a:rPr>
              <a:t>));</a:t>
            </a:r>
            <a:endParaRPr sz="900">
              <a:solidFill>
                <a:schemeClr val="dk1"/>
              </a:solidFill>
            </a:endParaRPr>
          </a:p>
          <a:p>
            <a:pPr indent="0" lvl="0" marL="0" rtl="0" algn="l">
              <a:lnSpc>
                <a:spcPct val="100000"/>
              </a:lnSpc>
              <a:spcBef>
                <a:spcPts val="0"/>
              </a:spcBef>
              <a:spcAft>
                <a:spcPts val="0"/>
              </a:spcAft>
              <a:buNone/>
            </a:pPr>
            <a:r>
              <a:rPr lang="pt-BR" sz="900">
                <a:solidFill>
                  <a:schemeClr val="dk1"/>
                </a:solidFill>
              </a:rPr>
              <a:t>        }</a:t>
            </a:r>
            <a:endParaRPr sz="900">
              <a:solidFill>
                <a:schemeClr val="dk1"/>
              </a:solidFill>
            </a:endParaRPr>
          </a:p>
          <a:p>
            <a:pPr indent="0" lvl="0" marL="0" rtl="0" algn="l">
              <a:lnSpc>
                <a:spcPct val="100000"/>
              </a:lnSpc>
              <a:spcBef>
                <a:spcPts val="0"/>
              </a:spcBef>
              <a:spcAft>
                <a:spcPts val="0"/>
              </a:spcAft>
              <a:buNone/>
            </a:pPr>
            <a:r>
              <a:rPr lang="pt-BR" sz="900">
                <a:solidFill>
                  <a:schemeClr val="dk1"/>
                </a:solidFill>
              </a:rPr>
              <a:t>        </a:t>
            </a:r>
            <a:r>
              <a:rPr lang="pt-BR" sz="900">
                <a:solidFill>
                  <a:srgbClr val="996633"/>
                </a:solidFill>
              </a:rPr>
              <a:t>$this</a:t>
            </a:r>
            <a:r>
              <a:rPr lang="pt-BR" sz="900">
                <a:solidFill>
                  <a:srgbClr val="333333"/>
                </a:solidFill>
              </a:rPr>
              <a:t>-&gt;</a:t>
            </a:r>
            <a:r>
              <a:rPr lang="pt-BR" sz="900">
                <a:solidFill>
                  <a:srgbClr val="0000CC"/>
                </a:solidFill>
              </a:rPr>
              <a:t>builder</a:t>
            </a:r>
            <a:r>
              <a:rPr lang="pt-BR" sz="900">
                <a:solidFill>
                  <a:srgbClr val="333333"/>
                </a:solidFill>
              </a:rPr>
              <a:t>-&gt;</a:t>
            </a:r>
            <a:r>
              <a:rPr lang="pt-BR" sz="900">
                <a:solidFill>
                  <a:srgbClr val="0000CC"/>
                </a:solidFill>
              </a:rPr>
              <a:t>finalizar</a:t>
            </a:r>
            <a:r>
              <a:rPr lang="pt-BR" sz="900">
                <a:solidFill>
                  <a:schemeClr val="dk1"/>
                </a:solidFill>
              </a:rPr>
              <a:t>();</a:t>
            </a:r>
            <a:endParaRPr sz="900">
              <a:solidFill>
                <a:schemeClr val="dk1"/>
              </a:solidFill>
            </a:endParaRPr>
          </a:p>
          <a:p>
            <a:pPr indent="0" lvl="0" marL="0" rtl="0" algn="l">
              <a:lnSpc>
                <a:spcPct val="100000"/>
              </a:lnSpc>
              <a:spcBef>
                <a:spcPts val="0"/>
              </a:spcBef>
              <a:spcAft>
                <a:spcPts val="0"/>
              </a:spcAft>
              <a:buNone/>
            </a:pPr>
            <a:r>
              <a:rPr lang="pt-BR" sz="900">
                <a:solidFill>
                  <a:schemeClr val="dk1"/>
                </a:solidFill>
              </a:rPr>
              <a:t>    }</a:t>
            </a:r>
            <a:endParaRPr sz="900">
              <a:solidFill>
                <a:schemeClr val="dk1"/>
              </a:solidFill>
            </a:endParaRPr>
          </a:p>
          <a:p>
            <a:pPr indent="0" lvl="0" marL="0" rtl="0" algn="l">
              <a:lnSpc>
                <a:spcPct val="100000"/>
              </a:lnSpc>
              <a:spcBef>
                <a:spcPts val="0"/>
              </a:spcBef>
              <a:spcAft>
                <a:spcPts val="0"/>
              </a:spcAft>
              <a:buNone/>
            </a:pPr>
            <a:r>
              <a:t/>
            </a:r>
            <a:endParaRPr sz="900">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pt-BR" sz="900">
                <a:solidFill>
                  <a:schemeClr val="dk1"/>
                </a:solidFill>
              </a:rPr>
              <a:t>}</a:t>
            </a:r>
            <a:endParaRPr sz="900">
              <a:solidFill>
                <a:schemeClr val="dk1"/>
              </a:solidFill>
            </a:endParaRPr>
          </a:p>
          <a:p>
            <a:pPr indent="0" lvl="0" marL="0" rtl="0" algn="l">
              <a:lnSpc>
                <a:spcPct val="100000"/>
              </a:lnSpc>
              <a:spcBef>
                <a:spcPts val="0"/>
              </a:spcBef>
              <a:spcAft>
                <a:spcPts val="0"/>
              </a:spcAft>
              <a:buNone/>
            </a:pPr>
            <a:r>
              <a:t/>
            </a:r>
            <a:endParaRPr b="1" sz="900">
              <a:solidFill>
                <a:srgbClr val="008800"/>
              </a:solidFill>
            </a:endParaRPr>
          </a:p>
        </p:txBody>
      </p:sp>
      <p:sp>
        <p:nvSpPr>
          <p:cNvPr id="3923" name="Google Shape;3923;p485"/>
          <p:cNvSpPr txBox="1"/>
          <p:nvPr/>
        </p:nvSpPr>
        <p:spPr>
          <a:xfrm>
            <a:off x="4986625" y="1179975"/>
            <a:ext cx="3989400" cy="21582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pt-BR" sz="900">
                <a:solidFill>
                  <a:srgbClr val="008800"/>
                </a:solidFill>
              </a:rPr>
              <a:t>class</a:t>
            </a:r>
            <a:r>
              <a:rPr lang="pt-BR" sz="900">
                <a:solidFill>
                  <a:schemeClr val="dk1"/>
                </a:solidFill>
              </a:rPr>
              <a:t> </a:t>
            </a:r>
            <a:r>
              <a:rPr b="1" lang="pt-BR" sz="900">
                <a:solidFill>
                  <a:srgbClr val="BB0066"/>
                </a:solidFill>
              </a:rPr>
              <a:t>DiretorJson</a:t>
            </a:r>
            <a:r>
              <a:rPr lang="pt-BR" sz="900">
                <a:solidFill>
                  <a:schemeClr val="dk1"/>
                </a:solidFill>
              </a:rPr>
              <a:t> </a:t>
            </a:r>
            <a:r>
              <a:rPr b="1" lang="pt-BR" sz="900">
                <a:solidFill>
                  <a:srgbClr val="008800"/>
                </a:solidFill>
              </a:rPr>
              <a:t>extends</a:t>
            </a:r>
            <a:r>
              <a:rPr lang="pt-BR" sz="900">
                <a:solidFill>
                  <a:schemeClr val="dk1"/>
                </a:solidFill>
              </a:rPr>
              <a:t> Diretor {</a:t>
            </a:r>
            <a:endParaRPr sz="900">
              <a:solidFill>
                <a:schemeClr val="dk1"/>
              </a:solidFill>
            </a:endParaRPr>
          </a:p>
          <a:p>
            <a:pPr indent="0" lvl="0" marL="0" rtl="0" algn="l">
              <a:lnSpc>
                <a:spcPct val="100000"/>
              </a:lnSpc>
              <a:spcBef>
                <a:spcPts val="0"/>
              </a:spcBef>
              <a:spcAft>
                <a:spcPts val="0"/>
              </a:spcAft>
              <a:buNone/>
            </a:pPr>
            <a:r>
              <a:t/>
            </a:r>
            <a:endParaRPr sz="900">
              <a:solidFill>
                <a:schemeClr val="dk1"/>
              </a:solidFill>
            </a:endParaRPr>
          </a:p>
          <a:p>
            <a:pPr indent="0" lvl="0" marL="0" rtl="0" algn="l">
              <a:lnSpc>
                <a:spcPct val="100000"/>
              </a:lnSpc>
              <a:spcBef>
                <a:spcPts val="0"/>
              </a:spcBef>
              <a:spcAft>
                <a:spcPts val="0"/>
              </a:spcAft>
              <a:buNone/>
            </a:pPr>
            <a:r>
              <a:rPr lang="pt-BR" sz="900">
                <a:solidFill>
                  <a:schemeClr val="dk1"/>
                </a:solidFill>
              </a:rPr>
              <a:t>    </a:t>
            </a:r>
            <a:r>
              <a:rPr b="1" lang="pt-BR" sz="900">
                <a:solidFill>
                  <a:srgbClr val="008800"/>
                </a:solidFill>
              </a:rPr>
              <a:t>public</a:t>
            </a:r>
            <a:r>
              <a:rPr lang="pt-BR" sz="900">
                <a:solidFill>
                  <a:schemeClr val="dk1"/>
                </a:solidFill>
              </a:rPr>
              <a:t> </a:t>
            </a:r>
            <a:r>
              <a:rPr b="1" lang="pt-BR" sz="900">
                <a:solidFill>
                  <a:srgbClr val="008800"/>
                </a:solidFill>
              </a:rPr>
              <a:t>function</a:t>
            </a:r>
            <a:r>
              <a:rPr lang="pt-BR" sz="900">
                <a:solidFill>
                  <a:schemeClr val="dk1"/>
                </a:solidFill>
              </a:rPr>
              <a:t> </a:t>
            </a:r>
            <a:r>
              <a:rPr b="1" lang="pt-BR" sz="900">
                <a:solidFill>
                  <a:srgbClr val="0066BB"/>
                </a:solidFill>
              </a:rPr>
              <a:t>construir</a:t>
            </a:r>
            <a:r>
              <a:rPr lang="pt-BR" sz="900">
                <a:solidFill>
                  <a:schemeClr val="dk1"/>
                </a:solidFill>
              </a:rPr>
              <a:t>(string </a:t>
            </a:r>
            <a:r>
              <a:rPr lang="pt-BR" sz="900">
                <a:solidFill>
                  <a:srgbClr val="996633"/>
                </a:solidFill>
              </a:rPr>
              <a:t>$inputFileName</a:t>
            </a:r>
            <a:r>
              <a:rPr lang="pt-BR" sz="900">
                <a:solidFill>
                  <a:schemeClr val="dk1"/>
                </a:solidFill>
              </a:rPr>
              <a:t>) {</a:t>
            </a:r>
            <a:endParaRPr sz="900">
              <a:solidFill>
                <a:schemeClr val="dk1"/>
              </a:solidFill>
            </a:endParaRPr>
          </a:p>
          <a:p>
            <a:pPr indent="0" lvl="0" marL="0" rtl="0" algn="l">
              <a:lnSpc>
                <a:spcPct val="100000"/>
              </a:lnSpc>
              <a:spcBef>
                <a:spcPts val="0"/>
              </a:spcBef>
              <a:spcAft>
                <a:spcPts val="0"/>
              </a:spcAft>
              <a:buNone/>
            </a:pPr>
            <a:r>
              <a:rPr lang="pt-BR" sz="900">
                <a:solidFill>
                  <a:schemeClr val="dk1"/>
                </a:solidFill>
              </a:rPr>
              <a:t>        </a:t>
            </a:r>
            <a:r>
              <a:rPr lang="pt-BR" sz="900">
                <a:solidFill>
                  <a:srgbClr val="996633"/>
                </a:solidFill>
              </a:rPr>
              <a:t>$jsonArray</a:t>
            </a:r>
            <a:r>
              <a:rPr lang="pt-BR" sz="900">
                <a:solidFill>
                  <a:schemeClr val="dk1"/>
                </a:solidFill>
              </a:rPr>
              <a:t> </a:t>
            </a:r>
            <a:r>
              <a:rPr lang="pt-BR" sz="900">
                <a:solidFill>
                  <a:srgbClr val="333333"/>
                </a:solidFill>
              </a:rPr>
              <a:t>=</a:t>
            </a:r>
            <a:r>
              <a:rPr lang="pt-BR" sz="900">
                <a:solidFill>
                  <a:schemeClr val="dk1"/>
                </a:solidFill>
              </a:rPr>
              <a:t> </a:t>
            </a:r>
            <a:r>
              <a:rPr lang="pt-BR" sz="900">
                <a:solidFill>
                  <a:srgbClr val="007020"/>
                </a:solidFill>
              </a:rPr>
              <a:t>json_decode</a:t>
            </a:r>
            <a:r>
              <a:rPr lang="pt-BR" sz="900">
                <a:solidFill>
                  <a:schemeClr val="dk1"/>
                </a:solidFill>
              </a:rPr>
              <a:t>(</a:t>
            </a:r>
            <a:r>
              <a:rPr lang="pt-BR" sz="900">
                <a:solidFill>
                  <a:srgbClr val="007020"/>
                </a:solidFill>
              </a:rPr>
              <a:t>file_get_contents</a:t>
            </a:r>
            <a:r>
              <a:rPr lang="pt-BR" sz="900">
                <a:solidFill>
                  <a:schemeClr val="dk1"/>
                </a:solidFill>
              </a:rPr>
              <a:t>(</a:t>
            </a:r>
            <a:r>
              <a:rPr lang="pt-BR" sz="900">
                <a:solidFill>
                  <a:srgbClr val="996633"/>
                </a:solidFill>
              </a:rPr>
              <a:t>$inputFileName</a:t>
            </a:r>
            <a:r>
              <a:rPr lang="pt-BR" sz="900">
                <a:solidFill>
                  <a:schemeClr val="dk1"/>
                </a:solidFill>
              </a:rPr>
              <a:t>));</a:t>
            </a:r>
            <a:endParaRPr sz="900">
              <a:solidFill>
                <a:schemeClr val="dk1"/>
              </a:solidFill>
            </a:endParaRPr>
          </a:p>
          <a:p>
            <a:pPr indent="0" lvl="0" marL="0" rtl="0" algn="l">
              <a:lnSpc>
                <a:spcPct val="100000"/>
              </a:lnSpc>
              <a:spcBef>
                <a:spcPts val="0"/>
              </a:spcBef>
              <a:spcAft>
                <a:spcPts val="0"/>
              </a:spcAft>
              <a:buNone/>
            </a:pPr>
            <a:r>
              <a:rPr lang="pt-BR" sz="900">
                <a:solidFill>
                  <a:schemeClr val="dk1"/>
                </a:solidFill>
              </a:rPr>
              <a:t>        </a:t>
            </a:r>
            <a:r>
              <a:rPr lang="pt-BR" sz="900">
                <a:solidFill>
                  <a:srgbClr val="996633"/>
                </a:solidFill>
              </a:rPr>
              <a:t>$this</a:t>
            </a:r>
            <a:r>
              <a:rPr lang="pt-BR" sz="900">
                <a:solidFill>
                  <a:srgbClr val="333333"/>
                </a:solidFill>
              </a:rPr>
              <a:t>-&gt;</a:t>
            </a:r>
            <a:r>
              <a:rPr lang="pt-BR" sz="900">
                <a:solidFill>
                  <a:srgbClr val="0000CC"/>
                </a:solidFill>
              </a:rPr>
              <a:t>builder</a:t>
            </a:r>
            <a:r>
              <a:rPr lang="pt-BR" sz="900">
                <a:solidFill>
                  <a:srgbClr val="333333"/>
                </a:solidFill>
              </a:rPr>
              <a:t>-&gt;</a:t>
            </a:r>
            <a:r>
              <a:rPr lang="pt-BR" sz="900">
                <a:solidFill>
                  <a:srgbClr val="0000CC"/>
                </a:solidFill>
              </a:rPr>
              <a:t>incluirCabecalho</a:t>
            </a:r>
            <a:r>
              <a:rPr lang="pt-BR" sz="900">
                <a:solidFill>
                  <a:schemeClr val="dk1"/>
                </a:solidFill>
              </a:rPr>
              <a:t>(</a:t>
            </a:r>
            <a:r>
              <a:rPr lang="pt-BR" sz="900">
                <a:solidFill>
                  <a:srgbClr val="007020"/>
                </a:solidFill>
              </a:rPr>
              <a:t>array_keys</a:t>
            </a:r>
            <a:r>
              <a:rPr lang="pt-BR" sz="900">
                <a:solidFill>
                  <a:schemeClr val="dk1"/>
                </a:solidFill>
              </a:rPr>
              <a:t>((</a:t>
            </a:r>
            <a:r>
              <a:rPr b="1" lang="pt-BR" sz="900">
                <a:solidFill>
                  <a:srgbClr val="008800"/>
                </a:solidFill>
              </a:rPr>
              <a:t>array</a:t>
            </a:r>
            <a:r>
              <a:rPr lang="pt-BR" sz="900">
                <a:solidFill>
                  <a:schemeClr val="dk1"/>
                </a:solidFill>
              </a:rPr>
              <a:t>) </a:t>
            </a:r>
            <a:r>
              <a:rPr lang="pt-BR" sz="900">
                <a:solidFill>
                  <a:srgbClr val="996633"/>
                </a:solidFill>
              </a:rPr>
              <a:t>$jsonArray</a:t>
            </a:r>
            <a:r>
              <a:rPr lang="pt-BR" sz="900">
                <a:solidFill>
                  <a:schemeClr val="dk1"/>
                </a:solidFill>
              </a:rPr>
              <a:t>[</a:t>
            </a:r>
            <a:r>
              <a:rPr b="1" lang="pt-BR" sz="900">
                <a:solidFill>
                  <a:srgbClr val="0000DD"/>
                </a:solidFill>
              </a:rPr>
              <a:t>0</a:t>
            </a:r>
            <a:r>
              <a:rPr lang="pt-BR" sz="900">
                <a:solidFill>
                  <a:schemeClr val="dk1"/>
                </a:solidFill>
              </a:rPr>
              <a:t>]));</a:t>
            </a:r>
            <a:endParaRPr sz="900">
              <a:solidFill>
                <a:schemeClr val="dk1"/>
              </a:solidFill>
            </a:endParaRPr>
          </a:p>
          <a:p>
            <a:pPr indent="0" lvl="0" marL="0" rtl="0" algn="l">
              <a:lnSpc>
                <a:spcPct val="100000"/>
              </a:lnSpc>
              <a:spcBef>
                <a:spcPts val="0"/>
              </a:spcBef>
              <a:spcAft>
                <a:spcPts val="0"/>
              </a:spcAft>
              <a:buNone/>
            </a:pPr>
            <a:r>
              <a:rPr lang="pt-BR" sz="900">
                <a:solidFill>
                  <a:schemeClr val="dk1"/>
                </a:solidFill>
              </a:rPr>
              <a:t>        </a:t>
            </a:r>
            <a:r>
              <a:rPr b="1" lang="pt-BR" sz="900">
                <a:solidFill>
                  <a:srgbClr val="008800"/>
                </a:solidFill>
              </a:rPr>
              <a:t>foreach</a:t>
            </a:r>
            <a:r>
              <a:rPr lang="pt-BR" sz="900">
                <a:solidFill>
                  <a:schemeClr val="dk1"/>
                </a:solidFill>
              </a:rPr>
              <a:t> (</a:t>
            </a:r>
            <a:r>
              <a:rPr lang="pt-BR" sz="900">
                <a:solidFill>
                  <a:srgbClr val="996633"/>
                </a:solidFill>
              </a:rPr>
              <a:t>$jsonArray</a:t>
            </a:r>
            <a:r>
              <a:rPr lang="pt-BR" sz="900">
                <a:solidFill>
                  <a:schemeClr val="dk1"/>
                </a:solidFill>
              </a:rPr>
              <a:t> </a:t>
            </a:r>
            <a:r>
              <a:rPr b="1" lang="pt-BR" sz="900">
                <a:solidFill>
                  <a:srgbClr val="008800"/>
                </a:solidFill>
              </a:rPr>
              <a:t>as</a:t>
            </a:r>
            <a:r>
              <a:rPr lang="pt-BR" sz="900">
                <a:solidFill>
                  <a:schemeClr val="dk1"/>
                </a:solidFill>
              </a:rPr>
              <a:t> </a:t>
            </a:r>
            <a:r>
              <a:rPr lang="pt-BR" sz="900">
                <a:solidFill>
                  <a:srgbClr val="996633"/>
                </a:solidFill>
              </a:rPr>
              <a:t>$jsonObject</a:t>
            </a:r>
            <a:r>
              <a:rPr lang="pt-BR" sz="900">
                <a:solidFill>
                  <a:schemeClr val="dk1"/>
                </a:solidFill>
              </a:rPr>
              <a:t>) {</a:t>
            </a:r>
            <a:endParaRPr sz="900">
              <a:solidFill>
                <a:schemeClr val="dk1"/>
              </a:solidFill>
            </a:endParaRPr>
          </a:p>
          <a:p>
            <a:pPr indent="0" lvl="0" marL="0" rtl="0" algn="l">
              <a:lnSpc>
                <a:spcPct val="100000"/>
              </a:lnSpc>
              <a:spcBef>
                <a:spcPts val="0"/>
              </a:spcBef>
              <a:spcAft>
                <a:spcPts val="0"/>
              </a:spcAft>
              <a:buNone/>
            </a:pPr>
            <a:r>
              <a:rPr lang="pt-BR" sz="900">
                <a:solidFill>
                  <a:schemeClr val="dk1"/>
                </a:solidFill>
              </a:rPr>
              <a:t>            </a:t>
            </a:r>
            <a:r>
              <a:rPr lang="pt-BR" sz="900">
                <a:solidFill>
                  <a:srgbClr val="996633"/>
                </a:solidFill>
              </a:rPr>
              <a:t>$this</a:t>
            </a:r>
            <a:r>
              <a:rPr lang="pt-BR" sz="900">
                <a:solidFill>
                  <a:srgbClr val="333333"/>
                </a:solidFill>
              </a:rPr>
              <a:t>-&gt;</a:t>
            </a:r>
            <a:r>
              <a:rPr lang="pt-BR" sz="900">
                <a:solidFill>
                  <a:srgbClr val="0000CC"/>
                </a:solidFill>
              </a:rPr>
              <a:t>builder</a:t>
            </a:r>
            <a:r>
              <a:rPr lang="pt-BR" sz="900">
                <a:solidFill>
                  <a:srgbClr val="333333"/>
                </a:solidFill>
              </a:rPr>
              <a:t>-&gt;</a:t>
            </a:r>
            <a:r>
              <a:rPr lang="pt-BR" sz="900">
                <a:solidFill>
                  <a:srgbClr val="0000CC"/>
                </a:solidFill>
              </a:rPr>
              <a:t>incluirLinha</a:t>
            </a:r>
            <a:r>
              <a:rPr lang="pt-BR" sz="900">
                <a:solidFill>
                  <a:schemeClr val="dk1"/>
                </a:solidFill>
              </a:rPr>
              <a:t>((</a:t>
            </a:r>
            <a:r>
              <a:rPr b="1" lang="pt-BR" sz="900">
                <a:solidFill>
                  <a:srgbClr val="008800"/>
                </a:solidFill>
              </a:rPr>
              <a:t>array</a:t>
            </a:r>
            <a:r>
              <a:rPr lang="pt-BR" sz="900">
                <a:solidFill>
                  <a:schemeClr val="dk1"/>
                </a:solidFill>
              </a:rPr>
              <a:t>) </a:t>
            </a:r>
            <a:r>
              <a:rPr lang="pt-BR" sz="900">
                <a:solidFill>
                  <a:srgbClr val="996633"/>
                </a:solidFill>
              </a:rPr>
              <a:t>$jsonObject</a:t>
            </a:r>
            <a:r>
              <a:rPr lang="pt-BR" sz="900">
                <a:solidFill>
                  <a:schemeClr val="dk1"/>
                </a:solidFill>
              </a:rPr>
              <a:t>);</a:t>
            </a:r>
            <a:endParaRPr sz="900">
              <a:solidFill>
                <a:schemeClr val="dk1"/>
              </a:solidFill>
            </a:endParaRPr>
          </a:p>
          <a:p>
            <a:pPr indent="0" lvl="0" marL="0" rtl="0" algn="l">
              <a:lnSpc>
                <a:spcPct val="100000"/>
              </a:lnSpc>
              <a:spcBef>
                <a:spcPts val="0"/>
              </a:spcBef>
              <a:spcAft>
                <a:spcPts val="0"/>
              </a:spcAft>
              <a:buNone/>
            </a:pPr>
            <a:r>
              <a:rPr lang="pt-BR" sz="900">
                <a:solidFill>
                  <a:schemeClr val="dk1"/>
                </a:solidFill>
              </a:rPr>
              <a:t>        }</a:t>
            </a:r>
            <a:endParaRPr sz="900">
              <a:solidFill>
                <a:schemeClr val="dk1"/>
              </a:solidFill>
            </a:endParaRPr>
          </a:p>
          <a:p>
            <a:pPr indent="0" lvl="0" marL="0" rtl="0" algn="l">
              <a:lnSpc>
                <a:spcPct val="100000"/>
              </a:lnSpc>
              <a:spcBef>
                <a:spcPts val="0"/>
              </a:spcBef>
              <a:spcAft>
                <a:spcPts val="0"/>
              </a:spcAft>
              <a:buNone/>
            </a:pPr>
            <a:r>
              <a:rPr lang="pt-BR" sz="900">
                <a:solidFill>
                  <a:schemeClr val="dk1"/>
                </a:solidFill>
              </a:rPr>
              <a:t>        </a:t>
            </a:r>
            <a:r>
              <a:rPr lang="pt-BR" sz="900">
                <a:solidFill>
                  <a:srgbClr val="996633"/>
                </a:solidFill>
              </a:rPr>
              <a:t>$this</a:t>
            </a:r>
            <a:r>
              <a:rPr lang="pt-BR" sz="900">
                <a:solidFill>
                  <a:srgbClr val="333333"/>
                </a:solidFill>
              </a:rPr>
              <a:t>-&gt;</a:t>
            </a:r>
            <a:r>
              <a:rPr lang="pt-BR" sz="900">
                <a:solidFill>
                  <a:srgbClr val="0000CC"/>
                </a:solidFill>
              </a:rPr>
              <a:t>builder</a:t>
            </a:r>
            <a:r>
              <a:rPr lang="pt-BR" sz="900">
                <a:solidFill>
                  <a:srgbClr val="333333"/>
                </a:solidFill>
              </a:rPr>
              <a:t>-&gt;</a:t>
            </a:r>
            <a:r>
              <a:rPr lang="pt-BR" sz="900">
                <a:solidFill>
                  <a:srgbClr val="0000CC"/>
                </a:solidFill>
              </a:rPr>
              <a:t>finalizar</a:t>
            </a:r>
            <a:r>
              <a:rPr lang="pt-BR" sz="900">
                <a:solidFill>
                  <a:schemeClr val="dk1"/>
                </a:solidFill>
              </a:rPr>
              <a:t>();</a:t>
            </a:r>
            <a:endParaRPr sz="900">
              <a:solidFill>
                <a:schemeClr val="dk1"/>
              </a:solidFill>
            </a:endParaRPr>
          </a:p>
          <a:p>
            <a:pPr indent="0" lvl="0" marL="0" rtl="0" algn="l">
              <a:lnSpc>
                <a:spcPct val="100000"/>
              </a:lnSpc>
              <a:spcBef>
                <a:spcPts val="0"/>
              </a:spcBef>
              <a:spcAft>
                <a:spcPts val="0"/>
              </a:spcAft>
              <a:buNone/>
            </a:pPr>
            <a:r>
              <a:rPr lang="pt-BR" sz="900">
                <a:solidFill>
                  <a:schemeClr val="dk1"/>
                </a:solidFill>
              </a:rPr>
              <a:t>    }</a:t>
            </a:r>
            <a:endParaRPr sz="900">
              <a:solidFill>
                <a:schemeClr val="dk1"/>
              </a:solidFill>
            </a:endParaRPr>
          </a:p>
          <a:p>
            <a:pPr indent="0" lvl="0" marL="0" rtl="0" algn="l">
              <a:lnSpc>
                <a:spcPct val="100000"/>
              </a:lnSpc>
              <a:spcBef>
                <a:spcPts val="0"/>
              </a:spcBef>
              <a:spcAft>
                <a:spcPts val="0"/>
              </a:spcAft>
              <a:buNone/>
            </a:pPr>
            <a:r>
              <a:t/>
            </a:r>
            <a:endParaRPr sz="900">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pt-BR" sz="900">
                <a:solidFill>
                  <a:schemeClr val="dk1"/>
                </a:solidFill>
              </a:rPr>
              <a:t>}</a:t>
            </a:r>
            <a:endParaRPr sz="900">
              <a:solidFill>
                <a:schemeClr val="dk1"/>
              </a:solidFill>
            </a:endParaRPr>
          </a:p>
          <a:p>
            <a:pPr indent="0" lvl="0" marL="0" rtl="0" algn="l">
              <a:lnSpc>
                <a:spcPct val="100000"/>
              </a:lnSpc>
              <a:spcBef>
                <a:spcPts val="0"/>
              </a:spcBef>
              <a:spcAft>
                <a:spcPts val="0"/>
              </a:spcAft>
              <a:buNone/>
            </a:pPr>
            <a:r>
              <a:t/>
            </a:r>
            <a:endParaRPr b="1" sz="900">
              <a:solidFill>
                <a:srgbClr val="008800"/>
              </a:solidFill>
            </a:endParaRPr>
          </a:p>
        </p:txBody>
      </p:sp>
    </p:spTree>
  </p:cSld>
  <p:clrMapOvr>
    <a:masterClrMapping/>
  </p:clrMapOvr>
</p:sld>
</file>

<file path=ppt/slides/slide4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7" name="Shape 3927"/>
        <p:cNvGrpSpPr/>
        <p:nvPr/>
      </p:nvGrpSpPr>
      <p:grpSpPr>
        <a:xfrm>
          <a:off x="0" y="0"/>
          <a:ext cx="0" cy="0"/>
          <a:chOff x="0" y="0"/>
          <a:chExt cx="0" cy="0"/>
        </a:xfrm>
      </p:grpSpPr>
      <p:sp>
        <p:nvSpPr>
          <p:cNvPr id="3928" name="Google Shape;3928;p48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Builder (Exemplo - parte 4)</a:t>
            </a:r>
            <a:endParaRPr/>
          </a:p>
        </p:txBody>
      </p:sp>
      <p:sp>
        <p:nvSpPr>
          <p:cNvPr id="3929" name="Google Shape;3929;p486"/>
          <p:cNvSpPr txBox="1"/>
          <p:nvPr/>
        </p:nvSpPr>
        <p:spPr>
          <a:xfrm>
            <a:off x="403400" y="1071750"/>
            <a:ext cx="4417500" cy="39648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pt-BR" sz="900">
                <a:solidFill>
                  <a:srgbClr val="888888"/>
                </a:solidFill>
              </a:rPr>
              <a:t>//json to html</a:t>
            </a:r>
            <a:endParaRPr sz="900">
              <a:solidFill>
                <a:schemeClr val="dk1"/>
              </a:solidFill>
            </a:endParaRPr>
          </a:p>
          <a:p>
            <a:pPr indent="0" lvl="0" marL="0" rtl="0" algn="l">
              <a:lnSpc>
                <a:spcPct val="100000"/>
              </a:lnSpc>
              <a:spcBef>
                <a:spcPts val="0"/>
              </a:spcBef>
              <a:spcAft>
                <a:spcPts val="0"/>
              </a:spcAft>
              <a:buNone/>
            </a:pPr>
            <a:r>
              <a:rPr lang="pt-BR" sz="900">
                <a:solidFill>
                  <a:srgbClr val="888888"/>
                </a:solidFill>
              </a:rPr>
              <a:t>//</a:t>
            </a:r>
            <a:r>
              <a:rPr lang="pt-BR" sz="900" u="sng">
                <a:solidFill>
                  <a:schemeClr val="hlink"/>
                </a:solidFill>
                <a:hlinkClick r:id="rId3"/>
              </a:rPr>
              <a:t>https://gist.github.com/celsowm/45a9e92eb29c4580f971d528a0b61ab9</a:t>
            </a:r>
            <a:endParaRPr sz="900">
              <a:solidFill>
                <a:schemeClr val="dk1"/>
              </a:solidFill>
            </a:endParaRPr>
          </a:p>
          <a:p>
            <a:pPr indent="0" lvl="0" marL="0" rtl="0" algn="l">
              <a:lnSpc>
                <a:spcPct val="100000"/>
              </a:lnSpc>
              <a:spcBef>
                <a:spcPts val="0"/>
              </a:spcBef>
              <a:spcAft>
                <a:spcPts val="0"/>
              </a:spcAft>
              <a:buNone/>
            </a:pPr>
            <a:r>
              <a:rPr lang="pt-BR" sz="900">
                <a:solidFill>
                  <a:srgbClr val="996633"/>
                </a:solidFill>
              </a:rPr>
              <a:t>$input</a:t>
            </a:r>
            <a:r>
              <a:rPr lang="pt-BR" sz="900">
                <a:solidFill>
                  <a:schemeClr val="dk1"/>
                </a:solidFill>
              </a:rPr>
              <a:t>  </a:t>
            </a:r>
            <a:r>
              <a:rPr lang="pt-BR" sz="900">
                <a:solidFill>
                  <a:srgbClr val="333333"/>
                </a:solidFill>
              </a:rPr>
              <a:t>=</a:t>
            </a:r>
            <a:r>
              <a:rPr lang="pt-BR" sz="900">
                <a:solidFill>
                  <a:schemeClr val="dk1"/>
                </a:solidFill>
              </a:rPr>
              <a:t> </a:t>
            </a:r>
            <a:r>
              <a:rPr lang="pt-BR" sz="900">
                <a:solidFill>
                  <a:schemeClr val="dk1"/>
                </a:solidFill>
                <a:highlight>
                  <a:srgbClr val="FFF0F0"/>
                </a:highlight>
              </a:rPr>
              <a:t>"clientes.json"</a:t>
            </a:r>
            <a:r>
              <a:rPr lang="pt-BR" sz="900">
                <a:solidFill>
                  <a:schemeClr val="dk1"/>
                </a:solidFill>
              </a:rPr>
              <a:t>; </a:t>
            </a:r>
            <a:endParaRPr sz="900">
              <a:solidFill>
                <a:schemeClr val="dk1"/>
              </a:solidFill>
            </a:endParaRPr>
          </a:p>
          <a:p>
            <a:pPr indent="0" lvl="0" marL="0" rtl="0" algn="l">
              <a:lnSpc>
                <a:spcPct val="100000"/>
              </a:lnSpc>
              <a:spcBef>
                <a:spcPts val="0"/>
              </a:spcBef>
              <a:spcAft>
                <a:spcPts val="0"/>
              </a:spcAft>
              <a:buNone/>
            </a:pPr>
            <a:r>
              <a:rPr lang="pt-BR" sz="900">
                <a:solidFill>
                  <a:srgbClr val="996633"/>
                </a:solidFill>
              </a:rPr>
              <a:t>$builder</a:t>
            </a:r>
            <a:r>
              <a:rPr lang="pt-BR" sz="900">
                <a:solidFill>
                  <a:schemeClr val="dk1"/>
                </a:solidFill>
              </a:rPr>
              <a:t> </a:t>
            </a:r>
            <a:r>
              <a:rPr lang="pt-BR" sz="900">
                <a:solidFill>
                  <a:srgbClr val="333333"/>
                </a:solidFill>
              </a:rPr>
              <a:t>=</a:t>
            </a:r>
            <a:r>
              <a:rPr lang="pt-BR" sz="900">
                <a:solidFill>
                  <a:schemeClr val="dk1"/>
                </a:solidFill>
              </a:rPr>
              <a:t> </a:t>
            </a:r>
            <a:r>
              <a:rPr b="1" lang="pt-BR" sz="900">
                <a:solidFill>
                  <a:srgbClr val="008800"/>
                </a:solidFill>
              </a:rPr>
              <a:t>new</a:t>
            </a:r>
            <a:r>
              <a:rPr lang="pt-BR" sz="900">
                <a:solidFill>
                  <a:schemeClr val="dk1"/>
                </a:solidFill>
              </a:rPr>
              <a:t> HtmlBuilder();</a:t>
            </a:r>
            <a:endParaRPr sz="900">
              <a:solidFill>
                <a:schemeClr val="dk1"/>
              </a:solidFill>
            </a:endParaRPr>
          </a:p>
          <a:p>
            <a:pPr indent="0" lvl="0" marL="0" rtl="0" algn="l">
              <a:lnSpc>
                <a:spcPct val="100000"/>
              </a:lnSpc>
              <a:spcBef>
                <a:spcPts val="0"/>
              </a:spcBef>
              <a:spcAft>
                <a:spcPts val="0"/>
              </a:spcAft>
              <a:buNone/>
            </a:pPr>
            <a:r>
              <a:rPr lang="pt-BR" sz="900">
                <a:solidFill>
                  <a:srgbClr val="996633"/>
                </a:solidFill>
              </a:rPr>
              <a:t>$diretor</a:t>
            </a:r>
            <a:r>
              <a:rPr lang="pt-BR" sz="900">
                <a:solidFill>
                  <a:schemeClr val="dk1"/>
                </a:solidFill>
              </a:rPr>
              <a:t> </a:t>
            </a:r>
            <a:r>
              <a:rPr lang="pt-BR" sz="900">
                <a:solidFill>
                  <a:srgbClr val="333333"/>
                </a:solidFill>
              </a:rPr>
              <a:t>=</a:t>
            </a:r>
            <a:r>
              <a:rPr lang="pt-BR" sz="900">
                <a:solidFill>
                  <a:schemeClr val="dk1"/>
                </a:solidFill>
              </a:rPr>
              <a:t> </a:t>
            </a:r>
            <a:r>
              <a:rPr b="1" lang="pt-BR" sz="900">
                <a:solidFill>
                  <a:srgbClr val="008800"/>
                </a:solidFill>
              </a:rPr>
              <a:t>new</a:t>
            </a:r>
            <a:r>
              <a:rPr lang="pt-BR" sz="900">
                <a:solidFill>
                  <a:schemeClr val="dk1"/>
                </a:solidFill>
              </a:rPr>
              <a:t> DiretorJson(</a:t>
            </a:r>
            <a:r>
              <a:rPr lang="pt-BR" sz="900">
                <a:solidFill>
                  <a:srgbClr val="996633"/>
                </a:solidFill>
              </a:rPr>
              <a:t>$builder</a:t>
            </a:r>
            <a:r>
              <a:rPr lang="pt-BR" sz="900">
                <a:solidFill>
                  <a:schemeClr val="dk1"/>
                </a:solidFill>
              </a:rPr>
              <a:t>);</a:t>
            </a:r>
            <a:endParaRPr sz="900">
              <a:solidFill>
                <a:schemeClr val="dk1"/>
              </a:solidFill>
            </a:endParaRPr>
          </a:p>
          <a:p>
            <a:pPr indent="0" lvl="0" marL="0" rtl="0" algn="l">
              <a:lnSpc>
                <a:spcPct val="100000"/>
              </a:lnSpc>
              <a:spcBef>
                <a:spcPts val="0"/>
              </a:spcBef>
              <a:spcAft>
                <a:spcPts val="0"/>
              </a:spcAft>
              <a:buNone/>
            </a:pPr>
            <a:r>
              <a:rPr lang="pt-BR" sz="900">
                <a:solidFill>
                  <a:srgbClr val="996633"/>
                </a:solidFill>
              </a:rPr>
              <a:t>$diretor</a:t>
            </a:r>
            <a:r>
              <a:rPr lang="pt-BR" sz="900">
                <a:solidFill>
                  <a:srgbClr val="333333"/>
                </a:solidFill>
              </a:rPr>
              <a:t>-&gt;</a:t>
            </a:r>
            <a:r>
              <a:rPr lang="pt-BR" sz="900">
                <a:solidFill>
                  <a:srgbClr val="0000CC"/>
                </a:solidFill>
              </a:rPr>
              <a:t>construir</a:t>
            </a:r>
            <a:r>
              <a:rPr lang="pt-BR" sz="900">
                <a:solidFill>
                  <a:schemeClr val="dk1"/>
                </a:solidFill>
              </a:rPr>
              <a:t>(</a:t>
            </a:r>
            <a:r>
              <a:rPr lang="pt-BR" sz="900">
                <a:solidFill>
                  <a:srgbClr val="996633"/>
                </a:solidFill>
              </a:rPr>
              <a:t>$input</a:t>
            </a:r>
            <a:r>
              <a:rPr lang="pt-BR" sz="900">
                <a:solidFill>
                  <a:schemeClr val="dk1"/>
                </a:solidFill>
              </a:rPr>
              <a:t>);</a:t>
            </a:r>
            <a:endParaRPr sz="900">
              <a:solidFill>
                <a:schemeClr val="dk1"/>
              </a:solidFill>
            </a:endParaRPr>
          </a:p>
          <a:p>
            <a:pPr indent="0" lvl="0" marL="0" rtl="0" algn="l">
              <a:lnSpc>
                <a:spcPct val="100000"/>
              </a:lnSpc>
              <a:spcBef>
                <a:spcPts val="0"/>
              </a:spcBef>
              <a:spcAft>
                <a:spcPts val="0"/>
              </a:spcAft>
              <a:buNone/>
            </a:pPr>
            <a:r>
              <a:rPr lang="pt-BR" sz="900">
                <a:solidFill>
                  <a:srgbClr val="007020"/>
                </a:solidFill>
              </a:rPr>
              <a:t>file_put_contents</a:t>
            </a:r>
            <a:r>
              <a:rPr lang="pt-BR" sz="900">
                <a:solidFill>
                  <a:schemeClr val="dk1"/>
                </a:solidFill>
              </a:rPr>
              <a:t>(</a:t>
            </a:r>
            <a:r>
              <a:rPr lang="pt-BR" sz="900">
                <a:solidFill>
                  <a:schemeClr val="dk1"/>
                </a:solidFill>
                <a:highlight>
                  <a:srgbClr val="FFF0F0"/>
                </a:highlight>
              </a:rPr>
              <a:t>"clientes.html"</a:t>
            </a:r>
            <a:r>
              <a:rPr lang="pt-BR" sz="900">
                <a:solidFill>
                  <a:schemeClr val="dk1"/>
                </a:solidFill>
              </a:rPr>
              <a:t>, </a:t>
            </a:r>
            <a:r>
              <a:rPr lang="pt-BR" sz="900">
                <a:solidFill>
                  <a:srgbClr val="996633"/>
                </a:solidFill>
              </a:rPr>
              <a:t>$builder</a:t>
            </a:r>
            <a:r>
              <a:rPr lang="pt-BR" sz="900">
                <a:solidFill>
                  <a:srgbClr val="333333"/>
                </a:solidFill>
              </a:rPr>
              <a:t>-&gt;</a:t>
            </a:r>
            <a:r>
              <a:rPr lang="pt-BR" sz="900">
                <a:solidFill>
                  <a:srgbClr val="0000CC"/>
                </a:solidFill>
              </a:rPr>
              <a:t>getResultado</a:t>
            </a:r>
            <a:r>
              <a:rPr lang="pt-BR" sz="900">
                <a:solidFill>
                  <a:schemeClr val="dk1"/>
                </a:solidFill>
              </a:rPr>
              <a:t>());</a:t>
            </a:r>
            <a:endParaRPr sz="900">
              <a:solidFill>
                <a:schemeClr val="dk1"/>
              </a:solidFill>
            </a:endParaRPr>
          </a:p>
          <a:p>
            <a:pPr indent="0" lvl="0" marL="0" rtl="0" algn="l">
              <a:lnSpc>
                <a:spcPct val="100000"/>
              </a:lnSpc>
              <a:spcBef>
                <a:spcPts val="0"/>
              </a:spcBef>
              <a:spcAft>
                <a:spcPts val="0"/>
              </a:spcAft>
              <a:buNone/>
            </a:pPr>
            <a:r>
              <a:t/>
            </a:r>
            <a:endParaRPr sz="900">
              <a:solidFill>
                <a:schemeClr val="dk1"/>
              </a:solidFill>
            </a:endParaRPr>
          </a:p>
          <a:p>
            <a:pPr indent="0" lvl="0" marL="0" rtl="0" algn="l">
              <a:lnSpc>
                <a:spcPct val="100000"/>
              </a:lnSpc>
              <a:spcBef>
                <a:spcPts val="0"/>
              </a:spcBef>
              <a:spcAft>
                <a:spcPts val="0"/>
              </a:spcAft>
              <a:buNone/>
            </a:pPr>
            <a:r>
              <a:rPr lang="pt-BR" sz="900">
                <a:solidFill>
                  <a:srgbClr val="888888"/>
                </a:solidFill>
              </a:rPr>
              <a:t>//json to csv</a:t>
            </a:r>
            <a:endParaRPr sz="900">
              <a:solidFill>
                <a:schemeClr val="dk1"/>
              </a:solidFill>
            </a:endParaRPr>
          </a:p>
          <a:p>
            <a:pPr indent="0" lvl="0" marL="0" rtl="0" algn="l">
              <a:lnSpc>
                <a:spcPct val="100000"/>
              </a:lnSpc>
              <a:spcBef>
                <a:spcPts val="0"/>
              </a:spcBef>
              <a:spcAft>
                <a:spcPts val="0"/>
              </a:spcAft>
              <a:buNone/>
            </a:pPr>
            <a:r>
              <a:rPr lang="pt-BR" sz="900">
                <a:solidFill>
                  <a:srgbClr val="996633"/>
                </a:solidFill>
              </a:rPr>
              <a:t>$builder</a:t>
            </a:r>
            <a:r>
              <a:rPr lang="pt-BR" sz="900">
                <a:solidFill>
                  <a:schemeClr val="dk1"/>
                </a:solidFill>
              </a:rPr>
              <a:t> </a:t>
            </a:r>
            <a:r>
              <a:rPr lang="pt-BR" sz="900">
                <a:solidFill>
                  <a:srgbClr val="333333"/>
                </a:solidFill>
              </a:rPr>
              <a:t>=</a:t>
            </a:r>
            <a:r>
              <a:rPr lang="pt-BR" sz="900">
                <a:solidFill>
                  <a:schemeClr val="dk1"/>
                </a:solidFill>
              </a:rPr>
              <a:t> </a:t>
            </a:r>
            <a:r>
              <a:rPr b="1" lang="pt-BR" sz="900">
                <a:solidFill>
                  <a:srgbClr val="008800"/>
                </a:solidFill>
              </a:rPr>
              <a:t>new</a:t>
            </a:r>
            <a:r>
              <a:rPr lang="pt-BR" sz="900">
                <a:solidFill>
                  <a:schemeClr val="dk1"/>
                </a:solidFill>
              </a:rPr>
              <a:t> CsvBuilder();</a:t>
            </a:r>
            <a:endParaRPr sz="900">
              <a:solidFill>
                <a:schemeClr val="dk1"/>
              </a:solidFill>
            </a:endParaRPr>
          </a:p>
          <a:p>
            <a:pPr indent="0" lvl="0" marL="0" rtl="0" algn="l">
              <a:lnSpc>
                <a:spcPct val="100000"/>
              </a:lnSpc>
              <a:spcBef>
                <a:spcPts val="0"/>
              </a:spcBef>
              <a:spcAft>
                <a:spcPts val="0"/>
              </a:spcAft>
              <a:buNone/>
            </a:pPr>
            <a:r>
              <a:rPr lang="pt-BR" sz="900">
                <a:solidFill>
                  <a:srgbClr val="996633"/>
                </a:solidFill>
              </a:rPr>
              <a:t>$diretor</a:t>
            </a:r>
            <a:r>
              <a:rPr lang="pt-BR" sz="900">
                <a:solidFill>
                  <a:schemeClr val="dk1"/>
                </a:solidFill>
              </a:rPr>
              <a:t> </a:t>
            </a:r>
            <a:r>
              <a:rPr lang="pt-BR" sz="900">
                <a:solidFill>
                  <a:srgbClr val="333333"/>
                </a:solidFill>
              </a:rPr>
              <a:t>=</a:t>
            </a:r>
            <a:r>
              <a:rPr lang="pt-BR" sz="900">
                <a:solidFill>
                  <a:schemeClr val="dk1"/>
                </a:solidFill>
              </a:rPr>
              <a:t> </a:t>
            </a:r>
            <a:r>
              <a:rPr b="1" lang="pt-BR" sz="900">
                <a:solidFill>
                  <a:srgbClr val="008800"/>
                </a:solidFill>
              </a:rPr>
              <a:t>new</a:t>
            </a:r>
            <a:r>
              <a:rPr lang="pt-BR" sz="900">
                <a:solidFill>
                  <a:schemeClr val="dk1"/>
                </a:solidFill>
              </a:rPr>
              <a:t> DiretorJson(</a:t>
            </a:r>
            <a:r>
              <a:rPr lang="pt-BR" sz="900">
                <a:solidFill>
                  <a:srgbClr val="996633"/>
                </a:solidFill>
              </a:rPr>
              <a:t>$builder</a:t>
            </a:r>
            <a:r>
              <a:rPr lang="pt-BR" sz="900">
                <a:solidFill>
                  <a:schemeClr val="dk1"/>
                </a:solidFill>
              </a:rPr>
              <a:t>);</a:t>
            </a:r>
            <a:endParaRPr sz="900">
              <a:solidFill>
                <a:schemeClr val="dk1"/>
              </a:solidFill>
            </a:endParaRPr>
          </a:p>
          <a:p>
            <a:pPr indent="0" lvl="0" marL="0" rtl="0" algn="l">
              <a:lnSpc>
                <a:spcPct val="100000"/>
              </a:lnSpc>
              <a:spcBef>
                <a:spcPts val="0"/>
              </a:spcBef>
              <a:spcAft>
                <a:spcPts val="0"/>
              </a:spcAft>
              <a:buNone/>
            </a:pPr>
            <a:r>
              <a:rPr lang="pt-BR" sz="900">
                <a:solidFill>
                  <a:srgbClr val="996633"/>
                </a:solidFill>
              </a:rPr>
              <a:t>$diretor</a:t>
            </a:r>
            <a:r>
              <a:rPr lang="pt-BR" sz="900">
                <a:solidFill>
                  <a:srgbClr val="333333"/>
                </a:solidFill>
              </a:rPr>
              <a:t>-&gt;</a:t>
            </a:r>
            <a:r>
              <a:rPr lang="pt-BR" sz="900">
                <a:solidFill>
                  <a:srgbClr val="0000CC"/>
                </a:solidFill>
              </a:rPr>
              <a:t>construir</a:t>
            </a:r>
            <a:r>
              <a:rPr lang="pt-BR" sz="900">
                <a:solidFill>
                  <a:schemeClr val="dk1"/>
                </a:solidFill>
              </a:rPr>
              <a:t>(</a:t>
            </a:r>
            <a:r>
              <a:rPr lang="pt-BR" sz="900">
                <a:solidFill>
                  <a:srgbClr val="996633"/>
                </a:solidFill>
              </a:rPr>
              <a:t>$input</a:t>
            </a:r>
            <a:r>
              <a:rPr lang="pt-BR" sz="900">
                <a:solidFill>
                  <a:schemeClr val="dk1"/>
                </a:solidFill>
              </a:rPr>
              <a:t>);</a:t>
            </a:r>
            <a:endParaRPr sz="900">
              <a:solidFill>
                <a:schemeClr val="dk1"/>
              </a:solidFill>
            </a:endParaRPr>
          </a:p>
          <a:p>
            <a:pPr indent="0" lvl="0" marL="0" rtl="0" algn="l">
              <a:lnSpc>
                <a:spcPct val="100000"/>
              </a:lnSpc>
              <a:spcBef>
                <a:spcPts val="0"/>
              </a:spcBef>
              <a:spcAft>
                <a:spcPts val="0"/>
              </a:spcAft>
              <a:buNone/>
            </a:pPr>
            <a:r>
              <a:rPr lang="pt-BR" sz="900">
                <a:solidFill>
                  <a:srgbClr val="007020"/>
                </a:solidFill>
              </a:rPr>
              <a:t>file_put_contents</a:t>
            </a:r>
            <a:r>
              <a:rPr lang="pt-BR" sz="900">
                <a:solidFill>
                  <a:schemeClr val="dk1"/>
                </a:solidFill>
              </a:rPr>
              <a:t>(</a:t>
            </a:r>
            <a:r>
              <a:rPr lang="pt-BR" sz="900">
                <a:solidFill>
                  <a:schemeClr val="dk1"/>
                </a:solidFill>
                <a:highlight>
                  <a:srgbClr val="FFF0F0"/>
                </a:highlight>
              </a:rPr>
              <a:t>"clientes.csv"</a:t>
            </a:r>
            <a:r>
              <a:rPr lang="pt-BR" sz="900">
                <a:solidFill>
                  <a:schemeClr val="dk1"/>
                </a:solidFill>
              </a:rPr>
              <a:t>, </a:t>
            </a:r>
            <a:r>
              <a:rPr lang="pt-BR" sz="900">
                <a:solidFill>
                  <a:srgbClr val="996633"/>
                </a:solidFill>
              </a:rPr>
              <a:t>$builder</a:t>
            </a:r>
            <a:r>
              <a:rPr lang="pt-BR" sz="900">
                <a:solidFill>
                  <a:srgbClr val="333333"/>
                </a:solidFill>
              </a:rPr>
              <a:t>-&gt;</a:t>
            </a:r>
            <a:r>
              <a:rPr lang="pt-BR" sz="900">
                <a:solidFill>
                  <a:srgbClr val="0000CC"/>
                </a:solidFill>
              </a:rPr>
              <a:t>getResultado</a:t>
            </a:r>
            <a:r>
              <a:rPr lang="pt-BR" sz="900">
                <a:solidFill>
                  <a:schemeClr val="dk1"/>
                </a:solidFill>
              </a:rPr>
              <a:t>());</a:t>
            </a:r>
            <a:endParaRPr sz="900">
              <a:solidFill>
                <a:schemeClr val="dk1"/>
              </a:solidFill>
            </a:endParaRPr>
          </a:p>
          <a:p>
            <a:pPr indent="0" lvl="0" marL="0" rtl="0" algn="l">
              <a:lnSpc>
                <a:spcPct val="100000"/>
              </a:lnSpc>
              <a:spcBef>
                <a:spcPts val="0"/>
              </a:spcBef>
              <a:spcAft>
                <a:spcPts val="0"/>
              </a:spcAft>
              <a:buNone/>
            </a:pPr>
            <a:r>
              <a:t/>
            </a:r>
            <a:endParaRPr sz="900">
              <a:solidFill>
                <a:schemeClr val="dk1"/>
              </a:solidFill>
            </a:endParaRPr>
          </a:p>
          <a:p>
            <a:pPr indent="0" lvl="0" marL="0" rtl="0" algn="l">
              <a:lnSpc>
                <a:spcPct val="100000"/>
              </a:lnSpc>
              <a:spcBef>
                <a:spcPts val="0"/>
              </a:spcBef>
              <a:spcAft>
                <a:spcPts val="0"/>
              </a:spcAft>
              <a:buNone/>
            </a:pPr>
            <a:r>
              <a:rPr lang="pt-BR" sz="900">
                <a:solidFill>
                  <a:srgbClr val="888888"/>
                </a:solidFill>
              </a:rPr>
              <a:t>//xml to html</a:t>
            </a:r>
            <a:endParaRPr sz="900">
              <a:solidFill>
                <a:schemeClr val="dk1"/>
              </a:solidFill>
            </a:endParaRPr>
          </a:p>
          <a:p>
            <a:pPr indent="0" lvl="0" marL="0" rtl="0" algn="l">
              <a:lnSpc>
                <a:spcPct val="100000"/>
              </a:lnSpc>
              <a:spcBef>
                <a:spcPts val="0"/>
              </a:spcBef>
              <a:spcAft>
                <a:spcPts val="0"/>
              </a:spcAft>
              <a:buNone/>
            </a:pPr>
            <a:r>
              <a:rPr lang="pt-BR" sz="900">
                <a:solidFill>
                  <a:srgbClr val="888888"/>
                </a:solidFill>
              </a:rPr>
              <a:t>//</a:t>
            </a:r>
            <a:r>
              <a:rPr lang="pt-BR" sz="900" u="sng">
                <a:solidFill>
                  <a:schemeClr val="hlink"/>
                </a:solidFill>
                <a:hlinkClick r:id="rId4"/>
              </a:rPr>
              <a:t>https://gist.github.com/celsowm/4ad318f0217953e550e9694baab8aa37</a:t>
            </a:r>
            <a:endParaRPr sz="900">
              <a:solidFill>
                <a:schemeClr val="dk1"/>
              </a:solidFill>
            </a:endParaRPr>
          </a:p>
          <a:p>
            <a:pPr indent="0" lvl="0" marL="0" rtl="0" algn="l">
              <a:lnSpc>
                <a:spcPct val="100000"/>
              </a:lnSpc>
              <a:spcBef>
                <a:spcPts val="0"/>
              </a:spcBef>
              <a:spcAft>
                <a:spcPts val="0"/>
              </a:spcAft>
              <a:buNone/>
            </a:pPr>
            <a:r>
              <a:rPr lang="pt-BR" sz="900">
                <a:solidFill>
                  <a:srgbClr val="996633"/>
                </a:solidFill>
              </a:rPr>
              <a:t>$input2</a:t>
            </a:r>
            <a:r>
              <a:rPr lang="pt-BR" sz="900">
                <a:solidFill>
                  <a:schemeClr val="dk1"/>
                </a:solidFill>
              </a:rPr>
              <a:t>  </a:t>
            </a:r>
            <a:r>
              <a:rPr lang="pt-BR" sz="900">
                <a:solidFill>
                  <a:srgbClr val="333333"/>
                </a:solidFill>
              </a:rPr>
              <a:t>=</a:t>
            </a:r>
            <a:r>
              <a:rPr lang="pt-BR" sz="900">
                <a:solidFill>
                  <a:schemeClr val="dk1"/>
                </a:solidFill>
              </a:rPr>
              <a:t> </a:t>
            </a:r>
            <a:r>
              <a:rPr lang="pt-BR" sz="900">
                <a:solidFill>
                  <a:schemeClr val="dk1"/>
                </a:solidFill>
                <a:highlight>
                  <a:srgbClr val="FFF0F0"/>
                </a:highlight>
              </a:rPr>
              <a:t>"clientes.xml"</a:t>
            </a:r>
            <a:r>
              <a:rPr lang="pt-BR" sz="900">
                <a:solidFill>
                  <a:schemeClr val="dk1"/>
                </a:solidFill>
              </a:rPr>
              <a:t>; </a:t>
            </a:r>
            <a:endParaRPr sz="900">
              <a:solidFill>
                <a:schemeClr val="dk1"/>
              </a:solidFill>
            </a:endParaRPr>
          </a:p>
          <a:p>
            <a:pPr indent="0" lvl="0" marL="0" rtl="0" algn="l">
              <a:lnSpc>
                <a:spcPct val="100000"/>
              </a:lnSpc>
              <a:spcBef>
                <a:spcPts val="0"/>
              </a:spcBef>
              <a:spcAft>
                <a:spcPts val="0"/>
              </a:spcAft>
              <a:buNone/>
            </a:pPr>
            <a:r>
              <a:rPr lang="pt-BR" sz="900">
                <a:solidFill>
                  <a:srgbClr val="996633"/>
                </a:solidFill>
              </a:rPr>
              <a:t>$builder</a:t>
            </a:r>
            <a:r>
              <a:rPr lang="pt-BR" sz="900">
                <a:solidFill>
                  <a:schemeClr val="dk1"/>
                </a:solidFill>
              </a:rPr>
              <a:t> </a:t>
            </a:r>
            <a:r>
              <a:rPr lang="pt-BR" sz="900">
                <a:solidFill>
                  <a:srgbClr val="333333"/>
                </a:solidFill>
              </a:rPr>
              <a:t>=</a:t>
            </a:r>
            <a:r>
              <a:rPr lang="pt-BR" sz="900">
                <a:solidFill>
                  <a:schemeClr val="dk1"/>
                </a:solidFill>
              </a:rPr>
              <a:t> </a:t>
            </a:r>
            <a:r>
              <a:rPr b="1" lang="pt-BR" sz="900">
                <a:solidFill>
                  <a:srgbClr val="008800"/>
                </a:solidFill>
              </a:rPr>
              <a:t>new</a:t>
            </a:r>
            <a:r>
              <a:rPr lang="pt-BR" sz="900">
                <a:solidFill>
                  <a:schemeClr val="dk1"/>
                </a:solidFill>
              </a:rPr>
              <a:t> HtmlBuilder();</a:t>
            </a:r>
            <a:endParaRPr sz="900">
              <a:solidFill>
                <a:schemeClr val="dk1"/>
              </a:solidFill>
            </a:endParaRPr>
          </a:p>
          <a:p>
            <a:pPr indent="0" lvl="0" marL="0" rtl="0" algn="l">
              <a:lnSpc>
                <a:spcPct val="100000"/>
              </a:lnSpc>
              <a:spcBef>
                <a:spcPts val="0"/>
              </a:spcBef>
              <a:spcAft>
                <a:spcPts val="0"/>
              </a:spcAft>
              <a:buNone/>
            </a:pPr>
            <a:r>
              <a:rPr lang="pt-BR" sz="900">
                <a:solidFill>
                  <a:srgbClr val="996633"/>
                </a:solidFill>
              </a:rPr>
              <a:t>$diretor</a:t>
            </a:r>
            <a:r>
              <a:rPr lang="pt-BR" sz="900">
                <a:solidFill>
                  <a:schemeClr val="dk1"/>
                </a:solidFill>
              </a:rPr>
              <a:t> </a:t>
            </a:r>
            <a:r>
              <a:rPr lang="pt-BR" sz="900">
                <a:solidFill>
                  <a:srgbClr val="333333"/>
                </a:solidFill>
              </a:rPr>
              <a:t>=</a:t>
            </a:r>
            <a:r>
              <a:rPr lang="pt-BR" sz="900">
                <a:solidFill>
                  <a:schemeClr val="dk1"/>
                </a:solidFill>
              </a:rPr>
              <a:t> </a:t>
            </a:r>
            <a:r>
              <a:rPr b="1" lang="pt-BR" sz="900">
                <a:solidFill>
                  <a:srgbClr val="008800"/>
                </a:solidFill>
              </a:rPr>
              <a:t>new</a:t>
            </a:r>
            <a:r>
              <a:rPr lang="pt-BR" sz="900">
                <a:solidFill>
                  <a:schemeClr val="dk1"/>
                </a:solidFill>
              </a:rPr>
              <a:t> DiretorXml(</a:t>
            </a:r>
            <a:r>
              <a:rPr lang="pt-BR" sz="900">
                <a:solidFill>
                  <a:srgbClr val="996633"/>
                </a:solidFill>
              </a:rPr>
              <a:t>$builder</a:t>
            </a:r>
            <a:r>
              <a:rPr lang="pt-BR" sz="900">
                <a:solidFill>
                  <a:schemeClr val="dk1"/>
                </a:solidFill>
              </a:rPr>
              <a:t>);</a:t>
            </a:r>
            <a:endParaRPr sz="900">
              <a:solidFill>
                <a:schemeClr val="dk1"/>
              </a:solidFill>
            </a:endParaRPr>
          </a:p>
          <a:p>
            <a:pPr indent="0" lvl="0" marL="0" rtl="0" algn="l">
              <a:lnSpc>
                <a:spcPct val="100000"/>
              </a:lnSpc>
              <a:spcBef>
                <a:spcPts val="0"/>
              </a:spcBef>
              <a:spcAft>
                <a:spcPts val="0"/>
              </a:spcAft>
              <a:buNone/>
            </a:pPr>
            <a:r>
              <a:rPr lang="pt-BR" sz="900">
                <a:solidFill>
                  <a:srgbClr val="996633"/>
                </a:solidFill>
              </a:rPr>
              <a:t>$diretor</a:t>
            </a:r>
            <a:r>
              <a:rPr lang="pt-BR" sz="900">
                <a:solidFill>
                  <a:srgbClr val="333333"/>
                </a:solidFill>
              </a:rPr>
              <a:t>-&gt;</a:t>
            </a:r>
            <a:r>
              <a:rPr lang="pt-BR" sz="900">
                <a:solidFill>
                  <a:srgbClr val="0000CC"/>
                </a:solidFill>
              </a:rPr>
              <a:t>construir</a:t>
            </a:r>
            <a:r>
              <a:rPr lang="pt-BR" sz="900">
                <a:solidFill>
                  <a:schemeClr val="dk1"/>
                </a:solidFill>
              </a:rPr>
              <a:t>(</a:t>
            </a:r>
            <a:r>
              <a:rPr lang="pt-BR" sz="900">
                <a:solidFill>
                  <a:srgbClr val="996633"/>
                </a:solidFill>
              </a:rPr>
              <a:t>$input2</a:t>
            </a:r>
            <a:r>
              <a:rPr lang="pt-BR" sz="900">
                <a:solidFill>
                  <a:schemeClr val="dk1"/>
                </a:solidFill>
              </a:rPr>
              <a:t>);</a:t>
            </a:r>
            <a:endParaRPr sz="900">
              <a:solidFill>
                <a:schemeClr val="dk1"/>
              </a:solidFill>
            </a:endParaRPr>
          </a:p>
          <a:p>
            <a:pPr indent="0" lvl="0" marL="0" rtl="0" algn="l">
              <a:lnSpc>
                <a:spcPct val="100000"/>
              </a:lnSpc>
              <a:spcBef>
                <a:spcPts val="0"/>
              </a:spcBef>
              <a:spcAft>
                <a:spcPts val="0"/>
              </a:spcAft>
              <a:buNone/>
            </a:pPr>
            <a:r>
              <a:rPr lang="pt-BR" sz="900">
                <a:solidFill>
                  <a:srgbClr val="007020"/>
                </a:solidFill>
              </a:rPr>
              <a:t>file_put_contents</a:t>
            </a:r>
            <a:r>
              <a:rPr lang="pt-BR" sz="900">
                <a:solidFill>
                  <a:schemeClr val="dk1"/>
                </a:solidFill>
              </a:rPr>
              <a:t>(</a:t>
            </a:r>
            <a:r>
              <a:rPr lang="pt-BR" sz="900">
                <a:solidFill>
                  <a:schemeClr val="dk1"/>
                </a:solidFill>
                <a:highlight>
                  <a:srgbClr val="FFF0F0"/>
                </a:highlight>
              </a:rPr>
              <a:t>"clientes2.html"</a:t>
            </a:r>
            <a:r>
              <a:rPr lang="pt-BR" sz="900">
                <a:solidFill>
                  <a:schemeClr val="dk1"/>
                </a:solidFill>
              </a:rPr>
              <a:t>, </a:t>
            </a:r>
            <a:r>
              <a:rPr lang="pt-BR" sz="900">
                <a:solidFill>
                  <a:srgbClr val="996633"/>
                </a:solidFill>
              </a:rPr>
              <a:t>$builder</a:t>
            </a:r>
            <a:r>
              <a:rPr lang="pt-BR" sz="900">
                <a:solidFill>
                  <a:srgbClr val="333333"/>
                </a:solidFill>
              </a:rPr>
              <a:t>-&gt;</a:t>
            </a:r>
            <a:r>
              <a:rPr lang="pt-BR" sz="900">
                <a:solidFill>
                  <a:srgbClr val="0000CC"/>
                </a:solidFill>
              </a:rPr>
              <a:t>getResultado</a:t>
            </a:r>
            <a:r>
              <a:rPr lang="pt-BR" sz="900">
                <a:solidFill>
                  <a:schemeClr val="dk1"/>
                </a:solidFill>
              </a:rPr>
              <a:t>());</a:t>
            </a:r>
            <a:endParaRPr sz="900">
              <a:solidFill>
                <a:schemeClr val="dk1"/>
              </a:solidFill>
            </a:endParaRPr>
          </a:p>
          <a:p>
            <a:pPr indent="0" lvl="0" marL="0" rtl="0" algn="l">
              <a:lnSpc>
                <a:spcPct val="100000"/>
              </a:lnSpc>
              <a:spcBef>
                <a:spcPts val="0"/>
              </a:spcBef>
              <a:spcAft>
                <a:spcPts val="0"/>
              </a:spcAft>
              <a:buNone/>
            </a:pPr>
            <a:r>
              <a:t/>
            </a:r>
            <a:endParaRPr sz="900">
              <a:solidFill>
                <a:schemeClr val="dk1"/>
              </a:solidFill>
            </a:endParaRPr>
          </a:p>
          <a:p>
            <a:pPr indent="0" lvl="0" marL="0" rtl="0" algn="l">
              <a:lnSpc>
                <a:spcPct val="100000"/>
              </a:lnSpc>
              <a:spcBef>
                <a:spcPts val="0"/>
              </a:spcBef>
              <a:spcAft>
                <a:spcPts val="0"/>
              </a:spcAft>
              <a:buNone/>
            </a:pPr>
            <a:r>
              <a:rPr lang="pt-BR" sz="900">
                <a:solidFill>
                  <a:srgbClr val="888888"/>
                </a:solidFill>
              </a:rPr>
              <a:t>//xml to csv</a:t>
            </a:r>
            <a:endParaRPr sz="900">
              <a:solidFill>
                <a:schemeClr val="dk1"/>
              </a:solidFill>
            </a:endParaRPr>
          </a:p>
          <a:p>
            <a:pPr indent="0" lvl="0" marL="0" rtl="0" algn="l">
              <a:lnSpc>
                <a:spcPct val="100000"/>
              </a:lnSpc>
              <a:spcBef>
                <a:spcPts val="0"/>
              </a:spcBef>
              <a:spcAft>
                <a:spcPts val="0"/>
              </a:spcAft>
              <a:buNone/>
            </a:pPr>
            <a:r>
              <a:rPr lang="pt-BR" sz="900">
                <a:solidFill>
                  <a:srgbClr val="996633"/>
                </a:solidFill>
              </a:rPr>
              <a:t>$builder</a:t>
            </a:r>
            <a:r>
              <a:rPr lang="pt-BR" sz="900">
                <a:solidFill>
                  <a:schemeClr val="dk1"/>
                </a:solidFill>
              </a:rPr>
              <a:t> </a:t>
            </a:r>
            <a:r>
              <a:rPr lang="pt-BR" sz="900">
                <a:solidFill>
                  <a:srgbClr val="333333"/>
                </a:solidFill>
              </a:rPr>
              <a:t>=</a:t>
            </a:r>
            <a:r>
              <a:rPr lang="pt-BR" sz="900">
                <a:solidFill>
                  <a:schemeClr val="dk1"/>
                </a:solidFill>
              </a:rPr>
              <a:t> </a:t>
            </a:r>
            <a:r>
              <a:rPr b="1" lang="pt-BR" sz="900">
                <a:solidFill>
                  <a:srgbClr val="008800"/>
                </a:solidFill>
              </a:rPr>
              <a:t>new</a:t>
            </a:r>
            <a:r>
              <a:rPr lang="pt-BR" sz="900">
                <a:solidFill>
                  <a:schemeClr val="dk1"/>
                </a:solidFill>
              </a:rPr>
              <a:t> CsvBuilder();</a:t>
            </a:r>
            <a:endParaRPr sz="900">
              <a:solidFill>
                <a:schemeClr val="dk1"/>
              </a:solidFill>
            </a:endParaRPr>
          </a:p>
          <a:p>
            <a:pPr indent="0" lvl="0" marL="0" rtl="0" algn="l">
              <a:lnSpc>
                <a:spcPct val="100000"/>
              </a:lnSpc>
              <a:spcBef>
                <a:spcPts val="0"/>
              </a:spcBef>
              <a:spcAft>
                <a:spcPts val="0"/>
              </a:spcAft>
              <a:buNone/>
            </a:pPr>
            <a:r>
              <a:rPr lang="pt-BR" sz="900">
                <a:solidFill>
                  <a:srgbClr val="996633"/>
                </a:solidFill>
              </a:rPr>
              <a:t>$diretor</a:t>
            </a:r>
            <a:r>
              <a:rPr lang="pt-BR" sz="900">
                <a:solidFill>
                  <a:schemeClr val="dk1"/>
                </a:solidFill>
              </a:rPr>
              <a:t> </a:t>
            </a:r>
            <a:r>
              <a:rPr lang="pt-BR" sz="900">
                <a:solidFill>
                  <a:srgbClr val="333333"/>
                </a:solidFill>
              </a:rPr>
              <a:t>=</a:t>
            </a:r>
            <a:r>
              <a:rPr lang="pt-BR" sz="900">
                <a:solidFill>
                  <a:schemeClr val="dk1"/>
                </a:solidFill>
              </a:rPr>
              <a:t> </a:t>
            </a:r>
            <a:r>
              <a:rPr b="1" lang="pt-BR" sz="900">
                <a:solidFill>
                  <a:srgbClr val="008800"/>
                </a:solidFill>
              </a:rPr>
              <a:t>new</a:t>
            </a:r>
            <a:r>
              <a:rPr lang="pt-BR" sz="900">
                <a:solidFill>
                  <a:schemeClr val="dk1"/>
                </a:solidFill>
              </a:rPr>
              <a:t> DiretorJson(</a:t>
            </a:r>
            <a:r>
              <a:rPr lang="pt-BR" sz="900">
                <a:solidFill>
                  <a:srgbClr val="996633"/>
                </a:solidFill>
              </a:rPr>
              <a:t>$builder</a:t>
            </a:r>
            <a:r>
              <a:rPr lang="pt-BR" sz="900">
                <a:solidFill>
                  <a:schemeClr val="dk1"/>
                </a:solidFill>
              </a:rPr>
              <a:t>);</a:t>
            </a:r>
            <a:endParaRPr sz="900">
              <a:solidFill>
                <a:schemeClr val="dk1"/>
              </a:solidFill>
            </a:endParaRPr>
          </a:p>
          <a:p>
            <a:pPr indent="0" lvl="0" marL="0" rtl="0" algn="l">
              <a:lnSpc>
                <a:spcPct val="100000"/>
              </a:lnSpc>
              <a:spcBef>
                <a:spcPts val="0"/>
              </a:spcBef>
              <a:spcAft>
                <a:spcPts val="0"/>
              </a:spcAft>
              <a:buNone/>
            </a:pPr>
            <a:r>
              <a:rPr lang="pt-BR" sz="900">
                <a:solidFill>
                  <a:srgbClr val="996633"/>
                </a:solidFill>
              </a:rPr>
              <a:t>$diretor</a:t>
            </a:r>
            <a:r>
              <a:rPr lang="pt-BR" sz="900">
                <a:solidFill>
                  <a:srgbClr val="333333"/>
                </a:solidFill>
              </a:rPr>
              <a:t>-&gt;</a:t>
            </a:r>
            <a:r>
              <a:rPr lang="pt-BR" sz="900">
                <a:solidFill>
                  <a:srgbClr val="0000CC"/>
                </a:solidFill>
              </a:rPr>
              <a:t>construir</a:t>
            </a:r>
            <a:r>
              <a:rPr lang="pt-BR" sz="900">
                <a:solidFill>
                  <a:schemeClr val="dk1"/>
                </a:solidFill>
              </a:rPr>
              <a:t>(</a:t>
            </a:r>
            <a:r>
              <a:rPr lang="pt-BR" sz="900">
                <a:solidFill>
                  <a:srgbClr val="996633"/>
                </a:solidFill>
              </a:rPr>
              <a:t>$input</a:t>
            </a:r>
            <a:r>
              <a:rPr lang="pt-BR" sz="900">
                <a:solidFill>
                  <a:schemeClr val="dk1"/>
                </a:solidFill>
              </a:rPr>
              <a:t>);</a:t>
            </a:r>
            <a:endParaRPr sz="900">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pt-BR" sz="900">
                <a:solidFill>
                  <a:srgbClr val="007020"/>
                </a:solidFill>
              </a:rPr>
              <a:t>file_put_contents</a:t>
            </a:r>
            <a:r>
              <a:rPr lang="pt-BR" sz="900">
                <a:solidFill>
                  <a:schemeClr val="dk1"/>
                </a:solidFill>
              </a:rPr>
              <a:t>(</a:t>
            </a:r>
            <a:r>
              <a:rPr lang="pt-BR" sz="900">
                <a:solidFill>
                  <a:schemeClr val="dk1"/>
                </a:solidFill>
                <a:highlight>
                  <a:srgbClr val="FFF0F0"/>
                </a:highlight>
              </a:rPr>
              <a:t>"clientes2.csv"</a:t>
            </a:r>
            <a:r>
              <a:rPr lang="pt-BR" sz="900">
                <a:solidFill>
                  <a:schemeClr val="dk1"/>
                </a:solidFill>
              </a:rPr>
              <a:t>, </a:t>
            </a:r>
            <a:r>
              <a:rPr lang="pt-BR" sz="900">
                <a:solidFill>
                  <a:srgbClr val="996633"/>
                </a:solidFill>
              </a:rPr>
              <a:t>$builder</a:t>
            </a:r>
            <a:r>
              <a:rPr lang="pt-BR" sz="900">
                <a:solidFill>
                  <a:srgbClr val="333333"/>
                </a:solidFill>
              </a:rPr>
              <a:t>-&gt;</a:t>
            </a:r>
            <a:r>
              <a:rPr lang="pt-BR" sz="900">
                <a:solidFill>
                  <a:srgbClr val="0000CC"/>
                </a:solidFill>
              </a:rPr>
              <a:t>getResultado</a:t>
            </a:r>
            <a:r>
              <a:rPr lang="pt-BR" sz="900">
                <a:solidFill>
                  <a:schemeClr val="dk1"/>
                </a:solidFill>
              </a:rPr>
              <a:t>());</a:t>
            </a:r>
            <a:endParaRPr sz="900">
              <a:solidFill>
                <a:schemeClr val="dk1"/>
              </a:solidFill>
            </a:endParaRPr>
          </a:p>
          <a:p>
            <a:pPr indent="0" lvl="0" marL="0" rtl="0" algn="l">
              <a:lnSpc>
                <a:spcPct val="100000"/>
              </a:lnSpc>
              <a:spcBef>
                <a:spcPts val="0"/>
              </a:spcBef>
              <a:spcAft>
                <a:spcPts val="0"/>
              </a:spcAft>
              <a:buNone/>
            </a:pPr>
            <a:r>
              <a:t/>
            </a:r>
            <a:endParaRPr sz="900">
              <a:solidFill>
                <a:srgbClr val="888888"/>
              </a:solidFill>
            </a:endParaRPr>
          </a:p>
        </p:txBody>
      </p:sp>
      <p:pic>
        <p:nvPicPr>
          <p:cNvPr id="3930" name="Google Shape;3930;p486"/>
          <p:cNvPicPr preferRelativeResize="0"/>
          <p:nvPr/>
        </p:nvPicPr>
        <p:blipFill>
          <a:blip r:embed="rId5">
            <a:alphaModFix/>
          </a:blip>
          <a:stretch>
            <a:fillRect/>
          </a:stretch>
        </p:blipFill>
        <p:spPr>
          <a:xfrm>
            <a:off x="4973300" y="1170125"/>
            <a:ext cx="4018299" cy="2406396"/>
          </a:xfrm>
          <a:prstGeom prst="rect">
            <a:avLst/>
          </a:prstGeom>
          <a:noFill/>
          <a:ln>
            <a:noFill/>
          </a:ln>
        </p:spPr>
      </p:pic>
    </p:spTree>
  </p:cSld>
  <p:clrMapOvr>
    <a:masterClrMapping/>
  </p:clrMapOvr>
</p:sld>
</file>

<file path=ppt/slides/slide4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4" name="Shape 3934"/>
        <p:cNvGrpSpPr/>
        <p:nvPr/>
      </p:nvGrpSpPr>
      <p:grpSpPr>
        <a:xfrm>
          <a:off x="0" y="0"/>
          <a:ext cx="0" cy="0"/>
          <a:chOff x="0" y="0"/>
          <a:chExt cx="0" cy="0"/>
        </a:xfrm>
      </p:grpSpPr>
      <p:sp>
        <p:nvSpPr>
          <p:cNvPr id="3935" name="Google Shape;3935;p48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Prototype</a:t>
            </a:r>
            <a:endParaRPr/>
          </a:p>
        </p:txBody>
      </p:sp>
      <p:sp>
        <p:nvSpPr>
          <p:cNvPr id="3936" name="Google Shape;3936;p487"/>
          <p:cNvSpPr txBox="1"/>
          <p:nvPr>
            <p:ph idx="1" type="body"/>
          </p:nvPr>
        </p:nvSpPr>
        <p:spPr>
          <a:xfrm>
            <a:off x="311700" y="1152475"/>
            <a:ext cx="4506600" cy="3698700"/>
          </a:xfrm>
          <a:prstGeom prst="rect">
            <a:avLst/>
          </a:prstGeom>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just">
              <a:spcBef>
                <a:spcPts val="0"/>
              </a:spcBef>
              <a:spcAft>
                <a:spcPts val="0"/>
              </a:spcAft>
              <a:buNone/>
            </a:pPr>
            <a:r>
              <a:rPr lang="pt-BR" sz="1300"/>
              <a:t>Protótipo é um pattern que visa permitir copiar (clonar) objetos existentes sem tornar seu código dependente de suas classes (</a:t>
            </a:r>
            <a:r>
              <a:rPr lang="pt-BR" sz="1300"/>
              <a:t>SHVETS, 2019</a:t>
            </a:r>
            <a:r>
              <a:rPr lang="pt-BR" sz="1300"/>
              <a:t>).</a:t>
            </a:r>
            <a:endParaRPr sz="1300"/>
          </a:p>
          <a:p>
            <a:pPr indent="0" lvl="0" marL="0" rtl="0" algn="just">
              <a:spcBef>
                <a:spcPts val="1600"/>
              </a:spcBef>
              <a:spcAft>
                <a:spcPts val="0"/>
              </a:spcAft>
              <a:buNone/>
            </a:pPr>
            <a:r>
              <a:rPr lang="pt-BR" sz="1300"/>
              <a:t>O padrão Prototype delega o processo de clonagem para os objetos reais que estão sendo clonados. O padrão declara uma interface comum para todos os objetos que suportam a clonagem. Essa interface permite clonar um objeto sem acoplar seu código à classe desse objeto. (</a:t>
            </a:r>
            <a:r>
              <a:rPr lang="pt-BR" sz="1300"/>
              <a:t>SHVETS, 2019)</a:t>
            </a:r>
            <a:r>
              <a:rPr lang="pt-BR" sz="1300"/>
              <a:t>.</a:t>
            </a:r>
            <a:endParaRPr sz="1300"/>
          </a:p>
          <a:p>
            <a:pPr indent="0" lvl="0" marL="0" rtl="0" algn="just">
              <a:spcBef>
                <a:spcPts val="1600"/>
              </a:spcBef>
              <a:spcAft>
                <a:spcPts val="1600"/>
              </a:spcAft>
              <a:buNone/>
            </a:pPr>
            <a:r>
              <a:rPr lang="pt-BR" sz="1300"/>
              <a:t>Em muitas aplicações, faz-se necessário criar cópias de um mesmo objetos inúmeras vezes. Então, faz sentido economizar na criação dos mesmos, principalmente se a criação exigir muito tempo ou recursos. </a:t>
            </a:r>
            <a:endParaRPr sz="1300"/>
          </a:p>
        </p:txBody>
      </p:sp>
      <p:pic>
        <p:nvPicPr>
          <p:cNvPr id="3937" name="Google Shape;3937;p487"/>
          <p:cNvPicPr preferRelativeResize="0"/>
          <p:nvPr/>
        </p:nvPicPr>
        <p:blipFill>
          <a:blip r:embed="rId3">
            <a:alphaModFix/>
          </a:blip>
          <a:stretch>
            <a:fillRect/>
          </a:stretch>
        </p:blipFill>
        <p:spPr>
          <a:xfrm>
            <a:off x="4989925" y="959800"/>
            <a:ext cx="3648075" cy="3657600"/>
          </a:xfrm>
          <a:prstGeom prst="rect">
            <a:avLst/>
          </a:prstGeom>
          <a:noFill/>
          <a:ln>
            <a:noFill/>
          </a:ln>
        </p:spPr>
      </p:pic>
    </p:spTree>
  </p:cSld>
  <p:clrMapOvr>
    <a:masterClrMapping/>
  </p:clrMapOvr>
</p:sld>
</file>

<file path=ppt/slides/slide4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1" name="Shape 3941"/>
        <p:cNvGrpSpPr/>
        <p:nvPr/>
      </p:nvGrpSpPr>
      <p:grpSpPr>
        <a:xfrm>
          <a:off x="0" y="0"/>
          <a:ext cx="0" cy="0"/>
          <a:chOff x="0" y="0"/>
          <a:chExt cx="0" cy="0"/>
        </a:xfrm>
      </p:grpSpPr>
      <p:sp>
        <p:nvSpPr>
          <p:cNvPr id="3942" name="Google Shape;3942;p48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Método “mágico” __clone</a:t>
            </a:r>
            <a:endParaRPr/>
          </a:p>
        </p:txBody>
      </p:sp>
      <p:sp>
        <p:nvSpPr>
          <p:cNvPr id="3943" name="Google Shape;3943;p488"/>
          <p:cNvSpPr txBox="1"/>
          <p:nvPr>
            <p:ph idx="1" type="body"/>
          </p:nvPr>
        </p:nvSpPr>
        <p:spPr>
          <a:xfrm>
            <a:off x="4366925" y="1152475"/>
            <a:ext cx="4629300" cy="3773100"/>
          </a:xfrm>
          <a:prstGeom prst="rect">
            <a:avLst/>
          </a:prstGeom>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317500" lvl="0" marL="457200" rtl="0" algn="just">
              <a:spcBef>
                <a:spcPts val="0"/>
              </a:spcBef>
              <a:spcAft>
                <a:spcPts val="0"/>
              </a:spcAft>
              <a:buSzPts val="1400"/>
              <a:buChar char="●"/>
            </a:pPr>
            <a:r>
              <a:rPr lang="pt-BR" sz="1400"/>
              <a:t>Além da instrução clone, o PHP permite que instruções customizadas possam ser executadas durante o processo de clonagem através do método mágico __clone().</a:t>
            </a:r>
            <a:br>
              <a:rPr lang="pt-BR" sz="1400"/>
            </a:br>
            <a:endParaRPr sz="1400"/>
          </a:p>
          <a:p>
            <a:pPr indent="-317500" lvl="0" marL="457200" rtl="0" algn="just">
              <a:spcBef>
                <a:spcPts val="0"/>
              </a:spcBef>
              <a:spcAft>
                <a:spcPts val="0"/>
              </a:spcAft>
              <a:buSzPts val="1400"/>
              <a:buChar char="●"/>
            </a:pPr>
            <a:r>
              <a:rPr lang="pt-BR" sz="1400"/>
              <a:t>Quando o mesmo é implementado em um determinada classe, o código contido neste método será executado no momento que algum objeto desta classe for clonada.</a:t>
            </a:r>
            <a:br>
              <a:rPr lang="pt-BR" sz="1400"/>
            </a:br>
            <a:endParaRPr sz="1400"/>
          </a:p>
          <a:p>
            <a:pPr indent="-317500" lvl="0" marL="457200" rtl="0" algn="just">
              <a:spcBef>
                <a:spcPts val="0"/>
              </a:spcBef>
              <a:spcAft>
                <a:spcPts val="0"/>
              </a:spcAft>
              <a:buSzPts val="1400"/>
              <a:buChar char="●"/>
            </a:pPr>
            <a:r>
              <a:rPr lang="pt-BR" sz="1400"/>
              <a:t>Se o método mágico __clone for definido como abstrato em uma classe abstrata, as classes concretas derivadas serão obrigadas a implementá-lo.</a:t>
            </a:r>
            <a:endParaRPr sz="1400"/>
          </a:p>
        </p:txBody>
      </p:sp>
      <p:sp>
        <p:nvSpPr>
          <p:cNvPr id="3944" name="Google Shape;3944;p488"/>
          <p:cNvSpPr txBox="1"/>
          <p:nvPr/>
        </p:nvSpPr>
        <p:spPr>
          <a:xfrm>
            <a:off x="311700" y="1152475"/>
            <a:ext cx="3883800" cy="37731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pt-BR" sz="1100">
                <a:solidFill>
                  <a:srgbClr val="557799"/>
                </a:solidFill>
              </a:rPr>
              <a:t>&lt;?php</a:t>
            </a:r>
            <a:endParaRPr sz="1100">
              <a:solidFill>
                <a:schemeClr val="dk1"/>
              </a:solidFill>
            </a:endParaRPr>
          </a:p>
          <a:p>
            <a:pPr indent="0" lvl="0" marL="0" rtl="0" algn="l">
              <a:spcBef>
                <a:spcPts val="0"/>
              </a:spcBef>
              <a:spcAft>
                <a:spcPts val="0"/>
              </a:spcAft>
              <a:buNone/>
            </a:pPr>
            <a:r>
              <a:t/>
            </a:r>
            <a:endParaRPr sz="1100">
              <a:solidFill>
                <a:schemeClr val="dk1"/>
              </a:solidFill>
            </a:endParaRPr>
          </a:p>
          <a:p>
            <a:pPr indent="0" lvl="0" marL="0" rtl="0" algn="l">
              <a:spcBef>
                <a:spcPts val="0"/>
              </a:spcBef>
              <a:spcAft>
                <a:spcPts val="0"/>
              </a:spcAft>
              <a:buNone/>
            </a:pPr>
            <a:r>
              <a:rPr b="1" lang="pt-BR" sz="1100">
                <a:solidFill>
                  <a:srgbClr val="008800"/>
                </a:solidFill>
              </a:rPr>
              <a:t>class</a:t>
            </a:r>
            <a:r>
              <a:rPr lang="pt-BR" sz="1100">
                <a:solidFill>
                  <a:schemeClr val="dk1"/>
                </a:solidFill>
              </a:rPr>
              <a:t> </a:t>
            </a:r>
            <a:r>
              <a:rPr b="1" lang="pt-BR" sz="1100">
                <a:solidFill>
                  <a:srgbClr val="BB0066"/>
                </a:solidFill>
              </a:rPr>
              <a:t>Pessoa</a:t>
            </a:r>
            <a:r>
              <a:rPr lang="pt-BR" sz="1100">
                <a:solidFill>
                  <a:schemeClr val="dk1"/>
                </a:solidFill>
              </a:rPr>
              <a:t> {</a:t>
            </a:r>
            <a:endParaRPr sz="1100">
              <a:solidFill>
                <a:schemeClr val="dk1"/>
              </a:solidFill>
            </a:endParaRPr>
          </a:p>
          <a:p>
            <a:pPr indent="0" lvl="0" marL="0" rtl="0" algn="l">
              <a:spcBef>
                <a:spcPts val="0"/>
              </a:spcBef>
              <a:spcAft>
                <a:spcPts val="0"/>
              </a:spcAft>
              <a:buNone/>
            </a:pPr>
            <a:r>
              <a:rPr lang="pt-BR" sz="1100">
                <a:solidFill>
                  <a:schemeClr val="dk1"/>
                </a:solidFill>
              </a:rPr>
              <a:t>    </a:t>
            </a:r>
            <a:endParaRPr sz="1100">
              <a:solidFill>
                <a:schemeClr val="dk1"/>
              </a:solidFill>
            </a:endParaRPr>
          </a:p>
          <a:p>
            <a:pPr indent="0" lvl="0" marL="0" rtl="0" algn="l">
              <a:spcBef>
                <a:spcPts val="0"/>
              </a:spcBef>
              <a:spcAft>
                <a:spcPts val="0"/>
              </a:spcAft>
              <a:buNone/>
            </a:pPr>
            <a:r>
              <a:rPr lang="pt-BR" sz="1100">
                <a:solidFill>
                  <a:schemeClr val="dk1"/>
                </a:solidFill>
              </a:rPr>
              <a:t>    </a:t>
            </a:r>
            <a:r>
              <a:rPr b="1" lang="pt-BR" sz="1100">
                <a:solidFill>
                  <a:srgbClr val="008800"/>
                </a:solidFill>
              </a:rPr>
              <a:t>public</a:t>
            </a:r>
            <a:r>
              <a:rPr lang="pt-BR" sz="1100">
                <a:solidFill>
                  <a:schemeClr val="dk1"/>
                </a:solidFill>
              </a:rPr>
              <a:t> string </a:t>
            </a:r>
            <a:r>
              <a:rPr lang="pt-BR" sz="1100">
                <a:solidFill>
                  <a:srgbClr val="996633"/>
                </a:solidFill>
              </a:rPr>
              <a:t>$cpf</a:t>
            </a:r>
            <a:r>
              <a:rPr lang="pt-BR" sz="1100">
                <a:solidFill>
                  <a:schemeClr val="dk1"/>
                </a:solidFill>
              </a:rPr>
              <a:t>;</a:t>
            </a:r>
            <a:endParaRPr sz="1100">
              <a:solidFill>
                <a:schemeClr val="dk1"/>
              </a:solidFill>
            </a:endParaRPr>
          </a:p>
          <a:p>
            <a:pPr indent="0" lvl="0" marL="0" rtl="0" algn="l">
              <a:spcBef>
                <a:spcPts val="0"/>
              </a:spcBef>
              <a:spcAft>
                <a:spcPts val="0"/>
              </a:spcAft>
              <a:buNone/>
            </a:pPr>
            <a:r>
              <a:rPr lang="pt-BR" sz="1100">
                <a:solidFill>
                  <a:schemeClr val="dk1"/>
                </a:solidFill>
              </a:rPr>
              <a:t>    </a:t>
            </a:r>
            <a:r>
              <a:rPr b="1" lang="pt-BR" sz="1100">
                <a:solidFill>
                  <a:srgbClr val="008800"/>
                </a:solidFill>
              </a:rPr>
              <a:t>public</a:t>
            </a:r>
            <a:r>
              <a:rPr lang="pt-BR" sz="1100">
                <a:solidFill>
                  <a:schemeClr val="dk1"/>
                </a:solidFill>
              </a:rPr>
              <a:t> string </a:t>
            </a:r>
            <a:r>
              <a:rPr lang="pt-BR" sz="1100">
                <a:solidFill>
                  <a:srgbClr val="996633"/>
                </a:solidFill>
              </a:rPr>
              <a:t>$nome</a:t>
            </a:r>
            <a:r>
              <a:rPr lang="pt-BR" sz="1100">
                <a:solidFill>
                  <a:schemeClr val="dk1"/>
                </a:solidFill>
              </a:rPr>
              <a:t>;</a:t>
            </a:r>
            <a:endParaRPr sz="1100">
              <a:solidFill>
                <a:schemeClr val="dk1"/>
              </a:solidFill>
            </a:endParaRPr>
          </a:p>
          <a:p>
            <a:pPr indent="0" lvl="0" marL="0" rtl="0" algn="l">
              <a:spcBef>
                <a:spcPts val="0"/>
              </a:spcBef>
              <a:spcAft>
                <a:spcPts val="0"/>
              </a:spcAft>
              <a:buNone/>
            </a:pPr>
            <a:r>
              <a:rPr lang="pt-BR" sz="1100">
                <a:solidFill>
                  <a:schemeClr val="dk1"/>
                </a:solidFill>
              </a:rPr>
              <a:t>    </a:t>
            </a:r>
            <a:endParaRPr sz="1100">
              <a:solidFill>
                <a:schemeClr val="dk1"/>
              </a:solidFill>
            </a:endParaRPr>
          </a:p>
          <a:p>
            <a:pPr indent="0" lvl="0" marL="0" rtl="0" algn="l">
              <a:spcBef>
                <a:spcPts val="0"/>
              </a:spcBef>
              <a:spcAft>
                <a:spcPts val="0"/>
              </a:spcAft>
              <a:buNone/>
            </a:pPr>
            <a:r>
              <a:rPr lang="pt-BR" sz="1100">
                <a:solidFill>
                  <a:schemeClr val="dk1"/>
                </a:solidFill>
              </a:rPr>
              <a:t>    </a:t>
            </a:r>
            <a:r>
              <a:rPr b="1" lang="pt-BR" sz="1100">
                <a:solidFill>
                  <a:srgbClr val="008800"/>
                </a:solidFill>
              </a:rPr>
              <a:t>public</a:t>
            </a:r>
            <a:r>
              <a:rPr lang="pt-BR" sz="1100">
                <a:solidFill>
                  <a:schemeClr val="dk1"/>
                </a:solidFill>
              </a:rPr>
              <a:t> </a:t>
            </a:r>
            <a:r>
              <a:rPr b="1" lang="pt-BR" sz="1100">
                <a:solidFill>
                  <a:srgbClr val="008800"/>
                </a:solidFill>
              </a:rPr>
              <a:t>function</a:t>
            </a:r>
            <a:r>
              <a:rPr lang="pt-BR" sz="1100">
                <a:solidFill>
                  <a:schemeClr val="dk1"/>
                </a:solidFill>
              </a:rPr>
              <a:t> </a:t>
            </a:r>
            <a:r>
              <a:rPr b="1" lang="pt-BR" sz="1100">
                <a:solidFill>
                  <a:srgbClr val="0066BB"/>
                </a:solidFill>
              </a:rPr>
              <a:t>__construct</a:t>
            </a:r>
            <a:r>
              <a:rPr lang="pt-BR" sz="1100">
                <a:solidFill>
                  <a:schemeClr val="dk1"/>
                </a:solidFill>
              </a:rPr>
              <a:t>(string </a:t>
            </a:r>
            <a:r>
              <a:rPr lang="pt-BR" sz="1100">
                <a:solidFill>
                  <a:srgbClr val="996633"/>
                </a:solidFill>
              </a:rPr>
              <a:t>$nome</a:t>
            </a:r>
            <a:r>
              <a:rPr lang="pt-BR" sz="1100">
                <a:solidFill>
                  <a:schemeClr val="dk1"/>
                </a:solidFill>
              </a:rPr>
              <a:t>, string </a:t>
            </a:r>
            <a:r>
              <a:rPr lang="pt-BR" sz="1100">
                <a:solidFill>
                  <a:srgbClr val="996633"/>
                </a:solidFill>
              </a:rPr>
              <a:t>$cpf</a:t>
            </a:r>
            <a:r>
              <a:rPr lang="pt-BR" sz="1100">
                <a:solidFill>
                  <a:schemeClr val="dk1"/>
                </a:solidFill>
              </a:rPr>
              <a:t>){</a:t>
            </a:r>
            <a:endParaRPr sz="1100">
              <a:solidFill>
                <a:schemeClr val="dk1"/>
              </a:solidFill>
            </a:endParaRPr>
          </a:p>
          <a:p>
            <a:pPr indent="0" lvl="0" marL="0" rtl="0" algn="l">
              <a:spcBef>
                <a:spcPts val="0"/>
              </a:spcBef>
              <a:spcAft>
                <a:spcPts val="0"/>
              </a:spcAft>
              <a:buNone/>
            </a:pPr>
            <a:r>
              <a:rPr lang="pt-BR" sz="1100">
                <a:solidFill>
                  <a:schemeClr val="dk1"/>
                </a:solidFill>
              </a:rPr>
              <a:t>        </a:t>
            </a:r>
            <a:r>
              <a:rPr lang="pt-BR" sz="1100">
                <a:solidFill>
                  <a:srgbClr val="996633"/>
                </a:solidFill>
              </a:rPr>
              <a:t>$this</a:t>
            </a:r>
            <a:r>
              <a:rPr lang="pt-BR" sz="1100">
                <a:solidFill>
                  <a:srgbClr val="333333"/>
                </a:solidFill>
              </a:rPr>
              <a:t>-&gt;</a:t>
            </a:r>
            <a:r>
              <a:rPr lang="pt-BR" sz="1100">
                <a:solidFill>
                  <a:srgbClr val="0000CC"/>
                </a:solidFill>
              </a:rPr>
              <a:t>nome</a:t>
            </a:r>
            <a:r>
              <a:rPr lang="pt-BR" sz="1100">
                <a:solidFill>
                  <a:schemeClr val="dk1"/>
                </a:solidFill>
              </a:rPr>
              <a:t> </a:t>
            </a:r>
            <a:r>
              <a:rPr lang="pt-BR" sz="1100">
                <a:solidFill>
                  <a:srgbClr val="333333"/>
                </a:solidFill>
              </a:rPr>
              <a:t>=</a:t>
            </a:r>
            <a:r>
              <a:rPr lang="pt-BR" sz="1100">
                <a:solidFill>
                  <a:schemeClr val="dk1"/>
                </a:solidFill>
              </a:rPr>
              <a:t> </a:t>
            </a:r>
            <a:r>
              <a:rPr lang="pt-BR" sz="1100">
                <a:solidFill>
                  <a:srgbClr val="996633"/>
                </a:solidFill>
              </a:rPr>
              <a:t>$nome</a:t>
            </a:r>
            <a:r>
              <a:rPr lang="pt-BR" sz="1100">
                <a:solidFill>
                  <a:schemeClr val="dk1"/>
                </a:solidFill>
              </a:rPr>
              <a:t>;</a:t>
            </a:r>
            <a:endParaRPr sz="1100">
              <a:solidFill>
                <a:schemeClr val="dk1"/>
              </a:solidFill>
            </a:endParaRPr>
          </a:p>
          <a:p>
            <a:pPr indent="0" lvl="0" marL="0" rtl="0" algn="l">
              <a:spcBef>
                <a:spcPts val="0"/>
              </a:spcBef>
              <a:spcAft>
                <a:spcPts val="0"/>
              </a:spcAft>
              <a:buNone/>
            </a:pPr>
            <a:r>
              <a:rPr lang="pt-BR" sz="1100">
                <a:solidFill>
                  <a:schemeClr val="dk1"/>
                </a:solidFill>
              </a:rPr>
              <a:t>        </a:t>
            </a:r>
            <a:r>
              <a:rPr lang="pt-BR" sz="1100">
                <a:solidFill>
                  <a:srgbClr val="996633"/>
                </a:solidFill>
              </a:rPr>
              <a:t>$this</a:t>
            </a:r>
            <a:r>
              <a:rPr lang="pt-BR" sz="1100">
                <a:solidFill>
                  <a:srgbClr val="333333"/>
                </a:solidFill>
              </a:rPr>
              <a:t>-&gt;</a:t>
            </a:r>
            <a:r>
              <a:rPr lang="pt-BR" sz="1100">
                <a:solidFill>
                  <a:srgbClr val="0000CC"/>
                </a:solidFill>
              </a:rPr>
              <a:t>cpf</a:t>
            </a:r>
            <a:r>
              <a:rPr lang="pt-BR" sz="1100">
                <a:solidFill>
                  <a:schemeClr val="dk1"/>
                </a:solidFill>
              </a:rPr>
              <a:t>  </a:t>
            </a:r>
            <a:r>
              <a:rPr lang="pt-BR" sz="1100">
                <a:solidFill>
                  <a:srgbClr val="333333"/>
                </a:solidFill>
              </a:rPr>
              <a:t>=</a:t>
            </a:r>
            <a:r>
              <a:rPr lang="pt-BR" sz="1100">
                <a:solidFill>
                  <a:schemeClr val="dk1"/>
                </a:solidFill>
              </a:rPr>
              <a:t> </a:t>
            </a:r>
            <a:r>
              <a:rPr lang="pt-BR" sz="1100">
                <a:solidFill>
                  <a:srgbClr val="996633"/>
                </a:solidFill>
              </a:rPr>
              <a:t>$cpf</a:t>
            </a:r>
            <a:r>
              <a:rPr lang="pt-BR" sz="1100">
                <a:solidFill>
                  <a:schemeClr val="dk1"/>
                </a:solidFill>
              </a:rPr>
              <a:t>;</a:t>
            </a:r>
            <a:endParaRPr sz="1100">
              <a:solidFill>
                <a:schemeClr val="dk1"/>
              </a:solidFill>
            </a:endParaRPr>
          </a:p>
          <a:p>
            <a:pPr indent="0" lvl="0" marL="0" rtl="0" algn="l">
              <a:spcBef>
                <a:spcPts val="0"/>
              </a:spcBef>
              <a:spcAft>
                <a:spcPts val="0"/>
              </a:spcAft>
              <a:buNone/>
            </a:pPr>
            <a:r>
              <a:rPr lang="pt-BR" sz="1100">
                <a:solidFill>
                  <a:schemeClr val="dk1"/>
                </a:solidFill>
              </a:rPr>
              <a:t>    }</a:t>
            </a:r>
            <a:endParaRPr sz="1100">
              <a:solidFill>
                <a:schemeClr val="dk1"/>
              </a:solidFill>
            </a:endParaRPr>
          </a:p>
          <a:p>
            <a:pPr indent="0" lvl="0" marL="0" rtl="0" algn="l">
              <a:spcBef>
                <a:spcPts val="0"/>
              </a:spcBef>
              <a:spcAft>
                <a:spcPts val="0"/>
              </a:spcAft>
              <a:buNone/>
            </a:pPr>
            <a:r>
              <a:rPr lang="pt-BR" sz="1100">
                <a:solidFill>
                  <a:schemeClr val="dk1"/>
                </a:solidFill>
              </a:rPr>
              <a:t>    </a:t>
            </a:r>
            <a:endParaRPr sz="1100">
              <a:solidFill>
                <a:schemeClr val="dk1"/>
              </a:solidFill>
            </a:endParaRPr>
          </a:p>
          <a:p>
            <a:pPr indent="0" lvl="0" marL="0" rtl="0" algn="l">
              <a:spcBef>
                <a:spcPts val="0"/>
              </a:spcBef>
              <a:spcAft>
                <a:spcPts val="0"/>
              </a:spcAft>
              <a:buNone/>
            </a:pPr>
            <a:r>
              <a:rPr lang="pt-BR" sz="1100">
                <a:solidFill>
                  <a:schemeClr val="dk1"/>
                </a:solidFill>
              </a:rPr>
              <a:t>    </a:t>
            </a:r>
            <a:r>
              <a:rPr b="1" lang="pt-BR" sz="1100">
                <a:solidFill>
                  <a:srgbClr val="008800"/>
                </a:solidFill>
              </a:rPr>
              <a:t>public</a:t>
            </a:r>
            <a:r>
              <a:rPr lang="pt-BR" sz="1100">
                <a:solidFill>
                  <a:schemeClr val="dk1"/>
                </a:solidFill>
              </a:rPr>
              <a:t> </a:t>
            </a:r>
            <a:r>
              <a:rPr b="1" lang="pt-BR" sz="1100">
                <a:solidFill>
                  <a:srgbClr val="008800"/>
                </a:solidFill>
              </a:rPr>
              <a:t>function</a:t>
            </a:r>
            <a:r>
              <a:rPr lang="pt-BR" sz="1100">
                <a:solidFill>
                  <a:schemeClr val="dk1"/>
                </a:solidFill>
              </a:rPr>
              <a:t> </a:t>
            </a:r>
            <a:r>
              <a:rPr b="1" lang="pt-BR" sz="1100">
                <a:solidFill>
                  <a:srgbClr val="0066BB"/>
                </a:solidFill>
              </a:rPr>
              <a:t>__clone</a:t>
            </a:r>
            <a:r>
              <a:rPr lang="pt-BR" sz="1100">
                <a:solidFill>
                  <a:schemeClr val="dk1"/>
                </a:solidFill>
              </a:rPr>
              <a:t>(){</a:t>
            </a:r>
            <a:endParaRPr sz="1100">
              <a:solidFill>
                <a:schemeClr val="dk1"/>
              </a:solidFill>
            </a:endParaRPr>
          </a:p>
          <a:p>
            <a:pPr indent="0" lvl="0" marL="0" rtl="0" algn="l">
              <a:spcBef>
                <a:spcPts val="0"/>
              </a:spcBef>
              <a:spcAft>
                <a:spcPts val="0"/>
              </a:spcAft>
              <a:buNone/>
            </a:pPr>
            <a:r>
              <a:rPr lang="pt-BR" sz="1100">
                <a:solidFill>
                  <a:schemeClr val="dk1"/>
                </a:solidFill>
              </a:rPr>
              <a:t>        </a:t>
            </a:r>
            <a:r>
              <a:rPr lang="pt-BR" sz="1100">
                <a:solidFill>
                  <a:srgbClr val="996633"/>
                </a:solidFill>
              </a:rPr>
              <a:t>$this</a:t>
            </a:r>
            <a:r>
              <a:rPr lang="pt-BR" sz="1100">
                <a:solidFill>
                  <a:srgbClr val="333333"/>
                </a:solidFill>
              </a:rPr>
              <a:t>-&gt;</a:t>
            </a:r>
            <a:r>
              <a:rPr lang="pt-BR" sz="1100">
                <a:solidFill>
                  <a:srgbClr val="0000CC"/>
                </a:solidFill>
              </a:rPr>
              <a:t>nome</a:t>
            </a:r>
            <a:r>
              <a:rPr lang="pt-BR" sz="1100">
                <a:solidFill>
                  <a:srgbClr val="333333"/>
                </a:solidFill>
              </a:rPr>
              <a:t>.=</a:t>
            </a:r>
            <a:r>
              <a:rPr lang="pt-BR" sz="1100">
                <a:solidFill>
                  <a:schemeClr val="dk1"/>
                </a:solidFill>
              </a:rPr>
              <a:t> </a:t>
            </a:r>
            <a:r>
              <a:rPr lang="pt-BR" sz="1100">
                <a:solidFill>
                  <a:schemeClr val="dk1"/>
                </a:solidFill>
                <a:highlight>
                  <a:srgbClr val="FFF0F0"/>
                </a:highlight>
              </a:rPr>
              <a:t>" (cópia)"</a:t>
            </a:r>
            <a:r>
              <a:rPr lang="pt-BR" sz="1100">
                <a:solidFill>
                  <a:schemeClr val="dk1"/>
                </a:solidFill>
              </a:rPr>
              <a:t>;</a:t>
            </a:r>
            <a:endParaRPr sz="1100">
              <a:solidFill>
                <a:schemeClr val="dk1"/>
              </a:solidFill>
            </a:endParaRPr>
          </a:p>
          <a:p>
            <a:pPr indent="0" lvl="0" marL="0" rtl="0" algn="l">
              <a:spcBef>
                <a:spcPts val="0"/>
              </a:spcBef>
              <a:spcAft>
                <a:spcPts val="0"/>
              </a:spcAft>
              <a:buNone/>
            </a:pPr>
            <a:r>
              <a:rPr lang="pt-BR" sz="1100">
                <a:solidFill>
                  <a:schemeClr val="dk1"/>
                </a:solidFill>
              </a:rPr>
              <a:t>    }</a:t>
            </a:r>
            <a:endParaRPr sz="1100">
              <a:solidFill>
                <a:schemeClr val="dk1"/>
              </a:solidFill>
            </a:endParaRPr>
          </a:p>
          <a:p>
            <a:pPr indent="0" lvl="0" marL="0" rtl="0" algn="l">
              <a:spcBef>
                <a:spcPts val="0"/>
              </a:spcBef>
              <a:spcAft>
                <a:spcPts val="0"/>
              </a:spcAft>
              <a:buNone/>
            </a:pPr>
            <a:r>
              <a:rPr lang="pt-BR" sz="1100">
                <a:solidFill>
                  <a:schemeClr val="dk1"/>
                </a:solidFill>
              </a:rPr>
              <a:t>    </a:t>
            </a:r>
            <a:endParaRPr sz="1100">
              <a:solidFill>
                <a:schemeClr val="dk1"/>
              </a:solidFill>
            </a:endParaRPr>
          </a:p>
          <a:p>
            <a:pPr indent="0" lvl="0" marL="0" rtl="0" algn="l">
              <a:spcBef>
                <a:spcPts val="0"/>
              </a:spcBef>
              <a:spcAft>
                <a:spcPts val="0"/>
              </a:spcAft>
              <a:buNone/>
            </a:pPr>
            <a:r>
              <a:rPr lang="pt-BR" sz="1100">
                <a:solidFill>
                  <a:schemeClr val="dk1"/>
                </a:solidFill>
              </a:rPr>
              <a:t>}</a:t>
            </a:r>
            <a:endParaRPr sz="1100">
              <a:solidFill>
                <a:schemeClr val="dk1"/>
              </a:solidFill>
            </a:endParaRPr>
          </a:p>
          <a:p>
            <a:pPr indent="0" lvl="0" marL="0" rtl="0" algn="l">
              <a:spcBef>
                <a:spcPts val="0"/>
              </a:spcBef>
              <a:spcAft>
                <a:spcPts val="0"/>
              </a:spcAft>
              <a:buNone/>
            </a:pPr>
            <a:r>
              <a:t/>
            </a:r>
            <a:endParaRPr sz="1100">
              <a:solidFill>
                <a:schemeClr val="dk1"/>
              </a:solidFill>
            </a:endParaRPr>
          </a:p>
          <a:p>
            <a:pPr indent="0" lvl="0" marL="0" rtl="0" algn="l">
              <a:spcBef>
                <a:spcPts val="0"/>
              </a:spcBef>
              <a:spcAft>
                <a:spcPts val="0"/>
              </a:spcAft>
              <a:buNone/>
            </a:pPr>
            <a:r>
              <a:rPr lang="pt-BR" sz="1100">
                <a:solidFill>
                  <a:srgbClr val="996633"/>
                </a:solidFill>
              </a:rPr>
              <a:t>$p1</a:t>
            </a:r>
            <a:r>
              <a:rPr lang="pt-BR" sz="1100">
                <a:solidFill>
                  <a:schemeClr val="dk1"/>
                </a:solidFill>
              </a:rPr>
              <a:t> </a:t>
            </a:r>
            <a:r>
              <a:rPr lang="pt-BR" sz="1100">
                <a:solidFill>
                  <a:srgbClr val="333333"/>
                </a:solidFill>
              </a:rPr>
              <a:t>=</a:t>
            </a:r>
            <a:r>
              <a:rPr lang="pt-BR" sz="1100">
                <a:solidFill>
                  <a:schemeClr val="dk1"/>
                </a:solidFill>
              </a:rPr>
              <a:t> </a:t>
            </a:r>
            <a:r>
              <a:rPr b="1" lang="pt-BR" sz="1100">
                <a:solidFill>
                  <a:srgbClr val="008800"/>
                </a:solidFill>
              </a:rPr>
              <a:t>new</a:t>
            </a:r>
            <a:r>
              <a:rPr lang="pt-BR" sz="1100">
                <a:solidFill>
                  <a:schemeClr val="dk1"/>
                </a:solidFill>
              </a:rPr>
              <a:t> Pessoa(</a:t>
            </a:r>
            <a:r>
              <a:rPr lang="pt-BR" sz="1100">
                <a:solidFill>
                  <a:schemeClr val="dk1"/>
                </a:solidFill>
                <a:highlight>
                  <a:srgbClr val="FFF0F0"/>
                </a:highlight>
              </a:rPr>
              <a:t>"José"</a:t>
            </a:r>
            <a:r>
              <a:rPr lang="pt-BR" sz="1100">
                <a:solidFill>
                  <a:schemeClr val="dk1"/>
                </a:solidFill>
              </a:rPr>
              <a:t>,</a:t>
            </a:r>
            <a:r>
              <a:rPr lang="pt-BR" sz="1100">
                <a:solidFill>
                  <a:schemeClr val="dk1"/>
                </a:solidFill>
                <a:highlight>
                  <a:srgbClr val="FFF0F0"/>
                </a:highlight>
              </a:rPr>
              <a:t>"123"</a:t>
            </a:r>
            <a:r>
              <a:rPr lang="pt-BR" sz="1100">
                <a:solidFill>
                  <a:schemeClr val="dk1"/>
                </a:solidFill>
              </a:rPr>
              <a:t>);</a:t>
            </a:r>
            <a:endParaRPr sz="1100">
              <a:solidFill>
                <a:schemeClr val="dk1"/>
              </a:solidFill>
            </a:endParaRPr>
          </a:p>
          <a:p>
            <a:pPr indent="0" lvl="0" marL="0" rtl="0" algn="l">
              <a:spcBef>
                <a:spcPts val="0"/>
              </a:spcBef>
              <a:spcAft>
                <a:spcPts val="0"/>
              </a:spcAft>
              <a:buNone/>
            </a:pPr>
            <a:r>
              <a:rPr lang="pt-BR" sz="1100">
                <a:solidFill>
                  <a:srgbClr val="996633"/>
                </a:solidFill>
              </a:rPr>
              <a:t>$p2</a:t>
            </a:r>
            <a:r>
              <a:rPr lang="pt-BR" sz="1100">
                <a:solidFill>
                  <a:schemeClr val="dk1"/>
                </a:solidFill>
              </a:rPr>
              <a:t> </a:t>
            </a:r>
            <a:r>
              <a:rPr lang="pt-BR" sz="1100">
                <a:solidFill>
                  <a:srgbClr val="333333"/>
                </a:solidFill>
              </a:rPr>
              <a:t>=</a:t>
            </a:r>
            <a:r>
              <a:rPr lang="pt-BR" sz="1100">
                <a:solidFill>
                  <a:schemeClr val="dk1"/>
                </a:solidFill>
              </a:rPr>
              <a:t> </a:t>
            </a:r>
            <a:r>
              <a:rPr b="1" lang="pt-BR" sz="1100">
                <a:solidFill>
                  <a:srgbClr val="008800"/>
                </a:solidFill>
              </a:rPr>
              <a:t>clone</a:t>
            </a:r>
            <a:r>
              <a:rPr lang="pt-BR" sz="1100">
                <a:solidFill>
                  <a:schemeClr val="dk1"/>
                </a:solidFill>
              </a:rPr>
              <a:t> </a:t>
            </a:r>
            <a:r>
              <a:rPr lang="pt-BR" sz="1100">
                <a:solidFill>
                  <a:srgbClr val="996633"/>
                </a:solidFill>
              </a:rPr>
              <a:t>$p1</a:t>
            </a:r>
            <a:r>
              <a:rPr lang="pt-BR" sz="1100">
                <a:solidFill>
                  <a:schemeClr val="dk1"/>
                </a:solidFill>
              </a:rPr>
              <a:t>;</a:t>
            </a:r>
            <a:endParaRPr sz="1100">
              <a:solidFill>
                <a:schemeClr val="dk1"/>
              </a:solidFill>
            </a:endParaRPr>
          </a:p>
          <a:p>
            <a:pPr indent="0" lvl="0" marL="0" rtl="0" algn="l">
              <a:lnSpc>
                <a:spcPct val="125000"/>
              </a:lnSpc>
              <a:spcBef>
                <a:spcPts val="0"/>
              </a:spcBef>
              <a:spcAft>
                <a:spcPts val="0"/>
              </a:spcAft>
              <a:buNone/>
            </a:pPr>
            <a:r>
              <a:rPr lang="pt-BR" sz="1100">
                <a:solidFill>
                  <a:srgbClr val="007020"/>
                </a:solidFill>
              </a:rPr>
              <a:t>var_dump</a:t>
            </a:r>
            <a:r>
              <a:rPr lang="pt-BR" sz="1100">
                <a:solidFill>
                  <a:schemeClr val="dk1"/>
                </a:solidFill>
              </a:rPr>
              <a:t>(</a:t>
            </a:r>
            <a:r>
              <a:rPr lang="pt-BR" sz="1100">
                <a:solidFill>
                  <a:srgbClr val="996633"/>
                </a:solidFill>
              </a:rPr>
              <a:t>$p2</a:t>
            </a:r>
            <a:r>
              <a:rPr lang="pt-BR" sz="1100">
                <a:solidFill>
                  <a:schemeClr val="dk1"/>
                </a:solidFill>
              </a:rPr>
              <a:t>);</a:t>
            </a:r>
            <a:endParaRPr sz="1100">
              <a:solidFill>
                <a:schemeClr val="dk1"/>
              </a:solidFill>
            </a:endParaRPr>
          </a:p>
        </p:txBody>
      </p:sp>
    </p:spTree>
  </p:cSld>
  <p:clrMapOvr>
    <a:masterClrMapping/>
  </p:clrMapOvr>
</p:sld>
</file>

<file path=ppt/slides/slide4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8" name="Shape 3948"/>
        <p:cNvGrpSpPr/>
        <p:nvPr/>
      </p:nvGrpSpPr>
      <p:grpSpPr>
        <a:xfrm>
          <a:off x="0" y="0"/>
          <a:ext cx="0" cy="0"/>
          <a:chOff x="0" y="0"/>
          <a:chExt cx="0" cy="0"/>
        </a:xfrm>
      </p:grpSpPr>
      <p:sp>
        <p:nvSpPr>
          <p:cNvPr id="3949" name="Google Shape;3949;p48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Shallow Copy vs Deep Copy</a:t>
            </a:r>
            <a:endParaRPr/>
          </a:p>
        </p:txBody>
      </p:sp>
      <p:sp>
        <p:nvSpPr>
          <p:cNvPr id="3950" name="Google Shape;3950;p489"/>
          <p:cNvSpPr txBox="1"/>
          <p:nvPr/>
        </p:nvSpPr>
        <p:spPr>
          <a:xfrm>
            <a:off x="311700" y="1147250"/>
            <a:ext cx="3780000" cy="39963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18000">
            <a:noAutofit/>
          </a:bodyPr>
          <a:lstStyle/>
          <a:p>
            <a:pPr indent="0" lvl="0" marL="0" rtl="0" algn="l">
              <a:spcBef>
                <a:spcPts val="0"/>
              </a:spcBef>
              <a:spcAft>
                <a:spcPts val="0"/>
              </a:spcAft>
              <a:buNone/>
            </a:pPr>
            <a:r>
              <a:rPr lang="pt-BR" sz="1000">
                <a:solidFill>
                  <a:srgbClr val="557799"/>
                </a:solidFill>
              </a:rPr>
              <a:t>&lt;?php</a:t>
            </a:r>
            <a:endParaRPr sz="1000">
              <a:solidFill>
                <a:schemeClr val="dk1"/>
              </a:solidFill>
            </a:endParaRPr>
          </a:p>
          <a:p>
            <a:pPr indent="0" lvl="0" marL="0" rtl="0" algn="l">
              <a:spcBef>
                <a:spcPts val="0"/>
              </a:spcBef>
              <a:spcAft>
                <a:spcPts val="0"/>
              </a:spcAft>
              <a:buNone/>
            </a:pPr>
            <a:r>
              <a:rPr b="1" lang="pt-BR" sz="1000">
                <a:solidFill>
                  <a:srgbClr val="008800"/>
                </a:solidFill>
              </a:rPr>
              <a:t>class</a:t>
            </a:r>
            <a:r>
              <a:rPr lang="pt-BR" sz="1000">
                <a:solidFill>
                  <a:schemeClr val="dk1"/>
                </a:solidFill>
              </a:rPr>
              <a:t> </a:t>
            </a:r>
            <a:r>
              <a:rPr b="1" lang="pt-BR" sz="1000">
                <a:solidFill>
                  <a:srgbClr val="BB0066"/>
                </a:solidFill>
              </a:rPr>
              <a:t>Aluno</a:t>
            </a:r>
            <a:r>
              <a:rPr lang="pt-BR" sz="1000">
                <a:solidFill>
                  <a:schemeClr val="dk1"/>
                </a:solidFill>
              </a:rPr>
              <a:t> {</a:t>
            </a:r>
            <a:endParaRPr sz="1000">
              <a:solidFill>
                <a:schemeClr val="dk1"/>
              </a:solidFill>
            </a:endParaRPr>
          </a:p>
          <a:p>
            <a:pPr indent="0" lvl="0" marL="0" rtl="0" algn="l">
              <a:spcBef>
                <a:spcPts val="0"/>
              </a:spcBef>
              <a:spcAft>
                <a:spcPts val="0"/>
              </a:spcAft>
              <a:buNone/>
            </a:pPr>
            <a:r>
              <a:rPr lang="pt-BR" sz="1000">
                <a:solidFill>
                  <a:schemeClr val="dk1"/>
                </a:solidFill>
              </a:rPr>
              <a:t>    </a:t>
            </a:r>
            <a:r>
              <a:rPr b="1" lang="pt-BR" sz="1000">
                <a:solidFill>
                  <a:srgbClr val="008800"/>
                </a:solidFill>
              </a:rPr>
              <a:t>public</a:t>
            </a:r>
            <a:r>
              <a:rPr lang="pt-BR" sz="1000">
                <a:solidFill>
                  <a:schemeClr val="dk1"/>
                </a:solidFill>
              </a:rPr>
              <a:t> string </a:t>
            </a:r>
            <a:r>
              <a:rPr lang="pt-BR" sz="1000">
                <a:solidFill>
                  <a:srgbClr val="996633"/>
                </a:solidFill>
              </a:rPr>
              <a:t>$nome</a:t>
            </a:r>
            <a:r>
              <a:rPr lang="pt-BR" sz="1000">
                <a:solidFill>
                  <a:schemeClr val="dk1"/>
                </a:solidFill>
              </a:rPr>
              <a:t>;</a:t>
            </a:r>
            <a:endParaRPr sz="1000">
              <a:solidFill>
                <a:schemeClr val="dk1"/>
              </a:solidFill>
            </a:endParaRPr>
          </a:p>
          <a:p>
            <a:pPr indent="0" lvl="0" marL="0" rtl="0" algn="l">
              <a:spcBef>
                <a:spcPts val="0"/>
              </a:spcBef>
              <a:spcAft>
                <a:spcPts val="0"/>
              </a:spcAft>
              <a:buNone/>
            </a:pPr>
            <a:r>
              <a:rPr lang="pt-BR" sz="1000">
                <a:solidFill>
                  <a:schemeClr val="dk1"/>
                </a:solidFill>
              </a:rPr>
              <a:t>    </a:t>
            </a:r>
            <a:r>
              <a:rPr b="1" lang="pt-BR" sz="1000">
                <a:solidFill>
                  <a:srgbClr val="008800"/>
                </a:solidFill>
              </a:rPr>
              <a:t>public</a:t>
            </a:r>
            <a:r>
              <a:rPr lang="pt-BR" sz="1000">
                <a:solidFill>
                  <a:schemeClr val="dk1"/>
                </a:solidFill>
              </a:rPr>
              <a:t> string </a:t>
            </a:r>
            <a:r>
              <a:rPr lang="pt-BR" sz="1000">
                <a:solidFill>
                  <a:srgbClr val="996633"/>
                </a:solidFill>
              </a:rPr>
              <a:t>$matricula</a:t>
            </a:r>
            <a:r>
              <a:rPr lang="pt-BR" sz="1000">
                <a:solidFill>
                  <a:schemeClr val="dk1"/>
                </a:solidFill>
              </a:rPr>
              <a:t>;</a:t>
            </a:r>
            <a:endParaRPr sz="1000">
              <a:solidFill>
                <a:schemeClr val="dk1"/>
              </a:solidFill>
            </a:endParaRPr>
          </a:p>
          <a:p>
            <a:pPr indent="0" lvl="0" marL="0" rtl="0" algn="l">
              <a:spcBef>
                <a:spcPts val="0"/>
              </a:spcBef>
              <a:spcAft>
                <a:spcPts val="0"/>
              </a:spcAft>
              <a:buNone/>
            </a:pPr>
            <a:r>
              <a:rPr lang="pt-BR" sz="1000">
                <a:solidFill>
                  <a:schemeClr val="dk1"/>
                </a:solidFill>
              </a:rPr>
              <a:t>    </a:t>
            </a:r>
            <a:r>
              <a:rPr b="1" lang="pt-BR" sz="1000">
                <a:solidFill>
                  <a:srgbClr val="008800"/>
                </a:solidFill>
              </a:rPr>
              <a:t>public</a:t>
            </a:r>
            <a:r>
              <a:rPr lang="pt-BR" sz="1000">
                <a:solidFill>
                  <a:schemeClr val="dk1"/>
                </a:solidFill>
              </a:rPr>
              <a:t> </a:t>
            </a:r>
            <a:r>
              <a:rPr b="1" lang="pt-BR" sz="1000">
                <a:solidFill>
                  <a:srgbClr val="008800"/>
                </a:solidFill>
              </a:rPr>
              <a:t>function</a:t>
            </a:r>
            <a:r>
              <a:rPr lang="pt-BR" sz="1000">
                <a:solidFill>
                  <a:schemeClr val="dk1"/>
                </a:solidFill>
              </a:rPr>
              <a:t> </a:t>
            </a:r>
            <a:r>
              <a:rPr b="1" lang="pt-BR" sz="1000">
                <a:solidFill>
                  <a:srgbClr val="0066BB"/>
                </a:solidFill>
              </a:rPr>
              <a:t>__construct</a:t>
            </a:r>
            <a:r>
              <a:rPr lang="pt-BR" sz="1000">
                <a:solidFill>
                  <a:schemeClr val="dk1"/>
                </a:solidFill>
              </a:rPr>
              <a:t>(string </a:t>
            </a:r>
            <a:r>
              <a:rPr lang="pt-BR" sz="1000">
                <a:solidFill>
                  <a:srgbClr val="996633"/>
                </a:solidFill>
              </a:rPr>
              <a:t>$nome</a:t>
            </a:r>
            <a:r>
              <a:rPr lang="pt-BR" sz="1000">
                <a:solidFill>
                  <a:schemeClr val="dk1"/>
                </a:solidFill>
              </a:rPr>
              <a:t>, string </a:t>
            </a:r>
            <a:r>
              <a:rPr lang="pt-BR" sz="1000">
                <a:solidFill>
                  <a:srgbClr val="996633"/>
                </a:solidFill>
              </a:rPr>
              <a:t>$matricula</a:t>
            </a:r>
            <a:r>
              <a:rPr lang="pt-BR" sz="1000">
                <a:solidFill>
                  <a:schemeClr val="dk1"/>
                </a:solidFill>
              </a:rPr>
              <a:t>){</a:t>
            </a:r>
            <a:endParaRPr sz="1000">
              <a:solidFill>
                <a:schemeClr val="dk1"/>
              </a:solidFill>
            </a:endParaRPr>
          </a:p>
          <a:p>
            <a:pPr indent="0" lvl="0" marL="0" rtl="0" algn="l">
              <a:spcBef>
                <a:spcPts val="0"/>
              </a:spcBef>
              <a:spcAft>
                <a:spcPts val="0"/>
              </a:spcAft>
              <a:buNone/>
            </a:pPr>
            <a:r>
              <a:rPr lang="pt-BR" sz="1000">
                <a:solidFill>
                  <a:schemeClr val="dk1"/>
                </a:solidFill>
              </a:rPr>
              <a:t>        </a:t>
            </a:r>
            <a:r>
              <a:rPr lang="pt-BR" sz="1000">
                <a:solidFill>
                  <a:srgbClr val="996633"/>
                </a:solidFill>
              </a:rPr>
              <a:t>$this</a:t>
            </a:r>
            <a:r>
              <a:rPr lang="pt-BR" sz="1000">
                <a:solidFill>
                  <a:srgbClr val="333333"/>
                </a:solidFill>
              </a:rPr>
              <a:t>-&gt;</a:t>
            </a:r>
            <a:r>
              <a:rPr lang="pt-BR" sz="1000">
                <a:solidFill>
                  <a:srgbClr val="0000CC"/>
                </a:solidFill>
              </a:rPr>
              <a:t>nome</a:t>
            </a:r>
            <a:r>
              <a:rPr lang="pt-BR" sz="1000">
                <a:solidFill>
                  <a:schemeClr val="dk1"/>
                </a:solidFill>
              </a:rPr>
              <a:t> </a:t>
            </a:r>
            <a:r>
              <a:rPr lang="pt-BR" sz="1000">
                <a:solidFill>
                  <a:srgbClr val="333333"/>
                </a:solidFill>
              </a:rPr>
              <a:t>=</a:t>
            </a:r>
            <a:r>
              <a:rPr lang="pt-BR" sz="1000">
                <a:solidFill>
                  <a:schemeClr val="dk1"/>
                </a:solidFill>
              </a:rPr>
              <a:t> </a:t>
            </a:r>
            <a:r>
              <a:rPr lang="pt-BR" sz="1000">
                <a:solidFill>
                  <a:srgbClr val="996633"/>
                </a:solidFill>
              </a:rPr>
              <a:t>$nome</a:t>
            </a:r>
            <a:r>
              <a:rPr lang="pt-BR" sz="1000">
                <a:solidFill>
                  <a:schemeClr val="dk1"/>
                </a:solidFill>
              </a:rPr>
              <a:t>;</a:t>
            </a:r>
            <a:endParaRPr sz="1000">
              <a:solidFill>
                <a:schemeClr val="dk1"/>
              </a:solidFill>
            </a:endParaRPr>
          </a:p>
          <a:p>
            <a:pPr indent="0" lvl="0" marL="0" rtl="0" algn="l">
              <a:spcBef>
                <a:spcPts val="0"/>
              </a:spcBef>
              <a:spcAft>
                <a:spcPts val="0"/>
              </a:spcAft>
              <a:buNone/>
            </a:pPr>
            <a:r>
              <a:rPr lang="pt-BR" sz="1000">
                <a:solidFill>
                  <a:schemeClr val="dk1"/>
                </a:solidFill>
              </a:rPr>
              <a:t>        </a:t>
            </a:r>
            <a:r>
              <a:rPr lang="pt-BR" sz="1000">
                <a:solidFill>
                  <a:srgbClr val="996633"/>
                </a:solidFill>
              </a:rPr>
              <a:t>$this</a:t>
            </a:r>
            <a:r>
              <a:rPr lang="pt-BR" sz="1000">
                <a:solidFill>
                  <a:srgbClr val="333333"/>
                </a:solidFill>
              </a:rPr>
              <a:t>-&gt;</a:t>
            </a:r>
            <a:r>
              <a:rPr lang="pt-BR" sz="1000">
                <a:solidFill>
                  <a:srgbClr val="0000CC"/>
                </a:solidFill>
              </a:rPr>
              <a:t>matricula</a:t>
            </a:r>
            <a:r>
              <a:rPr lang="pt-BR" sz="1000">
                <a:solidFill>
                  <a:schemeClr val="dk1"/>
                </a:solidFill>
              </a:rPr>
              <a:t> </a:t>
            </a:r>
            <a:r>
              <a:rPr lang="pt-BR" sz="1000">
                <a:solidFill>
                  <a:srgbClr val="333333"/>
                </a:solidFill>
              </a:rPr>
              <a:t>=</a:t>
            </a:r>
            <a:r>
              <a:rPr lang="pt-BR" sz="1000">
                <a:solidFill>
                  <a:schemeClr val="dk1"/>
                </a:solidFill>
              </a:rPr>
              <a:t> </a:t>
            </a:r>
            <a:r>
              <a:rPr lang="pt-BR" sz="1000">
                <a:solidFill>
                  <a:srgbClr val="996633"/>
                </a:solidFill>
              </a:rPr>
              <a:t>$matricula</a:t>
            </a:r>
            <a:r>
              <a:rPr lang="pt-BR" sz="1000">
                <a:solidFill>
                  <a:schemeClr val="dk1"/>
                </a:solidFill>
              </a:rPr>
              <a:t>;</a:t>
            </a:r>
            <a:endParaRPr sz="1000">
              <a:solidFill>
                <a:schemeClr val="dk1"/>
              </a:solidFill>
            </a:endParaRPr>
          </a:p>
          <a:p>
            <a:pPr indent="0" lvl="0" marL="0" rtl="0" algn="l">
              <a:spcBef>
                <a:spcPts val="0"/>
              </a:spcBef>
              <a:spcAft>
                <a:spcPts val="0"/>
              </a:spcAft>
              <a:buNone/>
            </a:pPr>
            <a:r>
              <a:rPr lang="pt-BR" sz="1000">
                <a:solidFill>
                  <a:schemeClr val="dk1"/>
                </a:solidFill>
              </a:rPr>
              <a:t>    }</a:t>
            </a:r>
            <a:endParaRPr sz="1000">
              <a:solidFill>
                <a:schemeClr val="dk1"/>
              </a:solidFill>
            </a:endParaRPr>
          </a:p>
          <a:p>
            <a:pPr indent="0" lvl="0" marL="0" rtl="0" algn="l">
              <a:spcBef>
                <a:spcPts val="0"/>
              </a:spcBef>
              <a:spcAft>
                <a:spcPts val="0"/>
              </a:spcAft>
              <a:buNone/>
            </a:pPr>
            <a:r>
              <a:rPr lang="pt-BR" sz="1000">
                <a:solidFill>
                  <a:schemeClr val="dk1"/>
                </a:solidFill>
              </a:rPr>
              <a:t>}</a:t>
            </a:r>
            <a:endParaRPr sz="1000">
              <a:solidFill>
                <a:schemeClr val="dk1"/>
              </a:solidFill>
            </a:endParaRPr>
          </a:p>
          <a:p>
            <a:pPr indent="0" lvl="0" marL="0" rtl="0" algn="l">
              <a:spcBef>
                <a:spcPts val="0"/>
              </a:spcBef>
              <a:spcAft>
                <a:spcPts val="0"/>
              </a:spcAft>
              <a:buNone/>
            </a:pPr>
            <a:r>
              <a:rPr b="1" lang="pt-BR" sz="1000">
                <a:solidFill>
                  <a:srgbClr val="008800"/>
                </a:solidFill>
              </a:rPr>
              <a:t>abstract</a:t>
            </a:r>
            <a:r>
              <a:rPr lang="pt-BR" sz="1000">
                <a:solidFill>
                  <a:schemeClr val="dk1"/>
                </a:solidFill>
              </a:rPr>
              <a:t> </a:t>
            </a:r>
            <a:r>
              <a:rPr b="1" lang="pt-BR" sz="1000">
                <a:solidFill>
                  <a:srgbClr val="008800"/>
                </a:solidFill>
              </a:rPr>
              <a:t>class</a:t>
            </a:r>
            <a:r>
              <a:rPr lang="pt-BR" sz="1000">
                <a:solidFill>
                  <a:schemeClr val="dk1"/>
                </a:solidFill>
              </a:rPr>
              <a:t> </a:t>
            </a:r>
            <a:r>
              <a:rPr b="1" lang="pt-BR" sz="1000">
                <a:solidFill>
                  <a:srgbClr val="BB0066"/>
                </a:solidFill>
              </a:rPr>
              <a:t>Turma</a:t>
            </a:r>
            <a:r>
              <a:rPr lang="pt-BR" sz="1000">
                <a:solidFill>
                  <a:schemeClr val="dk1"/>
                </a:solidFill>
              </a:rPr>
              <a:t> {</a:t>
            </a:r>
            <a:endParaRPr sz="1000">
              <a:solidFill>
                <a:schemeClr val="dk1"/>
              </a:solidFill>
            </a:endParaRPr>
          </a:p>
          <a:p>
            <a:pPr indent="0" lvl="0" marL="0" rtl="0" algn="l">
              <a:spcBef>
                <a:spcPts val="0"/>
              </a:spcBef>
              <a:spcAft>
                <a:spcPts val="0"/>
              </a:spcAft>
              <a:buNone/>
            </a:pPr>
            <a:r>
              <a:rPr lang="pt-BR" sz="1000">
                <a:solidFill>
                  <a:schemeClr val="dk1"/>
                </a:solidFill>
              </a:rPr>
              <a:t>    </a:t>
            </a:r>
            <a:r>
              <a:rPr b="1" lang="pt-BR" sz="1000">
                <a:solidFill>
                  <a:srgbClr val="008800"/>
                </a:solidFill>
              </a:rPr>
              <a:t>public</a:t>
            </a:r>
            <a:r>
              <a:rPr lang="pt-BR" sz="1000">
                <a:solidFill>
                  <a:schemeClr val="dk1"/>
                </a:solidFill>
              </a:rPr>
              <a:t> string </a:t>
            </a:r>
            <a:r>
              <a:rPr lang="pt-BR" sz="1000">
                <a:solidFill>
                  <a:srgbClr val="996633"/>
                </a:solidFill>
              </a:rPr>
              <a:t>$codigo</a:t>
            </a:r>
            <a:r>
              <a:rPr lang="pt-BR" sz="1000">
                <a:solidFill>
                  <a:schemeClr val="dk1"/>
                </a:solidFill>
              </a:rPr>
              <a:t>;</a:t>
            </a:r>
            <a:endParaRPr sz="1000">
              <a:solidFill>
                <a:schemeClr val="dk1"/>
              </a:solidFill>
            </a:endParaRPr>
          </a:p>
          <a:p>
            <a:pPr indent="0" lvl="0" marL="0" rtl="0" algn="l">
              <a:spcBef>
                <a:spcPts val="0"/>
              </a:spcBef>
              <a:spcAft>
                <a:spcPts val="0"/>
              </a:spcAft>
              <a:buNone/>
            </a:pPr>
            <a:r>
              <a:rPr lang="pt-BR" sz="1000">
                <a:solidFill>
                  <a:schemeClr val="dk1"/>
                </a:solidFill>
              </a:rPr>
              <a:t>    </a:t>
            </a:r>
            <a:r>
              <a:rPr b="1" lang="pt-BR" sz="1000">
                <a:solidFill>
                  <a:srgbClr val="008800"/>
                </a:solidFill>
              </a:rPr>
              <a:t>public</a:t>
            </a:r>
            <a:r>
              <a:rPr lang="pt-BR" sz="1000">
                <a:solidFill>
                  <a:schemeClr val="dk1"/>
                </a:solidFill>
              </a:rPr>
              <a:t> </a:t>
            </a:r>
            <a:r>
              <a:rPr lang="pt-BR" sz="1000">
                <a:solidFill>
                  <a:srgbClr val="996633"/>
                </a:solidFill>
              </a:rPr>
              <a:t>$alunos</a:t>
            </a:r>
            <a:r>
              <a:rPr lang="pt-BR" sz="1000">
                <a:solidFill>
                  <a:schemeClr val="dk1"/>
                </a:solidFill>
              </a:rPr>
              <a:t> </a:t>
            </a:r>
            <a:r>
              <a:rPr lang="pt-BR" sz="1000">
                <a:solidFill>
                  <a:srgbClr val="333333"/>
                </a:solidFill>
              </a:rPr>
              <a:t>=</a:t>
            </a:r>
            <a:r>
              <a:rPr lang="pt-BR" sz="1000">
                <a:solidFill>
                  <a:schemeClr val="dk1"/>
                </a:solidFill>
              </a:rPr>
              <a:t> [];</a:t>
            </a:r>
            <a:endParaRPr sz="1000">
              <a:solidFill>
                <a:schemeClr val="dk1"/>
              </a:solidFill>
            </a:endParaRPr>
          </a:p>
          <a:p>
            <a:pPr indent="0" lvl="0" marL="0" rtl="0" algn="l">
              <a:spcBef>
                <a:spcPts val="0"/>
              </a:spcBef>
              <a:spcAft>
                <a:spcPts val="0"/>
              </a:spcAft>
              <a:buNone/>
            </a:pPr>
            <a:r>
              <a:rPr lang="pt-BR" sz="1000">
                <a:solidFill>
                  <a:schemeClr val="dk1"/>
                </a:solidFill>
              </a:rPr>
              <a:t>    </a:t>
            </a:r>
            <a:r>
              <a:rPr b="1" lang="pt-BR" sz="1000">
                <a:solidFill>
                  <a:srgbClr val="008800"/>
                </a:solidFill>
              </a:rPr>
              <a:t>public</a:t>
            </a:r>
            <a:r>
              <a:rPr lang="pt-BR" sz="1000">
                <a:solidFill>
                  <a:schemeClr val="dk1"/>
                </a:solidFill>
              </a:rPr>
              <a:t> </a:t>
            </a:r>
            <a:r>
              <a:rPr b="1" lang="pt-BR" sz="1000">
                <a:solidFill>
                  <a:srgbClr val="008800"/>
                </a:solidFill>
              </a:rPr>
              <a:t>function</a:t>
            </a:r>
            <a:r>
              <a:rPr lang="pt-BR" sz="1000">
                <a:solidFill>
                  <a:schemeClr val="dk1"/>
                </a:solidFill>
              </a:rPr>
              <a:t> </a:t>
            </a:r>
            <a:r>
              <a:rPr b="1" lang="pt-BR" sz="1000">
                <a:solidFill>
                  <a:srgbClr val="0066BB"/>
                </a:solidFill>
              </a:rPr>
              <a:t>__construct</a:t>
            </a:r>
            <a:r>
              <a:rPr lang="pt-BR" sz="1000">
                <a:solidFill>
                  <a:schemeClr val="dk1"/>
                </a:solidFill>
              </a:rPr>
              <a:t>(string </a:t>
            </a:r>
            <a:r>
              <a:rPr lang="pt-BR" sz="1000">
                <a:solidFill>
                  <a:srgbClr val="996633"/>
                </a:solidFill>
              </a:rPr>
              <a:t>$codigo</a:t>
            </a:r>
            <a:r>
              <a:rPr lang="pt-BR" sz="1000">
                <a:solidFill>
                  <a:schemeClr val="dk1"/>
                </a:solidFill>
              </a:rPr>
              <a:t>){</a:t>
            </a:r>
            <a:endParaRPr sz="1000">
              <a:solidFill>
                <a:schemeClr val="dk1"/>
              </a:solidFill>
            </a:endParaRPr>
          </a:p>
          <a:p>
            <a:pPr indent="0" lvl="0" marL="0" rtl="0" algn="l">
              <a:spcBef>
                <a:spcPts val="0"/>
              </a:spcBef>
              <a:spcAft>
                <a:spcPts val="0"/>
              </a:spcAft>
              <a:buNone/>
            </a:pPr>
            <a:r>
              <a:rPr lang="pt-BR" sz="1000">
                <a:solidFill>
                  <a:schemeClr val="dk1"/>
                </a:solidFill>
              </a:rPr>
              <a:t>        </a:t>
            </a:r>
            <a:r>
              <a:rPr lang="pt-BR" sz="1000">
                <a:solidFill>
                  <a:srgbClr val="996633"/>
                </a:solidFill>
              </a:rPr>
              <a:t>$this</a:t>
            </a:r>
            <a:r>
              <a:rPr lang="pt-BR" sz="1000">
                <a:solidFill>
                  <a:srgbClr val="333333"/>
                </a:solidFill>
              </a:rPr>
              <a:t>-&gt;</a:t>
            </a:r>
            <a:r>
              <a:rPr lang="pt-BR" sz="1000">
                <a:solidFill>
                  <a:srgbClr val="0000CC"/>
                </a:solidFill>
              </a:rPr>
              <a:t>codigo</a:t>
            </a:r>
            <a:r>
              <a:rPr lang="pt-BR" sz="1000">
                <a:solidFill>
                  <a:schemeClr val="dk1"/>
                </a:solidFill>
              </a:rPr>
              <a:t> </a:t>
            </a:r>
            <a:r>
              <a:rPr lang="pt-BR" sz="1000">
                <a:solidFill>
                  <a:srgbClr val="333333"/>
                </a:solidFill>
              </a:rPr>
              <a:t>=</a:t>
            </a:r>
            <a:r>
              <a:rPr lang="pt-BR" sz="1000">
                <a:solidFill>
                  <a:schemeClr val="dk1"/>
                </a:solidFill>
              </a:rPr>
              <a:t> </a:t>
            </a:r>
            <a:r>
              <a:rPr lang="pt-BR" sz="1000">
                <a:solidFill>
                  <a:srgbClr val="996633"/>
                </a:solidFill>
              </a:rPr>
              <a:t>$codigo</a:t>
            </a:r>
            <a:r>
              <a:rPr lang="pt-BR" sz="1000">
                <a:solidFill>
                  <a:schemeClr val="dk1"/>
                </a:solidFill>
              </a:rPr>
              <a:t>;</a:t>
            </a:r>
            <a:endParaRPr sz="1000">
              <a:solidFill>
                <a:schemeClr val="dk1"/>
              </a:solidFill>
            </a:endParaRPr>
          </a:p>
          <a:p>
            <a:pPr indent="0" lvl="0" marL="0" rtl="0" algn="l">
              <a:spcBef>
                <a:spcPts val="0"/>
              </a:spcBef>
              <a:spcAft>
                <a:spcPts val="0"/>
              </a:spcAft>
              <a:buNone/>
            </a:pPr>
            <a:r>
              <a:rPr lang="pt-BR" sz="1000">
                <a:solidFill>
                  <a:schemeClr val="dk1"/>
                </a:solidFill>
              </a:rPr>
              <a:t>    }</a:t>
            </a:r>
            <a:endParaRPr sz="1000">
              <a:solidFill>
                <a:schemeClr val="dk1"/>
              </a:solidFill>
            </a:endParaRPr>
          </a:p>
          <a:p>
            <a:pPr indent="0" lvl="0" marL="0" rtl="0" algn="l">
              <a:spcBef>
                <a:spcPts val="0"/>
              </a:spcBef>
              <a:spcAft>
                <a:spcPts val="0"/>
              </a:spcAft>
              <a:buNone/>
            </a:pPr>
            <a:r>
              <a:rPr lang="pt-BR" sz="1000">
                <a:solidFill>
                  <a:schemeClr val="dk1"/>
                </a:solidFill>
              </a:rPr>
              <a:t>}</a:t>
            </a:r>
            <a:endParaRPr sz="1000">
              <a:solidFill>
                <a:schemeClr val="dk1"/>
              </a:solidFill>
            </a:endParaRPr>
          </a:p>
          <a:p>
            <a:pPr indent="0" lvl="0" marL="0" rtl="0" algn="l">
              <a:spcBef>
                <a:spcPts val="0"/>
              </a:spcBef>
              <a:spcAft>
                <a:spcPts val="0"/>
              </a:spcAft>
              <a:buNone/>
            </a:pPr>
            <a:r>
              <a:rPr b="1" lang="pt-BR" sz="1000">
                <a:solidFill>
                  <a:srgbClr val="008800"/>
                </a:solidFill>
              </a:rPr>
              <a:t>class</a:t>
            </a:r>
            <a:r>
              <a:rPr lang="pt-BR" sz="1000">
                <a:solidFill>
                  <a:schemeClr val="dk1"/>
                </a:solidFill>
              </a:rPr>
              <a:t> </a:t>
            </a:r>
            <a:r>
              <a:rPr b="1" lang="pt-BR" sz="1000">
                <a:solidFill>
                  <a:srgbClr val="BB0066"/>
                </a:solidFill>
              </a:rPr>
              <a:t>ShallowTurma</a:t>
            </a:r>
            <a:r>
              <a:rPr lang="pt-BR" sz="1000">
                <a:solidFill>
                  <a:schemeClr val="dk1"/>
                </a:solidFill>
              </a:rPr>
              <a:t> </a:t>
            </a:r>
            <a:r>
              <a:rPr b="1" lang="pt-BR" sz="1000">
                <a:solidFill>
                  <a:srgbClr val="008800"/>
                </a:solidFill>
              </a:rPr>
              <a:t>extends</a:t>
            </a:r>
            <a:r>
              <a:rPr lang="pt-BR" sz="1000">
                <a:solidFill>
                  <a:schemeClr val="dk1"/>
                </a:solidFill>
              </a:rPr>
              <a:t> Turma {}</a:t>
            </a:r>
            <a:endParaRPr sz="1000">
              <a:solidFill>
                <a:schemeClr val="dk1"/>
              </a:solidFill>
            </a:endParaRPr>
          </a:p>
          <a:p>
            <a:pPr indent="0" lvl="0" marL="0" rtl="0" algn="l">
              <a:spcBef>
                <a:spcPts val="0"/>
              </a:spcBef>
              <a:spcAft>
                <a:spcPts val="0"/>
              </a:spcAft>
              <a:buNone/>
            </a:pPr>
            <a:r>
              <a:rPr b="1" lang="pt-BR" sz="1000">
                <a:solidFill>
                  <a:srgbClr val="008800"/>
                </a:solidFill>
              </a:rPr>
              <a:t>class</a:t>
            </a:r>
            <a:r>
              <a:rPr lang="pt-BR" sz="1000">
                <a:solidFill>
                  <a:schemeClr val="dk1"/>
                </a:solidFill>
              </a:rPr>
              <a:t> </a:t>
            </a:r>
            <a:r>
              <a:rPr b="1" lang="pt-BR" sz="1000">
                <a:solidFill>
                  <a:srgbClr val="BB0066"/>
                </a:solidFill>
              </a:rPr>
              <a:t>DeepTurma</a:t>
            </a:r>
            <a:r>
              <a:rPr lang="pt-BR" sz="1000">
                <a:solidFill>
                  <a:schemeClr val="dk1"/>
                </a:solidFill>
              </a:rPr>
              <a:t> </a:t>
            </a:r>
            <a:r>
              <a:rPr b="1" lang="pt-BR" sz="1000">
                <a:solidFill>
                  <a:srgbClr val="008800"/>
                </a:solidFill>
              </a:rPr>
              <a:t>extends</a:t>
            </a:r>
            <a:r>
              <a:rPr lang="pt-BR" sz="1000">
                <a:solidFill>
                  <a:schemeClr val="dk1"/>
                </a:solidFill>
              </a:rPr>
              <a:t> Turma {</a:t>
            </a:r>
            <a:endParaRPr sz="1000">
              <a:solidFill>
                <a:schemeClr val="dk1"/>
              </a:solidFill>
            </a:endParaRPr>
          </a:p>
          <a:p>
            <a:pPr indent="0" lvl="0" marL="0" rtl="0" algn="l">
              <a:spcBef>
                <a:spcPts val="0"/>
              </a:spcBef>
              <a:spcAft>
                <a:spcPts val="0"/>
              </a:spcAft>
              <a:buNone/>
            </a:pPr>
            <a:r>
              <a:rPr lang="pt-BR" sz="1000">
                <a:solidFill>
                  <a:schemeClr val="dk1"/>
                </a:solidFill>
              </a:rPr>
              <a:t>    </a:t>
            </a:r>
            <a:r>
              <a:rPr b="1" lang="pt-BR" sz="1000">
                <a:solidFill>
                  <a:srgbClr val="008800"/>
                </a:solidFill>
              </a:rPr>
              <a:t>public</a:t>
            </a:r>
            <a:r>
              <a:rPr lang="pt-BR" sz="1000">
                <a:solidFill>
                  <a:schemeClr val="dk1"/>
                </a:solidFill>
              </a:rPr>
              <a:t> </a:t>
            </a:r>
            <a:r>
              <a:rPr b="1" lang="pt-BR" sz="1000">
                <a:solidFill>
                  <a:srgbClr val="008800"/>
                </a:solidFill>
              </a:rPr>
              <a:t>function</a:t>
            </a:r>
            <a:r>
              <a:rPr lang="pt-BR" sz="1000">
                <a:solidFill>
                  <a:schemeClr val="dk1"/>
                </a:solidFill>
              </a:rPr>
              <a:t> </a:t>
            </a:r>
            <a:r>
              <a:rPr b="1" lang="pt-BR" sz="1000">
                <a:solidFill>
                  <a:srgbClr val="0066BB"/>
                </a:solidFill>
              </a:rPr>
              <a:t>__clone</a:t>
            </a:r>
            <a:r>
              <a:rPr lang="pt-BR" sz="1000">
                <a:solidFill>
                  <a:schemeClr val="dk1"/>
                </a:solidFill>
              </a:rPr>
              <a:t>(){</a:t>
            </a:r>
            <a:endParaRPr sz="1000">
              <a:solidFill>
                <a:schemeClr val="dk1"/>
              </a:solidFill>
            </a:endParaRPr>
          </a:p>
          <a:p>
            <a:pPr indent="0" lvl="0" marL="0" rtl="0" algn="l">
              <a:spcBef>
                <a:spcPts val="0"/>
              </a:spcBef>
              <a:spcAft>
                <a:spcPts val="0"/>
              </a:spcAft>
              <a:buNone/>
            </a:pPr>
            <a:r>
              <a:rPr lang="pt-BR" sz="1000">
                <a:solidFill>
                  <a:schemeClr val="dk1"/>
                </a:solidFill>
              </a:rPr>
              <a:t>        </a:t>
            </a:r>
            <a:r>
              <a:rPr lang="pt-BR" sz="1000">
                <a:solidFill>
                  <a:srgbClr val="996633"/>
                </a:solidFill>
              </a:rPr>
              <a:t>$this</a:t>
            </a:r>
            <a:r>
              <a:rPr lang="pt-BR" sz="1000">
                <a:solidFill>
                  <a:srgbClr val="333333"/>
                </a:solidFill>
              </a:rPr>
              <a:t>-&gt;</a:t>
            </a:r>
            <a:r>
              <a:rPr lang="pt-BR" sz="1000">
                <a:solidFill>
                  <a:srgbClr val="0000CC"/>
                </a:solidFill>
              </a:rPr>
              <a:t>alunos</a:t>
            </a:r>
            <a:r>
              <a:rPr lang="pt-BR" sz="1000">
                <a:solidFill>
                  <a:schemeClr val="dk1"/>
                </a:solidFill>
              </a:rPr>
              <a:t> </a:t>
            </a:r>
            <a:r>
              <a:rPr lang="pt-BR" sz="1000">
                <a:solidFill>
                  <a:srgbClr val="333333"/>
                </a:solidFill>
              </a:rPr>
              <a:t>=</a:t>
            </a:r>
            <a:r>
              <a:rPr lang="pt-BR" sz="1000">
                <a:solidFill>
                  <a:schemeClr val="dk1"/>
                </a:solidFill>
              </a:rPr>
              <a:t> </a:t>
            </a:r>
            <a:r>
              <a:rPr lang="pt-BR" sz="1000">
                <a:solidFill>
                  <a:srgbClr val="007020"/>
                </a:solidFill>
              </a:rPr>
              <a:t>array_map</a:t>
            </a:r>
            <a:r>
              <a:rPr lang="pt-BR" sz="1000">
                <a:solidFill>
                  <a:schemeClr val="dk1"/>
                </a:solidFill>
              </a:rPr>
              <a:t>(fn (</a:t>
            </a:r>
            <a:r>
              <a:rPr lang="pt-BR" sz="1000">
                <a:solidFill>
                  <a:srgbClr val="996633"/>
                </a:solidFill>
              </a:rPr>
              <a:t>$o</a:t>
            </a:r>
            <a:r>
              <a:rPr lang="pt-BR" sz="1000">
                <a:solidFill>
                  <a:schemeClr val="dk1"/>
                </a:solidFill>
              </a:rPr>
              <a:t>) </a:t>
            </a:r>
            <a:r>
              <a:rPr lang="pt-BR" sz="1000">
                <a:solidFill>
                  <a:srgbClr val="333333"/>
                </a:solidFill>
              </a:rPr>
              <a:t>=&gt;</a:t>
            </a:r>
            <a:r>
              <a:rPr lang="pt-BR" sz="1000">
                <a:solidFill>
                  <a:schemeClr val="dk1"/>
                </a:solidFill>
              </a:rPr>
              <a:t> </a:t>
            </a:r>
            <a:r>
              <a:rPr b="1" lang="pt-BR" sz="1000">
                <a:solidFill>
                  <a:srgbClr val="008800"/>
                </a:solidFill>
              </a:rPr>
              <a:t>clone</a:t>
            </a:r>
            <a:r>
              <a:rPr lang="pt-BR" sz="1000">
                <a:solidFill>
                  <a:schemeClr val="dk1"/>
                </a:solidFill>
              </a:rPr>
              <a:t> </a:t>
            </a:r>
            <a:r>
              <a:rPr lang="pt-BR" sz="1000">
                <a:solidFill>
                  <a:srgbClr val="996633"/>
                </a:solidFill>
              </a:rPr>
              <a:t>$o</a:t>
            </a:r>
            <a:r>
              <a:rPr lang="pt-BR" sz="1000">
                <a:solidFill>
                  <a:schemeClr val="dk1"/>
                </a:solidFill>
              </a:rPr>
              <a:t>, </a:t>
            </a:r>
            <a:r>
              <a:rPr lang="pt-BR" sz="1000">
                <a:solidFill>
                  <a:srgbClr val="996633"/>
                </a:solidFill>
              </a:rPr>
              <a:t>$this</a:t>
            </a:r>
            <a:r>
              <a:rPr lang="pt-BR" sz="1000">
                <a:solidFill>
                  <a:srgbClr val="333333"/>
                </a:solidFill>
              </a:rPr>
              <a:t>-&gt;</a:t>
            </a:r>
            <a:r>
              <a:rPr lang="pt-BR" sz="1000">
                <a:solidFill>
                  <a:srgbClr val="0000CC"/>
                </a:solidFill>
              </a:rPr>
              <a:t>alunos</a:t>
            </a:r>
            <a:r>
              <a:rPr lang="pt-BR" sz="1000">
                <a:solidFill>
                  <a:schemeClr val="dk1"/>
                </a:solidFill>
              </a:rPr>
              <a:t>);</a:t>
            </a:r>
            <a:endParaRPr sz="1000">
              <a:solidFill>
                <a:schemeClr val="dk1"/>
              </a:solidFill>
            </a:endParaRPr>
          </a:p>
          <a:p>
            <a:pPr indent="0" lvl="0" marL="0" rtl="0" algn="l">
              <a:spcBef>
                <a:spcPts val="0"/>
              </a:spcBef>
              <a:spcAft>
                <a:spcPts val="0"/>
              </a:spcAft>
              <a:buNone/>
            </a:pPr>
            <a:r>
              <a:rPr lang="pt-BR" sz="1000">
                <a:solidFill>
                  <a:schemeClr val="dk1"/>
                </a:solidFill>
              </a:rPr>
              <a:t>    }</a:t>
            </a:r>
            <a:endParaRPr sz="1000">
              <a:solidFill>
                <a:schemeClr val="dk1"/>
              </a:solidFill>
            </a:endParaRPr>
          </a:p>
          <a:p>
            <a:pPr indent="0" lvl="0" marL="0" rtl="0" algn="l">
              <a:spcBef>
                <a:spcPts val="0"/>
              </a:spcBef>
              <a:spcAft>
                <a:spcPts val="0"/>
              </a:spcAft>
              <a:buNone/>
            </a:pPr>
            <a:r>
              <a:rPr lang="pt-BR" sz="1000">
                <a:solidFill>
                  <a:schemeClr val="dk1"/>
                </a:solidFill>
              </a:rPr>
              <a:t>}</a:t>
            </a:r>
            <a:endParaRPr sz="1000">
              <a:solidFill>
                <a:schemeClr val="dk1"/>
              </a:solidFill>
            </a:endParaRPr>
          </a:p>
          <a:p>
            <a:pPr indent="0" lvl="0" marL="0" rtl="0" algn="l">
              <a:lnSpc>
                <a:spcPct val="125000"/>
              </a:lnSpc>
              <a:spcBef>
                <a:spcPts val="0"/>
              </a:spcBef>
              <a:spcAft>
                <a:spcPts val="0"/>
              </a:spcAft>
              <a:buNone/>
            </a:pPr>
            <a:r>
              <a:t/>
            </a:r>
            <a:endParaRPr sz="1000">
              <a:solidFill>
                <a:schemeClr val="dk1"/>
              </a:solidFill>
            </a:endParaRPr>
          </a:p>
        </p:txBody>
      </p:sp>
      <p:sp>
        <p:nvSpPr>
          <p:cNvPr id="3951" name="Google Shape;3951;p489"/>
          <p:cNvSpPr txBox="1"/>
          <p:nvPr/>
        </p:nvSpPr>
        <p:spPr>
          <a:xfrm>
            <a:off x="4225675" y="1147250"/>
            <a:ext cx="4809000" cy="3996300"/>
          </a:xfrm>
          <a:prstGeom prst="rect">
            <a:avLst/>
          </a:prstGeom>
          <a:noFill/>
          <a:ln cap="flat" cmpd="sng" w="9525">
            <a:solidFill>
              <a:srgbClr val="000000"/>
            </a:solidFill>
            <a:prstDash val="dash"/>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rPr b="1" lang="pt-BR"/>
              <a:t>Existem duas estratégias básicas no processo de copiar um objeto:</a:t>
            </a:r>
            <a:endParaRPr b="1"/>
          </a:p>
          <a:p>
            <a:pPr indent="0" lvl="0" marL="0" rtl="0" algn="just">
              <a:spcBef>
                <a:spcPts val="0"/>
              </a:spcBef>
              <a:spcAft>
                <a:spcPts val="0"/>
              </a:spcAft>
              <a:buNone/>
            </a:pPr>
            <a:r>
              <a:t/>
            </a:r>
            <a:endParaRPr b="1"/>
          </a:p>
          <a:p>
            <a:pPr indent="0" lvl="0" marL="0" rtl="0" algn="just">
              <a:spcBef>
                <a:spcPts val="0"/>
              </a:spcBef>
              <a:spcAft>
                <a:spcPts val="0"/>
              </a:spcAft>
              <a:buNone/>
            </a:pPr>
            <a:r>
              <a:rPr b="1" lang="pt-BR"/>
              <a:t>Cópia rasa (shallow)</a:t>
            </a:r>
            <a:r>
              <a:rPr lang="pt-BR"/>
              <a:t>: as possíveis referências para outros objetos que o objeto original dispunha são simplesmente duplicadas e repassadas ao novo objeto clonado. </a:t>
            </a:r>
            <a:endParaRPr/>
          </a:p>
          <a:p>
            <a:pPr indent="0" lvl="0" marL="0" rtl="0" algn="just">
              <a:spcBef>
                <a:spcPts val="0"/>
              </a:spcBef>
              <a:spcAft>
                <a:spcPts val="0"/>
              </a:spcAft>
              <a:buNone/>
            </a:pPr>
            <a:r>
              <a:t/>
            </a:r>
            <a:endParaRPr/>
          </a:p>
          <a:p>
            <a:pPr indent="0" lvl="0" marL="0" rtl="0" algn="just">
              <a:spcBef>
                <a:spcPts val="0"/>
              </a:spcBef>
              <a:spcAft>
                <a:spcPts val="0"/>
              </a:spcAft>
              <a:buNone/>
            </a:pPr>
            <a:r>
              <a:rPr b="1" lang="pt-BR"/>
              <a:t>Cópia profunda (deep)</a:t>
            </a:r>
            <a:r>
              <a:rPr lang="pt-BR"/>
              <a:t>: os objetos que se relacionam com o objeto a ser clonado também são clonados e não apenas referenciados em duplicidade.</a:t>
            </a:r>
            <a:endParaRPr/>
          </a:p>
        </p:txBody>
      </p:sp>
    </p:spTree>
  </p:cSld>
  <p:clrMapOvr>
    <a:masterClrMapping/>
  </p:clrMapOvr>
</p:sld>
</file>

<file path=ppt/slides/slide4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5" name="Shape 3955"/>
        <p:cNvGrpSpPr/>
        <p:nvPr/>
      </p:nvGrpSpPr>
      <p:grpSpPr>
        <a:xfrm>
          <a:off x="0" y="0"/>
          <a:ext cx="0" cy="0"/>
          <a:chOff x="0" y="0"/>
          <a:chExt cx="0" cy="0"/>
        </a:xfrm>
      </p:grpSpPr>
      <p:sp>
        <p:nvSpPr>
          <p:cNvPr id="3956" name="Google Shape;3956;p49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t>Shallow Copy vs Deep Copy (parte 2)</a:t>
            </a:r>
            <a:endParaRPr/>
          </a:p>
          <a:p>
            <a:pPr indent="0" lvl="0" marL="0" rtl="0" algn="l">
              <a:spcBef>
                <a:spcPts val="0"/>
              </a:spcBef>
              <a:spcAft>
                <a:spcPts val="0"/>
              </a:spcAft>
              <a:buNone/>
            </a:pPr>
            <a:r>
              <a:t/>
            </a:r>
            <a:endParaRPr/>
          </a:p>
        </p:txBody>
      </p:sp>
      <p:sp>
        <p:nvSpPr>
          <p:cNvPr id="3957" name="Google Shape;3957;p490"/>
          <p:cNvSpPr txBox="1"/>
          <p:nvPr/>
        </p:nvSpPr>
        <p:spPr>
          <a:xfrm>
            <a:off x="311700" y="1169900"/>
            <a:ext cx="4055100" cy="36852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pt-BR" sz="1100">
                <a:solidFill>
                  <a:srgbClr val="996633"/>
                </a:solidFill>
              </a:rPr>
              <a:t>$t0</a:t>
            </a:r>
            <a:r>
              <a:rPr lang="pt-BR" sz="1100">
                <a:solidFill>
                  <a:schemeClr val="dk1"/>
                </a:solidFill>
              </a:rPr>
              <a:t> </a:t>
            </a:r>
            <a:r>
              <a:rPr lang="pt-BR" sz="1100">
                <a:solidFill>
                  <a:srgbClr val="333333"/>
                </a:solidFill>
              </a:rPr>
              <a:t>=</a:t>
            </a:r>
            <a:r>
              <a:rPr lang="pt-BR" sz="1100">
                <a:solidFill>
                  <a:schemeClr val="dk1"/>
                </a:solidFill>
              </a:rPr>
              <a:t> </a:t>
            </a:r>
            <a:r>
              <a:rPr b="1" lang="pt-BR" sz="1100">
                <a:solidFill>
                  <a:srgbClr val="008800"/>
                </a:solidFill>
              </a:rPr>
              <a:t>new</a:t>
            </a:r>
            <a:r>
              <a:rPr lang="pt-BR" sz="1100">
                <a:solidFill>
                  <a:schemeClr val="dk1"/>
                </a:solidFill>
              </a:rPr>
              <a:t> ShallowTurma(</a:t>
            </a:r>
            <a:r>
              <a:rPr lang="pt-BR" sz="1100">
                <a:solidFill>
                  <a:schemeClr val="dk1"/>
                </a:solidFill>
                <a:highlight>
                  <a:srgbClr val="FFF0F0"/>
                </a:highlight>
              </a:rPr>
              <a:t>"patterns2020"</a:t>
            </a:r>
            <a:r>
              <a:rPr lang="pt-BR" sz="1100">
                <a:solidFill>
                  <a:schemeClr val="dk1"/>
                </a:solidFill>
              </a:rPr>
              <a:t>);</a:t>
            </a:r>
            <a:endParaRPr sz="1100">
              <a:solidFill>
                <a:srgbClr val="996633"/>
              </a:solidFill>
            </a:endParaRPr>
          </a:p>
          <a:p>
            <a:pPr indent="0" lvl="0" marL="0" rtl="0" algn="l">
              <a:spcBef>
                <a:spcPts val="0"/>
              </a:spcBef>
              <a:spcAft>
                <a:spcPts val="0"/>
              </a:spcAft>
              <a:buNone/>
            </a:pPr>
            <a:r>
              <a:rPr lang="pt-BR" sz="1100">
                <a:solidFill>
                  <a:srgbClr val="996633"/>
                </a:solidFill>
              </a:rPr>
              <a:t>$t1</a:t>
            </a:r>
            <a:r>
              <a:rPr lang="pt-BR" sz="1100">
                <a:solidFill>
                  <a:schemeClr val="dk1"/>
                </a:solidFill>
              </a:rPr>
              <a:t> </a:t>
            </a:r>
            <a:r>
              <a:rPr lang="pt-BR" sz="1100">
                <a:solidFill>
                  <a:srgbClr val="333333"/>
                </a:solidFill>
              </a:rPr>
              <a:t>=</a:t>
            </a:r>
            <a:r>
              <a:rPr lang="pt-BR" sz="1100">
                <a:solidFill>
                  <a:schemeClr val="dk1"/>
                </a:solidFill>
              </a:rPr>
              <a:t> </a:t>
            </a:r>
            <a:r>
              <a:rPr b="1" lang="pt-BR" sz="1100">
                <a:solidFill>
                  <a:srgbClr val="008800"/>
                </a:solidFill>
              </a:rPr>
              <a:t>new</a:t>
            </a:r>
            <a:r>
              <a:rPr lang="pt-BR" sz="1100">
                <a:solidFill>
                  <a:schemeClr val="dk1"/>
                </a:solidFill>
              </a:rPr>
              <a:t> DeepTurma(</a:t>
            </a:r>
            <a:r>
              <a:rPr lang="pt-BR" sz="1100">
                <a:solidFill>
                  <a:schemeClr val="dk1"/>
                </a:solidFill>
                <a:highlight>
                  <a:srgbClr val="FFF0F0"/>
                </a:highlight>
              </a:rPr>
              <a:t>"php2020"</a:t>
            </a:r>
            <a:r>
              <a:rPr lang="pt-BR" sz="1100">
                <a:solidFill>
                  <a:schemeClr val="dk1"/>
                </a:solidFill>
              </a:rPr>
              <a:t>);</a:t>
            </a:r>
            <a:endParaRPr sz="1100">
              <a:solidFill>
                <a:schemeClr val="dk1"/>
              </a:solidFill>
            </a:endParaRPr>
          </a:p>
          <a:p>
            <a:pPr indent="0" lvl="0" marL="0" rtl="0" algn="l">
              <a:spcBef>
                <a:spcPts val="0"/>
              </a:spcBef>
              <a:spcAft>
                <a:spcPts val="0"/>
              </a:spcAft>
              <a:buNone/>
            </a:pPr>
            <a:r>
              <a:rPr lang="pt-BR" sz="1100">
                <a:solidFill>
                  <a:srgbClr val="996633"/>
                </a:solidFill>
              </a:rPr>
              <a:t>$t0</a:t>
            </a:r>
            <a:r>
              <a:rPr lang="pt-BR" sz="1100">
                <a:solidFill>
                  <a:srgbClr val="333333"/>
                </a:solidFill>
              </a:rPr>
              <a:t>-&gt;</a:t>
            </a:r>
            <a:r>
              <a:rPr lang="pt-BR" sz="1100">
                <a:solidFill>
                  <a:srgbClr val="0000CC"/>
                </a:solidFill>
              </a:rPr>
              <a:t>alunos</a:t>
            </a:r>
            <a:r>
              <a:rPr lang="pt-BR" sz="1100">
                <a:solidFill>
                  <a:schemeClr val="dk1"/>
                </a:solidFill>
              </a:rPr>
              <a:t> </a:t>
            </a:r>
            <a:r>
              <a:rPr lang="pt-BR" sz="1100">
                <a:solidFill>
                  <a:srgbClr val="333333"/>
                </a:solidFill>
              </a:rPr>
              <a:t>=</a:t>
            </a:r>
            <a:r>
              <a:rPr lang="pt-BR" sz="1100">
                <a:solidFill>
                  <a:schemeClr val="dk1"/>
                </a:solidFill>
              </a:rPr>
              <a:t> [</a:t>
            </a:r>
            <a:endParaRPr sz="1100">
              <a:solidFill>
                <a:schemeClr val="dk1"/>
              </a:solidFill>
            </a:endParaRPr>
          </a:p>
          <a:p>
            <a:pPr indent="457200" lvl="0" marL="0" rtl="0" algn="l">
              <a:spcBef>
                <a:spcPts val="0"/>
              </a:spcBef>
              <a:spcAft>
                <a:spcPts val="0"/>
              </a:spcAft>
              <a:buNone/>
            </a:pPr>
            <a:r>
              <a:rPr b="1" lang="pt-BR" sz="1100">
                <a:solidFill>
                  <a:srgbClr val="008800"/>
                </a:solidFill>
              </a:rPr>
              <a:t>new</a:t>
            </a:r>
            <a:r>
              <a:rPr lang="pt-BR" sz="1100">
                <a:solidFill>
                  <a:schemeClr val="dk1"/>
                </a:solidFill>
              </a:rPr>
              <a:t> Aluno(</a:t>
            </a:r>
            <a:r>
              <a:rPr lang="pt-BR" sz="1100">
                <a:solidFill>
                  <a:schemeClr val="dk1"/>
                </a:solidFill>
                <a:highlight>
                  <a:srgbClr val="FFF0F0"/>
                </a:highlight>
              </a:rPr>
              <a:t>"Tiago"</a:t>
            </a:r>
            <a:r>
              <a:rPr lang="pt-BR" sz="1100">
                <a:solidFill>
                  <a:schemeClr val="dk1"/>
                </a:solidFill>
              </a:rPr>
              <a:t>, </a:t>
            </a:r>
            <a:r>
              <a:rPr lang="pt-BR" sz="1100">
                <a:solidFill>
                  <a:schemeClr val="dk1"/>
                </a:solidFill>
                <a:highlight>
                  <a:srgbClr val="FFF0F0"/>
                </a:highlight>
              </a:rPr>
              <a:t>"111"</a:t>
            </a:r>
            <a:r>
              <a:rPr lang="pt-BR" sz="1100">
                <a:solidFill>
                  <a:schemeClr val="dk1"/>
                </a:solidFill>
              </a:rPr>
              <a:t>), </a:t>
            </a:r>
            <a:endParaRPr sz="1100">
              <a:solidFill>
                <a:schemeClr val="dk1"/>
              </a:solidFill>
            </a:endParaRPr>
          </a:p>
          <a:p>
            <a:pPr indent="457200" lvl="0" marL="0" rtl="0" algn="l">
              <a:spcBef>
                <a:spcPts val="0"/>
              </a:spcBef>
              <a:spcAft>
                <a:spcPts val="0"/>
              </a:spcAft>
              <a:buNone/>
            </a:pPr>
            <a:r>
              <a:rPr b="1" lang="pt-BR" sz="1100">
                <a:solidFill>
                  <a:srgbClr val="008800"/>
                </a:solidFill>
              </a:rPr>
              <a:t>new</a:t>
            </a:r>
            <a:r>
              <a:rPr lang="pt-BR" sz="1100">
                <a:solidFill>
                  <a:schemeClr val="dk1"/>
                </a:solidFill>
              </a:rPr>
              <a:t> Aluno(</a:t>
            </a:r>
            <a:r>
              <a:rPr lang="pt-BR" sz="1100">
                <a:solidFill>
                  <a:schemeClr val="dk1"/>
                </a:solidFill>
                <a:highlight>
                  <a:srgbClr val="FFF0F0"/>
                </a:highlight>
              </a:rPr>
              <a:t>"Ana"</a:t>
            </a:r>
            <a:r>
              <a:rPr lang="pt-BR" sz="1100">
                <a:solidFill>
                  <a:schemeClr val="dk1"/>
                </a:solidFill>
              </a:rPr>
              <a:t>, </a:t>
            </a:r>
            <a:r>
              <a:rPr lang="pt-BR" sz="1100">
                <a:solidFill>
                  <a:schemeClr val="dk1"/>
                </a:solidFill>
                <a:highlight>
                  <a:srgbClr val="FFF0F0"/>
                </a:highlight>
              </a:rPr>
              <a:t>"222"</a:t>
            </a:r>
            <a:r>
              <a:rPr lang="pt-BR" sz="1100">
                <a:solidFill>
                  <a:schemeClr val="dk1"/>
                </a:solidFill>
              </a:rPr>
              <a:t>)</a:t>
            </a:r>
            <a:endParaRPr sz="1100">
              <a:solidFill>
                <a:schemeClr val="dk1"/>
              </a:solidFill>
            </a:endParaRPr>
          </a:p>
          <a:p>
            <a:pPr indent="457200" lvl="0" marL="0" rtl="0" algn="l">
              <a:spcBef>
                <a:spcPts val="0"/>
              </a:spcBef>
              <a:spcAft>
                <a:spcPts val="0"/>
              </a:spcAft>
              <a:buNone/>
            </a:pPr>
            <a:r>
              <a:rPr lang="pt-BR" sz="1100">
                <a:solidFill>
                  <a:schemeClr val="dk1"/>
                </a:solidFill>
              </a:rPr>
              <a:t>];</a:t>
            </a:r>
            <a:endParaRPr sz="1100">
              <a:solidFill>
                <a:srgbClr val="996633"/>
              </a:solidFill>
            </a:endParaRPr>
          </a:p>
          <a:p>
            <a:pPr indent="0" lvl="0" marL="0" rtl="0" algn="l">
              <a:spcBef>
                <a:spcPts val="0"/>
              </a:spcBef>
              <a:spcAft>
                <a:spcPts val="0"/>
              </a:spcAft>
              <a:buNone/>
            </a:pPr>
            <a:r>
              <a:rPr lang="pt-BR" sz="1100">
                <a:solidFill>
                  <a:srgbClr val="996633"/>
                </a:solidFill>
              </a:rPr>
              <a:t>$t1</a:t>
            </a:r>
            <a:r>
              <a:rPr lang="pt-BR" sz="1100">
                <a:solidFill>
                  <a:srgbClr val="333333"/>
                </a:solidFill>
              </a:rPr>
              <a:t>-&gt;</a:t>
            </a:r>
            <a:r>
              <a:rPr lang="pt-BR" sz="1100">
                <a:solidFill>
                  <a:srgbClr val="0000CC"/>
                </a:solidFill>
              </a:rPr>
              <a:t>alunos</a:t>
            </a:r>
            <a:r>
              <a:rPr lang="pt-BR" sz="1100">
                <a:solidFill>
                  <a:schemeClr val="dk1"/>
                </a:solidFill>
              </a:rPr>
              <a:t> </a:t>
            </a:r>
            <a:r>
              <a:rPr lang="pt-BR" sz="1100">
                <a:solidFill>
                  <a:srgbClr val="333333"/>
                </a:solidFill>
              </a:rPr>
              <a:t>=</a:t>
            </a:r>
            <a:r>
              <a:rPr lang="pt-BR" sz="1100">
                <a:solidFill>
                  <a:schemeClr val="dk1"/>
                </a:solidFill>
              </a:rPr>
              <a:t> [</a:t>
            </a:r>
            <a:endParaRPr sz="1100">
              <a:solidFill>
                <a:schemeClr val="dk1"/>
              </a:solidFill>
            </a:endParaRPr>
          </a:p>
          <a:p>
            <a:pPr indent="457200" lvl="0" marL="0" rtl="0" algn="l">
              <a:spcBef>
                <a:spcPts val="0"/>
              </a:spcBef>
              <a:spcAft>
                <a:spcPts val="0"/>
              </a:spcAft>
              <a:buNone/>
            </a:pPr>
            <a:r>
              <a:rPr b="1" lang="pt-BR" sz="1100">
                <a:solidFill>
                  <a:srgbClr val="008800"/>
                </a:solidFill>
              </a:rPr>
              <a:t>new</a:t>
            </a:r>
            <a:r>
              <a:rPr lang="pt-BR" sz="1100">
                <a:solidFill>
                  <a:schemeClr val="dk1"/>
                </a:solidFill>
              </a:rPr>
              <a:t> Aluno(</a:t>
            </a:r>
            <a:r>
              <a:rPr lang="pt-BR" sz="1100">
                <a:solidFill>
                  <a:schemeClr val="dk1"/>
                </a:solidFill>
                <a:highlight>
                  <a:srgbClr val="FFF0F0"/>
                </a:highlight>
              </a:rPr>
              <a:t>"José"</a:t>
            </a:r>
            <a:r>
              <a:rPr lang="pt-BR" sz="1100">
                <a:solidFill>
                  <a:schemeClr val="dk1"/>
                </a:solidFill>
              </a:rPr>
              <a:t>, </a:t>
            </a:r>
            <a:r>
              <a:rPr lang="pt-BR" sz="1100">
                <a:solidFill>
                  <a:schemeClr val="dk1"/>
                </a:solidFill>
                <a:highlight>
                  <a:srgbClr val="FFF0F0"/>
                </a:highlight>
              </a:rPr>
              <a:t>"001"</a:t>
            </a:r>
            <a:r>
              <a:rPr lang="pt-BR" sz="1100">
                <a:solidFill>
                  <a:schemeClr val="dk1"/>
                </a:solidFill>
              </a:rPr>
              <a:t>), </a:t>
            </a:r>
            <a:endParaRPr sz="1100">
              <a:solidFill>
                <a:schemeClr val="dk1"/>
              </a:solidFill>
            </a:endParaRPr>
          </a:p>
          <a:p>
            <a:pPr indent="457200" lvl="0" marL="0" rtl="0" algn="l">
              <a:spcBef>
                <a:spcPts val="0"/>
              </a:spcBef>
              <a:spcAft>
                <a:spcPts val="0"/>
              </a:spcAft>
              <a:buNone/>
            </a:pPr>
            <a:r>
              <a:rPr b="1" lang="pt-BR" sz="1100">
                <a:solidFill>
                  <a:srgbClr val="008800"/>
                </a:solidFill>
              </a:rPr>
              <a:t>new</a:t>
            </a:r>
            <a:r>
              <a:rPr lang="pt-BR" sz="1100">
                <a:solidFill>
                  <a:schemeClr val="dk1"/>
                </a:solidFill>
              </a:rPr>
              <a:t> Aluno(</a:t>
            </a:r>
            <a:r>
              <a:rPr lang="pt-BR" sz="1100">
                <a:solidFill>
                  <a:schemeClr val="dk1"/>
                </a:solidFill>
                <a:highlight>
                  <a:srgbClr val="FFF0F0"/>
                </a:highlight>
              </a:rPr>
              <a:t>"Maria"</a:t>
            </a:r>
            <a:r>
              <a:rPr lang="pt-BR" sz="1100">
                <a:solidFill>
                  <a:schemeClr val="dk1"/>
                </a:solidFill>
              </a:rPr>
              <a:t>, </a:t>
            </a:r>
            <a:r>
              <a:rPr lang="pt-BR" sz="1100">
                <a:solidFill>
                  <a:schemeClr val="dk1"/>
                </a:solidFill>
                <a:highlight>
                  <a:srgbClr val="FFF0F0"/>
                </a:highlight>
              </a:rPr>
              <a:t>"002"</a:t>
            </a:r>
            <a:r>
              <a:rPr lang="pt-BR" sz="1100">
                <a:solidFill>
                  <a:schemeClr val="dk1"/>
                </a:solidFill>
              </a:rPr>
              <a:t>)</a:t>
            </a:r>
            <a:endParaRPr sz="1100">
              <a:solidFill>
                <a:schemeClr val="dk1"/>
              </a:solidFill>
            </a:endParaRPr>
          </a:p>
          <a:p>
            <a:pPr indent="457200" lvl="0" marL="0" rtl="0" algn="l">
              <a:spcBef>
                <a:spcPts val="0"/>
              </a:spcBef>
              <a:spcAft>
                <a:spcPts val="0"/>
              </a:spcAft>
              <a:buNone/>
            </a:pPr>
            <a:r>
              <a:rPr lang="pt-BR" sz="1100">
                <a:solidFill>
                  <a:schemeClr val="dk1"/>
                </a:solidFill>
              </a:rPr>
              <a:t>];</a:t>
            </a:r>
            <a:endParaRPr sz="1100">
              <a:solidFill>
                <a:schemeClr val="dk1"/>
              </a:solidFill>
            </a:endParaRPr>
          </a:p>
          <a:p>
            <a:pPr indent="0" lvl="0" marL="0" rtl="0" algn="l">
              <a:spcBef>
                <a:spcPts val="0"/>
              </a:spcBef>
              <a:spcAft>
                <a:spcPts val="0"/>
              </a:spcAft>
              <a:buNone/>
            </a:pPr>
            <a:r>
              <a:t/>
            </a:r>
            <a:endParaRPr sz="1100">
              <a:solidFill>
                <a:schemeClr val="dk1"/>
              </a:solidFill>
            </a:endParaRPr>
          </a:p>
          <a:p>
            <a:pPr indent="0" lvl="0" marL="0" rtl="0" algn="l">
              <a:spcBef>
                <a:spcPts val="0"/>
              </a:spcBef>
              <a:spcAft>
                <a:spcPts val="0"/>
              </a:spcAft>
              <a:buNone/>
            </a:pPr>
            <a:r>
              <a:rPr lang="pt-BR" sz="1100">
                <a:solidFill>
                  <a:srgbClr val="996633"/>
                </a:solidFill>
              </a:rPr>
              <a:t>$t2</a:t>
            </a:r>
            <a:r>
              <a:rPr lang="pt-BR" sz="1100">
                <a:solidFill>
                  <a:schemeClr val="dk1"/>
                </a:solidFill>
              </a:rPr>
              <a:t> </a:t>
            </a:r>
            <a:r>
              <a:rPr lang="pt-BR" sz="1100">
                <a:solidFill>
                  <a:srgbClr val="333333"/>
                </a:solidFill>
              </a:rPr>
              <a:t>=</a:t>
            </a:r>
            <a:r>
              <a:rPr lang="pt-BR" sz="1100">
                <a:solidFill>
                  <a:schemeClr val="dk1"/>
                </a:solidFill>
              </a:rPr>
              <a:t> </a:t>
            </a:r>
            <a:r>
              <a:rPr b="1" lang="pt-BR" sz="1100">
                <a:solidFill>
                  <a:srgbClr val="008800"/>
                </a:solidFill>
              </a:rPr>
              <a:t>clone</a:t>
            </a:r>
            <a:r>
              <a:rPr lang="pt-BR" sz="1100">
                <a:solidFill>
                  <a:schemeClr val="dk1"/>
                </a:solidFill>
              </a:rPr>
              <a:t> </a:t>
            </a:r>
            <a:r>
              <a:rPr lang="pt-BR" sz="1100">
                <a:solidFill>
                  <a:srgbClr val="996633"/>
                </a:solidFill>
              </a:rPr>
              <a:t>$t0</a:t>
            </a:r>
            <a:r>
              <a:rPr lang="pt-BR" sz="1100">
                <a:solidFill>
                  <a:schemeClr val="dk1"/>
                </a:solidFill>
              </a:rPr>
              <a:t>;</a:t>
            </a:r>
            <a:endParaRPr sz="1100">
              <a:solidFill>
                <a:srgbClr val="996633"/>
              </a:solidFill>
            </a:endParaRPr>
          </a:p>
          <a:p>
            <a:pPr indent="0" lvl="0" marL="0" rtl="0" algn="l">
              <a:spcBef>
                <a:spcPts val="0"/>
              </a:spcBef>
              <a:spcAft>
                <a:spcPts val="0"/>
              </a:spcAft>
              <a:buNone/>
            </a:pPr>
            <a:r>
              <a:rPr lang="pt-BR" sz="1100">
                <a:solidFill>
                  <a:srgbClr val="996633"/>
                </a:solidFill>
              </a:rPr>
              <a:t>$t3</a:t>
            </a:r>
            <a:r>
              <a:rPr lang="pt-BR" sz="1100">
                <a:solidFill>
                  <a:schemeClr val="dk1"/>
                </a:solidFill>
              </a:rPr>
              <a:t> </a:t>
            </a:r>
            <a:r>
              <a:rPr lang="pt-BR" sz="1100">
                <a:solidFill>
                  <a:srgbClr val="333333"/>
                </a:solidFill>
              </a:rPr>
              <a:t>=</a:t>
            </a:r>
            <a:r>
              <a:rPr lang="pt-BR" sz="1100">
                <a:solidFill>
                  <a:schemeClr val="dk1"/>
                </a:solidFill>
              </a:rPr>
              <a:t> </a:t>
            </a:r>
            <a:r>
              <a:rPr b="1" lang="pt-BR" sz="1100">
                <a:solidFill>
                  <a:srgbClr val="008800"/>
                </a:solidFill>
              </a:rPr>
              <a:t>clone</a:t>
            </a:r>
            <a:r>
              <a:rPr lang="pt-BR" sz="1100">
                <a:solidFill>
                  <a:schemeClr val="dk1"/>
                </a:solidFill>
              </a:rPr>
              <a:t> </a:t>
            </a:r>
            <a:r>
              <a:rPr lang="pt-BR" sz="1100">
                <a:solidFill>
                  <a:srgbClr val="996633"/>
                </a:solidFill>
              </a:rPr>
              <a:t>$t1</a:t>
            </a:r>
            <a:r>
              <a:rPr lang="pt-BR" sz="1100">
                <a:solidFill>
                  <a:schemeClr val="dk1"/>
                </a:solidFill>
              </a:rPr>
              <a:t>;</a:t>
            </a:r>
            <a:endParaRPr sz="1100">
              <a:solidFill>
                <a:schemeClr val="dk1"/>
              </a:solidFill>
            </a:endParaRPr>
          </a:p>
          <a:p>
            <a:pPr indent="0" lvl="0" marL="0" rtl="0" algn="l">
              <a:spcBef>
                <a:spcPts val="0"/>
              </a:spcBef>
              <a:spcAft>
                <a:spcPts val="0"/>
              </a:spcAft>
              <a:buNone/>
            </a:pPr>
            <a:r>
              <a:t/>
            </a:r>
            <a:endParaRPr sz="1100">
              <a:solidFill>
                <a:schemeClr val="dk1"/>
              </a:solidFill>
            </a:endParaRPr>
          </a:p>
          <a:p>
            <a:pPr indent="0" lvl="0" marL="0" rtl="0" algn="l">
              <a:spcBef>
                <a:spcPts val="0"/>
              </a:spcBef>
              <a:spcAft>
                <a:spcPts val="0"/>
              </a:spcAft>
              <a:buNone/>
            </a:pPr>
            <a:r>
              <a:t/>
            </a:r>
            <a:endParaRPr sz="1100">
              <a:solidFill>
                <a:schemeClr val="dk1"/>
              </a:solidFill>
            </a:endParaRPr>
          </a:p>
          <a:p>
            <a:pPr indent="0" lvl="0" marL="0" rtl="0" algn="l">
              <a:spcBef>
                <a:spcPts val="0"/>
              </a:spcBef>
              <a:spcAft>
                <a:spcPts val="0"/>
              </a:spcAft>
              <a:buNone/>
            </a:pPr>
            <a:r>
              <a:rPr lang="pt-BR" sz="1100">
                <a:solidFill>
                  <a:srgbClr val="996633"/>
                </a:solidFill>
              </a:rPr>
              <a:t>$t2</a:t>
            </a:r>
            <a:r>
              <a:rPr lang="pt-BR" sz="1100">
                <a:solidFill>
                  <a:srgbClr val="333333"/>
                </a:solidFill>
              </a:rPr>
              <a:t>-&gt;</a:t>
            </a:r>
            <a:r>
              <a:rPr lang="pt-BR" sz="1100">
                <a:solidFill>
                  <a:srgbClr val="0000CC"/>
                </a:solidFill>
              </a:rPr>
              <a:t>codigo</a:t>
            </a:r>
            <a:r>
              <a:rPr lang="pt-BR" sz="1100">
                <a:solidFill>
                  <a:schemeClr val="dk1"/>
                </a:solidFill>
              </a:rPr>
              <a:t> </a:t>
            </a:r>
            <a:r>
              <a:rPr lang="pt-BR" sz="1100">
                <a:solidFill>
                  <a:srgbClr val="333333"/>
                </a:solidFill>
              </a:rPr>
              <a:t>=</a:t>
            </a:r>
            <a:r>
              <a:rPr lang="pt-BR" sz="1100">
                <a:solidFill>
                  <a:schemeClr val="dk1"/>
                </a:solidFill>
              </a:rPr>
              <a:t> </a:t>
            </a:r>
            <a:r>
              <a:rPr lang="pt-BR" sz="1100">
                <a:solidFill>
                  <a:schemeClr val="dk1"/>
                </a:solidFill>
                <a:highlight>
                  <a:srgbClr val="FFF0F0"/>
                </a:highlight>
              </a:rPr>
              <a:t>"js2020"</a:t>
            </a:r>
            <a:r>
              <a:rPr lang="pt-BR" sz="1100">
                <a:solidFill>
                  <a:schemeClr val="dk1"/>
                </a:solidFill>
              </a:rPr>
              <a:t>;</a:t>
            </a:r>
            <a:endParaRPr sz="1100">
              <a:solidFill>
                <a:schemeClr val="dk1"/>
              </a:solidFill>
            </a:endParaRPr>
          </a:p>
          <a:p>
            <a:pPr indent="0" lvl="0" marL="0" rtl="0" algn="l">
              <a:spcBef>
                <a:spcPts val="0"/>
              </a:spcBef>
              <a:spcAft>
                <a:spcPts val="0"/>
              </a:spcAft>
              <a:buNone/>
            </a:pPr>
            <a:r>
              <a:rPr lang="pt-BR" sz="1100">
                <a:solidFill>
                  <a:srgbClr val="996633"/>
                </a:solidFill>
              </a:rPr>
              <a:t>$t2</a:t>
            </a:r>
            <a:r>
              <a:rPr lang="pt-BR" sz="1100">
                <a:solidFill>
                  <a:srgbClr val="333333"/>
                </a:solidFill>
              </a:rPr>
              <a:t>-&gt;</a:t>
            </a:r>
            <a:r>
              <a:rPr lang="pt-BR" sz="1100">
                <a:solidFill>
                  <a:srgbClr val="0000CC"/>
                </a:solidFill>
              </a:rPr>
              <a:t>alunos</a:t>
            </a:r>
            <a:r>
              <a:rPr lang="pt-BR" sz="1100">
                <a:solidFill>
                  <a:schemeClr val="dk1"/>
                </a:solidFill>
              </a:rPr>
              <a:t>[</a:t>
            </a:r>
            <a:r>
              <a:rPr b="1" lang="pt-BR" sz="1100">
                <a:solidFill>
                  <a:srgbClr val="0000DD"/>
                </a:solidFill>
              </a:rPr>
              <a:t>0</a:t>
            </a:r>
            <a:r>
              <a:rPr lang="pt-BR" sz="1100">
                <a:solidFill>
                  <a:schemeClr val="dk1"/>
                </a:solidFill>
              </a:rPr>
              <a:t>]</a:t>
            </a:r>
            <a:r>
              <a:rPr lang="pt-BR" sz="1100">
                <a:solidFill>
                  <a:srgbClr val="333333"/>
                </a:solidFill>
              </a:rPr>
              <a:t>-&gt;</a:t>
            </a:r>
            <a:r>
              <a:rPr lang="pt-BR" sz="1100">
                <a:solidFill>
                  <a:srgbClr val="0000CC"/>
                </a:solidFill>
              </a:rPr>
              <a:t>matricula</a:t>
            </a:r>
            <a:r>
              <a:rPr lang="pt-BR" sz="1100">
                <a:solidFill>
                  <a:schemeClr val="dk1"/>
                </a:solidFill>
              </a:rPr>
              <a:t> </a:t>
            </a:r>
            <a:r>
              <a:rPr lang="pt-BR" sz="1100">
                <a:solidFill>
                  <a:srgbClr val="333333"/>
                </a:solidFill>
              </a:rPr>
              <a:t>=</a:t>
            </a:r>
            <a:r>
              <a:rPr lang="pt-BR" sz="1100">
                <a:solidFill>
                  <a:schemeClr val="dk1"/>
                </a:solidFill>
              </a:rPr>
              <a:t> </a:t>
            </a:r>
            <a:r>
              <a:rPr lang="pt-BR" sz="1100">
                <a:solidFill>
                  <a:schemeClr val="dk1"/>
                </a:solidFill>
                <a:highlight>
                  <a:srgbClr val="FFF0F0"/>
                </a:highlight>
              </a:rPr>
              <a:t>"999"</a:t>
            </a:r>
            <a:r>
              <a:rPr lang="pt-BR" sz="1100">
                <a:solidFill>
                  <a:schemeClr val="dk1"/>
                </a:solidFill>
              </a:rPr>
              <a:t>;</a:t>
            </a:r>
            <a:endParaRPr sz="1100">
              <a:solidFill>
                <a:schemeClr val="dk1"/>
              </a:solidFill>
            </a:endParaRPr>
          </a:p>
          <a:p>
            <a:pPr indent="0" lvl="0" marL="0" rtl="0" algn="l">
              <a:spcBef>
                <a:spcPts val="0"/>
              </a:spcBef>
              <a:spcAft>
                <a:spcPts val="0"/>
              </a:spcAft>
              <a:buNone/>
            </a:pPr>
            <a:r>
              <a:t/>
            </a:r>
            <a:endParaRPr sz="1100">
              <a:solidFill>
                <a:srgbClr val="007020"/>
              </a:solidFill>
            </a:endParaRPr>
          </a:p>
          <a:p>
            <a:pPr indent="0" lvl="0" marL="0" rtl="0" algn="l">
              <a:spcBef>
                <a:spcPts val="0"/>
              </a:spcBef>
              <a:spcAft>
                <a:spcPts val="0"/>
              </a:spcAft>
              <a:buNone/>
            </a:pPr>
            <a:r>
              <a:rPr lang="pt-BR" sz="1100">
                <a:solidFill>
                  <a:srgbClr val="996633"/>
                </a:solidFill>
              </a:rPr>
              <a:t>$t3</a:t>
            </a:r>
            <a:r>
              <a:rPr lang="pt-BR" sz="1100">
                <a:solidFill>
                  <a:srgbClr val="333333"/>
                </a:solidFill>
              </a:rPr>
              <a:t>-&gt;</a:t>
            </a:r>
            <a:r>
              <a:rPr lang="pt-BR" sz="1100">
                <a:solidFill>
                  <a:srgbClr val="0000CC"/>
                </a:solidFill>
              </a:rPr>
              <a:t>codigo</a:t>
            </a:r>
            <a:r>
              <a:rPr lang="pt-BR" sz="1100">
                <a:solidFill>
                  <a:schemeClr val="dk1"/>
                </a:solidFill>
              </a:rPr>
              <a:t> </a:t>
            </a:r>
            <a:r>
              <a:rPr lang="pt-BR" sz="1100">
                <a:solidFill>
                  <a:srgbClr val="333333"/>
                </a:solidFill>
              </a:rPr>
              <a:t>=</a:t>
            </a:r>
            <a:r>
              <a:rPr lang="pt-BR" sz="1100">
                <a:solidFill>
                  <a:schemeClr val="dk1"/>
                </a:solidFill>
              </a:rPr>
              <a:t> </a:t>
            </a:r>
            <a:r>
              <a:rPr lang="pt-BR" sz="1100">
                <a:solidFill>
                  <a:schemeClr val="dk1"/>
                </a:solidFill>
                <a:highlight>
                  <a:srgbClr val="FFF0F0"/>
                </a:highlight>
              </a:rPr>
              <a:t>"cakephp2020"</a:t>
            </a:r>
            <a:r>
              <a:rPr lang="pt-BR" sz="1100">
                <a:solidFill>
                  <a:schemeClr val="dk1"/>
                </a:solidFill>
              </a:rPr>
              <a:t>;</a:t>
            </a:r>
            <a:endParaRPr sz="1100">
              <a:solidFill>
                <a:schemeClr val="dk1"/>
              </a:solidFill>
            </a:endParaRPr>
          </a:p>
          <a:p>
            <a:pPr indent="0" lvl="0" marL="0" rtl="0" algn="l">
              <a:spcBef>
                <a:spcPts val="0"/>
              </a:spcBef>
              <a:spcAft>
                <a:spcPts val="0"/>
              </a:spcAft>
              <a:buNone/>
            </a:pPr>
            <a:r>
              <a:rPr lang="pt-BR" sz="1100">
                <a:solidFill>
                  <a:srgbClr val="996633"/>
                </a:solidFill>
              </a:rPr>
              <a:t>$t3</a:t>
            </a:r>
            <a:r>
              <a:rPr lang="pt-BR" sz="1100">
                <a:solidFill>
                  <a:srgbClr val="333333"/>
                </a:solidFill>
              </a:rPr>
              <a:t>-&gt;</a:t>
            </a:r>
            <a:r>
              <a:rPr lang="pt-BR" sz="1100">
                <a:solidFill>
                  <a:srgbClr val="0000CC"/>
                </a:solidFill>
              </a:rPr>
              <a:t>alunos</a:t>
            </a:r>
            <a:r>
              <a:rPr lang="pt-BR" sz="1100">
                <a:solidFill>
                  <a:schemeClr val="dk1"/>
                </a:solidFill>
              </a:rPr>
              <a:t>[</a:t>
            </a:r>
            <a:r>
              <a:rPr b="1" lang="pt-BR" sz="1100">
                <a:solidFill>
                  <a:srgbClr val="0000DD"/>
                </a:solidFill>
              </a:rPr>
              <a:t>0</a:t>
            </a:r>
            <a:r>
              <a:rPr lang="pt-BR" sz="1100">
                <a:solidFill>
                  <a:schemeClr val="dk1"/>
                </a:solidFill>
              </a:rPr>
              <a:t>]</a:t>
            </a:r>
            <a:r>
              <a:rPr lang="pt-BR" sz="1100">
                <a:solidFill>
                  <a:srgbClr val="333333"/>
                </a:solidFill>
              </a:rPr>
              <a:t>-&gt;</a:t>
            </a:r>
            <a:r>
              <a:rPr lang="pt-BR" sz="1100">
                <a:solidFill>
                  <a:srgbClr val="0000CC"/>
                </a:solidFill>
              </a:rPr>
              <a:t>matricula</a:t>
            </a:r>
            <a:r>
              <a:rPr lang="pt-BR" sz="1100">
                <a:solidFill>
                  <a:schemeClr val="dk1"/>
                </a:solidFill>
              </a:rPr>
              <a:t> </a:t>
            </a:r>
            <a:r>
              <a:rPr lang="pt-BR" sz="1100">
                <a:solidFill>
                  <a:srgbClr val="333333"/>
                </a:solidFill>
              </a:rPr>
              <a:t>=</a:t>
            </a:r>
            <a:r>
              <a:rPr lang="pt-BR" sz="1100">
                <a:solidFill>
                  <a:schemeClr val="dk1"/>
                </a:solidFill>
              </a:rPr>
              <a:t> </a:t>
            </a:r>
            <a:r>
              <a:rPr lang="pt-BR" sz="1100">
                <a:solidFill>
                  <a:schemeClr val="dk1"/>
                </a:solidFill>
                <a:highlight>
                  <a:srgbClr val="FFF0F0"/>
                </a:highlight>
              </a:rPr>
              <a:t>"888"</a:t>
            </a:r>
            <a:r>
              <a:rPr lang="pt-BR" sz="1100">
                <a:solidFill>
                  <a:schemeClr val="dk1"/>
                </a:solidFill>
              </a:rPr>
              <a:t>;</a:t>
            </a:r>
            <a:endParaRPr sz="1600"/>
          </a:p>
        </p:txBody>
      </p:sp>
      <p:pic>
        <p:nvPicPr>
          <p:cNvPr id="3958" name="Google Shape;3958;p490"/>
          <p:cNvPicPr preferRelativeResize="0"/>
          <p:nvPr/>
        </p:nvPicPr>
        <p:blipFill>
          <a:blip r:embed="rId3">
            <a:alphaModFix/>
          </a:blip>
          <a:stretch>
            <a:fillRect/>
          </a:stretch>
        </p:blipFill>
        <p:spPr>
          <a:xfrm>
            <a:off x="5124300" y="1169900"/>
            <a:ext cx="3593234" cy="3820975"/>
          </a:xfrm>
          <a:prstGeom prst="rect">
            <a:avLst/>
          </a:prstGeom>
          <a:noFill/>
          <a:ln>
            <a:noFill/>
          </a:ln>
        </p:spPr>
      </p:pic>
    </p:spTree>
  </p:cSld>
  <p:clrMapOvr>
    <a:masterClrMapping/>
  </p:clrMapOvr>
</p:sld>
</file>

<file path=ppt/slides/slide4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2" name="Shape 3962"/>
        <p:cNvGrpSpPr/>
        <p:nvPr/>
      </p:nvGrpSpPr>
      <p:grpSpPr>
        <a:xfrm>
          <a:off x="0" y="0"/>
          <a:ext cx="0" cy="0"/>
          <a:chOff x="0" y="0"/>
          <a:chExt cx="0" cy="0"/>
        </a:xfrm>
      </p:grpSpPr>
      <p:sp>
        <p:nvSpPr>
          <p:cNvPr id="3963" name="Google Shape;3963;p49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Prototype (conceitual)</a:t>
            </a:r>
            <a:endParaRPr/>
          </a:p>
        </p:txBody>
      </p:sp>
      <p:sp>
        <p:nvSpPr>
          <p:cNvPr id="3964" name="Google Shape;3964;p491"/>
          <p:cNvSpPr txBox="1"/>
          <p:nvPr/>
        </p:nvSpPr>
        <p:spPr>
          <a:xfrm>
            <a:off x="353725" y="1147250"/>
            <a:ext cx="3069000" cy="38934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pt-BR" sz="900">
                <a:solidFill>
                  <a:srgbClr val="557799"/>
                </a:solidFill>
              </a:rPr>
              <a:t>&lt;?php</a:t>
            </a:r>
            <a:endParaRPr sz="900">
              <a:solidFill>
                <a:schemeClr val="dk1"/>
              </a:solidFill>
            </a:endParaRPr>
          </a:p>
          <a:p>
            <a:pPr indent="0" lvl="0" marL="0" rtl="0" algn="l">
              <a:spcBef>
                <a:spcPts val="0"/>
              </a:spcBef>
              <a:spcAft>
                <a:spcPts val="0"/>
              </a:spcAft>
              <a:buNone/>
            </a:pPr>
            <a:r>
              <a:rPr b="1" lang="pt-BR" sz="900">
                <a:solidFill>
                  <a:srgbClr val="008800"/>
                </a:solidFill>
              </a:rPr>
              <a:t>class</a:t>
            </a:r>
            <a:r>
              <a:rPr lang="pt-BR" sz="900">
                <a:solidFill>
                  <a:schemeClr val="dk1"/>
                </a:solidFill>
              </a:rPr>
              <a:t> </a:t>
            </a:r>
            <a:r>
              <a:rPr b="1" lang="pt-BR" sz="900">
                <a:solidFill>
                  <a:srgbClr val="BB0066"/>
                </a:solidFill>
              </a:rPr>
              <a:t>ProdutoFilho</a:t>
            </a: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public</a:t>
            </a:r>
            <a:r>
              <a:rPr lang="pt-BR" sz="900">
                <a:solidFill>
                  <a:schemeClr val="dk1"/>
                </a:solidFill>
              </a:rPr>
              <a:t> string </a:t>
            </a:r>
            <a:r>
              <a:rPr lang="pt-BR" sz="900">
                <a:solidFill>
                  <a:srgbClr val="996633"/>
                </a:solidFill>
              </a:rPr>
              <a:t>$nome</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function</a:t>
            </a:r>
            <a:r>
              <a:rPr lang="pt-BR" sz="900">
                <a:solidFill>
                  <a:schemeClr val="dk1"/>
                </a:solidFill>
              </a:rPr>
              <a:t> </a:t>
            </a:r>
            <a:r>
              <a:rPr b="1" lang="pt-BR" sz="900">
                <a:solidFill>
                  <a:srgbClr val="0066BB"/>
                </a:solidFill>
              </a:rPr>
              <a:t>__construct</a:t>
            </a:r>
            <a:r>
              <a:rPr lang="pt-BR" sz="900">
                <a:solidFill>
                  <a:schemeClr val="dk1"/>
                </a:solidFill>
              </a:rPr>
              <a:t>(string </a:t>
            </a:r>
            <a:r>
              <a:rPr lang="pt-BR" sz="900">
                <a:solidFill>
                  <a:srgbClr val="996633"/>
                </a:solidFill>
              </a:rPr>
              <a:t>$nome</a:t>
            </a: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        </a:t>
            </a:r>
            <a:r>
              <a:rPr lang="pt-BR" sz="900">
                <a:solidFill>
                  <a:srgbClr val="996633"/>
                </a:solidFill>
              </a:rPr>
              <a:t>$this</a:t>
            </a:r>
            <a:r>
              <a:rPr lang="pt-BR" sz="900">
                <a:solidFill>
                  <a:srgbClr val="333333"/>
                </a:solidFill>
              </a:rPr>
              <a:t>-&gt;</a:t>
            </a:r>
            <a:r>
              <a:rPr lang="pt-BR" sz="900">
                <a:solidFill>
                  <a:srgbClr val="0000CC"/>
                </a:solidFill>
              </a:rPr>
              <a:t>nome</a:t>
            </a:r>
            <a:r>
              <a:rPr lang="pt-BR" sz="900">
                <a:solidFill>
                  <a:schemeClr val="dk1"/>
                </a:solidFill>
              </a:rPr>
              <a:t> </a:t>
            </a:r>
            <a:r>
              <a:rPr lang="pt-BR" sz="900">
                <a:solidFill>
                  <a:srgbClr val="333333"/>
                </a:solidFill>
              </a:rPr>
              <a:t>=</a:t>
            </a:r>
            <a:r>
              <a:rPr lang="pt-BR" sz="900">
                <a:solidFill>
                  <a:schemeClr val="dk1"/>
                </a:solidFill>
              </a:rPr>
              <a:t> </a:t>
            </a:r>
            <a:r>
              <a:rPr lang="pt-BR" sz="900">
                <a:solidFill>
                  <a:srgbClr val="996633"/>
                </a:solidFill>
              </a:rPr>
              <a:t>$nome</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a:t>
            </a:r>
            <a:endParaRPr sz="900">
              <a:solidFill>
                <a:schemeClr val="dk1"/>
              </a:solidFill>
            </a:endParaRPr>
          </a:p>
          <a:p>
            <a:pPr indent="0" lvl="0" marL="0" rtl="0" algn="l">
              <a:spcBef>
                <a:spcPts val="0"/>
              </a:spcBef>
              <a:spcAft>
                <a:spcPts val="0"/>
              </a:spcAft>
              <a:buNone/>
            </a:pPr>
            <a:r>
              <a:rPr b="1" lang="pt-BR" sz="900">
                <a:solidFill>
                  <a:srgbClr val="008800"/>
                </a:solidFill>
              </a:rPr>
              <a:t>abstract</a:t>
            </a:r>
            <a:r>
              <a:rPr lang="pt-BR" sz="900">
                <a:solidFill>
                  <a:schemeClr val="dk1"/>
                </a:solidFill>
              </a:rPr>
              <a:t> </a:t>
            </a:r>
            <a:r>
              <a:rPr b="1" lang="pt-BR" sz="900">
                <a:solidFill>
                  <a:srgbClr val="008800"/>
                </a:solidFill>
              </a:rPr>
              <a:t>class</a:t>
            </a:r>
            <a:r>
              <a:rPr lang="pt-BR" sz="900">
                <a:solidFill>
                  <a:schemeClr val="dk1"/>
                </a:solidFill>
              </a:rPr>
              <a:t> </a:t>
            </a:r>
            <a:r>
              <a:rPr b="1" lang="pt-BR" sz="900">
                <a:solidFill>
                  <a:srgbClr val="BB0066"/>
                </a:solidFill>
              </a:rPr>
              <a:t>Prototype </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protected</a:t>
            </a:r>
            <a:r>
              <a:rPr lang="pt-BR" sz="900">
                <a:solidFill>
                  <a:schemeClr val="dk1"/>
                </a:solidFill>
              </a:rPr>
              <a:t> string </a:t>
            </a:r>
            <a:r>
              <a:rPr lang="pt-BR" sz="900">
                <a:solidFill>
                  <a:srgbClr val="996633"/>
                </a:solidFill>
              </a:rPr>
              <a:t>$id</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protected</a:t>
            </a:r>
            <a:r>
              <a:rPr lang="pt-BR" sz="900">
                <a:solidFill>
                  <a:schemeClr val="dk1"/>
                </a:solidFill>
              </a:rPr>
              <a:t> ProdutoFilho </a:t>
            </a:r>
            <a:r>
              <a:rPr lang="pt-BR" sz="900">
                <a:solidFill>
                  <a:srgbClr val="996633"/>
                </a:solidFill>
              </a:rPr>
              <a:t>$filho</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function</a:t>
            </a:r>
            <a:r>
              <a:rPr lang="pt-BR" sz="900">
                <a:solidFill>
                  <a:schemeClr val="dk1"/>
                </a:solidFill>
              </a:rPr>
              <a:t> </a:t>
            </a:r>
            <a:r>
              <a:rPr b="1" lang="pt-BR" sz="900">
                <a:solidFill>
                  <a:srgbClr val="0066BB"/>
                </a:solidFill>
              </a:rPr>
              <a:t>__construct</a:t>
            </a:r>
            <a:r>
              <a:rPr lang="pt-BR" sz="900">
                <a:solidFill>
                  <a:schemeClr val="dk1"/>
                </a:solidFill>
              </a:rPr>
              <a:t>(string </a:t>
            </a:r>
            <a:r>
              <a:rPr lang="pt-BR" sz="900">
                <a:solidFill>
                  <a:srgbClr val="996633"/>
                </a:solidFill>
              </a:rPr>
              <a:t>$id</a:t>
            </a:r>
            <a:r>
              <a:rPr lang="pt-BR" sz="900">
                <a:solidFill>
                  <a:schemeClr val="dk1"/>
                </a:solidFill>
              </a:rPr>
              <a:t>, ProdutoFilho </a:t>
            </a:r>
            <a:r>
              <a:rPr lang="pt-BR" sz="900">
                <a:solidFill>
                  <a:srgbClr val="996633"/>
                </a:solidFill>
              </a:rPr>
              <a:t>$filho</a:t>
            </a: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        </a:t>
            </a:r>
            <a:r>
              <a:rPr lang="pt-BR" sz="900">
                <a:solidFill>
                  <a:srgbClr val="996633"/>
                </a:solidFill>
              </a:rPr>
              <a:t>$this</a:t>
            </a:r>
            <a:r>
              <a:rPr lang="pt-BR" sz="900">
                <a:solidFill>
                  <a:srgbClr val="333333"/>
                </a:solidFill>
              </a:rPr>
              <a:t>-&gt;</a:t>
            </a:r>
            <a:r>
              <a:rPr lang="pt-BR" sz="900">
                <a:solidFill>
                  <a:srgbClr val="0000CC"/>
                </a:solidFill>
              </a:rPr>
              <a:t>id</a:t>
            </a:r>
            <a:r>
              <a:rPr lang="pt-BR" sz="900">
                <a:solidFill>
                  <a:schemeClr val="dk1"/>
                </a:solidFill>
              </a:rPr>
              <a:t> </a:t>
            </a:r>
            <a:r>
              <a:rPr lang="pt-BR" sz="900">
                <a:solidFill>
                  <a:srgbClr val="333333"/>
                </a:solidFill>
              </a:rPr>
              <a:t>=</a:t>
            </a:r>
            <a:r>
              <a:rPr lang="pt-BR" sz="900">
                <a:solidFill>
                  <a:schemeClr val="dk1"/>
                </a:solidFill>
              </a:rPr>
              <a:t> </a:t>
            </a:r>
            <a:r>
              <a:rPr lang="pt-BR" sz="900">
                <a:solidFill>
                  <a:srgbClr val="996633"/>
                </a:solidFill>
              </a:rPr>
              <a:t>$id</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r>
              <a:rPr lang="pt-BR" sz="900">
                <a:solidFill>
                  <a:srgbClr val="996633"/>
                </a:solidFill>
              </a:rPr>
              <a:t>$this</a:t>
            </a:r>
            <a:r>
              <a:rPr lang="pt-BR" sz="900">
                <a:solidFill>
                  <a:srgbClr val="333333"/>
                </a:solidFill>
              </a:rPr>
              <a:t>-&gt;</a:t>
            </a:r>
            <a:r>
              <a:rPr lang="pt-BR" sz="900">
                <a:solidFill>
                  <a:srgbClr val="0000CC"/>
                </a:solidFill>
              </a:rPr>
              <a:t>filho</a:t>
            </a:r>
            <a:r>
              <a:rPr lang="pt-BR" sz="900">
                <a:solidFill>
                  <a:schemeClr val="dk1"/>
                </a:solidFill>
              </a:rPr>
              <a:t> </a:t>
            </a:r>
            <a:r>
              <a:rPr lang="pt-BR" sz="900">
                <a:solidFill>
                  <a:srgbClr val="333333"/>
                </a:solidFill>
              </a:rPr>
              <a:t>=</a:t>
            </a:r>
            <a:r>
              <a:rPr lang="pt-BR" sz="900">
                <a:solidFill>
                  <a:schemeClr val="dk1"/>
                </a:solidFill>
              </a:rPr>
              <a:t> </a:t>
            </a:r>
            <a:r>
              <a:rPr lang="pt-BR" sz="900">
                <a:solidFill>
                  <a:srgbClr val="996633"/>
                </a:solidFill>
              </a:rPr>
              <a:t>$filho</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function</a:t>
            </a:r>
            <a:r>
              <a:rPr lang="pt-BR" sz="900">
                <a:solidFill>
                  <a:schemeClr val="dk1"/>
                </a:solidFill>
              </a:rPr>
              <a:t> </a:t>
            </a:r>
            <a:r>
              <a:rPr b="1" lang="pt-BR" sz="900">
                <a:solidFill>
                  <a:srgbClr val="0066BB"/>
                </a:solidFill>
              </a:rPr>
              <a:t>getId</a:t>
            </a:r>
            <a:r>
              <a:rPr lang="pt-BR" sz="900">
                <a:solidFill>
                  <a:schemeClr val="dk1"/>
                </a:solidFill>
              </a:rPr>
              <a:t>()</a:t>
            </a:r>
            <a:r>
              <a:rPr lang="pt-BR" sz="900">
                <a:solidFill>
                  <a:srgbClr val="333333"/>
                </a:solidFill>
              </a:rPr>
              <a:t>:</a:t>
            </a:r>
            <a:r>
              <a:rPr lang="pt-BR" sz="900">
                <a:solidFill>
                  <a:schemeClr val="dk1"/>
                </a:solidFill>
              </a:rPr>
              <a:t> string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return</a:t>
            </a:r>
            <a:r>
              <a:rPr lang="pt-BR" sz="900">
                <a:solidFill>
                  <a:schemeClr val="dk1"/>
                </a:solidFill>
              </a:rPr>
              <a:t> </a:t>
            </a:r>
            <a:r>
              <a:rPr lang="pt-BR" sz="900">
                <a:solidFill>
                  <a:srgbClr val="996633"/>
                </a:solidFill>
              </a:rPr>
              <a:t>$this</a:t>
            </a:r>
            <a:r>
              <a:rPr lang="pt-BR" sz="900">
                <a:solidFill>
                  <a:srgbClr val="333333"/>
                </a:solidFill>
              </a:rPr>
              <a:t>-&gt;</a:t>
            </a:r>
            <a:r>
              <a:rPr lang="pt-BR" sz="900">
                <a:solidFill>
                  <a:srgbClr val="0000CC"/>
                </a:solidFill>
              </a:rPr>
              <a:t>id</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function</a:t>
            </a:r>
            <a:r>
              <a:rPr lang="pt-BR" sz="900">
                <a:solidFill>
                  <a:schemeClr val="dk1"/>
                </a:solidFill>
              </a:rPr>
              <a:t> </a:t>
            </a:r>
            <a:r>
              <a:rPr b="1" lang="pt-BR" sz="900">
                <a:solidFill>
                  <a:srgbClr val="0066BB"/>
                </a:solidFill>
              </a:rPr>
              <a:t>getFilho</a:t>
            </a:r>
            <a:r>
              <a:rPr lang="pt-BR" sz="900">
                <a:solidFill>
                  <a:schemeClr val="dk1"/>
                </a:solidFill>
              </a:rPr>
              <a:t>()</a:t>
            </a:r>
            <a:r>
              <a:rPr lang="pt-BR" sz="900">
                <a:solidFill>
                  <a:srgbClr val="333333"/>
                </a:solidFill>
              </a:rPr>
              <a:t>:</a:t>
            </a:r>
            <a:r>
              <a:rPr lang="pt-BR" sz="900">
                <a:solidFill>
                  <a:schemeClr val="dk1"/>
                </a:solidFill>
              </a:rPr>
              <a:t> ProdutoFilho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return</a:t>
            </a:r>
            <a:r>
              <a:rPr lang="pt-BR" sz="900">
                <a:solidFill>
                  <a:schemeClr val="dk1"/>
                </a:solidFill>
              </a:rPr>
              <a:t> </a:t>
            </a:r>
            <a:r>
              <a:rPr lang="pt-BR" sz="900">
                <a:solidFill>
                  <a:srgbClr val="996633"/>
                </a:solidFill>
              </a:rPr>
              <a:t>$this</a:t>
            </a:r>
            <a:r>
              <a:rPr lang="pt-BR" sz="900">
                <a:solidFill>
                  <a:srgbClr val="333333"/>
                </a:solidFill>
              </a:rPr>
              <a:t>-&gt;</a:t>
            </a:r>
            <a:r>
              <a:rPr lang="pt-BR" sz="900">
                <a:solidFill>
                  <a:srgbClr val="0000CC"/>
                </a:solidFill>
              </a:rPr>
              <a:t>filho</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function</a:t>
            </a:r>
            <a:r>
              <a:rPr lang="pt-BR" sz="900">
                <a:solidFill>
                  <a:schemeClr val="dk1"/>
                </a:solidFill>
              </a:rPr>
              <a:t> </a:t>
            </a:r>
            <a:r>
              <a:rPr b="1" lang="pt-BR" sz="900">
                <a:solidFill>
                  <a:srgbClr val="0066BB"/>
                </a:solidFill>
              </a:rPr>
              <a:t>setId</a:t>
            </a:r>
            <a:r>
              <a:rPr lang="pt-BR" sz="900">
                <a:solidFill>
                  <a:schemeClr val="dk1"/>
                </a:solidFill>
              </a:rPr>
              <a:t>(string </a:t>
            </a:r>
            <a:r>
              <a:rPr lang="pt-BR" sz="900">
                <a:solidFill>
                  <a:srgbClr val="996633"/>
                </a:solidFill>
              </a:rPr>
              <a:t>$id</a:t>
            </a:r>
            <a:r>
              <a:rPr lang="pt-BR" sz="900">
                <a:solidFill>
                  <a:schemeClr val="dk1"/>
                </a:solidFill>
              </a:rPr>
              <a:t>)</a:t>
            </a:r>
            <a:r>
              <a:rPr lang="pt-BR" sz="900">
                <a:solidFill>
                  <a:srgbClr val="333333"/>
                </a:solidFill>
              </a:rPr>
              <a:t>:</a:t>
            </a:r>
            <a:r>
              <a:rPr lang="pt-BR" sz="900">
                <a:solidFill>
                  <a:schemeClr val="dk1"/>
                </a:solidFill>
              </a:rPr>
              <a:t> void {</a:t>
            </a:r>
            <a:endParaRPr sz="900">
              <a:solidFill>
                <a:schemeClr val="dk1"/>
              </a:solidFill>
            </a:endParaRPr>
          </a:p>
          <a:p>
            <a:pPr indent="0" lvl="0" marL="0" rtl="0" algn="l">
              <a:spcBef>
                <a:spcPts val="0"/>
              </a:spcBef>
              <a:spcAft>
                <a:spcPts val="0"/>
              </a:spcAft>
              <a:buNone/>
            </a:pPr>
            <a:r>
              <a:rPr lang="pt-BR" sz="900">
                <a:solidFill>
                  <a:schemeClr val="dk1"/>
                </a:solidFill>
              </a:rPr>
              <a:t>        </a:t>
            </a:r>
            <a:r>
              <a:rPr lang="pt-BR" sz="900">
                <a:solidFill>
                  <a:srgbClr val="996633"/>
                </a:solidFill>
              </a:rPr>
              <a:t>$this</a:t>
            </a:r>
            <a:r>
              <a:rPr lang="pt-BR" sz="900">
                <a:solidFill>
                  <a:srgbClr val="333333"/>
                </a:solidFill>
              </a:rPr>
              <a:t>-&gt;</a:t>
            </a:r>
            <a:r>
              <a:rPr lang="pt-BR" sz="900">
                <a:solidFill>
                  <a:srgbClr val="0000CC"/>
                </a:solidFill>
              </a:rPr>
              <a:t>id</a:t>
            </a:r>
            <a:r>
              <a:rPr lang="pt-BR" sz="900">
                <a:solidFill>
                  <a:schemeClr val="dk1"/>
                </a:solidFill>
              </a:rPr>
              <a:t> </a:t>
            </a:r>
            <a:r>
              <a:rPr lang="pt-BR" sz="900">
                <a:solidFill>
                  <a:srgbClr val="333333"/>
                </a:solidFill>
              </a:rPr>
              <a:t>=</a:t>
            </a:r>
            <a:r>
              <a:rPr lang="pt-BR" sz="900">
                <a:solidFill>
                  <a:schemeClr val="dk1"/>
                </a:solidFill>
              </a:rPr>
              <a:t> </a:t>
            </a:r>
            <a:r>
              <a:rPr lang="pt-BR" sz="900">
                <a:solidFill>
                  <a:srgbClr val="996633"/>
                </a:solidFill>
              </a:rPr>
              <a:t>$id</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function</a:t>
            </a:r>
            <a:r>
              <a:rPr lang="pt-BR" sz="900">
                <a:solidFill>
                  <a:schemeClr val="dk1"/>
                </a:solidFill>
              </a:rPr>
              <a:t> </a:t>
            </a:r>
            <a:r>
              <a:rPr b="1" lang="pt-BR" sz="900">
                <a:solidFill>
                  <a:srgbClr val="0066BB"/>
                </a:solidFill>
              </a:rPr>
              <a:t>setFilho</a:t>
            </a:r>
            <a:r>
              <a:rPr lang="pt-BR" sz="900">
                <a:solidFill>
                  <a:schemeClr val="dk1"/>
                </a:solidFill>
              </a:rPr>
              <a:t>(ProdutoFilho </a:t>
            </a:r>
            <a:r>
              <a:rPr lang="pt-BR" sz="900">
                <a:solidFill>
                  <a:srgbClr val="996633"/>
                </a:solidFill>
              </a:rPr>
              <a:t>$filho</a:t>
            </a:r>
            <a:r>
              <a:rPr lang="pt-BR" sz="900">
                <a:solidFill>
                  <a:schemeClr val="dk1"/>
                </a:solidFill>
              </a:rPr>
              <a:t>)</a:t>
            </a:r>
            <a:r>
              <a:rPr lang="pt-BR" sz="900">
                <a:solidFill>
                  <a:srgbClr val="333333"/>
                </a:solidFill>
              </a:rPr>
              <a:t>:</a:t>
            </a:r>
            <a:r>
              <a:rPr lang="pt-BR" sz="900">
                <a:solidFill>
                  <a:schemeClr val="dk1"/>
                </a:solidFill>
              </a:rPr>
              <a:t> void {</a:t>
            </a:r>
            <a:endParaRPr sz="900">
              <a:solidFill>
                <a:schemeClr val="dk1"/>
              </a:solidFill>
            </a:endParaRPr>
          </a:p>
          <a:p>
            <a:pPr indent="0" lvl="0" marL="0" rtl="0" algn="l">
              <a:spcBef>
                <a:spcPts val="0"/>
              </a:spcBef>
              <a:spcAft>
                <a:spcPts val="0"/>
              </a:spcAft>
              <a:buNone/>
            </a:pPr>
            <a:r>
              <a:rPr lang="pt-BR" sz="900">
                <a:solidFill>
                  <a:schemeClr val="dk1"/>
                </a:solidFill>
              </a:rPr>
              <a:t>        </a:t>
            </a:r>
            <a:r>
              <a:rPr lang="pt-BR" sz="900">
                <a:solidFill>
                  <a:srgbClr val="996633"/>
                </a:solidFill>
              </a:rPr>
              <a:t>$this</a:t>
            </a:r>
            <a:r>
              <a:rPr lang="pt-BR" sz="900">
                <a:solidFill>
                  <a:srgbClr val="333333"/>
                </a:solidFill>
              </a:rPr>
              <a:t>-&gt;</a:t>
            </a:r>
            <a:r>
              <a:rPr lang="pt-BR" sz="900">
                <a:solidFill>
                  <a:srgbClr val="0000CC"/>
                </a:solidFill>
              </a:rPr>
              <a:t>filho</a:t>
            </a:r>
            <a:r>
              <a:rPr lang="pt-BR" sz="900">
                <a:solidFill>
                  <a:schemeClr val="dk1"/>
                </a:solidFill>
              </a:rPr>
              <a:t> </a:t>
            </a:r>
            <a:r>
              <a:rPr lang="pt-BR" sz="900">
                <a:solidFill>
                  <a:srgbClr val="333333"/>
                </a:solidFill>
              </a:rPr>
              <a:t>=</a:t>
            </a:r>
            <a:r>
              <a:rPr lang="pt-BR" sz="900">
                <a:solidFill>
                  <a:schemeClr val="dk1"/>
                </a:solidFill>
              </a:rPr>
              <a:t> </a:t>
            </a:r>
            <a:r>
              <a:rPr lang="pt-BR" sz="900">
                <a:solidFill>
                  <a:srgbClr val="996633"/>
                </a:solidFill>
              </a:rPr>
              <a:t>$filho</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abstract</a:t>
            </a:r>
            <a:r>
              <a:rPr lang="pt-BR" sz="900">
                <a:solidFill>
                  <a:schemeClr val="dk1"/>
                </a:solidFill>
              </a:rPr>
              <a:t> </a:t>
            </a:r>
            <a:r>
              <a:rPr b="1" lang="pt-BR" sz="900">
                <a:solidFill>
                  <a:srgbClr val="008800"/>
                </a:solidFill>
              </a:rPr>
              <a:t>function</a:t>
            </a:r>
            <a:r>
              <a:rPr lang="pt-BR" sz="900">
                <a:solidFill>
                  <a:schemeClr val="dk1"/>
                </a:solidFill>
              </a:rPr>
              <a:t> </a:t>
            </a:r>
            <a:r>
              <a:rPr b="1" lang="pt-BR" sz="900">
                <a:solidFill>
                  <a:srgbClr val="0066BB"/>
                </a:solidFill>
              </a:rPr>
              <a:t>__clone</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a:t>
            </a:r>
            <a:endParaRPr sz="900">
              <a:solidFill>
                <a:schemeClr val="dk1"/>
              </a:solidFill>
            </a:endParaRPr>
          </a:p>
        </p:txBody>
      </p:sp>
      <p:pic>
        <p:nvPicPr>
          <p:cNvPr id="3965" name="Google Shape;3965;p491"/>
          <p:cNvPicPr preferRelativeResize="0"/>
          <p:nvPr/>
        </p:nvPicPr>
        <p:blipFill>
          <a:blip r:embed="rId3">
            <a:alphaModFix/>
          </a:blip>
          <a:stretch>
            <a:fillRect/>
          </a:stretch>
        </p:blipFill>
        <p:spPr>
          <a:xfrm>
            <a:off x="4523150" y="1482775"/>
            <a:ext cx="3505200" cy="2771775"/>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9" name="Shape 519"/>
        <p:cNvGrpSpPr/>
        <p:nvPr/>
      </p:nvGrpSpPr>
      <p:grpSpPr>
        <a:xfrm>
          <a:off x="0" y="0"/>
          <a:ext cx="0" cy="0"/>
          <a:chOff x="0" y="0"/>
          <a:chExt cx="0" cy="0"/>
        </a:xfrm>
      </p:grpSpPr>
      <p:sp>
        <p:nvSpPr>
          <p:cNvPr id="520" name="Google Shape;520;p60"/>
          <p:cNvSpPr txBox="1"/>
          <p:nvPr>
            <p:ph type="title"/>
          </p:nvPr>
        </p:nvSpPr>
        <p:spPr>
          <a:xfrm>
            <a:off x="311700" y="445025"/>
            <a:ext cx="6541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Estrutura de Controle “loop” (while)</a:t>
            </a:r>
            <a:endParaRPr/>
          </a:p>
        </p:txBody>
      </p:sp>
      <p:cxnSp>
        <p:nvCxnSpPr>
          <p:cNvPr id="521" name="Google Shape;521;p60"/>
          <p:cNvCxnSpPr/>
          <p:nvPr/>
        </p:nvCxnSpPr>
        <p:spPr>
          <a:xfrm>
            <a:off x="7477050" y="1082475"/>
            <a:ext cx="0" cy="513300"/>
          </a:xfrm>
          <a:prstGeom prst="straightConnector1">
            <a:avLst/>
          </a:prstGeom>
          <a:noFill/>
          <a:ln cap="flat" cmpd="sng" w="9525">
            <a:solidFill>
              <a:schemeClr val="dk2"/>
            </a:solidFill>
            <a:prstDash val="solid"/>
            <a:round/>
            <a:headEnd len="med" w="med" type="none"/>
            <a:tailEnd len="med" w="med" type="triangle"/>
          </a:ln>
        </p:spPr>
      </p:cxnSp>
      <p:sp>
        <p:nvSpPr>
          <p:cNvPr id="522" name="Google Shape;522;p60"/>
          <p:cNvSpPr/>
          <p:nvPr/>
        </p:nvSpPr>
        <p:spPr>
          <a:xfrm>
            <a:off x="7359750" y="849975"/>
            <a:ext cx="234600" cy="2325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60"/>
          <p:cNvSpPr/>
          <p:nvPr/>
        </p:nvSpPr>
        <p:spPr>
          <a:xfrm>
            <a:off x="6513300" y="2847950"/>
            <a:ext cx="1927500" cy="4722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pt-BR"/>
              <a:t>código do loop</a:t>
            </a:r>
            <a:endParaRPr/>
          </a:p>
        </p:txBody>
      </p:sp>
      <p:sp>
        <p:nvSpPr>
          <p:cNvPr id="524" name="Google Shape;524;p60"/>
          <p:cNvSpPr txBox="1"/>
          <p:nvPr/>
        </p:nvSpPr>
        <p:spPr>
          <a:xfrm>
            <a:off x="7594350" y="2384963"/>
            <a:ext cx="1006800" cy="34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pt-BR" sz="1200"/>
              <a:t>verdadeiro</a:t>
            </a:r>
            <a:endParaRPr b="1" sz="1200"/>
          </a:p>
        </p:txBody>
      </p:sp>
      <p:sp>
        <p:nvSpPr>
          <p:cNvPr id="525" name="Google Shape;525;p60"/>
          <p:cNvSpPr/>
          <p:nvPr/>
        </p:nvSpPr>
        <p:spPr>
          <a:xfrm>
            <a:off x="6948300" y="4372720"/>
            <a:ext cx="1057500" cy="340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pt-BR"/>
              <a:t>parar/fim</a:t>
            </a:r>
            <a:endParaRPr/>
          </a:p>
        </p:txBody>
      </p:sp>
      <p:cxnSp>
        <p:nvCxnSpPr>
          <p:cNvPr id="526" name="Google Shape;526;p60"/>
          <p:cNvCxnSpPr>
            <a:endCxn id="523" idx="0"/>
          </p:cNvCxnSpPr>
          <p:nvPr/>
        </p:nvCxnSpPr>
        <p:spPr>
          <a:xfrm>
            <a:off x="7477050" y="2262350"/>
            <a:ext cx="0" cy="585600"/>
          </a:xfrm>
          <a:prstGeom prst="straightConnector1">
            <a:avLst/>
          </a:prstGeom>
          <a:noFill/>
          <a:ln cap="flat" cmpd="sng" w="9525">
            <a:solidFill>
              <a:schemeClr val="dk2"/>
            </a:solidFill>
            <a:prstDash val="solid"/>
            <a:round/>
            <a:headEnd len="med" w="med" type="none"/>
            <a:tailEnd len="med" w="med" type="triangle"/>
          </a:ln>
        </p:spPr>
      </p:cxnSp>
      <p:sp>
        <p:nvSpPr>
          <p:cNvPr id="527" name="Google Shape;527;p60"/>
          <p:cNvSpPr txBox="1"/>
          <p:nvPr/>
        </p:nvSpPr>
        <p:spPr>
          <a:xfrm>
            <a:off x="6022150" y="1588625"/>
            <a:ext cx="1006800" cy="34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pt-BR" sz="1200"/>
              <a:t>falso</a:t>
            </a:r>
            <a:endParaRPr b="1" sz="1200"/>
          </a:p>
        </p:txBody>
      </p:sp>
      <p:sp>
        <p:nvSpPr>
          <p:cNvPr id="528" name="Google Shape;528;p60"/>
          <p:cNvSpPr/>
          <p:nvPr/>
        </p:nvSpPr>
        <p:spPr>
          <a:xfrm>
            <a:off x="6513275" y="1595775"/>
            <a:ext cx="1927550" cy="666700"/>
          </a:xfrm>
          <a:prstGeom prst="flowChartDecision">
            <a:avLst/>
          </a:prstGeom>
          <a:solidFill>
            <a:srgbClr val="D5A6B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pt-BR"/>
              <a:t>condição</a:t>
            </a:r>
            <a:endParaRPr/>
          </a:p>
        </p:txBody>
      </p:sp>
      <p:cxnSp>
        <p:nvCxnSpPr>
          <p:cNvPr id="529" name="Google Shape;529;p60"/>
          <p:cNvCxnSpPr>
            <a:stCxn id="528" idx="1"/>
            <a:endCxn id="525" idx="1"/>
          </p:cNvCxnSpPr>
          <p:nvPr/>
        </p:nvCxnSpPr>
        <p:spPr>
          <a:xfrm>
            <a:off x="6513275" y="1929125"/>
            <a:ext cx="435000" cy="2613900"/>
          </a:xfrm>
          <a:prstGeom prst="bentConnector3">
            <a:avLst>
              <a:gd fmla="val -111144" name="adj1"/>
            </a:avLst>
          </a:prstGeom>
          <a:noFill/>
          <a:ln cap="flat" cmpd="sng" w="9525">
            <a:solidFill>
              <a:schemeClr val="dk2"/>
            </a:solidFill>
            <a:prstDash val="solid"/>
            <a:round/>
            <a:headEnd len="med" w="med" type="none"/>
            <a:tailEnd len="med" w="med" type="triangle"/>
          </a:ln>
        </p:spPr>
      </p:cxnSp>
      <p:cxnSp>
        <p:nvCxnSpPr>
          <p:cNvPr id="530" name="Google Shape;530;p60"/>
          <p:cNvCxnSpPr>
            <a:stCxn id="523" idx="2"/>
            <a:endCxn id="528" idx="3"/>
          </p:cNvCxnSpPr>
          <p:nvPr/>
        </p:nvCxnSpPr>
        <p:spPr>
          <a:xfrm rot="-5400000">
            <a:off x="7263450" y="2142650"/>
            <a:ext cx="1391100" cy="963900"/>
          </a:xfrm>
          <a:prstGeom prst="bentConnector4">
            <a:avLst>
              <a:gd fmla="val -17118" name="adj1"/>
              <a:gd fmla="val 124691" name="adj2"/>
            </a:avLst>
          </a:prstGeom>
          <a:noFill/>
          <a:ln cap="flat" cmpd="sng" w="9525">
            <a:solidFill>
              <a:schemeClr val="dk2"/>
            </a:solidFill>
            <a:prstDash val="solid"/>
            <a:round/>
            <a:headEnd len="med" w="med" type="none"/>
            <a:tailEnd len="med" w="med" type="triangle"/>
          </a:ln>
        </p:spPr>
      </p:cxnSp>
      <p:sp>
        <p:nvSpPr>
          <p:cNvPr id="531" name="Google Shape;531;p60"/>
          <p:cNvSpPr txBox="1"/>
          <p:nvPr>
            <p:ph idx="1" type="body"/>
          </p:nvPr>
        </p:nvSpPr>
        <p:spPr>
          <a:xfrm>
            <a:off x="464175" y="1375850"/>
            <a:ext cx="4244100" cy="3416400"/>
          </a:xfrm>
          <a:prstGeom prst="rect">
            <a:avLst/>
          </a:prstGeom>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just">
              <a:spcBef>
                <a:spcPts val="0"/>
              </a:spcBef>
              <a:spcAft>
                <a:spcPts val="0"/>
              </a:spcAft>
              <a:buNone/>
            </a:pPr>
            <a:r>
              <a:rPr lang="pt-BR"/>
              <a:t>Outra estrutura de laço é o </a:t>
            </a:r>
            <a:r>
              <a:rPr b="1" lang="pt-BR"/>
              <a:t>while </a:t>
            </a:r>
            <a:r>
              <a:rPr lang="pt-BR"/>
              <a:t>(enquanto), ele permite que um conjunto de instruções sejam repetidas inúmeras vezes “enquanto” uma condição for verdadeira.</a:t>
            </a:r>
            <a:endParaRPr/>
          </a:p>
          <a:p>
            <a:pPr indent="0" lvl="0" marL="0" rtl="0" algn="just">
              <a:spcBef>
                <a:spcPts val="1600"/>
              </a:spcBef>
              <a:spcAft>
                <a:spcPts val="0"/>
              </a:spcAft>
              <a:buNone/>
            </a:pPr>
            <a:r>
              <a:rPr lang="pt-BR"/>
              <a:t>Por isso, é comum utilizar alguma variável de controle que será modificada dentro do escopo do while para limitar o número de repetições.</a:t>
            </a:r>
            <a:endParaRPr/>
          </a:p>
          <a:p>
            <a:pPr indent="0" lvl="0" marL="0" rtl="0" algn="just">
              <a:spcBef>
                <a:spcPts val="1600"/>
              </a:spcBef>
              <a:spcAft>
                <a:spcPts val="1600"/>
              </a:spcAft>
              <a:buNone/>
            </a:pPr>
            <a:r>
              <a:t/>
            </a:r>
            <a:endParaRPr/>
          </a:p>
        </p:txBody>
      </p:sp>
    </p:spTree>
  </p:cSld>
  <p:clrMapOvr>
    <a:masterClrMapping/>
  </p:clrMapOvr>
</p:sld>
</file>

<file path=ppt/slides/slide4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9" name="Shape 3969"/>
        <p:cNvGrpSpPr/>
        <p:nvPr/>
      </p:nvGrpSpPr>
      <p:grpSpPr>
        <a:xfrm>
          <a:off x="0" y="0"/>
          <a:ext cx="0" cy="0"/>
          <a:chOff x="0" y="0"/>
          <a:chExt cx="0" cy="0"/>
        </a:xfrm>
      </p:grpSpPr>
      <p:sp>
        <p:nvSpPr>
          <p:cNvPr id="3970" name="Google Shape;3970;p49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Prototype (conceitual - parte 2)</a:t>
            </a:r>
            <a:endParaRPr/>
          </a:p>
        </p:txBody>
      </p:sp>
      <p:sp>
        <p:nvSpPr>
          <p:cNvPr id="3971" name="Google Shape;3971;p492"/>
          <p:cNvSpPr txBox="1"/>
          <p:nvPr/>
        </p:nvSpPr>
        <p:spPr>
          <a:xfrm>
            <a:off x="442150" y="1147250"/>
            <a:ext cx="3689700" cy="38934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pt-BR" sz="900">
                <a:solidFill>
                  <a:srgbClr val="008800"/>
                </a:solidFill>
              </a:rPr>
              <a:t>class</a:t>
            </a:r>
            <a:r>
              <a:rPr lang="pt-BR" sz="900">
                <a:solidFill>
                  <a:schemeClr val="dk1"/>
                </a:solidFill>
              </a:rPr>
              <a:t> </a:t>
            </a:r>
            <a:r>
              <a:rPr b="1" lang="pt-BR" sz="900">
                <a:solidFill>
                  <a:srgbClr val="BB0066"/>
                </a:solidFill>
              </a:rPr>
              <a:t>ShallowCopyPrototype</a:t>
            </a:r>
            <a:r>
              <a:rPr lang="pt-BR" sz="900">
                <a:solidFill>
                  <a:schemeClr val="dk1"/>
                </a:solidFill>
              </a:rPr>
              <a:t> </a:t>
            </a:r>
            <a:r>
              <a:rPr b="1" lang="pt-BR" sz="900">
                <a:solidFill>
                  <a:srgbClr val="008800"/>
                </a:solidFill>
              </a:rPr>
              <a:t>extends</a:t>
            </a:r>
            <a:r>
              <a:rPr lang="pt-BR" sz="900">
                <a:solidFill>
                  <a:schemeClr val="dk1"/>
                </a:solidFill>
              </a:rPr>
              <a:t> Prototype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public</a:t>
            </a:r>
            <a:r>
              <a:rPr lang="pt-BR" sz="900">
                <a:solidFill>
                  <a:schemeClr val="dk1"/>
                </a:solidFill>
              </a:rPr>
              <a:t> </a:t>
            </a:r>
            <a:r>
              <a:rPr b="1" lang="pt-BR" sz="900">
                <a:solidFill>
                  <a:srgbClr val="008800"/>
                </a:solidFill>
              </a:rPr>
              <a:t>function</a:t>
            </a:r>
            <a:r>
              <a:rPr lang="pt-BR" sz="900">
                <a:solidFill>
                  <a:schemeClr val="dk1"/>
                </a:solidFill>
              </a:rPr>
              <a:t> </a:t>
            </a:r>
            <a:r>
              <a:rPr b="1" lang="pt-BR" sz="900">
                <a:solidFill>
                  <a:srgbClr val="0066BB"/>
                </a:solidFill>
              </a:rPr>
              <a:t>__clone</a:t>
            </a: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a:t>
            </a:r>
            <a:endParaRPr sz="900">
              <a:solidFill>
                <a:schemeClr val="dk1"/>
              </a:solidFill>
            </a:endParaRPr>
          </a:p>
          <a:p>
            <a:pPr indent="0" lvl="0" marL="0" rtl="0" algn="l">
              <a:spcBef>
                <a:spcPts val="0"/>
              </a:spcBef>
              <a:spcAft>
                <a:spcPts val="0"/>
              </a:spcAft>
              <a:buNone/>
            </a:pPr>
            <a:r>
              <a:rPr b="1" lang="pt-BR" sz="900">
                <a:solidFill>
                  <a:srgbClr val="008800"/>
                </a:solidFill>
              </a:rPr>
              <a:t>class</a:t>
            </a:r>
            <a:r>
              <a:rPr lang="pt-BR" sz="900">
                <a:solidFill>
                  <a:schemeClr val="dk1"/>
                </a:solidFill>
              </a:rPr>
              <a:t> </a:t>
            </a:r>
            <a:r>
              <a:rPr b="1" lang="pt-BR" sz="900">
                <a:solidFill>
                  <a:srgbClr val="BB0066"/>
                </a:solidFill>
              </a:rPr>
              <a:t>DeepCopyPrototype </a:t>
            </a:r>
            <a:r>
              <a:rPr b="1" lang="pt-BR" sz="900">
                <a:solidFill>
                  <a:srgbClr val="008800"/>
                </a:solidFill>
              </a:rPr>
              <a:t>extends</a:t>
            </a:r>
            <a:r>
              <a:rPr lang="pt-BR" sz="900">
                <a:solidFill>
                  <a:schemeClr val="dk1"/>
                </a:solidFill>
              </a:rPr>
              <a:t> Prototype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public</a:t>
            </a:r>
            <a:r>
              <a:rPr lang="pt-BR" sz="900">
                <a:solidFill>
                  <a:schemeClr val="dk1"/>
                </a:solidFill>
              </a:rPr>
              <a:t> </a:t>
            </a:r>
            <a:r>
              <a:rPr b="1" lang="pt-BR" sz="900">
                <a:solidFill>
                  <a:srgbClr val="008800"/>
                </a:solidFill>
              </a:rPr>
              <a:t>function</a:t>
            </a:r>
            <a:r>
              <a:rPr lang="pt-BR" sz="900">
                <a:solidFill>
                  <a:schemeClr val="dk1"/>
                </a:solidFill>
              </a:rPr>
              <a:t> </a:t>
            </a:r>
            <a:r>
              <a:rPr b="1" lang="pt-BR" sz="900">
                <a:solidFill>
                  <a:srgbClr val="0066BB"/>
                </a:solidFill>
              </a:rPr>
              <a:t>__clone</a:t>
            </a: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        </a:t>
            </a:r>
            <a:r>
              <a:rPr lang="pt-BR" sz="900">
                <a:solidFill>
                  <a:srgbClr val="996633"/>
                </a:solidFill>
              </a:rPr>
              <a:t>$this</a:t>
            </a:r>
            <a:r>
              <a:rPr lang="pt-BR" sz="900">
                <a:solidFill>
                  <a:srgbClr val="333333"/>
                </a:solidFill>
              </a:rPr>
              <a:t>-&gt;</a:t>
            </a:r>
            <a:r>
              <a:rPr lang="pt-BR" sz="900">
                <a:solidFill>
                  <a:srgbClr val="0000CC"/>
                </a:solidFill>
              </a:rPr>
              <a:t>setFilho</a:t>
            </a:r>
            <a:r>
              <a:rPr lang="pt-BR" sz="900">
                <a:solidFill>
                  <a:schemeClr val="dk1"/>
                </a:solidFill>
              </a:rPr>
              <a:t>(</a:t>
            </a:r>
            <a:r>
              <a:rPr b="1" lang="pt-BR" sz="900">
                <a:solidFill>
                  <a:srgbClr val="008800"/>
                </a:solidFill>
              </a:rPr>
              <a:t>clone</a:t>
            </a:r>
            <a:r>
              <a:rPr lang="pt-BR" sz="900">
                <a:solidFill>
                  <a:schemeClr val="dk1"/>
                </a:solidFill>
              </a:rPr>
              <a:t> </a:t>
            </a:r>
            <a:r>
              <a:rPr lang="pt-BR" sz="900">
                <a:solidFill>
                  <a:srgbClr val="996633"/>
                </a:solidFill>
              </a:rPr>
              <a:t>$this</a:t>
            </a:r>
            <a:r>
              <a:rPr lang="pt-BR" sz="900">
                <a:solidFill>
                  <a:srgbClr val="333333"/>
                </a:solidFill>
              </a:rPr>
              <a:t>-&gt;</a:t>
            </a:r>
            <a:r>
              <a:rPr lang="pt-BR" sz="900">
                <a:solidFill>
                  <a:srgbClr val="0000CC"/>
                </a:solidFill>
              </a:rPr>
              <a:t>getFilho</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rgbClr val="996633"/>
                </a:solidFill>
              </a:rPr>
              <a:t>$p1</a:t>
            </a:r>
            <a:r>
              <a:rPr lang="pt-BR" sz="900">
                <a:solidFill>
                  <a:schemeClr val="dk1"/>
                </a:solidFill>
              </a:rPr>
              <a:t> </a:t>
            </a:r>
            <a:r>
              <a:rPr lang="pt-BR" sz="900">
                <a:solidFill>
                  <a:srgbClr val="333333"/>
                </a:solidFill>
              </a:rPr>
              <a:t>=</a:t>
            </a:r>
            <a:r>
              <a:rPr lang="pt-BR" sz="900">
                <a:solidFill>
                  <a:schemeClr val="dk1"/>
                </a:solidFill>
              </a:rPr>
              <a:t> </a:t>
            </a:r>
            <a:r>
              <a:rPr b="1" lang="pt-BR" sz="900">
                <a:solidFill>
                  <a:srgbClr val="008800"/>
                </a:solidFill>
              </a:rPr>
              <a:t>new</a:t>
            </a:r>
            <a:r>
              <a:rPr lang="pt-BR" sz="900">
                <a:solidFill>
                  <a:schemeClr val="dk1"/>
                </a:solidFill>
              </a:rPr>
              <a:t> ShallowCopyPrototype(</a:t>
            </a:r>
            <a:r>
              <a:rPr lang="pt-BR" sz="900">
                <a:solidFill>
                  <a:schemeClr val="dk1"/>
                </a:solidFill>
                <a:highlight>
                  <a:srgbClr val="FFF0F0"/>
                </a:highlight>
              </a:rPr>
              <a:t>'p001'</a:t>
            </a:r>
            <a:r>
              <a:rPr lang="pt-BR" sz="900">
                <a:solidFill>
                  <a:schemeClr val="dk1"/>
                </a:solidFill>
              </a:rPr>
              <a:t>, </a:t>
            </a:r>
            <a:r>
              <a:rPr b="1" lang="pt-BR" sz="900">
                <a:solidFill>
                  <a:srgbClr val="008800"/>
                </a:solidFill>
              </a:rPr>
              <a:t>new</a:t>
            </a:r>
            <a:r>
              <a:rPr lang="pt-BR" sz="900">
                <a:solidFill>
                  <a:schemeClr val="dk1"/>
                </a:solidFill>
              </a:rPr>
              <a:t> ProdutoFilho(</a:t>
            </a:r>
            <a:r>
              <a:rPr lang="pt-BR" sz="900">
                <a:solidFill>
                  <a:schemeClr val="dk1"/>
                </a:solidFill>
                <a:highlight>
                  <a:srgbClr val="FFF0F0"/>
                </a:highlight>
              </a:rPr>
              <a:t>'filho1'</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rgbClr val="996633"/>
                </a:solidFill>
              </a:rPr>
              <a:t>$p2</a:t>
            </a:r>
            <a:r>
              <a:rPr lang="pt-BR" sz="900">
                <a:solidFill>
                  <a:schemeClr val="dk1"/>
                </a:solidFill>
              </a:rPr>
              <a:t> </a:t>
            </a:r>
            <a:r>
              <a:rPr lang="pt-BR" sz="900">
                <a:solidFill>
                  <a:srgbClr val="333333"/>
                </a:solidFill>
              </a:rPr>
              <a:t>=</a:t>
            </a:r>
            <a:r>
              <a:rPr lang="pt-BR" sz="900">
                <a:solidFill>
                  <a:schemeClr val="dk1"/>
                </a:solidFill>
              </a:rPr>
              <a:t> </a:t>
            </a:r>
            <a:r>
              <a:rPr b="1" lang="pt-BR" sz="900">
                <a:solidFill>
                  <a:srgbClr val="008800"/>
                </a:solidFill>
              </a:rPr>
              <a:t>new</a:t>
            </a:r>
            <a:r>
              <a:rPr lang="pt-BR" sz="900">
                <a:solidFill>
                  <a:schemeClr val="dk1"/>
                </a:solidFill>
              </a:rPr>
              <a:t> DeepCopyPrototype(</a:t>
            </a:r>
            <a:r>
              <a:rPr lang="pt-BR" sz="900">
                <a:solidFill>
                  <a:schemeClr val="dk1"/>
                </a:solidFill>
                <a:highlight>
                  <a:srgbClr val="FFF0F0"/>
                </a:highlight>
              </a:rPr>
              <a:t>'p002'</a:t>
            </a:r>
            <a:r>
              <a:rPr lang="pt-BR" sz="900">
                <a:solidFill>
                  <a:schemeClr val="dk1"/>
                </a:solidFill>
              </a:rPr>
              <a:t>, </a:t>
            </a:r>
            <a:r>
              <a:rPr b="1" lang="pt-BR" sz="900">
                <a:solidFill>
                  <a:srgbClr val="008800"/>
                </a:solidFill>
              </a:rPr>
              <a:t>new</a:t>
            </a:r>
            <a:r>
              <a:rPr lang="pt-BR" sz="900">
                <a:solidFill>
                  <a:schemeClr val="dk1"/>
                </a:solidFill>
              </a:rPr>
              <a:t> ProdutoFilho(</a:t>
            </a:r>
            <a:r>
              <a:rPr lang="pt-BR" sz="900">
                <a:solidFill>
                  <a:schemeClr val="dk1"/>
                </a:solidFill>
                <a:highlight>
                  <a:srgbClr val="FFF0F0"/>
                </a:highlight>
              </a:rPr>
              <a:t>'filho2'</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rgbClr val="996633"/>
                </a:solidFill>
              </a:rPr>
              <a:t>$p3</a:t>
            </a:r>
            <a:r>
              <a:rPr lang="pt-BR" sz="900">
                <a:solidFill>
                  <a:schemeClr val="dk1"/>
                </a:solidFill>
              </a:rPr>
              <a:t> </a:t>
            </a:r>
            <a:r>
              <a:rPr lang="pt-BR" sz="900">
                <a:solidFill>
                  <a:srgbClr val="333333"/>
                </a:solidFill>
              </a:rPr>
              <a:t>=</a:t>
            </a:r>
            <a:r>
              <a:rPr lang="pt-BR" sz="900">
                <a:solidFill>
                  <a:schemeClr val="dk1"/>
                </a:solidFill>
              </a:rPr>
              <a:t> </a:t>
            </a:r>
            <a:r>
              <a:rPr b="1" lang="pt-BR" sz="900">
                <a:solidFill>
                  <a:srgbClr val="008800"/>
                </a:solidFill>
              </a:rPr>
              <a:t>clone</a:t>
            </a:r>
            <a:r>
              <a:rPr lang="pt-BR" sz="900">
                <a:solidFill>
                  <a:schemeClr val="dk1"/>
                </a:solidFill>
              </a:rPr>
              <a:t> </a:t>
            </a:r>
            <a:r>
              <a:rPr lang="pt-BR" sz="900">
                <a:solidFill>
                  <a:srgbClr val="996633"/>
                </a:solidFill>
              </a:rPr>
              <a:t>$p1</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rgbClr val="996633"/>
                </a:solidFill>
              </a:rPr>
              <a:t>$p4</a:t>
            </a:r>
            <a:r>
              <a:rPr lang="pt-BR" sz="900">
                <a:solidFill>
                  <a:schemeClr val="dk1"/>
                </a:solidFill>
              </a:rPr>
              <a:t> </a:t>
            </a:r>
            <a:r>
              <a:rPr lang="pt-BR" sz="900">
                <a:solidFill>
                  <a:srgbClr val="333333"/>
                </a:solidFill>
              </a:rPr>
              <a:t>=</a:t>
            </a:r>
            <a:r>
              <a:rPr lang="pt-BR" sz="900">
                <a:solidFill>
                  <a:schemeClr val="dk1"/>
                </a:solidFill>
              </a:rPr>
              <a:t> </a:t>
            </a:r>
            <a:r>
              <a:rPr b="1" lang="pt-BR" sz="900">
                <a:solidFill>
                  <a:srgbClr val="008800"/>
                </a:solidFill>
              </a:rPr>
              <a:t>clone</a:t>
            </a:r>
            <a:r>
              <a:rPr lang="pt-BR" sz="900">
                <a:solidFill>
                  <a:schemeClr val="dk1"/>
                </a:solidFill>
              </a:rPr>
              <a:t> </a:t>
            </a:r>
            <a:r>
              <a:rPr lang="pt-BR" sz="900">
                <a:solidFill>
                  <a:srgbClr val="996633"/>
                </a:solidFill>
              </a:rPr>
              <a:t>$p2</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rgbClr val="996633"/>
                </a:solidFill>
              </a:rPr>
              <a:t>$p3</a:t>
            </a:r>
            <a:r>
              <a:rPr lang="pt-BR" sz="900">
                <a:solidFill>
                  <a:srgbClr val="333333"/>
                </a:solidFill>
              </a:rPr>
              <a:t>-&gt;</a:t>
            </a:r>
            <a:r>
              <a:rPr lang="pt-BR" sz="900">
                <a:solidFill>
                  <a:srgbClr val="0000CC"/>
                </a:solidFill>
              </a:rPr>
              <a:t>getFilho</a:t>
            </a:r>
            <a:r>
              <a:rPr lang="pt-BR" sz="900">
                <a:solidFill>
                  <a:schemeClr val="dk1"/>
                </a:solidFill>
              </a:rPr>
              <a:t>()</a:t>
            </a:r>
            <a:r>
              <a:rPr lang="pt-BR" sz="900">
                <a:solidFill>
                  <a:srgbClr val="333333"/>
                </a:solidFill>
              </a:rPr>
              <a:t>-&gt;</a:t>
            </a:r>
            <a:r>
              <a:rPr lang="pt-BR" sz="900">
                <a:solidFill>
                  <a:srgbClr val="0000CC"/>
                </a:solidFill>
              </a:rPr>
              <a:t>nome</a:t>
            </a:r>
            <a:r>
              <a:rPr lang="pt-BR" sz="900">
                <a:solidFill>
                  <a:schemeClr val="dk1"/>
                </a:solidFill>
              </a:rPr>
              <a:t> </a:t>
            </a:r>
            <a:r>
              <a:rPr lang="pt-BR" sz="900">
                <a:solidFill>
                  <a:srgbClr val="333333"/>
                </a:solidFill>
              </a:rPr>
              <a:t>=</a:t>
            </a:r>
            <a:r>
              <a:rPr lang="pt-BR" sz="900">
                <a:solidFill>
                  <a:schemeClr val="dk1"/>
                </a:solidFill>
              </a:rPr>
              <a:t> </a:t>
            </a:r>
            <a:r>
              <a:rPr lang="pt-BR" sz="900">
                <a:solidFill>
                  <a:schemeClr val="dk1"/>
                </a:solidFill>
                <a:highlight>
                  <a:srgbClr val="FFF0F0"/>
                </a:highlight>
              </a:rPr>
              <a:t>'filho 3'</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rgbClr val="996633"/>
                </a:solidFill>
              </a:rPr>
              <a:t>$p4</a:t>
            </a:r>
            <a:r>
              <a:rPr lang="pt-BR" sz="900">
                <a:solidFill>
                  <a:srgbClr val="333333"/>
                </a:solidFill>
              </a:rPr>
              <a:t>-&gt;</a:t>
            </a:r>
            <a:r>
              <a:rPr lang="pt-BR" sz="900">
                <a:solidFill>
                  <a:srgbClr val="0000CC"/>
                </a:solidFill>
              </a:rPr>
              <a:t>getFilho</a:t>
            </a:r>
            <a:r>
              <a:rPr lang="pt-BR" sz="900">
                <a:solidFill>
                  <a:schemeClr val="dk1"/>
                </a:solidFill>
              </a:rPr>
              <a:t>()</a:t>
            </a:r>
            <a:r>
              <a:rPr lang="pt-BR" sz="900">
                <a:solidFill>
                  <a:srgbClr val="333333"/>
                </a:solidFill>
              </a:rPr>
              <a:t>-&gt;</a:t>
            </a:r>
            <a:r>
              <a:rPr lang="pt-BR" sz="900">
                <a:solidFill>
                  <a:srgbClr val="0000CC"/>
                </a:solidFill>
              </a:rPr>
              <a:t>nome</a:t>
            </a:r>
            <a:r>
              <a:rPr lang="pt-BR" sz="900">
                <a:solidFill>
                  <a:schemeClr val="dk1"/>
                </a:solidFill>
              </a:rPr>
              <a:t> </a:t>
            </a:r>
            <a:r>
              <a:rPr lang="pt-BR" sz="900">
                <a:solidFill>
                  <a:srgbClr val="333333"/>
                </a:solidFill>
              </a:rPr>
              <a:t>=</a:t>
            </a:r>
            <a:r>
              <a:rPr lang="pt-BR" sz="900">
                <a:solidFill>
                  <a:schemeClr val="dk1"/>
                </a:solidFill>
              </a:rPr>
              <a:t> </a:t>
            </a:r>
            <a:r>
              <a:rPr lang="pt-BR" sz="900">
                <a:solidFill>
                  <a:schemeClr val="dk1"/>
                </a:solidFill>
                <a:highlight>
                  <a:srgbClr val="FFF0F0"/>
                </a:highlight>
              </a:rPr>
              <a:t>'filho 4'</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rgbClr val="007020"/>
                </a:solidFill>
              </a:rPr>
              <a:t>var_dump</a:t>
            </a:r>
            <a:r>
              <a:rPr lang="pt-BR" sz="900">
                <a:solidFill>
                  <a:schemeClr val="dk1"/>
                </a:solidFill>
              </a:rPr>
              <a:t>(</a:t>
            </a:r>
            <a:r>
              <a:rPr lang="pt-BR" sz="900">
                <a:solidFill>
                  <a:srgbClr val="996633"/>
                </a:solidFill>
              </a:rPr>
              <a:t>$p1</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rgbClr val="007020"/>
                </a:solidFill>
              </a:rPr>
              <a:t>var_dump</a:t>
            </a:r>
            <a:r>
              <a:rPr lang="pt-BR" sz="900">
                <a:solidFill>
                  <a:schemeClr val="dk1"/>
                </a:solidFill>
              </a:rPr>
              <a:t>(</a:t>
            </a:r>
            <a:r>
              <a:rPr lang="pt-BR" sz="900">
                <a:solidFill>
                  <a:srgbClr val="996633"/>
                </a:solidFill>
              </a:rPr>
              <a:t>$p2</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rgbClr val="007020"/>
                </a:solidFill>
              </a:rPr>
              <a:t>var_dump</a:t>
            </a:r>
            <a:r>
              <a:rPr lang="pt-BR" sz="900">
                <a:solidFill>
                  <a:schemeClr val="dk1"/>
                </a:solidFill>
              </a:rPr>
              <a:t>(</a:t>
            </a:r>
            <a:r>
              <a:rPr lang="pt-BR" sz="900">
                <a:solidFill>
                  <a:srgbClr val="996633"/>
                </a:solidFill>
              </a:rPr>
              <a:t>$p3</a:t>
            </a:r>
            <a:r>
              <a:rPr lang="pt-BR" sz="900">
                <a:solidFill>
                  <a:schemeClr val="dk1"/>
                </a:solidFill>
              </a:rPr>
              <a:t>);</a:t>
            </a:r>
            <a:endParaRPr sz="900">
              <a:solidFill>
                <a:schemeClr val="dk1"/>
              </a:solidFill>
            </a:endParaRPr>
          </a:p>
          <a:p>
            <a:pPr indent="0" lvl="0" marL="0" rtl="0" algn="l">
              <a:lnSpc>
                <a:spcPct val="125000"/>
              </a:lnSpc>
              <a:spcBef>
                <a:spcPts val="0"/>
              </a:spcBef>
              <a:spcAft>
                <a:spcPts val="0"/>
              </a:spcAft>
              <a:buNone/>
            </a:pPr>
            <a:r>
              <a:rPr lang="pt-BR" sz="900">
                <a:solidFill>
                  <a:srgbClr val="007020"/>
                </a:solidFill>
              </a:rPr>
              <a:t>var_dump</a:t>
            </a:r>
            <a:r>
              <a:rPr lang="pt-BR" sz="900">
                <a:solidFill>
                  <a:schemeClr val="dk1"/>
                </a:solidFill>
              </a:rPr>
              <a:t>(</a:t>
            </a:r>
            <a:r>
              <a:rPr lang="pt-BR" sz="900">
                <a:solidFill>
                  <a:srgbClr val="996633"/>
                </a:solidFill>
              </a:rPr>
              <a:t>$p4</a:t>
            </a:r>
            <a:r>
              <a:rPr lang="pt-BR" sz="900">
                <a:solidFill>
                  <a:schemeClr val="dk1"/>
                </a:solidFill>
              </a:rPr>
              <a:t>);</a:t>
            </a:r>
            <a:endParaRPr sz="900"/>
          </a:p>
        </p:txBody>
      </p:sp>
      <p:pic>
        <p:nvPicPr>
          <p:cNvPr id="3972" name="Google Shape;3972;p492"/>
          <p:cNvPicPr preferRelativeResize="0"/>
          <p:nvPr/>
        </p:nvPicPr>
        <p:blipFill>
          <a:blip r:embed="rId3">
            <a:alphaModFix/>
          </a:blip>
          <a:stretch>
            <a:fillRect/>
          </a:stretch>
        </p:blipFill>
        <p:spPr>
          <a:xfrm>
            <a:off x="4523150" y="1482775"/>
            <a:ext cx="3505200" cy="2771775"/>
          </a:xfrm>
          <a:prstGeom prst="rect">
            <a:avLst/>
          </a:prstGeom>
          <a:noFill/>
          <a:ln>
            <a:noFill/>
          </a:ln>
        </p:spPr>
      </p:pic>
    </p:spTree>
  </p:cSld>
  <p:clrMapOvr>
    <a:masterClrMapping/>
  </p:clrMapOvr>
</p:sld>
</file>

<file path=ppt/slides/slide4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6" name="Shape 3976"/>
        <p:cNvGrpSpPr/>
        <p:nvPr/>
      </p:nvGrpSpPr>
      <p:grpSpPr>
        <a:xfrm>
          <a:off x="0" y="0"/>
          <a:ext cx="0" cy="0"/>
          <a:chOff x="0" y="0"/>
          <a:chExt cx="0" cy="0"/>
        </a:xfrm>
      </p:grpSpPr>
      <p:sp>
        <p:nvSpPr>
          <p:cNvPr id="3977" name="Google Shape;3977;p49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Prototype (exemplo - parte 1)</a:t>
            </a:r>
            <a:endParaRPr/>
          </a:p>
        </p:txBody>
      </p:sp>
      <p:sp>
        <p:nvSpPr>
          <p:cNvPr id="3978" name="Google Shape;3978;p493"/>
          <p:cNvSpPr txBox="1"/>
          <p:nvPr/>
        </p:nvSpPr>
        <p:spPr>
          <a:xfrm>
            <a:off x="311700" y="1071750"/>
            <a:ext cx="5472300" cy="39879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pt-BR" sz="900">
                <a:solidFill>
                  <a:srgbClr val="557799"/>
                </a:solidFill>
              </a:rPr>
              <a:t>&lt;?php</a:t>
            </a:r>
            <a:endParaRPr sz="900">
              <a:solidFill>
                <a:schemeClr val="dk1"/>
              </a:solidFill>
            </a:endParaRPr>
          </a:p>
          <a:p>
            <a:pPr indent="0" lvl="0" marL="0" rtl="0" algn="l">
              <a:lnSpc>
                <a:spcPct val="100000"/>
              </a:lnSpc>
              <a:spcBef>
                <a:spcPts val="0"/>
              </a:spcBef>
              <a:spcAft>
                <a:spcPts val="0"/>
              </a:spcAft>
              <a:buNone/>
            </a:pPr>
            <a:r>
              <a:rPr b="1" lang="pt-BR" sz="900">
                <a:solidFill>
                  <a:srgbClr val="008800"/>
                </a:solidFill>
              </a:rPr>
              <a:t>abstract</a:t>
            </a:r>
            <a:r>
              <a:rPr lang="pt-BR" sz="900">
                <a:solidFill>
                  <a:schemeClr val="dk1"/>
                </a:solidFill>
              </a:rPr>
              <a:t> </a:t>
            </a:r>
            <a:r>
              <a:rPr b="1" lang="pt-BR" sz="900">
                <a:solidFill>
                  <a:srgbClr val="008800"/>
                </a:solidFill>
              </a:rPr>
              <a:t>class</a:t>
            </a:r>
            <a:r>
              <a:rPr lang="pt-BR" sz="900">
                <a:solidFill>
                  <a:schemeClr val="dk1"/>
                </a:solidFill>
              </a:rPr>
              <a:t> </a:t>
            </a:r>
            <a:r>
              <a:rPr b="1" lang="pt-BR" sz="900">
                <a:solidFill>
                  <a:srgbClr val="BB0066"/>
                </a:solidFill>
              </a:rPr>
              <a:t>TermoContratual</a:t>
            </a:r>
            <a:r>
              <a:rPr lang="pt-BR" sz="900">
                <a:solidFill>
                  <a:schemeClr val="dk1"/>
                </a:solidFill>
              </a:rPr>
              <a:t> {</a:t>
            </a:r>
            <a:endParaRPr sz="900">
              <a:solidFill>
                <a:schemeClr val="dk1"/>
              </a:solidFill>
            </a:endParaRPr>
          </a:p>
          <a:p>
            <a:pPr indent="0" lvl="0" marL="0" rtl="0" algn="l">
              <a:lnSpc>
                <a:spcPct val="100000"/>
              </a:lnSpc>
              <a:spcBef>
                <a:spcPts val="0"/>
              </a:spcBef>
              <a:spcAft>
                <a:spcPts val="0"/>
              </a:spcAft>
              <a:buNone/>
            </a:pPr>
            <a:r>
              <a:t/>
            </a:r>
            <a:endParaRPr sz="900">
              <a:solidFill>
                <a:schemeClr val="dk1"/>
              </a:solidFill>
            </a:endParaRPr>
          </a:p>
          <a:p>
            <a:pPr indent="0" lvl="0" marL="0" rtl="0" algn="l">
              <a:lnSpc>
                <a:spcPct val="100000"/>
              </a:lnSpc>
              <a:spcBef>
                <a:spcPts val="0"/>
              </a:spcBef>
              <a:spcAft>
                <a:spcPts val="0"/>
              </a:spcAft>
              <a:buNone/>
            </a:pPr>
            <a:r>
              <a:rPr lang="pt-BR" sz="900">
                <a:solidFill>
                  <a:schemeClr val="dk1"/>
                </a:solidFill>
              </a:rPr>
              <a:t>    </a:t>
            </a:r>
            <a:r>
              <a:rPr b="1" lang="pt-BR" sz="900">
                <a:solidFill>
                  <a:srgbClr val="008800"/>
                </a:solidFill>
              </a:rPr>
              <a:t>private</a:t>
            </a:r>
            <a:r>
              <a:rPr lang="pt-BR" sz="900">
                <a:solidFill>
                  <a:schemeClr val="dk1"/>
                </a:solidFill>
              </a:rPr>
              <a:t> string </a:t>
            </a:r>
            <a:r>
              <a:rPr lang="pt-BR" sz="900">
                <a:solidFill>
                  <a:srgbClr val="996633"/>
                </a:solidFill>
              </a:rPr>
              <a:t>$nomeContratada</a:t>
            </a:r>
            <a:r>
              <a:rPr lang="pt-BR" sz="900">
                <a:solidFill>
                  <a:schemeClr val="dk1"/>
                </a:solidFill>
              </a:rPr>
              <a:t>;</a:t>
            </a:r>
            <a:endParaRPr sz="900">
              <a:solidFill>
                <a:schemeClr val="dk1"/>
              </a:solidFill>
            </a:endParaRPr>
          </a:p>
          <a:p>
            <a:pPr indent="0" lvl="0" marL="0" rtl="0" algn="l">
              <a:lnSpc>
                <a:spcPct val="100000"/>
              </a:lnSpc>
              <a:spcBef>
                <a:spcPts val="0"/>
              </a:spcBef>
              <a:spcAft>
                <a:spcPts val="0"/>
              </a:spcAft>
              <a:buNone/>
            </a:pPr>
            <a:r>
              <a:rPr lang="pt-BR" sz="900">
                <a:solidFill>
                  <a:schemeClr val="dk1"/>
                </a:solidFill>
              </a:rPr>
              <a:t>    </a:t>
            </a:r>
            <a:r>
              <a:rPr b="1" lang="pt-BR" sz="900">
                <a:solidFill>
                  <a:srgbClr val="008800"/>
                </a:solidFill>
              </a:rPr>
              <a:t>private</a:t>
            </a:r>
            <a:r>
              <a:rPr lang="pt-BR" sz="900">
                <a:solidFill>
                  <a:schemeClr val="dk1"/>
                </a:solidFill>
              </a:rPr>
              <a:t> string </a:t>
            </a:r>
            <a:r>
              <a:rPr lang="pt-BR" sz="900">
                <a:solidFill>
                  <a:srgbClr val="996633"/>
                </a:solidFill>
              </a:rPr>
              <a:t>$numeroContrato</a:t>
            </a:r>
            <a:r>
              <a:rPr lang="pt-BR" sz="900">
                <a:solidFill>
                  <a:schemeClr val="dk1"/>
                </a:solidFill>
              </a:rPr>
              <a:t>;</a:t>
            </a:r>
            <a:endParaRPr sz="900">
              <a:solidFill>
                <a:schemeClr val="dk1"/>
              </a:solidFill>
            </a:endParaRPr>
          </a:p>
          <a:p>
            <a:pPr indent="0" lvl="0" marL="0" rtl="0" algn="l">
              <a:lnSpc>
                <a:spcPct val="100000"/>
              </a:lnSpc>
              <a:spcBef>
                <a:spcPts val="0"/>
              </a:spcBef>
              <a:spcAft>
                <a:spcPts val="0"/>
              </a:spcAft>
              <a:buNone/>
            </a:pPr>
            <a:r>
              <a:rPr lang="pt-BR" sz="900">
                <a:solidFill>
                  <a:schemeClr val="dk1"/>
                </a:solidFill>
              </a:rPr>
              <a:t>    </a:t>
            </a:r>
            <a:r>
              <a:rPr b="1" lang="pt-BR" sz="900">
                <a:solidFill>
                  <a:srgbClr val="008800"/>
                </a:solidFill>
              </a:rPr>
              <a:t>private</a:t>
            </a:r>
            <a:r>
              <a:rPr lang="pt-BR" sz="900">
                <a:solidFill>
                  <a:schemeClr val="dk1"/>
                </a:solidFill>
              </a:rPr>
              <a:t> string </a:t>
            </a:r>
            <a:r>
              <a:rPr lang="pt-BR" sz="900">
                <a:solidFill>
                  <a:srgbClr val="996633"/>
                </a:solidFill>
              </a:rPr>
              <a:t>$template</a:t>
            </a:r>
            <a:r>
              <a:rPr lang="pt-BR" sz="900">
                <a:solidFill>
                  <a:schemeClr val="dk1"/>
                </a:solidFill>
              </a:rPr>
              <a:t>;</a:t>
            </a:r>
            <a:endParaRPr sz="900">
              <a:solidFill>
                <a:schemeClr val="dk1"/>
              </a:solidFill>
            </a:endParaRPr>
          </a:p>
          <a:p>
            <a:pPr indent="0" lvl="0" marL="0" rtl="0" algn="l">
              <a:lnSpc>
                <a:spcPct val="100000"/>
              </a:lnSpc>
              <a:spcBef>
                <a:spcPts val="0"/>
              </a:spcBef>
              <a:spcAft>
                <a:spcPts val="0"/>
              </a:spcAft>
              <a:buNone/>
            </a:pPr>
            <a:r>
              <a:t/>
            </a:r>
            <a:endParaRPr sz="900">
              <a:solidFill>
                <a:schemeClr val="dk1"/>
              </a:solidFill>
            </a:endParaRPr>
          </a:p>
          <a:p>
            <a:pPr indent="0" lvl="0" marL="0" rtl="0" algn="l">
              <a:lnSpc>
                <a:spcPct val="100000"/>
              </a:lnSpc>
              <a:spcBef>
                <a:spcPts val="0"/>
              </a:spcBef>
              <a:spcAft>
                <a:spcPts val="0"/>
              </a:spcAft>
              <a:buNone/>
            </a:pPr>
            <a:r>
              <a:rPr lang="pt-BR" sz="900">
                <a:solidFill>
                  <a:schemeClr val="dk1"/>
                </a:solidFill>
              </a:rPr>
              <a:t>    </a:t>
            </a:r>
            <a:r>
              <a:rPr b="1" lang="pt-BR" sz="900">
                <a:solidFill>
                  <a:srgbClr val="008800"/>
                </a:solidFill>
              </a:rPr>
              <a:t>function</a:t>
            </a:r>
            <a:r>
              <a:rPr lang="pt-BR" sz="900">
                <a:solidFill>
                  <a:schemeClr val="dk1"/>
                </a:solidFill>
              </a:rPr>
              <a:t> </a:t>
            </a:r>
            <a:r>
              <a:rPr b="1" lang="pt-BR" sz="900">
                <a:solidFill>
                  <a:srgbClr val="0066BB"/>
                </a:solidFill>
              </a:rPr>
              <a:t>__construct</a:t>
            </a:r>
            <a:r>
              <a:rPr lang="pt-BR" sz="900">
                <a:solidFill>
                  <a:schemeClr val="dk1"/>
                </a:solidFill>
              </a:rPr>
              <a:t>(string </a:t>
            </a:r>
            <a:r>
              <a:rPr lang="pt-BR" sz="900">
                <a:solidFill>
                  <a:srgbClr val="996633"/>
                </a:solidFill>
              </a:rPr>
              <a:t>$nomeContratada</a:t>
            </a:r>
            <a:r>
              <a:rPr lang="pt-BR" sz="900">
                <a:solidFill>
                  <a:schemeClr val="dk1"/>
                </a:solidFill>
              </a:rPr>
              <a:t>, string </a:t>
            </a:r>
            <a:r>
              <a:rPr lang="pt-BR" sz="900">
                <a:solidFill>
                  <a:srgbClr val="996633"/>
                </a:solidFill>
              </a:rPr>
              <a:t>$numeroContrato</a:t>
            </a:r>
            <a:r>
              <a:rPr lang="pt-BR" sz="900">
                <a:solidFill>
                  <a:schemeClr val="dk1"/>
                </a:solidFill>
              </a:rPr>
              <a:t>) {</a:t>
            </a:r>
            <a:endParaRPr sz="900">
              <a:solidFill>
                <a:schemeClr val="dk1"/>
              </a:solidFill>
            </a:endParaRPr>
          </a:p>
          <a:p>
            <a:pPr indent="0" lvl="0" marL="0" rtl="0" algn="l">
              <a:lnSpc>
                <a:spcPct val="100000"/>
              </a:lnSpc>
              <a:spcBef>
                <a:spcPts val="0"/>
              </a:spcBef>
              <a:spcAft>
                <a:spcPts val="0"/>
              </a:spcAft>
              <a:buNone/>
            </a:pPr>
            <a:r>
              <a:rPr lang="pt-BR" sz="900">
                <a:solidFill>
                  <a:schemeClr val="dk1"/>
                </a:solidFill>
              </a:rPr>
              <a:t>        </a:t>
            </a:r>
            <a:r>
              <a:rPr lang="pt-BR" sz="900">
                <a:solidFill>
                  <a:srgbClr val="996633"/>
                </a:solidFill>
              </a:rPr>
              <a:t>$this</a:t>
            </a:r>
            <a:r>
              <a:rPr lang="pt-BR" sz="900">
                <a:solidFill>
                  <a:srgbClr val="333333"/>
                </a:solidFill>
              </a:rPr>
              <a:t>-&gt;</a:t>
            </a:r>
            <a:r>
              <a:rPr lang="pt-BR" sz="900">
                <a:solidFill>
                  <a:srgbClr val="0000CC"/>
                </a:solidFill>
              </a:rPr>
              <a:t>nomeContratada</a:t>
            </a:r>
            <a:r>
              <a:rPr lang="pt-BR" sz="900">
                <a:solidFill>
                  <a:schemeClr val="dk1"/>
                </a:solidFill>
              </a:rPr>
              <a:t> </a:t>
            </a:r>
            <a:r>
              <a:rPr lang="pt-BR" sz="900">
                <a:solidFill>
                  <a:srgbClr val="333333"/>
                </a:solidFill>
              </a:rPr>
              <a:t>=</a:t>
            </a:r>
            <a:r>
              <a:rPr lang="pt-BR" sz="900">
                <a:solidFill>
                  <a:schemeClr val="dk1"/>
                </a:solidFill>
              </a:rPr>
              <a:t> </a:t>
            </a:r>
            <a:r>
              <a:rPr lang="pt-BR" sz="900">
                <a:solidFill>
                  <a:srgbClr val="996633"/>
                </a:solidFill>
              </a:rPr>
              <a:t>$nomeContratada</a:t>
            </a:r>
            <a:r>
              <a:rPr lang="pt-BR" sz="900">
                <a:solidFill>
                  <a:schemeClr val="dk1"/>
                </a:solidFill>
              </a:rPr>
              <a:t>;</a:t>
            </a:r>
            <a:endParaRPr sz="900">
              <a:solidFill>
                <a:schemeClr val="dk1"/>
              </a:solidFill>
            </a:endParaRPr>
          </a:p>
          <a:p>
            <a:pPr indent="0" lvl="0" marL="0" rtl="0" algn="l">
              <a:lnSpc>
                <a:spcPct val="100000"/>
              </a:lnSpc>
              <a:spcBef>
                <a:spcPts val="0"/>
              </a:spcBef>
              <a:spcAft>
                <a:spcPts val="0"/>
              </a:spcAft>
              <a:buNone/>
            </a:pPr>
            <a:r>
              <a:rPr lang="pt-BR" sz="900">
                <a:solidFill>
                  <a:schemeClr val="dk1"/>
                </a:solidFill>
              </a:rPr>
              <a:t>        </a:t>
            </a:r>
            <a:r>
              <a:rPr lang="pt-BR" sz="900">
                <a:solidFill>
                  <a:srgbClr val="996633"/>
                </a:solidFill>
              </a:rPr>
              <a:t>$this</a:t>
            </a:r>
            <a:r>
              <a:rPr lang="pt-BR" sz="900">
                <a:solidFill>
                  <a:srgbClr val="333333"/>
                </a:solidFill>
              </a:rPr>
              <a:t>-&gt;</a:t>
            </a:r>
            <a:r>
              <a:rPr lang="pt-BR" sz="900">
                <a:solidFill>
                  <a:srgbClr val="0000CC"/>
                </a:solidFill>
              </a:rPr>
              <a:t>numeroContrato</a:t>
            </a:r>
            <a:r>
              <a:rPr lang="pt-BR" sz="900">
                <a:solidFill>
                  <a:schemeClr val="dk1"/>
                </a:solidFill>
              </a:rPr>
              <a:t> </a:t>
            </a:r>
            <a:r>
              <a:rPr lang="pt-BR" sz="900">
                <a:solidFill>
                  <a:srgbClr val="333333"/>
                </a:solidFill>
              </a:rPr>
              <a:t>=</a:t>
            </a:r>
            <a:r>
              <a:rPr lang="pt-BR" sz="900">
                <a:solidFill>
                  <a:schemeClr val="dk1"/>
                </a:solidFill>
              </a:rPr>
              <a:t> </a:t>
            </a:r>
            <a:r>
              <a:rPr lang="pt-BR" sz="900">
                <a:solidFill>
                  <a:srgbClr val="996633"/>
                </a:solidFill>
              </a:rPr>
              <a:t>$numeroContrato</a:t>
            </a:r>
            <a:r>
              <a:rPr lang="pt-BR" sz="900">
                <a:solidFill>
                  <a:schemeClr val="dk1"/>
                </a:solidFill>
              </a:rPr>
              <a:t>;</a:t>
            </a:r>
            <a:endParaRPr sz="900">
              <a:solidFill>
                <a:schemeClr val="dk1"/>
              </a:solidFill>
            </a:endParaRPr>
          </a:p>
          <a:p>
            <a:pPr indent="0" lvl="0" marL="0" rtl="0" algn="l">
              <a:lnSpc>
                <a:spcPct val="100000"/>
              </a:lnSpc>
              <a:spcBef>
                <a:spcPts val="0"/>
              </a:spcBef>
              <a:spcAft>
                <a:spcPts val="0"/>
              </a:spcAft>
              <a:buNone/>
            </a:pPr>
            <a:r>
              <a:rPr lang="pt-BR" sz="900">
                <a:solidFill>
                  <a:schemeClr val="dk1"/>
                </a:solidFill>
              </a:rPr>
              <a:t>        </a:t>
            </a:r>
            <a:r>
              <a:rPr lang="pt-BR" sz="900">
                <a:solidFill>
                  <a:srgbClr val="996633"/>
                </a:solidFill>
              </a:rPr>
              <a:t>$this</a:t>
            </a:r>
            <a:r>
              <a:rPr lang="pt-BR" sz="900">
                <a:solidFill>
                  <a:srgbClr val="333333"/>
                </a:solidFill>
              </a:rPr>
              <a:t>-&gt;</a:t>
            </a:r>
            <a:r>
              <a:rPr lang="pt-BR" sz="900">
                <a:solidFill>
                  <a:srgbClr val="0000CC"/>
                </a:solidFill>
              </a:rPr>
              <a:t>template</a:t>
            </a:r>
            <a:r>
              <a:rPr lang="pt-BR" sz="900">
                <a:solidFill>
                  <a:schemeClr val="dk1"/>
                </a:solidFill>
              </a:rPr>
              <a:t> </a:t>
            </a:r>
            <a:r>
              <a:rPr lang="pt-BR" sz="900">
                <a:solidFill>
                  <a:srgbClr val="333333"/>
                </a:solidFill>
              </a:rPr>
              <a:t>=</a:t>
            </a:r>
            <a:r>
              <a:rPr lang="pt-BR" sz="900">
                <a:solidFill>
                  <a:schemeClr val="dk1"/>
                </a:solidFill>
              </a:rPr>
              <a:t> </a:t>
            </a:r>
            <a:r>
              <a:rPr lang="pt-BR" sz="900">
                <a:solidFill>
                  <a:srgbClr val="007020"/>
                </a:solidFill>
              </a:rPr>
              <a:t>file_get_contents</a:t>
            </a:r>
            <a:r>
              <a:rPr lang="pt-BR" sz="900">
                <a:solidFill>
                  <a:schemeClr val="dk1"/>
                </a:solidFill>
              </a:rPr>
              <a:t>(</a:t>
            </a:r>
            <a:r>
              <a:rPr lang="pt-BR" sz="900">
                <a:solidFill>
                  <a:srgbClr val="996633"/>
                </a:solidFill>
              </a:rPr>
              <a:t>$this</a:t>
            </a:r>
            <a:r>
              <a:rPr lang="pt-BR" sz="900">
                <a:solidFill>
                  <a:srgbClr val="333333"/>
                </a:solidFill>
              </a:rPr>
              <a:t>-&gt;</a:t>
            </a:r>
            <a:r>
              <a:rPr lang="pt-BR" sz="900">
                <a:solidFill>
                  <a:srgbClr val="0000CC"/>
                </a:solidFill>
              </a:rPr>
              <a:t>getURITemplate</a:t>
            </a:r>
            <a:r>
              <a:rPr lang="pt-BR" sz="900">
                <a:solidFill>
                  <a:schemeClr val="dk1"/>
                </a:solidFill>
              </a:rPr>
              <a:t>());</a:t>
            </a:r>
            <a:endParaRPr sz="900">
              <a:solidFill>
                <a:schemeClr val="dk1"/>
              </a:solidFill>
            </a:endParaRPr>
          </a:p>
          <a:p>
            <a:pPr indent="0" lvl="0" marL="0" rtl="0" algn="l">
              <a:lnSpc>
                <a:spcPct val="100000"/>
              </a:lnSpc>
              <a:spcBef>
                <a:spcPts val="0"/>
              </a:spcBef>
              <a:spcAft>
                <a:spcPts val="0"/>
              </a:spcAft>
              <a:buNone/>
            </a:pPr>
            <a:r>
              <a:rPr lang="pt-BR" sz="900">
                <a:solidFill>
                  <a:schemeClr val="dk1"/>
                </a:solidFill>
              </a:rPr>
              <a:t>    }</a:t>
            </a:r>
            <a:endParaRPr sz="900">
              <a:solidFill>
                <a:schemeClr val="dk1"/>
              </a:solidFill>
            </a:endParaRPr>
          </a:p>
          <a:p>
            <a:pPr indent="0" lvl="0" marL="0" rtl="0" algn="l">
              <a:lnSpc>
                <a:spcPct val="100000"/>
              </a:lnSpc>
              <a:spcBef>
                <a:spcPts val="0"/>
              </a:spcBef>
              <a:spcAft>
                <a:spcPts val="0"/>
              </a:spcAft>
              <a:buNone/>
            </a:pPr>
            <a:r>
              <a:rPr lang="pt-BR" sz="900">
                <a:solidFill>
                  <a:schemeClr val="dk1"/>
                </a:solidFill>
              </a:rPr>
              <a:t>    </a:t>
            </a:r>
            <a:r>
              <a:rPr b="1" lang="pt-BR" sz="900">
                <a:solidFill>
                  <a:srgbClr val="008800"/>
                </a:solidFill>
              </a:rPr>
              <a:t>function</a:t>
            </a:r>
            <a:r>
              <a:rPr lang="pt-BR" sz="900">
                <a:solidFill>
                  <a:schemeClr val="dk1"/>
                </a:solidFill>
              </a:rPr>
              <a:t> </a:t>
            </a:r>
            <a:r>
              <a:rPr b="1" lang="pt-BR" sz="900">
                <a:solidFill>
                  <a:srgbClr val="0066BB"/>
                </a:solidFill>
              </a:rPr>
              <a:t>getNomeContratada</a:t>
            </a:r>
            <a:r>
              <a:rPr lang="pt-BR" sz="900">
                <a:solidFill>
                  <a:schemeClr val="dk1"/>
                </a:solidFill>
              </a:rPr>
              <a:t>()</a:t>
            </a:r>
            <a:r>
              <a:rPr lang="pt-BR" sz="900">
                <a:solidFill>
                  <a:srgbClr val="333333"/>
                </a:solidFill>
              </a:rPr>
              <a:t>:</a:t>
            </a:r>
            <a:r>
              <a:rPr lang="pt-BR" sz="900">
                <a:solidFill>
                  <a:schemeClr val="dk1"/>
                </a:solidFill>
              </a:rPr>
              <a:t> string {</a:t>
            </a:r>
            <a:endParaRPr sz="900">
              <a:solidFill>
                <a:schemeClr val="dk1"/>
              </a:solidFill>
            </a:endParaRPr>
          </a:p>
          <a:p>
            <a:pPr indent="0" lvl="0" marL="0" rtl="0" algn="l">
              <a:lnSpc>
                <a:spcPct val="100000"/>
              </a:lnSpc>
              <a:spcBef>
                <a:spcPts val="0"/>
              </a:spcBef>
              <a:spcAft>
                <a:spcPts val="0"/>
              </a:spcAft>
              <a:buNone/>
            </a:pPr>
            <a:r>
              <a:rPr lang="pt-BR" sz="900">
                <a:solidFill>
                  <a:schemeClr val="dk1"/>
                </a:solidFill>
              </a:rPr>
              <a:t>        </a:t>
            </a:r>
            <a:r>
              <a:rPr b="1" lang="pt-BR" sz="900">
                <a:solidFill>
                  <a:srgbClr val="008800"/>
                </a:solidFill>
              </a:rPr>
              <a:t>return</a:t>
            </a:r>
            <a:r>
              <a:rPr lang="pt-BR" sz="900">
                <a:solidFill>
                  <a:schemeClr val="dk1"/>
                </a:solidFill>
              </a:rPr>
              <a:t> </a:t>
            </a:r>
            <a:r>
              <a:rPr lang="pt-BR" sz="900">
                <a:solidFill>
                  <a:srgbClr val="996633"/>
                </a:solidFill>
              </a:rPr>
              <a:t>$this</a:t>
            </a:r>
            <a:r>
              <a:rPr lang="pt-BR" sz="900">
                <a:solidFill>
                  <a:srgbClr val="333333"/>
                </a:solidFill>
              </a:rPr>
              <a:t>-&gt;</a:t>
            </a:r>
            <a:r>
              <a:rPr lang="pt-BR" sz="900">
                <a:solidFill>
                  <a:srgbClr val="0000CC"/>
                </a:solidFill>
              </a:rPr>
              <a:t>nomeContratada</a:t>
            </a:r>
            <a:r>
              <a:rPr lang="pt-BR" sz="900">
                <a:solidFill>
                  <a:schemeClr val="dk1"/>
                </a:solidFill>
              </a:rPr>
              <a:t>;</a:t>
            </a:r>
            <a:endParaRPr sz="900">
              <a:solidFill>
                <a:schemeClr val="dk1"/>
              </a:solidFill>
            </a:endParaRPr>
          </a:p>
          <a:p>
            <a:pPr indent="0" lvl="0" marL="0" rtl="0" algn="l">
              <a:lnSpc>
                <a:spcPct val="100000"/>
              </a:lnSpc>
              <a:spcBef>
                <a:spcPts val="0"/>
              </a:spcBef>
              <a:spcAft>
                <a:spcPts val="0"/>
              </a:spcAft>
              <a:buNone/>
            </a:pPr>
            <a:r>
              <a:rPr lang="pt-BR" sz="900">
                <a:solidFill>
                  <a:schemeClr val="dk1"/>
                </a:solidFill>
              </a:rPr>
              <a:t>    }</a:t>
            </a:r>
            <a:endParaRPr sz="900">
              <a:solidFill>
                <a:schemeClr val="dk1"/>
              </a:solidFill>
            </a:endParaRPr>
          </a:p>
          <a:p>
            <a:pPr indent="0" lvl="0" marL="0" rtl="0" algn="l">
              <a:lnSpc>
                <a:spcPct val="100000"/>
              </a:lnSpc>
              <a:spcBef>
                <a:spcPts val="0"/>
              </a:spcBef>
              <a:spcAft>
                <a:spcPts val="0"/>
              </a:spcAft>
              <a:buNone/>
            </a:pPr>
            <a:r>
              <a:rPr lang="pt-BR" sz="900">
                <a:solidFill>
                  <a:schemeClr val="dk1"/>
                </a:solidFill>
              </a:rPr>
              <a:t>    </a:t>
            </a:r>
            <a:r>
              <a:rPr b="1" lang="pt-BR" sz="900">
                <a:solidFill>
                  <a:srgbClr val="008800"/>
                </a:solidFill>
              </a:rPr>
              <a:t>function</a:t>
            </a:r>
            <a:r>
              <a:rPr lang="pt-BR" sz="900">
                <a:solidFill>
                  <a:schemeClr val="dk1"/>
                </a:solidFill>
              </a:rPr>
              <a:t> </a:t>
            </a:r>
            <a:r>
              <a:rPr b="1" lang="pt-BR" sz="900">
                <a:solidFill>
                  <a:srgbClr val="0066BB"/>
                </a:solidFill>
              </a:rPr>
              <a:t>setNomeContratada</a:t>
            </a:r>
            <a:r>
              <a:rPr lang="pt-BR" sz="900">
                <a:solidFill>
                  <a:schemeClr val="dk1"/>
                </a:solidFill>
              </a:rPr>
              <a:t>(string </a:t>
            </a:r>
            <a:r>
              <a:rPr lang="pt-BR" sz="900">
                <a:solidFill>
                  <a:srgbClr val="996633"/>
                </a:solidFill>
              </a:rPr>
              <a:t>$nomeContratada</a:t>
            </a:r>
            <a:r>
              <a:rPr lang="pt-BR" sz="900">
                <a:solidFill>
                  <a:schemeClr val="dk1"/>
                </a:solidFill>
              </a:rPr>
              <a:t>) {</a:t>
            </a:r>
            <a:endParaRPr sz="900">
              <a:solidFill>
                <a:schemeClr val="dk1"/>
              </a:solidFill>
            </a:endParaRPr>
          </a:p>
          <a:p>
            <a:pPr indent="0" lvl="0" marL="0" rtl="0" algn="l">
              <a:lnSpc>
                <a:spcPct val="100000"/>
              </a:lnSpc>
              <a:spcBef>
                <a:spcPts val="0"/>
              </a:spcBef>
              <a:spcAft>
                <a:spcPts val="0"/>
              </a:spcAft>
              <a:buNone/>
            </a:pPr>
            <a:r>
              <a:rPr lang="pt-BR" sz="900">
                <a:solidFill>
                  <a:schemeClr val="dk1"/>
                </a:solidFill>
              </a:rPr>
              <a:t>        </a:t>
            </a:r>
            <a:r>
              <a:rPr lang="pt-BR" sz="900">
                <a:solidFill>
                  <a:srgbClr val="996633"/>
                </a:solidFill>
              </a:rPr>
              <a:t>$this</a:t>
            </a:r>
            <a:r>
              <a:rPr lang="pt-BR" sz="900">
                <a:solidFill>
                  <a:srgbClr val="333333"/>
                </a:solidFill>
              </a:rPr>
              <a:t>-&gt;</a:t>
            </a:r>
            <a:r>
              <a:rPr lang="pt-BR" sz="900">
                <a:solidFill>
                  <a:srgbClr val="0000CC"/>
                </a:solidFill>
              </a:rPr>
              <a:t>nomeContratada</a:t>
            </a:r>
            <a:r>
              <a:rPr lang="pt-BR" sz="900">
                <a:solidFill>
                  <a:schemeClr val="dk1"/>
                </a:solidFill>
              </a:rPr>
              <a:t> </a:t>
            </a:r>
            <a:r>
              <a:rPr lang="pt-BR" sz="900">
                <a:solidFill>
                  <a:srgbClr val="333333"/>
                </a:solidFill>
              </a:rPr>
              <a:t>=</a:t>
            </a:r>
            <a:r>
              <a:rPr lang="pt-BR" sz="900">
                <a:solidFill>
                  <a:schemeClr val="dk1"/>
                </a:solidFill>
              </a:rPr>
              <a:t> </a:t>
            </a:r>
            <a:r>
              <a:rPr lang="pt-BR" sz="900">
                <a:solidFill>
                  <a:srgbClr val="996633"/>
                </a:solidFill>
              </a:rPr>
              <a:t>$nomeContratada</a:t>
            </a:r>
            <a:r>
              <a:rPr lang="pt-BR" sz="900">
                <a:solidFill>
                  <a:schemeClr val="dk1"/>
                </a:solidFill>
              </a:rPr>
              <a:t>;</a:t>
            </a:r>
            <a:endParaRPr sz="900">
              <a:solidFill>
                <a:schemeClr val="dk1"/>
              </a:solidFill>
            </a:endParaRPr>
          </a:p>
          <a:p>
            <a:pPr indent="0" lvl="0" marL="0" rtl="0" algn="l">
              <a:lnSpc>
                <a:spcPct val="100000"/>
              </a:lnSpc>
              <a:spcBef>
                <a:spcPts val="0"/>
              </a:spcBef>
              <a:spcAft>
                <a:spcPts val="0"/>
              </a:spcAft>
              <a:buNone/>
            </a:pPr>
            <a:r>
              <a:rPr lang="pt-BR" sz="900">
                <a:solidFill>
                  <a:schemeClr val="dk1"/>
                </a:solidFill>
              </a:rPr>
              <a:t>    }</a:t>
            </a:r>
            <a:endParaRPr sz="900">
              <a:solidFill>
                <a:schemeClr val="dk1"/>
              </a:solidFill>
            </a:endParaRPr>
          </a:p>
          <a:p>
            <a:pPr indent="0" lvl="0" marL="0" rtl="0" algn="l">
              <a:lnSpc>
                <a:spcPct val="100000"/>
              </a:lnSpc>
              <a:spcBef>
                <a:spcPts val="0"/>
              </a:spcBef>
              <a:spcAft>
                <a:spcPts val="0"/>
              </a:spcAft>
              <a:buNone/>
            </a:pPr>
            <a:r>
              <a:rPr lang="pt-BR" sz="900">
                <a:solidFill>
                  <a:schemeClr val="dk1"/>
                </a:solidFill>
              </a:rPr>
              <a:t>    </a:t>
            </a:r>
            <a:r>
              <a:rPr b="1" lang="pt-BR" sz="900">
                <a:solidFill>
                  <a:srgbClr val="008800"/>
                </a:solidFill>
              </a:rPr>
              <a:t>function</a:t>
            </a:r>
            <a:r>
              <a:rPr lang="pt-BR" sz="900">
                <a:solidFill>
                  <a:schemeClr val="dk1"/>
                </a:solidFill>
              </a:rPr>
              <a:t> </a:t>
            </a:r>
            <a:r>
              <a:rPr b="1" lang="pt-BR" sz="900">
                <a:solidFill>
                  <a:srgbClr val="0066BB"/>
                </a:solidFill>
              </a:rPr>
              <a:t>setNumeroContrato</a:t>
            </a:r>
            <a:r>
              <a:rPr lang="pt-BR" sz="900">
                <a:solidFill>
                  <a:schemeClr val="dk1"/>
                </a:solidFill>
              </a:rPr>
              <a:t>(string </a:t>
            </a:r>
            <a:r>
              <a:rPr lang="pt-BR" sz="900">
                <a:solidFill>
                  <a:srgbClr val="996633"/>
                </a:solidFill>
              </a:rPr>
              <a:t>$numeroContrato</a:t>
            </a:r>
            <a:r>
              <a:rPr lang="pt-BR" sz="900">
                <a:solidFill>
                  <a:schemeClr val="dk1"/>
                </a:solidFill>
              </a:rPr>
              <a:t>) {</a:t>
            </a:r>
            <a:endParaRPr sz="900">
              <a:solidFill>
                <a:schemeClr val="dk1"/>
              </a:solidFill>
            </a:endParaRPr>
          </a:p>
          <a:p>
            <a:pPr indent="0" lvl="0" marL="0" rtl="0" algn="l">
              <a:lnSpc>
                <a:spcPct val="100000"/>
              </a:lnSpc>
              <a:spcBef>
                <a:spcPts val="0"/>
              </a:spcBef>
              <a:spcAft>
                <a:spcPts val="0"/>
              </a:spcAft>
              <a:buNone/>
            </a:pPr>
            <a:r>
              <a:rPr lang="pt-BR" sz="900">
                <a:solidFill>
                  <a:schemeClr val="dk1"/>
                </a:solidFill>
              </a:rPr>
              <a:t>        </a:t>
            </a:r>
            <a:r>
              <a:rPr b="1" lang="pt-BR" sz="900">
                <a:solidFill>
                  <a:srgbClr val="008800"/>
                </a:solidFill>
              </a:rPr>
              <a:t>return</a:t>
            </a:r>
            <a:r>
              <a:rPr lang="pt-BR" sz="900">
                <a:solidFill>
                  <a:schemeClr val="dk1"/>
                </a:solidFill>
              </a:rPr>
              <a:t> </a:t>
            </a:r>
            <a:r>
              <a:rPr lang="pt-BR" sz="900">
                <a:solidFill>
                  <a:srgbClr val="996633"/>
                </a:solidFill>
              </a:rPr>
              <a:t>$this</a:t>
            </a:r>
            <a:r>
              <a:rPr lang="pt-BR" sz="900">
                <a:solidFill>
                  <a:srgbClr val="333333"/>
                </a:solidFill>
              </a:rPr>
              <a:t>-&gt;</a:t>
            </a:r>
            <a:r>
              <a:rPr lang="pt-BR" sz="900">
                <a:solidFill>
                  <a:srgbClr val="0000CC"/>
                </a:solidFill>
              </a:rPr>
              <a:t>numeroContrato</a:t>
            </a:r>
            <a:r>
              <a:rPr lang="pt-BR" sz="900">
                <a:solidFill>
                  <a:schemeClr val="dk1"/>
                </a:solidFill>
              </a:rPr>
              <a:t> </a:t>
            </a:r>
            <a:r>
              <a:rPr lang="pt-BR" sz="900">
                <a:solidFill>
                  <a:srgbClr val="333333"/>
                </a:solidFill>
              </a:rPr>
              <a:t>=</a:t>
            </a:r>
            <a:r>
              <a:rPr lang="pt-BR" sz="900">
                <a:solidFill>
                  <a:schemeClr val="dk1"/>
                </a:solidFill>
              </a:rPr>
              <a:t> </a:t>
            </a:r>
            <a:r>
              <a:rPr lang="pt-BR" sz="900">
                <a:solidFill>
                  <a:srgbClr val="996633"/>
                </a:solidFill>
              </a:rPr>
              <a:t>$numeroContrato</a:t>
            </a:r>
            <a:r>
              <a:rPr lang="pt-BR" sz="900">
                <a:solidFill>
                  <a:schemeClr val="dk1"/>
                </a:solidFill>
              </a:rPr>
              <a:t>;</a:t>
            </a:r>
            <a:endParaRPr sz="900">
              <a:solidFill>
                <a:schemeClr val="dk1"/>
              </a:solidFill>
            </a:endParaRPr>
          </a:p>
          <a:p>
            <a:pPr indent="0" lvl="0" marL="0" rtl="0" algn="l">
              <a:lnSpc>
                <a:spcPct val="100000"/>
              </a:lnSpc>
              <a:spcBef>
                <a:spcPts val="0"/>
              </a:spcBef>
              <a:spcAft>
                <a:spcPts val="0"/>
              </a:spcAft>
              <a:buNone/>
            </a:pPr>
            <a:r>
              <a:rPr lang="pt-BR" sz="900">
                <a:solidFill>
                  <a:schemeClr val="dk1"/>
                </a:solidFill>
              </a:rPr>
              <a:t>    }</a:t>
            </a:r>
            <a:endParaRPr sz="900">
              <a:solidFill>
                <a:schemeClr val="dk1"/>
              </a:solidFill>
            </a:endParaRPr>
          </a:p>
          <a:p>
            <a:pPr indent="0" lvl="0" marL="0" rtl="0" algn="l">
              <a:lnSpc>
                <a:spcPct val="100000"/>
              </a:lnSpc>
              <a:spcBef>
                <a:spcPts val="0"/>
              </a:spcBef>
              <a:spcAft>
                <a:spcPts val="0"/>
              </a:spcAft>
              <a:buNone/>
            </a:pPr>
            <a:r>
              <a:rPr lang="pt-BR" sz="900">
                <a:solidFill>
                  <a:schemeClr val="dk1"/>
                </a:solidFill>
              </a:rPr>
              <a:t>    </a:t>
            </a:r>
            <a:r>
              <a:rPr b="1" lang="pt-BR" sz="900">
                <a:solidFill>
                  <a:srgbClr val="008800"/>
                </a:solidFill>
              </a:rPr>
              <a:t>function</a:t>
            </a:r>
            <a:r>
              <a:rPr lang="pt-BR" sz="900">
                <a:solidFill>
                  <a:schemeClr val="dk1"/>
                </a:solidFill>
              </a:rPr>
              <a:t> </a:t>
            </a:r>
            <a:r>
              <a:rPr b="1" lang="pt-BR" sz="900">
                <a:solidFill>
                  <a:srgbClr val="0066BB"/>
                </a:solidFill>
              </a:rPr>
              <a:t>getConteudo</a:t>
            </a:r>
            <a:r>
              <a:rPr lang="pt-BR" sz="900">
                <a:solidFill>
                  <a:schemeClr val="dk1"/>
                </a:solidFill>
              </a:rPr>
              <a:t>()</a:t>
            </a:r>
            <a:r>
              <a:rPr lang="pt-BR" sz="900">
                <a:solidFill>
                  <a:srgbClr val="333333"/>
                </a:solidFill>
              </a:rPr>
              <a:t>:</a:t>
            </a:r>
            <a:r>
              <a:rPr lang="pt-BR" sz="900">
                <a:solidFill>
                  <a:schemeClr val="dk1"/>
                </a:solidFill>
              </a:rPr>
              <a:t> string {</a:t>
            </a:r>
            <a:endParaRPr sz="900">
              <a:solidFill>
                <a:schemeClr val="dk1"/>
              </a:solidFill>
            </a:endParaRPr>
          </a:p>
          <a:p>
            <a:pPr indent="0" lvl="0" marL="0" rtl="0" algn="l">
              <a:spcBef>
                <a:spcPts val="0"/>
              </a:spcBef>
              <a:spcAft>
                <a:spcPts val="0"/>
              </a:spcAft>
              <a:buClr>
                <a:schemeClr val="dk1"/>
              </a:buClr>
              <a:buSzPts val="1100"/>
              <a:buFont typeface="Arial"/>
              <a:buNone/>
            </a:pPr>
            <a:r>
              <a:rPr lang="pt-BR" sz="900">
                <a:solidFill>
                  <a:schemeClr val="dk1"/>
                </a:solidFill>
              </a:rPr>
              <a:t>        </a:t>
            </a:r>
            <a:r>
              <a:rPr lang="pt-BR" sz="900">
                <a:solidFill>
                  <a:srgbClr val="996633"/>
                </a:solidFill>
              </a:rPr>
              <a:t>$hashs</a:t>
            </a:r>
            <a:r>
              <a:rPr lang="pt-BR" sz="900">
                <a:solidFill>
                  <a:schemeClr val="dk1"/>
                </a:solidFill>
              </a:rPr>
              <a:t>    </a:t>
            </a:r>
            <a:r>
              <a:rPr lang="pt-BR" sz="900">
                <a:solidFill>
                  <a:srgbClr val="333333"/>
                </a:solidFill>
              </a:rPr>
              <a:t>=</a:t>
            </a:r>
            <a:r>
              <a:rPr lang="pt-BR" sz="900">
                <a:solidFill>
                  <a:schemeClr val="dk1"/>
                </a:solidFill>
              </a:rPr>
              <a:t> [</a:t>
            </a:r>
            <a:r>
              <a:rPr lang="pt-BR" sz="900">
                <a:solidFill>
                  <a:schemeClr val="dk1"/>
                </a:solidFill>
                <a:highlight>
                  <a:srgbClr val="FFF0F0"/>
                </a:highlight>
              </a:rPr>
              <a:t>"#contratada"</a:t>
            </a:r>
            <a:r>
              <a:rPr lang="pt-BR" sz="900">
                <a:solidFill>
                  <a:schemeClr val="dk1"/>
                </a:solidFill>
              </a:rPr>
              <a:t>,</a:t>
            </a:r>
            <a:r>
              <a:rPr lang="pt-BR" sz="900">
                <a:solidFill>
                  <a:schemeClr val="dk1"/>
                </a:solidFill>
                <a:highlight>
                  <a:srgbClr val="FFF0F0"/>
                </a:highlight>
              </a:rPr>
              <a:t>"#numero_contrato"</a:t>
            </a:r>
            <a:r>
              <a:rPr lang="pt-BR" sz="900">
                <a:solidFill>
                  <a:schemeClr val="dk1"/>
                </a:solidFill>
              </a:rPr>
              <a:t>,</a:t>
            </a:r>
            <a:r>
              <a:rPr lang="pt-BR" sz="900">
                <a:solidFill>
                  <a:schemeClr val="dk1"/>
                </a:solidFill>
                <a:highlight>
                  <a:srgbClr val="FFF0F0"/>
                </a:highlight>
              </a:rPr>
              <a:t>"#data"</a:t>
            </a:r>
            <a:r>
              <a:rPr lang="pt-BR" sz="900">
                <a:solidFill>
                  <a:schemeClr val="dk1"/>
                </a:solidFill>
              </a:rPr>
              <a:t>];</a:t>
            </a:r>
            <a:endParaRPr sz="900">
              <a:solidFill>
                <a:schemeClr val="dk1"/>
              </a:solidFill>
            </a:endParaRPr>
          </a:p>
          <a:p>
            <a:pPr indent="0" lvl="0" marL="0" rtl="0" algn="l">
              <a:spcBef>
                <a:spcPts val="0"/>
              </a:spcBef>
              <a:spcAft>
                <a:spcPts val="0"/>
              </a:spcAft>
              <a:buClr>
                <a:schemeClr val="dk1"/>
              </a:buClr>
              <a:buSzPts val="1100"/>
              <a:buFont typeface="Arial"/>
              <a:buNone/>
            </a:pPr>
            <a:r>
              <a:rPr lang="pt-BR" sz="900">
                <a:solidFill>
                  <a:schemeClr val="dk1"/>
                </a:solidFill>
              </a:rPr>
              <a:t>        </a:t>
            </a:r>
            <a:r>
              <a:rPr lang="pt-BR" sz="900">
                <a:solidFill>
                  <a:srgbClr val="996633"/>
                </a:solidFill>
              </a:rPr>
              <a:t>$replaces</a:t>
            </a:r>
            <a:r>
              <a:rPr lang="pt-BR" sz="900">
                <a:solidFill>
                  <a:schemeClr val="dk1"/>
                </a:solidFill>
              </a:rPr>
              <a:t> </a:t>
            </a:r>
            <a:r>
              <a:rPr lang="pt-BR" sz="900">
                <a:solidFill>
                  <a:srgbClr val="333333"/>
                </a:solidFill>
              </a:rPr>
              <a:t>=</a:t>
            </a:r>
            <a:r>
              <a:rPr lang="pt-BR" sz="900">
                <a:solidFill>
                  <a:schemeClr val="dk1"/>
                </a:solidFill>
              </a:rPr>
              <a:t> [</a:t>
            </a:r>
            <a:r>
              <a:rPr lang="pt-BR" sz="900">
                <a:solidFill>
                  <a:srgbClr val="996633"/>
                </a:solidFill>
              </a:rPr>
              <a:t>$this</a:t>
            </a:r>
            <a:r>
              <a:rPr lang="pt-BR" sz="900">
                <a:solidFill>
                  <a:srgbClr val="333333"/>
                </a:solidFill>
              </a:rPr>
              <a:t>-&gt;</a:t>
            </a:r>
            <a:r>
              <a:rPr lang="pt-BR" sz="900">
                <a:solidFill>
                  <a:srgbClr val="0000CC"/>
                </a:solidFill>
              </a:rPr>
              <a:t>nomeContratada</a:t>
            </a:r>
            <a:r>
              <a:rPr lang="pt-BR" sz="900">
                <a:solidFill>
                  <a:schemeClr val="dk1"/>
                </a:solidFill>
              </a:rPr>
              <a:t>,</a:t>
            </a:r>
            <a:r>
              <a:rPr lang="pt-BR" sz="900">
                <a:solidFill>
                  <a:srgbClr val="996633"/>
                </a:solidFill>
              </a:rPr>
              <a:t>$this</a:t>
            </a:r>
            <a:r>
              <a:rPr lang="pt-BR" sz="900">
                <a:solidFill>
                  <a:srgbClr val="333333"/>
                </a:solidFill>
              </a:rPr>
              <a:t>-&gt;</a:t>
            </a:r>
            <a:r>
              <a:rPr lang="pt-BR" sz="900">
                <a:solidFill>
                  <a:srgbClr val="0000CC"/>
                </a:solidFill>
              </a:rPr>
              <a:t>numeroContrato</a:t>
            </a:r>
            <a:r>
              <a:rPr lang="pt-BR" sz="900">
                <a:solidFill>
                  <a:schemeClr val="dk1"/>
                </a:solidFill>
              </a:rPr>
              <a:t>,(</a:t>
            </a:r>
            <a:r>
              <a:rPr b="1" lang="pt-BR" sz="900">
                <a:solidFill>
                  <a:srgbClr val="008800"/>
                </a:solidFill>
              </a:rPr>
              <a:t>new</a:t>
            </a:r>
            <a:r>
              <a:rPr lang="pt-BR" sz="900">
                <a:solidFill>
                  <a:schemeClr val="dk1"/>
                </a:solidFill>
              </a:rPr>
              <a:t> \DateTime())</a:t>
            </a:r>
            <a:r>
              <a:rPr lang="pt-BR" sz="900">
                <a:solidFill>
                  <a:srgbClr val="333333"/>
                </a:solidFill>
              </a:rPr>
              <a:t>-&gt;</a:t>
            </a:r>
            <a:r>
              <a:rPr lang="pt-BR" sz="900">
                <a:solidFill>
                  <a:srgbClr val="0000CC"/>
                </a:solidFill>
              </a:rPr>
              <a:t>format</a:t>
            </a:r>
            <a:r>
              <a:rPr lang="pt-BR" sz="900">
                <a:solidFill>
                  <a:schemeClr val="dk1"/>
                </a:solidFill>
              </a:rPr>
              <a:t>(</a:t>
            </a:r>
            <a:r>
              <a:rPr lang="pt-BR" sz="900">
                <a:solidFill>
                  <a:schemeClr val="dk1"/>
                </a:solidFill>
                <a:highlight>
                  <a:srgbClr val="FFF0F0"/>
                </a:highlight>
              </a:rPr>
              <a:t>"d/m/Y"</a:t>
            </a:r>
            <a:r>
              <a:rPr lang="pt-BR" sz="900">
                <a:solidFill>
                  <a:schemeClr val="dk1"/>
                </a:solidFill>
              </a:rPr>
              <a:t>)];</a:t>
            </a:r>
            <a:endParaRPr sz="900">
              <a:solidFill>
                <a:schemeClr val="dk1"/>
              </a:solidFill>
            </a:endParaRPr>
          </a:p>
          <a:p>
            <a:pPr indent="0" lvl="0" marL="0" rtl="0" algn="l">
              <a:spcBef>
                <a:spcPts val="0"/>
              </a:spcBef>
              <a:spcAft>
                <a:spcPts val="0"/>
              </a:spcAft>
              <a:buClr>
                <a:schemeClr val="dk1"/>
              </a:buClr>
              <a:buSzPts val="1100"/>
              <a:buFont typeface="Arial"/>
              <a:buNone/>
            </a:pPr>
            <a:r>
              <a:rPr lang="pt-BR" sz="900">
                <a:solidFill>
                  <a:schemeClr val="dk1"/>
                </a:solidFill>
              </a:rPr>
              <a:t>        </a:t>
            </a:r>
            <a:r>
              <a:rPr b="1" lang="pt-BR" sz="900">
                <a:solidFill>
                  <a:srgbClr val="008800"/>
                </a:solidFill>
              </a:rPr>
              <a:t>return</a:t>
            </a:r>
            <a:r>
              <a:rPr lang="pt-BR" sz="900">
                <a:solidFill>
                  <a:schemeClr val="dk1"/>
                </a:solidFill>
              </a:rPr>
              <a:t> </a:t>
            </a:r>
            <a:r>
              <a:rPr lang="pt-BR" sz="900">
                <a:solidFill>
                  <a:srgbClr val="007020"/>
                </a:solidFill>
              </a:rPr>
              <a:t>str_replace</a:t>
            </a:r>
            <a:r>
              <a:rPr lang="pt-BR" sz="900">
                <a:solidFill>
                  <a:schemeClr val="dk1"/>
                </a:solidFill>
              </a:rPr>
              <a:t>(</a:t>
            </a:r>
            <a:r>
              <a:rPr lang="pt-BR" sz="900">
                <a:solidFill>
                  <a:srgbClr val="996633"/>
                </a:solidFill>
              </a:rPr>
              <a:t>$hashs</a:t>
            </a:r>
            <a:r>
              <a:rPr lang="pt-BR" sz="900">
                <a:solidFill>
                  <a:schemeClr val="dk1"/>
                </a:solidFill>
              </a:rPr>
              <a:t>,</a:t>
            </a:r>
            <a:r>
              <a:rPr lang="pt-BR" sz="900">
                <a:solidFill>
                  <a:srgbClr val="996633"/>
                </a:solidFill>
              </a:rPr>
              <a:t>$replaces</a:t>
            </a:r>
            <a:r>
              <a:rPr lang="pt-BR" sz="900">
                <a:solidFill>
                  <a:schemeClr val="dk1"/>
                </a:solidFill>
              </a:rPr>
              <a:t>, </a:t>
            </a:r>
            <a:r>
              <a:rPr lang="pt-BR" sz="900">
                <a:solidFill>
                  <a:srgbClr val="996633"/>
                </a:solidFill>
              </a:rPr>
              <a:t>$this</a:t>
            </a:r>
            <a:r>
              <a:rPr lang="pt-BR" sz="900">
                <a:solidFill>
                  <a:srgbClr val="333333"/>
                </a:solidFill>
              </a:rPr>
              <a:t>-&gt;</a:t>
            </a:r>
            <a:r>
              <a:rPr lang="pt-BR" sz="900">
                <a:solidFill>
                  <a:srgbClr val="0000CC"/>
                </a:solidFill>
              </a:rPr>
              <a:t>template</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endParaRPr sz="900">
              <a:solidFill>
                <a:schemeClr val="dk1"/>
              </a:solidFill>
            </a:endParaRPr>
          </a:p>
          <a:p>
            <a:pPr indent="0" lvl="0" marL="0" rtl="0" algn="l">
              <a:lnSpc>
                <a:spcPct val="100000"/>
              </a:lnSpc>
              <a:spcBef>
                <a:spcPts val="0"/>
              </a:spcBef>
              <a:spcAft>
                <a:spcPts val="0"/>
              </a:spcAft>
              <a:buNone/>
            </a:pPr>
            <a:r>
              <a:rPr lang="pt-BR" sz="900">
                <a:solidFill>
                  <a:schemeClr val="dk1"/>
                </a:solidFill>
              </a:rPr>
              <a:t>    </a:t>
            </a:r>
            <a:r>
              <a:rPr b="1" lang="pt-BR" sz="900">
                <a:solidFill>
                  <a:srgbClr val="008800"/>
                </a:solidFill>
              </a:rPr>
              <a:t>abstract</a:t>
            </a:r>
            <a:r>
              <a:rPr lang="pt-BR" sz="900">
                <a:solidFill>
                  <a:schemeClr val="dk1"/>
                </a:solidFill>
              </a:rPr>
              <a:t> </a:t>
            </a:r>
            <a:r>
              <a:rPr b="1" lang="pt-BR" sz="900">
                <a:solidFill>
                  <a:srgbClr val="008800"/>
                </a:solidFill>
              </a:rPr>
              <a:t>protected</a:t>
            </a:r>
            <a:r>
              <a:rPr lang="pt-BR" sz="900">
                <a:solidFill>
                  <a:schemeClr val="dk1"/>
                </a:solidFill>
              </a:rPr>
              <a:t> </a:t>
            </a:r>
            <a:r>
              <a:rPr b="1" lang="pt-BR" sz="900">
                <a:solidFill>
                  <a:srgbClr val="008800"/>
                </a:solidFill>
              </a:rPr>
              <a:t>function</a:t>
            </a:r>
            <a:r>
              <a:rPr lang="pt-BR" sz="900">
                <a:solidFill>
                  <a:schemeClr val="dk1"/>
                </a:solidFill>
              </a:rPr>
              <a:t> </a:t>
            </a:r>
            <a:r>
              <a:rPr b="1" lang="pt-BR" sz="900">
                <a:solidFill>
                  <a:srgbClr val="0066BB"/>
                </a:solidFill>
              </a:rPr>
              <a:t>getURITemplate</a:t>
            </a:r>
            <a:r>
              <a:rPr lang="pt-BR" sz="900">
                <a:solidFill>
                  <a:schemeClr val="dk1"/>
                </a:solidFill>
              </a:rPr>
              <a:t>() </a:t>
            </a:r>
            <a:r>
              <a:rPr lang="pt-BR" sz="900">
                <a:solidFill>
                  <a:srgbClr val="333333"/>
                </a:solidFill>
              </a:rPr>
              <a:t>:</a:t>
            </a:r>
            <a:r>
              <a:rPr lang="pt-BR" sz="900">
                <a:solidFill>
                  <a:schemeClr val="dk1"/>
                </a:solidFill>
              </a:rPr>
              <a:t> string;</a:t>
            </a:r>
            <a:endParaRPr sz="900">
              <a:solidFill>
                <a:schemeClr val="dk1"/>
              </a:solidFill>
            </a:endParaRPr>
          </a:p>
          <a:p>
            <a:pPr indent="0" lvl="0" marL="0" rtl="0" algn="l">
              <a:lnSpc>
                <a:spcPct val="100000"/>
              </a:lnSpc>
              <a:spcBef>
                <a:spcPts val="0"/>
              </a:spcBef>
              <a:spcAft>
                <a:spcPts val="0"/>
              </a:spcAft>
              <a:buNone/>
            </a:pPr>
            <a:r>
              <a:rPr lang="pt-BR" sz="900">
                <a:solidFill>
                  <a:schemeClr val="dk1"/>
                </a:solidFill>
              </a:rPr>
              <a:t>    </a:t>
            </a:r>
            <a:r>
              <a:rPr b="1" lang="pt-BR" sz="900">
                <a:solidFill>
                  <a:srgbClr val="008800"/>
                </a:solidFill>
              </a:rPr>
              <a:t>public</a:t>
            </a:r>
            <a:r>
              <a:rPr lang="pt-BR" sz="900">
                <a:solidFill>
                  <a:schemeClr val="dk1"/>
                </a:solidFill>
              </a:rPr>
              <a:t> </a:t>
            </a:r>
            <a:r>
              <a:rPr b="1" lang="pt-BR" sz="900">
                <a:solidFill>
                  <a:srgbClr val="008800"/>
                </a:solidFill>
              </a:rPr>
              <a:t>abstract</a:t>
            </a:r>
            <a:r>
              <a:rPr lang="pt-BR" sz="900">
                <a:solidFill>
                  <a:schemeClr val="dk1"/>
                </a:solidFill>
              </a:rPr>
              <a:t> </a:t>
            </a:r>
            <a:r>
              <a:rPr b="1" lang="pt-BR" sz="900">
                <a:solidFill>
                  <a:srgbClr val="008800"/>
                </a:solidFill>
              </a:rPr>
              <a:t>function</a:t>
            </a:r>
            <a:r>
              <a:rPr lang="pt-BR" sz="900">
                <a:solidFill>
                  <a:schemeClr val="dk1"/>
                </a:solidFill>
              </a:rPr>
              <a:t> </a:t>
            </a:r>
            <a:r>
              <a:rPr b="1" lang="pt-BR" sz="900">
                <a:solidFill>
                  <a:srgbClr val="0066BB"/>
                </a:solidFill>
              </a:rPr>
              <a:t>__clone</a:t>
            </a:r>
            <a:r>
              <a:rPr lang="pt-BR" sz="900">
                <a:solidFill>
                  <a:schemeClr val="dk1"/>
                </a:solidFill>
              </a:rPr>
              <a:t>();</a:t>
            </a:r>
            <a:endParaRPr sz="900">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pt-BR" sz="900">
                <a:solidFill>
                  <a:schemeClr val="dk1"/>
                </a:solidFill>
              </a:rPr>
              <a:t>}</a:t>
            </a:r>
            <a:endParaRPr sz="900">
              <a:solidFill>
                <a:schemeClr val="dk1"/>
              </a:solidFill>
            </a:endParaRPr>
          </a:p>
          <a:p>
            <a:pPr indent="0" lvl="0" marL="0" rtl="0" algn="l">
              <a:lnSpc>
                <a:spcPct val="100000"/>
              </a:lnSpc>
              <a:spcBef>
                <a:spcPts val="0"/>
              </a:spcBef>
              <a:spcAft>
                <a:spcPts val="0"/>
              </a:spcAft>
              <a:buNone/>
            </a:pPr>
            <a:r>
              <a:t/>
            </a:r>
            <a:endParaRPr sz="700">
              <a:solidFill>
                <a:srgbClr val="557799"/>
              </a:solidFill>
            </a:endParaRPr>
          </a:p>
        </p:txBody>
      </p:sp>
      <p:pic>
        <p:nvPicPr>
          <p:cNvPr id="3979" name="Google Shape;3979;p493"/>
          <p:cNvPicPr preferRelativeResize="0"/>
          <p:nvPr/>
        </p:nvPicPr>
        <p:blipFill rotWithShape="1">
          <a:blip r:embed="rId3">
            <a:alphaModFix/>
          </a:blip>
          <a:srcRect b="63317" l="11775" r="37424" t="0"/>
          <a:stretch/>
        </p:blipFill>
        <p:spPr>
          <a:xfrm>
            <a:off x="6434425" y="1635838"/>
            <a:ext cx="1939475" cy="1871825"/>
          </a:xfrm>
          <a:prstGeom prst="rect">
            <a:avLst/>
          </a:prstGeom>
          <a:noFill/>
          <a:ln>
            <a:noFill/>
          </a:ln>
        </p:spPr>
      </p:pic>
    </p:spTree>
  </p:cSld>
  <p:clrMapOvr>
    <a:masterClrMapping/>
  </p:clrMapOvr>
</p:sld>
</file>

<file path=ppt/slides/slide4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3" name="Shape 3983"/>
        <p:cNvGrpSpPr/>
        <p:nvPr/>
      </p:nvGrpSpPr>
      <p:grpSpPr>
        <a:xfrm>
          <a:off x="0" y="0"/>
          <a:ext cx="0" cy="0"/>
          <a:chOff x="0" y="0"/>
          <a:chExt cx="0" cy="0"/>
        </a:xfrm>
      </p:grpSpPr>
      <p:sp>
        <p:nvSpPr>
          <p:cNvPr id="3984" name="Google Shape;3984;p49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Prototype (exemplo - parte 2)</a:t>
            </a:r>
            <a:endParaRPr/>
          </a:p>
        </p:txBody>
      </p:sp>
      <p:sp>
        <p:nvSpPr>
          <p:cNvPr id="3985" name="Google Shape;3985;p494"/>
          <p:cNvSpPr txBox="1"/>
          <p:nvPr/>
        </p:nvSpPr>
        <p:spPr>
          <a:xfrm>
            <a:off x="439775" y="1071750"/>
            <a:ext cx="4421400" cy="40053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pt-BR" sz="900">
                <a:solidFill>
                  <a:srgbClr val="008800"/>
                </a:solidFill>
              </a:rPr>
              <a:t>class</a:t>
            </a:r>
            <a:r>
              <a:rPr lang="pt-BR" sz="900">
                <a:solidFill>
                  <a:schemeClr val="dk1"/>
                </a:solidFill>
              </a:rPr>
              <a:t> </a:t>
            </a:r>
            <a:r>
              <a:rPr b="1" lang="pt-BR" sz="900">
                <a:solidFill>
                  <a:srgbClr val="BB0066"/>
                </a:solidFill>
              </a:rPr>
              <a:t>DocumentoTermoCondicao</a:t>
            </a:r>
            <a:r>
              <a:rPr lang="pt-BR" sz="900">
                <a:solidFill>
                  <a:schemeClr val="dk1"/>
                </a:solidFill>
              </a:rPr>
              <a:t> </a:t>
            </a:r>
            <a:r>
              <a:rPr b="1" lang="pt-BR" sz="900">
                <a:solidFill>
                  <a:srgbClr val="008800"/>
                </a:solidFill>
              </a:rPr>
              <a:t>extends</a:t>
            </a:r>
            <a:r>
              <a:rPr lang="pt-BR" sz="900">
                <a:solidFill>
                  <a:schemeClr val="dk1"/>
                </a:solidFill>
              </a:rPr>
              <a:t> TermoContratual {</a:t>
            </a:r>
            <a:endParaRPr sz="900">
              <a:solidFill>
                <a:schemeClr val="dk1"/>
              </a:solidFill>
            </a:endParaRPr>
          </a:p>
          <a:p>
            <a:pPr indent="0" lvl="0" marL="0" rtl="0" algn="l">
              <a:spcBef>
                <a:spcPts val="0"/>
              </a:spcBef>
              <a:spcAft>
                <a:spcPts val="0"/>
              </a:spcAft>
              <a:buNone/>
            </a:pPr>
            <a:r>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public</a:t>
            </a:r>
            <a:r>
              <a:rPr lang="pt-BR" sz="900">
                <a:solidFill>
                  <a:schemeClr val="dk1"/>
                </a:solidFill>
              </a:rPr>
              <a:t> </a:t>
            </a:r>
            <a:r>
              <a:rPr b="1" lang="pt-BR" sz="900">
                <a:solidFill>
                  <a:srgbClr val="008800"/>
                </a:solidFill>
              </a:rPr>
              <a:t>function</a:t>
            </a:r>
            <a:r>
              <a:rPr lang="pt-BR" sz="900">
                <a:solidFill>
                  <a:schemeClr val="dk1"/>
                </a:solidFill>
              </a:rPr>
              <a:t> </a:t>
            </a:r>
            <a:r>
              <a:rPr b="1" lang="pt-BR" sz="900">
                <a:solidFill>
                  <a:srgbClr val="0066BB"/>
                </a:solidFill>
              </a:rPr>
              <a:t>__clone</a:t>
            </a: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protected</a:t>
            </a:r>
            <a:r>
              <a:rPr lang="pt-BR" sz="900">
                <a:solidFill>
                  <a:schemeClr val="dk1"/>
                </a:solidFill>
              </a:rPr>
              <a:t> </a:t>
            </a:r>
            <a:r>
              <a:rPr b="1" lang="pt-BR" sz="900">
                <a:solidFill>
                  <a:srgbClr val="008800"/>
                </a:solidFill>
              </a:rPr>
              <a:t>function</a:t>
            </a:r>
            <a:r>
              <a:rPr lang="pt-BR" sz="900">
                <a:solidFill>
                  <a:schemeClr val="dk1"/>
                </a:solidFill>
              </a:rPr>
              <a:t> </a:t>
            </a:r>
            <a:r>
              <a:rPr b="1" lang="pt-BR" sz="900">
                <a:solidFill>
                  <a:srgbClr val="0066BB"/>
                </a:solidFill>
              </a:rPr>
              <a:t>getURITemplate</a:t>
            </a:r>
            <a:r>
              <a:rPr lang="pt-BR" sz="900">
                <a:solidFill>
                  <a:schemeClr val="dk1"/>
                </a:solidFill>
              </a:rPr>
              <a:t>()</a:t>
            </a:r>
            <a:r>
              <a:rPr lang="pt-BR" sz="900">
                <a:solidFill>
                  <a:srgbClr val="333333"/>
                </a:solidFill>
              </a:rPr>
              <a:t>:</a:t>
            </a:r>
            <a:r>
              <a:rPr lang="pt-BR" sz="900">
                <a:solidFill>
                  <a:schemeClr val="dk1"/>
                </a:solidFill>
              </a:rPr>
              <a:t> string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return</a:t>
            </a:r>
            <a:r>
              <a:rPr lang="pt-BR" sz="900">
                <a:solidFill>
                  <a:schemeClr val="dk1"/>
                </a:solidFill>
              </a:rPr>
              <a:t> </a:t>
            </a:r>
            <a:r>
              <a:rPr lang="pt-BR" sz="900">
                <a:solidFill>
                  <a:schemeClr val="dk1"/>
                </a:solidFill>
                <a:highlight>
                  <a:srgbClr val="FFF0F0"/>
                </a:highlight>
              </a:rPr>
              <a:t>"https://pastebin.com/raw/JNc3NVDy"</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endParaRPr sz="900">
              <a:solidFill>
                <a:schemeClr val="dk1"/>
              </a:solidFill>
            </a:endParaRPr>
          </a:p>
          <a:p>
            <a:pPr indent="0" lvl="0" marL="0" rtl="0" algn="l">
              <a:spcBef>
                <a:spcPts val="0"/>
              </a:spcBef>
              <a:spcAft>
                <a:spcPts val="0"/>
              </a:spcAft>
              <a:buNone/>
            </a:pPr>
            <a:r>
              <a:t/>
            </a:r>
            <a:endParaRPr sz="900">
              <a:solidFill>
                <a:schemeClr val="dk1"/>
              </a:solidFill>
            </a:endParaRPr>
          </a:p>
          <a:p>
            <a:pPr indent="0" lvl="0" marL="0" rtl="0" algn="l">
              <a:spcBef>
                <a:spcPts val="0"/>
              </a:spcBef>
              <a:spcAft>
                <a:spcPts val="0"/>
              </a:spcAft>
              <a:buNone/>
            </a:pPr>
            <a:r>
              <a:rPr lang="pt-BR" sz="900">
                <a:solidFill>
                  <a:schemeClr val="dk1"/>
                </a:solidFill>
              </a:rPr>
              <a:t>}</a:t>
            </a:r>
            <a:endParaRPr sz="900">
              <a:solidFill>
                <a:schemeClr val="dk1"/>
              </a:solidFill>
            </a:endParaRPr>
          </a:p>
          <a:p>
            <a:pPr indent="0" lvl="0" marL="0" rtl="0" algn="l">
              <a:spcBef>
                <a:spcPts val="0"/>
              </a:spcBef>
              <a:spcAft>
                <a:spcPts val="0"/>
              </a:spcAft>
              <a:buNone/>
            </a:pPr>
            <a:r>
              <a:t/>
            </a:r>
            <a:endParaRPr sz="900">
              <a:solidFill>
                <a:schemeClr val="dk1"/>
              </a:solidFill>
            </a:endParaRPr>
          </a:p>
          <a:p>
            <a:pPr indent="0" lvl="0" marL="0" rtl="0" algn="l">
              <a:spcBef>
                <a:spcPts val="0"/>
              </a:spcBef>
              <a:spcAft>
                <a:spcPts val="0"/>
              </a:spcAft>
              <a:buNone/>
            </a:pPr>
            <a:r>
              <a:rPr b="1" lang="pt-BR" sz="900">
                <a:solidFill>
                  <a:srgbClr val="008800"/>
                </a:solidFill>
              </a:rPr>
              <a:t>class</a:t>
            </a:r>
            <a:r>
              <a:rPr lang="pt-BR" sz="900">
                <a:solidFill>
                  <a:schemeClr val="dk1"/>
                </a:solidFill>
              </a:rPr>
              <a:t> </a:t>
            </a:r>
            <a:r>
              <a:rPr b="1" lang="pt-BR" sz="900">
                <a:solidFill>
                  <a:srgbClr val="BB0066"/>
                </a:solidFill>
              </a:rPr>
              <a:t>RepresentanteLegal</a:t>
            </a: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private</a:t>
            </a:r>
            <a:r>
              <a:rPr lang="pt-BR" sz="900">
                <a:solidFill>
                  <a:schemeClr val="dk1"/>
                </a:solidFill>
              </a:rPr>
              <a:t> string </a:t>
            </a:r>
            <a:r>
              <a:rPr lang="pt-BR" sz="900">
                <a:solidFill>
                  <a:srgbClr val="996633"/>
                </a:solidFill>
              </a:rPr>
              <a:t>$nome</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private</a:t>
            </a:r>
            <a:r>
              <a:rPr lang="pt-BR" sz="900">
                <a:solidFill>
                  <a:schemeClr val="dk1"/>
                </a:solidFill>
              </a:rPr>
              <a:t> string </a:t>
            </a:r>
            <a:r>
              <a:rPr lang="pt-BR" sz="900">
                <a:solidFill>
                  <a:srgbClr val="996633"/>
                </a:solidFill>
              </a:rPr>
              <a:t>$cargo</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function</a:t>
            </a:r>
            <a:r>
              <a:rPr lang="pt-BR" sz="900">
                <a:solidFill>
                  <a:schemeClr val="dk1"/>
                </a:solidFill>
              </a:rPr>
              <a:t> </a:t>
            </a:r>
            <a:r>
              <a:rPr b="1" lang="pt-BR" sz="900">
                <a:solidFill>
                  <a:srgbClr val="0066BB"/>
                </a:solidFill>
              </a:rPr>
              <a:t>__construct</a:t>
            </a:r>
            <a:r>
              <a:rPr lang="pt-BR" sz="900">
                <a:solidFill>
                  <a:schemeClr val="dk1"/>
                </a:solidFill>
              </a:rPr>
              <a:t>(string </a:t>
            </a:r>
            <a:r>
              <a:rPr lang="pt-BR" sz="900">
                <a:solidFill>
                  <a:srgbClr val="996633"/>
                </a:solidFill>
              </a:rPr>
              <a:t>$nome</a:t>
            </a:r>
            <a:r>
              <a:rPr lang="pt-BR" sz="900">
                <a:solidFill>
                  <a:schemeClr val="dk1"/>
                </a:solidFill>
              </a:rPr>
              <a:t>, string </a:t>
            </a:r>
            <a:r>
              <a:rPr lang="pt-BR" sz="900">
                <a:solidFill>
                  <a:srgbClr val="996633"/>
                </a:solidFill>
              </a:rPr>
              <a:t>$cargo</a:t>
            </a: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        </a:t>
            </a:r>
            <a:r>
              <a:rPr lang="pt-BR" sz="900">
                <a:solidFill>
                  <a:srgbClr val="996633"/>
                </a:solidFill>
              </a:rPr>
              <a:t>$this</a:t>
            </a:r>
            <a:r>
              <a:rPr lang="pt-BR" sz="900">
                <a:solidFill>
                  <a:srgbClr val="333333"/>
                </a:solidFill>
              </a:rPr>
              <a:t>-&gt;</a:t>
            </a:r>
            <a:r>
              <a:rPr lang="pt-BR" sz="900">
                <a:solidFill>
                  <a:srgbClr val="0000CC"/>
                </a:solidFill>
              </a:rPr>
              <a:t>nome</a:t>
            </a:r>
            <a:r>
              <a:rPr lang="pt-BR" sz="900">
                <a:solidFill>
                  <a:schemeClr val="dk1"/>
                </a:solidFill>
              </a:rPr>
              <a:t> </a:t>
            </a:r>
            <a:r>
              <a:rPr lang="pt-BR" sz="900">
                <a:solidFill>
                  <a:srgbClr val="333333"/>
                </a:solidFill>
              </a:rPr>
              <a:t>=</a:t>
            </a:r>
            <a:r>
              <a:rPr lang="pt-BR" sz="900">
                <a:solidFill>
                  <a:schemeClr val="dk1"/>
                </a:solidFill>
              </a:rPr>
              <a:t> </a:t>
            </a:r>
            <a:r>
              <a:rPr lang="pt-BR" sz="900">
                <a:solidFill>
                  <a:srgbClr val="996633"/>
                </a:solidFill>
              </a:rPr>
              <a:t>$nome</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r>
              <a:rPr lang="pt-BR" sz="900">
                <a:solidFill>
                  <a:srgbClr val="996633"/>
                </a:solidFill>
              </a:rPr>
              <a:t>$this</a:t>
            </a:r>
            <a:r>
              <a:rPr lang="pt-BR" sz="900">
                <a:solidFill>
                  <a:srgbClr val="333333"/>
                </a:solidFill>
              </a:rPr>
              <a:t>-&gt;</a:t>
            </a:r>
            <a:r>
              <a:rPr lang="pt-BR" sz="900">
                <a:solidFill>
                  <a:srgbClr val="0000CC"/>
                </a:solidFill>
              </a:rPr>
              <a:t>cargo</a:t>
            </a:r>
            <a:r>
              <a:rPr lang="pt-BR" sz="900">
                <a:solidFill>
                  <a:schemeClr val="dk1"/>
                </a:solidFill>
              </a:rPr>
              <a:t> </a:t>
            </a:r>
            <a:r>
              <a:rPr lang="pt-BR" sz="900">
                <a:solidFill>
                  <a:srgbClr val="333333"/>
                </a:solidFill>
              </a:rPr>
              <a:t>=</a:t>
            </a:r>
            <a:r>
              <a:rPr lang="pt-BR" sz="900">
                <a:solidFill>
                  <a:schemeClr val="dk1"/>
                </a:solidFill>
              </a:rPr>
              <a:t> </a:t>
            </a:r>
            <a:r>
              <a:rPr lang="pt-BR" sz="900">
                <a:solidFill>
                  <a:srgbClr val="996633"/>
                </a:solidFill>
              </a:rPr>
              <a:t>$cargo</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function</a:t>
            </a:r>
            <a:r>
              <a:rPr lang="pt-BR" sz="900">
                <a:solidFill>
                  <a:schemeClr val="dk1"/>
                </a:solidFill>
              </a:rPr>
              <a:t> </a:t>
            </a:r>
            <a:r>
              <a:rPr b="1" lang="pt-BR" sz="900">
                <a:solidFill>
                  <a:srgbClr val="0066BB"/>
                </a:solidFill>
              </a:rPr>
              <a:t>getNome</a:t>
            </a:r>
            <a:r>
              <a:rPr lang="pt-BR" sz="900">
                <a:solidFill>
                  <a:schemeClr val="dk1"/>
                </a:solidFill>
              </a:rPr>
              <a:t>()</a:t>
            </a:r>
            <a:r>
              <a:rPr lang="pt-BR" sz="900">
                <a:solidFill>
                  <a:srgbClr val="333333"/>
                </a:solidFill>
              </a:rPr>
              <a:t>:</a:t>
            </a:r>
            <a:r>
              <a:rPr lang="pt-BR" sz="900">
                <a:solidFill>
                  <a:schemeClr val="dk1"/>
                </a:solidFill>
              </a:rPr>
              <a:t> string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return</a:t>
            </a:r>
            <a:r>
              <a:rPr lang="pt-BR" sz="900">
                <a:solidFill>
                  <a:schemeClr val="dk1"/>
                </a:solidFill>
              </a:rPr>
              <a:t> </a:t>
            </a:r>
            <a:r>
              <a:rPr lang="pt-BR" sz="900">
                <a:solidFill>
                  <a:srgbClr val="996633"/>
                </a:solidFill>
              </a:rPr>
              <a:t>$this</a:t>
            </a:r>
            <a:r>
              <a:rPr lang="pt-BR" sz="900">
                <a:solidFill>
                  <a:srgbClr val="333333"/>
                </a:solidFill>
              </a:rPr>
              <a:t>-&gt;</a:t>
            </a:r>
            <a:r>
              <a:rPr lang="pt-BR" sz="900">
                <a:solidFill>
                  <a:srgbClr val="0000CC"/>
                </a:solidFill>
              </a:rPr>
              <a:t>nome</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function</a:t>
            </a:r>
            <a:r>
              <a:rPr lang="pt-BR" sz="900">
                <a:solidFill>
                  <a:schemeClr val="dk1"/>
                </a:solidFill>
              </a:rPr>
              <a:t> </a:t>
            </a:r>
            <a:r>
              <a:rPr b="1" lang="pt-BR" sz="900">
                <a:solidFill>
                  <a:srgbClr val="0066BB"/>
                </a:solidFill>
              </a:rPr>
              <a:t>getCargo</a:t>
            </a:r>
            <a:r>
              <a:rPr lang="pt-BR" sz="900">
                <a:solidFill>
                  <a:schemeClr val="dk1"/>
                </a:solidFill>
              </a:rPr>
              <a:t>()</a:t>
            </a:r>
            <a:r>
              <a:rPr lang="pt-BR" sz="900">
                <a:solidFill>
                  <a:srgbClr val="333333"/>
                </a:solidFill>
              </a:rPr>
              <a:t>:</a:t>
            </a:r>
            <a:r>
              <a:rPr lang="pt-BR" sz="900">
                <a:solidFill>
                  <a:schemeClr val="dk1"/>
                </a:solidFill>
              </a:rPr>
              <a:t> string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return</a:t>
            </a:r>
            <a:r>
              <a:rPr lang="pt-BR" sz="900">
                <a:solidFill>
                  <a:schemeClr val="dk1"/>
                </a:solidFill>
              </a:rPr>
              <a:t> </a:t>
            </a:r>
            <a:r>
              <a:rPr lang="pt-BR" sz="900">
                <a:solidFill>
                  <a:srgbClr val="996633"/>
                </a:solidFill>
              </a:rPr>
              <a:t>$this</a:t>
            </a:r>
            <a:r>
              <a:rPr lang="pt-BR" sz="900">
                <a:solidFill>
                  <a:srgbClr val="333333"/>
                </a:solidFill>
              </a:rPr>
              <a:t>-&gt;</a:t>
            </a:r>
            <a:r>
              <a:rPr lang="pt-BR" sz="900">
                <a:solidFill>
                  <a:srgbClr val="0000CC"/>
                </a:solidFill>
              </a:rPr>
              <a:t>cargo</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public</a:t>
            </a:r>
            <a:r>
              <a:rPr lang="pt-BR" sz="900">
                <a:solidFill>
                  <a:schemeClr val="dk1"/>
                </a:solidFill>
              </a:rPr>
              <a:t> </a:t>
            </a:r>
            <a:r>
              <a:rPr b="1" lang="pt-BR" sz="900">
                <a:solidFill>
                  <a:srgbClr val="008800"/>
                </a:solidFill>
              </a:rPr>
              <a:t>function</a:t>
            </a:r>
            <a:r>
              <a:rPr lang="pt-BR" sz="900">
                <a:solidFill>
                  <a:schemeClr val="dk1"/>
                </a:solidFill>
              </a:rPr>
              <a:t> </a:t>
            </a:r>
            <a:r>
              <a:rPr b="1" lang="pt-BR" sz="900">
                <a:solidFill>
                  <a:srgbClr val="0066BB"/>
                </a:solidFill>
              </a:rPr>
              <a:t>setNome</a:t>
            </a:r>
            <a:r>
              <a:rPr lang="pt-BR" sz="900">
                <a:solidFill>
                  <a:schemeClr val="dk1"/>
                </a:solidFill>
              </a:rPr>
              <a:t>(string </a:t>
            </a:r>
            <a:r>
              <a:rPr lang="pt-BR" sz="900">
                <a:solidFill>
                  <a:srgbClr val="996633"/>
                </a:solidFill>
              </a:rPr>
              <a:t>$nome</a:t>
            </a:r>
            <a:r>
              <a:rPr lang="pt-BR" sz="900">
                <a:solidFill>
                  <a:schemeClr val="dk1"/>
                </a:solidFill>
              </a:rPr>
              <a:t>)</a:t>
            </a:r>
            <a:r>
              <a:rPr lang="pt-BR" sz="900">
                <a:solidFill>
                  <a:srgbClr val="333333"/>
                </a:solidFill>
              </a:rPr>
              <a:t>:</a:t>
            </a:r>
            <a:r>
              <a:rPr lang="pt-BR" sz="900">
                <a:solidFill>
                  <a:schemeClr val="dk1"/>
                </a:solidFill>
              </a:rPr>
              <a:t> void {</a:t>
            </a:r>
            <a:endParaRPr sz="900">
              <a:solidFill>
                <a:schemeClr val="dk1"/>
              </a:solidFill>
            </a:endParaRPr>
          </a:p>
          <a:p>
            <a:pPr indent="0" lvl="0" marL="0" rtl="0" algn="l">
              <a:spcBef>
                <a:spcPts val="0"/>
              </a:spcBef>
              <a:spcAft>
                <a:spcPts val="0"/>
              </a:spcAft>
              <a:buNone/>
            </a:pPr>
            <a:r>
              <a:rPr lang="pt-BR" sz="900">
                <a:solidFill>
                  <a:schemeClr val="dk1"/>
                </a:solidFill>
              </a:rPr>
              <a:t>        </a:t>
            </a:r>
            <a:r>
              <a:rPr lang="pt-BR" sz="900">
                <a:solidFill>
                  <a:srgbClr val="996633"/>
                </a:solidFill>
              </a:rPr>
              <a:t>$this</a:t>
            </a:r>
            <a:r>
              <a:rPr lang="pt-BR" sz="900">
                <a:solidFill>
                  <a:srgbClr val="333333"/>
                </a:solidFill>
              </a:rPr>
              <a:t>-&gt;</a:t>
            </a:r>
            <a:r>
              <a:rPr lang="pt-BR" sz="900">
                <a:solidFill>
                  <a:srgbClr val="0000CC"/>
                </a:solidFill>
              </a:rPr>
              <a:t>nome</a:t>
            </a:r>
            <a:r>
              <a:rPr lang="pt-BR" sz="900">
                <a:solidFill>
                  <a:schemeClr val="dk1"/>
                </a:solidFill>
              </a:rPr>
              <a:t> </a:t>
            </a:r>
            <a:r>
              <a:rPr lang="pt-BR" sz="900">
                <a:solidFill>
                  <a:srgbClr val="333333"/>
                </a:solidFill>
              </a:rPr>
              <a:t>=</a:t>
            </a:r>
            <a:r>
              <a:rPr lang="pt-BR" sz="900">
                <a:solidFill>
                  <a:schemeClr val="dk1"/>
                </a:solidFill>
              </a:rPr>
              <a:t> </a:t>
            </a:r>
            <a:r>
              <a:rPr lang="pt-BR" sz="900">
                <a:solidFill>
                  <a:srgbClr val="996633"/>
                </a:solidFill>
              </a:rPr>
              <a:t>$nome</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public</a:t>
            </a:r>
            <a:r>
              <a:rPr lang="pt-BR" sz="900">
                <a:solidFill>
                  <a:schemeClr val="dk1"/>
                </a:solidFill>
              </a:rPr>
              <a:t> </a:t>
            </a:r>
            <a:r>
              <a:rPr b="1" lang="pt-BR" sz="900">
                <a:solidFill>
                  <a:srgbClr val="008800"/>
                </a:solidFill>
              </a:rPr>
              <a:t>function</a:t>
            </a:r>
            <a:r>
              <a:rPr lang="pt-BR" sz="900">
                <a:solidFill>
                  <a:schemeClr val="dk1"/>
                </a:solidFill>
              </a:rPr>
              <a:t> </a:t>
            </a:r>
            <a:r>
              <a:rPr b="1" lang="pt-BR" sz="900">
                <a:solidFill>
                  <a:srgbClr val="0066BB"/>
                </a:solidFill>
              </a:rPr>
              <a:t>setCargo</a:t>
            </a:r>
            <a:r>
              <a:rPr lang="pt-BR" sz="900">
                <a:solidFill>
                  <a:schemeClr val="dk1"/>
                </a:solidFill>
              </a:rPr>
              <a:t>(string </a:t>
            </a:r>
            <a:r>
              <a:rPr lang="pt-BR" sz="900">
                <a:solidFill>
                  <a:srgbClr val="996633"/>
                </a:solidFill>
              </a:rPr>
              <a:t>$cargo</a:t>
            </a:r>
            <a:r>
              <a:rPr lang="pt-BR" sz="900">
                <a:solidFill>
                  <a:schemeClr val="dk1"/>
                </a:solidFill>
              </a:rPr>
              <a:t>)</a:t>
            </a:r>
            <a:r>
              <a:rPr lang="pt-BR" sz="900">
                <a:solidFill>
                  <a:srgbClr val="333333"/>
                </a:solidFill>
              </a:rPr>
              <a:t>:</a:t>
            </a:r>
            <a:r>
              <a:rPr lang="pt-BR" sz="900">
                <a:solidFill>
                  <a:schemeClr val="dk1"/>
                </a:solidFill>
              </a:rPr>
              <a:t> void {</a:t>
            </a:r>
            <a:endParaRPr sz="900">
              <a:solidFill>
                <a:schemeClr val="dk1"/>
              </a:solidFill>
            </a:endParaRPr>
          </a:p>
          <a:p>
            <a:pPr indent="0" lvl="0" marL="0" rtl="0" algn="l">
              <a:spcBef>
                <a:spcPts val="0"/>
              </a:spcBef>
              <a:spcAft>
                <a:spcPts val="0"/>
              </a:spcAft>
              <a:buNone/>
            </a:pPr>
            <a:r>
              <a:rPr lang="pt-BR" sz="900">
                <a:solidFill>
                  <a:schemeClr val="dk1"/>
                </a:solidFill>
              </a:rPr>
              <a:t>        </a:t>
            </a:r>
            <a:r>
              <a:rPr lang="pt-BR" sz="900">
                <a:solidFill>
                  <a:srgbClr val="996633"/>
                </a:solidFill>
              </a:rPr>
              <a:t>$this</a:t>
            </a:r>
            <a:r>
              <a:rPr lang="pt-BR" sz="900">
                <a:solidFill>
                  <a:srgbClr val="333333"/>
                </a:solidFill>
              </a:rPr>
              <a:t>-&gt;</a:t>
            </a:r>
            <a:r>
              <a:rPr lang="pt-BR" sz="900">
                <a:solidFill>
                  <a:srgbClr val="0000CC"/>
                </a:solidFill>
              </a:rPr>
              <a:t>cargo</a:t>
            </a:r>
            <a:r>
              <a:rPr lang="pt-BR" sz="900">
                <a:solidFill>
                  <a:schemeClr val="dk1"/>
                </a:solidFill>
              </a:rPr>
              <a:t> </a:t>
            </a:r>
            <a:r>
              <a:rPr lang="pt-BR" sz="900">
                <a:solidFill>
                  <a:srgbClr val="333333"/>
                </a:solidFill>
              </a:rPr>
              <a:t>=</a:t>
            </a:r>
            <a:r>
              <a:rPr lang="pt-BR" sz="900">
                <a:solidFill>
                  <a:schemeClr val="dk1"/>
                </a:solidFill>
              </a:rPr>
              <a:t> </a:t>
            </a:r>
            <a:r>
              <a:rPr lang="pt-BR" sz="900">
                <a:solidFill>
                  <a:srgbClr val="996633"/>
                </a:solidFill>
              </a:rPr>
              <a:t>$cargo</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endParaRPr sz="900">
              <a:solidFill>
                <a:schemeClr val="dk1"/>
              </a:solidFill>
            </a:endParaRPr>
          </a:p>
          <a:p>
            <a:pPr indent="0" lvl="0" marL="0" rtl="0" algn="l">
              <a:lnSpc>
                <a:spcPct val="125000"/>
              </a:lnSpc>
              <a:spcBef>
                <a:spcPts val="0"/>
              </a:spcBef>
              <a:spcAft>
                <a:spcPts val="0"/>
              </a:spcAft>
              <a:buClr>
                <a:schemeClr val="dk1"/>
              </a:buClr>
              <a:buSzPts val="1100"/>
              <a:buFont typeface="Arial"/>
              <a:buNone/>
            </a:pPr>
            <a:r>
              <a:rPr lang="pt-BR" sz="900">
                <a:solidFill>
                  <a:schemeClr val="dk1"/>
                </a:solidFill>
              </a:rPr>
              <a:t>}</a:t>
            </a:r>
            <a:endParaRPr sz="900">
              <a:solidFill>
                <a:schemeClr val="dk1"/>
              </a:solidFill>
            </a:endParaRPr>
          </a:p>
          <a:p>
            <a:pPr indent="0" lvl="0" marL="0" rtl="0" algn="l">
              <a:spcBef>
                <a:spcPts val="0"/>
              </a:spcBef>
              <a:spcAft>
                <a:spcPts val="0"/>
              </a:spcAft>
              <a:buNone/>
            </a:pPr>
            <a:r>
              <a:t/>
            </a:r>
            <a:endParaRPr b="1" sz="900">
              <a:solidFill>
                <a:srgbClr val="008800"/>
              </a:solidFill>
            </a:endParaRPr>
          </a:p>
          <a:p>
            <a:pPr indent="0" lvl="0" marL="0" rtl="0" algn="l">
              <a:spcBef>
                <a:spcPts val="0"/>
              </a:spcBef>
              <a:spcAft>
                <a:spcPts val="0"/>
              </a:spcAft>
              <a:buNone/>
            </a:pPr>
            <a:r>
              <a:t/>
            </a:r>
            <a:endParaRPr sz="900">
              <a:solidFill>
                <a:schemeClr val="dk1"/>
              </a:solidFill>
            </a:endParaRPr>
          </a:p>
          <a:p>
            <a:pPr indent="0" lvl="0" marL="0" rtl="0" algn="l">
              <a:spcBef>
                <a:spcPts val="0"/>
              </a:spcBef>
              <a:spcAft>
                <a:spcPts val="0"/>
              </a:spcAft>
              <a:buNone/>
            </a:pPr>
            <a:r>
              <a:t/>
            </a:r>
            <a:endParaRPr b="1" sz="900">
              <a:solidFill>
                <a:srgbClr val="008800"/>
              </a:solidFill>
            </a:endParaRPr>
          </a:p>
        </p:txBody>
      </p:sp>
      <p:pic>
        <p:nvPicPr>
          <p:cNvPr id="3986" name="Google Shape;3986;p494"/>
          <p:cNvPicPr preferRelativeResize="0"/>
          <p:nvPr/>
        </p:nvPicPr>
        <p:blipFill>
          <a:blip r:embed="rId3">
            <a:alphaModFix/>
          </a:blip>
          <a:stretch>
            <a:fillRect/>
          </a:stretch>
        </p:blipFill>
        <p:spPr>
          <a:xfrm>
            <a:off x="5936400" y="1170125"/>
            <a:ext cx="2858810" cy="3820976"/>
          </a:xfrm>
          <a:prstGeom prst="rect">
            <a:avLst/>
          </a:prstGeom>
          <a:noFill/>
          <a:ln>
            <a:noFill/>
          </a:ln>
        </p:spPr>
      </p:pic>
    </p:spTree>
  </p:cSld>
  <p:clrMapOvr>
    <a:masterClrMapping/>
  </p:clrMapOvr>
</p:sld>
</file>

<file path=ppt/slides/slide4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0" name="Shape 3990"/>
        <p:cNvGrpSpPr/>
        <p:nvPr/>
      </p:nvGrpSpPr>
      <p:grpSpPr>
        <a:xfrm>
          <a:off x="0" y="0"/>
          <a:ext cx="0" cy="0"/>
          <a:chOff x="0" y="0"/>
          <a:chExt cx="0" cy="0"/>
        </a:xfrm>
      </p:grpSpPr>
      <p:sp>
        <p:nvSpPr>
          <p:cNvPr id="3991" name="Google Shape;3991;p49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t>Prototype (exemplo - parte 3)</a:t>
            </a:r>
            <a:endParaRPr/>
          </a:p>
          <a:p>
            <a:pPr indent="0" lvl="0" marL="0" rtl="0" algn="l">
              <a:spcBef>
                <a:spcPts val="0"/>
              </a:spcBef>
              <a:spcAft>
                <a:spcPts val="0"/>
              </a:spcAft>
              <a:buNone/>
            </a:pPr>
            <a:r>
              <a:t/>
            </a:r>
            <a:endParaRPr/>
          </a:p>
        </p:txBody>
      </p:sp>
      <p:sp>
        <p:nvSpPr>
          <p:cNvPr id="3992" name="Google Shape;3992;p495"/>
          <p:cNvSpPr txBox="1"/>
          <p:nvPr/>
        </p:nvSpPr>
        <p:spPr>
          <a:xfrm>
            <a:off x="311700" y="1285875"/>
            <a:ext cx="6630000" cy="37362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pt-BR" sz="900">
                <a:solidFill>
                  <a:srgbClr val="008800"/>
                </a:solidFill>
              </a:rPr>
              <a:t>class</a:t>
            </a:r>
            <a:r>
              <a:rPr lang="pt-BR" sz="900">
                <a:solidFill>
                  <a:schemeClr val="dk1"/>
                </a:solidFill>
              </a:rPr>
              <a:t> </a:t>
            </a:r>
            <a:r>
              <a:rPr b="1" lang="pt-BR" sz="900">
                <a:solidFill>
                  <a:srgbClr val="BB0066"/>
                </a:solidFill>
              </a:rPr>
              <a:t>DocumentoTermoConfidencialidade</a:t>
            </a:r>
            <a:r>
              <a:rPr lang="pt-BR" sz="900">
                <a:solidFill>
                  <a:schemeClr val="dk1"/>
                </a:solidFill>
              </a:rPr>
              <a:t> </a:t>
            </a:r>
            <a:r>
              <a:rPr b="1" lang="pt-BR" sz="900">
                <a:solidFill>
                  <a:srgbClr val="008800"/>
                </a:solidFill>
              </a:rPr>
              <a:t>extends</a:t>
            </a:r>
            <a:r>
              <a:rPr lang="pt-BR" sz="900">
                <a:solidFill>
                  <a:schemeClr val="dk1"/>
                </a:solidFill>
              </a:rPr>
              <a:t> TermoContratual {</a:t>
            </a:r>
            <a:endParaRPr sz="900">
              <a:solidFill>
                <a:schemeClr val="dk1"/>
              </a:solidFill>
            </a:endParaRPr>
          </a:p>
          <a:p>
            <a:pPr indent="0" lvl="0" marL="0" rtl="0" algn="l">
              <a:spcBef>
                <a:spcPts val="0"/>
              </a:spcBef>
              <a:spcAft>
                <a:spcPts val="0"/>
              </a:spcAft>
              <a:buNone/>
            </a:pPr>
            <a:r>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private</a:t>
            </a:r>
            <a:r>
              <a:rPr lang="pt-BR" sz="900">
                <a:solidFill>
                  <a:schemeClr val="dk1"/>
                </a:solidFill>
              </a:rPr>
              <a:t> RepresentanteLegal </a:t>
            </a:r>
            <a:r>
              <a:rPr lang="pt-BR" sz="900">
                <a:solidFill>
                  <a:srgbClr val="996633"/>
                </a:solidFill>
              </a:rPr>
              <a:t>$representanteLegal</a:t>
            </a:r>
            <a:r>
              <a:rPr lang="pt-BR" sz="900">
                <a:solidFill>
                  <a:schemeClr val="dk1"/>
                </a:solidFill>
              </a:rPr>
              <a:t>;</a:t>
            </a:r>
            <a:endParaRPr sz="900">
              <a:solidFill>
                <a:schemeClr val="dk1"/>
              </a:solidFill>
            </a:endParaRPr>
          </a:p>
          <a:p>
            <a:pPr indent="0" lvl="0" marL="0" rtl="0" algn="l">
              <a:spcBef>
                <a:spcPts val="0"/>
              </a:spcBef>
              <a:spcAft>
                <a:spcPts val="0"/>
              </a:spcAft>
              <a:buNone/>
            </a:pPr>
            <a:r>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public</a:t>
            </a:r>
            <a:r>
              <a:rPr lang="pt-BR" sz="900">
                <a:solidFill>
                  <a:schemeClr val="dk1"/>
                </a:solidFill>
              </a:rPr>
              <a:t> </a:t>
            </a:r>
            <a:r>
              <a:rPr b="1" lang="pt-BR" sz="900">
                <a:solidFill>
                  <a:srgbClr val="008800"/>
                </a:solidFill>
              </a:rPr>
              <a:t>function</a:t>
            </a:r>
            <a:r>
              <a:rPr lang="pt-BR" sz="900">
                <a:solidFill>
                  <a:schemeClr val="dk1"/>
                </a:solidFill>
              </a:rPr>
              <a:t> </a:t>
            </a:r>
            <a:r>
              <a:rPr b="1" lang="pt-BR" sz="900">
                <a:solidFill>
                  <a:srgbClr val="0066BB"/>
                </a:solidFill>
              </a:rPr>
              <a:t>__construct</a:t>
            </a:r>
            <a:r>
              <a:rPr lang="pt-BR" sz="900">
                <a:solidFill>
                  <a:schemeClr val="dk1"/>
                </a:solidFill>
              </a:rPr>
              <a:t>(string </a:t>
            </a:r>
            <a:r>
              <a:rPr lang="pt-BR" sz="900">
                <a:solidFill>
                  <a:srgbClr val="996633"/>
                </a:solidFill>
              </a:rPr>
              <a:t>$nomeContratada</a:t>
            </a:r>
            <a:r>
              <a:rPr lang="pt-BR" sz="900">
                <a:solidFill>
                  <a:schemeClr val="dk1"/>
                </a:solidFill>
              </a:rPr>
              <a:t>, string </a:t>
            </a:r>
            <a:r>
              <a:rPr lang="pt-BR" sz="900">
                <a:solidFill>
                  <a:srgbClr val="996633"/>
                </a:solidFill>
              </a:rPr>
              <a:t>$numeroContrato</a:t>
            </a:r>
            <a:r>
              <a:rPr lang="pt-BR" sz="900">
                <a:solidFill>
                  <a:schemeClr val="dk1"/>
                </a:solidFill>
              </a:rPr>
              <a:t>, RepresentanteLegal </a:t>
            </a:r>
            <a:r>
              <a:rPr lang="pt-BR" sz="900">
                <a:solidFill>
                  <a:srgbClr val="996633"/>
                </a:solidFill>
              </a:rPr>
              <a:t>$representanteLegal</a:t>
            </a: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parent</a:t>
            </a:r>
            <a:r>
              <a:rPr lang="pt-BR" sz="900">
                <a:solidFill>
                  <a:srgbClr val="333333"/>
                </a:solidFill>
              </a:rPr>
              <a:t>::</a:t>
            </a:r>
            <a:r>
              <a:rPr lang="pt-BR" sz="900">
                <a:solidFill>
                  <a:srgbClr val="0000CC"/>
                </a:solidFill>
              </a:rPr>
              <a:t>__construct</a:t>
            </a:r>
            <a:r>
              <a:rPr lang="pt-BR" sz="900">
                <a:solidFill>
                  <a:schemeClr val="dk1"/>
                </a:solidFill>
              </a:rPr>
              <a:t>(</a:t>
            </a:r>
            <a:r>
              <a:rPr lang="pt-BR" sz="900">
                <a:solidFill>
                  <a:srgbClr val="996633"/>
                </a:solidFill>
              </a:rPr>
              <a:t>$nomeContratada</a:t>
            </a:r>
            <a:r>
              <a:rPr lang="pt-BR" sz="900">
                <a:solidFill>
                  <a:schemeClr val="dk1"/>
                </a:solidFill>
              </a:rPr>
              <a:t>, </a:t>
            </a:r>
            <a:r>
              <a:rPr lang="pt-BR" sz="900">
                <a:solidFill>
                  <a:srgbClr val="996633"/>
                </a:solidFill>
              </a:rPr>
              <a:t>$numeroContrato</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r>
              <a:rPr lang="pt-BR" sz="900">
                <a:solidFill>
                  <a:srgbClr val="996633"/>
                </a:solidFill>
              </a:rPr>
              <a:t>$this</a:t>
            </a:r>
            <a:r>
              <a:rPr lang="pt-BR" sz="900">
                <a:solidFill>
                  <a:srgbClr val="333333"/>
                </a:solidFill>
              </a:rPr>
              <a:t>-&gt;</a:t>
            </a:r>
            <a:r>
              <a:rPr lang="pt-BR" sz="900">
                <a:solidFill>
                  <a:srgbClr val="0000CC"/>
                </a:solidFill>
              </a:rPr>
              <a:t>representanteLegal</a:t>
            </a:r>
            <a:r>
              <a:rPr lang="pt-BR" sz="900">
                <a:solidFill>
                  <a:schemeClr val="dk1"/>
                </a:solidFill>
              </a:rPr>
              <a:t> </a:t>
            </a:r>
            <a:r>
              <a:rPr lang="pt-BR" sz="900">
                <a:solidFill>
                  <a:srgbClr val="333333"/>
                </a:solidFill>
              </a:rPr>
              <a:t>=</a:t>
            </a:r>
            <a:r>
              <a:rPr lang="pt-BR" sz="900">
                <a:solidFill>
                  <a:schemeClr val="dk1"/>
                </a:solidFill>
              </a:rPr>
              <a:t> </a:t>
            </a:r>
            <a:r>
              <a:rPr lang="pt-BR" sz="900">
                <a:solidFill>
                  <a:srgbClr val="996633"/>
                </a:solidFill>
              </a:rPr>
              <a:t>$representanteLegal</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public</a:t>
            </a:r>
            <a:r>
              <a:rPr lang="pt-BR" sz="900">
                <a:solidFill>
                  <a:schemeClr val="dk1"/>
                </a:solidFill>
              </a:rPr>
              <a:t> </a:t>
            </a:r>
            <a:r>
              <a:rPr b="1" lang="pt-BR" sz="900">
                <a:solidFill>
                  <a:srgbClr val="008800"/>
                </a:solidFill>
              </a:rPr>
              <a:t>function</a:t>
            </a:r>
            <a:r>
              <a:rPr lang="pt-BR" sz="900">
                <a:solidFill>
                  <a:schemeClr val="dk1"/>
                </a:solidFill>
              </a:rPr>
              <a:t> </a:t>
            </a:r>
            <a:r>
              <a:rPr b="1" lang="pt-BR" sz="900">
                <a:solidFill>
                  <a:srgbClr val="0066BB"/>
                </a:solidFill>
              </a:rPr>
              <a:t>setRepresentanteLegal</a:t>
            </a:r>
            <a:r>
              <a:rPr lang="pt-BR" sz="900">
                <a:solidFill>
                  <a:schemeClr val="dk1"/>
                </a:solidFill>
              </a:rPr>
              <a:t>(RepresentanteLegal </a:t>
            </a:r>
            <a:r>
              <a:rPr lang="pt-BR" sz="900">
                <a:solidFill>
                  <a:srgbClr val="996633"/>
                </a:solidFill>
              </a:rPr>
              <a:t>$representanteLegal</a:t>
            </a: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        </a:t>
            </a:r>
            <a:r>
              <a:rPr lang="pt-BR" sz="900">
                <a:solidFill>
                  <a:srgbClr val="996633"/>
                </a:solidFill>
              </a:rPr>
              <a:t>$this</a:t>
            </a:r>
            <a:r>
              <a:rPr lang="pt-BR" sz="900">
                <a:solidFill>
                  <a:srgbClr val="333333"/>
                </a:solidFill>
              </a:rPr>
              <a:t>-&gt;</a:t>
            </a:r>
            <a:r>
              <a:rPr lang="pt-BR" sz="900">
                <a:solidFill>
                  <a:srgbClr val="0000CC"/>
                </a:solidFill>
              </a:rPr>
              <a:t>representanteLegal</a:t>
            </a:r>
            <a:r>
              <a:rPr lang="pt-BR" sz="900">
                <a:solidFill>
                  <a:schemeClr val="dk1"/>
                </a:solidFill>
              </a:rPr>
              <a:t> </a:t>
            </a:r>
            <a:r>
              <a:rPr lang="pt-BR" sz="900">
                <a:solidFill>
                  <a:srgbClr val="333333"/>
                </a:solidFill>
              </a:rPr>
              <a:t>=</a:t>
            </a:r>
            <a:r>
              <a:rPr lang="pt-BR" sz="900">
                <a:solidFill>
                  <a:schemeClr val="dk1"/>
                </a:solidFill>
              </a:rPr>
              <a:t> </a:t>
            </a:r>
            <a:r>
              <a:rPr lang="pt-BR" sz="900">
                <a:solidFill>
                  <a:srgbClr val="996633"/>
                </a:solidFill>
              </a:rPr>
              <a:t>$representanteLegal</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 public function</a:t>
            </a:r>
            <a:r>
              <a:rPr lang="pt-BR" sz="900">
                <a:solidFill>
                  <a:schemeClr val="dk1"/>
                </a:solidFill>
              </a:rPr>
              <a:t> </a:t>
            </a:r>
            <a:r>
              <a:rPr b="1" lang="pt-BR" sz="900">
                <a:solidFill>
                  <a:srgbClr val="0066BB"/>
                </a:solidFill>
              </a:rPr>
              <a:t>getRepresentanteLega</a:t>
            </a:r>
            <a:r>
              <a:rPr lang="pt-BR" sz="900">
                <a:solidFill>
                  <a:schemeClr val="dk1"/>
                </a:solidFill>
              </a:rPr>
              <a:t>l() : RepresentanteLegal{</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return</a:t>
            </a:r>
            <a:r>
              <a:rPr lang="pt-BR" sz="900">
                <a:solidFill>
                  <a:schemeClr val="dk1"/>
                </a:solidFill>
              </a:rPr>
              <a:t> $this-&gt;</a:t>
            </a:r>
            <a:r>
              <a:rPr lang="pt-BR" sz="900">
                <a:solidFill>
                  <a:srgbClr val="0000CC"/>
                </a:solidFill>
              </a:rPr>
              <a:t>representanteLegal;</a:t>
            </a:r>
            <a:endParaRPr sz="900">
              <a:solidFill>
                <a:schemeClr val="dk1"/>
              </a:solidFill>
            </a:endParaRPr>
          </a:p>
          <a:p>
            <a:pPr indent="0" lvl="0" marL="0" rtl="0" algn="l">
              <a:spcBef>
                <a:spcPts val="0"/>
              </a:spcBef>
              <a:spcAft>
                <a:spcPts val="0"/>
              </a:spcAft>
              <a:buNone/>
            </a:pP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public</a:t>
            </a:r>
            <a:r>
              <a:rPr lang="pt-BR" sz="900">
                <a:solidFill>
                  <a:schemeClr val="dk1"/>
                </a:solidFill>
              </a:rPr>
              <a:t> </a:t>
            </a:r>
            <a:r>
              <a:rPr b="1" lang="pt-BR" sz="900">
                <a:solidFill>
                  <a:srgbClr val="008800"/>
                </a:solidFill>
              </a:rPr>
              <a:t>function</a:t>
            </a:r>
            <a:r>
              <a:rPr lang="pt-BR" sz="900">
                <a:solidFill>
                  <a:schemeClr val="dk1"/>
                </a:solidFill>
              </a:rPr>
              <a:t> </a:t>
            </a:r>
            <a:r>
              <a:rPr b="1" lang="pt-BR" sz="900">
                <a:solidFill>
                  <a:srgbClr val="0066BB"/>
                </a:solidFill>
              </a:rPr>
              <a:t>getConteudo</a:t>
            </a:r>
            <a:r>
              <a:rPr lang="pt-BR" sz="900">
                <a:solidFill>
                  <a:schemeClr val="dk1"/>
                </a:solidFill>
              </a:rPr>
              <a:t>()</a:t>
            </a:r>
            <a:r>
              <a:rPr lang="pt-BR" sz="900">
                <a:solidFill>
                  <a:srgbClr val="333333"/>
                </a:solidFill>
              </a:rPr>
              <a:t>:</a:t>
            </a:r>
            <a:r>
              <a:rPr lang="pt-BR" sz="900">
                <a:solidFill>
                  <a:schemeClr val="dk1"/>
                </a:solidFill>
              </a:rPr>
              <a:t> string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return</a:t>
            </a:r>
            <a:r>
              <a:rPr lang="pt-BR" sz="900">
                <a:solidFill>
                  <a:schemeClr val="dk1"/>
                </a:solidFill>
              </a:rPr>
              <a:t> </a:t>
            </a:r>
            <a:r>
              <a:rPr lang="pt-BR" sz="900">
                <a:solidFill>
                  <a:srgbClr val="007020"/>
                </a:solidFill>
              </a:rPr>
              <a:t>str_replace</a:t>
            </a:r>
            <a:r>
              <a:rPr lang="pt-BR" sz="900">
                <a:solidFill>
                  <a:schemeClr val="dk1"/>
                </a:solidFill>
              </a:rPr>
              <a:t>(</a:t>
            </a:r>
            <a:r>
              <a:rPr lang="pt-BR" sz="900">
                <a:solidFill>
                  <a:schemeClr val="dk1"/>
                </a:solidFill>
                <a:highlight>
                  <a:srgbClr val="FFF0F0"/>
                </a:highlight>
              </a:rPr>
              <a:t>"#representante"</a:t>
            </a:r>
            <a:r>
              <a:rPr lang="pt-BR" sz="900">
                <a:solidFill>
                  <a:schemeClr val="dk1"/>
                </a:solidFill>
              </a:rPr>
              <a:t>,</a:t>
            </a:r>
            <a:r>
              <a:rPr lang="pt-BR" sz="900">
                <a:solidFill>
                  <a:srgbClr val="996633"/>
                </a:solidFill>
              </a:rPr>
              <a:t>$this</a:t>
            </a:r>
            <a:r>
              <a:rPr lang="pt-BR" sz="900">
                <a:solidFill>
                  <a:srgbClr val="333333"/>
                </a:solidFill>
              </a:rPr>
              <a:t>-&gt;</a:t>
            </a:r>
            <a:r>
              <a:rPr lang="pt-BR" sz="900">
                <a:solidFill>
                  <a:srgbClr val="0000CC"/>
                </a:solidFill>
              </a:rPr>
              <a:t>representanteLegal</a:t>
            </a:r>
            <a:r>
              <a:rPr lang="pt-BR" sz="900">
                <a:solidFill>
                  <a:srgbClr val="333333"/>
                </a:solidFill>
              </a:rPr>
              <a:t>-&gt;</a:t>
            </a:r>
            <a:r>
              <a:rPr lang="pt-BR" sz="900">
                <a:solidFill>
                  <a:srgbClr val="0000CC"/>
                </a:solidFill>
              </a:rPr>
              <a:t>getNome</a:t>
            </a:r>
            <a:r>
              <a:rPr lang="pt-BR" sz="900">
                <a:solidFill>
                  <a:schemeClr val="dk1"/>
                </a:solidFill>
              </a:rPr>
              <a:t>(),</a:t>
            </a:r>
            <a:r>
              <a:rPr b="1" lang="pt-BR" sz="900">
                <a:solidFill>
                  <a:srgbClr val="008800"/>
                </a:solidFill>
              </a:rPr>
              <a:t>parent</a:t>
            </a:r>
            <a:r>
              <a:rPr lang="pt-BR" sz="900">
                <a:solidFill>
                  <a:srgbClr val="333333"/>
                </a:solidFill>
              </a:rPr>
              <a:t>::</a:t>
            </a:r>
            <a:r>
              <a:rPr lang="pt-BR" sz="900">
                <a:solidFill>
                  <a:srgbClr val="0000CC"/>
                </a:solidFill>
              </a:rPr>
              <a:t>getConteudo</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public</a:t>
            </a:r>
            <a:r>
              <a:rPr lang="pt-BR" sz="900">
                <a:solidFill>
                  <a:schemeClr val="dk1"/>
                </a:solidFill>
              </a:rPr>
              <a:t> </a:t>
            </a:r>
            <a:r>
              <a:rPr b="1" lang="pt-BR" sz="900">
                <a:solidFill>
                  <a:srgbClr val="008800"/>
                </a:solidFill>
              </a:rPr>
              <a:t>function</a:t>
            </a:r>
            <a:r>
              <a:rPr lang="pt-BR" sz="900">
                <a:solidFill>
                  <a:schemeClr val="dk1"/>
                </a:solidFill>
              </a:rPr>
              <a:t> </a:t>
            </a:r>
            <a:r>
              <a:rPr b="1" lang="pt-BR" sz="900">
                <a:solidFill>
                  <a:srgbClr val="0066BB"/>
                </a:solidFill>
              </a:rPr>
              <a:t>__clone</a:t>
            </a: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        </a:t>
            </a:r>
            <a:r>
              <a:rPr lang="pt-BR" sz="900">
                <a:solidFill>
                  <a:srgbClr val="996633"/>
                </a:solidFill>
              </a:rPr>
              <a:t>$this</a:t>
            </a:r>
            <a:r>
              <a:rPr lang="pt-BR" sz="900">
                <a:solidFill>
                  <a:srgbClr val="333333"/>
                </a:solidFill>
              </a:rPr>
              <a:t>-&gt;</a:t>
            </a:r>
            <a:r>
              <a:rPr lang="pt-BR" sz="900">
                <a:solidFill>
                  <a:srgbClr val="0000CC"/>
                </a:solidFill>
              </a:rPr>
              <a:t>representanteLegal</a:t>
            </a:r>
            <a:r>
              <a:rPr lang="pt-BR" sz="900">
                <a:solidFill>
                  <a:schemeClr val="dk1"/>
                </a:solidFill>
              </a:rPr>
              <a:t> </a:t>
            </a:r>
            <a:r>
              <a:rPr lang="pt-BR" sz="900">
                <a:solidFill>
                  <a:srgbClr val="333333"/>
                </a:solidFill>
              </a:rPr>
              <a:t>=</a:t>
            </a:r>
            <a:r>
              <a:rPr lang="pt-BR" sz="900">
                <a:solidFill>
                  <a:schemeClr val="dk1"/>
                </a:solidFill>
              </a:rPr>
              <a:t> </a:t>
            </a:r>
            <a:r>
              <a:rPr b="1" lang="pt-BR" sz="900">
                <a:solidFill>
                  <a:srgbClr val="008800"/>
                </a:solidFill>
              </a:rPr>
              <a:t>clone</a:t>
            </a:r>
            <a:r>
              <a:rPr lang="pt-BR" sz="900">
                <a:solidFill>
                  <a:schemeClr val="dk1"/>
                </a:solidFill>
              </a:rPr>
              <a:t> </a:t>
            </a:r>
            <a:r>
              <a:rPr lang="pt-BR" sz="900">
                <a:solidFill>
                  <a:srgbClr val="996633"/>
                </a:solidFill>
              </a:rPr>
              <a:t>$this</a:t>
            </a:r>
            <a:r>
              <a:rPr lang="pt-BR" sz="900">
                <a:solidFill>
                  <a:srgbClr val="333333"/>
                </a:solidFill>
              </a:rPr>
              <a:t>-&gt;</a:t>
            </a:r>
            <a:r>
              <a:rPr lang="pt-BR" sz="900">
                <a:solidFill>
                  <a:srgbClr val="0000CC"/>
                </a:solidFill>
              </a:rPr>
              <a:t>representanteLegal</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protected</a:t>
            </a:r>
            <a:r>
              <a:rPr lang="pt-BR" sz="900">
                <a:solidFill>
                  <a:schemeClr val="dk1"/>
                </a:solidFill>
              </a:rPr>
              <a:t> </a:t>
            </a:r>
            <a:r>
              <a:rPr b="1" lang="pt-BR" sz="900">
                <a:solidFill>
                  <a:srgbClr val="008800"/>
                </a:solidFill>
              </a:rPr>
              <a:t>function</a:t>
            </a:r>
            <a:r>
              <a:rPr lang="pt-BR" sz="900">
                <a:solidFill>
                  <a:schemeClr val="dk1"/>
                </a:solidFill>
              </a:rPr>
              <a:t> </a:t>
            </a:r>
            <a:r>
              <a:rPr b="1" lang="pt-BR" sz="900">
                <a:solidFill>
                  <a:srgbClr val="0066BB"/>
                </a:solidFill>
              </a:rPr>
              <a:t>getURITemplate</a:t>
            </a:r>
            <a:r>
              <a:rPr lang="pt-BR" sz="900">
                <a:solidFill>
                  <a:schemeClr val="dk1"/>
                </a:solidFill>
              </a:rPr>
              <a:t>()</a:t>
            </a:r>
            <a:r>
              <a:rPr lang="pt-BR" sz="900">
                <a:solidFill>
                  <a:srgbClr val="333333"/>
                </a:solidFill>
              </a:rPr>
              <a:t>:</a:t>
            </a:r>
            <a:r>
              <a:rPr lang="pt-BR" sz="900">
                <a:solidFill>
                  <a:schemeClr val="dk1"/>
                </a:solidFill>
              </a:rPr>
              <a:t> string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return</a:t>
            </a:r>
            <a:r>
              <a:rPr lang="pt-BR" sz="900">
                <a:solidFill>
                  <a:schemeClr val="dk1"/>
                </a:solidFill>
              </a:rPr>
              <a:t> </a:t>
            </a:r>
            <a:r>
              <a:rPr lang="pt-BR" sz="900">
                <a:solidFill>
                  <a:schemeClr val="dk1"/>
                </a:solidFill>
                <a:highlight>
                  <a:srgbClr val="FFF0F0"/>
                </a:highlight>
              </a:rPr>
              <a:t>"https://pastebin.com/raw/fvxp0W6Z"</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endParaRPr sz="900">
              <a:solidFill>
                <a:schemeClr val="dk1"/>
              </a:solidFill>
            </a:endParaRPr>
          </a:p>
          <a:p>
            <a:pPr indent="0" lvl="0" marL="0" rtl="0" algn="l">
              <a:lnSpc>
                <a:spcPct val="125000"/>
              </a:lnSpc>
              <a:spcBef>
                <a:spcPts val="0"/>
              </a:spcBef>
              <a:spcAft>
                <a:spcPts val="0"/>
              </a:spcAft>
              <a:buNone/>
            </a:pPr>
            <a:r>
              <a:rPr lang="pt-BR" sz="900">
                <a:solidFill>
                  <a:schemeClr val="dk1"/>
                </a:solidFill>
              </a:rPr>
              <a:t>}</a:t>
            </a:r>
            <a:endParaRPr sz="900">
              <a:solidFill>
                <a:schemeClr val="dk1"/>
              </a:solidFill>
            </a:endParaRPr>
          </a:p>
          <a:p>
            <a:pPr indent="0" lvl="0" marL="0" rtl="0" algn="l">
              <a:spcBef>
                <a:spcPts val="0"/>
              </a:spcBef>
              <a:spcAft>
                <a:spcPts val="0"/>
              </a:spcAft>
              <a:buNone/>
            </a:pPr>
            <a:r>
              <a:t/>
            </a:r>
            <a:endParaRPr b="1" sz="700">
              <a:solidFill>
                <a:srgbClr val="008800"/>
              </a:solidFill>
            </a:endParaRPr>
          </a:p>
        </p:txBody>
      </p:sp>
    </p:spTree>
  </p:cSld>
  <p:clrMapOvr>
    <a:masterClrMapping/>
  </p:clrMapOvr>
</p:sld>
</file>

<file path=ppt/slides/slide4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6" name="Shape 3996"/>
        <p:cNvGrpSpPr/>
        <p:nvPr/>
      </p:nvGrpSpPr>
      <p:grpSpPr>
        <a:xfrm>
          <a:off x="0" y="0"/>
          <a:ext cx="0" cy="0"/>
          <a:chOff x="0" y="0"/>
          <a:chExt cx="0" cy="0"/>
        </a:xfrm>
      </p:grpSpPr>
      <p:sp>
        <p:nvSpPr>
          <p:cNvPr id="3997" name="Google Shape;3997;p49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Prototype (exemplo - parte 4)</a:t>
            </a:r>
            <a:endParaRPr/>
          </a:p>
        </p:txBody>
      </p:sp>
      <p:sp>
        <p:nvSpPr>
          <p:cNvPr id="3998" name="Google Shape;3998;p496"/>
          <p:cNvSpPr txBox="1"/>
          <p:nvPr/>
        </p:nvSpPr>
        <p:spPr>
          <a:xfrm>
            <a:off x="311700" y="1147225"/>
            <a:ext cx="5688600" cy="34254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pt-BR" sz="1100">
                <a:solidFill>
                  <a:srgbClr val="557799"/>
                </a:solidFill>
              </a:rPr>
              <a:t>&lt;?php</a:t>
            </a:r>
            <a:endParaRPr sz="1100">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pt-BR" sz="1100">
                <a:solidFill>
                  <a:srgbClr val="996633"/>
                </a:solidFill>
              </a:rPr>
              <a:t>$docTC</a:t>
            </a:r>
            <a:r>
              <a:rPr lang="pt-BR" sz="1100">
                <a:solidFill>
                  <a:schemeClr val="dk1"/>
                </a:solidFill>
              </a:rPr>
              <a:t> </a:t>
            </a:r>
            <a:r>
              <a:rPr lang="pt-BR" sz="1100">
                <a:solidFill>
                  <a:srgbClr val="333333"/>
                </a:solidFill>
              </a:rPr>
              <a:t>=</a:t>
            </a:r>
            <a:r>
              <a:rPr lang="pt-BR" sz="1100">
                <a:solidFill>
                  <a:schemeClr val="dk1"/>
                </a:solidFill>
              </a:rPr>
              <a:t> </a:t>
            </a:r>
            <a:r>
              <a:rPr b="1" lang="pt-BR" sz="1100">
                <a:solidFill>
                  <a:srgbClr val="008800"/>
                </a:solidFill>
              </a:rPr>
              <a:t>new</a:t>
            </a:r>
            <a:r>
              <a:rPr lang="pt-BR" sz="1100">
                <a:solidFill>
                  <a:schemeClr val="dk1"/>
                </a:solidFill>
              </a:rPr>
              <a:t> DocumentoTermoCondicao(</a:t>
            </a:r>
            <a:r>
              <a:rPr lang="pt-BR" sz="1100">
                <a:solidFill>
                  <a:schemeClr val="dk1"/>
                </a:solidFill>
                <a:highlight>
                  <a:srgbClr val="FFF0F0"/>
                </a:highlight>
              </a:rPr>
              <a:t>"Lorem Ipsum"</a:t>
            </a:r>
            <a:r>
              <a:rPr lang="pt-BR" sz="1100">
                <a:solidFill>
                  <a:schemeClr val="dk1"/>
                </a:solidFill>
              </a:rPr>
              <a:t>, </a:t>
            </a:r>
            <a:r>
              <a:rPr lang="pt-BR" sz="1100">
                <a:solidFill>
                  <a:schemeClr val="dk1"/>
                </a:solidFill>
                <a:highlight>
                  <a:srgbClr val="FFF0F0"/>
                </a:highlight>
              </a:rPr>
              <a:t>"0000000"</a:t>
            </a:r>
            <a:r>
              <a:rPr lang="pt-BR" sz="1100">
                <a:solidFill>
                  <a:schemeClr val="dk1"/>
                </a:solidFill>
              </a:rPr>
              <a:t>);</a:t>
            </a:r>
            <a:endParaRPr sz="1100">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sz="1100">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pt-BR" sz="1100">
                <a:solidFill>
                  <a:srgbClr val="996633"/>
                </a:solidFill>
              </a:rPr>
              <a:t>$docConf</a:t>
            </a:r>
            <a:r>
              <a:rPr lang="pt-BR" sz="1100">
                <a:solidFill>
                  <a:schemeClr val="dk1"/>
                </a:solidFill>
              </a:rPr>
              <a:t> </a:t>
            </a:r>
            <a:r>
              <a:rPr lang="pt-BR" sz="1100">
                <a:solidFill>
                  <a:srgbClr val="333333"/>
                </a:solidFill>
              </a:rPr>
              <a:t>=</a:t>
            </a:r>
            <a:r>
              <a:rPr lang="pt-BR" sz="1100">
                <a:solidFill>
                  <a:schemeClr val="dk1"/>
                </a:solidFill>
              </a:rPr>
              <a:t> </a:t>
            </a:r>
            <a:r>
              <a:rPr b="1" lang="pt-BR" sz="1100">
                <a:solidFill>
                  <a:srgbClr val="008800"/>
                </a:solidFill>
              </a:rPr>
              <a:t>new</a:t>
            </a:r>
            <a:r>
              <a:rPr lang="pt-BR" sz="1100">
                <a:solidFill>
                  <a:schemeClr val="dk1"/>
                </a:solidFill>
              </a:rPr>
              <a:t> DocumentoTermoConfidencialidade(</a:t>
            </a:r>
            <a:r>
              <a:rPr lang="pt-BR" sz="1100">
                <a:solidFill>
                  <a:schemeClr val="dk1"/>
                </a:solidFill>
                <a:highlight>
                  <a:srgbClr val="FFF0F0"/>
                </a:highlight>
              </a:rPr>
              <a:t>"Lorem Ipsum"</a:t>
            </a:r>
            <a:r>
              <a:rPr lang="pt-BR" sz="1100">
                <a:solidFill>
                  <a:schemeClr val="dk1"/>
                </a:solidFill>
              </a:rPr>
              <a:t>, </a:t>
            </a:r>
            <a:r>
              <a:rPr lang="pt-BR" sz="1100">
                <a:solidFill>
                  <a:schemeClr val="dk1"/>
                </a:solidFill>
                <a:highlight>
                  <a:srgbClr val="FFF0F0"/>
                </a:highlight>
              </a:rPr>
              <a:t>"11111111"</a:t>
            </a:r>
            <a:r>
              <a:rPr lang="pt-BR" sz="1100">
                <a:solidFill>
                  <a:schemeClr val="dk1"/>
                </a:solidFill>
              </a:rPr>
              <a:t>, </a:t>
            </a:r>
            <a:endParaRPr sz="1100">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pt-BR" sz="1100">
                <a:solidFill>
                  <a:schemeClr val="dk1"/>
                </a:solidFill>
              </a:rPr>
              <a:t>                </a:t>
            </a:r>
            <a:r>
              <a:rPr b="1" lang="pt-BR" sz="1100">
                <a:solidFill>
                  <a:srgbClr val="008800"/>
                </a:solidFill>
              </a:rPr>
              <a:t>new</a:t>
            </a:r>
            <a:r>
              <a:rPr lang="pt-BR" sz="1100">
                <a:solidFill>
                  <a:schemeClr val="dk1"/>
                </a:solidFill>
              </a:rPr>
              <a:t> RepresentanteLegal(</a:t>
            </a:r>
            <a:r>
              <a:rPr lang="pt-BR" sz="1100">
                <a:solidFill>
                  <a:schemeClr val="dk1"/>
                </a:solidFill>
                <a:highlight>
                  <a:srgbClr val="FFF0F0"/>
                </a:highlight>
              </a:rPr>
              <a:t>"Fulano da Silva"</a:t>
            </a:r>
            <a:r>
              <a:rPr lang="pt-BR" sz="1100">
                <a:solidFill>
                  <a:schemeClr val="dk1"/>
                </a:solidFill>
              </a:rPr>
              <a:t>, </a:t>
            </a:r>
            <a:r>
              <a:rPr lang="pt-BR" sz="1100">
                <a:solidFill>
                  <a:schemeClr val="dk1"/>
                </a:solidFill>
                <a:highlight>
                  <a:srgbClr val="FFF0F0"/>
                </a:highlight>
              </a:rPr>
              <a:t>"Cargo de Exemplo"</a:t>
            </a:r>
            <a:r>
              <a:rPr lang="pt-BR" sz="1100">
                <a:solidFill>
                  <a:schemeClr val="dk1"/>
                </a:solidFill>
              </a:rPr>
              <a:t>));</a:t>
            </a:r>
            <a:endParaRPr sz="1100">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sz="1100">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pt-BR" sz="1100">
                <a:solidFill>
                  <a:srgbClr val="996633"/>
                </a:solidFill>
              </a:rPr>
              <a:t>$cloneTC</a:t>
            </a:r>
            <a:r>
              <a:rPr lang="pt-BR" sz="1100">
                <a:solidFill>
                  <a:schemeClr val="dk1"/>
                </a:solidFill>
              </a:rPr>
              <a:t>   </a:t>
            </a:r>
            <a:r>
              <a:rPr lang="pt-BR" sz="1100">
                <a:solidFill>
                  <a:srgbClr val="333333"/>
                </a:solidFill>
              </a:rPr>
              <a:t>=</a:t>
            </a:r>
            <a:r>
              <a:rPr lang="pt-BR" sz="1100">
                <a:solidFill>
                  <a:schemeClr val="dk1"/>
                </a:solidFill>
              </a:rPr>
              <a:t> </a:t>
            </a:r>
            <a:r>
              <a:rPr b="1" lang="pt-BR" sz="1100">
                <a:solidFill>
                  <a:srgbClr val="008800"/>
                </a:solidFill>
              </a:rPr>
              <a:t>clone</a:t>
            </a:r>
            <a:r>
              <a:rPr lang="pt-BR" sz="1100">
                <a:solidFill>
                  <a:schemeClr val="dk1"/>
                </a:solidFill>
              </a:rPr>
              <a:t> </a:t>
            </a:r>
            <a:r>
              <a:rPr lang="pt-BR" sz="1100">
                <a:solidFill>
                  <a:srgbClr val="996633"/>
                </a:solidFill>
              </a:rPr>
              <a:t>$docTC</a:t>
            </a:r>
            <a:r>
              <a:rPr lang="pt-BR" sz="1100">
                <a:solidFill>
                  <a:schemeClr val="dk1"/>
                </a:solidFill>
              </a:rPr>
              <a:t>;</a:t>
            </a:r>
            <a:endParaRPr sz="1100">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pt-BR" sz="1100">
                <a:solidFill>
                  <a:srgbClr val="996633"/>
                </a:solidFill>
              </a:rPr>
              <a:t>$cloneConf</a:t>
            </a:r>
            <a:r>
              <a:rPr lang="pt-BR" sz="1100">
                <a:solidFill>
                  <a:schemeClr val="dk1"/>
                </a:solidFill>
              </a:rPr>
              <a:t> </a:t>
            </a:r>
            <a:r>
              <a:rPr lang="pt-BR" sz="1100">
                <a:solidFill>
                  <a:srgbClr val="333333"/>
                </a:solidFill>
              </a:rPr>
              <a:t>=</a:t>
            </a:r>
            <a:r>
              <a:rPr lang="pt-BR" sz="1100">
                <a:solidFill>
                  <a:schemeClr val="dk1"/>
                </a:solidFill>
              </a:rPr>
              <a:t> </a:t>
            </a:r>
            <a:r>
              <a:rPr b="1" lang="pt-BR" sz="1100">
                <a:solidFill>
                  <a:srgbClr val="008800"/>
                </a:solidFill>
              </a:rPr>
              <a:t>clone</a:t>
            </a:r>
            <a:r>
              <a:rPr lang="pt-BR" sz="1100">
                <a:solidFill>
                  <a:schemeClr val="dk1"/>
                </a:solidFill>
              </a:rPr>
              <a:t> </a:t>
            </a:r>
            <a:r>
              <a:rPr lang="pt-BR" sz="1100">
                <a:solidFill>
                  <a:srgbClr val="996633"/>
                </a:solidFill>
              </a:rPr>
              <a:t>$docConf</a:t>
            </a:r>
            <a:r>
              <a:rPr lang="pt-BR" sz="1100">
                <a:solidFill>
                  <a:schemeClr val="dk1"/>
                </a:solidFill>
              </a:rPr>
              <a:t>;</a:t>
            </a:r>
            <a:endParaRPr sz="1100">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sz="1100">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pt-BR" sz="1100">
                <a:solidFill>
                  <a:srgbClr val="996633"/>
                </a:solidFill>
              </a:rPr>
              <a:t>$cloneTC</a:t>
            </a:r>
            <a:r>
              <a:rPr lang="pt-BR" sz="1100">
                <a:solidFill>
                  <a:srgbClr val="333333"/>
                </a:solidFill>
              </a:rPr>
              <a:t>-&gt;</a:t>
            </a:r>
            <a:r>
              <a:rPr lang="pt-BR" sz="1100">
                <a:solidFill>
                  <a:srgbClr val="0000CC"/>
                </a:solidFill>
              </a:rPr>
              <a:t>setNumeroContrato</a:t>
            </a:r>
            <a:r>
              <a:rPr lang="pt-BR" sz="1100">
                <a:solidFill>
                  <a:schemeClr val="dk1"/>
                </a:solidFill>
              </a:rPr>
              <a:t>(</a:t>
            </a:r>
            <a:r>
              <a:rPr lang="pt-BR" sz="1100">
                <a:solidFill>
                  <a:schemeClr val="dk1"/>
                </a:solidFill>
                <a:highlight>
                  <a:srgbClr val="FFF0F0"/>
                </a:highlight>
              </a:rPr>
              <a:t>"2222222"</a:t>
            </a:r>
            <a:r>
              <a:rPr lang="pt-BR" sz="1100">
                <a:solidFill>
                  <a:schemeClr val="dk1"/>
                </a:solidFill>
              </a:rPr>
              <a:t>);</a:t>
            </a:r>
            <a:endParaRPr sz="1100">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pt-BR" sz="1100">
                <a:solidFill>
                  <a:srgbClr val="996633"/>
                </a:solidFill>
              </a:rPr>
              <a:t>$cloneConf</a:t>
            </a:r>
            <a:r>
              <a:rPr lang="pt-BR" sz="1100">
                <a:solidFill>
                  <a:srgbClr val="333333"/>
                </a:solidFill>
              </a:rPr>
              <a:t>-&gt;</a:t>
            </a:r>
            <a:r>
              <a:rPr lang="pt-BR" sz="1100">
                <a:solidFill>
                  <a:srgbClr val="0000CC"/>
                </a:solidFill>
              </a:rPr>
              <a:t>setNumeroContrato</a:t>
            </a:r>
            <a:r>
              <a:rPr lang="pt-BR" sz="1100">
                <a:solidFill>
                  <a:schemeClr val="dk1"/>
                </a:solidFill>
              </a:rPr>
              <a:t>(</a:t>
            </a:r>
            <a:r>
              <a:rPr lang="pt-BR" sz="1100">
                <a:solidFill>
                  <a:schemeClr val="dk1"/>
                </a:solidFill>
                <a:highlight>
                  <a:srgbClr val="FFF0F0"/>
                </a:highlight>
              </a:rPr>
              <a:t>"3333333"</a:t>
            </a:r>
            <a:r>
              <a:rPr lang="pt-BR" sz="1100">
                <a:solidFill>
                  <a:schemeClr val="dk1"/>
                </a:solidFill>
              </a:rPr>
              <a:t>);</a:t>
            </a:r>
            <a:endParaRPr sz="1100">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pt-BR" sz="1100">
                <a:solidFill>
                  <a:srgbClr val="996633"/>
                </a:solidFill>
              </a:rPr>
              <a:t>$cloneConf</a:t>
            </a:r>
            <a:r>
              <a:rPr lang="pt-BR" sz="1100">
                <a:solidFill>
                  <a:srgbClr val="333333"/>
                </a:solidFill>
              </a:rPr>
              <a:t>-&gt;</a:t>
            </a:r>
            <a:r>
              <a:rPr lang="pt-BR" sz="1100">
                <a:solidFill>
                  <a:srgbClr val="0000CC"/>
                </a:solidFill>
              </a:rPr>
              <a:t>getRepresentanteLegal</a:t>
            </a:r>
            <a:r>
              <a:rPr lang="pt-BR" sz="1100">
                <a:solidFill>
                  <a:schemeClr val="dk1"/>
                </a:solidFill>
              </a:rPr>
              <a:t>()</a:t>
            </a:r>
            <a:r>
              <a:rPr lang="pt-BR" sz="1100">
                <a:solidFill>
                  <a:srgbClr val="333333"/>
                </a:solidFill>
              </a:rPr>
              <a:t>-&gt;</a:t>
            </a:r>
            <a:r>
              <a:rPr lang="pt-BR" sz="1100">
                <a:solidFill>
                  <a:srgbClr val="0000CC"/>
                </a:solidFill>
              </a:rPr>
              <a:t>setNome</a:t>
            </a:r>
            <a:r>
              <a:rPr lang="pt-BR" sz="1100">
                <a:solidFill>
                  <a:schemeClr val="dk1"/>
                </a:solidFill>
              </a:rPr>
              <a:t>(</a:t>
            </a:r>
            <a:r>
              <a:rPr lang="pt-BR" sz="1100">
                <a:solidFill>
                  <a:schemeClr val="dk1"/>
                </a:solidFill>
                <a:highlight>
                  <a:srgbClr val="FFF0F0"/>
                </a:highlight>
              </a:rPr>
              <a:t>"Beltrano da Silva"</a:t>
            </a:r>
            <a:r>
              <a:rPr lang="pt-BR" sz="1100">
                <a:solidFill>
                  <a:schemeClr val="dk1"/>
                </a:solidFill>
              </a:rPr>
              <a:t>);</a:t>
            </a:r>
            <a:endParaRPr sz="1100">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sz="1100">
              <a:solidFill>
                <a:schemeClr val="dk1"/>
              </a:solidFill>
            </a:endParaRPr>
          </a:p>
          <a:p>
            <a:pPr indent="0" lvl="0" marL="0" rtl="0" algn="l">
              <a:lnSpc>
                <a:spcPct val="100000"/>
              </a:lnSpc>
              <a:spcBef>
                <a:spcPts val="0"/>
              </a:spcBef>
              <a:spcAft>
                <a:spcPts val="0"/>
              </a:spcAft>
              <a:buClr>
                <a:schemeClr val="dk1"/>
              </a:buClr>
              <a:buSzPts val="1100"/>
              <a:buFont typeface="Arial"/>
              <a:buNone/>
            </a:pPr>
            <a:r>
              <a:rPr b="1" lang="pt-BR" sz="1100">
                <a:solidFill>
                  <a:srgbClr val="008800"/>
                </a:solidFill>
              </a:rPr>
              <a:t>echo</a:t>
            </a:r>
            <a:r>
              <a:rPr lang="pt-BR" sz="1100">
                <a:solidFill>
                  <a:schemeClr val="dk1"/>
                </a:solidFill>
              </a:rPr>
              <a:t> </a:t>
            </a:r>
            <a:r>
              <a:rPr lang="pt-BR" sz="1100">
                <a:solidFill>
                  <a:schemeClr val="dk1"/>
                </a:solidFill>
                <a:highlight>
                  <a:srgbClr val="FFF0F0"/>
                </a:highlight>
              </a:rPr>
              <a:t>"originais:"</a:t>
            </a:r>
            <a:r>
              <a:rPr lang="pt-BR" sz="1100">
                <a:solidFill>
                  <a:schemeClr val="dk1"/>
                </a:solidFill>
              </a:rPr>
              <a:t>;</a:t>
            </a:r>
            <a:endParaRPr sz="1100">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pt-BR" sz="1100">
                <a:solidFill>
                  <a:srgbClr val="007020"/>
                </a:solidFill>
              </a:rPr>
              <a:t>var_dump</a:t>
            </a:r>
            <a:r>
              <a:rPr lang="pt-BR" sz="1100">
                <a:solidFill>
                  <a:schemeClr val="dk1"/>
                </a:solidFill>
              </a:rPr>
              <a:t>(</a:t>
            </a:r>
            <a:r>
              <a:rPr lang="pt-BR" sz="1100">
                <a:solidFill>
                  <a:srgbClr val="996633"/>
                </a:solidFill>
              </a:rPr>
              <a:t>$docTC</a:t>
            </a:r>
            <a:r>
              <a:rPr lang="pt-BR" sz="1100">
                <a:solidFill>
                  <a:schemeClr val="dk1"/>
                </a:solidFill>
              </a:rPr>
              <a:t>);</a:t>
            </a:r>
            <a:endParaRPr sz="1100">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pt-BR" sz="1100">
                <a:solidFill>
                  <a:srgbClr val="007020"/>
                </a:solidFill>
              </a:rPr>
              <a:t>var_dump</a:t>
            </a:r>
            <a:r>
              <a:rPr lang="pt-BR" sz="1100">
                <a:solidFill>
                  <a:schemeClr val="dk1"/>
                </a:solidFill>
              </a:rPr>
              <a:t>(</a:t>
            </a:r>
            <a:r>
              <a:rPr lang="pt-BR" sz="1100">
                <a:solidFill>
                  <a:srgbClr val="996633"/>
                </a:solidFill>
              </a:rPr>
              <a:t>$docConf</a:t>
            </a:r>
            <a:r>
              <a:rPr lang="pt-BR" sz="1100">
                <a:solidFill>
                  <a:schemeClr val="dk1"/>
                </a:solidFill>
              </a:rPr>
              <a:t>);</a:t>
            </a:r>
            <a:endParaRPr sz="1100">
              <a:solidFill>
                <a:schemeClr val="dk1"/>
              </a:solidFill>
            </a:endParaRPr>
          </a:p>
          <a:p>
            <a:pPr indent="0" lvl="0" marL="0" rtl="0" algn="l">
              <a:lnSpc>
                <a:spcPct val="100000"/>
              </a:lnSpc>
              <a:spcBef>
                <a:spcPts val="0"/>
              </a:spcBef>
              <a:spcAft>
                <a:spcPts val="0"/>
              </a:spcAft>
              <a:buClr>
                <a:schemeClr val="dk1"/>
              </a:buClr>
              <a:buSzPts val="1100"/>
              <a:buFont typeface="Arial"/>
              <a:buNone/>
            </a:pPr>
            <a:r>
              <a:rPr b="1" lang="pt-BR" sz="1100">
                <a:solidFill>
                  <a:srgbClr val="008800"/>
                </a:solidFill>
              </a:rPr>
              <a:t>echo</a:t>
            </a:r>
            <a:r>
              <a:rPr lang="pt-BR" sz="1100">
                <a:solidFill>
                  <a:schemeClr val="dk1"/>
                </a:solidFill>
              </a:rPr>
              <a:t> </a:t>
            </a:r>
            <a:r>
              <a:rPr lang="pt-BR" sz="1100">
                <a:solidFill>
                  <a:schemeClr val="dk1"/>
                </a:solidFill>
                <a:highlight>
                  <a:srgbClr val="FFF0F0"/>
                </a:highlight>
              </a:rPr>
              <a:t>"cópias:"</a:t>
            </a:r>
            <a:r>
              <a:rPr lang="pt-BR" sz="1100">
                <a:solidFill>
                  <a:schemeClr val="dk1"/>
                </a:solidFill>
              </a:rPr>
              <a:t>;</a:t>
            </a:r>
            <a:endParaRPr sz="1100">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pt-BR" sz="1100">
                <a:solidFill>
                  <a:srgbClr val="007020"/>
                </a:solidFill>
              </a:rPr>
              <a:t>var_dump</a:t>
            </a:r>
            <a:r>
              <a:rPr lang="pt-BR" sz="1100">
                <a:solidFill>
                  <a:schemeClr val="dk1"/>
                </a:solidFill>
              </a:rPr>
              <a:t>(</a:t>
            </a:r>
            <a:r>
              <a:rPr lang="pt-BR" sz="1100">
                <a:solidFill>
                  <a:srgbClr val="996633"/>
                </a:solidFill>
              </a:rPr>
              <a:t>$cloneTC</a:t>
            </a:r>
            <a:r>
              <a:rPr lang="pt-BR" sz="1100">
                <a:solidFill>
                  <a:schemeClr val="dk1"/>
                </a:solidFill>
              </a:rPr>
              <a:t>);</a:t>
            </a:r>
            <a:endParaRPr sz="1100">
              <a:solidFill>
                <a:schemeClr val="dk1"/>
              </a:solidFill>
            </a:endParaRPr>
          </a:p>
          <a:p>
            <a:pPr indent="0" lvl="0" marL="0" rtl="0" algn="l">
              <a:lnSpc>
                <a:spcPct val="125000"/>
              </a:lnSpc>
              <a:spcBef>
                <a:spcPts val="0"/>
              </a:spcBef>
              <a:spcAft>
                <a:spcPts val="0"/>
              </a:spcAft>
              <a:buClr>
                <a:schemeClr val="dk1"/>
              </a:buClr>
              <a:buSzPts val="1100"/>
              <a:buFont typeface="Arial"/>
              <a:buNone/>
            </a:pPr>
            <a:r>
              <a:rPr lang="pt-BR" sz="1100">
                <a:solidFill>
                  <a:srgbClr val="007020"/>
                </a:solidFill>
              </a:rPr>
              <a:t>var_dump</a:t>
            </a:r>
            <a:r>
              <a:rPr lang="pt-BR" sz="1100">
                <a:solidFill>
                  <a:schemeClr val="dk1"/>
                </a:solidFill>
              </a:rPr>
              <a:t>(</a:t>
            </a:r>
            <a:r>
              <a:rPr lang="pt-BR" sz="1100">
                <a:solidFill>
                  <a:srgbClr val="996633"/>
                </a:solidFill>
              </a:rPr>
              <a:t>$cloneConf</a:t>
            </a:r>
            <a:r>
              <a:rPr lang="pt-BR" sz="1100">
                <a:solidFill>
                  <a:schemeClr val="dk1"/>
                </a:solidFill>
              </a:rPr>
              <a:t>);</a:t>
            </a:r>
            <a:endParaRPr sz="1100">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sz="1100">
              <a:solidFill>
                <a:srgbClr val="996633"/>
              </a:solidFill>
            </a:endParaRPr>
          </a:p>
          <a:p>
            <a:pPr indent="0" lvl="0" marL="0" rtl="0" algn="l">
              <a:lnSpc>
                <a:spcPct val="100000"/>
              </a:lnSpc>
              <a:spcBef>
                <a:spcPts val="0"/>
              </a:spcBef>
              <a:spcAft>
                <a:spcPts val="0"/>
              </a:spcAft>
              <a:buNone/>
            </a:pPr>
            <a:r>
              <a:t/>
            </a:r>
            <a:endParaRPr sz="1100">
              <a:solidFill>
                <a:srgbClr val="996633"/>
              </a:solidFill>
            </a:endParaRPr>
          </a:p>
        </p:txBody>
      </p:sp>
    </p:spTree>
  </p:cSld>
  <p:clrMapOvr>
    <a:masterClrMapping/>
  </p:clrMapOvr>
</p:sld>
</file>

<file path=ppt/slides/slide4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2" name="Shape 4002"/>
        <p:cNvGrpSpPr/>
        <p:nvPr/>
      </p:nvGrpSpPr>
      <p:grpSpPr>
        <a:xfrm>
          <a:off x="0" y="0"/>
          <a:ext cx="0" cy="0"/>
          <a:chOff x="0" y="0"/>
          <a:chExt cx="0" cy="0"/>
        </a:xfrm>
      </p:grpSpPr>
      <p:sp>
        <p:nvSpPr>
          <p:cNvPr id="4003" name="Google Shape;4003;p49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Singleton</a:t>
            </a:r>
            <a:endParaRPr/>
          </a:p>
        </p:txBody>
      </p:sp>
      <p:pic>
        <p:nvPicPr>
          <p:cNvPr id="4004" name="Google Shape;4004;p497"/>
          <p:cNvPicPr preferRelativeResize="0"/>
          <p:nvPr/>
        </p:nvPicPr>
        <p:blipFill>
          <a:blip r:embed="rId3">
            <a:alphaModFix/>
          </a:blip>
          <a:stretch>
            <a:fillRect/>
          </a:stretch>
        </p:blipFill>
        <p:spPr>
          <a:xfrm>
            <a:off x="5375375" y="1189275"/>
            <a:ext cx="3629025" cy="3457575"/>
          </a:xfrm>
          <a:prstGeom prst="rect">
            <a:avLst/>
          </a:prstGeom>
          <a:noFill/>
          <a:ln>
            <a:noFill/>
          </a:ln>
        </p:spPr>
      </p:pic>
      <p:sp>
        <p:nvSpPr>
          <p:cNvPr id="4005" name="Google Shape;4005;p497"/>
          <p:cNvSpPr txBox="1"/>
          <p:nvPr/>
        </p:nvSpPr>
        <p:spPr>
          <a:xfrm>
            <a:off x="439075" y="1189275"/>
            <a:ext cx="4547700" cy="31362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just">
              <a:spcBef>
                <a:spcPts val="0"/>
              </a:spcBef>
              <a:spcAft>
                <a:spcPts val="0"/>
              </a:spcAft>
              <a:buNone/>
            </a:pPr>
            <a:r>
              <a:rPr lang="pt-BR"/>
              <a:t>O S</a:t>
            </a:r>
            <a:r>
              <a:rPr lang="pt-BR"/>
              <a:t>ingleton é um padrão de design de software que restringe a instanciação de uma classe a uma "</a:t>
            </a:r>
            <a:r>
              <a:rPr b="1" lang="pt-BR"/>
              <a:t>única </a:t>
            </a:r>
            <a:r>
              <a:rPr b="1" lang="pt-BR">
                <a:solidFill>
                  <a:schemeClr val="dk1"/>
                </a:solidFill>
              </a:rPr>
              <a:t>instância</a:t>
            </a:r>
            <a:r>
              <a:rPr lang="pt-BR">
                <a:solidFill>
                  <a:schemeClr val="dk1"/>
                </a:solidFill>
              </a:rPr>
              <a:t>”</a:t>
            </a:r>
            <a:r>
              <a:rPr lang="pt-BR"/>
              <a:t>. Isso é algo que pode ser considerado útil quando exatamente um objeto é necessário para coordenar diversas ações no sistema.</a:t>
            </a:r>
            <a:endParaRPr/>
          </a:p>
          <a:p>
            <a:pPr indent="0" lvl="0" marL="0" rtl="0" algn="just">
              <a:spcBef>
                <a:spcPts val="0"/>
              </a:spcBef>
              <a:spcAft>
                <a:spcPts val="0"/>
              </a:spcAft>
              <a:buClr>
                <a:schemeClr val="dk1"/>
              </a:buClr>
              <a:buSzPts val="1100"/>
              <a:buFont typeface="Arial"/>
              <a:buNone/>
            </a:pPr>
            <a:r>
              <a:t/>
            </a:r>
            <a:endParaRPr/>
          </a:p>
          <a:p>
            <a:pPr indent="0" lvl="0" marL="0" rtl="0" algn="just">
              <a:spcBef>
                <a:spcPts val="0"/>
              </a:spcBef>
              <a:spcAft>
                <a:spcPts val="0"/>
              </a:spcAft>
              <a:buNone/>
            </a:pPr>
            <a:r>
              <a:rPr lang="pt-BR"/>
              <a:t>Normalmente, isso é feito através da declaração de todos os construtores da classe como </a:t>
            </a:r>
            <a:r>
              <a:rPr b="1" lang="pt-BR"/>
              <a:t>privados</a:t>
            </a:r>
            <a:r>
              <a:rPr lang="pt-BR"/>
              <a:t>; e fornecendo um método estático que retorna uma referência à instância.</a:t>
            </a:r>
            <a:endParaRPr/>
          </a:p>
          <a:p>
            <a:pPr indent="0" lvl="0" marL="0" rtl="0" algn="just">
              <a:spcBef>
                <a:spcPts val="0"/>
              </a:spcBef>
              <a:spcAft>
                <a:spcPts val="0"/>
              </a:spcAft>
              <a:buNone/>
            </a:pPr>
            <a:r>
              <a:t/>
            </a:r>
            <a:endParaRPr/>
          </a:p>
          <a:p>
            <a:pPr indent="0" lvl="0" marL="0" rtl="0" algn="just">
              <a:spcBef>
                <a:spcPts val="0"/>
              </a:spcBef>
              <a:spcAft>
                <a:spcPts val="0"/>
              </a:spcAft>
              <a:buClr>
                <a:schemeClr val="dk1"/>
              </a:buClr>
              <a:buSzPts val="1100"/>
              <a:buFont typeface="Arial"/>
              <a:buNone/>
            </a:pPr>
            <a:r>
              <a:rPr lang="pt-BR">
                <a:solidFill>
                  <a:schemeClr val="dk1"/>
                </a:solidFill>
              </a:rPr>
              <a:t>(WIKIPEDIA, 2020)</a:t>
            </a:r>
            <a:endParaRPr/>
          </a:p>
        </p:txBody>
      </p:sp>
    </p:spTree>
  </p:cSld>
  <p:clrMapOvr>
    <a:masterClrMapping/>
  </p:clrMapOvr>
</p:sld>
</file>

<file path=ppt/slides/slide4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9" name="Shape 4009"/>
        <p:cNvGrpSpPr/>
        <p:nvPr/>
      </p:nvGrpSpPr>
      <p:grpSpPr>
        <a:xfrm>
          <a:off x="0" y="0"/>
          <a:ext cx="0" cy="0"/>
          <a:chOff x="0" y="0"/>
          <a:chExt cx="0" cy="0"/>
        </a:xfrm>
      </p:grpSpPr>
      <p:sp>
        <p:nvSpPr>
          <p:cNvPr id="4010" name="Google Shape;4010;p49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Singleton (conceitual)</a:t>
            </a:r>
            <a:endParaRPr/>
          </a:p>
        </p:txBody>
      </p:sp>
      <p:sp>
        <p:nvSpPr>
          <p:cNvPr id="4011" name="Google Shape;4011;p498"/>
          <p:cNvSpPr txBox="1"/>
          <p:nvPr/>
        </p:nvSpPr>
        <p:spPr>
          <a:xfrm>
            <a:off x="311700" y="1252425"/>
            <a:ext cx="4019100" cy="30000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pt-BR" sz="1100">
                <a:solidFill>
                  <a:srgbClr val="557799"/>
                </a:solidFill>
              </a:rPr>
              <a:t>&lt;?php</a:t>
            </a:r>
            <a:endParaRPr sz="1100">
              <a:solidFill>
                <a:schemeClr val="dk1"/>
              </a:solidFill>
            </a:endParaRPr>
          </a:p>
          <a:p>
            <a:pPr indent="0" lvl="0" marL="0" rtl="0" algn="l">
              <a:spcBef>
                <a:spcPts val="0"/>
              </a:spcBef>
              <a:spcAft>
                <a:spcPts val="0"/>
              </a:spcAft>
              <a:buNone/>
            </a:pPr>
            <a:r>
              <a:t/>
            </a:r>
            <a:endParaRPr sz="1100">
              <a:solidFill>
                <a:schemeClr val="dk1"/>
              </a:solidFill>
            </a:endParaRPr>
          </a:p>
          <a:p>
            <a:pPr indent="0" lvl="0" marL="0" rtl="0" algn="l">
              <a:spcBef>
                <a:spcPts val="0"/>
              </a:spcBef>
              <a:spcAft>
                <a:spcPts val="0"/>
              </a:spcAft>
              <a:buNone/>
            </a:pPr>
            <a:r>
              <a:rPr b="1" lang="pt-BR" sz="1100">
                <a:solidFill>
                  <a:srgbClr val="008800"/>
                </a:solidFill>
              </a:rPr>
              <a:t>class</a:t>
            </a:r>
            <a:r>
              <a:rPr lang="pt-BR" sz="1100">
                <a:solidFill>
                  <a:schemeClr val="dk1"/>
                </a:solidFill>
              </a:rPr>
              <a:t> </a:t>
            </a:r>
            <a:r>
              <a:rPr b="1" lang="pt-BR" sz="1100">
                <a:solidFill>
                  <a:srgbClr val="BB0066"/>
                </a:solidFill>
              </a:rPr>
              <a:t>MinhaClasse</a:t>
            </a:r>
            <a:r>
              <a:rPr lang="pt-BR" sz="1100">
                <a:solidFill>
                  <a:schemeClr val="dk1"/>
                </a:solidFill>
              </a:rPr>
              <a:t> {</a:t>
            </a:r>
            <a:endParaRPr sz="1100">
              <a:solidFill>
                <a:schemeClr val="dk1"/>
              </a:solidFill>
            </a:endParaRPr>
          </a:p>
          <a:p>
            <a:pPr indent="0" lvl="0" marL="0" rtl="0" algn="l">
              <a:spcBef>
                <a:spcPts val="0"/>
              </a:spcBef>
              <a:spcAft>
                <a:spcPts val="0"/>
              </a:spcAft>
              <a:buNone/>
            </a:pPr>
            <a:r>
              <a:t/>
            </a:r>
            <a:endParaRPr sz="1100">
              <a:solidFill>
                <a:schemeClr val="dk1"/>
              </a:solidFill>
            </a:endParaRPr>
          </a:p>
          <a:p>
            <a:pPr indent="0" lvl="0" marL="0" rtl="0" algn="l">
              <a:spcBef>
                <a:spcPts val="0"/>
              </a:spcBef>
              <a:spcAft>
                <a:spcPts val="0"/>
              </a:spcAft>
              <a:buNone/>
            </a:pPr>
            <a:r>
              <a:rPr lang="pt-BR" sz="1100">
                <a:solidFill>
                  <a:schemeClr val="dk1"/>
                </a:solidFill>
              </a:rPr>
              <a:t>    </a:t>
            </a:r>
            <a:r>
              <a:rPr b="1" lang="pt-BR" sz="1100">
                <a:solidFill>
                  <a:srgbClr val="008800"/>
                </a:solidFill>
              </a:rPr>
              <a:t>private</a:t>
            </a:r>
            <a:r>
              <a:rPr lang="pt-BR" sz="1100">
                <a:solidFill>
                  <a:schemeClr val="dk1"/>
                </a:solidFill>
              </a:rPr>
              <a:t> </a:t>
            </a:r>
            <a:r>
              <a:rPr b="1" lang="pt-BR" sz="1100">
                <a:solidFill>
                  <a:srgbClr val="008800"/>
                </a:solidFill>
              </a:rPr>
              <a:t>static</a:t>
            </a:r>
            <a:r>
              <a:rPr lang="pt-BR" sz="1100">
                <a:solidFill>
                  <a:schemeClr val="dk1"/>
                </a:solidFill>
              </a:rPr>
              <a:t> </a:t>
            </a:r>
            <a:r>
              <a:rPr lang="pt-BR" sz="1100">
                <a:solidFill>
                  <a:srgbClr val="996633"/>
                </a:solidFill>
              </a:rPr>
              <a:t>$singleton</a:t>
            </a:r>
            <a:r>
              <a:rPr lang="pt-BR" sz="1100">
                <a:solidFill>
                  <a:schemeClr val="dk1"/>
                </a:solidFill>
              </a:rPr>
              <a:t>;</a:t>
            </a:r>
            <a:endParaRPr sz="1100">
              <a:solidFill>
                <a:schemeClr val="dk1"/>
              </a:solidFill>
            </a:endParaRPr>
          </a:p>
          <a:p>
            <a:pPr indent="0" lvl="0" marL="0" rtl="0" algn="l">
              <a:spcBef>
                <a:spcPts val="0"/>
              </a:spcBef>
              <a:spcAft>
                <a:spcPts val="0"/>
              </a:spcAft>
              <a:buNone/>
            </a:pPr>
            <a:r>
              <a:t/>
            </a:r>
            <a:endParaRPr sz="1100">
              <a:solidFill>
                <a:schemeClr val="dk1"/>
              </a:solidFill>
            </a:endParaRPr>
          </a:p>
          <a:p>
            <a:pPr indent="0" lvl="0" marL="0" rtl="0" algn="l">
              <a:spcBef>
                <a:spcPts val="0"/>
              </a:spcBef>
              <a:spcAft>
                <a:spcPts val="0"/>
              </a:spcAft>
              <a:buNone/>
            </a:pPr>
            <a:r>
              <a:rPr lang="pt-BR" sz="1100">
                <a:solidFill>
                  <a:schemeClr val="dk1"/>
                </a:solidFill>
              </a:rPr>
              <a:t>    </a:t>
            </a:r>
            <a:r>
              <a:rPr b="1" lang="pt-BR" sz="1100">
                <a:solidFill>
                  <a:srgbClr val="008800"/>
                </a:solidFill>
              </a:rPr>
              <a:t>private</a:t>
            </a:r>
            <a:r>
              <a:rPr lang="pt-BR" sz="1100">
                <a:solidFill>
                  <a:schemeClr val="dk1"/>
                </a:solidFill>
              </a:rPr>
              <a:t> </a:t>
            </a:r>
            <a:r>
              <a:rPr b="1" lang="pt-BR" sz="1100">
                <a:solidFill>
                  <a:srgbClr val="008800"/>
                </a:solidFill>
              </a:rPr>
              <a:t>function</a:t>
            </a:r>
            <a:r>
              <a:rPr lang="pt-BR" sz="1100">
                <a:solidFill>
                  <a:schemeClr val="dk1"/>
                </a:solidFill>
              </a:rPr>
              <a:t> </a:t>
            </a:r>
            <a:r>
              <a:rPr b="1" lang="pt-BR" sz="1100">
                <a:solidFill>
                  <a:srgbClr val="0066BB"/>
                </a:solidFill>
              </a:rPr>
              <a:t>__construct</a:t>
            </a:r>
            <a:r>
              <a:rPr lang="pt-BR" sz="1100">
                <a:solidFill>
                  <a:schemeClr val="dk1"/>
                </a:solidFill>
              </a:rPr>
              <a:t>() {}</a:t>
            </a:r>
            <a:endParaRPr sz="1100">
              <a:solidFill>
                <a:schemeClr val="dk1"/>
              </a:solidFill>
            </a:endParaRPr>
          </a:p>
          <a:p>
            <a:pPr indent="0" lvl="0" marL="0" rtl="0" algn="l">
              <a:spcBef>
                <a:spcPts val="0"/>
              </a:spcBef>
              <a:spcAft>
                <a:spcPts val="0"/>
              </a:spcAft>
              <a:buNone/>
            </a:pPr>
            <a:r>
              <a:t/>
            </a:r>
            <a:endParaRPr sz="1100">
              <a:solidFill>
                <a:schemeClr val="dk1"/>
              </a:solidFill>
            </a:endParaRPr>
          </a:p>
          <a:p>
            <a:pPr indent="0" lvl="0" marL="0" rtl="0" algn="l">
              <a:spcBef>
                <a:spcPts val="0"/>
              </a:spcBef>
              <a:spcAft>
                <a:spcPts val="0"/>
              </a:spcAft>
              <a:buNone/>
            </a:pPr>
            <a:r>
              <a:rPr lang="pt-BR" sz="1100">
                <a:solidFill>
                  <a:schemeClr val="dk1"/>
                </a:solidFill>
              </a:rPr>
              <a:t>    </a:t>
            </a:r>
            <a:r>
              <a:rPr b="1" lang="pt-BR" sz="1100">
                <a:solidFill>
                  <a:srgbClr val="008800"/>
                </a:solidFill>
              </a:rPr>
              <a:t>public</a:t>
            </a:r>
            <a:r>
              <a:rPr lang="pt-BR" sz="1100">
                <a:solidFill>
                  <a:schemeClr val="dk1"/>
                </a:solidFill>
              </a:rPr>
              <a:t> </a:t>
            </a:r>
            <a:r>
              <a:rPr b="1" lang="pt-BR" sz="1100">
                <a:solidFill>
                  <a:srgbClr val="008800"/>
                </a:solidFill>
              </a:rPr>
              <a:t>static</a:t>
            </a:r>
            <a:r>
              <a:rPr lang="pt-BR" sz="1100">
                <a:solidFill>
                  <a:schemeClr val="dk1"/>
                </a:solidFill>
              </a:rPr>
              <a:t> </a:t>
            </a:r>
            <a:r>
              <a:rPr b="1" lang="pt-BR" sz="1100">
                <a:solidFill>
                  <a:srgbClr val="008800"/>
                </a:solidFill>
              </a:rPr>
              <a:t>function</a:t>
            </a:r>
            <a:r>
              <a:rPr lang="pt-BR" sz="1100">
                <a:solidFill>
                  <a:schemeClr val="dk1"/>
                </a:solidFill>
              </a:rPr>
              <a:t> </a:t>
            </a:r>
            <a:r>
              <a:rPr b="1" lang="pt-BR" sz="1100">
                <a:solidFill>
                  <a:srgbClr val="0066BB"/>
                </a:solidFill>
              </a:rPr>
              <a:t>getInstance</a:t>
            </a:r>
            <a:r>
              <a:rPr lang="pt-BR" sz="1100">
                <a:solidFill>
                  <a:schemeClr val="dk1"/>
                </a:solidFill>
              </a:rPr>
              <a:t>()</a:t>
            </a:r>
            <a:r>
              <a:rPr lang="pt-BR" sz="1100">
                <a:solidFill>
                  <a:srgbClr val="333333"/>
                </a:solidFill>
              </a:rPr>
              <a:t>:</a:t>
            </a:r>
            <a:r>
              <a:rPr lang="pt-BR" sz="1100">
                <a:solidFill>
                  <a:schemeClr val="dk1"/>
                </a:solidFill>
              </a:rPr>
              <a:t> ?</a:t>
            </a:r>
            <a:r>
              <a:rPr b="1" lang="pt-BR" sz="1100">
                <a:solidFill>
                  <a:schemeClr val="dk1"/>
                </a:solidFill>
              </a:rPr>
              <a:t>self</a:t>
            </a:r>
            <a:r>
              <a:rPr lang="pt-BR" sz="1100">
                <a:solidFill>
                  <a:schemeClr val="dk1"/>
                </a:solidFill>
              </a:rPr>
              <a:t> {</a:t>
            </a:r>
            <a:endParaRPr sz="1100">
              <a:solidFill>
                <a:schemeClr val="dk1"/>
              </a:solidFill>
            </a:endParaRPr>
          </a:p>
          <a:p>
            <a:pPr indent="0" lvl="0" marL="0" rtl="0" algn="l">
              <a:spcBef>
                <a:spcPts val="0"/>
              </a:spcBef>
              <a:spcAft>
                <a:spcPts val="0"/>
              </a:spcAft>
              <a:buNone/>
            </a:pPr>
            <a:r>
              <a:rPr lang="pt-BR" sz="1100">
                <a:solidFill>
                  <a:schemeClr val="dk1"/>
                </a:solidFill>
              </a:rPr>
              <a:t>        </a:t>
            </a:r>
            <a:r>
              <a:rPr b="1" lang="pt-BR" sz="1100">
                <a:solidFill>
                  <a:srgbClr val="008800"/>
                </a:solidFill>
              </a:rPr>
              <a:t>if</a:t>
            </a:r>
            <a:r>
              <a:rPr lang="pt-BR" sz="1100">
                <a:solidFill>
                  <a:schemeClr val="dk1"/>
                </a:solidFill>
              </a:rPr>
              <a:t> (self</a:t>
            </a:r>
            <a:r>
              <a:rPr lang="pt-BR" sz="1100">
                <a:solidFill>
                  <a:srgbClr val="333333"/>
                </a:solidFill>
              </a:rPr>
              <a:t>::</a:t>
            </a:r>
            <a:r>
              <a:rPr lang="pt-BR" sz="1100">
                <a:solidFill>
                  <a:srgbClr val="996633"/>
                </a:solidFill>
              </a:rPr>
              <a:t>$singleton</a:t>
            </a:r>
            <a:r>
              <a:rPr lang="pt-BR" sz="1100">
                <a:solidFill>
                  <a:schemeClr val="dk1"/>
                </a:solidFill>
              </a:rPr>
              <a:t> </a:t>
            </a:r>
            <a:r>
              <a:rPr lang="pt-BR" sz="1100">
                <a:solidFill>
                  <a:srgbClr val="333333"/>
                </a:solidFill>
              </a:rPr>
              <a:t>==</a:t>
            </a:r>
            <a:r>
              <a:rPr lang="pt-BR" sz="1100">
                <a:solidFill>
                  <a:schemeClr val="dk1"/>
                </a:solidFill>
              </a:rPr>
              <a:t> </a:t>
            </a:r>
            <a:r>
              <a:rPr b="1" lang="pt-BR" sz="1100">
                <a:solidFill>
                  <a:srgbClr val="008800"/>
                </a:solidFill>
              </a:rPr>
              <a:t>null</a:t>
            </a:r>
            <a:r>
              <a:rPr lang="pt-BR" sz="1100">
                <a:solidFill>
                  <a:schemeClr val="dk1"/>
                </a:solidFill>
              </a:rPr>
              <a:t>) {</a:t>
            </a:r>
            <a:endParaRPr sz="1100">
              <a:solidFill>
                <a:schemeClr val="dk1"/>
              </a:solidFill>
            </a:endParaRPr>
          </a:p>
          <a:p>
            <a:pPr indent="0" lvl="0" marL="0" rtl="0" algn="l">
              <a:spcBef>
                <a:spcPts val="0"/>
              </a:spcBef>
              <a:spcAft>
                <a:spcPts val="0"/>
              </a:spcAft>
              <a:buNone/>
            </a:pPr>
            <a:r>
              <a:rPr lang="pt-BR" sz="1100">
                <a:solidFill>
                  <a:schemeClr val="dk1"/>
                </a:solidFill>
              </a:rPr>
              <a:t>            self</a:t>
            </a:r>
            <a:r>
              <a:rPr lang="pt-BR" sz="1100">
                <a:solidFill>
                  <a:srgbClr val="333333"/>
                </a:solidFill>
              </a:rPr>
              <a:t>::</a:t>
            </a:r>
            <a:r>
              <a:rPr lang="pt-BR" sz="1100">
                <a:solidFill>
                  <a:srgbClr val="996633"/>
                </a:solidFill>
              </a:rPr>
              <a:t>$singleton</a:t>
            </a:r>
            <a:r>
              <a:rPr lang="pt-BR" sz="1100">
                <a:solidFill>
                  <a:schemeClr val="dk1"/>
                </a:solidFill>
              </a:rPr>
              <a:t> </a:t>
            </a:r>
            <a:r>
              <a:rPr lang="pt-BR" sz="1100">
                <a:solidFill>
                  <a:srgbClr val="333333"/>
                </a:solidFill>
              </a:rPr>
              <a:t>=</a:t>
            </a:r>
            <a:r>
              <a:rPr lang="pt-BR" sz="1100">
                <a:solidFill>
                  <a:schemeClr val="dk1"/>
                </a:solidFill>
              </a:rPr>
              <a:t> </a:t>
            </a:r>
            <a:r>
              <a:rPr b="1" lang="pt-BR" sz="1100">
                <a:solidFill>
                  <a:srgbClr val="008800"/>
                </a:solidFill>
              </a:rPr>
              <a:t>new</a:t>
            </a:r>
            <a:r>
              <a:rPr lang="pt-BR" sz="1100">
                <a:solidFill>
                  <a:schemeClr val="dk1"/>
                </a:solidFill>
              </a:rPr>
              <a:t> </a:t>
            </a:r>
            <a:r>
              <a:rPr b="1" lang="pt-BR" sz="1100">
                <a:solidFill>
                  <a:schemeClr val="dk1"/>
                </a:solidFill>
              </a:rPr>
              <a:t>self</a:t>
            </a:r>
            <a:r>
              <a:rPr lang="pt-BR" sz="1100">
                <a:solidFill>
                  <a:schemeClr val="dk1"/>
                </a:solidFill>
              </a:rPr>
              <a:t>();</a:t>
            </a:r>
            <a:endParaRPr sz="1100">
              <a:solidFill>
                <a:schemeClr val="dk1"/>
              </a:solidFill>
            </a:endParaRPr>
          </a:p>
          <a:p>
            <a:pPr indent="0" lvl="0" marL="0" rtl="0" algn="l">
              <a:spcBef>
                <a:spcPts val="0"/>
              </a:spcBef>
              <a:spcAft>
                <a:spcPts val="0"/>
              </a:spcAft>
              <a:buNone/>
            </a:pPr>
            <a:r>
              <a:rPr lang="pt-BR" sz="1100">
                <a:solidFill>
                  <a:schemeClr val="dk1"/>
                </a:solidFill>
              </a:rPr>
              <a:t>        }</a:t>
            </a:r>
            <a:endParaRPr sz="1100">
              <a:solidFill>
                <a:schemeClr val="dk1"/>
              </a:solidFill>
            </a:endParaRPr>
          </a:p>
          <a:p>
            <a:pPr indent="0" lvl="0" marL="0" rtl="0" algn="l">
              <a:spcBef>
                <a:spcPts val="0"/>
              </a:spcBef>
              <a:spcAft>
                <a:spcPts val="0"/>
              </a:spcAft>
              <a:buNone/>
            </a:pPr>
            <a:r>
              <a:rPr lang="pt-BR" sz="1100">
                <a:solidFill>
                  <a:schemeClr val="dk1"/>
                </a:solidFill>
              </a:rPr>
              <a:t>        </a:t>
            </a:r>
            <a:r>
              <a:rPr b="1" lang="pt-BR" sz="1100">
                <a:solidFill>
                  <a:srgbClr val="008800"/>
                </a:solidFill>
              </a:rPr>
              <a:t>return</a:t>
            </a:r>
            <a:r>
              <a:rPr lang="pt-BR" sz="1100">
                <a:solidFill>
                  <a:schemeClr val="dk1"/>
                </a:solidFill>
              </a:rPr>
              <a:t> self</a:t>
            </a:r>
            <a:r>
              <a:rPr lang="pt-BR" sz="1100">
                <a:solidFill>
                  <a:srgbClr val="333333"/>
                </a:solidFill>
              </a:rPr>
              <a:t>::</a:t>
            </a:r>
            <a:r>
              <a:rPr lang="pt-BR" sz="1100">
                <a:solidFill>
                  <a:srgbClr val="996633"/>
                </a:solidFill>
              </a:rPr>
              <a:t>$singleton</a:t>
            </a:r>
            <a:r>
              <a:rPr lang="pt-BR" sz="1100">
                <a:solidFill>
                  <a:schemeClr val="dk1"/>
                </a:solidFill>
              </a:rPr>
              <a:t>;</a:t>
            </a:r>
            <a:endParaRPr sz="1100">
              <a:solidFill>
                <a:schemeClr val="dk1"/>
              </a:solidFill>
            </a:endParaRPr>
          </a:p>
          <a:p>
            <a:pPr indent="0" lvl="0" marL="0" rtl="0" algn="l">
              <a:spcBef>
                <a:spcPts val="0"/>
              </a:spcBef>
              <a:spcAft>
                <a:spcPts val="0"/>
              </a:spcAft>
              <a:buNone/>
            </a:pPr>
            <a:r>
              <a:rPr lang="pt-BR" sz="1100">
                <a:solidFill>
                  <a:schemeClr val="dk1"/>
                </a:solidFill>
              </a:rPr>
              <a:t>    }</a:t>
            </a:r>
            <a:endParaRPr sz="1100">
              <a:solidFill>
                <a:schemeClr val="dk1"/>
              </a:solidFill>
            </a:endParaRPr>
          </a:p>
          <a:p>
            <a:pPr indent="0" lvl="0" marL="0" rtl="0" algn="l">
              <a:spcBef>
                <a:spcPts val="0"/>
              </a:spcBef>
              <a:spcAft>
                <a:spcPts val="0"/>
              </a:spcAft>
              <a:buNone/>
            </a:pPr>
            <a:r>
              <a:t/>
            </a:r>
            <a:endParaRPr sz="1100">
              <a:solidFill>
                <a:schemeClr val="dk1"/>
              </a:solidFill>
            </a:endParaRPr>
          </a:p>
          <a:p>
            <a:pPr indent="0" lvl="0" marL="0" rtl="0" algn="l">
              <a:lnSpc>
                <a:spcPct val="125000"/>
              </a:lnSpc>
              <a:spcBef>
                <a:spcPts val="0"/>
              </a:spcBef>
              <a:spcAft>
                <a:spcPts val="0"/>
              </a:spcAft>
              <a:buNone/>
            </a:pPr>
            <a:r>
              <a:rPr lang="pt-BR" sz="1100">
                <a:solidFill>
                  <a:schemeClr val="dk1"/>
                </a:solidFill>
              </a:rPr>
              <a:t>}</a:t>
            </a:r>
            <a:endParaRPr sz="1100">
              <a:solidFill>
                <a:schemeClr val="dk1"/>
              </a:solidFill>
            </a:endParaRPr>
          </a:p>
        </p:txBody>
      </p:sp>
      <p:pic>
        <p:nvPicPr>
          <p:cNvPr id="4012" name="Google Shape;4012;p498"/>
          <p:cNvPicPr preferRelativeResize="0"/>
          <p:nvPr/>
        </p:nvPicPr>
        <p:blipFill>
          <a:blip r:embed="rId3">
            <a:alphaModFix/>
          </a:blip>
          <a:stretch>
            <a:fillRect/>
          </a:stretch>
        </p:blipFill>
        <p:spPr>
          <a:xfrm>
            <a:off x="5687825" y="2011425"/>
            <a:ext cx="1695450" cy="857250"/>
          </a:xfrm>
          <a:prstGeom prst="rect">
            <a:avLst/>
          </a:prstGeom>
          <a:noFill/>
          <a:ln>
            <a:noFill/>
          </a:ln>
        </p:spPr>
      </p:pic>
      <p:cxnSp>
        <p:nvCxnSpPr>
          <p:cNvPr id="4013" name="Google Shape;4013;p498"/>
          <p:cNvCxnSpPr>
            <a:stCxn id="4012" idx="2"/>
            <a:endCxn id="4012" idx="3"/>
          </p:cNvCxnSpPr>
          <p:nvPr/>
        </p:nvCxnSpPr>
        <p:spPr>
          <a:xfrm rot="-5400000">
            <a:off x="6745100" y="2230425"/>
            <a:ext cx="428700" cy="847800"/>
          </a:xfrm>
          <a:prstGeom prst="bentConnector4">
            <a:avLst>
              <a:gd fmla="val -55546" name="adj1"/>
              <a:gd fmla="val 128079" name="adj2"/>
            </a:avLst>
          </a:prstGeom>
          <a:noFill/>
          <a:ln cap="flat" cmpd="sng" w="9525">
            <a:solidFill>
              <a:schemeClr val="dk2"/>
            </a:solidFill>
            <a:prstDash val="solid"/>
            <a:round/>
            <a:headEnd len="med" w="med" type="none"/>
            <a:tailEnd len="med" w="med" type="none"/>
          </a:ln>
        </p:spPr>
      </p:cxnSp>
      <p:sp>
        <p:nvSpPr>
          <p:cNvPr id="4014" name="Google Shape;4014;p498"/>
          <p:cNvSpPr txBox="1"/>
          <p:nvPr/>
        </p:nvSpPr>
        <p:spPr>
          <a:xfrm>
            <a:off x="7621400" y="2747650"/>
            <a:ext cx="491700" cy="43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a:t>1..1</a:t>
            </a:r>
            <a:endParaRPr/>
          </a:p>
        </p:txBody>
      </p:sp>
    </p:spTree>
  </p:cSld>
  <p:clrMapOvr>
    <a:masterClrMapping/>
  </p:clrMapOvr>
</p:sld>
</file>

<file path=ppt/slides/slide4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8" name="Shape 4018"/>
        <p:cNvGrpSpPr/>
        <p:nvPr/>
      </p:nvGrpSpPr>
      <p:grpSpPr>
        <a:xfrm>
          <a:off x="0" y="0"/>
          <a:ext cx="0" cy="0"/>
          <a:chOff x="0" y="0"/>
          <a:chExt cx="0" cy="0"/>
        </a:xfrm>
      </p:grpSpPr>
      <p:sp>
        <p:nvSpPr>
          <p:cNvPr id="4019" name="Google Shape;4019;p49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Singleton (exemplo - parte 1)</a:t>
            </a:r>
            <a:endParaRPr/>
          </a:p>
        </p:txBody>
      </p:sp>
      <p:sp>
        <p:nvSpPr>
          <p:cNvPr id="4020" name="Google Shape;4020;p499"/>
          <p:cNvSpPr txBox="1"/>
          <p:nvPr/>
        </p:nvSpPr>
        <p:spPr>
          <a:xfrm>
            <a:off x="468475" y="1128125"/>
            <a:ext cx="5697900" cy="30000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pt-BR" sz="900">
                <a:solidFill>
                  <a:srgbClr val="557799"/>
                </a:solidFill>
              </a:rPr>
              <a:t>&lt;?php</a:t>
            </a:r>
            <a:endParaRPr sz="900">
              <a:solidFill>
                <a:schemeClr val="dk1"/>
              </a:solidFill>
            </a:endParaRPr>
          </a:p>
          <a:p>
            <a:pPr indent="0" lvl="0" marL="0" rtl="0" algn="l">
              <a:spcBef>
                <a:spcPts val="0"/>
              </a:spcBef>
              <a:spcAft>
                <a:spcPts val="0"/>
              </a:spcAft>
              <a:buNone/>
            </a:pPr>
            <a:r>
              <a:rPr b="1" lang="pt-BR" sz="900">
                <a:solidFill>
                  <a:srgbClr val="008800"/>
                </a:solidFill>
              </a:rPr>
              <a:t>class</a:t>
            </a:r>
            <a:r>
              <a:rPr lang="pt-BR" sz="900">
                <a:solidFill>
                  <a:schemeClr val="dk1"/>
                </a:solidFill>
              </a:rPr>
              <a:t> </a:t>
            </a:r>
            <a:r>
              <a:rPr b="1" lang="pt-BR" sz="900">
                <a:solidFill>
                  <a:srgbClr val="BB0066"/>
                </a:solidFill>
              </a:rPr>
              <a:t>Configuracao</a:t>
            </a: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const</a:t>
            </a:r>
            <a:r>
              <a:rPr lang="pt-BR" sz="900">
                <a:solidFill>
                  <a:schemeClr val="dk1"/>
                </a:solidFill>
              </a:rPr>
              <a:t> </a:t>
            </a:r>
            <a:r>
              <a:rPr b="1" lang="pt-BR" sz="900">
                <a:solidFill>
                  <a:srgbClr val="003366"/>
                </a:solidFill>
              </a:rPr>
              <a:t>OPTIONS</a:t>
            </a:r>
            <a:r>
              <a:rPr lang="pt-BR" sz="900">
                <a:solidFill>
                  <a:schemeClr val="dk1"/>
                </a:solidFill>
              </a:rPr>
              <a:t> </a:t>
            </a:r>
            <a:r>
              <a:rPr lang="pt-BR" sz="900">
                <a:solidFill>
                  <a:srgbClr val="333333"/>
                </a:solidFill>
              </a:rPr>
              <a:t>=</a:t>
            </a: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        \PDO</a:t>
            </a:r>
            <a:r>
              <a:rPr lang="pt-BR" sz="900">
                <a:solidFill>
                  <a:srgbClr val="333333"/>
                </a:solidFill>
              </a:rPr>
              <a:t>::</a:t>
            </a:r>
            <a:r>
              <a:rPr lang="pt-BR" sz="900">
                <a:solidFill>
                  <a:srgbClr val="0000CC"/>
                </a:solidFill>
              </a:rPr>
              <a:t>ATTR_ERRMODE</a:t>
            </a:r>
            <a:r>
              <a:rPr lang="pt-BR" sz="900">
                <a:solidFill>
                  <a:schemeClr val="dk1"/>
                </a:solidFill>
              </a:rPr>
              <a:t> </a:t>
            </a:r>
            <a:r>
              <a:rPr lang="pt-BR" sz="900">
                <a:solidFill>
                  <a:srgbClr val="333333"/>
                </a:solidFill>
              </a:rPr>
              <a:t>=&gt;</a:t>
            </a:r>
            <a:r>
              <a:rPr lang="pt-BR" sz="900">
                <a:solidFill>
                  <a:schemeClr val="dk1"/>
                </a:solidFill>
              </a:rPr>
              <a:t> \PDO</a:t>
            </a:r>
            <a:r>
              <a:rPr lang="pt-BR" sz="900">
                <a:solidFill>
                  <a:srgbClr val="333333"/>
                </a:solidFill>
              </a:rPr>
              <a:t>::</a:t>
            </a:r>
            <a:r>
              <a:rPr lang="pt-BR" sz="900">
                <a:solidFill>
                  <a:srgbClr val="0000CC"/>
                </a:solidFill>
              </a:rPr>
              <a:t>ERRMODE_EXCEPTION</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\PDO</a:t>
            </a:r>
            <a:r>
              <a:rPr lang="pt-BR" sz="900">
                <a:solidFill>
                  <a:srgbClr val="333333"/>
                </a:solidFill>
              </a:rPr>
              <a:t>::</a:t>
            </a:r>
            <a:r>
              <a:rPr lang="pt-BR" sz="900">
                <a:solidFill>
                  <a:srgbClr val="0000CC"/>
                </a:solidFill>
              </a:rPr>
              <a:t>ATTR_DEFAULT_FETCH_MODE</a:t>
            </a:r>
            <a:r>
              <a:rPr lang="pt-BR" sz="900">
                <a:solidFill>
                  <a:schemeClr val="dk1"/>
                </a:solidFill>
              </a:rPr>
              <a:t> </a:t>
            </a:r>
            <a:r>
              <a:rPr lang="pt-BR" sz="900">
                <a:solidFill>
                  <a:srgbClr val="333333"/>
                </a:solidFill>
              </a:rPr>
              <a:t>=&gt;</a:t>
            </a:r>
            <a:r>
              <a:rPr lang="pt-BR" sz="900">
                <a:solidFill>
                  <a:schemeClr val="dk1"/>
                </a:solidFill>
              </a:rPr>
              <a:t> \PDO</a:t>
            </a:r>
            <a:r>
              <a:rPr lang="pt-BR" sz="900">
                <a:solidFill>
                  <a:srgbClr val="333333"/>
                </a:solidFill>
              </a:rPr>
              <a:t>::</a:t>
            </a:r>
            <a:r>
              <a:rPr lang="pt-BR" sz="900">
                <a:solidFill>
                  <a:srgbClr val="0000CC"/>
                </a:solidFill>
              </a:rPr>
              <a:t>FETCH_ASSOC</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\PDO</a:t>
            </a:r>
            <a:r>
              <a:rPr lang="pt-BR" sz="900">
                <a:solidFill>
                  <a:srgbClr val="333333"/>
                </a:solidFill>
              </a:rPr>
              <a:t>::</a:t>
            </a:r>
            <a:r>
              <a:rPr lang="pt-BR" sz="900">
                <a:solidFill>
                  <a:srgbClr val="0000CC"/>
                </a:solidFill>
              </a:rPr>
              <a:t>ATTR_EMULATE_PREPARES</a:t>
            </a:r>
            <a:r>
              <a:rPr lang="pt-BR" sz="900">
                <a:solidFill>
                  <a:schemeClr val="dk1"/>
                </a:solidFill>
              </a:rPr>
              <a:t> </a:t>
            </a:r>
            <a:r>
              <a:rPr lang="pt-BR" sz="900">
                <a:solidFill>
                  <a:srgbClr val="333333"/>
                </a:solidFill>
              </a:rPr>
              <a:t>=&gt;</a:t>
            </a:r>
            <a:r>
              <a:rPr lang="pt-BR" sz="900">
                <a:solidFill>
                  <a:schemeClr val="dk1"/>
                </a:solidFill>
              </a:rPr>
              <a:t> </a:t>
            </a:r>
            <a:r>
              <a:rPr b="1" lang="pt-BR" sz="900">
                <a:solidFill>
                  <a:srgbClr val="008800"/>
                </a:solidFill>
              </a:rPr>
              <a:t>false</a:t>
            </a:r>
            <a:endParaRPr sz="900">
              <a:solidFill>
                <a:schemeClr val="dk1"/>
              </a:solidFill>
            </a:endParaRPr>
          </a:p>
          <a:p>
            <a:pPr indent="0" lvl="0" marL="0" rtl="0" algn="l">
              <a:spcBef>
                <a:spcPts val="0"/>
              </a:spcBef>
              <a:spcAft>
                <a:spcPts val="0"/>
              </a:spcAft>
              <a:buNone/>
            </a:pP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const</a:t>
            </a:r>
            <a:r>
              <a:rPr lang="pt-BR" sz="900">
                <a:solidFill>
                  <a:schemeClr val="dk1"/>
                </a:solidFill>
              </a:rPr>
              <a:t> </a:t>
            </a:r>
            <a:r>
              <a:rPr b="1" lang="pt-BR" sz="900">
                <a:solidFill>
                  <a:srgbClr val="003366"/>
                </a:solidFill>
              </a:rPr>
              <a:t>SERVIDOR</a:t>
            </a:r>
            <a:r>
              <a:rPr lang="pt-BR" sz="900">
                <a:solidFill>
                  <a:schemeClr val="dk1"/>
                </a:solidFill>
              </a:rPr>
              <a:t> </a:t>
            </a:r>
            <a:r>
              <a:rPr lang="pt-BR" sz="900">
                <a:solidFill>
                  <a:srgbClr val="333333"/>
                </a:solidFill>
              </a:rPr>
              <a:t>=</a:t>
            </a:r>
            <a:r>
              <a:rPr lang="pt-BR" sz="900">
                <a:solidFill>
                  <a:schemeClr val="dk1"/>
                </a:solidFill>
              </a:rPr>
              <a:t> </a:t>
            </a:r>
            <a:r>
              <a:rPr lang="pt-BR" sz="900">
                <a:solidFill>
                  <a:schemeClr val="dk1"/>
                </a:solidFill>
                <a:highlight>
                  <a:srgbClr val="FFF0F0"/>
                </a:highlight>
              </a:rPr>
              <a:t>"localhost"</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const</a:t>
            </a:r>
            <a:r>
              <a:rPr lang="pt-BR" sz="900">
                <a:solidFill>
                  <a:schemeClr val="dk1"/>
                </a:solidFill>
              </a:rPr>
              <a:t> </a:t>
            </a:r>
            <a:r>
              <a:rPr b="1" lang="pt-BR" sz="900">
                <a:solidFill>
                  <a:srgbClr val="003366"/>
                </a:solidFill>
              </a:rPr>
              <a:t>BANCO</a:t>
            </a:r>
            <a:r>
              <a:rPr lang="pt-BR" sz="900">
                <a:solidFill>
                  <a:schemeClr val="dk1"/>
                </a:solidFill>
              </a:rPr>
              <a:t> </a:t>
            </a:r>
            <a:r>
              <a:rPr lang="pt-BR" sz="900">
                <a:solidFill>
                  <a:srgbClr val="333333"/>
                </a:solidFill>
              </a:rPr>
              <a:t>=</a:t>
            </a:r>
            <a:r>
              <a:rPr lang="pt-BR" sz="900">
                <a:solidFill>
                  <a:schemeClr val="dk1"/>
                </a:solidFill>
              </a:rPr>
              <a:t> </a:t>
            </a:r>
            <a:r>
              <a:rPr lang="pt-BR" sz="900">
                <a:solidFill>
                  <a:schemeClr val="dk1"/>
                </a:solidFill>
                <a:highlight>
                  <a:srgbClr val="FFF0F0"/>
                </a:highlight>
              </a:rPr>
              <a:t>"livraria"</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const</a:t>
            </a:r>
            <a:r>
              <a:rPr lang="pt-BR" sz="900">
                <a:solidFill>
                  <a:schemeClr val="dk1"/>
                </a:solidFill>
              </a:rPr>
              <a:t> </a:t>
            </a:r>
            <a:r>
              <a:rPr b="1" lang="pt-BR" sz="900">
                <a:solidFill>
                  <a:srgbClr val="003366"/>
                </a:solidFill>
              </a:rPr>
              <a:t>USUARIO</a:t>
            </a:r>
            <a:r>
              <a:rPr lang="pt-BR" sz="900">
                <a:solidFill>
                  <a:schemeClr val="dk1"/>
                </a:solidFill>
              </a:rPr>
              <a:t> </a:t>
            </a:r>
            <a:r>
              <a:rPr lang="pt-BR" sz="900">
                <a:solidFill>
                  <a:srgbClr val="333333"/>
                </a:solidFill>
              </a:rPr>
              <a:t>=</a:t>
            </a:r>
            <a:r>
              <a:rPr lang="pt-BR" sz="900">
                <a:solidFill>
                  <a:schemeClr val="dk1"/>
                </a:solidFill>
              </a:rPr>
              <a:t> </a:t>
            </a:r>
            <a:r>
              <a:rPr lang="pt-BR" sz="900">
                <a:solidFill>
                  <a:schemeClr val="dk1"/>
                </a:solidFill>
                <a:highlight>
                  <a:srgbClr val="FFF0F0"/>
                </a:highlight>
              </a:rPr>
              <a:t>"root"</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const</a:t>
            </a:r>
            <a:r>
              <a:rPr lang="pt-BR" sz="900">
                <a:solidFill>
                  <a:schemeClr val="dk1"/>
                </a:solidFill>
              </a:rPr>
              <a:t> </a:t>
            </a:r>
            <a:r>
              <a:rPr b="1" lang="pt-BR" sz="900">
                <a:solidFill>
                  <a:srgbClr val="003366"/>
                </a:solidFill>
              </a:rPr>
              <a:t>SENHA</a:t>
            </a:r>
            <a:r>
              <a:rPr lang="pt-BR" sz="900">
                <a:solidFill>
                  <a:schemeClr val="dk1"/>
                </a:solidFill>
              </a:rPr>
              <a:t> </a:t>
            </a:r>
            <a:r>
              <a:rPr lang="pt-BR" sz="900">
                <a:solidFill>
                  <a:srgbClr val="333333"/>
                </a:solidFill>
              </a:rPr>
              <a:t>=</a:t>
            </a:r>
            <a:r>
              <a:rPr lang="pt-BR" sz="900">
                <a:solidFill>
                  <a:schemeClr val="dk1"/>
                </a:solidFill>
              </a:rPr>
              <a:t> </a:t>
            </a:r>
            <a:r>
              <a:rPr lang="pt-BR" sz="900">
                <a:solidFill>
                  <a:schemeClr val="dk1"/>
                </a:solidFill>
                <a:highlight>
                  <a:srgbClr val="FFF0F0"/>
                </a:highlight>
              </a:rPr>
              <a:t>''</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const</a:t>
            </a:r>
            <a:r>
              <a:rPr lang="pt-BR" sz="900">
                <a:solidFill>
                  <a:schemeClr val="dk1"/>
                </a:solidFill>
              </a:rPr>
              <a:t> </a:t>
            </a:r>
            <a:r>
              <a:rPr b="1" lang="pt-BR" sz="900">
                <a:solidFill>
                  <a:srgbClr val="003366"/>
                </a:solidFill>
              </a:rPr>
              <a:t>PORTA</a:t>
            </a:r>
            <a:r>
              <a:rPr lang="pt-BR" sz="900">
                <a:solidFill>
                  <a:schemeClr val="dk1"/>
                </a:solidFill>
              </a:rPr>
              <a:t> </a:t>
            </a:r>
            <a:r>
              <a:rPr lang="pt-BR" sz="900">
                <a:solidFill>
                  <a:srgbClr val="333333"/>
                </a:solidFill>
              </a:rPr>
              <a:t>=</a:t>
            </a:r>
            <a:r>
              <a:rPr lang="pt-BR" sz="900">
                <a:solidFill>
                  <a:schemeClr val="dk1"/>
                </a:solidFill>
              </a:rPr>
              <a:t> </a:t>
            </a:r>
            <a:r>
              <a:rPr b="1" lang="pt-BR" sz="900">
                <a:solidFill>
                  <a:srgbClr val="0000DD"/>
                </a:solidFill>
              </a:rPr>
              <a:t>3306</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public</a:t>
            </a:r>
            <a:r>
              <a:rPr lang="pt-BR" sz="900">
                <a:solidFill>
                  <a:schemeClr val="dk1"/>
                </a:solidFill>
              </a:rPr>
              <a:t> </a:t>
            </a:r>
            <a:r>
              <a:rPr b="1" lang="pt-BR" sz="900">
                <a:solidFill>
                  <a:srgbClr val="008800"/>
                </a:solidFill>
              </a:rPr>
              <a:t>static</a:t>
            </a:r>
            <a:r>
              <a:rPr lang="pt-BR" sz="900">
                <a:solidFill>
                  <a:schemeClr val="dk1"/>
                </a:solidFill>
              </a:rPr>
              <a:t> </a:t>
            </a:r>
            <a:r>
              <a:rPr b="1" lang="pt-BR" sz="900">
                <a:solidFill>
                  <a:srgbClr val="008800"/>
                </a:solidFill>
              </a:rPr>
              <a:t>function</a:t>
            </a:r>
            <a:r>
              <a:rPr lang="pt-BR" sz="900">
                <a:solidFill>
                  <a:schemeClr val="dk1"/>
                </a:solidFill>
              </a:rPr>
              <a:t> </a:t>
            </a:r>
            <a:r>
              <a:rPr b="1" lang="pt-BR" sz="900">
                <a:solidFill>
                  <a:srgbClr val="0066BB"/>
                </a:solidFill>
              </a:rPr>
              <a:t>getDSN</a:t>
            </a:r>
            <a:r>
              <a:rPr lang="pt-BR" sz="900">
                <a:solidFill>
                  <a:schemeClr val="dk1"/>
                </a:solidFill>
              </a:rPr>
              <a:t>()</a:t>
            </a:r>
            <a:r>
              <a:rPr lang="pt-BR" sz="900">
                <a:solidFill>
                  <a:srgbClr val="333333"/>
                </a:solidFill>
              </a:rPr>
              <a:t>:</a:t>
            </a:r>
            <a:r>
              <a:rPr lang="pt-BR" sz="900">
                <a:solidFill>
                  <a:schemeClr val="dk1"/>
                </a:solidFill>
              </a:rPr>
              <a:t> string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return</a:t>
            </a:r>
            <a:r>
              <a:rPr lang="pt-BR" sz="900">
                <a:solidFill>
                  <a:schemeClr val="dk1"/>
                </a:solidFill>
              </a:rPr>
              <a:t> </a:t>
            </a:r>
            <a:r>
              <a:rPr lang="pt-BR" sz="900">
                <a:solidFill>
                  <a:schemeClr val="dk1"/>
                </a:solidFill>
                <a:highlight>
                  <a:srgbClr val="FFF0F0"/>
                </a:highlight>
              </a:rPr>
              <a:t>"mysql:host="</a:t>
            </a:r>
            <a:r>
              <a:rPr lang="pt-BR" sz="900">
                <a:solidFill>
                  <a:srgbClr val="333333"/>
                </a:solidFill>
              </a:rPr>
              <a:t>.</a:t>
            </a:r>
            <a:r>
              <a:rPr lang="pt-BR" sz="900">
                <a:solidFill>
                  <a:schemeClr val="dk1"/>
                </a:solidFill>
              </a:rPr>
              <a:t>self</a:t>
            </a:r>
            <a:r>
              <a:rPr lang="pt-BR" sz="900">
                <a:solidFill>
                  <a:srgbClr val="333333"/>
                </a:solidFill>
              </a:rPr>
              <a:t>::</a:t>
            </a:r>
            <a:r>
              <a:rPr lang="pt-BR" sz="900">
                <a:solidFill>
                  <a:srgbClr val="0000CC"/>
                </a:solidFill>
              </a:rPr>
              <a:t>SERVIDOR</a:t>
            </a:r>
            <a:r>
              <a:rPr lang="pt-BR" sz="900">
                <a:solidFill>
                  <a:srgbClr val="333333"/>
                </a:solidFill>
              </a:rPr>
              <a:t>.</a:t>
            </a:r>
            <a:r>
              <a:rPr lang="pt-BR" sz="900">
                <a:solidFill>
                  <a:schemeClr val="dk1"/>
                </a:solidFill>
                <a:highlight>
                  <a:srgbClr val="FFF0F0"/>
                </a:highlight>
              </a:rPr>
              <a:t>";port="</a:t>
            </a:r>
            <a:r>
              <a:rPr lang="pt-BR" sz="900">
                <a:solidFill>
                  <a:srgbClr val="333333"/>
                </a:solidFill>
              </a:rPr>
              <a:t>.</a:t>
            </a:r>
            <a:r>
              <a:rPr lang="pt-BR" sz="900">
                <a:solidFill>
                  <a:schemeClr val="dk1"/>
                </a:solidFill>
              </a:rPr>
              <a:t>self</a:t>
            </a:r>
            <a:r>
              <a:rPr lang="pt-BR" sz="900">
                <a:solidFill>
                  <a:srgbClr val="333333"/>
                </a:solidFill>
              </a:rPr>
              <a:t>::</a:t>
            </a:r>
            <a:r>
              <a:rPr lang="pt-BR" sz="900">
                <a:solidFill>
                  <a:srgbClr val="0000CC"/>
                </a:solidFill>
              </a:rPr>
              <a:t>PORTA</a:t>
            </a:r>
            <a:r>
              <a:rPr lang="pt-BR" sz="900">
                <a:solidFill>
                  <a:srgbClr val="333333"/>
                </a:solidFill>
              </a:rPr>
              <a:t>.</a:t>
            </a:r>
            <a:r>
              <a:rPr lang="pt-BR" sz="900">
                <a:solidFill>
                  <a:schemeClr val="dk1"/>
                </a:solidFill>
                <a:highlight>
                  <a:srgbClr val="FFF0F0"/>
                </a:highlight>
              </a:rPr>
              <a:t>";dbname="</a:t>
            </a:r>
            <a:r>
              <a:rPr lang="pt-BR" sz="900">
                <a:solidFill>
                  <a:srgbClr val="333333"/>
                </a:solidFill>
              </a:rPr>
              <a:t>.</a:t>
            </a:r>
            <a:r>
              <a:rPr lang="pt-BR" sz="900">
                <a:solidFill>
                  <a:schemeClr val="dk1"/>
                </a:solidFill>
              </a:rPr>
              <a:t>self</a:t>
            </a:r>
            <a:r>
              <a:rPr lang="pt-BR" sz="900">
                <a:solidFill>
                  <a:srgbClr val="333333"/>
                </a:solidFill>
              </a:rPr>
              <a:t>::</a:t>
            </a:r>
            <a:r>
              <a:rPr lang="pt-BR" sz="900">
                <a:solidFill>
                  <a:srgbClr val="0000CC"/>
                </a:solidFill>
              </a:rPr>
              <a:t>BANCO</a:t>
            </a:r>
            <a:r>
              <a:rPr lang="pt-BR" sz="900">
                <a:solidFill>
                  <a:srgbClr val="333333"/>
                </a:solidFill>
              </a:rPr>
              <a:t>.</a:t>
            </a:r>
            <a:r>
              <a:rPr lang="pt-BR" sz="900">
                <a:solidFill>
                  <a:schemeClr val="dk1"/>
                </a:solidFill>
                <a:highlight>
                  <a:srgbClr val="FFF0F0"/>
                </a:highlight>
              </a:rPr>
              <a:t>";charset=utf8"</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a:t>
            </a:r>
            <a:endParaRPr sz="900">
              <a:solidFill>
                <a:schemeClr val="dk1"/>
              </a:solidFill>
            </a:endParaRPr>
          </a:p>
          <a:p>
            <a:pPr indent="0" lvl="0" marL="0" rtl="0" algn="l">
              <a:lnSpc>
                <a:spcPct val="125000"/>
              </a:lnSpc>
              <a:spcBef>
                <a:spcPts val="0"/>
              </a:spcBef>
              <a:spcAft>
                <a:spcPts val="0"/>
              </a:spcAft>
              <a:buNone/>
            </a:pPr>
            <a:r>
              <a:t/>
            </a:r>
            <a:endParaRPr sz="900">
              <a:solidFill>
                <a:schemeClr val="dk1"/>
              </a:solidFill>
            </a:endParaRPr>
          </a:p>
        </p:txBody>
      </p:sp>
      <p:pic>
        <p:nvPicPr>
          <p:cNvPr id="4021" name="Google Shape;4021;p499"/>
          <p:cNvPicPr preferRelativeResize="0"/>
          <p:nvPr/>
        </p:nvPicPr>
        <p:blipFill>
          <a:blip r:embed="rId3">
            <a:alphaModFix/>
          </a:blip>
          <a:stretch>
            <a:fillRect/>
          </a:stretch>
        </p:blipFill>
        <p:spPr>
          <a:xfrm>
            <a:off x="6813375" y="1128125"/>
            <a:ext cx="1914525" cy="3076575"/>
          </a:xfrm>
          <a:prstGeom prst="rect">
            <a:avLst/>
          </a:prstGeom>
          <a:noFill/>
          <a:ln>
            <a:noFill/>
          </a:ln>
        </p:spPr>
      </p:pic>
    </p:spTree>
  </p:cSld>
  <p:clrMapOvr>
    <a:masterClrMapping/>
  </p:clrMapOvr>
</p:sld>
</file>

<file path=ppt/slides/slide4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5" name="Shape 4025"/>
        <p:cNvGrpSpPr/>
        <p:nvPr/>
      </p:nvGrpSpPr>
      <p:grpSpPr>
        <a:xfrm>
          <a:off x="0" y="0"/>
          <a:ext cx="0" cy="0"/>
          <a:chOff x="0" y="0"/>
          <a:chExt cx="0" cy="0"/>
        </a:xfrm>
      </p:grpSpPr>
      <p:sp>
        <p:nvSpPr>
          <p:cNvPr id="4026" name="Google Shape;4026;p50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Singleton (exemplo - parte 2)</a:t>
            </a:r>
            <a:endParaRPr/>
          </a:p>
        </p:txBody>
      </p:sp>
      <p:sp>
        <p:nvSpPr>
          <p:cNvPr id="4027" name="Google Shape;4027;p500"/>
          <p:cNvSpPr txBox="1"/>
          <p:nvPr/>
        </p:nvSpPr>
        <p:spPr>
          <a:xfrm>
            <a:off x="311700" y="1252425"/>
            <a:ext cx="4564200" cy="34110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pt-BR" sz="900">
                <a:solidFill>
                  <a:srgbClr val="008800"/>
                </a:solidFill>
              </a:rPr>
              <a:t>class</a:t>
            </a:r>
            <a:r>
              <a:rPr lang="pt-BR" sz="900">
                <a:solidFill>
                  <a:schemeClr val="dk1"/>
                </a:solidFill>
              </a:rPr>
              <a:t> </a:t>
            </a:r>
            <a:r>
              <a:rPr b="1" lang="pt-BR" sz="900">
                <a:solidFill>
                  <a:srgbClr val="BB0066"/>
                </a:solidFill>
              </a:rPr>
              <a:t>Conexao</a:t>
            </a: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private</a:t>
            </a:r>
            <a:r>
              <a:rPr lang="pt-BR" sz="900">
                <a:solidFill>
                  <a:schemeClr val="dk1"/>
                </a:solidFill>
              </a:rPr>
              <a:t> </a:t>
            </a:r>
            <a:r>
              <a:rPr b="1" lang="pt-BR" sz="900">
                <a:solidFill>
                  <a:srgbClr val="008800"/>
                </a:solidFill>
              </a:rPr>
              <a:t>static</a:t>
            </a:r>
            <a:r>
              <a:rPr lang="pt-BR" sz="900">
                <a:solidFill>
                  <a:schemeClr val="dk1"/>
                </a:solidFill>
              </a:rPr>
              <a:t> </a:t>
            </a:r>
            <a:r>
              <a:rPr lang="pt-BR" sz="900">
                <a:solidFill>
                  <a:srgbClr val="996633"/>
                </a:solidFill>
              </a:rPr>
              <a:t>$singleton</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private</a:t>
            </a:r>
            <a:r>
              <a:rPr lang="pt-BR" sz="900">
                <a:solidFill>
                  <a:schemeClr val="dk1"/>
                </a:solidFill>
              </a:rPr>
              <a:t> \PDO </a:t>
            </a:r>
            <a:r>
              <a:rPr lang="pt-BR" sz="900">
                <a:solidFill>
                  <a:srgbClr val="996633"/>
                </a:solidFill>
              </a:rPr>
              <a:t>$pdo</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private</a:t>
            </a:r>
            <a:r>
              <a:rPr lang="pt-BR" sz="900">
                <a:solidFill>
                  <a:schemeClr val="dk1"/>
                </a:solidFill>
              </a:rPr>
              <a:t> </a:t>
            </a:r>
            <a:r>
              <a:rPr b="1" lang="pt-BR" sz="900">
                <a:solidFill>
                  <a:srgbClr val="008800"/>
                </a:solidFill>
              </a:rPr>
              <a:t>function</a:t>
            </a:r>
            <a:r>
              <a:rPr lang="pt-BR" sz="900">
                <a:solidFill>
                  <a:schemeClr val="dk1"/>
                </a:solidFill>
              </a:rPr>
              <a:t> </a:t>
            </a:r>
            <a:r>
              <a:rPr b="1" lang="pt-BR" sz="900">
                <a:solidFill>
                  <a:srgbClr val="0066BB"/>
                </a:solidFill>
              </a:rPr>
              <a:t>__construct</a:t>
            </a:r>
            <a:r>
              <a:rPr lang="pt-BR" sz="900">
                <a:solidFill>
                  <a:schemeClr val="dk1"/>
                </a:solidFill>
              </a:rPr>
              <a:t>(\PDO </a:t>
            </a:r>
            <a:r>
              <a:rPr lang="pt-BR" sz="900">
                <a:solidFill>
                  <a:srgbClr val="996633"/>
                </a:solidFill>
              </a:rPr>
              <a:t>$pdo</a:t>
            </a: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        </a:t>
            </a:r>
            <a:r>
              <a:rPr lang="pt-BR" sz="900">
                <a:solidFill>
                  <a:srgbClr val="996633"/>
                </a:solidFill>
              </a:rPr>
              <a:t>$this</a:t>
            </a:r>
            <a:r>
              <a:rPr lang="pt-BR" sz="900">
                <a:solidFill>
                  <a:srgbClr val="333333"/>
                </a:solidFill>
              </a:rPr>
              <a:t>-&gt;</a:t>
            </a:r>
            <a:r>
              <a:rPr lang="pt-BR" sz="900">
                <a:solidFill>
                  <a:srgbClr val="0000CC"/>
                </a:solidFill>
              </a:rPr>
              <a:t>pdo</a:t>
            </a:r>
            <a:r>
              <a:rPr lang="pt-BR" sz="900">
                <a:solidFill>
                  <a:schemeClr val="dk1"/>
                </a:solidFill>
              </a:rPr>
              <a:t> </a:t>
            </a:r>
            <a:r>
              <a:rPr lang="pt-BR" sz="900">
                <a:solidFill>
                  <a:srgbClr val="333333"/>
                </a:solidFill>
              </a:rPr>
              <a:t>=</a:t>
            </a:r>
            <a:r>
              <a:rPr lang="pt-BR" sz="900">
                <a:solidFill>
                  <a:schemeClr val="dk1"/>
                </a:solidFill>
              </a:rPr>
              <a:t> </a:t>
            </a:r>
            <a:r>
              <a:rPr lang="pt-BR" sz="900">
                <a:solidFill>
                  <a:srgbClr val="996633"/>
                </a:solidFill>
              </a:rPr>
              <a:t>$pdo</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public</a:t>
            </a:r>
            <a:r>
              <a:rPr lang="pt-BR" sz="900">
                <a:solidFill>
                  <a:schemeClr val="dk1"/>
                </a:solidFill>
              </a:rPr>
              <a:t> </a:t>
            </a:r>
            <a:r>
              <a:rPr b="1" lang="pt-BR" sz="900">
                <a:solidFill>
                  <a:srgbClr val="008800"/>
                </a:solidFill>
              </a:rPr>
              <a:t>static</a:t>
            </a:r>
            <a:r>
              <a:rPr lang="pt-BR" sz="900">
                <a:solidFill>
                  <a:schemeClr val="dk1"/>
                </a:solidFill>
              </a:rPr>
              <a:t> </a:t>
            </a:r>
            <a:r>
              <a:rPr b="1" lang="pt-BR" sz="900">
                <a:solidFill>
                  <a:srgbClr val="008800"/>
                </a:solidFill>
              </a:rPr>
              <a:t>function</a:t>
            </a:r>
            <a:r>
              <a:rPr lang="pt-BR" sz="900">
                <a:solidFill>
                  <a:schemeClr val="dk1"/>
                </a:solidFill>
              </a:rPr>
              <a:t> </a:t>
            </a:r>
            <a:r>
              <a:rPr b="1" lang="pt-BR" sz="900">
                <a:solidFill>
                  <a:srgbClr val="0066BB"/>
                </a:solidFill>
              </a:rPr>
              <a:t>getInstance</a:t>
            </a:r>
            <a:r>
              <a:rPr lang="pt-BR" sz="900">
                <a:solidFill>
                  <a:schemeClr val="dk1"/>
                </a:solidFill>
              </a:rPr>
              <a:t>()</a:t>
            </a:r>
            <a:r>
              <a:rPr lang="pt-BR" sz="900">
                <a:solidFill>
                  <a:srgbClr val="333333"/>
                </a:solidFill>
              </a:rPr>
              <a:t>:</a:t>
            </a:r>
            <a:r>
              <a:rPr lang="pt-BR" sz="900">
                <a:solidFill>
                  <a:schemeClr val="dk1"/>
                </a:solidFill>
              </a:rPr>
              <a:t> </a:t>
            </a:r>
            <a:r>
              <a:rPr lang="pt-BR" sz="900">
                <a:solidFill>
                  <a:srgbClr val="333333"/>
                </a:solidFill>
              </a:rPr>
              <a:t>?</a:t>
            </a:r>
            <a:r>
              <a:rPr lang="pt-BR" sz="900">
                <a:solidFill>
                  <a:schemeClr val="dk1"/>
                </a:solidFill>
              </a:rPr>
              <a:t>self</a:t>
            </a: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if</a:t>
            </a:r>
            <a:r>
              <a:rPr lang="pt-BR" sz="900">
                <a:solidFill>
                  <a:schemeClr val="dk1"/>
                </a:solidFill>
              </a:rPr>
              <a:t> (self</a:t>
            </a:r>
            <a:r>
              <a:rPr lang="pt-BR" sz="900">
                <a:solidFill>
                  <a:srgbClr val="333333"/>
                </a:solidFill>
              </a:rPr>
              <a:t>::</a:t>
            </a:r>
            <a:r>
              <a:rPr lang="pt-BR" sz="900">
                <a:solidFill>
                  <a:srgbClr val="996633"/>
                </a:solidFill>
              </a:rPr>
              <a:t>$singleton</a:t>
            </a:r>
            <a:r>
              <a:rPr lang="pt-BR" sz="900">
                <a:solidFill>
                  <a:schemeClr val="dk1"/>
                </a:solidFill>
              </a:rPr>
              <a:t> </a:t>
            </a:r>
            <a:r>
              <a:rPr lang="pt-BR" sz="900">
                <a:solidFill>
                  <a:srgbClr val="333333"/>
                </a:solidFill>
              </a:rPr>
              <a:t>==</a:t>
            </a:r>
            <a:r>
              <a:rPr lang="pt-BR" sz="900">
                <a:solidFill>
                  <a:schemeClr val="dk1"/>
                </a:solidFill>
              </a:rPr>
              <a:t> </a:t>
            </a:r>
            <a:r>
              <a:rPr b="1" lang="pt-BR" sz="900">
                <a:solidFill>
                  <a:srgbClr val="008800"/>
                </a:solidFill>
              </a:rPr>
              <a:t>null</a:t>
            </a: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            self</a:t>
            </a:r>
            <a:r>
              <a:rPr lang="pt-BR" sz="900">
                <a:solidFill>
                  <a:srgbClr val="333333"/>
                </a:solidFill>
              </a:rPr>
              <a:t>::</a:t>
            </a:r>
            <a:r>
              <a:rPr lang="pt-BR" sz="900">
                <a:solidFill>
                  <a:srgbClr val="996633"/>
                </a:solidFill>
              </a:rPr>
              <a:t>$singleton</a:t>
            </a:r>
            <a:r>
              <a:rPr lang="pt-BR" sz="900">
                <a:solidFill>
                  <a:schemeClr val="dk1"/>
                </a:solidFill>
              </a:rPr>
              <a:t> </a:t>
            </a:r>
            <a:r>
              <a:rPr lang="pt-BR" sz="900">
                <a:solidFill>
                  <a:srgbClr val="333333"/>
                </a:solidFill>
              </a:rPr>
              <a:t>=</a:t>
            </a:r>
            <a:r>
              <a:rPr lang="pt-BR" sz="900">
                <a:solidFill>
                  <a:schemeClr val="dk1"/>
                </a:solidFill>
              </a:rPr>
              <a:t> </a:t>
            </a:r>
            <a:r>
              <a:rPr b="1" lang="pt-BR" sz="900">
                <a:solidFill>
                  <a:srgbClr val="008800"/>
                </a:solidFill>
              </a:rPr>
              <a:t>new</a:t>
            </a:r>
            <a:r>
              <a:rPr lang="pt-BR" sz="900">
                <a:solidFill>
                  <a:schemeClr val="dk1"/>
                </a:solidFill>
              </a:rPr>
              <a:t> self(</a:t>
            </a:r>
            <a:endParaRPr sz="900">
              <a:solidFill>
                <a:schemeClr val="dk1"/>
              </a:solidFill>
            </a:endParaRPr>
          </a:p>
          <a:p>
            <a:pPr indent="457200" lvl="0" marL="0" rtl="0" algn="l">
              <a:spcBef>
                <a:spcPts val="0"/>
              </a:spcBef>
              <a:spcAft>
                <a:spcPts val="0"/>
              </a:spcAft>
              <a:buNone/>
            </a:pPr>
            <a:r>
              <a:rPr b="1" lang="pt-BR" sz="900">
                <a:solidFill>
                  <a:srgbClr val="008800"/>
                </a:solidFill>
              </a:rPr>
              <a:t>new</a:t>
            </a:r>
            <a:r>
              <a:rPr lang="pt-BR" sz="900">
                <a:solidFill>
                  <a:schemeClr val="dk1"/>
                </a:solidFill>
              </a:rPr>
              <a:t> \PDO(</a:t>
            </a:r>
            <a:endParaRPr sz="900">
              <a:solidFill>
                <a:schemeClr val="dk1"/>
              </a:solidFill>
            </a:endParaRPr>
          </a:p>
          <a:p>
            <a:pPr indent="0" lvl="0" marL="0" rtl="0" algn="l">
              <a:spcBef>
                <a:spcPts val="0"/>
              </a:spcBef>
              <a:spcAft>
                <a:spcPts val="0"/>
              </a:spcAft>
              <a:buNone/>
            </a:pPr>
            <a:r>
              <a:rPr lang="pt-BR" sz="900">
                <a:solidFill>
                  <a:schemeClr val="dk1"/>
                </a:solidFill>
              </a:rPr>
              <a:t>            		Configuracao</a:t>
            </a:r>
            <a:r>
              <a:rPr lang="pt-BR" sz="900">
                <a:solidFill>
                  <a:srgbClr val="333333"/>
                </a:solidFill>
              </a:rPr>
              <a:t>::</a:t>
            </a:r>
            <a:r>
              <a:rPr lang="pt-BR" sz="900">
                <a:solidFill>
                  <a:srgbClr val="0000CC"/>
                </a:solidFill>
              </a:rPr>
              <a:t>getDSN</a:t>
            </a:r>
            <a:r>
              <a:rPr lang="pt-BR" sz="900">
                <a:solidFill>
                  <a:schemeClr val="dk1"/>
                </a:solidFill>
              </a:rPr>
              <a:t>(), </a:t>
            </a:r>
            <a:endParaRPr sz="900">
              <a:solidFill>
                <a:schemeClr val="dk1"/>
              </a:solidFill>
            </a:endParaRPr>
          </a:p>
          <a:p>
            <a:pPr indent="457200" lvl="0" marL="457200" rtl="0" algn="l">
              <a:spcBef>
                <a:spcPts val="0"/>
              </a:spcBef>
              <a:spcAft>
                <a:spcPts val="0"/>
              </a:spcAft>
              <a:buNone/>
            </a:pPr>
            <a:r>
              <a:rPr lang="pt-BR" sz="900">
                <a:solidFill>
                  <a:schemeClr val="dk1"/>
                </a:solidFill>
              </a:rPr>
              <a:t>Configuracao</a:t>
            </a:r>
            <a:r>
              <a:rPr lang="pt-BR" sz="900">
                <a:solidFill>
                  <a:srgbClr val="333333"/>
                </a:solidFill>
              </a:rPr>
              <a:t>::</a:t>
            </a:r>
            <a:r>
              <a:rPr lang="pt-BR" sz="900">
                <a:solidFill>
                  <a:srgbClr val="0000CC"/>
                </a:solidFill>
              </a:rPr>
              <a:t>USUARIO</a:t>
            </a:r>
            <a:r>
              <a:rPr lang="pt-BR" sz="900">
                <a:solidFill>
                  <a:schemeClr val="dk1"/>
                </a:solidFill>
              </a:rPr>
              <a:t>, </a:t>
            </a:r>
            <a:endParaRPr sz="900">
              <a:solidFill>
                <a:schemeClr val="dk1"/>
              </a:solidFill>
            </a:endParaRPr>
          </a:p>
          <a:p>
            <a:pPr indent="457200" lvl="0" marL="457200" rtl="0" algn="l">
              <a:spcBef>
                <a:spcPts val="0"/>
              </a:spcBef>
              <a:spcAft>
                <a:spcPts val="0"/>
              </a:spcAft>
              <a:buNone/>
            </a:pPr>
            <a:r>
              <a:rPr lang="pt-BR" sz="900">
                <a:solidFill>
                  <a:schemeClr val="dk1"/>
                </a:solidFill>
              </a:rPr>
              <a:t>Configuracao</a:t>
            </a:r>
            <a:r>
              <a:rPr lang="pt-BR" sz="900">
                <a:solidFill>
                  <a:srgbClr val="333333"/>
                </a:solidFill>
              </a:rPr>
              <a:t>::</a:t>
            </a:r>
            <a:r>
              <a:rPr lang="pt-BR" sz="900">
                <a:solidFill>
                  <a:srgbClr val="0000CC"/>
                </a:solidFill>
              </a:rPr>
              <a:t>SENHA</a:t>
            </a:r>
            <a:r>
              <a:rPr lang="pt-BR" sz="900">
                <a:solidFill>
                  <a:schemeClr val="dk1"/>
                </a:solidFill>
              </a:rPr>
              <a:t>, </a:t>
            </a:r>
            <a:endParaRPr sz="900">
              <a:solidFill>
                <a:schemeClr val="dk1"/>
              </a:solidFill>
            </a:endParaRPr>
          </a:p>
          <a:p>
            <a:pPr indent="457200" lvl="0" marL="457200" rtl="0" algn="l">
              <a:spcBef>
                <a:spcPts val="0"/>
              </a:spcBef>
              <a:spcAft>
                <a:spcPts val="0"/>
              </a:spcAft>
              <a:buNone/>
            </a:pPr>
            <a:r>
              <a:rPr lang="pt-BR" sz="900">
                <a:solidFill>
                  <a:schemeClr val="dk1"/>
                </a:solidFill>
              </a:rPr>
              <a:t>Configuracao</a:t>
            </a:r>
            <a:r>
              <a:rPr lang="pt-BR" sz="900">
                <a:solidFill>
                  <a:srgbClr val="333333"/>
                </a:solidFill>
              </a:rPr>
              <a:t>::</a:t>
            </a:r>
            <a:r>
              <a:rPr lang="pt-BR" sz="900">
                <a:solidFill>
                  <a:srgbClr val="0000CC"/>
                </a:solidFill>
              </a:rPr>
              <a:t>OPTIONS</a:t>
            </a:r>
            <a:endParaRPr sz="900">
              <a:solidFill>
                <a:srgbClr val="0000CC"/>
              </a:solidFill>
            </a:endParaRPr>
          </a:p>
          <a:p>
            <a:pPr indent="457200" lvl="0" marL="0" rtl="0" algn="l">
              <a:spcBef>
                <a:spcPts val="0"/>
              </a:spcBef>
              <a:spcAft>
                <a:spcPts val="0"/>
              </a:spcAft>
              <a:buNone/>
            </a:pP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return</a:t>
            </a:r>
            <a:r>
              <a:rPr lang="pt-BR" sz="900">
                <a:solidFill>
                  <a:schemeClr val="dk1"/>
                </a:solidFill>
              </a:rPr>
              <a:t> self</a:t>
            </a:r>
            <a:r>
              <a:rPr lang="pt-BR" sz="900">
                <a:solidFill>
                  <a:srgbClr val="333333"/>
                </a:solidFill>
              </a:rPr>
              <a:t>::</a:t>
            </a:r>
            <a:r>
              <a:rPr lang="pt-BR" sz="900">
                <a:solidFill>
                  <a:srgbClr val="996633"/>
                </a:solidFill>
              </a:rPr>
              <a:t>$singleton</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public</a:t>
            </a:r>
            <a:r>
              <a:rPr lang="pt-BR" sz="900">
                <a:solidFill>
                  <a:schemeClr val="dk1"/>
                </a:solidFill>
              </a:rPr>
              <a:t> </a:t>
            </a:r>
            <a:r>
              <a:rPr b="1" lang="pt-BR" sz="900">
                <a:solidFill>
                  <a:srgbClr val="008800"/>
                </a:solidFill>
              </a:rPr>
              <a:t>function</a:t>
            </a:r>
            <a:r>
              <a:rPr lang="pt-BR" sz="900">
                <a:solidFill>
                  <a:schemeClr val="dk1"/>
                </a:solidFill>
              </a:rPr>
              <a:t> </a:t>
            </a:r>
            <a:r>
              <a:rPr b="1" lang="pt-BR" sz="900">
                <a:solidFill>
                  <a:srgbClr val="0066BB"/>
                </a:solidFill>
              </a:rPr>
              <a:t>getPdo</a:t>
            </a:r>
            <a:r>
              <a:rPr lang="pt-BR" sz="900">
                <a:solidFill>
                  <a:schemeClr val="dk1"/>
                </a:solidFill>
              </a:rPr>
              <a:t>()</a:t>
            </a:r>
            <a:r>
              <a:rPr lang="pt-BR" sz="900">
                <a:solidFill>
                  <a:srgbClr val="333333"/>
                </a:solidFill>
              </a:rPr>
              <a:t>:</a:t>
            </a:r>
            <a:r>
              <a:rPr lang="pt-BR" sz="900">
                <a:solidFill>
                  <a:schemeClr val="dk1"/>
                </a:solidFill>
              </a:rPr>
              <a:t> </a:t>
            </a:r>
            <a:r>
              <a:rPr lang="pt-BR" sz="900">
                <a:solidFill>
                  <a:srgbClr val="333333"/>
                </a:solidFill>
              </a:rPr>
              <a:t>?</a:t>
            </a:r>
            <a:r>
              <a:rPr lang="pt-BR" sz="900">
                <a:solidFill>
                  <a:schemeClr val="dk1"/>
                </a:solidFill>
              </a:rPr>
              <a:t>\PDO{</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return</a:t>
            </a:r>
            <a:r>
              <a:rPr lang="pt-BR" sz="900">
                <a:solidFill>
                  <a:schemeClr val="dk1"/>
                </a:solidFill>
              </a:rPr>
              <a:t> </a:t>
            </a:r>
            <a:r>
              <a:rPr lang="pt-BR" sz="900">
                <a:solidFill>
                  <a:srgbClr val="996633"/>
                </a:solidFill>
              </a:rPr>
              <a:t>$this</a:t>
            </a:r>
            <a:r>
              <a:rPr lang="pt-BR" sz="900">
                <a:solidFill>
                  <a:srgbClr val="333333"/>
                </a:solidFill>
              </a:rPr>
              <a:t>-&gt;</a:t>
            </a:r>
            <a:r>
              <a:rPr lang="pt-BR" sz="900">
                <a:solidFill>
                  <a:srgbClr val="0000CC"/>
                </a:solidFill>
              </a:rPr>
              <a:t>pdo</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a:t>
            </a:r>
            <a:endParaRPr sz="900">
              <a:solidFill>
                <a:schemeClr val="dk1"/>
              </a:solidFill>
            </a:endParaRPr>
          </a:p>
          <a:p>
            <a:pPr indent="0" lvl="0" marL="0" rtl="0" algn="l">
              <a:lnSpc>
                <a:spcPct val="125000"/>
              </a:lnSpc>
              <a:spcBef>
                <a:spcPts val="0"/>
              </a:spcBef>
              <a:spcAft>
                <a:spcPts val="0"/>
              </a:spcAft>
              <a:buNone/>
            </a:pPr>
            <a:r>
              <a:rPr lang="pt-BR" sz="900">
                <a:solidFill>
                  <a:srgbClr val="007020"/>
                </a:solidFill>
              </a:rPr>
              <a:t>var_dump</a:t>
            </a:r>
            <a:r>
              <a:rPr lang="pt-BR" sz="900">
                <a:solidFill>
                  <a:schemeClr val="dk1"/>
                </a:solidFill>
              </a:rPr>
              <a:t>(Conexao</a:t>
            </a:r>
            <a:r>
              <a:rPr lang="pt-BR" sz="900">
                <a:solidFill>
                  <a:srgbClr val="333333"/>
                </a:solidFill>
              </a:rPr>
              <a:t>::</a:t>
            </a:r>
            <a:r>
              <a:rPr lang="pt-BR" sz="900">
                <a:solidFill>
                  <a:srgbClr val="0000CC"/>
                </a:solidFill>
              </a:rPr>
              <a:t>getInstance</a:t>
            </a:r>
            <a:r>
              <a:rPr lang="pt-BR" sz="900">
                <a:solidFill>
                  <a:schemeClr val="dk1"/>
                </a:solidFill>
              </a:rPr>
              <a:t>()</a:t>
            </a:r>
            <a:r>
              <a:rPr lang="pt-BR" sz="900">
                <a:solidFill>
                  <a:srgbClr val="333333"/>
                </a:solidFill>
              </a:rPr>
              <a:t>-&gt;</a:t>
            </a:r>
            <a:endParaRPr sz="900">
              <a:solidFill>
                <a:srgbClr val="333333"/>
              </a:solidFill>
            </a:endParaRPr>
          </a:p>
          <a:p>
            <a:pPr indent="457200" lvl="0" marL="457200" rtl="0" algn="l">
              <a:lnSpc>
                <a:spcPct val="125000"/>
              </a:lnSpc>
              <a:spcBef>
                <a:spcPts val="0"/>
              </a:spcBef>
              <a:spcAft>
                <a:spcPts val="0"/>
              </a:spcAft>
              <a:buNone/>
            </a:pPr>
            <a:r>
              <a:rPr lang="pt-BR" sz="900">
                <a:solidFill>
                  <a:srgbClr val="0000CC"/>
                </a:solidFill>
              </a:rPr>
              <a:t>getPdo</a:t>
            </a:r>
            <a:r>
              <a:rPr lang="pt-BR" sz="900">
                <a:solidFill>
                  <a:schemeClr val="dk1"/>
                </a:solidFill>
              </a:rPr>
              <a:t>()</a:t>
            </a:r>
            <a:r>
              <a:rPr lang="pt-BR" sz="900">
                <a:solidFill>
                  <a:srgbClr val="333333"/>
                </a:solidFill>
              </a:rPr>
              <a:t>-&gt;</a:t>
            </a:r>
            <a:r>
              <a:rPr lang="pt-BR" sz="900">
                <a:solidFill>
                  <a:srgbClr val="0000CC"/>
                </a:solidFill>
              </a:rPr>
              <a:t>query</a:t>
            </a:r>
            <a:r>
              <a:rPr lang="pt-BR" sz="900">
                <a:solidFill>
                  <a:schemeClr val="dk1"/>
                </a:solidFill>
              </a:rPr>
              <a:t>(</a:t>
            </a:r>
            <a:r>
              <a:rPr lang="pt-BR" sz="900">
                <a:solidFill>
                  <a:schemeClr val="dk1"/>
                </a:solidFill>
                <a:highlight>
                  <a:srgbClr val="FFF0F0"/>
                </a:highlight>
              </a:rPr>
              <a:t>"SELECT * FROM livro"</a:t>
            </a:r>
            <a:r>
              <a:rPr lang="pt-BR" sz="900">
                <a:solidFill>
                  <a:schemeClr val="dk1"/>
                </a:solidFill>
              </a:rPr>
              <a:t>)</a:t>
            </a:r>
            <a:r>
              <a:rPr lang="pt-BR" sz="900">
                <a:solidFill>
                  <a:srgbClr val="333333"/>
                </a:solidFill>
              </a:rPr>
              <a:t>-&gt;</a:t>
            </a:r>
            <a:r>
              <a:rPr lang="pt-BR" sz="900">
                <a:solidFill>
                  <a:srgbClr val="0000CC"/>
                </a:solidFill>
              </a:rPr>
              <a:t>fetchAll</a:t>
            </a:r>
            <a:r>
              <a:rPr lang="pt-BR" sz="900">
                <a:solidFill>
                  <a:schemeClr val="dk1"/>
                </a:solidFill>
              </a:rPr>
              <a:t>());</a:t>
            </a:r>
            <a:endParaRPr sz="900">
              <a:solidFill>
                <a:schemeClr val="dk1"/>
              </a:solidFill>
            </a:endParaRPr>
          </a:p>
        </p:txBody>
      </p:sp>
      <p:pic>
        <p:nvPicPr>
          <p:cNvPr id="4028" name="Google Shape;4028;p500"/>
          <p:cNvPicPr preferRelativeResize="0"/>
          <p:nvPr/>
        </p:nvPicPr>
        <p:blipFill>
          <a:blip r:embed="rId3">
            <a:alphaModFix/>
          </a:blip>
          <a:stretch>
            <a:fillRect/>
          </a:stretch>
        </p:blipFill>
        <p:spPr>
          <a:xfrm>
            <a:off x="5875450" y="1419638"/>
            <a:ext cx="1914525" cy="3076575"/>
          </a:xfrm>
          <a:prstGeom prst="rect">
            <a:avLst/>
          </a:prstGeom>
          <a:noFill/>
          <a:ln>
            <a:noFill/>
          </a:ln>
        </p:spPr>
      </p:pic>
    </p:spTree>
  </p:cSld>
  <p:clrMapOvr>
    <a:masterClrMapping/>
  </p:clrMapOvr>
</p:sld>
</file>

<file path=ppt/slides/slide4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2" name="Shape 4032"/>
        <p:cNvGrpSpPr/>
        <p:nvPr/>
      </p:nvGrpSpPr>
      <p:grpSpPr>
        <a:xfrm>
          <a:off x="0" y="0"/>
          <a:ext cx="0" cy="0"/>
          <a:chOff x="0" y="0"/>
          <a:chExt cx="0" cy="0"/>
        </a:xfrm>
      </p:grpSpPr>
      <p:sp>
        <p:nvSpPr>
          <p:cNvPr id="4033" name="Google Shape;4033;p50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Design Pattern: Padrões Estruturais</a:t>
            </a:r>
            <a:endParaRPr/>
          </a:p>
        </p:txBody>
      </p:sp>
      <p:sp>
        <p:nvSpPr>
          <p:cNvPr id="4034" name="Google Shape;4034;p50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9250" lvl="0" marL="457200" rtl="0" algn="just">
              <a:spcBef>
                <a:spcPts val="0"/>
              </a:spcBef>
              <a:spcAft>
                <a:spcPts val="0"/>
              </a:spcAft>
              <a:buSzPts val="1900"/>
              <a:buChar char="●"/>
            </a:pPr>
            <a:r>
              <a:rPr i="1" lang="pt-BR" sz="1900"/>
              <a:t>Os padrões de design estrutural auxiliam na maneira de como as classes e objetos podem ser </a:t>
            </a:r>
            <a:r>
              <a:rPr b="1" i="1" lang="pt-BR" sz="1900" u="sng"/>
              <a:t>compostos</a:t>
            </a:r>
            <a:r>
              <a:rPr lang="pt-BR" sz="1900"/>
              <a:t> </a:t>
            </a:r>
            <a:r>
              <a:rPr i="1" lang="pt-BR" sz="1900"/>
              <a:t>para formar estruturas maiores</a:t>
            </a:r>
            <a:r>
              <a:rPr i="1" lang="pt-BR" sz="1900"/>
              <a:t>, mantendo essas estruturas </a:t>
            </a:r>
            <a:r>
              <a:rPr b="1" i="1" lang="pt-BR" sz="1900" u="sng"/>
              <a:t>flexíveis e eficientes</a:t>
            </a:r>
            <a:r>
              <a:rPr lang="pt-BR" sz="1900"/>
              <a:t> (SHVETS, 2019).</a:t>
            </a:r>
            <a:br>
              <a:rPr lang="pt-BR" sz="1900"/>
            </a:br>
            <a:endParaRPr sz="1900"/>
          </a:p>
          <a:p>
            <a:pPr indent="-349250" lvl="0" marL="457200" rtl="0" algn="just">
              <a:spcBef>
                <a:spcPts val="0"/>
              </a:spcBef>
              <a:spcAft>
                <a:spcPts val="0"/>
              </a:spcAft>
              <a:buSzPts val="1900"/>
              <a:buChar char="●"/>
            </a:pPr>
            <a:r>
              <a:rPr i="1" lang="pt-BR" sz="1900"/>
              <a:t>Os padrões de design estrutural simplificam a estrutura, identificando os </a:t>
            </a:r>
            <a:r>
              <a:rPr b="1" i="1" lang="pt-BR" sz="1900" u="sng"/>
              <a:t>relacionamentos</a:t>
            </a:r>
            <a:r>
              <a:rPr lang="pt-BR" sz="1900"/>
              <a:t> (JAVAPOINT, 2020).</a:t>
            </a:r>
            <a:endParaRPr sz="1900"/>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5" name="Shape 535"/>
        <p:cNvGrpSpPr/>
        <p:nvPr/>
      </p:nvGrpSpPr>
      <p:grpSpPr>
        <a:xfrm>
          <a:off x="0" y="0"/>
          <a:ext cx="0" cy="0"/>
          <a:chOff x="0" y="0"/>
          <a:chExt cx="0" cy="0"/>
        </a:xfrm>
      </p:grpSpPr>
      <p:sp>
        <p:nvSpPr>
          <p:cNvPr id="536" name="Google Shape;536;p61"/>
          <p:cNvSpPr txBox="1"/>
          <p:nvPr>
            <p:ph type="title"/>
          </p:nvPr>
        </p:nvSpPr>
        <p:spPr>
          <a:xfrm>
            <a:off x="311700" y="445025"/>
            <a:ext cx="6541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Estrutura de Controle “loop” (while)</a:t>
            </a:r>
            <a:endParaRPr/>
          </a:p>
        </p:txBody>
      </p:sp>
      <p:sp>
        <p:nvSpPr>
          <p:cNvPr id="537" name="Google Shape;537;p61"/>
          <p:cNvSpPr txBox="1"/>
          <p:nvPr>
            <p:ph idx="1" type="body"/>
          </p:nvPr>
        </p:nvSpPr>
        <p:spPr>
          <a:xfrm>
            <a:off x="311700" y="1152475"/>
            <a:ext cx="3524100" cy="3416400"/>
          </a:xfrm>
          <a:prstGeom prst="rect">
            <a:avLst/>
          </a:prstGeom>
        </p:spPr>
        <p:txBody>
          <a:bodyPr anchorCtr="0" anchor="t" bIns="91425" lIns="91425" spcFirstLastPara="1" rIns="91425" wrap="square" tIns="91425">
            <a:noAutofit/>
          </a:bodyPr>
          <a:lstStyle/>
          <a:p>
            <a:pPr indent="0" lvl="0" marL="0" rtl="0" algn="l">
              <a:lnSpc>
                <a:spcPct val="171428"/>
              </a:lnSpc>
              <a:spcBef>
                <a:spcPts val="0"/>
              </a:spcBef>
              <a:spcAft>
                <a:spcPts val="0"/>
              </a:spcAft>
              <a:buClr>
                <a:schemeClr val="dk1"/>
              </a:buClr>
              <a:buSzPts val="1100"/>
              <a:buFont typeface="Arial"/>
              <a:buNone/>
            </a:pPr>
            <a:r>
              <a:rPr lang="pt-BR">
                <a:solidFill>
                  <a:srgbClr val="5F5035"/>
                </a:solidFill>
                <a:highlight>
                  <a:srgbClr val="FFFFE8"/>
                </a:highlight>
              </a:rPr>
              <a:t>&lt;?php</a:t>
            </a:r>
            <a:br>
              <a:rPr lang="pt-BR">
                <a:solidFill>
                  <a:schemeClr val="dk1"/>
                </a:solidFill>
                <a:highlight>
                  <a:srgbClr val="FFFFFF"/>
                </a:highlight>
              </a:rPr>
            </a:br>
            <a:br>
              <a:rPr lang="pt-BR">
                <a:solidFill>
                  <a:schemeClr val="dk1"/>
                </a:solidFill>
                <a:highlight>
                  <a:srgbClr val="FFFFFF"/>
                </a:highlight>
              </a:rPr>
            </a:br>
            <a:r>
              <a:rPr lang="pt-BR">
                <a:solidFill>
                  <a:srgbClr val="797997"/>
                </a:solidFill>
                <a:highlight>
                  <a:srgbClr val="FFFFE8"/>
                </a:highlight>
              </a:rPr>
              <a:t>$i</a:t>
            </a:r>
            <a:r>
              <a:rPr lang="pt-BR">
                <a:solidFill>
                  <a:schemeClr val="dk1"/>
                </a:solidFill>
                <a:highlight>
                  <a:srgbClr val="FFFFE8"/>
                </a:highlight>
              </a:rPr>
              <a:t> </a:t>
            </a:r>
            <a:r>
              <a:rPr lang="pt-BR">
                <a:solidFill>
                  <a:srgbClr val="808030"/>
                </a:solidFill>
                <a:highlight>
                  <a:srgbClr val="FFFFE8"/>
                </a:highlight>
              </a:rPr>
              <a:t>=</a:t>
            </a:r>
            <a:r>
              <a:rPr lang="pt-BR">
                <a:solidFill>
                  <a:schemeClr val="dk1"/>
                </a:solidFill>
                <a:highlight>
                  <a:srgbClr val="FFFFE8"/>
                </a:highlight>
              </a:rPr>
              <a:t> </a:t>
            </a:r>
            <a:r>
              <a:rPr lang="pt-BR">
                <a:solidFill>
                  <a:srgbClr val="008C00"/>
                </a:solidFill>
                <a:highlight>
                  <a:srgbClr val="FFFFE8"/>
                </a:highlight>
              </a:rPr>
              <a:t>1</a:t>
            </a:r>
            <a:r>
              <a:rPr lang="pt-BR">
                <a:solidFill>
                  <a:srgbClr val="800080"/>
                </a:solidFill>
                <a:highlight>
                  <a:srgbClr val="FFFFE8"/>
                </a:highlight>
              </a:rPr>
              <a:t>;</a:t>
            </a:r>
            <a:br>
              <a:rPr lang="pt-BR">
                <a:solidFill>
                  <a:schemeClr val="dk1"/>
                </a:solidFill>
                <a:highlight>
                  <a:srgbClr val="FFFFFF"/>
                </a:highlight>
              </a:rPr>
            </a:br>
            <a:r>
              <a:rPr b="1" lang="pt-BR">
                <a:solidFill>
                  <a:srgbClr val="800000"/>
                </a:solidFill>
                <a:highlight>
                  <a:srgbClr val="FFFFE8"/>
                </a:highlight>
              </a:rPr>
              <a:t>while</a:t>
            </a:r>
            <a:r>
              <a:rPr lang="pt-BR">
                <a:solidFill>
                  <a:schemeClr val="dk1"/>
                </a:solidFill>
                <a:highlight>
                  <a:srgbClr val="FFFFE8"/>
                </a:highlight>
              </a:rPr>
              <a:t> </a:t>
            </a:r>
            <a:r>
              <a:rPr lang="pt-BR">
                <a:solidFill>
                  <a:srgbClr val="808030"/>
                </a:solidFill>
                <a:highlight>
                  <a:srgbClr val="FFFFE8"/>
                </a:highlight>
              </a:rPr>
              <a:t>(</a:t>
            </a:r>
            <a:r>
              <a:rPr lang="pt-BR">
                <a:solidFill>
                  <a:srgbClr val="797997"/>
                </a:solidFill>
                <a:highlight>
                  <a:srgbClr val="FFFFE8"/>
                </a:highlight>
              </a:rPr>
              <a:t>$i</a:t>
            </a:r>
            <a:r>
              <a:rPr lang="pt-BR">
                <a:solidFill>
                  <a:schemeClr val="dk1"/>
                </a:solidFill>
                <a:highlight>
                  <a:srgbClr val="FFFFE8"/>
                </a:highlight>
              </a:rPr>
              <a:t> </a:t>
            </a:r>
            <a:r>
              <a:rPr lang="pt-BR">
                <a:solidFill>
                  <a:srgbClr val="808030"/>
                </a:solidFill>
                <a:highlight>
                  <a:srgbClr val="FFFFE8"/>
                </a:highlight>
              </a:rPr>
              <a:t>&lt;=</a:t>
            </a:r>
            <a:r>
              <a:rPr lang="pt-BR">
                <a:solidFill>
                  <a:schemeClr val="dk1"/>
                </a:solidFill>
                <a:highlight>
                  <a:srgbClr val="FFFFE8"/>
                </a:highlight>
              </a:rPr>
              <a:t> </a:t>
            </a:r>
            <a:r>
              <a:rPr lang="pt-BR">
                <a:solidFill>
                  <a:srgbClr val="008C00"/>
                </a:solidFill>
                <a:highlight>
                  <a:srgbClr val="FFFFE8"/>
                </a:highlight>
              </a:rPr>
              <a:t>10</a:t>
            </a:r>
            <a:r>
              <a:rPr lang="pt-BR">
                <a:solidFill>
                  <a:srgbClr val="808030"/>
                </a:solidFill>
                <a:highlight>
                  <a:srgbClr val="FFFFE8"/>
                </a:highlight>
              </a:rPr>
              <a:t>)</a:t>
            </a:r>
            <a:r>
              <a:rPr lang="pt-BR">
                <a:solidFill>
                  <a:schemeClr val="dk1"/>
                </a:solidFill>
                <a:highlight>
                  <a:srgbClr val="FFFFE8"/>
                </a:highlight>
              </a:rPr>
              <a:t> </a:t>
            </a:r>
            <a:r>
              <a:rPr lang="pt-BR">
                <a:solidFill>
                  <a:srgbClr val="800080"/>
                </a:solidFill>
                <a:highlight>
                  <a:srgbClr val="FFFFE8"/>
                </a:highlight>
              </a:rPr>
              <a:t>{</a:t>
            </a:r>
            <a:br>
              <a:rPr lang="pt-BR">
                <a:solidFill>
                  <a:schemeClr val="dk1"/>
                </a:solidFill>
                <a:highlight>
                  <a:srgbClr val="FFFFFF"/>
                </a:highlight>
              </a:rPr>
            </a:br>
            <a:r>
              <a:rPr lang="pt-BR">
                <a:solidFill>
                  <a:schemeClr val="dk1"/>
                </a:solidFill>
                <a:highlight>
                  <a:srgbClr val="FFFFE8"/>
                </a:highlight>
              </a:rPr>
              <a:t>    </a:t>
            </a:r>
            <a:r>
              <a:rPr b="1" lang="pt-BR">
                <a:solidFill>
                  <a:srgbClr val="800000"/>
                </a:solidFill>
                <a:highlight>
                  <a:srgbClr val="FFFFE8"/>
                </a:highlight>
              </a:rPr>
              <a:t>echo</a:t>
            </a:r>
            <a:r>
              <a:rPr lang="pt-BR">
                <a:solidFill>
                  <a:schemeClr val="dk1"/>
                </a:solidFill>
                <a:highlight>
                  <a:srgbClr val="FFFFE8"/>
                </a:highlight>
              </a:rPr>
              <a:t> </a:t>
            </a:r>
            <a:r>
              <a:rPr lang="pt-BR">
                <a:solidFill>
                  <a:srgbClr val="797997"/>
                </a:solidFill>
                <a:highlight>
                  <a:srgbClr val="FFFFE8"/>
                </a:highlight>
              </a:rPr>
              <a:t>$i</a:t>
            </a:r>
            <a:r>
              <a:rPr lang="pt-BR">
                <a:solidFill>
                  <a:srgbClr val="808030"/>
                </a:solidFill>
                <a:highlight>
                  <a:srgbClr val="FFFFE8"/>
                </a:highlight>
              </a:rPr>
              <a:t>++</a:t>
            </a:r>
            <a:r>
              <a:rPr lang="pt-BR">
                <a:solidFill>
                  <a:srgbClr val="800080"/>
                </a:solidFill>
                <a:highlight>
                  <a:srgbClr val="FFFFE8"/>
                </a:highlight>
              </a:rPr>
              <a:t>;</a:t>
            </a:r>
            <a:r>
              <a:rPr lang="pt-BR">
                <a:solidFill>
                  <a:schemeClr val="dk1"/>
                </a:solidFill>
                <a:highlight>
                  <a:srgbClr val="FFFFE8"/>
                </a:highlight>
              </a:rPr>
              <a:t> </a:t>
            </a:r>
            <a:br>
              <a:rPr lang="pt-BR">
                <a:solidFill>
                  <a:schemeClr val="dk1"/>
                </a:solidFill>
                <a:highlight>
                  <a:srgbClr val="FFFFFF"/>
                </a:highlight>
              </a:rPr>
            </a:br>
            <a:r>
              <a:rPr lang="pt-BR">
                <a:solidFill>
                  <a:srgbClr val="800080"/>
                </a:solidFill>
                <a:highlight>
                  <a:srgbClr val="FFFFE8"/>
                </a:highlight>
              </a:rPr>
              <a:t>}</a:t>
            </a:r>
            <a:endParaRPr>
              <a:solidFill>
                <a:srgbClr val="800080"/>
              </a:solidFill>
              <a:highlight>
                <a:srgbClr val="FFFFE8"/>
              </a:highlight>
            </a:endParaRPr>
          </a:p>
          <a:p>
            <a:pPr indent="0" lvl="0" marL="0" rtl="0" algn="l">
              <a:lnSpc>
                <a:spcPct val="171428"/>
              </a:lnSpc>
              <a:spcBef>
                <a:spcPts val="0"/>
              </a:spcBef>
              <a:spcAft>
                <a:spcPts val="0"/>
              </a:spcAft>
              <a:buNone/>
            </a:pPr>
            <a:r>
              <a:t/>
            </a:r>
            <a:endParaRPr>
              <a:solidFill>
                <a:srgbClr val="0000BB"/>
              </a:solidFill>
              <a:highlight>
                <a:srgbClr val="FFFFFF"/>
              </a:highlight>
              <a:latin typeface="Source Code Pro"/>
              <a:ea typeface="Source Code Pro"/>
              <a:cs typeface="Source Code Pro"/>
              <a:sym typeface="Source Code Pro"/>
            </a:endParaRPr>
          </a:p>
        </p:txBody>
      </p:sp>
      <p:cxnSp>
        <p:nvCxnSpPr>
          <p:cNvPr id="538" name="Google Shape;538;p61"/>
          <p:cNvCxnSpPr/>
          <p:nvPr/>
        </p:nvCxnSpPr>
        <p:spPr>
          <a:xfrm>
            <a:off x="7477050" y="1082475"/>
            <a:ext cx="0" cy="513300"/>
          </a:xfrm>
          <a:prstGeom prst="straightConnector1">
            <a:avLst/>
          </a:prstGeom>
          <a:noFill/>
          <a:ln cap="flat" cmpd="sng" w="9525">
            <a:solidFill>
              <a:schemeClr val="dk2"/>
            </a:solidFill>
            <a:prstDash val="solid"/>
            <a:round/>
            <a:headEnd len="med" w="med" type="none"/>
            <a:tailEnd len="med" w="med" type="triangle"/>
          </a:ln>
        </p:spPr>
      </p:cxnSp>
      <p:sp>
        <p:nvSpPr>
          <p:cNvPr id="539" name="Google Shape;539;p61"/>
          <p:cNvSpPr/>
          <p:nvPr/>
        </p:nvSpPr>
        <p:spPr>
          <a:xfrm>
            <a:off x="7359750" y="849975"/>
            <a:ext cx="234600" cy="2325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61"/>
          <p:cNvSpPr/>
          <p:nvPr/>
        </p:nvSpPr>
        <p:spPr>
          <a:xfrm>
            <a:off x="6513300" y="2847950"/>
            <a:ext cx="1927500" cy="4722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pt-BR"/>
              <a:t>código do loop</a:t>
            </a:r>
            <a:endParaRPr/>
          </a:p>
        </p:txBody>
      </p:sp>
      <p:sp>
        <p:nvSpPr>
          <p:cNvPr id="541" name="Google Shape;541;p61"/>
          <p:cNvSpPr txBox="1"/>
          <p:nvPr/>
        </p:nvSpPr>
        <p:spPr>
          <a:xfrm>
            <a:off x="7594350" y="2384963"/>
            <a:ext cx="1006800" cy="34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pt-BR" sz="1200"/>
              <a:t>verdadeiro</a:t>
            </a:r>
            <a:endParaRPr b="1" sz="1200"/>
          </a:p>
        </p:txBody>
      </p:sp>
      <p:sp>
        <p:nvSpPr>
          <p:cNvPr id="542" name="Google Shape;542;p61"/>
          <p:cNvSpPr/>
          <p:nvPr/>
        </p:nvSpPr>
        <p:spPr>
          <a:xfrm>
            <a:off x="6948300" y="4372720"/>
            <a:ext cx="1057500" cy="340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pt-BR"/>
              <a:t>parar/fim</a:t>
            </a:r>
            <a:endParaRPr/>
          </a:p>
        </p:txBody>
      </p:sp>
      <p:cxnSp>
        <p:nvCxnSpPr>
          <p:cNvPr id="543" name="Google Shape;543;p61"/>
          <p:cNvCxnSpPr>
            <a:endCxn id="540" idx="0"/>
          </p:cNvCxnSpPr>
          <p:nvPr/>
        </p:nvCxnSpPr>
        <p:spPr>
          <a:xfrm>
            <a:off x="7477050" y="2262350"/>
            <a:ext cx="0" cy="585600"/>
          </a:xfrm>
          <a:prstGeom prst="straightConnector1">
            <a:avLst/>
          </a:prstGeom>
          <a:noFill/>
          <a:ln cap="flat" cmpd="sng" w="9525">
            <a:solidFill>
              <a:schemeClr val="dk2"/>
            </a:solidFill>
            <a:prstDash val="solid"/>
            <a:round/>
            <a:headEnd len="med" w="med" type="none"/>
            <a:tailEnd len="med" w="med" type="triangle"/>
          </a:ln>
        </p:spPr>
      </p:cxnSp>
      <p:sp>
        <p:nvSpPr>
          <p:cNvPr id="544" name="Google Shape;544;p61"/>
          <p:cNvSpPr txBox="1"/>
          <p:nvPr/>
        </p:nvSpPr>
        <p:spPr>
          <a:xfrm>
            <a:off x="6022150" y="1588625"/>
            <a:ext cx="1006800" cy="34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pt-BR" sz="1200"/>
              <a:t>falso</a:t>
            </a:r>
            <a:endParaRPr b="1" sz="1200"/>
          </a:p>
        </p:txBody>
      </p:sp>
      <p:sp>
        <p:nvSpPr>
          <p:cNvPr id="545" name="Google Shape;545;p61"/>
          <p:cNvSpPr/>
          <p:nvPr/>
        </p:nvSpPr>
        <p:spPr>
          <a:xfrm>
            <a:off x="6513275" y="1595775"/>
            <a:ext cx="1927550" cy="666700"/>
          </a:xfrm>
          <a:prstGeom prst="flowChartDecision">
            <a:avLst/>
          </a:prstGeom>
          <a:solidFill>
            <a:srgbClr val="D5A6B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pt-BR"/>
              <a:t>condição</a:t>
            </a:r>
            <a:endParaRPr/>
          </a:p>
        </p:txBody>
      </p:sp>
      <p:cxnSp>
        <p:nvCxnSpPr>
          <p:cNvPr id="546" name="Google Shape;546;p61"/>
          <p:cNvCxnSpPr>
            <a:stCxn id="545" idx="1"/>
            <a:endCxn id="542" idx="1"/>
          </p:cNvCxnSpPr>
          <p:nvPr/>
        </p:nvCxnSpPr>
        <p:spPr>
          <a:xfrm>
            <a:off x="6513275" y="1929125"/>
            <a:ext cx="435000" cy="2613900"/>
          </a:xfrm>
          <a:prstGeom prst="bentConnector3">
            <a:avLst>
              <a:gd fmla="val -111144" name="adj1"/>
            </a:avLst>
          </a:prstGeom>
          <a:noFill/>
          <a:ln cap="flat" cmpd="sng" w="9525">
            <a:solidFill>
              <a:schemeClr val="dk2"/>
            </a:solidFill>
            <a:prstDash val="solid"/>
            <a:round/>
            <a:headEnd len="med" w="med" type="none"/>
            <a:tailEnd len="med" w="med" type="triangle"/>
          </a:ln>
        </p:spPr>
      </p:cxnSp>
      <p:cxnSp>
        <p:nvCxnSpPr>
          <p:cNvPr id="547" name="Google Shape;547;p61"/>
          <p:cNvCxnSpPr>
            <a:stCxn id="540" idx="2"/>
            <a:endCxn id="545" idx="3"/>
          </p:cNvCxnSpPr>
          <p:nvPr/>
        </p:nvCxnSpPr>
        <p:spPr>
          <a:xfrm rot="-5400000">
            <a:off x="7263450" y="2142650"/>
            <a:ext cx="1391100" cy="963900"/>
          </a:xfrm>
          <a:prstGeom prst="bentConnector4">
            <a:avLst>
              <a:gd fmla="val -17118" name="adj1"/>
              <a:gd fmla="val 124691" name="adj2"/>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4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8" name="Shape 4038"/>
        <p:cNvGrpSpPr/>
        <p:nvPr/>
      </p:nvGrpSpPr>
      <p:grpSpPr>
        <a:xfrm>
          <a:off x="0" y="0"/>
          <a:ext cx="0" cy="0"/>
          <a:chOff x="0" y="0"/>
          <a:chExt cx="0" cy="0"/>
        </a:xfrm>
      </p:grpSpPr>
      <p:sp>
        <p:nvSpPr>
          <p:cNvPr id="4039" name="Google Shape;4039;p50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Adapter</a:t>
            </a:r>
            <a:endParaRPr/>
          </a:p>
        </p:txBody>
      </p:sp>
      <p:sp>
        <p:nvSpPr>
          <p:cNvPr id="4040" name="Google Shape;4040;p502"/>
          <p:cNvSpPr txBox="1"/>
          <p:nvPr>
            <p:ph idx="1" type="body"/>
          </p:nvPr>
        </p:nvSpPr>
        <p:spPr>
          <a:xfrm>
            <a:off x="311700" y="1152475"/>
            <a:ext cx="4216500" cy="3416400"/>
          </a:xfrm>
          <a:prstGeom prst="rect">
            <a:avLst/>
          </a:prstGeom>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just">
              <a:spcBef>
                <a:spcPts val="0"/>
              </a:spcBef>
              <a:spcAft>
                <a:spcPts val="0"/>
              </a:spcAft>
              <a:buNone/>
            </a:pPr>
            <a:r>
              <a:rPr lang="pt-BR" sz="1700"/>
              <a:t>O Adapter é um pattern estrutural que visa permitir que objetos com interfaces incompatíveis colaborem.</a:t>
            </a:r>
            <a:endParaRPr sz="1700"/>
          </a:p>
          <a:p>
            <a:pPr indent="0" lvl="0" marL="0" rtl="0" algn="just">
              <a:spcBef>
                <a:spcPts val="1600"/>
              </a:spcBef>
              <a:spcAft>
                <a:spcPts val="0"/>
              </a:spcAft>
              <a:buNone/>
            </a:pPr>
            <a:r>
              <a:rPr lang="pt-BR" sz="1700"/>
              <a:t>Um adaptador (adapter) “empacota” um dos objetos para ocultar a complexidade da conversão que ocorre nos bastidores. O objeto empacotado nem mesmo tem conhecimento da adaptação.</a:t>
            </a:r>
            <a:endParaRPr sz="1700"/>
          </a:p>
          <a:p>
            <a:pPr indent="0" lvl="0" marL="0" rtl="0" algn="just">
              <a:spcBef>
                <a:spcPts val="1600"/>
              </a:spcBef>
              <a:spcAft>
                <a:spcPts val="0"/>
              </a:spcAft>
              <a:buClr>
                <a:schemeClr val="dk1"/>
              </a:buClr>
              <a:buSzPts val="1100"/>
              <a:buFont typeface="Arial"/>
              <a:buNone/>
            </a:pPr>
            <a:r>
              <a:rPr lang="pt-BR" sz="1700"/>
              <a:t>(SHEVTS, 2019).</a:t>
            </a:r>
            <a:endParaRPr sz="1700"/>
          </a:p>
          <a:p>
            <a:pPr indent="0" lvl="0" marL="0" rtl="0" algn="just">
              <a:spcBef>
                <a:spcPts val="1600"/>
              </a:spcBef>
              <a:spcAft>
                <a:spcPts val="1600"/>
              </a:spcAft>
              <a:buNone/>
            </a:pPr>
            <a:r>
              <a:t/>
            </a:r>
            <a:endParaRPr sz="1700"/>
          </a:p>
        </p:txBody>
      </p:sp>
      <p:pic>
        <p:nvPicPr>
          <p:cNvPr id="4041" name="Google Shape;4041;p502"/>
          <p:cNvPicPr preferRelativeResize="0"/>
          <p:nvPr/>
        </p:nvPicPr>
        <p:blipFill>
          <a:blip r:embed="rId3">
            <a:alphaModFix/>
          </a:blip>
          <a:stretch>
            <a:fillRect/>
          </a:stretch>
        </p:blipFill>
        <p:spPr>
          <a:xfrm>
            <a:off x="5268075" y="1152475"/>
            <a:ext cx="3219450" cy="3657600"/>
          </a:xfrm>
          <a:prstGeom prst="rect">
            <a:avLst/>
          </a:prstGeom>
          <a:noFill/>
          <a:ln>
            <a:noFill/>
          </a:ln>
        </p:spPr>
      </p:pic>
    </p:spTree>
  </p:cSld>
  <p:clrMapOvr>
    <a:masterClrMapping/>
  </p:clrMapOvr>
</p:sld>
</file>

<file path=ppt/slides/slide4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5" name="Shape 4045"/>
        <p:cNvGrpSpPr/>
        <p:nvPr/>
      </p:nvGrpSpPr>
      <p:grpSpPr>
        <a:xfrm>
          <a:off x="0" y="0"/>
          <a:ext cx="0" cy="0"/>
          <a:chOff x="0" y="0"/>
          <a:chExt cx="0" cy="0"/>
        </a:xfrm>
      </p:grpSpPr>
      <p:sp>
        <p:nvSpPr>
          <p:cNvPr id="4046" name="Google Shape;4046;p50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Adapter (conceitual - parte 1)</a:t>
            </a:r>
            <a:endParaRPr/>
          </a:p>
        </p:txBody>
      </p:sp>
      <p:sp>
        <p:nvSpPr>
          <p:cNvPr id="4047" name="Google Shape;4047;p503"/>
          <p:cNvSpPr txBox="1"/>
          <p:nvPr/>
        </p:nvSpPr>
        <p:spPr>
          <a:xfrm>
            <a:off x="252125" y="1129550"/>
            <a:ext cx="3903000" cy="38868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pt-BR" sz="1100">
                <a:solidFill>
                  <a:srgbClr val="557799"/>
                </a:solidFill>
              </a:rPr>
              <a:t>&lt;?php</a:t>
            </a:r>
            <a:endParaRPr sz="1100">
              <a:solidFill>
                <a:srgbClr val="557799"/>
              </a:solidFill>
            </a:endParaRPr>
          </a:p>
          <a:p>
            <a:pPr indent="0" lvl="0" marL="0" rtl="0" algn="l">
              <a:lnSpc>
                <a:spcPct val="100000"/>
              </a:lnSpc>
              <a:spcBef>
                <a:spcPts val="0"/>
              </a:spcBef>
              <a:spcAft>
                <a:spcPts val="0"/>
              </a:spcAft>
              <a:buNone/>
            </a:pPr>
            <a:r>
              <a:t/>
            </a:r>
            <a:endParaRPr sz="1100">
              <a:solidFill>
                <a:srgbClr val="557799"/>
              </a:solidFill>
            </a:endParaRPr>
          </a:p>
          <a:p>
            <a:pPr indent="0" lvl="0" marL="0" rtl="0" algn="l">
              <a:lnSpc>
                <a:spcPct val="100000"/>
              </a:lnSpc>
              <a:spcBef>
                <a:spcPts val="0"/>
              </a:spcBef>
              <a:spcAft>
                <a:spcPts val="0"/>
              </a:spcAft>
              <a:buNone/>
            </a:pPr>
            <a:r>
              <a:rPr b="1" lang="pt-BR" sz="1100">
                <a:solidFill>
                  <a:srgbClr val="008800"/>
                </a:solidFill>
              </a:rPr>
              <a:t>interface</a:t>
            </a:r>
            <a:r>
              <a:rPr lang="pt-BR" sz="1100">
                <a:solidFill>
                  <a:schemeClr val="dk1"/>
                </a:solidFill>
              </a:rPr>
              <a:t> </a:t>
            </a:r>
            <a:r>
              <a:rPr lang="pt-BR" sz="1100">
                <a:solidFill>
                  <a:schemeClr val="dk1"/>
                </a:solidFill>
              </a:rPr>
              <a:t>Cliente </a:t>
            </a:r>
            <a:r>
              <a:rPr lang="pt-BR" sz="1100">
                <a:solidFill>
                  <a:schemeClr val="dk1"/>
                </a:solidFill>
              </a:rPr>
              <a:t>{</a:t>
            </a:r>
            <a:endParaRPr sz="1100">
              <a:solidFill>
                <a:schemeClr val="dk1"/>
              </a:solidFill>
            </a:endParaRPr>
          </a:p>
          <a:p>
            <a:pPr indent="0" lvl="0" marL="0" rtl="0" algn="l">
              <a:lnSpc>
                <a:spcPct val="100000"/>
              </a:lnSpc>
              <a:spcBef>
                <a:spcPts val="0"/>
              </a:spcBef>
              <a:spcAft>
                <a:spcPts val="0"/>
              </a:spcAft>
              <a:buNone/>
            </a:pPr>
            <a:r>
              <a:rPr lang="pt-BR" sz="1100">
                <a:solidFill>
                  <a:schemeClr val="dk1"/>
                </a:solidFill>
              </a:rPr>
              <a:t>    </a:t>
            </a:r>
            <a:r>
              <a:rPr b="1" lang="pt-BR" sz="1100">
                <a:solidFill>
                  <a:srgbClr val="008800"/>
                </a:solidFill>
              </a:rPr>
              <a:t>public</a:t>
            </a:r>
            <a:r>
              <a:rPr lang="pt-BR" sz="1100">
                <a:solidFill>
                  <a:schemeClr val="dk1"/>
                </a:solidFill>
              </a:rPr>
              <a:t> </a:t>
            </a:r>
            <a:r>
              <a:rPr b="1" lang="pt-BR" sz="1100">
                <a:solidFill>
                  <a:srgbClr val="008800"/>
                </a:solidFill>
              </a:rPr>
              <a:t>function</a:t>
            </a:r>
            <a:r>
              <a:rPr lang="pt-BR" sz="1100">
                <a:solidFill>
                  <a:schemeClr val="dk1"/>
                </a:solidFill>
              </a:rPr>
              <a:t> </a:t>
            </a:r>
            <a:r>
              <a:rPr b="1" lang="pt-BR" sz="1100">
                <a:solidFill>
                  <a:srgbClr val="0066BB"/>
                </a:solidFill>
              </a:rPr>
              <a:t>metodoEsperadoDeCliente</a:t>
            </a:r>
            <a:r>
              <a:rPr lang="pt-BR" sz="1100">
                <a:solidFill>
                  <a:schemeClr val="dk1"/>
                </a:solidFill>
              </a:rPr>
              <a:t>();</a:t>
            </a:r>
            <a:endParaRPr sz="1100">
              <a:solidFill>
                <a:schemeClr val="dk1"/>
              </a:solidFill>
            </a:endParaRPr>
          </a:p>
          <a:p>
            <a:pPr indent="0" lvl="0" marL="0" rtl="0" algn="l">
              <a:lnSpc>
                <a:spcPct val="100000"/>
              </a:lnSpc>
              <a:spcBef>
                <a:spcPts val="0"/>
              </a:spcBef>
              <a:spcAft>
                <a:spcPts val="0"/>
              </a:spcAft>
              <a:buNone/>
            </a:pPr>
            <a:r>
              <a:rPr lang="pt-BR" sz="1100">
                <a:solidFill>
                  <a:schemeClr val="dk1"/>
                </a:solidFill>
              </a:rPr>
              <a:t>}</a:t>
            </a:r>
            <a:endParaRPr sz="1100">
              <a:solidFill>
                <a:schemeClr val="dk1"/>
              </a:solidFill>
            </a:endParaRPr>
          </a:p>
          <a:p>
            <a:pPr indent="0" lvl="0" marL="0" rtl="0" algn="l">
              <a:lnSpc>
                <a:spcPct val="100000"/>
              </a:lnSpc>
              <a:spcBef>
                <a:spcPts val="0"/>
              </a:spcBef>
              <a:spcAft>
                <a:spcPts val="0"/>
              </a:spcAft>
              <a:buNone/>
            </a:pPr>
            <a:r>
              <a:t/>
            </a:r>
            <a:endParaRPr sz="1100">
              <a:solidFill>
                <a:schemeClr val="dk1"/>
              </a:solidFill>
            </a:endParaRPr>
          </a:p>
          <a:p>
            <a:pPr indent="0" lvl="0" marL="0" rtl="0" algn="l">
              <a:lnSpc>
                <a:spcPct val="100000"/>
              </a:lnSpc>
              <a:spcBef>
                <a:spcPts val="0"/>
              </a:spcBef>
              <a:spcAft>
                <a:spcPts val="0"/>
              </a:spcAft>
              <a:buNone/>
            </a:pPr>
            <a:r>
              <a:rPr b="1" lang="pt-BR" sz="1100">
                <a:solidFill>
                  <a:srgbClr val="008800"/>
                </a:solidFill>
              </a:rPr>
              <a:t>class</a:t>
            </a:r>
            <a:r>
              <a:rPr lang="pt-BR" sz="1100">
                <a:solidFill>
                  <a:schemeClr val="dk1"/>
                </a:solidFill>
              </a:rPr>
              <a:t> </a:t>
            </a:r>
            <a:r>
              <a:rPr b="1" lang="pt-BR" sz="1100">
                <a:solidFill>
                  <a:srgbClr val="BB0066"/>
                </a:solidFill>
              </a:rPr>
              <a:t>UsuarioDeCliente </a:t>
            </a:r>
            <a:r>
              <a:rPr lang="pt-BR" sz="1100">
                <a:solidFill>
                  <a:schemeClr val="dk1"/>
                </a:solidFill>
              </a:rPr>
              <a:t>{    </a:t>
            </a:r>
            <a:endParaRPr sz="1100">
              <a:solidFill>
                <a:schemeClr val="dk1"/>
              </a:solidFill>
            </a:endParaRPr>
          </a:p>
          <a:p>
            <a:pPr indent="0" lvl="0" marL="0" rtl="0" algn="l">
              <a:lnSpc>
                <a:spcPct val="100000"/>
              </a:lnSpc>
              <a:spcBef>
                <a:spcPts val="0"/>
              </a:spcBef>
              <a:spcAft>
                <a:spcPts val="0"/>
              </a:spcAft>
              <a:buNone/>
            </a:pPr>
            <a:r>
              <a:rPr lang="pt-BR" sz="1100">
                <a:solidFill>
                  <a:schemeClr val="dk1"/>
                </a:solidFill>
              </a:rPr>
              <a:t>    </a:t>
            </a:r>
            <a:r>
              <a:rPr b="1" lang="pt-BR" sz="1100">
                <a:solidFill>
                  <a:srgbClr val="008800"/>
                </a:solidFill>
              </a:rPr>
              <a:t>public</a:t>
            </a:r>
            <a:r>
              <a:rPr lang="pt-BR" sz="1100">
                <a:solidFill>
                  <a:schemeClr val="dk1"/>
                </a:solidFill>
              </a:rPr>
              <a:t> </a:t>
            </a:r>
            <a:r>
              <a:rPr b="1" lang="pt-BR" sz="1100">
                <a:solidFill>
                  <a:srgbClr val="008800"/>
                </a:solidFill>
              </a:rPr>
              <a:t>static</a:t>
            </a:r>
            <a:r>
              <a:rPr lang="pt-BR" sz="1100">
                <a:solidFill>
                  <a:schemeClr val="dk1"/>
                </a:solidFill>
              </a:rPr>
              <a:t> </a:t>
            </a:r>
            <a:r>
              <a:rPr b="1" lang="pt-BR" sz="1100">
                <a:solidFill>
                  <a:srgbClr val="008800"/>
                </a:solidFill>
              </a:rPr>
              <a:t>function</a:t>
            </a:r>
            <a:r>
              <a:rPr lang="pt-BR" sz="1100">
                <a:solidFill>
                  <a:schemeClr val="dk1"/>
                </a:solidFill>
              </a:rPr>
              <a:t> </a:t>
            </a:r>
            <a:r>
              <a:rPr b="1" lang="pt-BR" sz="1100">
                <a:solidFill>
                  <a:srgbClr val="0066BB"/>
                </a:solidFill>
              </a:rPr>
              <a:t>fazAlgo</a:t>
            </a:r>
            <a:r>
              <a:rPr lang="pt-BR" sz="1100">
                <a:solidFill>
                  <a:schemeClr val="dk1"/>
                </a:solidFill>
              </a:rPr>
              <a:t>(Cliente </a:t>
            </a:r>
            <a:r>
              <a:rPr lang="pt-BR" sz="1100">
                <a:solidFill>
                  <a:srgbClr val="996633"/>
                </a:solidFill>
              </a:rPr>
              <a:t>$cliente</a:t>
            </a:r>
            <a:r>
              <a:rPr lang="pt-BR" sz="1100">
                <a:solidFill>
                  <a:schemeClr val="dk1"/>
                </a:solidFill>
              </a:rPr>
              <a:t>){</a:t>
            </a:r>
            <a:endParaRPr sz="1100">
              <a:solidFill>
                <a:schemeClr val="dk1"/>
              </a:solidFill>
            </a:endParaRPr>
          </a:p>
          <a:p>
            <a:pPr indent="0" lvl="0" marL="0" rtl="0" algn="l">
              <a:lnSpc>
                <a:spcPct val="100000"/>
              </a:lnSpc>
              <a:spcBef>
                <a:spcPts val="0"/>
              </a:spcBef>
              <a:spcAft>
                <a:spcPts val="0"/>
              </a:spcAft>
              <a:buNone/>
            </a:pPr>
            <a:r>
              <a:rPr lang="pt-BR" sz="1100">
                <a:solidFill>
                  <a:schemeClr val="dk1"/>
                </a:solidFill>
              </a:rPr>
              <a:t>        </a:t>
            </a:r>
            <a:r>
              <a:rPr lang="pt-BR" sz="1100">
                <a:solidFill>
                  <a:srgbClr val="996633"/>
                </a:solidFill>
              </a:rPr>
              <a:t>$cliente</a:t>
            </a:r>
            <a:r>
              <a:rPr lang="pt-BR" sz="1100">
                <a:solidFill>
                  <a:srgbClr val="333333"/>
                </a:solidFill>
              </a:rPr>
              <a:t>-&gt;</a:t>
            </a:r>
            <a:r>
              <a:rPr lang="pt-BR" sz="1100">
                <a:solidFill>
                  <a:srgbClr val="0000CC"/>
                </a:solidFill>
              </a:rPr>
              <a:t>metodoEsperadoDeCliente</a:t>
            </a:r>
            <a:r>
              <a:rPr lang="pt-BR" sz="1100">
                <a:solidFill>
                  <a:schemeClr val="dk1"/>
                </a:solidFill>
              </a:rPr>
              <a:t>();</a:t>
            </a:r>
            <a:endParaRPr sz="1100">
              <a:solidFill>
                <a:schemeClr val="dk1"/>
              </a:solidFill>
            </a:endParaRPr>
          </a:p>
          <a:p>
            <a:pPr indent="0" lvl="0" marL="0" rtl="0" algn="l">
              <a:lnSpc>
                <a:spcPct val="100000"/>
              </a:lnSpc>
              <a:spcBef>
                <a:spcPts val="0"/>
              </a:spcBef>
              <a:spcAft>
                <a:spcPts val="0"/>
              </a:spcAft>
              <a:buNone/>
            </a:pPr>
            <a:r>
              <a:rPr lang="pt-BR" sz="1100">
                <a:solidFill>
                  <a:schemeClr val="dk1"/>
                </a:solidFill>
              </a:rPr>
              <a:t>    }</a:t>
            </a:r>
            <a:endParaRPr sz="1100">
              <a:solidFill>
                <a:schemeClr val="dk1"/>
              </a:solidFill>
            </a:endParaRPr>
          </a:p>
          <a:p>
            <a:pPr indent="0" lvl="0" marL="0" rtl="0" algn="l">
              <a:lnSpc>
                <a:spcPct val="100000"/>
              </a:lnSpc>
              <a:spcBef>
                <a:spcPts val="0"/>
              </a:spcBef>
              <a:spcAft>
                <a:spcPts val="0"/>
              </a:spcAft>
              <a:buNone/>
            </a:pPr>
            <a:r>
              <a:rPr lang="pt-BR" sz="1100">
                <a:solidFill>
                  <a:schemeClr val="dk1"/>
                </a:solidFill>
              </a:rPr>
              <a:t>}</a:t>
            </a:r>
            <a:endParaRPr sz="1100">
              <a:solidFill>
                <a:schemeClr val="dk1"/>
              </a:solidFill>
            </a:endParaRPr>
          </a:p>
          <a:p>
            <a:pPr indent="0" lvl="0" marL="0" rtl="0" algn="l">
              <a:lnSpc>
                <a:spcPct val="100000"/>
              </a:lnSpc>
              <a:spcBef>
                <a:spcPts val="0"/>
              </a:spcBef>
              <a:spcAft>
                <a:spcPts val="0"/>
              </a:spcAft>
              <a:buNone/>
            </a:pPr>
            <a:r>
              <a:t/>
            </a:r>
            <a:endParaRPr sz="1100">
              <a:solidFill>
                <a:schemeClr val="dk1"/>
              </a:solidFill>
            </a:endParaRPr>
          </a:p>
          <a:p>
            <a:pPr indent="0" lvl="0" marL="0" rtl="0" algn="l">
              <a:lnSpc>
                <a:spcPct val="100000"/>
              </a:lnSpc>
              <a:spcBef>
                <a:spcPts val="0"/>
              </a:spcBef>
              <a:spcAft>
                <a:spcPts val="0"/>
              </a:spcAft>
              <a:buNone/>
            </a:pPr>
            <a:r>
              <a:rPr b="1" lang="pt-BR" sz="1100">
                <a:solidFill>
                  <a:srgbClr val="008800"/>
                </a:solidFill>
              </a:rPr>
              <a:t>class</a:t>
            </a:r>
            <a:r>
              <a:rPr lang="pt-BR" sz="1100">
                <a:solidFill>
                  <a:schemeClr val="dk1"/>
                </a:solidFill>
              </a:rPr>
              <a:t> </a:t>
            </a:r>
            <a:r>
              <a:rPr b="1" lang="pt-BR" sz="1100">
                <a:solidFill>
                  <a:srgbClr val="BB0066"/>
                </a:solidFill>
              </a:rPr>
              <a:t>ClienteConcretoNormal</a:t>
            </a:r>
            <a:r>
              <a:rPr lang="pt-BR" sz="1100">
                <a:solidFill>
                  <a:schemeClr val="dk1"/>
                </a:solidFill>
              </a:rPr>
              <a:t> </a:t>
            </a:r>
            <a:r>
              <a:rPr b="1" lang="pt-BR" sz="1100">
                <a:solidFill>
                  <a:srgbClr val="008800"/>
                </a:solidFill>
              </a:rPr>
              <a:t>implements</a:t>
            </a:r>
            <a:r>
              <a:rPr lang="pt-BR" sz="1100">
                <a:solidFill>
                  <a:schemeClr val="dk1"/>
                </a:solidFill>
              </a:rPr>
              <a:t> Cliente {</a:t>
            </a:r>
            <a:endParaRPr sz="1100">
              <a:solidFill>
                <a:schemeClr val="dk1"/>
              </a:solidFill>
            </a:endParaRPr>
          </a:p>
          <a:p>
            <a:pPr indent="0" lvl="0" marL="0" rtl="0" algn="l">
              <a:lnSpc>
                <a:spcPct val="100000"/>
              </a:lnSpc>
              <a:spcBef>
                <a:spcPts val="0"/>
              </a:spcBef>
              <a:spcAft>
                <a:spcPts val="0"/>
              </a:spcAft>
              <a:buNone/>
            </a:pPr>
            <a:r>
              <a:rPr lang="pt-BR" sz="1100">
                <a:solidFill>
                  <a:schemeClr val="dk1"/>
                </a:solidFill>
              </a:rPr>
              <a:t>    </a:t>
            </a:r>
            <a:r>
              <a:rPr b="1" lang="pt-BR" sz="1100">
                <a:solidFill>
                  <a:srgbClr val="008800"/>
                </a:solidFill>
              </a:rPr>
              <a:t>public</a:t>
            </a:r>
            <a:r>
              <a:rPr lang="pt-BR" sz="1100">
                <a:solidFill>
                  <a:schemeClr val="dk1"/>
                </a:solidFill>
              </a:rPr>
              <a:t> </a:t>
            </a:r>
            <a:r>
              <a:rPr b="1" lang="pt-BR" sz="1100">
                <a:solidFill>
                  <a:srgbClr val="008800"/>
                </a:solidFill>
              </a:rPr>
              <a:t>function</a:t>
            </a:r>
            <a:r>
              <a:rPr lang="pt-BR" sz="1100">
                <a:solidFill>
                  <a:schemeClr val="dk1"/>
                </a:solidFill>
              </a:rPr>
              <a:t> </a:t>
            </a:r>
            <a:r>
              <a:rPr b="1" lang="pt-BR" sz="1100">
                <a:solidFill>
                  <a:srgbClr val="0066BB"/>
                </a:solidFill>
              </a:rPr>
              <a:t>metodoEsperadoDeCliente</a:t>
            </a:r>
            <a:r>
              <a:rPr lang="pt-BR" sz="1100">
                <a:solidFill>
                  <a:schemeClr val="dk1"/>
                </a:solidFill>
              </a:rPr>
              <a:t>() {</a:t>
            </a:r>
            <a:endParaRPr sz="1100">
              <a:solidFill>
                <a:schemeClr val="dk1"/>
              </a:solidFill>
            </a:endParaRPr>
          </a:p>
          <a:p>
            <a:pPr indent="0" lvl="0" marL="0" rtl="0" algn="l">
              <a:lnSpc>
                <a:spcPct val="100000"/>
              </a:lnSpc>
              <a:spcBef>
                <a:spcPts val="0"/>
              </a:spcBef>
              <a:spcAft>
                <a:spcPts val="0"/>
              </a:spcAft>
              <a:buNone/>
            </a:pPr>
            <a:r>
              <a:rPr lang="pt-BR" sz="1100">
                <a:solidFill>
                  <a:schemeClr val="dk1"/>
                </a:solidFill>
              </a:rPr>
              <a:t>        </a:t>
            </a:r>
            <a:r>
              <a:rPr b="1" lang="pt-BR" sz="1100">
                <a:solidFill>
                  <a:srgbClr val="008800"/>
                </a:solidFill>
              </a:rPr>
              <a:t>echo</a:t>
            </a:r>
            <a:r>
              <a:rPr lang="pt-BR" sz="1100">
                <a:solidFill>
                  <a:schemeClr val="dk1"/>
                </a:solidFill>
              </a:rPr>
              <a:t> </a:t>
            </a:r>
            <a:r>
              <a:rPr lang="pt-BR" sz="1100">
                <a:solidFill>
                  <a:schemeClr val="dk1"/>
                </a:solidFill>
                <a:highlight>
                  <a:srgbClr val="FFF0F0"/>
                </a:highlight>
              </a:rPr>
              <a:t>"oi!"</a:t>
            </a:r>
            <a:r>
              <a:rPr lang="pt-BR" sz="1100">
                <a:solidFill>
                  <a:schemeClr val="dk1"/>
                </a:solidFill>
              </a:rPr>
              <a:t>;</a:t>
            </a:r>
            <a:endParaRPr sz="1100">
              <a:solidFill>
                <a:schemeClr val="dk1"/>
              </a:solidFill>
            </a:endParaRPr>
          </a:p>
          <a:p>
            <a:pPr indent="0" lvl="0" marL="0" rtl="0" algn="l">
              <a:lnSpc>
                <a:spcPct val="100000"/>
              </a:lnSpc>
              <a:spcBef>
                <a:spcPts val="0"/>
              </a:spcBef>
              <a:spcAft>
                <a:spcPts val="0"/>
              </a:spcAft>
              <a:buNone/>
            </a:pPr>
            <a:r>
              <a:rPr lang="pt-BR" sz="1100">
                <a:solidFill>
                  <a:schemeClr val="dk1"/>
                </a:solidFill>
              </a:rPr>
              <a:t>    }</a:t>
            </a:r>
            <a:endParaRPr sz="1100">
              <a:solidFill>
                <a:schemeClr val="dk1"/>
              </a:solidFill>
            </a:endParaRPr>
          </a:p>
          <a:p>
            <a:pPr indent="0" lvl="0" marL="0" rtl="0" algn="l">
              <a:lnSpc>
                <a:spcPct val="100000"/>
              </a:lnSpc>
              <a:spcBef>
                <a:spcPts val="0"/>
              </a:spcBef>
              <a:spcAft>
                <a:spcPts val="0"/>
              </a:spcAft>
              <a:buNone/>
            </a:pPr>
            <a:r>
              <a:rPr lang="pt-BR" sz="1100">
                <a:solidFill>
                  <a:schemeClr val="dk1"/>
                </a:solidFill>
              </a:rPr>
              <a:t>}</a:t>
            </a:r>
            <a:endParaRPr sz="1100">
              <a:solidFill>
                <a:schemeClr val="dk1"/>
              </a:solidFill>
            </a:endParaRPr>
          </a:p>
          <a:p>
            <a:pPr indent="0" lvl="0" marL="0" rtl="0" algn="l">
              <a:lnSpc>
                <a:spcPct val="100000"/>
              </a:lnSpc>
              <a:spcBef>
                <a:spcPts val="0"/>
              </a:spcBef>
              <a:spcAft>
                <a:spcPts val="0"/>
              </a:spcAft>
              <a:buNone/>
            </a:pPr>
            <a:r>
              <a:t/>
            </a:r>
            <a:endParaRPr sz="1100">
              <a:solidFill>
                <a:schemeClr val="dk1"/>
              </a:solidFill>
            </a:endParaRPr>
          </a:p>
          <a:p>
            <a:pPr indent="0" lvl="0" marL="0" rtl="0" algn="l">
              <a:lnSpc>
                <a:spcPct val="100000"/>
              </a:lnSpc>
              <a:spcBef>
                <a:spcPts val="0"/>
              </a:spcBef>
              <a:spcAft>
                <a:spcPts val="0"/>
              </a:spcAft>
              <a:buNone/>
            </a:pPr>
            <a:r>
              <a:t/>
            </a:r>
            <a:endParaRPr sz="1100">
              <a:solidFill>
                <a:srgbClr val="888888"/>
              </a:solidFill>
            </a:endParaRPr>
          </a:p>
        </p:txBody>
      </p:sp>
      <p:pic>
        <p:nvPicPr>
          <p:cNvPr id="4048" name="Google Shape;4048;p503"/>
          <p:cNvPicPr preferRelativeResize="0"/>
          <p:nvPr/>
        </p:nvPicPr>
        <p:blipFill rotWithShape="1">
          <a:blip r:embed="rId3">
            <a:alphaModFix/>
          </a:blip>
          <a:srcRect b="0" l="54421" r="0" t="0"/>
          <a:stretch/>
        </p:blipFill>
        <p:spPr>
          <a:xfrm>
            <a:off x="7100043" y="1325100"/>
            <a:ext cx="1732250" cy="3495675"/>
          </a:xfrm>
          <a:prstGeom prst="rect">
            <a:avLst/>
          </a:prstGeom>
          <a:noFill/>
          <a:ln>
            <a:noFill/>
          </a:ln>
        </p:spPr>
      </p:pic>
    </p:spTree>
  </p:cSld>
  <p:clrMapOvr>
    <a:masterClrMapping/>
  </p:clrMapOvr>
</p:sld>
</file>

<file path=ppt/slides/slide4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2" name="Shape 4052"/>
        <p:cNvGrpSpPr/>
        <p:nvPr/>
      </p:nvGrpSpPr>
      <p:grpSpPr>
        <a:xfrm>
          <a:off x="0" y="0"/>
          <a:ext cx="0" cy="0"/>
          <a:chOff x="0" y="0"/>
          <a:chExt cx="0" cy="0"/>
        </a:xfrm>
      </p:grpSpPr>
      <p:sp>
        <p:nvSpPr>
          <p:cNvPr id="4053" name="Google Shape;4053;p50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Adapter (conceitual - parte 2)</a:t>
            </a:r>
            <a:endParaRPr/>
          </a:p>
        </p:txBody>
      </p:sp>
      <p:sp>
        <p:nvSpPr>
          <p:cNvPr id="4054" name="Google Shape;4054;p504"/>
          <p:cNvSpPr txBox="1"/>
          <p:nvPr/>
        </p:nvSpPr>
        <p:spPr>
          <a:xfrm>
            <a:off x="311700" y="1263625"/>
            <a:ext cx="4574100" cy="36108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pt-BR" sz="1000">
                <a:solidFill>
                  <a:srgbClr val="557799"/>
                </a:solidFill>
              </a:rPr>
              <a:t>&lt;?php</a:t>
            </a:r>
            <a:endParaRPr b="1" sz="1000">
              <a:solidFill>
                <a:srgbClr val="008800"/>
              </a:solidFill>
            </a:endParaRPr>
          </a:p>
          <a:p>
            <a:pPr indent="0" lvl="0" marL="0" rtl="0" algn="l">
              <a:spcBef>
                <a:spcPts val="0"/>
              </a:spcBef>
              <a:spcAft>
                <a:spcPts val="0"/>
              </a:spcAft>
              <a:buNone/>
            </a:pPr>
            <a:r>
              <a:rPr b="1" lang="pt-BR" sz="1000">
                <a:solidFill>
                  <a:srgbClr val="008800"/>
                </a:solidFill>
              </a:rPr>
              <a:t>class</a:t>
            </a:r>
            <a:r>
              <a:rPr lang="pt-BR" sz="1000">
                <a:solidFill>
                  <a:schemeClr val="dk1"/>
                </a:solidFill>
              </a:rPr>
              <a:t> </a:t>
            </a:r>
            <a:r>
              <a:rPr b="1" lang="pt-BR" sz="1000">
                <a:solidFill>
                  <a:srgbClr val="BB0066"/>
                </a:solidFill>
              </a:rPr>
              <a:t>ClasseTerceiro</a:t>
            </a:r>
            <a:r>
              <a:rPr lang="pt-BR" sz="1000">
                <a:solidFill>
                  <a:schemeClr val="dk1"/>
                </a:solidFill>
              </a:rPr>
              <a:t> {</a:t>
            </a:r>
            <a:endParaRPr sz="1000">
              <a:solidFill>
                <a:schemeClr val="dk1"/>
              </a:solidFill>
            </a:endParaRPr>
          </a:p>
          <a:p>
            <a:pPr indent="0" lvl="0" marL="0" rtl="0" algn="l">
              <a:spcBef>
                <a:spcPts val="0"/>
              </a:spcBef>
              <a:spcAft>
                <a:spcPts val="0"/>
              </a:spcAft>
              <a:buNone/>
            </a:pPr>
            <a:r>
              <a:rPr lang="pt-BR" sz="1000">
                <a:solidFill>
                  <a:schemeClr val="dk1"/>
                </a:solidFill>
              </a:rPr>
              <a:t>    </a:t>
            </a:r>
            <a:endParaRPr sz="1000">
              <a:solidFill>
                <a:schemeClr val="dk1"/>
              </a:solidFill>
            </a:endParaRPr>
          </a:p>
          <a:p>
            <a:pPr indent="0" lvl="0" marL="0" rtl="0" algn="l">
              <a:spcBef>
                <a:spcPts val="0"/>
              </a:spcBef>
              <a:spcAft>
                <a:spcPts val="0"/>
              </a:spcAft>
              <a:buNone/>
            </a:pPr>
            <a:r>
              <a:rPr lang="pt-BR" sz="1000">
                <a:solidFill>
                  <a:schemeClr val="dk1"/>
                </a:solidFill>
              </a:rPr>
              <a:t>    </a:t>
            </a:r>
            <a:r>
              <a:rPr b="1" lang="pt-BR" sz="1000">
                <a:solidFill>
                  <a:srgbClr val="008800"/>
                </a:solidFill>
              </a:rPr>
              <a:t>public</a:t>
            </a:r>
            <a:r>
              <a:rPr lang="pt-BR" sz="1000">
                <a:solidFill>
                  <a:schemeClr val="dk1"/>
                </a:solidFill>
              </a:rPr>
              <a:t> </a:t>
            </a:r>
            <a:r>
              <a:rPr b="1" lang="pt-BR" sz="1000">
                <a:solidFill>
                  <a:srgbClr val="008800"/>
                </a:solidFill>
              </a:rPr>
              <a:t>function</a:t>
            </a:r>
            <a:r>
              <a:rPr lang="pt-BR" sz="1000">
                <a:solidFill>
                  <a:schemeClr val="dk1"/>
                </a:solidFill>
              </a:rPr>
              <a:t> </a:t>
            </a:r>
            <a:r>
              <a:rPr b="1" lang="pt-BR" sz="1000">
                <a:solidFill>
                  <a:srgbClr val="0066BB"/>
                </a:solidFill>
              </a:rPr>
              <a:t>metodoSimilar</a:t>
            </a:r>
            <a:r>
              <a:rPr lang="pt-BR" sz="1000">
                <a:solidFill>
                  <a:schemeClr val="dk1"/>
                </a:solidFill>
              </a:rPr>
              <a:t>(){</a:t>
            </a:r>
            <a:endParaRPr sz="1000">
              <a:solidFill>
                <a:schemeClr val="dk1"/>
              </a:solidFill>
            </a:endParaRPr>
          </a:p>
          <a:p>
            <a:pPr indent="0" lvl="0" marL="0" rtl="0" algn="l">
              <a:spcBef>
                <a:spcPts val="0"/>
              </a:spcBef>
              <a:spcAft>
                <a:spcPts val="0"/>
              </a:spcAft>
              <a:buNone/>
            </a:pPr>
            <a:r>
              <a:rPr lang="pt-BR" sz="1000">
                <a:solidFill>
                  <a:schemeClr val="dk1"/>
                </a:solidFill>
              </a:rPr>
              <a:t>        </a:t>
            </a:r>
            <a:r>
              <a:rPr b="1" lang="pt-BR" sz="1000">
                <a:solidFill>
                  <a:srgbClr val="008800"/>
                </a:solidFill>
              </a:rPr>
              <a:t>echo</a:t>
            </a:r>
            <a:r>
              <a:rPr lang="pt-BR" sz="1000">
                <a:solidFill>
                  <a:schemeClr val="dk1"/>
                </a:solidFill>
              </a:rPr>
              <a:t> </a:t>
            </a:r>
            <a:r>
              <a:rPr lang="pt-BR" sz="1000">
                <a:solidFill>
                  <a:schemeClr val="dk1"/>
                </a:solidFill>
                <a:highlight>
                  <a:srgbClr val="FFF0F0"/>
                </a:highlight>
              </a:rPr>
              <a:t>"oiii!!!"</a:t>
            </a:r>
            <a:r>
              <a:rPr lang="pt-BR" sz="1000">
                <a:solidFill>
                  <a:schemeClr val="dk1"/>
                </a:solidFill>
              </a:rPr>
              <a:t>;</a:t>
            </a:r>
            <a:endParaRPr sz="1000">
              <a:solidFill>
                <a:schemeClr val="dk1"/>
              </a:solidFill>
            </a:endParaRPr>
          </a:p>
          <a:p>
            <a:pPr indent="0" lvl="0" marL="0" rtl="0" algn="l">
              <a:spcBef>
                <a:spcPts val="0"/>
              </a:spcBef>
              <a:spcAft>
                <a:spcPts val="0"/>
              </a:spcAft>
              <a:buNone/>
            </a:pPr>
            <a:r>
              <a:rPr lang="pt-BR" sz="1000">
                <a:solidFill>
                  <a:schemeClr val="dk1"/>
                </a:solidFill>
              </a:rPr>
              <a:t>    }</a:t>
            </a:r>
            <a:endParaRPr sz="1000">
              <a:solidFill>
                <a:schemeClr val="dk1"/>
              </a:solidFill>
            </a:endParaRPr>
          </a:p>
          <a:p>
            <a:pPr indent="0" lvl="0" marL="0" rtl="0" algn="l">
              <a:spcBef>
                <a:spcPts val="0"/>
              </a:spcBef>
              <a:spcAft>
                <a:spcPts val="0"/>
              </a:spcAft>
              <a:buNone/>
            </a:pPr>
            <a:r>
              <a:rPr lang="pt-BR" sz="1000">
                <a:solidFill>
                  <a:schemeClr val="dk1"/>
                </a:solidFill>
              </a:rPr>
              <a:t>}</a:t>
            </a:r>
            <a:endParaRPr sz="1000">
              <a:solidFill>
                <a:schemeClr val="dk1"/>
              </a:solidFill>
            </a:endParaRPr>
          </a:p>
          <a:p>
            <a:pPr indent="0" lvl="0" marL="0" rtl="0" algn="l">
              <a:spcBef>
                <a:spcPts val="0"/>
              </a:spcBef>
              <a:spcAft>
                <a:spcPts val="0"/>
              </a:spcAft>
              <a:buClr>
                <a:schemeClr val="dk1"/>
              </a:buClr>
              <a:buSzPts val="1100"/>
              <a:buFont typeface="Arial"/>
              <a:buNone/>
            </a:pPr>
            <a:r>
              <a:rPr b="1" lang="pt-BR" sz="1000">
                <a:solidFill>
                  <a:srgbClr val="008800"/>
                </a:solidFill>
              </a:rPr>
              <a:t>class</a:t>
            </a:r>
            <a:r>
              <a:rPr lang="pt-BR" sz="1000">
                <a:solidFill>
                  <a:schemeClr val="dk1"/>
                </a:solidFill>
              </a:rPr>
              <a:t> </a:t>
            </a:r>
            <a:r>
              <a:rPr b="1" lang="pt-BR" sz="1000">
                <a:solidFill>
                  <a:srgbClr val="BB0066"/>
                </a:solidFill>
              </a:rPr>
              <a:t>Adaptador</a:t>
            </a:r>
            <a:r>
              <a:rPr lang="pt-BR" sz="1000">
                <a:solidFill>
                  <a:schemeClr val="dk1"/>
                </a:solidFill>
              </a:rPr>
              <a:t> </a:t>
            </a:r>
            <a:r>
              <a:rPr b="1" lang="pt-BR" sz="1000">
                <a:solidFill>
                  <a:srgbClr val="008800"/>
                </a:solidFill>
              </a:rPr>
              <a:t>implements</a:t>
            </a:r>
            <a:r>
              <a:rPr lang="pt-BR" sz="1000">
                <a:solidFill>
                  <a:schemeClr val="dk1"/>
                </a:solidFill>
              </a:rPr>
              <a:t> Cliente {</a:t>
            </a:r>
            <a:endParaRPr sz="1000">
              <a:solidFill>
                <a:schemeClr val="dk1"/>
              </a:solidFill>
            </a:endParaRPr>
          </a:p>
          <a:p>
            <a:pPr indent="0" lvl="0" marL="0" rtl="0" algn="l">
              <a:spcBef>
                <a:spcPts val="0"/>
              </a:spcBef>
              <a:spcAft>
                <a:spcPts val="0"/>
              </a:spcAft>
              <a:buClr>
                <a:schemeClr val="dk1"/>
              </a:buClr>
              <a:buSzPts val="1100"/>
              <a:buFont typeface="Arial"/>
              <a:buNone/>
            </a:pPr>
            <a:r>
              <a:rPr lang="pt-BR" sz="1000">
                <a:solidFill>
                  <a:schemeClr val="dk1"/>
                </a:solidFill>
              </a:rPr>
              <a:t>    </a:t>
            </a:r>
            <a:r>
              <a:rPr b="1" lang="pt-BR" sz="1000">
                <a:solidFill>
                  <a:srgbClr val="008800"/>
                </a:solidFill>
              </a:rPr>
              <a:t>private</a:t>
            </a:r>
            <a:r>
              <a:rPr lang="pt-BR" sz="1000">
                <a:solidFill>
                  <a:schemeClr val="dk1"/>
                </a:solidFill>
              </a:rPr>
              <a:t> ClasseTerceiro </a:t>
            </a:r>
            <a:r>
              <a:rPr lang="pt-BR" sz="1000">
                <a:solidFill>
                  <a:srgbClr val="996633"/>
                </a:solidFill>
              </a:rPr>
              <a:t>$adaptado</a:t>
            </a:r>
            <a:r>
              <a:rPr lang="pt-BR" sz="1000">
                <a:solidFill>
                  <a:schemeClr val="dk1"/>
                </a:solidFill>
              </a:rPr>
              <a:t>;</a:t>
            </a:r>
            <a:endParaRPr sz="1000">
              <a:solidFill>
                <a:schemeClr val="dk1"/>
              </a:solidFill>
            </a:endParaRPr>
          </a:p>
          <a:p>
            <a:pPr indent="0" lvl="0" marL="0" rtl="0" algn="l">
              <a:spcBef>
                <a:spcPts val="0"/>
              </a:spcBef>
              <a:spcAft>
                <a:spcPts val="0"/>
              </a:spcAft>
              <a:buClr>
                <a:schemeClr val="dk1"/>
              </a:buClr>
              <a:buSzPts val="1100"/>
              <a:buFont typeface="Arial"/>
              <a:buNone/>
            </a:pPr>
            <a:r>
              <a:t/>
            </a:r>
            <a:endParaRPr sz="1000">
              <a:solidFill>
                <a:schemeClr val="dk1"/>
              </a:solidFill>
            </a:endParaRPr>
          </a:p>
          <a:p>
            <a:pPr indent="0" lvl="0" marL="0" rtl="0" algn="l">
              <a:spcBef>
                <a:spcPts val="0"/>
              </a:spcBef>
              <a:spcAft>
                <a:spcPts val="0"/>
              </a:spcAft>
              <a:buClr>
                <a:schemeClr val="dk1"/>
              </a:buClr>
              <a:buSzPts val="1100"/>
              <a:buFont typeface="Arial"/>
              <a:buNone/>
            </a:pPr>
            <a:r>
              <a:rPr lang="pt-BR" sz="1000">
                <a:solidFill>
                  <a:schemeClr val="dk1"/>
                </a:solidFill>
              </a:rPr>
              <a:t>    </a:t>
            </a:r>
            <a:r>
              <a:rPr b="1" lang="pt-BR" sz="1000">
                <a:solidFill>
                  <a:srgbClr val="008800"/>
                </a:solidFill>
              </a:rPr>
              <a:t>public</a:t>
            </a:r>
            <a:r>
              <a:rPr lang="pt-BR" sz="1000">
                <a:solidFill>
                  <a:schemeClr val="dk1"/>
                </a:solidFill>
              </a:rPr>
              <a:t> </a:t>
            </a:r>
            <a:r>
              <a:rPr b="1" lang="pt-BR" sz="1000">
                <a:solidFill>
                  <a:srgbClr val="008800"/>
                </a:solidFill>
              </a:rPr>
              <a:t>function</a:t>
            </a:r>
            <a:r>
              <a:rPr lang="pt-BR" sz="1000">
                <a:solidFill>
                  <a:schemeClr val="dk1"/>
                </a:solidFill>
              </a:rPr>
              <a:t> </a:t>
            </a:r>
            <a:r>
              <a:rPr b="1" lang="pt-BR" sz="1000">
                <a:solidFill>
                  <a:srgbClr val="0066BB"/>
                </a:solidFill>
              </a:rPr>
              <a:t>__construct</a:t>
            </a:r>
            <a:r>
              <a:rPr lang="pt-BR" sz="1000">
                <a:solidFill>
                  <a:schemeClr val="dk1"/>
                </a:solidFill>
              </a:rPr>
              <a:t>(ClasseTerceiro </a:t>
            </a:r>
            <a:r>
              <a:rPr lang="pt-BR" sz="1000">
                <a:solidFill>
                  <a:srgbClr val="996633"/>
                </a:solidFill>
              </a:rPr>
              <a:t>$adapatado</a:t>
            </a:r>
            <a:r>
              <a:rPr lang="pt-BR" sz="1000">
                <a:solidFill>
                  <a:schemeClr val="dk1"/>
                </a:solidFill>
              </a:rPr>
              <a:t>){</a:t>
            </a:r>
            <a:endParaRPr sz="1000">
              <a:solidFill>
                <a:schemeClr val="dk1"/>
              </a:solidFill>
            </a:endParaRPr>
          </a:p>
          <a:p>
            <a:pPr indent="0" lvl="0" marL="0" rtl="0" algn="l">
              <a:spcBef>
                <a:spcPts val="0"/>
              </a:spcBef>
              <a:spcAft>
                <a:spcPts val="0"/>
              </a:spcAft>
              <a:buClr>
                <a:schemeClr val="dk1"/>
              </a:buClr>
              <a:buSzPts val="1100"/>
              <a:buFont typeface="Arial"/>
              <a:buNone/>
            </a:pPr>
            <a:r>
              <a:rPr lang="pt-BR" sz="1000">
                <a:solidFill>
                  <a:schemeClr val="dk1"/>
                </a:solidFill>
              </a:rPr>
              <a:t>        </a:t>
            </a:r>
            <a:r>
              <a:rPr lang="pt-BR" sz="1000">
                <a:solidFill>
                  <a:srgbClr val="996633"/>
                </a:solidFill>
              </a:rPr>
              <a:t>$this</a:t>
            </a:r>
            <a:r>
              <a:rPr lang="pt-BR" sz="1000">
                <a:solidFill>
                  <a:srgbClr val="333333"/>
                </a:solidFill>
              </a:rPr>
              <a:t>-&gt;</a:t>
            </a:r>
            <a:r>
              <a:rPr lang="pt-BR" sz="1000">
                <a:solidFill>
                  <a:srgbClr val="0000CC"/>
                </a:solidFill>
              </a:rPr>
              <a:t>adapatado</a:t>
            </a:r>
            <a:r>
              <a:rPr lang="pt-BR" sz="1000">
                <a:solidFill>
                  <a:schemeClr val="dk1"/>
                </a:solidFill>
              </a:rPr>
              <a:t> </a:t>
            </a:r>
            <a:r>
              <a:rPr lang="pt-BR" sz="1000">
                <a:solidFill>
                  <a:srgbClr val="333333"/>
                </a:solidFill>
              </a:rPr>
              <a:t>=</a:t>
            </a:r>
            <a:r>
              <a:rPr lang="pt-BR" sz="1000">
                <a:solidFill>
                  <a:schemeClr val="dk1"/>
                </a:solidFill>
              </a:rPr>
              <a:t> </a:t>
            </a:r>
            <a:r>
              <a:rPr lang="pt-BR" sz="1000">
                <a:solidFill>
                  <a:srgbClr val="996633"/>
                </a:solidFill>
              </a:rPr>
              <a:t>$adapatado</a:t>
            </a:r>
            <a:r>
              <a:rPr lang="pt-BR" sz="1000">
                <a:solidFill>
                  <a:schemeClr val="dk1"/>
                </a:solidFill>
              </a:rPr>
              <a:t>;</a:t>
            </a:r>
            <a:endParaRPr sz="1000">
              <a:solidFill>
                <a:schemeClr val="dk1"/>
              </a:solidFill>
            </a:endParaRPr>
          </a:p>
          <a:p>
            <a:pPr indent="0" lvl="0" marL="0" rtl="0" algn="l">
              <a:spcBef>
                <a:spcPts val="0"/>
              </a:spcBef>
              <a:spcAft>
                <a:spcPts val="0"/>
              </a:spcAft>
              <a:buClr>
                <a:schemeClr val="dk1"/>
              </a:buClr>
              <a:buSzPts val="1100"/>
              <a:buFont typeface="Arial"/>
              <a:buNone/>
            </a:pPr>
            <a:r>
              <a:rPr lang="pt-BR" sz="1000">
                <a:solidFill>
                  <a:schemeClr val="dk1"/>
                </a:solidFill>
              </a:rPr>
              <a:t>    }    </a:t>
            </a:r>
            <a:endParaRPr sz="1000">
              <a:solidFill>
                <a:schemeClr val="dk1"/>
              </a:solidFill>
            </a:endParaRPr>
          </a:p>
          <a:p>
            <a:pPr indent="0" lvl="0" marL="0" rtl="0" algn="l">
              <a:spcBef>
                <a:spcPts val="0"/>
              </a:spcBef>
              <a:spcAft>
                <a:spcPts val="0"/>
              </a:spcAft>
              <a:buClr>
                <a:schemeClr val="dk1"/>
              </a:buClr>
              <a:buSzPts val="1100"/>
              <a:buFont typeface="Arial"/>
              <a:buNone/>
            </a:pPr>
            <a:r>
              <a:rPr lang="pt-BR" sz="1000">
                <a:solidFill>
                  <a:schemeClr val="dk1"/>
                </a:solidFill>
              </a:rPr>
              <a:t>    </a:t>
            </a:r>
            <a:r>
              <a:rPr b="1" lang="pt-BR" sz="1000">
                <a:solidFill>
                  <a:srgbClr val="008800"/>
                </a:solidFill>
              </a:rPr>
              <a:t>public</a:t>
            </a:r>
            <a:r>
              <a:rPr lang="pt-BR" sz="1000">
                <a:solidFill>
                  <a:schemeClr val="dk1"/>
                </a:solidFill>
              </a:rPr>
              <a:t> </a:t>
            </a:r>
            <a:r>
              <a:rPr b="1" lang="pt-BR" sz="1000">
                <a:solidFill>
                  <a:srgbClr val="008800"/>
                </a:solidFill>
              </a:rPr>
              <a:t>function</a:t>
            </a:r>
            <a:r>
              <a:rPr lang="pt-BR" sz="1000">
                <a:solidFill>
                  <a:schemeClr val="dk1"/>
                </a:solidFill>
              </a:rPr>
              <a:t> </a:t>
            </a:r>
            <a:r>
              <a:rPr b="1" lang="pt-BR" sz="1000">
                <a:solidFill>
                  <a:srgbClr val="0066BB"/>
                </a:solidFill>
              </a:rPr>
              <a:t>metodoEsperadoDeCliente</a:t>
            </a:r>
            <a:r>
              <a:rPr lang="pt-BR" sz="1000">
                <a:solidFill>
                  <a:schemeClr val="dk1"/>
                </a:solidFill>
              </a:rPr>
              <a:t>() {</a:t>
            </a:r>
            <a:endParaRPr sz="1000">
              <a:solidFill>
                <a:schemeClr val="dk1"/>
              </a:solidFill>
            </a:endParaRPr>
          </a:p>
          <a:p>
            <a:pPr indent="0" lvl="0" marL="0" rtl="0" algn="l">
              <a:spcBef>
                <a:spcPts val="0"/>
              </a:spcBef>
              <a:spcAft>
                <a:spcPts val="0"/>
              </a:spcAft>
              <a:buClr>
                <a:schemeClr val="dk1"/>
              </a:buClr>
              <a:buSzPts val="1100"/>
              <a:buFont typeface="Arial"/>
              <a:buNone/>
            </a:pPr>
            <a:r>
              <a:rPr lang="pt-BR" sz="1000">
                <a:solidFill>
                  <a:schemeClr val="dk1"/>
                </a:solidFill>
              </a:rPr>
              <a:t>        </a:t>
            </a:r>
            <a:r>
              <a:rPr lang="pt-BR" sz="1000">
                <a:solidFill>
                  <a:srgbClr val="996633"/>
                </a:solidFill>
              </a:rPr>
              <a:t>$this</a:t>
            </a:r>
            <a:r>
              <a:rPr lang="pt-BR" sz="1000">
                <a:solidFill>
                  <a:srgbClr val="333333"/>
                </a:solidFill>
              </a:rPr>
              <a:t>-&gt;</a:t>
            </a:r>
            <a:r>
              <a:rPr lang="pt-BR" sz="1000">
                <a:solidFill>
                  <a:srgbClr val="0000CC"/>
                </a:solidFill>
              </a:rPr>
              <a:t>adapatado</a:t>
            </a:r>
            <a:r>
              <a:rPr lang="pt-BR" sz="1000">
                <a:solidFill>
                  <a:srgbClr val="333333"/>
                </a:solidFill>
              </a:rPr>
              <a:t>-&gt;</a:t>
            </a:r>
            <a:r>
              <a:rPr lang="pt-BR" sz="1000">
                <a:solidFill>
                  <a:srgbClr val="0000CC"/>
                </a:solidFill>
              </a:rPr>
              <a:t>metodoSimilar</a:t>
            </a:r>
            <a:r>
              <a:rPr lang="pt-BR" sz="1000">
                <a:solidFill>
                  <a:schemeClr val="dk1"/>
                </a:solidFill>
              </a:rPr>
              <a:t>();</a:t>
            </a:r>
            <a:endParaRPr sz="1000">
              <a:solidFill>
                <a:schemeClr val="dk1"/>
              </a:solidFill>
            </a:endParaRPr>
          </a:p>
          <a:p>
            <a:pPr indent="0" lvl="0" marL="0" rtl="0" algn="l">
              <a:spcBef>
                <a:spcPts val="0"/>
              </a:spcBef>
              <a:spcAft>
                <a:spcPts val="0"/>
              </a:spcAft>
              <a:buClr>
                <a:schemeClr val="dk1"/>
              </a:buClr>
              <a:buSzPts val="1100"/>
              <a:buFont typeface="Arial"/>
              <a:buNone/>
            </a:pPr>
            <a:r>
              <a:rPr lang="pt-BR" sz="1000">
                <a:solidFill>
                  <a:schemeClr val="dk1"/>
                </a:solidFill>
              </a:rPr>
              <a:t>    }</a:t>
            </a:r>
            <a:endParaRPr sz="1000">
              <a:solidFill>
                <a:schemeClr val="dk1"/>
              </a:solidFill>
            </a:endParaRPr>
          </a:p>
          <a:p>
            <a:pPr indent="0" lvl="0" marL="0" rtl="0" algn="l">
              <a:spcBef>
                <a:spcPts val="0"/>
              </a:spcBef>
              <a:spcAft>
                <a:spcPts val="0"/>
              </a:spcAft>
              <a:buNone/>
            </a:pPr>
            <a:r>
              <a:rPr lang="pt-BR" sz="1000">
                <a:solidFill>
                  <a:schemeClr val="dk1"/>
                </a:solidFill>
              </a:rPr>
              <a:t>}</a:t>
            </a:r>
            <a:endParaRPr sz="1000">
              <a:solidFill>
                <a:schemeClr val="dk1"/>
              </a:solidFill>
            </a:endParaRPr>
          </a:p>
          <a:p>
            <a:pPr indent="0" lvl="0" marL="0" rtl="0" algn="l">
              <a:spcBef>
                <a:spcPts val="0"/>
              </a:spcBef>
              <a:spcAft>
                <a:spcPts val="0"/>
              </a:spcAft>
              <a:buNone/>
            </a:pPr>
            <a:r>
              <a:t/>
            </a:r>
            <a:endParaRPr sz="1000">
              <a:solidFill>
                <a:schemeClr val="dk1"/>
              </a:solidFill>
            </a:endParaRPr>
          </a:p>
          <a:p>
            <a:pPr indent="0" lvl="0" marL="0" rtl="0" algn="l">
              <a:spcBef>
                <a:spcPts val="0"/>
              </a:spcBef>
              <a:spcAft>
                <a:spcPts val="0"/>
              </a:spcAft>
              <a:buNone/>
            </a:pPr>
            <a:r>
              <a:rPr lang="pt-BR" sz="1000">
                <a:solidFill>
                  <a:srgbClr val="996633"/>
                </a:solidFill>
              </a:rPr>
              <a:t>$normal</a:t>
            </a:r>
            <a:r>
              <a:rPr lang="pt-BR" sz="1000">
                <a:solidFill>
                  <a:schemeClr val="dk1"/>
                </a:solidFill>
              </a:rPr>
              <a:t>          </a:t>
            </a:r>
            <a:r>
              <a:rPr lang="pt-BR" sz="1000">
                <a:solidFill>
                  <a:srgbClr val="333333"/>
                </a:solidFill>
              </a:rPr>
              <a:t>=</a:t>
            </a:r>
            <a:r>
              <a:rPr lang="pt-BR" sz="1000">
                <a:solidFill>
                  <a:schemeClr val="dk1"/>
                </a:solidFill>
              </a:rPr>
              <a:t> </a:t>
            </a:r>
            <a:r>
              <a:rPr b="1" lang="pt-BR" sz="1000">
                <a:solidFill>
                  <a:srgbClr val="008800"/>
                </a:solidFill>
              </a:rPr>
              <a:t>new</a:t>
            </a:r>
            <a:r>
              <a:rPr lang="pt-BR" sz="1000">
                <a:solidFill>
                  <a:schemeClr val="dk1"/>
                </a:solidFill>
              </a:rPr>
              <a:t> ClienteConcretoNormal();</a:t>
            </a:r>
            <a:endParaRPr sz="1000">
              <a:solidFill>
                <a:schemeClr val="dk1"/>
              </a:solidFill>
            </a:endParaRPr>
          </a:p>
          <a:p>
            <a:pPr indent="0" lvl="0" marL="0" rtl="0" algn="l">
              <a:spcBef>
                <a:spcPts val="0"/>
              </a:spcBef>
              <a:spcAft>
                <a:spcPts val="0"/>
              </a:spcAft>
              <a:buNone/>
            </a:pPr>
            <a:r>
              <a:rPr lang="pt-BR" sz="1000">
                <a:solidFill>
                  <a:srgbClr val="996633"/>
                </a:solidFill>
              </a:rPr>
              <a:t>$incompativel</a:t>
            </a:r>
            <a:r>
              <a:rPr lang="pt-BR" sz="1000">
                <a:solidFill>
                  <a:schemeClr val="dk1"/>
                </a:solidFill>
              </a:rPr>
              <a:t> </a:t>
            </a:r>
            <a:r>
              <a:rPr lang="pt-BR" sz="1000">
                <a:solidFill>
                  <a:srgbClr val="333333"/>
                </a:solidFill>
              </a:rPr>
              <a:t>=</a:t>
            </a:r>
            <a:r>
              <a:rPr lang="pt-BR" sz="1000">
                <a:solidFill>
                  <a:schemeClr val="dk1"/>
                </a:solidFill>
              </a:rPr>
              <a:t> </a:t>
            </a:r>
            <a:r>
              <a:rPr b="1" lang="pt-BR" sz="1000">
                <a:solidFill>
                  <a:srgbClr val="008800"/>
                </a:solidFill>
              </a:rPr>
              <a:t>new</a:t>
            </a:r>
            <a:r>
              <a:rPr lang="pt-BR" sz="1000">
                <a:solidFill>
                  <a:schemeClr val="dk1"/>
                </a:solidFill>
              </a:rPr>
              <a:t> ClasseTerceiro();</a:t>
            </a:r>
            <a:endParaRPr sz="1000">
              <a:solidFill>
                <a:schemeClr val="dk1"/>
              </a:solidFill>
            </a:endParaRPr>
          </a:p>
          <a:p>
            <a:pPr indent="0" lvl="0" marL="0" rtl="0" algn="l">
              <a:spcBef>
                <a:spcPts val="0"/>
              </a:spcBef>
              <a:spcAft>
                <a:spcPts val="0"/>
              </a:spcAft>
              <a:buNone/>
            </a:pPr>
            <a:r>
              <a:rPr lang="pt-BR" sz="1000">
                <a:solidFill>
                  <a:srgbClr val="996633"/>
                </a:solidFill>
              </a:rPr>
              <a:t>$adaptador</a:t>
            </a:r>
            <a:r>
              <a:rPr lang="pt-BR" sz="1000">
                <a:solidFill>
                  <a:schemeClr val="dk1"/>
                </a:solidFill>
              </a:rPr>
              <a:t>     </a:t>
            </a:r>
            <a:r>
              <a:rPr lang="pt-BR" sz="1000">
                <a:solidFill>
                  <a:srgbClr val="333333"/>
                </a:solidFill>
              </a:rPr>
              <a:t>=</a:t>
            </a:r>
            <a:r>
              <a:rPr lang="pt-BR" sz="1000">
                <a:solidFill>
                  <a:schemeClr val="dk1"/>
                </a:solidFill>
              </a:rPr>
              <a:t> </a:t>
            </a:r>
            <a:r>
              <a:rPr b="1" lang="pt-BR" sz="1000">
                <a:solidFill>
                  <a:srgbClr val="008800"/>
                </a:solidFill>
              </a:rPr>
              <a:t>new</a:t>
            </a:r>
            <a:r>
              <a:rPr lang="pt-BR" sz="1000">
                <a:solidFill>
                  <a:schemeClr val="dk1"/>
                </a:solidFill>
              </a:rPr>
              <a:t> Adaptador(</a:t>
            </a:r>
            <a:r>
              <a:rPr lang="pt-BR" sz="1000">
                <a:solidFill>
                  <a:srgbClr val="996633"/>
                </a:solidFill>
              </a:rPr>
              <a:t>$incompativel</a:t>
            </a:r>
            <a:r>
              <a:rPr lang="pt-BR" sz="1000">
                <a:solidFill>
                  <a:schemeClr val="dk1"/>
                </a:solidFill>
              </a:rPr>
              <a:t>);</a:t>
            </a:r>
            <a:endParaRPr sz="1000">
              <a:solidFill>
                <a:schemeClr val="dk1"/>
              </a:solidFill>
            </a:endParaRPr>
          </a:p>
          <a:p>
            <a:pPr indent="0" lvl="0" marL="0" rtl="0" algn="l">
              <a:spcBef>
                <a:spcPts val="0"/>
              </a:spcBef>
              <a:spcAft>
                <a:spcPts val="0"/>
              </a:spcAft>
              <a:buNone/>
            </a:pPr>
            <a:r>
              <a:rPr lang="pt-BR" sz="1000">
                <a:solidFill>
                  <a:schemeClr val="dk1"/>
                </a:solidFill>
              </a:rPr>
              <a:t>UsuarioDeCliente</a:t>
            </a:r>
            <a:r>
              <a:rPr lang="pt-BR" sz="1000">
                <a:solidFill>
                  <a:srgbClr val="333333"/>
                </a:solidFill>
              </a:rPr>
              <a:t>::</a:t>
            </a:r>
            <a:r>
              <a:rPr lang="pt-BR" sz="1000">
                <a:solidFill>
                  <a:srgbClr val="0000CC"/>
                </a:solidFill>
              </a:rPr>
              <a:t>fazAlgo</a:t>
            </a:r>
            <a:r>
              <a:rPr lang="pt-BR" sz="1000">
                <a:solidFill>
                  <a:schemeClr val="dk1"/>
                </a:solidFill>
              </a:rPr>
              <a:t>(</a:t>
            </a:r>
            <a:r>
              <a:rPr lang="pt-BR" sz="1000">
                <a:solidFill>
                  <a:srgbClr val="996633"/>
                </a:solidFill>
              </a:rPr>
              <a:t>$normal</a:t>
            </a:r>
            <a:r>
              <a:rPr lang="pt-BR" sz="1000">
                <a:solidFill>
                  <a:schemeClr val="dk1"/>
                </a:solidFill>
              </a:rPr>
              <a:t>); </a:t>
            </a:r>
            <a:r>
              <a:rPr lang="pt-BR" sz="1000">
                <a:solidFill>
                  <a:srgbClr val="888888"/>
                </a:solidFill>
              </a:rPr>
              <a:t>//ok</a:t>
            </a:r>
            <a:endParaRPr sz="1000">
              <a:solidFill>
                <a:schemeClr val="dk1"/>
              </a:solidFill>
            </a:endParaRPr>
          </a:p>
          <a:p>
            <a:pPr indent="0" lvl="0" marL="0" rtl="0" algn="l">
              <a:spcBef>
                <a:spcPts val="0"/>
              </a:spcBef>
              <a:spcAft>
                <a:spcPts val="0"/>
              </a:spcAft>
              <a:buNone/>
            </a:pPr>
            <a:r>
              <a:rPr lang="pt-BR" sz="1000">
                <a:solidFill>
                  <a:schemeClr val="dk1"/>
                </a:solidFill>
              </a:rPr>
              <a:t>UsuarioDeCliente</a:t>
            </a:r>
            <a:r>
              <a:rPr lang="pt-BR" sz="1000">
                <a:solidFill>
                  <a:srgbClr val="333333"/>
                </a:solidFill>
              </a:rPr>
              <a:t>::</a:t>
            </a:r>
            <a:r>
              <a:rPr lang="pt-BR" sz="1000">
                <a:solidFill>
                  <a:srgbClr val="0000CC"/>
                </a:solidFill>
              </a:rPr>
              <a:t>fazAlgo</a:t>
            </a:r>
            <a:r>
              <a:rPr lang="pt-BR" sz="1000">
                <a:solidFill>
                  <a:schemeClr val="dk1"/>
                </a:solidFill>
              </a:rPr>
              <a:t>(</a:t>
            </a:r>
            <a:r>
              <a:rPr lang="pt-BR" sz="1000">
                <a:solidFill>
                  <a:srgbClr val="996633"/>
                </a:solidFill>
              </a:rPr>
              <a:t>$adaptador</a:t>
            </a:r>
            <a:r>
              <a:rPr lang="pt-BR" sz="1000">
                <a:solidFill>
                  <a:schemeClr val="dk1"/>
                </a:solidFill>
              </a:rPr>
              <a:t>); </a:t>
            </a:r>
            <a:r>
              <a:rPr lang="pt-BR" sz="1000">
                <a:solidFill>
                  <a:srgbClr val="888888"/>
                </a:solidFill>
              </a:rPr>
              <a:t>//ok tb</a:t>
            </a:r>
            <a:endParaRPr sz="1000"/>
          </a:p>
        </p:txBody>
      </p:sp>
      <p:pic>
        <p:nvPicPr>
          <p:cNvPr id="4055" name="Google Shape;4055;p504"/>
          <p:cNvPicPr preferRelativeResize="0"/>
          <p:nvPr/>
        </p:nvPicPr>
        <p:blipFill>
          <a:blip r:embed="rId3">
            <a:alphaModFix/>
          </a:blip>
          <a:stretch>
            <a:fillRect/>
          </a:stretch>
        </p:blipFill>
        <p:spPr>
          <a:xfrm>
            <a:off x="5038200" y="1170125"/>
            <a:ext cx="3800475" cy="3495675"/>
          </a:xfrm>
          <a:prstGeom prst="rect">
            <a:avLst/>
          </a:prstGeom>
          <a:noFill/>
          <a:ln>
            <a:noFill/>
          </a:ln>
        </p:spPr>
      </p:pic>
    </p:spTree>
  </p:cSld>
  <p:clrMapOvr>
    <a:masterClrMapping/>
  </p:clrMapOvr>
</p:sld>
</file>

<file path=ppt/slides/slide4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9" name="Shape 4059"/>
        <p:cNvGrpSpPr/>
        <p:nvPr/>
      </p:nvGrpSpPr>
      <p:grpSpPr>
        <a:xfrm>
          <a:off x="0" y="0"/>
          <a:ext cx="0" cy="0"/>
          <a:chOff x="0" y="0"/>
          <a:chExt cx="0" cy="0"/>
        </a:xfrm>
      </p:grpSpPr>
      <p:sp>
        <p:nvSpPr>
          <p:cNvPr id="4060" name="Google Shape;4060;p50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Adapter (exemplo - parte1)</a:t>
            </a:r>
            <a:endParaRPr/>
          </a:p>
        </p:txBody>
      </p:sp>
      <p:sp>
        <p:nvSpPr>
          <p:cNvPr id="4061" name="Google Shape;4061;p505"/>
          <p:cNvSpPr txBox="1"/>
          <p:nvPr/>
        </p:nvSpPr>
        <p:spPr>
          <a:xfrm>
            <a:off x="231950" y="1169900"/>
            <a:ext cx="4340100" cy="38868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pt-BR" sz="1100">
                <a:solidFill>
                  <a:srgbClr val="557799"/>
                </a:solidFill>
              </a:rPr>
              <a:t>&lt;?php</a:t>
            </a:r>
            <a:endParaRPr sz="1100">
              <a:solidFill>
                <a:schemeClr val="dk1"/>
              </a:solidFill>
            </a:endParaRPr>
          </a:p>
          <a:p>
            <a:pPr indent="0" lvl="0" marL="0" rtl="0" algn="l">
              <a:spcBef>
                <a:spcPts val="0"/>
              </a:spcBef>
              <a:spcAft>
                <a:spcPts val="0"/>
              </a:spcAft>
              <a:buNone/>
            </a:pPr>
            <a:r>
              <a:rPr b="1" lang="pt-BR" sz="1100">
                <a:solidFill>
                  <a:srgbClr val="008800"/>
                </a:solidFill>
              </a:rPr>
              <a:t>interface</a:t>
            </a:r>
            <a:r>
              <a:rPr lang="pt-BR" sz="1100">
                <a:solidFill>
                  <a:schemeClr val="dk1"/>
                </a:solidFill>
              </a:rPr>
              <a:t> ContaBancaria {</a:t>
            </a:r>
            <a:endParaRPr sz="1100">
              <a:solidFill>
                <a:schemeClr val="dk1"/>
              </a:solidFill>
            </a:endParaRPr>
          </a:p>
          <a:p>
            <a:pPr indent="0" lvl="0" marL="0" rtl="0" algn="l">
              <a:spcBef>
                <a:spcPts val="0"/>
              </a:spcBef>
              <a:spcAft>
                <a:spcPts val="0"/>
              </a:spcAft>
              <a:buNone/>
            </a:pPr>
            <a:r>
              <a:rPr lang="pt-BR" sz="1100">
                <a:solidFill>
                  <a:schemeClr val="dk1"/>
                </a:solidFill>
              </a:rPr>
              <a:t>    </a:t>
            </a:r>
            <a:r>
              <a:rPr b="1" lang="pt-BR" sz="1100">
                <a:solidFill>
                  <a:srgbClr val="008800"/>
                </a:solidFill>
              </a:rPr>
              <a:t>public</a:t>
            </a:r>
            <a:r>
              <a:rPr lang="pt-BR" sz="1100">
                <a:solidFill>
                  <a:schemeClr val="dk1"/>
                </a:solidFill>
              </a:rPr>
              <a:t> </a:t>
            </a:r>
            <a:r>
              <a:rPr b="1" lang="pt-BR" sz="1100">
                <a:solidFill>
                  <a:srgbClr val="008800"/>
                </a:solidFill>
              </a:rPr>
              <a:t>function</a:t>
            </a:r>
            <a:r>
              <a:rPr lang="pt-BR" sz="1100">
                <a:solidFill>
                  <a:schemeClr val="dk1"/>
                </a:solidFill>
              </a:rPr>
              <a:t> </a:t>
            </a:r>
            <a:r>
              <a:rPr b="1" lang="pt-BR" sz="1100">
                <a:solidFill>
                  <a:srgbClr val="0066BB"/>
                </a:solidFill>
              </a:rPr>
              <a:t>getSaldo</a:t>
            </a:r>
            <a:r>
              <a:rPr lang="pt-BR" sz="1100">
                <a:solidFill>
                  <a:schemeClr val="dk1"/>
                </a:solidFill>
              </a:rPr>
              <a:t>()</a:t>
            </a:r>
            <a:r>
              <a:rPr lang="pt-BR" sz="1100">
                <a:solidFill>
                  <a:srgbClr val="333333"/>
                </a:solidFill>
              </a:rPr>
              <a:t>:</a:t>
            </a:r>
            <a:r>
              <a:rPr lang="pt-BR" sz="1100">
                <a:solidFill>
                  <a:schemeClr val="dk1"/>
                </a:solidFill>
              </a:rPr>
              <a:t> float;</a:t>
            </a:r>
            <a:endParaRPr sz="1100">
              <a:solidFill>
                <a:schemeClr val="dk1"/>
              </a:solidFill>
            </a:endParaRPr>
          </a:p>
          <a:p>
            <a:pPr indent="0" lvl="0" marL="0" rtl="0" algn="l">
              <a:spcBef>
                <a:spcPts val="0"/>
              </a:spcBef>
              <a:spcAft>
                <a:spcPts val="0"/>
              </a:spcAft>
              <a:buNone/>
            </a:pPr>
            <a:r>
              <a:rPr lang="pt-BR" sz="1100">
                <a:solidFill>
                  <a:schemeClr val="dk1"/>
                </a:solidFill>
              </a:rPr>
              <a:t>    </a:t>
            </a:r>
            <a:r>
              <a:rPr b="1" lang="pt-BR" sz="1100">
                <a:solidFill>
                  <a:srgbClr val="008800"/>
                </a:solidFill>
              </a:rPr>
              <a:t>public</a:t>
            </a:r>
            <a:r>
              <a:rPr lang="pt-BR" sz="1100">
                <a:solidFill>
                  <a:schemeClr val="dk1"/>
                </a:solidFill>
              </a:rPr>
              <a:t> </a:t>
            </a:r>
            <a:r>
              <a:rPr b="1" lang="pt-BR" sz="1100">
                <a:solidFill>
                  <a:srgbClr val="008800"/>
                </a:solidFill>
              </a:rPr>
              <a:t>function</a:t>
            </a:r>
            <a:r>
              <a:rPr lang="pt-BR" sz="1100">
                <a:solidFill>
                  <a:schemeClr val="dk1"/>
                </a:solidFill>
              </a:rPr>
              <a:t> </a:t>
            </a:r>
            <a:r>
              <a:rPr b="1" lang="pt-BR" sz="1100">
                <a:solidFill>
                  <a:srgbClr val="0066BB"/>
                </a:solidFill>
              </a:rPr>
              <a:t>temChequeEspecial</a:t>
            </a:r>
            <a:r>
              <a:rPr lang="pt-BR" sz="1100">
                <a:solidFill>
                  <a:schemeClr val="dk1"/>
                </a:solidFill>
              </a:rPr>
              <a:t>()</a:t>
            </a:r>
            <a:r>
              <a:rPr lang="pt-BR" sz="1100">
                <a:solidFill>
                  <a:srgbClr val="333333"/>
                </a:solidFill>
              </a:rPr>
              <a:t>:</a:t>
            </a:r>
            <a:r>
              <a:rPr lang="pt-BR" sz="1100">
                <a:solidFill>
                  <a:schemeClr val="dk1"/>
                </a:solidFill>
              </a:rPr>
              <a:t> bool;</a:t>
            </a:r>
            <a:endParaRPr sz="1100">
              <a:solidFill>
                <a:schemeClr val="dk1"/>
              </a:solidFill>
            </a:endParaRPr>
          </a:p>
          <a:p>
            <a:pPr indent="0" lvl="0" marL="0" rtl="0" algn="l">
              <a:spcBef>
                <a:spcPts val="0"/>
              </a:spcBef>
              <a:spcAft>
                <a:spcPts val="0"/>
              </a:spcAft>
              <a:buNone/>
            </a:pPr>
            <a:r>
              <a:rPr lang="pt-BR" sz="1100">
                <a:solidFill>
                  <a:schemeClr val="dk1"/>
                </a:solidFill>
              </a:rPr>
              <a:t>    </a:t>
            </a:r>
            <a:r>
              <a:rPr b="1" lang="pt-BR" sz="1100">
                <a:solidFill>
                  <a:srgbClr val="008800"/>
                </a:solidFill>
              </a:rPr>
              <a:t>public</a:t>
            </a:r>
            <a:r>
              <a:rPr lang="pt-BR" sz="1100">
                <a:solidFill>
                  <a:schemeClr val="dk1"/>
                </a:solidFill>
              </a:rPr>
              <a:t> </a:t>
            </a:r>
            <a:r>
              <a:rPr b="1" lang="pt-BR" sz="1100">
                <a:solidFill>
                  <a:srgbClr val="008800"/>
                </a:solidFill>
              </a:rPr>
              <a:t>function</a:t>
            </a:r>
            <a:r>
              <a:rPr lang="pt-BR" sz="1100">
                <a:solidFill>
                  <a:schemeClr val="dk1"/>
                </a:solidFill>
              </a:rPr>
              <a:t> </a:t>
            </a:r>
            <a:r>
              <a:rPr b="1" lang="pt-BR" sz="1100">
                <a:solidFill>
                  <a:srgbClr val="0066BB"/>
                </a:solidFill>
              </a:rPr>
              <a:t>depositar</a:t>
            </a:r>
            <a:r>
              <a:rPr lang="pt-BR" sz="1100">
                <a:solidFill>
                  <a:schemeClr val="dk1"/>
                </a:solidFill>
              </a:rPr>
              <a:t>(float </a:t>
            </a:r>
            <a:r>
              <a:rPr lang="pt-BR" sz="1100">
                <a:solidFill>
                  <a:srgbClr val="996633"/>
                </a:solidFill>
              </a:rPr>
              <a:t>$valor</a:t>
            </a:r>
            <a:r>
              <a:rPr lang="pt-BR" sz="1100">
                <a:solidFill>
                  <a:schemeClr val="dk1"/>
                </a:solidFill>
              </a:rPr>
              <a:t>);</a:t>
            </a:r>
            <a:endParaRPr sz="1100">
              <a:solidFill>
                <a:schemeClr val="dk1"/>
              </a:solidFill>
            </a:endParaRPr>
          </a:p>
          <a:p>
            <a:pPr indent="0" lvl="0" marL="0" rtl="0" algn="l">
              <a:spcBef>
                <a:spcPts val="0"/>
              </a:spcBef>
              <a:spcAft>
                <a:spcPts val="0"/>
              </a:spcAft>
              <a:buNone/>
            </a:pPr>
            <a:r>
              <a:rPr lang="pt-BR" sz="1100">
                <a:solidFill>
                  <a:schemeClr val="dk1"/>
                </a:solidFill>
              </a:rPr>
              <a:t>    </a:t>
            </a:r>
            <a:r>
              <a:rPr b="1" lang="pt-BR" sz="1100">
                <a:solidFill>
                  <a:srgbClr val="008800"/>
                </a:solidFill>
              </a:rPr>
              <a:t>public</a:t>
            </a:r>
            <a:r>
              <a:rPr lang="pt-BR" sz="1100">
                <a:solidFill>
                  <a:schemeClr val="dk1"/>
                </a:solidFill>
              </a:rPr>
              <a:t> </a:t>
            </a:r>
            <a:r>
              <a:rPr b="1" lang="pt-BR" sz="1100">
                <a:solidFill>
                  <a:srgbClr val="008800"/>
                </a:solidFill>
              </a:rPr>
              <a:t>function</a:t>
            </a:r>
            <a:r>
              <a:rPr lang="pt-BR" sz="1100">
                <a:solidFill>
                  <a:schemeClr val="dk1"/>
                </a:solidFill>
              </a:rPr>
              <a:t> </a:t>
            </a:r>
            <a:r>
              <a:rPr b="1" lang="pt-BR" sz="1100">
                <a:solidFill>
                  <a:srgbClr val="0066BB"/>
                </a:solidFill>
              </a:rPr>
              <a:t>sacar</a:t>
            </a:r>
            <a:r>
              <a:rPr lang="pt-BR" sz="1100">
                <a:solidFill>
                  <a:schemeClr val="dk1"/>
                </a:solidFill>
              </a:rPr>
              <a:t>(float </a:t>
            </a:r>
            <a:r>
              <a:rPr lang="pt-BR" sz="1100">
                <a:solidFill>
                  <a:srgbClr val="996633"/>
                </a:solidFill>
              </a:rPr>
              <a:t>$valor</a:t>
            </a:r>
            <a:r>
              <a:rPr lang="pt-BR" sz="1100">
                <a:solidFill>
                  <a:schemeClr val="dk1"/>
                </a:solidFill>
              </a:rPr>
              <a:t>);</a:t>
            </a:r>
            <a:endParaRPr sz="1100">
              <a:solidFill>
                <a:schemeClr val="dk1"/>
              </a:solidFill>
            </a:endParaRPr>
          </a:p>
          <a:p>
            <a:pPr indent="0" lvl="0" marL="0" rtl="0" algn="l">
              <a:spcBef>
                <a:spcPts val="0"/>
              </a:spcBef>
              <a:spcAft>
                <a:spcPts val="0"/>
              </a:spcAft>
              <a:buNone/>
            </a:pPr>
            <a:r>
              <a:rPr lang="pt-BR" sz="1100">
                <a:solidFill>
                  <a:schemeClr val="dk1"/>
                </a:solidFill>
              </a:rPr>
              <a:t>}</a:t>
            </a:r>
            <a:endParaRPr sz="1100">
              <a:solidFill>
                <a:schemeClr val="dk1"/>
              </a:solidFill>
            </a:endParaRPr>
          </a:p>
          <a:p>
            <a:pPr indent="0" lvl="0" marL="0" rtl="0" algn="l">
              <a:spcBef>
                <a:spcPts val="0"/>
              </a:spcBef>
              <a:spcAft>
                <a:spcPts val="0"/>
              </a:spcAft>
              <a:buNone/>
            </a:pPr>
            <a:r>
              <a:t/>
            </a:r>
            <a:endParaRPr sz="1100">
              <a:solidFill>
                <a:schemeClr val="dk1"/>
              </a:solidFill>
            </a:endParaRPr>
          </a:p>
          <a:p>
            <a:pPr indent="0" lvl="0" marL="0" rtl="0" algn="l">
              <a:spcBef>
                <a:spcPts val="0"/>
              </a:spcBef>
              <a:spcAft>
                <a:spcPts val="0"/>
              </a:spcAft>
              <a:buNone/>
            </a:pPr>
            <a:r>
              <a:rPr b="1" lang="pt-BR" sz="1100">
                <a:solidFill>
                  <a:srgbClr val="008800"/>
                </a:solidFill>
              </a:rPr>
              <a:t>class</a:t>
            </a:r>
            <a:r>
              <a:rPr lang="pt-BR" sz="1100">
                <a:solidFill>
                  <a:schemeClr val="dk1"/>
                </a:solidFill>
              </a:rPr>
              <a:t> </a:t>
            </a:r>
            <a:r>
              <a:rPr b="1" lang="pt-BR" sz="1100">
                <a:solidFill>
                  <a:srgbClr val="BB0066"/>
                </a:solidFill>
              </a:rPr>
              <a:t>TransferenciaBancaria</a:t>
            </a:r>
            <a:r>
              <a:rPr lang="pt-BR" sz="1100">
                <a:solidFill>
                  <a:schemeClr val="dk1"/>
                </a:solidFill>
              </a:rPr>
              <a:t> {</a:t>
            </a:r>
            <a:endParaRPr sz="1100">
              <a:solidFill>
                <a:schemeClr val="dk1"/>
              </a:solidFill>
            </a:endParaRPr>
          </a:p>
          <a:p>
            <a:pPr indent="0" lvl="0" marL="0" rtl="0" algn="l">
              <a:spcBef>
                <a:spcPts val="0"/>
              </a:spcBef>
              <a:spcAft>
                <a:spcPts val="0"/>
              </a:spcAft>
              <a:buNone/>
            </a:pPr>
            <a:r>
              <a:rPr lang="pt-BR" sz="1100">
                <a:solidFill>
                  <a:schemeClr val="dk1"/>
                </a:solidFill>
              </a:rPr>
              <a:t>    </a:t>
            </a:r>
            <a:r>
              <a:rPr b="1" lang="pt-BR" sz="1100">
                <a:solidFill>
                  <a:srgbClr val="008800"/>
                </a:solidFill>
              </a:rPr>
              <a:t>public</a:t>
            </a:r>
            <a:r>
              <a:rPr lang="pt-BR" sz="1100">
                <a:solidFill>
                  <a:schemeClr val="dk1"/>
                </a:solidFill>
              </a:rPr>
              <a:t> </a:t>
            </a:r>
            <a:r>
              <a:rPr b="1" lang="pt-BR" sz="1100">
                <a:solidFill>
                  <a:srgbClr val="008800"/>
                </a:solidFill>
              </a:rPr>
              <a:t>static</a:t>
            </a:r>
            <a:r>
              <a:rPr lang="pt-BR" sz="1100">
                <a:solidFill>
                  <a:schemeClr val="dk1"/>
                </a:solidFill>
              </a:rPr>
              <a:t> </a:t>
            </a:r>
            <a:r>
              <a:rPr b="1" lang="pt-BR" sz="1100">
                <a:solidFill>
                  <a:srgbClr val="008800"/>
                </a:solidFill>
              </a:rPr>
              <a:t>function</a:t>
            </a:r>
            <a:r>
              <a:rPr lang="pt-BR" sz="1100">
                <a:solidFill>
                  <a:schemeClr val="dk1"/>
                </a:solidFill>
              </a:rPr>
              <a:t> </a:t>
            </a:r>
            <a:r>
              <a:rPr b="1" lang="pt-BR" sz="1100">
                <a:solidFill>
                  <a:srgbClr val="0066BB"/>
                </a:solidFill>
              </a:rPr>
              <a:t>transferir</a:t>
            </a:r>
            <a:r>
              <a:rPr lang="pt-BR" sz="1100">
                <a:solidFill>
                  <a:schemeClr val="dk1"/>
                </a:solidFill>
              </a:rPr>
              <a:t>(float </a:t>
            </a:r>
            <a:r>
              <a:rPr lang="pt-BR" sz="1100">
                <a:solidFill>
                  <a:srgbClr val="996633"/>
                </a:solidFill>
              </a:rPr>
              <a:t>$valor</a:t>
            </a:r>
            <a:r>
              <a:rPr lang="pt-BR" sz="1100">
                <a:solidFill>
                  <a:schemeClr val="dk1"/>
                </a:solidFill>
              </a:rPr>
              <a:t>, ContaBancaria </a:t>
            </a:r>
            <a:r>
              <a:rPr lang="pt-BR" sz="1100">
                <a:solidFill>
                  <a:srgbClr val="996633"/>
                </a:solidFill>
              </a:rPr>
              <a:t>$origem</a:t>
            </a:r>
            <a:r>
              <a:rPr lang="pt-BR" sz="1100">
                <a:solidFill>
                  <a:schemeClr val="dk1"/>
                </a:solidFill>
              </a:rPr>
              <a:t>, ContaBancaria </a:t>
            </a:r>
            <a:r>
              <a:rPr lang="pt-BR" sz="1100">
                <a:solidFill>
                  <a:srgbClr val="996633"/>
                </a:solidFill>
              </a:rPr>
              <a:t>$destino</a:t>
            </a:r>
            <a:r>
              <a:rPr lang="pt-BR" sz="1100">
                <a:solidFill>
                  <a:schemeClr val="dk1"/>
                </a:solidFill>
              </a:rPr>
              <a:t>){</a:t>
            </a:r>
            <a:endParaRPr sz="1100">
              <a:solidFill>
                <a:schemeClr val="dk1"/>
              </a:solidFill>
            </a:endParaRPr>
          </a:p>
          <a:p>
            <a:pPr indent="0" lvl="0" marL="0" rtl="0" algn="l">
              <a:spcBef>
                <a:spcPts val="0"/>
              </a:spcBef>
              <a:spcAft>
                <a:spcPts val="0"/>
              </a:spcAft>
              <a:buNone/>
            </a:pPr>
            <a:r>
              <a:rPr lang="pt-BR" sz="1100">
                <a:solidFill>
                  <a:schemeClr val="dk1"/>
                </a:solidFill>
              </a:rPr>
              <a:t>        </a:t>
            </a:r>
            <a:r>
              <a:rPr b="1" lang="pt-BR" sz="1100">
                <a:solidFill>
                  <a:srgbClr val="008800"/>
                </a:solidFill>
              </a:rPr>
              <a:t>if</a:t>
            </a:r>
            <a:r>
              <a:rPr lang="pt-BR" sz="1100">
                <a:solidFill>
                  <a:schemeClr val="dk1"/>
                </a:solidFill>
              </a:rPr>
              <a:t>(</a:t>
            </a:r>
            <a:r>
              <a:rPr lang="pt-BR" sz="1100">
                <a:solidFill>
                  <a:srgbClr val="996633"/>
                </a:solidFill>
              </a:rPr>
              <a:t>$origem</a:t>
            </a:r>
            <a:r>
              <a:rPr lang="pt-BR" sz="1100">
                <a:solidFill>
                  <a:srgbClr val="333333"/>
                </a:solidFill>
              </a:rPr>
              <a:t>-&gt;</a:t>
            </a:r>
            <a:r>
              <a:rPr lang="pt-BR" sz="1100">
                <a:solidFill>
                  <a:srgbClr val="0000CC"/>
                </a:solidFill>
              </a:rPr>
              <a:t>getSaldo</a:t>
            </a:r>
            <a:r>
              <a:rPr lang="pt-BR" sz="1100">
                <a:solidFill>
                  <a:schemeClr val="dk1"/>
                </a:solidFill>
              </a:rPr>
              <a:t>() </a:t>
            </a:r>
            <a:r>
              <a:rPr lang="pt-BR" sz="1100">
                <a:solidFill>
                  <a:srgbClr val="333333"/>
                </a:solidFill>
              </a:rPr>
              <a:t>&gt;=</a:t>
            </a:r>
            <a:r>
              <a:rPr lang="pt-BR" sz="1100">
                <a:solidFill>
                  <a:schemeClr val="dk1"/>
                </a:solidFill>
              </a:rPr>
              <a:t> </a:t>
            </a:r>
            <a:r>
              <a:rPr lang="pt-BR" sz="1100">
                <a:solidFill>
                  <a:srgbClr val="996633"/>
                </a:solidFill>
              </a:rPr>
              <a:t>$valor</a:t>
            </a:r>
            <a:r>
              <a:rPr lang="pt-BR" sz="1100">
                <a:solidFill>
                  <a:schemeClr val="dk1"/>
                </a:solidFill>
              </a:rPr>
              <a:t>){</a:t>
            </a:r>
            <a:endParaRPr sz="1100">
              <a:solidFill>
                <a:schemeClr val="dk1"/>
              </a:solidFill>
            </a:endParaRPr>
          </a:p>
          <a:p>
            <a:pPr indent="0" lvl="0" marL="0" rtl="0" algn="l">
              <a:spcBef>
                <a:spcPts val="0"/>
              </a:spcBef>
              <a:spcAft>
                <a:spcPts val="0"/>
              </a:spcAft>
              <a:buNone/>
            </a:pPr>
            <a:r>
              <a:rPr lang="pt-BR" sz="1100">
                <a:solidFill>
                  <a:schemeClr val="dk1"/>
                </a:solidFill>
              </a:rPr>
              <a:t>            </a:t>
            </a:r>
            <a:r>
              <a:rPr lang="pt-BR" sz="1100">
                <a:solidFill>
                  <a:srgbClr val="996633"/>
                </a:solidFill>
              </a:rPr>
              <a:t>$origem</a:t>
            </a:r>
            <a:r>
              <a:rPr lang="pt-BR" sz="1100">
                <a:solidFill>
                  <a:srgbClr val="333333"/>
                </a:solidFill>
              </a:rPr>
              <a:t>-&gt;</a:t>
            </a:r>
            <a:r>
              <a:rPr lang="pt-BR" sz="1100">
                <a:solidFill>
                  <a:srgbClr val="0000CC"/>
                </a:solidFill>
              </a:rPr>
              <a:t>sacar</a:t>
            </a:r>
            <a:r>
              <a:rPr lang="pt-BR" sz="1100">
                <a:solidFill>
                  <a:schemeClr val="dk1"/>
                </a:solidFill>
              </a:rPr>
              <a:t>(</a:t>
            </a:r>
            <a:r>
              <a:rPr lang="pt-BR" sz="1100">
                <a:solidFill>
                  <a:srgbClr val="996633"/>
                </a:solidFill>
              </a:rPr>
              <a:t>$valor</a:t>
            </a:r>
            <a:r>
              <a:rPr lang="pt-BR" sz="1100">
                <a:solidFill>
                  <a:schemeClr val="dk1"/>
                </a:solidFill>
              </a:rPr>
              <a:t>);</a:t>
            </a:r>
            <a:endParaRPr sz="1100">
              <a:solidFill>
                <a:schemeClr val="dk1"/>
              </a:solidFill>
            </a:endParaRPr>
          </a:p>
          <a:p>
            <a:pPr indent="0" lvl="0" marL="0" rtl="0" algn="l">
              <a:spcBef>
                <a:spcPts val="0"/>
              </a:spcBef>
              <a:spcAft>
                <a:spcPts val="0"/>
              </a:spcAft>
              <a:buNone/>
            </a:pPr>
            <a:r>
              <a:rPr lang="pt-BR" sz="1100">
                <a:solidFill>
                  <a:schemeClr val="dk1"/>
                </a:solidFill>
              </a:rPr>
              <a:t>            </a:t>
            </a:r>
            <a:r>
              <a:rPr lang="pt-BR" sz="1100">
                <a:solidFill>
                  <a:srgbClr val="996633"/>
                </a:solidFill>
              </a:rPr>
              <a:t>$destino</a:t>
            </a:r>
            <a:r>
              <a:rPr lang="pt-BR" sz="1100">
                <a:solidFill>
                  <a:srgbClr val="333333"/>
                </a:solidFill>
              </a:rPr>
              <a:t>-&gt;</a:t>
            </a:r>
            <a:r>
              <a:rPr lang="pt-BR" sz="1100">
                <a:solidFill>
                  <a:srgbClr val="0000CC"/>
                </a:solidFill>
              </a:rPr>
              <a:t>depositar</a:t>
            </a:r>
            <a:r>
              <a:rPr lang="pt-BR" sz="1100">
                <a:solidFill>
                  <a:schemeClr val="dk1"/>
                </a:solidFill>
              </a:rPr>
              <a:t>(</a:t>
            </a:r>
            <a:r>
              <a:rPr lang="pt-BR" sz="1100">
                <a:solidFill>
                  <a:srgbClr val="996633"/>
                </a:solidFill>
              </a:rPr>
              <a:t>$valor</a:t>
            </a:r>
            <a:r>
              <a:rPr lang="pt-BR" sz="1100">
                <a:solidFill>
                  <a:schemeClr val="dk1"/>
                </a:solidFill>
              </a:rPr>
              <a:t>);</a:t>
            </a:r>
            <a:endParaRPr sz="1100">
              <a:solidFill>
                <a:schemeClr val="dk1"/>
              </a:solidFill>
            </a:endParaRPr>
          </a:p>
          <a:p>
            <a:pPr indent="0" lvl="0" marL="0" rtl="0" algn="l">
              <a:spcBef>
                <a:spcPts val="0"/>
              </a:spcBef>
              <a:spcAft>
                <a:spcPts val="0"/>
              </a:spcAft>
              <a:buNone/>
            </a:pPr>
            <a:r>
              <a:rPr lang="pt-BR" sz="1100">
                <a:solidFill>
                  <a:schemeClr val="dk1"/>
                </a:solidFill>
              </a:rPr>
              <a:t>        }</a:t>
            </a:r>
            <a:endParaRPr sz="1100">
              <a:solidFill>
                <a:schemeClr val="dk1"/>
              </a:solidFill>
            </a:endParaRPr>
          </a:p>
          <a:p>
            <a:pPr indent="0" lvl="0" marL="0" rtl="0" algn="l">
              <a:spcBef>
                <a:spcPts val="0"/>
              </a:spcBef>
              <a:spcAft>
                <a:spcPts val="0"/>
              </a:spcAft>
              <a:buNone/>
            </a:pPr>
            <a:r>
              <a:rPr lang="pt-BR" sz="1100">
                <a:solidFill>
                  <a:schemeClr val="dk1"/>
                </a:solidFill>
              </a:rPr>
              <a:t>    }</a:t>
            </a:r>
            <a:endParaRPr sz="1100">
              <a:solidFill>
                <a:schemeClr val="dk1"/>
              </a:solidFill>
            </a:endParaRPr>
          </a:p>
          <a:p>
            <a:pPr indent="0" lvl="0" marL="0" rtl="0" algn="l">
              <a:spcBef>
                <a:spcPts val="0"/>
              </a:spcBef>
              <a:spcAft>
                <a:spcPts val="0"/>
              </a:spcAft>
              <a:buNone/>
            </a:pPr>
            <a:r>
              <a:rPr lang="pt-BR" sz="1100">
                <a:solidFill>
                  <a:schemeClr val="dk1"/>
                </a:solidFill>
              </a:rPr>
              <a:t>}</a:t>
            </a:r>
            <a:endParaRPr sz="1100">
              <a:solidFill>
                <a:schemeClr val="dk1"/>
              </a:solidFill>
            </a:endParaRPr>
          </a:p>
          <a:p>
            <a:pPr indent="0" lvl="0" marL="0" rtl="0" algn="l">
              <a:spcBef>
                <a:spcPts val="0"/>
              </a:spcBef>
              <a:spcAft>
                <a:spcPts val="0"/>
              </a:spcAft>
              <a:buNone/>
            </a:pPr>
            <a:r>
              <a:t/>
            </a:r>
            <a:endParaRPr sz="1100">
              <a:solidFill>
                <a:schemeClr val="dk1"/>
              </a:solidFill>
            </a:endParaRPr>
          </a:p>
          <a:p>
            <a:pPr indent="0" lvl="0" marL="0" rtl="0" algn="l">
              <a:lnSpc>
                <a:spcPct val="125000"/>
              </a:lnSpc>
              <a:spcBef>
                <a:spcPts val="0"/>
              </a:spcBef>
              <a:spcAft>
                <a:spcPts val="0"/>
              </a:spcAft>
              <a:buNone/>
            </a:pPr>
            <a:r>
              <a:t/>
            </a:r>
            <a:endParaRPr sz="1100">
              <a:solidFill>
                <a:schemeClr val="dk1"/>
              </a:solidFill>
            </a:endParaRPr>
          </a:p>
        </p:txBody>
      </p:sp>
      <p:pic>
        <p:nvPicPr>
          <p:cNvPr id="4062" name="Google Shape;4062;p505"/>
          <p:cNvPicPr preferRelativeResize="0"/>
          <p:nvPr/>
        </p:nvPicPr>
        <p:blipFill>
          <a:blip r:embed="rId3">
            <a:alphaModFix/>
          </a:blip>
          <a:stretch>
            <a:fillRect/>
          </a:stretch>
        </p:blipFill>
        <p:spPr>
          <a:xfrm>
            <a:off x="5622025" y="1563450"/>
            <a:ext cx="1857375" cy="2600325"/>
          </a:xfrm>
          <a:prstGeom prst="rect">
            <a:avLst/>
          </a:prstGeom>
          <a:noFill/>
          <a:ln>
            <a:noFill/>
          </a:ln>
        </p:spPr>
      </p:pic>
    </p:spTree>
  </p:cSld>
  <p:clrMapOvr>
    <a:masterClrMapping/>
  </p:clrMapOvr>
</p:sld>
</file>

<file path=ppt/slides/slide4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6" name="Shape 4066"/>
        <p:cNvGrpSpPr/>
        <p:nvPr/>
      </p:nvGrpSpPr>
      <p:grpSpPr>
        <a:xfrm>
          <a:off x="0" y="0"/>
          <a:ext cx="0" cy="0"/>
          <a:chOff x="0" y="0"/>
          <a:chExt cx="0" cy="0"/>
        </a:xfrm>
      </p:grpSpPr>
      <p:sp>
        <p:nvSpPr>
          <p:cNvPr id="4067" name="Google Shape;4067;p50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Adapter (exemplo - parte 2)</a:t>
            </a:r>
            <a:endParaRPr/>
          </a:p>
        </p:txBody>
      </p:sp>
      <p:sp>
        <p:nvSpPr>
          <p:cNvPr id="4068" name="Google Shape;4068;p506"/>
          <p:cNvSpPr txBox="1"/>
          <p:nvPr/>
        </p:nvSpPr>
        <p:spPr>
          <a:xfrm>
            <a:off x="311700" y="1149725"/>
            <a:ext cx="4438500" cy="36852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pt-BR" sz="900">
                <a:solidFill>
                  <a:srgbClr val="008800"/>
                </a:solidFill>
              </a:rPr>
              <a:t>abstract</a:t>
            </a:r>
            <a:r>
              <a:rPr lang="pt-BR" sz="900">
                <a:solidFill>
                  <a:schemeClr val="dk1"/>
                </a:solidFill>
              </a:rPr>
              <a:t> </a:t>
            </a:r>
            <a:r>
              <a:rPr b="1" lang="pt-BR" sz="900">
                <a:solidFill>
                  <a:srgbClr val="008800"/>
                </a:solidFill>
              </a:rPr>
              <a:t>class</a:t>
            </a:r>
            <a:r>
              <a:rPr lang="pt-BR" sz="900">
                <a:solidFill>
                  <a:schemeClr val="dk1"/>
                </a:solidFill>
              </a:rPr>
              <a:t> </a:t>
            </a:r>
            <a:r>
              <a:rPr b="1" lang="pt-BR" sz="900">
                <a:solidFill>
                  <a:srgbClr val="BB0066"/>
                </a:solidFill>
              </a:rPr>
              <a:t>AbstractContaBancariaNacional</a:t>
            </a:r>
            <a:r>
              <a:rPr lang="pt-BR" sz="900">
                <a:solidFill>
                  <a:schemeClr val="dk1"/>
                </a:solidFill>
              </a:rPr>
              <a:t> </a:t>
            </a:r>
            <a:r>
              <a:rPr b="1" lang="pt-BR" sz="900">
                <a:solidFill>
                  <a:srgbClr val="008800"/>
                </a:solidFill>
              </a:rPr>
              <a:t>implements</a:t>
            </a:r>
            <a:r>
              <a:rPr lang="pt-BR" sz="900">
                <a:solidFill>
                  <a:schemeClr val="dk1"/>
                </a:solidFill>
              </a:rPr>
              <a:t> ContaBancaria {</a:t>
            </a:r>
            <a:endParaRPr sz="900">
              <a:solidFill>
                <a:schemeClr val="dk1"/>
              </a:solidFill>
            </a:endParaRPr>
          </a:p>
          <a:p>
            <a:pPr indent="0" lvl="0" marL="0" rtl="0" algn="l">
              <a:spcBef>
                <a:spcPts val="0"/>
              </a:spcBef>
              <a:spcAft>
                <a:spcPts val="0"/>
              </a:spcAft>
              <a:buNone/>
            </a:pPr>
            <a:r>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private</a:t>
            </a:r>
            <a:r>
              <a:rPr lang="pt-BR" sz="900">
                <a:solidFill>
                  <a:schemeClr val="dk1"/>
                </a:solidFill>
              </a:rPr>
              <a:t> float </a:t>
            </a:r>
            <a:r>
              <a:rPr lang="pt-BR" sz="900">
                <a:solidFill>
                  <a:srgbClr val="996633"/>
                </a:solidFill>
              </a:rPr>
              <a:t>$saldo</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private</a:t>
            </a:r>
            <a:r>
              <a:rPr lang="pt-BR" sz="900">
                <a:solidFill>
                  <a:schemeClr val="dk1"/>
                </a:solidFill>
              </a:rPr>
              <a:t> bool  </a:t>
            </a:r>
            <a:r>
              <a:rPr lang="pt-BR" sz="900">
                <a:solidFill>
                  <a:srgbClr val="996633"/>
                </a:solidFill>
              </a:rPr>
              <a:t>$temChequeEspecial</a:t>
            </a:r>
            <a:r>
              <a:rPr lang="pt-BR" sz="900">
                <a:solidFill>
                  <a:schemeClr val="dk1"/>
                </a:solidFill>
              </a:rPr>
              <a:t>;</a:t>
            </a:r>
            <a:endParaRPr sz="900">
              <a:solidFill>
                <a:schemeClr val="dk1"/>
              </a:solidFill>
            </a:endParaRPr>
          </a:p>
          <a:p>
            <a:pPr indent="0" lvl="0" marL="0" rtl="0" algn="l">
              <a:spcBef>
                <a:spcPts val="0"/>
              </a:spcBef>
              <a:spcAft>
                <a:spcPts val="0"/>
              </a:spcAft>
              <a:buNone/>
            </a:pPr>
            <a:r>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public</a:t>
            </a:r>
            <a:r>
              <a:rPr lang="pt-BR" sz="900">
                <a:solidFill>
                  <a:schemeClr val="dk1"/>
                </a:solidFill>
              </a:rPr>
              <a:t> </a:t>
            </a:r>
            <a:r>
              <a:rPr b="1" lang="pt-BR" sz="900">
                <a:solidFill>
                  <a:srgbClr val="008800"/>
                </a:solidFill>
              </a:rPr>
              <a:t>function</a:t>
            </a:r>
            <a:r>
              <a:rPr lang="pt-BR" sz="900">
                <a:solidFill>
                  <a:schemeClr val="dk1"/>
                </a:solidFill>
              </a:rPr>
              <a:t> </a:t>
            </a:r>
            <a:r>
              <a:rPr b="1" lang="pt-BR" sz="900">
                <a:solidFill>
                  <a:srgbClr val="0066BB"/>
                </a:solidFill>
              </a:rPr>
              <a:t>__construct</a:t>
            </a:r>
            <a:r>
              <a:rPr lang="pt-BR" sz="900">
                <a:solidFill>
                  <a:schemeClr val="dk1"/>
                </a:solidFill>
              </a:rPr>
              <a:t>(float </a:t>
            </a:r>
            <a:r>
              <a:rPr lang="pt-BR" sz="900">
                <a:solidFill>
                  <a:srgbClr val="996633"/>
                </a:solidFill>
              </a:rPr>
              <a:t>$saldo</a:t>
            </a: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        </a:t>
            </a:r>
            <a:r>
              <a:rPr lang="pt-BR" sz="900">
                <a:solidFill>
                  <a:srgbClr val="996633"/>
                </a:solidFill>
              </a:rPr>
              <a:t>$this</a:t>
            </a:r>
            <a:r>
              <a:rPr lang="pt-BR" sz="900">
                <a:solidFill>
                  <a:srgbClr val="333333"/>
                </a:solidFill>
              </a:rPr>
              <a:t>-&gt;</a:t>
            </a:r>
            <a:r>
              <a:rPr lang="pt-BR" sz="900">
                <a:solidFill>
                  <a:srgbClr val="0000CC"/>
                </a:solidFill>
              </a:rPr>
              <a:t>saldo</a:t>
            </a:r>
            <a:r>
              <a:rPr lang="pt-BR" sz="900">
                <a:solidFill>
                  <a:schemeClr val="dk1"/>
                </a:solidFill>
              </a:rPr>
              <a:t> </a:t>
            </a:r>
            <a:r>
              <a:rPr lang="pt-BR" sz="900">
                <a:solidFill>
                  <a:srgbClr val="333333"/>
                </a:solidFill>
              </a:rPr>
              <a:t>=</a:t>
            </a:r>
            <a:r>
              <a:rPr lang="pt-BR" sz="900">
                <a:solidFill>
                  <a:schemeClr val="dk1"/>
                </a:solidFill>
              </a:rPr>
              <a:t> </a:t>
            </a:r>
            <a:r>
              <a:rPr lang="pt-BR" sz="900">
                <a:solidFill>
                  <a:srgbClr val="996633"/>
                </a:solidFill>
              </a:rPr>
              <a:t>$saldo</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public</a:t>
            </a:r>
            <a:r>
              <a:rPr lang="pt-BR" sz="900">
                <a:solidFill>
                  <a:schemeClr val="dk1"/>
                </a:solidFill>
              </a:rPr>
              <a:t> </a:t>
            </a:r>
            <a:r>
              <a:rPr b="1" lang="pt-BR" sz="900">
                <a:solidFill>
                  <a:srgbClr val="008800"/>
                </a:solidFill>
              </a:rPr>
              <a:t>function</a:t>
            </a:r>
            <a:r>
              <a:rPr lang="pt-BR" sz="900">
                <a:solidFill>
                  <a:schemeClr val="dk1"/>
                </a:solidFill>
              </a:rPr>
              <a:t> </a:t>
            </a:r>
            <a:r>
              <a:rPr b="1" lang="pt-BR" sz="900">
                <a:solidFill>
                  <a:srgbClr val="0066BB"/>
                </a:solidFill>
              </a:rPr>
              <a:t>getSaldo</a:t>
            </a:r>
            <a:r>
              <a:rPr lang="pt-BR" sz="900">
                <a:solidFill>
                  <a:schemeClr val="dk1"/>
                </a:solidFill>
              </a:rPr>
              <a:t>()</a:t>
            </a:r>
            <a:r>
              <a:rPr lang="pt-BR" sz="900">
                <a:solidFill>
                  <a:srgbClr val="333333"/>
                </a:solidFill>
              </a:rPr>
              <a:t>:</a:t>
            </a:r>
            <a:r>
              <a:rPr lang="pt-BR" sz="900">
                <a:solidFill>
                  <a:schemeClr val="dk1"/>
                </a:solidFill>
              </a:rPr>
              <a:t> float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return</a:t>
            </a:r>
            <a:r>
              <a:rPr lang="pt-BR" sz="900">
                <a:solidFill>
                  <a:schemeClr val="dk1"/>
                </a:solidFill>
              </a:rPr>
              <a:t> </a:t>
            </a:r>
            <a:r>
              <a:rPr lang="pt-BR" sz="900">
                <a:solidFill>
                  <a:srgbClr val="996633"/>
                </a:solidFill>
              </a:rPr>
              <a:t>$this</a:t>
            </a:r>
            <a:r>
              <a:rPr lang="pt-BR" sz="900">
                <a:solidFill>
                  <a:srgbClr val="333333"/>
                </a:solidFill>
              </a:rPr>
              <a:t>-&gt;</a:t>
            </a:r>
            <a:r>
              <a:rPr lang="pt-BR" sz="900">
                <a:solidFill>
                  <a:srgbClr val="0000CC"/>
                </a:solidFill>
              </a:rPr>
              <a:t>saldo</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public</a:t>
            </a:r>
            <a:r>
              <a:rPr lang="pt-BR" sz="900">
                <a:solidFill>
                  <a:schemeClr val="dk1"/>
                </a:solidFill>
              </a:rPr>
              <a:t> </a:t>
            </a:r>
            <a:r>
              <a:rPr b="1" lang="pt-BR" sz="900">
                <a:solidFill>
                  <a:srgbClr val="008800"/>
                </a:solidFill>
              </a:rPr>
              <a:t>function</a:t>
            </a:r>
            <a:r>
              <a:rPr lang="pt-BR" sz="900">
                <a:solidFill>
                  <a:schemeClr val="dk1"/>
                </a:solidFill>
              </a:rPr>
              <a:t> </a:t>
            </a:r>
            <a:r>
              <a:rPr b="1" lang="pt-BR" sz="900">
                <a:solidFill>
                  <a:srgbClr val="0066BB"/>
                </a:solidFill>
              </a:rPr>
              <a:t>temChequeEspecial</a:t>
            </a:r>
            <a:r>
              <a:rPr lang="pt-BR" sz="900">
                <a:solidFill>
                  <a:schemeClr val="dk1"/>
                </a:solidFill>
              </a:rPr>
              <a:t>()</a:t>
            </a:r>
            <a:r>
              <a:rPr lang="pt-BR" sz="900">
                <a:solidFill>
                  <a:srgbClr val="333333"/>
                </a:solidFill>
              </a:rPr>
              <a:t>:</a:t>
            </a:r>
            <a:r>
              <a:rPr lang="pt-BR" sz="900">
                <a:solidFill>
                  <a:schemeClr val="dk1"/>
                </a:solidFill>
              </a:rPr>
              <a:t> bool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return</a:t>
            </a:r>
            <a:r>
              <a:rPr lang="pt-BR" sz="900">
                <a:solidFill>
                  <a:schemeClr val="dk1"/>
                </a:solidFill>
              </a:rPr>
              <a:t> </a:t>
            </a:r>
            <a:r>
              <a:rPr lang="pt-BR" sz="900">
                <a:solidFill>
                  <a:srgbClr val="996633"/>
                </a:solidFill>
              </a:rPr>
              <a:t>$this</a:t>
            </a:r>
            <a:r>
              <a:rPr lang="pt-BR" sz="900">
                <a:solidFill>
                  <a:srgbClr val="333333"/>
                </a:solidFill>
              </a:rPr>
              <a:t>-&gt;</a:t>
            </a:r>
            <a:r>
              <a:rPr lang="pt-BR" sz="900">
                <a:solidFill>
                  <a:srgbClr val="0000CC"/>
                </a:solidFill>
              </a:rPr>
              <a:t>temChequeEspecial</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public</a:t>
            </a:r>
            <a:r>
              <a:rPr lang="pt-BR" sz="900">
                <a:solidFill>
                  <a:schemeClr val="dk1"/>
                </a:solidFill>
              </a:rPr>
              <a:t> </a:t>
            </a:r>
            <a:r>
              <a:rPr b="1" lang="pt-BR" sz="900">
                <a:solidFill>
                  <a:srgbClr val="008800"/>
                </a:solidFill>
              </a:rPr>
              <a:t>function</a:t>
            </a:r>
            <a:r>
              <a:rPr lang="pt-BR" sz="900">
                <a:solidFill>
                  <a:schemeClr val="dk1"/>
                </a:solidFill>
              </a:rPr>
              <a:t> </a:t>
            </a:r>
            <a:r>
              <a:rPr b="1" lang="pt-BR" sz="900">
                <a:solidFill>
                  <a:srgbClr val="0066BB"/>
                </a:solidFill>
              </a:rPr>
              <a:t>setChequeEspecial</a:t>
            </a:r>
            <a:r>
              <a:rPr lang="pt-BR" sz="900">
                <a:solidFill>
                  <a:schemeClr val="dk1"/>
                </a:solidFill>
              </a:rPr>
              <a:t>(bool </a:t>
            </a:r>
            <a:r>
              <a:rPr lang="pt-BR" sz="900">
                <a:solidFill>
                  <a:srgbClr val="996633"/>
                </a:solidFill>
              </a:rPr>
              <a:t>$temChequeEspecial</a:t>
            </a: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        </a:t>
            </a:r>
            <a:r>
              <a:rPr lang="pt-BR" sz="900">
                <a:solidFill>
                  <a:srgbClr val="996633"/>
                </a:solidFill>
              </a:rPr>
              <a:t>$this</a:t>
            </a:r>
            <a:r>
              <a:rPr lang="pt-BR" sz="900">
                <a:solidFill>
                  <a:srgbClr val="333333"/>
                </a:solidFill>
              </a:rPr>
              <a:t>-&gt;</a:t>
            </a:r>
            <a:r>
              <a:rPr lang="pt-BR" sz="900">
                <a:solidFill>
                  <a:srgbClr val="0000CC"/>
                </a:solidFill>
              </a:rPr>
              <a:t>temChequeEspecial</a:t>
            </a:r>
            <a:r>
              <a:rPr lang="pt-BR" sz="900">
                <a:solidFill>
                  <a:schemeClr val="dk1"/>
                </a:solidFill>
              </a:rPr>
              <a:t> </a:t>
            </a:r>
            <a:r>
              <a:rPr lang="pt-BR" sz="900">
                <a:solidFill>
                  <a:srgbClr val="333333"/>
                </a:solidFill>
              </a:rPr>
              <a:t>=</a:t>
            </a:r>
            <a:r>
              <a:rPr lang="pt-BR" sz="900">
                <a:solidFill>
                  <a:schemeClr val="dk1"/>
                </a:solidFill>
              </a:rPr>
              <a:t> </a:t>
            </a:r>
            <a:r>
              <a:rPr lang="pt-BR" sz="900">
                <a:solidFill>
                  <a:srgbClr val="996633"/>
                </a:solidFill>
              </a:rPr>
              <a:t>$temChequeEspecial</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public</a:t>
            </a:r>
            <a:r>
              <a:rPr lang="pt-BR" sz="900">
                <a:solidFill>
                  <a:schemeClr val="dk1"/>
                </a:solidFill>
              </a:rPr>
              <a:t> </a:t>
            </a:r>
            <a:r>
              <a:rPr b="1" lang="pt-BR" sz="900">
                <a:solidFill>
                  <a:srgbClr val="008800"/>
                </a:solidFill>
              </a:rPr>
              <a:t>function</a:t>
            </a:r>
            <a:r>
              <a:rPr lang="pt-BR" sz="900">
                <a:solidFill>
                  <a:schemeClr val="dk1"/>
                </a:solidFill>
              </a:rPr>
              <a:t> </a:t>
            </a:r>
            <a:r>
              <a:rPr b="1" lang="pt-BR" sz="900">
                <a:solidFill>
                  <a:srgbClr val="0066BB"/>
                </a:solidFill>
              </a:rPr>
              <a:t>depositar</a:t>
            </a:r>
            <a:r>
              <a:rPr lang="pt-BR" sz="900">
                <a:solidFill>
                  <a:schemeClr val="dk1"/>
                </a:solidFill>
              </a:rPr>
              <a:t>(float </a:t>
            </a:r>
            <a:r>
              <a:rPr lang="pt-BR" sz="900">
                <a:solidFill>
                  <a:srgbClr val="996633"/>
                </a:solidFill>
              </a:rPr>
              <a:t>$valor</a:t>
            </a: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        </a:t>
            </a:r>
            <a:r>
              <a:rPr lang="pt-BR" sz="900">
                <a:solidFill>
                  <a:srgbClr val="996633"/>
                </a:solidFill>
              </a:rPr>
              <a:t>$this</a:t>
            </a:r>
            <a:r>
              <a:rPr lang="pt-BR" sz="900">
                <a:solidFill>
                  <a:srgbClr val="333333"/>
                </a:solidFill>
              </a:rPr>
              <a:t>-&gt;</a:t>
            </a:r>
            <a:r>
              <a:rPr lang="pt-BR" sz="900">
                <a:solidFill>
                  <a:srgbClr val="0000CC"/>
                </a:solidFill>
              </a:rPr>
              <a:t>saldo</a:t>
            </a:r>
            <a:r>
              <a:rPr lang="pt-BR" sz="900">
                <a:solidFill>
                  <a:schemeClr val="dk1"/>
                </a:solidFill>
              </a:rPr>
              <a:t> </a:t>
            </a:r>
            <a:r>
              <a:rPr lang="pt-BR" sz="900">
                <a:solidFill>
                  <a:srgbClr val="333333"/>
                </a:solidFill>
              </a:rPr>
              <a:t>+=</a:t>
            </a:r>
            <a:r>
              <a:rPr lang="pt-BR" sz="900">
                <a:solidFill>
                  <a:schemeClr val="dk1"/>
                </a:solidFill>
              </a:rPr>
              <a:t> </a:t>
            </a:r>
            <a:r>
              <a:rPr lang="pt-BR" sz="900">
                <a:solidFill>
                  <a:srgbClr val="996633"/>
                </a:solidFill>
              </a:rPr>
              <a:t>$valor</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public</a:t>
            </a:r>
            <a:r>
              <a:rPr lang="pt-BR" sz="900">
                <a:solidFill>
                  <a:schemeClr val="dk1"/>
                </a:solidFill>
              </a:rPr>
              <a:t> </a:t>
            </a:r>
            <a:r>
              <a:rPr b="1" lang="pt-BR" sz="900">
                <a:solidFill>
                  <a:srgbClr val="008800"/>
                </a:solidFill>
              </a:rPr>
              <a:t>function</a:t>
            </a:r>
            <a:r>
              <a:rPr lang="pt-BR" sz="900">
                <a:solidFill>
                  <a:schemeClr val="dk1"/>
                </a:solidFill>
              </a:rPr>
              <a:t> </a:t>
            </a:r>
            <a:r>
              <a:rPr b="1" lang="pt-BR" sz="900">
                <a:solidFill>
                  <a:srgbClr val="0066BB"/>
                </a:solidFill>
              </a:rPr>
              <a:t>sacar</a:t>
            </a:r>
            <a:r>
              <a:rPr lang="pt-BR" sz="900">
                <a:solidFill>
                  <a:schemeClr val="dk1"/>
                </a:solidFill>
              </a:rPr>
              <a:t>(float </a:t>
            </a:r>
            <a:r>
              <a:rPr lang="pt-BR" sz="900">
                <a:solidFill>
                  <a:srgbClr val="996633"/>
                </a:solidFill>
              </a:rPr>
              <a:t>$valor</a:t>
            </a: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if</a:t>
            </a:r>
            <a:r>
              <a:rPr lang="pt-BR" sz="900">
                <a:solidFill>
                  <a:schemeClr val="dk1"/>
                </a:solidFill>
              </a:rPr>
              <a:t> (</a:t>
            </a:r>
            <a:r>
              <a:rPr lang="pt-BR" sz="900">
                <a:solidFill>
                  <a:srgbClr val="996633"/>
                </a:solidFill>
              </a:rPr>
              <a:t>$this</a:t>
            </a:r>
            <a:r>
              <a:rPr lang="pt-BR" sz="900">
                <a:solidFill>
                  <a:srgbClr val="333333"/>
                </a:solidFill>
              </a:rPr>
              <a:t>-&gt;</a:t>
            </a:r>
            <a:r>
              <a:rPr lang="pt-BR" sz="900">
                <a:solidFill>
                  <a:srgbClr val="0000CC"/>
                </a:solidFill>
              </a:rPr>
              <a:t>saldo</a:t>
            </a:r>
            <a:r>
              <a:rPr lang="pt-BR" sz="900">
                <a:solidFill>
                  <a:schemeClr val="dk1"/>
                </a:solidFill>
              </a:rPr>
              <a:t> </a:t>
            </a:r>
            <a:r>
              <a:rPr lang="pt-BR" sz="900">
                <a:solidFill>
                  <a:srgbClr val="333333"/>
                </a:solidFill>
              </a:rPr>
              <a:t>&gt;=</a:t>
            </a:r>
            <a:r>
              <a:rPr lang="pt-BR" sz="900">
                <a:solidFill>
                  <a:schemeClr val="dk1"/>
                </a:solidFill>
              </a:rPr>
              <a:t> </a:t>
            </a:r>
            <a:r>
              <a:rPr lang="pt-BR" sz="900">
                <a:solidFill>
                  <a:srgbClr val="996633"/>
                </a:solidFill>
              </a:rPr>
              <a:t>$valor</a:t>
            </a:r>
            <a:r>
              <a:rPr lang="pt-BR" sz="900">
                <a:solidFill>
                  <a:schemeClr val="dk1"/>
                </a:solidFill>
              </a:rPr>
              <a:t> </a:t>
            </a:r>
            <a:r>
              <a:rPr lang="pt-BR" sz="900">
                <a:solidFill>
                  <a:srgbClr val="333333"/>
                </a:solidFill>
              </a:rPr>
              <a:t>||</a:t>
            </a:r>
            <a:r>
              <a:rPr lang="pt-BR" sz="900">
                <a:solidFill>
                  <a:schemeClr val="dk1"/>
                </a:solidFill>
              </a:rPr>
              <a:t> </a:t>
            </a:r>
            <a:r>
              <a:rPr lang="pt-BR" sz="900">
                <a:solidFill>
                  <a:srgbClr val="996633"/>
                </a:solidFill>
              </a:rPr>
              <a:t>$this</a:t>
            </a:r>
            <a:r>
              <a:rPr lang="pt-BR" sz="900">
                <a:solidFill>
                  <a:srgbClr val="333333"/>
                </a:solidFill>
              </a:rPr>
              <a:t>-&gt;</a:t>
            </a:r>
            <a:r>
              <a:rPr lang="pt-BR" sz="900">
                <a:solidFill>
                  <a:srgbClr val="0000CC"/>
                </a:solidFill>
              </a:rPr>
              <a:t>temChequeEspecial</a:t>
            </a: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            </a:t>
            </a:r>
            <a:r>
              <a:rPr lang="pt-BR" sz="900">
                <a:solidFill>
                  <a:srgbClr val="996633"/>
                </a:solidFill>
              </a:rPr>
              <a:t>$this</a:t>
            </a:r>
            <a:r>
              <a:rPr lang="pt-BR" sz="900">
                <a:solidFill>
                  <a:srgbClr val="333333"/>
                </a:solidFill>
              </a:rPr>
              <a:t>-&gt;</a:t>
            </a:r>
            <a:r>
              <a:rPr lang="pt-BR" sz="900">
                <a:solidFill>
                  <a:srgbClr val="0000CC"/>
                </a:solidFill>
              </a:rPr>
              <a:t>saldo</a:t>
            </a:r>
            <a:r>
              <a:rPr lang="pt-BR" sz="900">
                <a:solidFill>
                  <a:schemeClr val="dk1"/>
                </a:solidFill>
              </a:rPr>
              <a:t> </a:t>
            </a:r>
            <a:r>
              <a:rPr lang="pt-BR" sz="900">
                <a:solidFill>
                  <a:srgbClr val="333333"/>
                </a:solidFill>
              </a:rPr>
              <a:t>-=</a:t>
            </a:r>
            <a:r>
              <a:rPr lang="pt-BR" sz="900">
                <a:solidFill>
                  <a:schemeClr val="dk1"/>
                </a:solidFill>
              </a:rPr>
              <a:t> </a:t>
            </a:r>
            <a:r>
              <a:rPr lang="pt-BR" sz="900">
                <a:solidFill>
                  <a:srgbClr val="996633"/>
                </a:solidFill>
              </a:rPr>
              <a:t>$valor</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    }</a:t>
            </a:r>
            <a:endParaRPr sz="900">
              <a:solidFill>
                <a:schemeClr val="dk1"/>
              </a:solidFill>
            </a:endParaRPr>
          </a:p>
          <a:p>
            <a:pPr indent="0" lvl="0" marL="0" rtl="0" algn="l">
              <a:lnSpc>
                <a:spcPct val="125000"/>
              </a:lnSpc>
              <a:spcBef>
                <a:spcPts val="0"/>
              </a:spcBef>
              <a:spcAft>
                <a:spcPts val="0"/>
              </a:spcAft>
              <a:buNone/>
            </a:pPr>
            <a:r>
              <a:rPr lang="pt-BR" sz="900">
                <a:solidFill>
                  <a:schemeClr val="dk1"/>
                </a:solidFill>
              </a:rPr>
              <a:t>}</a:t>
            </a:r>
            <a:endParaRPr sz="900">
              <a:solidFill>
                <a:schemeClr val="dk1"/>
              </a:solidFill>
            </a:endParaRPr>
          </a:p>
        </p:txBody>
      </p:sp>
      <p:pic>
        <p:nvPicPr>
          <p:cNvPr id="4069" name="Google Shape;4069;p506"/>
          <p:cNvPicPr preferRelativeResize="0"/>
          <p:nvPr/>
        </p:nvPicPr>
        <p:blipFill>
          <a:blip r:embed="rId3">
            <a:alphaModFix/>
          </a:blip>
          <a:stretch>
            <a:fillRect/>
          </a:stretch>
        </p:blipFill>
        <p:spPr>
          <a:xfrm>
            <a:off x="6121800" y="1170125"/>
            <a:ext cx="1724746" cy="3820975"/>
          </a:xfrm>
          <a:prstGeom prst="rect">
            <a:avLst/>
          </a:prstGeom>
          <a:noFill/>
          <a:ln>
            <a:noFill/>
          </a:ln>
        </p:spPr>
      </p:pic>
    </p:spTree>
  </p:cSld>
  <p:clrMapOvr>
    <a:masterClrMapping/>
  </p:clrMapOvr>
</p:sld>
</file>

<file path=ppt/slides/slide4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3" name="Shape 4073"/>
        <p:cNvGrpSpPr/>
        <p:nvPr/>
      </p:nvGrpSpPr>
      <p:grpSpPr>
        <a:xfrm>
          <a:off x="0" y="0"/>
          <a:ext cx="0" cy="0"/>
          <a:chOff x="0" y="0"/>
          <a:chExt cx="0" cy="0"/>
        </a:xfrm>
      </p:grpSpPr>
      <p:sp>
        <p:nvSpPr>
          <p:cNvPr id="4074" name="Google Shape;4074;p50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Adapter (exemplo - parte 3)</a:t>
            </a:r>
            <a:endParaRPr/>
          </a:p>
        </p:txBody>
      </p:sp>
      <p:sp>
        <p:nvSpPr>
          <p:cNvPr id="4075" name="Google Shape;4075;p507"/>
          <p:cNvSpPr txBox="1"/>
          <p:nvPr/>
        </p:nvSpPr>
        <p:spPr>
          <a:xfrm>
            <a:off x="311700" y="1200150"/>
            <a:ext cx="4014900" cy="36147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pt-BR" sz="900">
                <a:solidFill>
                  <a:srgbClr val="008800"/>
                </a:solidFill>
              </a:rPr>
              <a:t>class</a:t>
            </a:r>
            <a:r>
              <a:rPr lang="pt-BR" sz="900">
                <a:solidFill>
                  <a:schemeClr val="dk1"/>
                </a:solidFill>
              </a:rPr>
              <a:t> </a:t>
            </a:r>
            <a:r>
              <a:rPr b="1" lang="pt-BR" sz="900">
                <a:solidFill>
                  <a:srgbClr val="BB0066"/>
                </a:solidFill>
              </a:rPr>
              <a:t>PlatinumContaBancaria</a:t>
            </a:r>
            <a:r>
              <a:rPr lang="pt-BR" sz="900">
                <a:solidFill>
                  <a:schemeClr val="dk1"/>
                </a:solidFill>
              </a:rPr>
              <a:t> </a:t>
            </a:r>
            <a:r>
              <a:rPr b="1" lang="pt-BR" sz="900">
                <a:solidFill>
                  <a:srgbClr val="008800"/>
                </a:solidFill>
              </a:rPr>
              <a:t>extends</a:t>
            </a:r>
            <a:r>
              <a:rPr lang="pt-BR" sz="900">
                <a:solidFill>
                  <a:schemeClr val="dk1"/>
                </a:solidFill>
              </a:rPr>
              <a:t> AbstractContaBancariaNacional {</a:t>
            </a:r>
            <a:endParaRPr sz="900">
              <a:solidFill>
                <a:schemeClr val="dk1"/>
              </a:solidFill>
            </a:endParaRPr>
          </a:p>
          <a:p>
            <a:pPr indent="0" lvl="0" marL="0" rtl="0" algn="l">
              <a:spcBef>
                <a:spcPts val="0"/>
              </a:spcBef>
              <a:spcAft>
                <a:spcPts val="0"/>
              </a:spcAft>
              <a:buNone/>
            </a:pPr>
            <a:r>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public</a:t>
            </a:r>
            <a:r>
              <a:rPr lang="pt-BR" sz="900">
                <a:solidFill>
                  <a:schemeClr val="dk1"/>
                </a:solidFill>
              </a:rPr>
              <a:t> </a:t>
            </a:r>
            <a:r>
              <a:rPr b="1" lang="pt-BR" sz="900">
                <a:solidFill>
                  <a:srgbClr val="008800"/>
                </a:solidFill>
              </a:rPr>
              <a:t>function</a:t>
            </a:r>
            <a:r>
              <a:rPr lang="pt-BR" sz="900">
                <a:solidFill>
                  <a:schemeClr val="dk1"/>
                </a:solidFill>
              </a:rPr>
              <a:t> </a:t>
            </a:r>
            <a:r>
              <a:rPr b="1" lang="pt-BR" sz="900">
                <a:solidFill>
                  <a:srgbClr val="0066BB"/>
                </a:solidFill>
              </a:rPr>
              <a:t>__construct</a:t>
            </a:r>
            <a:r>
              <a:rPr lang="pt-BR" sz="900">
                <a:solidFill>
                  <a:schemeClr val="dk1"/>
                </a:solidFill>
              </a:rPr>
              <a:t>(float </a:t>
            </a:r>
            <a:r>
              <a:rPr lang="pt-BR" sz="900">
                <a:solidFill>
                  <a:srgbClr val="996633"/>
                </a:solidFill>
              </a:rPr>
              <a:t>$saldo</a:t>
            </a: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parent</a:t>
            </a:r>
            <a:r>
              <a:rPr lang="pt-BR" sz="900">
                <a:solidFill>
                  <a:srgbClr val="333333"/>
                </a:solidFill>
              </a:rPr>
              <a:t>::</a:t>
            </a:r>
            <a:r>
              <a:rPr lang="pt-BR" sz="900">
                <a:solidFill>
                  <a:srgbClr val="0000CC"/>
                </a:solidFill>
              </a:rPr>
              <a:t>__construct</a:t>
            </a:r>
            <a:r>
              <a:rPr lang="pt-BR" sz="900">
                <a:solidFill>
                  <a:schemeClr val="dk1"/>
                </a:solidFill>
              </a:rPr>
              <a:t>(</a:t>
            </a:r>
            <a:r>
              <a:rPr lang="pt-BR" sz="900">
                <a:solidFill>
                  <a:srgbClr val="996633"/>
                </a:solidFill>
              </a:rPr>
              <a:t>$saldo</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r>
              <a:rPr lang="pt-BR" sz="900">
                <a:solidFill>
                  <a:srgbClr val="996633"/>
                </a:solidFill>
              </a:rPr>
              <a:t>$this</a:t>
            </a:r>
            <a:r>
              <a:rPr lang="pt-BR" sz="900">
                <a:solidFill>
                  <a:srgbClr val="333333"/>
                </a:solidFill>
              </a:rPr>
              <a:t>-&gt;</a:t>
            </a:r>
            <a:r>
              <a:rPr lang="pt-BR" sz="900">
                <a:solidFill>
                  <a:srgbClr val="0000CC"/>
                </a:solidFill>
              </a:rPr>
              <a:t>setChequeEspecial</a:t>
            </a:r>
            <a:r>
              <a:rPr lang="pt-BR" sz="900">
                <a:solidFill>
                  <a:schemeClr val="dk1"/>
                </a:solidFill>
              </a:rPr>
              <a:t>(</a:t>
            </a:r>
            <a:r>
              <a:rPr b="1" lang="pt-BR" sz="900">
                <a:solidFill>
                  <a:srgbClr val="008800"/>
                </a:solidFill>
              </a:rPr>
              <a:t>true</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endParaRPr sz="900">
              <a:solidFill>
                <a:schemeClr val="dk1"/>
              </a:solidFill>
            </a:endParaRPr>
          </a:p>
          <a:p>
            <a:pPr indent="0" lvl="0" marL="0" rtl="0" algn="l">
              <a:spcBef>
                <a:spcPts val="0"/>
              </a:spcBef>
              <a:spcAft>
                <a:spcPts val="0"/>
              </a:spcAft>
              <a:buNone/>
            </a:pPr>
            <a:r>
              <a:t/>
            </a:r>
            <a:endParaRPr sz="900">
              <a:solidFill>
                <a:schemeClr val="dk1"/>
              </a:solidFill>
            </a:endParaRPr>
          </a:p>
          <a:p>
            <a:pPr indent="0" lvl="0" marL="0" rtl="0" algn="l">
              <a:spcBef>
                <a:spcPts val="0"/>
              </a:spcBef>
              <a:spcAft>
                <a:spcPts val="0"/>
              </a:spcAft>
              <a:buNone/>
            </a:pPr>
            <a:r>
              <a:rPr lang="pt-BR" sz="900">
                <a:solidFill>
                  <a:schemeClr val="dk1"/>
                </a:solidFill>
              </a:rPr>
              <a:t>}</a:t>
            </a:r>
            <a:endParaRPr sz="900">
              <a:solidFill>
                <a:schemeClr val="dk1"/>
              </a:solidFill>
            </a:endParaRPr>
          </a:p>
          <a:p>
            <a:pPr indent="0" lvl="0" marL="0" rtl="0" algn="l">
              <a:spcBef>
                <a:spcPts val="0"/>
              </a:spcBef>
              <a:spcAft>
                <a:spcPts val="0"/>
              </a:spcAft>
              <a:buNone/>
            </a:pPr>
            <a:r>
              <a:t/>
            </a:r>
            <a:endParaRPr sz="900">
              <a:solidFill>
                <a:schemeClr val="dk1"/>
              </a:solidFill>
            </a:endParaRPr>
          </a:p>
          <a:p>
            <a:pPr indent="0" lvl="0" marL="0" rtl="0" algn="l">
              <a:spcBef>
                <a:spcPts val="0"/>
              </a:spcBef>
              <a:spcAft>
                <a:spcPts val="0"/>
              </a:spcAft>
              <a:buNone/>
            </a:pPr>
            <a:r>
              <a:rPr b="1" lang="pt-BR" sz="900">
                <a:solidFill>
                  <a:srgbClr val="008800"/>
                </a:solidFill>
              </a:rPr>
              <a:t>class</a:t>
            </a:r>
            <a:r>
              <a:rPr lang="pt-BR" sz="900">
                <a:solidFill>
                  <a:schemeClr val="dk1"/>
                </a:solidFill>
              </a:rPr>
              <a:t> </a:t>
            </a:r>
            <a:r>
              <a:rPr b="1" lang="pt-BR" sz="900">
                <a:solidFill>
                  <a:srgbClr val="BB0066"/>
                </a:solidFill>
              </a:rPr>
              <a:t>ContaBancariaPadrao</a:t>
            </a:r>
            <a:r>
              <a:rPr lang="pt-BR" sz="900">
                <a:solidFill>
                  <a:schemeClr val="dk1"/>
                </a:solidFill>
              </a:rPr>
              <a:t> </a:t>
            </a:r>
            <a:r>
              <a:rPr b="1" lang="pt-BR" sz="900">
                <a:solidFill>
                  <a:srgbClr val="008800"/>
                </a:solidFill>
              </a:rPr>
              <a:t>extends</a:t>
            </a:r>
            <a:r>
              <a:rPr lang="pt-BR" sz="900">
                <a:solidFill>
                  <a:schemeClr val="dk1"/>
                </a:solidFill>
              </a:rPr>
              <a:t> AbstractContaBancariaNacional {</a:t>
            </a:r>
            <a:endParaRPr sz="900">
              <a:solidFill>
                <a:schemeClr val="dk1"/>
              </a:solidFill>
            </a:endParaRPr>
          </a:p>
          <a:p>
            <a:pPr indent="0" lvl="0" marL="0" rtl="0" algn="l">
              <a:spcBef>
                <a:spcPts val="0"/>
              </a:spcBef>
              <a:spcAft>
                <a:spcPts val="0"/>
              </a:spcAft>
              <a:buNone/>
            </a:pPr>
            <a:r>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public</a:t>
            </a:r>
            <a:r>
              <a:rPr lang="pt-BR" sz="900">
                <a:solidFill>
                  <a:schemeClr val="dk1"/>
                </a:solidFill>
              </a:rPr>
              <a:t> </a:t>
            </a:r>
            <a:r>
              <a:rPr b="1" lang="pt-BR" sz="900">
                <a:solidFill>
                  <a:srgbClr val="008800"/>
                </a:solidFill>
              </a:rPr>
              <a:t>function</a:t>
            </a:r>
            <a:r>
              <a:rPr lang="pt-BR" sz="900">
                <a:solidFill>
                  <a:schemeClr val="dk1"/>
                </a:solidFill>
              </a:rPr>
              <a:t> </a:t>
            </a:r>
            <a:r>
              <a:rPr b="1" lang="pt-BR" sz="900">
                <a:solidFill>
                  <a:srgbClr val="0066BB"/>
                </a:solidFill>
              </a:rPr>
              <a:t>__construct</a:t>
            </a:r>
            <a:r>
              <a:rPr lang="pt-BR" sz="900">
                <a:solidFill>
                  <a:schemeClr val="dk1"/>
                </a:solidFill>
              </a:rPr>
              <a:t>(float </a:t>
            </a:r>
            <a:r>
              <a:rPr lang="pt-BR" sz="900">
                <a:solidFill>
                  <a:srgbClr val="996633"/>
                </a:solidFill>
              </a:rPr>
              <a:t>$saldo</a:t>
            </a: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parent</a:t>
            </a:r>
            <a:r>
              <a:rPr lang="pt-BR" sz="900">
                <a:solidFill>
                  <a:srgbClr val="333333"/>
                </a:solidFill>
              </a:rPr>
              <a:t>::</a:t>
            </a:r>
            <a:r>
              <a:rPr lang="pt-BR" sz="900">
                <a:solidFill>
                  <a:srgbClr val="0000CC"/>
                </a:solidFill>
              </a:rPr>
              <a:t>__construct</a:t>
            </a:r>
            <a:r>
              <a:rPr lang="pt-BR" sz="900">
                <a:solidFill>
                  <a:schemeClr val="dk1"/>
                </a:solidFill>
              </a:rPr>
              <a:t>(</a:t>
            </a:r>
            <a:r>
              <a:rPr lang="pt-BR" sz="900">
                <a:solidFill>
                  <a:srgbClr val="996633"/>
                </a:solidFill>
              </a:rPr>
              <a:t>$saldo</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r>
              <a:rPr lang="pt-BR" sz="900">
                <a:solidFill>
                  <a:srgbClr val="996633"/>
                </a:solidFill>
              </a:rPr>
              <a:t>$this</a:t>
            </a:r>
            <a:r>
              <a:rPr lang="pt-BR" sz="900">
                <a:solidFill>
                  <a:srgbClr val="333333"/>
                </a:solidFill>
              </a:rPr>
              <a:t>-&gt;</a:t>
            </a:r>
            <a:r>
              <a:rPr lang="pt-BR" sz="900">
                <a:solidFill>
                  <a:srgbClr val="0000CC"/>
                </a:solidFill>
              </a:rPr>
              <a:t>setChequeEspecial</a:t>
            </a:r>
            <a:r>
              <a:rPr lang="pt-BR" sz="900">
                <a:solidFill>
                  <a:schemeClr val="dk1"/>
                </a:solidFill>
              </a:rPr>
              <a:t>(</a:t>
            </a:r>
            <a:r>
              <a:rPr b="1" lang="pt-BR" sz="900">
                <a:solidFill>
                  <a:srgbClr val="008800"/>
                </a:solidFill>
              </a:rPr>
              <a:t>false</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endParaRPr sz="900">
              <a:solidFill>
                <a:schemeClr val="dk1"/>
              </a:solidFill>
            </a:endParaRPr>
          </a:p>
          <a:p>
            <a:pPr indent="0" lvl="0" marL="0" rtl="0" algn="l">
              <a:spcBef>
                <a:spcPts val="0"/>
              </a:spcBef>
              <a:spcAft>
                <a:spcPts val="0"/>
              </a:spcAft>
              <a:buNone/>
            </a:pPr>
            <a:r>
              <a:t/>
            </a:r>
            <a:endParaRPr sz="900">
              <a:solidFill>
                <a:schemeClr val="dk1"/>
              </a:solidFill>
            </a:endParaRPr>
          </a:p>
          <a:p>
            <a:pPr indent="0" lvl="0" marL="0" rtl="0" algn="l">
              <a:lnSpc>
                <a:spcPct val="125000"/>
              </a:lnSpc>
              <a:spcBef>
                <a:spcPts val="0"/>
              </a:spcBef>
              <a:spcAft>
                <a:spcPts val="0"/>
              </a:spcAft>
              <a:buNone/>
            </a:pPr>
            <a:r>
              <a:rPr lang="pt-BR" sz="900">
                <a:solidFill>
                  <a:schemeClr val="dk1"/>
                </a:solidFill>
              </a:rPr>
              <a:t>}</a:t>
            </a:r>
            <a:endParaRPr sz="900">
              <a:solidFill>
                <a:schemeClr val="dk1"/>
              </a:solidFill>
            </a:endParaRPr>
          </a:p>
        </p:txBody>
      </p:sp>
      <p:pic>
        <p:nvPicPr>
          <p:cNvPr id="4076" name="Google Shape;4076;p507"/>
          <p:cNvPicPr preferRelativeResize="0"/>
          <p:nvPr/>
        </p:nvPicPr>
        <p:blipFill>
          <a:blip r:embed="rId3">
            <a:alphaModFix/>
          </a:blip>
          <a:stretch>
            <a:fillRect/>
          </a:stretch>
        </p:blipFill>
        <p:spPr>
          <a:xfrm>
            <a:off x="4479000" y="1170125"/>
            <a:ext cx="4398880" cy="3820975"/>
          </a:xfrm>
          <a:prstGeom prst="rect">
            <a:avLst/>
          </a:prstGeom>
          <a:noFill/>
          <a:ln>
            <a:noFill/>
          </a:ln>
        </p:spPr>
      </p:pic>
    </p:spTree>
  </p:cSld>
  <p:clrMapOvr>
    <a:masterClrMapping/>
  </p:clrMapOvr>
</p:sld>
</file>

<file path=ppt/slides/slide4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0" name="Shape 4080"/>
        <p:cNvGrpSpPr/>
        <p:nvPr/>
      </p:nvGrpSpPr>
      <p:grpSpPr>
        <a:xfrm>
          <a:off x="0" y="0"/>
          <a:ext cx="0" cy="0"/>
          <a:chOff x="0" y="0"/>
          <a:chExt cx="0" cy="0"/>
        </a:xfrm>
      </p:grpSpPr>
      <p:sp>
        <p:nvSpPr>
          <p:cNvPr id="4081" name="Google Shape;4081;p50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Adapter (exemplo - parte 4)</a:t>
            </a:r>
            <a:endParaRPr/>
          </a:p>
        </p:txBody>
      </p:sp>
      <p:sp>
        <p:nvSpPr>
          <p:cNvPr id="4082" name="Google Shape;4082;p508"/>
          <p:cNvSpPr txBox="1"/>
          <p:nvPr/>
        </p:nvSpPr>
        <p:spPr>
          <a:xfrm>
            <a:off x="311700" y="1017725"/>
            <a:ext cx="4499100" cy="41259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pt-BR" sz="750">
                <a:solidFill>
                  <a:srgbClr val="557799"/>
                </a:solidFill>
              </a:rPr>
              <a:t>&lt;?php</a:t>
            </a:r>
            <a:endParaRPr sz="750">
              <a:solidFill>
                <a:schemeClr val="dk1"/>
              </a:solidFill>
            </a:endParaRPr>
          </a:p>
          <a:p>
            <a:pPr indent="0" lvl="0" marL="0" rtl="0" algn="l">
              <a:spcBef>
                <a:spcPts val="0"/>
              </a:spcBef>
              <a:spcAft>
                <a:spcPts val="0"/>
              </a:spcAft>
              <a:buNone/>
            </a:pPr>
            <a:r>
              <a:rPr b="1" lang="pt-BR" sz="750">
                <a:solidFill>
                  <a:srgbClr val="008800"/>
                </a:solidFill>
              </a:rPr>
              <a:t>class</a:t>
            </a:r>
            <a:r>
              <a:rPr lang="pt-BR" sz="750">
                <a:solidFill>
                  <a:schemeClr val="dk1"/>
                </a:solidFill>
              </a:rPr>
              <a:t> </a:t>
            </a:r>
            <a:r>
              <a:rPr b="1" lang="pt-BR" sz="750">
                <a:solidFill>
                  <a:srgbClr val="BB0066"/>
                </a:solidFill>
              </a:rPr>
              <a:t>ContaBancariaOffShore</a:t>
            </a:r>
            <a:r>
              <a:rPr lang="pt-BR" sz="750">
                <a:solidFill>
                  <a:schemeClr val="dk1"/>
                </a:solidFill>
              </a:rPr>
              <a:t> {</a:t>
            </a:r>
            <a:endParaRPr sz="750">
              <a:solidFill>
                <a:schemeClr val="dk1"/>
              </a:solidFill>
            </a:endParaRPr>
          </a:p>
          <a:p>
            <a:pPr indent="0" lvl="0" marL="0" rtl="0" algn="l">
              <a:spcBef>
                <a:spcPts val="0"/>
              </a:spcBef>
              <a:spcAft>
                <a:spcPts val="0"/>
              </a:spcAft>
              <a:buNone/>
            </a:pPr>
            <a:r>
              <a:rPr lang="pt-BR" sz="750">
                <a:solidFill>
                  <a:schemeClr val="dk1"/>
                </a:solidFill>
              </a:rPr>
              <a:t>    </a:t>
            </a:r>
            <a:r>
              <a:rPr b="1" lang="pt-BR" sz="750">
                <a:solidFill>
                  <a:srgbClr val="008800"/>
                </a:solidFill>
              </a:rPr>
              <a:t>private</a:t>
            </a:r>
            <a:r>
              <a:rPr lang="pt-BR" sz="750">
                <a:solidFill>
                  <a:schemeClr val="dk1"/>
                </a:solidFill>
              </a:rPr>
              <a:t> float </a:t>
            </a:r>
            <a:r>
              <a:rPr lang="pt-BR" sz="750">
                <a:solidFill>
                  <a:srgbClr val="996633"/>
                </a:solidFill>
              </a:rPr>
              <a:t>$saldo</a:t>
            </a:r>
            <a:r>
              <a:rPr lang="pt-BR" sz="750">
                <a:solidFill>
                  <a:schemeClr val="dk1"/>
                </a:solidFill>
              </a:rPr>
              <a:t>;</a:t>
            </a:r>
            <a:endParaRPr sz="750">
              <a:solidFill>
                <a:schemeClr val="dk1"/>
              </a:solidFill>
            </a:endParaRPr>
          </a:p>
          <a:p>
            <a:pPr indent="0" lvl="0" marL="0" rtl="0" algn="l">
              <a:spcBef>
                <a:spcPts val="0"/>
              </a:spcBef>
              <a:spcAft>
                <a:spcPts val="0"/>
              </a:spcAft>
              <a:buNone/>
            </a:pPr>
            <a:r>
              <a:rPr lang="pt-BR" sz="750">
                <a:solidFill>
                  <a:schemeClr val="dk1"/>
                </a:solidFill>
              </a:rPr>
              <a:t>    </a:t>
            </a:r>
            <a:r>
              <a:rPr b="1" lang="pt-BR" sz="750">
                <a:solidFill>
                  <a:srgbClr val="008800"/>
                </a:solidFill>
              </a:rPr>
              <a:t>private</a:t>
            </a:r>
            <a:r>
              <a:rPr lang="pt-BR" sz="750">
                <a:solidFill>
                  <a:schemeClr val="dk1"/>
                </a:solidFill>
              </a:rPr>
              <a:t> float </a:t>
            </a:r>
            <a:r>
              <a:rPr lang="pt-BR" sz="750">
                <a:solidFill>
                  <a:srgbClr val="996633"/>
                </a:solidFill>
              </a:rPr>
              <a:t>$valorTributo</a:t>
            </a:r>
            <a:r>
              <a:rPr lang="pt-BR" sz="750">
                <a:solidFill>
                  <a:schemeClr val="dk1"/>
                </a:solidFill>
              </a:rPr>
              <a:t>;</a:t>
            </a:r>
            <a:endParaRPr sz="750">
              <a:solidFill>
                <a:schemeClr val="dk1"/>
              </a:solidFill>
            </a:endParaRPr>
          </a:p>
          <a:p>
            <a:pPr indent="0" lvl="0" marL="0" rtl="0" algn="l">
              <a:spcBef>
                <a:spcPts val="0"/>
              </a:spcBef>
              <a:spcAft>
                <a:spcPts val="0"/>
              </a:spcAft>
              <a:buNone/>
            </a:pPr>
            <a:r>
              <a:rPr lang="pt-BR" sz="750">
                <a:solidFill>
                  <a:schemeClr val="dk1"/>
                </a:solidFill>
              </a:rPr>
              <a:t>    </a:t>
            </a:r>
            <a:r>
              <a:rPr b="1" lang="pt-BR" sz="750">
                <a:solidFill>
                  <a:srgbClr val="008800"/>
                </a:solidFill>
              </a:rPr>
              <a:t>public</a:t>
            </a:r>
            <a:r>
              <a:rPr lang="pt-BR" sz="750">
                <a:solidFill>
                  <a:schemeClr val="dk1"/>
                </a:solidFill>
              </a:rPr>
              <a:t> </a:t>
            </a:r>
            <a:r>
              <a:rPr b="1" lang="pt-BR" sz="750">
                <a:solidFill>
                  <a:srgbClr val="008800"/>
                </a:solidFill>
              </a:rPr>
              <a:t>function</a:t>
            </a:r>
            <a:r>
              <a:rPr lang="pt-BR" sz="750">
                <a:solidFill>
                  <a:schemeClr val="dk1"/>
                </a:solidFill>
              </a:rPr>
              <a:t> </a:t>
            </a:r>
            <a:r>
              <a:rPr b="1" lang="pt-BR" sz="750">
                <a:solidFill>
                  <a:srgbClr val="0066BB"/>
                </a:solidFill>
              </a:rPr>
              <a:t>__construct</a:t>
            </a:r>
            <a:r>
              <a:rPr lang="pt-BR" sz="750">
                <a:solidFill>
                  <a:schemeClr val="dk1"/>
                </a:solidFill>
              </a:rPr>
              <a:t>(float </a:t>
            </a:r>
            <a:r>
              <a:rPr lang="pt-BR" sz="750">
                <a:solidFill>
                  <a:srgbClr val="996633"/>
                </a:solidFill>
              </a:rPr>
              <a:t>$saldo</a:t>
            </a:r>
            <a:r>
              <a:rPr lang="pt-BR" sz="750">
                <a:solidFill>
                  <a:schemeClr val="dk1"/>
                </a:solidFill>
              </a:rPr>
              <a:t>, float </a:t>
            </a:r>
            <a:r>
              <a:rPr lang="pt-BR" sz="750">
                <a:solidFill>
                  <a:srgbClr val="996633"/>
                </a:solidFill>
              </a:rPr>
              <a:t>$valorTributo</a:t>
            </a:r>
            <a:r>
              <a:rPr lang="pt-BR" sz="750">
                <a:solidFill>
                  <a:schemeClr val="dk1"/>
                </a:solidFill>
              </a:rPr>
              <a:t>) {</a:t>
            </a:r>
            <a:endParaRPr sz="750">
              <a:solidFill>
                <a:schemeClr val="dk1"/>
              </a:solidFill>
            </a:endParaRPr>
          </a:p>
          <a:p>
            <a:pPr indent="0" lvl="0" marL="0" rtl="0" algn="l">
              <a:spcBef>
                <a:spcPts val="0"/>
              </a:spcBef>
              <a:spcAft>
                <a:spcPts val="0"/>
              </a:spcAft>
              <a:buNone/>
            </a:pPr>
            <a:r>
              <a:rPr lang="pt-BR" sz="750">
                <a:solidFill>
                  <a:schemeClr val="dk1"/>
                </a:solidFill>
              </a:rPr>
              <a:t>        </a:t>
            </a:r>
            <a:r>
              <a:rPr lang="pt-BR" sz="750">
                <a:solidFill>
                  <a:srgbClr val="996633"/>
                </a:solidFill>
              </a:rPr>
              <a:t>$this</a:t>
            </a:r>
            <a:r>
              <a:rPr lang="pt-BR" sz="750">
                <a:solidFill>
                  <a:srgbClr val="333333"/>
                </a:solidFill>
              </a:rPr>
              <a:t>-&gt;</a:t>
            </a:r>
            <a:r>
              <a:rPr lang="pt-BR" sz="750">
                <a:solidFill>
                  <a:srgbClr val="0000CC"/>
                </a:solidFill>
              </a:rPr>
              <a:t>saldo</a:t>
            </a:r>
            <a:r>
              <a:rPr lang="pt-BR" sz="750">
                <a:solidFill>
                  <a:schemeClr val="dk1"/>
                </a:solidFill>
              </a:rPr>
              <a:t> </a:t>
            </a:r>
            <a:r>
              <a:rPr lang="pt-BR" sz="750">
                <a:solidFill>
                  <a:srgbClr val="333333"/>
                </a:solidFill>
              </a:rPr>
              <a:t>=</a:t>
            </a:r>
            <a:r>
              <a:rPr lang="pt-BR" sz="750">
                <a:solidFill>
                  <a:schemeClr val="dk1"/>
                </a:solidFill>
              </a:rPr>
              <a:t> </a:t>
            </a:r>
            <a:r>
              <a:rPr lang="pt-BR" sz="750">
                <a:solidFill>
                  <a:srgbClr val="996633"/>
                </a:solidFill>
              </a:rPr>
              <a:t>$saldo</a:t>
            </a:r>
            <a:r>
              <a:rPr lang="pt-BR" sz="750">
                <a:solidFill>
                  <a:schemeClr val="dk1"/>
                </a:solidFill>
              </a:rPr>
              <a:t>;</a:t>
            </a:r>
            <a:endParaRPr sz="750">
              <a:solidFill>
                <a:schemeClr val="dk1"/>
              </a:solidFill>
            </a:endParaRPr>
          </a:p>
          <a:p>
            <a:pPr indent="0" lvl="0" marL="0" rtl="0" algn="l">
              <a:spcBef>
                <a:spcPts val="0"/>
              </a:spcBef>
              <a:spcAft>
                <a:spcPts val="0"/>
              </a:spcAft>
              <a:buNone/>
            </a:pPr>
            <a:r>
              <a:rPr lang="pt-BR" sz="750">
                <a:solidFill>
                  <a:schemeClr val="dk1"/>
                </a:solidFill>
              </a:rPr>
              <a:t>        </a:t>
            </a:r>
            <a:r>
              <a:rPr lang="pt-BR" sz="750">
                <a:solidFill>
                  <a:srgbClr val="996633"/>
                </a:solidFill>
              </a:rPr>
              <a:t>$this</a:t>
            </a:r>
            <a:r>
              <a:rPr lang="pt-BR" sz="750">
                <a:solidFill>
                  <a:srgbClr val="333333"/>
                </a:solidFill>
              </a:rPr>
              <a:t>-&gt;</a:t>
            </a:r>
            <a:r>
              <a:rPr lang="pt-BR" sz="750">
                <a:solidFill>
                  <a:srgbClr val="0000CC"/>
                </a:solidFill>
              </a:rPr>
              <a:t>valorTributo</a:t>
            </a:r>
            <a:r>
              <a:rPr lang="pt-BR" sz="750">
                <a:solidFill>
                  <a:schemeClr val="dk1"/>
                </a:solidFill>
              </a:rPr>
              <a:t> </a:t>
            </a:r>
            <a:r>
              <a:rPr lang="pt-BR" sz="750">
                <a:solidFill>
                  <a:srgbClr val="333333"/>
                </a:solidFill>
              </a:rPr>
              <a:t>=</a:t>
            </a:r>
            <a:r>
              <a:rPr lang="pt-BR" sz="750">
                <a:solidFill>
                  <a:schemeClr val="dk1"/>
                </a:solidFill>
              </a:rPr>
              <a:t> </a:t>
            </a:r>
            <a:r>
              <a:rPr lang="pt-BR" sz="750">
                <a:solidFill>
                  <a:srgbClr val="996633"/>
                </a:solidFill>
              </a:rPr>
              <a:t>$valorTributo</a:t>
            </a:r>
            <a:r>
              <a:rPr lang="pt-BR" sz="750">
                <a:solidFill>
                  <a:schemeClr val="dk1"/>
                </a:solidFill>
              </a:rPr>
              <a:t>;</a:t>
            </a:r>
            <a:endParaRPr sz="750">
              <a:solidFill>
                <a:schemeClr val="dk1"/>
              </a:solidFill>
            </a:endParaRPr>
          </a:p>
          <a:p>
            <a:pPr indent="0" lvl="0" marL="0" rtl="0" algn="l">
              <a:spcBef>
                <a:spcPts val="0"/>
              </a:spcBef>
              <a:spcAft>
                <a:spcPts val="0"/>
              </a:spcAft>
              <a:buNone/>
            </a:pPr>
            <a:r>
              <a:rPr lang="pt-BR" sz="750">
                <a:solidFill>
                  <a:schemeClr val="dk1"/>
                </a:solidFill>
              </a:rPr>
              <a:t>    }</a:t>
            </a:r>
            <a:endParaRPr sz="750">
              <a:solidFill>
                <a:schemeClr val="dk1"/>
              </a:solidFill>
            </a:endParaRPr>
          </a:p>
          <a:p>
            <a:pPr indent="0" lvl="0" marL="0" rtl="0" algn="l">
              <a:spcBef>
                <a:spcPts val="0"/>
              </a:spcBef>
              <a:spcAft>
                <a:spcPts val="0"/>
              </a:spcAft>
              <a:buNone/>
            </a:pPr>
            <a:r>
              <a:rPr lang="pt-BR" sz="750">
                <a:solidFill>
                  <a:schemeClr val="dk1"/>
                </a:solidFill>
              </a:rPr>
              <a:t>    </a:t>
            </a:r>
            <a:r>
              <a:rPr b="1" lang="pt-BR" sz="750">
                <a:solidFill>
                  <a:srgbClr val="008800"/>
                </a:solidFill>
              </a:rPr>
              <a:t>public</a:t>
            </a:r>
            <a:r>
              <a:rPr lang="pt-BR" sz="750">
                <a:solidFill>
                  <a:schemeClr val="dk1"/>
                </a:solidFill>
              </a:rPr>
              <a:t> </a:t>
            </a:r>
            <a:r>
              <a:rPr b="1" lang="pt-BR" sz="750">
                <a:solidFill>
                  <a:srgbClr val="008800"/>
                </a:solidFill>
              </a:rPr>
              <a:t>function</a:t>
            </a:r>
            <a:r>
              <a:rPr lang="pt-BR" sz="750">
                <a:solidFill>
                  <a:schemeClr val="dk1"/>
                </a:solidFill>
              </a:rPr>
              <a:t> </a:t>
            </a:r>
            <a:r>
              <a:rPr b="1" lang="pt-BR" sz="750">
                <a:solidFill>
                  <a:srgbClr val="0066BB"/>
                </a:solidFill>
              </a:rPr>
              <a:t>getValorTributo</a:t>
            </a:r>
            <a:r>
              <a:rPr lang="pt-BR" sz="750">
                <a:solidFill>
                  <a:schemeClr val="dk1"/>
                </a:solidFill>
              </a:rPr>
              <a:t>()</a:t>
            </a:r>
            <a:r>
              <a:rPr lang="pt-BR" sz="750">
                <a:solidFill>
                  <a:srgbClr val="333333"/>
                </a:solidFill>
              </a:rPr>
              <a:t>:</a:t>
            </a:r>
            <a:r>
              <a:rPr lang="pt-BR" sz="750">
                <a:solidFill>
                  <a:schemeClr val="dk1"/>
                </a:solidFill>
              </a:rPr>
              <a:t> float {</a:t>
            </a:r>
            <a:endParaRPr sz="750">
              <a:solidFill>
                <a:schemeClr val="dk1"/>
              </a:solidFill>
            </a:endParaRPr>
          </a:p>
          <a:p>
            <a:pPr indent="0" lvl="0" marL="0" rtl="0" algn="l">
              <a:spcBef>
                <a:spcPts val="0"/>
              </a:spcBef>
              <a:spcAft>
                <a:spcPts val="0"/>
              </a:spcAft>
              <a:buNone/>
            </a:pPr>
            <a:r>
              <a:rPr lang="pt-BR" sz="750">
                <a:solidFill>
                  <a:schemeClr val="dk1"/>
                </a:solidFill>
              </a:rPr>
              <a:t>        </a:t>
            </a:r>
            <a:r>
              <a:rPr b="1" lang="pt-BR" sz="750">
                <a:solidFill>
                  <a:srgbClr val="008800"/>
                </a:solidFill>
              </a:rPr>
              <a:t>return</a:t>
            </a:r>
            <a:r>
              <a:rPr lang="pt-BR" sz="750">
                <a:solidFill>
                  <a:schemeClr val="dk1"/>
                </a:solidFill>
              </a:rPr>
              <a:t> $this-&gt;valorTributo;</a:t>
            </a:r>
            <a:endParaRPr sz="750">
              <a:solidFill>
                <a:schemeClr val="dk1"/>
              </a:solidFill>
            </a:endParaRPr>
          </a:p>
          <a:p>
            <a:pPr indent="0" lvl="0" marL="0" rtl="0" algn="l">
              <a:spcBef>
                <a:spcPts val="0"/>
              </a:spcBef>
              <a:spcAft>
                <a:spcPts val="0"/>
              </a:spcAft>
              <a:buNone/>
            </a:pPr>
            <a:r>
              <a:rPr lang="pt-BR" sz="750">
                <a:solidFill>
                  <a:schemeClr val="dk1"/>
                </a:solidFill>
              </a:rPr>
              <a:t>    }</a:t>
            </a:r>
            <a:endParaRPr sz="750">
              <a:solidFill>
                <a:schemeClr val="dk1"/>
              </a:solidFill>
            </a:endParaRPr>
          </a:p>
          <a:p>
            <a:pPr indent="0" lvl="0" marL="0" rtl="0" algn="l">
              <a:spcBef>
                <a:spcPts val="0"/>
              </a:spcBef>
              <a:spcAft>
                <a:spcPts val="0"/>
              </a:spcAft>
              <a:buNone/>
            </a:pPr>
            <a:r>
              <a:rPr lang="pt-BR" sz="750">
                <a:solidFill>
                  <a:schemeClr val="dk1"/>
                </a:solidFill>
              </a:rPr>
              <a:t>    </a:t>
            </a:r>
            <a:r>
              <a:rPr b="1" lang="pt-BR" sz="750">
                <a:solidFill>
                  <a:srgbClr val="008800"/>
                </a:solidFill>
              </a:rPr>
              <a:t>public</a:t>
            </a:r>
            <a:r>
              <a:rPr lang="pt-BR" sz="750">
                <a:solidFill>
                  <a:schemeClr val="dk1"/>
                </a:solidFill>
              </a:rPr>
              <a:t> </a:t>
            </a:r>
            <a:r>
              <a:rPr b="1" lang="pt-BR" sz="750">
                <a:solidFill>
                  <a:srgbClr val="008800"/>
                </a:solidFill>
              </a:rPr>
              <a:t>function</a:t>
            </a:r>
            <a:r>
              <a:rPr lang="pt-BR" sz="750">
                <a:solidFill>
                  <a:schemeClr val="dk1"/>
                </a:solidFill>
              </a:rPr>
              <a:t> </a:t>
            </a:r>
            <a:r>
              <a:rPr b="1" lang="pt-BR" sz="750">
                <a:solidFill>
                  <a:srgbClr val="0066BB"/>
                </a:solidFill>
              </a:rPr>
              <a:t>getOffshoreSaldo</a:t>
            </a:r>
            <a:r>
              <a:rPr lang="pt-BR" sz="750">
                <a:solidFill>
                  <a:schemeClr val="dk1"/>
                </a:solidFill>
              </a:rPr>
              <a:t>()</a:t>
            </a:r>
            <a:r>
              <a:rPr lang="pt-BR" sz="750">
                <a:solidFill>
                  <a:srgbClr val="333333"/>
                </a:solidFill>
              </a:rPr>
              <a:t>:</a:t>
            </a:r>
            <a:r>
              <a:rPr lang="pt-BR" sz="750">
                <a:solidFill>
                  <a:schemeClr val="dk1"/>
                </a:solidFill>
              </a:rPr>
              <a:t> float {</a:t>
            </a:r>
            <a:endParaRPr sz="750">
              <a:solidFill>
                <a:schemeClr val="dk1"/>
              </a:solidFill>
            </a:endParaRPr>
          </a:p>
          <a:p>
            <a:pPr indent="0" lvl="0" marL="0" rtl="0" algn="l">
              <a:spcBef>
                <a:spcPts val="0"/>
              </a:spcBef>
              <a:spcAft>
                <a:spcPts val="0"/>
              </a:spcAft>
              <a:buNone/>
            </a:pPr>
            <a:r>
              <a:rPr lang="pt-BR" sz="750">
                <a:solidFill>
                  <a:schemeClr val="dk1"/>
                </a:solidFill>
              </a:rPr>
              <a:t>        </a:t>
            </a:r>
            <a:r>
              <a:rPr b="1" lang="pt-BR" sz="750">
                <a:solidFill>
                  <a:srgbClr val="008800"/>
                </a:solidFill>
              </a:rPr>
              <a:t>return</a:t>
            </a:r>
            <a:r>
              <a:rPr lang="pt-BR" sz="750">
                <a:solidFill>
                  <a:schemeClr val="dk1"/>
                </a:solidFill>
              </a:rPr>
              <a:t> </a:t>
            </a:r>
            <a:r>
              <a:rPr lang="pt-BR" sz="750">
                <a:solidFill>
                  <a:srgbClr val="996633"/>
                </a:solidFill>
              </a:rPr>
              <a:t>$this</a:t>
            </a:r>
            <a:r>
              <a:rPr lang="pt-BR" sz="750">
                <a:solidFill>
                  <a:srgbClr val="333333"/>
                </a:solidFill>
              </a:rPr>
              <a:t>-&gt;</a:t>
            </a:r>
            <a:r>
              <a:rPr lang="pt-BR" sz="750">
                <a:solidFill>
                  <a:srgbClr val="0000CC"/>
                </a:solidFill>
              </a:rPr>
              <a:t>saldo</a:t>
            </a:r>
            <a:r>
              <a:rPr lang="pt-BR" sz="750">
                <a:solidFill>
                  <a:schemeClr val="dk1"/>
                </a:solidFill>
              </a:rPr>
              <a:t>;</a:t>
            </a:r>
            <a:endParaRPr sz="750">
              <a:solidFill>
                <a:schemeClr val="dk1"/>
              </a:solidFill>
            </a:endParaRPr>
          </a:p>
          <a:p>
            <a:pPr indent="0" lvl="0" marL="0" rtl="0" algn="l">
              <a:spcBef>
                <a:spcPts val="0"/>
              </a:spcBef>
              <a:spcAft>
                <a:spcPts val="0"/>
              </a:spcAft>
              <a:buNone/>
            </a:pPr>
            <a:r>
              <a:rPr lang="pt-BR" sz="750">
                <a:solidFill>
                  <a:schemeClr val="dk1"/>
                </a:solidFill>
              </a:rPr>
              <a:t>    }</a:t>
            </a:r>
            <a:endParaRPr sz="750">
              <a:solidFill>
                <a:schemeClr val="dk1"/>
              </a:solidFill>
            </a:endParaRPr>
          </a:p>
          <a:p>
            <a:pPr indent="0" lvl="0" marL="0" rtl="0" algn="l">
              <a:spcBef>
                <a:spcPts val="0"/>
              </a:spcBef>
              <a:spcAft>
                <a:spcPts val="0"/>
              </a:spcAft>
              <a:buNone/>
            </a:pPr>
            <a:r>
              <a:rPr lang="pt-BR" sz="750">
                <a:solidFill>
                  <a:schemeClr val="dk1"/>
                </a:solidFill>
              </a:rPr>
              <a:t>    </a:t>
            </a:r>
            <a:r>
              <a:rPr b="1" lang="pt-BR" sz="750">
                <a:solidFill>
                  <a:srgbClr val="008800"/>
                </a:solidFill>
              </a:rPr>
              <a:t>public</a:t>
            </a:r>
            <a:r>
              <a:rPr lang="pt-BR" sz="750">
                <a:solidFill>
                  <a:schemeClr val="dk1"/>
                </a:solidFill>
              </a:rPr>
              <a:t> </a:t>
            </a:r>
            <a:r>
              <a:rPr b="1" lang="pt-BR" sz="750">
                <a:solidFill>
                  <a:srgbClr val="008800"/>
                </a:solidFill>
              </a:rPr>
              <a:t>function</a:t>
            </a:r>
            <a:r>
              <a:rPr lang="pt-BR" sz="750">
                <a:solidFill>
                  <a:schemeClr val="dk1"/>
                </a:solidFill>
              </a:rPr>
              <a:t> </a:t>
            </a:r>
            <a:r>
              <a:rPr b="1" lang="pt-BR" sz="750">
                <a:solidFill>
                  <a:srgbClr val="0066BB"/>
                </a:solidFill>
              </a:rPr>
              <a:t>depositar</a:t>
            </a:r>
            <a:r>
              <a:rPr lang="pt-BR" sz="750">
                <a:solidFill>
                  <a:schemeClr val="dk1"/>
                </a:solidFill>
              </a:rPr>
              <a:t>(float </a:t>
            </a:r>
            <a:r>
              <a:rPr lang="pt-BR" sz="750">
                <a:solidFill>
                  <a:srgbClr val="996633"/>
                </a:solidFill>
              </a:rPr>
              <a:t>$valor</a:t>
            </a:r>
            <a:r>
              <a:rPr lang="pt-BR" sz="750">
                <a:solidFill>
                  <a:schemeClr val="dk1"/>
                </a:solidFill>
              </a:rPr>
              <a:t>) {</a:t>
            </a:r>
            <a:endParaRPr sz="750">
              <a:solidFill>
                <a:schemeClr val="dk1"/>
              </a:solidFill>
            </a:endParaRPr>
          </a:p>
          <a:p>
            <a:pPr indent="0" lvl="0" marL="0" rtl="0" algn="l">
              <a:spcBef>
                <a:spcPts val="0"/>
              </a:spcBef>
              <a:spcAft>
                <a:spcPts val="0"/>
              </a:spcAft>
              <a:buNone/>
            </a:pPr>
            <a:r>
              <a:rPr lang="pt-BR" sz="750">
                <a:solidFill>
                  <a:schemeClr val="dk1"/>
                </a:solidFill>
              </a:rPr>
              <a:t>        </a:t>
            </a:r>
            <a:r>
              <a:rPr lang="pt-BR" sz="750">
                <a:solidFill>
                  <a:srgbClr val="996633"/>
                </a:solidFill>
              </a:rPr>
              <a:t>$this</a:t>
            </a:r>
            <a:r>
              <a:rPr lang="pt-BR" sz="750">
                <a:solidFill>
                  <a:srgbClr val="333333"/>
                </a:solidFill>
              </a:rPr>
              <a:t>-&gt;</a:t>
            </a:r>
            <a:r>
              <a:rPr lang="pt-BR" sz="750">
                <a:solidFill>
                  <a:srgbClr val="0000CC"/>
                </a:solidFill>
              </a:rPr>
              <a:t>saldo</a:t>
            </a:r>
            <a:r>
              <a:rPr lang="pt-BR" sz="750">
                <a:solidFill>
                  <a:schemeClr val="dk1"/>
                </a:solidFill>
              </a:rPr>
              <a:t> </a:t>
            </a:r>
            <a:r>
              <a:rPr lang="pt-BR" sz="750">
                <a:solidFill>
                  <a:srgbClr val="333333"/>
                </a:solidFill>
              </a:rPr>
              <a:t>+=</a:t>
            </a:r>
            <a:r>
              <a:rPr lang="pt-BR" sz="750">
                <a:solidFill>
                  <a:schemeClr val="dk1"/>
                </a:solidFill>
              </a:rPr>
              <a:t> </a:t>
            </a:r>
            <a:r>
              <a:rPr lang="pt-BR" sz="750">
                <a:solidFill>
                  <a:srgbClr val="996633"/>
                </a:solidFill>
              </a:rPr>
              <a:t>$valor</a:t>
            </a:r>
            <a:r>
              <a:rPr lang="pt-BR" sz="750">
                <a:solidFill>
                  <a:schemeClr val="dk1"/>
                </a:solidFill>
              </a:rPr>
              <a:t>;</a:t>
            </a:r>
            <a:endParaRPr sz="750">
              <a:solidFill>
                <a:schemeClr val="dk1"/>
              </a:solidFill>
            </a:endParaRPr>
          </a:p>
          <a:p>
            <a:pPr indent="0" lvl="0" marL="0" rtl="0" algn="l">
              <a:spcBef>
                <a:spcPts val="0"/>
              </a:spcBef>
              <a:spcAft>
                <a:spcPts val="0"/>
              </a:spcAft>
              <a:buNone/>
            </a:pPr>
            <a:r>
              <a:rPr lang="pt-BR" sz="750">
                <a:solidFill>
                  <a:schemeClr val="dk1"/>
                </a:solidFill>
              </a:rPr>
              <a:t>    }</a:t>
            </a:r>
            <a:endParaRPr sz="750">
              <a:solidFill>
                <a:schemeClr val="dk1"/>
              </a:solidFill>
            </a:endParaRPr>
          </a:p>
          <a:p>
            <a:pPr indent="0" lvl="0" marL="0" rtl="0" algn="l">
              <a:lnSpc>
                <a:spcPct val="125000"/>
              </a:lnSpc>
              <a:spcBef>
                <a:spcPts val="0"/>
              </a:spcBef>
              <a:spcAft>
                <a:spcPts val="0"/>
              </a:spcAft>
              <a:buClr>
                <a:schemeClr val="dk1"/>
              </a:buClr>
              <a:buSzPts val="1100"/>
              <a:buFont typeface="Arial"/>
              <a:buNone/>
            </a:pPr>
            <a:r>
              <a:rPr lang="pt-BR" sz="750">
                <a:solidFill>
                  <a:schemeClr val="dk1"/>
                </a:solidFill>
              </a:rPr>
              <a:t>}</a:t>
            </a:r>
            <a:endParaRPr sz="750">
              <a:solidFill>
                <a:schemeClr val="dk1"/>
              </a:solidFill>
            </a:endParaRPr>
          </a:p>
          <a:p>
            <a:pPr indent="0" lvl="0" marL="0" rtl="0" algn="l">
              <a:spcBef>
                <a:spcPts val="0"/>
              </a:spcBef>
              <a:spcAft>
                <a:spcPts val="0"/>
              </a:spcAft>
              <a:buNone/>
            </a:pPr>
            <a:r>
              <a:t/>
            </a:r>
            <a:endParaRPr sz="750">
              <a:solidFill>
                <a:schemeClr val="dk1"/>
              </a:solidFill>
            </a:endParaRPr>
          </a:p>
          <a:p>
            <a:pPr indent="0" lvl="0" marL="0" rtl="0" algn="l">
              <a:spcBef>
                <a:spcPts val="0"/>
              </a:spcBef>
              <a:spcAft>
                <a:spcPts val="0"/>
              </a:spcAft>
              <a:buNone/>
            </a:pPr>
            <a:r>
              <a:rPr b="1" lang="pt-BR" sz="750">
                <a:solidFill>
                  <a:srgbClr val="008800"/>
                </a:solidFill>
              </a:rPr>
              <a:t>class</a:t>
            </a:r>
            <a:r>
              <a:rPr lang="pt-BR" sz="750">
                <a:solidFill>
                  <a:schemeClr val="dk1"/>
                </a:solidFill>
              </a:rPr>
              <a:t> </a:t>
            </a:r>
            <a:r>
              <a:rPr b="1" lang="pt-BR" sz="750">
                <a:solidFill>
                  <a:srgbClr val="BB0066"/>
                </a:solidFill>
              </a:rPr>
              <a:t>ContaBancariaOffShoreAdapter</a:t>
            </a:r>
            <a:r>
              <a:rPr lang="pt-BR" sz="750">
                <a:solidFill>
                  <a:schemeClr val="dk1"/>
                </a:solidFill>
              </a:rPr>
              <a:t> </a:t>
            </a:r>
            <a:r>
              <a:rPr b="1" lang="pt-BR" sz="750">
                <a:solidFill>
                  <a:srgbClr val="008800"/>
                </a:solidFill>
              </a:rPr>
              <a:t>extends</a:t>
            </a:r>
            <a:r>
              <a:rPr lang="pt-BR" sz="750">
                <a:solidFill>
                  <a:schemeClr val="dk1"/>
                </a:solidFill>
              </a:rPr>
              <a:t> AbstractContaBancariaNacional {</a:t>
            </a:r>
            <a:endParaRPr sz="750">
              <a:solidFill>
                <a:schemeClr val="dk1"/>
              </a:solidFill>
            </a:endParaRPr>
          </a:p>
          <a:p>
            <a:pPr indent="0" lvl="0" marL="0" rtl="0" algn="l">
              <a:spcBef>
                <a:spcPts val="0"/>
              </a:spcBef>
              <a:spcAft>
                <a:spcPts val="0"/>
              </a:spcAft>
              <a:buNone/>
            </a:pPr>
            <a:r>
              <a:t/>
            </a:r>
            <a:endParaRPr sz="750">
              <a:solidFill>
                <a:schemeClr val="dk1"/>
              </a:solidFill>
            </a:endParaRPr>
          </a:p>
          <a:p>
            <a:pPr indent="0" lvl="0" marL="0" rtl="0" algn="l">
              <a:spcBef>
                <a:spcPts val="0"/>
              </a:spcBef>
              <a:spcAft>
                <a:spcPts val="0"/>
              </a:spcAft>
              <a:buNone/>
            </a:pPr>
            <a:r>
              <a:rPr lang="pt-BR" sz="750">
                <a:solidFill>
                  <a:schemeClr val="dk1"/>
                </a:solidFill>
              </a:rPr>
              <a:t>    </a:t>
            </a:r>
            <a:r>
              <a:rPr b="1" lang="pt-BR" sz="750">
                <a:solidFill>
                  <a:srgbClr val="008800"/>
                </a:solidFill>
              </a:rPr>
              <a:t>private</a:t>
            </a:r>
            <a:r>
              <a:rPr lang="pt-BR" sz="750">
                <a:solidFill>
                  <a:schemeClr val="dk1"/>
                </a:solidFill>
              </a:rPr>
              <a:t> ContaBancariaOffShore </a:t>
            </a:r>
            <a:r>
              <a:rPr lang="pt-BR" sz="750">
                <a:solidFill>
                  <a:srgbClr val="996633"/>
                </a:solidFill>
              </a:rPr>
              <a:t>$contaBancariaOffShore</a:t>
            </a:r>
            <a:r>
              <a:rPr lang="pt-BR" sz="750">
                <a:solidFill>
                  <a:schemeClr val="dk1"/>
                </a:solidFill>
              </a:rPr>
              <a:t>;</a:t>
            </a:r>
            <a:endParaRPr sz="750">
              <a:solidFill>
                <a:schemeClr val="dk1"/>
              </a:solidFill>
            </a:endParaRPr>
          </a:p>
          <a:p>
            <a:pPr indent="0" lvl="0" marL="0" rtl="0" algn="l">
              <a:spcBef>
                <a:spcPts val="0"/>
              </a:spcBef>
              <a:spcAft>
                <a:spcPts val="0"/>
              </a:spcAft>
              <a:buNone/>
            </a:pPr>
            <a:r>
              <a:t/>
            </a:r>
            <a:endParaRPr sz="750">
              <a:solidFill>
                <a:schemeClr val="dk1"/>
              </a:solidFill>
            </a:endParaRPr>
          </a:p>
          <a:p>
            <a:pPr indent="0" lvl="0" marL="0" rtl="0" algn="l">
              <a:spcBef>
                <a:spcPts val="0"/>
              </a:spcBef>
              <a:spcAft>
                <a:spcPts val="0"/>
              </a:spcAft>
              <a:buNone/>
            </a:pPr>
            <a:r>
              <a:rPr lang="pt-BR" sz="750">
                <a:solidFill>
                  <a:schemeClr val="dk1"/>
                </a:solidFill>
              </a:rPr>
              <a:t>    </a:t>
            </a:r>
            <a:r>
              <a:rPr b="1" lang="pt-BR" sz="750">
                <a:solidFill>
                  <a:srgbClr val="008800"/>
                </a:solidFill>
              </a:rPr>
              <a:t>public</a:t>
            </a:r>
            <a:r>
              <a:rPr lang="pt-BR" sz="750">
                <a:solidFill>
                  <a:schemeClr val="dk1"/>
                </a:solidFill>
              </a:rPr>
              <a:t> </a:t>
            </a:r>
            <a:r>
              <a:rPr b="1" lang="pt-BR" sz="750">
                <a:solidFill>
                  <a:srgbClr val="008800"/>
                </a:solidFill>
              </a:rPr>
              <a:t>function</a:t>
            </a:r>
            <a:r>
              <a:rPr lang="pt-BR" sz="750">
                <a:solidFill>
                  <a:schemeClr val="dk1"/>
                </a:solidFill>
              </a:rPr>
              <a:t> </a:t>
            </a:r>
            <a:r>
              <a:rPr b="1" lang="pt-BR" sz="750">
                <a:solidFill>
                  <a:srgbClr val="0066BB"/>
                </a:solidFill>
              </a:rPr>
              <a:t>__construct</a:t>
            </a:r>
            <a:r>
              <a:rPr lang="pt-BR" sz="750">
                <a:solidFill>
                  <a:schemeClr val="dk1"/>
                </a:solidFill>
              </a:rPr>
              <a:t>(ContaBancariaOffShore </a:t>
            </a:r>
            <a:r>
              <a:rPr lang="pt-BR" sz="750">
                <a:solidFill>
                  <a:srgbClr val="996633"/>
                </a:solidFill>
              </a:rPr>
              <a:t>$contaBancariaOffShore</a:t>
            </a:r>
            <a:r>
              <a:rPr lang="pt-BR" sz="750">
                <a:solidFill>
                  <a:schemeClr val="dk1"/>
                </a:solidFill>
              </a:rPr>
              <a:t>) {</a:t>
            </a:r>
            <a:endParaRPr sz="750">
              <a:solidFill>
                <a:schemeClr val="dk1"/>
              </a:solidFill>
            </a:endParaRPr>
          </a:p>
          <a:p>
            <a:pPr indent="0" lvl="0" marL="0" rtl="0" algn="l">
              <a:spcBef>
                <a:spcPts val="0"/>
              </a:spcBef>
              <a:spcAft>
                <a:spcPts val="0"/>
              </a:spcAft>
              <a:buNone/>
            </a:pPr>
            <a:r>
              <a:rPr lang="pt-BR" sz="750">
                <a:solidFill>
                  <a:schemeClr val="dk1"/>
                </a:solidFill>
              </a:rPr>
              <a:t>        </a:t>
            </a:r>
            <a:r>
              <a:rPr b="1" lang="pt-BR" sz="750">
                <a:solidFill>
                  <a:srgbClr val="008800"/>
                </a:solidFill>
              </a:rPr>
              <a:t>parent</a:t>
            </a:r>
            <a:r>
              <a:rPr lang="pt-BR" sz="750">
                <a:solidFill>
                  <a:srgbClr val="333333"/>
                </a:solidFill>
              </a:rPr>
              <a:t>::</a:t>
            </a:r>
            <a:r>
              <a:rPr lang="pt-BR" sz="750">
                <a:solidFill>
                  <a:srgbClr val="0000CC"/>
                </a:solidFill>
              </a:rPr>
              <a:t>__construct</a:t>
            </a:r>
            <a:r>
              <a:rPr lang="pt-BR" sz="750">
                <a:solidFill>
                  <a:schemeClr val="dk1"/>
                </a:solidFill>
              </a:rPr>
              <a:t>(</a:t>
            </a:r>
            <a:r>
              <a:rPr lang="pt-BR" sz="750">
                <a:solidFill>
                  <a:srgbClr val="996633"/>
                </a:solidFill>
              </a:rPr>
              <a:t>$contaBancariaOffShore</a:t>
            </a:r>
            <a:r>
              <a:rPr lang="pt-BR" sz="750">
                <a:solidFill>
                  <a:srgbClr val="333333"/>
                </a:solidFill>
              </a:rPr>
              <a:t>-&gt;</a:t>
            </a:r>
            <a:r>
              <a:rPr lang="pt-BR" sz="750">
                <a:solidFill>
                  <a:srgbClr val="0000CC"/>
                </a:solidFill>
              </a:rPr>
              <a:t>getOffshoreSaldo</a:t>
            </a:r>
            <a:r>
              <a:rPr lang="pt-BR" sz="750">
                <a:solidFill>
                  <a:schemeClr val="dk1"/>
                </a:solidFill>
              </a:rPr>
              <a:t>());</a:t>
            </a:r>
            <a:endParaRPr sz="750">
              <a:solidFill>
                <a:schemeClr val="dk1"/>
              </a:solidFill>
            </a:endParaRPr>
          </a:p>
          <a:p>
            <a:pPr indent="0" lvl="0" marL="0" rtl="0" algn="l">
              <a:spcBef>
                <a:spcPts val="0"/>
              </a:spcBef>
              <a:spcAft>
                <a:spcPts val="0"/>
              </a:spcAft>
              <a:buNone/>
            </a:pPr>
            <a:r>
              <a:rPr lang="pt-BR" sz="750">
                <a:solidFill>
                  <a:schemeClr val="dk1"/>
                </a:solidFill>
              </a:rPr>
              <a:t>        </a:t>
            </a:r>
            <a:r>
              <a:rPr lang="pt-BR" sz="750">
                <a:solidFill>
                  <a:srgbClr val="996633"/>
                </a:solidFill>
              </a:rPr>
              <a:t>$this</a:t>
            </a:r>
            <a:r>
              <a:rPr lang="pt-BR" sz="750">
                <a:solidFill>
                  <a:srgbClr val="333333"/>
                </a:solidFill>
              </a:rPr>
              <a:t>-&gt;</a:t>
            </a:r>
            <a:r>
              <a:rPr lang="pt-BR" sz="750">
                <a:solidFill>
                  <a:srgbClr val="0000CC"/>
                </a:solidFill>
              </a:rPr>
              <a:t>contaBancariaOffShore</a:t>
            </a:r>
            <a:r>
              <a:rPr lang="pt-BR" sz="750">
                <a:solidFill>
                  <a:schemeClr val="dk1"/>
                </a:solidFill>
              </a:rPr>
              <a:t> </a:t>
            </a:r>
            <a:r>
              <a:rPr lang="pt-BR" sz="750">
                <a:solidFill>
                  <a:srgbClr val="333333"/>
                </a:solidFill>
              </a:rPr>
              <a:t>=</a:t>
            </a:r>
            <a:r>
              <a:rPr lang="pt-BR" sz="750">
                <a:solidFill>
                  <a:schemeClr val="dk1"/>
                </a:solidFill>
              </a:rPr>
              <a:t> </a:t>
            </a:r>
            <a:r>
              <a:rPr lang="pt-BR" sz="750">
                <a:solidFill>
                  <a:srgbClr val="996633"/>
                </a:solidFill>
              </a:rPr>
              <a:t>$contaBancariaOffShore</a:t>
            </a:r>
            <a:r>
              <a:rPr lang="pt-BR" sz="750">
                <a:solidFill>
                  <a:schemeClr val="dk1"/>
                </a:solidFill>
              </a:rPr>
              <a:t>;</a:t>
            </a:r>
            <a:endParaRPr sz="750">
              <a:solidFill>
                <a:schemeClr val="dk1"/>
              </a:solidFill>
            </a:endParaRPr>
          </a:p>
          <a:p>
            <a:pPr indent="0" lvl="0" marL="0" rtl="0" algn="l">
              <a:spcBef>
                <a:spcPts val="0"/>
              </a:spcBef>
              <a:spcAft>
                <a:spcPts val="0"/>
              </a:spcAft>
              <a:buNone/>
            </a:pPr>
            <a:r>
              <a:rPr lang="pt-BR" sz="750">
                <a:solidFill>
                  <a:schemeClr val="dk1"/>
                </a:solidFill>
              </a:rPr>
              <a:t>    }</a:t>
            </a:r>
            <a:endParaRPr sz="750">
              <a:solidFill>
                <a:schemeClr val="dk1"/>
              </a:solidFill>
            </a:endParaRPr>
          </a:p>
          <a:p>
            <a:pPr indent="0" lvl="0" marL="0" rtl="0" algn="l">
              <a:spcBef>
                <a:spcPts val="0"/>
              </a:spcBef>
              <a:spcAft>
                <a:spcPts val="0"/>
              </a:spcAft>
              <a:buNone/>
            </a:pPr>
            <a:r>
              <a:rPr lang="pt-BR" sz="750">
                <a:solidFill>
                  <a:schemeClr val="dk1"/>
                </a:solidFill>
              </a:rPr>
              <a:t>    </a:t>
            </a:r>
            <a:r>
              <a:rPr b="1" lang="pt-BR" sz="750">
                <a:solidFill>
                  <a:srgbClr val="008800"/>
                </a:solidFill>
              </a:rPr>
              <a:t>public</a:t>
            </a:r>
            <a:r>
              <a:rPr lang="pt-BR" sz="750">
                <a:solidFill>
                  <a:schemeClr val="dk1"/>
                </a:solidFill>
              </a:rPr>
              <a:t> </a:t>
            </a:r>
            <a:r>
              <a:rPr b="1" lang="pt-BR" sz="750">
                <a:solidFill>
                  <a:srgbClr val="008800"/>
                </a:solidFill>
              </a:rPr>
              <a:t>function</a:t>
            </a:r>
            <a:r>
              <a:rPr lang="pt-BR" sz="750">
                <a:solidFill>
                  <a:schemeClr val="dk1"/>
                </a:solidFill>
              </a:rPr>
              <a:t> </a:t>
            </a:r>
            <a:r>
              <a:rPr b="1" lang="pt-BR" sz="750">
                <a:solidFill>
                  <a:srgbClr val="0066BB"/>
                </a:solidFill>
              </a:rPr>
              <a:t>getSaldo</a:t>
            </a:r>
            <a:r>
              <a:rPr lang="pt-BR" sz="750">
                <a:solidFill>
                  <a:schemeClr val="dk1"/>
                </a:solidFill>
              </a:rPr>
              <a:t>()</a:t>
            </a:r>
            <a:r>
              <a:rPr lang="pt-BR" sz="750">
                <a:solidFill>
                  <a:srgbClr val="333333"/>
                </a:solidFill>
              </a:rPr>
              <a:t>:</a:t>
            </a:r>
            <a:r>
              <a:rPr lang="pt-BR" sz="750">
                <a:solidFill>
                  <a:schemeClr val="dk1"/>
                </a:solidFill>
              </a:rPr>
              <a:t> float {</a:t>
            </a:r>
            <a:endParaRPr sz="750">
              <a:solidFill>
                <a:schemeClr val="dk1"/>
              </a:solidFill>
            </a:endParaRPr>
          </a:p>
          <a:p>
            <a:pPr indent="0" lvl="0" marL="0" rtl="0" algn="l">
              <a:spcBef>
                <a:spcPts val="0"/>
              </a:spcBef>
              <a:spcAft>
                <a:spcPts val="0"/>
              </a:spcAft>
              <a:buNone/>
            </a:pPr>
            <a:r>
              <a:rPr lang="pt-BR" sz="750">
                <a:solidFill>
                  <a:schemeClr val="dk1"/>
                </a:solidFill>
              </a:rPr>
              <a:t>        </a:t>
            </a:r>
            <a:r>
              <a:rPr lang="pt-BR" sz="750">
                <a:solidFill>
                  <a:srgbClr val="996633"/>
                </a:solidFill>
              </a:rPr>
              <a:t>$valor_tributo</a:t>
            </a:r>
            <a:r>
              <a:rPr lang="pt-BR" sz="750">
                <a:solidFill>
                  <a:schemeClr val="dk1"/>
                </a:solidFill>
              </a:rPr>
              <a:t> </a:t>
            </a:r>
            <a:r>
              <a:rPr lang="pt-BR" sz="750">
                <a:solidFill>
                  <a:srgbClr val="333333"/>
                </a:solidFill>
              </a:rPr>
              <a:t>=</a:t>
            </a:r>
            <a:r>
              <a:rPr lang="pt-BR" sz="750">
                <a:solidFill>
                  <a:schemeClr val="dk1"/>
                </a:solidFill>
              </a:rPr>
              <a:t> </a:t>
            </a:r>
            <a:r>
              <a:rPr lang="pt-BR" sz="750">
                <a:solidFill>
                  <a:srgbClr val="996633"/>
                </a:solidFill>
              </a:rPr>
              <a:t>$this</a:t>
            </a:r>
            <a:r>
              <a:rPr lang="pt-BR" sz="750">
                <a:solidFill>
                  <a:srgbClr val="333333"/>
                </a:solidFill>
              </a:rPr>
              <a:t>-&gt;</a:t>
            </a:r>
            <a:r>
              <a:rPr lang="pt-BR" sz="750">
                <a:solidFill>
                  <a:srgbClr val="0000CC"/>
                </a:solidFill>
              </a:rPr>
              <a:t>contaBancariaOffShore</a:t>
            </a:r>
            <a:r>
              <a:rPr lang="pt-BR" sz="750">
                <a:solidFill>
                  <a:srgbClr val="333333"/>
                </a:solidFill>
              </a:rPr>
              <a:t>-&gt;</a:t>
            </a:r>
            <a:r>
              <a:rPr lang="pt-BR" sz="750">
                <a:solidFill>
                  <a:srgbClr val="0000CC"/>
                </a:solidFill>
              </a:rPr>
              <a:t>getValorTributo</a:t>
            </a:r>
            <a:r>
              <a:rPr lang="pt-BR" sz="750">
                <a:solidFill>
                  <a:schemeClr val="dk1"/>
                </a:solidFill>
              </a:rPr>
              <a:t>();</a:t>
            </a:r>
            <a:endParaRPr sz="750">
              <a:solidFill>
                <a:schemeClr val="dk1"/>
              </a:solidFill>
            </a:endParaRPr>
          </a:p>
          <a:p>
            <a:pPr indent="0" lvl="0" marL="0" rtl="0" algn="l">
              <a:spcBef>
                <a:spcPts val="0"/>
              </a:spcBef>
              <a:spcAft>
                <a:spcPts val="0"/>
              </a:spcAft>
              <a:buNone/>
            </a:pPr>
            <a:r>
              <a:rPr lang="pt-BR" sz="750">
                <a:solidFill>
                  <a:schemeClr val="dk1"/>
                </a:solidFill>
              </a:rPr>
              <a:t>        </a:t>
            </a:r>
            <a:r>
              <a:rPr lang="pt-BR" sz="750">
                <a:solidFill>
                  <a:srgbClr val="996633"/>
                </a:solidFill>
              </a:rPr>
              <a:t>$bruto</a:t>
            </a:r>
            <a:r>
              <a:rPr lang="pt-BR" sz="750">
                <a:solidFill>
                  <a:schemeClr val="dk1"/>
                </a:solidFill>
              </a:rPr>
              <a:t> </a:t>
            </a:r>
            <a:r>
              <a:rPr lang="pt-BR" sz="750">
                <a:solidFill>
                  <a:srgbClr val="333333"/>
                </a:solidFill>
              </a:rPr>
              <a:t>=</a:t>
            </a:r>
            <a:r>
              <a:rPr lang="pt-BR" sz="750">
                <a:solidFill>
                  <a:schemeClr val="dk1"/>
                </a:solidFill>
              </a:rPr>
              <a:t> </a:t>
            </a:r>
            <a:r>
              <a:rPr b="1" lang="pt-BR" sz="750">
                <a:solidFill>
                  <a:srgbClr val="008800"/>
                </a:solidFill>
              </a:rPr>
              <a:t>parent</a:t>
            </a:r>
            <a:r>
              <a:rPr lang="pt-BR" sz="750">
                <a:solidFill>
                  <a:srgbClr val="333333"/>
                </a:solidFill>
              </a:rPr>
              <a:t>::</a:t>
            </a:r>
            <a:r>
              <a:rPr lang="pt-BR" sz="750">
                <a:solidFill>
                  <a:srgbClr val="0000CC"/>
                </a:solidFill>
              </a:rPr>
              <a:t>getSaldo</a:t>
            </a:r>
            <a:r>
              <a:rPr lang="pt-BR" sz="750">
                <a:solidFill>
                  <a:schemeClr val="dk1"/>
                </a:solidFill>
              </a:rPr>
              <a:t>();</a:t>
            </a:r>
            <a:endParaRPr sz="750">
              <a:solidFill>
                <a:schemeClr val="dk1"/>
              </a:solidFill>
            </a:endParaRPr>
          </a:p>
          <a:p>
            <a:pPr indent="0" lvl="0" marL="0" rtl="0" algn="l">
              <a:spcBef>
                <a:spcPts val="0"/>
              </a:spcBef>
              <a:spcAft>
                <a:spcPts val="0"/>
              </a:spcAft>
              <a:buNone/>
            </a:pPr>
            <a:r>
              <a:rPr lang="pt-BR" sz="750">
                <a:solidFill>
                  <a:schemeClr val="dk1"/>
                </a:solidFill>
              </a:rPr>
              <a:t>        </a:t>
            </a:r>
            <a:r>
              <a:rPr lang="pt-BR" sz="750">
                <a:solidFill>
                  <a:srgbClr val="996633"/>
                </a:solidFill>
              </a:rPr>
              <a:t>$saldo_com_taxas</a:t>
            </a:r>
            <a:r>
              <a:rPr lang="pt-BR" sz="750">
                <a:solidFill>
                  <a:schemeClr val="dk1"/>
                </a:solidFill>
              </a:rPr>
              <a:t> </a:t>
            </a:r>
            <a:r>
              <a:rPr lang="pt-BR" sz="750">
                <a:solidFill>
                  <a:srgbClr val="333333"/>
                </a:solidFill>
              </a:rPr>
              <a:t>=</a:t>
            </a:r>
            <a:r>
              <a:rPr lang="pt-BR" sz="750">
                <a:solidFill>
                  <a:schemeClr val="dk1"/>
                </a:solidFill>
              </a:rPr>
              <a:t> </a:t>
            </a:r>
            <a:r>
              <a:rPr lang="pt-BR" sz="750">
                <a:solidFill>
                  <a:srgbClr val="996633"/>
                </a:solidFill>
              </a:rPr>
              <a:t>$bruto</a:t>
            </a:r>
            <a:r>
              <a:rPr lang="pt-BR" sz="750">
                <a:solidFill>
                  <a:schemeClr val="dk1"/>
                </a:solidFill>
              </a:rPr>
              <a:t> </a:t>
            </a:r>
            <a:r>
              <a:rPr lang="pt-BR" sz="750">
                <a:solidFill>
                  <a:srgbClr val="333333"/>
                </a:solidFill>
              </a:rPr>
              <a:t>*</a:t>
            </a:r>
            <a:r>
              <a:rPr lang="pt-BR" sz="750">
                <a:solidFill>
                  <a:schemeClr val="dk1"/>
                </a:solidFill>
              </a:rPr>
              <a:t> </a:t>
            </a:r>
            <a:r>
              <a:rPr lang="pt-BR" sz="750">
                <a:solidFill>
                  <a:srgbClr val="996633"/>
                </a:solidFill>
              </a:rPr>
              <a:t>$valor_tributo</a:t>
            </a:r>
            <a:r>
              <a:rPr lang="pt-BR" sz="750">
                <a:solidFill>
                  <a:schemeClr val="dk1"/>
                </a:solidFill>
              </a:rPr>
              <a:t>;</a:t>
            </a:r>
            <a:endParaRPr sz="750">
              <a:solidFill>
                <a:schemeClr val="dk1"/>
              </a:solidFill>
            </a:endParaRPr>
          </a:p>
          <a:p>
            <a:pPr indent="0" lvl="0" marL="0" rtl="0" algn="l">
              <a:spcBef>
                <a:spcPts val="0"/>
              </a:spcBef>
              <a:spcAft>
                <a:spcPts val="0"/>
              </a:spcAft>
              <a:buNone/>
            </a:pPr>
            <a:r>
              <a:rPr lang="pt-BR" sz="750">
                <a:solidFill>
                  <a:schemeClr val="dk1"/>
                </a:solidFill>
              </a:rPr>
              <a:t>        </a:t>
            </a:r>
            <a:r>
              <a:rPr lang="pt-BR" sz="750">
                <a:solidFill>
                  <a:srgbClr val="996633"/>
                </a:solidFill>
              </a:rPr>
              <a:t>$liquido</a:t>
            </a:r>
            <a:r>
              <a:rPr lang="pt-BR" sz="750">
                <a:solidFill>
                  <a:schemeClr val="dk1"/>
                </a:solidFill>
              </a:rPr>
              <a:t> </a:t>
            </a:r>
            <a:r>
              <a:rPr lang="pt-BR" sz="750">
                <a:solidFill>
                  <a:srgbClr val="333333"/>
                </a:solidFill>
              </a:rPr>
              <a:t>=</a:t>
            </a:r>
            <a:r>
              <a:rPr lang="pt-BR" sz="750">
                <a:solidFill>
                  <a:schemeClr val="dk1"/>
                </a:solidFill>
              </a:rPr>
              <a:t> </a:t>
            </a:r>
            <a:r>
              <a:rPr lang="pt-BR" sz="750">
                <a:solidFill>
                  <a:srgbClr val="996633"/>
                </a:solidFill>
              </a:rPr>
              <a:t>$bruto</a:t>
            </a:r>
            <a:r>
              <a:rPr lang="pt-BR" sz="750">
                <a:solidFill>
                  <a:schemeClr val="dk1"/>
                </a:solidFill>
              </a:rPr>
              <a:t> </a:t>
            </a:r>
            <a:r>
              <a:rPr lang="pt-BR" sz="750">
                <a:solidFill>
                  <a:srgbClr val="333333"/>
                </a:solidFill>
              </a:rPr>
              <a:t>-</a:t>
            </a:r>
            <a:r>
              <a:rPr lang="pt-BR" sz="750">
                <a:solidFill>
                  <a:schemeClr val="dk1"/>
                </a:solidFill>
              </a:rPr>
              <a:t> </a:t>
            </a:r>
            <a:r>
              <a:rPr lang="pt-BR" sz="750">
                <a:solidFill>
                  <a:srgbClr val="996633"/>
                </a:solidFill>
              </a:rPr>
              <a:t>$saldo_com_taxas</a:t>
            </a:r>
            <a:r>
              <a:rPr lang="pt-BR" sz="750">
                <a:solidFill>
                  <a:schemeClr val="dk1"/>
                </a:solidFill>
              </a:rPr>
              <a:t>;</a:t>
            </a:r>
            <a:endParaRPr sz="750">
              <a:solidFill>
                <a:schemeClr val="dk1"/>
              </a:solidFill>
            </a:endParaRPr>
          </a:p>
          <a:p>
            <a:pPr indent="0" lvl="0" marL="0" rtl="0" algn="l">
              <a:spcBef>
                <a:spcPts val="0"/>
              </a:spcBef>
              <a:spcAft>
                <a:spcPts val="0"/>
              </a:spcAft>
              <a:buNone/>
            </a:pPr>
            <a:r>
              <a:rPr lang="pt-BR" sz="750">
                <a:solidFill>
                  <a:schemeClr val="dk1"/>
                </a:solidFill>
              </a:rPr>
              <a:t>        </a:t>
            </a:r>
            <a:r>
              <a:rPr b="1" lang="pt-BR" sz="750">
                <a:solidFill>
                  <a:srgbClr val="008800"/>
                </a:solidFill>
              </a:rPr>
              <a:t>return</a:t>
            </a:r>
            <a:r>
              <a:rPr lang="pt-BR" sz="750">
                <a:solidFill>
                  <a:schemeClr val="dk1"/>
                </a:solidFill>
              </a:rPr>
              <a:t> </a:t>
            </a:r>
            <a:r>
              <a:rPr lang="pt-BR" sz="750">
                <a:solidFill>
                  <a:srgbClr val="996633"/>
                </a:solidFill>
              </a:rPr>
              <a:t>$liquido</a:t>
            </a:r>
            <a:r>
              <a:rPr lang="pt-BR" sz="750">
                <a:solidFill>
                  <a:schemeClr val="dk1"/>
                </a:solidFill>
              </a:rPr>
              <a:t>;</a:t>
            </a:r>
            <a:endParaRPr sz="750">
              <a:solidFill>
                <a:schemeClr val="dk1"/>
              </a:solidFill>
            </a:endParaRPr>
          </a:p>
          <a:p>
            <a:pPr indent="0" lvl="0" marL="0" rtl="0" algn="l">
              <a:spcBef>
                <a:spcPts val="0"/>
              </a:spcBef>
              <a:spcAft>
                <a:spcPts val="0"/>
              </a:spcAft>
              <a:buNone/>
            </a:pPr>
            <a:r>
              <a:rPr lang="pt-BR" sz="750">
                <a:solidFill>
                  <a:schemeClr val="dk1"/>
                </a:solidFill>
              </a:rPr>
              <a:t>    }</a:t>
            </a:r>
            <a:endParaRPr sz="750">
              <a:solidFill>
                <a:schemeClr val="dk1"/>
              </a:solidFill>
            </a:endParaRPr>
          </a:p>
          <a:p>
            <a:pPr indent="0" lvl="0" marL="0" rtl="0" algn="l">
              <a:lnSpc>
                <a:spcPct val="125000"/>
              </a:lnSpc>
              <a:spcBef>
                <a:spcPts val="0"/>
              </a:spcBef>
              <a:spcAft>
                <a:spcPts val="0"/>
              </a:spcAft>
              <a:buClr>
                <a:schemeClr val="dk1"/>
              </a:buClr>
              <a:buSzPts val="1100"/>
              <a:buFont typeface="Arial"/>
              <a:buNone/>
            </a:pPr>
            <a:r>
              <a:rPr lang="pt-BR" sz="750">
                <a:solidFill>
                  <a:schemeClr val="dk1"/>
                </a:solidFill>
              </a:rPr>
              <a:t>}</a:t>
            </a:r>
            <a:endParaRPr sz="750">
              <a:solidFill>
                <a:schemeClr val="dk1"/>
              </a:solidFill>
            </a:endParaRPr>
          </a:p>
          <a:p>
            <a:pPr indent="0" lvl="0" marL="0" rtl="0" algn="l">
              <a:spcBef>
                <a:spcPts val="0"/>
              </a:spcBef>
              <a:spcAft>
                <a:spcPts val="0"/>
              </a:spcAft>
              <a:buNone/>
            </a:pPr>
            <a:r>
              <a:t/>
            </a:r>
            <a:endParaRPr sz="750">
              <a:solidFill>
                <a:schemeClr val="dk1"/>
              </a:solidFill>
            </a:endParaRPr>
          </a:p>
          <a:p>
            <a:pPr indent="0" lvl="0" marL="0" rtl="0" algn="l">
              <a:lnSpc>
                <a:spcPct val="125000"/>
              </a:lnSpc>
              <a:spcBef>
                <a:spcPts val="0"/>
              </a:spcBef>
              <a:spcAft>
                <a:spcPts val="0"/>
              </a:spcAft>
              <a:buNone/>
            </a:pPr>
            <a:r>
              <a:t/>
            </a:r>
            <a:endParaRPr sz="750">
              <a:solidFill>
                <a:schemeClr val="dk1"/>
              </a:solidFill>
            </a:endParaRPr>
          </a:p>
        </p:txBody>
      </p:sp>
      <p:pic>
        <p:nvPicPr>
          <p:cNvPr id="4083" name="Google Shape;4083;p508"/>
          <p:cNvPicPr preferRelativeResize="0"/>
          <p:nvPr/>
        </p:nvPicPr>
        <p:blipFill>
          <a:blip r:embed="rId3">
            <a:alphaModFix/>
          </a:blip>
          <a:stretch>
            <a:fillRect/>
          </a:stretch>
        </p:blipFill>
        <p:spPr>
          <a:xfrm>
            <a:off x="4963200" y="1170125"/>
            <a:ext cx="4028400" cy="3499167"/>
          </a:xfrm>
          <a:prstGeom prst="rect">
            <a:avLst/>
          </a:prstGeom>
          <a:noFill/>
          <a:ln>
            <a:noFill/>
          </a:ln>
        </p:spPr>
      </p:pic>
    </p:spTree>
  </p:cSld>
  <p:clrMapOvr>
    <a:masterClrMapping/>
  </p:clrMapOvr>
</p:sld>
</file>

<file path=ppt/slides/slide4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7" name="Shape 4087"/>
        <p:cNvGrpSpPr/>
        <p:nvPr/>
      </p:nvGrpSpPr>
      <p:grpSpPr>
        <a:xfrm>
          <a:off x="0" y="0"/>
          <a:ext cx="0" cy="0"/>
          <a:chOff x="0" y="0"/>
          <a:chExt cx="0" cy="0"/>
        </a:xfrm>
      </p:grpSpPr>
      <p:sp>
        <p:nvSpPr>
          <p:cNvPr id="4088" name="Google Shape;4088;p50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Adapter (exemplo - parte 5)</a:t>
            </a:r>
            <a:endParaRPr/>
          </a:p>
        </p:txBody>
      </p:sp>
      <p:sp>
        <p:nvSpPr>
          <p:cNvPr id="4089" name="Google Shape;4089;p509"/>
          <p:cNvSpPr txBox="1"/>
          <p:nvPr/>
        </p:nvSpPr>
        <p:spPr>
          <a:xfrm>
            <a:off x="373150" y="1200150"/>
            <a:ext cx="4198800" cy="34992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pt-BR" sz="1100">
                <a:solidFill>
                  <a:srgbClr val="996633"/>
                </a:solidFill>
              </a:rPr>
              <a:t>$origem</a:t>
            </a:r>
            <a:r>
              <a:rPr lang="pt-BR" sz="1100">
                <a:solidFill>
                  <a:schemeClr val="dk1"/>
                </a:solidFill>
              </a:rPr>
              <a:t> </a:t>
            </a:r>
            <a:r>
              <a:rPr lang="pt-BR" sz="1100">
                <a:solidFill>
                  <a:srgbClr val="333333"/>
                </a:solidFill>
              </a:rPr>
              <a:t>=</a:t>
            </a:r>
            <a:r>
              <a:rPr lang="pt-BR" sz="1100">
                <a:solidFill>
                  <a:schemeClr val="dk1"/>
                </a:solidFill>
              </a:rPr>
              <a:t> </a:t>
            </a:r>
            <a:r>
              <a:rPr b="1" lang="pt-BR" sz="1100">
                <a:solidFill>
                  <a:srgbClr val="008800"/>
                </a:solidFill>
              </a:rPr>
              <a:t>new</a:t>
            </a:r>
            <a:r>
              <a:rPr lang="pt-BR" sz="1100">
                <a:solidFill>
                  <a:schemeClr val="dk1"/>
                </a:solidFill>
              </a:rPr>
              <a:t> ContaBancariaPadrao(</a:t>
            </a:r>
            <a:r>
              <a:rPr b="1" lang="pt-BR" sz="1100">
                <a:solidFill>
                  <a:srgbClr val="0000DD"/>
                </a:solidFill>
              </a:rPr>
              <a:t>2000</a:t>
            </a:r>
            <a:r>
              <a:rPr lang="pt-BR" sz="1100">
                <a:solidFill>
                  <a:schemeClr val="dk1"/>
                </a:solidFill>
              </a:rPr>
              <a:t>);</a:t>
            </a:r>
            <a:endParaRPr sz="1100">
              <a:solidFill>
                <a:schemeClr val="dk1"/>
              </a:solidFill>
            </a:endParaRPr>
          </a:p>
          <a:p>
            <a:pPr indent="0" lvl="0" marL="0" rtl="0" algn="l">
              <a:spcBef>
                <a:spcPts val="0"/>
              </a:spcBef>
              <a:spcAft>
                <a:spcPts val="0"/>
              </a:spcAft>
              <a:buNone/>
            </a:pPr>
            <a:r>
              <a:rPr lang="pt-BR" sz="1100">
                <a:solidFill>
                  <a:srgbClr val="996633"/>
                </a:solidFill>
              </a:rPr>
              <a:t>$destino</a:t>
            </a:r>
            <a:r>
              <a:rPr lang="pt-BR" sz="1100">
                <a:solidFill>
                  <a:schemeClr val="dk1"/>
                </a:solidFill>
              </a:rPr>
              <a:t> </a:t>
            </a:r>
            <a:r>
              <a:rPr lang="pt-BR" sz="1100">
                <a:solidFill>
                  <a:srgbClr val="333333"/>
                </a:solidFill>
              </a:rPr>
              <a:t>=</a:t>
            </a:r>
            <a:r>
              <a:rPr lang="pt-BR" sz="1100">
                <a:solidFill>
                  <a:schemeClr val="dk1"/>
                </a:solidFill>
              </a:rPr>
              <a:t> </a:t>
            </a:r>
            <a:r>
              <a:rPr b="1" lang="pt-BR" sz="1100">
                <a:solidFill>
                  <a:srgbClr val="008800"/>
                </a:solidFill>
              </a:rPr>
              <a:t>new</a:t>
            </a:r>
            <a:r>
              <a:rPr lang="pt-BR" sz="1100">
                <a:solidFill>
                  <a:schemeClr val="dk1"/>
                </a:solidFill>
              </a:rPr>
              <a:t> ContaBancariaOffShoreAdapter(</a:t>
            </a:r>
            <a:endParaRPr sz="1100">
              <a:solidFill>
                <a:schemeClr val="dk1"/>
              </a:solidFill>
            </a:endParaRPr>
          </a:p>
          <a:p>
            <a:pPr indent="457200" lvl="0" marL="0" rtl="0" algn="l">
              <a:spcBef>
                <a:spcPts val="0"/>
              </a:spcBef>
              <a:spcAft>
                <a:spcPts val="0"/>
              </a:spcAft>
              <a:buNone/>
            </a:pPr>
            <a:r>
              <a:rPr b="1" lang="pt-BR" sz="1100">
                <a:solidFill>
                  <a:srgbClr val="008800"/>
                </a:solidFill>
              </a:rPr>
              <a:t>new</a:t>
            </a:r>
            <a:r>
              <a:rPr lang="pt-BR" sz="1100">
                <a:solidFill>
                  <a:schemeClr val="dk1"/>
                </a:solidFill>
              </a:rPr>
              <a:t> ContaBancariaOffShore(</a:t>
            </a:r>
            <a:r>
              <a:rPr b="1" lang="pt-BR" sz="1100">
                <a:solidFill>
                  <a:srgbClr val="0000DD"/>
                </a:solidFill>
              </a:rPr>
              <a:t>2000, 0.04</a:t>
            </a:r>
            <a:r>
              <a:rPr lang="pt-BR" sz="1100">
                <a:solidFill>
                  <a:schemeClr val="dk1"/>
                </a:solidFill>
              </a:rPr>
              <a:t>));</a:t>
            </a:r>
            <a:endParaRPr sz="1100">
              <a:solidFill>
                <a:schemeClr val="dk1"/>
              </a:solidFill>
            </a:endParaRPr>
          </a:p>
          <a:p>
            <a:pPr indent="0" lvl="0" marL="0" rtl="0" algn="l">
              <a:spcBef>
                <a:spcPts val="0"/>
              </a:spcBef>
              <a:spcAft>
                <a:spcPts val="0"/>
              </a:spcAft>
              <a:buNone/>
            </a:pPr>
            <a:r>
              <a:rPr lang="pt-BR" sz="1100">
                <a:solidFill>
                  <a:schemeClr val="dk1"/>
                </a:solidFill>
              </a:rPr>
              <a:t>TransferenciaBancaria</a:t>
            </a:r>
            <a:r>
              <a:rPr lang="pt-BR" sz="1100">
                <a:solidFill>
                  <a:srgbClr val="333333"/>
                </a:solidFill>
              </a:rPr>
              <a:t>::</a:t>
            </a:r>
            <a:r>
              <a:rPr lang="pt-BR" sz="1100">
                <a:solidFill>
                  <a:srgbClr val="0000CC"/>
                </a:solidFill>
              </a:rPr>
              <a:t>transferir</a:t>
            </a:r>
            <a:r>
              <a:rPr lang="pt-BR" sz="1100">
                <a:solidFill>
                  <a:schemeClr val="dk1"/>
                </a:solidFill>
              </a:rPr>
              <a:t>(</a:t>
            </a:r>
            <a:r>
              <a:rPr b="1" lang="pt-BR" sz="1100">
                <a:solidFill>
                  <a:srgbClr val="0000DD"/>
                </a:solidFill>
              </a:rPr>
              <a:t>100</a:t>
            </a:r>
            <a:r>
              <a:rPr lang="pt-BR" sz="1100">
                <a:solidFill>
                  <a:schemeClr val="dk1"/>
                </a:solidFill>
              </a:rPr>
              <a:t>, </a:t>
            </a:r>
            <a:r>
              <a:rPr lang="pt-BR" sz="1100">
                <a:solidFill>
                  <a:srgbClr val="996633"/>
                </a:solidFill>
              </a:rPr>
              <a:t>$origem</a:t>
            </a:r>
            <a:r>
              <a:rPr lang="pt-BR" sz="1100">
                <a:solidFill>
                  <a:schemeClr val="dk1"/>
                </a:solidFill>
              </a:rPr>
              <a:t>, </a:t>
            </a:r>
            <a:r>
              <a:rPr lang="pt-BR" sz="1100">
                <a:solidFill>
                  <a:srgbClr val="996633"/>
                </a:solidFill>
              </a:rPr>
              <a:t>$destino</a:t>
            </a:r>
            <a:r>
              <a:rPr lang="pt-BR" sz="1100">
                <a:solidFill>
                  <a:schemeClr val="dk1"/>
                </a:solidFill>
              </a:rPr>
              <a:t>);</a:t>
            </a:r>
            <a:endParaRPr sz="1100">
              <a:solidFill>
                <a:schemeClr val="dk1"/>
              </a:solidFill>
            </a:endParaRPr>
          </a:p>
          <a:p>
            <a:pPr indent="0" lvl="0" marL="0" rtl="0" algn="l">
              <a:spcBef>
                <a:spcPts val="0"/>
              </a:spcBef>
              <a:spcAft>
                <a:spcPts val="0"/>
              </a:spcAft>
              <a:buNone/>
            </a:pPr>
            <a:r>
              <a:rPr lang="pt-BR" sz="1100">
                <a:solidFill>
                  <a:srgbClr val="007020"/>
                </a:solidFill>
              </a:rPr>
              <a:t>var_dump</a:t>
            </a:r>
            <a:r>
              <a:rPr lang="pt-BR" sz="1100">
                <a:solidFill>
                  <a:schemeClr val="dk1"/>
                </a:solidFill>
              </a:rPr>
              <a:t>(</a:t>
            </a:r>
            <a:r>
              <a:rPr lang="pt-BR" sz="1100">
                <a:solidFill>
                  <a:srgbClr val="996633"/>
                </a:solidFill>
              </a:rPr>
              <a:t>$origem</a:t>
            </a:r>
            <a:r>
              <a:rPr lang="pt-BR" sz="1100">
                <a:solidFill>
                  <a:srgbClr val="333333"/>
                </a:solidFill>
              </a:rPr>
              <a:t>-&gt;</a:t>
            </a:r>
            <a:r>
              <a:rPr lang="pt-BR" sz="1100">
                <a:solidFill>
                  <a:srgbClr val="0000CC"/>
                </a:solidFill>
              </a:rPr>
              <a:t>getSaldo</a:t>
            </a:r>
            <a:r>
              <a:rPr lang="pt-BR" sz="1100">
                <a:solidFill>
                  <a:schemeClr val="dk1"/>
                </a:solidFill>
              </a:rPr>
              <a:t>());</a:t>
            </a:r>
            <a:endParaRPr sz="1100">
              <a:solidFill>
                <a:schemeClr val="dk1"/>
              </a:solidFill>
            </a:endParaRPr>
          </a:p>
          <a:p>
            <a:pPr indent="0" lvl="0" marL="0" rtl="0" algn="l">
              <a:lnSpc>
                <a:spcPct val="125000"/>
              </a:lnSpc>
              <a:spcBef>
                <a:spcPts val="0"/>
              </a:spcBef>
              <a:spcAft>
                <a:spcPts val="0"/>
              </a:spcAft>
              <a:buNone/>
            </a:pPr>
            <a:r>
              <a:rPr lang="pt-BR" sz="1100">
                <a:solidFill>
                  <a:srgbClr val="007020"/>
                </a:solidFill>
              </a:rPr>
              <a:t>var_dump</a:t>
            </a:r>
            <a:r>
              <a:rPr lang="pt-BR" sz="1100">
                <a:solidFill>
                  <a:schemeClr val="dk1"/>
                </a:solidFill>
              </a:rPr>
              <a:t>(</a:t>
            </a:r>
            <a:r>
              <a:rPr lang="pt-BR" sz="1100">
                <a:solidFill>
                  <a:srgbClr val="996633"/>
                </a:solidFill>
              </a:rPr>
              <a:t>$destino</a:t>
            </a:r>
            <a:r>
              <a:rPr lang="pt-BR" sz="1100">
                <a:solidFill>
                  <a:srgbClr val="333333"/>
                </a:solidFill>
              </a:rPr>
              <a:t>-&gt;</a:t>
            </a:r>
            <a:r>
              <a:rPr lang="pt-BR" sz="1100">
                <a:solidFill>
                  <a:srgbClr val="0000CC"/>
                </a:solidFill>
              </a:rPr>
              <a:t>getSaldo</a:t>
            </a:r>
            <a:r>
              <a:rPr lang="pt-BR" sz="1100">
                <a:solidFill>
                  <a:schemeClr val="dk1"/>
                </a:solidFill>
              </a:rPr>
              <a:t>());</a:t>
            </a:r>
            <a:endParaRPr sz="1100">
              <a:solidFill>
                <a:schemeClr val="dk1"/>
              </a:solidFill>
            </a:endParaRPr>
          </a:p>
        </p:txBody>
      </p:sp>
      <p:pic>
        <p:nvPicPr>
          <p:cNvPr id="4090" name="Google Shape;4090;p509"/>
          <p:cNvPicPr preferRelativeResize="0"/>
          <p:nvPr/>
        </p:nvPicPr>
        <p:blipFill>
          <a:blip r:embed="rId3">
            <a:alphaModFix/>
          </a:blip>
          <a:stretch>
            <a:fillRect/>
          </a:stretch>
        </p:blipFill>
        <p:spPr>
          <a:xfrm>
            <a:off x="4963200" y="1170125"/>
            <a:ext cx="4028400" cy="3499167"/>
          </a:xfrm>
          <a:prstGeom prst="rect">
            <a:avLst/>
          </a:prstGeom>
          <a:noFill/>
          <a:ln>
            <a:noFill/>
          </a:ln>
        </p:spPr>
      </p:pic>
    </p:spTree>
  </p:cSld>
  <p:clrMapOvr>
    <a:masterClrMapping/>
  </p:clrMapOvr>
</p:sld>
</file>

<file path=ppt/slides/slide4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4" name="Shape 4094"/>
        <p:cNvGrpSpPr/>
        <p:nvPr/>
      </p:nvGrpSpPr>
      <p:grpSpPr>
        <a:xfrm>
          <a:off x="0" y="0"/>
          <a:ext cx="0" cy="0"/>
          <a:chOff x="0" y="0"/>
          <a:chExt cx="0" cy="0"/>
        </a:xfrm>
      </p:grpSpPr>
      <p:sp>
        <p:nvSpPr>
          <p:cNvPr id="4095" name="Google Shape;4095;p51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Bridge</a:t>
            </a:r>
            <a:endParaRPr/>
          </a:p>
        </p:txBody>
      </p:sp>
      <p:sp>
        <p:nvSpPr>
          <p:cNvPr id="4096" name="Google Shape;4096;p510"/>
          <p:cNvSpPr txBox="1"/>
          <p:nvPr>
            <p:ph idx="1" type="body"/>
          </p:nvPr>
        </p:nvSpPr>
        <p:spPr>
          <a:xfrm>
            <a:off x="311700" y="1152475"/>
            <a:ext cx="4260300" cy="3416400"/>
          </a:xfrm>
          <a:prstGeom prst="rect">
            <a:avLst/>
          </a:prstGeom>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just">
              <a:spcBef>
                <a:spcPts val="0"/>
              </a:spcBef>
              <a:spcAft>
                <a:spcPts val="0"/>
              </a:spcAft>
              <a:buNone/>
            </a:pPr>
            <a:r>
              <a:rPr lang="pt-BR" sz="1400"/>
              <a:t>O Bridge é um pattern estrutural que permite dividir uma classe grande ou um conjunto de classes estreitamente relacionadas em duas hierarquias separadas: </a:t>
            </a:r>
            <a:r>
              <a:rPr b="1" lang="pt-BR" sz="1400"/>
              <a:t>abstração </a:t>
            </a:r>
            <a:r>
              <a:rPr lang="pt-BR" sz="1400"/>
              <a:t>e </a:t>
            </a:r>
            <a:r>
              <a:rPr b="1" lang="pt-BR" sz="1400"/>
              <a:t>implementação</a:t>
            </a:r>
            <a:r>
              <a:rPr lang="pt-BR" sz="1400"/>
              <a:t>, que podem ser desenvolvidas independentemente uma da outra (SHVETS, 2019).</a:t>
            </a:r>
            <a:endParaRPr sz="1400"/>
          </a:p>
          <a:p>
            <a:pPr indent="0" lvl="0" marL="0" rtl="0" algn="just">
              <a:spcBef>
                <a:spcPts val="1600"/>
              </a:spcBef>
              <a:spcAft>
                <a:spcPts val="1600"/>
              </a:spcAft>
              <a:buNone/>
            </a:pPr>
            <a:r>
              <a:rPr lang="pt-BR" sz="1400"/>
              <a:t>O Bridge é consideravelmente útil quando a classe e o que ela faz variam com freqüência. A própria classe pode ser considerada como a abstração e o que a classe pode fazer como a implementação. O Bridge também pode ser pensado como duas camadas de abstração (WIKIPEDIA, 2020)</a:t>
            </a:r>
            <a:endParaRPr sz="1400"/>
          </a:p>
        </p:txBody>
      </p:sp>
      <p:pic>
        <p:nvPicPr>
          <p:cNvPr id="4097" name="Google Shape;4097;p510"/>
          <p:cNvPicPr preferRelativeResize="0"/>
          <p:nvPr/>
        </p:nvPicPr>
        <p:blipFill>
          <a:blip r:embed="rId3">
            <a:alphaModFix/>
          </a:blip>
          <a:stretch>
            <a:fillRect/>
          </a:stretch>
        </p:blipFill>
        <p:spPr>
          <a:xfrm>
            <a:off x="4850850" y="1763175"/>
            <a:ext cx="3981450" cy="2581275"/>
          </a:xfrm>
          <a:prstGeom prst="rect">
            <a:avLst/>
          </a:prstGeom>
          <a:noFill/>
          <a:ln>
            <a:noFill/>
          </a:ln>
        </p:spPr>
      </p:pic>
    </p:spTree>
  </p:cSld>
  <p:clrMapOvr>
    <a:masterClrMapping/>
  </p:clrMapOvr>
</p:sld>
</file>

<file path=ppt/slides/slide4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1" name="Shape 4101"/>
        <p:cNvGrpSpPr/>
        <p:nvPr/>
      </p:nvGrpSpPr>
      <p:grpSpPr>
        <a:xfrm>
          <a:off x="0" y="0"/>
          <a:ext cx="0" cy="0"/>
          <a:chOff x="0" y="0"/>
          <a:chExt cx="0" cy="0"/>
        </a:xfrm>
      </p:grpSpPr>
      <p:sp>
        <p:nvSpPr>
          <p:cNvPr id="4102" name="Google Shape;4102;p51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Herança e Bridge</a:t>
            </a:r>
            <a:endParaRPr/>
          </a:p>
        </p:txBody>
      </p:sp>
      <p:sp>
        <p:nvSpPr>
          <p:cNvPr id="4103" name="Google Shape;4103;p511"/>
          <p:cNvSpPr txBox="1"/>
          <p:nvPr>
            <p:ph idx="1" type="body"/>
          </p:nvPr>
        </p:nvSpPr>
        <p:spPr>
          <a:xfrm>
            <a:off x="311700" y="1152475"/>
            <a:ext cx="4326300" cy="3773100"/>
          </a:xfrm>
          <a:prstGeom prst="rect">
            <a:avLst/>
          </a:prstGeom>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306599" lvl="0" marL="280799" rtl="0" algn="just">
              <a:spcBef>
                <a:spcPts val="0"/>
              </a:spcBef>
              <a:spcAft>
                <a:spcPts val="0"/>
              </a:spcAft>
              <a:buSzPts val="1200"/>
              <a:buChar char="●"/>
            </a:pPr>
            <a:r>
              <a:rPr lang="pt-BR" sz="1200"/>
              <a:t>Usualmente, o recurso da herança é utilizado como forma de abstração para separar o código do cliente de suas implementações.</a:t>
            </a:r>
            <a:endParaRPr sz="1200"/>
          </a:p>
          <a:p>
            <a:pPr indent="-306599" lvl="0" marL="280799" rtl="0" algn="just">
              <a:spcBef>
                <a:spcPts val="0"/>
              </a:spcBef>
              <a:spcAft>
                <a:spcPts val="0"/>
              </a:spcAft>
              <a:buSzPts val="1200"/>
              <a:buChar char="●"/>
            </a:pPr>
            <a:r>
              <a:rPr lang="pt-BR" sz="1200"/>
              <a:t>Definimos uma interface ou uma classe abstrata e criamos hierarquias de herança, uma para cada uma das várias implementações possíveis. </a:t>
            </a:r>
            <a:endParaRPr sz="1200"/>
          </a:p>
          <a:p>
            <a:pPr indent="-306599" lvl="0" marL="280799" rtl="0" algn="just">
              <a:spcBef>
                <a:spcPts val="0"/>
              </a:spcBef>
              <a:spcAft>
                <a:spcPts val="0"/>
              </a:spcAft>
              <a:buSzPts val="1200"/>
              <a:buChar char="●"/>
            </a:pPr>
            <a:r>
              <a:rPr lang="pt-BR" sz="1200"/>
              <a:t>Abstrações por herança nem sempre são flexíveis. Quando usamos herança, vinculamos permanentemente a implementação à abstração. Como resultado, qualquer alteração feita em um afeta o outro. </a:t>
            </a:r>
            <a:endParaRPr sz="1200"/>
          </a:p>
          <a:p>
            <a:pPr indent="-306599" lvl="0" marL="280799" rtl="0" algn="just">
              <a:spcBef>
                <a:spcPts val="0"/>
              </a:spcBef>
              <a:spcAft>
                <a:spcPts val="0"/>
              </a:spcAft>
              <a:buSzPts val="1200"/>
              <a:buChar char="●"/>
            </a:pPr>
            <a:r>
              <a:rPr lang="pt-BR" sz="1200"/>
              <a:t>Uma maneira mais flexível é separar a abstração e a implementação, e é aí que entra o padrão da ponte.</a:t>
            </a:r>
            <a:endParaRPr sz="1200"/>
          </a:p>
          <a:p>
            <a:pPr indent="-306599" lvl="0" marL="280799" rtl="0" algn="just">
              <a:spcBef>
                <a:spcPts val="0"/>
              </a:spcBef>
              <a:spcAft>
                <a:spcPts val="0"/>
              </a:spcAft>
              <a:buSzPts val="1200"/>
              <a:buChar char="●"/>
            </a:pPr>
            <a:r>
              <a:rPr lang="pt-BR" sz="1200"/>
              <a:t>O Bridge faz isso separando a abstração e a implementação em hierarquias de classes separadas. A ponte entre as hierarquias de classe é alcançada através da agregação (Thompson, 2020);</a:t>
            </a:r>
            <a:endParaRPr sz="1200"/>
          </a:p>
        </p:txBody>
      </p:sp>
      <p:pic>
        <p:nvPicPr>
          <p:cNvPr id="4104" name="Google Shape;4104;p511"/>
          <p:cNvPicPr preferRelativeResize="0"/>
          <p:nvPr/>
        </p:nvPicPr>
        <p:blipFill>
          <a:blip r:embed="rId3">
            <a:alphaModFix/>
          </a:blip>
          <a:stretch>
            <a:fillRect/>
          </a:stretch>
        </p:blipFill>
        <p:spPr>
          <a:xfrm>
            <a:off x="4783300" y="1531450"/>
            <a:ext cx="4201200" cy="254233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sp>
        <p:nvSpPr>
          <p:cNvPr id="81" name="Google Shape;81;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PHP Básico</a:t>
            </a:r>
            <a:endParaRPr/>
          </a:p>
        </p:txBody>
      </p:sp>
      <p:sp>
        <p:nvSpPr>
          <p:cNvPr id="82" name="Google Shape;82;p1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pt-BR" sz="2400"/>
              <a:t>Introdução ao PHP</a:t>
            </a:r>
            <a:endParaRPr sz="2400"/>
          </a:p>
          <a:p>
            <a:pPr indent="-381000" lvl="0" marL="457200" rtl="0" algn="l">
              <a:spcBef>
                <a:spcPts val="0"/>
              </a:spcBef>
              <a:spcAft>
                <a:spcPts val="0"/>
              </a:spcAft>
              <a:buSzPts val="2400"/>
              <a:buChar char="●"/>
            </a:pPr>
            <a:r>
              <a:rPr lang="pt-BR" sz="2400"/>
              <a:t>Sintaxe Básica</a:t>
            </a:r>
            <a:endParaRPr sz="2400"/>
          </a:p>
          <a:p>
            <a:pPr indent="-381000" lvl="0" marL="457200" rtl="0" algn="l">
              <a:spcBef>
                <a:spcPts val="0"/>
              </a:spcBef>
              <a:spcAft>
                <a:spcPts val="0"/>
              </a:spcAft>
              <a:buSzPts val="2400"/>
              <a:buChar char="●"/>
            </a:pPr>
            <a:r>
              <a:rPr lang="pt-BR" sz="2400"/>
              <a:t>Variáveis</a:t>
            </a:r>
            <a:endParaRPr sz="2400"/>
          </a:p>
          <a:p>
            <a:pPr indent="-381000" lvl="0" marL="457200" rtl="0" algn="l">
              <a:spcBef>
                <a:spcPts val="0"/>
              </a:spcBef>
              <a:spcAft>
                <a:spcPts val="0"/>
              </a:spcAft>
              <a:buSzPts val="2400"/>
              <a:buChar char="●"/>
            </a:pPr>
            <a:r>
              <a:rPr lang="pt-BR" sz="2400"/>
              <a:t>Operadores (string, aritméticos, comparação, lógicos, incremento/decremento)</a:t>
            </a:r>
            <a:endParaRPr sz="2400"/>
          </a:p>
          <a:p>
            <a:pPr indent="-381000" lvl="0" marL="457200" rtl="0" algn="l">
              <a:spcBef>
                <a:spcPts val="0"/>
              </a:spcBef>
              <a:spcAft>
                <a:spcPts val="0"/>
              </a:spcAft>
              <a:buSzPts val="2400"/>
              <a:buChar char="●"/>
            </a:pPr>
            <a:r>
              <a:rPr lang="pt-BR" sz="2400"/>
              <a:t>Estruturas de Controle (if, switch, for, while)</a:t>
            </a:r>
            <a:endParaRPr sz="2400"/>
          </a:p>
          <a:p>
            <a:pPr indent="-381000" lvl="0" marL="457200" rtl="0" algn="l">
              <a:spcBef>
                <a:spcPts val="0"/>
              </a:spcBef>
              <a:spcAft>
                <a:spcPts val="0"/>
              </a:spcAft>
              <a:buSzPts val="2400"/>
              <a:buChar char="●"/>
            </a:pPr>
            <a:r>
              <a:rPr lang="pt-BR" sz="2400"/>
              <a:t>Função</a:t>
            </a:r>
            <a:endParaRPr sz="2400"/>
          </a:p>
          <a:p>
            <a:pPr indent="-381000" lvl="0" marL="457200" rtl="0" algn="l">
              <a:spcBef>
                <a:spcPts val="0"/>
              </a:spcBef>
              <a:spcAft>
                <a:spcPts val="0"/>
              </a:spcAft>
              <a:buSzPts val="2400"/>
              <a:buChar char="●"/>
            </a:pPr>
            <a:r>
              <a:rPr lang="pt-BR" sz="2400"/>
              <a:t>Constante</a:t>
            </a:r>
            <a:endParaRPr sz="2400"/>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1" name="Shape 551"/>
        <p:cNvGrpSpPr/>
        <p:nvPr/>
      </p:nvGrpSpPr>
      <p:grpSpPr>
        <a:xfrm>
          <a:off x="0" y="0"/>
          <a:ext cx="0" cy="0"/>
          <a:chOff x="0" y="0"/>
          <a:chExt cx="0" cy="0"/>
        </a:xfrm>
      </p:grpSpPr>
      <p:sp>
        <p:nvSpPr>
          <p:cNvPr id="552" name="Google Shape;552;p6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Estrutura de Controle “loop” (do...while)</a:t>
            </a:r>
            <a:endParaRPr/>
          </a:p>
        </p:txBody>
      </p:sp>
      <p:sp>
        <p:nvSpPr>
          <p:cNvPr id="553" name="Google Shape;553;p62"/>
          <p:cNvSpPr txBox="1"/>
          <p:nvPr>
            <p:ph idx="1" type="body"/>
          </p:nvPr>
        </p:nvSpPr>
        <p:spPr>
          <a:xfrm>
            <a:off x="311700" y="1152475"/>
            <a:ext cx="35022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solidFill>
                  <a:srgbClr val="5F5035"/>
                </a:solidFill>
                <a:highlight>
                  <a:srgbClr val="FFFFE8"/>
                </a:highlight>
              </a:rPr>
              <a:t>&lt;?php</a:t>
            </a:r>
            <a:r>
              <a:rPr lang="pt-BR">
                <a:solidFill>
                  <a:schemeClr val="dk1"/>
                </a:solidFill>
                <a:highlight>
                  <a:srgbClr val="FFFFE8"/>
                </a:highlight>
              </a:rPr>
              <a:t> </a:t>
            </a:r>
            <a:endParaRPr>
              <a:solidFill>
                <a:schemeClr val="dk1"/>
              </a:solidFill>
              <a:highlight>
                <a:srgbClr val="FFFFE8"/>
              </a:highlight>
            </a:endParaRPr>
          </a:p>
          <a:p>
            <a:pPr indent="0" lvl="0" marL="0" rtl="0" algn="l">
              <a:spcBef>
                <a:spcPts val="1600"/>
              </a:spcBef>
              <a:spcAft>
                <a:spcPts val="0"/>
              </a:spcAft>
              <a:buNone/>
            </a:pPr>
            <a:r>
              <a:rPr lang="pt-BR">
                <a:solidFill>
                  <a:srgbClr val="797997"/>
                </a:solidFill>
                <a:highlight>
                  <a:srgbClr val="FFFFE8"/>
                </a:highlight>
              </a:rPr>
              <a:t>$x</a:t>
            </a:r>
            <a:r>
              <a:rPr lang="pt-BR">
                <a:solidFill>
                  <a:schemeClr val="dk1"/>
                </a:solidFill>
                <a:highlight>
                  <a:srgbClr val="FFFFE8"/>
                </a:highlight>
              </a:rPr>
              <a:t> </a:t>
            </a:r>
            <a:r>
              <a:rPr lang="pt-BR">
                <a:solidFill>
                  <a:srgbClr val="808030"/>
                </a:solidFill>
                <a:highlight>
                  <a:srgbClr val="FFFFE8"/>
                </a:highlight>
              </a:rPr>
              <a:t>=</a:t>
            </a:r>
            <a:r>
              <a:rPr lang="pt-BR">
                <a:solidFill>
                  <a:schemeClr val="dk1"/>
                </a:solidFill>
                <a:highlight>
                  <a:srgbClr val="FFFFE8"/>
                </a:highlight>
              </a:rPr>
              <a:t> </a:t>
            </a:r>
            <a:r>
              <a:rPr lang="pt-BR">
                <a:solidFill>
                  <a:srgbClr val="008C00"/>
                </a:solidFill>
                <a:highlight>
                  <a:srgbClr val="FFFFE8"/>
                </a:highlight>
              </a:rPr>
              <a:t>1</a:t>
            </a:r>
            <a:r>
              <a:rPr lang="pt-BR">
                <a:solidFill>
                  <a:srgbClr val="800080"/>
                </a:solidFill>
                <a:highlight>
                  <a:srgbClr val="FFFFE8"/>
                </a:highlight>
              </a:rPr>
              <a:t>;</a:t>
            </a:r>
            <a:r>
              <a:rPr lang="pt-BR">
                <a:solidFill>
                  <a:schemeClr val="dk1"/>
                </a:solidFill>
                <a:highlight>
                  <a:srgbClr val="FFFFE8"/>
                </a:highlight>
              </a:rPr>
              <a:t> </a:t>
            </a:r>
            <a:br>
              <a:rPr lang="pt-BR">
                <a:solidFill>
                  <a:schemeClr val="dk1"/>
                </a:solidFill>
                <a:highlight>
                  <a:srgbClr val="FFFFFF"/>
                </a:highlight>
              </a:rPr>
            </a:br>
            <a:br>
              <a:rPr lang="pt-BR">
                <a:solidFill>
                  <a:schemeClr val="dk1"/>
                </a:solidFill>
                <a:highlight>
                  <a:srgbClr val="FFFFFF"/>
                </a:highlight>
              </a:rPr>
            </a:br>
            <a:r>
              <a:rPr b="1" lang="pt-BR">
                <a:solidFill>
                  <a:srgbClr val="800000"/>
                </a:solidFill>
                <a:highlight>
                  <a:srgbClr val="FFFFE8"/>
                </a:highlight>
              </a:rPr>
              <a:t>do</a:t>
            </a:r>
            <a:r>
              <a:rPr lang="pt-BR">
                <a:solidFill>
                  <a:schemeClr val="dk1"/>
                </a:solidFill>
                <a:highlight>
                  <a:srgbClr val="FFFFE8"/>
                </a:highlight>
              </a:rPr>
              <a:t> </a:t>
            </a:r>
            <a:r>
              <a:rPr lang="pt-BR">
                <a:solidFill>
                  <a:srgbClr val="800080"/>
                </a:solidFill>
                <a:highlight>
                  <a:srgbClr val="FFFFE8"/>
                </a:highlight>
              </a:rPr>
              <a:t>{</a:t>
            </a:r>
            <a:br>
              <a:rPr lang="pt-BR">
                <a:solidFill>
                  <a:schemeClr val="dk1"/>
                </a:solidFill>
                <a:highlight>
                  <a:srgbClr val="FFFFFF"/>
                </a:highlight>
              </a:rPr>
            </a:br>
            <a:r>
              <a:rPr lang="pt-BR">
                <a:solidFill>
                  <a:schemeClr val="dk1"/>
                </a:solidFill>
                <a:highlight>
                  <a:srgbClr val="FFFFE8"/>
                </a:highlight>
              </a:rPr>
              <a:t>    </a:t>
            </a:r>
            <a:r>
              <a:rPr b="1" lang="pt-BR">
                <a:solidFill>
                  <a:srgbClr val="800000"/>
                </a:solidFill>
                <a:highlight>
                  <a:srgbClr val="FFFFE8"/>
                </a:highlight>
              </a:rPr>
              <a:t>echo</a:t>
            </a:r>
            <a:r>
              <a:rPr lang="pt-BR">
                <a:solidFill>
                  <a:schemeClr val="dk1"/>
                </a:solidFill>
                <a:highlight>
                  <a:srgbClr val="FFFFE8"/>
                </a:highlight>
              </a:rPr>
              <a:t> </a:t>
            </a:r>
            <a:r>
              <a:rPr lang="pt-BR">
                <a:solidFill>
                  <a:srgbClr val="0000E6"/>
                </a:solidFill>
                <a:highlight>
                  <a:srgbClr val="FFFFE8"/>
                </a:highlight>
              </a:rPr>
              <a:t>"O número é: </a:t>
            </a:r>
            <a:r>
              <a:rPr lang="pt-BR">
                <a:solidFill>
                  <a:srgbClr val="797997"/>
                </a:solidFill>
                <a:highlight>
                  <a:srgbClr val="FFFFE8"/>
                </a:highlight>
              </a:rPr>
              <a:t>$x</a:t>
            </a:r>
            <a:r>
              <a:rPr lang="pt-BR">
                <a:solidFill>
                  <a:srgbClr val="0000E6"/>
                </a:solidFill>
                <a:highlight>
                  <a:srgbClr val="FFFFE8"/>
                </a:highlight>
              </a:rPr>
              <a:t> &lt;/ br&gt;"</a:t>
            </a:r>
            <a:r>
              <a:rPr lang="pt-BR">
                <a:solidFill>
                  <a:srgbClr val="800080"/>
                </a:solidFill>
                <a:highlight>
                  <a:srgbClr val="FFFFE8"/>
                </a:highlight>
              </a:rPr>
              <a:t>;</a:t>
            </a:r>
            <a:br>
              <a:rPr lang="pt-BR">
                <a:solidFill>
                  <a:schemeClr val="dk1"/>
                </a:solidFill>
                <a:highlight>
                  <a:srgbClr val="FFFFFF"/>
                </a:highlight>
              </a:rPr>
            </a:br>
            <a:r>
              <a:rPr lang="pt-BR">
                <a:solidFill>
                  <a:schemeClr val="dk1"/>
                </a:solidFill>
                <a:highlight>
                  <a:srgbClr val="FFFFE8"/>
                </a:highlight>
              </a:rPr>
              <a:t>    </a:t>
            </a:r>
            <a:r>
              <a:rPr lang="pt-BR">
                <a:solidFill>
                  <a:srgbClr val="797997"/>
                </a:solidFill>
                <a:highlight>
                  <a:srgbClr val="FFFFE8"/>
                </a:highlight>
              </a:rPr>
              <a:t>$x</a:t>
            </a:r>
            <a:r>
              <a:rPr lang="pt-BR">
                <a:solidFill>
                  <a:srgbClr val="808030"/>
                </a:solidFill>
                <a:highlight>
                  <a:srgbClr val="FFFFE8"/>
                </a:highlight>
              </a:rPr>
              <a:t>++</a:t>
            </a:r>
            <a:r>
              <a:rPr lang="pt-BR">
                <a:solidFill>
                  <a:srgbClr val="800080"/>
                </a:solidFill>
                <a:highlight>
                  <a:srgbClr val="FFFFE8"/>
                </a:highlight>
              </a:rPr>
              <a:t>;</a:t>
            </a:r>
            <a:br>
              <a:rPr lang="pt-BR">
                <a:solidFill>
                  <a:schemeClr val="dk1"/>
                </a:solidFill>
                <a:highlight>
                  <a:srgbClr val="FFFFFF"/>
                </a:highlight>
              </a:rPr>
            </a:br>
            <a:r>
              <a:rPr lang="pt-BR">
                <a:solidFill>
                  <a:srgbClr val="800080"/>
                </a:solidFill>
                <a:highlight>
                  <a:srgbClr val="FFFFE8"/>
                </a:highlight>
              </a:rPr>
              <a:t>}</a:t>
            </a:r>
            <a:r>
              <a:rPr lang="pt-BR">
                <a:solidFill>
                  <a:schemeClr val="dk1"/>
                </a:solidFill>
                <a:highlight>
                  <a:srgbClr val="FFFFE8"/>
                </a:highlight>
              </a:rPr>
              <a:t> </a:t>
            </a:r>
            <a:r>
              <a:rPr b="1" lang="pt-BR">
                <a:solidFill>
                  <a:srgbClr val="800000"/>
                </a:solidFill>
                <a:highlight>
                  <a:srgbClr val="FFFFE8"/>
                </a:highlight>
              </a:rPr>
              <a:t>while</a:t>
            </a:r>
            <a:r>
              <a:rPr lang="pt-BR">
                <a:solidFill>
                  <a:schemeClr val="dk1"/>
                </a:solidFill>
                <a:highlight>
                  <a:srgbClr val="FFFFE8"/>
                </a:highlight>
              </a:rPr>
              <a:t> </a:t>
            </a:r>
            <a:r>
              <a:rPr lang="pt-BR">
                <a:solidFill>
                  <a:srgbClr val="808030"/>
                </a:solidFill>
                <a:highlight>
                  <a:srgbClr val="FFFFE8"/>
                </a:highlight>
              </a:rPr>
              <a:t>(</a:t>
            </a:r>
            <a:r>
              <a:rPr lang="pt-BR">
                <a:solidFill>
                  <a:srgbClr val="797997"/>
                </a:solidFill>
                <a:highlight>
                  <a:srgbClr val="FFFFE8"/>
                </a:highlight>
              </a:rPr>
              <a:t>$x</a:t>
            </a:r>
            <a:r>
              <a:rPr lang="pt-BR">
                <a:solidFill>
                  <a:schemeClr val="dk1"/>
                </a:solidFill>
                <a:highlight>
                  <a:srgbClr val="FFFFE8"/>
                </a:highlight>
              </a:rPr>
              <a:t> </a:t>
            </a:r>
            <a:r>
              <a:rPr lang="pt-BR">
                <a:solidFill>
                  <a:srgbClr val="808030"/>
                </a:solidFill>
                <a:highlight>
                  <a:srgbClr val="FFFFE8"/>
                </a:highlight>
              </a:rPr>
              <a:t>&lt;=</a:t>
            </a:r>
            <a:r>
              <a:rPr lang="pt-BR">
                <a:solidFill>
                  <a:schemeClr val="dk1"/>
                </a:solidFill>
                <a:highlight>
                  <a:srgbClr val="FFFFE8"/>
                </a:highlight>
              </a:rPr>
              <a:t> </a:t>
            </a:r>
            <a:r>
              <a:rPr lang="pt-BR">
                <a:solidFill>
                  <a:srgbClr val="008C00"/>
                </a:solidFill>
                <a:highlight>
                  <a:srgbClr val="FFFFE8"/>
                </a:highlight>
              </a:rPr>
              <a:t>5</a:t>
            </a:r>
            <a:r>
              <a:rPr lang="pt-BR">
                <a:solidFill>
                  <a:srgbClr val="808030"/>
                </a:solidFill>
                <a:highlight>
                  <a:srgbClr val="FFFFE8"/>
                </a:highlight>
              </a:rPr>
              <a:t>)</a:t>
            </a:r>
            <a:r>
              <a:rPr lang="pt-BR">
                <a:solidFill>
                  <a:srgbClr val="800080"/>
                </a:solidFill>
                <a:highlight>
                  <a:srgbClr val="FFFFE8"/>
                </a:highlight>
              </a:rPr>
              <a:t>;</a:t>
            </a:r>
            <a:endParaRPr>
              <a:solidFill>
                <a:srgbClr val="800080"/>
              </a:solidFill>
              <a:highlight>
                <a:srgbClr val="FFFFE8"/>
              </a:highlight>
            </a:endParaRPr>
          </a:p>
          <a:p>
            <a:pPr indent="0" lvl="0" marL="0" rtl="0" algn="l">
              <a:spcBef>
                <a:spcPts val="1600"/>
              </a:spcBef>
              <a:spcAft>
                <a:spcPts val="0"/>
              </a:spcAft>
              <a:buClr>
                <a:schemeClr val="dk1"/>
              </a:buClr>
              <a:buSzPts val="1100"/>
              <a:buFont typeface="Arial"/>
              <a:buNone/>
            </a:pPr>
            <a:r>
              <a:t/>
            </a:r>
            <a:endParaRPr>
              <a:solidFill>
                <a:srgbClr val="5F5035"/>
              </a:solidFill>
              <a:highlight>
                <a:srgbClr val="FFFFE8"/>
              </a:highlight>
            </a:endParaRPr>
          </a:p>
          <a:p>
            <a:pPr indent="0" lvl="0" marL="0" rtl="0" algn="l">
              <a:spcBef>
                <a:spcPts val="1600"/>
              </a:spcBef>
              <a:spcAft>
                <a:spcPts val="1600"/>
              </a:spcAft>
              <a:buNone/>
            </a:pPr>
            <a:r>
              <a:t/>
            </a:r>
            <a:endParaRPr>
              <a:solidFill>
                <a:srgbClr val="0000BB"/>
              </a:solidFill>
              <a:highlight>
                <a:srgbClr val="FFFFFF"/>
              </a:highlight>
              <a:latin typeface="Source Code Pro"/>
              <a:ea typeface="Source Code Pro"/>
              <a:cs typeface="Source Code Pro"/>
              <a:sym typeface="Source Code Pro"/>
            </a:endParaRPr>
          </a:p>
        </p:txBody>
      </p:sp>
      <p:sp>
        <p:nvSpPr>
          <p:cNvPr id="554" name="Google Shape;554;p62"/>
          <p:cNvSpPr/>
          <p:nvPr/>
        </p:nvSpPr>
        <p:spPr>
          <a:xfrm>
            <a:off x="6513275" y="3079550"/>
            <a:ext cx="1927550" cy="826075"/>
          </a:xfrm>
          <a:prstGeom prst="flowChartDecision">
            <a:avLst/>
          </a:prstGeom>
          <a:solidFill>
            <a:srgbClr val="D5A6B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pt-BR"/>
              <a:t>condição</a:t>
            </a:r>
            <a:endParaRPr/>
          </a:p>
        </p:txBody>
      </p:sp>
      <p:cxnSp>
        <p:nvCxnSpPr>
          <p:cNvPr id="555" name="Google Shape;555;p62"/>
          <p:cNvCxnSpPr/>
          <p:nvPr/>
        </p:nvCxnSpPr>
        <p:spPr>
          <a:xfrm>
            <a:off x="7477050" y="2566250"/>
            <a:ext cx="0" cy="513300"/>
          </a:xfrm>
          <a:prstGeom prst="straightConnector1">
            <a:avLst/>
          </a:prstGeom>
          <a:noFill/>
          <a:ln cap="flat" cmpd="sng" w="9525">
            <a:solidFill>
              <a:schemeClr val="dk2"/>
            </a:solidFill>
            <a:prstDash val="solid"/>
            <a:round/>
            <a:headEnd len="med" w="med" type="none"/>
            <a:tailEnd len="med" w="med" type="triangle"/>
          </a:ln>
        </p:spPr>
      </p:cxnSp>
      <p:sp>
        <p:nvSpPr>
          <p:cNvPr id="556" name="Google Shape;556;p62"/>
          <p:cNvSpPr/>
          <p:nvPr/>
        </p:nvSpPr>
        <p:spPr>
          <a:xfrm>
            <a:off x="7359750" y="849975"/>
            <a:ext cx="234600" cy="2325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57" name="Google Shape;557;p62"/>
          <p:cNvCxnSpPr>
            <a:stCxn id="556" idx="4"/>
            <a:endCxn id="558" idx="0"/>
          </p:cNvCxnSpPr>
          <p:nvPr/>
        </p:nvCxnSpPr>
        <p:spPr>
          <a:xfrm>
            <a:off x="7477050" y="1082475"/>
            <a:ext cx="0" cy="1011600"/>
          </a:xfrm>
          <a:prstGeom prst="straightConnector1">
            <a:avLst/>
          </a:prstGeom>
          <a:noFill/>
          <a:ln cap="flat" cmpd="sng" w="9525">
            <a:solidFill>
              <a:schemeClr val="dk2"/>
            </a:solidFill>
            <a:prstDash val="solid"/>
            <a:round/>
            <a:headEnd len="med" w="med" type="none"/>
            <a:tailEnd len="med" w="med" type="triangle"/>
          </a:ln>
        </p:spPr>
      </p:cxnSp>
      <p:sp>
        <p:nvSpPr>
          <p:cNvPr id="559" name="Google Shape;559;p62"/>
          <p:cNvSpPr txBox="1"/>
          <p:nvPr/>
        </p:nvSpPr>
        <p:spPr>
          <a:xfrm>
            <a:off x="7477050" y="1182113"/>
            <a:ext cx="639300" cy="34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sz="1000"/>
              <a:t>DO</a:t>
            </a:r>
            <a:endParaRPr sz="1000"/>
          </a:p>
        </p:txBody>
      </p:sp>
      <p:sp>
        <p:nvSpPr>
          <p:cNvPr id="558" name="Google Shape;558;p62"/>
          <p:cNvSpPr/>
          <p:nvPr/>
        </p:nvSpPr>
        <p:spPr>
          <a:xfrm>
            <a:off x="6513300" y="2094050"/>
            <a:ext cx="1927500" cy="4722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pt-BR"/>
              <a:t>código do loop</a:t>
            </a:r>
            <a:endParaRPr/>
          </a:p>
        </p:txBody>
      </p:sp>
      <p:sp>
        <p:nvSpPr>
          <p:cNvPr id="560" name="Google Shape;560;p62"/>
          <p:cNvSpPr txBox="1"/>
          <p:nvPr/>
        </p:nvSpPr>
        <p:spPr>
          <a:xfrm>
            <a:off x="5506500" y="3152100"/>
            <a:ext cx="1006800" cy="34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pt-BR" sz="1200"/>
              <a:t>verdadeiro</a:t>
            </a:r>
            <a:endParaRPr b="1" sz="1200"/>
          </a:p>
        </p:txBody>
      </p:sp>
      <p:sp>
        <p:nvSpPr>
          <p:cNvPr id="561" name="Google Shape;561;p62"/>
          <p:cNvSpPr/>
          <p:nvPr/>
        </p:nvSpPr>
        <p:spPr>
          <a:xfrm>
            <a:off x="6948300" y="4372720"/>
            <a:ext cx="1057500" cy="340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pt-BR"/>
              <a:t>parar/fim</a:t>
            </a:r>
            <a:endParaRPr/>
          </a:p>
        </p:txBody>
      </p:sp>
      <p:cxnSp>
        <p:nvCxnSpPr>
          <p:cNvPr id="562" name="Google Shape;562;p62"/>
          <p:cNvCxnSpPr/>
          <p:nvPr/>
        </p:nvCxnSpPr>
        <p:spPr>
          <a:xfrm>
            <a:off x="7477050" y="3905625"/>
            <a:ext cx="0" cy="472200"/>
          </a:xfrm>
          <a:prstGeom prst="straightConnector1">
            <a:avLst/>
          </a:prstGeom>
          <a:noFill/>
          <a:ln cap="flat" cmpd="sng" w="9525">
            <a:solidFill>
              <a:schemeClr val="dk2"/>
            </a:solidFill>
            <a:prstDash val="solid"/>
            <a:round/>
            <a:headEnd len="med" w="med" type="none"/>
            <a:tailEnd len="med" w="med" type="triangle"/>
          </a:ln>
        </p:spPr>
      </p:cxnSp>
      <p:cxnSp>
        <p:nvCxnSpPr>
          <p:cNvPr id="563" name="Google Shape;563;p62"/>
          <p:cNvCxnSpPr>
            <a:stCxn id="554" idx="1"/>
          </p:cNvCxnSpPr>
          <p:nvPr/>
        </p:nvCxnSpPr>
        <p:spPr>
          <a:xfrm flipH="1" rot="10800000">
            <a:off x="6513275" y="1649088"/>
            <a:ext cx="962100" cy="1843500"/>
          </a:xfrm>
          <a:prstGeom prst="bentConnector4">
            <a:avLst>
              <a:gd fmla="val -156720" name="adj1"/>
              <a:gd fmla="val 99605" name="adj2"/>
            </a:avLst>
          </a:prstGeom>
          <a:noFill/>
          <a:ln cap="flat" cmpd="sng" w="9525">
            <a:solidFill>
              <a:schemeClr val="dk2"/>
            </a:solidFill>
            <a:prstDash val="solid"/>
            <a:round/>
            <a:headEnd len="med" w="med" type="none"/>
            <a:tailEnd len="med" w="med" type="triangle"/>
          </a:ln>
        </p:spPr>
      </p:cxnSp>
      <p:sp>
        <p:nvSpPr>
          <p:cNvPr id="564" name="Google Shape;564;p62"/>
          <p:cNvSpPr txBox="1"/>
          <p:nvPr/>
        </p:nvSpPr>
        <p:spPr>
          <a:xfrm>
            <a:off x="7547775" y="3968925"/>
            <a:ext cx="1006800" cy="34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pt-BR" sz="1200"/>
              <a:t>falso</a:t>
            </a:r>
            <a:endParaRPr b="1" sz="1200"/>
          </a:p>
        </p:txBody>
      </p:sp>
    </p:spTree>
  </p:cSld>
  <p:clrMapOvr>
    <a:masterClrMapping/>
  </p:clrMapOvr>
</p:sld>
</file>

<file path=ppt/slides/slide5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8" name="Shape 4108"/>
        <p:cNvGrpSpPr/>
        <p:nvPr/>
      </p:nvGrpSpPr>
      <p:grpSpPr>
        <a:xfrm>
          <a:off x="0" y="0"/>
          <a:ext cx="0" cy="0"/>
          <a:chOff x="0" y="0"/>
          <a:chExt cx="0" cy="0"/>
        </a:xfrm>
      </p:grpSpPr>
      <p:sp>
        <p:nvSpPr>
          <p:cNvPr id="4109" name="Google Shape;4109;p51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Bridge (conceitual - parte 1)</a:t>
            </a:r>
            <a:endParaRPr/>
          </a:p>
        </p:txBody>
      </p:sp>
      <p:sp>
        <p:nvSpPr>
          <p:cNvPr id="4110" name="Google Shape;4110;p512"/>
          <p:cNvSpPr txBox="1"/>
          <p:nvPr/>
        </p:nvSpPr>
        <p:spPr>
          <a:xfrm>
            <a:off x="191600" y="982075"/>
            <a:ext cx="4084500" cy="40851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pt-BR" sz="800">
                <a:solidFill>
                  <a:srgbClr val="008800"/>
                </a:solidFill>
              </a:rPr>
              <a:t>abstract</a:t>
            </a:r>
            <a:r>
              <a:rPr lang="pt-BR" sz="800">
                <a:solidFill>
                  <a:schemeClr val="dk1"/>
                </a:solidFill>
              </a:rPr>
              <a:t> </a:t>
            </a:r>
            <a:r>
              <a:rPr b="1" lang="pt-BR" sz="800">
                <a:solidFill>
                  <a:srgbClr val="008800"/>
                </a:solidFill>
              </a:rPr>
              <a:t>class</a:t>
            </a:r>
            <a:r>
              <a:rPr lang="pt-BR" sz="800">
                <a:solidFill>
                  <a:schemeClr val="dk1"/>
                </a:solidFill>
              </a:rPr>
              <a:t> </a:t>
            </a:r>
            <a:r>
              <a:rPr b="1" lang="pt-BR" sz="800">
                <a:solidFill>
                  <a:srgbClr val="BB0066"/>
                </a:solidFill>
              </a:rPr>
              <a:t>Abstracao</a:t>
            </a:r>
            <a:r>
              <a:rPr lang="pt-BR" sz="800">
                <a:solidFill>
                  <a:schemeClr val="dk1"/>
                </a:solidFill>
              </a:rPr>
              <a:t> {</a:t>
            </a:r>
            <a:endParaRPr sz="800">
              <a:solidFill>
                <a:schemeClr val="dk1"/>
              </a:solidFill>
            </a:endParaRPr>
          </a:p>
          <a:p>
            <a:pPr indent="0" lvl="0" marL="0" rtl="0" algn="l">
              <a:spcBef>
                <a:spcPts val="0"/>
              </a:spcBef>
              <a:spcAft>
                <a:spcPts val="0"/>
              </a:spcAft>
              <a:buNone/>
            </a:pPr>
            <a:r>
              <a:t/>
            </a:r>
            <a:endParaRPr sz="800">
              <a:solidFill>
                <a:schemeClr val="dk1"/>
              </a:solidFill>
            </a:endParaRPr>
          </a:p>
          <a:p>
            <a:pPr indent="0" lvl="0" marL="0" rtl="0" algn="l">
              <a:spcBef>
                <a:spcPts val="0"/>
              </a:spcBef>
              <a:spcAft>
                <a:spcPts val="0"/>
              </a:spcAft>
              <a:buNone/>
            </a:pPr>
            <a:r>
              <a:rPr lang="pt-BR" sz="800">
                <a:solidFill>
                  <a:schemeClr val="dk1"/>
                </a:solidFill>
              </a:rPr>
              <a:t>    </a:t>
            </a:r>
            <a:r>
              <a:rPr b="1" lang="pt-BR" sz="800">
                <a:solidFill>
                  <a:srgbClr val="008800"/>
                </a:solidFill>
              </a:rPr>
              <a:t>private</a:t>
            </a:r>
            <a:r>
              <a:rPr lang="pt-BR" sz="800">
                <a:solidFill>
                  <a:schemeClr val="dk1"/>
                </a:solidFill>
              </a:rPr>
              <a:t> Implementador </a:t>
            </a:r>
            <a:r>
              <a:rPr lang="pt-BR" sz="800">
                <a:solidFill>
                  <a:srgbClr val="996633"/>
                </a:solidFill>
              </a:rPr>
              <a:t>$implementador</a:t>
            </a:r>
            <a:r>
              <a:rPr lang="pt-BR" sz="800">
                <a:solidFill>
                  <a:schemeClr val="dk1"/>
                </a:solidFill>
              </a:rPr>
              <a:t>; </a:t>
            </a:r>
            <a:r>
              <a:rPr lang="pt-BR" sz="800">
                <a:solidFill>
                  <a:srgbClr val="888888"/>
                </a:solidFill>
              </a:rPr>
              <a:t>//bridge</a:t>
            </a:r>
            <a:endParaRPr sz="800">
              <a:solidFill>
                <a:schemeClr val="dk1"/>
              </a:solidFill>
            </a:endParaRPr>
          </a:p>
          <a:p>
            <a:pPr indent="0" lvl="0" marL="0" rtl="0" algn="l">
              <a:spcBef>
                <a:spcPts val="0"/>
              </a:spcBef>
              <a:spcAft>
                <a:spcPts val="0"/>
              </a:spcAft>
              <a:buNone/>
            </a:pPr>
            <a:r>
              <a:rPr lang="pt-BR" sz="800">
                <a:solidFill>
                  <a:schemeClr val="dk1"/>
                </a:solidFill>
              </a:rPr>
              <a:t>    </a:t>
            </a:r>
            <a:r>
              <a:rPr b="1" lang="pt-BR" sz="800">
                <a:solidFill>
                  <a:srgbClr val="008800"/>
                </a:solidFill>
              </a:rPr>
              <a:t>public</a:t>
            </a:r>
            <a:r>
              <a:rPr lang="pt-BR" sz="800">
                <a:solidFill>
                  <a:schemeClr val="dk1"/>
                </a:solidFill>
              </a:rPr>
              <a:t> </a:t>
            </a:r>
            <a:r>
              <a:rPr b="1" lang="pt-BR" sz="800">
                <a:solidFill>
                  <a:srgbClr val="008800"/>
                </a:solidFill>
              </a:rPr>
              <a:t>function</a:t>
            </a:r>
            <a:r>
              <a:rPr lang="pt-BR" sz="800">
                <a:solidFill>
                  <a:schemeClr val="dk1"/>
                </a:solidFill>
              </a:rPr>
              <a:t> </a:t>
            </a:r>
            <a:r>
              <a:rPr b="1" lang="pt-BR" sz="800">
                <a:solidFill>
                  <a:srgbClr val="0066BB"/>
                </a:solidFill>
              </a:rPr>
              <a:t>__construct</a:t>
            </a:r>
            <a:r>
              <a:rPr lang="pt-BR" sz="800">
                <a:solidFill>
                  <a:schemeClr val="dk1"/>
                </a:solidFill>
              </a:rPr>
              <a:t>(Implementador </a:t>
            </a:r>
            <a:r>
              <a:rPr lang="pt-BR" sz="800">
                <a:solidFill>
                  <a:srgbClr val="996633"/>
                </a:solidFill>
              </a:rPr>
              <a:t>$implementador</a:t>
            </a:r>
            <a:r>
              <a:rPr lang="pt-BR" sz="800">
                <a:solidFill>
                  <a:schemeClr val="dk1"/>
                </a:solidFill>
              </a:rPr>
              <a:t>) {</a:t>
            </a:r>
            <a:endParaRPr sz="800">
              <a:solidFill>
                <a:schemeClr val="dk1"/>
              </a:solidFill>
            </a:endParaRPr>
          </a:p>
          <a:p>
            <a:pPr indent="0" lvl="0" marL="0" rtl="0" algn="l">
              <a:spcBef>
                <a:spcPts val="0"/>
              </a:spcBef>
              <a:spcAft>
                <a:spcPts val="0"/>
              </a:spcAft>
              <a:buNone/>
            </a:pPr>
            <a:r>
              <a:rPr lang="pt-BR" sz="800">
                <a:solidFill>
                  <a:schemeClr val="dk1"/>
                </a:solidFill>
              </a:rPr>
              <a:t>        </a:t>
            </a:r>
            <a:r>
              <a:rPr lang="pt-BR" sz="800">
                <a:solidFill>
                  <a:srgbClr val="996633"/>
                </a:solidFill>
              </a:rPr>
              <a:t>$this</a:t>
            </a:r>
            <a:r>
              <a:rPr lang="pt-BR" sz="800">
                <a:solidFill>
                  <a:srgbClr val="333333"/>
                </a:solidFill>
              </a:rPr>
              <a:t>-&gt;</a:t>
            </a:r>
            <a:r>
              <a:rPr lang="pt-BR" sz="800">
                <a:solidFill>
                  <a:srgbClr val="0000CC"/>
                </a:solidFill>
              </a:rPr>
              <a:t>implementador</a:t>
            </a:r>
            <a:r>
              <a:rPr lang="pt-BR" sz="800">
                <a:solidFill>
                  <a:schemeClr val="dk1"/>
                </a:solidFill>
              </a:rPr>
              <a:t> </a:t>
            </a:r>
            <a:r>
              <a:rPr lang="pt-BR" sz="800">
                <a:solidFill>
                  <a:srgbClr val="333333"/>
                </a:solidFill>
              </a:rPr>
              <a:t>=</a:t>
            </a:r>
            <a:r>
              <a:rPr lang="pt-BR" sz="800">
                <a:solidFill>
                  <a:schemeClr val="dk1"/>
                </a:solidFill>
              </a:rPr>
              <a:t> </a:t>
            </a:r>
            <a:r>
              <a:rPr lang="pt-BR" sz="800">
                <a:solidFill>
                  <a:srgbClr val="996633"/>
                </a:solidFill>
              </a:rPr>
              <a:t>$implementador</a:t>
            </a:r>
            <a:r>
              <a:rPr lang="pt-BR" sz="800">
                <a:solidFill>
                  <a:schemeClr val="dk1"/>
                </a:solidFill>
              </a:rPr>
              <a:t>;</a:t>
            </a:r>
            <a:endParaRPr sz="800">
              <a:solidFill>
                <a:schemeClr val="dk1"/>
              </a:solidFill>
            </a:endParaRPr>
          </a:p>
          <a:p>
            <a:pPr indent="0" lvl="0" marL="0" rtl="0" algn="l">
              <a:spcBef>
                <a:spcPts val="0"/>
              </a:spcBef>
              <a:spcAft>
                <a:spcPts val="0"/>
              </a:spcAft>
              <a:buNone/>
            </a:pPr>
            <a:r>
              <a:rPr lang="pt-BR" sz="800">
                <a:solidFill>
                  <a:schemeClr val="dk1"/>
                </a:solidFill>
              </a:rPr>
              <a:t>    }</a:t>
            </a:r>
            <a:endParaRPr sz="800">
              <a:solidFill>
                <a:schemeClr val="dk1"/>
              </a:solidFill>
            </a:endParaRPr>
          </a:p>
          <a:p>
            <a:pPr indent="0" lvl="0" marL="0" rtl="0" algn="l">
              <a:spcBef>
                <a:spcPts val="0"/>
              </a:spcBef>
              <a:spcAft>
                <a:spcPts val="0"/>
              </a:spcAft>
              <a:buNone/>
            </a:pPr>
            <a:r>
              <a:rPr lang="pt-BR" sz="800">
                <a:solidFill>
                  <a:schemeClr val="dk1"/>
                </a:solidFill>
              </a:rPr>
              <a:t>    </a:t>
            </a:r>
            <a:r>
              <a:rPr b="1" lang="pt-BR" sz="800">
                <a:solidFill>
                  <a:srgbClr val="008800"/>
                </a:solidFill>
              </a:rPr>
              <a:t>public</a:t>
            </a:r>
            <a:r>
              <a:rPr lang="pt-BR" sz="800">
                <a:solidFill>
                  <a:schemeClr val="dk1"/>
                </a:solidFill>
              </a:rPr>
              <a:t> </a:t>
            </a:r>
            <a:r>
              <a:rPr b="1" lang="pt-BR" sz="800">
                <a:solidFill>
                  <a:srgbClr val="008800"/>
                </a:solidFill>
              </a:rPr>
              <a:t>function</a:t>
            </a:r>
            <a:r>
              <a:rPr lang="pt-BR" sz="800">
                <a:solidFill>
                  <a:schemeClr val="dk1"/>
                </a:solidFill>
              </a:rPr>
              <a:t> </a:t>
            </a:r>
            <a:r>
              <a:rPr b="1" lang="pt-BR" sz="800">
                <a:solidFill>
                  <a:srgbClr val="0066BB"/>
                </a:solidFill>
              </a:rPr>
              <a:t>setImplementador</a:t>
            </a:r>
            <a:r>
              <a:rPr lang="pt-BR" sz="800">
                <a:solidFill>
                  <a:schemeClr val="dk1"/>
                </a:solidFill>
              </a:rPr>
              <a:t>(Implementador </a:t>
            </a:r>
            <a:r>
              <a:rPr lang="pt-BR" sz="800">
                <a:solidFill>
                  <a:srgbClr val="996633"/>
                </a:solidFill>
              </a:rPr>
              <a:t>$implementador</a:t>
            </a:r>
            <a:r>
              <a:rPr lang="pt-BR" sz="800">
                <a:solidFill>
                  <a:schemeClr val="dk1"/>
                </a:solidFill>
              </a:rPr>
              <a:t>){</a:t>
            </a:r>
            <a:endParaRPr sz="800">
              <a:solidFill>
                <a:schemeClr val="dk1"/>
              </a:solidFill>
            </a:endParaRPr>
          </a:p>
          <a:p>
            <a:pPr indent="0" lvl="0" marL="0" rtl="0" algn="l">
              <a:spcBef>
                <a:spcPts val="0"/>
              </a:spcBef>
              <a:spcAft>
                <a:spcPts val="0"/>
              </a:spcAft>
              <a:buNone/>
            </a:pPr>
            <a:r>
              <a:rPr lang="pt-BR" sz="800">
                <a:solidFill>
                  <a:schemeClr val="dk1"/>
                </a:solidFill>
              </a:rPr>
              <a:t>        </a:t>
            </a:r>
            <a:r>
              <a:rPr lang="pt-BR" sz="800">
                <a:solidFill>
                  <a:srgbClr val="996633"/>
                </a:solidFill>
              </a:rPr>
              <a:t>$this</a:t>
            </a:r>
            <a:r>
              <a:rPr lang="pt-BR" sz="800">
                <a:solidFill>
                  <a:srgbClr val="333333"/>
                </a:solidFill>
              </a:rPr>
              <a:t>-&gt;</a:t>
            </a:r>
            <a:r>
              <a:rPr lang="pt-BR" sz="800">
                <a:solidFill>
                  <a:srgbClr val="0000CC"/>
                </a:solidFill>
              </a:rPr>
              <a:t>implementador</a:t>
            </a:r>
            <a:r>
              <a:rPr lang="pt-BR" sz="800">
                <a:solidFill>
                  <a:schemeClr val="dk1"/>
                </a:solidFill>
              </a:rPr>
              <a:t> </a:t>
            </a:r>
            <a:r>
              <a:rPr lang="pt-BR" sz="800">
                <a:solidFill>
                  <a:srgbClr val="333333"/>
                </a:solidFill>
              </a:rPr>
              <a:t>=</a:t>
            </a:r>
            <a:r>
              <a:rPr lang="pt-BR" sz="800">
                <a:solidFill>
                  <a:schemeClr val="dk1"/>
                </a:solidFill>
              </a:rPr>
              <a:t> </a:t>
            </a:r>
            <a:r>
              <a:rPr lang="pt-BR" sz="800">
                <a:solidFill>
                  <a:srgbClr val="996633"/>
                </a:solidFill>
              </a:rPr>
              <a:t>$implementador</a:t>
            </a:r>
            <a:r>
              <a:rPr lang="pt-BR" sz="800">
                <a:solidFill>
                  <a:schemeClr val="dk1"/>
                </a:solidFill>
              </a:rPr>
              <a:t>;</a:t>
            </a:r>
            <a:endParaRPr sz="800">
              <a:solidFill>
                <a:schemeClr val="dk1"/>
              </a:solidFill>
            </a:endParaRPr>
          </a:p>
          <a:p>
            <a:pPr indent="0" lvl="0" marL="0" rtl="0" algn="l">
              <a:spcBef>
                <a:spcPts val="0"/>
              </a:spcBef>
              <a:spcAft>
                <a:spcPts val="0"/>
              </a:spcAft>
              <a:buNone/>
            </a:pPr>
            <a:r>
              <a:rPr lang="pt-BR" sz="800">
                <a:solidFill>
                  <a:schemeClr val="dk1"/>
                </a:solidFill>
              </a:rPr>
              <a:t>    }</a:t>
            </a:r>
            <a:endParaRPr sz="800">
              <a:solidFill>
                <a:schemeClr val="dk1"/>
              </a:solidFill>
            </a:endParaRPr>
          </a:p>
          <a:p>
            <a:pPr indent="0" lvl="0" marL="0" rtl="0" algn="l">
              <a:spcBef>
                <a:spcPts val="0"/>
              </a:spcBef>
              <a:spcAft>
                <a:spcPts val="0"/>
              </a:spcAft>
              <a:buNone/>
            </a:pPr>
            <a:r>
              <a:rPr lang="pt-BR" sz="800">
                <a:solidFill>
                  <a:schemeClr val="dk1"/>
                </a:solidFill>
              </a:rPr>
              <a:t>    </a:t>
            </a:r>
            <a:r>
              <a:rPr b="1" lang="pt-BR" sz="800">
                <a:solidFill>
                  <a:srgbClr val="008800"/>
                </a:solidFill>
              </a:rPr>
              <a:t>public</a:t>
            </a:r>
            <a:r>
              <a:rPr lang="pt-BR" sz="800">
                <a:solidFill>
                  <a:schemeClr val="dk1"/>
                </a:solidFill>
              </a:rPr>
              <a:t> </a:t>
            </a:r>
            <a:r>
              <a:rPr b="1" lang="pt-BR" sz="800">
                <a:solidFill>
                  <a:srgbClr val="008800"/>
                </a:solidFill>
              </a:rPr>
              <a:t>function</a:t>
            </a:r>
            <a:r>
              <a:rPr lang="pt-BR" sz="800">
                <a:solidFill>
                  <a:schemeClr val="dk1"/>
                </a:solidFill>
              </a:rPr>
              <a:t> </a:t>
            </a:r>
            <a:r>
              <a:rPr b="1" lang="pt-BR" sz="800">
                <a:solidFill>
                  <a:srgbClr val="0066BB"/>
                </a:solidFill>
              </a:rPr>
              <a:t>fazAlgo</a:t>
            </a:r>
            <a:r>
              <a:rPr lang="pt-BR" sz="800">
                <a:solidFill>
                  <a:schemeClr val="dk1"/>
                </a:solidFill>
              </a:rPr>
              <a:t>(string </a:t>
            </a:r>
            <a:r>
              <a:rPr lang="pt-BR" sz="800">
                <a:solidFill>
                  <a:srgbClr val="996633"/>
                </a:solidFill>
              </a:rPr>
              <a:t>$texto</a:t>
            </a:r>
            <a:r>
              <a:rPr lang="pt-BR" sz="800">
                <a:solidFill>
                  <a:schemeClr val="dk1"/>
                </a:solidFill>
              </a:rPr>
              <a:t>){</a:t>
            </a:r>
            <a:endParaRPr sz="800">
              <a:solidFill>
                <a:schemeClr val="dk1"/>
              </a:solidFill>
            </a:endParaRPr>
          </a:p>
          <a:p>
            <a:pPr indent="0" lvl="0" marL="0" rtl="0" algn="l">
              <a:spcBef>
                <a:spcPts val="0"/>
              </a:spcBef>
              <a:spcAft>
                <a:spcPts val="0"/>
              </a:spcAft>
              <a:buNone/>
            </a:pPr>
            <a:r>
              <a:rPr lang="pt-BR" sz="800">
                <a:solidFill>
                  <a:schemeClr val="dk1"/>
                </a:solidFill>
              </a:rPr>
              <a:t>        </a:t>
            </a:r>
            <a:r>
              <a:rPr lang="pt-BR" sz="800">
                <a:solidFill>
                  <a:srgbClr val="996633"/>
                </a:solidFill>
              </a:rPr>
              <a:t>$this</a:t>
            </a:r>
            <a:r>
              <a:rPr lang="pt-BR" sz="800">
                <a:solidFill>
                  <a:srgbClr val="333333"/>
                </a:solidFill>
              </a:rPr>
              <a:t>-&gt;</a:t>
            </a:r>
            <a:r>
              <a:rPr lang="pt-BR" sz="800">
                <a:solidFill>
                  <a:srgbClr val="0000CC"/>
                </a:solidFill>
              </a:rPr>
              <a:t>implementador</a:t>
            </a:r>
            <a:r>
              <a:rPr lang="pt-BR" sz="800">
                <a:solidFill>
                  <a:srgbClr val="333333"/>
                </a:solidFill>
              </a:rPr>
              <a:t>-&gt;</a:t>
            </a:r>
            <a:r>
              <a:rPr lang="pt-BR" sz="800">
                <a:solidFill>
                  <a:srgbClr val="0000CC"/>
                </a:solidFill>
              </a:rPr>
              <a:t>fazAlgoPraValer</a:t>
            </a:r>
            <a:r>
              <a:rPr lang="pt-BR" sz="800">
                <a:solidFill>
                  <a:schemeClr val="dk1"/>
                </a:solidFill>
              </a:rPr>
              <a:t>(</a:t>
            </a:r>
            <a:r>
              <a:rPr lang="pt-BR" sz="800">
                <a:solidFill>
                  <a:srgbClr val="996633"/>
                </a:solidFill>
              </a:rPr>
              <a:t>$texto</a:t>
            </a:r>
            <a:r>
              <a:rPr lang="pt-BR" sz="800">
                <a:solidFill>
                  <a:schemeClr val="dk1"/>
                </a:solidFill>
              </a:rPr>
              <a:t>);</a:t>
            </a:r>
            <a:endParaRPr sz="800">
              <a:solidFill>
                <a:schemeClr val="dk1"/>
              </a:solidFill>
            </a:endParaRPr>
          </a:p>
          <a:p>
            <a:pPr indent="0" lvl="0" marL="0" rtl="0" algn="l">
              <a:spcBef>
                <a:spcPts val="0"/>
              </a:spcBef>
              <a:spcAft>
                <a:spcPts val="0"/>
              </a:spcAft>
              <a:buNone/>
            </a:pPr>
            <a:r>
              <a:rPr lang="pt-BR" sz="800">
                <a:solidFill>
                  <a:schemeClr val="dk1"/>
                </a:solidFill>
              </a:rPr>
              <a:t>    }</a:t>
            </a:r>
            <a:endParaRPr sz="800">
              <a:solidFill>
                <a:schemeClr val="dk1"/>
              </a:solidFill>
            </a:endParaRPr>
          </a:p>
          <a:p>
            <a:pPr indent="0" lvl="0" marL="0" rtl="0" algn="l">
              <a:spcBef>
                <a:spcPts val="0"/>
              </a:spcBef>
              <a:spcAft>
                <a:spcPts val="0"/>
              </a:spcAft>
              <a:buNone/>
            </a:pPr>
            <a:r>
              <a:rPr lang="pt-BR" sz="800">
                <a:solidFill>
                  <a:schemeClr val="dk1"/>
                </a:solidFill>
              </a:rPr>
              <a:t>}</a:t>
            </a:r>
            <a:endParaRPr sz="800">
              <a:solidFill>
                <a:schemeClr val="dk1"/>
              </a:solidFill>
            </a:endParaRPr>
          </a:p>
          <a:p>
            <a:pPr indent="0" lvl="0" marL="0" rtl="0" algn="l">
              <a:spcBef>
                <a:spcPts val="0"/>
              </a:spcBef>
              <a:spcAft>
                <a:spcPts val="0"/>
              </a:spcAft>
              <a:buNone/>
            </a:pPr>
            <a:r>
              <a:t/>
            </a:r>
            <a:endParaRPr sz="800">
              <a:solidFill>
                <a:schemeClr val="dk1"/>
              </a:solidFill>
            </a:endParaRPr>
          </a:p>
          <a:p>
            <a:pPr indent="0" lvl="0" marL="0" rtl="0" algn="l">
              <a:spcBef>
                <a:spcPts val="0"/>
              </a:spcBef>
              <a:spcAft>
                <a:spcPts val="0"/>
              </a:spcAft>
              <a:buNone/>
            </a:pPr>
            <a:r>
              <a:rPr b="1" lang="pt-BR" sz="800">
                <a:solidFill>
                  <a:srgbClr val="008800"/>
                </a:solidFill>
              </a:rPr>
              <a:t>interface</a:t>
            </a:r>
            <a:r>
              <a:rPr lang="pt-BR" sz="800">
                <a:solidFill>
                  <a:schemeClr val="dk1"/>
                </a:solidFill>
              </a:rPr>
              <a:t> </a:t>
            </a:r>
            <a:r>
              <a:rPr lang="pt-BR" sz="800">
                <a:solidFill>
                  <a:schemeClr val="dk1"/>
                </a:solidFill>
              </a:rPr>
              <a:t>Implementado</a:t>
            </a:r>
            <a:r>
              <a:rPr lang="pt-BR" sz="800">
                <a:solidFill>
                  <a:schemeClr val="dk1"/>
                </a:solidFill>
              </a:rPr>
              <a:t>r </a:t>
            </a:r>
            <a:r>
              <a:rPr lang="pt-BR" sz="800">
                <a:solidFill>
                  <a:schemeClr val="dk1"/>
                </a:solidFill>
              </a:rPr>
              <a:t>{</a:t>
            </a:r>
            <a:endParaRPr sz="800">
              <a:solidFill>
                <a:schemeClr val="dk1"/>
              </a:solidFill>
            </a:endParaRPr>
          </a:p>
          <a:p>
            <a:pPr indent="0" lvl="0" marL="0" rtl="0" algn="l">
              <a:spcBef>
                <a:spcPts val="0"/>
              </a:spcBef>
              <a:spcAft>
                <a:spcPts val="0"/>
              </a:spcAft>
              <a:buNone/>
            </a:pPr>
            <a:r>
              <a:rPr lang="pt-BR" sz="800">
                <a:solidFill>
                  <a:schemeClr val="dk1"/>
                </a:solidFill>
              </a:rPr>
              <a:t>    </a:t>
            </a:r>
            <a:r>
              <a:rPr b="1" lang="pt-BR" sz="800">
                <a:solidFill>
                  <a:srgbClr val="008800"/>
                </a:solidFill>
              </a:rPr>
              <a:t>public</a:t>
            </a:r>
            <a:r>
              <a:rPr lang="pt-BR" sz="800">
                <a:solidFill>
                  <a:schemeClr val="dk1"/>
                </a:solidFill>
              </a:rPr>
              <a:t> </a:t>
            </a:r>
            <a:r>
              <a:rPr b="1" lang="pt-BR" sz="800">
                <a:solidFill>
                  <a:srgbClr val="008800"/>
                </a:solidFill>
              </a:rPr>
              <a:t>function</a:t>
            </a:r>
            <a:r>
              <a:rPr lang="pt-BR" sz="800">
                <a:solidFill>
                  <a:schemeClr val="dk1"/>
                </a:solidFill>
              </a:rPr>
              <a:t> </a:t>
            </a:r>
            <a:r>
              <a:rPr b="1" lang="pt-BR" sz="800">
                <a:solidFill>
                  <a:srgbClr val="0066BB"/>
                </a:solidFill>
              </a:rPr>
              <a:t>fazAlgoPraValer</a:t>
            </a:r>
            <a:r>
              <a:rPr lang="pt-BR" sz="800">
                <a:solidFill>
                  <a:schemeClr val="dk1"/>
                </a:solidFill>
              </a:rPr>
              <a:t>(string </a:t>
            </a:r>
            <a:r>
              <a:rPr lang="pt-BR" sz="800">
                <a:solidFill>
                  <a:srgbClr val="996633"/>
                </a:solidFill>
              </a:rPr>
              <a:t>$texto</a:t>
            </a:r>
            <a:r>
              <a:rPr lang="pt-BR" sz="800">
                <a:solidFill>
                  <a:schemeClr val="dk1"/>
                </a:solidFill>
              </a:rPr>
              <a:t>);</a:t>
            </a:r>
            <a:endParaRPr sz="800">
              <a:solidFill>
                <a:schemeClr val="dk1"/>
              </a:solidFill>
            </a:endParaRPr>
          </a:p>
          <a:p>
            <a:pPr indent="0" lvl="0" marL="0" rtl="0" algn="l">
              <a:spcBef>
                <a:spcPts val="0"/>
              </a:spcBef>
              <a:spcAft>
                <a:spcPts val="0"/>
              </a:spcAft>
              <a:buNone/>
            </a:pPr>
            <a:r>
              <a:rPr lang="pt-BR" sz="800">
                <a:solidFill>
                  <a:schemeClr val="dk1"/>
                </a:solidFill>
              </a:rPr>
              <a:t>}</a:t>
            </a:r>
            <a:endParaRPr sz="800">
              <a:solidFill>
                <a:schemeClr val="dk1"/>
              </a:solidFill>
            </a:endParaRPr>
          </a:p>
          <a:p>
            <a:pPr indent="0" lvl="0" marL="0" rtl="0" algn="l">
              <a:spcBef>
                <a:spcPts val="0"/>
              </a:spcBef>
              <a:spcAft>
                <a:spcPts val="0"/>
              </a:spcAft>
              <a:buNone/>
            </a:pPr>
            <a:r>
              <a:t/>
            </a:r>
            <a:endParaRPr sz="800">
              <a:solidFill>
                <a:schemeClr val="dk1"/>
              </a:solidFill>
            </a:endParaRPr>
          </a:p>
          <a:p>
            <a:pPr indent="0" lvl="0" marL="0" rtl="0" algn="l">
              <a:spcBef>
                <a:spcPts val="0"/>
              </a:spcBef>
              <a:spcAft>
                <a:spcPts val="0"/>
              </a:spcAft>
              <a:buNone/>
            </a:pPr>
            <a:r>
              <a:rPr b="1" lang="pt-BR" sz="800">
                <a:solidFill>
                  <a:srgbClr val="008800"/>
                </a:solidFill>
              </a:rPr>
              <a:t>class</a:t>
            </a:r>
            <a:r>
              <a:rPr lang="pt-BR" sz="800">
                <a:solidFill>
                  <a:schemeClr val="dk1"/>
                </a:solidFill>
              </a:rPr>
              <a:t> </a:t>
            </a:r>
            <a:r>
              <a:rPr b="1" lang="pt-BR" sz="800">
                <a:solidFill>
                  <a:srgbClr val="BB0066"/>
                </a:solidFill>
              </a:rPr>
              <a:t>Concreto</a:t>
            </a:r>
            <a:r>
              <a:rPr lang="pt-BR" sz="800">
                <a:solidFill>
                  <a:schemeClr val="dk1"/>
                </a:solidFill>
              </a:rPr>
              <a:t> </a:t>
            </a:r>
            <a:r>
              <a:rPr b="1" lang="pt-BR" sz="800">
                <a:solidFill>
                  <a:srgbClr val="008800"/>
                </a:solidFill>
              </a:rPr>
              <a:t>extends</a:t>
            </a:r>
            <a:r>
              <a:rPr lang="pt-BR" sz="800">
                <a:solidFill>
                  <a:schemeClr val="dk1"/>
                </a:solidFill>
              </a:rPr>
              <a:t> Abstracao {    </a:t>
            </a:r>
            <a:endParaRPr sz="800">
              <a:solidFill>
                <a:schemeClr val="dk1"/>
              </a:solidFill>
            </a:endParaRPr>
          </a:p>
          <a:p>
            <a:pPr indent="0" lvl="0" marL="0" rtl="0" algn="l">
              <a:spcBef>
                <a:spcPts val="0"/>
              </a:spcBef>
              <a:spcAft>
                <a:spcPts val="0"/>
              </a:spcAft>
              <a:buNone/>
            </a:pPr>
            <a:r>
              <a:rPr lang="pt-BR" sz="800">
                <a:solidFill>
                  <a:schemeClr val="dk1"/>
                </a:solidFill>
              </a:rPr>
              <a:t>	</a:t>
            </a:r>
            <a:endParaRPr sz="800">
              <a:solidFill>
                <a:schemeClr val="dk1"/>
              </a:solidFill>
            </a:endParaRPr>
          </a:p>
          <a:p>
            <a:pPr indent="0" lvl="0" marL="0" rtl="0" algn="l">
              <a:spcBef>
                <a:spcPts val="0"/>
              </a:spcBef>
              <a:spcAft>
                <a:spcPts val="0"/>
              </a:spcAft>
              <a:buNone/>
            </a:pPr>
            <a:r>
              <a:rPr lang="pt-BR" sz="800">
                <a:solidFill>
                  <a:schemeClr val="dk1"/>
                </a:solidFill>
              </a:rPr>
              <a:t>    </a:t>
            </a:r>
            <a:r>
              <a:rPr b="1" lang="pt-BR" sz="800">
                <a:solidFill>
                  <a:srgbClr val="008800"/>
                </a:solidFill>
              </a:rPr>
              <a:t>public</a:t>
            </a:r>
            <a:r>
              <a:rPr lang="pt-BR" sz="800">
                <a:solidFill>
                  <a:schemeClr val="dk1"/>
                </a:solidFill>
              </a:rPr>
              <a:t> </a:t>
            </a:r>
            <a:r>
              <a:rPr b="1" lang="pt-BR" sz="800">
                <a:solidFill>
                  <a:srgbClr val="008800"/>
                </a:solidFill>
              </a:rPr>
              <a:t>function</a:t>
            </a:r>
            <a:r>
              <a:rPr lang="pt-BR" sz="800">
                <a:solidFill>
                  <a:schemeClr val="dk1"/>
                </a:solidFill>
              </a:rPr>
              <a:t> </a:t>
            </a:r>
            <a:r>
              <a:rPr b="1" lang="pt-BR" sz="800">
                <a:solidFill>
                  <a:srgbClr val="0066BB"/>
                </a:solidFill>
              </a:rPr>
              <a:t>fazAlgo</a:t>
            </a:r>
            <a:r>
              <a:rPr lang="pt-BR" sz="800">
                <a:solidFill>
                  <a:schemeClr val="dk1"/>
                </a:solidFill>
              </a:rPr>
              <a:t>(string </a:t>
            </a:r>
            <a:r>
              <a:rPr lang="pt-BR" sz="800">
                <a:solidFill>
                  <a:srgbClr val="996633"/>
                </a:solidFill>
              </a:rPr>
              <a:t>$texto</a:t>
            </a:r>
            <a:r>
              <a:rPr lang="pt-BR" sz="800">
                <a:solidFill>
                  <a:schemeClr val="dk1"/>
                </a:solidFill>
              </a:rPr>
              <a:t>) {</a:t>
            </a:r>
            <a:endParaRPr sz="800">
              <a:solidFill>
                <a:schemeClr val="dk1"/>
              </a:solidFill>
            </a:endParaRPr>
          </a:p>
          <a:p>
            <a:pPr indent="0" lvl="0" marL="0" rtl="0" algn="l">
              <a:spcBef>
                <a:spcPts val="0"/>
              </a:spcBef>
              <a:spcAft>
                <a:spcPts val="0"/>
              </a:spcAft>
              <a:buNone/>
            </a:pPr>
            <a:r>
              <a:rPr lang="pt-BR" sz="800">
                <a:solidFill>
                  <a:schemeClr val="dk1"/>
                </a:solidFill>
              </a:rPr>
              <a:t>        </a:t>
            </a:r>
            <a:r>
              <a:rPr b="1" lang="pt-BR" sz="800">
                <a:solidFill>
                  <a:srgbClr val="008800"/>
                </a:solidFill>
              </a:rPr>
              <a:t>parent</a:t>
            </a:r>
            <a:r>
              <a:rPr lang="pt-BR" sz="800">
                <a:solidFill>
                  <a:srgbClr val="333333"/>
                </a:solidFill>
              </a:rPr>
              <a:t>::</a:t>
            </a:r>
            <a:r>
              <a:rPr lang="pt-BR" sz="800">
                <a:solidFill>
                  <a:srgbClr val="0000CC"/>
                </a:solidFill>
              </a:rPr>
              <a:t>fazAlgo</a:t>
            </a:r>
            <a:r>
              <a:rPr lang="pt-BR" sz="800">
                <a:solidFill>
                  <a:schemeClr val="dk1"/>
                </a:solidFill>
              </a:rPr>
              <a:t>(</a:t>
            </a:r>
            <a:r>
              <a:rPr lang="pt-BR" sz="800">
                <a:solidFill>
                  <a:srgbClr val="996633"/>
                </a:solidFill>
              </a:rPr>
              <a:t>$texto</a:t>
            </a:r>
            <a:r>
              <a:rPr lang="pt-BR" sz="800">
                <a:solidFill>
                  <a:schemeClr val="dk1"/>
                </a:solidFill>
              </a:rPr>
              <a:t>);</a:t>
            </a:r>
            <a:endParaRPr sz="800">
              <a:solidFill>
                <a:schemeClr val="dk1"/>
              </a:solidFill>
            </a:endParaRPr>
          </a:p>
          <a:p>
            <a:pPr indent="0" lvl="0" marL="0" rtl="0" algn="l">
              <a:spcBef>
                <a:spcPts val="0"/>
              </a:spcBef>
              <a:spcAft>
                <a:spcPts val="0"/>
              </a:spcAft>
              <a:buNone/>
            </a:pPr>
            <a:r>
              <a:rPr lang="pt-BR" sz="800">
                <a:solidFill>
                  <a:schemeClr val="dk1"/>
                </a:solidFill>
              </a:rPr>
              <a:t>    }</a:t>
            </a:r>
            <a:endParaRPr sz="800">
              <a:solidFill>
                <a:schemeClr val="dk1"/>
              </a:solidFill>
            </a:endParaRPr>
          </a:p>
          <a:p>
            <a:pPr indent="0" lvl="0" marL="0" rtl="0" algn="l">
              <a:spcBef>
                <a:spcPts val="0"/>
              </a:spcBef>
              <a:spcAft>
                <a:spcPts val="0"/>
              </a:spcAft>
              <a:buNone/>
            </a:pPr>
            <a:r>
              <a:rPr lang="pt-BR" sz="800">
                <a:solidFill>
                  <a:schemeClr val="dk1"/>
                </a:solidFill>
              </a:rPr>
              <a:t>}</a:t>
            </a:r>
            <a:endParaRPr sz="800">
              <a:solidFill>
                <a:schemeClr val="dk1"/>
              </a:solidFill>
            </a:endParaRPr>
          </a:p>
          <a:p>
            <a:pPr indent="0" lvl="0" marL="0" rtl="0" algn="l">
              <a:spcBef>
                <a:spcPts val="0"/>
              </a:spcBef>
              <a:spcAft>
                <a:spcPts val="0"/>
              </a:spcAft>
              <a:buNone/>
            </a:pPr>
            <a:r>
              <a:t/>
            </a:r>
            <a:endParaRPr sz="800">
              <a:solidFill>
                <a:schemeClr val="dk1"/>
              </a:solidFill>
            </a:endParaRPr>
          </a:p>
          <a:p>
            <a:pPr indent="0" lvl="0" marL="0" rtl="0" algn="l">
              <a:spcBef>
                <a:spcPts val="0"/>
              </a:spcBef>
              <a:spcAft>
                <a:spcPts val="0"/>
              </a:spcAft>
              <a:buNone/>
            </a:pPr>
            <a:r>
              <a:rPr b="1" lang="pt-BR" sz="800">
                <a:solidFill>
                  <a:srgbClr val="008800"/>
                </a:solidFill>
              </a:rPr>
              <a:t>class</a:t>
            </a:r>
            <a:r>
              <a:rPr lang="pt-BR" sz="800">
                <a:solidFill>
                  <a:schemeClr val="dk1"/>
                </a:solidFill>
              </a:rPr>
              <a:t> </a:t>
            </a:r>
            <a:r>
              <a:rPr b="1" lang="pt-BR" sz="800">
                <a:solidFill>
                  <a:srgbClr val="BB0066"/>
                </a:solidFill>
              </a:rPr>
              <a:t>ImplementadorConcretoA</a:t>
            </a:r>
            <a:r>
              <a:rPr lang="pt-BR" sz="800">
                <a:solidFill>
                  <a:schemeClr val="dk1"/>
                </a:solidFill>
              </a:rPr>
              <a:t> </a:t>
            </a:r>
            <a:r>
              <a:rPr b="1" lang="pt-BR" sz="800">
                <a:solidFill>
                  <a:srgbClr val="008800"/>
                </a:solidFill>
              </a:rPr>
              <a:t>implements</a:t>
            </a:r>
            <a:r>
              <a:rPr lang="pt-BR" sz="800">
                <a:solidFill>
                  <a:schemeClr val="dk1"/>
                </a:solidFill>
              </a:rPr>
              <a:t> Implementador {</a:t>
            </a:r>
            <a:endParaRPr sz="800">
              <a:solidFill>
                <a:schemeClr val="dk1"/>
              </a:solidFill>
            </a:endParaRPr>
          </a:p>
          <a:p>
            <a:pPr indent="0" lvl="0" marL="0" rtl="0" algn="l">
              <a:spcBef>
                <a:spcPts val="0"/>
              </a:spcBef>
              <a:spcAft>
                <a:spcPts val="0"/>
              </a:spcAft>
              <a:buNone/>
            </a:pPr>
            <a:r>
              <a:rPr lang="pt-BR" sz="800">
                <a:solidFill>
                  <a:schemeClr val="dk1"/>
                </a:solidFill>
              </a:rPr>
              <a:t>    </a:t>
            </a:r>
            <a:r>
              <a:rPr b="1" lang="pt-BR" sz="800">
                <a:solidFill>
                  <a:srgbClr val="008800"/>
                </a:solidFill>
              </a:rPr>
              <a:t>public</a:t>
            </a:r>
            <a:r>
              <a:rPr lang="pt-BR" sz="800">
                <a:solidFill>
                  <a:schemeClr val="dk1"/>
                </a:solidFill>
              </a:rPr>
              <a:t> </a:t>
            </a:r>
            <a:r>
              <a:rPr b="1" lang="pt-BR" sz="800">
                <a:solidFill>
                  <a:srgbClr val="008800"/>
                </a:solidFill>
              </a:rPr>
              <a:t>function</a:t>
            </a:r>
            <a:r>
              <a:rPr lang="pt-BR" sz="800">
                <a:solidFill>
                  <a:schemeClr val="dk1"/>
                </a:solidFill>
              </a:rPr>
              <a:t> </a:t>
            </a:r>
            <a:r>
              <a:rPr b="1" lang="pt-BR" sz="800">
                <a:solidFill>
                  <a:srgbClr val="0066BB"/>
                </a:solidFill>
              </a:rPr>
              <a:t>fazAlgoPraValer</a:t>
            </a:r>
            <a:r>
              <a:rPr lang="pt-BR" sz="800">
                <a:solidFill>
                  <a:schemeClr val="dk1"/>
                </a:solidFill>
              </a:rPr>
              <a:t>(string </a:t>
            </a:r>
            <a:r>
              <a:rPr lang="pt-BR" sz="800">
                <a:solidFill>
                  <a:srgbClr val="996633"/>
                </a:solidFill>
              </a:rPr>
              <a:t>$texto</a:t>
            </a:r>
            <a:r>
              <a:rPr lang="pt-BR" sz="800">
                <a:solidFill>
                  <a:schemeClr val="dk1"/>
                </a:solidFill>
              </a:rPr>
              <a:t>) {</a:t>
            </a:r>
            <a:endParaRPr sz="800">
              <a:solidFill>
                <a:schemeClr val="dk1"/>
              </a:solidFill>
            </a:endParaRPr>
          </a:p>
          <a:p>
            <a:pPr indent="0" lvl="0" marL="0" rtl="0" algn="l">
              <a:spcBef>
                <a:spcPts val="0"/>
              </a:spcBef>
              <a:spcAft>
                <a:spcPts val="0"/>
              </a:spcAft>
              <a:buNone/>
            </a:pPr>
            <a:r>
              <a:rPr lang="pt-BR" sz="800">
                <a:solidFill>
                  <a:schemeClr val="dk1"/>
                </a:solidFill>
              </a:rPr>
              <a:t>        </a:t>
            </a:r>
            <a:r>
              <a:rPr b="1" lang="pt-BR" sz="800">
                <a:solidFill>
                  <a:srgbClr val="008800"/>
                </a:solidFill>
              </a:rPr>
              <a:t>echo</a:t>
            </a:r>
            <a:r>
              <a:rPr lang="pt-BR" sz="800">
                <a:solidFill>
                  <a:schemeClr val="dk1"/>
                </a:solidFill>
              </a:rPr>
              <a:t> </a:t>
            </a:r>
            <a:r>
              <a:rPr lang="pt-BR" sz="800">
                <a:solidFill>
                  <a:schemeClr val="dk1"/>
                </a:solidFill>
                <a:highlight>
                  <a:srgbClr val="FFF0F0"/>
                </a:highlight>
              </a:rPr>
              <a:t>"fiz </a:t>
            </a:r>
            <a:r>
              <a:rPr lang="pt-BR" sz="800">
                <a:solidFill>
                  <a:schemeClr val="dk1"/>
                </a:solidFill>
                <a:highlight>
                  <a:srgbClr val="EEEEEE"/>
                </a:highlight>
              </a:rPr>
              <a:t>$texto</a:t>
            </a:r>
            <a:r>
              <a:rPr lang="pt-BR" sz="800">
                <a:solidFill>
                  <a:schemeClr val="dk1"/>
                </a:solidFill>
                <a:highlight>
                  <a:srgbClr val="FFF0F0"/>
                </a:highlight>
              </a:rPr>
              <a:t>!"</a:t>
            </a:r>
            <a:r>
              <a:rPr lang="pt-BR" sz="800">
                <a:solidFill>
                  <a:schemeClr val="dk1"/>
                </a:solidFill>
              </a:rPr>
              <a:t>;</a:t>
            </a:r>
            <a:endParaRPr sz="800">
              <a:solidFill>
                <a:schemeClr val="dk1"/>
              </a:solidFill>
            </a:endParaRPr>
          </a:p>
          <a:p>
            <a:pPr indent="0" lvl="0" marL="0" rtl="0" algn="l">
              <a:spcBef>
                <a:spcPts val="0"/>
              </a:spcBef>
              <a:spcAft>
                <a:spcPts val="0"/>
              </a:spcAft>
              <a:buNone/>
            </a:pPr>
            <a:r>
              <a:rPr lang="pt-BR" sz="800">
                <a:solidFill>
                  <a:schemeClr val="dk1"/>
                </a:solidFill>
              </a:rPr>
              <a:t>    }</a:t>
            </a:r>
            <a:endParaRPr sz="800">
              <a:solidFill>
                <a:schemeClr val="dk1"/>
              </a:solidFill>
            </a:endParaRPr>
          </a:p>
          <a:p>
            <a:pPr indent="0" lvl="0" marL="0" rtl="0" algn="l">
              <a:spcBef>
                <a:spcPts val="0"/>
              </a:spcBef>
              <a:spcAft>
                <a:spcPts val="0"/>
              </a:spcAft>
              <a:buNone/>
            </a:pPr>
            <a:r>
              <a:rPr lang="pt-BR" sz="800">
                <a:solidFill>
                  <a:schemeClr val="dk1"/>
                </a:solidFill>
              </a:rPr>
              <a:t>}</a:t>
            </a:r>
            <a:endParaRPr sz="800">
              <a:solidFill>
                <a:schemeClr val="dk1"/>
              </a:solidFill>
            </a:endParaRPr>
          </a:p>
        </p:txBody>
      </p:sp>
      <p:pic>
        <p:nvPicPr>
          <p:cNvPr id="4111" name="Google Shape;4111;p512"/>
          <p:cNvPicPr preferRelativeResize="0"/>
          <p:nvPr/>
        </p:nvPicPr>
        <p:blipFill>
          <a:blip r:embed="rId3">
            <a:alphaModFix/>
          </a:blip>
          <a:stretch>
            <a:fillRect/>
          </a:stretch>
        </p:blipFill>
        <p:spPr>
          <a:xfrm>
            <a:off x="4428500" y="1170125"/>
            <a:ext cx="4563101" cy="2340989"/>
          </a:xfrm>
          <a:prstGeom prst="rect">
            <a:avLst/>
          </a:prstGeom>
          <a:noFill/>
          <a:ln>
            <a:noFill/>
          </a:ln>
        </p:spPr>
      </p:pic>
    </p:spTree>
  </p:cSld>
  <p:clrMapOvr>
    <a:masterClrMapping/>
  </p:clrMapOvr>
</p:sld>
</file>

<file path=ppt/slides/slide5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5" name="Shape 4115"/>
        <p:cNvGrpSpPr/>
        <p:nvPr/>
      </p:nvGrpSpPr>
      <p:grpSpPr>
        <a:xfrm>
          <a:off x="0" y="0"/>
          <a:ext cx="0" cy="0"/>
          <a:chOff x="0" y="0"/>
          <a:chExt cx="0" cy="0"/>
        </a:xfrm>
      </p:grpSpPr>
      <p:sp>
        <p:nvSpPr>
          <p:cNvPr id="4116" name="Google Shape;4116;p51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Bridge (conceitual - parte 2)</a:t>
            </a:r>
            <a:endParaRPr/>
          </a:p>
        </p:txBody>
      </p:sp>
      <p:sp>
        <p:nvSpPr>
          <p:cNvPr id="4117" name="Google Shape;4117;p513"/>
          <p:cNvSpPr txBox="1"/>
          <p:nvPr/>
        </p:nvSpPr>
        <p:spPr>
          <a:xfrm>
            <a:off x="311700" y="1170125"/>
            <a:ext cx="3682200" cy="31812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sz="900">
              <a:solidFill>
                <a:schemeClr val="dk1"/>
              </a:solidFill>
            </a:endParaRPr>
          </a:p>
          <a:p>
            <a:pPr indent="0" lvl="0" marL="0" rtl="0" algn="l">
              <a:spcBef>
                <a:spcPts val="0"/>
              </a:spcBef>
              <a:spcAft>
                <a:spcPts val="0"/>
              </a:spcAft>
              <a:buNone/>
            </a:pPr>
            <a:r>
              <a:t/>
            </a:r>
            <a:endParaRPr sz="900">
              <a:solidFill>
                <a:schemeClr val="dk1"/>
              </a:solidFill>
            </a:endParaRPr>
          </a:p>
          <a:p>
            <a:pPr indent="0" lvl="0" marL="0" rtl="0" algn="l">
              <a:spcBef>
                <a:spcPts val="0"/>
              </a:spcBef>
              <a:spcAft>
                <a:spcPts val="0"/>
              </a:spcAft>
              <a:buNone/>
            </a:pPr>
            <a:r>
              <a:rPr b="1" lang="pt-BR" sz="900">
                <a:solidFill>
                  <a:srgbClr val="008800"/>
                </a:solidFill>
              </a:rPr>
              <a:t>class</a:t>
            </a:r>
            <a:r>
              <a:rPr lang="pt-BR" sz="900">
                <a:solidFill>
                  <a:schemeClr val="dk1"/>
                </a:solidFill>
              </a:rPr>
              <a:t> </a:t>
            </a:r>
            <a:r>
              <a:rPr b="1" lang="pt-BR" sz="900">
                <a:solidFill>
                  <a:srgbClr val="BB0066"/>
                </a:solidFill>
              </a:rPr>
              <a:t>ImplementadorConcretoB</a:t>
            </a:r>
            <a:r>
              <a:rPr lang="pt-BR" sz="900">
                <a:solidFill>
                  <a:schemeClr val="dk1"/>
                </a:solidFill>
              </a:rPr>
              <a:t> </a:t>
            </a:r>
            <a:r>
              <a:rPr b="1" lang="pt-BR" sz="900">
                <a:solidFill>
                  <a:srgbClr val="008800"/>
                </a:solidFill>
              </a:rPr>
              <a:t>implements</a:t>
            </a:r>
            <a:r>
              <a:rPr lang="pt-BR" sz="900">
                <a:solidFill>
                  <a:schemeClr val="dk1"/>
                </a:solidFill>
              </a:rPr>
              <a:t> Implementador {</a:t>
            </a:r>
            <a:endParaRPr sz="900">
              <a:solidFill>
                <a:schemeClr val="dk1"/>
              </a:solidFill>
            </a:endParaRPr>
          </a:p>
          <a:p>
            <a:pPr indent="0" lvl="0" marL="0" rtl="0" algn="l">
              <a:spcBef>
                <a:spcPts val="0"/>
              </a:spcBef>
              <a:spcAft>
                <a:spcPts val="0"/>
              </a:spcAft>
              <a:buNone/>
            </a:pP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public</a:t>
            </a:r>
            <a:r>
              <a:rPr lang="pt-BR" sz="900">
                <a:solidFill>
                  <a:schemeClr val="dk1"/>
                </a:solidFill>
              </a:rPr>
              <a:t> </a:t>
            </a:r>
            <a:r>
              <a:rPr b="1" lang="pt-BR" sz="900">
                <a:solidFill>
                  <a:srgbClr val="008800"/>
                </a:solidFill>
              </a:rPr>
              <a:t>function</a:t>
            </a:r>
            <a:r>
              <a:rPr lang="pt-BR" sz="900">
                <a:solidFill>
                  <a:schemeClr val="dk1"/>
                </a:solidFill>
              </a:rPr>
              <a:t> </a:t>
            </a:r>
            <a:r>
              <a:rPr b="1" lang="pt-BR" sz="900">
                <a:solidFill>
                  <a:srgbClr val="0066BB"/>
                </a:solidFill>
              </a:rPr>
              <a:t>fazAlgoPraValer</a:t>
            </a:r>
            <a:r>
              <a:rPr lang="pt-BR" sz="900">
                <a:solidFill>
                  <a:schemeClr val="dk1"/>
                </a:solidFill>
              </a:rPr>
              <a:t>(string </a:t>
            </a:r>
            <a:r>
              <a:rPr lang="pt-BR" sz="900">
                <a:solidFill>
                  <a:srgbClr val="996633"/>
                </a:solidFill>
              </a:rPr>
              <a:t>$texto</a:t>
            </a: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echo</a:t>
            </a:r>
            <a:r>
              <a:rPr lang="pt-BR" sz="900">
                <a:solidFill>
                  <a:schemeClr val="dk1"/>
                </a:solidFill>
              </a:rPr>
              <a:t> </a:t>
            </a:r>
            <a:r>
              <a:rPr lang="pt-BR" sz="900">
                <a:solidFill>
                  <a:schemeClr val="dk1"/>
                </a:solidFill>
                <a:highlight>
                  <a:srgbClr val="FFF0F0"/>
                </a:highlight>
              </a:rPr>
              <a:t>"fiz </a:t>
            </a:r>
            <a:r>
              <a:rPr lang="pt-BR" sz="900">
                <a:solidFill>
                  <a:schemeClr val="dk1"/>
                </a:solidFill>
                <a:highlight>
                  <a:srgbClr val="EEEEEE"/>
                </a:highlight>
              </a:rPr>
              <a:t>$texto</a:t>
            </a:r>
            <a:r>
              <a:rPr lang="pt-BR" sz="900">
                <a:solidFill>
                  <a:schemeClr val="dk1"/>
                </a:solidFill>
                <a:highlight>
                  <a:srgbClr val="FFF0F0"/>
                </a:highlight>
              </a:rPr>
              <a:t> diferente !"</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a:t>
            </a:r>
            <a:endParaRPr sz="900">
              <a:solidFill>
                <a:schemeClr val="dk1"/>
              </a:solidFill>
            </a:endParaRPr>
          </a:p>
          <a:p>
            <a:pPr indent="0" lvl="0" marL="0" rtl="0" algn="l">
              <a:spcBef>
                <a:spcPts val="0"/>
              </a:spcBef>
              <a:spcAft>
                <a:spcPts val="0"/>
              </a:spcAft>
              <a:buNone/>
            </a:pPr>
            <a:r>
              <a:t/>
            </a:r>
            <a:endParaRPr sz="900">
              <a:solidFill>
                <a:schemeClr val="dk1"/>
              </a:solidFill>
            </a:endParaRPr>
          </a:p>
          <a:p>
            <a:pPr indent="0" lvl="0" marL="0" rtl="0" algn="l">
              <a:spcBef>
                <a:spcPts val="0"/>
              </a:spcBef>
              <a:spcAft>
                <a:spcPts val="0"/>
              </a:spcAft>
              <a:buNone/>
            </a:pPr>
            <a:r>
              <a:rPr lang="pt-BR" sz="900">
                <a:solidFill>
                  <a:srgbClr val="996633"/>
                </a:solidFill>
              </a:rPr>
              <a:t>$concreto</a:t>
            </a:r>
            <a:r>
              <a:rPr lang="pt-BR" sz="900">
                <a:solidFill>
                  <a:schemeClr val="dk1"/>
                </a:solidFill>
              </a:rPr>
              <a:t> </a:t>
            </a:r>
            <a:r>
              <a:rPr lang="pt-BR" sz="900">
                <a:solidFill>
                  <a:srgbClr val="333333"/>
                </a:solidFill>
              </a:rPr>
              <a:t>=</a:t>
            </a:r>
            <a:r>
              <a:rPr lang="pt-BR" sz="900">
                <a:solidFill>
                  <a:schemeClr val="dk1"/>
                </a:solidFill>
              </a:rPr>
              <a:t> </a:t>
            </a:r>
            <a:r>
              <a:rPr b="1" lang="pt-BR" sz="900">
                <a:solidFill>
                  <a:srgbClr val="008800"/>
                </a:solidFill>
              </a:rPr>
              <a:t>new</a:t>
            </a:r>
            <a:r>
              <a:rPr lang="pt-BR" sz="900">
                <a:solidFill>
                  <a:schemeClr val="dk1"/>
                </a:solidFill>
              </a:rPr>
              <a:t> Concreto(</a:t>
            </a:r>
            <a:r>
              <a:rPr b="1" lang="pt-BR" sz="900">
                <a:solidFill>
                  <a:srgbClr val="008800"/>
                </a:solidFill>
              </a:rPr>
              <a:t>new</a:t>
            </a:r>
            <a:r>
              <a:rPr lang="pt-BR" sz="900">
                <a:solidFill>
                  <a:schemeClr val="dk1"/>
                </a:solidFill>
              </a:rPr>
              <a:t> ImplementadorConcretoA());</a:t>
            </a:r>
            <a:endParaRPr sz="900">
              <a:solidFill>
                <a:schemeClr val="dk1"/>
              </a:solidFill>
            </a:endParaRPr>
          </a:p>
          <a:p>
            <a:pPr indent="0" lvl="0" marL="0" rtl="0" algn="l">
              <a:spcBef>
                <a:spcPts val="0"/>
              </a:spcBef>
              <a:spcAft>
                <a:spcPts val="0"/>
              </a:spcAft>
              <a:buNone/>
            </a:pPr>
            <a:r>
              <a:rPr lang="pt-BR" sz="900">
                <a:solidFill>
                  <a:srgbClr val="996633"/>
                </a:solidFill>
              </a:rPr>
              <a:t>$concreto</a:t>
            </a:r>
            <a:r>
              <a:rPr lang="pt-BR" sz="900">
                <a:solidFill>
                  <a:srgbClr val="333333"/>
                </a:solidFill>
              </a:rPr>
              <a:t>-&gt;</a:t>
            </a:r>
            <a:r>
              <a:rPr lang="pt-BR" sz="900">
                <a:solidFill>
                  <a:srgbClr val="0000CC"/>
                </a:solidFill>
              </a:rPr>
              <a:t>fazAlgo</a:t>
            </a:r>
            <a:r>
              <a:rPr lang="pt-BR" sz="900">
                <a:solidFill>
                  <a:schemeClr val="dk1"/>
                </a:solidFill>
              </a:rPr>
              <a:t>(</a:t>
            </a:r>
            <a:r>
              <a:rPr lang="pt-BR" sz="900">
                <a:solidFill>
                  <a:schemeClr val="dk1"/>
                </a:solidFill>
                <a:highlight>
                  <a:srgbClr val="FFF0F0"/>
                </a:highlight>
              </a:rPr>
              <a:t>"nada"</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rgbClr val="996633"/>
                </a:solidFill>
              </a:rPr>
              <a:t>$concreto</a:t>
            </a:r>
            <a:r>
              <a:rPr lang="pt-BR" sz="900">
                <a:solidFill>
                  <a:srgbClr val="333333"/>
                </a:solidFill>
              </a:rPr>
              <a:t>-&gt;</a:t>
            </a:r>
            <a:r>
              <a:rPr lang="pt-BR" sz="900">
                <a:solidFill>
                  <a:srgbClr val="0000CC"/>
                </a:solidFill>
              </a:rPr>
              <a:t>setImplementador</a:t>
            </a:r>
            <a:r>
              <a:rPr lang="pt-BR" sz="900">
                <a:solidFill>
                  <a:schemeClr val="dk1"/>
                </a:solidFill>
              </a:rPr>
              <a:t>(</a:t>
            </a:r>
            <a:r>
              <a:rPr b="1" lang="pt-BR" sz="900">
                <a:solidFill>
                  <a:srgbClr val="008800"/>
                </a:solidFill>
              </a:rPr>
              <a:t>new</a:t>
            </a:r>
            <a:r>
              <a:rPr lang="pt-BR" sz="900">
                <a:solidFill>
                  <a:schemeClr val="dk1"/>
                </a:solidFill>
              </a:rPr>
              <a:t> ImplementadorConcretoB());</a:t>
            </a:r>
            <a:endParaRPr sz="900">
              <a:solidFill>
                <a:schemeClr val="dk1"/>
              </a:solidFill>
            </a:endParaRPr>
          </a:p>
          <a:p>
            <a:pPr indent="0" lvl="0" marL="0" rtl="0" algn="l">
              <a:lnSpc>
                <a:spcPct val="125000"/>
              </a:lnSpc>
              <a:spcBef>
                <a:spcPts val="0"/>
              </a:spcBef>
              <a:spcAft>
                <a:spcPts val="0"/>
              </a:spcAft>
              <a:buNone/>
            </a:pPr>
            <a:r>
              <a:rPr lang="pt-BR" sz="900">
                <a:solidFill>
                  <a:srgbClr val="996633"/>
                </a:solidFill>
              </a:rPr>
              <a:t>$concreto</a:t>
            </a:r>
            <a:r>
              <a:rPr lang="pt-BR" sz="900">
                <a:solidFill>
                  <a:srgbClr val="333333"/>
                </a:solidFill>
              </a:rPr>
              <a:t>-&gt;</a:t>
            </a:r>
            <a:r>
              <a:rPr lang="pt-BR" sz="900">
                <a:solidFill>
                  <a:srgbClr val="0000CC"/>
                </a:solidFill>
              </a:rPr>
              <a:t>fazAlgo</a:t>
            </a:r>
            <a:r>
              <a:rPr lang="pt-BR" sz="900">
                <a:solidFill>
                  <a:schemeClr val="dk1"/>
                </a:solidFill>
              </a:rPr>
              <a:t>(</a:t>
            </a:r>
            <a:r>
              <a:rPr lang="pt-BR" sz="900">
                <a:solidFill>
                  <a:schemeClr val="dk1"/>
                </a:solidFill>
                <a:highlight>
                  <a:srgbClr val="FFF0F0"/>
                </a:highlight>
              </a:rPr>
              <a:t>"algo"</a:t>
            </a:r>
            <a:r>
              <a:rPr lang="pt-BR" sz="900">
                <a:solidFill>
                  <a:schemeClr val="dk1"/>
                </a:solidFill>
              </a:rPr>
              <a:t>);</a:t>
            </a:r>
            <a:endParaRPr sz="900">
              <a:solidFill>
                <a:schemeClr val="dk1"/>
              </a:solidFill>
            </a:endParaRPr>
          </a:p>
        </p:txBody>
      </p:sp>
      <p:pic>
        <p:nvPicPr>
          <p:cNvPr id="4118" name="Google Shape;4118;p513"/>
          <p:cNvPicPr preferRelativeResize="0"/>
          <p:nvPr/>
        </p:nvPicPr>
        <p:blipFill>
          <a:blip r:embed="rId3">
            <a:alphaModFix/>
          </a:blip>
          <a:stretch>
            <a:fillRect/>
          </a:stretch>
        </p:blipFill>
        <p:spPr>
          <a:xfrm>
            <a:off x="4428500" y="1170125"/>
            <a:ext cx="4563101" cy="2340989"/>
          </a:xfrm>
          <a:prstGeom prst="rect">
            <a:avLst/>
          </a:prstGeom>
          <a:noFill/>
          <a:ln>
            <a:noFill/>
          </a:ln>
        </p:spPr>
      </p:pic>
    </p:spTree>
  </p:cSld>
  <p:clrMapOvr>
    <a:masterClrMapping/>
  </p:clrMapOvr>
</p:sld>
</file>

<file path=ppt/slides/slide5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2" name="Shape 4122"/>
        <p:cNvGrpSpPr/>
        <p:nvPr/>
      </p:nvGrpSpPr>
      <p:grpSpPr>
        <a:xfrm>
          <a:off x="0" y="0"/>
          <a:ext cx="0" cy="0"/>
          <a:chOff x="0" y="0"/>
          <a:chExt cx="0" cy="0"/>
        </a:xfrm>
      </p:grpSpPr>
      <p:sp>
        <p:nvSpPr>
          <p:cNvPr id="4123" name="Google Shape;4123;p51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Bridge (exemplo - parte 1)</a:t>
            </a:r>
            <a:endParaRPr/>
          </a:p>
        </p:txBody>
      </p:sp>
      <p:sp>
        <p:nvSpPr>
          <p:cNvPr id="4124" name="Google Shape;4124;p514"/>
          <p:cNvSpPr txBox="1"/>
          <p:nvPr/>
        </p:nvSpPr>
        <p:spPr>
          <a:xfrm>
            <a:off x="413500" y="1159825"/>
            <a:ext cx="4780500" cy="34977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pt-BR" sz="900">
                <a:solidFill>
                  <a:srgbClr val="557799"/>
                </a:solidFill>
              </a:rPr>
              <a:t>&lt;?php</a:t>
            </a:r>
            <a:endParaRPr sz="900">
              <a:solidFill>
                <a:schemeClr val="dk1"/>
              </a:solidFill>
            </a:endParaRPr>
          </a:p>
          <a:p>
            <a:pPr indent="0" lvl="0" marL="0" rtl="0" algn="l">
              <a:spcBef>
                <a:spcPts val="0"/>
              </a:spcBef>
              <a:spcAft>
                <a:spcPts val="0"/>
              </a:spcAft>
              <a:buNone/>
            </a:pPr>
            <a:r>
              <a:t/>
            </a:r>
            <a:endParaRPr sz="900">
              <a:solidFill>
                <a:schemeClr val="dk1"/>
              </a:solidFill>
            </a:endParaRPr>
          </a:p>
          <a:p>
            <a:pPr indent="0" lvl="0" marL="0" rtl="0" algn="l">
              <a:spcBef>
                <a:spcPts val="0"/>
              </a:spcBef>
              <a:spcAft>
                <a:spcPts val="0"/>
              </a:spcAft>
              <a:buNone/>
            </a:pPr>
            <a:r>
              <a:rPr b="1" lang="pt-BR" sz="900">
                <a:solidFill>
                  <a:srgbClr val="008800"/>
                </a:solidFill>
              </a:rPr>
              <a:t>abstract</a:t>
            </a:r>
            <a:r>
              <a:rPr lang="pt-BR" sz="900">
                <a:solidFill>
                  <a:schemeClr val="dk1"/>
                </a:solidFill>
              </a:rPr>
              <a:t> </a:t>
            </a:r>
            <a:r>
              <a:rPr b="1" lang="pt-BR" sz="900">
                <a:solidFill>
                  <a:srgbClr val="008800"/>
                </a:solidFill>
              </a:rPr>
              <a:t>class</a:t>
            </a:r>
            <a:r>
              <a:rPr lang="pt-BR" sz="900">
                <a:solidFill>
                  <a:schemeClr val="dk1"/>
                </a:solidFill>
              </a:rPr>
              <a:t> </a:t>
            </a:r>
            <a:r>
              <a:rPr b="1" lang="pt-BR" sz="900">
                <a:solidFill>
                  <a:srgbClr val="BB0066"/>
                </a:solidFill>
              </a:rPr>
              <a:t>Mensagem</a:t>
            </a:r>
            <a:r>
              <a:rPr lang="pt-BR" sz="900">
                <a:solidFill>
                  <a:schemeClr val="dk1"/>
                </a:solidFill>
              </a:rPr>
              <a:t> {</a:t>
            </a:r>
            <a:endParaRPr sz="900">
              <a:solidFill>
                <a:schemeClr val="dk1"/>
              </a:solidFill>
            </a:endParaRPr>
          </a:p>
          <a:p>
            <a:pPr indent="0" lvl="0" marL="0" rtl="0" algn="l">
              <a:spcBef>
                <a:spcPts val="0"/>
              </a:spcBef>
              <a:spcAft>
                <a:spcPts val="0"/>
              </a:spcAft>
              <a:buNone/>
            </a:pPr>
            <a:r>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protected</a:t>
            </a:r>
            <a:r>
              <a:rPr lang="pt-BR" sz="900">
                <a:solidFill>
                  <a:schemeClr val="dk1"/>
                </a:solidFill>
              </a:rPr>
              <a:t> ServicoComunicacao </a:t>
            </a:r>
            <a:r>
              <a:rPr lang="pt-BR" sz="900">
                <a:solidFill>
                  <a:srgbClr val="996633"/>
                </a:solidFill>
              </a:rPr>
              <a:t>$servicoComunicacao</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protected</a:t>
            </a:r>
            <a:r>
              <a:rPr lang="pt-BR" sz="900">
                <a:solidFill>
                  <a:schemeClr val="dk1"/>
                </a:solidFill>
              </a:rPr>
              <a:t> string </a:t>
            </a:r>
            <a:r>
              <a:rPr lang="pt-BR" sz="900">
                <a:solidFill>
                  <a:srgbClr val="996633"/>
                </a:solidFill>
              </a:rPr>
              <a:t>$assunto</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protected</a:t>
            </a:r>
            <a:r>
              <a:rPr lang="pt-BR" sz="900">
                <a:solidFill>
                  <a:schemeClr val="dk1"/>
                </a:solidFill>
              </a:rPr>
              <a:t> string </a:t>
            </a:r>
            <a:r>
              <a:rPr lang="pt-BR" sz="900">
                <a:solidFill>
                  <a:srgbClr val="996633"/>
                </a:solidFill>
              </a:rPr>
              <a:t>$texto</a:t>
            </a:r>
            <a:r>
              <a:rPr lang="pt-BR" sz="900">
                <a:solidFill>
                  <a:schemeClr val="dk1"/>
                </a:solidFill>
              </a:rPr>
              <a:t>;</a:t>
            </a:r>
            <a:endParaRPr sz="900">
              <a:solidFill>
                <a:schemeClr val="dk1"/>
              </a:solidFill>
            </a:endParaRPr>
          </a:p>
          <a:p>
            <a:pPr indent="0" lvl="0" marL="0" rtl="0" algn="l">
              <a:spcBef>
                <a:spcPts val="0"/>
              </a:spcBef>
              <a:spcAft>
                <a:spcPts val="0"/>
              </a:spcAft>
              <a:buNone/>
            </a:pPr>
            <a:r>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function</a:t>
            </a:r>
            <a:r>
              <a:rPr lang="pt-BR" sz="900">
                <a:solidFill>
                  <a:schemeClr val="dk1"/>
                </a:solidFill>
              </a:rPr>
              <a:t> </a:t>
            </a:r>
            <a:r>
              <a:rPr b="1" lang="pt-BR" sz="900">
                <a:solidFill>
                  <a:srgbClr val="0066BB"/>
                </a:solidFill>
              </a:rPr>
              <a:t>__construct</a:t>
            </a:r>
            <a:r>
              <a:rPr lang="pt-BR" sz="900">
                <a:solidFill>
                  <a:schemeClr val="dk1"/>
                </a:solidFill>
              </a:rPr>
              <a:t>(string </a:t>
            </a:r>
            <a:r>
              <a:rPr lang="pt-BR" sz="900">
                <a:solidFill>
                  <a:srgbClr val="996633"/>
                </a:solidFill>
              </a:rPr>
              <a:t>$assunto</a:t>
            </a:r>
            <a:r>
              <a:rPr lang="pt-BR" sz="900">
                <a:solidFill>
                  <a:schemeClr val="dk1"/>
                </a:solidFill>
              </a:rPr>
              <a:t>, string </a:t>
            </a:r>
            <a:r>
              <a:rPr lang="pt-BR" sz="900">
                <a:solidFill>
                  <a:srgbClr val="996633"/>
                </a:solidFill>
              </a:rPr>
              <a:t>$texto</a:t>
            </a: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        </a:t>
            </a:r>
            <a:r>
              <a:rPr lang="pt-BR" sz="900">
                <a:solidFill>
                  <a:srgbClr val="996633"/>
                </a:solidFill>
              </a:rPr>
              <a:t>$this</a:t>
            </a:r>
            <a:r>
              <a:rPr lang="pt-BR" sz="900">
                <a:solidFill>
                  <a:srgbClr val="333333"/>
                </a:solidFill>
              </a:rPr>
              <a:t>-&gt;</a:t>
            </a:r>
            <a:r>
              <a:rPr lang="pt-BR" sz="900">
                <a:solidFill>
                  <a:srgbClr val="0000CC"/>
                </a:solidFill>
              </a:rPr>
              <a:t>assunto</a:t>
            </a:r>
            <a:r>
              <a:rPr lang="pt-BR" sz="900">
                <a:solidFill>
                  <a:schemeClr val="dk1"/>
                </a:solidFill>
              </a:rPr>
              <a:t> </a:t>
            </a:r>
            <a:r>
              <a:rPr lang="pt-BR" sz="900">
                <a:solidFill>
                  <a:srgbClr val="333333"/>
                </a:solidFill>
              </a:rPr>
              <a:t>=</a:t>
            </a:r>
            <a:r>
              <a:rPr lang="pt-BR" sz="900">
                <a:solidFill>
                  <a:schemeClr val="dk1"/>
                </a:solidFill>
              </a:rPr>
              <a:t> </a:t>
            </a:r>
            <a:r>
              <a:rPr lang="pt-BR" sz="900">
                <a:solidFill>
                  <a:srgbClr val="996633"/>
                </a:solidFill>
              </a:rPr>
              <a:t>$assunto</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r>
              <a:rPr lang="pt-BR" sz="900">
                <a:solidFill>
                  <a:srgbClr val="996633"/>
                </a:solidFill>
              </a:rPr>
              <a:t>$this</a:t>
            </a:r>
            <a:r>
              <a:rPr lang="pt-BR" sz="900">
                <a:solidFill>
                  <a:srgbClr val="333333"/>
                </a:solidFill>
              </a:rPr>
              <a:t>-&gt;</a:t>
            </a:r>
            <a:r>
              <a:rPr lang="pt-BR" sz="900">
                <a:solidFill>
                  <a:srgbClr val="0000CC"/>
                </a:solidFill>
              </a:rPr>
              <a:t>texto</a:t>
            </a:r>
            <a:r>
              <a:rPr lang="pt-BR" sz="900">
                <a:solidFill>
                  <a:schemeClr val="dk1"/>
                </a:solidFill>
              </a:rPr>
              <a:t> </a:t>
            </a:r>
            <a:r>
              <a:rPr lang="pt-BR" sz="900">
                <a:solidFill>
                  <a:srgbClr val="333333"/>
                </a:solidFill>
              </a:rPr>
              <a:t>=</a:t>
            </a:r>
            <a:r>
              <a:rPr lang="pt-BR" sz="900">
                <a:solidFill>
                  <a:schemeClr val="dk1"/>
                </a:solidFill>
              </a:rPr>
              <a:t> </a:t>
            </a:r>
            <a:r>
              <a:rPr lang="pt-BR" sz="900">
                <a:solidFill>
                  <a:srgbClr val="996633"/>
                </a:solidFill>
              </a:rPr>
              <a:t>$texto</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function</a:t>
            </a:r>
            <a:r>
              <a:rPr lang="pt-BR" sz="900">
                <a:solidFill>
                  <a:schemeClr val="dk1"/>
                </a:solidFill>
              </a:rPr>
              <a:t> </a:t>
            </a:r>
            <a:r>
              <a:rPr b="1" lang="pt-BR" sz="900">
                <a:solidFill>
                  <a:srgbClr val="0066BB"/>
                </a:solidFill>
              </a:rPr>
              <a:t>setServicoComunicacao</a:t>
            </a:r>
            <a:r>
              <a:rPr lang="pt-BR" sz="900">
                <a:solidFill>
                  <a:schemeClr val="dk1"/>
                </a:solidFill>
              </a:rPr>
              <a:t>(ServicoComunicacao </a:t>
            </a:r>
            <a:r>
              <a:rPr lang="pt-BR" sz="900">
                <a:solidFill>
                  <a:srgbClr val="996633"/>
                </a:solidFill>
              </a:rPr>
              <a:t>$servicoComunicacao</a:t>
            </a: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        </a:t>
            </a:r>
            <a:r>
              <a:rPr lang="pt-BR" sz="900">
                <a:solidFill>
                  <a:srgbClr val="996633"/>
                </a:solidFill>
              </a:rPr>
              <a:t>$this</a:t>
            </a:r>
            <a:r>
              <a:rPr lang="pt-BR" sz="900">
                <a:solidFill>
                  <a:srgbClr val="333333"/>
                </a:solidFill>
              </a:rPr>
              <a:t>-&gt;</a:t>
            </a:r>
            <a:r>
              <a:rPr lang="pt-BR" sz="900">
                <a:solidFill>
                  <a:srgbClr val="0000CC"/>
                </a:solidFill>
              </a:rPr>
              <a:t>servicoComunicacao</a:t>
            </a:r>
            <a:r>
              <a:rPr lang="pt-BR" sz="900">
                <a:solidFill>
                  <a:schemeClr val="dk1"/>
                </a:solidFill>
              </a:rPr>
              <a:t> </a:t>
            </a:r>
            <a:r>
              <a:rPr lang="pt-BR" sz="900">
                <a:solidFill>
                  <a:srgbClr val="333333"/>
                </a:solidFill>
              </a:rPr>
              <a:t>=</a:t>
            </a:r>
            <a:r>
              <a:rPr lang="pt-BR" sz="900">
                <a:solidFill>
                  <a:schemeClr val="dk1"/>
                </a:solidFill>
              </a:rPr>
              <a:t> </a:t>
            </a:r>
            <a:r>
              <a:rPr lang="pt-BR" sz="900">
                <a:solidFill>
                  <a:srgbClr val="996633"/>
                </a:solidFill>
              </a:rPr>
              <a:t>$servicoComunicacao</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public</a:t>
            </a:r>
            <a:r>
              <a:rPr lang="pt-BR" sz="900">
                <a:solidFill>
                  <a:schemeClr val="dk1"/>
                </a:solidFill>
              </a:rPr>
              <a:t> </a:t>
            </a:r>
            <a:r>
              <a:rPr b="1" lang="pt-BR" sz="900">
                <a:solidFill>
                  <a:srgbClr val="008800"/>
                </a:solidFill>
              </a:rPr>
              <a:t>final</a:t>
            </a:r>
            <a:r>
              <a:rPr lang="pt-BR" sz="900">
                <a:solidFill>
                  <a:schemeClr val="dk1"/>
                </a:solidFill>
              </a:rPr>
              <a:t> </a:t>
            </a:r>
            <a:r>
              <a:rPr b="1" lang="pt-BR" sz="900">
                <a:solidFill>
                  <a:srgbClr val="008800"/>
                </a:solidFill>
              </a:rPr>
              <a:t>function</a:t>
            </a:r>
            <a:r>
              <a:rPr lang="pt-BR" sz="900">
                <a:solidFill>
                  <a:schemeClr val="dk1"/>
                </a:solidFill>
              </a:rPr>
              <a:t> </a:t>
            </a:r>
            <a:r>
              <a:rPr b="1" lang="pt-BR" sz="900">
                <a:solidFill>
                  <a:srgbClr val="0066BB"/>
                </a:solidFill>
              </a:rPr>
              <a:t>enviar</a:t>
            </a: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if</a:t>
            </a:r>
            <a:r>
              <a:rPr lang="pt-BR" sz="900">
                <a:solidFill>
                  <a:schemeClr val="dk1"/>
                </a:solidFill>
              </a:rPr>
              <a:t> (</a:t>
            </a:r>
            <a:r>
              <a:rPr lang="pt-BR" sz="900">
                <a:solidFill>
                  <a:srgbClr val="996633"/>
                </a:solidFill>
              </a:rPr>
              <a:t>$this</a:t>
            </a:r>
            <a:r>
              <a:rPr lang="pt-BR" sz="900">
                <a:solidFill>
                  <a:srgbClr val="333333"/>
                </a:solidFill>
              </a:rPr>
              <a:t>-&gt;</a:t>
            </a:r>
            <a:r>
              <a:rPr lang="pt-BR" sz="900">
                <a:solidFill>
                  <a:srgbClr val="0000CC"/>
                </a:solidFill>
              </a:rPr>
              <a:t>servicoComunicacao</a:t>
            </a: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            </a:t>
            </a:r>
            <a:r>
              <a:rPr lang="pt-BR" sz="900">
                <a:solidFill>
                  <a:srgbClr val="996633"/>
                </a:solidFill>
              </a:rPr>
              <a:t>$this</a:t>
            </a:r>
            <a:r>
              <a:rPr lang="pt-BR" sz="900">
                <a:solidFill>
                  <a:srgbClr val="333333"/>
                </a:solidFill>
              </a:rPr>
              <a:t>-&gt;</a:t>
            </a:r>
            <a:r>
              <a:rPr lang="pt-BR" sz="900">
                <a:solidFill>
                  <a:srgbClr val="0000CC"/>
                </a:solidFill>
              </a:rPr>
              <a:t>_enviar</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 </a:t>
            </a:r>
            <a:r>
              <a:rPr b="1" lang="pt-BR" sz="900">
                <a:solidFill>
                  <a:srgbClr val="008800"/>
                </a:solidFill>
              </a:rPr>
              <a:t>else</a:t>
            </a: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new</a:t>
            </a:r>
            <a:r>
              <a:rPr lang="pt-BR" sz="900">
                <a:solidFill>
                  <a:schemeClr val="dk1"/>
                </a:solidFill>
              </a:rPr>
              <a:t> \Exception(</a:t>
            </a:r>
            <a:r>
              <a:rPr lang="pt-BR" sz="900">
                <a:solidFill>
                  <a:schemeClr val="dk1"/>
                </a:solidFill>
                <a:highlight>
                  <a:srgbClr val="FFF0F0"/>
                </a:highlight>
              </a:rPr>
              <a:t>'Sem serviço setado'</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protected</a:t>
            </a:r>
            <a:r>
              <a:rPr lang="pt-BR" sz="900">
                <a:solidFill>
                  <a:schemeClr val="dk1"/>
                </a:solidFill>
              </a:rPr>
              <a:t> </a:t>
            </a:r>
            <a:r>
              <a:rPr b="1" lang="pt-BR" sz="900">
                <a:solidFill>
                  <a:srgbClr val="008800"/>
                </a:solidFill>
              </a:rPr>
              <a:t>abstract</a:t>
            </a:r>
            <a:r>
              <a:rPr lang="pt-BR" sz="900">
                <a:solidFill>
                  <a:schemeClr val="dk1"/>
                </a:solidFill>
              </a:rPr>
              <a:t> </a:t>
            </a:r>
            <a:r>
              <a:rPr b="1" lang="pt-BR" sz="900">
                <a:solidFill>
                  <a:srgbClr val="008800"/>
                </a:solidFill>
              </a:rPr>
              <a:t>function</a:t>
            </a:r>
            <a:r>
              <a:rPr lang="pt-BR" sz="900">
                <a:solidFill>
                  <a:schemeClr val="dk1"/>
                </a:solidFill>
              </a:rPr>
              <a:t> </a:t>
            </a:r>
            <a:r>
              <a:rPr b="1" lang="pt-BR" sz="900">
                <a:solidFill>
                  <a:srgbClr val="0066BB"/>
                </a:solidFill>
              </a:rPr>
              <a:t>_enviar</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a:t>
            </a:r>
            <a:endParaRPr sz="900">
              <a:solidFill>
                <a:schemeClr val="dk1"/>
              </a:solidFill>
            </a:endParaRPr>
          </a:p>
          <a:p>
            <a:pPr indent="0" lvl="0" marL="0" rtl="0" algn="l">
              <a:lnSpc>
                <a:spcPct val="125000"/>
              </a:lnSpc>
              <a:spcBef>
                <a:spcPts val="0"/>
              </a:spcBef>
              <a:spcAft>
                <a:spcPts val="0"/>
              </a:spcAft>
              <a:buNone/>
            </a:pPr>
            <a:r>
              <a:t/>
            </a:r>
            <a:endParaRPr sz="900">
              <a:solidFill>
                <a:schemeClr val="dk1"/>
              </a:solidFill>
            </a:endParaRPr>
          </a:p>
        </p:txBody>
      </p:sp>
      <p:pic>
        <p:nvPicPr>
          <p:cNvPr id="4125" name="Google Shape;4125;p514"/>
          <p:cNvPicPr preferRelativeResize="0"/>
          <p:nvPr/>
        </p:nvPicPr>
        <p:blipFill>
          <a:blip r:embed="rId3">
            <a:alphaModFix/>
          </a:blip>
          <a:stretch>
            <a:fillRect/>
          </a:stretch>
        </p:blipFill>
        <p:spPr>
          <a:xfrm>
            <a:off x="5699375" y="2218113"/>
            <a:ext cx="2609850" cy="1381125"/>
          </a:xfrm>
          <a:prstGeom prst="rect">
            <a:avLst/>
          </a:prstGeom>
          <a:noFill/>
          <a:ln>
            <a:noFill/>
          </a:ln>
        </p:spPr>
      </p:pic>
    </p:spTree>
  </p:cSld>
  <p:clrMapOvr>
    <a:masterClrMapping/>
  </p:clrMapOvr>
</p:sld>
</file>

<file path=ppt/slides/slide5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9" name="Shape 4129"/>
        <p:cNvGrpSpPr/>
        <p:nvPr/>
      </p:nvGrpSpPr>
      <p:grpSpPr>
        <a:xfrm>
          <a:off x="0" y="0"/>
          <a:ext cx="0" cy="0"/>
          <a:chOff x="0" y="0"/>
          <a:chExt cx="0" cy="0"/>
        </a:xfrm>
      </p:grpSpPr>
      <p:sp>
        <p:nvSpPr>
          <p:cNvPr id="4130" name="Google Shape;4130;p51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Bridge (exemplo - parte 2)</a:t>
            </a:r>
            <a:endParaRPr/>
          </a:p>
        </p:txBody>
      </p:sp>
      <p:sp>
        <p:nvSpPr>
          <p:cNvPr id="4131" name="Google Shape;4131;p515"/>
          <p:cNvSpPr txBox="1"/>
          <p:nvPr/>
        </p:nvSpPr>
        <p:spPr>
          <a:xfrm>
            <a:off x="311700" y="1113875"/>
            <a:ext cx="5033400" cy="39027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pt-BR" sz="900">
                <a:solidFill>
                  <a:srgbClr val="008800"/>
                </a:solidFill>
              </a:rPr>
              <a:t>class</a:t>
            </a:r>
            <a:r>
              <a:rPr lang="pt-BR" sz="900">
                <a:solidFill>
                  <a:schemeClr val="dk1"/>
                </a:solidFill>
              </a:rPr>
              <a:t> </a:t>
            </a:r>
            <a:r>
              <a:rPr b="1" lang="pt-BR" sz="900">
                <a:solidFill>
                  <a:srgbClr val="BB0066"/>
                </a:solidFill>
              </a:rPr>
              <a:t>MensagemPadrao</a:t>
            </a:r>
            <a:r>
              <a:rPr lang="pt-BR" sz="900">
                <a:solidFill>
                  <a:schemeClr val="dk1"/>
                </a:solidFill>
              </a:rPr>
              <a:t> </a:t>
            </a:r>
            <a:r>
              <a:rPr b="1" lang="pt-BR" sz="900">
                <a:solidFill>
                  <a:srgbClr val="008800"/>
                </a:solidFill>
              </a:rPr>
              <a:t>extends</a:t>
            </a:r>
            <a:r>
              <a:rPr lang="pt-BR" sz="900">
                <a:solidFill>
                  <a:schemeClr val="dk1"/>
                </a:solidFill>
              </a:rPr>
              <a:t> Mensagem {</a:t>
            </a:r>
            <a:endParaRPr sz="900">
              <a:solidFill>
                <a:schemeClr val="dk1"/>
              </a:solidFill>
            </a:endParaRPr>
          </a:p>
          <a:p>
            <a:pPr indent="0" lvl="0" marL="0" rtl="0" algn="l">
              <a:spcBef>
                <a:spcPts val="0"/>
              </a:spcBef>
              <a:spcAft>
                <a:spcPts val="0"/>
              </a:spcAft>
              <a:buNone/>
            </a:pPr>
            <a:r>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protected</a:t>
            </a:r>
            <a:r>
              <a:rPr lang="pt-BR" sz="900">
                <a:solidFill>
                  <a:schemeClr val="dk1"/>
                </a:solidFill>
              </a:rPr>
              <a:t> </a:t>
            </a:r>
            <a:r>
              <a:rPr b="1" lang="pt-BR" sz="900">
                <a:solidFill>
                  <a:srgbClr val="008800"/>
                </a:solidFill>
              </a:rPr>
              <a:t>function</a:t>
            </a:r>
            <a:r>
              <a:rPr lang="pt-BR" sz="900">
                <a:solidFill>
                  <a:schemeClr val="dk1"/>
                </a:solidFill>
              </a:rPr>
              <a:t> </a:t>
            </a:r>
            <a:r>
              <a:rPr b="1" lang="pt-BR" sz="900">
                <a:solidFill>
                  <a:srgbClr val="0066BB"/>
                </a:solidFill>
              </a:rPr>
              <a:t>_enviar</a:t>
            </a: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        </a:t>
            </a:r>
            <a:r>
              <a:rPr lang="pt-BR" sz="900">
                <a:solidFill>
                  <a:srgbClr val="996633"/>
                </a:solidFill>
              </a:rPr>
              <a:t>$this</a:t>
            </a:r>
            <a:r>
              <a:rPr lang="pt-BR" sz="900">
                <a:solidFill>
                  <a:srgbClr val="333333"/>
                </a:solidFill>
              </a:rPr>
              <a:t>-&gt;</a:t>
            </a:r>
            <a:r>
              <a:rPr lang="pt-BR" sz="900">
                <a:solidFill>
                  <a:srgbClr val="0000CC"/>
                </a:solidFill>
              </a:rPr>
              <a:t>servicoComunicacao</a:t>
            </a:r>
            <a:r>
              <a:rPr lang="pt-BR" sz="900">
                <a:solidFill>
                  <a:srgbClr val="333333"/>
                </a:solidFill>
              </a:rPr>
              <a:t>-&gt;</a:t>
            </a:r>
            <a:r>
              <a:rPr lang="pt-BR" sz="900">
                <a:solidFill>
                  <a:srgbClr val="0000CC"/>
                </a:solidFill>
              </a:rPr>
              <a:t>enviarMensagem</a:t>
            </a:r>
            <a:r>
              <a:rPr lang="pt-BR" sz="900">
                <a:solidFill>
                  <a:schemeClr val="dk1"/>
                </a:solidFill>
              </a:rPr>
              <a:t>(</a:t>
            </a:r>
            <a:r>
              <a:rPr lang="pt-BR" sz="900">
                <a:solidFill>
                  <a:srgbClr val="996633"/>
                </a:solidFill>
              </a:rPr>
              <a:t>$this</a:t>
            </a:r>
            <a:r>
              <a:rPr lang="pt-BR" sz="900">
                <a:solidFill>
                  <a:srgbClr val="333333"/>
                </a:solidFill>
              </a:rPr>
              <a:t>-&gt;</a:t>
            </a:r>
            <a:r>
              <a:rPr lang="pt-BR" sz="900">
                <a:solidFill>
                  <a:srgbClr val="0000CC"/>
                </a:solidFill>
              </a:rPr>
              <a:t>assunto</a:t>
            </a:r>
            <a:r>
              <a:rPr lang="pt-BR" sz="900">
                <a:solidFill>
                  <a:schemeClr val="dk1"/>
                </a:solidFill>
              </a:rPr>
              <a:t>, </a:t>
            </a:r>
            <a:r>
              <a:rPr lang="pt-BR" sz="900">
                <a:solidFill>
                  <a:srgbClr val="996633"/>
                </a:solidFill>
              </a:rPr>
              <a:t>$this</a:t>
            </a:r>
            <a:r>
              <a:rPr lang="pt-BR" sz="900">
                <a:solidFill>
                  <a:srgbClr val="333333"/>
                </a:solidFill>
              </a:rPr>
              <a:t>-&gt;</a:t>
            </a:r>
            <a:r>
              <a:rPr lang="pt-BR" sz="900">
                <a:solidFill>
                  <a:srgbClr val="0000CC"/>
                </a:solidFill>
              </a:rPr>
              <a:t>texto</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endParaRPr sz="900">
              <a:solidFill>
                <a:schemeClr val="dk1"/>
              </a:solidFill>
            </a:endParaRPr>
          </a:p>
          <a:p>
            <a:pPr indent="0" lvl="0" marL="0" rtl="0" algn="l">
              <a:spcBef>
                <a:spcPts val="0"/>
              </a:spcBef>
              <a:spcAft>
                <a:spcPts val="0"/>
              </a:spcAft>
              <a:buNone/>
            </a:pPr>
            <a:r>
              <a:t/>
            </a:r>
            <a:endParaRPr sz="900">
              <a:solidFill>
                <a:schemeClr val="dk1"/>
              </a:solidFill>
            </a:endParaRPr>
          </a:p>
          <a:p>
            <a:pPr indent="0" lvl="0" marL="0" rtl="0" algn="l">
              <a:spcBef>
                <a:spcPts val="0"/>
              </a:spcBef>
              <a:spcAft>
                <a:spcPts val="0"/>
              </a:spcAft>
              <a:buNone/>
            </a:pPr>
            <a:r>
              <a:rPr lang="pt-BR" sz="900">
                <a:solidFill>
                  <a:schemeClr val="dk1"/>
                </a:solidFill>
              </a:rPr>
              <a:t>}</a:t>
            </a:r>
            <a:endParaRPr sz="900">
              <a:solidFill>
                <a:schemeClr val="dk1"/>
              </a:solidFill>
            </a:endParaRPr>
          </a:p>
          <a:p>
            <a:pPr indent="0" lvl="0" marL="0" rtl="0" algn="l">
              <a:spcBef>
                <a:spcPts val="0"/>
              </a:spcBef>
              <a:spcAft>
                <a:spcPts val="0"/>
              </a:spcAft>
              <a:buNone/>
            </a:pPr>
            <a:r>
              <a:t/>
            </a:r>
            <a:endParaRPr sz="900">
              <a:solidFill>
                <a:schemeClr val="dk1"/>
              </a:solidFill>
            </a:endParaRPr>
          </a:p>
          <a:p>
            <a:pPr indent="0" lvl="0" marL="0" rtl="0" algn="l">
              <a:spcBef>
                <a:spcPts val="0"/>
              </a:spcBef>
              <a:spcAft>
                <a:spcPts val="0"/>
              </a:spcAft>
              <a:buNone/>
            </a:pPr>
            <a:r>
              <a:rPr b="1" lang="pt-BR" sz="900">
                <a:solidFill>
                  <a:srgbClr val="008800"/>
                </a:solidFill>
              </a:rPr>
              <a:t>class</a:t>
            </a:r>
            <a:r>
              <a:rPr lang="pt-BR" sz="900">
                <a:solidFill>
                  <a:schemeClr val="dk1"/>
                </a:solidFill>
              </a:rPr>
              <a:t> </a:t>
            </a:r>
            <a:r>
              <a:rPr b="1" lang="pt-BR" sz="900">
                <a:solidFill>
                  <a:srgbClr val="BB0066"/>
                </a:solidFill>
              </a:rPr>
              <a:t>MensagemUsuario</a:t>
            </a:r>
            <a:r>
              <a:rPr lang="pt-BR" sz="900">
                <a:solidFill>
                  <a:schemeClr val="dk1"/>
                </a:solidFill>
              </a:rPr>
              <a:t> </a:t>
            </a:r>
            <a:r>
              <a:rPr b="1" lang="pt-BR" sz="900">
                <a:solidFill>
                  <a:srgbClr val="008800"/>
                </a:solidFill>
              </a:rPr>
              <a:t>extends</a:t>
            </a:r>
            <a:r>
              <a:rPr lang="pt-BR" sz="900">
                <a:solidFill>
                  <a:schemeClr val="dk1"/>
                </a:solidFill>
              </a:rPr>
              <a:t> Mensagem {</a:t>
            </a:r>
            <a:endParaRPr sz="900">
              <a:solidFill>
                <a:schemeClr val="dk1"/>
              </a:solidFill>
            </a:endParaRPr>
          </a:p>
          <a:p>
            <a:pPr indent="0" lvl="0" marL="0" rtl="0" algn="l">
              <a:spcBef>
                <a:spcPts val="0"/>
              </a:spcBef>
              <a:spcAft>
                <a:spcPts val="0"/>
              </a:spcAft>
              <a:buNone/>
            </a:pPr>
            <a:r>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private</a:t>
            </a:r>
            <a:r>
              <a:rPr lang="pt-BR" sz="900">
                <a:solidFill>
                  <a:schemeClr val="dk1"/>
                </a:solidFill>
              </a:rPr>
              <a:t> </a:t>
            </a:r>
            <a:r>
              <a:rPr b="1" lang="pt-BR" sz="900">
                <a:solidFill>
                  <a:srgbClr val="008800"/>
                </a:solidFill>
              </a:rPr>
              <a:t>array</a:t>
            </a:r>
            <a:r>
              <a:rPr lang="pt-BR" sz="900">
                <a:solidFill>
                  <a:schemeClr val="dk1"/>
                </a:solidFill>
              </a:rPr>
              <a:t> </a:t>
            </a:r>
            <a:r>
              <a:rPr lang="pt-BR" sz="900">
                <a:solidFill>
                  <a:srgbClr val="996633"/>
                </a:solidFill>
              </a:rPr>
              <a:t>$comentariosUsuario</a:t>
            </a:r>
            <a:r>
              <a:rPr lang="pt-BR" sz="900">
                <a:solidFill>
                  <a:schemeClr val="dk1"/>
                </a:solidFill>
              </a:rPr>
              <a:t>;</a:t>
            </a:r>
            <a:endParaRPr sz="900">
              <a:solidFill>
                <a:schemeClr val="dk1"/>
              </a:solidFill>
            </a:endParaRPr>
          </a:p>
          <a:p>
            <a:pPr indent="0" lvl="0" marL="0" rtl="0" algn="l">
              <a:spcBef>
                <a:spcPts val="0"/>
              </a:spcBef>
              <a:spcAft>
                <a:spcPts val="0"/>
              </a:spcAft>
              <a:buNone/>
            </a:pPr>
            <a:r>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function</a:t>
            </a:r>
            <a:r>
              <a:rPr lang="pt-BR" sz="900">
                <a:solidFill>
                  <a:schemeClr val="dk1"/>
                </a:solidFill>
              </a:rPr>
              <a:t> </a:t>
            </a:r>
            <a:r>
              <a:rPr b="1" lang="pt-BR" sz="900">
                <a:solidFill>
                  <a:srgbClr val="0066BB"/>
                </a:solidFill>
              </a:rPr>
              <a:t>__construct</a:t>
            </a:r>
            <a:r>
              <a:rPr lang="pt-BR" sz="900">
                <a:solidFill>
                  <a:schemeClr val="dk1"/>
                </a:solidFill>
              </a:rPr>
              <a:t>(string </a:t>
            </a:r>
            <a:r>
              <a:rPr lang="pt-BR" sz="900">
                <a:solidFill>
                  <a:srgbClr val="996633"/>
                </a:solidFill>
              </a:rPr>
              <a:t>$assunto</a:t>
            </a:r>
            <a:r>
              <a:rPr lang="pt-BR" sz="900">
                <a:solidFill>
                  <a:schemeClr val="dk1"/>
                </a:solidFill>
              </a:rPr>
              <a:t>, string </a:t>
            </a:r>
            <a:r>
              <a:rPr lang="pt-BR" sz="900">
                <a:solidFill>
                  <a:srgbClr val="996633"/>
                </a:solidFill>
              </a:rPr>
              <a:t>$texto</a:t>
            </a:r>
            <a:r>
              <a:rPr lang="pt-BR" sz="900">
                <a:solidFill>
                  <a:schemeClr val="dk1"/>
                </a:solidFill>
              </a:rPr>
              <a:t>, </a:t>
            </a:r>
            <a:r>
              <a:rPr b="1" lang="pt-BR" sz="900">
                <a:solidFill>
                  <a:srgbClr val="008800"/>
                </a:solidFill>
              </a:rPr>
              <a:t>array</a:t>
            </a:r>
            <a:r>
              <a:rPr lang="pt-BR" sz="900">
                <a:solidFill>
                  <a:schemeClr val="dk1"/>
                </a:solidFill>
              </a:rPr>
              <a:t> </a:t>
            </a:r>
            <a:r>
              <a:rPr lang="pt-BR" sz="900">
                <a:solidFill>
                  <a:srgbClr val="996633"/>
                </a:solidFill>
              </a:rPr>
              <a:t>$comentariosUsuario</a:t>
            </a: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parent</a:t>
            </a:r>
            <a:r>
              <a:rPr lang="pt-BR" sz="900">
                <a:solidFill>
                  <a:srgbClr val="333333"/>
                </a:solidFill>
              </a:rPr>
              <a:t>::</a:t>
            </a:r>
            <a:r>
              <a:rPr lang="pt-BR" sz="900">
                <a:solidFill>
                  <a:srgbClr val="0000CC"/>
                </a:solidFill>
              </a:rPr>
              <a:t>__construct</a:t>
            </a:r>
            <a:r>
              <a:rPr lang="pt-BR" sz="900">
                <a:solidFill>
                  <a:schemeClr val="dk1"/>
                </a:solidFill>
              </a:rPr>
              <a:t>(</a:t>
            </a:r>
            <a:r>
              <a:rPr lang="pt-BR" sz="900">
                <a:solidFill>
                  <a:srgbClr val="996633"/>
                </a:solidFill>
              </a:rPr>
              <a:t>$assunto</a:t>
            </a:r>
            <a:r>
              <a:rPr lang="pt-BR" sz="900">
                <a:solidFill>
                  <a:schemeClr val="dk1"/>
                </a:solidFill>
              </a:rPr>
              <a:t>, </a:t>
            </a:r>
            <a:r>
              <a:rPr lang="pt-BR" sz="900">
                <a:solidFill>
                  <a:srgbClr val="996633"/>
                </a:solidFill>
              </a:rPr>
              <a:t>$texto</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r>
              <a:rPr lang="pt-BR" sz="900">
                <a:solidFill>
                  <a:srgbClr val="996633"/>
                </a:solidFill>
              </a:rPr>
              <a:t>$this</a:t>
            </a:r>
            <a:r>
              <a:rPr lang="pt-BR" sz="900">
                <a:solidFill>
                  <a:srgbClr val="333333"/>
                </a:solidFill>
              </a:rPr>
              <a:t>-&gt;</a:t>
            </a:r>
            <a:r>
              <a:rPr lang="pt-BR" sz="900">
                <a:solidFill>
                  <a:srgbClr val="0000CC"/>
                </a:solidFill>
              </a:rPr>
              <a:t>comentariosUsuario</a:t>
            </a:r>
            <a:r>
              <a:rPr lang="pt-BR" sz="900">
                <a:solidFill>
                  <a:schemeClr val="dk1"/>
                </a:solidFill>
              </a:rPr>
              <a:t> </a:t>
            </a:r>
            <a:r>
              <a:rPr lang="pt-BR" sz="900">
                <a:solidFill>
                  <a:srgbClr val="333333"/>
                </a:solidFill>
              </a:rPr>
              <a:t>=</a:t>
            </a:r>
            <a:r>
              <a:rPr lang="pt-BR" sz="900">
                <a:solidFill>
                  <a:schemeClr val="dk1"/>
                </a:solidFill>
              </a:rPr>
              <a:t> </a:t>
            </a:r>
            <a:r>
              <a:rPr lang="pt-BR" sz="900">
                <a:solidFill>
                  <a:srgbClr val="996633"/>
                </a:solidFill>
              </a:rPr>
              <a:t>$comentariosUsuario</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private</a:t>
            </a:r>
            <a:r>
              <a:rPr lang="pt-BR" sz="900">
                <a:solidFill>
                  <a:schemeClr val="dk1"/>
                </a:solidFill>
              </a:rPr>
              <a:t> </a:t>
            </a:r>
            <a:r>
              <a:rPr b="1" lang="pt-BR" sz="900">
                <a:solidFill>
                  <a:srgbClr val="008800"/>
                </a:solidFill>
              </a:rPr>
              <a:t>function</a:t>
            </a:r>
            <a:r>
              <a:rPr lang="pt-BR" sz="900">
                <a:solidFill>
                  <a:schemeClr val="dk1"/>
                </a:solidFill>
              </a:rPr>
              <a:t> </a:t>
            </a:r>
            <a:r>
              <a:rPr b="1" lang="pt-BR" sz="900">
                <a:solidFill>
                  <a:srgbClr val="0066BB"/>
                </a:solidFill>
              </a:rPr>
              <a:t>getComentariosString</a:t>
            </a:r>
            <a:r>
              <a:rPr lang="pt-BR" sz="900">
                <a:solidFill>
                  <a:schemeClr val="dk1"/>
                </a:solidFill>
              </a:rPr>
              <a:t>() </a:t>
            </a:r>
            <a:r>
              <a:rPr lang="pt-BR" sz="900">
                <a:solidFill>
                  <a:srgbClr val="333333"/>
                </a:solidFill>
              </a:rPr>
              <a:t>:</a:t>
            </a:r>
            <a:r>
              <a:rPr lang="pt-BR" sz="900">
                <a:solidFill>
                  <a:schemeClr val="dk1"/>
                </a:solidFill>
              </a:rPr>
              <a:t> string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return</a:t>
            </a:r>
            <a:r>
              <a:rPr lang="pt-BR" sz="900">
                <a:solidFill>
                  <a:schemeClr val="dk1"/>
                </a:solidFill>
              </a:rPr>
              <a:t> </a:t>
            </a:r>
            <a:r>
              <a:rPr lang="pt-BR" sz="900">
                <a:solidFill>
                  <a:srgbClr val="007020"/>
                </a:solidFill>
              </a:rPr>
              <a:t>implode</a:t>
            </a:r>
            <a:r>
              <a:rPr lang="pt-BR" sz="900">
                <a:solidFill>
                  <a:schemeClr val="dk1"/>
                </a:solidFill>
              </a:rPr>
              <a:t>(</a:t>
            </a:r>
            <a:r>
              <a:rPr lang="pt-BR" sz="900">
                <a:solidFill>
                  <a:schemeClr val="dk1"/>
                </a:solidFill>
                <a:highlight>
                  <a:srgbClr val="FFF0F0"/>
                </a:highlight>
              </a:rPr>
              <a:t>"; &lt;br/&gt;"</a:t>
            </a:r>
            <a:r>
              <a:rPr lang="pt-BR" sz="900">
                <a:solidFill>
                  <a:schemeClr val="dk1"/>
                </a:solidFill>
              </a:rPr>
              <a:t>, </a:t>
            </a:r>
            <a:r>
              <a:rPr lang="pt-BR" sz="900">
                <a:solidFill>
                  <a:srgbClr val="996633"/>
                </a:solidFill>
              </a:rPr>
              <a:t>$this</a:t>
            </a:r>
            <a:r>
              <a:rPr lang="pt-BR" sz="900">
                <a:solidFill>
                  <a:srgbClr val="333333"/>
                </a:solidFill>
              </a:rPr>
              <a:t>-&gt;</a:t>
            </a:r>
            <a:r>
              <a:rPr lang="pt-BR" sz="900">
                <a:solidFill>
                  <a:srgbClr val="0000CC"/>
                </a:solidFill>
              </a:rPr>
              <a:t>comentariosUsuario</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endParaRPr sz="900">
              <a:solidFill>
                <a:schemeClr val="dk1"/>
              </a:solidFill>
            </a:endParaRPr>
          </a:p>
          <a:p>
            <a:pPr indent="0" lvl="0" marL="0" rtl="0" algn="l">
              <a:spcBef>
                <a:spcPts val="0"/>
              </a:spcBef>
              <a:spcAft>
                <a:spcPts val="0"/>
              </a:spcAft>
              <a:buNone/>
            </a:pPr>
            <a:r>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protected</a:t>
            </a:r>
            <a:r>
              <a:rPr lang="pt-BR" sz="900">
                <a:solidFill>
                  <a:schemeClr val="dk1"/>
                </a:solidFill>
              </a:rPr>
              <a:t> </a:t>
            </a:r>
            <a:r>
              <a:rPr b="1" lang="pt-BR" sz="900">
                <a:solidFill>
                  <a:srgbClr val="008800"/>
                </a:solidFill>
              </a:rPr>
              <a:t>function</a:t>
            </a:r>
            <a:r>
              <a:rPr lang="pt-BR" sz="900">
                <a:solidFill>
                  <a:schemeClr val="dk1"/>
                </a:solidFill>
              </a:rPr>
              <a:t> </a:t>
            </a:r>
            <a:r>
              <a:rPr b="1" lang="pt-BR" sz="900">
                <a:solidFill>
                  <a:srgbClr val="0066BB"/>
                </a:solidFill>
              </a:rPr>
              <a:t>_enviar</a:t>
            </a: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        </a:t>
            </a:r>
            <a:r>
              <a:rPr lang="pt-BR" sz="900">
                <a:solidFill>
                  <a:srgbClr val="996633"/>
                </a:solidFill>
              </a:rPr>
              <a:t>$fulltexto</a:t>
            </a:r>
            <a:r>
              <a:rPr lang="pt-BR" sz="900">
                <a:solidFill>
                  <a:schemeClr val="dk1"/>
                </a:solidFill>
              </a:rPr>
              <a:t> </a:t>
            </a:r>
            <a:r>
              <a:rPr lang="pt-BR" sz="900">
                <a:solidFill>
                  <a:srgbClr val="333333"/>
                </a:solidFill>
              </a:rPr>
              <a:t>=</a:t>
            </a:r>
            <a:r>
              <a:rPr lang="pt-BR" sz="900">
                <a:solidFill>
                  <a:schemeClr val="dk1"/>
                </a:solidFill>
              </a:rPr>
              <a:t> </a:t>
            </a:r>
            <a:r>
              <a:rPr lang="pt-BR" sz="900">
                <a:solidFill>
                  <a:srgbClr val="007020"/>
                </a:solidFill>
              </a:rPr>
              <a:t>sprintf</a:t>
            </a:r>
            <a:r>
              <a:rPr lang="pt-BR" sz="900">
                <a:solidFill>
                  <a:schemeClr val="dk1"/>
                </a:solidFill>
              </a:rPr>
              <a:t>(</a:t>
            </a:r>
            <a:r>
              <a:rPr lang="pt-BR" sz="900">
                <a:solidFill>
                  <a:schemeClr val="dk1"/>
                </a:solidFill>
                <a:highlight>
                  <a:srgbClr val="FFF0F0"/>
                </a:highlight>
              </a:rPr>
              <a:t>"%s &lt;br/&gt;comentários:&lt;br/&gt; %s"</a:t>
            </a:r>
            <a:r>
              <a:rPr lang="pt-BR" sz="900">
                <a:solidFill>
                  <a:schemeClr val="dk1"/>
                </a:solidFill>
              </a:rPr>
              <a:t>, </a:t>
            </a:r>
            <a:r>
              <a:rPr lang="pt-BR" sz="900">
                <a:solidFill>
                  <a:srgbClr val="996633"/>
                </a:solidFill>
              </a:rPr>
              <a:t>$this</a:t>
            </a:r>
            <a:r>
              <a:rPr lang="pt-BR" sz="900">
                <a:solidFill>
                  <a:srgbClr val="333333"/>
                </a:solidFill>
              </a:rPr>
              <a:t>-&gt;</a:t>
            </a:r>
            <a:r>
              <a:rPr lang="pt-BR" sz="900">
                <a:solidFill>
                  <a:srgbClr val="0000CC"/>
                </a:solidFill>
              </a:rPr>
              <a:t>texto</a:t>
            </a:r>
            <a:r>
              <a:rPr lang="pt-BR" sz="900">
                <a:solidFill>
                  <a:schemeClr val="dk1"/>
                </a:solidFill>
              </a:rPr>
              <a:t>, </a:t>
            </a:r>
            <a:r>
              <a:rPr lang="pt-BR" sz="900">
                <a:solidFill>
                  <a:srgbClr val="996633"/>
                </a:solidFill>
              </a:rPr>
              <a:t>$this</a:t>
            </a:r>
            <a:r>
              <a:rPr lang="pt-BR" sz="900">
                <a:solidFill>
                  <a:srgbClr val="333333"/>
                </a:solidFill>
              </a:rPr>
              <a:t>-&gt;</a:t>
            </a:r>
            <a:r>
              <a:rPr lang="pt-BR" sz="900">
                <a:solidFill>
                  <a:srgbClr val="0000CC"/>
                </a:solidFill>
              </a:rPr>
              <a:t>getComentariosString</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r>
              <a:rPr lang="pt-BR" sz="900">
                <a:solidFill>
                  <a:srgbClr val="996633"/>
                </a:solidFill>
              </a:rPr>
              <a:t>$this</a:t>
            </a:r>
            <a:r>
              <a:rPr lang="pt-BR" sz="900">
                <a:solidFill>
                  <a:srgbClr val="333333"/>
                </a:solidFill>
              </a:rPr>
              <a:t>-&gt;</a:t>
            </a:r>
            <a:r>
              <a:rPr lang="pt-BR" sz="900">
                <a:solidFill>
                  <a:srgbClr val="0000CC"/>
                </a:solidFill>
              </a:rPr>
              <a:t>servicoComunicacao</a:t>
            </a:r>
            <a:r>
              <a:rPr lang="pt-BR" sz="900">
                <a:solidFill>
                  <a:srgbClr val="333333"/>
                </a:solidFill>
              </a:rPr>
              <a:t>-&gt;</a:t>
            </a:r>
            <a:r>
              <a:rPr lang="pt-BR" sz="900">
                <a:solidFill>
                  <a:srgbClr val="0000CC"/>
                </a:solidFill>
              </a:rPr>
              <a:t>enviarMensagem</a:t>
            </a:r>
            <a:r>
              <a:rPr lang="pt-BR" sz="900">
                <a:solidFill>
                  <a:schemeClr val="dk1"/>
                </a:solidFill>
              </a:rPr>
              <a:t>(</a:t>
            </a:r>
            <a:r>
              <a:rPr lang="pt-BR" sz="900">
                <a:solidFill>
                  <a:srgbClr val="996633"/>
                </a:solidFill>
              </a:rPr>
              <a:t>$this</a:t>
            </a:r>
            <a:r>
              <a:rPr lang="pt-BR" sz="900">
                <a:solidFill>
                  <a:srgbClr val="333333"/>
                </a:solidFill>
              </a:rPr>
              <a:t>-&gt;</a:t>
            </a:r>
            <a:r>
              <a:rPr lang="pt-BR" sz="900">
                <a:solidFill>
                  <a:srgbClr val="0000CC"/>
                </a:solidFill>
              </a:rPr>
              <a:t>assunto</a:t>
            </a:r>
            <a:r>
              <a:rPr lang="pt-BR" sz="900">
                <a:solidFill>
                  <a:schemeClr val="dk1"/>
                </a:solidFill>
              </a:rPr>
              <a:t>, </a:t>
            </a:r>
            <a:r>
              <a:rPr lang="pt-BR" sz="900">
                <a:solidFill>
                  <a:srgbClr val="996633"/>
                </a:solidFill>
              </a:rPr>
              <a:t>$fulltexto</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endParaRPr sz="900">
              <a:solidFill>
                <a:schemeClr val="dk1"/>
              </a:solidFill>
            </a:endParaRPr>
          </a:p>
          <a:p>
            <a:pPr indent="0" lvl="0" marL="0" rtl="0" algn="l">
              <a:spcBef>
                <a:spcPts val="0"/>
              </a:spcBef>
              <a:spcAft>
                <a:spcPts val="0"/>
              </a:spcAft>
              <a:buNone/>
            </a:pPr>
            <a:r>
              <a:t/>
            </a:r>
            <a:endParaRPr sz="900">
              <a:solidFill>
                <a:schemeClr val="dk1"/>
              </a:solidFill>
            </a:endParaRPr>
          </a:p>
          <a:p>
            <a:pPr indent="0" lvl="0" marL="0" rtl="0" algn="l">
              <a:spcBef>
                <a:spcPts val="0"/>
              </a:spcBef>
              <a:spcAft>
                <a:spcPts val="0"/>
              </a:spcAft>
              <a:buNone/>
            </a:pPr>
            <a:r>
              <a:rPr lang="pt-BR" sz="900">
                <a:solidFill>
                  <a:schemeClr val="dk1"/>
                </a:solidFill>
              </a:rPr>
              <a:t>}</a:t>
            </a:r>
            <a:endParaRPr sz="900">
              <a:solidFill>
                <a:schemeClr val="dk1"/>
              </a:solidFill>
            </a:endParaRPr>
          </a:p>
          <a:p>
            <a:pPr indent="0" lvl="0" marL="0" rtl="0" algn="l">
              <a:lnSpc>
                <a:spcPct val="125000"/>
              </a:lnSpc>
              <a:spcBef>
                <a:spcPts val="0"/>
              </a:spcBef>
              <a:spcAft>
                <a:spcPts val="0"/>
              </a:spcAft>
              <a:buNone/>
            </a:pPr>
            <a:r>
              <a:t/>
            </a:r>
            <a:endParaRPr sz="900">
              <a:solidFill>
                <a:schemeClr val="dk1"/>
              </a:solidFill>
            </a:endParaRPr>
          </a:p>
        </p:txBody>
      </p:sp>
      <p:pic>
        <p:nvPicPr>
          <p:cNvPr id="4132" name="Google Shape;4132;p515"/>
          <p:cNvPicPr preferRelativeResize="0"/>
          <p:nvPr/>
        </p:nvPicPr>
        <p:blipFill>
          <a:blip r:embed="rId3">
            <a:alphaModFix/>
          </a:blip>
          <a:stretch>
            <a:fillRect/>
          </a:stretch>
        </p:blipFill>
        <p:spPr>
          <a:xfrm>
            <a:off x="5810150" y="1750775"/>
            <a:ext cx="2867025" cy="2628900"/>
          </a:xfrm>
          <a:prstGeom prst="rect">
            <a:avLst/>
          </a:prstGeom>
          <a:noFill/>
          <a:ln>
            <a:noFill/>
          </a:ln>
        </p:spPr>
      </p:pic>
    </p:spTree>
  </p:cSld>
  <p:clrMapOvr>
    <a:masterClrMapping/>
  </p:clrMapOvr>
</p:sld>
</file>

<file path=ppt/slides/slide5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6" name="Shape 4136"/>
        <p:cNvGrpSpPr/>
        <p:nvPr/>
      </p:nvGrpSpPr>
      <p:grpSpPr>
        <a:xfrm>
          <a:off x="0" y="0"/>
          <a:ext cx="0" cy="0"/>
          <a:chOff x="0" y="0"/>
          <a:chExt cx="0" cy="0"/>
        </a:xfrm>
      </p:grpSpPr>
      <p:sp>
        <p:nvSpPr>
          <p:cNvPr id="4137" name="Google Shape;4137;p5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Bridge (exemplo - parte 3)</a:t>
            </a:r>
            <a:endParaRPr/>
          </a:p>
        </p:txBody>
      </p:sp>
      <p:sp>
        <p:nvSpPr>
          <p:cNvPr id="4138" name="Google Shape;4138;p516"/>
          <p:cNvSpPr txBox="1"/>
          <p:nvPr/>
        </p:nvSpPr>
        <p:spPr>
          <a:xfrm>
            <a:off x="311700" y="1169900"/>
            <a:ext cx="4710900" cy="38667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pt-BR" sz="900">
                <a:solidFill>
                  <a:srgbClr val="008800"/>
                </a:solidFill>
              </a:rPr>
              <a:t>interface</a:t>
            </a:r>
            <a:r>
              <a:rPr lang="pt-BR" sz="900">
                <a:solidFill>
                  <a:schemeClr val="dk1"/>
                </a:solidFill>
              </a:rPr>
              <a:t> ServicoComunicacao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public</a:t>
            </a:r>
            <a:r>
              <a:rPr lang="pt-BR" sz="900">
                <a:solidFill>
                  <a:schemeClr val="dk1"/>
                </a:solidFill>
              </a:rPr>
              <a:t> </a:t>
            </a:r>
            <a:r>
              <a:rPr b="1" lang="pt-BR" sz="900">
                <a:solidFill>
                  <a:srgbClr val="008800"/>
                </a:solidFill>
              </a:rPr>
              <a:t>function</a:t>
            </a:r>
            <a:r>
              <a:rPr lang="pt-BR" sz="900">
                <a:solidFill>
                  <a:schemeClr val="dk1"/>
                </a:solidFill>
              </a:rPr>
              <a:t> </a:t>
            </a:r>
            <a:r>
              <a:rPr b="1" lang="pt-BR" sz="900">
                <a:solidFill>
                  <a:srgbClr val="0066BB"/>
                </a:solidFill>
              </a:rPr>
              <a:t>enviarMensagem</a:t>
            </a:r>
            <a:r>
              <a:rPr lang="pt-BR" sz="900">
                <a:solidFill>
                  <a:schemeClr val="dk1"/>
                </a:solidFill>
              </a:rPr>
              <a:t>(string </a:t>
            </a:r>
            <a:r>
              <a:rPr lang="pt-BR" sz="900">
                <a:solidFill>
                  <a:srgbClr val="996633"/>
                </a:solidFill>
              </a:rPr>
              <a:t>$assunto</a:t>
            </a:r>
            <a:r>
              <a:rPr lang="pt-BR" sz="900">
                <a:solidFill>
                  <a:schemeClr val="dk1"/>
                </a:solidFill>
              </a:rPr>
              <a:t>, string </a:t>
            </a:r>
            <a:r>
              <a:rPr lang="pt-BR" sz="900">
                <a:solidFill>
                  <a:srgbClr val="996633"/>
                </a:solidFill>
              </a:rPr>
              <a:t>$texto</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a:t>
            </a:r>
            <a:endParaRPr sz="900">
              <a:solidFill>
                <a:schemeClr val="dk1"/>
              </a:solidFill>
            </a:endParaRPr>
          </a:p>
          <a:p>
            <a:pPr indent="0" lvl="0" marL="0" rtl="0" algn="l">
              <a:spcBef>
                <a:spcPts val="0"/>
              </a:spcBef>
              <a:spcAft>
                <a:spcPts val="0"/>
              </a:spcAft>
              <a:buNone/>
            </a:pPr>
            <a:r>
              <a:t/>
            </a:r>
            <a:endParaRPr sz="900">
              <a:solidFill>
                <a:schemeClr val="dk1"/>
              </a:solidFill>
            </a:endParaRPr>
          </a:p>
          <a:p>
            <a:pPr indent="0" lvl="0" marL="0" rtl="0" algn="l">
              <a:spcBef>
                <a:spcPts val="0"/>
              </a:spcBef>
              <a:spcAft>
                <a:spcPts val="0"/>
              </a:spcAft>
              <a:buNone/>
            </a:pPr>
            <a:r>
              <a:rPr b="1" lang="pt-BR" sz="900">
                <a:solidFill>
                  <a:srgbClr val="008800"/>
                </a:solidFill>
              </a:rPr>
              <a:t>class</a:t>
            </a:r>
            <a:r>
              <a:rPr lang="pt-BR" sz="900">
                <a:solidFill>
                  <a:schemeClr val="dk1"/>
                </a:solidFill>
              </a:rPr>
              <a:t> </a:t>
            </a:r>
            <a:r>
              <a:rPr b="1" lang="pt-BR" sz="900">
                <a:solidFill>
                  <a:srgbClr val="BB0066"/>
                </a:solidFill>
              </a:rPr>
              <a:t>ServicoEmail</a:t>
            </a:r>
            <a:r>
              <a:rPr lang="pt-BR" sz="900">
                <a:solidFill>
                  <a:schemeClr val="dk1"/>
                </a:solidFill>
              </a:rPr>
              <a:t> </a:t>
            </a:r>
            <a:r>
              <a:rPr b="1" lang="pt-BR" sz="900">
                <a:solidFill>
                  <a:srgbClr val="008800"/>
                </a:solidFill>
              </a:rPr>
              <a:t>implements</a:t>
            </a:r>
            <a:r>
              <a:rPr lang="pt-BR" sz="900">
                <a:solidFill>
                  <a:schemeClr val="dk1"/>
                </a:solidFill>
              </a:rPr>
              <a:t> ServicoComunicacao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const</a:t>
            </a:r>
            <a:r>
              <a:rPr lang="pt-BR" sz="900">
                <a:solidFill>
                  <a:schemeClr val="dk1"/>
                </a:solidFill>
              </a:rPr>
              <a:t> </a:t>
            </a:r>
            <a:r>
              <a:rPr b="1" lang="pt-BR" sz="900">
                <a:solidFill>
                  <a:srgbClr val="003366"/>
                </a:solidFill>
              </a:rPr>
              <a:t>EMAIL_ADM</a:t>
            </a:r>
            <a:r>
              <a:rPr lang="pt-BR" sz="900">
                <a:solidFill>
                  <a:schemeClr val="dk1"/>
                </a:solidFill>
              </a:rPr>
              <a:t> </a:t>
            </a:r>
            <a:r>
              <a:rPr lang="pt-BR" sz="900">
                <a:solidFill>
                  <a:srgbClr val="333333"/>
                </a:solidFill>
              </a:rPr>
              <a:t>=</a:t>
            </a:r>
            <a:r>
              <a:rPr lang="pt-BR" sz="900">
                <a:solidFill>
                  <a:schemeClr val="dk1"/>
                </a:solidFill>
              </a:rPr>
              <a:t> </a:t>
            </a:r>
            <a:r>
              <a:rPr lang="pt-BR" sz="900">
                <a:solidFill>
                  <a:schemeClr val="dk1"/>
                </a:solidFill>
                <a:highlight>
                  <a:srgbClr val="FFF0F0"/>
                </a:highlight>
              </a:rPr>
              <a:t>'adm@exemplo.com'</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public</a:t>
            </a:r>
            <a:r>
              <a:rPr lang="pt-BR" sz="900">
                <a:solidFill>
                  <a:schemeClr val="dk1"/>
                </a:solidFill>
              </a:rPr>
              <a:t> </a:t>
            </a:r>
            <a:r>
              <a:rPr b="1" lang="pt-BR" sz="900">
                <a:solidFill>
                  <a:srgbClr val="008800"/>
                </a:solidFill>
              </a:rPr>
              <a:t>function</a:t>
            </a:r>
            <a:r>
              <a:rPr lang="pt-BR" sz="900">
                <a:solidFill>
                  <a:schemeClr val="dk1"/>
                </a:solidFill>
              </a:rPr>
              <a:t> </a:t>
            </a:r>
            <a:r>
              <a:rPr b="1" lang="pt-BR" sz="900">
                <a:solidFill>
                  <a:srgbClr val="0066BB"/>
                </a:solidFill>
              </a:rPr>
              <a:t>enviarMensagem</a:t>
            </a:r>
            <a:r>
              <a:rPr lang="pt-BR" sz="900">
                <a:solidFill>
                  <a:schemeClr val="dk1"/>
                </a:solidFill>
              </a:rPr>
              <a:t>(string </a:t>
            </a:r>
            <a:r>
              <a:rPr lang="pt-BR" sz="900">
                <a:solidFill>
                  <a:srgbClr val="996633"/>
                </a:solidFill>
              </a:rPr>
              <a:t>$assunto</a:t>
            </a:r>
            <a:r>
              <a:rPr lang="pt-BR" sz="900">
                <a:solidFill>
                  <a:schemeClr val="dk1"/>
                </a:solidFill>
              </a:rPr>
              <a:t>, string </a:t>
            </a:r>
            <a:r>
              <a:rPr lang="pt-BR" sz="900">
                <a:solidFill>
                  <a:srgbClr val="996633"/>
                </a:solidFill>
              </a:rPr>
              <a:t>$texto</a:t>
            </a: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        </a:t>
            </a:r>
            <a:r>
              <a:rPr lang="pt-BR" sz="900">
                <a:solidFill>
                  <a:srgbClr val="888888"/>
                </a:solidFill>
              </a:rPr>
              <a:t>//mail(self::EMAIL_ADM, $assunto, $texto); //implementação real</a:t>
            </a:r>
            <a:endParaRPr sz="900">
              <a:solidFill>
                <a:schemeClr val="dk1"/>
              </a:solidFill>
            </a:endParaRPr>
          </a:p>
          <a:p>
            <a:pPr indent="0" lvl="0" marL="0" rtl="0" algn="l">
              <a:spcBef>
                <a:spcPts val="0"/>
              </a:spcBef>
              <a:spcAft>
                <a:spcPts val="0"/>
              </a:spcAft>
              <a:buNone/>
            </a:pPr>
            <a:r>
              <a:rPr lang="pt-BR" sz="900">
                <a:solidFill>
                  <a:schemeClr val="dk1"/>
                </a:solidFill>
              </a:rPr>
              <a:t>        </a:t>
            </a:r>
            <a:r>
              <a:rPr lang="pt-BR" sz="900">
                <a:solidFill>
                  <a:srgbClr val="007020"/>
                </a:solidFill>
              </a:rPr>
              <a:t>printf</a:t>
            </a:r>
            <a:r>
              <a:rPr lang="pt-BR" sz="900">
                <a:solidFill>
                  <a:schemeClr val="dk1"/>
                </a:solidFill>
              </a:rPr>
              <a:t>(</a:t>
            </a:r>
            <a:r>
              <a:rPr lang="pt-BR" sz="900">
                <a:solidFill>
                  <a:schemeClr val="dk1"/>
                </a:solidFill>
                <a:highlight>
                  <a:srgbClr val="FFF0F0"/>
                </a:highlight>
              </a:rPr>
              <a:t>"Email %s %s &lt;br/&gt;"</a:t>
            </a:r>
            <a:r>
              <a:rPr lang="pt-BR" sz="900">
                <a:solidFill>
                  <a:schemeClr val="dk1"/>
                </a:solidFill>
              </a:rPr>
              <a:t>, </a:t>
            </a:r>
            <a:r>
              <a:rPr lang="pt-BR" sz="900">
                <a:solidFill>
                  <a:srgbClr val="996633"/>
                </a:solidFill>
              </a:rPr>
              <a:t>$assunto</a:t>
            </a:r>
            <a:r>
              <a:rPr lang="pt-BR" sz="900">
                <a:solidFill>
                  <a:schemeClr val="dk1"/>
                </a:solidFill>
              </a:rPr>
              <a:t>, </a:t>
            </a:r>
            <a:r>
              <a:rPr lang="pt-BR" sz="900">
                <a:solidFill>
                  <a:srgbClr val="996633"/>
                </a:solidFill>
              </a:rPr>
              <a:t>$texto</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a:t>
            </a:r>
            <a:endParaRPr sz="900">
              <a:solidFill>
                <a:schemeClr val="dk1"/>
              </a:solidFill>
            </a:endParaRPr>
          </a:p>
          <a:p>
            <a:pPr indent="0" lvl="0" marL="0" rtl="0" algn="l">
              <a:spcBef>
                <a:spcPts val="0"/>
              </a:spcBef>
              <a:spcAft>
                <a:spcPts val="0"/>
              </a:spcAft>
              <a:buNone/>
            </a:pPr>
            <a:r>
              <a:t/>
            </a:r>
            <a:endParaRPr sz="900">
              <a:solidFill>
                <a:schemeClr val="dk1"/>
              </a:solidFill>
            </a:endParaRPr>
          </a:p>
          <a:p>
            <a:pPr indent="0" lvl="0" marL="0" rtl="0" algn="l">
              <a:spcBef>
                <a:spcPts val="0"/>
              </a:spcBef>
              <a:spcAft>
                <a:spcPts val="0"/>
              </a:spcAft>
              <a:buNone/>
            </a:pPr>
            <a:r>
              <a:rPr b="1" lang="pt-BR" sz="900">
                <a:solidFill>
                  <a:srgbClr val="008800"/>
                </a:solidFill>
              </a:rPr>
              <a:t>class</a:t>
            </a:r>
            <a:r>
              <a:rPr lang="pt-BR" sz="900">
                <a:solidFill>
                  <a:schemeClr val="dk1"/>
                </a:solidFill>
              </a:rPr>
              <a:t> </a:t>
            </a:r>
            <a:r>
              <a:rPr b="1" lang="pt-BR" sz="900">
                <a:solidFill>
                  <a:srgbClr val="BB0066"/>
                </a:solidFill>
              </a:rPr>
              <a:t>ServicoMSMQ</a:t>
            </a:r>
            <a:r>
              <a:rPr lang="pt-BR" sz="900">
                <a:solidFill>
                  <a:schemeClr val="dk1"/>
                </a:solidFill>
              </a:rPr>
              <a:t> </a:t>
            </a:r>
            <a:r>
              <a:rPr b="1" lang="pt-BR" sz="900">
                <a:solidFill>
                  <a:srgbClr val="008800"/>
                </a:solidFill>
              </a:rPr>
              <a:t>implements</a:t>
            </a:r>
            <a:r>
              <a:rPr lang="pt-BR" sz="900">
                <a:solidFill>
                  <a:schemeClr val="dk1"/>
                </a:solidFill>
              </a:rPr>
              <a:t> ServicoComunicacao {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public</a:t>
            </a:r>
            <a:r>
              <a:rPr lang="pt-BR" sz="900">
                <a:solidFill>
                  <a:schemeClr val="dk1"/>
                </a:solidFill>
              </a:rPr>
              <a:t> </a:t>
            </a:r>
            <a:r>
              <a:rPr b="1" lang="pt-BR" sz="900">
                <a:solidFill>
                  <a:srgbClr val="008800"/>
                </a:solidFill>
              </a:rPr>
              <a:t>function</a:t>
            </a:r>
            <a:r>
              <a:rPr lang="pt-BR" sz="900">
                <a:solidFill>
                  <a:schemeClr val="dk1"/>
                </a:solidFill>
              </a:rPr>
              <a:t> </a:t>
            </a:r>
            <a:r>
              <a:rPr b="1" lang="pt-BR" sz="900">
                <a:solidFill>
                  <a:srgbClr val="0066BB"/>
                </a:solidFill>
              </a:rPr>
              <a:t>enviarMensagem</a:t>
            </a:r>
            <a:r>
              <a:rPr lang="pt-BR" sz="900">
                <a:solidFill>
                  <a:schemeClr val="dk1"/>
                </a:solidFill>
              </a:rPr>
              <a:t>(string </a:t>
            </a:r>
            <a:r>
              <a:rPr lang="pt-BR" sz="900">
                <a:solidFill>
                  <a:srgbClr val="996633"/>
                </a:solidFill>
              </a:rPr>
              <a:t>$assunto</a:t>
            </a:r>
            <a:r>
              <a:rPr lang="pt-BR" sz="900">
                <a:solidFill>
                  <a:schemeClr val="dk1"/>
                </a:solidFill>
              </a:rPr>
              <a:t>, string </a:t>
            </a:r>
            <a:r>
              <a:rPr lang="pt-BR" sz="900">
                <a:solidFill>
                  <a:srgbClr val="996633"/>
                </a:solidFill>
              </a:rPr>
              <a:t>$texto</a:t>
            </a: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        </a:t>
            </a:r>
            <a:r>
              <a:rPr lang="pt-BR" sz="900">
                <a:solidFill>
                  <a:srgbClr val="888888"/>
                </a:solidFill>
              </a:rPr>
              <a:t>//$msgQueue = new COM("MSMQ.MSMQQueue"); //implementação real</a:t>
            </a:r>
            <a:endParaRPr sz="900">
              <a:solidFill>
                <a:schemeClr val="dk1"/>
              </a:solidFill>
            </a:endParaRPr>
          </a:p>
          <a:p>
            <a:pPr indent="0" lvl="0" marL="0" rtl="0" algn="l">
              <a:spcBef>
                <a:spcPts val="0"/>
              </a:spcBef>
              <a:spcAft>
                <a:spcPts val="0"/>
              </a:spcAft>
              <a:buNone/>
            </a:pPr>
            <a:r>
              <a:rPr lang="pt-BR" sz="900">
                <a:solidFill>
                  <a:schemeClr val="dk1"/>
                </a:solidFill>
              </a:rPr>
              <a:t>        </a:t>
            </a:r>
            <a:r>
              <a:rPr lang="pt-BR" sz="900">
                <a:solidFill>
                  <a:srgbClr val="007020"/>
                </a:solidFill>
              </a:rPr>
              <a:t>printf</a:t>
            </a:r>
            <a:r>
              <a:rPr lang="pt-BR" sz="900">
                <a:solidFill>
                  <a:schemeClr val="dk1"/>
                </a:solidFill>
              </a:rPr>
              <a:t>(</a:t>
            </a:r>
            <a:r>
              <a:rPr lang="pt-BR" sz="900">
                <a:solidFill>
                  <a:schemeClr val="dk1"/>
                </a:solidFill>
                <a:highlight>
                  <a:srgbClr val="FFF0F0"/>
                </a:highlight>
              </a:rPr>
              <a:t>"MSQMQ %s %s &lt;br/&gt;"</a:t>
            </a:r>
            <a:r>
              <a:rPr lang="pt-BR" sz="900">
                <a:solidFill>
                  <a:schemeClr val="dk1"/>
                </a:solidFill>
              </a:rPr>
              <a:t>, </a:t>
            </a:r>
            <a:r>
              <a:rPr lang="pt-BR" sz="900">
                <a:solidFill>
                  <a:srgbClr val="996633"/>
                </a:solidFill>
              </a:rPr>
              <a:t>$assunto</a:t>
            </a:r>
            <a:r>
              <a:rPr lang="pt-BR" sz="900">
                <a:solidFill>
                  <a:schemeClr val="dk1"/>
                </a:solidFill>
              </a:rPr>
              <a:t>, </a:t>
            </a:r>
            <a:r>
              <a:rPr lang="pt-BR" sz="900">
                <a:solidFill>
                  <a:srgbClr val="996633"/>
                </a:solidFill>
              </a:rPr>
              <a:t>$texto</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a:t>
            </a:r>
            <a:endParaRPr sz="900">
              <a:solidFill>
                <a:schemeClr val="dk1"/>
              </a:solidFill>
            </a:endParaRPr>
          </a:p>
          <a:p>
            <a:pPr indent="0" lvl="0" marL="0" rtl="0" algn="l">
              <a:spcBef>
                <a:spcPts val="0"/>
              </a:spcBef>
              <a:spcAft>
                <a:spcPts val="0"/>
              </a:spcAft>
              <a:buNone/>
            </a:pPr>
            <a:r>
              <a:t/>
            </a:r>
            <a:endParaRPr sz="900">
              <a:solidFill>
                <a:schemeClr val="dk1"/>
              </a:solidFill>
            </a:endParaRPr>
          </a:p>
          <a:p>
            <a:pPr indent="0" lvl="0" marL="0" rtl="0" algn="l">
              <a:spcBef>
                <a:spcPts val="0"/>
              </a:spcBef>
              <a:spcAft>
                <a:spcPts val="0"/>
              </a:spcAft>
              <a:buNone/>
            </a:pPr>
            <a:r>
              <a:rPr b="1" lang="pt-BR" sz="900">
                <a:solidFill>
                  <a:srgbClr val="008800"/>
                </a:solidFill>
              </a:rPr>
              <a:t>class</a:t>
            </a:r>
            <a:r>
              <a:rPr lang="pt-BR" sz="900">
                <a:solidFill>
                  <a:schemeClr val="dk1"/>
                </a:solidFill>
              </a:rPr>
              <a:t> </a:t>
            </a:r>
            <a:r>
              <a:rPr b="1" lang="pt-BR" sz="900">
                <a:solidFill>
                  <a:srgbClr val="BB0066"/>
                </a:solidFill>
              </a:rPr>
              <a:t>ServicoSMS</a:t>
            </a:r>
            <a:r>
              <a:rPr lang="pt-BR" sz="900">
                <a:solidFill>
                  <a:schemeClr val="dk1"/>
                </a:solidFill>
              </a:rPr>
              <a:t> </a:t>
            </a:r>
            <a:r>
              <a:rPr b="1" lang="pt-BR" sz="900">
                <a:solidFill>
                  <a:srgbClr val="008800"/>
                </a:solidFill>
              </a:rPr>
              <a:t>implements</a:t>
            </a:r>
            <a:r>
              <a:rPr lang="pt-BR" sz="900">
                <a:solidFill>
                  <a:schemeClr val="dk1"/>
                </a:solidFill>
              </a:rPr>
              <a:t> ServicoComunicacao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private</a:t>
            </a:r>
            <a:r>
              <a:rPr lang="pt-BR" sz="900">
                <a:solidFill>
                  <a:schemeClr val="dk1"/>
                </a:solidFill>
              </a:rPr>
              <a:t> </a:t>
            </a:r>
            <a:r>
              <a:rPr b="1" lang="pt-BR" sz="900">
                <a:solidFill>
                  <a:srgbClr val="008800"/>
                </a:solidFill>
              </a:rPr>
              <a:t>const</a:t>
            </a:r>
            <a:r>
              <a:rPr lang="pt-BR" sz="900">
                <a:solidFill>
                  <a:schemeClr val="dk1"/>
                </a:solidFill>
              </a:rPr>
              <a:t> </a:t>
            </a:r>
            <a:r>
              <a:rPr b="1" lang="pt-BR" sz="900">
                <a:solidFill>
                  <a:srgbClr val="003366"/>
                </a:solidFill>
              </a:rPr>
              <a:t>TELEFONE_ADM</a:t>
            </a:r>
            <a:r>
              <a:rPr lang="pt-BR" sz="900">
                <a:solidFill>
                  <a:schemeClr val="dk1"/>
                </a:solidFill>
              </a:rPr>
              <a:t> </a:t>
            </a:r>
            <a:r>
              <a:rPr lang="pt-BR" sz="900">
                <a:solidFill>
                  <a:srgbClr val="333333"/>
                </a:solidFill>
              </a:rPr>
              <a:t>=</a:t>
            </a:r>
            <a:r>
              <a:rPr lang="pt-BR" sz="900">
                <a:solidFill>
                  <a:schemeClr val="dk1"/>
                </a:solidFill>
              </a:rPr>
              <a:t> </a:t>
            </a:r>
            <a:r>
              <a:rPr lang="pt-BR" sz="900">
                <a:solidFill>
                  <a:schemeClr val="dk1"/>
                </a:solidFill>
                <a:highlight>
                  <a:srgbClr val="FFF0F0"/>
                </a:highlight>
              </a:rPr>
              <a:t>'9999999999'</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public</a:t>
            </a:r>
            <a:r>
              <a:rPr lang="pt-BR" sz="900">
                <a:solidFill>
                  <a:schemeClr val="dk1"/>
                </a:solidFill>
              </a:rPr>
              <a:t> </a:t>
            </a:r>
            <a:r>
              <a:rPr b="1" lang="pt-BR" sz="900">
                <a:solidFill>
                  <a:srgbClr val="008800"/>
                </a:solidFill>
              </a:rPr>
              <a:t>function</a:t>
            </a:r>
            <a:r>
              <a:rPr lang="pt-BR" sz="900">
                <a:solidFill>
                  <a:schemeClr val="dk1"/>
                </a:solidFill>
              </a:rPr>
              <a:t> </a:t>
            </a:r>
            <a:r>
              <a:rPr b="1" lang="pt-BR" sz="900">
                <a:solidFill>
                  <a:srgbClr val="0066BB"/>
                </a:solidFill>
              </a:rPr>
              <a:t>enviarMensagem</a:t>
            </a:r>
            <a:r>
              <a:rPr lang="pt-BR" sz="900">
                <a:solidFill>
                  <a:schemeClr val="dk1"/>
                </a:solidFill>
              </a:rPr>
              <a:t>(string </a:t>
            </a:r>
            <a:r>
              <a:rPr lang="pt-BR" sz="900">
                <a:solidFill>
                  <a:srgbClr val="996633"/>
                </a:solidFill>
              </a:rPr>
              <a:t>$assunto</a:t>
            </a:r>
            <a:r>
              <a:rPr lang="pt-BR" sz="900">
                <a:solidFill>
                  <a:schemeClr val="dk1"/>
                </a:solidFill>
              </a:rPr>
              <a:t>, string </a:t>
            </a:r>
            <a:r>
              <a:rPr lang="pt-BR" sz="900">
                <a:solidFill>
                  <a:srgbClr val="996633"/>
                </a:solidFill>
              </a:rPr>
              <a:t>$texto</a:t>
            </a: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        </a:t>
            </a:r>
            <a:r>
              <a:rPr lang="pt-BR" sz="900">
                <a:solidFill>
                  <a:srgbClr val="888888"/>
                </a:solidFill>
              </a:rPr>
              <a:t>//Implementação real</a:t>
            </a:r>
            <a:endParaRPr sz="900">
              <a:solidFill>
                <a:schemeClr val="dk1"/>
              </a:solidFill>
            </a:endParaRPr>
          </a:p>
          <a:p>
            <a:pPr indent="0" lvl="0" marL="0" rtl="0" algn="l">
              <a:spcBef>
                <a:spcPts val="0"/>
              </a:spcBef>
              <a:spcAft>
                <a:spcPts val="0"/>
              </a:spcAft>
              <a:buNone/>
            </a:pPr>
            <a:r>
              <a:rPr lang="pt-BR" sz="900">
                <a:solidFill>
                  <a:srgbClr val="888888"/>
                </a:solidFill>
              </a:rPr>
              <a:t>//file_get_contents("http://api.clickatell.com/http/sendmsg?to=self::TELEFONE_ADM&amp;msg=$texto");</a:t>
            </a:r>
            <a:endParaRPr sz="900">
              <a:solidFill>
                <a:schemeClr val="dk1"/>
              </a:solidFill>
            </a:endParaRPr>
          </a:p>
          <a:p>
            <a:pPr indent="0" lvl="0" marL="0" rtl="0" algn="l">
              <a:spcBef>
                <a:spcPts val="0"/>
              </a:spcBef>
              <a:spcAft>
                <a:spcPts val="0"/>
              </a:spcAft>
              <a:buNone/>
            </a:pPr>
            <a:r>
              <a:rPr lang="pt-BR" sz="900">
                <a:solidFill>
                  <a:schemeClr val="dk1"/>
                </a:solidFill>
              </a:rPr>
              <a:t>        </a:t>
            </a:r>
            <a:r>
              <a:rPr lang="pt-BR" sz="900">
                <a:solidFill>
                  <a:srgbClr val="007020"/>
                </a:solidFill>
              </a:rPr>
              <a:t>printf</a:t>
            </a:r>
            <a:r>
              <a:rPr lang="pt-BR" sz="900">
                <a:solidFill>
                  <a:schemeClr val="dk1"/>
                </a:solidFill>
              </a:rPr>
              <a:t>(</a:t>
            </a:r>
            <a:r>
              <a:rPr lang="pt-BR" sz="900">
                <a:solidFill>
                  <a:schemeClr val="dk1"/>
                </a:solidFill>
                <a:highlight>
                  <a:srgbClr val="FFF0F0"/>
                </a:highlight>
              </a:rPr>
              <a:t>"SMS %s %s &lt;br/&gt;"</a:t>
            </a:r>
            <a:r>
              <a:rPr lang="pt-BR" sz="900">
                <a:solidFill>
                  <a:schemeClr val="dk1"/>
                </a:solidFill>
              </a:rPr>
              <a:t>, </a:t>
            </a:r>
            <a:r>
              <a:rPr lang="pt-BR" sz="900">
                <a:solidFill>
                  <a:srgbClr val="996633"/>
                </a:solidFill>
              </a:rPr>
              <a:t>$assunto</a:t>
            </a:r>
            <a:r>
              <a:rPr lang="pt-BR" sz="900">
                <a:solidFill>
                  <a:schemeClr val="dk1"/>
                </a:solidFill>
              </a:rPr>
              <a:t>, </a:t>
            </a:r>
            <a:r>
              <a:rPr lang="pt-BR" sz="900">
                <a:solidFill>
                  <a:srgbClr val="996633"/>
                </a:solidFill>
              </a:rPr>
              <a:t>$texto</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endParaRPr sz="900">
              <a:solidFill>
                <a:schemeClr val="dk1"/>
              </a:solidFill>
            </a:endParaRPr>
          </a:p>
          <a:p>
            <a:pPr indent="0" lvl="0" marL="0" rtl="0" algn="l">
              <a:lnSpc>
                <a:spcPct val="125000"/>
              </a:lnSpc>
              <a:spcBef>
                <a:spcPts val="0"/>
              </a:spcBef>
              <a:spcAft>
                <a:spcPts val="0"/>
              </a:spcAft>
              <a:buNone/>
            </a:pPr>
            <a:r>
              <a:rPr lang="pt-BR" sz="900">
                <a:solidFill>
                  <a:schemeClr val="dk1"/>
                </a:solidFill>
              </a:rPr>
              <a:t>}</a:t>
            </a:r>
            <a:endParaRPr sz="900">
              <a:solidFill>
                <a:schemeClr val="dk1"/>
              </a:solidFill>
            </a:endParaRPr>
          </a:p>
        </p:txBody>
      </p:sp>
      <p:pic>
        <p:nvPicPr>
          <p:cNvPr id="4139" name="Google Shape;4139;p516"/>
          <p:cNvPicPr preferRelativeResize="0"/>
          <p:nvPr/>
        </p:nvPicPr>
        <p:blipFill>
          <a:blip r:embed="rId3">
            <a:alphaModFix/>
          </a:blip>
          <a:stretch>
            <a:fillRect/>
          </a:stretch>
        </p:blipFill>
        <p:spPr>
          <a:xfrm>
            <a:off x="5123322" y="1918450"/>
            <a:ext cx="3828775" cy="1948100"/>
          </a:xfrm>
          <a:prstGeom prst="rect">
            <a:avLst/>
          </a:prstGeom>
          <a:noFill/>
          <a:ln>
            <a:noFill/>
          </a:ln>
        </p:spPr>
      </p:pic>
    </p:spTree>
  </p:cSld>
  <p:clrMapOvr>
    <a:masterClrMapping/>
  </p:clrMapOvr>
</p:sld>
</file>

<file path=ppt/slides/slide5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3" name="Shape 4143"/>
        <p:cNvGrpSpPr/>
        <p:nvPr/>
      </p:nvGrpSpPr>
      <p:grpSpPr>
        <a:xfrm>
          <a:off x="0" y="0"/>
          <a:ext cx="0" cy="0"/>
          <a:chOff x="0" y="0"/>
          <a:chExt cx="0" cy="0"/>
        </a:xfrm>
      </p:grpSpPr>
      <p:sp>
        <p:nvSpPr>
          <p:cNvPr id="4144" name="Google Shape;4144;p5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Bridge (exemplo - parte 4)</a:t>
            </a:r>
            <a:endParaRPr/>
          </a:p>
        </p:txBody>
      </p:sp>
      <p:sp>
        <p:nvSpPr>
          <p:cNvPr id="4145" name="Google Shape;4145;p517"/>
          <p:cNvSpPr txBox="1"/>
          <p:nvPr/>
        </p:nvSpPr>
        <p:spPr>
          <a:xfrm>
            <a:off x="311700" y="1311075"/>
            <a:ext cx="3399600" cy="33423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pt-BR" sz="900">
                <a:solidFill>
                  <a:srgbClr val="996633"/>
                </a:solidFill>
              </a:rPr>
              <a:t>$email</a:t>
            </a:r>
            <a:r>
              <a:rPr lang="pt-BR" sz="900">
                <a:solidFill>
                  <a:schemeClr val="dk1"/>
                </a:solidFill>
              </a:rPr>
              <a:t> </a:t>
            </a:r>
            <a:r>
              <a:rPr lang="pt-BR" sz="900">
                <a:solidFill>
                  <a:srgbClr val="333333"/>
                </a:solidFill>
              </a:rPr>
              <a:t>=</a:t>
            </a:r>
            <a:r>
              <a:rPr lang="pt-BR" sz="900">
                <a:solidFill>
                  <a:schemeClr val="dk1"/>
                </a:solidFill>
              </a:rPr>
              <a:t> </a:t>
            </a:r>
            <a:r>
              <a:rPr b="1" lang="pt-BR" sz="900">
                <a:solidFill>
                  <a:srgbClr val="008800"/>
                </a:solidFill>
              </a:rPr>
              <a:t>new</a:t>
            </a:r>
            <a:r>
              <a:rPr lang="pt-BR" sz="900">
                <a:solidFill>
                  <a:schemeClr val="dk1"/>
                </a:solidFill>
              </a:rPr>
              <a:t> ServicoEmail();</a:t>
            </a:r>
            <a:endParaRPr sz="900">
              <a:solidFill>
                <a:schemeClr val="dk1"/>
              </a:solidFill>
            </a:endParaRPr>
          </a:p>
          <a:p>
            <a:pPr indent="0" lvl="0" marL="0" rtl="0" algn="l">
              <a:spcBef>
                <a:spcPts val="0"/>
              </a:spcBef>
              <a:spcAft>
                <a:spcPts val="0"/>
              </a:spcAft>
              <a:buNone/>
            </a:pPr>
            <a:r>
              <a:rPr lang="pt-BR" sz="900">
                <a:solidFill>
                  <a:srgbClr val="996633"/>
                </a:solidFill>
              </a:rPr>
              <a:t>$msmQ</a:t>
            </a:r>
            <a:r>
              <a:rPr lang="pt-BR" sz="900">
                <a:solidFill>
                  <a:schemeClr val="dk1"/>
                </a:solidFill>
              </a:rPr>
              <a:t> </a:t>
            </a:r>
            <a:r>
              <a:rPr lang="pt-BR" sz="900">
                <a:solidFill>
                  <a:srgbClr val="333333"/>
                </a:solidFill>
              </a:rPr>
              <a:t>=</a:t>
            </a:r>
            <a:r>
              <a:rPr lang="pt-BR" sz="900">
                <a:solidFill>
                  <a:schemeClr val="dk1"/>
                </a:solidFill>
              </a:rPr>
              <a:t> </a:t>
            </a:r>
            <a:r>
              <a:rPr b="1" lang="pt-BR" sz="900">
                <a:solidFill>
                  <a:srgbClr val="008800"/>
                </a:solidFill>
              </a:rPr>
              <a:t>new</a:t>
            </a:r>
            <a:r>
              <a:rPr lang="pt-BR" sz="900">
                <a:solidFill>
                  <a:schemeClr val="dk1"/>
                </a:solidFill>
              </a:rPr>
              <a:t> ServicoMSMQ();</a:t>
            </a:r>
            <a:endParaRPr sz="900">
              <a:solidFill>
                <a:schemeClr val="dk1"/>
              </a:solidFill>
            </a:endParaRPr>
          </a:p>
          <a:p>
            <a:pPr indent="0" lvl="0" marL="0" rtl="0" algn="l">
              <a:spcBef>
                <a:spcPts val="0"/>
              </a:spcBef>
              <a:spcAft>
                <a:spcPts val="0"/>
              </a:spcAft>
              <a:buNone/>
            </a:pPr>
            <a:r>
              <a:rPr lang="pt-BR" sz="900">
                <a:solidFill>
                  <a:srgbClr val="996633"/>
                </a:solidFill>
              </a:rPr>
              <a:t>$sms</a:t>
            </a:r>
            <a:r>
              <a:rPr lang="pt-BR" sz="900">
                <a:solidFill>
                  <a:schemeClr val="dk1"/>
                </a:solidFill>
              </a:rPr>
              <a:t> </a:t>
            </a:r>
            <a:r>
              <a:rPr lang="pt-BR" sz="900">
                <a:solidFill>
                  <a:srgbClr val="333333"/>
                </a:solidFill>
              </a:rPr>
              <a:t>=</a:t>
            </a:r>
            <a:r>
              <a:rPr lang="pt-BR" sz="900">
                <a:solidFill>
                  <a:schemeClr val="dk1"/>
                </a:solidFill>
              </a:rPr>
              <a:t> </a:t>
            </a:r>
            <a:r>
              <a:rPr b="1" lang="pt-BR" sz="900">
                <a:solidFill>
                  <a:srgbClr val="008800"/>
                </a:solidFill>
              </a:rPr>
              <a:t>new</a:t>
            </a:r>
            <a:r>
              <a:rPr lang="pt-BR" sz="900">
                <a:solidFill>
                  <a:schemeClr val="dk1"/>
                </a:solidFill>
              </a:rPr>
              <a:t> ServicoSMS();</a:t>
            </a:r>
            <a:endParaRPr sz="900">
              <a:solidFill>
                <a:schemeClr val="dk1"/>
              </a:solidFill>
            </a:endParaRPr>
          </a:p>
          <a:p>
            <a:pPr indent="0" lvl="0" marL="0" rtl="0" algn="l">
              <a:spcBef>
                <a:spcPts val="0"/>
              </a:spcBef>
              <a:spcAft>
                <a:spcPts val="0"/>
              </a:spcAft>
              <a:buNone/>
            </a:pPr>
            <a:r>
              <a:t/>
            </a:r>
            <a:endParaRPr sz="900">
              <a:solidFill>
                <a:schemeClr val="dk1"/>
              </a:solidFill>
            </a:endParaRPr>
          </a:p>
          <a:p>
            <a:pPr indent="0" lvl="0" marL="0" rtl="0" algn="l">
              <a:spcBef>
                <a:spcPts val="0"/>
              </a:spcBef>
              <a:spcAft>
                <a:spcPts val="0"/>
              </a:spcAft>
              <a:buNone/>
            </a:pPr>
            <a:r>
              <a:rPr lang="pt-BR" sz="900">
                <a:solidFill>
                  <a:srgbClr val="996633"/>
                </a:solidFill>
              </a:rPr>
              <a:t>$mensagem</a:t>
            </a:r>
            <a:r>
              <a:rPr lang="pt-BR" sz="900">
                <a:solidFill>
                  <a:schemeClr val="dk1"/>
                </a:solidFill>
              </a:rPr>
              <a:t> </a:t>
            </a:r>
            <a:r>
              <a:rPr lang="pt-BR" sz="900">
                <a:solidFill>
                  <a:srgbClr val="333333"/>
                </a:solidFill>
              </a:rPr>
              <a:t>=</a:t>
            </a:r>
            <a:r>
              <a:rPr lang="pt-BR" sz="900">
                <a:solidFill>
                  <a:schemeClr val="dk1"/>
                </a:solidFill>
              </a:rPr>
              <a:t> </a:t>
            </a:r>
            <a:r>
              <a:rPr b="1" lang="pt-BR" sz="900">
                <a:solidFill>
                  <a:srgbClr val="008800"/>
                </a:solidFill>
              </a:rPr>
              <a:t>new</a:t>
            </a:r>
            <a:r>
              <a:rPr lang="pt-BR" sz="900">
                <a:solidFill>
                  <a:schemeClr val="dk1"/>
                </a:solidFill>
              </a:rPr>
              <a:t> MensagemPadrao(</a:t>
            </a:r>
            <a:r>
              <a:rPr lang="pt-BR" sz="900">
                <a:solidFill>
                  <a:schemeClr val="dk1"/>
                </a:solidFill>
                <a:highlight>
                  <a:srgbClr val="FFF0F0"/>
                </a:highlight>
              </a:rPr>
              <a:t>"Festa de Confraternização"</a:t>
            </a:r>
            <a:r>
              <a:rPr lang="pt-BR" sz="900">
                <a:solidFill>
                  <a:schemeClr val="dk1"/>
                </a:solidFill>
              </a:rPr>
              <a:t>, </a:t>
            </a:r>
            <a:r>
              <a:rPr lang="pt-BR" sz="900">
                <a:solidFill>
                  <a:schemeClr val="dk1"/>
                </a:solidFill>
                <a:highlight>
                  <a:srgbClr val="FFF0F0"/>
                </a:highlight>
              </a:rPr>
              <a:t>"Olá, todos estão convidados !"</a:t>
            </a:r>
            <a:r>
              <a:rPr lang="pt-BR" sz="900">
                <a:solidFill>
                  <a:schemeClr val="dk1"/>
                </a:solidFill>
              </a:rPr>
              <a:t>);</a:t>
            </a:r>
            <a:endParaRPr sz="900">
              <a:solidFill>
                <a:schemeClr val="dk1"/>
              </a:solidFill>
            </a:endParaRPr>
          </a:p>
          <a:p>
            <a:pPr indent="0" lvl="0" marL="0" rtl="0" algn="l">
              <a:spcBef>
                <a:spcPts val="0"/>
              </a:spcBef>
              <a:spcAft>
                <a:spcPts val="0"/>
              </a:spcAft>
              <a:buNone/>
            </a:pPr>
            <a:r>
              <a:t/>
            </a:r>
            <a:endParaRPr sz="900">
              <a:solidFill>
                <a:schemeClr val="dk1"/>
              </a:solidFill>
            </a:endParaRPr>
          </a:p>
          <a:p>
            <a:pPr indent="0" lvl="0" marL="0" rtl="0" algn="l">
              <a:spcBef>
                <a:spcPts val="0"/>
              </a:spcBef>
              <a:spcAft>
                <a:spcPts val="0"/>
              </a:spcAft>
              <a:buNone/>
            </a:pPr>
            <a:r>
              <a:rPr lang="pt-BR" sz="900">
                <a:solidFill>
                  <a:srgbClr val="996633"/>
                </a:solidFill>
              </a:rPr>
              <a:t>$mensagem</a:t>
            </a:r>
            <a:r>
              <a:rPr lang="pt-BR" sz="900">
                <a:solidFill>
                  <a:srgbClr val="333333"/>
                </a:solidFill>
              </a:rPr>
              <a:t>-&gt;</a:t>
            </a:r>
            <a:r>
              <a:rPr lang="pt-BR" sz="900">
                <a:solidFill>
                  <a:srgbClr val="0000CC"/>
                </a:solidFill>
              </a:rPr>
              <a:t>setServicoComunicacao</a:t>
            </a:r>
            <a:r>
              <a:rPr lang="pt-BR" sz="900">
                <a:solidFill>
                  <a:schemeClr val="dk1"/>
                </a:solidFill>
              </a:rPr>
              <a:t>(</a:t>
            </a:r>
            <a:r>
              <a:rPr lang="pt-BR" sz="900">
                <a:solidFill>
                  <a:srgbClr val="996633"/>
                </a:solidFill>
              </a:rPr>
              <a:t>$email</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rgbClr val="996633"/>
                </a:solidFill>
              </a:rPr>
              <a:t>$mensagem</a:t>
            </a:r>
            <a:r>
              <a:rPr lang="pt-BR" sz="900">
                <a:solidFill>
                  <a:srgbClr val="333333"/>
                </a:solidFill>
              </a:rPr>
              <a:t>-&gt;</a:t>
            </a:r>
            <a:r>
              <a:rPr lang="pt-BR" sz="900">
                <a:solidFill>
                  <a:srgbClr val="0000CC"/>
                </a:solidFill>
              </a:rPr>
              <a:t>enviar</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rgbClr val="996633"/>
                </a:solidFill>
              </a:rPr>
              <a:t>$mensagem</a:t>
            </a:r>
            <a:r>
              <a:rPr lang="pt-BR" sz="900">
                <a:solidFill>
                  <a:srgbClr val="333333"/>
                </a:solidFill>
              </a:rPr>
              <a:t>-&gt;</a:t>
            </a:r>
            <a:r>
              <a:rPr lang="pt-BR" sz="900">
                <a:solidFill>
                  <a:srgbClr val="0000CC"/>
                </a:solidFill>
              </a:rPr>
              <a:t>setServicoComunicacao</a:t>
            </a:r>
            <a:r>
              <a:rPr lang="pt-BR" sz="900">
                <a:solidFill>
                  <a:schemeClr val="dk1"/>
                </a:solidFill>
              </a:rPr>
              <a:t>(</a:t>
            </a:r>
            <a:r>
              <a:rPr lang="pt-BR" sz="900">
                <a:solidFill>
                  <a:srgbClr val="996633"/>
                </a:solidFill>
              </a:rPr>
              <a:t>$msmQ</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rgbClr val="996633"/>
                </a:solidFill>
              </a:rPr>
              <a:t>$mensagem</a:t>
            </a:r>
            <a:r>
              <a:rPr lang="pt-BR" sz="900">
                <a:solidFill>
                  <a:srgbClr val="333333"/>
                </a:solidFill>
              </a:rPr>
              <a:t>-&gt;</a:t>
            </a:r>
            <a:r>
              <a:rPr lang="pt-BR" sz="900">
                <a:solidFill>
                  <a:srgbClr val="0000CC"/>
                </a:solidFill>
              </a:rPr>
              <a:t>enviar</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rgbClr val="996633"/>
                </a:solidFill>
              </a:rPr>
              <a:t>$mensagem</a:t>
            </a:r>
            <a:r>
              <a:rPr lang="pt-BR" sz="900">
                <a:solidFill>
                  <a:srgbClr val="333333"/>
                </a:solidFill>
              </a:rPr>
              <a:t>-&gt;</a:t>
            </a:r>
            <a:r>
              <a:rPr lang="pt-BR" sz="900">
                <a:solidFill>
                  <a:srgbClr val="0000CC"/>
                </a:solidFill>
              </a:rPr>
              <a:t>setServicoComunicacao</a:t>
            </a:r>
            <a:r>
              <a:rPr lang="pt-BR" sz="900">
                <a:solidFill>
                  <a:schemeClr val="dk1"/>
                </a:solidFill>
              </a:rPr>
              <a:t>(</a:t>
            </a:r>
            <a:r>
              <a:rPr lang="pt-BR" sz="900">
                <a:solidFill>
                  <a:srgbClr val="996633"/>
                </a:solidFill>
              </a:rPr>
              <a:t>$sms</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rgbClr val="996633"/>
                </a:solidFill>
              </a:rPr>
              <a:t>$mensagem</a:t>
            </a:r>
            <a:r>
              <a:rPr lang="pt-BR" sz="900">
                <a:solidFill>
                  <a:srgbClr val="333333"/>
                </a:solidFill>
              </a:rPr>
              <a:t>-&gt;</a:t>
            </a:r>
            <a:r>
              <a:rPr lang="pt-BR" sz="900">
                <a:solidFill>
                  <a:srgbClr val="0000CC"/>
                </a:solidFill>
              </a:rPr>
              <a:t>enviar</a:t>
            </a:r>
            <a:r>
              <a:rPr lang="pt-BR" sz="900">
                <a:solidFill>
                  <a:schemeClr val="dk1"/>
                </a:solidFill>
              </a:rPr>
              <a:t>();</a:t>
            </a:r>
            <a:endParaRPr sz="900">
              <a:solidFill>
                <a:schemeClr val="dk1"/>
              </a:solidFill>
            </a:endParaRPr>
          </a:p>
          <a:p>
            <a:pPr indent="0" lvl="0" marL="0" rtl="0" algn="l">
              <a:spcBef>
                <a:spcPts val="0"/>
              </a:spcBef>
              <a:spcAft>
                <a:spcPts val="0"/>
              </a:spcAft>
              <a:buNone/>
            </a:pPr>
            <a:r>
              <a:t/>
            </a:r>
            <a:endParaRPr sz="900">
              <a:solidFill>
                <a:schemeClr val="dk1"/>
              </a:solidFill>
            </a:endParaRPr>
          </a:p>
          <a:p>
            <a:pPr indent="0" lvl="0" marL="0" rtl="0" algn="l">
              <a:spcBef>
                <a:spcPts val="0"/>
              </a:spcBef>
              <a:spcAft>
                <a:spcPts val="0"/>
              </a:spcAft>
              <a:buNone/>
            </a:pPr>
            <a:r>
              <a:rPr lang="pt-BR" sz="900">
                <a:solidFill>
                  <a:srgbClr val="996633"/>
                </a:solidFill>
              </a:rPr>
              <a:t>$mensagemUsuario</a:t>
            </a:r>
            <a:r>
              <a:rPr lang="pt-BR" sz="900">
                <a:solidFill>
                  <a:schemeClr val="dk1"/>
                </a:solidFill>
              </a:rPr>
              <a:t> </a:t>
            </a:r>
            <a:r>
              <a:rPr lang="pt-BR" sz="900">
                <a:solidFill>
                  <a:srgbClr val="333333"/>
                </a:solidFill>
              </a:rPr>
              <a:t>=</a:t>
            </a:r>
            <a:r>
              <a:rPr lang="pt-BR" sz="900">
                <a:solidFill>
                  <a:schemeClr val="dk1"/>
                </a:solidFill>
              </a:rPr>
              <a:t> </a:t>
            </a:r>
            <a:r>
              <a:rPr b="1" lang="pt-BR" sz="900">
                <a:solidFill>
                  <a:srgbClr val="008800"/>
                </a:solidFill>
              </a:rPr>
              <a:t>new</a:t>
            </a:r>
            <a:r>
              <a:rPr lang="pt-BR" sz="900">
                <a:solidFill>
                  <a:schemeClr val="dk1"/>
                </a:solidFill>
              </a:rPr>
              <a:t> MensagemUsuario(</a:t>
            </a:r>
            <a:r>
              <a:rPr lang="pt-BR" sz="900">
                <a:solidFill>
                  <a:schemeClr val="dk1"/>
                </a:solidFill>
                <a:highlight>
                  <a:srgbClr val="FFF0F0"/>
                </a:highlight>
              </a:rPr>
              <a:t>"Chamado nº123"</a:t>
            </a:r>
            <a:r>
              <a:rPr lang="pt-BR" sz="900">
                <a:solidFill>
                  <a:schemeClr val="dk1"/>
                </a:solidFill>
              </a:rPr>
              <a:t>, </a:t>
            </a:r>
            <a:r>
              <a:rPr lang="pt-BR" sz="900">
                <a:solidFill>
                  <a:schemeClr val="dk1"/>
                </a:solidFill>
                <a:highlight>
                  <a:srgbClr val="FFF0F0"/>
                </a:highlight>
              </a:rPr>
              <a:t>"Os seguintes assentamentos foram executados:"</a:t>
            </a:r>
            <a:r>
              <a:rPr lang="pt-BR" sz="900">
                <a:solidFill>
                  <a:schemeClr val="dk1"/>
                </a:solidFill>
              </a:rPr>
              <a:t>, [</a:t>
            </a:r>
            <a:r>
              <a:rPr lang="pt-BR" sz="900">
                <a:solidFill>
                  <a:schemeClr val="dk1"/>
                </a:solidFill>
                <a:highlight>
                  <a:srgbClr val="FFF0F0"/>
                </a:highlight>
              </a:rPr>
              <a:t>"Análise"</a:t>
            </a:r>
            <a:r>
              <a:rPr lang="pt-BR" sz="900">
                <a:solidFill>
                  <a:schemeClr val="dk1"/>
                </a:solidFill>
              </a:rPr>
              <a:t>,</a:t>
            </a:r>
            <a:r>
              <a:rPr lang="pt-BR" sz="900">
                <a:solidFill>
                  <a:schemeClr val="dk1"/>
                </a:solidFill>
                <a:highlight>
                  <a:srgbClr val="FFF0F0"/>
                </a:highlight>
              </a:rPr>
              <a:t>"Correção"</a:t>
            </a:r>
            <a:r>
              <a:rPr lang="pt-BR" sz="900">
                <a:solidFill>
                  <a:schemeClr val="dk1"/>
                </a:solidFill>
              </a:rPr>
              <a:t>,</a:t>
            </a:r>
            <a:r>
              <a:rPr lang="pt-BR" sz="900">
                <a:solidFill>
                  <a:schemeClr val="dk1"/>
                </a:solidFill>
                <a:highlight>
                  <a:srgbClr val="FFF0F0"/>
                </a:highlight>
              </a:rPr>
              <a:t>"Entrega"</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rgbClr val="996633"/>
                </a:solidFill>
              </a:rPr>
              <a:t>$mensagemUsuario</a:t>
            </a:r>
            <a:r>
              <a:rPr lang="pt-BR" sz="900">
                <a:solidFill>
                  <a:srgbClr val="333333"/>
                </a:solidFill>
              </a:rPr>
              <a:t>-&gt;</a:t>
            </a:r>
            <a:r>
              <a:rPr lang="pt-BR" sz="900">
                <a:solidFill>
                  <a:srgbClr val="0000CC"/>
                </a:solidFill>
              </a:rPr>
              <a:t>setServicoComunicacao</a:t>
            </a:r>
            <a:r>
              <a:rPr lang="pt-BR" sz="900">
                <a:solidFill>
                  <a:schemeClr val="dk1"/>
                </a:solidFill>
              </a:rPr>
              <a:t>(</a:t>
            </a:r>
            <a:r>
              <a:rPr lang="pt-BR" sz="900">
                <a:solidFill>
                  <a:srgbClr val="996633"/>
                </a:solidFill>
              </a:rPr>
              <a:t>$email</a:t>
            </a:r>
            <a:r>
              <a:rPr lang="pt-BR" sz="900">
                <a:solidFill>
                  <a:schemeClr val="dk1"/>
                </a:solidFill>
              </a:rPr>
              <a:t>);</a:t>
            </a:r>
            <a:endParaRPr sz="900">
              <a:solidFill>
                <a:schemeClr val="dk1"/>
              </a:solidFill>
            </a:endParaRPr>
          </a:p>
          <a:p>
            <a:pPr indent="0" lvl="0" marL="0" rtl="0" algn="l">
              <a:lnSpc>
                <a:spcPct val="125000"/>
              </a:lnSpc>
              <a:spcBef>
                <a:spcPts val="0"/>
              </a:spcBef>
              <a:spcAft>
                <a:spcPts val="0"/>
              </a:spcAft>
              <a:buNone/>
            </a:pPr>
            <a:r>
              <a:rPr lang="pt-BR" sz="900">
                <a:solidFill>
                  <a:srgbClr val="996633"/>
                </a:solidFill>
              </a:rPr>
              <a:t>$mensagemUsuario</a:t>
            </a:r>
            <a:r>
              <a:rPr lang="pt-BR" sz="900">
                <a:solidFill>
                  <a:srgbClr val="333333"/>
                </a:solidFill>
              </a:rPr>
              <a:t>-&gt;</a:t>
            </a:r>
            <a:r>
              <a:rPr lang="pt-BR" sz="900">
                <a:solidFill>
                  <a:srgbClr val="0000CC"/>
                </a:solidFill>
              </a:rPr>
              <a:t>enviar</a:t>
            </a:r>
            <a:r>
              <a:rPr lang="pt-BR" sz="900">
                <a:solidFill>
                  <a:schemeClr val="dk1"/>
                </a:solidFill>
              </a:rPr>
              <a:t>();</a:t>
            </a:r>
            <a:endParaRPr sz="900">
              <a:solidFill>
                <a:schemeClr val="dk1"/>
              </a:solidFill>
            </a:endParaRPr>
          </a:p>
        </p:txBody>
      </p:sp>
      <p:pic>
        <p:nvPicPr>
          <p:cNvPr id="4146" name="Google Shape;4146;p517"/>
          <p:cNvPicPr preferRelativeResize="0"/>
          <p:nvPr/>
        </p:nvPicPr>
        <p:blipFill>
          <a:blip r:embed="rId3">
            <a:alphaModFix/>
          </a:blip>
          <a:stretch>
            <a:fillRect/>
          </a:stretch>
        </p:blipFill>
        <p:spPr>
          <a:xfrm>
            <a:off x="3798025" y="2198825"/>
            <a:ext cx="5284326" cy="1688050"/>
          </a:xfrm>
          <a:prstGeom prst="rect">
            <a:avLst/>
          </a:prstGeom>
          <a:noFill/>
          <a:ln>
            <a:noFill/>
          </a:ln>
        </p:spPr>
      </p:pic>
    </p:spTree>
  </p:cSld>
  <p:clrMapOvr>
    <a:masterClrMapping/>
  </p:clrMapOvr>
</p:sld>
</file>

<file path=ppt/slides/slide5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0" name="Shape 4150"/>
        <p:cNvGrpSpPr/>
        <p:nvPr/>
      </p:nvGrpSpPr>
      <p:grpSpPr>
        <a:xfrm>
          <a:off x="0" y="0"/>
          <a:ext cx="0" cy="0"/>
          <a:chOff x="0" y="0"/>
          <a:chExt cx="0" cy="0"/>
        </a:xfrm>
      </p:grpSpPr>
      <p:sp>
        <p:nvSpPr>
          <p:cNvPr id="4151" name="Google Shape;4151;p5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Composite</a:t>
            </a:r>
            <a:endParaRPr/>
          </a:p>
        </p:txBody>
      </p:sp>
      <p:sp>
        <p:nvSpPr>
          <p:cNvPr id="4152" name="Google Shape;4152;p518"/>
          <p:cNvSpPr txBox="1"/>
          <p:nvPr>
            <p:ph idx="1" type="body"/>
          </p:nvPr>
        </p:nvSpPr>
        <p:spPr>
          <a:xfrm>
            <a:off x="311700" y="1152475"/>
            <a:ext cx="4260300" cy="3783300"/>
          </a:xfrm>
          <a:prstGeom prst="rect">
            <a:avLst/>
          </a:prstGeom>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just">
              <a:spcBef>
                <a:spcPts val="0"/>
              </a:spcBef>
              <a:spcAft>
                <a:spcPts val="0"/>
              </a:spcAft>
              <a:buNone/>
            </a:pPr>
            <a:r>
              <a:rPr lang="pt-BR"/>
              <a:t>Composite é um pattern estrutural que permite compor objetos em estruturas de árvores e trabalhar com essas estruturas como se fossem objetos individuais (SHVETS, 2019).</a:t>
            </a:r>
            <a:endParaRPr/>
          </a:p>
          <a:p>
            <a:pPr indent="0" lvl="0" marL="0" rtl="0" algn="just">
              <a:spcBef>
                <a:spcPts val="1600"/>
              </a:spcBef>
              <a:spcAft>
                <a:spcPts val="1600"/>
              </a:spcAft>
              <a:buNone/>
            </a:pPr>
            <a:r>
              <a:rPr i="1" lang="pt-BR"/>
              <a:t>“Componha objetos em estruturas de árvore para representar hierarquias de partes inteiras. Composite permite que os clientes tratem objetos individuais e composições de objetos de maneira uniforme”</a:t>
            </a:r>
            <a:r>
              <a:rPr lang="pt-BR"/>
              <a:t> (GAMMA et al., 1994).</a:t>
            </a:r>
            <a:endParaRPr/>
          </a:p>
        </p:txBody>
      </p:sp>
      <p:pic>
        <p:nvPicPr>
          <p:cNvPr id="4153" name="Google Shape;4153;p518"/>
          <p:cNvPicPr preferRelativeResize="0"/>
          <p:nvPr/>
        </p:nvPicPr>
        <p:blipFill>
          <a:blip r:embed="rId3">
            <a:alphaModFix/>
          </a:blip>
          <a:stretch>
            <a:fillRect/>
          </a:stretch>
        </p:blipFill>
        <p:spPr>
          <a:xfrm>
            <a:off x="5489225" y="1152475"/>
            <a:ext cx="3076575" cy="3552825"/>
          </a:xfrm>
          <a:prstGeom prst="rect">
            <a:avLst/>
          </a:prstGeom>
          <a:noFill/>
          <a:ln>
            <a:noFill/>
          </a:ln>
        </p:spPr>
      </p:pic>
    </p:spTree>
  </p:cSld>
  <p:clrMapOvr>
    <a:masterClrMapping/>
  </p:clrMapOvr>
</p:sld>
</file>

<file path=ppt/slides/slide5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7" name="Shape 4157"/>
        <p:cNvGrpSpPr/>
        <p:nvPr/>
      </p:nvGrpSpPr>
      <p:grpSpPr>
        <a:xfrm>
          <a:off x="0" y="0"/>
          <a:ext cx="0" cy="0"/>
          <a:chOff x="0" y="0"/>
          <a:chExt cx="0" cy="0"/>
        </a:xfrm>
      </p:grpSpPr>
      <p:sp>
        <p:nvSpPr>
          <p:cNvPr id="4158" name="Google Shape;4158;p5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Composite (conceitual - parte 1)</a:t>
            </a:r>
            <a:endParaRPr/>
          </a:p>
        </p:txBody>
      </p:sp>
      <p:sp>
        <p:nvSpPr>
          <p:cNvPr id="4159" name="Google Shape;4159;p519"/>
          <p:cNvSpPr txBox="1"/>
          <p:nvPr/>
        </p:nvSpPr>
        <p:spPr>
          <a:xfrm>
            <a:off x="311700" y="1071750"/>
            <a:ext cx="4146000" cy="36624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pt-BR" sz="900">
                <a:solidFill>
                  <a:srgbClr val="557799"/>
                </a:solidFill>
              </a:rPr>
              <a:t>&lt;?php</a:t>
            </a:r>
            <a:endParaRPr sz="900">
              <a:solidFill>
                <a:schemeClr val="dk1"/>
              </a:solidFill>
            </a:endParaRPr>
          </a:p>
          <a:p>
            <a:pPr indent="0" lvl="0" marL="0" rtl="0" algn="l">
              <a:lnSpc>
                <a:spcPct val="100000"/>
              </a:lnSpc>
              <a:spcBef>
                <a:spcPts val="0"/>
              </a:spcBef>
              <a:spcAft>
                <a:spcPts val="0"/>
              </a:spcAft>
              <a:buNone/>
            </a:pPr>
            <a:r>
              <a:t/>
            </a:r>
            <a:endParaRPr sz="900">
              <a:solidFill>
                <a:schemeClr val="dk1"/>
              </a:solidFill>
            </a:endParaRPr>
          </a:p>
          <a:p>
            <a:pPr indent="0" lvl="0" marL="0" rtl="0" algn="l">
              <a:lnSpc>
                <a:spcPct val="100000"/>
              </a:lnSpc>
              <a:spcBef>
                <a:spcPts val="0"/>
              </a:spcBef>
              <a:spcAft>
                <a:spcPts val="0"/>
              </a:spcAft>
              <a:buNone/>
            </a:pPr>
            <a:r>
              <a:rPr b="1" lang="pt-BR" sz="900">
                <a:solidFill>
                  <a:srgbClr val="008800"/>
                </a:solidFill>
              </a:rPr>
              <a:t>interface</a:t>
            </a:r>
            <a:r>
              <a:rPr lang="pt-BR" sz="900">
                <a:solidFill>
                  <a:schemeClr val="dk1"/>
                </a:solidFill>
              </a:rPr>
              <a:t> Componente {</a:t>
            </a:r>
            <a:endParaRPr sz="900">
              <a:solidFill>
                <a:schemeClr val="dk1"/>
              </a:solidFill>
            </a:endParaRPr>
          </a:p>
          <a:p>
            <a:pPr indent="0" lvl="0" marL="0" rtl="0" algn="l">
              <a:lnSpc>
                <a:spcPct val="100000"/>
              </a:lnSpc>
              <a:spcBef>
                <a:spcPts val="0"/>
              </a:spcBef>
              <a:spcAft>
                <a:spcPts val="0"/>
              </a:spcAft>
              <a:buNone/>
            </a:pPr>
            <a:r>
              <a:rPr lang="pt-BR" sz="900">
                <a:solidFill>
                  <a:schemeClr val="dk1"/>
                </a:solidFill>
              </a:rPr>
              <a:t>    </a:t>
            </a:r>
            <a:r>
              <a:rPr b="1" lang="pt-BR" sz="900">
                <a:solidFill>
                  <a:srgbClr val="008800"/>
                </a:solidFill>
              </a:rPr>
              <a:t>public</a:t>
            </a:r>
            <a:r>
              <a:rPr lang="pt-BR" sz="900">
                <a:solidFill>
                  <a:schemeClr val="dk1"/>
                </a:solidFill>
              </a:rPr>
              <a:t> </a:t>
            </a:r>
            <a:r>
              <a:rPr b="1" lang="pt-BR" sz="900">
                <a:solidFill>
                  <a:srgbClr val="008800"/>
                </a:solidFill>
              </a:rPr>
              <a:t>function</a:t>
            </a:r>
            <a:r>
              <a:rPr lang="pt-BR" sz="900">
                <a:solidFill>
                  <a:schemeClr val="dk1"/>
                </a:solidFill>
              </a:rPr>
              <a:t> </a:t>
            </a:r>
            <a:r>
              <a:rPr b="1" lang="pt-BR" sz="900">
                <a:solidFill>
                  <a:srgbClr val="0066BB"/>
                </a:solidFill>
              </a:rPr>
              <a:t>fazerAlgo</a:t>
            </a:r>
            <a:r>
              <a:rPr lang="pt-BR" sz="900">
                <a:solidFill>
                  <a:schemeClr val="dk1"/>
                </a:solidFill>
              </a:rPr>
              <a:t>();</a:t>
            </a:r>
            <a:endParaRPr sz="900">
              <a:solidFill>
                <a:schemeClr val="dk1"/>
              </a:solidFill>
            </a:endParaRPr>
          </a:p>
          <a:p>
            <a:pPr indent="0" lvl="0" marL="0" rtl="0" algn="l">
              <a:lnSpc>
                <a:spcPct val="100000"/>
              </a:lnSpc>
              <a:spcBef>
                <a:spcPts val="0"/>
              </a:spcBef>
              <a:spcAft>
                <a:spcPts val="0"/>
              </a:spcAft>
              <a:buNone/>
            </a:pPr>
            <a:r>
              <a:rPr lang="pt-BR" sz="900">
                <a:solidFill>
                  <a:schemeClr val="dk1"/>
                </a:solidFill>
              </a:rPr>
              <a:t>}</a:t>
            </a:r>
            <a:endParaRPr sz="900">
              <a:solidFill>
                <a:schemeClr val="dk1"/>
              </a:solidFill>
            </a:endParaRPr>
          </a:p>
          <a:p>
            <a:pPr indent="0" lvl="0" marL="0" rtl="0" algn="l">
              <a:lnSpc>
                <a:spcPct val="100000"/>
              </a:lnSpc>
              <a:spcBef>
                <a:spcPts val="0"/>
              </a:spcBef>
              <a:spcAft>
                <a:spcPts val="0"/>
              </a:spcAft>
              <a:buNone/>
            </a:pPr>
            <a:r>
              <a:t/>
            </a:r>
            <a:endParaRPr sz="900">
              <a:solidFill>
                <a:schemeClr val="dk1"/>
              </a:solidFill>
            </a:endParaRPr>
          </a:p>
          <a:p>
            <a:pPr indent="0" lvl="0" marL="0" rtl="0" algn="l">
              <a:lnSpc>
                <a:spcPct val="100000"/>
              </a:lnSpc>
              <a:spcBef>
                <a:spcPts val="0"/>
              </a:spcBef>
              <a:spcAft>
                <a:spcPts val="0"/>
              </a:spcAft>
              <a:buNone/>
            </a:pPr>
            <a:r>
              <a:rPr b="1" lang="pt-BR" sz="900">
                <a:solidFill>
                  <a:srgbClr val="008800"/>
                </a:solidFill>
              </a:rPr>
              <a:t>class</a:t>
            </a:r>
            <a:r>
              <a:rPr lang="pt-BR" sz="900">
                <a:solidFill>
                  <a:schemeClr val="dk1"/>
                </a:solidFill>
              </a:rPr>
              <a:t> </a:t>
            </a:r>
            <a:r>
              <a:rPr b="1" lang="pt-BR" sz="900">
                <a:solidFill>
                  <a:srgbClr val="BB0066"/>
                </a:solidFill>
              </a:rPr>
              <a:t>Composite</a:t>
            </a:r>
            <a:r>
              <a:rPr lang="pt-BR" sz="900">
                <a:solidFill>
                  <a:schemeClr val="dk1"/>
                </a:solidFill>
              </a:rPr>
              <a:t> </a:t>
            </a:r>
            <a:r>
              <a:rPr b="1" lang="pt-BR" sz="900">
                <a:solidFill>
                  <a:srgbClr val="008800"/>
                </a:solidFill>
              </a:rPr>
              <a:t>implements</a:t>
            </a:r>
            <a:r>
              <a:rPr lang="pt-BR" sz="900">
                <a:solidFill>
                  <a:schemeClr val="dk1"/>
                </a:solidFill>
              </a:rPr>
              <a:t> Componente {</a:t>
            </a:r>
            <a:endParaRPr sz="900">
              <a:solidFill>
                <a:schemeClr val="dk1"/>
              </a:solidFill>
            </a:endParaRPr>
          </a:p>
          <a:p>
            <a:pPr indent="0" lvl="0" marL="0" rtl="0" algn="l">
              <a:lnSpc>
                <a:spcPct val="100000"/>
              </a:lnSpc>
              <a:spcBef>
                <a:spcPts val="0"/>
              </a:spcBef>
              <a:spcAft>
                <a:spcPts val="0"/>
              </a:spcAft>
              <a:buNone/>
            </a:pPr>
            <a:r>
              <a:t/>
            </a:r>
            <a:endParaRPr sz="900">
              <a:solidFill>
                <a:schemeClr val="dk1"/>
              </a:solidFill>
            </a:endParaRPr>
          </a:p>
          <a:p>
            <a:pPr indent="0" lvl="0" marL="0" rtl="0" algn="l">
              <a:lnSpc>
                <a:spcPct val="100000"/>
              </a:lnSpc>
              <a:spcBef>
                <a:spcPts val="0"/>
              </a:spcBef>
              <a:spcAft>
                <a:spcPts val="0"/>
              </a:spcAft>
              <a:buNone/>
            </a:pPr>
            <a:r>
              <a:rPr lang="pt-BR" sz="900">
                <a:solidFill>
                  <a:schemeClr val="dk1"/>
                </a:solidFill>
              </a:rPr>
              <a:t>    </a:t>
            </a:r>
            <a:r>
              <a:rPr b="1" lang="pt-BR" sz="900">
                <a:solidFill>
                  <a:srgbClr val="008800"/>
                </a:solidFill>
              </a:rPr>
              <a:t>private</a:t>
            </a:r>
            <a:r>
              <a:rPr lang="pt-BR" sz="900">
                <a:solidFill>
                  <a:schemeClr val="dk1"/>
                </a:solidFill>
              </a:rPr>
              <a:t> \SplObjectStorage </a:t>
            </a:r>
            <a:r>
              <a:rPr lang="pt-BR" sz="900">
                <a:solidFill>
                  <a:srgbClr val="996633"/>
                </a:solidFill>
              </a:rPr>
              <a:t>$componentes</a:t>
            </a:r>
            <a:r>
              <a:rPr lang="pt-BR" sz="900">
                <a:solidFill>
                  <a:schemeClr val="dk1"/>
                </a:solidFill>
              </a:rPr>
              <a:t>;</a:t>
            </a:r>
            <a:endParaRPr sz="900">
              <a:solidFill>
                <a:schemeClr val="dk1"/>
              </a:solidFill>
            </a:endParaRPr>
          </a:p>
          <a:p>
            <a:pPr indent="0" lvl="0" marL="0" rtl="0" algn="l">
              <a:lnSpc>
                <a:spcPct val="100000"/>
              </a:lnSpc>
              <a:spcBef>
                <a:spcPts val="0"/>
              </a:spcBef>
              <a:spcAft>
                <a:spcPts val="0"/>
              </a:spcAft>
              <a:buNone/>
            </a:pPr>
            <a:r>
              <a:rPr lang="pt-BR" sz="900">
                <a:solidFill>
                  <a:schemeClr val="dk1"/>
                </a:solidFill>
              </a:rPr>
              <a:t>    </a:t>
            </a:r>
            <a:endParaRPr sz="900">
              <a:solidFill>
                <a:schemeClr val="dk1"/>
              </a:solidFill>
            </a:endParaRPr>
          </a:p>
          <a:p>
            <a:pPr indent="0" lvl="0" marL="0" rtl="0" algn="l">
              <a:lnSpc>
                <a:spcPct val="100000"/>
              </a:lnSpc>
              <a:spcBef>
                <a:spcPts val="0"/>
              </a:spcBef>
              <a:spcAft>
                <a:spcPts val="0"/>
              </a:spcAft>
              <a:buNone/>
            </a:pPr>
            <a:r>
              <a:rPr lang="pt-BR" sz="900">
                <a:solidFill>
                  <a:schemeClr val="dk1"/>
                </a:solidFill>
              </a:rPr>
              <a:t>    </a:t>
            </a:r>
            <a:r>
              <a:rPr b="1" lang="pt-BR" sz="900">
                <a:solidFill>
                  <a:srgbClr val="008800"/>
                </a:solidFill>
              </a:rPr>
              <a:t>public</a:t>
            </a:r>
            <a:r>
              <a:rPr lang="pt-BR" sz="900">
                <a:solidFill>
                  <a:schemeClr val="dk1"/>
                </a:solidFill>
              </a:rPr>
              <a:t> </a:t>
            </a:r>
            <a:r>
              <a:rPr b="1" lang="pt-BR" sz="900">
                <a:solidFill>
                  <a:srgbClr val="008800"/>
                </a:solidFill>
              </a:rPr>
              <a:t>function</a:t>
            </a:r>
            <a:r>
              <a:rPr lang="pt-BR" sz="900">
                <a:solidFill>
                  <a:schemeClr val="dk1"/>
                </a:solidFill>
              </a:rPr>
              <a:t> </a:t>
            </a:r>
            <a:r>
              <a:rPr b="1" lang="pt-BR" sz="900">
                <a:solidFill>
                  <a:srgbClr val="0066BB"/>
                </a:solidFill>
              </a:rPr>
              <a:t>__construct</a:t>
            </a:r>
            <a:r>
              <a:rPr lang="pt-BR" sz="900">
                <a:solidFill>
                  <a:schemeClr val="dk1"/>
                </a:solidFill>
              </a:rPr>
              <a:t>() {</a:t>
            </a:r>
            <a:endParaRPr sz="900">
              <a:solidFill>
                <a:schemeClr val="dk1"/>
              </a:solidFill>
            </a:endParaRPr>
          </a:p>
          <a:p>
            <a:pPr indent="0" lvl="0" marL="0" rtl="0" algn="l">
              <a:lnSpc>
                <a:spcPct val="100000"/>
              </a:lnSpc>
              <a:spcBef>
                <a:spcPts val="0"/>
              </a:spcBef>
              <a:spcAft>
                <a:spcPts val="0"/>
              </a:spcAft>
              <a:buNone/>
            </a:pPr>
            <a:r>
              <a:rPr lang="pt-BR" sz="900">
                <a:solidFill>
                  <a:schemeClr val="dk1"/>
                </a:solidFill>
              </a:rPr>
              <a:t>        </a:t>
            </a:r>
            <a:r>
              <a:rPr lang="pt-BR" sz="900">
                <a:solidFill>
                  <a:srgbClr val="996633"/>
                </a:solidFill>
              </a:rPr>
              <a:t>$this</a:t>
            </a:r>
            <a:r>
              <a:rPr lang="pt-BR" sz="900">
                <a:solidFill>
                  <a:srgbClr val="333333"/>
                </a:solidFill>
              </a:rPr>
              <a:t>-&gt;</a:t>
            </a:r>
            <a:r>
              <a:rPr lang="pt-BR" sz="900">
                <a:solidFill>
                  <a:srgbClr val="0000CC"/>
                </a:solidFill>
              </a:rPr>
              <a:t>componentes</a:t>
            </a:r>
            <a:r>
              <a:rPr lang="pt-BR" sz="900">
                <a:solidFill>
                  <a:schemeClr val="dk1"/>
                </a:solidFill>
              </a:rPr>
              <a:t> </a:t>
            </a:r>
            <a:r>
              <a:rPr lang="pt-BR" sz="900">
                <a:solidFill>
                  <a:srgbClr val="333333"/>
                </a:solidFill>
              </a:rPr>
              <a:t>=</a:t>
            </a:r>
            <a:r>
              <a:rPr lang="pt-BR" sz="900">
                <a:solidFill>
                  <a:schemeClr val="dk1"/>
                </a:solidFill>
              </a:rPr>
              <a:t> </a:t>
            </a:r>
            <a:r>
              <a:rPr b="1" lang="pt-BR" sz="900">
                <a:solidFill>
                  <a:srgbClr val="008800"/>
                </a:solidFill>
              </a:rPr>
              <a:t>new</a:t>
            </a:r>
            <a:r>
              <a:rPr lang="pt-BR" sz="900">
                <a:solidFill>
                  <a:schemeClr val="dk1"/>
                </a:solidFill>
              </a:rPr>
              <a:t> \SplObjectStorage();</a:t>
            </a:r>
            <a:endParaRPr sz="900">
              <a:solidFill>
                <a:schemeClr val="dk1"/>
              </a:solidFill>
            </a:endParaRPr>
          </a:p>
          <a:p>
            <a:pPr indent="0" lvl="0" marL="0" rtl="0" algn="l">
              <a:lnSpc>
                <a:spcPct val="100000"/>
              </a:lnSpc>
              <a:spcBef>
                <a:spcPts val="0"/>
              </a:spcBef>
              <a:spcAft>
                <a:spcPts val="0"/>
              </a:spcAft>
              <a:buNone/>
            </a:pPr>
            <a:r>
              <a:rPr lang="pt-BR" sz="900">
                <a:solidFill>
                  <a:schemeClr val="dk1"/>
                </a:solidFill>
              </a:rPr>
              <a:t>    }</a:t>
            </a:r>
            <a:endParaRPr sz="900">
              <a:solidFill>
                <a:schemeClr val="dk1"/>
              </a:solidFill>
            </a:endParaRPr>
          </a:p>
          <a:p>
            <a:pPr indent="0" lvl="0" marL="0" rtl="0" algn="l">
              <a:lnSpc>
                <a:spcPct val="100000"/>
              </a:lnSpc>
              <a:spcBef>
                <a:spcPts val="0"/>
              </a:spcBef>
              <a:spcAft>
                <a:spcPts val="0"/>
              </a:spcAft>
              <a:buNone/>
            </a:pPr>
            <a:r>
              <a:rPr lang="pt-BR" sz="900">
                <a:solidFill>
                  <a:schemeClr val="dk1"/>
                </a:solidFill>
              </a:rPr>
              <a:t>    </a:t>
            </a:r>
            <a:r>
              <a:rPr b="1" lang="pt-BR" sz="900">
                <a:solidFill>
                  <a:srgbClr val="008800"/>
                </a:solidFill>
              </a:rPr>
              <a:t>public</a:t>
            </a:r>
            <a:r>
              <a:rPr lang="pt-BR" sz="900">
                <a:solidFill>
                  <a:schemeClr val="dk1"/>
                </a:solidFill>
              </a:rPr>
              <a:t> </a:t>
            </a:r>
            <a:r>
              <a:rPr b="1" lang="pt-BR" sz="900">
                <a:solidFill>
                  <a:srgbClr val="008800"/>
                </a:solidFill>
              </a:rPr>
              <a:t>function</a:t>
            </a:r>
            <a:r>
              <a:rPr lang="pt-BR" sz="900">
                <a:solidFill>
                  <a:schemeClr val="dk1"/>
                </a:solidFill>
              </a:rPr>
              <a:t> </a:t>
            </a:r>
            <a:r>
              <a:rPr b="1" lang="pt-BR" sz="900">
                <a:solidFill>
                  <a:srgbClr val="0066BB"/>
                </a:solidFill>
              </a:rPr>
              <a:t>fazerAlgo</a:t>
            </a:r>
            <a:r>
              <a:rPr lang="pt-BR" sz="900">
                <a:solidFill>
                  <a:schemeClr val="dk1"/>
                </a:solidFill>
              </a:rPr>
              <a:t>() {</a:t>
            </a:r>
            <a:endParaRPr sz="900">
              <a:solidFill>
                <a:schemeClr val="dk1"/>
              </a:solidFill>
            </a:endParaRPr>
          </a:p>
          <a:p>
            <a:pPr indent="0" lvl="0" marL="0" rtl="0" algn="l">
              <a:lnSpc>
                <a:spcPct val="100000"/>
              </a:lnSpc>
              <a:spcBef>
                <a:spcPts val="0"/>
              </a:spcBef>
              <a:spcAft>
                <a:spcPts val="0"/>
              </a:spcAft>
              <a:buNone/>
            </a:pPr>
            <a:r>
              <a:rPr lang="pt-BR" sz="900">
                <a:solidFill>
                  <a:schemeClr val="dk1"/>
                </a:solidFill>
              </a:rPr>
              <a:t>        </a:t>
            </a:r>
            <a:r>
              <a:rPr lang="pt-BR" sz="900">
                <a:solidFill>
                  <a:srgbClr val="007020"/>
                </a:solidFill>
              </a:rPr>
              <a:t>array_map</a:t>
            </a:r>
            <a:r>
              <a:rPr lang="pt-BR" sz="900">
                <a:solidFill>
                  <a:schemeClr val="dk1"/>
                </a:solidFill>
              </a:rPr>
              <a:t>(fn(Componente </a:t>
            </a:r>
            <a:r>
              <a:rPr lang="pt-BR" sz="900">
                <a:solidFill>
                  <a:srgbClr val="996633"/>
                </a:solidFill>
              </a:rPr>
              <a:t>$f</a:t>
            </a:r>
            <a:r>
              <a:rPr lang="pt-BR" sz="900">
                <a:solidFill>
                  <a:schemeClr val="dk1"/>
                </a:solidFill>
              </a:rPr>
              <a:t>) </a:t>
            </a:r>
            <a:r>
              <a:rPr lang="pt-BR" sz="900">
                <a:solidFill>
                  <a:srgbClr val="333333"/>
                </a:solidFill>
              </a:rPr>
              <a:t>=&gt;</a:t>
            </a:r>
            <a:r>
              <a:rPr lang="pt-BR" sz="900">
                <a:solidFill>
                  <a:schemeClr val="dk1"/>
                </a:solidFill>
              </a:rPr>
              <a:t> </a:t>
            </a:r>
            <a:r>
              <a:rPr lang="pt-BR" sz="900">
                <a:solidFill>
                  <a:srgbClr val="996633"/>
                </a:solidFill>
              </a:rPr>
              <a:t>$f</a:t>
            </a:r>
            <a:r>
              <a:rPr lang="pt-BR" sz="900">
                <a:solidFill>
                  <a:srgbClr val="333333"/>
                </a:solidFill>
              </a:rPr>
              <a:t>-&gt;</a:t>
            </a:r>
            <a:r>
              <a:rPr lang="pt-BR" sz="900">
                <a:solidFill>
                  <a:srgbClr val="0000CC"/>
                </a:solidFill>
              </a:rPr>
              <a:t>fazerAlgo</a:t>
            </a:r>
            <a:r>
              <a:rPr lang="pt-BR" sz="900">
                <a:solidFill>
                  <a:schemeClr val="dk1"/>
                </a:solidFill>
              </a:rPr>
              <a:t>(), </a:t>
            </a:r>
            <a:r>
              <a:rPr lang="pt-BR" sz="900">
                <a:solidFill>
                  <a:srgbClr val="996633"/>
                </a:solidFill>
              </a:rPr>
              <a:t>$this</a:t>
            </a:r>
            <a:r>
              <a:rPr lang="pt-BR" sz="900">
                <a:solidFill>
                  <a:srgbClr val="333333"/>
                </a:solidFill>
              </a:rPr>
              <a:t>-&gt;</a:t>
            </a:r>
            <a:r>
              <a:rPr lang="pt-BR" sz="900">
                <a:solidFill>
                  <a:srgbClr val="0000CC"/>
                </a:solidFill>
              </a:rPr>
              <a:t>getFilhos</a:t>
            </a:r>
            <a:r>
              <a:rPr lang="pt-BR" sz="900">
                <a:solidFill>
                  <a:schemeClr val="dk1"/>
                </a:solidFill>
              </a:rPr>
              <a:t>());</a:t>
            </a:r>
            <a:endParaRPr sz="900">
              <a:solidFill>
                <a:schemeClr val="dk1"/>
              </a:solidFill>
            </a:endParaRPr>
          </a:p>
          <a:p>
            <a:pPr indent="0" lvl="0" marL="0" rtl="0" algn="l">
              <a:lnSpc>
                <a:spcPct val="100000"/>
              </a:lnSpc>
              <a:spcBef>
                <a:spcPts val="0"/>
              </a:spcBef>
              <a:spcAft>
                <a:spcPts val="0"/>
              </a:spcAft>
              <a:buNone/>
            </a:pPr>
            <a:r>
              <a:rPr lang="pt-BR" sz="900">
                <a:solidFill>
                  <a:schemeClr val="dk1"/>
                </a:solidFill>
              </a:rPr>
              <a:t>    }</a:t>
            </a:r>
            <a:endParaRPr sz="900">
              <a:solidFill>
                <a:schemeClr val="dk1"/>
              </a:solidFill>
            </a:endParaRPr>
          </a:p>
          <a:p>
            <a:pPr indent="0" lvl="0" marL="0" rtl="0" algn="l">
              <a:lnSpc>
                <a:spcPct val="100000"/>
              </a:lnSpc>
              <a:spcBef>
                <a:spcPts val="0"/>
              </a:spcBef>
              <a:spcAft>
                <a:spcPts val="0"/>
              </a:spcAft>
              <a:buNone/>
            </a:pPr>
            <a:r>
              <a:rPr lang="pt-BR" sz="900">
                <a:solidFill>
                  <a:schemeClr val="dk1"/>
                </a:solidFill>
              </a:rPr>
              <a:t>    </a:t>
            </a:r>
            <a:r>
              <a:rPr b="1" lang="pt-BR" sz="900">
                <a:solidFill>
                  <a:srgbClr val="008800"/>
                </a:solidFill>
              </a:rPr>
              <a:t>public</a:t>
            </a:r>
            <a:r>
              <a:rPr lang="pt-BR" sz="900">
                <a:solidFill>
                  <a:schemeClr val="dk1"/>
                </a:solidFill>
              </a:rPr>
              <a:t> </a:t>
            </a:r>
            <a:r>
              <a:rPr b="1" lang="pt-BR" sz="900">
                <a:solidFill>
                  <a:srgbClr val="008800"/>
                </a:solidFill>
              </a:rPr>
              <a:t>function</a:t>
            </a:r>
            <a:r>
              <a:rPr lang="pt-BR" sz="900">
                <a:solidFill>
                  <a:schemeClr val="dk1"/>
                </a:solidFill>
              </a:rPr>
              <a:t> </a:t>
            </a:r>
            <a:r>
              <a:rPr b="1" lang="pt-BR" sz="900">
                <a:solidFill>
                  <a:srgbClr val="0066BB"/>
                </a:solidFill>
              </a:rPr>
              <a:t>adicionar</a:t>
            </a:r>
            <a:r>
              <a:rPr lang="pt-BR" sz="900">
                <a:solidFill>
                  <a:schemeClr val="dk1"/>
                </a:solidFill>
              </a:rPr>
              <a:t>(Componente </a:t>
            </a:r>
            <a:r>
              <a:rPr lang="pt-BR" sz="900">
                <a:solidFill>
                  <a:srgbClr val="333333"/>
                </a:solidFill>
              </a:rPr>
              <a:t>...</a:t>
            </a:r>
            <a:r>
              <a:rPr lang="pt-BR" sz="900">
                <a:solidFill>
                  <a:srgbClr val="996633"/>
                </a:solidFill>
              </a:rPr>
              <a:t>$componentes</a:t>
            </a:r>
            <a:r>
              <a:rPr lang="pt-BR" sz="900">
                <a:solidFill>
                  <a:schemeClr val="dk1"/>
                </a:solidFill>
              </a:rPr>
              <a:t>){</a:t>
            </a:r>
            <a:endParaRPr sz="900">
              <a:solidFill>
                <a:schemeClr val="dk1"/>
              </a:solidFill>
            </a:endParaRPr>
          </a:p>
          <a:p>
            <a:pPr indent="0" lvl="0" marL="0" rtl="0" algn="l">
              <a:lnSpc>
                <a:spcPct val="100000"/>
              </a:lnSpc>
              <a:spcBef>
                <a:spcPts val="0"/>
              </a:spcBef>
              <a:spcAft>
                <a:spcPts val="0"/>
              </a:spcAft>
              <a:buNone/>
            </a:pPr>
            <a:r>
              <a:rPr lang="pt-BR" sz="900">
                <a:solidFill>
                  <a:schemeClr val="dk1"/>
                </a:solidFill>
              </a:rPr>
              <a:t>        </a:t>
            </a:r>
            <a:r>
              <a:rPr lang="pt-BR" sz="900">
                <a:solidFill>
                  <a:srgbClr val="007020"/>
                </a:solidFill>
              </a:rPr>
              <a:t>array_map</a:t>
            </a:r>
            <a:r>
              <a:rPr lang="pt-BR" sz="900">
                <a:solidFill>
                  <a:schemeClr val="dk1"/>
                </a:solidFill>
              </a:rPr>
              <a:t>(fn(</a:t>
            </a:r>
            <a:r>
              <a:rPr lang="pt-BR" sz="900">
                <a:solidFill>
                  <a:srgbClr val="996633"/>
                </a:solidFill>
              </a:rPr>
              <a:t>$o</a:t>
            </a:r>
            <a:r>
              <a:rPr lang="pt-BR" sz="900">
                <a:solidFill>
                  <a:schemeClr val="dk1"/>
                </a:solidFill>
              </a:rPr>
              <a:t>) </a:t>
            </a:r>
            <a:r>
              <a:rPr lang="pt-BR" sz="900">
                <a:solidFill>
                  <a:srgbClr val="333333"/>
                </a:solidFill>
              </a:rPr>
              <a:t>=&gt;</a:t>
            </a:r>
            <a:r>
              <a:rPr lang="pt-BR" sz="900">
                <a:solidFill>
                  <a:schemeClr val="dk1"/>
                </a:solidFill>
              </a:rPr>
              <a:t> </a:t>
            </a:r>
            <a:r>
              <a:rPr lang="pt-BR" sz="900">
                <a:solidFill>
                  <a:srgbClr val="996633"/>
                </a:solidFill>
              </a:rPr>
              <a:t>$this</a:t>
            </a:r>
            <a:r>
              <a:rPr lang="pt-BR" sz="900">
                <a:solidFill>
                  <a:srgbClr val="333333"/>
                </a:solidFill>
              </a:rPr>
              <a:t>-&gt;</a:t>
            </a:r>
            <a:r>
              <a:rPr lang="pt-BR" sz="900">
                <a:solidFill>
                  <a:srgbClr val="0000CC"/>
                </a:solidFill>
              </a:rPr>
              <a:t>componentes</a:t>
            </a:r>
            <a:r>
              <a:rPr lang="pt-BR" sz="900">
                <a:solidFill>
                  <a:srgbClr val="333333"/>
                </a:solidFill>
              </a:rPr>
              <a:t>-&gt;</a:t>
            </a:r>
            <a:r>
              <a:rPr lang="pt-BR" sz="900">
                <a:solidFill>
                  <a:srgbClr val="0000CC"/>
                </a:solidFill>
              </a:rPr>
              <a:t>attach</a:t>
            </a:r>
            <a:r>
              <a:rPr lang="pt-BR" sz="900">
                <a:solidFill>
                  <a:schemeClr val="dk1"/>
                </a:solidFill>
              </a:rPr>
              <a:t>(</a:t>
            </a:r>
            <a:r>
              <a:rPr lang="pt-BR" sz="900">
                <a:solidFill>
                  <a:srgbClr val="996633"/>
                </a:solidFill>
              </a:rPr>
              <a:t>$o</a:t>
            </a:r>
            <a:r>
              <a:rPr lang="pt-BR" sz="900">
                <a:solidFill>
                  <a:schemeClr val="dk1"/>
                </a:solidFill>
              </a:rPr>
              <a:t>), </a:t>
            </a:r>
            <a:r>
              <a:rPr lang="pt-BR" sz="900">
                <a:solidFill>
                  <a:srgbClr val="996633"/>
                </a:solidFill>
              </a:rPr>
              <a:t>$componentes</a:t>
            </a:r>
            <a:r>
              <a:rPr lang="pt-BR" sz="900">
                <a:solidFill>
                  <a:schemeClr val="dk1"/>
                </a:solidFill>
              </a:rPr>
              <a:t>);   </a:t>
            </a:r>
            <a:endParaRPr sz="900">
              <a:solidFill>
                <a:schemeClr val="dk1"/>
              </a:solidFill>
            </a:endParaRPr>
          </a:p>
          <a:p>
            <a:pPr indent="0" lvl="0" marL="0" rtl="0" algn="l">
              <a:lnSpc>
                <a:spcPct val="100000"/>
              </a:lnSpc>
              <a:spcBef>
                <a:spcPts val="0"/>
              </a:spcBef>
              <a:spcAft>
                <a:spcPts val="0"/>
              </a:spcAft>
              <a:buNone/>
            </a:pPr>
            <a:r>
              <a:rPr lang="pt-BR" sz="900">
                <a:solidFill>
                  <a:schemeClr val="dk1"/>
                </a:solidFill>
              </a:rPr>
              <a:t>    }</a:t>
            </a:r>
            <a:endParaRPr sz="900">
              <a:solidFill>
                <a:schemeClr val="dk1"/>
              </a:solidFill>
            </a:endParaRPr>
          </a:p>
          <a:p>
            <a:pPr indent="0" lvl="0" marL="0" rtl="0" algn="l">
              <a:lnSpc>
                <a:spcPct val="100000"/>
              </a:lnSpc>
              <a:spcBef>
                <a:spcPts val="0"/>
              </a:spcBef>
              <a:spcAft>
                <a:spcPts val="0"/>
              </a:spcAft>
              <a:buNone/>
            </a:pPr>
            <a:r>
              <a:rPr lang="pt-BR" sz="900">
                <a:solidFill>
                  <a:schemeClr val="dk1"/>
                </a:solidFill>
              </a:rPr>
              <a:t>    </a:t>
            </a:r>
            <a:r>
              <a:rPr b="1" lang="pt-BR" sz="900">
                <a:solidFill>
                  <a:srgbClr val="008800"/>
                </a:solidFill>
              </a:rPr>
              <a:t>public</a:t>
            </a:r>
            <a:r>
              <a:rPr lang="pt-BR" sz="900">
                <a:solidFill>
                  <a:schemeClr val="dk1"/>
                </a:solidFill>
              </a:rPr>
              <a:t> </a:t>
            </a:r>
            <a:r>
              <a:rPr b="1" lang="pt-BR" sz="900">
                <a:solidFill>
                  <a:srgbClr val="008800"/>
                </a:solidFill>
              </a:rPr>
              <a:t>function</a:t>
            </a:r>
            <a:r>
              <a:rPr lang="pt-BR" sz="900">
                <a:solidFill>
                  <a:schemeClr val="dk1"/>
                </a:solidFill>
              </a:rPr>
              <a:t> </a:t>
            </a:r>
            <a:r>
              <a:rPr b="1" lang="pt-BR" sz="900">
                <a:solidFill>
                  <a:srgbClr val="0066BB"/>
                </a:solidFill>
              </a:rPr>
              <a:t>remover</a:t>
            </a:r>
            <a:r>
              <a:rPr lang="pt-BR" sz="900">
                <a:solidFill>
                  <a:schemeClr val="dk1"/>
                </a:solidFill>
              </a:rPr>
              <a:t>(Componente </a:t>
            </a:r>
            <a:r>
              <a:rPr lang="pt-BR" sz="900">
                <a:solidFill>
                  <a:srgbClr val="996633"/>
                </a:solidFill>
              </a:rPr>
              <a:t>$componente</a:t>
            </a:r>
            <a:r>
              <a:rPr lang="pt-BR" sz="900">
                <a:solidFill>
                  <a:schemeClr val="dk1"/>
                </a:solidFill>
              </a:rPr>
              <a:t>){</a:t>
            </a:r>
            <a:endParaRPr sz="900">
              <a:solidFill>
                <a:schemeClr val="dk1"/>
              </a:solidFill>
            </a:endParaRPr>
          </a:p>
          <a:p>
            <a:pPr indent="0" lvl="0" marL="0" rtl="0" algn="l">
              <a:lnSpc>
                <a:spcPct val="100000"/>
              </a:lnSpc>
              <a:spcBef>
                <a:spcPts val="0"/>
              </a:spcBef>
              <a:spcAft>
                <a:spcPts val="0"/>
              </a:spcAft>
              <a:buNone/>
            </a:pPr>
            <a:r>
              <a:rPr lang="pt-BR" sz="900">
                <a:solidFill>
                  <a:schemeClr val="dk1"/>
                </a:solidFill>
              </a:rPr>
              <a:t>        </a:t>
            </a:r>
            <a:r>
              <a:rPr lang="pt-BR" sz="900">
                <a:solidFill>
                  <a:srgbClr val="996633"/>
                </a:solidFill>
              </a:rPr>
              <a:t>$this</a:t>
            </a:r>
            <a:r>
              <a:rPr lang="pt-BR" sz="900">
                <a:solidFill>
                  <a:srgbClr val="333333"/>
                </a:solidFill>
              </a:rPr>
              <a:t>-&gt;</a:t>
            </a:r>
            <a:r>
              <a:rPr lang="pt-BR" sz="900">
                <a:solidFill>
                  <a:srgbClr val="0000CC"/>
                </a:solidFill>
              </a:rPr>
              <a:t>componentes</a:t>
            </a:r>
            <a:r>
              <a:rPr lang="pt-BR" sz="900">
                <a:solidFill>
                  <a:srgbClr val="333333"/>
                </a:solidFill>
              </a:rPr>
              <a:t>-&gt;</a:t>
            </a:r>
            <a:r>
              <a:rPr lang="pt-BR" sz="900">
                <a:solidFill>
                  <a:srgbClr val="0000CC"/>
                </a:solidFill>
              </a:rPr>
              <a:t>detach</a:t>
            </a:r>
            <a:r>
              <a:rPr lang="pt-BR" sz="900">
                <a:solidFill>
                  <a:schemeClr val="dk1"/>
                </a:solidFill>
              </a:rPr>
              <a:t>(</a:t>
            </a:r>
            <a:r>
              <a:rPr lang="pt-BR" sz="900">
                <a:solidFill>
                  <a:srgbClr val="996633"/>
                </a:solidFill>
              </a:rPr>
              <a:t>$object</a:t>
            </a:r>
            <a:r>
              <a:rPr lang="pt-BR" sz="900">
                <a:solidFill>
                  <a:schemeClr val="dk1"/>
                </a:solidFill>
              </a:rPr>
              <a:t>);</a:t>
            </a:r>
            <a:endParaRPr sz="900">
              <a:solidFill>
                <a:schemeClr val="dk1"/>
              </a:solidFill>
            </a:endParaRPr>
          </a:p>
          <a:p>
            <a:pPr indent="0" lvl="0" marL="0" rtl="0" algn="l">
              <a:lnSpc>
                <a:spcPct val="100000"/>
              </a:lnSpc>
              <a:spcBef>
                <a:spcPts val="0"/>
              </a:spcBef>
              <a:spcAft>
                <a:spcPts val="0"/>
              </a:spcAft>
              <a:buNone/>
            </a:pPr>
            <a:r>
              <a:rPr lang="pt-BR" sz="900">
                <a:solidFill>
                  <a:schemeClr val="dk1"/>
                </a:solidFill>
              </a:rPr>
              <a:t>    }</a:t>
            </a:r>
            <a:endParaRPr sz="900">
              <a:solidFill>
                <a:schemeClr val="dk1"/>
              </a:solidFill>
            </a:endParaRPr>
          </a:p>
          <a:p>
            <a:pPr indent="0" lvl="0" marL="0" rtl="0" algn="l">
              <a:lnSpc>
                <a:spcPct val="100000"/>
              </a:lnSpc>
              <a:spcBef>
                <a:spcPts val="0"/>
              </a:spcBef>
              <a:spcAft>
                <a:spcPts val="0"/>
              </a:spcAft>
              <a:buNone/>
            </a:pPr>
            <a:r>
              <a:rPr lang="pt-BR" sz="900">
                <a:solidFill>
                  <a:schemeClr val="dk1"/>
                </a:solidFill>
              </a:rPr>
              <a:t>    </a:t>
            </a:r>
            <a:r>
              <a:rPr b="1" lang="pt-BR" sz="900">
                <a:solidFill>
                  <a:srgbClr val="008800"/>
                </a:solidFill>
              </a:rPr>
              <a:t>public</a:t>
            </a:r>
            <a:r>
              <a:rPr lang="pt-BR" sz="900">
                <a:solidFill>
                  <a:schemeClr val="dk1"/>
                </a:solidFill>
              </a:rPr>
              <a:t> </a:t>
            </a:r>
            <a:r>
              <a:rPr b="1" lang="pt-BR" sz="900">
                <a:solidFill>
                  <a:srgbClr val="008800"/>
                </a:solidFill>
              </a:rPr>
              <a:t>function</a:t>
            </a:r>
            <a:r>
              <a:rPr lang="pt-BR" sz="900">
                <a:solidFill>
                  <a:schemeClr val="dk1"/>
                </a:solidFill>
              </a:rPr>
              <a:t> </a:t>
            </a:r>
            <a:r>
              <a:rPr b="1" lang="pt-BR" sz="900">
                <a:solidFill>
                  <a:srgbClr val="0066BB"/>
                </a:solidFill>
              </a:rPr>
              <a:t>getFilhos</a:t>
            </a:r>
            <a:r>
              <a:rPr lang="pt-BR" sz="900">
                <a:solidFill>
                  <a:schemeClr val="dk1"/>
                </a:solidFill>
              </a:rPr>
              <a:t>() </a:t>
            </a:r>
            <a:r>
              <a:rPr lang="pt-BR" sz="900">
                <a:solidFill>
                  <a:srgbClr val="333333"/>
                </a:solidFill>
              </a:rPr>
              <a:t>:</a:t>
            </a:r>
            <a:r>
              <a:rPr lang="pt-BR" sz="900">
                <a:solidFill>
                  <a:schemeClr val="dk1"/>
                </a:solidFill>
              </a:rPr>
              <a:t> </a:t>
            </a:r>
            <a:r>
              <a:rPr b="1" lang="pt-BR" sz="900">
                <a:solidFill>
                  <a:srgbClr val="008800"/>
                </a:solidFill>
              </a:rPr>
              <a:t>array</a:t>
            </a:r>
            <a:r>
              <a:rPr lang="pt-BR" sz="900">
                <a:solidFill>
                  <a:schemeClr val="dk1"/>
                </a:solidFill>
              </a:rPr>
              <a:t> {</a:t>
            </a:r>
            <a:endParaRPr sz="900">
              <a:solidFill>
                <a:schemeClr val="dk1"/>
              </a:solidFill>
            </a:endParaRPr>
          </a:p>
          <a:p>
            <a:pPr indent="0" lvl="0" marL="0" rtl="0" algn="l">
              <a:lnSpc>
                <a:spcPct val="100000"/>
              </a:lnSpc>
              <a:spcBef>
                <a:spcPts val="0"/>
              </a:spcBef>
              <a:spcAft>
                <a:spcPts val="0"/>
              </a:spcAft>
              <a:buNone/>
            </a:pPr>
            <a:r>
              <a:rPr lang="pt-BR" sz="900">
                <a:solidFill>
                  <a:schemeClr val="dk1"/>
                </a:solidFill>
              </a:rPr>
              <a:t>        </a:t>
            </a:r>
            <a:r>
              <a:rPr b="1" lang="pt-BR" sz="900">
                <a:solidFill>
                  <a:srgbClr val="008800"/>
                </a:solidFill>
              </a:rPr>
              <a:t>return</a:t>
            </a:r>
            <a:r>
              <a:rPr lang="pt-BR" sz="900">
                <a:solidFill>
                  <a:schemeClr val="dk1"/>
                </a:solidFill>
              </a:rPr>
              <a:t> </a:t>
            </a:r>
            <a:r>
              <a:rPr lang="pt-BR" sz="900">
                <a:solidFill>
                  <a:srgbClr val="007020"/>
                </a:solidFill>
              </a:rPr>
              <a:t>iterator_to_array</a:t>
            </a:r>
            <a:r>
              <a:rPr lang="pt-BR" sz="900">
                <a:solidFill>
                  <a:schemeClr val="dk1"/>
                </a:solidFill>
              </a:rPr>
              <a:t>(</a:t>
            </a:r>
            <a:r>
              <a:rPr lang="pt-BR" sz="900">
                <a:solidFill>
                  <a:srgbClr val="996633"/>
                </a:solidFill>
              </a:rPr>
              <a:t>$this</a:t>
            </a:r>
            <a:r>
              <a:rPr lang="pt-BR" sz="900">
                <a:solidFill>
                  <a:srgbClr val="333333"/>
                </a:solidFill>
              </a:rPr>
              <a:t>-&gt;</a:t>
            </a:r>
            <a:r>
              <a:rPr lang="pt-BR" sz="900">
                <a:solidFill>
                  <a:srgbClr val="0000CC"/>
                </a:solidFill>
              </a:rPr>
              <a:t>componentes</a:t>
            </a:r>
            <a:r>
              <a:rPr lang="pt-BR" sz="900">
                <a:solidFill>
                  <a:schemeClr val="dk1"/>
                </a:solidFill>
              </a:rPr>
              <a:t>);</a:t>
            </a:r>
            <a:endParaRPr sz="900">
              <a:solidFill>
                <a:schemeClr val="dk1"/>
              </a:solidFill>
            </a:endParaRPr>
          </a:p>
          <a:p>
            <a:pPr indent="0" lvl="0" marL="0" rtl="0" algn="l">
              <a:lnSpc>
                <a:spcPct val="100000"/>
              </a:lnSpc>
              <a:spcBef>
                <a:spcPts val="0"/>
              </a:spcBef>
              <a:spcAft>
                <a:spcPts val="0"/>
              </a:spcAft>
              <a:buNone/>
            </a:pPr>
            <a:r>
              <a:rPr lang="pt-BR" sz="900">
                <a:solidFill>
                  <a:schemeClr val="dk1"/>
                </a:solidFill>
              </a:rPr>
              <a:t>    }</a:t>
            </a:r>
            <a:endParaRPr sz="900">
              <a:solidFill>
                <a:schemeClr val="dk1"/>
              </a:solidFill>
            </a:endParaRPr>
          </a:p>
          <a:p>
            <a:pPr indent="0" lvl="0" marL="0" rtl="0" algn="l">
              <a:lnSpc>
                <a:spcPct val="100000"/>
              </a:lnSpc>
              <a:spcBef>
                <a:spcPts val="0"/>
              </a:spcBef>
              <a:spcAft>
                <a:spcPts val="0"/>
              </a:spcAft>
              <a:buNone/>
            </a:pPr>
            <a:r>
              <a:rPr lang="pt-BR" sz="900">
                <a:solidFill>
                  <a:schemeClr val="dk1"/>
                </a:solidFill>
              </a:rPr>
              <a:t>}</a:t>
            </a:r>
            <a:endParaRPr sz="900">
              <a:solidFill>
                <a:schemeClr val="dk1"/>
              </a:solidFill>
            </a:endParaRPr>
          </a:p>
        </p:txBody>
      </p:sp>
      <p:pic>
        <p:nvPicPr>
          <p:cNvPr id="4160" name="Google Shape;4160;p519"/>
          <p:cNvPicPr preferRelativeResize="0"/>
          <p:nvPr/>
        </p:nvPicPr>
        <p:blipFill>
          <a:blip r:embed="rId3">
            <a:alphaModFix/>
          </a:blip>
          <a:stretch>
            <a:fillRect/>
          </a:stretch>
        </p:blipFill>
        <p:spPr>
          <a:xfrm>
            <a:off x="5023575" y="1623950"/>
            <a:ext cx="3695700" cy="2362200"/>
          </a:xfrm>
          <a:prstGeom prst="rect">
            <a:avLst/>
          </a:prstGeom>
          <a:noFill/>
          <a:ln>
            <a:noFill/>
          </a:ln>
        </p:spPr>
      </p:pic>
    </p:spTree>
  </p:cSld>
  <p:clrMapOvr>
    <a:masterClrMapping/>
  </p:clrMapOvr>
</p:sld>
</file>

<file path=ppt/slides/slide5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4" name="Shape 4164"/>
        <p:cNvGrpSpPr/>
        <p:nvPr/>
      </p:nvGrpSpPr>
      <p:grpSpPr>
        <a:xfrm>
          <a:off x="0" y="0"/>
          <a:ext cx="0" cy="0"/>
          <a:chOff x="0" y="0"/>
          <a:chExt cx="0" cy="0"/>
        </a:xfrm>
      </p:grpSpPr>
      <p:sp>
        <p:nvSpPr>
          <p:cNvPr id="4165" name="Google Shape;4165;p5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Composite (conceitual - parte 2)</a:t>
            </a:r>
            <a:endParaRPr/>
          </a:p>
        </p:txBody>
      </p:sp>
      <p:sp>
        <p:nvSpPr>
          <p:cNvPr id="4166" name="Google Shape;4166;p520"/>
          <p:cNvSpPr txBox="1"/>
          <p:nvPr/>
        </p:nvSpPr>
        <p:spPr>
          <a:xfrm>
            <a:off x="311700" y="1071750"/>
            <a:ext cx="4146000" cy="36624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pt-BR" sz="900">
                <a:solidFill>
                  <a:srgbClr val="557799"/>
                </a:solidFill>
              </a:rPr>
              <a:t>&lt;?php</a:t>
            </a:r>
            <a:endParaRPr sz="900">
              <a:solidFill>
                <a:schemeClr val="dk1"/>
              </a:solidFill>
            </a:endParaRPr>
          </a:p>
          <a:p>
            <a:pPr indent="0" lvl="0" marL="0" rtl="0" algn="l">
              <a:lnSpc>
                <a:spcPct val="100000"/>
              </a:lnSpc>
              <a:spcBef>
                <a:spcPts val="0"/>
              </a:spcBef>
              <a:spcAft>
                <a:spcPts val="0"/>
              </a:spcAft>
              <a:buNone/>
            </a:pPr>
            <a:r>
              <a:t/>
            </a:r>
            <a:endParaRPr sz="900">
              <a:solidFill>
                <a:schemeClr val="dk1"/>
              </a:solidFill>
            </a:endParaRPr>
          </a:p>
          <a:p>
            <a:pPr indent="0" lvl="0" marL="0" rtl="0" algn="l">
              <a:lnSpc>
                <a:spcPct val="100000"/>
              </a:lnSpc>
              <a:spcBef>
                <a:spcPts val="0"/>
              </a:spcBef>
              <a:spcAft>
                <a:spcPts val="0"/>
              </a:spcAft>
              <a:buNone/>
            </a:pPr>
            <a:r>
              <a:rPr b="1" lang="pt-BR" sz="900">
                <a:solidFill>
                  <a:srgbClr val="008800"/>
                </a:solidFill>
              </a:rPr>
              <a:t>class</a:t>
            </a:r>
            <a:r>
              <a:rPr lang="pt-BR" sz="900">
                <a:solidFill>
                  <a:schemeClr val="dk1"/>
                </a:solidFill>
              </a:rPr>
              <a:t> </a:t>
            </a:r>
            <a:r>
              <a:rPr b="1" lang="pt-BR" sz="900">
                <a:solidFill>
                  <a:srgbClr val="BB0066"/>
                </a:solidFill>
              </a:rPr>
              <a:t>Folha</a:t>
            </a:r>
            <a:r>
              <a:rPr lang="pt-BR" sz="900">
                <a:solidFill>
                  <a:schemeClr val="dk1"/>
                </a:solidFill>
              </a:rPr>
              <a:t> </a:t>
            </a:r>
            <a:r>
              <a:rPr b="1" lang="pt-BR" sz="900">
                <a:solidFill>
                  <a:srgbClr val="008800"/>
                </a:solidFill>
              </a:rPr>
              <a:t>implements</a:t>
            </a:r>
            <a:r>
              <a:rPr lang="pt-BR" sz="900">
                <a:solidFill>
                  <a:schemeClr val="dk1"/>
                </a:solidFill>
              </a:rPr>
              <a:t> Componente {</a:t>
            </a:r>
            <a:endParaRPr sz="900">
              <a:solidFill>
                <a:schemeClr val="dk1"/>
              </a:solidFill>
            </a:endParaRPr>
          </a:p>
          <a:p>
            <a:pPr indent="0" lvl="0" marL="0" rtl="0" algn="l">
              <a:lnSpc>
                <a:spcPct val="100000"/>
              </a:lnSpc>
              <a:spcBef>
                <a:spcPts val="0"/>
              </a:spcBef>
              <a:spcAft>
                <a:spcPts val="0"/>
              </a:spcAft>
              <a:buNone/>
            </a:pPr>
            <a:r>
              <a:rPr lang="pt-BR" sz="900">
                <a:solidFill>
                  <a:schemeClr val="dk1"/>
                </a:solidFill>
              </a:rPr>
              <a:t>    </a:t>
            </a:r>
            <a:endParaRPr sz="900">
              <a:solidFill>
                <a:schemeClr val="dk1"/>
              </a:solidFill>
            </a:endParaRPr>
          </a:p>
          <a:p>
            <a:pPr indent="0" lvl="0" marL="0" rtl="0" algn="l">
              <a:lnSpc>
                <a:spcPct val="100000"/>
              </a:lnSpc>
              <a:spcBef>
                <a:spcPts val="0"/>
              </a:spcBef>
              <a:spcAft>
                <a:spcPts val="0"/>
              </a:spcAft>
              <a:buNone/>
            </a:pPr>
            <a:r>
              <a:rPr lang="pt-BR" sz="900">
                <a:solidFill>
                  <a:schemeClr val="dk1"/>
                </a:solidFill>
              </a:rPr>
              <a:t>    </a:t>
            </a:r>
            <a:r>
              <a:rPr b="1" lang="pt-BR" sz="900">
                <a:solidFill>
                  <a:srgbClr val="008800"/>
                </a:solidFill>
              </a:rPr>
              <a:t>private</a:t>
            </a:r>
            <a:r>
              <a:rPr lang="pt-BR" sz="900">
                <a:solidFill>
                  <a:schemeClr val="dk1"/>
                </a:solidFill>
              </a:rPr>
              <a:t> int </a:t>
            </a:r>
            <a:r>
              <a:rPr lang="pt-BR" sz="900">
                <a:solidFill>
                  <a:srgbClr val="996633"/>
                </a:solidFill>
              </a:rPr>
              <a:t>$indice</a:t>
            </a:r>
            <a:r>
              <a:rPr lang="pt-BR" sz="900">
                <a:solidFill>
                  <a:schemeClr val="dk1"/>
                </a:solidFill>
              </a:rPr>
              <a:t>;</a:t>
            </a:r>
            <a:endParaRPr sz="900">
              <a:solidFill>
                <a:schemeClr val="dk1"/>
              </a:solidFill>
            </a:endParaRPr>
          </a:p>
          <a:p>
            <a:pPr indent="0" lvl="0" marL="0" rtl="0" algn="l">
              <a:lnSpc>
                <a:spcPct val="100000"/>
              </a:lnSpc>
              <a:spcBef>
                <a:spcPts val="0"/>
              </a:spcBef>
              <a:spcAft>
                <a:spcPts val="0"/>
              </a:spcAft>
              <a:buNone/>
            </a:pPr>
            <a:r>
              <a:rPr lang="pt-BR" sz="900">
                <a:solidFill>
                  <a:schemeClr val="dk1"/>
                </a:solidFill>
              </a:rPr>
              <a:t>    </a:t>
            </a:r>
            <a:endParaRPr sz="900">
              <a:solidFill>
                <a:schemeClr val="dk1"/>
              </a:solidFill>
            </a:endParaRPr>
          </a:p>
          <a:p>
            <a:pPr indent="0" lvl="0" marL="0" rtl="0" algn="l">
              <a:lnSpc>
                <a:spcPct val="100000"/>
              </a:lnSpc>
              <a:spcBef>
                <a:spcPts val="0"/>
              </a:spcBef>
              <a:spcAft>
                <a:spcPts val="0"/>
              </a:spcAft>
              <a:buNone/>
            </a:pPr>
            <a:r>
              <a:rPr lang="pt-BR" sz="900">
                <a:solidFill>
                  <a:schemeClr val="dk1"/>
                </a:solidFill>
              </a:rPr>
              <a:t>    </a:t>
            </a:r>
            <a:r>
              <a:rPr b="1" lang="pt-BR" sz="900">
                <a:solidFill>
                  <a:srgbClr val="008800"/>
                </a:solidFill>
              </a:rPr>
              <a:t>public</a:t>
            </a:r>
            <a:r>
              <a:rPr lang="pt-BR" sz="900">
                <a:solidFill>
                  <a:schemeClr val="dk1"/>
                </a:solidFill>
              </a:rPr>
              <a:t> </a:t>
            </a:r>
            <a:r>
              <a:rPr b="1" lang="pt-BR" sz="900">
                <a:solidFill>
                  <a:srgbClr val="008800"/>
                </a:solidFill>
              </a:rPr>
              <a:t>function</a:t>
            </a:r>
            <a:r>
              <a:rPr lang="pt-BR" sz="900">
                <a:solidFill>
                  <a:schemeClr val="dk1"/>
                </a:solidFill>
              </a:rPr>
              <a:t> </a:t>
            </a:r>
            <a:r>
              <a:rPr b="1" lang="pt-BR" sz="900">
                <a:solidFill>
                  <a:srgbClr val="0066BB"/>
                </a:solidFill>
              </a:rPr>
              <a:t>__construct</a:t>
            </a:r>
            <a:r>
              <a:rPr lang="pt-BR" sz="900">
                <a:solidFill>
                  <a:schemeClr val="dk1"/>
                </a:solidFill>
              </a:rPr>
              <a:t>(int </a:t>
            </a:r>
            <a:r>
              <a:rPr lang="pt-BR" sz="900">
                <a:solidFill>
                  <a:srgbClr val="996633"/>
                </a:solidFill>
              </a:rPr>
              <a:t>$indice</a:t>
            </a:r>
            <a:r>
              <a:rPr lang="pt-BR" sz="900">
                <a:solidFill>
                  <a:schemeClr val="dk1"/>
                </a:solidFill>
              </a:rPr>
              <a:t>) {</a:t>
            </a:r>
            <a:endParaRPr sz="900">
              <a:solidFill>
                <a:schemeClr val="dk1"/>
              </a:solidFill>
            </a:endParaRPr>
          </a:p>
          <a:p>
            <a:pPr indent="0" lvl="0" marL="0" rtl="0" algn="l">
              <a:lnSpc>
                <a:spcPct val="100000"/>
              </a:lnSpc>
              <a:spcBef>
                <a:spcPts val="0"/>
              </a:spcBef>
              <a:spcAft>
                <a:spcPts val="0"/>
              </a:spcAft>
              <a:buNone/>
            </a:pPr>
            <a:r>
              <a:rPr lang="pt-BR" sz="900">
                <a:solidFill>
                  <a:schemeClr val="dk1"/>
                </a:solidFill>
              </a:rPr>
              <a:t>        </a:t>
            </a:r>
            <a:r>
              <a:rPr lang="pt-BR" sz="900">
                <a:solidFill>
                  <a:srgbClr val="996633"/>
                </a:solidFill>
              </a:rPr>
              <a:t>$this</a:t>
            </a:r>
            <a:r>
              <a:rPr lang="pt-BR" sz="900">
                <a:solidFill>
                  <a:srgbClr val="333333"/>
                </a:solidFill>
              </a:rPr>
              <a:t>-&gt;</a:t>
            </a:r>
            <a:r>
              <a:rPr lang="pt-BR" sz="900">
                <a:solidFill>
                  <a:srgbClr val="0000CC"/>
                </a:solidFill>
              </a:rPr>
              <a:t>indice</a:t>
            </a:r>
            <a:r>
              <a:rPr lang="pt-BR" sz="900">
                <a:solidFill>
                  <a:schemeClr val="dk1"/>
                </a:solidFill>
              </a:rPr>
              <a:t> </a:t>
            </a:r>
            <a:r>
              <a:rPr lang="pt-BR" sz="900">
                <a:solidFill>
                  <a:srgbClr val="333333"/>
                </a:solidFill>
              </a:rPr>
              <a:t>=</a:t>
            </a:r>
            <a:r>
              <a:rPr lang="pt-BR" sz="900">
                <a:solidFill>
                  <a:schemeClr val="dk1"/>
                </a:solidFill>
              </a:rPr>
              <a:t> </a:t>
            </a:r>
            <a:r>
              <a:rPr lang="pt-BR" sz="900">
                <a:solidFill>
                  <a:srgbClr val="996633"/>
                </a:solidFill>
              </a:rPr>
              <a:t>$indice</a:t>
            </a:r>
            <a:r>
              <a:rPr lang="pt-BR" sz="900">
                <a:solidFill>
                  <a:schemeClr val="dk1"/>
                </a:solidFill>
              </a:rPr>
              <a:t>;</a:t>
            </a:r>
            <a:endParaRPr sz="900">
              <a:solidFill>
                <a:schemeClr val="dk1"/>
              </a:solidFill>
            </a:endParaRPr>
          </a:p>
          <a:p>
            <a:pPr indent="0" lvl="0" marL="0" rtl="0" algn="l">
              <a:lnSpc>
                <a:spcPct val="100000"/>
              </a:lnSpc>
              <a:spcBef>
                <a:spcPts val="0"/>
              </a:spcBef>
              <a:spcAft>
                <a:spcPts val="0"/>
              </a:spcAft>
              <a:buNone/>
            </a:pPr>
            <a:r>
              <a:rPr lang="pt-BR" sz="900">
                <a:solidFill>
                  <a:schemeClr val="dk1"/>
                </a:solidFill>
              </a:rPr>
              <a:t>    }</a:t>
            </a:r>
            <a:endParaRPr sz="900">
              <a:solidFill>
                <a:schemeClr val="dk1"/>
              </a:solidFill>
            </a:endParaRPr>
          </a:p>
          <a:p>
            <a:pPr indent="0" lvl="0" marL="0" rtl="0" algn="l">
              <a:lnSpc>
                <a:spcPct val="100000"/>
              </a:lnSpc>
              <a:spcBef>
                <a:spcPts val="0"/>
              </a:spcBef>
              <a:spcAft>
                <a:spcPts val="0"/>
              </a:spcAft>
              <a:buNone/>
            </a:pPr>
            <a:r>
              <a:rPr lang="pt-BR" sz="900">
                <a:solidFill>
                  <a:schemeClr val="dk1"/>
                </a:solidFill>
              </a:rPr>
              <a:t>    </a:t>
            </a:r>
            <a:endParaRPr sz="900">
              <a:solidFill>
                <a:schemeClr val="dk1"/>
              </a:solidFill>
            </a:endParaRPr>
          </a:p>
          <a:p>
            <a:pPr indent="0" lvl="0" marL="0" rtl="0" algn="l">
              <a:lnSpc>
                <a:spcPct val="100000"/>
              </a:lnSpc>
              <a:spcBef>
                <a:spcPts val="0"/>
              </a:spcBef>
              <a:spcAft>
                <a:spcPts val="0"/>
              </a:spcAft>
              <a:buNone/>
            </a:pPr>
            <a:r>
              <a:rPr lang="pt-BR" sz="900">
                <a:solidFill>
                  <a:schemeClr val="dk1"/>
                </a:solidFill>
              </a:rPr>
              <a:t>    </a:t>
            </a:r>
            <a:r>
              <a:rPr b="1" lang="pt-BR" sz="900">
                <a:solidFill>
                  <a:srgbClr val="008800"/>
                </a:solidFill>
              </a:rPr>
              <a:t>public</a:t>
            </a:r>
            <a:r>
              <a:rPr lang="pt-BR" sz="900">
                <a:solidFill>
                  <a:schemeClr val="dk1"/>
                </a:solidFill>
              </a:rPr>
              <a:t> </a:t>
            </a:r>
            <a:r>
              <a:rPr b="1" lang="pt-BR" sz="900">
                <a:solidFill>
                  <a:srgbClr val="008800"/>
                </a:solidFill>
              </a:rPr>
              <a:t>function</a:t>
            </a:r>
            <a:r>
              <a:rPr lang="pt-BR" sz="900">
                <a:solidFill>
                  <a:schemeClr val="dk1"/>
                </a:solidFill>
              </a:rPr>
              <a:t> </a:t>
            </a:r>
            <a:r>
              <a:rPr b="1" lang="pt-BR" sz="900">
                <a:solidFill>
                  <a:srgbClr val="0066BB"/>
                </a:solidFill>
              </a:rPr>
              <a:t>fazerAlgo</a:t>
            </a:r>
            <a:r>
              <a:rPr lang="pt-BR" sz="900">
                <a:solidFill>
                  <a:schemeClr val="dk1"/>
                </a:solidFill>
              </a:rPr>
              <a:t>() {</a:t>
            </a:r>
            <a:endParaRPr sz="900">
              <a:solidFill>
                <a:schemeClr val="dk1"/>
              </a:solidFill>
            </a:endParaRPr>
          </a:p>
          <a:p>
            <a:pPr indent="0" lvl="0" marL="0" rtl="0" algn="l">
              <a:lnSpc>
                <a:spcPct val="100000"/>
              </a:lnSpc>
              <a:spcBef>
                <a:spcPts val="0"/>
              </a:spcBef>
              <a:spcAft>
                <a:spcPts val="0"/>
              </a:spcAft>
              <a:buNone/>
            </a:pPr>
            <a:r>
              <a:rPr lang="pt-BR" sz="900">
                <a:solidFill>
                  <a:schemeClr val="dk1"/>
                </a:solidFill>
              </a:rPr>
              <a:t>        </a:t>
            </a:r>
            <a:r>
              <a:rPr b="1" lang="pt-BR" sz="900">
                <a:solidFill>
                  <a:srgbClr val="008800"/>
                </a:solidFill>
              </a:rPr>
              <a:t>echo</a:t>
            </a:r>
            <a:r>
              <a:rPr lang="pt-BR" sz="900">
                <a:solidFill>
                  <a:schemeClr val="dk1"/>
                </a:solidFill>
              </a:rPr>
              <a:t> </a:t>
            </a:r>
            <a:r>
              <a:rPr lang="pt-BR" sz="900">
                <a:solidFill>
                  <a:schemeClr val="dk1"/>
                </a:solidFill>
                <a:highlight>
                  <a:srgbClr val="FFF0F0"/>
                </a:highlight>
              </a:rPr>
              <a:t>"fazendo algo da folha </a:t>
            </a:r>
            <a:r>
              <a:rPr lang="pt-BR" sz="900">
                <a:solidFill>
                  <a:schemeClr val="dk1"/>
                </a:solidFill>
                <a:highlight>
                  <a:srgbClr val="EEEEEE"/>
                </a:highlight>
              </a:rPr>
              <a:t>{</a:t>
            </a:r>
            <a:r>
              <a:rPr lang="pt-BR" sz="900">
                <a:solidFill>
                  <a:srgbClr val="996633"/>
                </a:solidFill>
              </a:rPr>
              <a:t>$this</a:t>
            </a:r>
            <a:r>
              <a:rPr lang="pt-BR" sz="900">
                <a:solidFill>
                  <a:srgbClr val="333333"/>
                </a:solidFill>
              </a:rPr>
              <a:t>-&gt;</a:t>
            </a:r>
            <a:r>
              <a:rPr lang="pt-BR" sz="900">
                <a:solidFill>
                  <a:srgbClr val="0000CC"/>
                </a:solidFill>
              </a:rPr>
              <a:t>indice</a:t>
            </a:r>
            <a:r>
              <a:rPr lang="pt-BR" sz="900">
                <a:solidFill>
                  <a:schemeClr val="dk1"/>
                </a:solidFill>
                <a:highlight>
                  <a:srgbClr val="EEEEEE"/>
                </a:highlight>
              </a:rPr>
              <a:t>}</a:t>
            </a:r>
            <a:r>
              <a:rPr lang="pt-BR" sz="900">
                <a:solidFill>
                  <a:schemeClr val="dk1"/>
                </a:solidFill>
                <a:highlight>
                  <a:srgbClr val="FFF0F0"/>
                </a:highlight>
              </a:rPr>
              <a:t> &lt;/br&gt;"</a:t>
            </a:r>
            <a:r>
              <a:rPr lang="pt-BR" sz="900">
                <a:solidFill>
                  <a:srgbClr val="333333"/>
                </a:solidFill>
              </a:rPr>
              <a:t>.</a:t>
            </a:r>
            <a:r>
              <a:rPr lang="pt-BR" sz="900">
                <a:solidFill>
                  <a:schemeClr val="dk1"/>
                </a:solidFill>
              </a:rPr>
              <a:t>PHP_EOL;</a:t>
            </a:r>
            <a:endParaRPr sz="900">
              <a:solidFill>
                <a:schemeClr val="dk1"/>
              </a:solidFill>
            </a:endParaRPr>
          </a:p>
          <a:p>
            <a:pPr indent="0" lvl="0" marL="0" rtl="0" algn="l">
              <a:lnSpc>
                <a:spcPct val="100000"/>
              </a:lnSpc>
              <a:spcBef>
                <a:spcPts val="0"/>
              </a:spcBef>
              <a:spcAft>
                <a:spcPts val="0"/>
              </a:spcAft>
              <a:buNone/>
            </a:pPr>
            <a:r>
              <a:rPr lang="pt-BR" sz="900">
                <a:solidFill>
                  <a:schemeClr val="dk1"/>
                </a:solidFill>
              </a:rPr>
              <a:t>    }</a:t>
            </a:r>
            <a:endParaRPr sz="900">
              <a:solidFill>
                <a:schemeClr val="dk1"/>
              </a:solidFill>
            </a:endParaRPr>
          </a:p>
          <a:p>
            <a:pPr indent="0" lvl="0" marL="0" rtl="0" algn="l">
              <a:lnSpc>
                <a:spcPct val="100000"/>
              </a:lnSpc>
              <a:spcBef>
                <a:spcPts val="0"/>
              </a:spcBef>
              <a:spcAft>
                <a:spcPts val="0"/>
              </a:spcAft>
              <a:buNone/>
            </a:pPr>
            <a:r>
              <a:t/>
            </a:r>
            <a:endParaRPr sz="900">
              <a:solidFill>
                <a:schemeClr val="dk1"/>
              </a:solidFill>
            </a:endParaRPr>
          </a:p>
          <a:p>
            <a:pPr indent="0" lvl="0" marL="0" rtl="0" algn="l">
              <a:lnSpc>
                <a:spcPct val="100000"/>
              </a:lnSpc>
              <a:spcBef>
                <a:spcPts val="0"/>
              </a:spcBef>
              <a:spcAft>
                <a:spcPts val="0"/>
              </a:spcAft>
              <a:buNone/>
            </a:pPr>
            <a:r>
              <a:rPr lang="pt-BR" sz="900">
                <a:solidFill>
                  <a:schemeClr val="dk1"/>
                </a:solidFill>
              </a:rPr>
              <a:t>}</a:t>
            </a:r>
            <a:endParaRPr sz="900">
              <a:solidFill>
                <a:schemeClr val="dk1"/>
              </a:solidFill>
            </a:endParaRPr>
          </a:p>
          <a:p>
            <a:pPr indent="0" lvl="0" marL="0" rtl="0" algn="l">
              <a:lnSpc>
                <a:spcPct val="100000"/>
              </a:lnSpc>
              <a:spcBef>
                <a:spcPts val="0"/>
              </a:spcBef>
              <a:spcAft>
                <a:spcPts val="0"/>
              </a:spcAft>
              <a:buNone/>
            </a:pPr>
            <a:r>
              <a:t/>
            </a:r>
            <a:endParaRPr sz="900">
              <a:solidFill>
                <a:schemeClr val="dk1"/>
              </a:solidFill>
            </a:endParaRPr>
          </a:p>
          <a:p>
            <a:pPr indent="0" lvl="0" marL="0" rtl="0" algn="l">
              <a:lnSpc>
                <a:spcPct val="100000"/>
              </a:lnSpc>
              <a:spcBef>
                <a:spcPts val="0"/>
              </a:spcBef>
              <a:spcAft>
                <a:spcPts val="0"/>
              </a:spcAft>
              <a:buNone/>
            </a:pPr>
            <a:r>
              <a:rPr lang="pt-BR" sz="900">
                <a:solidFill>
                  <a:schemeClr val="dk1"/>
                </a:solidFill>
              </a:rPr>
              <a:t>//trocar para componenteRaiz</a:t>
            </a:r>
            <a:endParaRPr sz="900">
              <a:solidFill>
                <a:schemeClr val="dk1"/>
              </a:solidFill>
            </a:endParaRPr>
          </a:p>
          <a:p>
            <a:pPr indent="0" lvl="0" marL="0" rtl="0" algn="l">
              <a:lnSpc>
                <a:spcPct val="100000"/>
              </a:lnSpc>
              <a:spcBef>
                <a:spcPts val="0"/>
              </a:spcBef>
              <a:spcAft>
                <a:spcPts val="0"/>
              </a:spcAft>
              <a:buNone/>
            </a:pPr>
            <a:r>
              <a:rPr lang="pt-BR" sz="900">
                <a:solidFill>
                  <a:srgbClr val="996633"/>
                </a:solidFill>
              </a:rPr>
              <a:t>$compositeRaiz</a:t>
            </a:r>
            <a:r>
              <a:rPr lang="pt-BR" sz="900">
                <a:solidFill>
                  <a:schemeClr val="dk1"/>
                </a:solidFill>
              </a:rPr>
              <a:t> </a:t>
            </a:r>
            <a:r>
              <a:rPr lang="pt-BR" sz="900">
                <a:solidFill>
                  <a:srgbClr val="333333"/>
                </a:solidFill>
              </a:rPr>
              <a:t>=</a:t>
            </a:r>
            <a:r>
              <a:rPr lang="pt-BR" sz="900">
                <a:solidFill>
                  <a:schemeClr val="dk1"/>
                </a:solidFill>
              </a:rPr>
              <a:t> </a:t>
            </a:r>
            <a:r>
              <a:rPr b="1" lang="pt-BR" sz="900">
                <a:solidFill>
                  <a:srgbClr val="008800"/>
                </a:solidFill>
              </a:rPr>
              <a:t>new</a:t>
            </a:r>
            <a:r>
              <a:rPr lang="pt-BR" sz="900">
                <a:solidFill>
                  <a:schemeClr val="dk1"/>
                </a:solidFill>
              </a:rPr>
              <a:t> Composite();</a:t>
            </a:r>
            <a:endParaRPr sz="900">
              <a:solidFill>
                <a:schemeClr val="dk1"/>
              </a:solidFill>
            </a:endParaRPr>
          </a:p>
          <a:p>
            <a:pPr indent="0" lvl="0" marL="0" rtl="0" algn="l">
              <a:lnSpc>
                <a:spcPct val="100000"/>
              </a:lnSpc>
              <a:spcBef>
                <a:spcPts val="0"/>
              </a:spcBef>
              <a:spcAft>
                <a:spcPts val="0"/>
              </a:spcAft>
              <a:buNone/>
            </a:pPr>
            <a:r>
              <a:rPr lang="pt-BR" sz="900">
                <a:solidFill>
                  <a:srgbClr val="996633"/>
                </a:solidFill>
              </a:rPr>
              <a:t>$compositeRaiz</a:t>
            </a:r>
            <a:r>
              <a:rPr lang="pt-BR" sz="900">
                <a:solidFill>
                  <a:srgbClr val="333333"/>
                </a:solidFill>
              </a:rPr>
              <a:t>-&gt;</a:t>
            </a:r>
            <a:r>
              <a:rPr lang="pt-BR" sz="900">
                <a:solidFill>
                  <a:srgbClr val="0000CC"/>
                </a:solidFill>
              </a:rPr>
              <a:t>adicionar</a:t>
            </a:r>
            <a:r>
              <a:rPr lang="pt-BR" sz="900">
                <a:solidFill>
                  <a:schemeClr val="dk1"/>
                </a:solidFill>
              </a:rPr>
              <a:t>(</a:t>
            </a:r>
            <a:r>
              <a:rPr b="1" lang="pt-BR" sz="900">
                <a:solidFill>
                  <a:srgbClr val="008800"/>
                </a:solidFill>
              </a:rPr>
              <a:t>new</a:t>
            </a:r>
            <a:r>
              <a:rPr lang="pt-BR" sz="900">
                <a:solidFill>
                  <a:schemeClr val="dk1"/>
                </a:solidFill>
              </a:rPr>
              <a:t> Folha(</a:t>
            </a:r>
            <a:r>
              <a:rPr b="1" lang="pt-BR" sz="900">
                <a:solidFill>
                  <a:srgbClr val="0000DD"/>
                </a:solidFill>
              </a:rPr>
              <a:t>1</a:t>
            </a:r>
            <a:r>
              <a:rPr lang="pt-BR" sz="900">
                <a:solidFill>
                  <a:schemeClr val="dk1"/>
                </a:solidFill>
              </a:rPr>
              <a:t>), </a:t>
            </a:r>
            <a:r>
              <a:rPr b="1" lang="pt-BR" sz="900">
                <a:solidFill>
                  <a:srgbClr val="008800"/>
                </a:solidFill>
              </a:rPr>
              <a:t>new</a:t>
            </a:r>
            <a:r>
              <a:rPr lang="pt-BR" sz="900">
                <a:solidFill>
                  <a:schemeClr val="dk1"/>
                </a:solidFill>
              </a:rPr>
              <a:t> Folha(</a:t>
            </a:r>
            <a:r>
              <a:rPr b="1" lang="pt-BR" sz="900">
                <a:solidFill>
                  <a:srgbClr val="0000DD"/>
                </a:solidFill>
              </a:rPr>
              <a:t>2</a:t>
            </a:r>
            <a:r>
              <a:rPr lang="pt-BR" sz="900">
                <a:solidFill>
                  <a:schemeClr val="dk1"/>
                </a:solidFill>
              </a:rPr>
              <a:t>), </a:t>
            </a:r>
            <a:r>
              <a:rPr b="1" lang="pt-BR" sz="900">
                <a:solidFill>
                  <a:srgbClr val="008800"/>
                </a:solidFill>
              </a:rPr>
              <a:t>new</a:t>
            </a:r>
            <a:r>
              <a:rPr lang="pt-BR" sz="900">
                <a:solidFill>
                  <a:schemeClr val="dk1"/>
                </a:solidFill>
              </a:rPr>
              <a:t> Folha(</a:t>
            </a:r>
            <a:r>
              <a:rPr b="1" lang="pt-BR" sz="900">
                <a:solidFill>
                  <a:srgbClr val="0000DD"/>
                </a:solidFill>
              </a:rPr>
              <a:t>3</a:t>
            </a:r>
            <a:r>
              <a:rPr lang="pt-BR" sz="900">
                <a:solidFill>
                  <a:schemeClr val="dk1"/>
                </a:solidFill>
              </a:rPr>
              <a:t>));</a:t>
            </a:r>
            <a:endParaRPr sz="900">
              <a:solidFill>
                <a:schemeClr val="dk1"/>
              </a:solidFill>
            </a:endParaRPr>
          </a:p>
          <a:p>
            <a:pPr indent="0" lvl="0" marL="0" rtl="0" algn="l">
              <a:lnSpc>
                <a:spcPct val="100000"/>
              </a:lnSpc>
              <a:spcBef>
                <a:spcPts val="0"/>
              </a:spcBef>
              <a:spcAft>
                <a:spcPts val="0"/>
              </a:spcAft>
              <a:buNone/>
            </a:pPr>
            <a:r>
              <a:rPr lang="pt-BR" sz="900">
                <a:solidFill>
                  <a:srgbClr val="996633"/>
                </a:solidFill>
              </a:rPr>
              <a:t>$compositeIntermediario</a:t>
            </a:r>
            <a:r>
              <a:rPr lang="pt-BR" sz="900">
                <a:solidFill>
                  <a:schemeClr val="dk1"/>
                </a:solidFill>
              </a:rPr>
              <a:t> </a:t>
            </a:r>
            <a:r>
              <a:rPr lang="pt-BR" sz="900">
                <a:solidFill>
                  <a:srgbClr val="333333"/>
                </a:solidFill>
              </a:rPr>
              <a:t>=</a:t>
            </a:r>
            <a:r>
              <a:rPr lang="pt-BR" sz="900">
                <a:solidFill>
                  <a:schemeClr val="dk1"/>
                </a:solidFill>
              </a:rPr>
              <a:t> </a:t>
            </a:r>
            <a:r>
              <a:rPr b="1" lang="pt-BR" sz="900">
                <a:solidFill>
                  <a:srgbClr val="008800"/>
                </a:solidFill>
              </a:rPr>
              <a:t>new</a:t>
            </a:r>
            <a:r>
              <a:rPr lang="pt-BR" sz="900">
                <a:solidFill>
                  <a:schemeClr val="dk1"/>
                </a:solidFill>
              </a:rPr>
              <a:t> Composite();</a:t>
            </a:r>
            <a:endParaRPr sz="900">
              <a:solidFill>
                <a:schemeClr val="dk1"/>
              </a:solidFill>
            </a:endParaRPr>
          </a:p>
          <a:p>
            <a:pPr indent="0" lvl="0" marL="0" rtl="0" algn="l">
              <a:lnSpc>
                <a:spcPct val="100000"/>
              </a:lnSpc>
              <a:spcBef>
                <a:spcPts val="0"/>
              </a:spcBef>
              <a:spcAft>
                <a:spcPts val="0"/>
              </a:spcAft>
              <a:buNone/>
            </a:pPr>
            <a:r>
              <a:rPr lang="pt-BR" sz="900">
                <a:solidFill>
                  <a:srgbClr val="996633"/>
                </a:solidFill>
              </a:rPr>
              <a:t>$compositeIntermediario</a:t>
            </a:r>
            <a:r>
              <a:rPr lang="pt-BR" sz="900">
                <a:solidFill>
                  <a:srgbClr val="333333"/>
                </a:solidFill>
              </a:rPr>
              <a:t>-&gt;</a:t>
            </a:r>
            <a:r>
              <a:rPr lang="pt-BR" sz="900">
                <a:solidFill>
                  <a:srgbClr val="0000CC"/>
                </a:solidFill>
              </a:rPr>
              <a:t>adicionar</a:t>
            </a:r>
            <a:r>
              <a:rPr lang="pt-BR" sz="900">
                <a:solidFill>
                  <a:schemeClr val="dk1"/>
                </a:solidFill>
              </a:rPr>
              <a:t>(</a:t>
            </a:r>
            <a:r>
              <a:rPr b="1" lang="pt-BR" sz="900">
                <a:solidFill>
                  <a:srgbClr val="008800"/>
                </a:solidFill>
              </a:rPr>
              <a:t>new</a:t>
            </a:r>
            <a:r>
              <a:rPr lang="pt-BR" sz="900">
                <a:solidFill>
                  <a:schemeClr val="dk1"/>
                </a:solidFill>
              </a:rPr>
              <a:t> Folha(</a:t>
            </a:r>
            <a:r>
              <a:rPr b="1" lang="pt-BR" sz="900">
                <a:solidFill>
                  <a:srgbClr val="0000DD"/>
                </a:solidFill>
              </a:rPr>
              <a:t>4</a:t>
            </a:r>
            <a:r>
              <a:rPr lang="pt-BR" sz="900">
                <a:solidFill>
                  <a:schemeClr val="dk1"/>
                </a:solidFill>
              </a:rPr>
              <a:t>));</a:t>
            </a:r>
            <a:endParaRPr sz="900">
              <a:solidFill>
                <a:schemeClr val="dk1"/>
              </a:solidFill>
            </a:endParaRPr>
          </a:p>
          <a:p>
            <a:pPr indent="0" lvl="0" marL="0" rtl="0" algn="l">
              <a:lnSpc>
                <a:spcPct val="100000"/>
              </a:lnSpc>
              <a:spcBef>
                <a:spcPts val="0"/>
              </a:spcBef>
              <a:spcAft>
                <a:spcPts val="0"/>
              </a:spcAft>
              <a:buNone/>
            </a:pPr>
            <a:r>
              <a:rPr lang="pt-BR" sz="900">
                <a:solidFill>
                  <a:srgbClr val="996633"/>
                </a:solidFill>
              </a:rPr>
              <a:t>$compositeRaiz</a:t>
            </a:r>
            <a:r>
              <a:rPr lang="pt-BR" sz="900">
                <a:solidFill>
                  <a:srgbClr val="333333"/>
                </a:solidFill>
              </a:rPr>
              <a:t>-&gt;</a:t>
            </a:r>
            <a:r>
              <a:rPr lang="pt-BR" sz="900">
                <a:solidFill>
                  <a:srgbClr val="0000CC"/>
                </a:solidFill>
              </a:rPr>
              <a:t>adicionar</a:t>
            </a:r>
            <a:r>
              <a:rPr lang="pt-BR" sz="900">
                <a:solidFill>
                  <a:schemeClr val="dk1"/>
                </a:solidFill>
              </a:rPr>
              <a:t>(</a:t>
            </a:r>
            <a:r>
              <a:rPr lang="pt-BR" sz="900">
                <a:solidFill>
                  <a:srgbClr val="996633"/>
                </a:solidFill>
              </a:rPr>
              <a:t>$compositeIntermediario</a:t>
            </a:r>
            <a:r>
              <a:rPr lang="pt-BR" sz="900">
                <a:solidFill>
                  <a:schemeClr val="dk1"/>
                </a:solidFill>
              </a:rPr>
              <a:t>);</a:t>
            </a:r>
            <a:endParaRPr sz="900">
              <a:solidFill>
                <a:schemeClr val="dk1"/>
              </a:solidFill>
            </a:endParaRPr>
          </a:p>
          <a:p>
            <a:pPr indent="0" lvl="0" marL="0" rtl="0" algn="l">
              <a:lnSpc>
                <a:spcPct val="100000"/>
              </a:lnSpc>
              <a:spcBef>
                <a:spcPts val="0"/>
              </a:spcBef>
              <a:spcAft>
                <a:spcPts val="0"/>
              </a:spcAft>
              <a:buNone/>
            </a:pPr>
            <a:r>
              <a:rPr lang="pt-BR" sz="900">
                <a:solidFill>
                  <a:srgbClr val="996633"/>
                </a:solidFill>
              </a:rPr>
              <a:t>$compositeRaiz</a:t>
            </a:r>
            <a:r>
              <a:rPr lang="pt-BR" sz="900">
                <a:solidFill>
                  <a:srgbClr val="333333"/>
                </a:solidFill>
              </a:rPr>
              <a:t>-&gt;</a:t>
            </a:r>
            <a:r>
              <a:rPr lang="pt-BR" sz="900">
                <a:solidFill>
                  <a:srgbClr val="0000CC"/>
                </a:solidFill>
              </a:rPr>
              <a:t>fazerAlgo</a:t>
            </a:r>
            <a:r>
              <a:rPr lang="pt-BR" sz="900">
                <a:solidFill>
                  <a:schemeClr val="dk1"/>
                </a:solidFill>
              </a:rPr>
              <a:t>();</a:t>
            </a:r>
            <a:endParaRPr sz="900">
              <a:solidFill>
                <a:schemeClr val="dk1"/>
              </a:solidFill>
            </a:endParaRPr>
          </a:p>
        </p:txBody>
      </p:sp>
      <p:pic>
        <p:nvPicPr>
          <p:cNvPr id="4167" name="Google Shape;4167;p520"/>
          <p:cNvPicPr preferRelativeResize="0"/>
          <p:nvPr/>
        </p:nvPicPr>
        <p:blipFill>
          <a:blip r:embed="rId3">
            <a:alphaModFix/>
          </a:blip>
          <a:stretch>
            <a:fillRect/>
          </a:stretch>
        </p:blipFill>
        <p:spPr>
          <a:xfrm>
            <a:off x="5023575" y="1623950"/>
            <a:ext cx="3695700" cy="2362200"/>
          </a:xfrm>
          <a:prstGeom prst="rect">
            <a:avLst/>
          </a:prstGeom>
          <a:noFill/>
          <a:ln>
            <a:noFill/>
          </a:ln>
        </p:spPr>
      </p:pic>
    </p:spTree>
  </p:cSld>
  <p:clrMapOvr>
    <a:masterClrMapping/>
  </p:clrMapOvr>
</p:sld>
</file>

<file path=ppt/slides/slide5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1" name="Shape 4171"/>
        <p:cNvGrpSpPr/>
        <p:nvPr/>
      </p:nvGrpSpPr>
      <p:grpSpPr>
        <a:xfrm>
          <a:off x="0" y="0"/>
          <a:ext cx="0" cy="0"/>
          <a:chOff x="0" y="0"/>
          <a:chExt cx="0" cy="0"/>
        </a:xfrm>
      </p:grpSpPr>
      <p:sp>
        <p:nvSpPr>
          <p:cNvPr id="4172" name="Google Shape;4172;p5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Composite (exemplo - parte 1)</a:t>
            </a:r>
            <a:endParaRPr/>
          </a:p>
        </p:txBody>
      </p:sp>
      <p:sp>
        <p:nvSpPr>
          <p:cNvPr id="4173" name="Google Shape;4173;p521"/>
          <p:cNvSpPr txBox="1"/>
          <p:nvPr/>
        </p:nvSpPr>
        <p:spPr>
          <a:xfrm>
            <a:off x="438325" y="1070325"/>
            <a:ext cx="4983000" cy="40167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pt-BR" sz="900">
                <a:solidFill>
                  <a:srgbClr val="008800"/>
                </a:solidFill>
              </a:rPr>
              <a:t>interface</a:t>
            </a:r>
            <a:r>
              <a:rPr lang="pt-BR" sz="900">
                <a:solidFill>
                  <a:schemeClr val="dk1"/>
                </a:solidFill>
              </a:rPr>
              <a:t> Recurso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public</a:t>
            </a:r>
            <a:r>
              <a:rPr lang="pt-BR" sz="900">
                <a:solidFill>
                  <a:schemeClr val="dk1"/>
                </a:solidFill>
              </a:rPr>
              <a:t> </a:t>
            </a:r>
            <a:r>
              <a:rPr b="1" lang="pt-BR" sz="900">
                <a:solidFill>
                  <a:srgbClr val="008800"/>
                </a:solidFill>
              </a:rPr>
              <a:t>function</a:t>
            </a:r>
            <a:r>
              <a:rPr lang="pt-BR" sz="900">
                <a:solidFill>
                  <a:schemeClr val="dk1"/>
                </a:solidFill>
              </a:rPr>
              <a:t> </a:t>
            </a:r>
            <a:r>
              <a:rPr b="1" lang="pt-BR" sz="900">
                <a:solidFill>
                  <a:srgbClr val="0066BB"/>
                </a:solidFill>
              </a:rPr>
              <a:t>getNome</a:t>
            </a:r>
            <a:r>
              <a:rPr lang="pt-BR" sz="900">
                <a:solidFill>
                  <a:schemeClr val="dk1"/>
                </a:solidFill>
              </a:rPr>
              <a:t>()</a:t>
            </a:r>
            <a:r>
              <a:rPr lang="pt-BR" sz="900">
                <a:solidFill>
                  <a:srgbClr val="333333"/>
                </a:solidFill>
              </a:rPr>
              <a:t>:</a:t>
            </a:r>
            <a:r>
              <a:rPr lang="pt-BR" sz="900">
                <a:solidFill>
                  <a:schemeClr val="dk1"/>
                </a:solidFill>
              </a:rPr>
              <a:t>  string;</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public</a:t>
            </a:r>
            <a:r>
              <a:rPr lang="pt-BR" sz="900">
                <a:solidFill>
                  <a:schemeClr val="dk1"/>
                </a:solidFill>
              </a:rPr>
              <a:t> </a:t>
            </a:r>
            <a:r>
              <a:rPr b="1" lang="pt-BR" sz="900">
                <a:solidFill>
                  <a:srgbClr val="008800"/>
                </a:solidFill>
              </a:rPr>
              <a:t>function</a:t>
            </a:r>
            <a:r>
              <a:rPr lang="pt-BR" sz="900">
                <a:solidFill>
                  <a:schemeClr val="dk1"/>
                </a:solidFill>
              </a:rPr>
              <a:t> </a:t>
            </a:r>
            <a:r>
              <a:rPr b="1" lang="pt-BR" sz="900">
                <a:solidFill>
                  <a:srgbClr val="0066BB"/>
                </a:solidFill>
              </a:rPr>
              <a:t>getCustoTotal</a:t>
            </a:r>
            <a:r>
              <a:rPr lang="pt-BR" sz="900">
                <a:solidFill>
                  <a:schemeClr val="dk1"/>
                </a:solidFill>
              </a:rPr>
              <a:t>()</a:t>
            </a:r>
            <a:r>
              <a:rPr lang="pt-BR" sz="900">
                <a:solidFill>
                  <a:srgbClr val="333333"/>
                </a:solidFill>
              </a:rPr>
              <a:t>:</a:t>
            </a:r>
            <a:r>
              <a:rPr lang="pt-BR" sz="900">
                <a:solidFill>
                  <a:schemeClr val="dk1"/>
                </a:solidFill>
              </a:rPr>
              <a:t> float;</a:t>
            </a:r>
            <a:endParaRPr sz="900">
              <a:solidFill>
                <a:schemeClr val="dk1"/>
              </a:solidFill>
            </a:endParaRPr>
          </a:p>
          <a:p>
            <a:pPr indent="0" lvl="0" marL="0" rtl="0" algn="l">
              <a:spcBef>
                <a:spcPts val="0"/>
              </a:spcBef>
              <a:spcAft>
                <a:spcPts val="0"/>
              </a:spcAft>
              <a:buNone/>
            </a:pPr>
            <a:r>
              <a:rPr lang="pt-BR" sz="900">
                <a:solidFill>
                  <a:schemeClr val="dk1"/>
                </a:solidFill>
              </a:rPr>
              <a:t>}</a:t>
            </a:r>
            <a:endParaRPr sz="900">
              <a:solidFill>
                <a:schemeClr val="dk1"/>
              </a:solidFill>
            </a:endParaRPr>
          </a:p>
          <a:p>
            <a:pPr indent="0" lvl="0" marL="0" rtl="0" algn="l">
              <a:spcBef>
                <a:spcPts val="0"/>
              </a:spcBef>
              <a:spcAft>
                <a:spcPts val="0"/>
              </a:spcAft>
              <a:buNone/>
            </a:pPr>
            <a:r>
              <a:t/>
            </a:r>
            <a:endParaRPr sz="900">
              <a:solidFill>
                <a:schemeClr val="dk1"/>
              </a:solidFill>
            </a:endParaRPr>
          </a:p>
          <a:p>
            <a:pPr indent="0" lvl="0" marL="0" rtl="0" algn="l">
              <a:spcBef>
                <a:spcPts val="0"/>
              </a:spcBef>
              <a:spcAft>
                <a:spcPts val="0"/>
              </a:spcAft>
              <a:buNone/>
            </a:pPr>
            <a:r>
              <a:rPr b="1" lang="pt-BR" sz="900">
                <a:solidFill>
                  <a:srgbClr val="008800"/>
                </a:solidFill>
              </a:rPr>
              <a:t>class</a:t>
            </a:r>
            <a:r>
              <a:rPr lang="pt-BR" sz="900">
                <a:solidFill>
                  <a:schemeClr val="dk1"/>
                </a:solidFill>
              </a:rPr>
              <a:t> </a:t>
            </a:r>
            <a:r>
              <a:rPr b="1" lang="pt-BR" sz="900">
                <a:solidFill>
                  <a:srgbClr val="BB0066"/>
                </a:solidFill>
              </a:rPr>
              <a:t>Departamento</a:t>
            </a:r>
            <a:r>
              <a:rPr lang="pt-BR" sz="900">
                <a:solidFill>
                  <a:schemeClr val="dk1"/>
                </a:solidFill>
              </a:rPr>
              <a:t> </a:t>
            </a:r>
            <a:r>
              <a:rPr b="1" lang="pt-BR" sz="900">
                <a:solidFill>
                  <a:srgbClr val="008800"/>
                </a:solidFill>
              </a:rPr>
              <a:t>implements</a:t>
            </a:r>
            <a:r>
              <a:rPr lang="pt-BR" sz="900">
                <a:solidFill>
                  <a:schemeClr val="dk1"/>
                </a:solidFill>
              </a:rPr>
              <a:t> Recurso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private</a:t>
            </a:r>
            <a:r>
              <a:rPr lang="pt-BR" sz="900">
                <a:solidFill>
                  <a:schemeClr val="dk1"/>
                </a:solidFill>
              </a:rPr>
              <a:t> string </a:t>
            </a:r>
            <a:r>
              <a:rPr lang="pt-BR" sz="900">
                <a:solidFill>
                  <a:srgbClr val="996633"/>
                </a:solidFill>
              </a:rPr>
              <a:t>$nome</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private</a:t>
            </a:r>
            <a:r>
              <a:rPr lang="pt-BR" sz="900">
                <a:solidFill>
                  <a:schemeClr val="dk1"/>
                </a:solidFill>
              </a:rPr>
              <a:t> \SplObjectStorage </a:t>
            </a:r>
            <a:r>
              <a:rPr lang="pt-BR" sz="900">
                <a:solidFill>
                  <a:srgbClr val="996633"/>
                </a:solidFill>
              </a:rPr>
              <a:t>$recursos</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public</a:t>
            </a:r>
            <a:r>
              <a:rPr lang="pt-BR" sz="900">
                <a:solidFill>
                  <a:schemeClr val="dk1"/>
                </a:solidFill>
              </a:rPr>
              <a:t> </a:t>
            </a:r>
            <a:r>
              <a:rPr b="1" lang="pt-BR" sz="900">
                <a:solidFill>
                  <a:srgbClr val="008800"/>
                </a:solidFill>
              </a:rPr>
              <a:t>function</a:t>
            </a:r>
            <a:r>
              <a:rPr lang="pt-BR" sz="900">
                <a:solidFill>
                  <a:schemeClr val="dk1"/>
                </a:solidFill>
              </a:rPr>
              <a:t> </a:t>
            </a:r>
            <a:r>
              <a:rPr b="1" lang="pt-BR" sz="900">
                <a:solidFill>
                  <a:srgbClr val="0066BB"/>
                </a:solidFill>
              </a:rPr>
              <a:t>__construct</a:t>
            </a:r>
            <a:r>
              <a:rPr lang="pt-BR" sz="900">
                <a:solidFill>
                  <a:schemeClr val="dk1"/>
                </a:solidFill>
              </a:rPr>
              <a:t>(string </a:t>
            </a:r>
            <a:r>
              <a:rPr lang="pt-BR" sz="900">
                <a:solidFill>
                  <a:srgbClr val="996633"/>
                </a:solidFill>
              </a:rPr>
              <a:t>$nome</a:t>
            </a: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        </a:t>
            </a:r>
            <a:r>
              <a:rPr lang="pt-BR" sz="900">
                <a:solidFill>
                  <a:srgbClr val="996633"/>
                </a:solidFill>
              </a:rPr>
              <a:t>$this</a:t>
            </a:r>
            <a:r>
              <a:rPr lang="pt-BR" sz="900">
                <a:solidFill>
                  <a:srgbClr val="333333"/>
                </a:solidFill>
              </a:rPr>
              <a:t>-&gt;</a:t>
            </a:r>
            <a:r>
              <a:rPr lang="pt-BR" sz="900">
                <a:solidFill>
                  <a:srgbClr val="0000CC"/>
                </a:solidFill>
              </a:rPr>
              <a:t>recursos</a:t>
            </a:r>
            <a:r>
              <a:rPr lang="pt-BR" sz="900">
                <a:solidFill>
                  <a:schemeClr val="dk1"/>
                </a:solidFill>
              </a:rPr>
              <a:t> </a:t>
            </a:r>
            <a:r>
              <a:rPr lang="pt-BR" sz="900">
                <a:solidFill>
                  <a:srgbClr val="333333"/>
                </a:solidFill>
              </a:rPr>
              <a:t>=</a:t>
            </a:r>
            <a:r>
              <a:rPr lang="pt-BR" sz="900">
                <a:solidFill>
                  <a:schemeClr val="dk1"/>
                </a:solidFill>
              </a:rPr>
              <a:t> </a:t>
            </a:r>
            <a:r>
              <a:rPr b="1" lang="pt-BR" sz="900">
                <a:solidFill>
                  <a:srgbClr val="008800"/>
                </a:solidFill>
              </a:rPr>
              <a:t>new</a:t>
            </a:r>
            <a:r>
              <a:rPr lang="pt-BR" sz="900">
                <a:solidFill>
                  <a:schemeClr val="dk1"/>
                </a:solidFill>
              </a:rPr>
              <a:t> \SplObjectStorage();</a:t>
            </a:r>
            <a:endParaRPr sz="900">
              <a:solidFill>
                <a:schemeClr val="dk1"/>
              </a:solidFill>
            </a:endParaRPr>
          </a:p>
          <a:p>
            <a:pPr indent="0" lvl="0" marL="0" rtl="0" algn="l">
              <a:spcBef>
                <a:spcPts val="0"/>
              </a:spcBef>
              <a:spcAft>
                <a:spcPts val="0"/>
              </a:spcAft>
              <a:buNone/>
            </a:pPr>
            <a:r>
              <a:rPr lang="pt-BR" sz="900">
                <a:solidFill>
                  <a:schemeClr val="dk1"/>
                </a:solidFill>
              </a:rPr>
              <a:t>        </a:t>
            </a:r>
            <a:r>
              <a:rPr lang="pt-BR" sz="900">
                <a:solidFill>
                  <a:srgbClr val="996633"/>
                </a:solidFill>
              </a:rPr>
              <a:t>$this</a:t>
            </a:r>
            <a:r>
              <a:rPr lang="pt-BR" sz="900">
                <a:solidFill>
                  <a:srgbClr val="333333"/>
                </a:solidFill>
              </a:rPr>
              <a:t>-&gt;</a:t>
            </a:r>
            <a:r>
              <a:rPr lang="pt-BR" sz="900">
                <a:solidFill>
                  <a:srgbClr val="0000CC"/>
                </a:solidFill>
              </a:rPr>
              <a:t>nome</a:t>
            </a:r>
            <a:r>
              <a:rPr lang="pt-BR" sz="900">
                <a:solidFill>
                  <a:schemeClr val="dk1"/>
                </a:solidFill>
              </a:rPr>
              <a:t> </a:t>
            </a:r>
            <a:r>
              <a:rPr lang="pt-BR" sz="900">
                <a:solidFill>
                  <a:srgbClr val="333333"/>
                </a:solidFill>
              </a:rPr>
              <a:t>=</a:t>
            </a:r>
            <a:r>
              <a:rPr lang="pt-BR" sz="900">
                <a:solidFill>
                  <a:schemeClr val="dk1"/>
                </a:solidFill>
              </a:rPr>
              <a:t> </a:t>
            </a:r>
            <a:r>
              <a:rPr lang="pt-BR" sz="900">
                <a:solidFill>
                  <a:srgbClr val="996633"/>
                </a:solidFill>
              </a:rPr>
              <a:t>$nome</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public</a:t>
            </a:r>
            <a:r>
              <a:rPr lang="pt-BR" sz="900">
                <a:solidFill>
                  <a:schemeClr val="dk1"/>
                </a:solidFill>
              </a:rPr>
              <a:t> </a:t>
            </a:r>
            <a:r>
              <a:rPr b="1" lang="pt-BR" sz="900">
                <a:solidFill>
                  <a:srgbClr val="008800"/>
                </a:solidFill>
              </a:rPr>
              <a:t>function</a:t>
            </a:r>
            <a:r>
              <a:rPr lang="pt-BR" sz="900">
                <a:solidFill>
                  <a:schemeClr val="dk1"/>
                </a:solidFill>
              </a:rPr>
              <a:t> </a:t>
            </a:r>
            <a:r>
              <a:rPr b="1" lang="pt-BR" sz="900">
                <a:solidFill>
                  <a:srgbClr val="0066BB"/>
                </a:solidFill>
              </a:rPr>
              <a:t>getNome</a:t>
            </a:r>
            <a:r>
              <a:rPr lang="pt-BR" sz="900">
                <a:solidFill>
                  <a:schemeClr val="dk1"/>
                </a:solidFill>
              </a:rPr>
              <a:t>()</a:t>
            </a:r>
            <a:r>
              <a:rPr lang="pt-BR" sz="900">
                <a:solidFill>
                  <a:srgbClr val="333333"/>
                </a:solidFill>
              </a:rPr>
              <a:t>:</a:t>
            </a:r>
            <a:r>
              <a:rPr lang="pt-BR" sz="900">
                <a:solidFill>
                  <a:schemeClr val="dk1"/>
                </a:solidFill>
              </a:rPr>
              <a:t> string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return</a:t>
            </a:r>
            <a:r>
              <a:rPr lang="pt-BR" sz="900">
                <a:solidFill>
                  <a:schemeClr val="dk1"/>
                </a:solidFill>
              </a:rPr>
              <a:t> </a:t>
            </a:r>
            <a:r>
              <a:rPr lang="pt-BR" sz="900">
                <a:solidFill>
                  <a:srgbClr val="996633"/>
                </a:solidFill>
              </a:rPr>
              <a:t>$this</a:t>
            </a:r>
            <a:r>
              <a:rPr lang="pt-BR" sz="900">
                <a:solidFill>
                  <a:srgbClr val="333333"/>
                </a:solidFill>
              </a:rPr>
              <a:t>-&gt;</a:t>
            </a:r>
            <a:r>
              <a:rPr lang="pt-BR" sz="900">
                <a:solidFill>
                  <a:srgbClr val="0000CC"/>
                </a:solidFill>
              </a:rPr>
              <a:t>nome</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public</a:t>
            </a:r>
            <a:r>
              <a:rPr lang="pt-BR" sz="900">
                <a:solidFill>
                  <a:schemeClr val="dk1"/>
                </a:solidFill>
              </a:rPr>
              <a:t> </a:t>
            </a:r>
            <a:r>
              <a:rPr b="1" lang="pt-BR" sz="900">
                <a:solidFill>
                  <a:srgbClr val="008800"/>
                </a:solidFill>
              </a:rPr>
              <a:t>function</a:t>
            </a:r>
            <a:r>
              <a:rPr lang="pt-BR" sz="900">
                <a:solidFill>
                  <a:schemeClr val="dk1"/>
                </a:solidFill>
              </a:rPr>
              <a:t> </a:t>
            </a:r>
            <a:r>
              <a:rPr b="1" lang="pt-BR" sz="900">
                <a:solidFill>
                  <a:srgbClr val="0066BB"/>
                </a:solidFill>
              </a:rPr>
              <a:t>adicionar</a:t>
            </a:r>
            <a:r>
              <a:rPr lang="pt-BR" sz="900">
                <a:solidFill>
                  <a:schemeClr val="dk1"/>
                </a:solidFill>
              </a:rPr>
              <a:t>(Recurso </a:t>
            </a:r>
            <a:r>
              <a:rPr lang="pt-BR" sz="900">
                <a:solidFill>
                  <a:srgbClr val="333333"/>
                </a:solidFill>
              </a:rPr>
              <a:t>...</a:t>
            </a:r>
            <a:r>
              <a:rPr lang="pt-BR" sz="900">
                <a:solidFill>
                  <a:srgbClr val="996633"/>
                </a:solidFill>
              </a:rPr>
              <a:t>$recursos</a:t>
            </a: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        </a:t>
            </a:r>
            <a:r>
              <a:rPr lang="pt-BR" sz="900">
                <a:solidFill>
                  <a:srgbClr val="007020"/>
                </a:solidFill>
              </a:rPr>
              <a:t>array_map</a:t>
            </a:r>
            <a:r>
              <a:rPr lang="pt-BR" sz="900">
                <a:solidFill>
                  <a:schemeClr val="dk1"/>
                </a:solidFill>
              </a:rPr>
              <a:t>(fn(</a:t>
            </a:r>
            <a:r>
              <a:rPr lang="pt-BR" sz="900">
                <a:solidFill>
                  <a:srgbClr val="996633"/>
                </a:solidFill>
              </a:rPr>
              <a:t>$o</a:t>
            </a:r>
            <a:r>
              <a:rPr lang="pt-BR" sz="900">
                <a:solidFill>
                  <a:schemeClr val="dk1"/>
                </a:solidFill>
              </a:rPr>
              <a:t>) </a:t>
            </a:r>
            <a:r>
              <a:rPr lang="pt-BR" sz="900">
                <a:solidFill>
                  <a:srgbClr val="333333"/>
                </a:solidFill>
              </a:rPr>
              <a:t>=&gt;</a:t>
            </a:r>
            <a:r>
              <a:rPr lang="pt-BR" sz="900">
                <a:solidFill>
                  <a:schemeClr val="dk1"/>
                </a:solidFill>
              </a:rPr>
              <a:t> </a:t>
            </a:r>
            <a:r>
              <a:rPr lang="pt-BR" sz="900">
                <a:solidFill>
                  <a:srgbClr val="996633"/>
                </a:solidFill>
              </a:rPr>
              <a:t>$this</a:t>
            </a:r>
            <a:r>
              <a:rPr lang="pt-BR" sz="900">
                <a:solidFill>
                  <a:srgbClr val="333333"/>
                </a:solidFill>
              </a:rPr>
              <a:t>-&gt;</a:t>
            </a:r>
            <a:r>
              <a:rPr lang="pt-BR" sz="900">
                <a:solidFill>
                  <a:srgbClr val="0000CC"/>
                </a:solidFill>
              </a:rPr>
              <a:t>recursos</a:t>
            </a:r>
            <a:r>
              <a:rPr lang="pt-BR" sz="900">
                <a:solidFill>
                  <a:srgbClr val="333333"/>
                </a:solidFill>
              </a:rPr>
              <a:t>-&gt;</a:t>
            </a:r>
            <a:r>
              <a:rPr lang="pt-BR" sz="900">
                <a:solidFill>
                  <a:srgbClr val="0000CC"/>
                </a:solidFill>
              </a:rPr>
              <a:t>attach</a:t>
            </a:r>
            <a:r>
              <a:rPr lang="pt-BR" sz="900">
                <a:solidFill>
                  <a:schemeClr val="dk1"/>
                </a:solidFill>
              </a:rPr>
              <a:t>(</a:t>
            </a:r>
            <a:r>
              <a:rPr lang="pt-BR" sz="900">
                <a:solidFill>
                  <a:srgbClr val="996633"/>
                </a:solidFill>
              </a:rPr>
              <a:t>$o</a:t>
            </a:r>
            <a:r>
              <a:rPr lang="pt-BR" sz="900">
                <a:solidFill>
                  <a:schemeClr val="dk1"/>
                </a:solidFill>
              </a:rPr>
              <a:t>), </a:t>
            </a:r>
            <a:r>
              <a:rPr lang="pt-BR" sz="900">
                <a:solidFill>
                  <a:srgbClr val="996633"/>
                </a:solidFill>
              </a:rPr>
              <a:t>$recursos</a:t>
            </a: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public</a:t>
            </a:r>
            <a:r>
              <a:rPr lang="pt-BR" sz="900">
                <a:solidFill>
                  <a:schemeClr val="dk1"/>
                </a:solidFill>
              </a:rPr>
              <a:t> </a:t>
            </a:r>
            <a:r>
              <a:rPr b="1" lang="pt-BR" sz="900">
                <a:solidFill>
                  <a:srgbClr val="008800"/>
                </a:solidFill>
              </a:rPr>
              <a:t>function</a:t>
            </a:r>
            <a:r>
              <a:rPr lang="pt-BR" sz="900">
                <a:solidFill>
                  <a:schemeClr val="dk1"/>
                </a:solidFill>
              </a:rPr>
              <a:t> </a:t>
            </a:r>
            <a:r>
              <a:rPr b="1" lang="pt-BR" sz="900">
                <a:solidFill>
                  <a:srgbClr val="0066BB"/>
                </a:solidFill>
              </a:rPr>
              <a:t>remover</a:t>
            </a:r>
            <a:r>
              <a:rPr lang="pt-BR" sz="900">
                <a:solidFill>
                  <a:schemeClr val="dk1"/>
                </a:solidFill>
              </a:rPr>
              <a:t>(Recurso </a:t>
            </a:r>
            <a:r>
              <a:rPr lang="pt-BR" sz="900">
                <a:solidFill>
                  <a:srgbClr val="996633"/>
                </a:solidFill>
              </a:rPr>
              <a:t>$recurso</a:t>
            </a:r>
            <a:r>
              <a:rPr lang="pt-BR" sz="900">
                <a:solidFill>
                  <a:schemeClr val="dk1"/>
                </a:solidFill>
              </a:rPr>
              <a:t>)</a:t>
            </a:r>
            <a:r>
              <a:rPr lang="pt-BR" sz="900">
                <a:solidFill>
                  <a:srgbClr val="333333"/>
                </a:solidFill>
              </a:rPr>
              <a:t>:</a:t>
            </a:r>
            <a:r>
              <a:rPr lang="pt-BR" sz="900">
                <a:solidFill>
                  <a:schemeClr val="dk1"/>
                </a:solidFill>
              </a:rPr>
              <a:t> void {</a:t>
            </a:r>
            <a:endParaRPr sz="900">
              <a:solidFill>
                <a:schemeClr val="dk1"/>
              </a:solidFill>
            </a:endParaRPr>
          </a:p>
          <a:p>
            <a:pPr indent="0" lvl="0" marL="0" rtl="0" algn="l">
              <a:spcBef>
                <a:spcPts val="0"/>
              </a:spcBef>
              <a:spcAft>
                <a:spcPts val="0"/>
              </a:spcAft>
              <a:buNone/>
            </a:pPr>
            <a:r>
              <a:rPr lang="pt-BR" sz="900">
                <a:solidFill>
                  <a:schemeClr val="dk1"/>
                </a:solidFill>
              </a:rPr>
              <a:t>        </a:t>
            </a:r>
            <a:r>
              <a:rPr lang="pt-BR" sz="900">
                <a:solidFill>
                  <a:srgbClr val="996633"/>
                </a:solidFill>
              </a:rPr>
              <a:t>$this</a:t>
            </a:r>
            <a:r>
              <a:rPr lang="pt-BR" sz="900">
                <a:solidFill>
                  <a:srgbClr val="333333"/>
                </a:solidFill>
              </a:rPr>
              <a:t>-&gt;</a:t>
            </a:r>
            <a:r>
              <a:rPr lang="pt-BR" sz="900">
                <a:solidFill>
                  <a:srgbClr val="0000CC"/>
                </a:solidFill>
              </a:rPr>
              <a:t>recursos</a:t>
            </a:r>
            <a:r>
              <a:rPr lang="pt-BR" sz="900">
                <a:solidFill>
                  <a:srgbClr val="333333"/>
                </a:solidFill>
              </a:rPr>
              <a:t>-&gt;</a:t>
            </a:r>
            <a:r>
              <a:rPr lang="pt-BR" sz="900">
                <a:solidFill>
                  <a:srgbClr val="0000CC"/>
                </a:solidFill>
              </a:rPr>
              <a:t>detach</a:t>
            </a:r>
            <a:r>
              <a:rPr lang="pt-BR" sz="900">
                <a:solidFill>
                  <a:schemeClr val="dk1"/>
                </a:solidFill>
              </a:rPr>
              <a:t>(</a:t>
            </a:r>
            <a:r>
              <a:rPr lang="pt-BR" sz="900">
                <a:solidFill>
                  <a:srgbClr val="996633"/>
                </a:solidFill>
              </a:rPr>
              <a:t>$recurso</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public</a:t>
            </a:r>
            <a:r>
              <a:rPr lang="pt-BR" sz="900">
                <a:solidFill>
                  <a:schemeClr val="dk1"/>
                </a:solidFill>
              </a:rPr>
              <a:t> </a:t>
            </a:r>
            <a:r>
              <a:rPr b="1" lang="pt-BR" sz="900">
                <a:solidFill>
                  <a:srgbClr val="008800"/>
                </a:solidFill>
              </a:rPr>
              <a:t>function</a:t>
            </a:r>
            <a:r>
              <a:rPr lang="pt-BR" sz="900">
                <a:solidFill>
                  <a:schemeClr val="dk1"/>
                </a:solidFill>
              </a:rPr>
              <a:t> </a:t>
            </a:r>
            <a:r>
              <a:rPr b="1" lang="pt-BR" sz="900">
                <a:solidFill>
                  <a:srgbClr val="0066BB"/>
                </a:solidFill>
              </a:rPr>
              <a:t>getRecursos</a:t>
            </a:r>
            <a:r>
              <a:rPr lang="pt-BR" sz="900">
                <a:solidFill>
                  <a:schemeClr val="dk1"/>
                </a:solidFill>
              </a:rPr>
              <a:t>() </a:t>
            </a:r>
            <a:r>
              <a:rPr lang="pt-BR" sz="900">
                <a:solidFill>
                  <a:srgbClr val="333333"/>
                </a:solidFill>
              </a:rPr>
              <a:t>:</a:t>
            </a:r>
            <a:r>
              <a:rPr lang="pt-BR" sz="900">
                <a:solidFill>
                  <a:schemeClr val="dk1"/>
                </a:solidFill>
              </a:rPr>
              <a:t> </a:t>
            </a:r>
            <a:r>
              <a:rPr b="1" lang="pt-BR" sz="900">
                <a:solidFill>
                  <a:srgbClr val="008800"/>
                </a:solidFill>
              </a:rPr>
              <a:t>array</a:t>
            </a: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return</a:t>
            </a:r>
            <a:r>
              <a:rPr lang="pt-BR" sz="900">
                <a:solidFill>
                  <a:schemeClr val="dk1"/>
                </a:solidFill>
              </a:rPr>
              <a:t> </a:t>
            </a:r>
            <a:r>
              <a:rPr lang="pt-BR" sz="900">
                <a:solidFill>
                  <a:srgbClr val="007020"/>
                </a:solidFill>
              </a:rPr>
              <a:t>iterator_to_array</a:t>
            </a:r>
            <a:r>
              <a:rPr lang="pt-BR" sz="900">
                <a:solidFill>
                  <a:schemeClr val="dk1"/>
                </a:solidFill>
              </a:rPr>
              <a:t>(</a:t>
            </a:r>
            <a:r>
              <a:rPr lang="pt-BR" sz="900">
                <a:solidFill>
                  <a:srgbClr val="996633"/>
                </a:solidFill>
              </a:rPr>
              <a:t>$this</a:t>
            </a:r>
            <a:r>
              <a:rPr lang="pt-BR" sz="900">
                <a:solidFill>
                  <a:srgbClr val="333333"/>
                </a:solidFill>
              </a:rPr>
              <a:t>-&gt;</a:t>
            </a:r>
            <a:r>
              <a:rPr lang="pt-BR" sz="900">
                <a:solidFill>
                  <a:srgbClr val="0000CC"/>
                </a:solidFill>
              </a:rPr>
              <a:t>recursos</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public</a:t>
            </a:r>
            <a:r>
              <a:rPr lang="pt-BR" sz="900">
                <a:solidFill>
                  <a:schemeClr val="dk1"/>
                </a:solidFill>
              </a:rPr>
              <a:t> </a:t>
            </a:r>
            <a:r>
              <a:rPr b="1" lang="pt-BR" sz="900">
                <a:solidFill>
                  <a:srgbClr val="008800"/>
                </a:solidFill>
              </a:rPr>
              <a:t>function</a:t>
            </a:r>
            <a:r>
              <a:rPr lang="pt-BR" sz="900">
                <a:solidFill>
                  <a:schemeClr val="dk1"/>
                </a:solidFill>
              </a:rPr>
              <a:t> </a:t>
            </a:r>
            <a:r>
              <a:rPr b="1" lang="pt-BR" sz="900">
                <a:solidFill>
                  <a:srgbClr val="0066BB"/>
                </a:solidFill>
              </a:rPr>
              <a:t>getCustoTotal</a:t>
            </a:r>
            <a:r>
              <a:rPr lang="pt-BR" sz="900">
                <a:solidFill>
                  <a:schemeClr val="dk1"/>
                </a:solidFill>
              </a:rPr>
              <a:t>()</a:t>
            </a:r>
            <a:r>
              <a:rPr lang="pt-BR" sz="900">
                <a:solidFill>
                  <a:srgbClr val="333333"/>
                </a:solidFill>
              </a:rPr>
              <a:t>:</a:t>
            </a:r>
            <a:r>
              <a:rPr lang="pt-BR" sz="900">
                <a:solidFill>
                  <a:schemeClr val="dk1"/>
                </a:solidFill>
              </a:rPr>
              <a:t> float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return</a:t>
            </a:r>
            <a:r>
              <a:rPr lang="pt-BR" sz="900">
                <a:solidFill>
                  <a:schemeClr val="dk1"/>
                </a:solidFill>
              </a:rPr>
              <a:t> </a:t>
            </a:r>
            <a:r>
              <a:rPr lang="pt-BR" sz="900">
                <a:solidFill>
                  <a:srgbClr val="007020"/>
                </a:solidFill>
              </a:rPr>
              <a:t>array_reduce</a:t>
            </a:r>
            <a:r>
              <a:rPr lang="pt-BR" sz="900">
                <a:solidFill>
                  <a:schemeClr val="dk1"/>
                </a:solidFill>
              </a:rPr>
              <a:t>(</a:t>
            </a:r>
            <a:r>
              <a:rPr lang="pt-BR" sz="900">
                <a:solidFill>
                  <a:srgbClr val="996633"/>
                </a:solidFill>
              </a:rPr>
              <a:t>$this</a:t>
            </a:r>
            <a:r>
              <a:rPr lang="pt-BR" sz="900">
                <a:solidFill>
                  <a:srgbClr val="333333"/>
                </a:solidFill>
              </a:rPr>
              <a:t>-&gt;</a:t>
            </a:r>
            <a:r>
              <a:rPr lang="pt-BR" sz="900">
                <a:solidFill>
                  <a:srgbClr val="0000CC"/>
                </a:solidFill>
              </a:rPr>
              <a:t>getRecursos</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fn(</a:t>
            </a:r>
            <a:r>
              <a:rPr lang="pt-BR" sz="900">
                <a:solidFill>
                  <a:srgbClr val="996633"/>
                </a:solidFill>
              </a:rPr>
              <a:t>$total</a:t>
            </a:r>
            <a:r>
              <a:rPr lang="pt-BR" sz="900">
                <a:solidFill>
                  <a:schemeClr val="dk1"/>
                </a:solidFill>
              </a:rPr>
              <a:t>, Recurso </a:t>
            </a:r>
            <a:r>
              <a:rPr lang="pt-BR" sz="900">
                <a:solidFill>
                  <a:srgbClr val="996633"/>
                </a:solidFill>
              </a:rPr>
              <a:t>$r</a:t>
            </a:r>
            <a:r>
              <a:rPr lang="pt-BR" sz="900">
                <a:solidFill>
                  <a:schemeClr val="dk1"/>
                </a:solidFill>
              </a:rPr>
              <a:t>) </a:t>
            </a:r>
            <a:r>
              <a:rPr lang="pt-BR" sz="900">
                <a:solidFill>
                  <a:srgbClr val="333333"/>
                </a:solidFill>
              </a:rPr>
              <a:t>=&gt;</a:t>
            </a:r>
            <a:r>
              <a:rPr lang="pt-BR" sz="900">
                <a:solidFill>
                  <a:schemeClr val="dk1"/>
                </a:solidFill>
              </a:rPr>
              <a:t> </a:t>
            </a:r>
            <a:r>
              <a:rPr lang="pt-BR" sz="900">
                <a:solidFill>
                  <a:srgbClr val="996633"/>
                </a:solidFill>
              </a:rPr>
              <a:t>$total</a:t>
            </a:r>
            <a:r>
              <a:rPr lang="pt-BR" sz="900">
                <a:solidFill>
                  <a:schemeClr val="dk1"/>
                </a:solidFill>
              </a:rPr>
              <a:t> </a:t>
            </a:r>
            <a:r>
              <a:rPr lang="pt-BR" sz="900">
                <a:solidFill>
                  <a:srgbClr val="333333"/>
                </a:solidFill>
              </a:rPr>
              <a:t>+</a:t>
            </a:r>
            <a:r>
              <a:rPr lang="pt-BR" sz="900">
                <a:solidFill>
                  <a:schemeClr val="dk1"/>
                </a:solidFill>
              </a:rPr>
              <a:t> </a:t>
            </a:r>
            <a:r>
              <a:rPr lang="pt-BR" sz="900">
                <a:solidFill>
                  <a:srgbClr val="996633"/>
                </a:solidFill>
              </a:rPr>
              <a:t>$r</a:t>
            </a:r>
            <a:r>
              <a:rPr lang="pt-BR" sz="900">
                <a:solidFill>
                  <a:srgbClr val="333333"/>
                </a:solidFill>
              </a:rPr>
              <a:t>-&gt;</a:t>
            </a:r>
            <a:r>
              <a:rPr lang="pt-BR" sz="900">
                <a:solidFill>
                  <a:srgbClr val="0000CC"/>
                </a:solidFill>
              </a:rPr>
              <a:t>getCustoTotal</a:t>
            </a:r>
            <a:r>
              <a:rPr lang="pt-BR" sz="900">
                <a:solidFill>
                  <a:schemeClr val="dk1"/>
                </a:solidFill>
              </a:rPr>
              <a:t>(), </a:t>
            </a:r>
            <a:r>
              <a:rPr b="1" lang="pt-BR" sz="900">
                <a:solidFill>
                  <a:srgbClr val="0000DD"/>
                </a:solidFill>
              </a:rPr>
              <a:t>0</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a:t>
            </a:r>
            <a:endParaRPr sz="900">
              <a:solidFill>
                <a:schemeClr val="dk1"/>
              </a:solidFill>
            </a:endParaRPr>
          </a:p>
        </p:txBody>
      </p:sp>
      <p:pic>
        <p:nvPicPr>
          <p:cNvPr id="4174" name="Google Shape;4174;p521"/>
          <p:cNvPicPr preferRelativeResize="0"/>
          <p:nvPr/>
        </p:nvPicPr>
        <p:blipFill>
          <a:blip r:embed="rId3">
            <a:alphaModFix/>
          </a:blip>
          <a:stretch>
            <a:fillRect/>
          </a:stretch>
        </p:blipFill>
        <p:spPr>
          <a:xfrm>
            <a:off x="5573725" y="1170125"/>
            <a:ext cx="3417875" cy="3721289"/>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8" name="Shape 568"/>
        <p:cNvGrpSpPr/>
        <p:nvPr/>
      </p:nvGrpSpPr>
      <p:grpSpPr>
        <a:xfrm>
          <a:off x="0" y="0"/>
          <a:ext cx="0" cy="0"/>
          <a:chOff x="0" y="0"/>
          <a:chExt cx="0" cy="0"/>
        </a:xfrm>
      </p:grpSpPr>
      <p:sp>
        <p:nvSpPr>
          <p:cNvPr id="569" name="Google Shape;569;p6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While (sintaxe alternativa)</a:t>
            </a:r>
            <a:endParaRPr/>
          </a:p>
        </p:txBody>
      </p:sp>
      <p:sp>
        <p:nvSpPr>
          <p:cNvPr id="570" name="Google Shape;570;p63"/>
          <p:cNvSpPr txBox="1"/>
          <p:nvPr>
            <p:ph idx="1" type="body"/>
          </p:nvPr>
        </p:nvSpPr>
        <p:spPr>
          <a:xfrm>
            <a:off x="311700" y="1152475"/>
            <a:ext cx="3524100" cy="3416400"/>
          </a:xfrm>
          <a:prstGeom prst="rect">
            <a:avLst/>
          </a:prstGeom>
        </p:spPr>
        <p:txBody>
          <a:bodyPr anchorCtr="0" anchor="t" bIns="91425" lIns="91425" spcFirstLastPara="1" rIns="91425" wrap="square" tIns="91425">
            <a:noAutofit/>
          </a:bodyPr>
          <a:lstStyle/>
          <a:p>
            <a:pPr indent="0" lvl="0" marL="0" rtl="0" algn="l">
              <a:lnSpc>
                <a:spcPct val="171428"/>
              </a:lnSpc>
              <a:spcBef>
                <a:spcPts val="0"/>
              </a:spcBef>
              <a:spcAft>
                <a:spcPts val="0"/>
              </a:spcAft>
              <a:buClr>
                <a:schemeClr val="dk1"/>
              </a:buClr>
              <a:buSzPts val="1100"/>
              <a:buFont typeface="Arial"/>
              <a:buNone/>
            </a:pPr>
            <a:r>
              <a:rPr lang="pt-BR">
                <a:solidFill>
                  <a:srgbClr val="0000BB"/>
                </a:solidFill>
                <a:highlight>
                  <a:srgbClr val="FFFFFF"/>
                </a:highlight>
                <a:latin typeface="Source Code Pro"/>
                <a:ea typeface="Source Code Pro"/>
                <a:cs typeface="Source Code Pro"/>
                <a:sym typeface="Source Code Pro"/>
              </a:rPr>
              <a:t>&lt;?php</a:t>
            </a:r>
            <a:endParaRPr>
              <a:solidFill>
                <a:srgbClr val="FF8000"/>
              </a:solidFill>
              <a:highlight>
                <a:srgbClr val="FFFFFF"/>
              </a:highlight>
              <a:latin typeface="Source Code Pro"/>
              <a:ea typeface="Source Code Pro"/>
              <a:cs typeface="Source Code Pro"/>
              <a:sym typeface="Source Code Pro"/>
            </a:endParaRPr>
          </a:p>
          <a:p>
            <a:pPr indent="0" lvl="0" marL="0" rtl="0" algn="l">
              <a:lnSpc>
                <a:spcPct val="171428"/>
              </a:lnSpc>
              <a:spcBef>
                <a:spcPts val="0"/>
              </a:spcBef>
              <a:spcAft>
                <a:spcPts val="0"/>
              </a:spcAft>
              <a:buClr>
                <a:schemeClr val="dk1"/>
              </a:buClr>
              <a:buSzPts val="1100"/>
              <a:buFont typeface="Arial"/>
              <a:buNone/>
            </a:pPr>
            <a:r>
              <a:rPr lang="pt-BR">
                <a:solidFill>
                  <a:srgbClr val="0000BB"/>
                </a:solidFill>
                <a:highlight>
                  <a:srgbClr val="FFFFFF"/>
                </a:highlight>
                <a:latin typeface="Source Code Pro"/>
                <a:ea typeface="Source Code Pro"/>
                <a:cs typeface="Source Code Pro"/>
                <a:sym typeface="Source Code Pro"/>
              </a:rPr>
              <a:t>$i </a:t>
            </a:r>
            <a:r>
              <a:rPr lang="pt-BR">
                <a:solidFill>
                  <a:srgbClr val="007700"/>
                </a:solidFill>
                <a:highlight>
                  <a:srgbClr val="FFFFFF"/>
                </a:highlight>
                <a:latin typeface="Source Code Pro"/>
                <a:ea typeface="Source Code Pro"/>
                <a:cs typeface="Source Code Pro"/>
                <a:sym typeface="Source Code Pro"/>
              </a:rPr>
              <a:t>= </a:t>
            </a:r>
            <a:r>
              <a:rPr lang="pt-BR">
                <a:solidFill>
                  <a:srgbClr val="0000BB"/>
                </a:solidFill>
                <a:highlight>
                  <a:srgbClr val="FFFFFF"/>
                </a:highlight>
                <a:latin typeface="Source Code Pro"/>
                <a:ea typeface="Source Code Pro"/>
                <a:cs typeface="Source Code Pro"/>
                <a:sym typeface="Source Code Pro"/>
              </a:rPr>
              <a:t>1</a:t>
            </a:r>
            <a:r>
              <a:rPr lang="pt-BR">
                <a:solidFill>
                  <a:srgbClr val="007700"/>
                </a:solidFill>
                <a:highlight>
                  <a:srgbClr val="FFFFFF"/>
                </a:highlight>
                <a:latin typeface="Source Code Pro"/>
                <a:ea typeface="Source Code Pro"/>
                <a:cs typeface="Source Code Pro"/>
                <a:sym typeface="Source Code Pro"/>
              </a:rPr>
              <a:t>;</a:t>
            </a:r>
            <a:endParaRPr>
              <a:solidFill>
                <a:srgbClr val="007700"/>
              </a:solidFill>
              <a:highlight>
                <a:srgbClr val="FFFFFF"/>
              </a:highlight>
              <a:latin typeface="Source Code Pro"/>
              <a:ea typeface="Source Code Pro"/>
              <a:cs typeface="Source Code Pro"/>
              <a:sym typeface="Source Code Pro"/>
            </a:endParaRPr>
          </a:p>
          <a:p>
            <a:pPr indent="0" lvl="0" marL="0" rtl="0" algn="l">
              <a:lnSpc>
                <a:spcPct val="171428"/>
              </a:lnSpc>
              <a:spcBef>
                <a:spcPts val="0"/>
              </a:spcBef>
              <a:spcAft>
                <a:spcPts val="0"/>
              </a:spcAft>
              <a:buClr>
                <a:schemeClr val="dk1"/>
              </a:buClr>
              <a:buSzPts val="1100"/>
              <a:buFont typeface="Arial"/>
              <a:buNone/>
            </a:pPr>
            <a:r>
              <a:rPr lang="pt-BR">
                <a:solidFill>
                  <a:srgbClr val="007700"/>
                </a:solidFill>
                <a:highlight>
                  <a:srgbClr val="FFFFFF"/>
                </a:highlight>
                <a:latin typeface="Source Code Pro"/>
                <a:ea typeface="Source Code Pro"/>
                <a:cs typeface="Source Code Pro"/>
                <a:sym typeface="Source Code Pro"/>
              </a:rPr>
              <a:t>while (</a:t>
            </a:r>
            <a:r>
              <a:rPr lang="pt-BR">
                <a:solidFill>
                  <a:srgbClr val="0000BB"/>
                </a:solidFill>
                <a:highlight>
                  <a:srgbClr val="FFFFFF"/>
                </a:highlight>
                <a:latin typeface="Source Code Pro"/>
                <a:ea typeface="Source Code Pro"/>
                <a:cs typeface="Source Code Pro"/>
                <a:sym typeface="Source Code Pro"/>
              </a:rPr>
              <a:t>$i </a:t>
            </a:r>
            <a:r>
              <a:rPr lang="pt-BR">
                <a:solidFill>
                  <a:srgbClr val="007700"/>
                </a:solidFill>
                <a:highlight>
                  <a:srgbClr val="FFFFFF"/>
                </a:highlight>
                <a:latin typeface="Source Code Pro"/>
                <a:ea typeface="Source Code Pro"/>
                <a:cs typeface="Source Code Pro"/>
                <a:sym typeface="Source Code Pro"/>
              </a:rPr>
              <a:t>&lt;= </a:t>
            </a:r>
            <a:r>
              <a:rPr lang="pt-BR">
                <a:solidFill>
                  <a:srgbClr val="0000BB"/>
                </a:solidFill>
                <a:highlight>
                  <a:srgbClr val="FFFFFF"/>
                </a:highlight>
                <a:latin typeface="Source Code Pro"/>
                <a:ea typeface="Source Code Pro"/>
                <a:cs typeface="Source Code Pro"/>
                <a:sym typeface="Source Code Pro"/>
              </a:rPr>
              <a:t>10</a:t>
            </a:r>
            <a:r>
              <a:rPr lang="pt-BR">
                <a:solidFill>
                  <a:srgbClr val="007700"/>
                </a:solidFill>
                <a:highlight>
                  <a:srgbClr val="FFFFFF"/>
                </a:highlight>
                <a:latin typeface="Source Code Pro"/>
                <a:ea typeface="Source Code Pro"/>
                <a:cs typeface="Source Code Pro"/>
                <a:sym typeface="Source Code Pro"/>
              </a:rPr>
              <a:t>) {</a:t>
            </a:r>
            <a:endParaRPr>
              <a:solidFill>
                <a:srgbClr val="007700"/>
              </a:solidFill>
              <a:highlight>
                <a:srgbClr val="FFFFFF"/>
              </a:highlight>
              <a:latin typeface="Source Code Pro"/>
              <a:ea typeface="Source Code Pro"/>
              <a:cs typeface="Source Code Pro"/>
              <a:sym typeface="Source Code Pro"/>
            </a:endParaRPr>
          </a:p>
          <a:p>
            <a:pPr indent="0" lvl="0" marL="0" rtl="0" algn="l">
              <a:lnSpc>
                <a:spcPct val="171428"/>
              </a:lnSpc>
              <a:spcBef>
                <a:spcPts val="0"/>
              </a:spcBef>
              <a:spcAft>
                <a:spcPts val="0"/>
              </a:spcAft>
              <a:buNone/>
            </a:pPr>
            <a:r>
              <a:rPr lang="pt-BR">
                <a:solidFill>
                  <a:srgbClr val="007700"/>
                </a:solidFill>
                <a:highlight>
                  <a:srgbClr val="FFFFFF"/>
                </a:highlight>
                <a:latin typeface="Source Code Pro"/>
                <a:ea typeface="Source Code Pro"/>
                <a:cs typeface="Source Code Pro"/>
                <a:sym typeface="Source Code Pro"/>
              </a:rPr>
              <a:t>    echo </a:t>
            </a:r>
            <a:r>
              <a:rPr lang="pt-BR">
                <a:solidFill>
                  <a:srgbClr val="0000BB"/>
                </a:solidFill>
                <a:highlight>
                  <a:srgbClr val="FFFFFF"/>
                </a:highlight>
                <a:latin typeface="Source Code Pro"/>
                <a:ea typeface="Source Code Pro"/>
                <a:cs typeface="Source Code Pro"/>
                <a:sym typeface="Source Code Pro"/>
              </a:rPr>
              <a:t>$i</a:t>
            </a:r>
            <a:r>
              <a:rPr lang="pt-BR">
                <a:solidFill>
                  <a:srgbClr val="007700"/>
                </a:solidFill>
                <a:highlight>
                  <a:srgbClr val="FFFFFF"/>
                </a:highlight>
                <a:latin typeface="Source Code Pro"/>
                <a:ea typeface="Source Code Pro"/>
                <a:cs typeface="Source Code Pro"/>
                <a:sym typeface="Source Code Pro"/>
              </a:rPr>
              <a:t>++; </a:t>
            </a:r>
            <a:endParaRPr>
              <a:solidFill>
                <a:srgbClr val="007700"/>
              </a:solidFill>
              <a:highlight>
                <a:srgbClr val="FFFFFF"/>
              </a:highlight>
              <a:latin typeface="Source Code Pro"/>
              <a:ea typeface="Source Code Pro"/>
              <a:cs typeface="Source Code Pro"/>
              <a:sym typeface="Source Code Pro"/>
            </a:endParaRPr>
          </a:p>
          <a:p>
            <a:pPr indent="0" lvl="0" marL="0" rtl="0" algn="l">
              <a:lnSpc>
                <a:spcPct val="171428"/>
              </a:lnSpc>
              <a:spcBef>
                <a:spcPts val="0"/>
              </a:spcBef>
              <a:spcAft>
                <a:spcPts val="0"/>
              </a:spcAft>
              <a:buNone/>
            </a:pPr>
            <a:r>
              <a:rPr lang="pt-BR">
                <a:solidFill>
                  <a:srgbClr val="007700"/>
                </a:solidFill>
                <a:highlight>
                  <a:srgbClr val="FFFFFF"/>
                </a:highlight>
                <a:latin typeface="Source Code Pro"/>
                <a:ea typeface="Source Code Pro"/>
                <a:cs typeface="Source Code Pro"/>
                <a:sym typeface="Source Code Pro"/>
              </a:rPr>
              <a:t>} </a:t>
            </a:r>
            <a:endParaRPr/>
          </a:p>
        </p:txBody>
      </p:sp>
      <p:sp>
        <p:nvSpPr>
          <p:cNvPr id="571" name="Google Shape;571;p63"/>
          <p:cNvSpPr txBox="1"/>
          <p:nvPr>
            <p:ph idx="1" type="body"/>
          </p:nvPr>
        </p:nvSpPr>
        <p:spPr>
          <a:xfrm>
            <a:off x="4992650" y="1152475"/>
            <a:ext cx="3558000" cy="3416400"/>
          </a:xfrm>
          <a:prstGeom prst="rect">
            <a:avLst/>
          </a:prstGeom>
        </p:spPr>
        <p:txBody>
          <a:bodyPr anchorCtr="0" anchor="t" bIns="91425" lIns="91425" spcFirstLastPara="1" rIns="91425" wrap="square" tIns="91425">
            <a:noAutofit/>
          </a:bodyPr>
          <a:lstStyle/>
          <a:p>
            <a:pPr indent="0" lvl="0" marL="0" rtl="0" algn="l">
              <a:lnSpc>
                <a:spcPct val="171428"/>
              </a:lnSpc>
              <a:spcBef>
                <a:spcPts val="0"/>
              </a:spcBef>
              <a:spcAft>
                <a:spcPts val="0"/>
              </a:spcAft>
              <a:buNone/>
            </a:pPr>
            <a:r>
              <a:rPr lang="pt-BR">
                <a:solidFill>
                  <a:srgbClr val="0000BB"/>
                </a:solidFill>
                <a:highlight>
                  <a:srgbClr val="FFFFFF"/>
                </a:highlight>
                <a:latin typeface="Source Code Pro"/>
                <a:ea typeface="Source Code Pro"/>
                <a:cs typeface="Source Code Pro"/>
                <a:sym typeface="Source Code Pro"/>
              </a:rPr>
              <a:t>&lt;?php</a:t>
            </a:r>
            <a:endParaRPr>
              <a:solidFill>
                <a:srgbClr val="0000BB"/>
              </a:solidFill>
              <a:highlight>
                <a:srgbClr val="FFFFFF"/>
              </a:highlight>
              <a:latin typeface="Source Code Pro"/>
              <a:ea typeface="Source Code Pro"/>
              <a:cs typeface="Source Code Pro"/>
              <a:sym typeface="Source Code Pro"/>
            </a:endParaRPr>
          </a:p>
          <a:p>
            <a:pPr indent="0" lvl="0" marL="0" rtl="0" algn="l">
              <a:lnSpc>
                <a:spcPct val="171428"/>
              </a:lnSpc>
              <a:spcBef>
                <a:spcPts val="0"/>
              </a:spcBef>
              <a:spcAft>
                <a:spcPts val="0"/>
              </a:spcAft>
              <a:buNone/>
            </a:pPr>
            <a:r>
              <a:rPr lang="pt-BR">
                <a:solidFill>
                  <a:srgbClr val="0000BB"/>
                </a:solidFill>
                <a:highlight>
                  <a:srgbClr val="FFFFFF"/>
                </a:highlight>
                <a:latin typeface="Source Code Pro"/>
                <a:ea typeface="Source Code Pro"/>
                <a:cs typeface="Source Code Pro"/>
                <a:sym typeface="Source Code Pro"/>
              </a:rPr>
              <a:t>$i </a:t>
            </a:r>
            <a:r>
              <a:rPr lang="pt-BR">
                <a:solidFill>
                  <a:srgbClr val="007700"/>
                </a:solidFill>
                <a:highlight>
                  <a:srgbClr val="FFFFFF"/>
                </a:highlight>
                <a:latin typeface="Source Code Pro"/>
                <a:ea typeface="Source Code Pro"/>
                <a:cs typeface="Source Code Pro"/>
                <a:sym typeface="Source Code Pro"/>
              </a:rPr>
              <a:t>= </a:t>
            </a:r>
            <a:r>
              <a:rPr lang="pt-BR">
                <a:solidFill>
                  <a:srgbClr val="0000BB"/>
                </a:solidFill>
                <a:highlight>
                  <a:srgbClr val="FFFFFF"/>
                </a:highlight>
                <a:latin typeface="Source Code Pro"/>
                <a:ea typeface="Source Code Pro"/>
                <a:cs typeface="Source Code Pro"/>
                <a:sym typeface="Source Code Pro"/>
              </a:rPr>
              <a:t>1</a:t>
            </a:r>
            <a:r>
              <a:rPr lang="pt-BR">
                <a:solidFill>
                  <a:srgbClr val="007700"/>
                </a:solidFill>
                <a:highlight>
                  <a:srgbClr val="FFFFFF"/>
                </a:highlight>
                <a:latin typeface="Source Code Pro"/>
                <a:ea typeface="Source Code Pro"/>
                <a:cs typeface="Source Code Pro"/>
                <a:sym typeface="Source Code Pro"/>
              </a:rPr>
              <a:t>;</a:t>
            </a:r>
            <a:endParaRPr>
              <a:solidFill>
                <a:srgbClr val="007700"/>
              </a:solidFill>
              <a:highlight>
                <a:srgbClr val="FFFFFF"/>
              </a:highlight>
              <a:latin typeface="Source Code Pro"/>
              <a:ea typeface="Source Code Pro"/>
              <a:cs typeface="Source Code Pro"/>
              <a:sym typeface="Source Code Pro"/>
            </a:endParaRPr>
          </a:p>
          <a:p>
            <a:pPr indent="0" lvl="0" marL="0" rtl="0" algn="l">
              <a:lnSpc>
                <a:spcPct val="171428"/>
              </a:lnSpc>
              <a:spcBef>
                <a:spcPts val="0"/>
              </a:spcBef>
              <a:spcAft>
                <a:spcPts val="0"/>
              </a:spcAft>
              <a:buNone/>
            </a:pPr>
            <a:r>
              <a:rPr lang="pt-BR">
                <a:solidFill>
                  <a:srgbClr val="007700"/>
                </a:solidFill>
                <a:highlight>
                  <a:srgbClr val="FFFFFF"/>
                </a:highlight>
                <a:latin typeface="Source Code Pro"/>
                <a:ea typeface="Source Code Pro"/>
                <a:cs typeface="Source Code Pro"/>
                <a:sym typeface="Source Code Pro"/>
              </a:rPr>
              <a:t>while (</a:t>
            </a:r>
            <a:r>
              <a:rPr lang="pt-BR">
                <a:solidFill>
                  <a:srgbClr val="0000BB"/>
                </a:solidFill>
                <a:highlight>
                  <a:srgbClr val="FFFFFF"/>
                </a:highlight>
                <a:latin typeface="Source Code Pro"/>
                <a:ea typeface="Source Code Pro"/>
                <a:cs typeface="Source Code Pro"/>
                <a:sym typeface="Source Code Pro"/>
              </a:rPr>
              <a:t>$i </a:t>
            </a:r>
            <a:r>
              <a:rPr lang="pt-BR">
                <a:solidFill>
                  <a:srgbClr val="007700"/>
                </a:solidFill>
                <a:highlight>
                  <a:srgbClr val="FFFFFF"/>
                </a:highlight>
                <a:latin typeface="Source Code Pro"/>
                <a:ea typeface="Source Code Pro"/>
                <a:cs typeface="Source Code Pro"/>
                <a:sym typeface="Source Code Pro"/>
              </a:rPr>
              <a:t>&lt;= </a:t>
            </a:r>
            <a:r>
              <a:rPr lang="pt-BR">
                <a:solidFill>
                  <a:srgbClr val="0000BB"/>
                </a:solidFill>
                <a:highlight>
                  <a:srgbClr val="FFFFFF"/>
                </a:highlight>
                <a:latin typeface="Source Code Pro"/>
                <a:ea typeface="Source Code Pro"/>
                <a:cs typeface="Source Code Pro"/>
                <a:sym typeface="Source Code Pro"/>
              </a:rPr>
              <a:t>10</a:t>
            </a:r>
            <a:r>
              <a:rPr lang="pt-BR">
                <a:solidFill>
                  <a:srgbClr val="007700"/>
                </a:solidFill>
                <a:highlight>
                  <a:srgbClr val="FFFFFF"/>
                </a:highlight>
                <a:latin typeface="Source Code Pro"/>
                <a:ea typeface="Source Code Pro"/>
                <a:cs typeface="Source Code Pro"/>
                <a:sym typeface="Source Code Pro"/>
              </a:rPr>
              <a:t>):</a:t>
            </a:r>
            <a:endParaRPr>
              <a:solidFill>
                <a:srgbClr val="007700"/>
              </a:solidFill>
              <a:highlight>
                <a:srgbClr val="FFFFFF"/>
              </a:highlight>
              <a:latin typeface="Source Code Pro"/>
              <a:ea typeface="Source Code Pro"/>
              <a:cs typeface="Source Code Pro"/>
              <a:sym typeface="Source Code Pro"/>
            </a:endParaRPr>
          </a:p>
          <a:p>
            <a:pPr indent="0" lvl="0" marL="0" rtl="0" algn="l">
              <a:lnSpc>
                <a:spcPct val="171428"/>
              </a:lnSpc>
              <a:spcBef>
                <a:spcPts val="0"/>
              </a:spcBef>
              <a:spcAft>
                <a:spcPts val="0"/>
              </a:spcAft>
              <a:buNone/>
            </a:pPr>
            <a:r>
              <a:rPr lang="pt-BR">
                <a:solidFill>
                  <a:srgbClr val="007700"/>
                </a:solidFill>
                <a:highlight>
                  <a:srgbClr val="FFFFFF"/>
                </a:highlight>
                <a:latin typeface="Source Code Pro"/>
                <a:ea typeface="Source Code Pro"/>
                <a:cs typeface="Source Code Pro"/>
                <a:sym typeface="Source Code Pro"/>
              </a:rPr>
              <a:t>    echo </a:t>
            </a:r>
            <a:r>
              <a:rPr lang="pt-BR">
                <a:solidFill>
                  <a:srgbClr val="0000BB"/>
                </a:solidFill>
                <a:highlight>
                  <a:srgbClr val="FFFFFF"/>
                </a:highlight>
                <a:latin typeface="Source Code Pro"/>
                <a:ea typeface="Source Code Pro"/>
                <a:cs typeface="Source Code Pro"/>
                <a:sym typeface="Source Code Pro"/>
              </a:rPr>
              <a:t>$i</a:t>
            </a:r>
            <a:r>
              <a:rPr lang="pt-BR">
                <a:solidFill>
                  <a:srgbClr val="007700"/>
                </a:solidFill>
                <a:highlight>
                  <a:srgbClr val="FFFFFF"/>
                </a:highlight>
                <a:latin typeface="Source Code Pro"/>
                <a:ea typeface="Source Code Pro"/>
                <a:cs typeface="Source Code Pro"/>
                <a:sym typeface="Source Code Pro"/>
              </a:rPr>
              <a:t>;</a:t>
            </a:r>
            <a:endParaRPr>
              <a:solidFill>
                <a:srgbClr val="007700"/>
              </a:solidFill>
              <a:highlight>
                <a:srgbClr val="FFFFFF"/>
              </a:highlight>
              <a:latin typeface="Source Code Pro"/>
              <a:ea typeface="Source Code Pro"/>
              <a:cs typeface="Source Code Pro"/>
              <a:sym typeface="Source Code Pro"/>
            </a:endParaRPr>
          </a:p>
          <a:p>
            <a:pPr indent="0" lvl="0" marL="0" rtl="0" algn="l">
              <a:lnSpc>
                <a:spcPct val="171428"/>
              </a:lnSpc>
              <a:spcBef>
                <a:spcPts val="0"/>
              </a:spcBef>
              <a:spcAft>
                <a:spcPts val="0"/>
              </a:spcAft>
              <a:buNone/>
            </a:pPr>
            <a:r>
              <a:rPr lang="pt-BR">
                <a:solidFill>
                  <a:srgbClr val="007700"/>
                </a:solidFill>
                <a:highlight>
                  <a:srgbClr val="FFFFFF"/>
                </a:highlight>
                <a:latin typeface="Source Code Pro"/>
                <a:ea typeface="Source Code Pro"/>
                <a:cs typeface="Source Code Pro"/>
                <a:sym typeface="Source Code Pro"/>
              </a:rPr>
              <a:t>    </a:t>
            </a:r>
            <a:r>
              <a:rPr lang="pt-BR">
                <a:solidFill>
                  <a:srgbClr val="0000BB"/>
                </a:solidFill>
                <a:highlight>
                  <a:srgbClr val="FFFFFF"/>
                </a:highlight>
                <a:latin typeface="Source Code Pro"/>
                <a:ea typeface="Source Code Pro"/>
                <a:cs typeface="Source Code Pro"/>
                <a:sym typeface="Source Code Pro"/>
              </a:rPr>
              <a:t>$i</a:t>
            </a:r>
            <a:r>
              <a:rPr lang="pt-BR">
                <a:solidFill>
                  <a:srgbClr val="007700"/>
                </a:solidFill>
                <a:highlight>
                  <a:srgbClr val="FFFFFF"/>
                </a:highlight>
                <a:latin typeface="Source Code Pro"/>
                <a:ea typeface="Source Code Pro"/>
                <a:cs typeface="Source Code Pro"/>
                <a:sym typeface="Source Code Pro"/>
              </a:rPr>
              <a:t>++;</a:t>
            </a:r>
            <a:endParaRPr>
              <a:solidFill>
                <a:srgbClr val="007700"/>
              </a:solidFill>
              <a:highlight>
                <a:srgbClr val="FFFFFF"/>
              </a:highlight>
              <a:latin typeface="Source Code Pro"/>
              <a:ea typeface="Source Code Pro"/>
              <a:cs typeface="Source Code Pro"/>
              <a:sym typeface="Source Code Pro"/>
            </a:endParaRPr>
          </a:p>
          <a:p>
            <a:pPr indent="0" lvl="0" marL="0" rtl="0" algn="l">
              <a:lnSpc>
                <a:spcPct val="171428"/>
              </a:lnSpc>
              <a:spcBef>
                <a:spcPts val="0"/>
              </a:spcBef>
              <a:spcAft>
                <a:spcPts val="0"/>
              </a:spcAft>
              <a:buNone/>
            </a:pPr>
            <a:r>
              <a:rPr lang="pt-BR">
                <a:solidFill>
                  <a:srgbClr val="007700"/>
                </a:solidFill>
                <a:highlight>
                  <a:srgbClr val="FFFFFF"/>
                </a:highlight>
                <a:latin typeface="Source Code Pro"/>
                <a:ea typeface="Source Code Pro"/>
                <a:cs typeface="Source Code Pro"/>
                <a:sym typeface="Source Code Pro"/>
              </a:rPr>
              <a:t>endwhile;</a:t>
            </a:r>
            <a:endParaRPr>
              <a:solidFill>
                <a:srgbClr val="0000BB"/>
              </a:solidFill>
              <a:highlight>
                <a:srgbClr val="FFFFFF"/>
              </a:highlight>
              <a:latin typeface="Source Code Pro"/>
              <a:ea typeface="Source Code Pro"/>
              <a:cs typeface="Source Code Pro"/>
              <a:sym typeface="Source Code Pro"/>
            </a:endParaRPr>
          </a:p>
        </p:txBody>
      </p:sp>
      <p:cxnSp>
        <p:nvCxnSpPr>
          <p:cNvPr id="572" name="Google Shape;572;p63"/>
          <p:cNvCxnSpPr/>
          <p:nvPr/>
        </p:nvCxnSpPr>
        <p:spPr>
          <a:xfrm>
            <a:off x="4337100" y="1152475"/>
            <a:ext cx="0" cy="35598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5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8" name="Shape 4178"/>
        <p:cNvGrpSpPr/>
        <p:nvPr/>
      </p:nvGrpSpPr>
      <p:grpSpPr>
        <a:xfrm>
          <a:off x="0" y="0"/>
          <a:ext cx="0" cy="0"/>
          <a:chOff x="0" y="0"/>
          <a:chExt cx="0" cy="0"/>
        </a:xfrm>
      </p:grpSpPr>
      <p:sp>
        <p:nvSpPr>
          <p:cNvPr id="4179" name="Google Shape;4179;p52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Composite (exemplo - parte 2)</a:t>
            </a:r>
            <a:endParaRPr/>
          </a:p>
        </p:txBody>
      </p:sp>
      <p:sp>
        <p:nvSpPr>
          <p:cNvPr id="4180" name="Google Shape;4180;p522"/>
          <p:cNvSpPr txBox="1"/>
          <p:nvPr/>
        </p:nvSpPr>
        <p:spPr>
          <a:xfrm>
            <a:off x="311700" y="1321175"/>
            <a:ext cx="4260300" cy="37557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pt-BR" sz="900">
                <a:solidFill>
                  <a:srgbClr val="008800"/>
                </a:solidFill>
              </a:rPr>
              <a:t>class</a:t>
            </a:r>
            <a:r>
              <a:rPr lang="pt-BR" sz="900">
                <a:solidFill>
                  <a:schemeClr val="dk1"/>
                </a:solidFill>
              </a:rPr>
              <a:t> </a:t>
            </a:r>
            <a:r>
              <a:rPr b="1" lang="pt-BR" sz="900">
                <a:solidFill>
                  <a:srgbClr val="BB0066"/>
                </a:solidFill>
              </a:rPr>
              <a:t>Funcionario</a:t>
            </a:r>
            <a:r>
              <a:rPr lang="pt-BR" sz="900">
                <a:solidFill>
                  <a:schemeClr val="dk1"/>
                </a:solidFill>
              </a:rPr>
              <a:t> </a:t>
            </a:r>
            <a:r>
              <a:rPr b="1" lang="pt-BR" sz="900">
                <a:solidFill>
                  <a:srgbClr val="008800"/>
                </a:solidFill>
              </a:rPr>
              <a:t>implements</a:t>
            </a:r>
            <a:r>
              <a:rPr lang="pt-BR" sz="900">
                <a:solidFill>
                  <a:schemeClr val="dk1"/>
                </a:solidFill>
              </a:rPr>
              <a:t> Recurso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protected</a:t>
            </a:r>
            <a:r>
              <a:rPr lang="pt-BR" sz="900">
                <a:solidFill>
                  <a:schemeClr val="dk1"/>
                </a:solidFill>
              </a:rPr>
              <a:t> string </a:t>
            </a:r>
            <a:r>
              <a:rPr lang="pt-BR" sz="900">
                <a:solidFill>
                  <a:srgbClr val="996633"/>
                </a:solidFill>
              </a:rPr>
              <a:t>$nome</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protected</a:t>
            </a:r>
            <a:r>
              <a:rPr lang="pt-BR" sz="900">
                <a:solidFill>
                  <a:schemeClr val="dk1"/>
                </a:solidFill>
              </a:rPr>
              <a:t> float </a:t>
            </a:r>
            <a:r>
              <a:rPr lang="pt-BR" sz="900">
                <a:solidFill>
                  <a:srgbClr val="996633"/>
                </a:solidFill>
              </a:rPr>
              <a:t>$salario</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private</a:t>
            </a:r>
            <a:r>
              <a:rPr lang="pt-BR" sz="900">
                <a:solidFill>
                  <a:schemeClr val="dk1"/>
                </a:solidFill>
              </a:rPr>
              <a:t> </a:t>
            </a:r>
            <a:r>
              <a:rPr b="1" lang="pt-BR" sz="900">
                <a:solidFill>
                  <a:srgbClr val="008800"/>
                </a:solidFill>
              </a:rPr>
              <a:t>const</a:t>
            </a:r>
            <a:r>
              <a:rPr lang="pt-BR" sz="900">
                <a:solidFill>
                  <a:schemeClr val="dk1"/>
                </a:solidFill>
              </a:rPr>
              <a:t> </a:t>
            </a:r>
            <a:r>
              <a:rPr b="1" lang="pt-BR" sz="900">
                <a:solidFill>
                  <a:srgbClr val="003366"/>
                </a:solidFill>
              </a:rPr>
              <a:t>IMPOSTO</a:t>
            </a:r>
            <a:r>
              <a:rPr lang="pt-BR" sz="900">
                <a:solidFill>
                  <a:schemeClr val="dk1"/>
                </a:solidFill>
              </a:rPr>
              <a:t> </a:t>
            </a:r>
            <a:r>
              <a:rPr lang="pt-BR" sz="900">
                <a:solidFill>
                  <a:srgbClr val="333333"/>
                </a:solidFill>
              </a:rPr>
              <a:t>=</a:t>
            </a:r>
            <a:r>
              <a:rPr lang="pt-BR" sz="900">
                <a:solidFill>
                  <a:schemeClr val="dk1"/>
                </a:solidFill>
              </a:rPr>
              <a:t> </a:t>
            </a:r>
            <a:r>
              <a:rPr b="1" lang="pt-BR" sz="900">
                <a:solidFill>
                  <a:srgbClr val="6600EE"/>
                </a:solidFill>
              </a:rPr>
              <a:t>0.4</a:t>
            </a:r>
            <a:r>
              <a:rPr lang="pt-BR" sz="900">
                <a:solidFill>
                  <a:schemeClr val="dk1"/>
                </a:solidFill>
              </a:rPr>
              <a:t>;</a:t>
            </a:r>
            <a:br>
              <a:rPr lang="pt-BR" sz="900">
                <a:solidFill>
                  <a:schemeClr val="dk1"/>
                </a:solidFill>
              </a:rPr>
            </a:b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function</a:t>
            </a:r>
            <a:r>
              <a:rPr lang="pt-BR" sz="900">
                <a:solidFill>
                  <a:schemeClr val="dk1"/>
                </a:solidFill>
              </a:rPr>
              <a:t> </a:t>
            </a:r>
            <a:r>
              <a:rPr b="1" lang="pt-BR" sz="900">
                <a:solidFill>
                  <a:srgbClr val="0066BB"/>
                </a:solidFill>
              </a:rPr>
              <a:t>__construct</a:t>
            </a:r>
            <a:r>
              <a:rPr lang="pt-BR" sz="900">
                <a:solidFill>
                  <a:schemeClr val="dk1"/>
                </a:solidFill>
              </a:rPr>
              <a:t>(string </a:t>
            </a:r>
            <a:r>
              <a:rPr lang="pt-BR" sz="900">
                <a:solidFill>
                  <a:srgbClr val="996633"/>
                </a:solidFill>
              </a:rPr>
              <a:t>$nome</a:t>
            </a:r>
            <a:r>
              <a:rPr lang="pt-BR" sz="900">
                <a:solidFill>
                  <a:schemeClr val="dk1"/>
                </a:solidFill>
              </a:rPr>
              <a:t>, float </a:t>
            </a:r>
            <a:r>
              <a:rPr lang="pt-BR" sz="900">
                <a:solidFill>
                  <a:srgbClr val="996633"/>
                </a:solidFill>
              </a:rPr>
              <a:t>$salario</a:t>
            </a: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        </a:t>
            </a:r>
            <a:r>
              <a:rPr lang="pt-BR" sz="900">
                <a:solidFill>
                  <a:srgbClr val="996633"/>
                </a:solidFill>
              </a:rPr>
              <a:t>$this</a:t>
            </a:r>
            <a:r>
              <a:rPr lang="pt-BR" sz="900">
                <a:solidFill>
                  <a:srgbClr val="333333"/>
                </a:solidFill>
              </a:rPr>
              <a:t>-&gt;</a:t>
            </a:r>
            <a:r>
              <a:rPr lang="pt-BR" sz="900">
                <a:solidFill>
                  <a:srgbClr val="0000CC"/>
                </a:solidFill>
              </a:rPr>
              <a:t>nome</a:t>
            </a:r>
            <a:r>
              <a:rPr lang="pt-BR" sz="900">
                <a:solidFill>
                  <a:schemeClr val="dk1"/>
                </a:solidFill>
              </a:rPr>
              <a:t> </a:t>
            </a:r>
            <a:r>
              <a:rPr lang="pt-BR" sz="900">
                <a:solidFill>
                  <a:srgbClr val="333333"/>
                </a:solidFill>
              </a:rPr>
              <a:t>=</a:t>
            </a:r>
            <a:r>
              <a:rPr lang="pt-BR" sz="900">
                <a:solidFill>
                  <a:schemeClr val="dk1"/>
                </a:solidFill>
              </a:rPr>
              <a:t> </a:t>
            </a:r>
            <a:r>
              <a:rPr lang="pt-BR" sz="900">
                <a:solidFill>
                  <a:srgbClr val="996633"/>
                </a:solidFill>
              </a:rPr>
              <a:t>$nome</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r>
              <a:rPr lang="pt-BR" sz="900">
                <a:solidFill>
                  <a:srgbClr val="996633"/>
                </a:solidFill>
              </a:rPr>
              <a:t>$this</a:t>
            </a:r>
            <a:r>
              <a:rPr lang="pt-BR" sz="900">
                <a:solidFill>
                  <a:srgbClr val="333333"/>
                </a:solidFill>
              </a:rPr>
              <a:t>-&gt;</a:t>
            </a:r>
            <a:r>
              <a:rPr lang="pt-BR" sz="900">
                <a:solidFill>
                  <a:srgbClr val="0000CC"/>
                </a:solidFill>
              </a:rPr>
              <a:t>salario</a:t>
            </a:r>
            <a:r>
              <a:rPr lang="pt-BR" sz="900">
                <a:solidFill>
                  <a:schemeClr val="dk1"/>
                </a:solidFill>
              </a:rPr>
              <a:t> </a:t>
            </a:r>
            <a:r>
              <a:rPr lang="pt-BR" sz="900">
                <a:solidFill>
                  <a:srgbClr val="333333"/>
                </a:solidFill>
              </a:rPr>
              <a:t>=</a:t>
            </a:r>
            <a:r>
              <a:rPr lang="pt-BR" sz="900">
                <a:solidFill>
                  <a:schemeClr val="dk1"/>
                </a:solidFill>
              </a:rPr>
              <a:t> </a:t>
            </a:r>
            <a:r>
              <a:rPr lang="pt-BR" sz="900">
                <a:solidFill>
                  <a:srgbClr val="996633"/>
                </a:solidFill>
              </a:rPr>
              <a:t>$salario</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public</a:t>
            </a:r>
            <a:r>
              <a:rPr lang="pt-BR" sz="900">
                <a:solidFill>
                  <a:schemeClr val="dk1"/>
                </a:solidFill>
              </a:rPr>
              <a:t> </a:t>
            </a:r>
            <a:r>
              <a:rPr b="1" lang="pt-BR" sz="900">
                <a:solidFill>
                  <a:srgbClr val="008800"/>
                </a:solidFill>
              </a:rPr>
              <a:t>function</a:t>
            </a:r>
            <a:r>
              <a:rPr lang="pt-BR" sz="900">
                <a:solidFill>
                  <a:schemeClr val="dk1"/>
                </a:solidFill>
              </a:rPr>
              <a:t> </a:t>
            </a:r>
            <a:r>
              <a:rPr b="1" lang="pt-BR" sz="900">
                <a:solidFill>
                  <a:srgbClr val="0066BB"/>
                </a:solidFill>
              </a:rPr>
              <a:t>getNome</a:t>
            </a:r>
            <a:r>
              <a:rPr lang="pt-BR" sz="900">
                <a:solidFill>
                  <a:schemeClr val="dk1"/>
                </a:solidFill>
              </a:rPr>
              <a:t>()</a:t>
            </a:r>
            <a:r>
              <a:rPr lang="pt-BR" sz="900">
                <a:solidFill>
                  <a:srgbClr val="333333"/>
                </a:solidFill>
              </a:rPr>
              <a:t>:</a:t>
            </a:r>
            <a:r>
              <a:rPr lang="pt-BR" sz="900">
                <a:solidFill>
                  <a:schemeClr val="dk1"/>
                </a:solidFill>
              </a:rPr>
              <a:t> string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return</a:t>
            </a:r>
            <a:r>
              <a:rPr lang="pt-BR" sz="900">
                <a:solidFill>
                  <a:schemeClr val="dk1"/>
                </a:solidFill>
              </a:rPr>
              <a:t> </a:t>
            </a:r>
            <a:r>
              <a:rPr lang="pt-BR" sz="900">
                <a:solidFill>
                  <a:srgbClr val="996633"/>
                </a:solidFill>
              </a:rPr>
              <a:t>$this</a:t>
            </a:r>
            <a:r>
              <a:rPr lang="pt-BR" sz="900">
                <a:solidFill>
                  <a:srgbClr val="333333"/>
                </a:solidFill>
              </a:rPr>
              <a:t>-&gt;</a:t>
            </a:r>
            <a:r>
              <a:rPr lang="pt-BR" sz="900">
                <a:solidFill>
                  <a:srgbClr val="0000CC"/>
                </a:solidFill>
              </a:rPr>
              <a:t>nome</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public</a:t>
            </a:r>
            <a:r>
              <a:rPr lang="pt-BR" sz="900">
                <a:solidFill>
                  <a:schemeClr val="dk1"/>
                </a:solidFill>
              </a:rPr>
              <a:t> </a:t>
            </a:r>
            <a:r>
              <a:rPr b="1" lang="pt-BR" sz="900">
                <a:solidFill>
                  <a:srgbClr val="008800"/>
                </a:solidFill>
              </a:rPr>
              <a:t>function</a:t>
            </a:r>
            <a:r>
              <a:rPr lang="pt-BR" sz="900">
                <a:solidFill>
                  <a:schemeClr val="dk1"/>
                </a:solidFill>
              </a:rPr>
              <a:t> </a:t>
            </a:r>
            <a:r>
              <a:rPr b="1" lang="pt-BR" sz="900">
                <a:solidFill>
                  <a:srgbClr val="0066BB"/>
                </a:solidFill>
              </a:rPr>
              <a:t>getSalario</a:t>
            </a:r>
            <a:r>
              <a:rPr lang="pt-BR" sz="900">
                <a:solidFill>
                  <a:schemeClr val="dk1"/>
                </a:solidFill>
              </a:rPr>
              <a:t>()</a:t>
            </a:r>
            <a:r>
              <a:rPr lang="pt-BR" sz="900">
                <a:solidFill>
                  <a:srgbClr val="333333"/>
                </a:solidFill>
              </a:rPr>
              <a:t>:</a:t>
            </a:r>
            <a:r>
              <a:rPr lang="pt-BR" sz="900">
                <a:solidFill>
                  <a:schemeClr val="dk1"/>
                </a:solidFill>
              </a:rPr>
              <a:t> float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return</a:t>
            </a:r>
            <a:r>
              <a:rPr lang="pt-BR" sz="900">
                <a:solidFill>
                  <a:schemeClr val="dk1"/>
                </a:solidFill>
              </a:rPr>
              <a:t> </a:t>
            </a:r>
            <a:r>
              <a:rPr lang="pt-BR" sz="900">
                <a:solidFill>
                  <a:srgbClr val="996633"/>
                </a:solidFill>
              </a:rPr>
              <a:t>$this</a:t>
            </a:r>
            <a:r>
              <a:rPr lang="pt-BR" sz="900">
                <a:solidFill>
                  <a:srgbClr val="333333"/>
                </a:solidFill>
              </a:rPr>
              <a:t>-&gt;</a:t>
            </a:r>
            <a:r>
              <a:rPr lang="pt-BR" sz="900">
                <a:solidFill>
                  <a:srgbClr val="0000CC"/>
                </a:solidFill>
              </a:rPr>
              <a:t>salario</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public</a:t>
            </a:r>
            <a:r>
              <a:rPr lang="pt-BR" sz="900">
                <a:solidFill>
                  <a:schemeClr val="dk1"/>
                </a:solidFill>
              </a:rPr>
              <a:t> </a:t>
            </a:r>
            <a:r>
              <a:rPr b="1" lang="pt-BR" sz="900">
                <a:solidFill>
                  <a:srgbClr val="008800"/>
                </a:solidFill>
              </a:rPr>
              <a:t>function</a:t>
            </a:r>
            <a:r>
              <a:rPr lang="pt-BR" sz="900">
                <a:solidFill>
                  <a:schemeClr val="dk1"/>
                </a:solidFill>
              </a:rPr>
              <a:t> </a:t>
            </a:r>
            <a:r>
              <a:rPr b="1" lang="pt-BR" sz="900">
                <a:solidFill>
                  <a:srgbClr val="0066BB"/>
                </a:solidFill>
              </a:rPr>
              <a:t>getCustoTotal</a:t>
            </a:r>
            <a:r>
              <a:rPr lang="pt-BR" sz="900">
                <a:solidFill>
                  <a:schemeClr val="dk1"/>
                </a:solidFill>
              </a:rPr>
              <a:t>()</a:t>
            </a:r>
            <a:r>
              <a:rPr lang="pt-BR" sz="900">
                <a:solidFill>
                  <a:srgbClr val="333333"/>
                </a:solidFill>
              </a:rPr>
              <a:t>:</a:t>
            </a:r>
            <a:r>
              <a:rPr lang="pt-BR" sz="900">
                <a:solidFill>
                  <a:schemeClr val="dk1"/>
                </a:solidFill>
              </a:rPr>
              <a:t> float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return</a:t>
            </a:r>
            <a:r>
              <a:rPr lang="pt-BR" sz="900">
                <a:solidFill>
                  <a:schemeClr val="dk1"/>
                </a:solidFill>
              </a:rPr>
              <a:t> </a:t>
            </a:r>
            <a:r>
              <a:rPr lang="pt-BR" sz="900">
                <a:solidFill>
                  <a:srgbClr val="996633"/>
                </a:solidFill>
              </a:rPr>
              <a:t>$this</a:t>
            </a:r>
            <a:r>
              <a:rPr lang="pt-BR" sz="900">
                <a:solidFill>
                  <a:srgbClr val="333333"/>
                </a:solidFill>
              </a:rPr>
              <a:t>-&gt;</a:t>
            </a:r>
            <a:r>
              <a:rPr lang="pt-BR" sz="900">
                <a:solidFill>
                  <a:srgbClr val="0000CC"/>
                </a:solidFill>
              </a:rPr>
              <a:t>salario</a:t>
            </a:r>
            <a:r>
              <a:rPr lang="pt-BR" sz="900">
                <a:solidFill>
                  <a:schemeClr val="dk1"/>
                </a:solidFill>
              </a:rPr>
              <a:t> </a:t>
            </a:r>
            <a:r>
              <a:rPr lang="pt-BR" sz="900">
                <a:solidFill>
                  <a:srgbClr val="333333"/>
                </a:solidFill>
              </a:rPr>
              <a:t>+</a:t>
            </a:r>
            <a:r>
              <a:rPr lang="pt-BR" sz="900">
                <a:solidFill>
                  <a:schemeClr val="dk1"/>
                </a:solidFill>
              </a:rPr>
              <a:t> (</a:t>
            </a:r>
            <a:r>
              <a:rPr lang="pt-BR" sz="900">
                <a:solidFill>
                  <a:srgbClr val="996633"/>
                </a:solidFill>
              </a:rPr>
              <a:t>$this</a:t>
            </a:r>
            <a:r>
              <a:rPr lang="pt-BR" sz="900">
                <a:solidFill>
                  <a:srgbClr val="333333"/>
                </a:solidFill>
              </a:rPr>
              <a:t>-&gt;</a:t>
            </a:r>
            <a:r>
              <a:rPr lang="pt-BR" sz="900">
                <a:solidFill>
                  <a:srgbClr val="0000CC"/>
                </a:solidFill>
              </a:rPr>
              <a:t>salario</a:t>
            </a:r>
            <a:r>
              <a:rPr lang="pt-BR" sz="900">
                <a:solidFill>
                  <a:schemeClr val="dk1"/>
                </a:solidFill>
              </a:rPr>
              <a:t> </a:t>
            </a:r>
            <a:r>
              <a:rPr lang="pt-BR" sz="900">
                <a:solidFill>
                  <a:srgbClr val="333333"/>
                </a:solidFill>
              </a:rPr>
              <a:t>*</a:t>
            </a:r>
            <a:r>
              <a:rPr lang="pt-BR" sz="900">
                <a:solidFill>
                  <a:schemeClr val="dk1"/>
                </a:solidFill>
              </a:rPr>
              <a:t> self</a:t>
            </a:r>
            <a:r>
              <a:rPr lang="pt-BR" sz="900">
                <a:solidFill>
                  <a:srgbClr val="333333"/>
                </a:solidFill>
              </a:rPr>
              <a:t>::</a:t>
            </a:r>
            <a:r>
              <a:rPr lang="pt-BR" sz="900">
                <a:solidFill>
                  <a:srgbClr val="0000CC"/>
                </a:solidFill>
              </a:rPr>
              <a:t>IMPOSTO</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a:t>
            </a:r>
            <a:endParaRPr sz="900">
              <a:solidFill>
                <a:schemeClr val="dk1"/>
              </a:solidFill>
            </a:endParaRPr>
          </a:p>
          <a:p>
            <a:pPr indent="0" lvl="0" marL="0" rtl="0" algn="l">
              <a:spcBef>
                <a:spcPts val="0"/>
              </a:spcBef>
              <a:spcAft>
                <a:spcPts val="0"/>
              </a:spcAft>
              <a:buNone/>
            </a:pPr>
            <a:r>
              <a:t/>
            </a:r>
            <a:endParaRPr sz="900">
              <a:solidFill>
                <a:schemeClr val="dk1"/>
              </a:solidFill>
            </a:endParaRPr>
          </a:p>
          <a:p>
            <a:pPr indent="0" lvl="0" marL="0" rtl="0" algn="l">
              <a:spcBef>
                <a:spcPts val="0"/>
              </a:spcBef>
              <a:spcAft>
                <a:spcPts val="0"/>
              </a:spcAft>
              <a:buNone/>
            </a:pPr>
            <a:r>
              <a:rPr b="1" lang="pt-BR" sz="900">
                <a:solidFill>
                  <a:srgbClr val="008800"/>
                </a:solidFill>
              </a:rPr>
              <a:t>class</a:t>
            </a:r>
            <a:r>
              <a:rPr lang="pt-BR" sz="900">
                <a:solidFill>
                  <a:schemeClr val="dk1"/>
                </a:solidFill>
              </a:rPr>
              <a:t> </a:t>
            </a:r>
            <a:r>
              <a:rPr b="1" lang="pt-BR" sz="900">
                <a:solidFill>
                  <a:srgbClr val="BB0066"/>
                </a:solidFill>
              </a:rPr>
              <a:t>FuncionarioTerceirizado</a:t>
            </a:r>
            <a:r>
              <a:rPr lang="pt-BR" sz="900">
                <a:solidFill>
                  <a:schemeClr val="dk1"/>
                </a:solidFill>
              </a:rPr>
              <a:t> </a:t>
            </a:r>
            <a:r>
              <a:rPr b="1" lang="pt-BR" sz="900">
                <a:solidFill>
                  <a:srgbClr val="008800"/>
                </a:solidFill>
              </a:rPr>
              <a:t>extends</a:t>
            </a:r>
            <a:r>
              <a:rPr lang="pt-BR" sz="900">
                <a:solidFill>
                  <a:schemeClr val="dk1"/>
                </a:solidFill>
              </a:rPr>
              <a:t> Funcionario {</a:t>
            </a:r>
            <a:endParaRPr sz="900">
              <a:solidFill>
                <a:schemeClr val="dk1"/>
              </a:solidFill>
            </a:endParaRPr>
          </a:p>
          <a:p>
            <a:pPr indent="0" lvl="0" marL="0" rtl="0" algn="l">
              <a:spcBef>
                <a:spcPts val="0"/>
              </a:spcBef>
              <a:spcAft>
                <a:spcPts val="0"/>
              </a:spcAft>
              <a:buNone/>
            </a:pPr>
            <a:r>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const</a:t>
            </a:r>
            <a:r>
              <a:rPr lang="pt-BR" sz="900">
                <a:solidFill>
                  <a:schemeClr val="dk1"/>
                </a:solidFill>
              </a:rPr>
              <a:t> </a:t>
            </a:r>
            <a:r>
              <a:rPr b="1" lang="pt-BR" sz="900">
                <a:solidFill>
                  <a:srgbClr val="003366"/>
                </a:solidFill>
              </a:rPr>
              <a:t>CUSTO_EMPRESA</a:t>
            </a:r>
            <a:r>
              <a:rPr lang="pt-BR" sz="900">
                <a:solidFill>
                  <a:schemeClr val="dk1"/>
                </a:solidFill>
              </a:rPr>
              <a:t> </a:t>
            </a:r>
            <a:r>
              <a:rPr lang="pt-BR" sz="900">
                <a:solidFill>
                  <a:srgbClr val="333333"/>
                </a:solidFill>
              </a:rPr>
              <a:t>=</a:t>
            </a:r>
            <a:r>
              <a:rPr lang="pt-BR" sz="900">
                <a:solidFill>
                  <a:schemeClr val="dk1"/>
                </a:solidFill>
              </a:rPr>
              <a:t> </a:t>
            </a:r>
            <a:r>
              <a:rPr b="1" lang="pt-BR" sz="900">
                <a:solidFill>
                  <a:srgbClr val="0000DD"/>
                </a:solidFill>
              </a:rPr>
              <a:t>2</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public</a:t>
            </a:r>
            <a:r>
              <a:rPr lang="pt-BR" sz="900">
                <a:solidFill>
                  <a:schemeClr val="dk1"/>
                </a:solidFill>
              </a:rPr>
              <a:t> </a:t>
            </a:r>
            <a:r>
              <a:rPr b="1" lang="pt-BR" sz="900">
                <a:solidFill>
                  <a:srgbClr val="008800"/>
                </a:solidFill>
              </a:rPr>
              <a:t>function</a:t>
            </a:r>
            <a:r>
              <a:rPr lang="pt-BR" sz="900">
                <a:solidFill>
                  <a:schemeClr val="dk1"/>
                </a:solidFill>
              </a:rPr>
              <a:t> </a:t>
            </a:r>
            <a:r>
              <a:rPr b="1" lang="pt-BR" sz="900">
                <a:solidFill>
                  <a:srgbClr val="0066BB"/>
                </a:solidFill>
              </a:rPr>
              <a:t>getCustoTotal</a:t>
            </a:r>
            <a:r>
              <a:rPr lang="pt-BR" sz="900">
                <a:solidFill>
                  <a:schemeClr val="dk1"/>
                </a:solidFill>
              </a:rPr>
              <a:t>()</a:t>
            </a:r>
            <a:r>
              <a:rPr lang="pt-BR" sz="900">
                <a:solidFill>
                  <a:srgbClr val="333333"/>
                </a:solidFill>
              </a:rPr>
              <a:t>:</a:t>
            </a:r>
            <a:r>
              <a:rPr lang="pt-BR" sz="900">
                <a:solidFill>
                  <a:schemeClr val="dk1"/>
                </a:solidFill>
              </a:rPr>
              <a:t> float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return</a:t>
            </a:r>
            <a:r>
              <a:rPr lang="pt-BR" sz="900">
                <a:solidFill>
                  <a:schemeClr val="dk1"/>
                </a:solidFill>
              </a:rPr>
              <a:t> </a:t>
            </a:r>
            <a:r>
              <a:rPr lang="pt-BR" sz="900">
                <a:solidFill>
                  <a:srgbClr val="996633"/>
                </a:solidFill>
              </a:rPr>
              <a:t>$this</a:t>
            </a:r>
            <a:r>
              <a:rPr lang="pt-BR" sz="900">
                <a:solidFill>
                  <a:srgbClr val="333333"/>
                </a:solidFill>
              </a:rPr>
              <a:t>-&gt;</a:t>
            </a:r>
            <a:r>
              <a:rPr lang="pt-BR" sz="900">
                <a:solidFill>
                  <a:srgbClr val="0000CC"/>
                </a:solidFill>
              </a:rPr>
              <a:t>salario</a:t>
            </a:r>
            <a:r>
              <a:rPr lang="pt-BR" sz="900">
                <a:solidFill>
                  <a:schemeClr val="dk1"/>
                </a:solidFill>
              </a:rPr>
              <a:t> </a:t>
            </a:r>
            <a:r>
              <a:rPr lang="pt-BR" sz="900">
                <a:solidFill>
                  <a:srgbClr val="333333"/>
                </a:solidFill>
              </a:rPr>
              <a:t>*</a:t>
            </a:r>
            <a:r>
              <a:rPr lang="pt-BR" sz="900">
                <a:solidFill>
                  <a:schemeClr val="dk1"/>
                </a:solidFill>
              </a:rPr>
              <a:t> self::</a:t>
            </a:r>
            <a:r>
              <a:rPr b="1" lang="pt-BR" sz="900">
                <a:solidFill>
                  <a:srgbClr val="003366"/>
                </a:solidFill>
              </a:rPr>
              <a:t>CUSTO_EMPRESA</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endParaRPr sz="900">
              <a:solidFill>
                <a:schemeClr val="dk1"/>
              </a:solidFill>
            </a:endParaRPr>
          </a:p>
          <a:p>
            <a:pPr indent="0" lvl="0" marL="0" rtl="0" algn="l">
              <a:lnSpc>
                <a:spcPct val="125000"/>
              </a:lnSpc>
              <a:spcBef>
                <a:spcPts val="0"/>
              </a:spcBef>
              <a:spcAft>
                <a:spcPts val="0"/>
              </a:spcAft>
              <a:buNone/>
            </a:pPr>
            <a:r>
              <a:rPr lang="pt-BR" sz="900">
                <a:solidFill>
                  <a:schemeClr val="dk1"/>
                </a:solidFill>
              </a:rPr>
              <a:t>}</a:t>
            </a:r>
            <a:endParaRPr sz="900">
              <a:solidFill>
                <a:schemeClr val="dk1"/>
              </a:solidFill>
            </a:endParaRPr>
          </a:p>
        </p:txBody>
      </p:sp>
      <p:pic>
        <p:nvPicPr>
          <p:cNvPr id="4181" name="Google Shape;4181;p522"/>
          <p:cNvPicPr preferRelativeResize="0"/>
          <p:nvPr/>
        </p:nvPicPr>
        <p:blipFill>
          <a:blip r:embed="rId3">
            <a:alphaModFix/>
          </a:blip>
          <a:stretch>
            <a:fillRect/>
          </a:stretch>
        </p:blipFill>
        <p:spPr>
          <a:xfrm>
            <a:off x="5573725" y="1170125"/>
            <a:ext cx="3417875" cy="3721289"/>
          </a:xfrm>
          <a:prstGeom prst="rect">
            <a:avLst/>
          </a:prstGeom>
          <a:noFill/>
          <a:ln>
            <a:noFill/>
          </a:ln>
        </p:spPr>
      </p:pic>
    </p:spTree>
  </p:cSld>
  <p:clrMapOvr>
    <a:masterClrMapping/>
  </p:clrMapOvr>
</p:sld>
</file>

<file path=ppt/slides/slide5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5" name="Shape 4185"/>
        <p:cNvGrpSpPr/>
        <p:nvPr/>
      </p:nvGrpSpPr>
      <p:grpSpPr>
        <a:xfrm>
          <a:off x="0" y="0"/>
          <a:ext cx="0" cy="0"/>
          <a:chOff x="0" y="0"/>
          <a:chExt cx="0" cy="0"/>
        </a:xfrm>
      </p:grpSpPr>
      <p:sp>
        <p:nvSpPr>
          <p:cNvPr id="4186" name="Google Shape;4186;p52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Composite (exemplo - parte 3)</a:t>
            </a:r>
            <a:endParaRPr/>
          </a:p>
        </p:txBody>
      </p:sp>
      <p:sp>
        <p:nvSpPr>
          <p:cNvPr id="4187" name="Google Shape;4187;p523"/>
          <p:cNvSpPr txBox="1"/>
          <p:nvPr/>
        </p:nvSpPr>
        <p:spPr>
          <a:xfrm>
            <a:off x="383250" y="1391775"/>
            <a:ext cx="4188600" cy="33525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pt-BR" sz="900">
                <a:solidFill>
                  <a:srgbClr val="996633"/>
                </a:solidFill>
              </a:rPr>
              <a:t>$empresa</a:t>
            </a:r>
            <a:r>
              <a:rPr lang="pt-BR" sz="900">
                <a:solidFill>
                  <a:schemeClr val="dk1"/>
                </a:solidFill>
              </a:rPr>
              <a:t> </a:t>
            </a:r>
            <a:r>
              <a:rPr lang="pt-BR" sz="900">
                <a:solidFill>
                  <a:srgbClr val="333333"/>
                </a:solidFill>
              </a:rPr>
              <a:t>=</a:t>
            </a:r>
            <a:r>
              <a:rPr lang="pt-BR" sz="900">
                <a:solidFill>
                  <a:schemeClr val="dk1"/>
                </a:solidFill>
              </a:rPr>
              <a:t> </a:t>
            </a:r>
            <a:r>
              <a:rPr b="1" lang="pt-BR" sz="900">
                <a:solidFill>
                  <a:srgbClr val="008800"/>
                </a:solidFill>
              </a:rPr>
              <a:t>new</a:t>
            </a:r>
            <a:r>
              <a:rPr lang="pt-BR" sz="900">
                <a:solidFill>
                  <a:schemeClr val="dk1"/>
                </a:solidFill>
              </a:rPr>
              <a:t> Departamento(</a:t>
            </a:r>
            <a:r>
              <a:rPr lang="pt-BR" sz="900">
                <a:solidFill>
                  <a:schemeClr val="dk1"/>
                </a:solidFill>
                <a:highlight>
                  <a:srgbClr val="FFF0F0"/>
                </a:highlight>
              </a:rPr>
              <a:t>'Empresa XPTO'</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rgbClr val="996633"/>
                </a:solidFill>
              </a:rPr>
              <a:t>$gti</a:t>
            </a:r>
            <a:r>
              <a:rPr lang="pt-BR" sz="900">
                <a:solidFill>
                  <a:schemeClr val="dk1"/>
                </a:solidFill>
              </a:rPr>
              <a:t> </a:t>
            </a:r>
            <a:r>
              <a:rPr lang="pt-BR" sz="900">
                <a:solidFill>
                  <a:srgbClr val="333333"/>
                </a:solidFill>
              </a:rPr>
              <a:t>=</a:t>
            </a:r>
            <a:r>
              <a:rPr lang="pt-BR" sz="900">
                <a:solidFill>
                  <a:schemeClr val="dk1"/>
                </a:solidFill>
              </a:rPr>
              <a:t> </a:t>
            </a:r>
            <a:r>
              <a:rPr b="1" lang="pt-BR" sz="900">
                <a:solidFill>
                  <a:srgbClr val="008800"/>
                </a:solidFill>
              </a:rPr>
              <a:t>new</a:t>
            </a:r>
            <a:r>
              <a:rPr lang="pt-BR" sz="900">
                <a:solidFill>
                  <a:schemeClr val="dk1"/>
                </a:solidFill>
              </a:rPr>
              <a:t> Departamento(</a:t>
            </a:r>
            <a:r>
              <a:rPr lang="pt-BR" sz="900">
                <a:solidFill>
                  <a:schemeClr val="dk1"/>
                </a:solidFill>
                <a:highlight>
                  <a:srgbClr val="FFF0F0"/>
                </a:highlight>
              </a:rPr>
              <a:t>'GTI'</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rgbClr val="996633"/>
                </a:solidFill>
              </a:rPr>
              <a:t>$gti</a:t>
            </a:r>
            <a:r>
              <a:rPr lang="pt-BR" sz="900">
                <a:solidFill>
                  <a:srgbClr val="333333"/>
                </a:solidFill>
              </a:rPr>
              <a:t>-&gt;</a:t>
            </a:r>
            <a:r>
              <a:rPr lang="pt-BR" sz="900">
                <a:solidFill>
                  <a:srgbClr val="0000CC"/>
                </a:solidFill>
              </a:rPr>
              <a:t>adicionar</a:t>
            </a:r>
            <a:r>
              <a:rPr lang="pt-BR" sz="900">
                <a:solidFill>
                  <a:schemeClr val="dk1"/>
                </a:solidFill>
              </a:rPr>
              <a:t>(</a:t>
            </a:r>
            <a:endParaRPr sz="900">
              <a:solidFill>
                <a:schemeClr val="dk1"/>
              </a:solidFill>
            </a:endParaRPr>
          </a:p>
          <a:p>
            <a:pPr indent="457200" lvl="0" marL="0" rtl="0" algn="l">
              <a:spcBef>
                <a:spcPts val="0"/>
              </a:spcBef>
              <a:spcAft>
                <a:spcPts val="0"/>
              </a:spcAft>
              <a:buNone/>
            </a:pPr>
            <a:r>
              <a:rPr b="1" lang="pt-BR" sz="900">
                <a:solidFill>
                  <a:srgbClr val="008800"/>
                </a:solidFill>
              </a:rPr>
              <a:t>new</a:t>
            </a:r>
            <a:r>
              <a:rPr lang="pt-BR" sz="900">
                <a:solidFill>
                  <a:schemeClr val="dk1"/>
                </a:solidFill>
              </a:rPr>
              <a:t> Funcionario(</a:t>
            </a:r>
            <a:r>
              <a:rPr lang="pt-BR" sz="900">
                <a:solidFill>
                  <a:schemeClr val="dk1"/>
                </a:solidFill>
                <a:highlight>
                  <a:srgbClr val="FFF0F0"/>
                </a:highlight>
              </a:rPr>
              <a:t>'José'</a:t>
            </a:r>
            <a:r>
              <a:rPr lang="pt-BR" sz="900">
                <a:solidFill>
                  <a:schemeClr val="dk1"/>
                </a:solidFill>
              </a:rPr>
              <a:t>, </a:t>
            </a:r>
            <a:r>
              <a:rPr b="1" lang="pt-BR" sz="900">
                <a:solidFill>
                  <a:srgbClr val="6600EE"/>
                </a:solidFill>
              </a:rPr>
              <a:t>1200.00</a:t>
            </a:r>
            <a:r>
              <a:rPr lang="pt-BR" sz="900">
                <a:solidFill>
                  <a:schemeClr val="dk1"/>
                </a:solidFill>
              </a:rPr>
              <a:t>), </a:t>
            </a:r>
            <a:endParaRPr sz="900">
              <a:solidFill>
                <a:schemeClr val="dk1"/>
              </a:solidFill>
            </a:endParaRPr>
          </a:p>
          <a:p>
            <a:pPr indent="457200" lvl="0" marL="0" rtl="0" algn="l">
              <a:spcBef>
                <a:spcPts val="0"/>
              </a:spcBef>
              <a:spcAft>
                <a:spcPts val="0"/>
              </a:spcAft>
              <a:buNone/>
            </a:pPr>
            <a:r>
              <a:rPr b="1" lang="pt-BR" sz="900">
                <a:solidFill>
                  <a:srgbClr val="008800"/>
                </a:solidFill>
              </a:rPr>
              <a:t>new</a:t>
            </a:r>
            <a:r>
              <a:rPr lang="pt-BR" sz="900">
                <a:solidFill>
                  <a:schemeClr val="dk1"/>
                </a:solidFill>
              </a:rPr>
              <a:t> Funcionario(</a:t>
            </a:r>
            <a:r>
              <a:rPr lang="pt-BR" sz="900">
                <a:solidFill>
                  <a:schemeClr val="dk1"/>
                </a:solidFill>
                <a:highlight>
                  <a:srgbClr val="FFF0F0"/>
                </a:highlight>
              </a:rPr>
              <a:t>'Thiago'</a:t>
            </a:r>
            <a:r>
              <a:rPr lang="pt-BR" sz="900">
                <a:solidFill>
                  <a:schemeClr val="dk1"/>
                </a:solidFill>
              </a:rPr>
              <a:t>, </a:t>
            </a:r>
            <a:r>
              <a:rPr b="1" lang="pt-BR" sz="900">
                <a:solidFill>
                  <a:srgbClr val="6600EE"/>
                </a:solidFill>
              </a:rPr>
              <a:t>2000.00</a:t>
            </a:r>
            <a:r>
              <a:rPr lang="pt-BR" sz="900">
                <a:solidFill>
                  <a:schemeClr val="dk1"/>
                </a:solidFill>
              </a:rPr>
              <a:t>), </a:t>
            </a:r>
            <a:endParaRPr sz="900">
              <a:solidFill>
                <a:schemeClr val="dk1"/>
              </a:solidFill>
            </a:endParaRPr>
          </a:p>
          <a:p>
            <a:pPr indent="457200" lvl="0" marL="0" rtl="0" algn="l">
              <a:spcBef>
                <a:spcPts val="0"/>
              </a:spcBef>
              <a:spcAft>
                <a:spcPts val="0"/>
              </a:spcAft>
              <a:buNone/>
            </a:pPr>
            <a:r>
              <a:rPr b="1" lang="pt-BR" sz="900">
                <a:solidFill>
                  <a:srgbClr val="008800"/>
                </a:solidFill>
              </a:rPr>
              <a:t>new</a:t>
            </a:r>
            <a:r>
              <a:rPr lang="pt-BR" sz="900">
                <a:solidFill>
                  <a:schemeClr val="dk1"/>
                </a:solidFill>
              </a:rPr>
              <a:t> Funcionario(</a:t>
            </a:r>
            <a:r>
              <a:rPr lang="pt-BR" sz="900">
                <a:solidFill>
                  <a:schemeClr val="dk1"/>
                </a:solidFill>
                <a:highlight>
                  <a:srgbClr val="FFF0F0"/>
                </a:highlight>
              </a:rPr>
              <a:t>'Lucas'</a:t>
            </a:r>
            <a:r>
              <a:rPr lang="pt-BR" sz="900">
                <a:solidFill>
                  <a:schemeClr val="dk1"/>
                </a:solidFill>
              </a:rPr>
              <a:t>, </a:t>
            </a:r>
            <a:r>
              <a:rPr b="1" lang="pt-BR" sz="900">
                <a:solidFill>
                  <a:srgbClr val="6600EE"/>
                </a:solidFill>
              </a:rPr>
              <a:t>3000.00</a:t>
            </a:r>
            <a:r>
              <a:rPr lang="pt-BR" sz="900">
                <a:solidFill>
                  <a:schemeClr val="dk1"/>
                </a:solidFill>
              </a:rPr>
              <a:t>)</a:t>
            </a:r>
            <a:endParaRPr sz="900">
              <a:solidFill>
                <a:schemeClr val="dk1"/>
              </a:solidFill>
            </a:endParaRPr>
          </a:p>
          <a:p>
            <a:pPr indent="457200" lvl="0" marL="0" rtl="0" algn="l">
              <a:spcBef>
                <a:spcPts val="0"/>
              </a:spcBef>
              <a:spcAft>
                <a:spcPts val="0"/>
              </a:spcAft>
              <a:buNone/>
            </a:pP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rgbClr val="996633"/>
                </a:solidFill>
              </a:rPr>
              <a:t>$suporte</a:t>
            </a:r>
            <a:r>
              <a:rPr lang="pt-BR" sz="900">
                <a:solidFill>
                  <a:schemeClr val="dk1"/>
                </a:solidFill>
              </a:rPr>
              <a:t> </a:t>
            </a:r>
            <a:r>
              <a:rPr lang="pt-BR" sz="900">
                <a:solidFill>
                  <a:srgbClr val="333333"/>
                </a:solidFill>
              </a:rPr>
              <a:t>=</a:t>
            </a:r>
            <a:r>
              <a:rPr lang="pt-BR" sz="900">
                <a:solidFill>
                  <a:schemeClr val="dk1"/>
                </a:solidFill>
              </a:rPr>
              <a:t> </a:t>
            </a:r>
            <a:r>
              <a:rPr b="1" lang="pt-BR" sz="900">
                <a:solidFill>
                  <a:srgbClr val="008800"/>
                </a:solidFill>
              </a:rPr>
              <a:t>new</a:t>
            </a:r>
            <a:r>
              <a:rPr lang="pt-BR" sz="900">
                <a:solidFill>
                  <a:schemeClr val="dk1"/>
                </a:solidFill>
              </a:rPr>
              <a:t> Departamento(</a:t>
            </a:r>
            <a:r>
              <a:rPr lang="pt-BR" sz="900">
                <a:solidFill>
                  <a:schemeClr val="dk1"/>
                </a:solidFill>
                <a:highlight>
                  <a:srgbClr val="FFF0F0"/>
                </a:highlight>
              </a:rPr>
              <a:t>'Suporte TI'</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rgbClr val="996633"/>
                </a:solidFill>
              </a:rPr>
              <a:t>$suporte</a:t>
            </a:r>
            <a:r>
              <a:rPr lang="pt-BR" sz="900">
                <a:solidFill>
                  <a:srgbClr val="333333"/>
                </a:solidFill>
              </a:rPr>
              <a:t>-&gt;</a:t>
            </a:r>
            <a:r>
              <a:rPr lang="pt-BR" sz="900">
                <a:solidFill>
                  <a:srgbClr val="0000CC"/>
                </a:solidFill>
              </a:rPr>
              <a:t>adicionar</a:t>
            </a:r>
            <a:r>
              <a:rPr lang="pt-BR" sz="900">
                <a:solidFill>
                  <a:schemeClr val="dk1"/>
                </a:solidFill>
              </a:rPr>
              <a:t>(</a:t>
            </a:r>
            <a:r>
              <a:rPr b="1" lang="pt-BR" sz="900">
                <a:solidFill>
                  <a:srgbClr val="008800"/>
                </a:solidFill>
              </a:rPr>
              <a:t>new</a:t>
            </a:r>
            <a:r>
              <a:rPr lang="pt-BR" sz="900">
                <a:solidFill>
                  <a:schemeClr val="dk1"/>
                </a:solidFill>
              </a:rPr>
              <a:t> FuncionarioTerceirizado(</a:t>
            </a:r>
            <a:r>
              <a:rPr lang="pt-BR" sz="900">
                <a:solidFill>
                  <a:schemeClr val="dk1"/>
                </a:solidFill>
                <a:highlight>
                  <a:srgbClr val="FFF0F0"/>
                </a:highlight>
              </a:rPr>
              <a:t>'Maria'</a:t>
            </a:r>
            <a:r>
              <a:rPr lang="pt-BR" sz="900">
                <a:solidFill>
                  <a:schemeClr val="dk1"/>
                </a:solidFill>
              </a:rPr>
              <a:t>, </a:t>
            </a:r>
            <a:r>
              <a:rPr b="1" lang="pt-BR" sz="900">
                <a:solidFill>
                  <a:srgbClr val="6600EE"/>
                </a:solidFill>
              </a:rPr>
              <a:t>1200.10</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rgbClr val="996633"/>
                </a:solidFill>
              </a:rPr>
              <a:t>$gti</a:t>
            </a:r>
            <a:r>
              <a:rPr lang="pt-BR" sz="900">
                <a:solidFill>
                  <a:srgbClr val="333333"/>
                </a:solidFill>
              </a:rPr>
              <a:t>-&gt;</a:t>
            </a:r>
            <a:r>
              <a:rPr lang="pt-BR" sz="900">
                <a:solidFill>
                  <a:srgbClr val="0000CC"/>
                </a:solidFill>
              </a:rPr>
              <a:t>adicionar</a:t>
            </a:r>
            <a:r>
              <a:rPr lang="pt-BR" sz="900">
                <a:solidFill>
                  <a:schemeClr val="dk1"/>
                </a:solidFill>
              </a:rPr>
              <a:t>(</a:t>
            </a:r>
            <a:r>
              <a:rPr lang="pt-BR" sz="900">
                <a:solidFill>
                  <a:srgbClr val="996633"/>
                </a:solidFill>
              </a:rPr>
              <a:t>$suporte</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rgbClr val="996633"/>
                </a:solidFill>
              </a:rPr>
              <a:t>$empresa</a:t>
            </a:r>
            <a:r>
              <a:rPr lang="pt-BR" sz="900">
                <a:solidFill>
                  <a:srgbClr val="333333"/>
                </a:solidFill>
              </a:rPr>
              <a:t>-&gt;</a:t>
            </a:r>
            <a:r>
              <a:rPr lang="pt-BR" sz="900">
                <a:solidFill>
                  <a:srgbClr val="0000CC"/>
                </a:solidFill>
              </a:rPr>
              <a:t>adicionar</a:t>
            </a:r>
            <a:r>
              <a:rPr lang="pt-BR" sz="900">
                <a:solidFill>
                  <a:schemeClr val="dk1"/>
                </a:solidFill>
              </a:rPr>
              <a:t>(</a:t>
            </a:r>
            <a:r>
              <a:rPr lang="pt-BR" sz="900">
                <a:solidFill>
                  <a:srgbClr val="996633"/>
                </a:solidFill>
              </a:rPr>
              <a:t>$gti</a:t>
            </a:r>
            <a:r>
              <a:rPr lang="pt-BR" sz="900">
                <a:solidFill>
                  <a:schemeClr val="dk1"/>
                </a:solidFill>
              </a:rPr>
              <a:t>);</a:t>
            </a:r>
            <a:endParaRPr sz="900">
              <a:solidFill>
                <a:schemeClr val="dk1"/>
              </a:solidFill>
            </a:endParaRPr>
          </a:p>
          <a:p>
            <a:pPr indent="0" lvl="0" marL="0" rtl="0" algn="l">
              <a:spcBef>
                <a:spcPts val="0"/>
              </a:spcBef>
              <a:spcAft>
                <a:spcPts val="0"/>
              </a:spcAft>
              <a:buNone/>
            </a:pPr>
            <a:r>
              <a:t/>
            </a:r>
            <a:endParaRPr sz="900">
              <a:solidFill>
                <a:schemeClr val="dk1"/>
              </a:solidFill>
            </a:endParaRPr>
          </a:p>
          <a:p>
            <a:pPr indent="0" lvl="0" marL="0" rtl="0" algn="l">
              <a:spcBef>
                <a:spcPts val="0"/>
              </a:spcBef>
              <a:spcAft>
                <a:spcPts val="0"/>
              </a:spcAft>
              <a:buNone/>
            </a:pPr>
            <a:r>
              <a:rPr b="1" lang="pt-BR" sz="900">
                <a:solidFill>
                  <a:srgbClr val="008800"/>
                </a:solidFill>
              </a:rPr>
              <a:t>echo</a:t>
            </a:r>
            <a:r>
              <a:rPr lang="pt-BR" sz="900">
                <a:solidFill>
                  <a:schemeClr val="dk1"/>
                </a:solidFill>
              </a:rPr>
              <a:t> </a:t>
            </a:r>
            <a:r>
              <a:rPr lang="pt-BR" sz="900">
                <a:solidFill>
                  <a:schemeClr val="dk1"/>
                </a:solidFill>
                <a:highlight>
                  <a:srgbClr val="FFF0F0"/>
                </a:highlight>
              </a:rPr>
              <a:t>"A Empresa </a:t>
            </a:r>
            <a:r>
              <a:rPr lang="pt-BR" sz="900">
                <a:solidFill>
                  <a:schemeClr val="dk1"/>
                </a:solidFill>
                <a:highlight>
                  <a:srgbClr val="EEEEEE"/>
                </a:highlight>
              </a:rPr>
              <a:t>{</a:t>
            </a:r>
            <a:r>
              <a:rPr lang="pt-BR" sz="900">
                <a:solidFill>
                  <a:srgbClr val="996633"/>
                </a:solidFill>
              </a:rPr>
              <a:t>$empresa</a:t>
            </a:r>
            <a:r>
              <a:rPr lang="pt-BR" sz="900">
                <a:solidFill>
                  <a:srgbClr val="333333"/>
                </a:solidFill>
              </a:rPr>
              <a:t>-&gt;</a:t>
            </a:r>
            <a:r>
              <a:rPr lang="pt-BR" sz="900">
                <a:solidFill>
                  <a:srgbClr val="0000CC"/>
                </a:solidFill>
              </a:rPr>
              <a:t>getNome</a:t>
            </a:r>
            <a:r>
              <a:rPr lang="pt-BR" sz="900">
                <a:solidFill>
                  <a:schemeClr val="dk1"/>
                </a:solidFill>
              </a:rPr>
              <a:t>()</a:t>
            </a:r>
            <a:r>
              <a:rPr lang="pt-BR" sz="900">
                <a:solidFill>
                  <a:schemeClr val="dk1"/>
                </a:solidFill>
                <a:highlight>
                  <a:srgbClr val="EEEEEE"/>
                </a:highlight>
              </a:rPr>
              <a:t>}</a:t>
            </a:r>
            <a:r>
              <a:rPr lang="pt-BR" sz="900">
                <a:solidFill>
                  <a:schemeClr val="dk1"/>
                </a:solidFill>
                <a:highlight>
                  <a:srgbClr val="FFF0F0"/>
                </a:highlight>
              </a:rPr>
              <a:t> tem o custo total de </a:t>
            </a:r>
            <a:r>
              <a:rPr lang="pt-BR" sz="900">
                <a:solidFill>
                  <a:schemeClr val="dk1"/>
                </a:solidFill>
                <a:highlight>
                  <a:srgbClr val="EEEEEE"/>
                </a:highlight>
              </a:rPr>
              <a:t>{</a:t>
            </a:r>
            <a:r>
              <a:rPr lang="pt-BR" sz="900">
                <a:solidFill>
                  <a:srgbClr val="996633"/>
                </a:solidFill>
              </a:rPr>
              <a:t>$empresa</a:t>
            </a:r>
            <a:r>
              <a:rPr lang="pt-BR" sz="900">
                <a:solidFill>
                  <a:srgbClr val="333333"/>
                </a:solidFill>
              </a:rPr>
              <a:t>-&gt;</a:t>
            </a:r>
            <a:r>
              <a:rPr lang="pt-BR" sz="900">
                <a:solidFill>
                  <a:srgbClr val="0000CC"/>
                </a:solidFill>
              </a:rPr>
              <a:t>getCustoTotal</a:t>
            </a:r>
            <a:r>
              <a:rPr lang="pt-BR" sz="900">
                <a:solidFill>
                  <a:schemeClr val="dk1"/>
                </a:solidFill>
              </a:rPr>
              <a:t>()</a:t>
            </a:r>
            <a:r>
              <a:rPr lang="pt-BR" sz="900">
                <a:solidFill>
                  <a:schemeClr val="dk1"/>
                </a:solidFill>
                <a:highlight>
                  <a:srgbClr val="EEEEEE"/>
                </a:highlight>
              </a:rPr>
              <a:t>}</a:t>
            </a:r>
            <a:r>
              <a:rPr lang="pt-BR" sz="900">
                <a:solidFill>
                  <a:schemeClr val="dk1"/>
                </a:solidFill>
                <a:highlight>
                  <a:srgbClr val="FFF0F0"/>
                </a:highlight>
              </a:rPr>
              <a:t>"</a:t>
            </a:r>
            <a:r>
              <a:rPr lang="pt-BR" sz="900">
                <a:solidFill>
                  <a:schemeClr val="dk1"/>
                </a:solidFill>
              </a:rPr>
              <a:t>;</a:t>
            </a:r>
            <a:endParaRPr sz="900">
              <a:solidFill>
                <a:schemeClr val="dk1"/>
              </a:solidFill>
            </a:endParaRPr>
          </a:p>
          <a:p>
            <a:pPr indent="0" lvl="0" marL="0" rtl="0" algn="l">
              <a:spcBef>
                <a:spcPts val="0"/>
              </a:spcBef>
              <a:spcAft>
                <a:spcPts val="0"/>
              </a:spcAft>
              <a:buNone/>
            </a:pPr>
            <a:r>
              <a:rPr b="1" lang="pt-BR" sz="900">
                <a:solidFill>
                  <a:srgbClr val="008800"/>
                </a:solidFill>
              </a:rPr>
              <a:t>echo</a:t>
            </a:r>
            <a:r>
              <a:rPr lang="pt-BR" sz="900">
                <a:solidFill>
                  <a:schemeClr val="dk1"/>
                </a:solidFill>
              </a:rPr>
              <a:t> </a:t>
            </a:r>
            <a:r>
              <a:rPr lang="pt-BR" sz="900">
                <a:solidFill>
                  <a:schemeClr val="dk1"/>
                </a:solidFill>
                <a:highlight>
                  <a:srgbClr val="FFF0F0"/>
                </a:highlight>
              </a:rPr>
              <a:t>"&lt;br/&gt;"</a:t>
            </a:r>
            <a:r>
              <a:rPr lang="pt-BR" sz="900">
                <a:solidFill>
                  <a:srgbClr val="333333"/>
                </a:solidFill>
              </a:rPr>
              <a:t>.</a:t>
            </a:r>
            <a:r>
              <a:rPr lang="pt-BR" sz="900">
                <a:solidFill>
                  <a:schemeClr val="dk1"/>
                </a:solidFill>
              </a:rPr>
              <a:t>PHP_EOL;</a:t>
            </a:r>
            <a:endParaRPr sz="900">
              <a:solidFill>
                <a:schemeClr val="dk1"/>
              </a:solidFill>
            </a:endParaRPr>
          </a:p>
          <a:p>
            <a:pPr indent="0" lvl="0" marL="0" rtl="0" algn="l">
              <a:spcBef>
                <a:spcPts val="0"/>
              </a:spcBef>
              <a:spcAft>
                <a:spcPts val="0"/>
              </a:spcAft>
              <a:buNone/>
            </a:pPr>
            <a:r>
              <a:rPr b="1" lang="pt-BR" sz="900">
                <a:solidFill>
                  <a:srgbClr val="008800"/>
                </a:solidFill>
              </a:rPr>
              <a:t>echo</a:t>
            </a:r>
            <a:r>
              <a:rPr lang="pt-BR" sz="900">
                <a:solidFill>
                  <a:schemeClr val="dk1"/>
                </a:solidFill>
              </a:rPr>
              <a:t> </a:t>
            </a:r>
            <a:r>
              <a:rPr lang="pt-BR" sz="900">
                <a:solidFill>
                  <a:schemeClr val="dk1"/>
                </a:solidFill>
                <a:highlight>
                  <a:srgbClr val="FFF0F0"/>
                </a:highlight>
              </a:rPr>
              <a:t>"O Departamento </a:t>
            </a:r>
            <a:r>
              <a:rPr lang="pt-BR" sz="900">
                <a:solidFill>
                  <a:schemeClr val="dk1"/>
                </a:solidFill>
                <a:highlight>
                  <a:srgbClr val="EEEEEE"/>
                </a:highlight>
              </a:rPr>
              <a:t>{</a:t>
            </a:r>
            <a:r>
              <a:rPr lang="pt-BR" sz="900">
                <a:solidFill>
                  <a:srgbClr val="996633"/>
                </a:solidFill>
              </a:rPr>
              <a:t>$suporte</a:t>
            </a:r>
            <a:r>
              <a:rPr lang="pt-BR" sz="900">
                <a:solidFill>
                  <a:srgbClr val="333333"/>
                </a:solidFill>
              </a:rPr>
              <a:t>-&gt;</a:t>
            </a:r>
            <a:r>
              <a:rPr lang="pt-BR" sz="900">
                <a:solidFill>
                  <a:srgbClr val="0000CC"/>
                </a:solidFill>
              </a:rPr>
              <a:t>getNome</a:t>
            </a:r>
            <a:r>
              <a:rPr lang="pt-BR" sz="900">
                <a:solidFill>
                  <a:schemeClr val="dk1"/>
                </a:solidFill>
              </a:rPr>
              <a:t>()</a:t>
            </a:r>
            <a:r>
              <a:rPr lang="pt-BR" sz="900">
                <a:solidFill>
                  <a:schemeClr val="dk1"/>
                </a:solidFill>
                <a:highlight>
                  <a:srgbClr val="EEEEEE"/>
                </a:highlight>
              </a:rPr>
              <a:t>}</a:t>
            </a:r>
            <a:r>
              <a:rPr lang="pt-BR" sz="900">
                <a:solidFill>
                  <a:schemeClr val="dk1"/>
                </a:solidFill>
                <a:highlight>
                  <a:srgbClr val="FFF0F0"/>
                </a:highlight>
              </a:rPr>
              <a:t> tem o custo total de </a:t>
            </a:r>
            <a:r>
              <a:rPr lang="pt-BR" sz="900">
                <a:solidFill>
                  <a:schemeClr val="dk1"/>
                </a:solidFill>
                <a:highlight>
                  <a:srgbClr val="EEEEEE"/>
                </a:highlight>
              </a:rPr>
              <a:t>{</a:t>
            </a:r>
            <a:r>
              <a:rPr lang="pt-BR" sz="900">
                <a:solidFill>
                  <a:srgbClr val="996633"/>
                </a:solidFill>
              </a:rPr>
              <a:t>$suporte</a:t>
            </a:r>
            <a:r>
              <a:rPr lang="pt-BR" sz="900">
                <a:solidFill>
                  <a:srgbClr val="333333"/>
                </a:solidFill>
              </a:rPr>
              <a:t>-&gt;</a:t>
            </a:r>
            <a:r>
              <a:rPr lang="pt-BR" sz="900">
                <a:solidFill>
                  <a:srgbClr val="0000CC"/>
                </a:solidFill>
              </a:rPr>
              <a:t>getCustoTotal</a:t>
            </a:r>
            <a:r>
              <a:rPr lang="pt-BR" sz="900">
                <a:solidFill>
                  <a:schemeClr val="dk1"/>
                </a:solidFill>
              </a:rPr>
              <a:t>()</a:t>
            </a:r>
            <a:r>
              <a:rPr lang="pt-BR" sz="900">
                <a:solidFill>
                  <a:schemeClr val="dk1"/>
                </a:solidFill>
                <a:highlight>
                  <a:srgbClr val="EEEEEE"/>
                </a:highlight>
              </a:rPr>
              <a:t>}</a:t>
            </a:r>
            <a:r>
              <a:rPr lang="pt-BR" sz="900">
                <a:solidFill>
                  <a:schemeClr val="dk1"/>
                </a:solidFill>
                <a:highlight>
                  <a:srgbClr val="FFF0F0"/>
                </a:highlight>
              </a:rPr>
              <a:t>"</a:t>
            </a:r>
            <a:r>
              <a:rPr lang="pt-BR" sz="900">
                <a:solidFill>
                  <a:schemeClr val="dk1"/>
                </a:solidFill>
              </a:rPr>
              <a:t>;</a:t>
            </a:r>
            <a:endParaRPr sz="900">
              <a:solidFill>
                <a:schemeClr val="dk1"/>
              </a:solidFill>
            </a:endParaRPr>
          </a:p>
          <a:p>
            <a:pPr indent="0" lvl="0" marL="0" rtl="0" algn="l">
              <a:spcBef>
                <a:spcPts val="0"/>
              </a:spcBef>
              <a:spcAft>
                <a:spcPts val="0"/>
              </a:spcAft>
              <a:buNone/>
            </a:pPr>
            <a:r>
              <a:t/>
            </a:r>
            <a:endParaRPr sz="900">
              <a:solidFill>
                <a:schemeClr val="dk1"/>
              </a:solidFill>
            </a:endParaRPr>
          </a:p>
          <a:p>
            <a:pPr indent="0" lvl="0" marL="0" rtl="0" algn="l">
              <a:spcBef>
                <a:spcPts val="0"/>
              </a:spcBef>
              <a:spcAft>
                <a:spcPts val="0"/>
              </a:spcAft>
              <a:buNone/>
            </a:pPr>
            <a:r>
              <a:rPr lang="pt-BR" sz="900">
                <a:solidFill>
                  <a:srgbClr val="996633"/>
                </a:solidFill>
              </a:rPr>
              <a:t>$gti</a:t>
            </a:r>
            <a:r>
              <a:rPr lang="pt-BR" sz="900">
                <a:solidFill>
                  <a:srgbClr val="333333"/>
                </a:solidFill>
              </a:rPr>
              <a:t>-&gt;</a:t>
            </a:r>
            <a:r>
              <a:rPr lang="pt-BR" sz="900">
                <a:solidFill>
                  <a:srgbClr val="0000CC"/>
                </a:solidFill>
              </a:rPr>
              <a:t>remover</a:t>
            </a:r>
            <a:r>
              <a:rPr lang="pt-BR" sz="900">
                <a:solidFill>
                  <a:schemeClr val="dk1"/>
                </a:solidFill>
              </a:rPr>
              <a:t>(</a:t>
            </a:r>
            <a:r>
              <a:rPr lang="pt-BR" sz="900">
                <a:solidFill>
                  <a:srgbClr val="996633"/>
                </a:solidFill>
              </a:rPr>
              <a:t>$suporte</a:t>
            </a:r>
            <a:r>
              <a:rPr lang="pt-BR" sz="900">
                <a:solidFill>
                  <a:schemeClr val="dk1"/>
                </a:solidFill>
              </a:rPr>
              <a:t>);</a:t>
            </a:r>
            <a:endParaRPr sz="900">
              <a:solidFill>
                <a:schemeClr val="dk1"/>
              </a:solidFill>
            </a:endParaRPr>
          </a:p>
          <a:p>
            <a:pPr indent="0" lvl="0" marL="0" rtl="0" algn="l">
              <a:spcBef>
                <a:spcPts val="0"/>
              </a:spcBef>
              <a:spcAft>
                <a:spcPts val="0"/>
              </a:spcAft>
              <a:buNone/>
            </a:pPr>
            <a:r>
              <a:t/>
            </a:r>
            <a:endParaRPr sz="900">
              <a:solidFill>
                <a:schemeClr val="dk1"/>
              </a:solidFill>
            </a:endParaRPr>
          </a:p>
          <a:p>
            <a:pPr indent="0" lvl="0" marL="0" rtl="0" algn="l">
              <a:spcBef>
                <a:spcPts val="0"/>
              </a:spcBef>
              <a:spcAft>
                <a:spcPts val="0"/>
              </a:spcAft>
              <a:buNone/>
            </a:pPr>
            <a:r>
              <a:rPr b="1" lang="pt-BR" sz="900">
                <a:solidFill>
                  <a:srgbClr val="008800"/>
                </a:solidFill>
              </a:rPr>
              <a:t>echo</a:t>
            </a:r>
            <a:r>
              <a:rPr lang="pt-BR" sz="900">
                <a:solidFill>
                  <a:schemeClr val="dk1"/>
                </a:solidFill>
              </a:rPr>
              <a:t> </a:t>
            </a:r>
            <a:r>
              <a:rPr lang="pt-BR" sz="900">
                <a:solidFill>
                  <a:schemeClr val="dk1"/>
                </a:solidFill>
                <a:highlight>
                  <a:srgbClr val="FFF0F0"/>
                </a:highlight>
              </a:rPr>
              <a:t>"&lt;br/&gt;"</a:t>
            </a:r>
            <a:r>
              <a:rPr lang="pt-BR" sz="900">
                <a:solidFill>
                  <a:srgbClr val="333333"/>
                </a:solidFill>
              </a:rPr>
              <a:t>.</a:t>
            </a:r>
            <a:r>
              <a:rPr lang="pt-BR" sz="900">
                <a:solidFill>
                  <a:schemeClr val="dk1"/>
                </a:solidFill>
              </a:rPr>
              <a:t>PHP_EOL;</a:t>
            </a:r>
            <a:endParaRPr sz="900">
              <a:solidFill>
                <a:schemeClr val="dk1"/>
              </a:solidFill>
            </a:endParaRPr>
          </a:p>
          <a:p>
            <a:pPr indent="0" lvl="0" marL="0" rtl="0" algn="l">
              <a:lnSpc>
                <a:spcPct val="125000"/>
              </a:lnSpc>
              <a:spcBef>
                <a:spcPts val="0"/>
              </a:spcBef>
              <a:spcAft>
                <a:spcPts val="0"/>
              </a:spcAft>
              <a:buNone/>
            </a:pPr>
            <a:r>
              <a:rPr b="1" lang="pt-BR" sz="900">
                <a:solidFill>
                  <a:srgbClr val="008800"/>
                </a:solidFill>
              </a:rPr>
              <a:t>echo</a:t>
            </a:r>
            <a:r>
              <a:rPr lang="pt-BR" sz="900">
                <a:solidFill>
                  <a:schemeClr val="dk1"/>
                </a:solidFill>
              </a:rPr>
              <a:t> </a:t>
            </a:r>
            <a:r>
              <a:rPr lang="pt-BR" sz="900">
                <a:solidFill>
                  <a:schemeClr val="dk1"/>
                </a:solidFill>
                <a:highlight>
                  <a:srgbClr val="FFF0F0"/>
                </a:highlight>
              </a:rPr>
              <a:t>"A Empresa </a:t>
            </a:r>
            <a:r>
              <a:rPr lang="pt-BR" sz="900">
                <a:solidFill>
                  <a:schemeClr val="dk1"/>
                </a:solidFill>
                <a:highlight>
                  <a:srgbClr val="EEEEEE"/>
                </a:highlight>
              </a:rPr>
              <a:t>{</a:t>
            </a:r>
            <a:r>
              <a:rPr lang="pt-BR" sz="900">
                <a:solidFill>
                  <a:srgbClr val="996633"/>
                </a:solidFill>
              </a:rPr>
              <a:t>$empresa</a:t>
            </a:r>
            <a:r>
              <a:rPr lang="pt-BR" sz="900">
                <a:solidFill>
                  <a:srgbClr val="333333"/>
                </a:solidFill>
              </a:rPr>
              <a:t>-&gt;</a:t>
            </a:r>
            <a:r>
              <a:rPr lang="pt-BR" sz="900">
                <a:solidFill>
                  <a:srgbClr val="0000CC"/>
                </a:solidFill>
              </a:rPr>
              <a:t>getNome</a:t>
            </a:r>
            <a:r>
              <a:rPr lang="pt-BR" sz="900">
                <a:solidFill>
                  <a:schemeClr val="dk1"/>
                </a:solidFill>
              </a:rPr>
              <a:t>()</a:t>
            </a:r>
            <a:r>
              <a:rPr lang="pt-BR" sz="900">
                <a:solidFill>
                  <a:schemeClr val="dk1"/>
                </a:solidFill>
                <a:highlight>
                  <a:srgbClr val="EEEEEE"/>
                </a:highlight>
              </a:rPr>
              <a:t>}</a:t>
            </a:r>
            <a:r>
              <a:rPr lang="pt-BR" sz="900">
                <a:solidFill>
                  <a:schemeClr val="dk1"/>
                </a:solidFill>
                <a:highlight>
                  <a:srgbClr val="FFF0F0"/>
                </a:highlight>
              </a:rPr>
              <a:t> agora tem o custo total de </a:t>
            </a:r>
            <a:r>
              <a:rPr lang="pt-BR" sz="900">
                <a:solidFill>
                  <a:schemeClr val="dk1"/>
                </a:solidFill>
                <a:highlight>
                  <a:srgbClr val="EEEEEE"/>
                </a:highlight>
              </a:rPr>
              <a:t>{</a:t>
            </a:r>
            <a:r>
              <a:rPr lang="pt-BR" sz="900">
                <a:solidFill>
                  <a:srgbClr val="996633"/>
                </a:solidFill>
              </a:rPr>
              <a:t>$empresa</a:t>
            </a:r>
            <a:r>
              <a:rPr lang="pt-BR" sz="900">
                <a:solidFill>
                  <a:srgbClr val="333333"/>
                </a:solidFill>
              </a:rPr>
              <a:t>-&gt;</a:t>
            </a:r>
            <a:r>
              <a:rPr lang="pt-BR" sz="900">
                <a:solidFill>
                  <a:srgbClr val="0000CC"/>
                </a:solidFill>
              </a:rPr>
              <a:t>getCustoTotal</a:t>
            </a:r>
            <a:r>
              <a:rPr lang="pt-BR" sz="900">
                <a:solidFill>
                  <a:schemeClr val="dk1"/>
                </a:solidFill>
              </a:rPr>
              <a:t>()</a:t>
            </a:r>
            <a:r>
              <a:rPr lang="pt-BR" sz="900">
                <a:solidFill>
                  <a:schemeClr val="dk1"/>
                </a:solidFill>
                <a:highlight>
                  <a:srgbClr val="EEEEEE"/>
                </a:highlight>
              </a:rPr>
              <a:t>}</a:t>
            </a:r>
            <a:r>
              <a:rPr lang="pt-BR" sz="900">
                <a:solidFill>
                  <a:schemeClr val="dk1"/>
                </a:solidFill>
                <a:highlight>
                  <a:srgbClr val="FFF0F0"/>
                </a:highlight>
              </a:rPr>
              <a:t>"</a:t>
            </a:r>
            <a:r>
              <a:rPr lang="pt-BR" sz="900">
                <a:solidFill>
                  <a:schemeClr val="dk1"/>
                </a:solidFill>
              </a:rPr>
              <a:t>;</a:t>
            </a:r>
            <a:endParaRPr sz="900">
              <a:solidFill>
                <a:schemeClr val="dk1"/>
              </a:solidFill>
            </a:endParaRPr>
          </a:p>
        </p:txBody>
      </p:sp>
      <p:pic>
        <p:nvPicPr>
          <p:cNvPr id="4188" name="Google Shape;4188;p523"/>
          <p:cNvPicPr preferRelativeResize="0"/>
          <p:nvPr/>
        </p:nvPicPr>
        <p:blipFill>
          <a:blip r:embed="rId3">
            <a:alphaModFix/>
          </a:blip>
          <a:stretch>
            <a:fillRect/>
          </a:stretch>
        </p:blipFill>
        <p:spPr>
          <a:xfrm>
            <a:off x="5573725" y="1170125"/>
            <a:ext cx="3417875" cy="3721289"/>
          </a:xfrm>
          <a:prstGeom prst="rect">
            <a:avLst/>
          </a:prstGeom>
          <a:noFill/>
          <a:ln>
            <a:noFill/>
          </a:ln>
        </p:spPr>
      </p:pic>
    </p:spTree>
  </p:cSld>
  <p:clrMapOvr>
    <a:masterClrMapping/>
  </p:clrMapOvr>
</p:sld>
</file>

<file path=ppt/slides/slide5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2" name="Shape 4192"/>
        <p:cNvGrpSpPr/>
        <p:nvPr/>
      </p:nvGrpSpPr>
      <p:grpSpPr>
        <a:xfrm>
          <a:off x="0" y="0"/>
          <a:ext cx="0" cy="0"/>
          <a:chOff x="0" y="0"/>
          <a:chExt cx="0" cy="0"/>
        </a:xfrm>
      </p:grpSpPr>
      <p:sp>
        <p:nvSpPr>
          <p:cNvPr id="4193" name="Google Shape;4193;p52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Decorator</a:t>
            </a:r>
            <a:endParaRPr/>
          </a:p>
        </p:txBody>
      </p:sp>
      <p:sp>
        <p:nvSpPr>
          <p:cNvPr id="4194" name="Google Shape;4194;p524"/>
          <p:cNvSpPr txBox="1"/>
          <p:nvPr>
            <p:ph idx="1" type="body"/>
          </p:nvPr>
        </p:nvSpPr>
        <p:spPr>
          <a:xfrm>
            <a:off x="311700" y="1152475"/>
            <a:ext cx="4260300" cy="3416400"/>
          </a:xfrm>
          <a:prstGeom prst="rect">
            <a:avLst/>
          </a:prstGeom>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342900" lvl="0" marL="457200" rtl="0" algn="just">
              <a:spcBef>
                <a:spcPts val="0"/>
              </a:spcBef>
              <a:spcAft>
                <a:spcPts val="0"/>
              </a:spcAft>
              <a:buSzPts val="1800"/>
              <a:buChar char="●"/>
            </a:pPr>
            <a:r>
              <a:rPr lang="pt-BR"/>
              <a:t>O padrão Decorator permite que seja adicionado novas funcionalidades a um objeto existente sem alterar sua estrutura.</a:t>
            </a:r>
            <a:br>
              <a:rPr lang="pt-BR"/>
            </a:br>
            <a:endParaRPr/>
          </a:p>
          <a:p>
            <a:pPr indent="-342900" lvl="0" marL="457200" rtl="0" algn="just">
              <a:spcBef>
                <a:spcPts val="0"/>
              </a:spcBef>
              <a:spcAft>
                <a:spcPts val="0"/>
              </a:spcAft>
              <a:buSzPts val="1800"/>
              <a:buChar char="●"/>
            </a:pPr>
            <a:r>
              <a:rPr lang="pt-BR"/>
              <a:t>Esse padrão cria uma classe “decoradora” que envolve a classe original e fornece funcionalidades adicionais mantendo a assinatura de métodos da classe intacta.</a:t>
            </a:r>
            <a:endParaRPr/>
          </a:p>
        </p:txBody>
      </p:sp>
      <p:pic>
        <p:nvPicPr>
          <p:cNvPr id="4195" name="Google Shape;4195;p524"/>
          <p:cNvPicPr preferRelativeResize="0"/>
          <p:nvPr/>
        </p:nvPicPr>
        <p:blipFill>
          <a:blip r:embed="rId3">
            <a:alphaModFix/>
          </a:blip>
          <a:stretch>
            <a:fillRect/>
          </a:stretch>
        </p:blipFill>
        <p:spPr>
          <a:xfrm>
            <a:off x="5641625" y="1212850"/>
            <a:ext cx="3076575" cy="3295650"/>
          </a:xfrm>
          <a:prstGeom prst="rect">
            <a:avLst/>
          </a:prstGeom>
          <a:noFill/>
          <a:ln>
            <a:noFill/>
          </a:ln>
        </p:spPr>
      </p:pic>
    </p:spTree>
  </p:cSld>
  <p:clrMapOvr>
    <a:masterClrMapping/>
  </p:clrMapOvr>
</p:sld>
</file>

<file path=ppt/slides/slide5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9" name="Shape 4199"/>
        <p:cNvGrpSpPr/>
        <p:nvPr/>
      </p:nvGrpSpPr>
      <p:grpSpPr>
        <a:xfrm>
          <a:off x="0" y="0"/>
          <a:ext cx="0" cy="0"/>
          <a:chOff x="0" y="0"/>
          <a:chExt cx="0" cy="0"/>
        </a:xfrm>
      </p:grpSpPr>
      <p:sp>
        <p:nvSpPr>
          <p:cNvPr id="4200" name="Google Shape;4200;p52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Decorator (conceitual - parte 1)</a:t>
            </a:r>
            <a:endParaRPr/>
          </a:p>
        </p:txBody>
      </p:sp>
      <p:sp>
        <p:nvSpPr>
          <p:cNvPr id="4201" name="Google Shape;4201;p525"/>
          <p:cNvSpPr txBox="1"/>
          <p:nvPr/>
        </p:nvSpPr>
        <p:spPr>
          <a:xfrm>
            <a:off x="311700" y="1200150"/>
            <a:ext cx="4004700" cy="37758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pt-BR" sz="1100">
                <a:solidFill>
                  <a:srgbClr val="557799"/>
                </a:solidFill>
              </a:rPr>
              <a:t>&lt;?php</a:t>
            </a:r>
            <a:endParaRPr sz="1100">
              <a:solidFill>
                <a:schemeClr val="dk1"/>
              </a:solidFill>
            </a:endParaRPr>
          </a:p>
          <a:p>
            <a:pPr indent="0" lvl="0" marL="0" rtl="0" algn="l">
              <a:spcBef>
                <a:spcPts val="0"/>
              </a:spcBef>
              <a:spcAft>
                <a:spcPts val="0"/>
              </a:spcAft>
              <a:buNone/>
            </a:pPr>
            <a:r>
              <a:rPr b="1" lang="pt-BR" sz="1100">
                <a:solidFill>
                  <a:srgbClr val="008800"/>
                </a:solidFill>
              </a:rPr>
              <a:t>interface</a:t>
            </a:r>
            <a:r>
              <a:rPr lang="pt-BR" sz="1100">
                <a:solidFill>
                  <a:schemeClr val="dk1"/>
                </a:solidFill>
              </a:rPr>
              <a:t> Componente {</a:t>
            </a:r>
            <a:endParaRPr sz="1100">
              <a:solidFill>
                <a:schemeClr val="dk1"/>
              </a:solidFill>
            </a:endParaRPr>
          </a:p>
          <a:p>
            <a:pPr indent="0" lvl="0" marL="0" rtl="0" algn="l">
              <a:spcBef>
                <a:spcPts val="0"/>
              </a:spcBef>
              <a:spcAft>
                <a:spcPts val="0"/>
              </a:spcAft>
              <a:buNone/>
            </a:pPr>
            <a:r>
              <a:rPr lang="pt-BR" sz="1100">
                <a:solidFill>
                  <a:schemeClr val="dk1"/>
                </a:solidFill>
              </a:rPr>
              <a:t>    </a:t>
            </a:r>
            <a:r>
              <a:rPr b="1" lang="pt-BR" sz="1100">
                <a:solidFill>
                  <a:srgbClr val="008800"/>
                </a:solidFill>
              </a:rPr>
              <a:t>public</a:t>
            </a:r>
            <a:r>
              <a:rPr lang="pt-BR" sz="1100">
                <a:solidFill>
                  <a:schemeClr val="dk1"/>
                </a:solidFill>
              </a:rPr>
              <a:t> </a:t>
            </a:r>
            <a:r>
              <a:rPr b="1" lang="pt-BR" sz="1100">
                <a:solidFill>
                  <a:srgbClr val="008800"/>
                </a:solidFill>
              </a:rPr>
              <a:t>function</a:t>
            </a:r>
            <a:r>
              <a:rPr lang="pt-BR" sz="1100">
                <a:solidFill>
                  <a:schemeClr val="dk1"/>
                </a:solidFill>
              </a:rPr>
              <a:t> </a:t>
            </a:r>
            <a:r>
              <a:rPr b="1" lang="pt-BR" sz="1100">
                <a:solidFill>
                  <a:srgbClr val="0066BB"/>
                </a:solidFill>
              </a:rPr>
              <a:t>fazAlgo</a:t>
            </a:r>
            <a:r>
              <a:rPr lang="pt-BR" sz="1100">
                <a:solidFill>
                  <a:schemeClr val="dk1"/>
                </a:solidFill>
              </a:rPr>
              <a:t>() </a:t>
            </a:r>
            <a:r>
              <a:rPr lang="pt-BR" sz="1100">
                <a:solidFill>
                  <a:srgbClr val="333333"/>
                </a:solidFill>
              </a:rPr>
              <a:t>:</a:t>
            </a:r>
            <a:r>
              <a:rPr lang="pt-BR" sz="1100">
                <a:solidFill>
                  <a:schemeClr val="dk1"/>
                </a:solidFill>
              </a:rPr>
              <a:t> string;</a:t>
            </a:r>
            <a:endParaRPr sz="1100">
              <a:solidFill>
                <a:schemeClr val="dk1"/>
              </a:solidFill>
            </a:endParaRPr>
          </a:p>
          <a:p>
            <a:pPr indent="0" lvl="0" marL="0" rtl="0" algn="l">
              <a:spcBef>
                <a:spcPts val="0"/>
              </a:spcBef>
              <a:spcAft>
                <a:spcPts val="0"/>
              </a:spcAft>
              <a:buNone/>
            </a:pPr>
            <a:r>
              <a:rPr lang="pt-BR" sz="1100">
                <a:solidFill>
                  <a:schemeClr val="dk1"/>
                </a:solidFill>
              </a:rPr>
              <a:t>}</a:t>
            </a:r>
            <a:endParaRPr sz="1100">
              <a:solidFill>
                <a:schemeClr val="dk1"/>
              </a:solidFill>
            </a:endParaRPr>
          </a:p>
          <a:p>
            <a:pPr indent="0" lvl="0" marL="0" rtl="0" algn="l">
              <a:spcBef>
                <a:spcPts val="0"/>
              </a:spcBef>
              <a:spcAft>
                <a:spcPts val="0"/>
              </a:spcAft>
              <a:buNone/>
            </a:pPr>
            <a:r>
              <a:t/>
            </a:r>
            <a:endParaRPr sz="1100">
              <a:solidFill>
                <a:schemeClr val="dk1"/>
              </a:solidFill>
            </a:endParaRPr>
          </a:p>
          <a:p>
            <a:pPr indent="0" lvl="0" marL="0" rtl="0" algn="l">
              <a:spcBef>
                <a:spcPts val="0"/>
              </a:spcBef>
              <a:spcAft>
                <a:spcPts val="0"/>
              </a:spcAft>
              <a:buNone/>
            </a:pPr>
            <a:r>
              <a:rPr b="1" lang="pt-BR" sz="1100">
                <a:solidFill>
                  <a:srgbClr val="008800"/>
                </a:solidFill>
              </a:rPr>
              <a:t>class</a:t>
            </a:r>
            <a:r>
              <a:rPr lang="pt-BR" sz="1100">
                <a:solidFill>
                  <a:schemeClr val="dk1"/>
                </a:solidFill>
              </a:rPr>
              <a:t> </a:t>
            </a:r>
            <a:r>
              <a:rPr b="1" lang="pt-BR" sz="1100">
                <a:solidFill>
                  <a:srgbClr val="BB0066"/>
                </a:solidFill>
              </a:rPr>
              <a:t>ComponenteBase</a:t>
            </a:r>
            <a:r>
              <a:rPr lang="pt-BR" sz="1100">
                <a:solidFill>
                  <a:schemeClr val="dk1"/>
                </a:solidFill>
              </a:rPr>
              <a:t> </a:t>
            </a:r>
            <a:r>
              <a:rPr b="1" lang="pt-BR" sz="1100">
                <a:solidFill>
                  <a:srgbClr val="008800"/>
                </a:solidFill>
              </a:rPr>
              <a:t>implements</a:t>
            </a:r>
            <a:r>
              <a:rPr lang="pt-BR" sz="1100">
                <a:solidFill>
                  <a:schemeClr val="dk1"/>
                </a:solidFill>
              </a:rPr>
              <a:t> Componente {</a:t>
            </a:r>
            <a:endParaRPr sz="1100">
              <a:solidFill>
                <a:schemeClr val="dk1"/>
              </a:solidFill>
            </a:endParaRPr>
          </a:p>
          <a:p>
            <a:pPr indent="0" lvl="0" marL="0" rtl="0" algn="l">
              <a:spcBef>
                <a:spcPts val="0"/>
              </a:spcBef>
              <a:spcAft>
                <a:spcPts val="0"/>
              </a:spcAft>
              <a:buNone/>
            </a:pPr>
            <a:r>
              <a:rPr lang="pt-BR" sz="1100">
                <a:solidFill>
                  <a:schemeClr val="dk1"/>
                </a:solidFill>
              </a:rPr>
              <a:t>    </a:t>
            </a:r>
            <a:r>
              <a:rPr b="1" lang="pt-BR" sz="1100">
                <a:solidFill>
                  <a:srgbClr val="008800"/>
                </a:solidFill>
              </a:rPr>
              <a:t>public</a:t>
            </a:r>
            <a:r>
              <a:rPr lang="pt-BR" sz="1100">
                <a:solidFill>
                  <a:schemeClr val="dk1"/>
                </a:solidFill>
              </a:rPr>
              <a:t> </a:t>
            </a:r>
            <a:r>
              <a:rPr b="1" lang="pt-BR" sz="1100">
                <a:solidFill>
                  <a:srgbClr val="008800"/>
                </a:solidFill>
              </a:rPr>
              <a:t>function</a:t>
            </a:r>
            <a:r>
              <a:rPr lang="pt-BR" sz="1100">
                <a:solidFill>
                  <a:schemeClr val="dk1"/>
                </a:solidFill>
              </a:rPr>
              <a:t> </a:t>
            </a:r>
            <a:r>
              <a:rPr b="1" lang="pt-BR" sz="1100">
                <a:solidFill>
                  <a:srgbClr val="0066BB"/>
                </a:solidFill>
              </a:rPr>
              <a:t>fazAlgo</a:t>
            </a:r>
            <a:r>
              <a:rPr lang="pt-BR" sz="1100">
                <a:solidFill>
                  <a:schemeClr val="dk1"/>
                </a:solidFill>
              </a:rPr>
              <a:t>() </a:t>
            </a:r>
            <a:r>
              <a:rPr lang="pt-BR" sz="1100">
                <a:solidFill>
                  <a:srgbClr val="333333"/>
                </a:solidFill>
              </a:rPr>
              <a:t>:</a:t>
            </a:r>
            <a:r>
              <a:rPr lang="pt-BR" sz="1100">
                <a:solidFill>
                  <a:schemeClr val="dk1"/>
                </a:solidFill>
              </a:rPr>
              <a:t> string {</a:t>
            </a:r>
            <a:endParaRPr sz="1100">
              <a:solidFill>
                <a:schemeClr val="dk1"/>
              </a:solidFill>
            </a:endParaRPr>
          </a:p>
          <a:p>
            <a:pPr indent="0" lvl="0" marL="0" rtl="0" algn="l">
              <a:spcBef>
                <a:spcPts val="0"/>
              </a:spcBef>
              <a:spcAft>
                <a:spcPts val="0"/>
              </a:spcAft>
              <a:buNone/>
            </a:pPr>
            <a:r>
              <a:rPr lang="pt-BR" sz="1100">
                <a:solidFill>
                  <a:schemeClr val="dk1"/>
                </a:solidFill>
              </a:rPr>
              <a:t>        </a:t>
            </a:r>
            <a:r>
              <a:rPr b="1" lang="pt-BR" sz="1100">
                <a:solidFill>
                  <a:srgbClr val="008800"/>
                </a:solidFill>
              </a:rPr>
              <a:t>return</a:t>
            </a:r>
            <a:r>
              <a:rPr lang="pt-BR" sz="1100">
                <a:solidFill>
                  <a:schemeClr val="dk1"/>
                </a:solidFill>
              </a:rPr>
              <a:t> </a:t>
            </a:r>
            <a:r>
              <a:rPr lang="pt-BR" sz="1100">
                <a:solidFill>
                  <a:schemeClr val="dk1"/>
                </a:solidFill>
                <a:highlight>
                  <a:srgbClr val="FFF0F0"/>
                </a:highlight>
              </a:rPr>
              <a:t>"Olá Mundo !"</a:t>
            </a:r>
            <a:r>
              <a:rPr lang="pt-BR" sz="1100">
                <a:solidFill>
                  <a:schemeClr val="dk1"/>
                </a:solidFill>
              </a:rPr>
              <a:t>;</a:t>
            </a:r>
            <a:endParaRPr sz="1100">
              <a:solidFill>
                <a:schemeClr val="dk1"/>
              </a:solidFill>
            </a:endParaRPr>
          </a:p>
          <a:p>
            <a:pPr indent="0" lvl="0" marL="0" rtl="0" algn="l">
              <a:spcBef>
                <a:spcPts val="0"/>
              </a:spcBef>
              <a:spcAft>
                <a:spcPts val="0"/>
              </a:spcAft>
              <a:buNone/>
            </a:pPr>
            <a:r>
              <a:rPr lang="pt-BR" sz="1100">
                <a:solidFill>
                  <a:schemeClr val="dk1"/>
                </a:solidFill>
              </a:rPr>
              <a:t>    }</a:t>
            </a:r>
            <a:endParaRPr sz="1100">
              <a:solidFill>
                <a:schemeClr val="dk1"/>
              </a:solidFill>
            </a:endParaRPr>
          </a:p>
          <a:p>
            <a:pPr indent="0" lvl="0" marL="0" rtl="0" algn="l">
              <a:spcBef>
                <a:spcPts val="0"/>
              </a:spcBef>
              <a:spcAft>
                <a:spcPts val="0"/>
              </a:spcAft>
              <a:buNone/>
            </a:pPr>
            <a:r>
              <a:rPr lang="pt-BR" sz="1100">
                <a:solidFill>
                  <a:schemeClr val="dk1"/>
                </a:solidFill>
              </a:rPr>
              <a:t>}</a:t>
            </a:r>
            <a:endParaRPr sz="1100">
              <a:solidFill>
                <a:schemeClr val="dk1"/>
              </a:solidFill>
            </a:endParaRPr>
          </a:p>
          <a:p>
            <a:pPr indent="0" lvl="0" marL="0" rtl="0" algn="l">
              <a:spcBef>
                <a:spcPts val="0"/>
              </a:spcBef>
              <a:spcAft>
                <a:spcPts val="0"/>
              </a:spcAft>
              <a:buNone/>
            </a:pPr>
            <a:r>
              <a:t/>
            </a:r>
            <a:endParaRPr sz="1100">
              <a:solidFill>
                <a:schemeClr val="dk1"/>
              </a:solidFill>
            </a:endParaRPr>
          </a:p>
          <a:p>
            <a:pPr indent="0" lvl="0" marL="0" rtl="0" algn="l">
              <a:spcBef>
                <a:spcPts val="0"/>
              </a:spcBef>
              <a:spcAft>
                <a:spcPts val="0"/>
              </a:spcAft>
              <a:buNone/>
            </a:pPr>
            <a:r>
              <a:rPr b="1" lang="pt-BR" sz="1100">
                <a:solidFill>
                  <a:srgbClr val="008800"/>
                </a:solidFill>
              </a:rPr>
              <a:t>abstract</a:t>
            </a:r>
            <a:r>
              <a:rPr lang="pt-BR" sz="1100">
                <a:solidFill>
                  <a:schemeClr val="dk1"/>
                </a:solidFill>
              </a:rPr>
              <a:t> </a:t>
            </a:r>
            <a:r>
              <a:rPr b="1" lang="pt-BR" sz="1100">
                <a:solidFill>
                  <a:srgbClr val="008800"/>
                </a:solidFill>
              </a:rPr>
              <a:t>class</a:t>
            </a:r>
            <a:r>
              <a:rPr lang="pt-BR" sz="1100">
                <a:solidFill>
                  <a:schemeClr val="dk1"/>
                </a:solidFill>
              </a:rPr>
              <a:t> </a:t>
            </a:r>
            <a:r>
              <a:rPr b="1" lang="pt-BR" sz="1100">
                <a:solidFill>
                  <a:srgbClr val="BB0066"/>
                </a:solidFill>
              </a:rPr>
              <a:t>Decorator</a:t>
            </a:r>
            <a:r>
              <a:rPr lang="pt-BR" sz="1100">
                <a:solidFill>
                  <a:schemeClr val="dk1"/>
                </a:solidFill>
              </a:rPr>
              <a:t> </a:t>
            </a:r>
            <a:r>
              <a:rPr b="1" lang="pt-BR" sz="1100">
                <a:solidFill>
                  <a:srgbClr val="008800"/>
                </a:solidFill>
              </a:rPr>
              <a:t>implements</a:t>
            </a:r>
            <a:r>
              <a:rPr lang="pt-BR" sz="1100">
                <a:solidFill>
                  <a:schemeClr val="dk1"/>
                </a:solidFill>
              </a:rPr>
              <a:t> Componente {</a:t>
            </a:r>
            <a:endParaRPr sz="1100">
              <a:solidFill>
                <a:schemeClr val="dk1"/>
              </a:solidFill>
            </a:endParaRPr>
          </a:p>
          <a:p>
            <a:pPr indent="0" lvl="0" marL="0" rtl="0" algn="l">
              <a:spcBef>
                <a:spcPts val="0"/>
              </a:spcBef>
              <a:spcAft>
                <a:spcPts val="0"/>
              </a:spcAft>
              <a:buNone/>
            </a:pPr>
            <a:r>
              <a:t/>
            </a:r>
            <a:endParaRPr sz="1100">
              <a:solidFill>
                <a:schemeClr val="dk1"/>
              </a:solidFill>
            </a:endParaRPr>
          </a:p>
          <a:p>
            <a:pPr indent="0" lvl="0" marL="0" rtl="0" algn="l">
              <a:spcBef>
                <a:spcPts val="0"/>
              </a:spcBef>
              <a:spcAft>
                <a:spcPts val="0"/>
              </a:spcAft>
              <a:buNone/>
            </a:pPr>
            <a:r>
              <a:rPr lang="pt-BR" sz="1100">
                <a:solidFill>
                  <a:schemeClr val="dk1"/>
                </a:solidFill>
              </a:rPr>
              <a:t>    </a:t>
            </a:r>
            <a:r>
              <a:rPr b="1" lang="pt-BR" sz="1100">
                <a:solidFill>
                  <a:srgbClr val="008800"/>
                </a:solidFill>
              </a:rPr>
              <a:t>private</a:t>
            </a:r>
            <a:r>
              <a:rPr lang="pt-BR" sz="1100">
                <a:solidFill>
                  <a:schemeClr val="dk1"/>
                </a:solidFill>
              </a:rPr>
              <a:t> Componente </a:t>
            </a:r>
            <a:r>
              <a:rPr lang="pt-BR" sz="1100">
                <a:solidFill>
                  <a:srgbClr val="996633"/>
                </a:solidFill>
              </a:rPr>
              <a:t>$decorado</a:t>
            </a:r>
            <a:r>
              <a:rPr lang="pt-BR" sz="1100">
                <a:solidFill>
                  <a:schemeClr val="dk1"/>
                </a:solidFill>
              </a:rPr>
              <a:t>;</a:t>
            </a:r>
            <a:endParaRPr sz="1100">
              <a:solidFill>
                <a:schemeClr val="dk1"/>
              </a:solidFill>
            </a:endParaRPr>
          </a:p>
          <a:p>
            <a:pPr indent="0" lvl="0" marL="0" rtl="0" algn="l">
              <a:spcBef>
                <a:spcPts val="0"/>
              </a:spcBef>
              <a:spcAft>
                <a:spcPts val="0"/>
              </a:spcAft>
              <a:buNone/>
            </a:pPr>
            <a:r>
              <a:rPr lang="pt-BR" sz="1100">
                <a:solidFill>
                  <a:schemeClr val="dk1"/>
                </a:solidFill>
              </a:rPr>
              <a:t>    </a:t>
            </a:r>
            <a:r>
              <a:rPr b="1" lang="pt-BR" sz="1100">
                <a:solidFill>
                  <a:srgbClr val="008800"/>
                </a:solidFill>
              </a:rPr>
              <a:t>public</a:t>
            </a:r>
            <a:r>
              <a:rPr lang="pt-BR" sz="1100">
                <a:solidFill>
                  <a:schemeClr val="dk1"/>
                </a:solidFill>
              </a:rPr>
              <a:t> </a:t>
            </a:r>
            <a:r>
              <a:rPr b="1" lang="pt-BR" sz="1100">
                <a:solidFill>
                  <a:srgbClr val="008800"/>
                </a:solidFill>
              </a:rPr>
              <a:t>function</a:t>
            </a:r>
            <a:r>
              <a:rPr lang="pt-BR" sz="1100">
                <a:solidFill>
                  <a:schemeClr val="dk1"/>
                </a:solidFill>
              </a:rPr>
              <a:t> </a:t>
            </a:r>
            <a:r>
              <a:rPr b="1" lang="pt-BR" sz="1100">
                <a:solidFill>
                  <a:srgbClr val="0066BB"/>
                </a:solidFill>
              </a:rPr>
              <a:t>__construct</a:t>
            </a:r>
            <a:r>
              <a:rPr lang="pt-BR" sz="1100">
                <a:solidFill>
                  <a:schemeClr val="dk1"/>
                </a:solidFill>
              </a:rPr>
              <a:t>(Component </a:t>
            </a:r>
            <a:r>
              <a:rPr lang="pt-BR" sz="1100">
                <a:solidFill>
                  <a:srgbClr val="996633"/>
                </a:solidFill>
              </a:rPr>
              <a:t>$decorado</a:t>
            </a:r>
            <a:r>
              <a:rPr lang="pt-BR" sz="1100">
                <a:solidFill>
                  <a:schemeClr val="dk1"/>
                </a:solidFill>
              </a:rPr>
              <a:t>) {</a:t>
            </a:r>
            <a:endParaRPr sz="1100">
              <a:solidFill>
                <a:schemeClr val="dk1"/>
              </a:solidFill>
            </a:endParaRPr>
          </a:p>
          <a:p>
            <a:pPr indent="0" lvl="0" marL="0" rtl="0" algn="l">
              <a:spcBef>
                <a:spcPts val="0"/>
              </a:spcBef>
              <a:spcAft>
                <a:spcPts val="0"/>
              </a:spcAft>
              <a:buNone/>
            </a:pPr>
            <a:r>
              <a:rPr lang="pt-BR" sz="1100">
                <a:solidFill>
                  <a:schemeClr val="dk1"/>
                </a:solidFill>
              </a:rPr>
              <a:t>        </a:t>
            </a:r>
            <a:r>
              <a:rPr lang="pt-BR" sz="1100">
                <a:solidFill>
                  <a:srgbClr val="996633"/>
                </a:solidFill>
              </a:rPr>
              <a:t>$this</a:t>
            </a:r>
            <a:r>
              <a:rPr lang="pt-BR" sz="1100">
                <a:solidFill>
                  <a:srgbClr val="333333"/>
                </a:solidFill>
              </a:rPr>
              <a:t>-&gt;</a:t>
            </a:r>
            <a:r>
              <a:rPr lang="pt-BR" sz="1100">
                <a:solidFill>
                  <a:srgbClr val="0000CC"/>
                </a:solidFill>
              </a:rPr>
              <a:t>decorado</a:t>
            </a:r>
            <a:r>
              <a:rPr lang="pt-BR" sz="1100">
                <a:solidFill>
                  <a:schemeClr val="dk1"/>
                </a:solidFill>
              </a:rPr>
              <a:t> </a:t>
            </a:r>
            <a:r>
              <a:rPr lang="pt-BR" sz="1100">
                <a:solidFill>
                  <a:srgbClr val="333333"/>
                </a:solidFill>
              </a:rPr>
              <a:t>=</a:t>
            </a:r>
            <a:r>
              <a:rPr lang="pt-BR" sz="1100">
                <a:solidFill>
                  <a:schemeClr val="dk1"/>
                </a:solidFill>
              </a:rPr>
              <a:t> </a:t>
            </a:r>
            <a:r>
              <a:rPr lang="pt-BR" sz="1100">
                <a:solidFill>
                  <a:srgbClr val="996633"/>
                </a:solidFill>
              </a:rPr>
              <a:t>$decorado</a:t>
            </a:r>
            <a:r>
              <a:rPr lang="pt-BR" sz="1100">
                <a:solidFill>
                  <a:schemeClr val="dk1"/>
                </a:solidFill>
              </a:rPr>
              <a:t>;</a:t>
            </a:r>
            <a:endParaRPr sz="1100">
              <a:solidFill>
                <a:schemeClr val="dk1"/>
              </a:solidFill>
            </a:endParaRPr>
          </a:p>
          <a:p>
            <a:pPr indent="0" lvl="0" marL="0" rtl="0" algn="l">
              <a:spcBef>
                <a:spcPts val="0"/>
              </a:spcBef>
              <a:spcAft>
                <a:spcPts val="0"/>
              </a:spcAft>
              <a:buNone/>
            </a:pPr>
            <a:r>
              <a:rPr lang="pt-BR" sz="1100">
                <a:solidFill>
                  <a:schemeClr val="dk1"/>
                </a:solidFill>
              </a:rPr>
              <a:t>    }</a:t>
            </a:r>
            <a:endParaRPr sz="1100">
              <a:solidFill>
                <a:schemeClr val="dk1"/>
              </a:solidFill>
            </a:endParaRPr>
          </a:p>
          <a:p>
            <a:pPr indent="0" lvl="0" marL="0" rtl="0" algn="l">
              <a:spcBef>
                <a:spcPts val="0"/>
              </a:spcBef>
              <a:spcAft>
                <a:spcPts val="0"/>
              </a:spcAft>
              <a:buNone/>
            </a:pPr>
            <a:r>
              <a:rPr lang="pt-BR" sz="1100">
                <a:solidFill>
                  <a:schemeClr val="dk1"/>
                </a:solidFill>
              </a:rPr>
              <a:t>    </a:t>
            </a:r>
            <a:r>
              <a:rPr b="1" lang="pt-BR" sz="1100">
                <a:solidFill>
                  <a:srgbClr val="008800"/>
                </a:solidFill>
              </a:rPr>
              <a:t>public</a:t>
            </a:r>
            <a:r>
              <a:rPr lang="pt-BR" sz="1100">
                <a:solidFill>
                  <a:schemeClr val="dk1"/>
                </a:solidFill>
              </a:rPr>
              <a:t> </a:t>
            </a:r>
            <a:r>
              <a:rPr b="1" lang="pt-BR" sz="1100">
                <a:solidFill>
                  <a:srgbClr val="008800"/>
                </a:solidFill>
              </a:rPr>
              <a:t>function</a:t>
            </a:r>
            <a:r>
              <a:rPr lang="pt-BR" sz="1100">
                <a:solidFill>
                  <a:schemeClr val="dk1"/>
                </a:solidFill>
              </a:rPr>
              <a:t> </a:t>
            </a:r>
            <a:r>
              <a:rPr b="1" lang="pt-BR" sz="1100">
                <a:solidFill>
                  <a:srgbClr val="0066BB"/>
                </a:solidFill>
              </a:rPr>
              <a:t>fazAlgo</a:t>
            </a:r>
            <a:r>
              <a:rPr lang="pt-BR" sz="1100">
                <a:solidFill>
                  <a:schemeClr val="dk1"/>
                </a:solidFill>
              </a:rPr>
              <a:t>() </a:t>
            </a:r>
            <a:r>
              <a:rPr lang="pt-BR" sz="1100">
                <a:solidFill>
                  <a:srgbClr val="333333"/>
                </a:solidFill>
              </a:rPr>
              <a:t>:</a:t>
            </a:r>
            <a:r>
              <a:rPr lang="pt-BR" sz="1100">
                <a:solidFill>
                  <a:schemeClr val="dk1"/>
                </a:solidFill>
              </a:rPr>
              <a:t> string {</a:t>
            </a:r>
            <a:endParaRPr sz="1100">
              <a:solidFill>
                <a:schemeClr val="dk1"/>
              </a:solidFill>
            </a:endParaRPr>
          </a:p>
          <a:p>
            <a:pPr indent="0" lvl="0" marL="0" rtl="0" algn="l">
              <a:spcBef>
                <a:spcPts val="0"/>
              </a:spcBef>
              <a:spcAft>
                <a:spcPts val="0"/>
              </a:spcAft>
              <a:buNone/>
            </a:pPr>
            <a:r>
              <a:rPr lang="pt-BR" sz="1100">
                <a:solidFill>
                  <a:schemeClr val="dk1"/>
                </a:solidFill>
              </a:rPr>
              <a:t>        </a:t>
            </a:r>
            <a:r>
              <a:rPr b="1" lang="pt-BR" sz="1100">
                <a:solidFill>
                  <a:srgbClr val="008800"/>
                </a:solidFill>
              </a:rPr>
              <a:t>return</a:t>
            </a:r>
            <a:r>
              <a:rPr lang="pt-BR" sz="1100">
                <a:solidFill>
                  <a:schemeClr val="dk1"/>
                </a:solidFill>
              </a:rPr>
              <a:t> </a:t>
            </a:r>
            <a:r>
              <a:rPr lang="pt-BR" sz="1100">
                <a:solidFill>
                  <a:srgbClr val="996633"/>
                </a:solidFill>
              </a:rPr>
              <a:t>$this</a:t>
            </a:r>
            <a:r>
              <a:rPr lang="pt-BR" sz="1100">
                <a:solidFill>
                  <a:srgbClr val="333333"/>
                </a:solidFill>
              </a:rPr>
              <a:t>-&gt;</a:t>
            </a:r>
            <a:r>
              <a:rPr lang="pt-BR" sz="1100">
                <a:solidFill>
                  <a:srgbClr val="0000CC"/>
                </a:solidFill>
              </a:rPr>
              <a:t>decorado</a:t>
            </a:r>
            <a:r>
              <a:rPr lang="pt-BR" sz="1100">
                <a:solidFill>
                  <a:srgbClr val="333333"/>
                </a:solidFill>
              </a:rPr>
              <a:t>-&gt;</a:t>
            </a:r>
            <a:r>
              <a:rPr lang="pt-BR" sz="1100">
                <a:solidFill>
                  <a:srgbClr val="0000CC"/>
                </a:solidFill>
              </a:rPr>
              <a:t>fazAlgo</a:t>
            </a:r>
            <a:r>
              <a:rPr lang="pt-BR" sz="1100">
                <a:solidFill>
                  <a:schemeClr val="dk1"/>
                </a:solidFill>
              </a:rPr>
              <a:t>();</a:t>
            </a:r>
            <a:endParaRPr sz="1100">
              <a:solidFill>
                <a:schemeClr val="dk1"/>
              </a:solidFill>
            </a:endParaRPr>
          </a:p>
          <a:p>
            <a:pPr indent="0" lvl="0" marL="0" rtl="0" algn="l">
              <a:spcBef>
                <a:spcPts val="0"/>
              </a:spcBef>
              <a:spcAft>
                <a:spcPts val="0"/>
              </a:spcAft>
              <a:buNone/>
            </a:pPr>
            <a:r>
              <a:rPr lang="pt-BR" sz="1100">
                <a:solidFill>
                  <a:schemeClr val="dk1"/>
                </a:solidFill>
              </a:rPr>
              <a:t>    }</a:t>
            </a:r>
            <a:endParaRPr sz="1100">
              <a:solidFill>
                <a:schemeClr val="dk1"/>
              </a:solidFill>
            </a:endParaRPr>
          </a:p>
          <a:p>
            <a:pPr indent="0" lvl="0" marL="0" rtl="0" algn="l">
              <a:spcBef>
                <a:spcPts val="0"/>
              </a:spcBef>
              <a:spcAft>
                <a:spcPts val="0"/>
              </a:spcAft>
              <a:buNone/>
            </a:pPr>
            <a:r>
              <a:rPr lang="pt-BR" sz="1100">
                <a:solidFill>
                  <a:schemeClr val="dk1"/>
                </a:solidFill>
              </a:rPr>
              <a:t>}</a:t>
            </a:r>
            <a:endParaRPr sz="1100">
              <a:solidFill>
                <a:schemeClr val="dk1"/>
              </a:solidFill>
            </a:endParaRPr>
          </a:p>
        </p:txBody>
      </p:sp>
      <p:pic>
        <p:nvPicPr>
          <p:cNvPr id="4202" name="Google Shape;4202;p525"/>
          <p:cNvPicPr preferRelativeResize="0"/>
          <p:nvPr/>
        </p:nvPicPr>
        <p:blipFill>
          <a:blip r:embed="rId3">
            <a:alphaModFix/>
          </a:blip>
          <a:stretch>
            <a:fillRect/>
          </a:stretch>
        </p:blipFill>
        <p:spPr>
          <a:xfrm>
            <a:off x="4468800" y="1170125"/>
            <a:ext cx="3457575" cy="3419475"/>
          </a:xfrm>
          <a:prstGeom prst="rect">
            <a:avLst/>
          </a:prstGeom>
          <a:noFill/>
          <a:ln>
            <a:noFill/>
          </a:ln>
        </p:spPr>
      </p:pic>
    </p:spTree>
  </p:cSld>
  <p:clrMapOvr>
    <a:masterClrMapping/>
  </p:clrMapOvr>
</p:sld>
</file>

<file path=ppt/slides/slide5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6" name="Shape 4206"/>
        <p:cNvGrpSpPr/>
        <p:nvPr/>
      </p:nvGrpSpPr>
      <p:grpSpPr>
        <a:xfrm>
          <a:off x="0" y="0"/>
          <a:ext cx="0" cy="0"/>
          <a:chOff x="0" y="0"/>
          <a:chExt cx="0" cy="0"/>
        </a:xfrm>
      </p:grpSpPr>
      <p:sp>
        <p:nvSpPr>
          <p:cNvPr id="4207" name="Google Shape;4207;p5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Decorator (conceitual - parte 2)</a:t>
            </a:r>
            <a:endParaRPr/>
          </a:p>
        </p:txBody>
      </p:sp>
      <p:sp>
        <p:nvSpPr>
          <p:cNvPr id="4208" name="Google Shape;4208;p526"/>
          <p:cNvSpPr txBox="1"/>
          <p:nvPr/>
        </p:nvSpPr>
        <p:spPr>
          <a:xfrm>
            <a:off x="311700" y="1200150"/>
            <a:ext cx="4025100" cy="37758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pt-BR" sz="1100">
                <a:solidFill>
                  <a:srgbClr val="008800"/>
                </a:solidFill>
              </a:rPr>
              <a:t>class</a:t>
            </a:r>
            <a:r>
              <a:rPr lang="pt-BR" sz="1100">
                <a:solidFill>
                  <a:schemeClr val="dk1"/>
                </a:solidFill>
              </a:rPr>
              <a:t> </a:t>
            </a:r>
            <a:r>
              <a:rPr b="1" lang="pt-BR" sz="1100">
                <a:solidFill>
                  <a:srgbClr val="BB0066"/>
                </a:solidFill>
              </a:rPr>
              <a:t>DecoratorConcretoA</a:t>
            </a:r>
            <a:r>
              <a:rPr lang="pt-BR" sz="1100">
                <a:solidFill>
                  <a:schemeClr val="dk1"/>
                </a:solidFill>
              </a:rPr>
              <a:t> </a:t>
            </a:r>
            <a:r>
              <a:rPr b="1" lang="pt-BR" sz="1100">
                <a:solidFill>
                  <a:srgbClr val="008800"/>
                </a:solidFill>
              </a:rPr>
              <a:t>extends</a:t>
            </a:r>
            <a:r>
              <a:rPr lang="pt-BR" sz="1100">
                <a:solidFill>
                  <a:schemeClr val="dk1"/>
                </a:solidFill>
              </a:rPr>
              <a:t> Decorator {</a:t>
            </a:r>
            <a:endParaRPr sz="1100">
              <a:solidFill>
                <a:schemeClr val="dk1"/>
              </a:solidFill>
            </a:endParaRPr>
          </a:p>
          <a:p>
            <a:pPr indent="0" lvl="0" marL="0" rtl="0" algn="l">
              <a:spcBef>
                <a:spcPts val="0"/>
              </a:spcBef>
              <a:spcAft>
                <a:spcPts val="0"/>
              </a:spcAft>
              <a:buNone/>
            </a:pPr>
            <a:r>
              <a:rPr lang="pt-BR" sz="1100">
                <a:solidFill>
                  <a:schemeClr val="dk1"/>
                </a:solidFill>
              </a:rPr>
              <a:t>    </a:t>
            </a:r>
            <a:r>
              <a:rPr b="1" lang="pt-BR" sz="1100">
                <a:solidFill>
                  <a:srgbClr val="008800"/>
                </a:solidFill>
              </a:rPr>
              <a:t>public</a:t>
            </a:r>
            <a:r>
              <a:rPr lang="pt-BR" sz="1100">
                <a:solidFill>
                  <a:schemeClr val="dk1"/>
                </a:solidFill>
              </a:rPr>
              <a:t> </a:t>
            </a:r>
            <a:r>
              <a:rPr b="1" lang="pt-BR" sz="1100">
                <a:solidFill>
                  <a:srgbClr val="008800"/>
                </a:solidFill>
              </a:rPr>
              <a:t>function</a:t>
            </a:r>
            <a:r>
              <a:rPr lang="pt-BR" sz="1100">
                <a:solidFill>
                  <a:schemeClr val="dk1"/>
                </a:solidFill>
              </a:rPr>
              <a:t> </a:t>
            </a:r>
            <a:r>
              <a:rPr b="1" lang="pt-BR" sz="1100">
                <a:solidFill>
                  <a:srgbClr val="0066BB"/>
                </a:solidFill>
              </a:rPr>
              <a:t>fazAlgo</a:t>
            </a:r>
            <a:r>
              <a:rPr lang="pt-BR" sz="1100">
                <a:solidFill>
                  <a:schemeClr val="dk1"/>
                </a:solidFill>
              </a:rPr>
              <a:t>() </a:t>
            </a:r>
            <a:r>
              <a:rPr lang="pt-BR" sz="1100">
                <a:solidFill>
                  <a:srgbClr val="333333"/>
                </a:solidFill>
              </a:rPr>
              <a:t>:</a:t>
            </a:r>
            <a:r>
              <a:rPr lang="pt-BR" sz="1100">
                <a:solidFill>
                  <a:schemeClr val="dk1"/>
                </a:solidFill>
              </a:rPr>
              <a:t> string {</a:t>
            </a:r>
            <a:endParaRPr sz="1100">
              <a:solidFill>
                <a:schemeClr val="dk1"/>
              </a:solidFill>
            </a:endParaRPr>
          </a:p>
          <a:p>
            <a:pPr indent="0" lvl="0" marL="0" rtl="0" algn="l">
              <a:spcBef>
                <a:spcPts val="0"/>
              </a:spcBef>
              <a:spcAft>
                <a:spcPts val="0"/>
              </a:spcAft>
              <a:buNone/>
            </a:pPr>
            <a:r>
              <a:rPr lang="pt-BR" sz="1100">
                <a:solidFill>
                  <a:schemeClr val="dk1"/>
                </a:solidFill>
              </a:rPr>
              <a:t>        </a:t>
            </a:r>
            <a:r>
              <a:rPr b="1" lang="pt-BR" sz="1100">
                <a:solidFill>
                  <a:srgbClr val="008800"/>
                </a:solidFill>
              </a:rPr>
              <a:t>return</a:t>
            </a:r>
            <a:r>
              <a:rPr lang="pt-BR" sz="1100">
                <a:solidFill>
                  <a:schemeClr val="dk1"/>
                </a:solidFill>
              </a:rPr>
              <a:t> </a:t>
            </a:r>
            <a:r>
              <a:rPr b="1" lang="pt-BR" sz="1100">
                <a:solidFill>
                  <a:srgbClr val="008800"/>
                </a:solidFill>
              </a:rPr>
              <a:t>parent</a:t>
            </a:r>
            <a:r>
              <a:rPr lang="pt-BR" sz="1100">
                <a:solidFill>
                  <a:srgbClr val="333333"/>
                </a:solidFill>
              </a:rPr>
              <a:t>::</a:t>
            </a:r>
            <a:r>
              <a:rPr lang="pt-BR" sz="1100">
                <a:solidFill>
                  <a:srgbClr val="0000CC"/>
                </a:solidFill>
              </a:rPr>
              <a:t>fazAlgo</a:t>
            </a:r>
            <a:r>
              <a:rPr lang="pt-BR" sz="1100">
                <a:solidFill>
                  <a:schemeClr val="dk1"/>
                </a:solidFill>
              </a:rPr>
              <a:t>() </a:t>
            </a:r>
            <a:r>
              <a:rPr lang="pt-BR" sz="1100">
                <a:solidFill>
                  <a:srgbClr val="333333"/>
                </a:solidFill>
              </a:rPr>
              <a:t>.</a:t>
            </a:r>
            <a:r>
              <a:rPr lang="pt-BR" sz="1100">
                <a:solidFill>
                  <a:schemeClr val="dk1"/>
                </a:solidFill>
              </a:rPr>
              <a:t> </a:t>
            </a:r>
            <a:r>
              <a:rPr lang="pt-BR" sz="1100">
                <a:solidFill>
                  <a:schemeClr val="dk1"/>
                </a:solidFill>
                <a:highlight>
                  <a:srgbClr val="FFF0F0"/>
                </a:highlight>
              </a:rPr>
              <a:t>" !!! "</a:t>
            </a:r>
            <a:r>
              <a:rPr lang="pt-BR" sz="1100">
                <a:solidFill>
                  <a:schemeClr val="dk1"/>
                </a:solidFill>
              </a:rPr>
              <a:t>;</a:t>
            </a:r>
            <a:endParaRPr sz="1100">
              <a:solidFill>
                <a:schemeClr val="dk1"/>
              </a:solidFill>
            </a:endParaRPr>
          </a:p>
          <a:p>
            <a:pPr indent="0" lvl="0" marL="0" rtl="0" algn="l">
              <a:spcBef>
                <a:spcPts val="0"/>
              </a:spcBef>
              <a:spcAft>
                <a:spcPts val="0"/>
              </a:spcAft>
              <a:buNone/>
            </a:pPr>
            <a:r>
              <a:rPr lang="pt-BR" sz="1100">
                <a:solidFill>
                  <a:schemeClr val="dk1"/>
                </a:solidFill>
              </a:rPr>
              <a:t>    }</a:t>
            </a:r>
            <a:endParaRPr sz="1100">
              <a:solidFill>
                <a:schemeClr val="dk1"/>
              </a:solidFill>
            </a:endParaRPr>
          </a:p>
          <a:p>
            <a:pPr indent="0" lvl="0" marL="0" rtl="0" algn="l">
              <a:spcBef>
                <a:spcPts val="0"/>
              </a:spcBef>
              <a:spcAft>
                <a:spcPts val="0"/>
              </a:spcAft>
              <a:buNone/>
            </a:pPr>
            <a:r>
              <a:rPr lang="pt-BR" sz="1100">
                <a:solidFill>
                  <a:schemeClr val="dk1"/>
                </a:solidFill>
              </a:rPr>
              <a:t>}</a:t>
            </a:r>
            <a:endParaRPr sz="1100">
              <a:solidFill>
                <a:schemeClr val="dk1"/>
              </a:solidFill>
            </a:endParaRPr>
          </a:p>
          <a:p>
            <a:pPr indent="0" lvl="0" marL="0" rtl="0" algn="l">
              <a:spcBef>
                <a:spcPts val="0"/>
              </a:spcBef>
              <a:spcAft>
                <a:spcPts val="0"/>
              </a:spcAft>
              <a:buNone/>
            </a:pPr>
            <a:r>
              <a:t/>
            </a:r>
            <a:endParaRPr sz="1100">
              <a:solidFill>
                <a:schemeClr val="dk1"/>
              </a:solidFill>
            </a:endParaRPr>
          </a:p>
          <a:p>
            <a:pPr indent="0" lvl="0" marL="0" rtl="0" algn="l">
              <a:spcBef>
                <a:spcPts val="0"/>
              </a:spcBef>
              <a:spcAft>
                <a:spcPts val="0"/>
              </a:spcAft>
              <a:buNone/>
            </a:pPr>
            <a:r>
              <a:rPr b="1" lang="pt-BR" sz="1100">
                <a:solidFill>
                  <a:srgbClr val="008800"/>
                </a:solidFill>
              </a:rPr>
              <a:t>class</a:t>
            </a:r>
            <a:r>
              <a:rPr lang="pt-BR" sz="1100">
                <a:solidFill>
                  <a:schemeClr val="dk1"/>
                </a:solidFill>
              </a:rPr>
              <a:t> </a:t>
            </a:r>
            <a:r>
              <a:rPr b="1" lang="pt-BR" sz="1100">
                <a:solidFill>
                  <a:srgbClr val="BB0066"/>
                </a:solidFill>
              </a:rPr>
              <a:t>DecoratorConcretoB</a:t>
            </a:r>
            <a:r>
              <a:rPr lang="pt-BR" sz="1100">
                <a:solidFill>
                  <a:schemeClr val="dk1"/>
                </a:solidFill>
              </a:rPr>
              <a:t> </a:t>
            </a:r>
            <a:r>
              <a:rPr b="1" lang="pt-BR" sz="1100">
                <a:solidFill>
                  <a:srgbClr val="008800"/>
                </a:solidFill>
              </a:rPr>
              <a:t>extends</a:t>
            </a:r>
            <a:r>
              <a:rPr lang="pt-BR" sz="1100">
                <a:solidFill>
                  <a:schemeClr val="dk1"/>
                </a:solidFill>
              </a:rPr>
              <a:t> Decorator {</a:t>
            </a:r>
            <a:endParaRPr sz="1100">
              <a:solidFill>
                <a:schemeClr val="dk1"/>
              </a:solidFill>
            </a:endParaRPr>
          </a:p>
          <a:p>
            <a:pPr indent="0" lvl="0" marL="0" rtl="0" algn="l">
              <a:spcBef>
                <a:spcPts val="0"/>
              </a:spcBef>
              <a:spcAft>
                <a:spcPts val="0"/>
              </a:spcAft>
              <a:buNone/>
            </a:pPr>
            <a:r>
              <a:rPr lang="pt-BR" sz="1100">
                <a:solidFill>
                  <a:schemeClr val="dk1"/>
                </a:solidFill>
              </a:rPr>
              <a:t>    </a:t>
            </a:r>
            <a:r>
              <a:rPr b="1" lang="pt-BR" sz="1100">
                <a:solidFill>
                  <a:srgbClr val="008800"/>
                </a:solidFill>
              </a:rPr>
              <a:t>public</a:t>
            </a:r>
            <a:r>
              <a:rPr lang="pt-BR" sz="1100">
                <a:solidFill>
                  <a:schemeClr val="dk1"/>
                </a:solidFill>
              </a:rPr>
              <a:t> </a:t>
            </a:r>
            <a:r>
              <a:rPr b="1" lang="pt-BR" sz="1100">
                <a:solidFill>
                  <a:srgbClr val="008800"/>
                </a:solidFill>
              </a:rPr>
              <a:t>function</a:t>
            </a:r>
            <a:r>
              <a:rPr lang="pt-BR" sz="1100">
                <a:solidFill>
                  <a:schemeClr val="dk1"/>
                </a:solidFill>
              </a:rPr>
              <a:t> </a:t>
            </a:r>
            <a:r>
              <a:rPr b="1" lang="pt-BR" sz="1100">
                <a:solidFill>
                  <a:srgbClr val="0066BB"/>
                </a:solidFill>
              </a:rPr>
              <a:t>fazAlgo</a:t>
            </a:r>
            <a:r>
              <a:rPr lang="pt-BR" sz="1100">
                <a:solidFill>
                  <a:schemeClr val="dk1"/>
                </a:solidFill>
              </a:rPr>
              <a:t>() </a:t>
            </a:r>
            <a:r>
              <a:rPr lang="pt-BR" sz="1100">
                <a:solidFill>
                  <a:srgbClr val="333333"/>
                </a:solidFill>
              </a:rPr>
              <a:t>:</a:t>
            </a:r>
            <a:r>
              <a:rPr lang="pt-BR" sz="1100">
                <a:solidFill>
                  <a:schemeClr val="dk1"/>
                </a:solidFill>
              </a:rPr>
              <a:t> string {</a:t>
            </a:r>
            <a:endParaRPr sz="1100">
              <a:solidFill>
                <a:schemeClr val="dk1"/>
              </a:solidFill>
            </a:endParaRPr>
          </a:p>
          <a:p>
            <a:pPr indent="0" lvl="0" marL="0" rtl="0" algn="l">
              <a:spcBef>
                <a:spcPts val="0"/>
              </a:spcBef>
              <a:spcAft>
                <a:spcPts val="0"/>
              </a:spcAft>
              <a:buNone/>
            </a:pPr>
            <a:r>
              <a:rPr lang="pt-BR" sz="1100">
                <a:solidFill>
                  <a:schemeClr val="dk1"/>
                </a:solidFill>
              </a:rPr>
              <a:t>        </a:t>
            </a:r>
            <a:r>
              <a:rPr b="1" lang="pt-BR" sz="1100">
                <a:solidFill>
                  <a:srgbClr val="008800"/>
                </a:solidFill>
              </a:rPr>
              <a:t>return</a:t>
            </a:r>
            <a:r>
              <a:rPr lang="pt-BR" sz="1100">
                <a:solidFill>
                  <a:schemeClr val="dk1"/>
                </a:solidFill>
              </a:rPr>
              <a:t> </a:t>
            </a:r>
            <a:r>
              <a:rPr b="1" lang="pt-BR" sz="1100">
                <a:solidFill>
                  <a:srgbClr val="008800"/>
                </a:solidFill>
              </a:rPr>
              <a:t>parent</a:t>
            </a:r>
            <a:r>
              <a:rPr lang="pt-BR" sz="1100">
                <a:solidFill>
                  <a:srgbClr val="333333"/>
                </a:solidFill>
              </a:rPr>
              <a:t>::</a:t>
            </a:r>
            <a:r>
              <a:rPr lang="pt-BR" sz="1100">
                <a:solidFill>
                  <a:srgbClr val="0000CC"/>
                </a:solidFill>
              </a:rPr>
              <a:t>fazAlgo</a:t>
            </a:r>
            <a:r>
              <a:rPr lang="pt-BR" sz="1100">
                <a:solidFill>
                  <a:schemeClr val="dk1"/>
                </a:solidFill>
              </a:rPr>
              <a:t>() </a:t>
            </a:r>
            <a:r>
              <a:rPr lang="pt-BR" sz="1100">
                <a:solidFill>
                  <a:srgbClr val="333333"/>
                </a:solidFill>
              </a:rPr>
              <a:t>.</a:t>
            </a:r>
            <a:r>
              <a:rPr lang="pt-BR" sz="1100">
                <a:solidFill>
                  <a:schemeClr val="dk1"/>
                </a:solidFill>
              </a:rPr>
              <a:t> </a:t>
            </a:r>
            <a:r>
              <a:rPr lang="pt-BR" sz="1100">
                <a:solidFill>
                  <a:schemeClr val="dk1"/>
                </a:solidFill>
                <a:highlight>
                  <a:srgbClr val="FFF0F0"/>
                </a:highlight>
              </a:rPr>
              <a:t>" @@@ "</a:t>
            </a:r>
            <a:r>
              <a:rPr lang="pt-BR" sz="1100">
                <a:solidFill>
                  <a:schemeClr val="dk1"/>
                </a:solidFill>
              </a:rPr>
              <a:t>;</a:t>
            </a:r>
            <a:endParaRPr sz="1100">
              <a:solidFill>
                <a:schemeClr val="dk1"/>
              </a:solidFill>
            </a:endParaRPr>
          </a:p>
          <a:p>
            <a:pPr indent="0" lvl="0" marL="0" rtl="0" algn="l">
              <a:spcBef>
                <a:spcPts val="0"/>
              </a:spcBef>
              <a:spcAft>
                <a:spcPts val="0"/>
              </a:spcAft>
              <a:buNone/>
            </a:pPr>
            <a:r>
              <a:rPr lang="pt-BR" sz="1100">
                <a:solidFill>
                  <a:schemeClr val="dk1"/>
                </a:solidFill>
              </a:rPr>
              <a:t>    }</a:t>
            </a:r>
            <a:endParaRPr sz="1100">
              <a:solidFill>
                <a:schemeClr val="dk1"/>
              </a:solidFill>
            </a:endParaRPr>
          </a:p>
          <a:p>
            <a:pPr indent="0" lvl="0" marL="0" rtl="0" algn="l">
              <a:spcBef>
                <a:spcPts val="0"/>
              </a:spcBef>
              <a:spcAft>
                <a:spcPts val="0"/>
              </a:spcAft>
              <a:buNone/>
            </a:pPr>
            <a:r>
              <a:rPr lang="pt-BR" sz="1100">
                <a:solidFill>
                  <a:schemeClr val="dk1"/>
                </a:solidFill>
              </a:rPr>
              <a:t>}</a:t>
            </a:r>
            <a:endParaRPr sz="1100">
              <a:solidFill>
                <a:schemeClr val="dk1"/>
              </a:solidFill>
            </a:endParaRPr>
          </a:p>
          <a:p>
            <a:pPr indent="0" lvl="0" marL="0" rtl="0" algn="l">
              <a:spcBef>
                <a:spcPts val="0"/>
              </a:spcBef>
              <a:spcAft>
                <a:spcPts val="0"/>
              </a:spcAft>
              <a:buNone/>
            </a:pPr>
            <a:r>
              <a:t/>
            </a:r>
            <a:endParaRPr sz="1100">
              <a:solidFill>
                <a:schemeClr val="dk1"/>
              </a:solidFill>
            </a:endParaRPr>
          </a:p>
          <a:p>
            <a:pPr indent="0" lvl="0" marL="0" rtl="0" algn="l">
              <a:spcBef>
                <a:spcPts val="0"/>
              </a:spcBef>
              <a:spcAft>
                <a:spcPts val="0"/>
              </a:spcAft>
              <a:buNone/>
            </a:pPr>
            <a:r>
              <a:rPr lang="pt-BR" sz="1100">
                <a:solidFill>
                  <a:srgbClr val="996633"/>
                </a:solidFill>
              </a:rPr>
              <a:t>$original</a:t>
            </a:r>
            <a:r>
              <a:rPr lang="pt-BR" sz="1100">
                <a:solidFill>
                  <a:schemeClr val="dk1"/>
                </a:solidFill>
              </a:rPr>
              <a:t> </a:t>
            </a:r>
            <a:r>
              <a:rPr lang="pt-BR" sz="1100">
                <a:solidFill>
                  <a:srgbClr val="333333"/>
                </a:solidFill>
              </a:rPr>
              <a:t>=</a:t>
            </a:r>
            <a:r>
              <a:rPr lang="pt-BR" sz="1100">
                <a:solidFill>
                  <a:schemeClr val="dk1"/>
                </a:solidFill>
              </a:rPr>
              <a:t> </a:t>
            </a:r>
            <a:r>
              <a:rPr b="1" lang="pt-BR" sz="1100">
                <a:solidFill>
                  <a:srgbClr val="008800"/>
                </a:solidFill>
              </a:rPr>
              <a:t>new</a:t>
            </a:r>
            <a:r>
              <a:rPr lang="pt-BR" sz="1100">
                <a:solidFill>
                  <a:schemeClr val="dk1"/>
                </a:solidFill>
              </a:rPr>
              <a:t> ComponenteBase();</a:t>
            </a:r>
            <a:endParaRPr sz="1100">
              <a:solidFill>
                <a:schemeClr val="dk1"/>
              </a:solidFill>
            </a:endParaRPr>
          </a:p>
          <a:p>
            <a:pPr indent="0" lvl="0" marL="0" rtl="0" algn="l">
              <a:spcBef>
                <a:spcPts val="0"/>
              </a:spcBef>
              <a:spcAft>
                <a:spcPts val="0"/>
              </a:spcAft>
              <a:buNone/>
            </a:pPr>
            <a:r>
              <a:rPr b="1" lang="pt-BR" sz="1100">
                <a:solidFill>
                  <a:srgbClr val="008800"/>
                </a:solidFill>
              </a:rPr>
              <a:t>echo</a:t>
            </a:r>
            <a:r>
              <a:rPr lang="pt-BR" sz="1100">
                <a:solidFill>
                  <a:schemeClr val="dk1"/>
                </a:solidFill>
              </a:rPr>
              <a:t> </a:t>
            </a:r>
            <a:r>
              <a:rPr lang="pt-BR" sz="1100">
                <a:solidFill>
                  <a:srgbClr val="996633"/>
                </a:solidFill>
              </a:rPr>
              <a:t>$original</a:t>
            </a:r>
            <a:r>
              <a:rPr lang="pt-BR" sz="1100">
                <a:solidFill>
                  <a:srgbClr val="333333"/>
                </a:solidFill>
              </a:rPr>
              <a:t>-&gt;</a:t>
            </a:r>
            <a:r>
              <a:rPr lang="pt-BR" sz="1100">
                <a:solidFill>
                  <a:srgbClr val="0000CC"/>
                </a:solidFill>
              </a:rPr>
              <a:t>fazAlgo</a:t>
            </a:r>
            <a:r>
              <a:rPr lang="pt-BR" sz="1100">
                <a:solidFill>
                  <a:schemeClr val="dk1"/>
                </a:solidFill>
              </a:rPr>
              <a:t>();</a:t>
            </a:r>
            <a:endParaRPr sz="1100">
              <a:solidFill>
                <a:schemeClr val="dk1"/>
              </a:solidFill>
            </a:endParaRPr>
          </a:p>
          <a:p>
            <a:pPr indent="0" lvl="0" marL="0" rtl="0" algn="l">
              <a:spcBef>
                <a:spcPts val="0"/>
              </a:spcBef>
              <a:spcAft>
                <a:spcPts val="0"/>
              </a:spcAft>
              <a:buNone/>
            </a:pPr>
            <a:r>
              <a:rPr b="1" lang="pt-BR" sz="1100">
                <a:solidFill>
                  <a:srgbClr val="008800"/>
                </a:solidFill>
              </a:rPr>
              <a:t>echo</a:t>
            </a:r>
            <a:r>
              <a:rPr lang="pt-BR" sz="1100">
                <a:solidFill>
                  <a:schemeClr val="dk1"/>
                </a:solidFill>
              </a:rPr>
              <a:t> </a:t>
            </a:r>
            <a:r>
              <a:rPr lang="pt-BR" sz="1100">
                <a:solidFill>
                  <a:schemeClr val="dk1"/>
                </a:solidFill>
                <a:highlight>
                  <a:srgbClr val="FFF0F0"/>
                </a:highlight>
              </a:rPr>
              <a:t>"&lt;br&gt;"</a:t>
            </a:r>
            <a:r>
              <a:rPr lang="pt-BR" sz="1100">
                <a:solidFill>
                  <a:srgbClr val="333333"/>
                </a:solidFill>
              </a:rPr>
              <a:t>.</a:t>
            </a:r>
            <a:r>
              <a:rPr lang="pt-BR" sz="1100">
                <a:solidFill>
                  <a:schemeClr val="dk1"/>
                </a:solidFill>
              </a:rPr>
              <a:t>PHP_EOL;</a:t>
            </a:r>
            <a:endParaRPr sz="1100">
              <a:solidFill>
                <a:schemeClr val="dk1"/>
              </a:solidFill>
            </a:endParaRPr>
          </a:p>
          <a:p>
            <a:pPr indent="0" lvl="0" marL="0" rtl="0" algn="l">
              <a:spcBef>
                <a:spcPts val="0"/>
              </a:spcBef>
              <a:spcAft>
                <a:spcPts val="0"/>
              </a:spcAft>
              <a:buNone/>
            </a:pPr>
            <a:r>
              <a:rPr lang="pt-BR" sz="1100">
                <a:solidFill>
                  <a:srgbClr val="996633"/>
                </a:solidFill>
              </a:rPr>
              <a:t>$decorado</a:t>
            </a:r>
            <a:r>
              <a:rPr lang="pt-BR" sz="1100">
                <a:solidFill>
                  <a:schemeClr val="dk1"/>
                </a:solidFill>
              </a:rPr>
              <a:t> </a:t>
            </a:r>
            <a:r>
              <a:rPr lang="pt-BR" sz="1100">
                <a:solidFill>
                  <a:srgbClr val="333333"/>
                </a:solidFill>
              </a:rPr>
              <a:t>=</a:t>
            </a:r>
            <a:r>
              <a:rPr lang="pt-BR" sz="1100">
                <a:solidFill>
                  <a:schemeClr val="dk1"/>
                </a:solidFill>
              </a:rPr>
              <a:t> </a:t>
            </a:r>
            <a:r>
              <a:rPr b="1" lang="pt-BR" sz="1100">
                <a:solidFill>
                  <a:srgbClr val="008800"/>
                </a:solidFill>
              </a:rPr>
              <a:t>new</a:t>
            </a:r>
            <a:r>
              <a:rPr lang="pt-BR" sz="1100">
                <a:solidFill>
                  <a:schemeClr val="dk1"/>
                </a:solidFill>
              </a:rPr>
              <a:t> DecoratorConcretoA(</a:t>
            </a:r>
            <a:endParaRPr sz="1100">
              <a:solidFill>
                <a:schemeClr val="dk1"/>
              </a:solidFill>
            </a:endParaRPr>
          </a:p>
          <a:p>
            <a:pPr indent="0" lvl="0" marL="0" rtl="0" algn="l">
              <a:spcBef>
                <a:spcPts val="0"/>
              </a:spcBef>
              <a:spcAft>
                <a:spcPts val="0"/>
              </a:spcAft>
              <a:buNone/>
            </a:pPr>
            <a:r>
              <a:rPr lang="pt-BR" sz="1100">
                <a:solidFill>
                  <a:schemeClr val="dk1"/>
                </a:solidFill>
              </a:rPr>
              <a:t>                		</a:t>
            </a:r>
            <a:r>
              <a:rPr b="1" lang="pt-BR" sz="1100">
                <a:solidFill>
                  <a:srgbClr val="008800"/>
                </a:solidFill>
              </a:rPr>
              <a:t>new</a:t>
            </a:r>
            <a:r>
              <a:rPr lang="pt-BR" sz="1100">
                <a:solidFill>
                  <a:schemeClr val="dk1"/>
                </a:solidFill>
              </a:rPr>
              <a:t> DecoratorConcretoB(</a:t>
            </a:r>
            <a:endParaRPr sz="1100">
              <a:solidFill>
                <a:schemeClr val="dk1"/>
              </a:solidFill>
            </a:endParaRPr>
          </a:p>
          <a:p>
            <a:pPr indent="0" lvl="0" marL="0" rtl="0" algn="l">
              <a:spcBef>
                <a:spcPts val="0"/>
              </a:spcBef>
              <a:spcAft>
                <a:spcPts val="0"/>
              </a:spcAft>
              <a:buNone/>
            </a:pPr>
            <a:r>
              <a:rPr lang="pt-BR" sz="1100">
                <a:solidFill>
                  <a:schemeClr val="dk1"/>
                </a:solidFill>
              </a:rPr>
              <a:t>                        		</a:t>
            </a:r>
            <a:r>
              <a:rPr b="1" lang="pt-BR" sz="1100">
                <a:solidFill>
                  <a:srgbClr val="008800"/>
                </a:solidFill>
              </a:rPr>
              <a:t>new</a:t>
            </a:r>
            <a:r>
              <a:rPr lang="pt-BR" sz="1100">
                <a:solidFill>
                  <a:schemeClr val="dk1"/>
                </a:solidFill>
              </a:rPr>
              <a:t> ComponenteBase()</a:t>
            </a:r>
            <a:endParaRPr sz="1100">
              <a:solidFill>
                <a:schemeClr val="dk1"/>
              </a:solidFill>
            </a:endParaRPr>
          </a:p>
          <a:p>
            <a:pPr indent="0" lvl="0" marL="0" rtl="0" algn="l">
              <a:spcBef>
                <a:spcPts val="0"/>
              </a:spcBef>
              <a:spcAft>
                <a:spcPts val="0"/>
              </a:spcAft>
              <a:buNone/>
            </a:pPr>
            <a:r>
              <a:rPr lang="pt-BR" sz="1100">
                <a:solidFill>
                  <a:schemeClr val="dk1"/>
                </a:solidFill>
              </a:rPr>
              <a:t>                    		)</a:t>
            </a:r>
            <a:endParaRPr sz="1100">
              <a:solidFill>
                <a:schemeClr val="dk1"/>
              </a:solidFill>
            </a:endParaRPr>
          </a:p>
          <a:p>
            <a:pPr indent="0" lvl="0" marL="0" rtl="0" algn="l">
              <a:spcBef>
                <a:spcPts val="0"/>
              </a:spcBef>
              <a:spcAft>
                <a:spcPts val="0"/>
              </a:spcAft>
              <a:buNone/>
            </a:pPr>
            <a:r>
              <a:rPr lang="pt-BR" sz="1100">
                <a:solidFill>
                  <a:schemeClr val="dk1"/>
                </a:solidFill>
              </a:rPr>
              <a:t>                      );</a:t>
            </a:r>
            <a:endParaRPr sz="1100">
              <a:solidFill>
                <a:schemeClr val="dk1"/>
              </a:solidFill>
            </a:endParaRPr>
          </a:p>
          <a:p>
            <a:pPr indent="0" lvl="0" marL="0" rtl="0" algn="l">
              <a:lnSpc>
                <a:spcPct val="125000"/>
              </a:lnSpc>
              <a:spcBef>
                <a:spcPts val="0"/>
              </a:spcBef>
              <a:spcAft>
                <a:spcPts val="0"/>
              </a:spcAft>
              <a:buNone/>
            </a:pPr>
            <a:r>
              <a:rPr b="1" lang="pt-BR" sz="1100">
                <a:solidFill>
                  <a:srgbClr val="008800"/>
                </a:solidFill>
              </a:rPr>
              <a:t>echo</a:t>
            </a:r>
            <a:r>
              <a:rPr lang="pt-BR" sz="1100">
                <a:solidFill>
                  <a:schemeClr val="dk1"/>
                </a:solidFill>
              </a:rPr>
              <a:t> </a:t>
            </a:r>
            <a:r>
              <a:rPr lang="pt-BR" sz="1100">
                <a:solidFill>
                  <a:srgbClr val="996633"/>
                </a:solidFill>
              </a:rPr>
              <a:t>$decorado</a:t>
            </a:r>
            <a:r>
              <a:rPr lang="pt-BR" sz="1100">
                <a:solidFill>
                  <a:srgbClr val="333333"/>
                </a:solidFill>
              </a:rPr>
              <a:t>-&gt;</a:t>
            </a:r>
            <a:r>
              <a:rPr lang="pt-BR" sz="1100">
                <a:solidFill>
                  <a:srgbClr val="0000CC"/>
                </a:solidFill>
              </a:rPr>
              <a:t>fazAlgo</a:t>
            </a:r>
            <a:r>
              <a:rPr lang="pt-BR" sz="1100">
                <a:solidFill>
                  <a:schemeClr val="dk1"/>
                </a:solidFill>
              </a:rPr>
              <a:t>();</a:t>
            </a:r>
            <a:endParaRPr sz="1100">
              <a:solidFill>
                <a:schemeClr val="dk1"/>
              </a:solidFill>
            </a:endParaRPr>
          </a:p>
        </p:txBody>
      </p:sp>
      <p:pic>
        <p:nvPicPr>
          <p:cNvPr id="4209" name="Google Shape;4209;p526"/>
          <p:cNvPicPr preferRelativeResize="0"/>
          <p:nvPr/>
        </p:nvPicPr>
        <p:blipFill>
          <a:blip r:embed="rId3">
            <a:alphaModFix/>
          </a:blip>
          <a:stretch>
            <a:fillRect/>
          </a:stretch>
        </p:blipFill>
        <p:spPr>
          <a:xfrm>
            <a:off x="4468800" y="1170125"/>
            <a:ext cx="3457575" cy="3419475"/>
          </a:xfrm>
          <a:prstGeom prst="rect">
            <a:avLst/>
          </a:prstGeom>
          <a:noFill/>
          <a:ln>
            <a:noFill/>
          </a:ln>
        </p:spPr>
      </p:pic>
    </p:spTree>
  </p:cSld>
  <p:clrMapOvr>
    <a:masterClrMapping/>
  </p:clrMapOvr>
</p:sld>
</file>

<file path=ppt/slides/slide5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3" name="Shape 4213"/>
        <p:cNvGrpSpPr/>
        <p:nvPr/>
      </p:nvGrpSpPr>
      <p:grpSpPr>
        <a:xfrm>
          <a:off x="0" y="0"/>
          <a:ext cx="0" cy="0"/>
          <a:chOff x="0" y="0"/>
          <a:chExt cx="0" cy="0"/>
        </a:xfrm>
      </p:grpSpPr>
      <p:sp>
        <p:nvSpPr>
          <p:cNvPr id="4214" name="Google Shape;4214;p52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Decorator (exemplo - parte 1)</a:t>
            </a:r>
            <a:endParaRPr/>
          </a:p>
        </p:txBody>
      </p:sp>
      <p:sp>
        <p:nvSpPr>
          <p:cNvPr id="4215" name="Google Shape;4215;p527"/>
          <p:cNvSpPr txBox="1"/>
          <p:nvPr/>
        </p:nvSpPr>
        <p:spPr>
          <a:xfrm>
            <a:off x="311700" y="1331250"/>
            <a:ext cx="4347600" cy="37014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pt-BR" sz="1000">
                <a:solidFill>
                  <a:srgbClr val="557799"/>
                </a:solidFill>
              </a:rPr>
              <a:t>&lt;?php</a:t>
            </a:r>
            <a:endParaRPr sz="1000">
              <a:solidFill>
                <a:schemeClr val="dk1"/>
              </a:solidFill>
            </a:endParaRPr>
          </a:p>
          <a:p>
            <a:pPr indent="0" lvl="0" marL="0" rtl="0" algn="l">
              <a:spcBef>
                <a:spcPts val="0"/>
              </a:spcBef>
              <a:spcAft>
                <a:spcPts val="0"/>
              </a:spcAft>
              <a:buNone/>
            </a:pPr>
            <a:r>
              <a:rPr b="1" lang="pt-BR" sz="1000">
                <a:solidFill>
                  <a:srgbClr val="008800"/>
                </a:solidFill>
              </a:rPr>
              <a:t>interface</a:t>
            </a:r>
            <a:r>
              <a:rPr lang="pt-BR" sz="1000">
                <a:solidFill>
                  <a:schemeClr val="dk1"/>
                </a:solidFill>
              </a:rPr>
              <a:t> Sanduiche {</a:t>
            </a:r>
            <a:endParaRPr sz="1000">
              <a:solidFill>
                <a:schemeClr val="dk1"/>
              </a:solidFill>
            </a:endParaRPr>
          </a:p>
          <a:p>
            <a:pPr indent="0" lvl="0" marL="0" rtl="0" algn="l">
              <a:spcBef>
                <a:spcPts val="0"/>
              </a:spcBef>
              <a:spcAft>
                <a:spcPts val="0"/>
              </a:spcAft>
              <a:buNone/>
            </a:pPr>
            <a:r>
              <a:rPr lang="pt-BR" sz="1000">
                <a:solidFill>
                  <a:schemeClr val="dk1"/>
                </a:solidFill>
              </a:rPr>
              <a:t>    </a:t>
            </a:r>
            <a:r>
              <a:rPr b="1" lang="pt-BR" sz="1000">
                <a:solidFill>
                  <a:srgbClr val="008800"/>
                </a:solidFill>
              </a:rPr>
              <a:t>public</a:t>
            </a:r>
            <a:r>
              <a:rPr lang="pt-BR" sz="1000">
                <a:solidFill>
                  <a:schemeClr val="dk1"/>
                </a:solidFill>
              </a:rPr>
              <a:t> </a:t>
            </a:r>
            <a:r>
              <a:rPr b="1" lang="pt-BR" sz="1000">
                <a:solidFill>
                  <a:srgbClr val="008800"/>
                </a:solidFill>
              </a:rPr>
              <a:t>function</a:t>
            </a:r>
            <a:r>
              <a:rPr lang="pt-BR" sz="1000">
                <a:solidFill>
                  <a:schemeClr val="dk1"/>
                </a:solidFill>
              </a:rPr>
              <a:t> </a:t>
            </a:r>
            <a:r>
              <a:rPr b="1" lang="pt-BR" sz="1000">
                <a:solidFill>
                  <a:srgbClr val="0066BB"/>
                </a:solidFill>
              </a:rPr>
              <a:t>calcularPreco</a:t>
            </a:r>
            <a:r>
              <a:rPr lang="pt-BR" sz="1000">
                <a:solidFill>
                  <a:schemeClr val="dk1"/>
                </a:solidFill>
              </a:rPr>
              <a:t>()</a:t>
            </a:r>
            <a:r>
              <a:rPr lang="pt-BR" sz="1000">
                <a:solidFill>
                  <a:srgbClr val="333333"/>
                </a:solidFill>
              </a:rPr>
              <a:t>:</a:t>
            </a:r>
            <a:r>
              <a:rPr lang="pt-BR" sz="1000">
                <a:solidFill>
                  <a:schemeClr val="dk1"/>
                </a:solidFill>
              </a:rPr>
              <a:t> float;</a:t>
            </a:r>
            <a:endParaRPr sz="1000">
              <a:solidFill>
                <a:schemeClr val="dk1"/>
              </a:solidFill>
            </a:endParaRPr>
          </a:p>
          <a:p>
            <a:pPr indent="0" lvl="0" marL="0" rtl="0" algn="l">
              <a:spcBef>
                <a:spcPts val="0"/>
              </a:spcBef>
              <a:spcAft>
                <a:spcPts val="0"/>
              </a:spcAft>
              <a:buNone/>
            </a:pPr>
            <a:r>
              <a:rPr lang="pt-BR" sz="1000">
                <a:solidFill>
                  <a:schemeClr val="dk1"/>
                </a:solidFill>
              </a:rPr>
              <a:t>    </a:t>
            </a:r>
            <a:r>
              <a:rPr b="1" lang="pt-BR" sz="1000">
                <a:solidFill>
                  <a:srgbClr val="008800"/>
                </a:solidFill>
              </a:rPr>
              <a:t>public</a:t>
            </a:r>
            <a:r>
              <a:rPr lang="pt-BR" sz="1000">
                <a:solidFill>
                  <a:schemeClr val="dk1"/>
                </a:solidFill>
              </a:rPr>
              <a:t> </a:t>
            </a:r>
            <a:r>
              <a:rPr b="1" lang="pt-BR" sz="1000">
                <a:solidFill>
                  <a:srgbClr val="008800"/>
                </a:solidFill>
              </a:rPr>
              <a:t>function</a:t>
            </a:r>
            <a:r>
              <a:rPr lang="pt-BR" sz="1000">
                <a:solidFill>
                  <a:schemeClr val="dk1"/>
                </a:solidFill>
              </a:rPr>
              <a:t> </a:t>
            </a:r>
            <a:r>
              <a:rPr b="1" lang="pt-BR" sz="1000">
                <a:solidFill>
                  <a:srgbClr val="0066BB"/>
                </a:solidFill>
              </a:rPr>
              <a:t>getDescricao</a:t>
            </a:r>
            <a:r>
              <a:rPr lang="pt-BR" sz="1000">
                <a:solidFill>
                  <a:schemeClr val="dk1"/>
                </a:solidFill>
              </a:rPr>
              <a:t>()</a:t>
            </a:r>
            <a:r>
              <a:rPr lang="pt-BR" sz="1000">
                <a:solidFill>
                  <a:srgbClr val="333333"/>
                </a:solidFill>
              </a:rPr>
              <a:t>:</a:t>
            </a:r>
            <a:r>
              <a:rPr lang="pt-BR" sz="1000">
                <a:solidFill>
                  <a:schemeClr val="dk1"/>
                </a:solidFill>
              </a:rPr>
              <a:t> string;</a:t>
            </a:r>
            <a:endParaRPr sz="1000">
              <a:solidFill>
                <a:schemeClr val="dk1"/>
              </a:solidFill>
            </a:endParaRPr>
          </a:p>
          <a:p>
            <a:pPr indent="0" lvl="0" marL="0" rtl="0" algn="l">
              <a:spcBef>
                <a:spcPts val="0"/>
              </a:spcBef>
              <a:spcAft>
                <a:spcPts val="0"/>
              </a:spcAft>
              <a:buNone/>
            </a:pPr>
            <a:r>
              <a:rPr lang="pt-BR" sz="1000">
                <a:solidFill>
                  <a:schemeClr val="dk1"/>
                </a:solidFill>
              </a:rPr>
              <a:t>}</a:t>
            </a:r>
            <a:endParaRPr sz="1000">
              <a:solidFill>
                <a:schemeClr val="dk1"/>
              </a:solidFill>
            </a:endParaRPr>
          </a:p>
          <a:p>
            <a:pPr indent="0" lvl="0" marL="0" rtl="0" algn="l">
              <a:spcBef>
                <a:spcPts val="0"/>
              </a:spcBef>
              <a:spcAft>
                <a:spcPts val="0"/>
              </a:spcAft>
              <a:buNone/>
            </a:pPr>
            <a:r>
              <a:t/>
            </a:r>
            <a:endParaRPr sz="1000">
              <a:solidFill>
                <a:schemeClr val="dk1"/>
              </a:solidFill>
            </a:endParaRPr>
          </a:p>
          <a:p>
            <a:pPr indent="0" lvl="0" marL="0" rtl="0" algn="l">
              <a:spcBef>
                <a:spcPts val="0"/>
              </a:spcBef>
              <a:spcAft>
                <a:spcPts val="0"/>
              </a:spcAft>
              <a:buNone/>
            </a:pPr>
            <a:r>
              <a:rPr b="1" lang="pt-BR" sz="1000">
                <a:solidFill>
                  <a:srgbClr val="008800"/>
                </a:solidFill>
              </a:rPr>
              <a:t>class</a:t>
            </a:r>
            <a:r>
              <a:rPr lang="pt-BR" sz="1000">
                <a:solidFill>
                  <a:schemeClr val="dk1"/>
                </a:solidFill>
              </a:rPr>
              <a:t> </a:t>
            </a:r>
            <a:r>
              <a:rPr b="1" lang="pt-BR" sz="1000">
                <a:solidFill>
                  <a:srgbClr val="BB0066"/>
                </a:solidFill>
              </a:rPr>
              <a:t>RecheioRosbife</a:t>
            </a:r>
            <a:r>
              <a:rPr lang="pt-BR" sz="1000">
                <a:solidFill>
                  <a:schemeClr val="dk1"/>
                </a:solidFill>
              </a:rPr>
              <a:t> </a:t>
            </a:r>
            <a:r>
              <a:rPr b="1" lang="pt-BR" sz="1000">
                <a:solidFill>
                  <a:srgbClr val="008800"/>
                </a:solidFill>
              </a:rPr>
              <a:t>implements</a:t>
            </a:r>
            <a:r>
              <a:rPr lang="pt-BR" sz="1000">
                <a:solidFill>
                  <a:schemeClr val="dk1"/>
                </a:solidFill>
              </a:rPr>
              <a:t> Sanduiche {</a:t>
            </a:r>
            <a:endParaRPr sz="1000">
              <a:solidFill>
                <a:schemeClr val="dk1"/>
              </a:solidFill>
            </a:endParaRPr>
          </a:p>
          <a:p>
            <a:pPr indent="0" lvl="0" marL="0" rtl="0" algn="l">
              <a:spcBef>
                <a:spcPts val="0"/>
              </a:spcBef>
              <a:spcAft>
                <a:spcPts val="0"/>
              </a:spcAft>
              <a:buNone/>
            </a:pPr>
            <a:r>
              <a:rPr lang="pt-BR" sz="1000">
                <a:solidFill>
                  <a:schemeClr val="dk1"/>
                </a:solidFill>
              </a:rPr>
              <a:t>    </a:t>
            </a:r>
            <a:r>
              <a:rPr b="1" lang="pt-BR" sz="1000">
                <a:solidFill>
                  <a:srgbClr val="008800"/>
                </a:solidFill>
              </a:rPr>
              <a:t>public</a:t>
            </a:r>
            <a:r>
              <a:rPr lang="pt-BR" sz="1000">
                <a:solidFill>
                  <a:schemeClr val="dk1"/>
                </a:solidFill>
              </a:rPr>
              <a:t> </a:t>
            </a:r>
            <a:r>
              <a:rPr b="1" lang="pt-BR" sz="1000">
                <a:solidFill>
                  <a:srgbClr val="008800"/>
                </a:solidFill>
              </a:rPr>
              <a:t>function</a:t>
            </a:r>
            <a:r>
              <a:rPr lang="pt-BR" sz="1000">
                <a:solidFill>
                  <a:schemeClr val="dk1"/>
                </a:solidFill>
              </a:rPr>
              <a:t> </a:t>
            </a:r>
            <a:r>
              <a:rPr b="1" lang="pt-BR" sz="1000">
                <a:solidFill>
                  <a:srgbClr val="0066BB"/>
                </a:solidFill>
              </a:rPr>
              <a:t>calcularPreco</a:t>
            </a:r>
            <a:r>
              <a:rPr lang="pt-BR" sz="1000">
                <a:solidFill>
                  <a:schemeClr val="dk1"/>
                </a:solidFill>
              </a:rPr>
              <a:t>()</a:t>
            </a:r>
            <a:r>
              <a:rPr lang="pt-BR" sz="1000">
                <a:solidFill>
                  <a:srgbClr val="333333"/>
                </a:solidFill>
              </a:rPr>
              <a:t>:</a:t>
            </a:r>
            <a:r>
              <a:rPr lang="pt-BR" sz="1000">
                <a:solidFill>
                  <a:schemeClr val="dk1"/>
                </a:solidFill>
              </a:rPr>
              <a:t> float{</a:t>
            </a:r>
            <a:endParaRPr sz="1000">
              <a:solidFill>
                <a:schemeClr val="dk1"/>
              </a:solidFill>
            </a:endParaRPr>
          </a:p>
          <a:p>
            <a:pPr indent="0" lvl="0" marL="0" rtl="0" algn="l">
              <a:spcBef>
                <a:spcPts val="0"/>
              </a:spcBef>
              <a:spcAft>
                <a:spcPts val="0"/>
              </a:spcAft>
              <a:buNone/>
            </a:pPr>
            <a:r>
              <a:rPr lang="pt-BR" sz="1000">
                <a:solidFill>
                  <a:schemeClr val="dk1"/>
                </a:solidFill>
              </a:rPr>
              <a:t>        </a:t>
            </a:r>
            <a:r>
              <a:rPr b="1" lang="pt-BR" sz="1000">
                <a:solidFill>
                  <a:srgbClr val="008800"/>
                </a:solidFill>
              </a:rPr>
              <a:t>return</a:t>
            </a:r>
            <a:r>
              <a:rPr lang="pt-BR" sz="1000">
                <a:solidFill>
                  <a:schemeClr val="dk1"/>
                </a:solidFill>
              </a:rPr>
              <a:t> </a:t>
            </a:r>
            <a:r>
              <a:rPr b="1" lang="pt-BR" sz="1000">
                <a:solidFill>
                  <a:srgbClr val="6600EE"/>
                </a:solidFill>
              </a:rPr>
              <a:t>7.00</a:t>
            </a:r>
            <a:r>
              <a:rPr lang="pt-BR" sz="1000">
                <a:solidFill>
                  <a:schemeClr val="dk1"/>
                </a:solidFill>
              </a:rPr>
              <a:t>;</a:t>
            </a:r>
            <a:endParaRPr sz="1000">
              <a:solidFill>
                <a:schemeClr val="dk1"/>
              </a:solidFill>
            </a:endParaRPr>
          </a:p>
          <a:p>
            <a:pPr indent="0" lvl="0" marL="0" rtl="0" algn="l">
              <a:spcBef>
                <a:spcPts val="0"/>
              </a:spcBef>
              <a:spcAft>
                <a:spcPts val="0"/>
              </a:spcAft>
              <a:buNone/>
            </a:pPr>
            <a:r>
              <a:rPr lang="pt-BR" sz="1000">
                <a:solidFill>
                  <a:schemeClr val="dk1"/>
                </a:solidFill>
              </a:rPr>
              <a:t>    }</a:t>
            </a:r>
            <a:endParaRPr sz="1000">
              <a:solidFill>
                <a:schemeClr val="dk1"/>
              </a:solidFill>
            </a:endParaRPr>
          </a:p>
          <a:p>
            <a:pPr indent="0" lvl="0" marL="0" rtl="0" algn="l">
              <a:spcBef>
                <a:spcPts val="0"/>
              </a:spcBef>
              <a:spcAft>
                <a:spcPts val="0"/>
              </a:spcAft>
              <a:buNone/>
            </a:pPr>
            <a:r>
              <a:rPr lang="pt-BR" sz="1000">
                <a:solidFill>
                  <a:schemeClr val="dk1"/>
                </a:solidFill>
              </a:rPr>
              <a:t>    </a:t>
            </a:r>
            <a:r>
              <a:rPr b="1" lang="pt-BR" sz="1000">
                <a:solidFill>
                  <a:srgbClr val="008800"/>
                </a:solidFill>
              </a:rPr>
              <a:t>public</a:t>
            </a:r>
            <a:r>
              <a:rPr lang="pt-BR" sz="1000">
                <a:solidFill>
                  <a:schemeClr val="dk1"/>
                </a:solidFill>
              </a:rPr>
              <a:t> </a:t>
            </a:r>
            <a:r>
              <a:rPr b="1" lang="pt-BR" sz="1000">
                <a:solidFill>
                  <a:srgbClr val="008800"/>
                </a:solidFill>
              </a:rPr>
              <a:t>function</a:t>
            </a:r>
            <a:r>
              <a:rPr lang="pt-BR" sz="1000">
                <a:solidFill>
                  <a:schemeClr val="dk1"/>
                </a:solidFill>
              </a:rPr>
              <a:t> </a:t>
            </a:r>
            <a:r>
              <a:rPr b="1" lang="pt-BR" sz="1000">
                <a:solidFill>
                  <a:srgbClr val="0066BB"/>
                </a:solidFill>
              </a:rPr>
              <a:t>getDescricao</a:t>
            </a:r>
            <a:r>
              <a:rPr lang="pt-BR" sz="1000">
                <a:solidFill>
                  <a:schemeClr val="dk1"/>
                </a:solidFill>
              </a:rPr>
              <a:t>()</a:t>
            </a:r>
            <a:r>
              <a:rPr lang="pt-BR" sz="1000">
                <a:solidFill>
                  <a:srgbClr val="333333"/>
                </a:solidFill>
              </a:rPr>
              <a:t>:</a:t>
            </a:r>
            <a:r>
              <a:rPr lang="pt-BR" sz="1000">
                <a:solidFill>
                  <a:schemeClr val="dk1"/>
                </a:solidFill>
              </a:rPr>
              <a:t> string{</a:t>
            </a:r>
            <a:endParaRPr sz="1000">
              <a:solidFill>
                <a:schemeClr val="dk1"/>
              </a:solidFill>
            </a:endParaRPr>
          </a:p>
          <a:p>
            <a:pPr indent="0" lvl="0" marL="0" rtl="0" algn="l">
              <a:spcBef>
                <a:spcPts val="0"/>
              </a:spcBef>
              <a:spcAft>
                <a:spcPts val="0"/>
              </a:spcAft>
              <a:buNone/>
            </a:pPr>
            <a:r>
              <a:rPr lang="pt-BR" sz="1000">
                <a:solidFill>
                  <a:schemeClr val="dk1"/>
                </a:solidFill>
              </a:rPr>
              <a:t>        </a:t>
            </a:r>
            <a:r>
              <a:rPr b="1" lang="pt-BR" sz="1000">
                <a:solidFill>
                  <a:srgbClr val="008800"/>
                </a:solidFill>
              </a:rPr>
              <a:t>return</a:t>
            </a:r>
            <a:r>
              <a:rPr lang="pt-BR" sz="1000">
                <a:solidFill>
                  <a:schemeClr val="dk1"/>
                </a:solidFill>
              </a:rPr>
              <a:t> </a:t>
            </a:r>
            <a:r>
              <a:rPr lang="pt-BR" sz="1000">
                <a:solidFill>
                  <a:schemeClr val="dk1"/>
                </a:solidFill>
                <a:highlight>
                  <a:srgbClr val="FFF0F0"/>
                </a:highlight>
              </a:rPr>
              <a:t>'recheio de rosbife'</a:t>
            </a:r>
            <a:r>
              <a:rPr lang="pt-BR" sz="1000">
                <a:solidFill>
                  <a:schemeClr val="dk1"/>
                </a:solidFill>
              </a:rPr>
              <a:t>;</a:t>
            </a:r>
            <a:endParaRPr sz="1000">
              <a:solidFill>
                <a:schemeClr val="dk1"/>
              </a:solidFill>
            </a:endParaRPr>
          </a:p>
          <a:p>
            <a:pPr indent="0" lvl="0" marL="0" rtl="0" algn="l">
              <a:spcBef>
                <a:spcPts val="0"/>
              </a:spcBef>
              <a:spcAft>
                <a:spcPts val="0"/>
              </a:spcAft>
              <a:buNone/>
            </a:pPr>
            <a:r>
              <a:rPr lang="pt-BR" sz="1000">
                <a:solidFill>
                  <a:schemeClr val="dk1"/>
                </a:solidFill>
              </a:rPr>
              <a:t>    }</a:t>
            </a:r>
            <a:endParaRPr sz="1000">
              <a:solidFill>
                <a:schemeClr val="dk1"/>
              </a:solidFill>
            </a:endParaRPr>
          </a:p>
          <a:p>
            <a:pPr indent="0" lvl="0" marL="0" rtl="0" algn="l">
              <a:spcBef>
                <a:spcPts val="0"/>
              </a:spcBef>
              <a:spcAft>
                <a:spcPts val="0"/>
              </a:spcAft>
              <a:buNone/>
            </a:pPr>
            <a:r>
              <a:rPr lang="pt-BR" sz="1000">
                <a:solidFill>
                  <a:schemeClr val="dk1"/>
                </a:solidFill>
              </a:rPr>
              <a:t>}</a:t>
            </a:r>
            <a:endParaRPr sz="1000">
              <a:solidFill>
                <a:schemeClr val="dk1"/>
              </a:solidFill>
            </a:endParaRPr>
          </a:p>
          <a:p>
            <a:pPr indent="0" lvl="0" marL="0" rtl="0" algn="l">
              <a:spcBef>
                <a:spcPts val="0"/>
              </a:spcBef>
              <a:spcAft>
                <a:spcPts val="0"/>
              </a:spcAft>
              <a:buNone/>
            </a:pPr>
            <a:r>
              <a:t/>
            </a:r>
            <a:endParaRPr sz="1000">
              <a:solidFill>
                <a:schemeClr val="dk1"/>
              </a:solidFill>
            </a:endParaRPr>
          </a:p>
          <a:p>
            <a:pPr indent="0" lvl="0" marL="0" rtl="0" algn="l">
              <a:spcBef>
                <a:spcPts val="0"/>
              </a:spcBef>
              <a:spcAft>
                <a:spcPts val="0"/>
              </a:spcAft>
              <a:buNone/>
            </a:pPr>
            <a:r>
              <a:rPr b="1" lang="pt-BR" sz="1000">
                <a:solidFill>
                  <a:srgbClr val="008800"/>
                </a:solidFill>
              </a:rPr>
              <a:t>class</a:t>
            </a:r>
            <a:r>
              <a:rPr lang="pt-BR" sz="1000">
                <a:solidFill>
                  <a:schemeClr val="dk1"/>
                </a:solidFill>
              </a:rPr>
              <a:t> </a:t>
            </a:r>
            <a:r>
              <a:rPr b="1" lang="pt-BR" sz="1000">
                <a:solidFill>
                  <a:srgbClr val="BB0066"/>
                </a:solidFill>
              </a:rPr>
              <a:t>RecheioFrango</a:t>
            </a:r>
            <a:r>
              <a:rPr lang="pt-BR" sz="1000">
                <a:solidFill>
                  <a:schemeClr val="dk1"/>
                </a:solidFill>
              </a:rPr>
              <a:t> </a:t>
            </a:r>
            <a:r>
              <a:rPr b="1" lang="pt-BR" sz="1000">
                <a:solidFill>
                  <a:srgbClr val="008800"/>
                </a:solidFill>
              </a:rPr>
              <a:t>implements</a:t>
            </a:r>
            <a:r>
              <a:rPr lang="pt-BR" sz="1000">
                <a:solidFill>
                  <a:schemeClr val="dk1"/>
                </a:solidFill>
              </a:rPr>
              <a:t> Sanduiche {</a:t>
            </a:r>
            <a:endParaRPr sz="1000">
              <a:solidFill>
                <a:schemeClr val="dk1"/>
              </a:solidFill>
            </a:endParaRPr>
          </a:p>
          <a:p>
            <a:pPr indent="0" lvl="0" marL="0" rtl="0" algn="l">
              <a:spcBef>
                <a:spcPts val="0"/>
              </a:spcBef>
              <a:spcAft>
                <a:spcPts val="0"/>
              </a:spcAft>
              <a:buNone/>
            </a:pPr>
            <a:r>
              <a:rPr lang="pt-BR" sz="1000">
                <a:solidFill>
                  <a:schemeClr val="dk1"/>
                </a:solidFill>
              </a:rPr>
              <a:t>    </a:t>
            </a:r>
            <a:r>
              <a:rPr b="1" lang="pt-BR" sz="1000">
                <a:solidFill>
                  <a:srgbClr val="008800"/>
                </a:solidFill>
              </a:rPr>
              <a:t>public</a:t>
            </a:r>
            <a:r>
              <a:rPr lang="pt-BR" sz="1000">
                <a:solidFill>
                  <a:schemeClr val="dk1"/>
                </a:solidFill>
              </a:rPr>
              <a:t> </a:t>
            </a:r>
            <a:r>
              <a:rPr b="1" lang="pt-BR" sz="1000">
                <a:solidFill>
                  <a:srgbClr val="008800"/>
                </a:solidFill>
              </a:rPr>
              <a:t>function</a:t>
            </a:r>
            <a:r>
              <a:rPr lang="pt-BR" sz="1000">
                <a:solidFill>
                  <a:schemeClr val="dk1"/>
                </a:solidFill>
              </a:rPr>
              <a:t> </a:t>
            </a:r>
            <a:r>
              <a:rPr b="1" lang="pt-BR" sz="1000">
                <a:solidFill>
                  <a:srgbClr val="0066BB"/>
                </a:solidFill>
              </a:rPr>
              <a:t>calcularPreco</a:t>
            </a:r>
            <a:r>
              <a:rPr lang="pt-BR" sz="1000">
                <a:solidFill>
                  <a:schemeClr val="dk1"/>
                </a:solidFill>
              </a:rPr>
              <a:t>()</a:t>
            </a:r>
            <a:r>
              <a:rPr lang="pt-BR" sz="1000">
                <a:solidFill>
                  <a:srgbClr val="333333"/>
                </a:solidFill>
              </a:rPr>
              <a:t>:</a:t>
            </a:r>
            <a:r>
              <a:rPr lang="pt-BR" sz="1000">
                <a:solidFill>
                  <a:schemeClr val="dk1"/>
                </a:solidFill>
              </a:rPr>
              <a:t> float{</a:t>
            </a:r>
            <a:endParaRPr sz="1000">
              <a:solidFill>
                <a:schemeClr val="dk1"/>
              </a:solidFill>
            </a:endParaRPr>
          </a:p>
          <a:p>
            <a:pPr indent="0" lvl="0" marL="0" rtl="0" algn="l">
              <a:spcBef>
                <a:spcPts val="0"/>
              </a:spcBef>
              <a:spcAft>
                <a:spcPts val="0"/>
              </a:spcAft>
              <a:buNone/>
            </a:pPr>
            <a:r>
              <a:rPr lang="pt-BR" sz="1000">
                <a:solidFill>
                  <a:schemeClr val="dk1"/>
                </a:solidFill>
              </a:rPr>
              <a:t>        </a:t>
            </a:r>
            <a:r>
              <a:rPr b="1" lang="pt-BR" sz="1000">
                <a:solidFill>
                  <a:srgbClr val="008800"/>
                </a:solidFill>
              </a:rPr>
              <a:t>return</a:t>
            </a:r>
            <a:r>
              <a:rPr lang="pt-BR" sz="1000">
                <a:solidFill>
                  <a:schemeClr val="dk1"/>
                </a:solidFill>
              </a:rPr>
              <a:t> </a:t>
            </a:r>
            <a:r>
              <a:rPr b="1" lang="pt-BR" sz="1000">
                <a:solidFill>
                  <a:srgbClr val="6600EE"/>
                </a:solidFill>
              </a:rPr>
              <a:t>6.00</a:t>
            </a:r>
            <a:r>
              <a:rPr lang="pt-BR" sz="1000">
                <a:solidFill>
                  <a:schemeClr val="dk1"/>
                </a:solidFill>
              </a:rPr>
              <a:t>;</a:t>
            </a:r>
            <a:endParaRPr sz="1000">
              <a:solidFill>
                <a:schemeClr val="dk1"/>
              </a:solidFill>
            </a:endParaRPr>
          </a:p>
          <a:p>
            <a:pPr indent="0" lvl="0" marL="0" rtl="0" algn="l">
              <a:spcBef>
                <a:spcPts val="0"/>
              </a:spcBef>
              <a:spcAft>
                <a:spcPts val="0"/>
              </a:spcAft>
              <a:buNone/>
            </a:pPr>
            <a:r>
              <a:rPr lang="pt-BR" sz="1000">
                <a:solidFill>
                  <a:schemeClr val="dk1"/>
                </a:solidFill>
              </a:rPr>
              <a:t>    </a:t>
            </a:r>
            <a:r>
              <a:rPr lang="pt-BR" sz="1000">
                <a:solidFill>
                  <a:schemeClr val="dk1"/>
                </a:solidFill>
              </a:rPr>
              <a:t>}</a:t>
            </a:r>
            <a:endParaRPr sz="1000">
              <a:solidFill>
                <a:schemeClr val="dk1"/>
              </a:solidFill>
            </a:endParaRPr>
          </a:p>
          <a:p>
            <a:pPr indent="0" lvl="0" marL="0" rtl="0" algn="l">
              <a:spcBef>
                <a:spcPts val="0"/>
              </a:spcBef>
              <a:spcAft>
                <a:spcPts val="0"/>
              </a:spcAft>
              <a:buNone/>
            </a:pPr>
            <a:r>
              <a:rPr lang="pt-BR" sz="1000">
                <a:solidFill>
                  <a:schemeClr val="dk1"/>
                </a:solidFill>
              </a:rPr>
              <a:t>    </a:t>
            </a:r>
            <a:r>
              <a:rPr b="1" lang="pt-BR" sz="1000">
                <a:solidFill>
                  <a:srgbClr val="008800"/>
                </a:solidFill>
              </a:rPr>
              <a:t>public</a:t>
            </a:r>
            <a:r>
              <a:rPr lang="pt-BR" sz="1000">
                <a:solidFill>
                  <a:schemeClr val="dk1"/>
                </a:solidFill>
              </a:rPr>
              <a:t> </a:t>
            </a:r>
            <a:r>
              <a:rPr b="1" lang="pt-BR" sz="1000">
                <a:solidFill>
                  <a:srgbClr val="008800"/>
                </a:solidFill>
              </a:rPr>
              <a:t>function</a:t>
            </a:r>
            <a:r>
              <a:rPr lang="pt-BR" sz="1000">
                <a:solidFill>
                  <a:schemeClr val="dk1"/>
                </a:solidFill>
              </a:rPr>
              <a:t> </a:t>
            </a:r>
            <a:r>
              <a:rPr b="1" lang="pt-BR" sz="1000">
                <a:solidFill>
                  <a:srgbClr val="0066BB"/>
                </a:solidFill>
              </a:rPr>
              <a:t>getDescricao</a:t>
            </a:r>
            <a:r>
              <a:rPr lang="pt-BR" sz="1000">
                <a:solidFill>
                  <a:schemeClr val="dk1"/>
                </a:solidFill>
              </a:rPr>
              <a:t>()</a:t>
            </a:r>
            <a:r>
              <a:rPr lang="pt-BR" sz="1000">
                <a:solidFill>
                  <a:srgbClr val="333333"/>
                </a:solidFill>
              </a:rPr>
              <a:t>:</a:t>
            </a:r>
            <a:r>
              <a:rPr lang="pt-BR" sz="1000">
                <a:solidFill>
                  <a:schemeClr val="dk1"/>
                </a:solidFill>
              </a:rPr>
              <a:t> string{</a:t>
            </a:r>
            <a:endParaRPr sz="1000">
              <a:solidFill>
                <a:schemeClr val="dk1"/>
              </a:solidFill>
            </a:endParaRPr>
          </a:p>
          <a:p>
            <a:pPr indent="0" lvl="0" marL="0" rtl="0" algn="l">
              <a:spcBef>
                <a:spcPts val="0"/>
              </a:spcBef>
              <a:spcAft>
                <a:spcPts val="0"/>
              </a:spcAft>
              <a:buNone/>
            </a:pPr>
            <a:r>
              <a:rPr lang="pt-BR" sz="1000">
                <a:solidFill>
                  <a:schemeClr val="dk1"/>
                </a:solidFill>
              </a:rPr>
              <a:t>        </a:t>
            </a:r>
            <a:r>
              <a:rPr b="1" lang="pt-BR" sz="1000">
                <a:solidFill>
                  <a:srgbClr val="008800"/>
                </a:solidFill>
              </a:rPr>
              <a:t>return</a:t>
            </a:r>
            <a:r>
              <a:rPr lang="pt-BR" sz="1000">
                <a:solidFill>
                  <a:schemeClr val="dk1"/>
                </a:solidFill>
              </a:rPr>
              <a:t> </a:t>
            </a:r>
            <a:r>
              <a:rPr lang="pt-BR" sz="1000">
                <a:solidFill>
                  <a:schemeClr val="dk1"/>
                </a:solidFill>
                <a:highlight>
                  <a:srgbClr val="FFF0F0"/>
                </a:highlight>
              </a:rPr>
              <a:t>'recheio de frango'</a:t>
            </a:r>
            <a:r>
              <a:rPr lang="pt-BR" sz="1000">
                <a:solidFill>
                  <a:schemeClr val="dk1"/>
                </a:solidFill>
              </a:rPr>
              <a:t>;</a:t>
            </a:r>
            <a:endParaRPr sz="1000">
              <a:solidFill>
                <a:schemeClr val="dk1"/>
              </a:solidFill>
            </a:endParaRPr>
          </a:p>
          <a:p>
            <a:pPr indent="0" lvl="0" marL="0" rtl="0" algn="l">
              <a:spcBef>
                <a:spcPts val="0"/>
              </a:spcBef>
              <a:spcAft>
                <a:spcPts val="0"/>
              </a:spcAft>
              <a:buNone/>
            </a:pPr>
            <a:r>
              <a:rPr lang="pt-BR" sz="1000">
                <a:solidFill>
                  <a:schemeClr val="dk1"/>
                </a:solidFill>
              </a:rPr>
              <a:t>    }</a:t>
            </a:r>
            <a:endParaRPr sz="1000">
              <a:solidFill>
                <a:schemeClr val="dk1"/>
              </a:solidFill>
            </a:endParaRPr>
          </a:p>
          <a:p>
            <a:pPr indent="0" lvl="0" marL="0" rtl="0" algn="l">
              <a:spcBef>
                <a:spcPts val="0"/>
              </a:spcBef>
              <a:spcAft>
                <a:spcPts val="0"/>
              </a:spcAft>
              <a:buNone/>
            </a:pPr>
            <a:r>
              <a:rPr lang="pt-BR" sz="1000">
                <a:solidFill>
                  <a:schemeClr val="dk1"/>
                </a:solidFill>
              </a:rPr>
              <a:t>}</a:t>
            </a:r>
            <a:endParaRPr sz="1000">
              <a:solidFill>
                <a:schemeClr val="dk1"/>
              </a:solidFill>
            </a:endParaRPr>
          </a:p>
          <a:p>
            <a:pPr indent="0" lvl="0" marL="0" rtl="0" algn="l">
              <a:spcBef>
                <a:spcPts val="0"/>
              </a:spcBef>
              <a:spcAft>
                <a:spcPts val="0"/>
              </a:spcAft>
              <a:buNone/>
            </a:pPr>
            <a:r>
              <a:t/>
            </a:r>
            <a:endParaRPr sz="1000">
              <a:solidFill>
                <a:schemeClr val="dk1"/>
              </a:solidFill>
            </a:endParaRPr>
          </a:p>
          <a:p>
            <a:pPr indent="0" lvl="0" marL="0" rtl="0" algn="l">
              <a:lnSpc>
                <a:spcPct val="125000"/>
              </a:lnSpc>
              <a:spcBef>
                <a:spcPts val="0"/>
              </a:spcBef>
              <a:spcAft>
                <a:spcPts val="0"/>
              </a:spcAft>
              <a:buNone/>
            </a:pPr>
            <a:r>
              <a:t/>
            </a:r>
            <a:endParaRPr sz="1000">
              <a:solidFill>
                <a:schemeClr val="dk1"/>
              </a:solidFill>
            </a:endParaRPr>
          </a:p>
        </p:txBody>
      </p:sp>
    </p:spTree>
  </p:cSld>
  <p:clrMapOvr>
    <a:masterClrMapping/>
  </p:clrMapOvr>
</p:sld>
</file>

<file path=ppt/slides/slide5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9" name="Shape 4219"/>
        <p:cNvGrpSpPr/>
        <p:nvPr/>
      </p:nvGrpSpPr>
      <p:grpSpPr>
        <a:xfrm>
          <a:off x="0" y="0"/>
          <a:ext cx="0" cy="0"/>
          <a:chOff x="0" y="0"/>
          <a:chExt cx="0" cy="0"/>
        </a:xfrm>
      </p:grpSpPr>
      <p:sp>
        <p:nvSpPr>
          <p:cNvPr id="4220" name="Google Shape;4220;p52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Decorator (exemplo - parte 2)</a:t>
            </a:r>
            <a:endParaRPr/>
          </a:p>
        </p:txBody>
      </p:sp>
      <p:sp>
        <p:nvSpPr>
          <p:cNvPr id="4221" name="Google Shape;4221;p528"/>
          <p:cNvSpPr txBox="1"/>
          <p:nvPr/>
        </p:nvSpPr>
        <p:spPr>
          <a:xfrm>
            <a:off x="311700" y="1184450"/>
            <a:ext cx="4377900" cy="38829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pt-BR" sz="900">
                <a:solidFill>
                  <a:srgbClr val="008800"/>
                </a:solidFill>
              </a:rPr>
              <a:t>abstract</a:t>
            </a:r>
            <a:r>
              <a:rPr lang="pt-BR" sz="900">
                <a:solidFill>
                  <a:schemeClr val="dk1"/>
                </a:solidFill>
              </a:rPr>
              <a:t> </a:t>
            </a:r>
            <a:r>
              <a:rPr b="1" lang="pt-BR" sz="900">
                <a:solidFill>
                  <a:srgbClr val="008800"/>
                </a:solidFill>
              </a:rPr>
              <a:t>class</a:t>
            </a:r>
            <a:r>
              <a:rPr lang="pt-BR" sz="900">
                <a:solidFill>
                  <a:schemeClr val="dk1"/>
                </a:solidFill>
              </a:rPr>
              <a:t> </a:t>
            </a:r>
            <a:r>
              <a:rPr b="1" lang="pt-BR" sz="900">
                <a:solidFill>
                  <a:srgbClr val="BB0066"/>
                </a:solidFill>
              </a:rPr>
              <a:t>SanduicheDecorator</a:t>
            </a:r>
            <a:r>
              <a:rPr lang="pt-BR" sz="900">
                <a:solidFill>
                  <a:schemeClr val="dk1"/>
                </a:solidFill>
              </a:rPr>
              <a:t> </a:t>
            </a:r>
            <a:r>
              <a:rPr b="1" lang="pt-BR" sz="900">
                <a:solidFill>
                  <a:srgbClr val="008800"/>
                </a:solidFill>
              </a:rPr>
              <a:t>implements</a:t>
            </a:r>
            <a:r>
              <a:rPr lang="pt-BR" sz="900">
                <a:solidFill>
                  <a:schemeClr val="dk1"/>
                </a:solidFill>
              </a:rPr>
              <a:t> Sanduiche {</a:t>
            </a:r>
            <a:endParaRPr sz="900">
              <a:solidFill>
                <a:schemeClr val="dk1"/>
              </a:solidFill>
            </a:endParaRPr>
          </a:p>
          <a:p>
            <a:pPr indent="0" lvl="0" marL="0" rtl="0" algn="l">
              <a:spcBef>
                <a:spcPts val="0"/>
              </a:spcBef>
              <a:spcAft>
                <a:spcPts val="0"/>
              </a:spcAft>
              <a:buNone/>
            </a:pPr>
            <a:r>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protected</a:t>
            </a:r>
            <a:r>
              <a:rPr lang="pt-BR" sz="900">
                <a:solidFill>
                  <a:schemeClr val="dk1"/>
                </a:solidFill>
              </a:rPr>
              <a:t> Sanduiche </a:t>
            </a:r>
            <a:r>
              <a:rPr lang="pt-BR" sz="900">
                <a:solidFill>
                  <a:srgbClr val="996633"/>
                </a:solidFill>
              </a:rPr>
              <a:t>$sanduiche</a:t>
            </a:r>
            <a:r>
              <a:rPr lang="pt-BR" sz="900">
                <a:solidFill>
                  <a:schemeClr val="dk1"/>
                </a:solidFill>
              </a:rPr>
              <a:t>;</a:t>
            </a:r>
            <a:endParaRPr sz="900">
              <a:solidFill>
                <a:schemeClr val="dk1"/>
              </a:solidFill>
            </a:endParaRPr>
          </a:p>
          <a:p>
            <a:pPr indent="0" lvl="0" marL="0" rtl="0" algn="l">
              <a:spcBef>
                <a:spcPts val="0"/>
              </a:spcBef>
              <a:spcAft>
                <a:spcPts val="0"/>
              </a:spcAft>
              <a:buNone/>
            </a:pPr>
            <a:r>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public</a:t>
            </a:r>
            <a:r>
              <a:rPr lang="pt-BR" sz="900">
                <a:solidFill>
                  <a:schemeClr val="dk1"/>
                </a:solidFill>
              </a:rPr>
              <a:t> </a:t>
            </a:r>
            <a:r>
              <a:rPr b="1" lang="pt-BR" sz="900">
                <a:solidFill>
                  <a:srgbClr val="008800"/>
                </a:solidFill>
              </a:rPr>
              <a:t>function</a:t>
            </a:r>
            <a:r>
              <a:rPr lang="pt-BR" sz="900">
                <a:solidFill>
                  <a:schemeClr val="dk1"/>
                </a:solidFill>
              </a:rPr>
              <a:t> </a:t>
            </a:r>
            <a:r>
              <a:rPr b="1" lang="pt-BR" sz="900">
                <a:solidFill>
                  <a:srgbClr val="0066BB"/>
                </a:solidFill>
              </a:rPr>
              <a:t>__construct</a:t>
            </a:r>
            <a:r>
              <a:rPr lang="pt-BR" sz="900">
                <a:solidFill>
                  <a:schemeClr val="dk1"/>
                </a:solidFill>
              </a:rPr>
              <a:t>(Sanduiche </a:t>
            </a:r>
            <a:r>
              <a:rPr lang="pt-BR" sz="900">
                <a:solidFill>
                  <a:srgbClr val="996633"/>
                </a:solidFill>
              </a:rPr>
              <a:t>$sanduiche</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r>
              <a:rPr lang="pt-BR" sz="900">
                <a:solidFill>
                  <a:srgbClr val="996633"/>
                </a:solidFill>
              </a:rPr>
              <a:t>$this</a:t>
            </a:r>
            <a:r>
              <a:rPr lang="pt-BR" sz="900">
                <a:solidFill>
                  <a:srgbClr val="333333"/>
                </a:solidFill>
              </a:rPr>
              <a:t>-&gt;</a:t>
            </a:r>
            <a:r>
              <a:rPr lang="pt-BR" sz="900">
                <a:solidFill>
                  <a:srgbClr val="0000CC"/>
                </a:solidFill>
              </a:rPr>
              <a:t>sanduiche</a:t>
            </a:r>
            <a:r>
              <a:rPr lang="pt-BR" sz="900">
                <a:solidFill>
                  <a:schemeClr val="dk1"/>
                </a:solidFill>
              </a:rPr>
              <a:t> </a:t>
            </a:r>
            <a:r>
              <a:rPr lang="pt-BR" sz="900">
                <a:solidFill>
                  <a:srgbClr val="333333"/>
                </a:solidFill>
              </a:rPr>
              <a:t>=</a:t>
            </a:r>
            <a:r>
              <a:rPr lang="pt-BR" sz="900">
                <a:solidFill>
                  <a:schemeClr val="dk1"/>
                </a:solidFill>
              </a:rPr>
              <a:t> </a:t>
            </a:r>
            <a:r>
              <a:rPr lang="pt-BR" sz="900">
                <a:solidFill>
                  <a:srgbClr val="996633"/>
                </a:solidFill>
              </a:rPr>
              <a:t>$sanduiche</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a:t>
            </a:r>
            <a:endParaRPr sz="900">
              <a:solidFill>
                <a:schemeClr val="dk1"/>
              </a:solidFill>
            </a:endParaRPr>
          </a:p>
          <a:p>
            <a:pPr indent="0" lvl="0" marL="0" rtl="0" algn="l">
              <a:spcBef>
                <a:spcPts val="0"/>
              </a:spcBef>
              <a:spcAft>
                <a:spcPts val="0"/>
              </a:spcAft>
              <a:buNone/>
            </a:pPr>
            <a:r>
              <a:t/>
            </a:r>
            <a:endParaRPr sz="900">
              <a:solidFill>
                <a:schemeClr val="dk1"/>
              </a:solidFill>
            </a:endParaRPr>
          </a:p>
          <a:p>
            <a:pPr indent="0" lvl="0" marL="0" rtl="0" algn="l">
              <a:spcBef>
                <a:spcPts val="0"/>
              </a:spcBef>
              <a:spcAft>
                <a:spcPts val="0"/>
              </a:spcAft>
              <a:buNone/>
            </a:pPr>
            <a:r>
              <a:rPr b="1" lang="pt-BR" sz="900">
                <a:solidFill>
                  <a:srgbClr val="008800"/>
                </a:solidFill>
              </a:rPr>
              <a:t>class</a:t>
            </a:r>
            <a:r>
              <a:rPr lang="pt-BR" sz="900">
                <a:solidFill>
                  <a:schemeClr val="dk1"/>
                </a:solidFill>
              </a:rPr>
              <a:t> </a:t>
            </a:r>
            <a:r>
              <a:rPr b="1" lang="pt-BR" sz="900">
                <a:solidFill>
                  <a:srgbClr val="BB0066"/>
                </a:solidFill>
              </a:rPr>
              <a:t>QueijoExtra</a:t>
            </a:r>
            <a:r>
              <a:rPr lang="pt-BR" sz="900">
                <a:solidFill>
                  <a:schemeClr val="dk1"/>
                </a:solidFill>
              </a:rPr>
              <a:t> </a:t>
            </a:r>
            <a:r>
              <a:rPr b="1" lang="pt-BR" sz="900">
                <a:solidFill>
                  <a:srgbClr val="008800"/>
                </a:solidFill>
              </a:rPr>
              <a:t>extends</a:t>
            </a:r>
            <a:r>
              <a:rPr lang="pt-BR" sz="900">
                <a:solidFill>
                  <a:schemeClr val="dk1"/>
                </a:solidFill>
              </a:rPr>
              <a:t> SanduicheDecorator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private</a:t>
            </a:r>
            <a:r>
              <a:rPr lang="pt-BR" sz="900">
                <a:solidFill>
                  <a:schemeClr val="dk1"/>
                </a:solidFill>
              </a:rPr>
              <a:t> </a:t>
            </a:r>
            <a:r>
              <a:rPr b="1" lang="pt-BR" sz="900">
                <a:solidFill>
                  <a:srgbClr val="008800"/>
                </a:solidFill>
              </a:rPr>
              <a:t>const</a:t>
            </a:r>
            <a:r>
              <a:rPr lang="pt-BR" sz="900">
                <a:solidFill>
                  <a:schemeClr val="dk1"/>
                </a:solidFill>
              </a:rPr>
              <a:t> </a:t>
            </a:r>
            <a:r>
              <a:rPr b="1" lang="pt-BR" sz="900">
                <a:solidFill>
                  <a:srgbClr val="003366"/>
                </a:solidFill>
              </a:rPr>
              <a:t>PRECO</a:t>
            </a:r>
            <a:r>
              <a:rPr lang="pt-BR" sz="900">
                <a:solidFill>
                  <a:schemeClr val="dk1"/>
                </a:solidFill>
              </a:rPr>
              <a:t> </a:t>
            </a:r>
            <a:r>
              <a:rPr lang="pt-BR" sz="900">
                <a:solidFill>
                  <a:srgbClr val="333333"/>
                </a:solidFill>
              </a:rPr>
              <a:t>=</a:t>
            </a:r>
            <a:r>
              <a:rPr lang="pt-BR" sz="900">
                <a:solidFill>
                  <a:schemeClr val="dk1"/>
                </a:solidFill>
              </a:rPr>
              <a:t> </a:t>
            </a:r>
            <a:r>
              <a:rPr b="1" lang="pt-BR" sz="900">
                <a:solidFill>
                  <a:srgbClr val="6600EE"/>
                </a:solidFill>
              </a:rPr>
              <a:t>4.00</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public</a:t>
            </a:r>
            <a:r>
              <a:rPr lang="pt-BR" sz="900">
                <a:solidFill>
                  <a:schemeClr val="dk1"/>
                </a:solidFill>
              </a:rPr>
              <a:t> </a:t>
            </a:r>
            <a:r>
              <a:rPr b="1" lang="pt-BR" sz="900">
                <a:solidFill>
                  <a:srgbClr val="008800"/>
                </a:solidFill>
              </a:rPr>
              <a:t>function</a:t>
            </a:r>
            <a:r>
              <a:rPr lang="pt-BR" sz="900">
                <a:solidFill>
                  <a:schemeClr val="dk1"/>
                </a:solidFill>
              </a:rPr>
              <a:t> </a:t>
            </a:r>
            <a:r>
              <a:rPr b="1" lang="pt-BR" sz="900">
                <a:solidFill>
                  <a:srgbClr val="0066BB"/>
                </a:solidFill>
              </a:rPr>
              <a:t>calcularPreco</a:t>
            </a:r>
            <a:r>
              <a:rPr lang="pt-BR" sz="900">
                <a:solidFill>
                  <a:schemeClr val="dk1"/>
                </a:solidFill>
              </a:rPr>
              <a:t>()</a:t>
            </a:r>
            <a:r>
              <a:rPr lang="pt-BR" sz="900">
                <a:solidFill>
                  <a:srgbClr val="333333"/>
                </a:solidFill>
              </a:rPr>
              <a:t>:</a:t>
            </a:r>
            <a:r>
              <a:rPr lang="pt-BR" sz="900">
                <a:solidFill>
                  <a:schemeClr val="dk1"/>
                </a:solidFill>
              </a:rPr>
              <a:t> float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return</a:t>
            </a:r>
            <a:r>
              <a:rPr lang="pt-BR" sz="900">
                <a:solidFill>
                  <a:schemeClr val="dk1"/>
                </a:solidFill>
              </a:rPr>
              <a:t> </a:t>
            </a:r>
            <a:r>
              <a:rPr lang="pt-BR" sz="900">
                <a:solidFill>
                  <a:srgbClr val="996633"/>
                </a:solidFill>
              </a:rPr>
              <a:t>$this</a:t>
            </a:r>
            <a:r>
              <a:rPr lang="pt-BR" sz="900">
                <a:solidFill>
                  <a:srgbClr val="333333"/>
                </a:solidFill>
              </a:rPr>
              <a:t>-&gt;</a:t>
            </a:r>
            <a:r>
              <a:rPr lang="pt-BR" sz="900">
                <a:solidFill>
                  <a:srgbClr val="0000CC"/>
                </a:solidFill>
              </a:rPr>
              <a:t>sanduiche</a:t>
            </a:r>
            <a:r>
              <a:rPr lang="pt-BR" sz="900">
                <a:solidFill>
                  <a:srgbClr val="333333"/>
                </a:solidFill>
              </a:rPr>
              <a:t>-&gt;</a:t>
            </a:r>
            <a:r>
              <a:rPr lang="pt-BR" sz="900">
                <a:solidFill>
                  <a:srgbClr val="0000CC"/>
                </a:solidFill>
              </a:rPr>
              <a:t>calcularPreco</a:t>
            </a:r>
            <a:r>
              <a:rPr lang="pt-BR" sz="900">
                <a:solidFill>
                  <a:schemeClr val="dk1"/>
                </a:solidFill>
              </a:rPr>
              <a:t>() </a:t>
            </a:r>
            <a:r>
              <a:rPr lang="pt-BR" sz="900">
                <a:solidFill>
                  <a:srgbClr val="333333"/>
                </a:solidFill>
              </a:rPr>
              <a:t>+</a:t>
            </a:r>
            <a:r>
              <a:rPr lang="pt-BR" sz="900">
                <a:solidFill>
                  <a:schemeClr val="dk1"/>
                </a:solidFill>
              </a:rPr>
              <a:t> self</a:t>
            </a:r>
            <a:r>
              <a:rPr lang="pt-BR" sz="900">
                <a:solidFill>
                  <a:srgbClr val="333333"/>
                </a:solidFill>
              </a:rPr>
              <a:t>::</a:t>
            </a:r>
            <a:r>
              <a:rPr lang="pt-BR" sz="900">
                <a:solidFill>
                  <a:srgbClr val="0000CC"/>
                </a:solidFill>
              </a:rPr>
              <a:t>PRECO</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public</a:t>
            </a:r>
            <a:r>
              <a:rPr lang="pt-BR" sz="900">
                <a:solidFill>
                  <a:schemeClr val="dk1"/>
                </a:solidFill>
              </a:rPr>
              <a:t> </a:t>
            </a:r>
            <a:r>
              <a:rPr b="1" lang="pt-BR" sz="900">
                <a:solidFill>
                  <a:srgbClr val="008800"/>
                </a:solidFill>
              </a:rPr>
              <a:t>function</a:t>
            </a:r>
            <a:r>
              <a:rPr lang="pt-BR" sz="900">
                <a:solidFill>
                  <a:schemeClr val="dk1"/>
                </a:solidFill>
              </a:rPr>
              <a:t> </a:t>
            </a:r>
            <a:r>
              <a:rPr b="1" lang="pt-BR" sz="900">
                <a:solidFill>
                  <a:srgbClr val="0066BB"/>
                </a:solidFill>
              </a:rPr>
              <a:t>getDescricao</a:t>
            </a:r>
            <a:r>
              <a:rPr lang="pt-BR" sz="900">
                <a:solidFill>
                  <a:schemeClr val="dk1"/>
                </a:solidFill>
              </a:rPr>
              <a:t>()</a:t>
            </a:r>
            <a:r>
              <a:rPr lang="pt-BR" sz="900">
                <a:solidFill>
                  <a:srgbClr val="333333"/>
                </a:solidFill>
              </a:rPr>
              <a:t>:</a:t>
            </a:r>
            <a:r>
              <a:rPr lang="pt-BR" sz="900">
                <a:solidFill>
                  <a:schemeClr val="dk1"/>
                </a:solidFill>
              </a:rPr>
              <a:t> string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return</a:t>
            </a:r>
            <a:r>
              <a:rPr lang="pt-BR" sz="900">
                <a:solidFill>
                  <a:schemeClr val="dk1"/>
                </a:solidFill>
              </a:rPr>
              <a:t> </a:t>
            </a:r>
            <a:r>
              <a:rPr lang="pt-BR" sz="900">
                <a:solidFill>
                  <a:srgbClr val="996633"/>
                </a:solidFill>
              </a:rPr>
              <a:t>$this</a:t>
            </a:r>
            <a:r>
              <a:rPr lang="pt-BR" sz="900">
                <a:solidFill>
                  <a:srgbClr val="333333"/>
                </a:solidFill>
              </a:rPr>
              <a:t>-&gt;</a:t>
            </a:r>
            <a:r>
              <a:rPr lang="pt-BR" sz="900">
                <a:solidFill>
                  <a:srgbClr val="0000CC"/>
                </a:solidFill>
              </a:rPr>
              <a:t>sanduiche</a:t>
            </a:r>
            <a:r>
              <a:rPr lang="pt-BR" sz="900">
                <a:solidFill>
                  <a:srgbClr val="333333"/>
                </a:solidFill>
              </a:rPr>
              <a:t>-&gt;</a:t>
            </a:r>
            <a:r>
              <a:rPr lang="pt-BR" sz="900">
                <a:solidFill>
                  <a:srgbClr val="0000CC"/>
                </a:solidFill>
              </a:rPr>
              <a:t>getDescricao</a:t>
            </a:r>
            <a:r>
              <a:rPr lang="pt-BR" sz="900">
                <a:solidFill>
                  <a:schemeClr val="dk1"/>
                </a:solidFill>
              </a:rPr>
              <a:t>() </a:t>
            </a:r>
            <a:r>
              <a:rPr lang="pt-BR" sz="900">
                <a:solidFill>
                  <a:srgbClr val="333333"/>
                </a:solidFill>
              </a:rPr>
              <a:t>.</a:t>
            </a:r>
            <a:r>
              <a:rPr lang="pt-BR" sz="900">
                <a:solidFill>
                  <a:schemeClr val="dk1"/>
                </a:solidFill>
              </a:rPr>
              <a:t> </a:t>
            </a:r>
            <a:r>
              <a:rPr lang="pt-BR" sz="900">
                <a:solidFill>
                  <a:schemeClr val="dk1"/>
                </a:solidFill>
                <a:highlight>
                  <a:srgbClr val="FFF0F0"/>
                </a:highlight>
              </a:rPr>
              <a:t>' com queijo extra'</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a:t>
            </a:r>
            <a:endParaRPr sz="900">
              <a:solidFill>
                <a:schemeClr val="dk1"/>
              </a:solidFill>
            </a:endParaRPr>
          </a:p>
          <a:p>
            <a:pPr indent="0" lvl="0" marL="0" rtl="0" algn="l">
              <a:spcBef>
                <a:spcPts val="0"/>
              </a:spcBef>
              <a:spcAft>
                <a:spcPts val="0"/>
              </a:spcAft>
              <a:buNone/>
            </a:pPr>
            <a:r>
              <a:t/>
            </a:r>
            <a:endParaRPr sz="900">
              <a:solidFill>
                <a:schemeClr val="dk1"/>
              </a:solidFill>
            </a:endParaRPr>
          </a:p>
          <a:p>
            <a:pPr indent="0" lvl="0" marL="0" rtl="0" algn="l">
              <a:spcBef>
                <a:spcPts val="0"/>
              </a:spcBef>
              <a:spcAft>
                <a:spcPts val="0"/>
              </a:spcAft>
              <a:buNone/>
            </a:pPr>
            <a:r>
              <a:rPr b="1" lang="pt-BR" sz="900">
                <a:solidFill>
                  <a:srgbClr val="008800"/>
                </a:solidFill>
              </a:rPr>
              <a:t>class</a:t>
            </a:r>
            <a:r>
              <a:rPr lang="pt-BR" sz="900">
                <a:solidFill>
                  <a:schemeClr val="dk1"/>
                </a:solidFill>
              </a:rPr>
              <a:t> </a:t>
            </a:r>
            <a:r>
              <a:rPr b="1" lang="pt-BR" sz="900">
                <a:solidFill>
                  <a:srgbClr val="BB0066"/>
                </a:solidFill>
              </a:rPr>
              <a:t>Bacon</a:t>
            </a:r>
            <a:r>
              <a:rPr lang="pt-BR" sz="900">
                <a:solidFill>
                  <a:schemeClr val="dk1"/>
                </a:solidFill>
              </a:rPr>
              <a:t> </a:t>
            </a:r>
            <a:r>
              <a:rPr b="1" lang="pt-BR" sz="900">
                <a:solidFill>
                  <a:srgbClr val="008800"/>
                </a:solidFill>
              </a:rPr>
              <a:t>extends</a:t>
            </a:r>
            <a:r>
              <a:rPr lang="pt-BR" sz="900">
                <a:solidFill>
                  <a:schemeClr val="dk1"/>
                </a:solidFill>
              </a:rPr>
              <a:t> SanduicheDecorator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private</a:t>
            </a:r>
            <a:r>
              <a:rPr lang="pt-BR" sz="900">
                <a:solidFill>
                  <a:schemeClr val="dk1"/>
                </a:solidFill>
              </a:rPr>
              <a:t> </a:t>
            </a:r>
            <a:r>
              <a:rPr b="1" lang="pt-BR" sz="900">
                <a:solidFill>
                  <a:srgbClr val="008800"/>
                </a:solidFill>
              </a:rPr>
              <a:t>const</a:t>
            </a:r>
            <a:r>
              <a:rPr lang="pt-BR" sz="900">
                <a:solidFill>
                  <a:schemeClr val="dk1"/>
                </a:solidFill>
              </a:rPr>
              <a:t> </a:t>
            </a:r>
            <a:r>
              <a:rPr b="1" lang="pt-BR" sz="900">
                <a:solidFill>
                  <a:srgbClr val="003366"/>
                </a:solidFill>
              </a:rPr>
              <a:t>PRECO</a:t>
            </a:r>
            <a:r>
              <a:rPr lang="pt-BR" sz="900">
                <a:solidFill>
                  <a:schemeClr val="dk1"/>
                </a:solidFill>
              </a:rPr>
              <a:t> </a:t>
            </a:r>
            <a:r>
              <a:rPr lang="pt-BR" sz="900">
                <a:solidFill>
                  <a:srgbClr val="333333"/>
                </a:solidFill>
              </a:rPr>
              <a:t>=</a:t>
            </a:r>
            <a:r>
              <a:rPr lang="pt-BR" sz="900">
                <a:solidFill>
                  <a:schemeClr val="dk1"/>
                </a:solidFill>
              </a:rPr>
              <a:t> </a:t>
            </a:r>
            <a:r>
              <a:rPr b="1" lang="pt-BR" sz="900">
                <a:solidFill>
                  <a:srgbClr val="6600EE"/>
                </a:solidFill>
              </a:rPr>
              <a:t>3.50</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public</a:t>
            </a:r>
            <a:r>
              <a:rPr lang="pt-BR" sz="900">
                <a:solidFill>
                  <a:schemeClr val="dk1"/>
                </a:solidFill>
              </a:rPr>
              <a:t> </a:t>
            </a:r>
            <a:r>
              <a:rPr b="1" lang="pt-BR" sz="900">
                <a:solidFill>
                  <a:srgbClr val="008800"/>
                </a:solidFill>
              </a:rPr>
              <a:t>function</a:t>
            </a:r>
            <a:r>
              <a:rPr lang="pt-BR" sz="900">
                <a:solidFill>
                  <a:schemeClr val="dk1"/>
                </a:solidFill>
              </a:rPr>
              <a:t> </a:t>
            </a:r>
            <a:r>
              <a:rPr b="1" lang="pt-BR" sz="900">
                <a:solidFill>
                  <a:srgbClr val="0066BB"/>
                </a:solidFill>
              </a:rPr>
              <a:t>calcularPreco</a:t>
            </a:r>
            <a:r>
              <a:rPr lang="pt-BR" sz="900">
                <a:solidFill>
                  <a:schemeClr val="dk1"/>
                </a:solidFill>
              </a:rPr>
              <a:t>()</a:t>
            </a:r>
            <a:r>
              <a:rPr lang="pt-BR" sz="900">
                <a:solidFill>
                  <a:srgbClr val="333333"/>
                </a:solidFill>
              </a:rPr>
              <a:t>:</a:t>
            </a:r>
            <a:r>
              <a:rPr lang="pt-BR" sz="900">
                <a:solidFill>
                  <a:schemeClr val="dk1"/>
                </a:solidFill>
              </a:rPr>
              <a:t> float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return</a:t>
            </a:r>
            <a:r>
              <a:rPr lang="pt-BR" sz="900">
                <a:solidFill>
                  <a:schemeClr val="dk1"/>
                </a:solidFill>
              </a:rPr>
              <a:t> </a:t>
            </a:r>
            <a:r>
              <a:rPr lang="pt-BR" sz="900">
                <a:solidFill>
                  <a:srgbClr val="996633"/>
                </a:solidFill>
              </a:rPr>
              <a:t>$this</a:t>
            </a:r>
            <a:r>
              <a:rPr lang="pt-BR" sz="900">
                <a:solidFill>
                  <a:srgbClr val="333333"/>
                </a:solidFill>
              </a:rPr>
              <a:t>-&gt;</a:t>
            </a:r>
            <a:r>
              <a:rPr lang="pt-BR" sz="900">
                <a:solidFill>
                  <a:srgbClr val="0000CC"/>
                </a:solidFill>
              </a:rPr>
              <a:t>sanduiche</a:t>
            </a:r>
            <a:r>
              <a:rPr lang="pt-BR" sz="900">
                <a:solidFill>
                  <a:srgbClr val="333333"/>
                </a:solidFill>
              </a:rPr>
              <a:t>-&gt;</a:t>
            </a:r>
            <a:r>
              <a:rPr lang="pt-BR" sz="900">
                <a:solidFill>
                  <a:srgbClr val="0000CC"/>
                </a:solidFill>
              </a:rPr>
              <a:t>calcularPreco</a:t>
            </a:r>
            <a:r>
              <a:rPr lang="pt-BR" sz="900">
                <a:solidFill>
                  <a:schemeClr val="dk1"/>
                </a:solidFill>
              </a:rPr>
              <a:t>() </a:t>
            </a:r>
            <a:r>
              <a:rPr lang="pt-BR" sz="900">
                <a:solidFill>
                  <a:srgbClr val="333333"/>
                </a:solidFill>
              </a:rPr>
              <a:t>+</a:t>
            </a:r>
            <a:r>
              <a:rPr lang="pt-BR" sz="900">
                <a:solidFill>
                  <a:schemeClr val="dk1"/>
                </a:solidFill>
              </a:rPr>
              <a:t> self</a:t>
            </a:r>
            <a:r>
              <a:rPr lang="pt-BR" sz="900">
                <a:solidFill>
                  <a:srgbClr val="333333"/>
                </a:solidFill>
              </a:rPr>
              <a:t>::</a:t>
            </a:r>
            <a:r>
              <a:rPr lang="pt-BR" sz="900">
                <a:solidFill>
                  <a:srgbClr val="0000CC"/>
                </a:solidFill>
              </a:rPr>
              <a:t>PRECO</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public</a:t>
            </a:r>
            <a:r>
              <a:rPr lang="pt-BR" sz="900">
                <a:solidFill>
                  <a:schemeClr val="dk1"/>
                </a:solidFill>
              </a:rPr>
              <a:t> </a:t>
            </a:r>
            <a:r>
              <a:rPr b="1" lang="pt-BR" sz="900">
                <a:solidFill>
                  <a:srgbClr val="008800"/>
                </a:solidFill>
              </a:rPr>
              <a:t>function</a:t>
            </a:r>
            <a:r>
              <a:rPr lang="pt-BR" sz="900">
                <a:solidFill>
                  <a:schemeClr val="dk1"/>
                </a:solidFill>
              </a:rPr>
              <a:t> </a:t>
            </a:r>
            <a:r>
              <a:rPr b="1" lang="pt-BR" sz="900">
                <a:solidFill>
                  <a:srgbClr val="0066BB"/>
                </a:solidFill>
              </a:rPr>
              <a:t>getDescricao</a:t>
            </a:r>
            <a:r>
              <a:rPr lang="pt-BR" sz="900">
                <a:solidFill>
                  <a:schemeClr val="dk1"/>
                </a:solidFill>
              </a:rPr>
              <a:t>()</a:t>
            </a:r>
            <a:r>
              <a:rPr lang="pt-BR" sz="900">
                <a:solidFill>
                  <a:srgbClr val="333333"/>
                </a:solidFill>
              </a:rPr>
              <a:t>:</a:t>
            </a:r>
            <a:r>
              <a:rPr lang="pt-BR" sz="900">
                <a:solidFill>
                  <a:schemeClr val="dk1"/>
                </a:solidFill>
              </a:rPr>
              <a:t> string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return</a:t>
            </a:r>
            <a:r>
              <a:rPr lang="pt-BR" sz="900">
                <a:solidFill>
                  <a:schemeClr val="dk1"/>
                </a:solidFill>
              </a:rPr>
              <a:t> </a:t>
            </a:r>
            <a:r>
              <a:rPr lang="pt-BR" sz="900">
                <a:solidFill>
                  <a:srgbClr val="996633"/>
                </a:solidFill>
              </a:rPr>
              <a:t>$this</a:t>
            </a:r>
            <a:r>
              <a:rPr lang="pt-BR" sz="900">
                <a:solidFill>
                  <a:srgbClr val="333333"/>
                </a:solidFill>
              </a:rPr>
              <a:t>-&gt;</a:t>
            </a:r>
            <a:r>
              <a:rPr lang="pt-BR" sz="900">
                <a:solidFill>
                  <a:srgbClr val="0000CC"/>
                </a:solidFill>
              </a:rPr>
              <a:t>sanduiche</a:t>
            </a:r>
            <a:r>
              <a:rPr lang="pt-BR" sz="900">
                <a:solidFill>
                  <a:srgbClr val="333333"/>
                </a:solidFill>
              </a:rPr>
              <a:t>-&gt;</a:t>
            </a:r>
            <a:r>
              <a:rPr lang="pt-BR" sz="900">
                <a:solidFill>
                  <a:srgbClr val="0000CC"/>
                </a:solidFill>
              </a:rPr>
              <a:t>getDescricao</a:t>
            </a:r>
            <a:r>
              <a:rPr lang="pt-BR" sz="900">
                <a:solidFill>
                  <a:schemeClr val="dk1"/>
                </a:solidFill>
              </a:rPr>
              <a:t>() </a:t>
            </a:r>
            <a:r>
              <a:rPr lang="pt-BR" sz="900">
                <a:solidFill>
                  <a:srgbClr val="333333"/>
                </a:solidFill>
              </a:rPr>
              <a:t>.</a:t>
            </a:r>
            <a:r>
              <a:rPr lang="pt-BR" sz="900">
                <a:solidFill>
                  <a:schemeClr val="dk1"/>
                </a:solidFill>
              </a:rPr>
              <a:t> </a:t>
            </a:r>
            <a:r>
              <a:rPr lang="pt-BR" sz="900">
                <a:solidFill>
                  <a:schemeClr val="dk1"/>
                </a:solidFill>
                <a:highlight>
                  <a:srgbClr val="FFF0F0"/>
                </a:highlight>
              </a:rPr>
              <a:t>' e bacon'</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a:t>
            </a:r>
            <a:endParaRPr sz="900">
              <a:solidFill>
                <a:schemeClr val="dk1"/>
              </a:solidFill>
            </a:endParaRPr>
          </a:p>
          <a:p>
            <a:pPr indent="0" lvl="0" marL="0" rtl="0" algn="l">
              <a:lnSpc>
                <a:spcPct val="125000"/>
              </a:lnSpc>
              <a:spcBef>
                <a:spcPts val="0"/>
              </a:spcBef>
              <a:spcAft>
                <a:spcPts val="0"/>
              </a:spcAft>
              <a:buNone/>
            </a:pPr>
            <a:r>
              <a:t/>
            </a:r>
            <a:endParaRPr sz="900">
              <a:solidFill>
                <a:schemeClr val="dk1"/>
              </a:solidFill>
            </a:endParaRPr>
          </a:p>
        </p:txBody>
      </p:sp>
    </p:spTree>
  </p:cSld>
  <p:clrMapOvr>
    <a:masterClrMapping/>
  </p:clrMapOvr>
</p:sld>
</file>

<file path=ppt/slides/slide5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5" name="Shape 4225"/>
        <p:cNvGrpSpPr/>
        <p:nvPr/>
      </p:nvGrpSpPr>
      <p:grpSpPr>
        <a:xfrm>
          <a:off x="0" y="0"/>
          <a:ext cx="0" cy="0"/>
          <a:chOff x="0" y="0"/>
          <a:chExt cx="0" cy="0"/>
        </a:xfrm>
      </p:grpSpPr>
      <p:sp>
        <p:nvSpPr>
          <p:cNvPr id="4226" name="Google Shape;4226;p52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Decorator (exemplo - parte 3)</a:t>
            </a:r>
            <a:endParaRPr/>
          </a:p>
        </p:txBody>
      </p:sp>
      <p:sp>
        <p:nvSpPr>
          <p:cNvPr id="4227" name="Google Shape;4227;p529"/>
          <p:cNvSpPr txBox="1"/>
          <p:nvPr/>
        </p:nvSpPr>
        <p:spPr>
          <a:xfrm>
            <a:off x="453850" y="1361525"/>
            <a:ext cx="4377000" cy="30000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rPr lang="pt-BR" sz="1200">
                <a:solidFill>
                  <a:srgbClr val="996633"/>
                </a:solidFill>
              </a:rPr>
              <a:t>$sanduiche</a:t>
            </a:r>
            <a:r>
              <a:rPr lang="pt-BR" sz="1200">
                <a:solidFill>
                  <a:schemeClr val="dk1"/>
                </a:solidFill>
              </a:rPr>
              <a:t>     </a:t>
            </a:r>
            <a:r>
              <a:rPr lang="pt-BR" sz="1200">
                <a:solidFill>
                  <a:srgbClr val="333333"/>
                </a:solidFill>
              </a:rPr>
              <a:t>=</a:t>
            </a:r>
            <a:r>
              <a:rPr lang="pt-BR" sz="1200">
                <a:solidFill>
                  <a:schemeClr val="dk1"/>
                </a:solidFill>
              </a:rPr>
              <a:t> </a:t>
            </a:r>
            <a:r>
              <a:rPr b="1" lang="pt-BR" sz="1200">
                <a:solidFill>
                  <a:srgbClr val="008800"/>
                </a:solidFill>
              </a:rPr>
              <a:t>new</a:t>
            </a:r>
            <a:r>
              <a:rPr lang="pt-BR" sz="1200">
                <a:solidFill>
                  <a:schemeClr val="dk1"/>
                </a:solidFill>
              </a:rPr>
              <a:t> RecheioRosbife();</a:t>
            </a:r>
            <a:endParaRPr sz="1200">
              <a:solidFill>
                <a:schemeClr val="dk1"/>
              </a:solidFill>
            </a:endParaRPr>
          </a:p>
          <a:p>
            <a:pPr indent="0" lvl="0" marL="0" rtl="0" algn="l">
              <a:spcBef>
                <a:spcPts val="0"/>
              </a:spcBef>
              <a:spcAft>
                <a:spcPts val="0"/>
              </a:spcAft>
              <a:buNone/>
            </a:pPr>
            <a:r>
              <a:rPr lang="pt-BR" sz="1200">
                <a:solidFill>
                  <a:srgbClr val="996633"/>
                </a:solidFill>
              </a:rPr>
              <a:t>$sanduiche</a:t>
            </a:r>
            <a:r>
              <a:rPr lang="pt-BR" sz="1200">
                <a:solidFill>
                  <a:schemeClr val="dk1"/>
                </a:solidFill>
              </a:rPr>
              <a:t>     </a:t>
            </a:r>
            <a:r>
              <a:rPr lang="pt-BR" sz="1200">
                <a:solidFill>
                  <a:srgbClr val="333333"/>
                </a:solidFill>
              </a:rPr>
              <a:t>=</a:t>
            </a:r>
            <a:r>
              <a:rPr lang="pt-BR" sz="1200">
                <a:solidFill>
                  <a:schemeClr val="dk1"/>
                </a:solidFill>
              </a:rPr>
              <a:t> </a:t>
            </a:r>
            <a:r>
              <a:rPr b="1" lang="pt-BR" sz="1200">
                <a:solidFill>
                  <a:srgbClr val="008800"/>
                </a:solidFill>
              </a:rPr>
              <a:t>new</a:t>
            </a:r>
            <a:r>
              <a:rPr lang="pt-BR" sz="1200">
                <a:solidFill>
                  <a:schemeClr val="dk1"/>
                </a:solidFill>
              </a:rPr>
              <a:t> Bacon(</a:t>
            </a:r>
            <a:r>
              <a:rPr lang="pt-BR" sz="1200">
                <a:solidFill>
                  <a:srgbClr val="996633"/>
                </a:solidFill>
              </a:rPr>
              <a:t>$sanduiche</a:t>
            </a:r>
            <a:r>
              <a:rPr lang="pt-BR" sz="1200">
                <a:solidFill>
                  <a:schemeClr val="dk1"/>
                </a:solidFill>
              </a:rPr>
              <a:t>);</a:t>
            </a:r>
            <a:endParaRPr sz="1200">
              <a:solidFill>
                <a:schemeClr val="dk1"/>
              </a:solidFill>
            </a:endParaRPr>
          </a:p>
          <a:p>
            <a:pPr indent="0" lvl="0" marL="0" rtl="0" algn="l">
              <a:spcBef>
                <a:spcPts val="0"/>
              </a:spcBef>
              <a:spcAft>
                <a:spcPts val="0"/>
              </a:spcAft>
              <a:buNone/>
            </a:pPr>
            <a:r>
              <a:rPr lang="pt-BR" sz="1200">
                <a:solidFill>
                  <a:srgbClr val="996633"/>
                </a:solidFill>
              </a:rPr>
              <a:t>$sanduiche</a:t>
            </a:r>
            <a:r>
              <a:rPr lang="pt-BR" sz="1200">
                <a:solidFill>
                  <a:schemeClr val="dk1"/>
                </a:solidFill>
              </a:rPr>
              <a:t>     </a:t>
            </a:r>
            <a:r>
              <a:rPr lang="pt-BR" sz="1200">
                <a:solidFill>
                  <a:srgbClr val="333333"/>
                </a:solidFill>
              </a:rPr>
              <a:t>=</a:t>
            </a:r>
            <a:r>
              <a:rPr lang="pt-BR" sz="1200">
                <a:solidFill>
                  <a:schemeClr val="dk1"/>
                </a:solidFill>
              </a:rPr>
              <a:t> </a:t>
            </a:r>
            <a:r>
              <a:rPr b="1" lang="pt-BR" sz="1200">
                <a:solidFill>
                  <a:srgbClr val="008800"/>
                </a:solidFill>
              </a:rPr>
              <a:t>new</a:t>
            </a:r>
            <a:r>
              <a:rPr lang="pt-BR" sz="1200">
                <a:solidFill>
                  <a:schemeClr val="dk1"/>
                </a:solidFill>
              </a:rPr>
              <a:t> QueijoExtra(</a:t>
            </a:r>
            <a:r>
              <a:rPr lang="pt-BR" sz="1200">
                <a:solidFill>
                  <a:srgbClr val="996633"/>
                </a:solidFill>
              </a:rPr>
              <a:t>$sanduiche</a:t>
            </a:r>
            <a:r>
              <a:rPr lang="pt-BR" sz="1200">
                <a:solidFill>
                  <a:schemeClr val="dk1"/>
                </a:solidFill>
              </a:rPr>
              <a:t>);</a:t>
            </a:r>
            <a:endParaRPr sz="1200">
              <a:solidFill>
                <a:schemeClr val="dk1"/>
              </a:solidFill>
            </a:endParaRPr>
          </a:p>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rPr b="1" lang="pt-BR" sz="1200">
                <a:solidFill>
                  <a:srgbClr val="008800"/>
                </a:solidFill>
              </a:rPr>
              <a:t>echo</a:t>
            </a:r>
            <a:r>
              <a:rPr lang="pt-BR" sz="1200">
                <a:solidFill>
                  <a:schemeClr val="dk1"/>
                </a:solidFill>
              </a:rPr>
              <a:t> </a:t>
            </a:r>
            <a:r>
              <a:rPr lang="pt-BR" sz="1200">
                <a:solidFill>
                  <a:srgbClr val="996633"/>
                </a:solidFill>
              </a:rPr>
              <a:t>$sanduiche</a:t>
            </a:r>
            <a:r>
              <a:rPr lang="pt-BR" sz="1200">
                <a:solidFill>
                  <a:srgbClr val="333333"/>
                </a:solidFill>
              </a:rPr>
              <a:t>-&gt;</a:t>
            </a:r>
            <a:r>
              <a:rPr lang="pt-BR" sz="1200">
                <a:solidFill>
                  <a:srgbClr val="0000CC"/>
                </a:solidFill>
              </a:rPr>
              <a:t>calcularPreco</a:t>
            </a:r>
            <a:r>
              <a:rPr lang="pt-BR" sz="1200">
                <a:solidFill>
                  <a:schemeClr val="dk1"/>
                </a:solidFill>
              </a:rPr>
              <a:t>();</a:t>
            </a:r>
            <a:endParaRPr sz="1200">
              <a:solidFill>
                <a:schemeClr val="dk1"/>
              </a:solidFill>
            </a:endParaRPr>
          </a:p>
          <a:p>
            <a:pPr indent="0" lvl="0" marL="0" rtl="0" algn="l">
              <a:spcBef>
                <a:spcPts val="0"/>
              </a:spcBef>
              <a:spcAft>
                <a:spcPts val="0"/>
              </a:spcAft>
              <a:buNone/>
            </a:pPr>
            <a:r>
              <a:rPr b="1" lang="pt-BR" sz="1200">
                <a:solidFill>
                  <a:srgbClr val="008800"/>
                </a:solidFill>
              </a:rPr>
              <a:t>echo</a:t>
            </a:r>
            <a:r>
              <a:rPr lang="pt-BR" sz="1200">
                <a:solidFill>
                  <a:schemeClr val="dk1"/>
                </a:solidFill>
              </a:rPr>
              <a:t> PHP_EOL;</a:t>
            </a:r>
            <a:endParaRPr sz="1200">
              <a:solidFill>
                <a:schemeClr val="dk1"/>
              </a:solidFill>
            </a:endParaRPr>
          </a:p>
          <a:p>
            <a:pPr indent="0" lvl="0" marL="0" rtl="0" algn="l">
              <a:lnSpc>
                <a:spcPct val="125000"/>
              </a:lnSpc>
              <a:spcBef>
                <a:spcPts val="0"/>
              </a:spcBef>
              <a:spcAft>
                <a:spcPts val="0"/>
              </a:spcAft>
              <a:buNone/>
            </a:pPr>
            <a:r>
              <a:rPr b="1" lang="pt-BR" sz="1200">
                <a:solidFill>
                  <a:srgbClr val="008800"/>
                </a:solidFill>
              </a:rPr>
              <a:t>echo</a:t>
            </a:r>
            <a:r>
              <a:rPr lang="pt-BR" sz="1200">
                <a:solidFill>
                  <a:schemeClr val="dk1"/>
                </a:solidFill>
              </a:rPr>
              <a:t> </a:t>
            </a:r>
            <a:r>
              <a:rPr lang="pt-BR" sz="1200">
                <a:solidFill>
                  <a:srgbClr val="996633"/>
                </a:solidFill>
              </a:rPr>
              <a:t>$sanduiche</a:t>
            </a:r>
            <a:r>
              <a:rPr lang="pt-BR" sz="1200">
                <a:solidFill>
                  <a:srgbClr val="333333"/>
                </a:solidFill>
              </a:rPr>
              <a:t>-&gt;</a:t>
            </a:r>
            <a:r>
              <a:rPr lang="pt-BR" sz="1200">
                <a:solidFill>
                  <a:srgbClr val="0000CC"/>
                </a:solidFill>
              </a:rPr>
              <a:t>getDescricao</a:t>
            </a:r>
            <a:r>
              <a:rPr lang="pt-BR" sz="1200">
                <a:solidFill>
                  <a:schemeClr val="dk1"/>
                </a:solidFill>
              </a:rPr>
              <a:t>();</a:t>
            </a:r>
            <a:endParaRPr sz="1200">
              <a:solidFill>
                <a:schemeClr val="dk1"/>
              </a:solidFill>
            </a:endParaRPr>
          </a:p>
        </p:txBody>
      </p:sp>
    </p:spTree>
  </p:cSld>
  <p:clrMapOvr>
    <a:masterClrMapping/>
  </p:clrMapOvr>
</p:sld>
</file>

<file path=ppt/slides/slide5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1" name="Shape 4231"/>
        <p:cNvGrpSpPr/>
        <p:nvPr/>
      </p:nvGrpSpPr>
      <p:grpSpPr>
        <a:xfrm>
          <a:off x="0" y="0"/>
          <a:ext cx="0" cy="0"/>
          <a:chOff x="0" y="0"/>
          <a:chExt cx="0" cy="0"/>
        </a:xfrm>
      </p:grpSpPr>
      <p:sp>
        <p:nvSpPr>
          <p:cNvPr id="4232" name="Google Shape;4232;p53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Decorator (2º exemplo - parte 1)</a:t>
            </a:r>
            <a:endParaRPr/>
          </a:p>
        </p:txBody>
      </p:sp>
      <p:sp>
        <p:nvSpPr>
          <p:cNvPr id="4233" name="Google Shape;4233;p530"/>
          <p:cNvSpPr txBox="1"/>
          <p:nvPr/>
        </p:nvSpPr>
        <p:spPr>
          <a:xfrm>
            <a:off x="403425" y="1270725"/>
            <a:ext cx="4064400" cy="38265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pt-BR" sz="900">
                <a:solidFill>
                  <a:srgbClr val="557799"/>
                </a:solidFill>
              </a:rPr>
              <a:t>&lt;?php</a:t>
            </a:r>
            <a:endParaRPr sz="900">
              <a:solidFill>
                <a:schemeClr val="dk1"/>
              </a:solidFill>
            </a:endParaRPr>
          </a:p>
          <a:p>
            <a:pPr indent="0" lvl="0" marL="0" rtl="0" algn="l">
              <a:spcBef>
                <a:spcPts val="0"/>
              </a:spcBef>
              <a:spcAft>
                <a:spcPts val="0"/>
              </a:spcAft>
              <a:buNone/>
            </a:pPr>
            <a:r>
              <a:rPr b="1" lang="pt-BR" sz="900">
                <a:solidFill>
                  <a:srgbClr val="008800"/>
                </a:solidFill>
              </a:rPr>
              <a:t>interface</a:t>
            </a:r>
            <a:r>
              <a:rPr lang="pt-BR" sz="900">
                <a:solidFill>
                  <a:schemeClr val="dk1"/>
                </a:solidFill>
              </a:rPr>
              <a:t> DataSource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public</a:t>
            </a:r>
            <a:r>
              <a:rPr lang="pt-BR" sz="900">
                <a:solidFill>
                  <a:schemeClr val="dk1"/>
                </a:solidFill>
              </a:rPr>
              <a:t> </a:t>
            </a:r>
            <a:r>
              <a:rPr b="1" lang="pt-BR" sz="900">
                <a:solidFill>
                  <a:srgbClr val="008800"/>
                </a:solidFill>
              </a:rPr>
              <a:t>function</a:t>
            </a:r>
            <a:r>
              <a:rPr lang="pt-BR" sz="900">
                <a:solidFill>
                  <a:schemeClr val="dk1"/>
                </a:solidFill>
              </a:rPr>
              <a:t> </a:t>
            </a:r>
            <a:r>
              <a:rPr b="1" lang="pt-BR" sz="900">
                <a:solidFill>
                  <a:srgbClr val="0066BB"/>
                </a:solidFill>
              </a:rPr>
              <a:t>gerar</a:t>
            </a:r>
            <a:r>
              <a:rPr lang="pt-BR" sz="900">
                <a:solidFill>
                  <a:schemeClr val="dk1"/>
                </a:solidFill>
              </a:rPr>
              <a:t>(</a:t>
            </a:r>
            <a:r>
              <a:rPr lang="pt-BR" sz="900">
                <a:solidFill>
                  <a:srgbClr val="996633"/>
                </a:solidFill>
              </a:rPr>
              <a:t>$texto</a:t>
            </a:r>
            <a:r>
              <a:rPr lang="pt-BR" sz="900">
                <a:solidFill>
                  <a:schemeClr val="dk1"/>
                </a:solidFill>
              </a:rPr>
              <a:t>)</a:t>
            </a:r>
            <a:r>
              <a:rPr lang="pt-BR" sz="900">
                <a:solidFill>
                  <a:srgbClr val="333333"/>
                </a:solidFill>
              </a:rPr>
              <a:t>:</a:t>
            </a:r>
            <a:r>
              <a:rPr lang="pt-BR" sz="900">
                <a:solidFill>
                  <a:schemeClr val="dk1"/>
                </a:solidFill>
              </a:rPr>
              <a:t> string;</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public</a:t>
            </a:r>
            <a:r>
              <a:rPr lang="pt-BR" sz="900">
                <a:solidFill>
                  <a:schemeClr val="dk1"/>
                </a:solidFill>
              </a:rPr>
              <a:t> </a:t>
            </a:r>
            <a:r>
              <a:rPr b="1" lang="pt-BR" sz="900">
                <a:solidFill>
                  <a:srgbClr val="008800"/>
                </a:solidFill>
              </a:rPr>
              <a:t>function</a:t>
            </a:r>
            <a:r>
              <a:rPr lang="pt-BR" sz="900">
                <a:solidFill>
                  <a:schemeClr val="dk1"/>
                </a:solidFill>
              </a:rPr>
              <a:t> </a:t>
            </a:r>
            <a:r>
              <a:rPr b="1" lang="pt-BR" sz="900">
                <a:solidFill>
                  <a:srgbClr val="0066BB"/>
                </a:solidFill>
              </a:rPr>
              <a:t>recuperar</a:t>
            </a:r>
            <a:r>
              <a:rPr lang="pt-BR" sz="900">
                <a:solidFill>
                  <a:schemeClr val="dk1"/>
                </a:solidFill>
              </a:rPr>
              <a:t>(</a:t>
            </a:r>
            <a:r>
              <a:rPr lang="pt-BR" sz="900">
                <a:solidFill>
                  <a:srgbClr val="996633"/>
                </a:solidFill>
              </a:rPr>
              <a:t>$texto</a:t>
            </a:r>
            <a:r>
              <a:rPr lang="pt-BR" sz="900">
                <a:solidFill>
                  <a:schemeClr val="dk1"/>
                </a:solidFill>
              </a:rPr>
              <a:t>)</a:t>
            </a:r>
            <a:r>
              <a:rPr lang="pt-BR" sz="900">
                <a:solidFill>
                  <a:srgbClr val="333333"/>
                </a:solidFill>
              </a:rPr>
              <a:t>:</a:t>
            </a:r>
            <a:r>
              <a:rPr lang="pt-BR" sz="900">
                <a:solidFill>
                  <a:schemeClr val="dk1"/>
                </a:solidFill>
              </a:rPr>
              <a:t> string;</a:t>
            </a:r>
            <a:endParaRPr sz="900">
              <a:solidFill>
                <a:schemeClr val="dk1"/>
              </a:solidFill>
            </a:endParaRPr>
          </a:p>
          <a:p>
            <a:pPr indent="0" lvl="0" marL="0" rtl="0" algn="l">
              <a:spcBef>
                <a:spcPts val="0"/>
              </a:spcBef>
              <a:spcAft>
                <a:spcPts val="0"/>
              </a:spcAft>
              <a:buNone/>
            </a:pPr>
            <a:r>
              <a:rPr lang="pt-BR" sz="900">
                <a:solidFill>
                  <a:schemeClr val="dk1"/>
                </a:solidFill>
              </a:rPr>
              <a:t>}</a:t>
            </a:r>
            <a:endParaRPr sz="900">
              <a:solidFill>
                <a:schemeClr val="dk1"/>
              </a:solidFill>
            </a:endParaRPr>
          </a:p>
          <a:p>
            <a:pPr indent="0" lvl="0" marL="0" rtl="0" algn="l">
              <a:spcBef>
                <a:spcPts val="0"/>
              </a:spcBef>
              <a:spcAft>
                <a:spcPts val="0"/>
              </a:spcAft>
              <a:buNone/>
            </a:pPr>
            <a:r>
              <a:t/>
            </a:r>
            <a:endParaRPr sz="900">
              <a:solidFill>
                <a:schemeClr val="dk1"/>
              </a:solidFill>
            </a:endParaRPr>
          </a:p>
          <a:p>
            <a:pPr indent="0" lvl="0" marL="0" rtl="0" algn="l">
              <a:spcBef>
                <a:spcPts val="0"/>
              </a:spcBef>
              <a:spcAft>
                <a:spcPts val="0"/>
              </a:spcAft>
              <a:buNone/>
            </a:pPr>
            <a:r>
              <a:rPr b="1" lang="pt-BR" sz="900">
                <a:solidFill>
                  <a:srgbClr val="008800"/>
                </a:solidFill>
              </a:rPr>
              <a:t>class</a:t>
            </a:r>
            <a:r>
              <a:rPr lang="pt-BR" sz="900">
                <a:solidFill>
                  <a:schemeClr val="dk1"/>
                </a:solidFill>
              </a:rPr>
              <a:t> </a:t>
            </a:r>
            <a:r>
              <a:rPr b="1" lang="pt-BR" sz="900">
                <a:solidFill>
                  <a:srgbClr val="BB0066"/>
                </a:solidFill>
              </a:rPr>
              <a:t>TextoBase</a:t>
            </a:r>
            <a:r>
              <a:rPr lang="pt-BR" sz="900">
                <a:solidFill>
                  <a:schemeClr val="dk1"/>
                </a:solidFill>
              </a:rPr>
              <a:t> </a:t>
            </a:r>
            <a:r>
              <a:rPr b="1" lang="pt-BR" sz="900">
                <a:solidFill>
                  <a:srgbClr val="008800"/>
                </a:solidFill>
              </a:rPr>
              <a:t>implements</a:t>
            </a:r>
            <a:r>
              <a:rPr lang="pt-BR" sz="900">
                <a:solidFill>
                  <a:schemeClr val="dk1"/>
                </a:solidFill>
              </a:rPr>
              <a:t> DataSource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public</a:t>
            </a:r>
            <a:r>
              <a:rPr lang="pt-BR" sz="900">
                <a:solidFill>
                  <a:schemeClr val="dk1"/>
                </a:solidFill>
              </a:rPr>
              <a:t> </a:t>
            </a:r>
            <a:r>
              <a:rPr b="1" lang="pt-BR" sz="900">
                <a:solidFill>
                  <a:srgbClr val="008800"/>
                </a:solidFill>
              </a:rPr>
              <a:t>function</a:t>
            </a:r>
            <a:r>
              <a:rPr lang="pt-BR" sz="900">
                <a:solidFill>
                  <a:schemeClr val="dk1"/>
                </a:solidFill>
              </a:rPr>
              <a:t> </a:t>
            </a:r>
            <a:r>
              <a:rPr b="1" lang="pt-BR" sz="900">
                <a:solidFill>
                  <a:srgbClr val="0066BB"/>
                </a:solidFill>
              </a:rPr>
              <a:t>gerar</a:t>
            </a:r>
            <a:r>
              <a:rPr lang="pt-BR" sz="900">
                <a:solidFill>
                  <a:schemeClr val="dk1"/>
                </a:solidFill>
              </a:rPr>
              <a:t>(</a:t>
            </a:r>
            <a:r>
              <a:rPr lang="pt-BR" sz="900">
                <a:solidFill>
                  <a:srgbClr val="996633"/>
                </a:solidFill>
              </a:rPr>
              <a:t>$texto</a:t>
            </a:r>
            <a:r>
              <a:rPr lang="pt-BR" sz="900">
                <a:solidFill>
                  <a:schemeClr val="dk1"/>
                </a:solidFill>
              </a:rPr>
              <a:t>)</a:t>
            </a:r>
            <a:r>
              <a:rPr lang="pt-BR" sz="900">
                <a:solidFill>
                  <a:srgbClr val="333333"/>
                </a:solidFill>
              </a:rPr>
              <a:t>:</a:t>
            </a:r>
            <a:r>
              <a:rPr lang="pt-BR" sz="900">
                <a:solidFill>
                  <a:schemeClr val="dk1"/>
                </a:solidFill>
              </a:rPr>
              <a:t> string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return</a:t>
            </a:r>
            <a:r>
              <a:rPr lang="pt-BR" sz="900">
                <a:solidFill>
                  <a:schemeClr val="dk1"/>
                </a:solidFill>
              </a:rPr>
              <a:t> </a:t>
            </a:r>
            <a:r>
              <a:rPr lang="pt-BR" sz="900">
                <a:solidFill>
                  <a:srgbClr val="996633"/>
                </a:solidFill>
              </a:rPr>
              <a:t>$texto</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public</a:t>
            </a:r>
            <a:r>
              <a:rPr lang="pt-BR" sz="900">
                <a:solidFill>
                  <a:schemeClr val="dk1"/>
                </a:solidFill>
              </a:rPr>
              <a:t> </a:t>
            </a:r>
            <a:r>
              <a:rPr b="1" lang="pt-BR" sz="900">
                <a:solidFill>
                  <a:srgbClr val="008800"/>
                </a:solidFill>
              </a:rPr>
              <a:t>function</a:t>
            </a:r>
            <a:r>
              <a:rPr lang="pt-BR" sz="900">
                <a:solidFill>
                  <a:schemeClr val="dk1"/>
                </a:solidFill>
              </a:rPr>
              <a:t> </a:t>
            </a:r>
            <a:r>
              <a:rPr b="1" lang="pt-BR" sz="900">
                <a:solidFill>
                  <a:srgbClr val="0066BB"/>
                </a:solidFill>
              </a:rPr>
              <a:t>recuperar</a:t>
            </a:r>
            <a:r>
              <a:rPr lang="pt-BR" sz="900">
                <a:solidFill>
                  <a:schemeClr val="dk1"/>
                </a:solidFill>
              </a:rPr>
              <a:t>(</a:t>
            </a:r>
            <a:r>
              <a:rPr lang="pt-BR" sz="900">
                <a:solidFill>
                  <a:srgbClr val="996633"/>
                </a:solidFill>
              </a:rPr>
              <a:t>$texto</a:t>
            </a:r>
            <a:r>
              <a:rPr lang="pt-BR" sz="900">
                <a:solidFill>
                  <a:schemeClr val="dk1"/>
                </a:solidFill>
              </a:rPr>
              <a:t>)</a:t>
            </a:r>
            <a:r>
              <a:rPr lang="pt-BR" sz="900">
                <a:solidFill>
                  <a:srgbClr val="333333"/>
                </a:solidFill>
              </a:rPr>
              <a:t>:</a:t>
            </a:r>
            <a:r>
              <a:rPr lang="pt-BR" sz="900">
                <a:solidFill>
                  <a:schemeClr val="dk1"/>
                </a:solidFill>
              </a:rPr>
              <a:t> string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return</a:t>
            </a:r>
            <a:r>
              <a:rPr lang="pt-BR" sz="900">
                <a:solidFill>
                  <a:schemeClr val="dk1"/>
                </a:solidFill>
              </a:rPr>
              <a:t> </a:t>
            </a:r>
            <a:r>
              <a:rPr lang="pt-BR" sz="900">
                <a:solidFill>
                  <a:srgbClr val="996633"/>
                </a:solidFill>
              </a:rPr>
              <a:t>$texto</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a:t>
            </a:r>
            <a:endParaRPr sz="900">
              <a:solidFill>
                <a:schemeClr val="dk1"/>
              </a:solidFill>
            </a:endParaRPr>
          </a:p>
          <a:p>
            <a:pPr indent="0" lvl="0" marL="0" rtl="0" algn="l">
              <a:spcBef>
                <a:spcPts val="0"/>
              </a:spcBef>
              <a:spcAft>
                <a:spcPts val="0"/>
              </a:spcAft>
              <a:buNone/>
            </a:pPr>
            <a:r>
              <a:t/>
            </a:r>
            <a:endParaRPr sz="900">
              <a:solidFill>
                <a:schemeClr val="dk1"/>
              </a:solidFill>
            </a:endParaRPr>
          </a:p>
          <a:p>
            <a:pPr indent="0" lvl="0" marL="0" rtl="0" algn="l">
              <a:spcBef>
                <a:spcPts val="0"/>
              </a:spcBef>
              <a:spcAft>
                <a:spcPts val="0"/>
              </a:spcAft>
              <a:buNone/>
            </a:pPr>
            <a:r>
              <a:rPr b="1" lang="pt-BR" sz="900">
                <a:solidFill>
                  <a:srgbClr val="008800"/>
                </a:solidFill>
              </a:rPr>
              <a:t>abstract</a:t>
            </a:r>
            <a:r>
              <a:rPr lang="pt-BR" sz="900">
                <a:solidFill>
                  <a:schemeClr val="dk1"/>
                </a:solidFill>
              </a:rPr>
              <a:t> </a:t>
            </a:r>
            <a:r>
              <a:rPr b="1" lang="pt-BR" sz="900">
                <a:solidFill>
                  <a:srgbClr val="008800"/>
                </a:solidFill>
              </a:rPr>
              <a:t>class</a:t>
            </a:r>
            <a:r>
              <a:rPr lang="pt-BR" sz="900">
                <a:solidFill>
                  <a:schemeClr val="dk1"/>
                </a:solidFill>
              </a:rPr>
              <a:t> </a:t>
            </a:r>
            <a:r>
              <a:rPr b="1" lang="pt-BR" sz="900">
                <a:solidFill>
                  <a:srgbClr val="BB0066"/>
                </a:solidFill>
              </a:rPr>
              <a:t>Decorator</a:t>
            </a:r>
            <a:r>
              <a:rPr lang="pt-BR" sz="900">
                <a:solidFill>
                  <a:schemeClr val="dk1"/>
                </a:solidFill>
              </a:rPr>
              <a:t> </a:t>
            </a:r>
            <a:r>
              <a:rPr b="1" lang="pt-BR" sz="900">
                <a:solidFill>
                  <a:srgbClr val="008800"/>
                </a:solidFill>
              </a:rPr>
              <a:t>implements</a:t>
            </a:r>
            <a:r>
              <a:rPr lang="pt-BR" sz="900">
                <a:solidFill>
                  <a:schemeClr val="dk1"/>
                </a:solidFill>
              </a:rPr>
              <a:t> DataSource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private</a:t>
            </a:r>
            <a:r>
              <a:rPr lang="pt-BR" sz="900">
                <a:solidFill>
                  <a:schemeClr val="dk1"/>
                </a:solidFill>
              </a:rPr>
              <a:t> DataSource </a:t>
            </a:r>
            <a:r>
              <a:rPr lang="pt-BR" sz="900">
                <a:solidFill>
                  <a:srgbClr val="996633"/>
                </a:solidFill>
              </a:rPr>
              <a:t>$decorado</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public</a:t>
            </a:r>
            <a:r>
              <a:rPr lang="pt-BR" sz="900">
                <a:solidFill>
                  <a:schemeClr val="dk1"/>
                </a:solidFill>
              </a:rPr>
              <a:t> </a:t>
            </a:r>
            <a:r>
              <a:rPr b="1" lang="pt-BR" sz="900">
                <a:solidFill>
                  <a:srgbClr val="008800"/>
                </a:solidFill>
              </a:rPr>
              <a:t>function</a:t>
            </a:r>
            <a:r>
              <a:rPr lang="pt-BR" sz="900">
                <a:solidFill>
                  <a:schemeClr val="dk1"/>
                </a:solidFill>
              </a:rPr>
              <a:t> </a:t>
            </a:r>
            <a:r>
              <a:rPr b="1" lang="pt-BR" sz="900">
                <a:solidFill>
                  <a:srgbClr val="0066BB"/>
                </a:solidFill>
              </a:rPr>
              <a:t>__construct</a:t>
            </a:r>
            <a:r>
              <a:rPr lang="pt-BR" sz="900">
                <a:solidFill>
                  <a:schemeClr val="dk1"/>
                </a:solidFill>
              </a:rPr>
              <a:t>(DataSource </a:t>
            </a:r>
            <a:r>
              <a:rPr lang="pt-BR" sz="900">
                <a:solidFill>
                  <a:srgbClr val="996633"/>
                </a:solidFill>
              </a:rPr>
              <a:t>$decorado</a:t>
            </a: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        </a:t>
            </a:r>
            <a:r>
              <a:rPr lang="pt-BR" sz="900">
                <a:solidFill>
                  <a:srgbClr val="996633"/>
                </a:solidFill>
              </a:rPr>
              <a:t>$this</a:t>
            </a:r>
            <a:r>
              <a:rPr lang="pt-BR" sz="900">
                <a:solidFill>
                  <a:srgbClr val="333333"/>
                </a:solidFill>
              </a:rPr>
              <a:t>-&gt;</a:t>
            </a:r>
            <a:r>
              <a:rPr lang="pt-BR" sz="900">
                <a:solidFill>
                  <a:srgbClr val="0000CC"/>
                </a:solidFill>
              </a:rPr>
              <a:t>decorado</a:t>
            </a:r>
            <a:r>
              <a:rPr lang="pt-BR" sz="900">
                <a:solidFill>
                  <a:schemeClr val="dk1"/>
                </a:solidFill>
              </a:rPr>
              <a:t> </a:t>
            </a:r>
            <a:r>
              <a:rPr lang="pt-BR" sz="900">
                <a:solidFill>
                  <a:srgbClr val="333333"/>
                </a:solidFill>
              </a:rPr>
              <a:t>=</a:t>
            </a:r>
            <a:r>
              <a:rPr lang="pt-BR" sz="900">
                <a:solidFill>
                  <a:schemeClr val="dk1"/>
                </a:solidFill>
              </a:rPr>
              <a:t> </a:t>
            </a:r>
            <a:r>
              <a:rPr lang="pt-BR" sz="900">
                <a:solidFill>
                  <a:srgbClr val="996633"/>
                </a:solidFill>
              </a:rPr>
              <a:t>$decorado</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public</a:t>
            </a:r>
            <a:r>
              <a:rPr lang="pt-BR" sz="900">
                <a:solidFill>
                  <a:schemeClr val="dk1"/>
                </a:solidFill>
              </a:rPr>
              <a:t> </a:t>
            </a:r>
            <a:r>
              <a:rPr b="1" lang="pt-BR" sz="900">
                <a:solidFill>
                  <a:srgbClr val="008800"/>
                </a:solidFill>
              </a:rPr>
              <a:t>function</a:t>
            </a:r>
            <a:r>
              <a:rPr lang="pt-BR" sz="900">
                <a:solidFill>
                  <a:schemeClr val="dk1"/>
                </a:solidFill>
              </a:rPr>
              <a:t> </a:t>
            </a:r>
            <a:r>
              <a:rPr b="1" lang="pt-BR" sz="900">
                <a:solidFill>
                  <a:srgbClr val="0066BB"/>
                </a:solidFill>
              </a:rPr>
              <a:t>gerar</a:t>
            </a:r>
            <a:r>
              <a:rPr lang="pt-BR" sz="900">
                <a:solidFill>
                  <a:schemeClr val="dk1"/>
                </a:solidFill>
              </a:rPr>
              <a:t>(</a:t>
            </a:r>
            <a:r>
              <a:rPr lang="pt-BR" sz="900">
                <a:solidFill>
                  <a:srgbClr val="996633"/>
                </a:solidFill>
              </a:rPr>
              <a:t>$texto</a:t>
            </a:r>
            <a:r>
              <a:rPr lang="pt-BR" sz="900">
                <a:solidFill>
                  <a:schemeClr val="dk1"/>
                </a:solidFill>
              </a:rPr>
              <a:t>)</a:t>
            </a:r>
            <a:r>
              <a:rPr lang="pt-BR" sz="900">
                <a:solidFill>
                  <a:srgbClr val="333333"/>
                </a:solidFill>
              </a:rPr>
              <a:t>:</a:t>
            </a:r>
            <a:r>
              <a:rPr lang="pt-BR" sz="900">
                <a:solidFill>
                  <a:schemeClr val="dk1"/>
                </a:solidFill>
              </a:rPr>
              <a:t> string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return</a:t>
            </a:r>
            <a:r>
              <a:rPr lang="pt-BR" sz="900">
                <a:solidFill>
                  <a:schemeClr val="dk1"/>
                </a:solidFill>
              </a:rPr>
              <a:t> </a:t>
            </a:r>
            <a:r>
              <a:rPr lang="pt-BR" sz="900">
                <a:solidFill>
                  <a:srgbClr val="996633"/>
                </a:solidFill>
              </a:rPr>
              <a:t>$this</a:t>
            </a:r>
            <a:r>
              <a:rPr lang="pt-BR" sz="900">
                <a:solidFill>
                  <a:srgbClr val="333333"/>
                </a:solidFill>
              </a:rPr>
              <a:t>-&gt;</a:t>
            </a:r>
            <a:r>
              <a:rPr lang="pt-BR" sz="900">
                <a:solidFill>
                  <a:srgbClr val="0000CC"/>
                </a:solidFill>
              </a:rPr>
              <a:t>decorado</a:t>
            </a:r>
            <a:r>
              <a:rPr lang="pt-BR" sz="900">
                <a:solidFill>
                  <a:srgbClr val="333333"/>
                </a:solidFill>
              </a:rPr>
              <a:t>-&gt;</a:t>
            </a:r>
            <a:r>
              <a:rPr lang="pt-BR" sz="900">
                <a:solidFill>
                  <a:srgbClr val="0000CC"/>
                </a:solidFill>
              </a:rPr>
              <a:t>gerar</a:t>
            </a:r>
            <a:r>
              <a:rPr lang="pt-BR" sz="900">
                <a:solidFill>
                  <a:schemeClr val="dk1"/>
                </a:solidFill>
              </a:rPr>
              <a:t>(</a:t>
            </a:r>
            <a:r>
              <a:rPr lang="pt-BR" sz="900">
                <a:solidFill>
                  <a:srgbClr val="996633"/>
                </a:solidFill>
              </a:rPr>
              <a:t>$texto</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public</a:t>
            </a:r>
            <a:r>
              <a:rPr lang="pt-BR" sz="900">
                <a:solidFill>
                  <a:schemeClr val="dk1"/>
                </a:solidFill>
              </a:rPr>
              <a:t> </a:t>
            </a:r>
            <a:r>
              <a:rPr b="1" lang="pt-BR" sz="900">
                <a:solidFill>
                  <a:srgbClr val="008800"/>
                </a:solidFill>
              </a:rPr>
              <a:t>function</a:t>
            </a:r>
            <a:r>
              <a:rPr lang="pt-BR" sz="900">
                <a:solidFill>
                  <a:schemeClr val="dk1"/>
                </a:solidFill>
              </a:rPr>
              <a:t> </a:t>
            </a:r>
            <a:r>
              <a:rPr b="1" lang="pt-BR" sz="900">
                <a:solidFill>
                  <a:srgbClr val="0066BB"/>
                </a:solidFill>
              </a:rPr>
              <a:t>recuperar</a:t>
            </a:r>
            <a:r>
              <a:rPr lang="pt-BR" sz="900">
                <a:solidFill>
                  <a:schemeClr val="dk1"/>
                </a:solidFill>
              </a:rPr>
              <a:t>(</a:t>
            </a:r>
            <a:r>
              <a:rPr lang="pt-BR" sz="900">
                <a:solidFill>
                  <a:srgbClr val="996633"/>
                </a:solidFill>
              </a:rPr>
              <a:t>$texto</a:t>
            </a:r>
            <a:r>
              <a:rPr lang="pt-BR" sz="900">
                <a:solidFill>
                  <a:schemeClr val="dk1"/>
                </a:solidFill>
              </a:rPr>
              <a:t>)</a:t>
            </a:r>
            <a:r>
              <a:rPr lang="pt-BR" sz="900">
                <a:solidFill>
                  <a:srgbClr val="333333"/>
                </a:solidFill>
              </a:rPr>
              <a:t>:</a:t>
            </a:r>
            <a:r>
              <a:rPr lang="pt-BR" sz="900">
                <a:solidFill>
                  <a:schemeClr val="dk1"/>
                </a:solidFill>
              </a:rPr>
              <a:t> string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return</a:t>
            </a:r>
            <a:r>
              <a:rPr lang="pt-BR" sz="900">
                <a:solidFill>
                  <a:schemeClr val="dk1"/>
                </a:solidFill>
              </a:rPr>
              <a:t> </a:t>
            </a:r>
            <a:r>
              <a:rPr lang="pt-BR" sz="900">
                <a:solidFill>
                  <a:srgbClr val="996633"/>
                </a:solidFill>
              </a:rPr>
              <a:t>$this</a:t>
            </a:r>
            <a:r>
              <a:rPr lang="pt-BR" sz="900">
                <a:solidFill>
                  <a:srgbClr val="333333"/>
                </a:solidFill>
              </a:rPr>
              <a:t>-&gt;</a:t>
            </a:r>
            <a:r>
              <a:rPr lang="pt-BR" sz="900">
                <a:solidFill>
                  <a:srgbClr val="0000CC"/>
                </a:solidFill>
              </a:rPr>
              <a:t>decorado</a:t>
            </a:r>
            <a:r>
              <a:rPr lang="pt-BR" sz="900">
                <a:solidFill>
                  <a:srgbClr val="333333"/>
                </a:solidFill>
              </a:rPr>
              <a:t>-&gt;</a:t>
            </a:r>
            <a:r>
              <a:rPr lang="pt-BR" sz="900">
                <a:solidFill>
                  <a:srgbClr val="0000CC"/>
                </a:solidFill>
              </a:rPr>
              <a:t>recuperar</a:t>
            </a:r>
            <a:r>
              <a:rPr lang="pt-BR" sz="900">
                <a:solidFill>
                  <a:schemeClr val="dk1"/>
                </a:solidFill>
              </a:rPr>
              <a:t>(</a:t>
            </a:r>
            <a:r>
              <a:rPr lang="pt-BR" sz="900">
                <a:solidFill>
                  <a:srgbClr val="996633"/>
                </a:solidFill>
              </a:rPr>
              <a:t>$texto</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endParaRPr sz="900">
              <a:solidFill>
                <a:schemeClr val="dk1"/>
              </a:solidFill>
            </a:endParaRPr>
          </a:p>
          <a:p>
            <a:pPr indent="0" lvl="0" marL="0" rtl="0" algn="l">
              <a:lnSpc>
                <a:spcPct val="125000"/>
              </a:lnSpc>
              <a:spcBef>
                <a:spcPts val="0"/>
              </a:spcBef>
              <a:spcAft>
                <a:spcPts val="0"/>
              </a:spcAft>
              <a:buNone/>
            </a:pPr>
            <a:r>
              <a:rPr lang="pt-BR" sz="900">
                <a:solidFill>
                  <a:schemeClr val="dk1"/>
                </a:solidFill>
              </a:rPr>
              <a:t>}</a:t>
            </a:r>
            <a:endParaRPr sz="900">
              <a:solidFill>
                <a:schemeClr val="dk1"/>
              </a:solidFill>
            </a:endParaRPr>
          </a:p>
        </p:txBody>
      </p:sp>
    </p:spTree>
  </p:cSld>
  <p:clrMapOvr>
    <a:masterClrMapping/>
  </p:clrMapOvr>
</p:sld>
</file>

<file path=ppt/slides/slide5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7" name="Shape 4237"/>
        <p:cNvGrpSpPr/>
        <p:nvPr/>
      </p:nvGrpSpPr>
      <p:grpSpPr>
        <a:xfrm>
          <a:off x="0" y="0"/>
          <a:ext cx="0" cy="0"/>
          <a:chOff x="0" y="0"/>
          <a:chExt cx="0" cy="0"/>
        </a:xfrm>
      </p:grpSpPr>
      <p:sp>
        <p:nvSpPr>
          <p:cNvPr id="4238" name="Google Shape;4238;p53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Decorator (2º exemplo - parte 2)</a:t>
            </a:r>
            <a:endParaRPr/>
          </a:p>
        </p:txBody>
      </p:sp>
      <p:sp>
        <p:nvSpPr>
          <p:cNvPr id="4239" name="Google Shape;4239;p531"/>
          <p:cNvSpPr txBox="1"/>
          <p:nvPr/>
        </p:nvSpPr>
        <p:spPr>
          <a:xfrm>
            <a:off x="141175" y="1017725"/>
            <a:ext cx="4518300" cy="41259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pt-BR" sz="900">
                <a:solidFill>
                  <a:srgbClr val="008800"/>
                </a:solidFill>
              </a:rPr>
              <a:t>class</a:t>
            </a:r>
            <a:r>
              <a:rPr lang="pt-BR" sz="900">
                <a:solidFill>
                  <a:schemeClr val="dk1"/>
                </a:solidFill>
              </a:rPr>
              <a:t> </a:t>
            </a:r>
            <a:r>
              <a:rPr b="1" lang="pt-BR" sz="900">
                <a:solidFill>
                  <a:srgbClr val="BB0066"/>
                </a:solidFill>
              </a:rPr>
              <a:t>CriptoDecorator</a:t>
            </a:r>
            <a:r>
              <a:rPr lang="pt-BR" sz="900">
                <a:solidFill>
                  <a:schemeClr val="dk1"/>
                </a:solidFill>
              </a:rPr>
              <a:t> </a:t>
            </a:r>
            <a:r>
              <a:rPr b="1" lang="pt-BR" sz="900">
                <a:solidFill>
                  <a:srgbClr val="008800"/>
                </a:solidFill>
              </a:rPr>
              <a:t>extends</a:t>
            </a:r>
            <a:r>
              <a:rPr lang="pt-BR" sz="900">
                <a:solidFill>
                  <a:schemeClr val="dk1"/>
                </a:solidFill>
              </a:rPr>
              <a:t> Decorator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const</a:t>
            </a:r>
            <a:r>
              <a:rPr lang="pt-BR" sz="900">
                <a:solidFill>
                  <a:schemeClr val="dk1"/>
                </a:solidFill>
              </a:rPr>
              <a:t> </a:t>
            </a:r>
            <a:r>
              <a:rPr b="1" lang="pt-BR" sz="900">
                <a:solidFill>
                  <a:srgbClr val="003366"/>
                </a:solidFill>
              </a:rPr>
              <a:t>KEY</a:t>
            </a:r>
            <a:r>
              <a:rPr lang="pt-BR" sz="900">
                <a:solidFill>
                  <a:schemeClr val="dk1"/>
                </a:solidFill>
              </a:rPr>
              <a:t> </a:t>
            </a:r>
            <a:r>
              <a:rPr lang="pt-BR" sz="900">
                <a:solidFill>
                  <a:srgbClr val="333333"/>
                </a:solidFill>
              </a:rPr>
              <a:t>=</a:t>
            </a:r>
            <a:r>
              <a:rPr lang="pt-BR" sz="900">
                <a:solidFill>
                  <a:schemeClr val="dk1"/>
                </a:solidFill>
              </a:rPr>
              <a:t> </a:t>
            </a:r>
            <a:r>
              <a:rPr lang="pt-BR" sz="900">
                <a:solidFill>
                  <a:schemeClr val="dk1"/>
                </a:solidFill>
                <a:highlight>
                  <a:srgbClr val="FFF0F0"/>
                </a:highlight>
              </a:rPr>
              <a:t>'vDIa5JdknBqfrKOu8d7UpddnBMCH1vza'</a:t>
            </a:r>
            <a:r>
              <a:rPr lang="pt-BR" sz="900">
                <a:solidFill>
                  <a:schemeClr val="dk1"/>
                </a:solidFill>
              </a:rPr>
              <a:t>; </a:t>
            </a:r>
            <a:r>
              <a:rPr i="1" lang="pt-BR" sz="900">
                <a:solidFill>
                  <a:srgbClr val="B7B7B7"/>
                </a:solidFill>
              </a:rPr>
              <a:t>//32</a:t>
            </a:r>
            <a:r>
              <a:rPr lang="pt-BR" sz="900">
                <a:solidFill>
                  <a:schemeClr val="dk1"/>
                </a:solidFill>
              </a:rPr>
              <a:t> </a:t>
            </a:r>
            <a:r>
              <a:rPr lang="pt-BR" sz="900">
                <a:solidFill>
                  <a:schemeClr val="dk1"/>
                </a:solidFill>
              </a:rPr>
              <a:t>  </a:t>
            </a:r>
            <a:br>
              <a:rPr lang="pt-BR" sz="900">
                <a:solidFill>
                  <a:schemeClr val="dk1"/>
                </a:solidFill>
              </a:rPr>
            </a:br>
            <a:r>
              <a:rPr lang="pt-BR" sz="900">
                <a:solidFill>
                  <a:schemeClr val="dk1"/>
                </a:solidFill>
              </a:rPr>
              <a:t>    </a:t>
            </a:r>
            <a:r>
              <a:rPr b="1" lang="pt-BR" sz="900">
                <a:solidFill>
                  <a:srgbClr val="008800"/>
                </a:solidFill>
              </a:rPr>
              <a:t>const</a:t>
            </a:r>
            <a:r>
              <a:rPr lang="pt-BR" sz="900">
                <a:solidFill>
                  <a:schemeClr val="dk1"/>
                </a:solidFill>
              </a:rPr>
              <a:t> </a:t>
            </a:r>
            <a:r>
              <a:rPr b="1" lang="pt-BR" sz="900">
                <a:solidFill>
                  <a:srgbClr val="003366"/>
                </a:solidFill>
              </a:rPr>
              <a:t>NONCE</a:t>
            </a:r>
            <a:r>
              <a:rPr lang="pt-BR" sz="900">
                <a:solidFill>
                  <a:schemeClr val="dk1"/>
                </a:solidFill>
              </a:rPr>
              <a:t> </a:t>
            </a:r>
            <a:r>
              <a:rPr lang="pt-BR" sz="900">
                <a:solidFill>
                  <a:srgbClr val="333333"/>
                </a:solidFill>
              </a:rPr>
              <a:t>=</a:t>
            </a:r>
            <a:r>
              <a:rPr lang="pt-BR" sz="900">
                <a:solidFill>
                  <a:schemeClr val="dk1"/>
                </a:solidFill>
              </a:rPr>
              <a:t> </a:t>
            </a:r>
            <a:r>
              <a:rPr lang="pt-BR" sz="900">
                <a:solidFill>
                  <a:schemeClr val="dk1"/>
                </a:solidFill>
                <a:highlight>
                  <a:srgbClr val="FFF0F0"/>
                </a:highlight>
              </a:rPr>
              <a:t>'Ra5LeH7ntW2rvkz3dmqI5Stx'</a:t>
            </a:r>
            <a:r>
              <a:rPr lang="pt-BR" sz="900">
                <a:solidFill>
                  <a:schemeClr val="dk1"/>
                </a:solidFill>
              </a:rPr>
              <a:t>; </a:t>
            </a:r>
            <a:r>
              <a:rPr i="1" lang="pt-BR" sz="900">
                <a:solidFill>
                  <a:srgbClr val="B7B7B7"/>
                </a:solidFill>
              </a:rPr>
              <a:t>//24</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public</a:t>
            </a:r>
            <a:r>
              <a:rPr lang="pt-BR" sz="900">
                <a:solidFill>
                  <a:schemeClr val="dk1"/>
                </a:solidFill>
              </a:rPr>
              <a:t> </a:t>
            </a:r>
            <a:r>
              <a:rPr b="1" lang="pt-BR" sz="900">
                <a:solidFill>
                  <a:srgbClr val="008800"/>
                </a:solidFill>
              </a:rPr>
              <a:t>function</a:t>
            </a:r>
            <a:r>
              <a:rPr lang="pt-BR" sz="900">
                <a:solidFill>
                  <a:schemeClr val="dk1"/>
                </a:solidFill>
              </a:rPr>
              <a:t> </a:t>
            </a:r>
            <a:r>
              <a:rPr b="1" lang="pt-BR" sz="900">
                <a:solidFill>
                  <a:srgbClr val="0066BB"/>
                </a:solidFill>
              </a:rPr>
              <a:t>gerar</a:t>
            </a:r>
            <a:r>
              <a:rPr lang="pt-BR" sz="900">
                <a:solidFill>
                  <a:schemeClr val="dk1"/>
                </a:solidFill>
              </a:rPr>
              <a:t>(</a:t>
            </a:r>
            <a:r>
              <a:rPr lang="pt-BR" sz="900">
                <a:solidFill>
                  <a:srgbClr val="996633"/>
                </a:solidFill>
              </a:rPr>
              <a:t>$texto</a:t>
            </a:r>
            <a:r>
              <a:rPr lang="pt-BR" sz="900">
                <a:solidFill>
                  <a:schemeClr val="dk1"/>
                </a:solidFill>
              </a:rPr>
              <a:t>)</a:t>
            </a:r>
            <a:r>
              <a:rPr lang="pt-BR" sz="900">
                <a:solidFill>
                  <a:srgbClr val="333333"/>
                </a:solidFill>
              </a:rPr>
              <a:t>:</a:t>
            </a:r>
            <a:r>
              <a:rPr lang="pt-BR" sz="900">
                <a:solidFill>
                  <a:schemeClr val="dk1"/>
                </a:solidFill>
              </a:rPr>
              <a:t> string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return</a:t>
            </a:r>
            <a:r>
              <a:rPr lang="pt-BR" sz="900">
                <a:solidFill>
                  <a:schemeClr val="dk1"/>
                </a:solidFill>
              </a:rPr>
              <a:t> </a:t>
            </a:r>
            <a:r>
              <a:rPr lang="pt-BR" sz="900">
                <a:solidFill>
                  <a:srgbClr val="996633"/>
                </a:solidFill>
              </a:rPr>
              <a:t>$this</a:t>
            </a:r>
            <a:r>
              <a:rPr lang="pt-BR" sz="900">
                <a:solidFill>
                  <a:srgbClr val="333333"/>
                </a:solidFill>
              </a:rPr>
              <a:t>-&gt;</a:t>
            </a:r>
            <a:r>
              <a:rPr lang="pt-BR" sz="900">
                <a:solidFill>
                  <a:srgbClr val="0000CC"/>
                </a:solidFill>
              </a:rPr>
              <a:t>encrypt</a:t>
            </a:r>
            <a:r>
              <a:rPr lang="pt-BR" sz="900">
                <a:solidFill>
                  <a:schemeClr val="dk1"/>
                </a:solidFill>
              </a:rPr>
              <a:t>(</a:t>
            </a:r>
            <a:r>
              <a:rPr b="1" lang="pt-BR" sz="900">
                <a:solidFill>
                  <a:srgbClr val="008800"/>
                </a:solidFill>
              </a:rPr>
              <a:t>parent</a:t>
            </a:r>
            <a:r>
              <a:rPr lang="pt-BR" sz="900">
                <a:solidFill>
                  <a:srgbClr val="333333"/>
                </a:solidFill>
              </a:rPr>
              <a:t>::</a:t>
            </a:r>
            <a:r>
              <a:rPr lang="pt-BR" sz="900">
                <a:solidFill>
                  <a:srgbClr val="0000CC"/>
                </a:solidFill>
              </a:rPr>
              <a:t>gerar</a:t>
            </a:r>
            <a:r>
              <a:rPr lang="pt-BR" sz="900">
                <a:solidFill>
                  <a:schemeClr val="dk1"/>
                </a:solidFill>
              </a:rPr>
              <a:t>(</a:t>
            </a:r>
            <a:r>
              <a:rPr lang="pt-BR" sz="900">
                <a:solidFill>
                  <a:srgbClr val="996633"/>
                </a:solidFill>
              </a:rPr>
              <a:t>$texto</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public</a:t>
            </a:r>
            <a:r>
              <a:rPr lang="pt-BR" sz="900">
                <a:solidFill>
                  <a:schemeClr val="dk1"/>
                </a:solidFill>
              </a:rPr>
              <a:t> </a:t>
            </a:r>
            <a:r>
              <a:rPr b="1" lang="pt-BR" sz="900">
                <a:solidFill>
                  <a:srgbClr val="008800"/>
                </a:solidFill>
              </a:rPr>
              <a:t>function</a:t>
            </a:r>
            <a:r>
              <a:rPr lang="pt-BR" sz="900">
                <a:solidFill>
                  <a:schemeClr val="dk1"/>
                </a:solidFill>
              </a:rPr>
              <a:t> </a:t>
            </a:r>
            <a:r>
              <a:rPr b="1" lang="pt-BR" sz="900">
                <a:solidFill>
                  <a:srgbClr val="0066BB"/>
                </a:solidFill>
              </a:rPr>
              <a:t>recuperar</a:t>
            </a:r>
            <a:r>
              <a:rPr lang="pt-BR" sz="900">
                <a:solidFill>
                  <a:schemeClr val="dk1"/>
                </a:solidFill>
              </a:rPr>
              <a:t>(</a:t>
            </a:r>
            <a:r>
              <a:rPr lang="pt-BR" sz="900">
                <a:solidFill>
                  <a:srgbClr val="996633"/>
                </a:solidFill>
              </a:rPr>
              <a:t>$texto</a:t>
            </a:r>
            <a:r>
              <a:rPr lang="pt-BR" sz="900">
                <a:solidFill>
                  <a:schemeClr val="dk1"/>
                </a:solidFill>
              </a:rPr>
              <a:t>)</a:t>
            </a:r>
            <a:r>
              <a:rPr lang="pt-BR" sz="900">
                <a:solidFill>
                  <a:srgbClr val="333333"/>
                </a:solidFill>
              </a:rPr>
              <a:t>:</a:t>
            </a:r>
            <a:r>
              <a:rPr lang="pt-BR" sz="900">
                <a:solidFill>
                  <a:schemeClr val="dk1"/>
                </a:solidFill>
              </a:rPr>
              <a:t> string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return</a:t>
            </a:r>
            <a:r>
              <a:rPr lang="pt-BR" sz="900">
                <a:solidFill>
                  <a:schemeClr val="dk1"/>
                </a:solidFill>
              </a:rPr>
              <a:t> </a:t>
            </a:r>
            <a:r>
              <a:rPr b="1" lang="pt-BR" sz="900">
                <a:solidFill>
                  <a:srgbClr val="008800"/>
                </a:solidFill>
              </a:rPr>
              <a:t>parent</a:t>
            </a:r>
            <a:r>
              <a:rPr lang="pt-BR" sz="900">
                <a:solidFill>
                  <a:srgbClr val="333333"/>
                </a:solidFill>
              </a:rPr>
              <a:t>::</a:t>
            </a:r>
            <a:r>
              <a:rPr lang="pt-BR" sz="900">
                <a:solidFill>
                  <a:srgbClr val="0000CC"/>
                </a:solidFill>
              </a:rPr>
              <a:t>recuperar</a:t>
            </a:r>
            <a:r>
              <a:rPr lang="pt-BR" sz="900">
                <a:solidFill>
                  <a:schemeClr val="dk1"/>
                </a:solidFill>
              </a:rPr>
              <a:t>(</a:t>
            </a:r>
            <a:r>
              <a:rPr lang="pt-BR" sz="900">
                <a:solidFill>
                  <a:srgbClr val="996633"/>
                </a:solidFill>
              </a:rPr>
              <a:t>$this</a:t>
            </a:r>
            <a:r>
              <a:rPr lang="pt-BR" sz="900">
                <a:solidFill>
                  <a:srgbClr val="333333"/>
                </a:solidFill>
              </a:rPr>
              <a:t>-&gt;</a:t>
            </a:r>
            <a:r>
              <a:rPr lang="pt-BR" sz="900">
                <a:solidFill>
                  <a:srgbClr val="0000CC"/>
                </a:solidFill>
              </a:rPr>
              <a:t>decrypt</a:t>
            </a:r>
            <a:r>
              <a:rPr lang="pt-BR" sz="900">
                <a:solidFill>
                  <a:schemeClr val="dk1"/>
                </a:solidFill>
              </a:rPr>
              <a:t>(</a:t>
            </a:r>
            <a:r>
              <a:rPr lang="pt-BR" sz="900">
                <a:solidFill>
                  <a:srgbClr val="996633"/>
                </a:solidFill>
              </a:rPr>
              <a:t>$texto</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public</a:t>
            </a:r>
            <a:r>
              <a:rPr lang="pt-BR" sz="900">
                <a:solidFill>
                  <a:schemeClr val="dk1"/>
                </a:solidFill>
              </a:rPr>
              <a:t> </a:t>
            </a:r>
            <a:r>
              <a:rPr b="1" lang="pt-BR" sz="900">
                <a:solidFill>
                  <a:srgbClr val="008800"/>
                </a:solidFill>
              </a:rPr>
              <a:t>function</a:t>
            </a:r>
            <a:r>
              <a:rPr lang="pt-BR" sz="900">
                <a:solidFill>
                  <a:schemeClr val="dk1"/>
                </a:solidFill>
              </a:rPr>
              <a:t> </a:t>
            </a:r>
            <a:r>
              <a:rPr b="1" lang="pt-BR" sz="900">
                <a:solidFill>
                  <a:srgbClr val="0066BB"/>
                </a:solidFill>
              </a:rPr>
              <a:t>encrypt</a:t>
            </a:r>
            <a:r>
              <a:rPr lang="pt-BR" sz="900">
                <a:solidFill>
                  <a:schemeClr val="dk1"/>
                </a:solidFill>
              </a:rPr>
              <a:t>(</a:t>
            </a:r>
            <a:r>
              <a:rPr lang="pt-BR" sz="900">
                <a:solidFill>
                  <a:srgbClr val="996633"/>
                </a:solidFill>
              </a:rPr>
              <a:t>$data</a:t>
            </a: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return</a:t>
            </a:r>
            <a:r>
              <a:rPr lang="pt-BR" sz="900">
                <a:solidFill>
                  <a:schemeClr val="dk1"/>
                </a:solidFill>
              </a:rPr>
              <a:t> sodium_crypto_secretbox(</a:t>
            </a:r>
            <a:r>
              <a:rPr lang="pt-BR" sz="900">
                <a:solidFill>
                  <a:srgbClr val="996633"/>
                </a:solidFill>
              </a:rPr>
              <a:t>$data</a:t>
            </a:r>
            <a:r>
              <a:rPr lang="pt-BR" sz="900">
                <a:solidFill>
                  <a:schemeClr val="dk1"/>
                </a:solidFill>
              </a:rPr>
              <a:t>, self</a:t>
            </a:r>
            <a:r>
              <a:rPr lang="pt-BR" sz="900">
                <a:solidFill>
                  <a:srgbClr val="333333"/>
                </a:solidFill>
              </a:rPr>
              <a:t>::</a:t>
            </a:r>
            <a:r>
              <a:rPr lang="pt-BR" sz="900">
                <a:solidFill>
                  <a:srgbClr val="0000CC"/>
                </a:solidFill>
              </a:rPr>
              <a:t>NONCE</a:t>
            </a:r>
            <a:r>
              <a:rPr lang="pt-BR" sz="900">
                <a:solidFill>
                  <a:schemeClr val="dk1"/>
                </a:solidFill>
              </a:rPr>
              <a:t>, self</a:t>
            </a:r>
            <a:r>
              <a:rPr lang="pt-BR" sz="900">
                <a:solidFill>
                  <a:srgbClr val="333333"/>
                </a:solidFill>
              </a:rPr>
              <a:t>::</a:t>
            </a:r>
            <a:r>
              <a:rPr lang="pt-BR" sz="900">
                <a:solidFill>
                  <a:srgbClr val="0000CC"/>
                </a:solidFill>
              </a:rPr>
              <a:t>KEY</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private</a:t>
            </a:r>
            <a:r>
              <a:rPr lang="pt-BR" sz="900">
                <a:solidFill>
                  <a:schemeClr val="dk1"/>
                </a:solidFill>
              </a:rPr>
              <a:t> </a:t>
            </a:r>
            <a:r>
              <a:rPr b="1" lang="pt-BR" sz="900">
                <a:solidFill>
                  <a:srgbClr val="008800"/>
                </a:solidFill>
              </a:rPr>
              <a:t>function</a:t>
            </a:r>
            <a:r>
              <a:rPr lang="pt-BR" sz="900">
                <a:solidFill>
                  <a:schemeClr val="dk1"/>
                </a:solidFill>
              </a:rPr>
              <a:t> </a:t>
            </a:r>
            <a:r>
              <a:rPr b="1" lang="pt-BR" sz="900">
                <a:solidFill>
                  <a:srgbClr val="0066BB"/>
                </a:solidFill>
              </a:rPr>
              <a:t>decrypt</a:t>
            </a:r>
            <a:r>
              <a:rPr lang="pt-BR" sz="900">
                <a:solidFill>
                  <a:schemeClr val="dk1"/>
                </a:solidFill>
              </a:rPr>
              <a:t>(string </a:t>
            </a:r>
            <a:r>
              <a:rPr lang="pt-BR" sz="900">
                <a:solidFill>
                  <a:srgbClr val="996633"/>
                </a:solidFill>
              </a:rPr>
              <a:t>$data</a:t>
            </a:r>
            <a:r>
              <a:rPr lang="pt-BR" sz="900">
                <a:solidFill>
                  <a:schemeClr val="dk1"/>
                </a:solidFill>
              </a:rPr>
              <a:t>)</a:t>
            </a:r>
            <a:r>
              <a:rPr lang="pt-BR" sz="900">
                <a:solidFill>
                  <a:srgbClr val="333333"/>
                </a:solidFill>
              </a:rPr>
              <a:t>:</a:t>
            </a:r>
            <a:r>
              <a:rPr lang="pt-BR" sz="900">
                <a:solidFill>
                  <a:schemeClr val="dk1"/>
                </a:solidFill>
              </a:rPr>
              <a:t> string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return</a:t>
            </a:r>
            <a:r>
              <a:rPr lang="pt-BR" sz="900">
                <a:solidFill>
                  <a:schemeClr val="dk1"/>
                </a:solidFill>
              </a:rPr>
              <a:t> sodium_crypto_secretbox_open(</a:t>
            </a:r>
            <a:r>
              <a:rPr lang="pt-BR" sz="900">
                <a:solidFill>
                  <a:srgbClr val="996633"/>
                </a:solidFill>
              </a:rPr>
              <a:t>$data</a:t>
            </a:r>
            <a:r>
              <a:rPr lang="pt-BR" sz="900">
                <a:solidFill>
                  <a:schemeClr val="dk1"/>
                </a:solidFill>
              </a:rPr>
              <a:t>, self</a:t>
            </a:r>
            <a:r>
              <a:rPr lang="pt-BR" sz="900">
                <a:solidFill>
                  <a:srgbClr val="333333"/>
                </a:solidFill>
              </a:rPr>
              <a:t>::</a:t>
            </a:r>
            <a:r>
              <a:rPr lang="pt-BR" sz="900">
                <a:solidFill>
                  <a:srgbClr val="0000CC"/>
                </a:solidFill>
              </a:rPr>
              <a:t>NONCE</a:t>
            </a:r>
            <a:r>
              <a:rPr lang="pt-BR" sz="900">
                <a:solidFill>
                  <a:schemeClr val="dk1"/>
                </a:solidFill>
              </a:rPr>
              <a:t>, self</a:t>
            </a:r>
            <a:r>
              <a:rPr lang="pt-BR" sz="900">
                <a:solidFill>
                  <a:srgbClr val="333333"/>
                </a:solidFill>
              </a:rPr>
              <a:t>::</a:t>
            </a:r>
            <a:r>
              <a:rPr lang="pt-BR" sz="900">
                <a:solidFill>
                  <a:srgbClr val="0000CC"/>
                </a:solidFill>
              </a:rPr>
              <a:t>KEY</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a:t>
            </a:r>
            <a:endParaRPr sz="900">
              <a:solidFill>
                <a:schemeClr val="dk1"/>
              </a:solidFill>
            </a:endParaRPr>
          </a:p>
          <a:p>
            <a:pPr indent="0" lvl="0" marL="0" rtl="0" algn="l">
              <a:spcBef>
                <a:spcPts val="0"/>
              </a:spcBef>
              <a:spcAft>
                <a:spcPts val="0"/>
              </a:spcAft>
              <a:buNone/>
            </a:pPr>
            <a:r>
              <a:rPr b="1" lang="pt-BR" sz="900">
                <a:solidFill>
                  <a:srgbClr val="008800"/>
                </a:solidFill>
              </a:rPr>
              <a:t>class</a:t>
            </a:r>
            <a:r>
              <a:rPr lang="pt-BR" sz="900">
                <a:solidFill>
                  <a:schemeClr val="dk1"/>
                </a:solidFill>
              </a:rPr>
              <a:t> </a:t>
            </a:r>
            <a:r>
              <a:rPr b="1" lang="pt-BR" sz="900">
                <a:solidFill>
                  <a:srgbClr val="BB0066"/>
                </a:solidFill>
              </a:rPr>
              <a:t>Base64Decorator</a:t>
            </a:r>
            <a:r>
              <a:rPr lang="pt-BR" sz="900">
                <a:solidFill>
                  <a:schemeClr val="dk1"/>
                </a:solidFill>
              </a:rPr>
              <a:t> </a:t>
            </a:r>
            <a:r>
              <a:rPr b="1" lang="pt-BR" sz="900">
                <a:solidFill>
                  <a:srgbClr val="008800"/>
                </a:solidFill>
              </a:rPr>
              <a:t>extends</a:t>
            </a:r>
            <a:r>
              <a:rPr lang="pt-BR" sz="900">
                <a:solidFill>
                  <a:schemeClr val="dk1"/>
                </a:solidFill>
              </a:rPr>
              <a:t> Decorator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public</a:t>
            </a:r>
            <a:r>
              <a:rPr lang="pt-BR" sz="900">
                <a:solidFill>
                  <a:schemeClr val="dk1"/>
                </a:solidFill>
              </a:rPr>
              <a:t> </a:t>
            </a:r>
            <a:r>
              <a:rPr b="1" lang="pt-BR" sz="900">
                <a:solidFill>
                  <a:srgbClr val="008800"/>
                </a:solidFill>
              </a:rPr>
              <a:t>function</a:t>
            </a:r>
            <a:r>
              <a:rPr lang="pt-BR" sz="900">
                <a:solidFill>
                  <a:schemeClr val="dk1"/>
                </a:solidFill>
              </a:rPr>
              <a:t> </a:t>
            </a:r>
            <a:r>
              <a:rPr b="1" lang="pt-BR" sz="900">
                <a:solidFill>
                  <a:srgbClr val="0066BB"/>
                </a:solidFill>
              </a:rPr>
              <a:t>gerar</a:t>
            </a:r>
            <a:r>
              <a:rPr lang="pt-BR" sz="900">
                <a:solidFill>
                  <a:schemeClr val="dk1"/>
                </a:solidFill>
              </a:rPr>
              <a:t>(</a:t>
            </a:r>
            <a:r>
              <a:rPr lang="pt-BR" sz="900">
                <a:solidFill>
                  <a:srgbClr val="996633"/>
                </a:solidFill>
              </a:rPr>
              <a:t>$texto</a:t>
            </a:r>
            <a:r>
              <a:rPr lang="pt-BR" sz="900">
                <a:solidFill>
                  <a:schemeClr val="dk1"/>
                </a:solidFill>
              </a:rPr>
              <a:t>)</a:t>
            </a:r>
            <a:r>
              <a:rPr lang="pt-BR" sz="900">
                <a:solidFill>
                  <a:srgbClr val="333333"/>
                </a:solidFill>
              </a:rPr>
              <a:t>:</a:t>
            </a:r>
            <a:r>
              <a:rPr lang="pt-BR" sz="900">
                <a:solidFill>
                  <a:schemeClr val="dk1"/>
                </a:solidFill>
              </a:rPr>
              <a:t> string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return</a:t>
            </a:r>
            <a:r>
              <a:rPr lang="pt-BR" sz="900">
                <a:solidFill>
                  <a:schemeClr val="dk1"/>
                </a:solidFill>
              </a:rPr>
              <a:t> </a:t>
            </a:r>
            <a:r>
              <a:rPr lang="pt-BR" sz="900">
                <a:solidFill>
                  <a:srgbClr val="996633"/>
                </a:solidFill>
              </a:rPr>
              <a:t>$this</a:t>
            </a:r>
            <a:r>
              <a:rPr lang="pt-BR" sz="900">
                <a:solidFill>
                  <a:srgbClr val="333333"/>
                </a:solidFill>
              </a:rPr>
              <a:t>-&gt;</a:t>
            </a:r>
            <a:r>
              <a:rPr lang="pt-BR" sz="900">
                <a:solidFill>
                  <a:srgbClr val="0000CC"/>
                </a:solidFill>
              </a:rPr>
              <a:t>codificar</a:t>
            </a:r>
            <a:r>
              <a:rPr lang="pt-BR" sz="900">
                <a:solidFill>
                  <a:schemeClr val="dk1"/>
                </a:solidFill>
              </a:rPr>
              <a:t>(</a:t>
            </a:r>
            <a:r>
              <a:rPr b="1" lang="pt-BR" sz="900">
                <a:solidFill>
                  <a:srgbClr val="008800"/>
                </a:solidFill>
              </a:rPr>
              <a:t>parent</a:t>
            </a:r>
            <a:r>
              <a:rPr lang="pt-BR" sz="900">
                <a:solidFill>
                  <a:srgbClr val="333333"/>
                </a:solidFill>
              </a:rPr>
              <a:t>::</a:t>
            </a:r>
            <a:r>
              <a:rPr lang="pt-BR" sz="900">
                <a:solidFill>
                  <a:srgbClr val="0000CC"/>
                </a:solidFill>
              </a:rPr>
              <a:t>gerar</a:t>
            </a:r>
            <a:r>
              <a:rPr lang="pt-BR" sz="900">
                <a:solidFill>
                  <a:schemeClr val="dk1"/>
                </a:solidFill>
              </a:rPr>
              <a:t>(</a:t>
            </a:r>
            <a:r>
              <a:rPr lang="pt-BR" sz="900">
                <a:solidFill>
                  <a:srgbClr val="996633"/>
                </a:solidFill>
              </a:rPr>
              <a:t>$texto</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public</a:t>
            </a:r>
            <a:r>
              <a:rPr lang="pt-BR" sz="900">
                <a:solidFill>
                  <a:schemeClr val="dk1"/>
                </a:solidFill>
              </a:rPr>
              <a:t> </a:t>
            </a:r>
            <a:r>
              <a:rPr b="1" lang="pt-BR" sz="900">
                <a:solidFill>
                  <a:srgbClr val="008800"/>
                </a:solidFill>
              </a:rPr>
              <a:t>function</a:t>
            </a:r>
            <a:r>
              <a:rPr lang="pt-BR" sz="900">
                <a:solidFill>
                  <a:schemeClr val="dk1"/>
                </a:solidFill>
              </a:rPr>
              <a:t> </a:t>
            </a:r>
            <a:r>
              <a:rPr b="1" lang="pt-BR" sz="900">
                <a:solidFill>
                  <a:srgbClr val="0066BB"/>
                </a:solidFill>
              </a:rPr>
              <a:t>recuperar</a:t>
            </a:r>
            <a:r>
              <a:rPr lang="pt-BR" sz="900">
                <a:solidFill>
                  <a:schemeClr val="dk1"/>
                </a:solidFill>
              </a:rPr>
              <a:t>(</a:t>
            </a:r>
            <a:r>
              <a:rPr lang="pt-BR" sz="900">
                <a:solidFill>
                  <a:srgbClr val="996633"/>
                </a:solidFill>
              </a:rPr>
              <a:t>$texto</a:t>
            </a:r>
            <a:r>
              <a:rPr lang="pt-BR" sz="900">
                <a:solidFill>
                  <a:schemeClr val="dk1"/>
                </a:solidFill>
              </a:rPr>
              <a:t>)</a:t>
            </a:r>
            <a:r>
              <a:rPr lang="pt-BR" sz="900">
                <a:solidFill>
                  <a:srgbClr val="333333"/>
                </a:solidFill>
              </a:rPr>
              <a:t>:</a:t>
            </a:r>
            <a:r>
              <a:rPr lang="pt-BR" sz="900">
                <a:solidFill>
                  <a:schemeClr val="dk1"/>
                </a:solidFill>
              </a:rPr>
              <a:t> string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return</a:t>
            </a:r>
            <a:r>
              <a:rPr lang="pt-BR" sz="900">
                <a:solidFill>
                  <a:schemeClr val="dk1"/>
                </a:solidFill>
              </a:rPr>
              <a:t> </a:t>
            </a:r>
            <a:r>
              <a:rPr b="1" lang="pt-BR" sz="900">
                <a:solidFill>
                  <a:srgbClr val="008800"/>
                </a:solidFill>
              </a:rPr>
              <a:t>parent</a:t>
            </a:r>
            <a:r>
              <a:rPr lang="pt-BR" sz="900">
                <a:solidFill>
                  <a:srgbClr val="333333"/>
                </a:solidFill>
              </a:rPr>
              <a:t>::</a:t>
            </a:r>
            <a:r>
              <a:rPr lang="pt-BR" sz="900">
                <a:solidFill>
                  <a:srgbClr val="0000CC"/>
                </a:solidFill>
              </a:rPr>
              <a:t>recuperar</a:t>
            </a:r>
            <a:r>
              <a:rPr lang="pt-BR" sz="900">
                <a:solidFill>
                  <a:schemeClr val="dk1"/>
                </a:solidFill>
              </a:rPr>
              <a:t>(</a:t>
            </a:r>
            <a:r>
              <a:rPr lang="pt-BR" sz="900">
                <a:solidFill>
                  <a:srgbClr val="996633"/>
                </a:solidFill>
              </a:rPr>
              <a:t>$this</a:t>
            </a:r>
            <a:r>
              <a:rPr lang="pt-BR" sz="900">
                <a:solidFill>
                  <a:srgbClr val="333333"/>
                </a:solidFill>
              </a:rPr>
              <a:t>-&gt;</a:t>
            </a:r>
            <a:r>
              <a:rPr lang="pt-BR" sz="900">
                <a:solidFill>
                  <a:srgbClr val="0000CC"/>
                </a:solidFill>
              </a:rPr>
              <a:t>decodificar</a:t>
            </a:r>
            <a:r>
              <a:rPr lang="pt-BR" sz="900">
                <a:solidFill>
                  <a:schemeClr val="dk1"/>
                </a:solidFill>
              </a:rPr>
              <a:t>(</a:t>
            </a:r>
            <a:r>
              <a:rPr lang="pt-BR" sz="900">
                <a:solidFill>
                  <a:srgbClr val="996633"/>
                </a:solidFill>
              </a:rPr>
              <a:t>$texto</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private</a:t>
            </a:r>
            <a:r>
              <a:rPr lang="pt-BR" sz="900">
                <a:solidFill>
                  <a:schemeClr val="dk1"/>
                </a:solidFill>
              </a:rPr>
              <a:t> </a:t>
            </a:r>
            <a:r>
              <a:rPr b="1" lang="pt-BR" sz="900">
                <a:solidFill>
                  <a:srgbClr val="008800"/>
                </a:solidFill>
              </a:rPr>
              <a:t>function</a:t>
            </a:r>
            <a:r>
              <a:rPr lang="pt-BR" sz="900">
                <a:solidFill>
                  <a:schemeClr val="dk1"/>
                </a:solidFill>
              </a:rPr>
              <a:t> </a:t>
            </a:r>
            <a:r>
              <a:rPr b="1" lang="pt-BR" sz="900">
                <a:solidFill>
                  <a:srgbClr val="0066BB"/>
                </a:solidFill>
              </a:rPr>
              <a:t>codificar</a:t>
            </a:r>
            <a:r>
              <a:rPr lang="pt-BR" sz="900">
                <a:solidFill>
                  <a:schemeClr val="dk1"/>
                </a:solidFill>
              </a:rPr>
              <a:t>(string </a:t>
            </a:r>
            <a:r>
              <a:rPr lang="pt-BR" sz="900">
                <a:solidFill>
                  <a:srgbClr val="996633"/>
                </a:solidFill>
              </a:rPr>
              <a:t>$stringData</a:t>
            </a:r>
            <a:r>
              <a:rPr lang="pt-BR" sz="900">
                <a:solidFill>
                  <a:schemeClr val="dk1"/>
                </a:solidFill>
              </a:rPr>
              <a:t>)</a:t>
            </a:r>
            <a:r>
              <a:rPr lang="pt-BR" sz="900">
                <a:solidFill>
                  <a:srgbClr val="333333"/>
                </a:solidFill>
              </a:rPr>
              <a:t>:</a:t>
            </a:r>
            <a:r>
              <a:rPr lang="pt-BR" sz="900">
                <a:solidFill>
                  <a:schemeClr val="dk1"/>
                </a:solidFill>
              </a:rPr>
              <a:t> string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return</a:t>
            </a:r>
            <a:r>
              <a:rPr lang="pt-BR" sz="900">
                <a:solidFill>
                  <a:schemeClr val="dk1"/>
                </a:solidFill>
              </a:rPr>
              <a:t> </a:t>
            </a:r>
            <a:r>
              <a:rPr lang="pt-BR" sz="900">
                <a:solidFill>
                  <a:srgbClr val="007020"/>
                </a:solidFill>
              </a:rPr>
              <a:t>base64_encode</a:t>
            </a:r>
            <a:r>
              <a:rPr lang="pt-BR" sz="900">
                <a:solidFill>
                  <a:schemeClr val="dk1"/>
                </a:solidFill>
              </a:rPr>
              <a:t>(</a:t>
            </a:r>
            <a:r>
              <a:rPr lang="pt-BR" sz="900">
                <a:solidFill>
                  <a:srgbClr val="996633"/>
                </a:solidFill>
              </a:rPr>
              <a:t>$stringData</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private</a:t>
            </a:r>
            <a:r>
              <a:rPr lang="pt-BR" sz="900">
                <a:solidFill>
                  <a:schemeClr val="dk1"/>
                </a:solidFill>
              </a:rPr>
              <a:t> </a:t>
            </a:r>
            <a:r>
              <a:rPr b="1" lang="pt-BR" sz="900">
                <a:solidFill>
                  <a:srgbClr val="008800"/>
                </a:solidFill>
              </a:rPr>
              <a:t>function</a:t>
            </a:r>
            <a:r>
              <a:rPr lang="pt-BR" sz="900">
                <a:solidFill>
                  <a:schemeClr val="dk1"/>
                </a:solidFill>
              </a:rPr>
              <a:t> </a:t>
            </a:r>
            <a:r>
              <a:rPr b="1" lang="pt-BR" sz="900">
                <a:solidFill>
                  <a:srgbClr val="0066BB"/>
                </a:solidFill>
              </a:rPr>
              <a:t>decodificar</a:t>
            </a:r>
            <a:r>
              <a:rPr lang="pt-BR" sz="900">
                <a:solidFill>
                  <a:schemeClr val="dk1"/>
                </a:solidFill>
              </a:rPr>
              <a:t>(string </a:t>
            </a:r>
            <a:r>
              <a:rPr lang="pt-BR" sz="900">
                <a:solidFill>
                  <a:srgbClr val="996633"/>
                </a:solidFill>
              </a:rPr>
              <a:t>$stringData</a:t>
            </a:r>
            <a:r>
              <a:rPr lang="pt-BR" sz="900">
                <a:solidFill>
                  <a:schemeClr val="dk1"/>
                </a:solidFill>
              </a:rPr>
              <a:t>)</a:t>
            </a:r>
            <a:r>
              <a:rPr lang="pt-BR" sz="900">
                <a:solidFill>
                  <a:srgbClr val="333333"/>
                </a:solidFill>
              </a:rPr>
              <a:t>:</a:t>
            </a:r>
            <a:r>
              <a:rPr lang="pt-BR" sz="900">
                <a:solidFill>
                  <a:schemeClr val="dk1"/>
                </a:solidFill>
              </a:rPr>
              <a:t> string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return</a:t>
            </a:r>
            <a:r>
              <a:rPr lang="pt-BR" sz="900">
                <a:solidFill>
                  <a:schemeClr val="dk1"/>
                </a:solidFill>
              </a:rPr>
              <a:t> </a:t>
            </a:r>
            <a:r>
              <a:rPr lang="pt-BR" sz="900">
                <a:solidFill>
                  <a:srgbClr val="007020"/>
                </a:solidFill>
              </a:rPr>
              <a:t>base64_decode</a:t>
            </a:r>
            <a:r>
              <a:rPr lang="pt-BR" sz="900">
                <a:solidFill>
                  <a:schemeClr val="dk1"/>
                </a:solidFill>
              </a:rPr>
              <a:t>(</a:t>
            </a:r>
            <a:r>
              <a:rPr lang="pt-BR" sz="900">
                <a:solidFill>
                  <a:srgbClr val="996633"/>
                </a:solidFill>
              </a:rPr>
              <a:t>$stringData</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a:t>
            </a:r>
            <a:endParaRPr sz="900">
              <a:solidFill>
                <a:schemeClr val="dk1"/>
              </a:solidFill>
            </a:endParaRPr>
          </a:p>
          <a:p>
            <a:pPr indent="0" lvl="0" marL="0" rtl="0" algn="l">
              <a:lnSpc>
                <a:spcPct val="125000"/>
              </a:lnSpc>
              <a:spcBef>
                <a:spcPts val="0"/>
              </a:spcBef>
              <a:spcAft>
                <a:spcPts val="0"/>
              </a:spcAft>
              <a:buNone/>
            </a:pPr>
            <a:r>
              <a:t/>
            </a:r>
            <a:endParaRPr sz="900">
              <a:solidFill>
                <a:schemeClr val="dk1"/>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6" name="Shape 576"/>
        <p:cNvGrpSpPr/>
        <p:nvPr/>
      </p:nvGrpSpPr>
      <p:grpSpPr>
        <a:xfrm>
          <a:off x="0" y="0"/>
          <a:ext cx="0" cy="0"/>
          <a:chOff x="0" y="0"/>
          <a:chExt cx="0" cy="0"/>
        </a:xfrm>
      </p:grpSpPr>
      <p:sp>
        <p:nvSpPr>
          <p:cNvPr id="577" name="Google Shape;577;p6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Função</a:t>
            </a:r>
            <a:endParaRPr/>
          </a:p>
        </p:txBody>
      </p:sp>
      <p:sp>
        <p:nvSpPr>
          <p:cNvPr id="578" name="Google Shape;578;p64"/>
          <p:cNvSpPr txBox="1"/>
          <p:nvPr>
            <p:ph idx="1" type="body"/>
          </p:nvPr>
        </p:nvSpPr>
        <p:spPr>
          <a:xfrm>
            <a:off x="311700" y="1152475"/>
            <a:ext cx="43560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Sintaxe básica:</a:t>
            </a:r>
            <a:endParaRPr/>
          </a:p>
          <a:p>
            <a:pPr indent="0" lvl="0" marL="0" rtl="0" algn="l">
              <a:spcBef>
                <a:spcPts val="1600"/>
              </a:spcBef>
              <a:spcAft>
                <a:spcPts val="0"/>
              </a:spcAft>
              <a:buNone/>
            </a:pPr>
            <a:r>
              <a:rPr lang="pt-BR" sz="2400">
                <a:solidFill>
                  <a:srgbClr val="5F5035"/>
                </a:solidFill>
                <a:highlight>
                  <a:srgbClr val="FFFFE8"/>
                </a:highlight>
              </a:rPr>
              <a:t>&lt;?php</a:t>
            </a:r>
            <a:endParaRPr sz="2400">
              <a:solidFill>
                <a:srgbClr val="5F5035"/>
              </a:solidFill>
              <a:highlight>
                <a:srgbClr val="FFFFE8"/>
              </a:highlight>
            </a:endParaRPr>
          </a:p>
          <a:p>
            <a:pPr indent="0" lvl="0" marL="0" rtl="0" algn="l">
              <a:spcBef>
                <a:spcPts val="1600"/>
              </a:spcBef>
              <a:spcAft>
                <a:spcPts val="0"/>
              </a:spcAft>
              <a:buNone/>
            </a:pPr>
            <a:br>
              <a:rPr lang="pt-BR" sz="2400">
                <a:solidFill>
                  <a:schemeClr val="dk1"/>
                </a:solidFill>
                <a:highlight>
                  <a:srgbClr val="FFFFFF"/>
                </a:highlight>
              </a:rPr>
            </a:br>
            <a:r>
              <a:rPr b="1" lang="pt-BR" sz="2400">
                <a:solidFill>
                  <a:srgbClr val="800000"/>
                </a:solidFill>
                <a:highlight>
                  <a:srgbClr val="FFFFE8"/>
                </a:highlight>
              </a:rPr>
              <a:t>function</a:t>
            </a:r>
            <a:r>
              <a:rPr lang="pt-BR" sz="2400">
                <a:solidFill>
                  <a:schemeClr val="dk1"/>
                </a:solidFill>
                <a:highlight>
                  <a:srgbClr val="FFFFE8"/>
                </a:highlight>
              </a:rPr>
              <a:t> nomeDaFuncao</a:t>
            </a:r>
            <a:r>
              <a:rPr lang="pt-BR" sz="2400">
                <a:solidFill>
                  <a:srgbClr val="808030"/>
                </a:solidFill>
                <a:highlight>
                  <a:srgbClr val="FFFFE8"/>
                </a:highlight>
              </a:rPr>
              <a:t>()</a:t>
            </a:r>
            <a:r>
              <a:rPr lang="pt-BR" sz="2400">
                <a:solidFill>
                  <a:schemeClr val="dk1"/>
                </a:solidFill>
                <a:highlight>
                  <a:srgbClr val="FFFFE8"/>
                </a:highlight>
              </a:rPr>
              <a:t> </a:t>
            </a:r>
            <a:r>
              <a:rPr lang="pt-BR" sz="2400">
                <a:solidFill>
                  <a:srgbClr val="800080"/>
                </a:solidFill>
                <a:highlight>
                  <a:srgbClr val="FFFFE8"/>
                </a:highlight>
              </a:rPr>
              <a:t>{</a:t>
            </a:r>
            <a:br>
              <a:rPr lang="pt-BR" sz="2400">
                <a:solidFill>
                  <a:schemeClr val="dk1"/>
                </a:solidFill>
                <a:highlight>
                  <a:srgbClr val="FFFFFF"/>
                </a:highlight>
              </a:rPr>
            </a:br>
            <a:r>
              <a:rPr lang="pt-BR" sz="2400">
                <a:solidFill>
                  <a:schemeClr val="dk1"/>
                </a:solidFill>
                <a:highlight>
                  <a:srgbClr val="FFFFE8"/>
                </a:highlight>
              </a:rPr>
              <a:t>    </a:t>
            </a:r>
            <a:r>
              <a:rPr i="1" lang="pt-BR" sz="2400">
                <a:solidFill>
                  <a:srgbClr val="93C47D"/>
                </a:solidFill>
                <a:highlight>
                  <a:srgbClr val="FFFFE8"/>
                </a:highlight>
              </a:rPr>
              <a:t>//código</a:t>
            </a:r>
            <a:endParaRPr i="1" sz="2400">
              <a:solidFill>
                <a:srgbClr val="93C47D"/>
              </a:solidFill>
              <a:highlight>
                <a:srgbClr val="FFFFE8"/>
              </a:highlight>
            </a:endParaRPr>
          </a:p>
          <a:p>
            <a:pPr indent="0" lvl="0" marL="0" rtl="0" algn="l">
              <a:spcBef>
                <a:spcPts val="1600"/>
              </a:spcBef>
              <a:spcAft>
                <a:spcPts val="0"/>
              </a:spcAft>
              <a:buClr>
                <a:schemeClr val="dk1"/>
              </a:buClr>
              <a:buSzPts val="1100"/>
              <a:buFont typeface="Arial"/>
              <a:buNone/>
            </a:pPr>
            <a:r>
              <a:rPr lang="pt-BR" sz="2400">
                <a:solidFill>
                  <a:srgbClr val="800080"/>
                </a:solidFill>
                <a:highlight>
                  <a:srgbClr val="FFFFE8"/>
                </a:highlight>
              </a:rPr>
              <a:t>}</a:t>
            </a:r>
            <a:endParaRPr sz="2400">
              <a:solidFill>
                <a:srgbClr val="800080"/>
              </a:solidFill>
              <a:highlight>
                <a:srgbClr val="FFFFE8"/>
              </a:highlight>
            </a:endParaRPr>
          </a:p>
          <a:p>
            <a:pPr indent="0" lvl="0" marL="0" rtl="0" algn="l">
              <a:spcBef>
                <a:spcPts val="1600"/>
              </a:spcBef>
              <a:spcAft>
                <a:spcPts val="1600"/>
              </a:spcAft>
              <a:buNone/>
            </a:pPr>
            <a:r>
              <a:t/>
            </a:r>
            <a:endParaRPr/>
          </a:p>
        </p:txBody>
      </p:sp>
      <p:sp>
        <p:nvSpPr>
          <p:cNvPr id="579" name="Google Shape;579;p64"/>
          <p:cNvSpPr txBox="1"/>
          <p:nvPr/>
        </p:nvSpPr>
        <p:spPr>
          <a:xfrm>
            <a:off x="5451300" y="1376550"/>
            <a:ext cx="3381000" cy="30000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pt-BR" sz="2500">
                <a:solidFill>
                  <a:srgbClr val="252525"/>
                </a:solidFill>
              </a:rPr>
              <a:t>Uma função é basicamente um bloco de instruções que podem ser utilizados repetidamente num programa.</a:t>
            </a:r>
            <a:endParaRPr sz="2500">
              <a:solidFill>
                <a:srgbClr val="252525"/>
              </a:solidFill>
            </a:endParaRPr>
          </a:p>
        </p:txBody>
      </p:sp>
      <p:cxnSp>
        <p:nvCxnSpPr>
          <p:cNvPr id="580" name="Google Shape;580;p64"/>
          <p:cNvCxnSpPr/>
          <p:nvPr/>
        </p:nvCxnSpPr>
        <p:spPr>
          <a:xfrm>
            <a:off x="4866100" y="1149550"/>
            <a:ext cx="0" cy="33342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5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3" name="Shape 4243"/>
        <p:cNvGrpSpPr/>
        <p:nvPr/>
      </p:nvGrpSpPr>
      <p:grpSpPr>
        <a:xfrm>
          <a:off x="0" y="0"/>
          <a:ext cx="0" cy="0"/>
          <a:chOff x="0" y="0"/>
          <a:chExt cx="0" cy="0"/>
        </a:xfrm>
      </p:grpSpPr>
      <p:sp>
        <p:nvSpPr>
          <p:cNvPr id="4244" name="Google Shape;4244;p53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Decorator (2º exemplo - parte 3)</a:t>
            </a:r>
            <a:endParaRPr/>
          </a:p>
        </p:txBody>
      </p:sp>
      <p:sp>
        <p:nvSpPr>
          <p:cNvPr id="4245" name="Google Shape;4245;p532"/>
          <p:cNvSpPr txBox="1"/>
          <p:nvPr/>
        </p:nvSpPr>
        <p:spPr>
          <a:xfrm>
            <a:off x="311700" y="1321175"/>
            <a:ext cx="5235300" cy="36951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pt-BR" sz="900">
                <a:solidFill>
                  <a:srgbClr val="008800"/>
                </a:solidFill>
              </a:rPr>
              <a:t>class</a:t>
            </a:r>
            <a:r>
              <a:rPr lang="pt-BR" sz="900">
                <a:solidFill>
                  <a:schemeClr val="dk1"/>
                </a:solidFill>
              </a:rPr>
              <a:t> </a:t>
            </a:r>
            <a:r>
              <a:rPr b="1" lang="pt-BR" sz="900">
                <a:solidFill>
                  <a:srgbClr val="BB0066"/>
                </a:solidFill>
              </a:rPr>
              <a:t>CompressaoDecorator</a:t>
            </a:r>
            <a:r>
              <a:rPr lang="pt-BR" sz="900">
                <a:solidFill>
                  <a:schemeClr val="dk1"/>
                </a:solidFill>
              </a:rPr>
              <a:t> </a:t>
            </a:r>
            <a:r>
              <a:rPr b="1" lang="pt-BR" sz="900">
                <a:solidFill>
                  <a:srgbClr val="008800"/>
                </a:solidFill>
              </a:rPr>
              <a:t>extends</a:t>
            </a:r>
            <a:r>
              <a:rPr lang="pt-BR" sz="900">
                <a:solidFill>
                  <a:schemeClr val="dk1"/>
                </a:solidFill>
              </a:rPr>
              <a:t> Decorator {</a:t>
            </a:r>
            <a:endParaRPr sz="900">
              <a:solidFill>
                <a:schemeClr val="dk1"/>
              </a:solidFill>
            </a:endParaRPr>
          </a:p>
          <a:p>
            <a:pPr indent="0" lvl="0" marL="0" rtl="0" algn="l">
              <a:spcBef>
                <a:spcPts val="0"/>
              </a:spcBef>
              <a:spcAft>
                <a:spcPts val="0"/>
              </a:spcAft>
              <a:buNone/>
            </a:pPr>
            <a:r>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public</a:t>
            </a:r>
            <a:r>
              <a:rPr lang="pt-BR" sz="900">
                <a:solidFill>
                  <a:schemeClr val="dk1"/>
                </a:solidFill>
              </a:rPr>
              <a:t> </a:t>
            </a:r>
            <a:r>
              <a:rPr b="1" lang="pt-BR" sz="900">
                <a:solidFill>
                  <a:srgbClr val="008800"/>
                </a:solidFill>
              </a:rPr>
              <a:t>function</a:t>
            </a:r>
            <a:r>
              <a:rPr lang="pt-BR" sz="900">
                <a:solidFill>
                  <a:schemeClr val="dk1"/>
                </a:solidFill>
              </a:rPr>
              <a:t> </a:t>
            </a:r>
            <a:r>
              <a:rPr b="1" lang="pt-BR" sz="900">
                <a:solidFill>
                  <a:srgbClr val="0066BB"/>
                </a:solidFill>
              </a:rPr>
              <a:t>gerar</a:t>
            </a:r>
            <a:r>
              <a:rPr lang="pt-BR" sz="900">
                <a:solidFill>
                  <a:schemeClr val="dk1"/>
                </a:solidFill>
              </a:rPr>
              <a:t>(</a:t>
            </a:r>
            <a:r>
              <a:rPr lang="pt-BR" sz="900">
                <a:solidFill>
                  <a:srgbClr val="996633"/>
                </a:solidFill>
              </a:rPr>
              <a:t>$texto</a:t>
            </a:r>
            <a:r>
              <a:rPr lang="pt-BR" sz="900">
                <a:solidFill>
                  <a:schemeClr val="dk1"/>
                </a:solidFill>
              </a:rPr>
              <a:t>)</a:t>
            </a:r>
            <a:r>
              <a:rPr lang="pt-BR" sz="900">
                <a:solidFill>
                  <a:srgbClr val="333333"/>
                </a:solidFill>
              </a:rPr>
              <a:t>:</a:t>
            </a:r>
            <a:r>
              <a:rPr lang="pt-BR" sz="900">
                <a:solidFill>
                  <a:schemeClr val="dk1"/>
                </a:solidFill>
              </a:rPr>
              <a:t> string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return</a:t>
            </a:r>
            <a:r>
              <a:rPr lang="pt-BR" sz="900">
                <a:solidFill>
                  <a:schemeClr val="dk1"/>
                </a:solidFill>
              </a:rPr>
              <a:t> </a:t>
            </a:r>
            <a:r>
              <a:rPr lang="pt-BR" sz="900">
                <a:solidFill>
                  <a:srgbClr val="996633"/>
                </a:solidFill>
              </a:rPr>
              <a:t>$this</a:t>
            </a:r>
            <a:r>
              <a:rPr lang="pt-BR" sz="900">
                <a:solidFill>
                  <a:srgbClr val="333333"/>
                </a:solidFill>
              </a:rPr>
              <a:t>-&gt;</a:t>
            </a:r>
            <a:r>
              <a:rPr lang="pt-BR" sz="900">
                <a:solidFill>
                  <a:srgbClr val="0000CC"/>
                </a:solidFill>
              </a:rPr>
              <a:t>comprimir</a:t>
            </a:r>
            <a:r>
              <a:rPr lang="pt-BR" sz="900">
                <a:solidFill>
                  <a:schemeClr val="dk1"/>
                </a:solidFill>
              </a:rPr>
              <a:t>(</a:t>
            </a:r>
            <a:r>
              <a:rPr b="1" lang="pt-BR" sz="900">
                <a:solidFill>
                  <a:srgbClr val="008800"/>
                </a:solidFill>
              </a:rPr>
              <a:t>parent</a:t>
            </a:r>
            <a:r>
              <a:rPr lang="pt-BR" sz="900">
                <a:solidFill>
                  <a:srgbClr val="333333"/>
                </a:solidFill>
              </a:rPr>
              <a:t>::</a:t>
            </a:r>
            <a:r>
              <a:rPr lang="pt-BR" sz="900">
                <a:solidFill>
                  <a:srgbClr val="0000CC"/>
                </a:solidFill>
              </a:rPr>
              <a:t>gerar</a:t>
            </a:r>
            <a:r>
              <a:rPr lang="pt-BR" sz="900">
                <a:solidFill>
                  <a:schemeClr val="dk1"/>
                </a:solidFill>
              </a:rPr>
              <a:t>(</a:t>
            </a:r>
            <a:r>
              <a:rPr lang="pt-BR" sz="900">
                <a:solidFill>
                  <a:srgbClr val="996633"/>
                </a:solidFill>
              </a:rPr>
              <a:t>$texto</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public</a:t>
            </a:r>
            <a:r>
              <a:rPr lang="pt-BR" sz="900">
                <a:solidFill>
                  <a:schemeClr val="dk1"/>
                </a:solidFill>
              </a:rPr>
              <a:t> </a:t>
            </a:r>
            <a:r>
              <a:rPr b="1" lang="pt-BR" sz="900">
                <a:solidFill>
                  <a:srgbClr val="008800"/>
                </a:solidFill>
              </a:rPr>
              <a:t>function</a:t>
            </a:r>
            <a:r>
              <a:rPr lang="pt-BR" sz="900">
                <a:solidFill>
                  <a:schemeClr val="dk1"/>
                </a:solidFill>
              </a:rPr>
              <a:t> </a:t>
            </a:r>
            <a:r>
              <a:rPr b="1" lang="pt-BR" sz="900">
                <a:solidFill>
                  <a:srgbClr val="0066BB"/>
                </a:solidFill>
              </a:rPr>
              <a:t>recuperar</a:t>
            </a:r>
            <a:r>
              <a:rPr lang="pt-BR" sz="900">
                <a:solidFill>
                  <a:schemeClr val="dk1"/>
                </a:solidFill>
              </a:rPr>
              <a:t>(</a:t>
            </a:r>
            <a:r>
              <a:rPr lang="pt-BR" sz="900">
                <a:solidFill>
                  <a:srgbClr val="996633"/>
                </a:solidFill>
              </a:rPr>
              <a:t>$texto</a:t>
            </a:r>
            <a:r>
              <a:rPr lang="pt-BR" sz="900">
                <a:solidFill>
                  <a:schemeClr val="dk1"/>
                </a:solidFill>
              </a:rPr>
              <a:t>)</a:t>
            </a:r>
            <a:r>
              <a:rPr lang="pt-BR" sz="900">
                <a:solidFill>
                  <a:srgbClr val="333333"/>
                </a:solidFill>
              </a:rPr>
              <a:t>:</a:t>
            </a:r>
            <a:r>
              <a:rPr lang="pt-BR" sz="900">
                <a:solidFill>
                  <a:schemeClr val="dk1"/>
                </a:solidFill>
              </a:rPr>
              <a:t> string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return</a:t>
            </a:r>
            <a:r>
              <a:rPr lang="pt-BR" sz="900">
                <a:solidFill>
                  <a:schemeClr val="dk1"/>
                </a:solidFill>
              </a:rPr>
              <a:t> </a:t>
            </a:r>
            <a:r>
              <a:rPr b="1" lang="pt-BR" sz="900">
                <a:solidFill>
                  <a:srgbClr val="008800"/>
                </a:solidFill>
              </a:rPr>
              <a:t>parent</a:t>
            </a:r>
            <a:r>
              <a:rPr lang="pt-BR" sz="900">
                <a:solidFill>
                  <a:srgbClr val="333333"/>
                </a:solidFill>
              </a:rPr>
              <a:t>::</a:t>
            </a:r>
            <a:r>
              <a:rPr lang="pt-BR" sz="900">
                <a:solidFill>
                  <a:srgbClr val="0000CC"/>
                </a:solidFill>
              </a:rPr>
              <a:t>recuperar</a:t>
            </a:r>
            <a:r>
              <a:rPr lang="pt-BR" sz="900">
                <a:solidFill>
                  <a:schemeClr val="dk1"/>
                </a:solidFill>
              </a:rPr>
              <a:t>(</a:t>
            </a:r>
            <a:r>
              <a:rPr lang="pt-BR" sz="900">
                <a:solidFill>
                  <a:srgbClr val="996633"/>
                </a:solidFill>
              </a:rPr>
              <a:t>$this</a:t>
            </a:r>
            <a:r>
              <a:rPr lang="pt-BR" sz="900">
                <a:solidFill>
                  <a:srgbClr val="333333"/>
                </a:solidFill>
              </a:rPr>
              <a:t>-&gt;</a:t>
            </a:r>
            <a:r>
              <a:rPr lang="pt-BR" sz="900">
                <a:solidFill>
                  <a:srgbClr val="0000CC"/>
                </a:solidFill>
              </a:rPr>
              <a:t>descomprimir</a:t>
            </a:r>
            <a:r>
              <a:rPr lang="pt-BR" sz="900">
                <a:solidFill>
                  <a:schemeClr val="dk1"/>
                </a:solidFill>
              </a:rPr>
              <a:t>(</a:t>
            </a:r>
            <a:r>
              <a:rPr lang="pt-BR" sz="900">
                <a:solidFill>
                  <a:srgbClr val="996633"/>
                </a:solidFill>
              </a:rPr>
              <a:t>$texto</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private</a:t>
            </a:r>
            <a:r>
              <a:rPr lang="pt-BR" sz="900">
                <a:solidFill>
                  <a:schemeClr val="dk1"/>
                </a:solidFill>
              </a:rPr>
              <a:t> </a:t>
            </a:r>
            <a:r>
              <a:rPr b="1" lang="pt-BR" sz="900">
                <a:solidFill>
                  <a:srgbClr val="008800"/>
                </a:solidFill>
              </a:rPr>
              <a:t>function</a:t>
            </a:r>
            <a:r>
              <a:rPr lang="pt-BR" sz="900">
                <a:solidFill>
                  <a:schemeClr val="dk1"/>
                </a:solidFill>
              </a:rPr>
              <a:t> </a:t>
            </a:r>
            <a:r>
              <a:rPr b="1" lang="pt-BR" sz="900">
                <a:solidFill>
                  <a:srgbClr val="0066BB"/>
                </a:solidFill>
              </a:rPr>
              <a:t>comprimir</a:t>
            </a:r>
            <a:r>
              <a:rPr lang="pt-BR" sz="900">
                <a:solidFill>
                  <a:schemeClr val="dk1"/>
                </a:solidFill>
              </a:rPr>
              <a:t>(string </a:t>
            </a:r>
            <a:r>
              <a:rPr lang="pt-BR" sz="900">
                <a:solidFill>
                  <a:srgbClr val="996633"/>
                </a:solidFill>
              </a:rPr>
              <a:t>$stringData</a:t>
            </a:r>
            <a:r>
              <a:rPr lang="pt-BR" sz="900">
                <a:solidFill>
                  <a:schemeClr val="dk1"/>
                </a:solidFill>
              </a:rPr>
              <a:t>)</a:t>
            </a:r>
            <a:r>
              <a:rPr lang="pt-BR" sz="900">
                <a:solidFill>
                  <a:srgbClr val="333333"/>
                </a:solidFill>
              </a:rPr>
              <a:t>:</a:t>
            </a:r>
            <a:r>
              <a:rPr lang="pt-BR" sz="900">
                <a:solidFill>
                  <a:schemeClr val="dk1"/>
                </a:solidFill>
              </a:rPr>
              <a:t> string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return</a:t>
            </a:r>
            <a:r>
              <a:rPr lang="pt-BR" sz="900">
                <a:solidFill>
                  <a:schemeClr val="dk1"/>
                </a:solidFill>
              </a:rPr>
              <a:t> </a:t>
            </a:r>
            <a:r>
              <a:rPr lang="pt-BR" sz="900">
                <a:solidFill>
                  <a:srgbClr val="007020"/>
                </a:solidFill>
              </a:rPr>
              <a:t>gzcompress</a:t>
            </a:r>
            <a:r>
              <a:rPr lang="pt-BR" sz="900">
                <a:solidFill>
                  <a:schemeClr val="dk1"/>
                </a:solidFill>
              </a:rPr>
              <a:t>(</a:t>
            </a:r>
            <a:r>
              <a:rPr lang="pt-BR" sz="900">
                <a:solidFill>
                  <a:srgbClr val="996633"/>
                </a:solidFill>
              </a:rPr>
              <a:t>$stringData</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private</a:t>
            </a:r>
            <a:r>
              <a:rPr lang="pt-BR" sz="900">
                <a:solidFill>
                  <a:schemeClr val="dk1"/>
                </a:solidFill>
              </a:rPr>
              <a:t> </a:t>
            </a:r>
            <a:r>
              <a:rPr b="1" lang="pt-BR" sz="900">
                <a:solidFill>
                  <a:srgbClr val="008800"/>
                </a:solidFill>
              </a:rPr>
              <a:t>function</a:t>
            </a:r>
            <a:r>
              <a:rPr lang="pt-BR" sz="900">
                <a:solidFill>
                  <a:schemeClr val="dk1"/>
                </a:solidFill>
              </a:rPr>
              <a:t> </a:t>
            </a:r>
            <a:r>
              <a:rPr b="1" lang="pt-BR" sz="900">
                <a:solidFill>
                  <a:srgbClr val="0066BB"/>
                </a:solidFill>
              </a:rPr>
              <a:t>descomprimir</a:t>
            </a:r>
            <a:r>
              <a:rPr lang="pt-BR" sz="900">
                <a:solidFill>
                  <a:schemeClr val="dk1"/>
                </a:solidFill>
              </a:rPr>
              <a:t>(string </a:t>
            </a:r>
            <a:r>
              <a:rPr lang="pt-BR" sz="900">
                <a:solidFill>
                  <a:srgbClr val="996633"/>
                </a:solidFill>
              </a:rPr>
              <a:t>$stringData</a:t>
            </a:r>
            <a:r>
              <a:rPr lang="pt-BR" sz="900">
                <a:solidFill>
                  <a:schemeClr val="dk1"/>
                </a:solidFill>
              </a:rPr>
              <a:t>)</a:t>
            </a:r>
            <a:r>
              <a:rPr lang="pt-BR" sz="900">
                <a:solidFill>
                  <a:srgbClr val="333333"/>
                </a:solidFill>
              </a:rPr>
              <a:t>:</a:t>
            </a:r>
            <a:r>
              <a:rPr lang="pt-BR" sz="900">
                <a:solidFill>
                  <a:schemeClr val="dk1"/>
                </a:solidFill>
              </a:rPr>
              <a:t> string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return</a:t>
            </a:r>
            <a:r>
              <a:rPr lang="pt-BR" sz="900">
                <a:solidFill>
                  <a:schemeClr val="dk1"/>
                </a:solidFill>
              </a:rPr>
              <a:t> </a:t>
            </a:r>
            <a:r>
              <a:rPr lang="pt-BR" sz="900">
                <a:solidFill>
                  <a:srgbClr val="007020"/>
                </a:solidFill>
              </a:rPr>
              <a:t>gzuncompress</a:t>
            </a:r>
            <a:r>
              <a:rPr lang="pt-BR" sz="900">
                <a:solidFill>
                  <a:schemeClr val="dk1"/>
                </a:solidFill>
              </a:rPr>
              <a:t>(</a:t>
            </a:r>
            <a:r>
              <a:rPr lang="pt-BR" sz="900">
                <a:solidFill>
                  <a:srgbClr val="996633"/>
                </a:solidFill>
              </a:rPr>
              <a:t>$stringData</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endParaRPr sz="900">
              <a:solidFill>
                <a:schemeClr val="dk1"/>
              </a:solidFill>
            </a:endParaRPr>
          </a:p>
          <a:p>
            <a:pPr indent="0" lvl="0" marL="0" rtl="0" algn="l">
              <a:spcBef>
                <a:spcPts val="0"/>
              </a:spcBef>
              <a:spcAft>
                <a:spcPts val="0"/>
              </a:spcAft>
              <a:buNone/>
            </a:pPr>
            <a:r>
              <a:t/>
            </a:r>
            <a:endParaRPr sz="900">
              <a:solidFill>
                <a:schemeClr val="dk1"/>
              </a:solidFill>
            </a:endParaRPr>
          </a:p>
          <a:p>
            <a:pPr indent="0" lvl="0" marL="0" rtl="0" algn="l">
              <a:spcBef>
                <a:spcPts val="0"/>
              </a:spcBef>
              <a:spcAft>
                <a:spcPts val="0"/>
              </a:spcAft>
              <a:buNone/>
            </a:pPr>
            <a:r>
              <a:rPr lang="pt-BR" sz="900">
                <a:solidFill>
                  <a:schemeClr val="dk1"/>
                </a:solidFill>
              </a:rPr>
              <a:t>}</a:t>
            </a:r>
            <a:endParaRPr sz="900">
              <a:solidFill>
                <a:schemeClr val="dk1"/>
              </a:solidFill>
            </a:endParaRPr>
          </a:p>
          <a:p>
            <a:pPr indent="0" lvl="0" marL="0" rtl="0" algn="l">
              <a:spcBef>
                <a:spcPts val="0"/>
              </a:spcBef>
              <a:spcAft>
                <a:spcPts val="0"/>
              </a:spcAft>
              <a:buNone/>
            </a:pPr>
            <a:r>
              <a:t/>
            </a:r>
            <a:endParaRPr sz="900">
              <a:solidFill>
                <a:schemeClr val="dk1"/>
              </a:solidFill>
            </a:endParaRPr>
          </a:p>
          <a:p>
            <a:pPr indent="0" lvl="0" marL="0" rtl="0" algn="l">
              <a:spcBef>
                <a:spcPts val="0"/>
              </a:spcBef>
              <a:spcAft>
                <a:spcPts val="0"/>
              </a:spcAft>
              <a:buNone/>
            </a:pPr>
            <a:r>
              <a:rPr lang="pt-BR" sz="900">
                <a:solidFill>
                  <a:srgbClr val="996633"/>
                </a:solidFill>
              </a:rPr>
              <a:t>$texto</a:t>
            </a:r>
            <a:r>
              <a:rPr lang="pt-BR" sz="900">
                <a:solidFill>
                  <a:schemeClr val="dk1"/>
                </a:solidFill>
              </a:rPr>
              <a:t> </a:t>
            </a:r>
            <a:r>
              <a:rPr lang="pt-BR" sz="900">
                <a:solidFill>
                  <a:srgbClr val="333333"/>
                </a:solidFill>
              </a:rPr>
              <a:t>=</a:t>
            </a:r>
            <a:r>
              <a:rPr lang="pt-BR" sz="900">
                <a:solidFill>
                  <a:schemeClr val="dk1"/>
                </a:solidFill>
              </a:rPr>
              <a:t> </a:t>
            </a:r>
            <a:r>
              <a:rPr lang="pt-BR" sz="900">
                <a:solidFill>
                  <a:schemeClr val="dk1"/>
                </a:solidFill>
                <a:highlight>
                  <a:srgbClr val="FFF0F0"/>
                </a:highlight>
              </a:rPr>
              <a:t>"olá mundo !"</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rgbClr val="996633"/>
                </a:solidFill>
              </a:rPr>
              <a:t>$decorado</a:t>
            </a:r>
            <a:r>
              <a:rPr lang="pt-BR" sz="900">
                <a:solidFill>
                  <a:schemeClr val="dk1"/>
                </a:solidFill>
              </a:rPr>
              <a:t> </a:t>
            </a:r>
            <a:r>
              <a:rPr lang="pt-BR" sz="900">
                <a:solidFill>
                  <a:srgbClr val="333333"/>
                </a:solidFill>
              </a:rPr>
              <a:t>=</a:t>
            </a:r>
            <a:r>
              <a:rPr lang="pt-BR" sz="900">
                <a:solidFill>
                  <a:schemeClr val="dk1"/>
                </a:solidFill>
              </a:rPr>
              <a:t> </a:t>
            </a:r>
            <a:r>
              <a:rPr b="1" lang="pt-BR" sz="900">
                <a:solidFill>
                  <a:srgbClr val="008800"/>
                </a:solidFill>
              </a:rPr>
              <a:t>new</a:t>
            </a:r>
            <a:r>
              <a:rPr lang="pt-BR" sz="900">
                <a:solidFill>
                  <a:schemeClr val="dk1"/>
                </a:solidFill>
              </a:rPr>
              <a:t> CompressaoDecorator(</a:t>
            </a:r>
            <a:endParaRPr sz="900">
              <a:solidFill>
                <a:schemeClr val="dk1"/>
              </a:solidFill>
            </a:endParaRPr>
          </a:p>
          <a:p>
            <a:pPr indent="457200" lvl="0" marL="0" rtl="0" algn="l">
              <a:spcBef>
                <a:spcPts val="0"/>
              </a:spcBef>
              <a:spcAft>
                <a:spcPts val="0"/>
              </a:spcAft>
              <a:buNone/>
            </a:pPr>
            <a:r>
              <a:rPr b="1" lang="pt-BR" sz="900">
                <a:solidFill>
                  <a:srgbClr val="008800"/>
                </a:solidFill>
              </a:rPr>
              <a:t>new</a:t>
            </a:r>
            <a:r>
              <a:rPr lang="pt-BR" sz="900">
                <a:solidFill>
                  <a:schemeClr val="dk1"/>
                </a:solidFill>
              </a:rPr>
              <a:t> Base64Decorator(</a:t>
            </a:r>
            <a:endParaRPr sz="900">
              <a:solidFill>
                <a:schemeClr val="dk1"/>
              </a:solidFill>
            </a:endParaRPr>
          </a:p>
          <a:p>
            <a:pPr indent="457200" lvl="0" marL="457200" rtl="0" algn="l">
              <a:spcBef>
                <a:spcPts val="0"/>
              </a:spcBef>
              <a:spcAft>
                <a:spcPts val="0"/>
              </a:spcAft>
              <a:buNone/>
            </a:pPr>
            <a:r>
              <a:rPr b="1" lang="pt-BR" sz="900">
                <a:solidFill>
                  <a:srgbClr val="008800"/>
                </a:solidFill>
              </a:rPr>
              <a:t>new</a:t>
            </a:r>
            <a:r>
              <a:rPr lang="pt-BR" sz="900">
                <a:solidFill>
                  <a:schemeClr val="dk1"/>
                </a:solidFill>
              </a:rPr>
              <a:t> CriptoDecorator(</a:t>
            </a:r>
            <a:endParaRPr sz="900">
              <a:solidFill>
                <a:schemeClr val="dk1"/>
              </a:solidFill>
            </a:endParaRPr>
          </a:p>
          <a:p>
            <a:pPr indent="457200" lvl="0" marL="914400" rtl="0" algn="l">
              <a:spcBef>
                <a:spcPts val="0"/>
              </a:spcBef>
              <a:spcAft>
                <a:spcPts val="0"/>
              </a:spcAft>
              <a:buNone/>
            </a:pPr>
            <a:r>
              <a:rPr b="1" lang="pt-BR" sz="900">
                <a:solidFill>
                  <a:srgbClr val="008800"/>
                </a:solidFill>
              </a:rPr>
              <a:t>new</a:t>
            </a:r>
            <a:r>
              <a:rPr lang="pt-BR" sz="900">
                <a:solidFill>
                  <a:schemeClr val="dk1"/>
                </a:solidFill>
              </a:rPr>
              <a:t> TextoBase()</a:t>
            </a:r>
            <a:endParaRPr sz="900">
              <a:solidFill>
                <a:schemeClr val="dk1"/>
              </a:solidFill>
            </a:endParaRPr>
          </a:p>
          <a:p>
            <a:pPr indent="457200" lvl="0" marL="914400" rtl="0" algn="l">
              <a:spcBef>
                <a:spcPts val="0"/>
              </a:spcBef>
              <a:spcAft>
                <a:spcPts val="0"/>
              </a:spcAft>
              <a:buNone/>
            </a:pP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rgbClr val="996633"/>
                </a:solidFill>
              </a:rPr>
              <a:t>$texto_decorado</a:t>
            </a:r>
            <a:r>
              <a:rPr lang="pt-BR" sz="900">
                <a:solidFill>
                  <a:schemeClr val="dk1"/>
                </a:solidFill>
              </a:rPr>
              <a:t> </a:t>
            </a:r>
            <a:r>
              <a:rPr lang="pt-BR" sz="900">
                <a:solidFill>
                  <a:srgbClr val="333333"/>
                </a:solidFill>
              </a:rPr>
              <a:t>=</a:t>
            </a:r>
            <a:r>
              <a:rPr lang="pt-BR" sz="900">
                <a:solidFill>
                  <a:schemeClr val="dk1"/>
                </a:solidFill>
              </a:rPr>
              <a:t> </a:t>
            </a:r>
            <a:r>
              <a:rPr lang="pt-BR" sz="900">
                <a:solidFill>
                  <a:srgbClr val="996633"/>
                </a:solidFill>
              </a:rPr>
              <a:t>$decorado</a:t>
            </a:r>
            <a:r>
              <a:rPr lang="pt-BR" sz="900">
                <a:solidFill>
                  <a:srgbClr val="333333"/>
                </a:solidFill>
              </a:rPr>
              <a:t>-&gt;</a:t>
            </a:r>
            <a:r>
              <a:rPr lang="pt-BR" sz="900">
                <a:solidFill>
                  <a:srgbClr val="0000CC"/>
                </a:solidFill>
              </a:rPr>
              <a:t>gerar</a:t>
            </a:r>
            <a:r>
              <a:rPr lang="pt-BR" sz="900">
                <a:solidFill>
                  <a:schemeClr val="dk1"/>
                </a:solidFill>
              </a:rPr>
              <a:t>(</a:t>
            </a:r>
            <a:r>
              <a:rPr lang="pt-BR" sz="900">
                <a:solidFill>
                  <a:srgbClr val="996633"/>
                </a:solidFill>
              </a:rPr>
              <a:t>$texto</a:t>
            </a:r>
            <a:r>
              <a:rPr lang="pt-BR" sz="900">
                <a:solidFill>
                  <a:schemeClr val="dk1"/>
                </a:solidFill>
              </a:rPr>
              <a:t>);</a:t>
            </a:r>
            <a:endParaRPr sz="900">
              <a:solidFill>
                <a:schemeClr val="dk1"/>
              </a:solidFill>
            </a:endParaRPr>
          </a:p>
          <a:p>
            <a:pPr indent="0" lvl="0" marL="0" rtl="0" algn="l">
              <a:spcBef>
                <a:spcPts val="0"/>
              </a:spcBef>
              <a:spcAft>
                <a:spcPts val="0"/>
              </a:spcAft>
              <a:buNone/>
            </a:pPr>
            <a:r>
              <a:rPr b="1" lang="pt-BR" sz="900">
                <a:solidFill>
                  <a:srgbClr val="008800"/>
                </a:solidFill>
              </a:rPr>
              <a:t>echo</a:t>
            </a:r>
            <a:r>
              <a:rPr lang="pt-BR" sz="900">
                <a:solidFill>
                  <a:schemeClr val="dk1"/>
                </a:solidFill>
              </a:rPr>
              <a:t> PHP_EOL;</a:t>
            </a:r>
            <a:endParaRPr sz="900">
              <a:solidFill>
                <a:schemeClr val="dk1"/>
              </a:solidFill>
            </a:endParaRPr>
          </a:p>
          <a:p>
            <a:pPr indent="0" lvl="0" marL="0" rtl="0" algn="l">
              <a:lnSpc>
                <a:spcPct val="125000"/>
              </a:lnSpc>
              <a:spcBef>
                <a:spcPts val="0"/>
              </a:spcBef>
              <a:spcAft>
                <a:spcPts val="0"/>
              </a:spcAft>
              <a:buNone/>
            </a:pPr>
            <a:r>
              <a:rPr b="1" lang="pt-BR" sz="900">
                <a:solidFill>
                  <a:srgbClr val="008800"/>
                </a:solidFill>
              </a:rPr>
              <a:t>echo</a:t>
            </a:r>
            <a:r>
              <a:rPr lang="pt-BR" sz="900">
                <a:solidFill>
                  <a:schemeClr val="dk1"/>
                </a:solidFill>
              </a:rPr>
              <a:t> </a:t>
            </a:r>
            <a:r>
              <a:rPr lang="pt-BR" sz="900">
                <a:solidFill>
                  <a:srgbClr val="996633"/>
                </a:solidFill>
              </a:rPr>
              <a:t>$decorado</a:t>
            </a:r>
            <a:r>
              <a:rPr lang="pt-BR" sz="900">
                <a:solidFill>
                  <a:srgbClr val="333333"/>
                </a:solidFill>
              </a:rPr>
              <a:t>-&gt;</a:t>
            </a:r>
            <a:r>
              <a:rPr lang="pt-BR" sz="900">
                <a:solidFill>
                  <a:srgbClr val="0000CC"/>
                </a:solidFill>
              </a:rPr>
              <a:t>recuperar</a:t>
            </a:r>
            <a:r>
              <a:rPr lang="pt-BR" sz="900">
                <a:solidFill>
                  <a:schemeClr val="dk1"/>
                </a:solidFill>
              </a:rPr>
              <a:t>(</a:t>
            </a:r>
            <a:r>
              <a:rPr lang="pt-BR" sz="900">
                <a:solidFill>
                  <a:srgbClr val="996633"/>
                </a:solidFill>
              </a:rPr>
              <a:t>$texto_decorado</a:t>
            </a:r>
            <a:r>
              <a:rPr lang="pt-BR" sz="900">
                <a:solidFill>
                  <a:schemeClr val="dk1"/>
                </a:solidFill>
              </a:rPr>
              <a:t>);</a:t>
            </a:r>
            <a:endParaRPr sz="900">
              <a:solidFill>
                <a:schemeClr val="dk1"/>
              </a:solidFill>
            </a:endParaRPr>
          </a:p>
        </p:txBody>
      </p:sp>
    </p:spTree>
  </p:cSld>
  <p:clrMapOvr>
    <a:masterClrMapping/>
  </p:clrMapOvr>
</p:sld>
</file>

<file path=ppt/slides/slide5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9" name="Shape 4249"/>
        <p:cNvGrpSpPr/>
        <p:nvPr/>
      </p:nvGrpSpPr>
      <p:grpSpPr>
        <a:xfrm>
          <a:off x="0" y="0"/>
          <a:ext cx="0" cy="0"/>
          <a:chOff x="0" y="0"/>
          <a:chExt cx="0" cy="0"/>
        </a:xfrm>
      </p:grpSpPr>
      <p:sp>
        <p:nvSpPr>
          <p:cNvPr id="4250" name="Google Shape;4250;p53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Facade</a:t>
            </a:r>
            <a:endParaRPr/>
          </a:p>
        </p:txBody>
      </p:sp>
      <p:sp>
        <p:nvSpPr>
          <p:cNvPr id="4251" name="Google Shape;4251;p533"/>
          <p:cNvSpPr txBox="1"/>
          <p:nvPr>
            <p:ph idx="1" type="body"/>
          </p:nvPr>
        </p:nvSpPr>
        <p:spPr>
          <a:xfrm>
            <a:off x="311700" y="1152475"/>
            <a:ext cx="4260300" cy="3416400"/>
          </a:xfrm>
          <a:prstGeom prst="rect">
            <a:avLst/>
          </a:prstGeom>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just">
              <a:spcBef>
                <a:spcPts val="0"/>
              </a:spcBef>
              <a:spcAft>
                <a:spcPts val="0"/>
              </a:spcAft>
              <a:buNone/>
            </a:pPr>
            <a:r>
              <a:rPr lang="pt-BR" sz="1400"/>
              <a:t>Facade é um pattern estrutural que fornece uma interface simplificada para uma biblioteca, uma estrutura ou qualquer outro conjunto complexo de classes (SHEVTS, 2019).</a:t>
            </a:r>
            <a:endParaRPr sz="1400"/>
          </a:p>
          <a:p>
            <a:pPr indent="0" lvl="0" marL="0" rtl="0" algn="just">
              <a:spcBef>
                <a:spcPts val="1600"/>
              </a:spcBef>
              <a:spcAft>
                <a:spcPts val="1600"/>
              </a:spcAft>
              <a:buNone/>
            </a:pPr>
            <a:r>
              <a:rPr lang="pt-BR" sz="1400"/>
              <a:t>De maneira análoga a uma fachada na arquitetura, uma fachada (Facade) é um objeto que serve como uma interface frontal, mascarando um código subjacente ou estrutural mais complexo (WIKIPEDIA 2020). </a:t>
            </a:r>
            <a:endParaRPr sz="1400"/>
          </a:p>
        </p:txBody>
      </p:sp>
      <p:pic>
        <p:nvPicPr>
          <p:cNvPr id="4252" name="Google Shape;4252;p533"/>
          <p:cNvPicPr preferRelativeResize="0"/>
          <p:nvPr/>
        </p:nvPicPr>
        <p:blipFill>
          <a:blip r:embed="rId3">
            <a:alphaModFix/>
          </a:blip>
          <a:stretch>
            <a:fillRect/>
          </a:stretch>
        </p:blipFill>
        <p:spPr>
          <a:xfrm>
            <a:off x="4724400" y="1170125"/>
            <a:ext cx="4010025" cy="3495675"/>
          </a:xfrm>
          <a:prstGeom prst="rect">
            <a:avLst/>
          </a:prstGeom>
          <a:noFill/>
          <a:ln>
            <a:noFill/>
          </a:ln>
        </p:spPr>
      </p:pic>
    </p:spTree>
  </p:cSld>
  <p:clrMapOvr>
    <a:masterClrMapping/>
  </p:clrMapOvr>
</p:sld>
</file>

<file path=ppt/slides/slide5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6" name="Shape 4256"/>
        <p:cNvGrpSpPr/>
        <p:nvPr/>
      </p:nvGrpSpPr>
      <p:grpSpPr>
        <a:xfrm>
          <a:off x="0" y="0"/>
          <a:ext cx="0" cy="0"/>
          <a:chOff x="0" y="0"/>
          <a:chExt cx="0" cy="0"/>
        </a:xfrm>
      </p:grpSpPr>
      <p:sp>
        <p:nvSpPr>
          <p:cNvPr id="4257" name="Google Shape;4257;p53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Facade (conceitual - parte 1)</a:t>
            </a:r>
            <a:endParaRPr/>
          </a:p>
        </p:txBody>
      </p:sp>
      <p:sp>
        <p:nvSpPr>
          <p:cNvPr id="4258" name="Google Shape;4258;p534"/>
          <p:cNvSpPr txBox="1"/>
          <p:nvPr/>
        </p:nvSpPr>
        <p:spPr>
          <a:xfrm>
            <a:off x="433675" y="1071750"/>
            <a:ext cx="3923100" cy="40233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pt-BR" sz="900">
                <a:solidFill>
                  <a:srgbClr val="008800"/>
                </a:solidFill>
              </a:rPr>
              <a:t>namespace</a:t>
            </a:r>
            <a:r>
              <a:rPr lang="pt-BR" sz="900">
                <a:solidFill>
                  <a:schemeClr val="dk1"/>
                </a:solidFill>
              </a:rPr>
              <a:t> SubSistemaComplexo;</a:t>
            </a:r>
            <a:endParaRPr sz="900">
              <a:solidFill>
                <a:schemeClr val="dk1"/>
              </a:solidFill>
            </a:endParaRPr>
          </a:p>
          <a:p>
            <a:pPr indent="0" lvl="0" marL="0" rtl="0" algn="l">
              <a:spcBef>
                <a:spcPts val="0"/>
              </a:spcBef>
              <a:spcAft>
                <a:spcPts val="0"/>
              </a:spcAft>
              <a:buNone/>
            </a:pPr>
            <a:r>
              <a:t/>
            </a:r>
            <a:endParaRPr sz="900">
              <a:solidFill>
                <a:schemeClr val="dk1"/>
              </a:solidFill>
            </a:endParaRPr>
          </a:p>
          <a:p>
            <a:pPr indent="0" lvl="0" marL="0" rtl="0" algn="l">
              <a:spcBef>
                <a:spcPts val="0"/>
              </a:spcBef>
              <a:spcAft>
                <a:spcPts val="0"/>
              </a:spcAft>
              <a:buNone/>
            </a:pPr>
            <a:r>
              <a:rPr b="1" lang="pt-BR" sz="900">
                <a:solidFill>
                  <a:srgbClr val="008800"/>
                </a:solidFill>
              </a:rPr>
              <a:t>class</a:t>
            </a:r>
            <a:r>
              <a:rPr lang="pt-BR" sz="900">
                <a:solidFill>
                  <a:schemeClr val="dk1"/>
                </a:solidFill>
              </a:rPr>
              <a:t> </a:t>
            </a:r>
            <a:r>
              <a:rPr b="1" lang="pt-BR" sz="900">
                <a:solidFill>
                  <a:srgbClr val="BB0066"/>
                </a:solidFill>
              </a:rPr>
              <a:t>ClasseA</a:t>
            </a: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private</a:t>
            </a:r>
            <a:r>
              <a:rPr lang="pt-BR" sz="900">
                <a:solidFill>
                  <a:schemeClr val="dk1"/>
                </a:solidFill>
              </a:rPr>
              <a:t> string </a:t>
            </a:r>
            <a:r>
              <a:rPr lang="pt-BR" sz="900">
                <a:solidFill>
                  <a:srgbClr val="996633"/>
                </a:solidFill>
              </a:rPr>
              <a:t>$x</a:t>
            </a:r>
            <a:r>
              <a:rPr lang="pt-BR" sz="900">
                <a:solidFill>
                  <a:schemeClr val="dk1"/>
                </a:solidFill>
              </a:rPr>
              <a:t> </a:t>
            </a:r>
            <a:r>
              <a:rPr lang="pt-BR" sz="900">
                <a:solidFill>
                  <a:srgbClr val="333333"/>
                </a:solidFill>
              </a:rPr>
              <a:t>=</a:t>
            </a:r>
            <a:r>
              <a:rPr lang="pt-BR" sz="900">
                <a:solidFill>
                  <a:schemeClr val="dk1"/>
                </a:solidFill>
              </a:rPr>
              <a:t> </a:t>
            </a:r>
            <a:r>
              <a:rPr lang="pt-BR" sz="900">
                <a:solidFill>
                  <a:schemeClr val="dk1"/>
                </a:solidFill>
                <a:highlight>
                  <a:srgbClr val="FFF0F0"/>
                </a:highlight>
              </a:rPr>
              <a:t>""</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public</a:t>
            </a:r>
            <a:r>
              <a:rPr lang="pt-BR" sz="900">
                <a:solidFill>
                  <a:schemeClr val="dk1"/>
                </a:solidFill>
              </a:rPr>
              <a:t> </a:t>
            </a:r>
            <a:r>
              <a:rPr b="1" lang="pt-BR" sz="900">
                <a:solidFill>
                  <a:srgbClr val="008800"/>
                </a:solidFill>
              </a:rPr>
              <a:t>function</a:t>
            </a:r>
            <a:r>
              <a:rPr lang="pt-BR" sz="900">
                <a:solidFill>
                  <a:schemeClr val="dk1"/>
                </a:solidFill>
              </a:rPr>
              <a:t> </a:t>
            </a:r>
            <a:r>
              <a:rPr b="1" lang="pt-BR" sz="900">
                <a:solidFill>
                  <a:srgbClr val="0066BB"/>
                </a:solidFill>
              </a:rPr>
              <a:t>fazAlgoX</a:t>
            </a:r>
            <a:r>
              <a:rPr lang="pt-BR" sz="900">
                <a:solidFill>
                  <a:schemeClr val="dk1"/>
                </a:solidFill>
              </a:rPr>
              <a:t>(ClasseB </a:t>
            </a:r>
            <a:r>
              <a:rPr lang="pt-BR" sz="900">
                <a:solidFill>
                  <a:srgbClr val="996633"/>
                </a:solidFill>
              </a:rPr>
              <a:t>$classeB</a:t>
            </a: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        </a:t>
            </a:r>
            <a:r>
              <a:rPr lang="pt-BR" sz="900">
                <a:solidFill>
                  <a:srgbClr val="996633"/>
                </a:solidFill>
              </a:rPr>
              <a:t>$this</a:t>
            </a:r>
            <a:r>
              <a:rPr lang="pt-BR" sz="900">
                <a:solidFill>
                  <a:srgbClr val="333333"/>
                </a:solidFill>
              </a:rPr>
              <a:t>-&gt;</a:t>
            </a:r>
            <a:r>
              <a:rPr lang="pt-BR" sz="900">
                <a:solidFill>
                  <a:srgbClr val="0000CC"/>
                </a:solidFill>
              </a:rPr>
              <a:t>x</a:t>
            </a:r>
            <a:r>
              <a:rPr lang="pt-BR" sz="900">
                <a:solidFill>
                  <a:schemeClr val="dk1"/>
                </a:solidFill>
              </a:rPr>
              <a:t> </a:t>
            </a:r>
            <a:r>
              <a:rPr lang="pt-BR" sz="900">
                <a:solidFill>
                  <a:srgbClr val="333333"/>
                </a:solidFill>
              </a:rPr>
              <a:t>=</a:t>
            </a:r>
            <a:r>
              <a:rPr lang="pt-BR" sz="900">
                <a:solidFill>
                  <a:schemeClr val="dk1"/>
                </a:solidFill>
              </a:rPr>
              <a:t> </a:t>
            </a:r>
            <a:r>
              <a:rPr lang="pt-BR" sz="900">
                <a:solidFill>
                  <a:srgbClr val="996633"/>
                </a:solidFill>
              </a:rPr>
              <a:t>$classeB</a:t>
            </a:r>
            <a:r>
              <a:rPr lang="pt-BR" sz="900">
                <a:solidFill>
                  <a:srgbClr val="333333"/>
                </a:solidFill>
              </a:rPr>
              <a:t>-&gt;</a:t>
            </a:r>
            <a:r>
              <a:rPr lang="pt-BR" sz="900">
                <a:solidFill>
                  <a:srgbClr val="0000CC"/>
                </a:solidFill>
              </a:rPr>
              <a:t>fazAlgoY</a:t>
            </a:r>
            <a:r>
              <a:rPr lang="pt-BR" sz="900">
                <a:solidFill>
                  <a:schemeClr val="dk1"/>
                </a:solidFill>
              </a:rPr>
              <a:t>(</a:t>
            </a:r>
            <a:r>
              <a:rPr b="1" lang="pt-BR" sz="900">
                <a:solidFill>
                  <a:srgbClr val="008800"/>
                </a:solidFill>
              </a:rPr>
              <a:t>true</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public</a:t>
            </a:r>
            <a:r>
              <a:rPr lang="pt-BR" sz="900">
                <a:solidFill>
                  <a:schemeClr val="dk1"/>
                </a:solidFill>
              </a:rPr>
              <a:t> </a:t>
            </a:r>
            <a:r>
              <a:rPr b="1" lang="pt-BR" sz="900">
                <a:solidFill>
                  <a:srgbClr val="008800"/>
                </a:solidFill>
              </a:rPr>
              <a:t>function</a:t>
            </a:r>
            <a:r>
              <a:rPr lang="pt-BR" sz="900">
                <a:solidFill>
                  <a:schemeClr val="dk1"/>
                </a:solidFill>
              </a:rPr>
              <a:t> </a:t>
            </a:r>
            <a:r>
              <a:rPr b="1" lang="pt-BR" sz="900">
                <a:solidFill>
                  <a:srgbClr val="0066BB"/>
                </a:solidFill>
              </a:rPr>
              <a:t>getX</a:t>
            </a:r>
            <a:r>
              <a:rPr lang="pt-BR" sz="900">
                <a:solidFill>
                  <a:schemeClr val="dk1"/>
                </a:solidFill>
              </a:rPr>
              <a:t>()</a:t>
            </a:r>
            <a:r>
              <a:rPr lang="pt-BR" sz="900">
                <a:solidFill>
                  <a:srgbClr val="333333"/>
                </a:solidFill>
              </a:rPr>
              <a:t>:</a:t>
            </a:r>
            <a:r>
              <a:rPr lang="pt-BR" sz="900">
                <a:solidFill>
                  <a:schemeClr val="dk1"/>
                </a:solidFill>
              </a:rPr>
              <a:t> string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return</a:t>
            </a:r>
            <a:r>
              <a:rPr lang="pt-BR" sz="900">
                <a:solidFill>
                  <a:schemeClr val="dk1"/>
                </a:solidFill>
              </a:rPr>
              <a:t> </a:t>
            </a:r>
            <a:r>
              <a:rPr lang="pt-BR" sz="900">
                <a:solidFill>
                  <a:srgbClr val="996633"/>
                </a:solidFill>
              </a:rPr>
              <a:t>$this</a:t>
            </a:r>
            <a:r>
              <a:rPr lang="pt-BR" sz="900">
                <a:solidFill>
                  <a:srgbClr val="333333"/>
                </a:solidFill>
              </a:rPr>
              <a:t>-&gt;</a:t>
            </a:r>
            <a:r>
              <a:rPr lang="pt-BR" sz="900">
                <a:solidFill>
                  <a:srgbClr val="0000CC"/>
                </a:solidFill>
              </a:rPr>
              <a:t>x</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a:t>
            </a:r>
            <a:endParaRPr sz="900">
              <a:solidFill>
                <a:schemeClr val="dk1"/>
              </a:solidFill>
            </a:endParaRPr>
          </a:p>
          <a:p>
            <a:pPr indent="0" lvl="0" marL="0" rtl="0" algn="l">
              <a:spcBef>
                <a:spcPts val="0"/>
              </a:spcBef>
              <a:spcAft>
                <a:spcPts val="0"/>
              </a:spcAft>
              <a:buNone/>
            </a:pPr>
            <a:r>
              <a:t/>
            </a:r>
            <a:endParaRPr sz="900">
              <a:solidFill>
                <a:schemeClr val="dk1"/>
              </a:solidFill>
            </a:endParaRPr>
          </a:p>
          <a:p>
            <a:pPr indent="0" lvl="0" marL="0" rtl="0" algn="l">
              <a:spcBef>
                <a:spcPts val="0"/>
              </a:spcBef>
              <a:spcAft>
                <a:spcPts val="0"/>
              </a:spcAft>
              <a:buNone/>
            </a:pPr>
            <a:r>
              <a:rPr b="1" lang="pt-BR" sz="900">
                <a:solidFill>
                  <a:srgbClr val="008800"/>
                </a:solidFill>
              </a:rPr>
              <a:t>class</a:t>
            </a:r>
            <a:r>
              <a:rPr lang="pt-BR" sz="900">
                <a:solidFill>
                  <a:schemeClr val="dk1"/>
                </a:solidFill>
              </a:rPr>
              <a:t> </a:t>
            </a:r>
            <a:r>
              <a:rPr b="1" lang="pt-BR" sz="900">
                <a:solidFill>
                  <a:srgbClr val="BB0066"/>
                </a:solidFill>
              </a:rPr>
              <a:t>ClasseB</a:t>
            </a:r>
            <a:r>
              <a:rPr lang="pt-BR" sz="900">
                <a:solidFill>
                  <a:schemeClr val="dk1"/>
                </a:solidFill>
              </a:rPr>
              <a:t> {</a:t>
            </a:r>
            <a:endParaRPr sz="900">
              <a:solidFill>
                <a:schemeClr val="dk1"/>
              </a:solidFill>
            </a:endParaRPr>
          </a:p>
          <a:p>
            <a:pPr indent="0" lvl="0" marL="0" rtl="0" algn="l">
              <a:spcBef>
                <a:spcPts val="0"/>
              </a:spcBef>
              <a:spcAft>
                <a:spcPts val="0"/>
              </a:spcAft>
              <a:buNone/>
            </a:pPr>
            <a:r>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public</a:t>
            </a:r>
            <a:r>
              <a:rPr lang="pt-BR" sz="900">
                <a:solidFill>
                  <a:schemeClr val="dk1"/>
                </a:solidFill>
              </a:rPr>
              <a:t> </a:t>
            </a:r>
            <a:r>
              <a:rPr b="1" lang="pt-BR" sz="900">
                <a:solidFill>
                  <a:srgbClr val="008800"/>
                </a:solidFill>
              </a:rPr>
              <a:t>function</a:t>
            </a:r>
            <a:r>
              <a:rPr lang="pt-BR" sz="900">
                <a:solidFill>
                  <a:schemeClr val="dk1"/>
                </a:solidFill>
              </a:rPr>
              <a:t> </a:t>
            </a:r>
            <a:r>
              <a:rPr b="1" lang="pt-BR" sz="900">
                <a:solidFill>
                  <a:srgbClr val="0066BB"/>
                </a:solidFill>
              </a:rPr>
              <a:t>fazAlgoY</a:t>
            </a:r>
            <a:r>
              <a:rPr lang="pt-BR" sz="900">
                <a:solidFill>
                  <a:schemeClr val="dk1"/>
                </a:solidFill>
              </a:rPr>
              <a:t>(bool </a:t>
            </a:r>
            <a:r>
              <a:rPr lang="pt-BR" sz="900">
                <a:solidFill>
                  <a:srgbClr val="996633"/>
                </a:solidFill>
              </a:rPr>
              <a:t>$parametro</a:t>
            </a:r>
            <a:r>
              <a:rPr lang="pt-BR" sz="900">
                <a:solidFill>
                  <a:schemeClr val="dk1"/>
                </a:solidFill>
              </a:rPr>
              <a:t>) </a:t>
            </a:r>
            <a:r>
              <a:rPr lang="pt-BR" sz="900">
                <a:solidFill>
                  <a:srgbClr val="333333"/>
                </a:solidFill>
              </a:rPr>
              <a:t>:</a:t>
            </a:r>
            <a:r>
              <a:rPr lang="pt-BR" sz="900">
                <a:solidFill>
                  <a:schemeClr val="dk1"/>
                </a:solidFill>
              </a:rPr>
              <a:t> string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return</a:t>
            </a:r>
            <a:r>
              <a:rPr lang="pt-BR" sz="900">
                <a:solidFill>
                  <a:schemeClr val="dk1"/>
                </a:solidFill>
              </a:rPr>
              <a:t> </a:t>
            </a:r>
            <a:r>
              <a:rPr lang="pt-BR" sz="900">
                <a:solidFill>
                  <a:srgbClr val="996633"/>
                </a:solidFill>
              </a:rPr>
              <a:t>$parametro</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a:t>
            </a:r>
            <a:endParaRPr sz="900">
              <a:solidFill>
                <a:schemeClr val="dk1"/>
              </a:solidFill>
            </a:endParaRPr>
          </a:p>
          <a:p>
            <a:pPr indent="0" lvl="0" marL="0" rtl="0" algn="l">
              <a:spcBef>
                <a:spcPts val="0"/>
              </a:spcBef>
              <a:spcAft>
                <a:spcPts val="0"/>
              </a:spcAft>
              <a:buNone/>
            </a:pPr>
            <a:r>
              <a:t/>
            </a:r>
            <a:endParaRPr sz="900">
              <a:solidFill>
                <a:schemeClr val="dk1"/>
              </a:solidFill>
            </a:endParaRPr>
          </a:p>
          <a:p>
            <a:pPr indent="0" lvl="0" marL="0" rtl="0" algn="l">
              <a:spcBef>
                <a:spcPts val="0"/>
              </a:spcBef>
              <a:spcAft>
                <a:spcPts val="0"/>
              </a:spcAft>
              <a:buNone/>
            </a:pPr>
            <a:r>
              <a:rPr b="1" lang="pt-BR" sz="900">
                <a:solidFill>
                  <a:srgbClr val="008800"/>
                </a:solidFill>
              </a:rPr>
              <a:t>class</a:t>
            </a:r>
            <a:r>
              <a:rPr lang="pt-BR" sz="900">
                <a:solidFill>
                  <a:schemeClr val="dk1"/>
                </a:solidFill>
              </a:rPr>
              <a:t> </a:t>
            </a:r>
            <a:r>
              <a:rPr b="1" lang="pt-BR" sz="900">
                <a:solidFill>
                  <a:srgbClr val="BB0066"/>
                </a:solidFill>
              </a:rPr>
              <a:t>ClasseC</a:t>
            </a:r>
            <a:r>
              <a:rPr lang="pt-BR" sz="900">
                <a:solidFill>
                  <a:schemeClr val="dk1"/>
                </a:solidFill>
              </a:rPr>
              <a:t> {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private</a:t>
            </a:r>
            <a:r>
              <a:rPr lang="pt-BR" sz="900">
                <a:solidFill>
                  <a:schemeClr val="dk1"/>
                </a:solidFill>
              </a:rPr>
              <a:t> string </a:t>
            </a:r>
            <a:r>
              <a:rPr lang="pt-BR" sz="900">
                <a:solidFill>
                  <a:srgbClr val="996633"/>
                </a:solidFill>
              </a:rPr>
              <a:t>$x</a:t>
            </a:r>
            <a:r>
              <a:rPr lang="pt-BR" sz="900">
                <a:solidFill>
                  <a:schemeClr val="dk1"/>
                </a:solidFill>
              </a:rPr>
              <a:t> </a:t>
            </a:r>
            <a:r>
              <a:rPr lang="pt-BR" sz="900">
                <a:solidFill>
                  <a:srgbClr val="333333"/>
                </a:solidFill>
              </a:rPr>
              <a:t>=</a:t>
            </a:r>
            <a:r>
              <a:rPr lang="pt-BR" sz="900">
                <a:solidFill>
                  <a:schemeClr val="dk1"/>
                </a:solidFill>
              </a:rPr>
              <a:t> </a:t>
            </a:r>
            <a:r>
              <a:rPr lang="pt-BR" sz="900">
                <a:solidFill>
                  <a:schemeClr val="dk1"/>
                </a:solidFill>
                <a:highlight>
                  <a:srgbClr val="FFF0F0"/>
                </a:highlight>
              </a:rPr>
              <a:t>""</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public</a:t>
            </a:r>
            <a:r>
              <a:rPr lang="pt-BR" sz="900">
                <a:solidFill>
                  <a:schemeClr val="dk1"/>
                </a:solidFill>
              </a:rPr>
              <a:t> </a:t>
            </a:r>
            <a:r>
              <a:rPr b="1" lang="pt-BR" sz="900">
                <a:solidFill>
                  <a:srgbClr val="008800"/>
                </a:solidFill>
              </a:rPr>
              <a:t>function</a:t>
            </a:r>
            <a:r>
              <a:rPr lang="pt-BR" sz="900">
                <a:solidFill>
                  <a:schemeClr val="dk1"/>
                </a:solidFill>
              </a:rPr>
              <a:t> </a:t>
            </a:r>
            <a:r>
              <a:rPr b="1" lang="pt-BR" sz="900">
                <a:solidFill>
                  <a:srgbClr val="0066BB"/>
                </a:solidFill>
              </a:rPr>
              <a:t>setX</a:t>
            </a:r>
            <a:r>
              <a:rPr lang="pt-BR" sz="900">
                <a:solidFill>
                  <a:schemeClr val="dk1"/>
                </a:solidFill>
              </a:rPr>
              <a:t>(string </a:t>
            </a:r>
            <a:r>
              <a:rPr lang="pt-BR" sz="900">
                <a:solidFill>
                  <a:srgbClr val="996633"/>
                </a:solidFill>
              </a:rPr>
              <a:t>$x</a:t>
            </a: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        </a:t>
            </a:r>
            <a:r>
              <a:rPr lang="pt-BR" sz="900">
                <a:solidFill>
                  <a:srgbClr val="996633"/>
                </a:solidFill>
              </a:rPr>
              <a:t>$this</a:t>
            </a:r>
            <a:r>
              <a:rPr lang="pt-BR" sz="900">
                <a:solidFill>
                  <a:srgbClr val="333333"/>
                </a:solidFill>
              </a:rPr>
              <a:t>-&gt;</a:t>
            </a:r>
            <a:r>
              <a:rPr lang="pt-BR" sz="900">
                <a:solidFill>
                  <a:srgbClr val="0000CC"/>
                </a:solidFill>
              </a:rPr>
              <a:t>x</a:t>
            </a:r>
            <a:r>
              <a:rPr lang="pt-BR" sz="900">
                <a:solidFill>
                  <a:schemeClr val="dk1"/>
                </a:solidFill>
              </a:rPr>
              <a:t> </a:t>
            </a:r>
            <a:r>
              <a:rPr lang="pt-BR" sz="900">
                <a:solidFill>
                  <a:srgbClr val="333333"/>
                </a:solidFill>
              </a:rPr>
              <a:t>=</a:t>
            </a:r>
            <a:r>
              <a:rPr lang="pt-BR" sz="900">
                <a:solidFill>
                  <a:schemeClr val="dk1"/>
                </a:solidFill>
              </a:rPr>
              <a:t> </a:t>
            </a:r>
            <a:r>
              <a:rPr lang="pt-BR" sz="900">
                <a:solidFill>
                  <a:srgbClr val="996633"/>
                </a:solidFill>
              </a:rPr>
              <a:t>$x</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public</a:t>
            </a:r>
            <a:r>
              <a:rPr lang="pt-BR" sz="900">
                <a:solidFill>
                  <a:schemeClr val="dk1"/>
                </a:solidFill>
              </a:rPr>
              <a:t> </a:t>
            </a:r>
            <a:r>
              <a:rPr b="1" lang="pt-BR" sz="900">
                <a:solidFill>
                  <a:srgbClr val="008800"/>
                </a:solidFill>
              </a:rPr>
              <a:t>function</a:t>
            </a:r>
            <a:r>
              <a:rPr lang="pt-BR" sz="900">
                <a:solidFill>
                  <a:schemeClr val="dk1"/>
                </a:solidFill>
              </a:rPr>
              <a:t> </a:t>
            </a:r>
            <a:r>
              <a:rPr b="1" lang="pt-BR" sz="900">
                <a:solidFill>
                  <a:srgbClr val="0066BB"/>
                </a:solidFill>
              </a:rPr>
              <a:t>getY</a:t>
            </a:r>
            <a:r>
              <a:rPr lang="pt-BR" sz="900">
                <a:solidFill>
                  <a:schemeClr val="dk1"/>
                </a:solidFill>
              </a:rPr>
              <a:t>()</a:t>
            </a:r>
            <a:r>
              <a:rPr lang="pt-BR" sz="900">
                <a:solidFill>
                  <a:srgbClr val="333333"/>
                </a:solidFill>
              </a:rPr>
              <a:t>:</a:t>
            </a:r>
            <a:r>
              <a:rPr lang="pt-BR" sz="900">
                <a:solidFill>
                  <a:schemeClr val="dk1"/>
                </a:solidFill>
              </a:rPr>
              <a:t> string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return</a:t>
            </a:r>
            <a:r>
              <a:rPr lang="pt-BR" sz="900">
                <a:solidFill>
                  <a:schemeClr val="dk1"/>
                </a:solidFill>
              </a:rPr>
              <a:t> </a:t>
            </a:r>
            <a:r>
              <a:rPr lang="pt-BR" sz="900">
                <a:solidFill>
                  <a:srgbClr val="996633"/>
                </a:solidFill>
              </a:rPr>
              <a:t>$this</a:t>
            </a:r>
            <a:r>
              <a:rPr lang="pt-BR" sz="900">
                <a:solidFill>
                  <a:srgbClr val="333333"/>
                </a:solidFill>
              </a:rPr>
              <a:t>-&gt;</a:t>
            </a:r>
            <a:r>
              <a:rPr lang="pt-BR" sz="900">
                <a:solidFill>
                  <a:srgbClr val="0000CC"/>
                </a:solidFill>
              </a:rPr>
              <a:t>x</a:t>
            </a:r>
            <a:r>
              <a:rPr lang="pt-BR" sz="900">
                <a:solidFill>
                  <a:schemeClr val="dk1"/>
                </a:solidFill>
              </a:rPr>
              <a:t> </a:t>
            </a:r>
            <a:r>
              <a:rPr lang="pt-BR" sz="900">
                <a:solidFill>
                  <a:srgbClr val="333333"/>
                </a:solidFill>
              </a:rPr>
              <a:t>.</a:t>
            </a:r>
            <a:r>
              <a:rPr lang="pt-BR" sz="900">
                <a:solidFill>
                  <a:schemeClr val="dk1"/>
                </a:solidFill>
              </a:rPr>
              <a:t> </a:t>
            </a:r>
            <a:r>
              <a:rPr lang="pt-BR" sz="900">
                <a:solidFill>
                  <a:schemeClr val="dk1"/>
                </a:solidFill>
                <a:highlight>
                  <a:srgbClr val="FFF0F0"/>
                </a:highlight>
              </a:rPr>
              <a:t>"!"</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endParaRPr sz="900">
              <a:solidFill>
                <a:schemeClr val="dk1"/>
              </a:solidFill>
            </a:endParaRPr>
          </a:p>
          <a:p>
            <a:pPr indent="0" lvl="0" marL="0" rtl="0" algn="l">
              <a:lnSpc>
                <a:spcPct val="125000"/>
              </a:lnSpc>
              <a:spcBef>
                <a:spcPts val="0"/>
              </a:spcBef>
              <a:spcAft>
                <a:spcPts val="0"/>
              </a:spcAft>
              <a:buNone/>
            </a:pPr>
            <a:r>
              <a:rPr lang="pt-BR" sz="900">
                <a:solidFill>
                  <a:schemeClr val="dk1"/>
                </a:solidFill>
              </a:rPr>
              <a:t>}</a:t>
            </a:r>
            <a:endParaRPr sz="900">
              <a:solidFill>
                <a:schemeClr val="dk1"/>
              </a:solidFill>
            </a:endParaRPr>
          </a:p>
        </p:txBody>
      </p:sp>
      <p:pic>
        <p:nvPicPr>
          <p:cNvPr id="4259" name="Google Shape;4259;p534"/>
          <p:cNvPicPr preferRelativeResize="0"/>
          <p:nvPr/>
        </p:nvPicPr>
        <p:blipFill rotWithShape="1">
          <a:blip r:embed="rId3">
            <a:alphaModFix/>
          </a:blip>
          <a:srcRect b="0" l="32079" r="0" t="0"/>
          <a:stretch/>
        </p:blipFill>
        <p:spPr>
          <a:xfrm>
            <a:off x="6309225" y="1550000"/>
            <a:ext cx="2523075" cy="2724150"/>
          </a:xfrm>
          <a:prstGeom prst="rect">
            <a:avLst/>
          </a:prstGeom>
          <a:noFill/>
          <a:ln>
            <a:noFill/>
          </a:ln>
        </p:spPr>
      </p:pic>
    </p:spTree>
  </p:cSld>
  <p:clrMapOvr>
    <a:masterClrMapping/>
  </p:clrMapOvr>
</p:sld>
</file>

<file path=ppt/slides/slide5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3" name="Shape 4263"/>
        <p:cNvGrpSpPr/>
        <p:nvPr/>
      </p:nvGrpSpPr>
      <p:grpSpPr>
        <a:xfrm>
          <a:off x="0" y="0"/>
          <a:ext cx="0" cy="0"/>
          <a:chOff x="0" y="0"/>
          <a:chExt cx="0" cy="0"/>
        </a:xfrm>
      </p:grpSpPr>
      <p:sp>
        <p:nvSpPr>
          <p:cNvPr id="4264" name="Google Shape;4264;p53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Facade (conceitual - parte 2)</a:t>
            </a:r>
            <a:endParaRPr/>
          </a:p>
        </p:txBody>
      </p:sp>
      <p:sp>
        <p:nvSpPr>
          <p:cNvPr id="4265" name="Google Shape;4265;p535"/>
          <p:cNvSpPr txBox="1"/>
          <p:nvPr/>
        </p:nvSpPr>
        <p:spPr>
          <a:xfrm>
            <a:off x="387900" y="1071750"/>
            <a:ext cx="4260300" cy="40152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pt-BR" sz="900">
                <a:solidFill>
                  <a:srgbClr val="008800"/>
                </a:solidFill>
              </a:rPr>
              <a:t>namespace</a:t>
            </a:r>
            <a:r>
              <a:rPr lang="pt-BR" sz="900">
                <a:solidFill>
                  <a:schemeClr val="dk1"/>
                </a:solidFill>
              </a:rPr>
              <a:t> FacadeConceitual;</a:t>
            </a:r>
            <a:endParaRPr sz="900">
              <a:solidFill>
                <a:schemeClr val="dk1"/>
              </a:solidFill>
            </a:endParaRPr>
          </a:p>
          <a:p>
            <a:pPr indent="0" lvl="0" marL="0" rtl="0" algn="l">
              <a:spcBef>
                <a:spcPts val="0"/>
              </a:spcBef>
              <a:spcAft>
                <a:spcPts val="0"/>
              </a:spcAft>
              <a:buNone/>
            </a:pPr>
            <a:r>
              <a:t/>
            </a:r>
            <a:endParaRPr sz="900">
              <a:solidFill>
                <a:schemeClr val="dk1"/>
              </a:solidFill>
            </a:endParaRPr>
          </a:p>
          <a:p>
            <a:pPr indent="0" lvl="0" marL="0" rtl="0" algn="l">
              <a:spcBef>
                <a:spcPts val="0"/>
              </a:spcBef>
              <a:spcAft>
                <a:spcPts val="0"/>
              </a:spcAft>
              <a:buNone/>
            </a:pPr>
            <a:r>
              <a:rPr b="1" lang="pt-BR" sz="900">
                <a:solidFill>
                  <a:srgbClr val="008800"/>
                </a:solidFill>
              </a:rPr>
              <a:t>use</a:t>
            </a:r>
            <a:r>
              <a:rPr lang="pt-BR" sz="900">
                <a:solidFill>
                  <a:schemeClr val="dk1"/>
                </a:solidFill>
              </a:rPr>
              <a:t> SubSistemaComplexo\ClasseA;</a:t>
            </a:r>
            <a:endParaRPr sz="900">
              <a:solidFill>
                <a:schemeClr val="dk1"/>
              </a:solidFill>
            </a:endParaRPr>
          </a:p>
          <a:p>
            <a:pPr indent="0" lvl="0" marL="0" rtl="0" algn="l">
              <a:spcBef>
                <a:spcPts val="0"/>
              </a:spcBef>
              <a:spcAft>
                <a:spcPts val="0"/>
              </a:spcAft>
              <a:buNone/>
            </a:pPr>
            <a:r>
              <a:rPr b="1" lang="pt-BR" sz="900">
                <a:solidFill>
                  <a:srgbClr val="008800"/>
                </a:solidFill>
              </a:rPr>
              <a:t>use</a:t>
            </a:r>
            <a:r>
              <a:rPr lang="pt-BR" sz="900">
                <a:solidFill>
                  <a:schemeClr val="dk1"/>
                </a:solidFill>
              </a:rPr>
              <a:t> SubSistemaComplexo\ClasseB;</a:t>
            </a:r>
            <a:endParaRPr sz="900">
              <a:solidFill>
                <a:schemeClr val="dk1"/>
              </a:solidFill>
            </a:endParaRPr>
          </a:p>
          <a:p>
            <a:pPr indent="0" lvl="0" marL="0" rtl="0" algn="l">
              <a:spcBef>
                <a:spcPts val="0"/>
              </a:spcBef>
              <a:spcAft>
                <a:spcPts val="0"/>
              </a:spcAft>
              <a:buNone/>
            </a:pPr>
            <a:r>
              <a:rPr b="1" lang="pt-BR" sz="900">
                <a:solidFill>
                  <a:srgbClr val="008800"/>
                </a:solidFill>
              </a:rPr>
              <a:t>use</a:t>
            </a:r>
            <a:r>
              <a:rPr lang="pt-BR" sz="900">
                <a:solidFill>
                  <a:schemeClr val="dk1"/>
                </a:solidFill>
              </a:rPr>
              <a:t> SubSistemaComplexo\ClasseC;</a:t>
            </a:r>
            <a:endParaRPr sz="900">
              <a:solidFill>
                <a:schemeClr val="dk1"/>
              </a:solidFill>
            </a:endParaRPr>
          </a:p>
          <a:p>
            <a:pPr indent="0" lvl="0" marL="0" rtl="0" algn="l">
              <a:spcBef>
                <a:spcPts val="0"/>
              </a:spcBef>
              <a:spcAft>
                <a:spcPts val="0"/>
              </a:spcAft>
              <a:buNone/>
            </a:pPr>
            <a:r>
              <a:t/>
            </a:r>
            <a:endParaRPr sz="900">
              <a:solidFill>
                <a:schemeClr val="dk1"/>
              </a:solidFill>
            </a:endParaRPr>
          </a:p>
          <a:p>
            <a:pPr indent="0" lvl="0" marL="0" rtl="0" algn="l">
              <a:spcBef>
                <a:spcPts val="0"/>
              </a:spcBef>
              <a:spcAft>
                <a:spcPts val="0"/>
              </a:spcAft>
              <a:buNone/>
            </a:pPr>
            <a:r>
              <a:rPr b="1" lang="pt-BR" sz="900">
                <a:solidFill>
                  <a:srgbClr val="008800"/>
                </a:solidFill>
              </a:rPr>
              <a:t>class</a:t>
            </a:r>
            <a:r>
              <a:rPr lang="pt-BR" sz="900">
                <a:solidFill>
                  <a:schemeClr val="dk1"/>
                </a:solidFill>
              </a:rPr>
              <a:t> </a:t>
            </a:r>
            <a:r>
              <a:rPr b="1" lang="pt-BR" sz="900">
                <a:solidFill>
                  <a:srgbClr val="BB0066"/>
                </a:solidFill>
              </a:rPr>
              <a:t>Facade</a:t>
            </a:r>
            <a:r>
              <a:rPr lang="pt-BR" sz="900">
                <a:solidFill>
                  <a:schemeClr val="dk1"/>
                </a:solidFill>
              </a:rPr>
              <a:t> {</a:t>
            </a:r>
            <a:endParaRPr sz="900">
              <a:solidFill>
                <a:schemeClr val="dk1"/>
              </a:solidFill>
            </a:endParaRPr>
          </a:p>
          <a:p>
            <a:pPr indent="0" lvl="0" marL="0" rtl="0" algn="l">
              <a:spcBef>
                <a:spcPts val="0"/>
              </a:spcBef>
              <a:spcAft>
                <a:spcPts val="0"/>
              </a:spcAft>
              <a:buNone/>
            </a:pPr>
            <a:r>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private</a:t>
            </a:r>
            <a:r>
              <a:rPr lang="pt-BR" sz="900">
                <a:solidFill>
                  <a:schemeClr val="dk1"/>
                </a:solidFill>
              </a:rPr>
              <a:t> ClasseA </a:t>
            </a:r>
            <a:r>
              <a:rPr lang="pt-BR" sz="900">
                <a:solidFill>
                  <a:srgbClr val="996633"/>
                </a:solidFill>
              </a:rPr>
              <a:t>$a</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private</a:t>
            </a:r>
            <a:r>
              <a:rPr lang="pt-BR" sz="900">
                <a:solidFill>
                  <a:schemeClr val="dk1"/>
                </a:solidFill>
              </a:rPr>
              <a:t> ClasseB </a:t>
            </a:r>
            <a:r>
              <a:rPr lang="pt-BR" sz="900">
                <a:solidFill>
                  <a:srgbClr val="996633"/>
                </a:solidFill>
              </a:rPr>
              <a:t>$b</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private</a:t>
            </a:r>
            <a:r>
              <a:rPr lang="pt-BR" sz="900">
                <a:solidFill>
                  <a:schemeClr val="dk1"/>
                </a:solidFill>
              </a:rPr>
              <a:t> ClasseC </a:t>
            </a:r>
            <a:r>
              <a:rPr lang="pt-BR" sz="900">
                <a:solidFill>
                  <a:srgbClr val="996633"/>
                </a:solidFill>
              </a:rPr>
              <a:t>$c</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public</a:t>
            </a:r>
            <a:r>
              <a:rPr lang="pt-BR" sz="900">
                <a:solidFill>
                  <a:schemeClr val="dk1"/>
                </a:solidFill>
              </a:rPr>
              <a:t> </a:t>
            </a:r>
            <a:r>
              <a:rPr b="1" lang="pt-BR" sz="900">
                <a:solidFill>
                  <a:srgbClr val="008800"/>
                </a:solidFill>
              </a:rPr>
              <a:t>function</a:t>
            </a:r>
            <a:r>
              <a:rPr lang="pt-BR" sz="900">
                <a:solidFill>
                  <a:schemeClr val="dk1"/>
                </a:solidFill>
              </a:rPr>
              <a:t> </a:t>
            </a:r>
            <a:r>
              <a:rPr b="1" lang="pt-BR" sz="900">
                <a:solidFill>
                  <a:srgbClr val="0066BB"/>
                </a:solidFill>
              </a:rPr>
              <a:t>__construct</a:t>
            </a: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        </a:t>
            </a:r>
            <a:r>
              <a:rPr lang="pt-BR" sz="900">
                <a:solidFill>
                  <a:srgbClr val="996633"/>
                </a:solidFill>
              </a:rPr>
              <a:t>$this</a:t>
            </a:r>
            <a:r>
              <a:rPr lang="pt-BR" sz="900">
                <a:solidFill>
                  <a:srgbClr val="333333"/>
                </a:solidFill>
              </a:rPr>
              <a:t>-&gt;</a:t>
            </a:r>
            <a:r>
              <a:rPr lang="pt-BR" sz="900">
                <a:solidFill>
                  <a:srgbClr val="0000CC"/>
                </a:solidFill>
              </a:rPr>
              <a:t>a</a:t>
            </a:r>
            <a:r>
              <a:rPr lang="pt-BR" sz="900">
                <a:solidFill>
                  <a:schemeClr val="dk1"/>
                </a:solidFill>
              </a:rPr>
              <a:t> </a:t>
            </a:r>
            <a:r>
              <a:rPr lang="pt-BR" sz="900">
                <a:solidFill>
                  <a:srgbClr val="333333"/>
                </a:solidFill>
              </a:rPr>
              <a:t>=</a:t>
            </a:r>
            <a:r>
              <a:rPr lang="pt-BR" sz="900">
                <a:solidFill>
                  <a:schemeClr val="dk1"/>
                </a:solidFill>
              </a:rPr>
              <a:t> </a:t>
            </a:r>
            <a:r>
              <a:rPr b="1" lang="pt-BR" sz="900">
                <a:solidFill>
                  <a:srgbClr val="008800"/>
                </a:solidFill>
              </a:rPr>
              <a:t>new</a:t>
            </a:r>
            <a:r>
              <a:rPr lang="pt-BR" sz="900">
                <a:solidFill>
                  <a:schemeClr val="dk1"/>
                </a:solidFill>
              </a:rPr>
              <a:t> ClasseA();</a:t>
            </a:r>
            <a:endParaRPr sz="900">
              <a:solidFill>
                <a:schemeClr val="dk1"/>
              </a:solidFill>
            </a:endParaRPr>
          </a:p>
          <a:p>
            <a:pPr indent="0" lvl="0" marL="0" rtl="0" algn="l">
              <a:spcBef>
                <a:spcPts val="0"/>
              </a:spcBef>
              <a:spcAft>
                <a:spcPts val="0"/>
              </a:spcAft>
              <a:buNone/>
            </a:pPr>
            <a:r>
              <a:rPr lang="pt-BR" sz="900">
                <a:solidFill>
                  <a:schemeClr val="dk1"/>
                </a:solidFill>
              </a:rPr>
              <a:t>        </a:t>
            </a:r>
            <a:r>
              <a:rPr lang="pt-BR" sz="900">
                <a:solidFill>
                  <a:srgbClr val="996633"/>
                </a:solidFill>
              </a:rPr>
              <a:t>$this</a:t>
            </a:r>
            <a:r>
              <a:rPr lang="pt-BR" sz="900">
                <a:solidFill>
                  <a:srgbClr val="333333"/>
                </a:solidFill>
              </a:rPr>
              <a:t>-&gt;</a:t>
            </a:r>
            <a:r>
              <a:rPr lang="pt-BR" sz="900">
                <a:solidFill>
                  <a:srgbClr val="0000CC"/>
                </a:solidFill>
              </a:rPr>
              <a:t>b</a:t>
            </a:r>
            <a:r>
              <a:rPr lang="pt-BR" sz="900">
                <a:solidFill>
                  <a:schemeClr val="dk1"/>
                </a:solidFill>
              </a:rPr>
              <a:t> </a:t>
            </a:r>
            <a:r>
              <a:rPr lang="pt-BR" sz="900">
                <a:solidFill>
                  <a:srgbClr val="333333"/>
                </a:solidFill>
              </a:rPr>
              <a:t>=</a:t>
            </a:r>
            <a:r>
              <a:rPr lang="pt-BR" sz="900">
                <a:solidFill>
                  <a:schemeClr val="dk1"/>
                </a:solidFill>
              </a:rPr>
              <a:t> </a:t>
            </a:r>
            <a:r>
              <a:rPr b="1" lang="pt-BR" sz="900">
                <a:solidFill>
                  <a:srgbClr val="008800"/>
                </a:solidFill>
              </a:rPr>
              <a:t>new</a:t>
            </a:r>
            <a:r>
              <a:rPr lang="pt-BR" sz="900">
                <a:solidFill>
                  <a:schemeClr val="dk1"/>
                </a:solidFill>
              </a:rPr>
              <a:t> ClasseB();</a:t>
            </a:r>
            <a:endParaRPr sz="900">
              <a:solidFill>
                <a:schemeClr val="dk1"/>
              </a:solidFill>
            </a:endParaRPr>
          </a:p>
          <a:p>
            <a:pPr indent="0" lvl="0" marL="0" rtl="0" algn="l">
              <a:spcBef>
                <a:spcPts val="0"/>
              </a:spcBef>
              <a:spcAft>
                <a:spcPts val="0"/>
              </a:spcAft>
              <a:buNone/>
            </a:pPr>
            <a:r>
              <a:rPr lang="pt-BR" sz="900">
                <a:solidFill>
                  <a:schemeClr val="dk1"/>
                </a:solidFill>
              </a:rPr>
              <a:t>        </a:t>
            </a:r>
            <a:r>
              <a:rPr lang="pt-BR" sz="900">
                <a:solidFill>
                  <a:srgbClr val="996633"/>
                </a:solidFill>
              </a:rPr>
              <a:t>$this</a:t>
            </a:r>
            <a:r>
              <a:rPr lang="pt-BR" sz="900">
                <a:solidFill>
                  <a:srgbClr val="333333"/>
                </a:solidFill>
              </a:rPr>
              <a:t>-&gt;</a:t>
            </a:r>
            <a:r>
              <a:rPr lang="pt-BR" sz="900">
                <a:solidFill>
                  <a:srgbClr val="0000CC"/>
                </a:solidFill>
              </a:rPr>
              <a:t>c</a:t>
            </a:r>
            <a:r>
              <a:rPr lang="pt-BR" sz="900">
                <a:solidFill>
                  <a:schemeClr val="dk1"/>
                </a:solidFill>
              </a:rPr>
              <a:t> </a:t>
            </a:r>
            <a:r>
              <a:rPr lang="pt-BR" sz="900">
                <a:solidFill>
                  <a:srgbClr val="333333"/>
                </a:solidFill>
              </a:rPr>
              <a:t>=</a:t>
            </a:r>
            <a:r>
              <a:rPr lang="pt-BR" sz="900">
                <a:solidFill>
                  <a:schemeClr val="dk1"/>
                </a:solidFill>
              </a:rPr>
              <a:t> </a:t>
            </a:r>
            <a:r>
              <a:rPr b="1" lang="pt-BR" sz="900">
                <a:solidFill>
                  <a:srgbClr val="008800"/>
                </a:solidFill>
              </a:rPr>
              <a:t>new</a:t>
            </a:r>
            <a:r>
              <a:rPr lang="pt-BR" sz="900">
                <a:solidFill>
                  <a:schemeClr val="dk1"/>
                </a:solidFill>
              </a:rPr>
              <a:t> ClasseC();</a:t>
            </a:r>
            <a:endParaRPr sz="900">
              <a:solidFill>
                <a:schemeClr val="dk1"/>
              </a:solidFill>
            </a:endParaRPr>
          </a:p>
          <a:p>
            <a:pPr indent="0" lvl="0" marL="0" rtl="0" algn="l">
              <a:spcBef>
                <a:spcPts val="0"/>
              </a:spcBef>
              <a:spcAft>
                <a:spcPts val="0"/>
              </a:spcAft>
              <a:buNone/>
            </a:pP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public</a:t>
            </a:r>
            <a:r>
              <a:rPr lang="pt-BR" sz="900">
                <a:solidFill>
                  <a:schemeClr val="dk1"/>
                </a:solidFill>
              </a:rPr>
              <a:t> </a:t>
            </a:r>
            <a:r>
              <a:rPr b="1" lang="pt-BR" sz="900">
                <a:solidFill>
                  <a:srgbClr val="008800"/>
                </a:solidFill>
              </a:rPr>
              <a:t>function</a:t>
            </a:r>
            <a:r>
              <a:rPr lang="pt-BR" sz="900">
                <a:solidFill>
                  <a:schemeClr val="dk1"/>
                </a:solidFill>
              </a:rPr>
              <a:t> </a:t>
            </a:r>
            <a:r>
              <a:rPr b="1" lang="pt-BR" sz="900">
                <a:solidFill>
                  <a:srgbClr val="0066BB"/>
                </a:solidFill>
              </a:rPr>
              <a:t>fazerAlgo</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r>
              <a:rPr lang="pt-BR" sz="900">
                <a:solidFill>
                  <a:srgbClr val="996633"/>
                </a:solidFill>
              </a:rPr>
              <a:t>$this</a:t>
            </a:r>
            <a:r>
              <a:rPr lang="pt-BR" sz="900">
                <a:solidFill>
                  <a:srgbClr val="333333"/>
                </a:solidFill>
              </a:rPr>
              <a:t>-&gt;</a:t>
            </a:r>
            <a:r>
              <a:rPr lang="pt-BR" sz="900">
                <a:solidFill>
                  <a:srgbClr val="0000CC"/>
                </a:solidFill>
              </a:rPr>
              <a:t>a</a:t>
            </a:r>
            <a:r>
              <a:rPr lang="pt-BR" sz="900">
                <a:solidFill>
                  <a:srgbClr val="333333"/>
                </a:solidFill>
              </a:rPr>
              <a:t>-&gt;</a:t>
            </a:r>
            <a:r>
              <a:rPr lang="pt-BR" sz="900">
                <a:solidFill>
                  <a:srgbClr val="0000CC"/>
                </a:solidFill>
              </a:rPr>
              <a:t>fazAlgoX</a:t>
            </a:r>
            <a:r>
              <a:rPr lang="pt-BR" sz="900">
                <a:solidFill>
                  <a:schemeClr val="dk1"/>
                </a:solidFill>
              </a:rPr>
              <a:t>(</a:t>
            </a:r>
            <a:r>
              <a:rPr lang="pt-BR" sz="900">
                <a:solidFill>
                  <a:srgbClr val="996633"/>
                </a:solidFill>
              </a:rPr>
              <a:t>$this</a:t>
            </a:r>
            <a:r>
              <a:rPr lang="pt-BR" sz="900">
                <a:solidFill>
                  <a:srgbClr val="333333"/>
                </a:solidFill>
              </a:rPr>
              <a:t>-&gt;</a:t>
            </a:r>
            <a:r>
              <a:rPr lang="pt-BR" sz="900">
                <a:solidFill>
                  <a:srgbClr val="0000CC"/>
                </a:solidFill>
              </a:rPr>
              <a:t>b</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r>
              <a:rPr lang="pt-BR" sz="900">
                <a:solidFill>
                  <a:srgbClr val="996633"/>
                </a:solidFill>
              </a:rPr>
              <a:t>$this</a:t>
            </a:r>
            <a:r>
              <a:rPr lang="pt-BR" sz="900">
                <a:solidFill>
                  <a:srgbClr val="333333"/>
                </a:solidFill>
              </a:rPr>
              <a:t>-&gt;</a:t>
            </a:r>
            <a:r>
              <a:rPr lang="pt-BR" sz="900">
                <a:solidFill>
                  <a:srgbClr val="0000CC"/>
                </a:solidFill>
              </a:rPr>
              <a:t>c</a:t>
            </a:r>
            <a:r>
              <a:rPr lang="pt-BR" sz="900">
                <a:solidFill>
                  <a:srgbClr val="333333"/>
                </a:solidFill>
              </a:rPr>
              <a:t>-&gt;</a:t>
            </a:r>
            <a:r>
              <a:rPr lang="pt-BR" sz="900">
                <a:solidFill>
                  <a:srgbClr val="0000CC"/>
                </a:solidFill>
              </a:rPr>
              <a:t>setX</a:t>
            </a:r>
            <a:r>
              <a:rPr lang="pt-BR" sz="900">
                <a:solidFill>
                  <a:schemeClr val="dk1"/>
                </a:solidFill>
              </a:rPr>
              <a:t>(</a:t>
            </a:r>
            <a:r>
              <a:rPr lang="pt-BR" sz="900">
                <a:solidFill>
                  <a:srgbClr val="996633"/>
                </a:solidFill>
              </a:rPr>
              <a:t>$this</a:t>
            </a:r>
            <a:r>
              <a:rPr lang="pt-BR" sz="900">
                <a:solidFill>
                  <a:srgbClr val="333333"/>
                </a:solidFill>
              </a:rPr>
              <a:t>-&gt;</a:t>
            </a:r>
            <a:r>
              <a:rPr lang="pt-BR" sz="900">
                <a:solidFill>
                  <a:srgbClr val="0000CC"/>
                </a:solidFill>
              </a:rPr>
              <a:t>a</a:t>
            </a:r>
            <a:r>
              <a:rPr lang="pt-BR" sz="900">
                <a:solidFill>
                  <a:srgbClr val="333333"/>
                </a:solidFill>
              </a:rPr>
              <a:t>-&gt;</a:t>
            </a:r>
            <a:r>
              <a:rPr lang="pt-BR" sz="900">
                <a:solidFill>
                  <a:srgbClr val="0000CC"/>
                </a:solidFill>
              </a:rPr>
              <a:t>getX</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echo</a:t>
            </a:r>
            <a:r>
              <a:rPr lang="pt-BR" sz="900">
                <a:solidFill>
                  <a:schemeClr val="dk1"/>
                </a:solidFill>
              </a:rPr>
              <a:t> </a:t>
            </a:r>
            <a:r>
              <a:rPr lang="pt-BR" sz="900">
                <a:solidFill>
                  <a:srgbClr val="996633"/>
                </a:solidFill>
              </a:rPr>
              <a:t>$this</a:t>
            </a:r>
            <a:r>
              <a:rPr lang="pt-BR" sz="900">
                <a:solidFill>
                  <a:srgbClr val="333333"/>
                </a:solidFill>
              </a:rPr>
              <a:t>-&gt;</a:t>
            </a:r>
            <a:r>
              <a:rPr lang="pt-BR" sz="900">
                <a:solidFill>
                  <a:srgbClr val="0000CC"/>
                </a:solidFill>
              </a:rPr>
              <a:t>c</a:t>
            </a:r>
            <a:r>
              <a:rPr lang="pt-BR" sz="900">
                <a:solidFill>
                  <a:srgbClr val="333333"/>
                </a:solidFill>
              </a:rPr>
              <a:t>-&gt;</a:t>
            </a:r>
            <a:r>
              <a:rPr lang="pt-BR" sz="900">
                <a:solidFill>
                  <a:srgbClr val="0000CC"/>
                </a:solidFill>
              </a:rPr>
              <a:t>getY</a:t>
            </a: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    }</a:t>
            </a:r>
            <a:endParaRPr sz="900">
              <a:solidFill>
                <a:schemeClr val="dk1"/>
              </a:solidFill>
            </a:endParaRPr>
          </a:p>
          <a:p>
            <a:pPr indent="0" lvl="0" marL="0" rtl="0" algn="l">
              <a:spcBef>
                <a:spcPts val="0"/>
              </a:spcBef>
              <a:spcAft>
                <a:spcPts val="0"/>
              </a:spcAft>
              <a:buNone/>
            </a:pPr>
            <a:r>
              <a:t/>
            </a:r>
            <a:endParaRPr sz="900">
              <a:solidFill>
                <a:schemeClr val="dk1"/>
              </a:solidFill>
            </a:endParaRPr>
          </a:p>
          <a:p>
            <a:pPr indent="0" lvl="0" marL="0" rtl="0" algn="l">
              <a:spcBef>
                <a:spcPts val="0"/>
              </a:spcBef>
              <a:spcAft>
                <a:spcPts val="0"/>
              </a:spcAft>
              <a:buNone/>
            </a:pPr>
            <a:r>
              <a:rPr lang="pt-BR" sz="900">
                <a:solidFill>
                  <a:schemeClr val="dk1"/>
                </a:solidFill>
              </a:rPr>
              <a:t>}</a:t>
            </a:r>
            <a:endParaRPr sz="900">
              <a:solidFill>
                <a:schemeClr val="dk1"/>
              </a:solidFill>
            </a:endParaRPr>
          </a:p>
          <a:p>
            <a:pPr indent="0" lvl="0" marL="0" rtl="0" algn="l">
              <a:spcBef>
                <a:spcPts val="0"/>
              </a:spcBef>
              <a:spcAft>
                <a:spcPts val="0"/>
              </a:spcAft>
              <a:buNone/>
            </a:pPr>
            <a:r>
              <a:t/>
            </a:r>
            <a:endParaRPr sz="900">
              <a:solidFill>
                <a:schemeClr val="dk1"/>
              </a:solidFill>
            </a:endParaRPr>
          </a:p>
          <a:p>
            <a:pPr indent="0" lvl="0" marL="0" rtl="0" algn="l">
              <a:spcBef>
                <a:spcPts val="0"/>
              </a:spcBef>
              <a:spcAft>
                <a:spcPts val="0"/>
              </a:spcAft>
              <a:buNone/>
            </a:pPr>
            <a:r>
              <a:rPr lang="pt-BR" sz="900">
                <a:solidFill>
                  <a:srgbClr val="996633"/>
                </a:solidFill>
              </a:rPr>
              <a:t>$facade</a:t>
            </a:r>
            <a:r>
              <a:rPr lang="pt-BR" sz="900">
                <a:solidFill>
                  <a:schemeClr val="dk1"/>
                </a:solidFill>
              </a:rPr>
              <a:t> </a:t>
            </a:r>
            <a:r>
              <a:rPr lang="pt-BR" sz="900">
                <a:solidFill>
                  <a:srgbClr val="333333"/>
                </a:solidFill>
              </a:rPr>
              <a:t>=</a:t>
            </a:r>
            <a:r>
              <a:rPr lang="pt-BR" sz="900">
                <a:solidFill>
                  <a:schemeClr val="dk1"/>
                </a:solidFill>
              </a:rPr>
              <a:t> </a:t>
            </a:r>
            <a:r>
              <a:rPr b="1" lang="pt-BR" sz="900">
                <a:solidFill>
                  <a:srgbClr val="008800"/>
                </a:solidFill>
              </a:rPr>
              <a:t>new</a:t>
            </a:r>
            <a:r>
              <a:rPr lang="pt-BR" sz="900">
                <a:solidFill>
                  <a:schemeClr val="dk1"/>
                </a:solidFill>
              </a:rPr>
              <a:t> Facade();</a:t>
            </a:r>
            <a:endParaRPr sz="900">
              <a:solidFill>
                <a:schemeClr val="dk1"/>
              </a:solidFill>
            </a:endParaRPr>
          </a:p>
          <a:p>
            <a:pPr indent="0" lvl="0" marL="0" rtl="0" algn="l">
              <a:lnSpc>
                <a:spcPct val="125000"/>
              </a:lnSpc>
              <a:spcBef>
                <a:spcPts val="0"/>
              </a:spcBef>
              <a:spcAft>
                <a:spcPts val="0"/>
              </a:spcAft>
              <a:buNone/>
            </a:pPr>
            <a:r>
              <a:rPr lang="pt-BR" sz="900">
                <a:solidFill>
                  <a:srgbClr val="996633"/>
                </a:solidFill>
              </a:rPr>
              <a:t>$facade</a:t>
            </a:r>
            <a:r>
              <a:rPr lang="pt-BR" sz="900">
                <a:solidFill>
                  <a:srgbClr val="333333"/>
                </a:solidFill>
              </a:rPr>
              <a:t>-&gt;</a:t>
            </a:r>
            <a:r>
              <a:rPr lang="pt-BR" sz="900">
                <a:solidFill>
                  <a:srgbClr val="0000CC"/>
                </a:solidFill>
              </a:rPr>
              <a:t>fazerAlgo</a:t>
            </a:r>
            <a:r>
              <a:rPr lang="pt-BR" sz="900">
                <a:solidFill>
                  <a:schemeClr val="dk1"/>
                </a:solidFill>
              </a:rPr>
              <a:t>();</a:t>
            </a:r>
            <a:endParaRPr sz="900">
              <a:solidFill>
                <a:schemeClr val="dk1"/>
              </a:solidFill>
            </a:endParaRPr>
          </a:p>
        </p:txBody>
      </p:sp>
      <p:pic>
        <p:nvPicPr>
          <p:cNvPr id="4266" name="Google Shape;4266;p535"/>
          <p:cNvPicPr preferRelativeResize="0"/>
          <p:nvPr/>
        </p:nvPicPr>
        <p:blipFill>
          <a:blip r:embed="rId3">
            <a:alphaModFix/>
          </a:blip>
          <a:stretch>
            <a:fillRect/>
          </a:stretch>
        </p:blipFill>
        <p:spPr>
          <a:xfrm>
            <a:off x="5117550" y="1550000"/>
            <a:ext cx="3714750" cy="2724150"/>
          </a:xfrm>
          <a:prstGeom prst="rect">
            <a:avLst/>
          </a:prstGeom>
          <a:noFill/>
          <a:ln>
            <a:noFill/>
          </a:ln>
        </p:spPr>
      </p:pic>
    </p:spTree>
  </p:cSld>
  <p:clrMapOvr>
    <a:masterClrMapping/>
  </p:clrMapOvr>
</p:sld>
</file>

<file path=ppt/slides/slide5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0" name="Shape 4270"/>
        <p:cNvGrpSpPr/>
        <p:nvPr/>
      </p:nvGrpSpPr>
      <p:grpSpPr>
        <a:xfrm>
          <a:off x="0" y="0"/>
          <a:ext cx="0" cy="0"/>
          <a:chOff x="0" y="0"/>
          <a:chExt cx="0" cy="0"/>
        </a:xfrm>
      </p:grpSpPr>
      <p:sp>
        <p:nvSpPr>
          <p:cNvPr id="4271" name="Google Shape;4271;p53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Facade (exemplo - parte 1)</a:t>
            </a:r>
            <a:endParaRPr/>
          </a:p>
        </p:txBody>
      </p:sp>
      <p:sp>
        <p:nvSpPr>
          <p:cNvPr id="4272" name="Google Shape;4272;p536"/>
          <p:cNvSpPr txBox="1"/>
          <p:nvPr/>
        </p:nvSpPr>
        <p:spPr>
          <a:xfrm>
            <a:off x="311700" y="1073525"/>
            <a:ext cx="4751100" cy="39939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pt-BR" sz="900">
                <a:solidFill>
                  <a:srgbClr val="557799"/>
                </a:solidFill>
              </a:rPr>
              <a:t>&lt;?php</a:t>
            </a:r>
            <a:endParaRPr sz="900">
              <a:solidFill>
                <a:schemeClr val="dk1"/>
              </a:solidFill>
            </a:endParaRPr>
          </a:p>
          <a:p>
            <a:pPr indent="0" lvl="0" marL="0" rtl="0" algn="l">
              <a:spcBef>
                <a:spcPts val="0"/>
              </a:spcBef>
              <a:spcAft>
                <a:spcPts val="0"/>
              </a:spcAft>
              <a:buNone/>
            </a:pPr>
            <a:r>
              <a:rPr b="1" lang="pt-BR" sz="900">
                <a:solidFill>
                  <a:srgbClr val="008800"/>
                </a:solidFill>
              </a:rPr>
              <a:t>namespace</a:t>
            </a:r>
            <a:r>
              <a:rPr lang="pt-BR" sz="900">
                <a:solidFill>
                  <a:schemeClr val="dk1"/>
                </a:solidFill>
              </a:rPr>
              <a:t> Singleton;</a:t>
            </a:r>
            <a:endParaRPr sz="900">
              <a:solidFill>
                <a:schemeClr val="dk1"/>
              </a:solidFill>
            </a:endParaRPr>
          </a:p>
          <a:p>
            <a:pPr indent="0" lvl="0" marL="0" rtl="0" algn="l">
              <a:lnSpc>
                <a:spcPct val="125000"/>
              </a:lnSpc>
              <a:spcBef>
                <a:spcPts val="0"/>
              </a:spcBef>
              <a:spcAft>
                <a:spcPts val="0"/>
              </a:spcAft>
              <a:buNone/>
            </a:pPr>
            <a:r>
              <a:rPr b="1" lang="pt-BR" sz="900">
                <a:solidFill>
                  <a:srgbClr val="008800"/>
                </a:solidFill>
              </a:rPr>
              <a:t>class</a:t>
            </a:r>
            <a:r>
              <a:rPr lang="pt-BR" sz="900">
                <a:solidFill>
                  <a:schemeClr val="dk1"/>
                </a:solidFill>
              </a:rPr>
              <a:t> </a:t>
            </a:r>
            <a:r>
              <a:rPr b="1" lang="pt-BR" sz="900">
                <a:solidFill>
                  <a:srgbClr val="BB0066"/>
                </a:solidFill>
              </a:rPr>
              <a:t>Configuracao</a:t>
            </a:r>
            <a:r>
              <a:rPr lang="pt-BR" sz="900">
                <a:solidFill>
                  <a:schemeClr val="dk1"/>
                </a:solidFill>
              </a:rPr>
              <a:t> {</a:t>
            </a:r>
            <a:r>
              <a:rPr b="1" lang="pt-BR" sz="900">
                <a:solidFill>
                  <a:srgbClr val="666666"/>
                </a:solidFill>
              </a:rPr>
              <a:t>//mesmo código usado no exemplo do singleton</a:t>
            </a:r>
            <a:endParaRPr b="1" sz="900">
              <a:solidFill>
                <a:srgbClr val="666666"/>
              </a:solidFill>
            </a:endParaRPr>
          </a:p>
          <a:p>
            <a:pPr indent="0" lvl="0" marL="0" rtl="0" algn="l">
              <a:lnSpc>
                <a:spcPct val="125000"/>
              </a:lnSpc>
              <a:spcBef>
                <a:spcPts val="0"/>
              </a:spcBef>
              <a:spcAft>
                <a:spcPts val="0"/>
              </a:spcAft>
              <a:buNone/>
            </a:pPr>
            <a:r>
              <a:rPr lang="pt-BR" sz="900">
                <a:solidFill>
                  <a:schemeClr val="dk1"/>
                </a:solidFill>
              </a:rPr>
              <a:t>}</a:t>
            </a:r>
            <a:endParaRPr sz="900">
              <a:solidFill>
                <a:schemeClr val="dk1"/>
              </a:solidFill>
            </a:endParaRPr>
          </a:p>
          <a:p>
            <a:pPr indent="0" lvl="0" marL="0" rtl="0" algn="l">
              <a:lnSpc>
                <a:spcPct val="125000"/>
              </a:lnSpc>
              <a:spcBef>
                <a:spcPts val="0"/>
              </a:spcBef>
              <a:spcAft>
                <a:spcPts val="0"/>
              </a:spcAft>
              <a:buNone/>
            </a:pPr>
            <a:r>
              <a:rPr b="1" lang="pt-BR" sz="900">
                <a:solidFill>
                  <a:srgbClr val="008800"/>
                </a:solidFill>
              </a:rPr>
              <a:t>class</a:t>
            </a:r>
            <a:r>
              <a:rPr lang="pt-BR" sz="900">
                <a:solidFill>
                  <a:schemeClr val="dk1"/>
                </a:solidFill>
              </a:rPr>
              <a:t> </a:t>
            </a:r>
            <a:r>
              <a:rPr b="1" lang="pt-BR" sz="900">
                <a:solidFill>
                  <a:srgbClr val="BB0066"/>
                </a:solidFill>
              </a:rPr>
              <a:t>Conexao</a:t>
            </a:r>
            <a:r>
              <a:rPr lang="pt-BR" sz="900">
                <a:solidFill>
                  <a:schemeClr val="dk1"/>
                </a:solidFill>
              </a:rPr>
              <a:t> {</a:t>
            </a:r>
            <a:r>
              <a:rPr b="1" lang="pt-BR" sz="900">
                <a:solidFill>
                  <a:srgbClr val="666666"/>
                </a:solidFill>
              </a:rPr>
              <a:t>//mesmo código usado no exemplo do singleton</a:t>
            </a:r>
            <a:endParaRPr b="1" sz="900">
              <a:solidFill>
                <a:srgbClr val="666666"/>
              </a:solidFill>
            </a:endParaRPr>
          </a:p>
          <a:p>
            <a:pPr indent="0" lvl="0" marL="0" rtl="0" algn="l">
              <a:lnSpc>
                <a:spcPct val="125000"/>
              </a:lnSpc>
              <a:spcBef>
                <a:spcPts val="0"/>
              </a:spcBef>
              <a:spcAft>
                <a:spcPts val="0"/>
              </a:spcAft>
              <a:buNone/>
            </a:pPr>
            <a:r>
              <a:rPr lang="pt-BR" sz="900">
                <a:solidFill>
                  <a:schemeClr val="dk1"/>
                </a:solidFill>
              </a:rPr>
              <a:t>}</a:t>
            </a:r>
            <a:endParaRPr sz="900">
              <a:solidFill>
                <a:schemeClr val="dk1"/>
              </a:solidFill>
            </a:endParaRPr>
          </a:p>
          <a:p>
            <a:pPr indent="0" lvl="0" marL="0" rtl="0" algn="l">
              <a:lnSpc>
                <a:spcPct val="125000"/>
              </a:lnSpc>
              <a:spcBef>
                <a:spcPts val="0"/>
              </a:spcBef>
              <a:spcAft>
                <a:spcPts val="0"/>
              </a:spcAft>
              <a:buNone/>
            </a:pPr>
            <a:r>
              <a:t/>
            </a:r>
            <a:endParaRPr sz="900">
              <a:solidFill>
                <a:schemeClr val="dk1"/>
              </a:solidFill>
            </a:endParaRPr>
          </a:p>
          <a:p>
            <a:pPr indent="0" lvl="0" marL="0" rtl="0" algn="l">
              <a:lnSpc>
                <a:spcPct val="125000"/>
              </a:lnSpc>
              <a:spcBef>
                <a:spcPts val="0"/>
              </a:spcBef>
              <a:spcAft>
                <a:spcPts val="0"/>
              </a:spcAft>
              <a:buNone/>
            </a:pPr>
            <a:r>
              <a:rPr b="1" lang="pt-BR" sz="900">
                <a:solidFill>
                  <a:srgbClr val="008800"/>
                </a:solidFill>
              </a:rPr>
              <a:t>namespace</a:t>
            </a:r>
            <a:r>
              <a:rPr lang="pt-BR" sz="900">
                <a:solidFill>
                  <a:schemeClr val="dk1"/>
                </a:solidFill>
              </a:rPr>
              <a:t> BackEndLivraria;</a:t>
            </a:r>
            <a:endParaRPr sz="900">
              <a:solidFill>
                <a:schemeClr val="dk1"/>
              </a:solidFill>
            </a:endParaRPr>
          </a:p>
          <a:p>
            <a:pPr indent="0" lvl="0" marL="0" rtl="0" algn="l">
              <a:lnSpc>
                <a:spcPct val="125000"/>
              </a:lnSpc>
              <a:spcBef>
                <a:spcPts val="0"/>
              </a:spcBef>
              <a:spcAft>
                <a:spcPts val="0"/>
              </a:spcAft>
              <a:buNone/>
            </a:pPr>
            <a:r>
              <a:rPr b="1" lang="pt-BR" sz="900">
                <a:solidFill>
                  <a:srgbClr val="008800"/>
                </a:solidFill>
              </a:rPr>
              <a:t>class</a:t>
            </a:r>
            <a:r>
              <a:rPr lang="pt-BR" sz="900">
                <a:solidFill>
                  <a:schemeClr val="dk1"/>
                </a:solidFill>
              </a:rPr>
              <a:t> </a:t>
            </a:r>
            <a:r>
              <a:rPr b="1" lang="pt-BR" sz="900">
                <a:solidFill>
                  <a:srgbClr val="BB0066"/>
                </a:solidFill>
              </a:rPr>
              <a:t>PedidoDao</a:t>
            </a:r>
            <a:r>
              <a:rPr lang="pt-BR" sz="900">
                <a:solidFill>
                  <a:schemeClr val="dk1"/>
                </a:solidFill>
              </a:rPr>
              <a:t> {</a:t>
            </a:r>
            <a:endParaRPr sz="900">
              <a:solidFill>
                <a:schemeClr val="dk1"/>
              </a:solidFill>
            </a:endParaRPr>
          </a:p>
          <a:p>
            <a:pPr indent="0" lvl="0" marL="0" rtl="0" algn="l">
              <a:lnSpc>
                <a:spcPct val="125000"/>
              </a:lnSpc>
              <a:spcBef>
                <a:spcPts val="0"/>
              </a:spcBef>
              <a:spcAft>
                <a:spcPts val="0"/>
              </a:spcAft>
              <a:buNone/>
            </a:pPr>
            <a:r>
              <a:rPr lang="pt-BR" sz="900">
                <a:solidFill>
                  <a:schemeClr val="dk1"/>
                </a:solidFill>
              </a:rPr>
              <a:t>    </a:t>
            </a:r>
            <a:r>
              <a:rPr b="1" lang="pt-BR" sz="900">
                <a:solidFill>
                  <a:srgbClr val="008800"/>
                </a:solidFill>
              </a:rPr>
              <a:t>private</a:t>
            </a:r>
            <a:r>
              <a:rPr lang="pt-BR" sz="900">
                <a:solidFill>
                  <a:schemeClr val="dk1"/>
                </a:solidFill>
              </a:rPr>
              <a:t> \PDO </a:t>
            </a:r>
            <a:r>
              <a:rPr lang="pt-BR" sz="900">
                <a:solidFill>
                  <a:srgbClr val="996633"/>
                </a:solidFill>
              </a:rPr>
              <a:t>$pdo</a:t>
            </a:r>
            <a:r>
              <a:rPr lang="pt-BR" sz="900">
                <a:solidFill>
                  <a:schemeClr val="dk1"/>
                </a:solidFill>
              </a:rPr>
              <a:t>;</a:t>
            </a:r>
            <a:endParaRPr sz="900">
              <a:solidFill>
                <a:schemeClr val="dk1"/>
              </a:solidFill>
            </a:endParaRPr>
          </a:p>
          <a:p>
            <a:pPr indent="0" lvl="0" marL="0" rtl="0" algn="l">
              <a:lnSpc>
                <a:spcPct val="125000"/>
              </a:lnSpc>
              <a:spcBef>
                <a:spcPts val="0"/>
              </a:spcBef>
              <a:spcAft>
                <a:spcPts val="0"/>
              </a:spcAft>
              <a:buNone/>
            </a:pPr>
            <a:r>
              <a:rPr lang="pt-BR" sz="900">
                <a:solidFill>
                  <a:schemeClr val="dk1"/>
                </a:solidFill>
              </a:rPr>
              <a:t>    </a:t>
            </a:r>
            <a:r>
              <a:rPr b="1" lang="pt-BR" sz="900">
                <a:solidFill>
                  <a:srgbClr val="008800"/>
                </a:solidFill>
              </a:rPr>
              <a:t>public</a:t>
            </a:r>
            <a:r>
              <a:rPr lang="pt-BR" sz="900">
                <a:solidFill>
                  <a:schemeClr val="dk1"/>
                </a:solidFill>
              </a:rPr>
              <a:t> </a:t>
            </a:r>
            <a:r>
              <a:rPr b="1" lang="pt-BR" sz="900">
                <a:solidFill>
                  <a:srgbClr val="008800"/>
                </a:solidFill>
              </a:rPr>
              <a:t>function</a:t>
            </a:r>
            <a:r>
              <a:rPr lang="pt-BR" sz="900">
                <a:solidFill>
                  <a:schemeClr val="dk1"/>
                </a:solidFill>
              </a:rPr>
              <a:t> </a:t>
            </a:r>
            <a:r>
              <a:rPr b="1" lang="pt-BR" sz="900">
                <a:solidFill>
                  <a:srgbClr val="0066BB"/>
                </a:solidFill>
              </a:rPr>
              <a:t>__construct</a:t>
            </a:r>
            <a:r>
              <a:rPr lang="pt-BR" sz="900">
                <a:solidFill>
                  <a:schemeClr val="dk1"/>
                </a:solidFill>
              </a:rPr>
              <a:t>(\PDO </a:t>
            </a:r>
            <a:r>
              <a:rPr lang="pt-BR" sz="900">
                <a:solidFill>
                  <a:srgbClr val="996633"/>
                </a:solidFill>
              </a:rPr>
              <a:t>$pdo</a:t>
            </a:r>
            <a:r>
              <a:rPr lang="pt-BR" sz="900">
                <a:solidFill>
                  <a:schemeClr val="dk1"/>
                </a:solidFill>
              </a:rPr>
              <a:t>) {</a:t>
            </a:r>
            <a:r>
              <a:rPr lang="pt-BR" sz="900">
                <a:solidFill>
                  <a:srgbClr val="996633"/>
                </a:solidFill>
              </a:rPr>
              <a:t>$this</a:t>
            </a:r>
            <a:r>
              <a:rPr lang="pt-BR" sz="900">
                <a:solidFill>
                  <a:srgbClr val="333333"/>
                </a:solidFill>
              </a:rPr>
              <a:t>-&gt;</a:t>
            </a:r>
            <a:r>
              <a:rPr lang="pt-BR" sz="900">
                <a:solidFill>
                  <a:srgbClr val="0000CC"/>
                </a:solidFill>
              </a:rPr>
              <a:t>pdo</a:t>
            </a:r>
            <a:r>
              <a:rPr lang="pt-BR" sz="900">
                <a:solidFill>
                  <a:schemeClr val="dk1"/>
                </a:solidFill>
              </a:rPr>
              <a:t> </a:t>
            </a:r>
            <a:r>
              <a:rPr lang="pt-BR" sz="900">
                <a:solidFill>
                  <a:srgbClr val="333333"/>
                </a:solidFill>
              </a:rPr>
              <a:t>=</a:t>
            </a:r>
            <a:r>
              <a:rPr lang="pt-BR" sz="900">
                <a:solidFill>
                  <a:schemeClr val="dk1"/>
                </a:solidFill>
              </a:rPr>
              <a:t> </a:t>
            </a:r>
            <a:r>
              <a:rPr lang="pt-BR" sz="900">
                <a:solidFill>
                  <a:srgbClr val="996633"/>
                </a:solidFill>
              </a:rPr>
              <a:t>$pdo</a:t>
            </a:r>
            <a:r>
              <a:rPr lang="pt-BR" sz="900">
                <a:solidFill>
                  <a:schemeClr val="dk1"/>
                </a:solidFill>
              </a:rPr>
              <a:t>;}</a:t>
            </a:r>
            <a:endParaRPr sz="900">
              <a:solidFill>
                <a:schemeClr val="dk1"/>
              </a:solidFill>
            </a:endParaRPr>
          </a:p>
          <a:p>
            <a:pPr indent="0" lvl="0" marL="0" rtl="0" algn="l">
              <a:lnSpc>
                <a:spcPct val="125000"/>
              </a:lnSpc>
              <a:spcBef>
                <a:spcPts val="0"/>
              </a:spcBef>
              <a:spcAft>
                <a:spcPts val="0"/>
              </a:spcAft>
              <a:buNone/>
            </a:pPr>
            <a:r>
              <a:rPr lang="pt-BR" sz="900">
                <a:solidFill>
                  <a:schemeClr val="dk1"/>
                </a:solidFill>
              </a:rPr>
              <a:t>    </a:t>
            </a:r>
            <a:r>
              <a:rPr b="1" lang="pt-BR" sz="900">
                <a:solidFill>
                  <a:srgbClr val="008800"/>
                </a:solidFill>
              </a:rPr>
              <a:t>public</a:t>
            </a:r>
            <a:r>
              <a:rPr lang="pt-BR" sz="900">
                <a:solidFill>
                  <a:schemeClr val="dk1"/>
                </a:solidFill>
              </a:rPr>
              <a:t> </a:t>
            </a:r>
            <a:r>
              <a:rPr b="1" lang="pt-BR" sz="900">
                <a:solidFill>
                  <a:srgbClr val="008800"/>
                </a:solidFill>
              </a:rPr>
              <a:t>function</a:t>
            </a:r>
            <a:r>
              <a:rPr lang="pt-BR" sz="900">
                <a:solidFill>
                  <a:schemeClr val="dk1"/>
                </a:solidFill>
              </a:rPr>
              <a:t> </a:t>
            </a:r>
            <a:r>
              <a:rPr b="1" lang="pt-BR" sz="900">
                <a:solidFill>
                  <a:srgbClr val="0066BB"/>
                </a:solidFill>
              </a:rPr>
              <a:t>recuperarPorIsbn</a:t>
            </a:r>
            <a:r>
              <a:rPr lang="pt-BR" sz="900">
                <a:solidFill>
                  <a:schemeClr val="dk1"/>
                </a:solidFill>
              </a:rPr>
              <a:t>(string </a:t>
            </a:r>
            <a:r>
              <a:rPr lang="pt-BR" sz="900">
                <a:solidFill>
                  <a:srgbClr val="996633"/>
                </a:solidFill>
              </a:rPr>
              <a:t>$isbn</a:t>
            </a:r>
            <a:r>
              <a:rPr lang="pt-BR" sz="900">
                <a:solidFill>
                  <a:schemeClr val="dk1"/>
                </a:solidFill>
              </a:rPr>
              <a:t>) {</a:t>
            </a:r>
            <a:endParaRPr sz="900">
              <a:solidFill>
                <a:schemeClr val="dk1"/>
              </a:solidFill>
            </a:endParaRPr>
          </a:p>
          <a:p>
            <a:pPr indent="0" lvl="0" marL="0" rtl="0" algn="l">
              <a:lnSpc>
                <a:spcPct val="125000"/>
              </a:lnSpc>
              <a:spcBef>
                <a:spcPts val="0"/>
              </a:spcBef>
              <a:spcAft>
                <a:spcPts val="0"/>
              </a:spcAft>
              <a:buNone/>
            </a:pPr>
            <a:r>
              <a:rPr lang="pt-BR" sz="900">
                <a:solidFill>
                  <a:schemeClr val="dk1"/>
                </a:solidFill>
              </a:rPr>
              <a:t>        </a:t>
            </a:r>
            <a:r>
              <a:rPr lang="pt-BR" sz="900">
                <a:solidFill>
                  <a:srgbClr val="996633"/>
                </a:solidFill>
              </a:rPr>
              <a:t>$statement</a:t>
            </a:r>
            <a:r>
              <a:rPr lang="pt-BR" sz="900">
                <a:solidFill>
                  <a:schemeClr val="dk1"/>
                </a:solidFill>
              </a:rPr>
              <a:t> </a:t>
            </a:r>
            <a:r>
              <a:rPr lang="pt-BR" sz="900">
                <a:solidFill>
                  <a:srgbClr val="333333"/>
                </a:solidFill>
              </a:rPr>
              <a:t>=</a:t>
            </a:r>
            <a:r>
              <a:rPr lang="pt-BR" sz="900">
                <a:solidFill>
                  <a:schemeClr val="dk1"/>
                </a:solidFill>
              </a:rPr>
              <a:t> </a:t>
            </a:r>
            <a:r>
              <a:rPr lang="pt-BR" sz="900">
                <a:solidFill>
                  <a:srgbClr val="996633"/>
                </a:solidFill>
              </a:rPr>
              <a:t>$this</a:t>
            </a:r>
            <a:r>
              <a:rPr lang="pt-BR" sz="900">
                <a:solidFill>
                  <a:srgbClr val="333333"/>
                </a:solidFill>
              </a:rPr>
              <a:t>-&gt;</a:t>
            </a:r>
            <a:r>
              <a:rPr lang="pt-BR" sz="900">
                <a:solidFill>
                  <a:srgbClr val="0000CC"/>
                </a:solidFill>
              </a:rPr>
              <a:t>pdo</a:t>
            </a:r>
            <a:r>
              <a:rPr lang="pt-BR" sz="900">
                <a:solidFill>
                  <a:srgbClr val="333333"/>
                </a:solidFill>
              </a:rPr>
              <a:t>-&gt;</a:t>
            </a:r>
            <a:r>
              <a:rPr lang="pt-BR" sz="900">
                <a:solidFill>
                  <a:srgbClr val="0000CC"/>
                </a:solidFill>
              </a:rPr>
              <a:t>prepare</a:t>
            </a:r>
            <a:r>
              <a:rPr lang="pt-BR" sz="900">
                <a:solidFill>
                  <a:schemeClr val="dk1"/>
                </a:solidFill>
              </a:rPr>
              <a:t>(</a:t>
            </a:r>
            <a:r>
              <a:rPr lang="pt-BR" sz="900">
                <a:solidFill>
                  <a:schemeClr val="dk1"/>
                </a:solidFill>
                <a:highlight>
                  <a:srgbClr val="FFF0F0"/>
                </a:highlight>
              </a:rPr>
              <a:t>&lt;&lt;&lt;SQL</a:t>
            </a:r>
            <a:endParaRPr sz="900">
              <a:solidFill>
                <a:schemeClr val="dk1"/>
              </a:solidFill>
              <a:highlight>
                <a:srgbClr val="FFF0F0"/>
              </a:highlight>
            </a:endParaRPr>
          </a:p>
          <a:p>
            <a:pPr indent="0" lvl="0" marL="0" rtl="0" algn="l">
              <a:lnSpc>
                <a:spcPct val="125000"/>
              </a:lnSpc>
              <a:spcBef>
                <a:spcPts val="0"/>
              </a:spcBef>
              <a:spcAft>
                <a:spcPts val="0"/>
              </a:spcAft>
              <a:buNone/>
            </a:pPr>
            <a:r>
              <a:rPr lang="pt-BR" sz="900">
                <a:solidFill>
                  <a:schemeClr val="dk1"/>
                </a:solidFill>
                <a:highlight>
                  <a:srgbClr val="FFF0F0"/>
                </a:highlight>
              </a:rPr>
              <a:t>                SELECT p.data, i.quantidade </a:t>
            </a:r>
            <a:endParaRPr sz="900">
              <a:solidFill>
                <a:schemeClr val="dk1"/>
              </a:solidFill>
              <a:highlight>
                <a:srgbClr val="FFF0F0"/>
              </a:highlight>
            </a:endParaRPr>
          </a:p>
          <a:p>
            <a:pPr indent="0" lvl="0" marL="0" rtl="0" algn="l">
              <a:lnSpc>
                <a:spcPct val="125000"/>
              </a:lnSpc>
              <a:spcBef>
                <a:spcPts val="0"/>
              </a:spcBef>
              <a:spcAft>
                <a:spcPts val="0"/>
              </a:spcAft>
              <a:buNone/>
            </a:pPr>
            <a:r>
              <a:rPr lang="pt-BR" sz="900">
                <a:solidFill>
                  <a:schemeClr val="dk1"/>
                </a:solidFill>
                <a:highlight>
                  <a:srgbClr val="FFF0F0"/>
                </a:highlight>
              </a:rPr>
              <a:t>                FROM pedido p</a:t>
            </a:r>
            <a:endParaRPr sz="900">
              <a:solidFill>
                <a:schemeClr val="dk1"/>
              </a:solidFill>
              <a:highlight>
                <a:srgbClr val="FFF0F0"/>
              </a:highlight>
            </a:endParaRPr>
          </a:p>
          <a:p>
            <a:pPr indent="0" lvl="0" marL="0" rtl="0" algn="l">
              <a:lnSpc>
                <a:spcPct val="125000"/>
              </a:lnSpc>
              <a:spcBef>
                <a:spcPts val="0"/>
              </a:spcBef>
              <a:spcAft>
                <a:spcPts val="0"/>
              </a:spcAft>
              <a:buNone/>
            </a:pPr>
            <a:r>
              <a:rPr lang="pt-BR" sz="900">
                <a:solidFill>
                  <a:schemeClr val="dk1"/>
                </a:solidFill>
                <a:highlight>
                  <a:srgbClr val="FFF0F0"/>
                </a:highlight>
              </a:rPr>
              <a:t>                INNER JOIN item_pedido i ON p.id = i.pedido_id</a:t>
            </a:r>
            <a:endParaRPr sz="900">
              <a:solidFill>
                <a:schemeClr val="dk1"/>
              </a:solidFill>
              <a:highlight>
                <a:srgbClr val="FFF0F0"/>
              </a:highlight>
            </a:endParaRPr>
          </a:p>
          <a:p>
            <a:pPr indent="0" lvl="0" marL="0" rtl="0" algn="l">
              <a:lnSpc>
                <a:spcPct val="125000"/>
              </a:lnSpc>
              <a:spcBef>
                <a:spcPts val="0"/>
              </a:spcBef>
              <a:spcAft>
                <a:spcPts val="0"/>
              </a:spcAft>
              <a:buNone/>
            </a:pPr>
            <a:r>
              <a:rPr lang="pt-BR" sz="900">
                <a:solidFill>
                  <a:schemeClr val="dk1"/>
                </a:solidFill>
                <a:highlight>
                  <a:srgbClr val="FFF0F0"/>
                </a:highlight>
              </a:rPr>
              <a:t>                INNER JOIN livro l ON l.id = i.livro_id</a:t>
            </a:r>
            <a:endParaRPr sz="900">
              <a:solidFill>
                <a:schemeClr val="dk1"/>
              </a:solidFill>
              <a:highlight>
                <a:srgbClr val="FFF0F0"/>
              </a:highlight>
            </a:endParaRPr>
          </a:p>
          <a:p>
            <a:pPr indent="0" lvl="0" marL="0" rtl="0" algn="l">
              <a:lnSpc>
                <a:spcPct val="125000"/>
              </a:lnSpc>
              <a:spcBef>
                <a:spcPts val="0"/>
              </a:spcBef>
              <a:spcAft>
                <a:spcPts val="0"/>
              </a:spcAft>
              <a:buNone/>
            </a:pPr>
            <a:r>
              <a:rPr lang="pt-BR" sz="900">
                <a:solidFill>
                  <a:schemeClr val="dk1"/>
                </a:solidFill>
                <a:highlight>
                  <a:srgbClr val="FFF0F0"/>
                </a:highlight>
              </a:rPr>
              <a:t>                WHERE isbn = :isbn AND p.data IS NOT NULL</a:t>
            </a:r>
            <a:endParaRPr sz="900">
              <a:solidFill>
                <a:schemeClr val="dk1"/>
              </a:solidFill>
              <a:highlight>
                <a:srgbClr val="FFF0F0"/>
              </a:highlight>
            </a:endParaRPr>
          </a:p>
          <a:p>
            <a:pPr indent="0" lvl="0" marL="0" rtl="0" algn="l">
              <a:lnSpc>
                <a:spcPct val="125000"/>
              </a:lnSpc>
              <a:spcBef>
                <a:spcPts val="0"/>
              </a:spcBef>
              <a:spcAft>
                <a:spcPts val="0"/>
              </a:spcAft>
              <a:buNone/>
            </a:pPr>
            <a:r>
              <a:rPr lang="pt-BR" sz="900">
                <a:solidFill>
                  <a:schemeClr val="dk1"/>
                </a:solidFill>
                <a:highlight>
                  <a:srgbClr val="FFF0F0"/>
                </a:highlight>
              </a:rPr>
              <a:t>                SQL</a:t>
            </a:r>
            <a:r>
              <a:rPr lang="pt-BR" sz="900">
                <a:solidFill>
                  <a:schemeClr val="dk1"/>
                </a:solidFill>
              </a:rPr>
              <a:t>);</a:t>
            </a:r>
            <a:endParaRPr sz="900">
              <a:solidFill>
                <a:schemeClr val="dk1"/>
              </a:solidFill>
            </a:endParaRPr>
          </a:p>
          <a:p>
            <a:pPr indent="0" lvl="0" marL="0" rtl="0" algn="l">
              <a:lnSpc>
                <a:spcPct val="125000"/>
              </a:lnSpc>
              <a:spcBef>
                <a:spcPts val="0"/>
              </a:spcBef>
              <a:spcAft>
                <a:spcPts val="0"/>
              </a:spcAft>
              <a:buNone/>
            </a:pPr>
            <a:r>
              <a:rPr lang="pt-BR" sz="900">
                <a:solidFill>
                  <a:schemeClr val="dk1"/>
                </a:solidFill>
              </a:rPr>
              <a:t>        </a:t>
            </a:r>
            <a:r>
              <a:rPr lang="pt-BR" sz="900">
                <a:solidFill>
                  <a:srgbClr val="996633"/>
                </a:solidFill>
              </a:rPr>
              <a:t>$statement</a:t>
            </a:r>
            <a:r>
              <a:rPr lang="pt-BR" sz="900">
                <a:solidFill>
                  <a:srgbClr val="333333"/>
                </a:solidFill>
              </a:rPr>
              <a:t>-&gt;</a:t>
            </a:r>
            <a:r>
              <a:rPr lang="pt-BR" sz="900">
                <a:solidFill>
                  <a:srgbClr val="0000CC"/>
                </a:solidFill>
              </a:rPr>
              <a:t>execute</a:t>
            </a:r>
            <a:r>
              <a:rPr lang="pt-BR" sz="900">
                <a:solidFill>
                  <a:schemeClr val="dk1"/>
                </a:solidFill>
              </a:rPr>
              <a:t>([</a:t>
            </a:r>
            <a:r>
              <a:rPr lang="pt-BR" sz="900">
                <a:solidFill>
                  <a:schemeClr val="dk1"/>
                </a:solidFill>
                <a:highlight>
                  <a:srgbClr val="FFF0F0"/>
                </a:highlight>
              </a:rPr>
              <a:t>'isbn'</a:t>
            </a:r>
            <a:r>
              <a:rPr lang="pt-BR" sz="900">
                <a:solidFill>
                  <a:schemeClr val="dk1"/>
                </a:solidFill>
              </a:rPr>
              <a:t> </a:t>
            </a:r>
            <a:r>
              <a:rPr lang="pt-BR" sz="900">
                <a:solidFill>
                  <a:srgbClr val="333333"/>
                </a:solidFill>
              </a:rPr>
              <a:t>=&gt;</a:t>
            </a:r>
            <a:r>
              <a:rPr lang="pt-BR" sz="900">
                <a:solidFill>
                  <a:schemeClr val="dk1"/>
                </a:solidFill>
              </a:rPr>
              <a:t> </a:t>
            </a:r>
            <a:r>
              <a:rPr lang="pt-BR" sz="900">
                <a:solidFill>
                  <a:srgbClr val="996633"/>
                </a:solidFill>
              </a:rPr>
              <a:t>$isbn</a:t>
            </a:r>
            <a:r>
              <a:rPr lang="pt-BR" sz="900">
                <a:solidFill>
                  <a:schemeClr val="dk1"/>
                </a:solidFill>
              </a:rPr>
              <a:t>]);</a:t>
            </a:r>
            <a:endParaRPr sz="900">
              <a:solidFill>
                <a:schemeClr val="dk1"/>
              </a:solidFill>
            </a:endParaRPr>
          </a:p>
          <a:p>
            <a:pPr indent="0" lvl="0" marL="0" rtl="0" algn="l">
              <a:lnSpc>
                <a:spcPct val="125000"/>
              </a:lnSpc>
              <a:spcBef>
                <a:spcPts val="0"/>
              </a:spcBef>
              <a:spcAft>
                <a:spcPts val="0"/>
              </a:spcAft>
              <a:buNone/>
            </a:pPr>
            <a:r>
              <a:rPr lang="pt-BR" sz="900">
                <a:solidFill>
                  <a:schemeClr val="dk1"/>
                </a:solidFill>
              </a:rPr>
              <a:t>        </a:t>
            </a:r>
            <a:r>
              <a:rPr b="1" lang="pt-BR" sz="900">
                <a:solidFill>
                  <a:srgbClr val="008800"/>
                </a:solidFill>
              </a:rPr>
              <a:t>return</a:t>
            </a:r>
            <a:r>
              <a:rPr lang="pt-BR" sz="900">
                <a:solidFill>
                  <a:schemeClr val="dk1"/>
                </a:solidFill>
              </a:rPr>
              <a:t> </a:t>
            </a:r>
            <a:r>
              <a:rPr lang="pt-BR" sz="900">
                <a:solidFill>
                  <a:srgbClr val="996633"/>
                </a:solidFill>
              </a:rPr>
              <a:t>$statement</a:t>
            </a:r>
            <a:r>
              <a:rPr lang="pt-BR" sz="900">
                <a:solidFill>
                  <a:srgbClr val="333333"/>
                </a:solidFill>
              </a:rPr>
              <a:t>-&gt;</a:t>
            </a:r>
            <a:r>
              <a:rPr lang="pt-BR" sz="900">
                <a:solidFill>
                  <a:srgbClr val="0000CC"/>
                </a:solidFill>
              </a:rPr>
              <a:t>fetchAll</a:t>
            </a:r>
            <a:r>
              <a:rPr lang="pt-BR" sz="900">
                <a:solidFill>
                  <a:schemeClr val="dk1"/>
                </a:solidFill>
              </a:rPr>
              <a:t>();</a:t>
            </a:r>
            <a:endParaRPr sz="900">
              <a:solidFill>
                <a:schemeClr val="dk1"/>
              </a:solidFill>
            </a:endParaRPr>
          </a:p>
          <a:p>
            <a:pPr indent="0" lvl="0" marL="0" rtl="0" algn="l">
              <a:lnSpc>
                <a:spcPct val="125000"/>
              </a:lnSpc>
              <a:spcBef>
                <a:spcPts val="0"/>
              </a:spcBef>
              <a:spcAft>
                <a:spcPts val="0"/>
              </a:spcAft>
              <a:buNone/>
            </a:pPr>
            <a:r>
              <a:rPr lang="pt-BR" sz="900">
                <a:solidFill>
                  <a:schemeClr val="dk1"/>
                </a:solidFill>
              </a:rPr>
              <a:t>    }</a:t>
            </a:r>
            <a:endParaRPr sz="900">
              <a:solidFill>
                <a:schemeClr val="dk1"/>
              </a:solidFill>
            </a:endParaRPr>
          </a:p>
          <a:p>
            <a:pPr indent="0" lvl="0" marL="0" rtl="0" algn="l">
              <a:lnSpc>
                <a:spcPct val="125000"/>
              </a:lnSpc>
              <a:spcBef>
                <a:spcPts val="0"/>
              </a:spcBef>
              <a:spcAft>
                <a:spcPts val="0"/>
              </a:spcAft>
              <a:buNone/>
            </a:pPr>
            <a:r>
              <a:rPr lang="pt-BR" sz="900">
                <a:solidFill>
                  <a:schemeClr val="dk1"/>
                </a:solidFill>
              </a:rPr>
              <a:t>}</a:t>
            </a:r>
            <a:endParaRPr sz="900">
              <a:solidFill>
                <a:schemeClr val="dk1"/>
              </a:solidFill>
            </a:endParaRPr>
          </a:p>
        </p:txBody>
      </p:sp>
      <p:pic>
        <p:nvPicPr>
          <p:cNvPr id="4273" name="Google Shape;4273;p536"/>
          <p:cNvPicPr preferRelativeResize="0"/>
          <p:nvPr/>
        </p:nvPicPr>
        <p:blipFill>
          <a:blip r:embed="rId3">
            <a:alphaModFix/>
          </a:blip>
          <a:stretch>
            <a:fillRect/>
          </a:stretch>
        </p:blipFill>
        <p:spPr>
          <a:xfrm>
            <a:off x="5658875" y="1170125"/>
            <a:ext cx="3243289" cy="3820975"/>
          </a:xfrm>
          <a:prstGeom prst="rect">
            <a:avLst/>
          </a:prstGeom>
          <a:noFill/>
          <a:ln>
            <a:noFill/>
          </a:ln>
        </p:spPr>
      </p:pic>
    </p:spTree>
  </p:cSld>
  <p:clrMapOvr>
    <a:masterClrMapping/>
  </p:clrMapOvr>
</p:sld>
</file>

<file path=ppt/slides/slide5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7" name="Shape 4277"/>
        <p:cNvGrpSpPr/>
        <p:nvPr/>
      </p:nvGrpSpPr>
      <p:grpSpPr>
        <a:xfrm>
          <a:off x="0" y="0"/>
          <a:ext cx="0" cy="0"/>
          <a:chOff x="0" y="0"/>
          <a:chExt cx="0" cy="0"/>
        </a:xfrm>
      </p:grpSpPr>
      <p:sp>
        <p:nvSpPr>
          <p:cNvPr id="4278" name="Google Shape;4278;p53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Facade (exemplo - parte 2)</a:t>
            </a:r>
            <a:endParaRPr/>
          </a:p>
        </p:txBody>
      </p:sp>
      <p:sp>
        <p:nvSpPr>
          <p:cNvPr id="4279" name="Google Shape;4279;p537"/>
          <p:cNvSpPr txBox="1"/>
          <p:nvPr/>
        </p:nvSpPr>
        <p:spPr>
          <a:xfrm>
            <a:off x="311700" y="1250550"/>
            <a:ext cx="4740000" cy="35925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pt-BR" sz="900">
                <a:solidFill>
                  <a:srgbClr val="008800"/>
                </a:solidFill>
              </a:rPr>
              <a:t>namespace</a:t>
            </a:r>
            <a:r>
              <a:rPr lang="pt-BR" sz="900">
                <a:solidFill>
                  <a:schemeClr val="dk1"/>
                </a:solidFill>
              </a:rPr>
              <a:t> OpenLibrary;</a:t>
            </a:r>
            <a:endParaRPr sz="900">
              <a:solidFill>
                <a:schemeClr val="dk1"/>
              </a:solidFill>
            </a:endParaRPr>
          </a:p>
          <a:p>
            <a:pPr indent="0" lvl="0" marL="0" rtl="0" algn="l">
              <a:spcBef>
                <a:spcPts val="0"/>
              </a:spcBef>
              <a:spcAft>
                <a:spcPts val="0"/>
              </a:spcAft>
              <a:buNone/>
            </a:pPr>
            <a:r>
              <a:rPr b="1" lang="pt-BR" sz="900">
                <a:solidFill>
                  <a:srgbClr val="008800"/>
                </a:solidFill>
              </a:rPr>
              <a:t>class</a:t>
            </a:r>
            <a:r>
              <a:rPr lang="pt-BR" sz="900">
                <a:solidFill>
                  <a:schemeClr val="dk1"/>
                </a:solidFill>
              </a:rPr>
              <a:t> </a:t>
            </a:r>
            <a:r>
              <a:rPr b="1" lang="pt-BR" sz="900">
                <a:solidFill>
                  <a:srgbClr val="BB0066"/>
                </a:solidFill>
              </a:rPr>
              <a:t>OpenLibraryREST</a:t>
            </a: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private</a:t>
            </a:r>
            <a:r>
              <a:rPr lang="pt-BR" sz="900">
                <a:solidFill>
                  <a:schemeClr val="dk1"/>
                </a:solidFill>
              </a:rPr>
              <a:t> </a:t>
            </a:r>
            <a:r>
              <a:rPr b="1" lang="pt-BR" sz="900">
                <a:solidFill>
                  <a:srgbClr val="008800"/>
                </a:solidFill>
              </a:rPr>
              <a:t>const</a:t>
            </a:r>
            <a:r>
              <a:rPr lang="pt-BR" sz="900">
                <a:solidFill>
                  <a:schemeClr val="dk1"/>
                </a:solidFill>
              </a:rPr>
              <a:t> </a:t>
            </a:r>
            <a:r>
              <a:rPr b="1" lang="pt-BR" sz="900">
                <a:solidFill>
                  <a:srgbClr val="003366"/>
                </a:solidFill>
              </a:rPr>
              <a:t>URI</a:t>
            </a:r>
            <a:r>
              <a:rPr lang="pt-BR" sz="900">
                <a:solidFill>
                  <a:schemeClr val="dk1"/>
                </a:solidFill>
              </a:rPr>
              <a:t> </a:t>
            </a:r>
            <a:r>
              <a:rPr lang="pt-BR" sz="900">
                <a:solidFill>
                  <a:srgbClr val="333333"/>
                </a:solidFill>
              </a:rPr>
              <a:t>=</a:t>
            </a:r>
            <a:r>
              <a:rPr lang="pt-BR" sz="900">
                <a:solidFill>
                  <a:schemeClr val="dk1"/>
                </a:solidFill>
              </a:rPr>
              <a:t> </a:t>
            </a:r>
            <a:r>
              <a:rPr lang="pt-BR" sz="900">
                <a:solidFill>
                  <a:schemeClr val="dk1"/>
                </a:solidFill>
                <a:highlight>
                  <a:srgbClr val="FFF0F0"/>
                </a:highlight>
              </a:rPr>
              <a:t>'https://openlibrary.org/api/books'</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public</a:t>
            </a:r>
            <a:r>
              <a:rPr lang="pt-BR" sz="900">
                <a:solidFill>
                  <a:schemeClr val="dk1"/>
                </a:solidFill>
              </a:rPr>
              <a:t> </a:t>
            </a:r>
            <a:r>
              <a:rPr b="1" lang="pt-BR" sz="900">
                <a:solidFill>
                  <a:srgbClr val="008800"/>
                </a:solidFill>
              </a:rPr>
              <a:t>function</a:t>
            </a:r>
            <a:r>
              <a:rPr lang="pt-BR" sz="900">
                <a:solidFill>
                  <a:schemeClr val="dk1"/>
                </a:solidFill>
              </a:rPr>
              <a:t> </a:t>
            </a:r>
            <a:r>
              <a:rPr b="1" lang="pt-BR" sz="900">
                <a:solidFill>
                  <a:srgbClr val="0066BB"/>
                </a:solidFill>
              </a:rPr>
              <a:t>recuperarPorIsbn</a:t>
            </a:r>
            <a:r>
              <a:rPr lang="pt-BR" sz="900">
                <a:solidFill>
                  <a:schemeClr val="dk1"/>
                </a:solidFill>
              </a:rPr>
              <a:t>(string </a:t>
            </a:r>
            <a:r>
              <a:rPr lang="pt-BR" sz="900">
                <a:solidFill>
                  <a:srgbClr val="996633"/>
                </a:solidFill>
              </a:rPr>
              <a:t>$isbn</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r>
              <a:rPr lang="pt-BR" sz="900">
                <a:solidFill>
                  <a:srgbClr val="996633"/>
                </a:solidFill>
              </a:rPr>
              <a:t>$uri</a:t>
            </a:r>
            <a:r>
              <a:rPr lang="pt-BR" sz="900">
                <a:solidFill>
                  <a:schemeClr val="dk1"/>
                </a:solidFill>
              </a:rPr>
              <a:t> </a:t>
            </a:r>
            <a:r>
              <a:rPr lang="pt-BR" sz="900">
                <a:solidFill>
                  <a:srgbClr val="333333"/>
                </a:solidFill>
              </a:rPr>
              <a:t>=</a:t>
            </a:r>
            <a:r>
              <a:rPr lang="pt-BR" sz="900">
                <a:solidFill>
                  <a:schemeClr val="dk1"/>
                </a:solidFill>
              </a:rPr>
              <a:t> self</a:t>
            </a:r>
            <a:r>
              <a:rPr lang="pt-BR" sz="900">
                <a:solidFill>
                  <a:srgbClr val="333333"/>
                </a:solidFill>
              </a:rPr>
              <a:t>::</a:t>
            </a:r>
            <a:r>
              <a:rPr lang="pt-BR" sz="900">
                <a:solidFill>
                  <a:srgbClr val="0000CC"/>
                </a:solidFill>
              </a:rPr>
              <a:t>URI</a:t>
            </a:r>
            <a:r>
              <a:rPr lang="pt-BR" sz="900">
                <a:solidFill>
                  <a:srgbClr val="333333"/>
                </a:solidFill>
              </a:rPr>
              <a:t>.</a:t>
            </a:r>
            <a:r>
              <a:rPr lang="pt-BR" sz="900">
                <a:solidFill>
                  <a:schemeClr val="dk1"/>
                </a:solidFill>
                <a:highlight>
                  <a:srgbClr val="FFF0F0"/>
                </a:highlight>
              </a:rPr>
              <a:t>"?bibkeys=ISBN:</a:t>
            </a:r>
            <a:r>
              <a:rPr lang="pt-BR" sz="900">
                <a:solidFill>
                  <a:schemeClr val="dk1"/>
                </a:solidFill>
                <a:highlight>
                  <a:srgbClr val="EEEEEE"/>
                </a:highlight>
              </a:rPr>
              <a:t>$isbn</a:t>
            </a:r>
            <a:r>
              <a:rPr lang="pt-BR" sz="900">
                <a:solidFill>
                  <a:schemeClr val="dk1"/>
                </a:solidFill>
                <a:highlight>
                  <a:srgbClr val="FFF0F0"/>
                </a:highlight>
              </a:rPr>
              <a:t>&amp;jscmd=data&amp;format=json"</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return</a:t>
            </a:r>
            <a:r>
              <a:rPr lang="pt-BR" sz="900">
                <a:solidFill>
                  <a:schemeClr val="dk1"/>
                </a:solidFill>
              </a:rPr>
              <a:t>  </a:t>
            </a:r>
            <a:r>
              <a:rPr lang="pt-BR" sz="900">
                <a:solidFill>
                  <a:srgbClr val="007020"/>
                </a:solidFill>
              </a:rPr>
              <a:t>json_decode</a:t>
            </a:r>
            <a:r>
              <a:rPr lang="pt-BR" sz="900">
                <a:solidFill>
                  <a:schemeClr val="dk1"/>
                </a:solidFill>
              </a:rPr>
              <a:t>(</a:t>
            </a:r>
            <a:r>
              <a:rPr lang="pt-BR" sz="900">
                <a:solidFill>
                  <a:srgbClr val="007020"/>
                </a:solidFill>
              </a:rPr>
              <a:t>file_get_contents</a:t>
            </a:r>
            <a:r>
              <a:rPr lang="pt-BR" sz="900">
                <a:solidFill>
                  <a:schemeClr val="dk1"/>
                </a:solidFill>
              </a:rPr>
              <a:t>(</a:t>
            </a:r>
            <a:r>
              <a:rPr lang="pt-BR" sz="900">
                <a:solidFill>
                  <a:srgbClr val="996633"/>
                </a:solidFill>
              </a:rPr>
              <a:t>$uri</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    </a:t>
            </a:r>
            <a:endParaRPr sz="900">
              <a:solidFill>
                <a:schemeClr val="dk1"/>
              </a:solidFill>
            </a:endParaRPr>
          </a:p>
          <a:p>
            <a:pPr indent="0" lvl="0" marL="0" rtl="0" algn="l">
              <a:lnSpc>
                <a:spcPct val="125000"/>
              </a:lnSpc>
              <a:spcBef>
                <a:spcPts val="0"/>
              </a:spcBef>
              <a:spcAft>
                <a:spcPts val="0"/>
              </a:spcAft>
              <a:buNone/>
            </a:pPr>
            <a:r>
              <a:rPr lang="pt-BR" sz="900">
                <a:solidFill>
                  <a:schemeClr val="dk1"/>
                </a:solidFill>
              </a:rPr>
              <a:t>}</a:t>
            </a:r>
            <a:endParaRPr sz="900">
              <a:solidFill>
                <a:schemeClr val="dk1"/>
              </a:solidFill>
            </a:endParaRPr>
          </a:p>
          <a:p>
            <a:pPr indent="0" lvl="0" marL="0" rtl="0" algn="l">
              <a:lnSpc>
                <a:spcPct val="125000"/>
              </a:lnSpc>
              <a:spcBef>
                <a:spcPts val="0"/>
              </a:spcBef>
              <a:spcAft>
                <a:spcPts val="0"/>
              </a:spcAft>
              <a:buNone/>
            </a:pPr>
            <a:r>
              <a:t/>
            </a:r>
            <a:endParaRPr sz="900">
              <a:solidFill>
                <a:schemeClr val="dk1"/>
              </a:solidFill>
            </a:endParaRPr>
          </a:p>
          <a:p>
            <a:pPr indent="0" lvl="0" marL="0" rtl="0" algn="l">
              <a:spcBef>
                <a:spcPts val="0"/>
              </a:spcBef>
              <a:spcAft>
                <a:spcPts val="0"/>
              </a:spcAft>
              <a:buNone/>
            </a:pPr>
            <a:r>
              <a:t/>
            </a:r>
            <a:endParaRPr sz="900">
              <a:solidFill>
                <a:schemeClr val="dk1"/>
              </a:solidFill>
            </a:endParaRPr>
          </a:p>
        </p:txBody>
      </p:sp>
      <p:pic>
        <p:nvPicPr>
          <p:cNvPr id="4280" name="Google Shape;4280;p537"/>
          <p:cNvPicPr preferRelativeResize="0"/>
          <p:nvPr/>
        </p:nvPicPr>
        <p:blipFill>
          <a:blip r:embed="rId3">
            <a:alphaModFix/>
          </a:blip>
          <a:stretch>
            <a:fillRect/>
          </a:stretch>
        </p:blipFill>
        <p:spPr>
          <a:xfrm>
            <a:off x="5658875" y="1170125"/>
            <a:ext cx="3243289" cy="3820975"/>
          </a:xfrm>
          <a:prstGeom prst="rect">
            <a:avLst/>
          </a:prstGeom>
          <a:noFill/>
          <a:ln>
            <a:noFill/>
          </a:ln>
        </p:spPr>
      </p:pic>
    </p:spTree>
  </p:cSld>
  <p:clrMapOvr>
    <a:masterClrMapping/>
  </p:clrMapOvr>
</p:sld>
</file>

<file path=ppt/slides/slide5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4" name="Shape 4284"/>
        <p:cNvGrpSpPr/>
        <p:nvPr/>
      </p:nvGrpSpPr>
      <p:grpSpPr>
        <a:xfrm>
          <a:off x="0" y="0"/>
          <a:ext cx="0" cy="0"/>
          <a:chOff x="0" y="0"/>
          <a:chExt cx="0" cy="0"/>
        </a:xfrm>
      </p:grpSpPr>
      <p:sp>
        <p:nvSpPr>
          <p:cNvPr id="4285" name="Google Shape;4285;p53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Facade (exemplo - parte 3)</a:t>
            </a:r>
            <a:endParaRPr/>
          </a:p>
        </p:txBody>
      </p:sp>
      <p:sp>
        <p:nvSpPr>
          <p:cNvPr id="4286" name="Google Shape;4286;p538"/>
          <p:cNvSpPr txBox="1"/>
          <p:nvPr/>
        </p:nvSpPr>
        <p:spPr>
          <a:xfrm>
            <a:off x="311700" y="1311100"/>
            <a:ext cx="3520800" cy="33321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pt-BR" sz="900">
                <a:solidFill>
                  <a:srgbClr val="008800"/>
                </a:solidFill>
              </a:rPr>
              <a:t>namespace</a:t>
            </a:r>
            <a:r>
              <a:rPr lang="pt-BR" sz="900">
                <a:solidFill>
                  <a:schemeClr val="dk1"/>
                </a:solidFill>
              </a:rPr>
              <a:t> MeuSistema;</a:t>
            </a:r>
            <a:endParaRPr sz="900">
              <a:solidFill>
                <a:schemeClr val="dk1"/>
              </a:solidFill>
            </a:endParaRPr>
          </a:p>
          <a:p>
            <a:pPr indent="0" lvl="0" marL="0" rtl="0" algn="l">
              <a:spcBef>
                <a:spcPts val="0"/>
              </a:spcBef>
              <a:spcAft>
                <a:spcPts val="0"/>
              </a:spcAft>
              <a:buNone/>
            </a:pPr>
            <a:r>
              <a:rPr b="1" lang="pt-BR" sz="900">
                <a:solidFill>
                  <a:srgbClr val="008800"/>
                </a:solidFill>
              </a:rPr>
              <a:t>use</a:t>
            </a:r>
            <a:r>
              <a:rPr lang="pt-BR" sz="900">
                <a:solidFill>
                  <a:schemeClr val="dk1"/>
                </a:solidFill>
              </a:rPr>
              <a:t> OpenLibrary\OpenLibraryREST;</a:t>
            </a:r>
            <a:endParaRPr sz="900">
              <a:solidFill>
                <a:schemeClr val="dk1"/>
              </a:solidFill>
            </a:endParaRPr>
          </a:p>
          <a:p>
            <a:pPr indent="0" lvl="0" marL="0" rtl="0" algn="l">
              <a:spcBef>
                <a:spcPts val="0"/>
              </a:spcBef>
              <a:spcAft>
                <a:spcPts val="0"/>
              </a:spcAft>
              <a:buNone/>
            </a:pPr>
            <a:r>
              <a:rPr b="1" lang="pt-BR" sz="900">
                <a:solidFill>
                  <a:srgbClr val="008800"/>
                </a:solidFill>
              </a:rPr>
              <a:t>use</a:t>
            </a:r>
            <a:r>
              <a:rPr lang="pt-BR" sz="900">
                <a:solidFill>
                  <a:schemeClr val="dk1"/>
                </a:solidFill>
              </a:rPr>
              <a:t> BackEndLivraria\PedidoDao;</a:t>
            </a:r>
            <a:endParaRPr sz="900">
              <a:solidFill>
                <a:schemeClr val="dk1"/>
              </a:solidFill>
            </a:endParaRPr>
          </a:p>
          <a:p>
            <a:pPr indent="0" lvl="0" marL="0" rtl="0" algn="l">
              <a:spcBef>
                <a:spcPts val="0"/>
              </a:spcBef>
              <a:spcAft>
                <a:spcPts val="0"/>
              </a:spcAft>
              <a:buNone/>
            </a:pPr>
            <a:r>
              <a:rPr b="1" lang="pt-BR" sz="900">
                <a:solidFill>
                  <a:srgbClr val="008800"/>
                </a:solidFill>
              </a:rPr>
              <a:t>use</a:t>
            </a:r>
            <a:r>
              <a:rPr lang="pt-BR" sz="900">
                <a:solidFill>
                  <a:schemeClr val="dk1"/>
                </a:solidFill>
              </a:rPr>
              <a:t> Singleton\Conexao;</a:t>
            </a:r>
            <a:endParaRPr sz="900">
              <a:solidFill>
                <a:schemeClr val="dk1"/>
              </a:solidFill>
            </a:endParaRPr>
          </a:p>
          <a:p>
            <a:pPr indent="0" lvl="0" marL="0" rtl="0" algn="l">
              <a:spcBef>
                <a:spcPts val="0"/>
              </a:spcBef>
              <a:spcAft>
                <a:spcPts val="0"/>
              </a:spcAft>
              <a:buNone/>
            </a:pPr>
            <a:r>
              <a:t/>
            </a:r>
            <a:endParaRPr sz="900">
              <a:solidFill>
                <a:schemeClr val="dk1"/>
              </a:solidFill>
            </a:endParaRPr>
          </a:p>
          <a:p>
            <a:pPr indent="0" lvl="0" marL="0" rtl="0" algn="l">
              <a:spcBef>
                <a:spcPts val="0"/>
              </a:spcBef>
              <a:spcAft>
                <a:spcPts val="0"/>
              </a:spcAft>
              <a:buNone/>
            </a:pPr>
            <a:r>
              <a:rPr b="1" lang="pt-BR" sz="900">
                <a:solidFill>
                  <a:srgbClr val="008800"/>
                </a:solidFill>
              </a:rPr>
              <a:t>class</a:t>
            </a:r>
            <a:r>
              <a:rPr lang="pt-BR" sz="900">
                <a:solidFill>
                  <a:schemeClr val="dk1"/>
                </a:solidFill>
              </a:rPr>
              <a:t> </a:t>
            </a:r>
            <a:r>
              <a:rPr b="1" lang="pt-BR" sz="900">
                <a:solidFill>
                  <a:srgbClr val="BB0066"/>
                </a:solidFill>
              </a:rPr>
              <a:t>Pedido</a:t>
            </a: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public</a:t>
            </a:r>
            <a:r>
              <a:rPr lang="pt-BR" sz="900">
                <a:solidFill>
                  <a:schemeClr val="dk1"/>
                </a:solidFill>
              </a:rPr>
              <a:t> \DateTimeInterface </a:t>
            </a:r>
            <a:r>
              <a:rPr lang="pt-BR" sz="900">
                <a:solidFill>
                  <a:srgbClr val="996633"/>
                </a:solidFill>
              </a:rPr>
              <a:t>$data</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public</a:t>
            </a:r>
            <a:r>
              <a:rPr lang="pt-BR" sz="900">
                <a:solidFill>
                  <a:schemeClr val="dk1"/>
                </a:solidFill>
              </a:rPr>
              <a:t> int </a:t>
            </a:r>
            <a:r>
              <a:rPr lang="pt-BR" sz="900">
                <a:solidFill>
                  <a:srgbClr val="996633"/>
                </a:solidFill>
              </a:rPr>
              <a:t>$quantidade</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public</a:t>
            </a:r>
            <a:r>
              <a:rPr lang="pt-BR" sz="900">
                <a:solidFill>
                  <a:schemeClr val="dk1"/>
                </a:solidFill>
              </a:rPr>
              <a:t> </a:t>
            </a:r>
            <a:r>
              <a:rPr b="1" lang="pt-BR" sz="900">
                <a:solidFill>
                  <a:srgbClr val="008800"/>
                </a:solidFill>
              </a:rPr>
              <a:t>function</a:t>
            </a:r>
            <a:r>
              <a:rPr lang="pt-BR" sz="900">
                <a:solidFill>
                  <a:schemeClr val="dk1"/>
                </a:solidFill>
              </a:rPr>
              <a:t> </a:t>
            </a:r>
            <a:r>
              <a:rPr b="1" lang="pt-BR" sz="900">
                <a:solidFill>
                  <a:srgbClr val="0066BB"/>
                </a:solidFill>
              </a:rPr>
              <a:t>__construct</a:t>
            </a:r>
            <a:r>
              <a:rPr lang="pt-BR" sz="900">
                <a:solidFill>
                  <a:schemeClr val="dk1"/>
                </a:solidFill>
              </a:rPr>
              <a:t>(\DateTimeInterface </a:t>
            </a:r>
            <a:r>
              <a:rPr lang="pt-BR" sz="900">
                <a:solidFill>
                  <a:srgbClr val="996633"/>
                </a:solidFill>
              </a:rPr>
              <a:t>$data</a:t>
            </a:r>
            <a:r>
              <a:rPr lang="pt-BR" sz="900">
                <a:solidFill>
                  <a:schemeClr val="dk1"/>
                </a:solidFill>
              </a:rPr>
              <a:t>, int </a:t>
            </a:r>
            <a:r>
              <a:rPr lang="pt-BR" sz="900">
                <a:solidFill>
                  <a:srgbClr val="996633"/>
                </a:solidFill>
              </a:rPr>
              <a:t>$quantidade</a:t>
            </a: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        </a:t>
            </a:r>
            <a:r>
              <a:rPr lang="pt-BR" sz="900">
                <a:solidFill>
                  <a:srgbClr val="996633"/>
                </a:solidFill>
              </a:rPr>
              <a:t>$this</a:t>
            </a:r>
            <a:r>
              <a:rPr lang="pt-BR" sz="900">
                <a:solidFill>
                  <a:srgbClr val="333333"/>
                </a:solidFill>
              </a:rPr>
              <a:t>-&gt;</a:t>
            </a:r>
            <a:r>
              <a:rPr lang="pt-BR" sz="900">
                <a:solidFill>
                  <a:srgbClr val="0000CC"/>
                </a:solidFill>
              </a:rPr>
              <a:t>data</a:t>
            </a:r>
            <a:r>
              <a:rPr lang="pt-BR" sz="900">
                <a:solidFill>
                  <a:schemeClr val="dk1"/>
                </a:solidFill>
              </a:rPr>
              <a:t> </a:t>
            </a:r>
            <a:r>
              <a:rPr lang="pt-BR" sz="900">
                <a:solidFill>
                  <a:srgbClr val="333333"/>
                </a:solidFill>
              </a:rPr>
              <a:t>=</a:t>
            </a:r>
            <a:r>
              <a:rPr lang="pt-BR" sz="900">
                <a:solidFill>
                  <a:schemeClr val="dk1"/>
                </a:solidFill>
              </a:rPr>
              <a:t> </a:t>
            </a:r>
            <a:r>
              <a:rPr lang="pt-BR" sz="900">
                <a:solidFill>
                  <a:srgbClr val="996633"/>
                </a:solidFill>
              </a:rPr>
              <a:t>$data</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r>
              <a:rPr lang="pt-BR" sz="900">
                <a:solidFill>
                  <a:srgbClr val="996633"/>
                </a:solidFill>
              </a:rPr>
              <a:t>$this</a:t>
            </a:r>
            <a:r>
              <a:rPr lang="pt-BR" sz="900">
                <a:solidFill>
                  <a:srgbClr val="333333"/>
                </a:solidFill>
              </a:rPr>
              <a:t>-&gt;</a:t>
            </a:r>
            <a:r>
              <a:rPr lang="pt-BR" sz="900">
                <a:solidFill>
                  <a:srgbClr val="0000CC"/>
                </a:solidFill>
              </a:rPr>
              <a:t>quantidade</a:t>
            </a:r>
            <a:r>
              <a:rPr lang="pt-BR" sz="900">
                <a:solidFill>
                  <a:schemeClr val="dk1"/>
                </a:solidFill>
              </a:rPr>
              <a:t> </a:t>
            </a:r>
            <a:r>
              <a:rPr lang="pt-BR" sz="900">
                <a:solidFill>
                  <a:srgbClr val="333333"/>
                </a:solidFill>
              </a:rPr>
              <a:t>=</a:t>
            </a:r>
            <a:r>
              <a:rPr lang="pt-BR" sz="900">
                <a:solidFill>
                  <a:schemeClr val="dk1"/>
                </a:solidFill>
              </a:rPr>
              <a:t> </a:t>
            </a:r>
            <a:r>
              <a:rPr lang="pt-BR" sz="900">
                <a:solidFill>
                  <a:srgbClr val="996633"/>
                </a:solidFill>
              </a:rPr>
              <a:t>$quantidade</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endParaRPr sz="900">
              <a:solidFill>
                <a:schemeClr val="dk1"/>
              </a:solidFill>
            </a:endParaRPr>
          </a:p>
          <a:p>
            <a:pPr indent="0" lvl="0" marL="0" rtl="0" algn="l">
              <a:lnSpc>
                <a:spcPct val="125000"/>
              </a:lnSpc>
              <a:spcBef>
                <a:spcPts val="0"/>
              </a:spcBef>
              <a:spcAft>
                <a:spcPts val="0"/>
              </a:spcAft>
              <a:buNone/>
            </a:pPr>
            <a:r>
              <a:rPr lang="pt-BR" sz="900">
                <a:solidFill>
                  <a:schemeClr val="dk1"/>
                </a:solidFill>
              </a:rPr>
              <a:t>}</a:t>
            </a:r>
            <a:endParaRPr sz="900">
              <a:solidFill>
                <a:schemeClr val="dk1"/>
              </a:solidFill>
            </a:endParaRPr>
          </a:p>
          <a:p>
            <a:pPr indent="0" lvl="0" marL="0" rtl="0" algn="l">
              <a:spcBef>
                <a:spcPts val="0"/>
              </a:spcBef>
              <a:spcAft>
                <a:spcPts val="0"/>
              </a:spcAft>
              <a:buNone/>
            </a:pPr>
            <a:r>
              <a:rPr b="1" lang="pt-BR" sz="900">
                <a:solidFill>
                  <a:srgbClr val="008800"/>
                </a:solidFill>
              </a:rPr>
              <a:t>class</a:t>
            </a:r>
            <a:r>
              <a:rPr lang="pt-BR" sz="900">
                <a:solidFill>
                  <a:schemeClr val="dk1"/>
                </a:solidFill>
              </a:rPr>
              <a:t> </a:t>
            </a:r>
            <a:r>
              <a:rPr b="1" lang="pt-BR" sz="900">
                <a:solidFill>
                  <a:srgbClr val="BB0066"/>
                </a:solidFill>
              </a:rPr>
              <a:t>Livro</a:t>
            </a: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public</a:t>
            </a:r>
            <a:r>
              <a:rPr lang="pt-BR" sz="900">
                <a:solidFill>
                  <a:schemeClr val="dk1"/>
                </a:solidFill>
              </a:rPr>
              <a:t> string </a:t>
            </a:r>
            <a:r>
              <a:rPr lang="pt-BR" sz="900">
                <a:solidFill>
                  <a:srgbClr val="996633"/>
                </a:solidFill>
              </a:rPr>
              <a:t>$isbn</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public</a:t>
            </a:r>
            <a:r>
              <a:rPr lang="pt-BR" sz="900">
                <a:solidFill>
                  <a:schemeClr val="dk1"/>
                </a:solidFill>
              </a:rPr>
              <a:t> string </a:t>
            </a:r>
            <a:r>
              <a:rPr lang="pt-BR" sz="900">
                <a:solidFill>
                  <a:srgbClr val="996633"/>
                </a:solidFill>
              </a:rPr>
              <a:t>$titulo</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public</a:t>
            </a:r>
            <a:r>
              <a:rPr lang="pt-BR" sz="900">
                <a:solidFill>
                  <a:schemeClr val="dk1"/>
                </a:solidFill>
              </a:rPr>
              <a:t> </a:t>
            </a:r>
            <a:r>
              <a:rPr b="1" lang="pt-BR" sz="900">
                <a:solidFill>
                  <a:srgbClr val="008800"/>
                </a:solidFill>
              </a:rPr>
              <a:t>function</a:t>
            </a:r>
            <a:r>
              <a:rPr lang="pt-BR" sz="900">
                <a:solidFill>
                  <a:schemeClr val="dk1"/>
                </a:solidFill>
              </a:rPr>
              <a:t> </a:t>
            </a:r>
            <a:r>
              <a:rPr b="1" lang="pt-BR" sz="900">
                <a:solidFill>
                  <a:srgbClr val="0066BB"/>
                </a:solidFill>
              </a:rPr>
              <a:t>__construct</a:t>
            </a:r>
            <a:r>
              <a:rPr lang="pt-BR" sz="900">
                <a:solidFill>
                  <a:schemeClr val="dk1"/>
                </a:solidFill>
              </a:rPr>
              <a:t>(string </a:t>
            </a:r>
            <a:r>
              <a:rPr lang="pt-BR" sz="900">
                <a:solidFill>
                  <a:srgbClr val="996633"/>
                </a:solidFill>
              </a:rPr>
              <a:t>$isbn</a:t>
            </a:r>
            <a:r>
              <a:rPr lang="pt-BR" sz="900">
                <a:solidFill>
                  <a:schemeClr val="dk1"/>
                </a:solidFill>
              </a:rPr>
              <a:t>, string </a:t>
            </a:r>
            <a:r>
              <a:rPr lang="pt-BR" sz="900">
                <a:solidFill>
                  <a:srgbClr val="996633"/>
                </a:solidFill>
              </a:rPr>
              <a:t>$titulo</a:t>
            </a: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        </a:t>
            </a:r>
            <a:r>
              <a:rPr lang="pt-BR" sz="900">
                <a:solidFill>
                  <a:srgbClr val="996633"/>
                </a:solidFill>
              </a:rPr>
              <a:t>$this</a:t>
            </a:r>
            <a:r>
              <a:rPr lang="pt-BR" sz="900">
                <a:solidFill>
                  <a:srgbClr val="333333"/>
                </a:solidFill>
              </a:rPr>
              <a:t>-&gt;</a:t>
            </a:r>
            <a:r>
              <a:rPr lang="pt-BR" sz="900">
                <a:solidFill>
                  <a:srgbClr val="0000CC"/>
                </a:solidFill>
              </a:rPr>
              <a:t>isbn</a:t>
            </a:r>
            <a:r>
              <a:rPr lang="pt-BR" sz="900">
                <a:solidFill>
                  <a:schemeClr val="dk1"/>
                </a:solidFill>
              </a:rPr>
              <a:t> </a:t>
            </a:r>
            <a:r>
              <a:rPr lang="pt-BR" sz="900">
                <a:solidFill>
                  <a:srgbClr val="333333"/>
                </a:solidFill>
              </a:rPr>
              <a:t>=</a:t>
            </a:r>
            <a:r>
              <a:rPr lang="pt-BR" sz="900">
                <a:solidFill>
                  <a:schemeClr val="dk1"/>
                </a:solidFill>
              </a:rPr>
              <a:t> </a:t>
            </a:r>
            <a:r>
              <a:rPr lang="pt-BR" sz="900">
                <a:solidFill>
                  <a:srgbClr val="996633"/>
                </a:solidFill>
              </a:rPr>
              <a:t>$isbn</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r>
              <a:rPr lang="pt-BR" sz="900">
                <a:solidFill>
                  <a:srgbClr val="996633"/>
                </a:solidFill>
              </a:rPr>
              <a:t>$this</a:t>
            </a:r>
            <a:r>
              <a:rPr lang="pt-BR" sz="900">
                <a:solidFill>
                  <a:srgbClr val="333333"/>
                </a:solidFill>
              </a:rPr>
              <a:t>-&gt;</a:t>
            </a:r>
            <a:r>
              <a:rPr lang="pt-BR" sz="900">
                <a:solidFill>
                  <a:srgbClr val="0000CC"/>
                </a:solidFill>
              </a:rPr>
              <a:t>nome</a:t>
            </a:r>
            <a:r>
              <a:rPr lang="pt-BR" sz="900">
                <a:solidFill>
                  <a:schemeClr val="dk1"/>
                </a:solidFill>
              </a:rPr>
              <a:t> </a:t>
            </a:r>
            <a:r>
              <a:rPr lang="pt-BR" sz="900">
                <a:solidFill>
                  <a:srgbClr val="333333"/>
                </a:solidFill>
              </a:rPr>
              <a:t>=</a:t>
            </a:r>
            <a:r>
              <a:rPr lang="pt-BR" sz="900">
                <a:solidFill>
                  <a:schemeClr val="dk1"/>
                </a:solidFill>
              </a:rPr>
              <a:t> </a:t>
            </a:r>
            <a:r>
              <a:rPr lang="pt-BR" sz="900">
                <a:solidFill>
                  <a:srgbClr val="996633"/>
                </a:solidFill>
              </a:rPr>
              <a:t>$titulo</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a:t>
            </a:r>
            <a:endParaRPr/>
          </a:p>
        </p:txBody>
      </p:sp>
      <p:pic>
        <p:nvPicPr>
          <p:cNvPr id="4287" name="Google Shape;4287;p538"/>
          <p:cNvPicPr preferRelativeResize="0"/>
          <p:nvPr/>
        </p:nvPicPr>
        <p:blipFill>
          <a:blip r:embed="rId3">
            <a:alphaModFix/>
          </a:blip>
          <a:stretch>
            <a:fillRect/>
          </a:stretch>
        </p:blipFill>
        <p:spPr>
          <a:xfrm>
            <a:off x="5658875" y="1170125"/>
            <a:ext cx="3243289" cy="3820975"/>
          </a:xfrm>
          <a:prstGeom prst="rect">
            <a:avLst/>
          </a:prstGeom>
          <a:noFill/>
          <a:ln>
            <a:noFill/>
          </a:ln>
        </p:spPr>
      </p:pic>
    </p:spTree>
  </p:cSld>
  <p:clrMapOvr>
    <a:masterClrMapping/>
  </p:clrMapOvr>
</p:sld>
</file>

<file path=ppt/slides/slide5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1" name="Shape 4291"/>
        <p:cNvGrpSpPr/>
        <p:nvPr/>
      </p:nvGrpSpPr>
      <p:grpSpPr>
        <a:xfrm>
          <a:off x="0" y="0"/>
          <a:ext cx="0" cy="0"/>
          <a:chOff x="0" y="0"/>
          <a:chExt cx="0" cy="0"/>
        </a:xfrm>
      </p:grpSpPr>
      <p:sp>
        <p:nvSpPr>
          <p:cNvPr id="4292" name="Google Shape;4292;p53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Facade (exemplo - parte 4)</a:t>
            </a:r>
            <a:endParaRPr/>
          </a:p>
        </p:txBody>
      </p:sp>
      <p:sp>
        <p:nvSpPr>
          <p:cNvPr id="4293" name="Google Shape;4293;p539"/>
          <p:cNvSpPr txBox="1"/>
          <p:nvPr/>
        </p:nvSpPr>
        <p:spPr>
          <a:xfrm>
            <a:off x="373175" y="1099275"/>
            <a:ext cx="5133300" cy="39372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pt-BR" sz="900">
                <a:solidFill>
                  <a:srgbClr val="008800"/>
                </a:solidFill>
              </a:rPr>
              <a:t>class</a:t>
            </a:r>
            <a:r>
              <a:rPr lang="pt-BR" sz="900">
                <a:solidFill>
                  <a:schemeClr val="dk1"/>
                </a:solidFill>
              </a:rPr>
              <a:t> </a:t>
            </a:r>
            <a:r>
              <a:rPr b="1" lang="pt-BR" sz="900">
                <a:solidFill>
                  <a:srgbClr val="BB0066"/>
                </a:solidFill>
              </a:rPr>
              <a:t>LibraryFacade</a:t>
            </a:r>
            <a:r>
              <a:rPr lang="pt-BR" sz="900">
                <a:solidFill>
                  <a:schemeClr val="dk1"/>
                </a:solidFill>
              </a:rPr>
              <a:t> {</a:t>
            </a:r>
            <a:endParaRPr sz="900">
              <a:solidFill>
                <a:schemeClr val="dk1"/>
              </a:solidFill>
            </a:endParaRPr>
          </a:p>
          <a:p>
            <a:pPr indent="0" lvl="0" marL="0" rtl="0" algn="l">
              <a:lnSpc>
                <a:spcPct val="100000"/>
              </a:lnSpc>
              <a:spcBef>
                <a:spcPts val="0"/>
              </a:spcBef>
              <a:spcAft>
                <a:spcPts val="0"/>
              </a:spcAft>
              <a:buNone/>
            </a:pPr>
            <a:r>
              <a:t/>
            </a:r>
            <a:endParaRPr sz="900">
              <a:solidFill>
                <a:schemeClr val="dk1"/>
              </a:solidFill>
            </a:endParaRPr>
          </a:p>
          <a:p>
            <a:pPr indent="0" lvl="0" marL="0" rtl="0" algn="l">
              <a:lnSpc>
                <a:spcPct val="100000"/>
              </a:lnSpc>
              <a:spcBef>
                <a:spcPts val="0"/>
              </a:spcBef>
              <a:spcAft>
                <a:spcPts val="0"/>
              </a:spcAft>
              <a:buNone/>
            </a:pPr>
            <a:r>
              <a:rPr lang="pt-BR" sz="900">
                <a:solidFill>
                  <a:schemeClr val="dk1"/>
                </a:solidFill>
              </a:rPr>
              <a:t>    </a:t>
            </a:r>
            <a:r>
              <a:rPr b="1" lang="pt-BR" sz="900">
                <a:solidFill>
                  <a:srgbClr val="008800"/>
                </a:solidFill>
              </a:rPr>
              <a:t>private</a:t>
            </a:r>
            <a:r>
              <a:rPr lang="pt-BR" sz="900">
                <a:solidFill>
                  <a:schemeClr val="dk1"/>
                </a:solidFill>
              </a:rPr>
              <a:t> OpenLibraryREST </a:t>
            </a:r>
            <a:r>
              <a:rPr lang="pt-BR" sz="900">
                <a:solidFill>
                  <a:srgbClr val="996633"/>
                </a:solidFill>
              </a:rPr>
              <a:t>$libraryRest</a:t>
            </a:r>
            <a:r>
              <a:rPr lang="pt-BR" sz="900">
                <a:solidFill>
                  <a:schemeClr val="dk1"/>
                </a:solidFill>
              </a:rPr>
              <a:t>;</a:t>
            </a:r>
            <a:endParaRPr sz="900">
              <a:solidFill>
                <a:schemeClr val="dk1"/>
              </a:solidFill>
            </a:endParaRPr>
          </a:p>
          <a:p>
            <a:pPr indent="0" lvl="0" marL="0" rtl="0" algn="l">
              <a:lnSpc>
                <a:spcPct val="100000"/>
              </a:lnSpc>
              <a:spcBef>
                <a:spcPts val="0"/>
              </a:spcBef>
              <a:spcAft>
                <a:spcPts val="0"/>
              </a:spcAft>
              <a:buNone/>
            </a:pPr>
            <a:r>
              <a:rPr lang="pt-BR" sz="900">
                <a:solidFill>
                  <a:schemeClr val="dk1"/>
                </a:solidFill>
              </a:rPr>
              <a:t>    </a:t>
            </a:r>
            <a:r>
              <a:rPr b="1" lang="pt-BR" sz="900">
                <a:solidFill>
                  <a:srgbClr val="008800"/>
                </a:solidFill>
              </a:rPr>
              <a:t>private</a:t>
            </a:r>
            <a:r>
              <a:rPr lang="pt-BR" sz="900">
                <a:solidFill>
                  <a:schemeClr val="dk1"/>
                </a:solidFill>
              </a:rPr>
              <a:t> PedidoDao </a:t>
            </a:r>
            <a:r>
              <a:rPr lang="pt-BR" sz="900">
                <a:solidFill>
                  <a:srgbClr val="996633"/>
                </a:solidFill>
              </a:rPr>
              <a:t>$pedidoDao</a:t>
            </a:r>
            <a:r>
              <a:rPr lang="pt-BR" sz="900">
                <a:solidFill>
                  <a:schemeClr val="dk1"/>
                </a:solidFill>
              </a:rPr>
              <a:t>;</a:t>
            </a:r>
            <a:endParaRPr sz="900">
              <a:solidFill>
                <a:schemeClr val="dk1"/>
              </a:solidFill>
            </a:endParaRPr>
          </a:p>
          <a:p>
            <a:pPr indent="0" lvl="0" marL="0" rtl="0" algn="l">
              <a:lnSpc>
                <a:spcPct val="100000"/>
              </a:lnSpc>
              <a:spcBef>
                <a:spcPts val="0"/>
              </a:spcBef>
              <a:spcAft>
                <a:spcPts val="0"/>
              </a:spcAft>
              <a:buNone/>
            </a:pPr>
            <a:r>
              <a:t/>
            </a:r>
            <a:endParaRPr sz="900">
              <a:solidFill>
                <a:schemeClr val="dk1"/>
              </a:solidFill>
            </a:endParaRPr>
          </a:p>
          <a:p>
            <a:pPr indent="0" lvl="0" marL="0" rtl="0" algn="l">
              <a:lnSpc>
                <a:spcPct val="100000"/>
              </a:lnSpc>
              <a:spcBef>
                <a:spcPts val="0"/>
              </a:spcBef>
              <a:spcAft>
                <a:spcPts val="0"/>
              </a:spcAft>
              <a:buNone/>
            </a:pPr>
            <a:r>
              <a:rPr lang="pt-BR" sz="900">
                <a:solidFill>
                  <a:schemeClr val="dk1"/>
                </a:solidFill>
              </a:rPr>
              <a:t>    </a:t>
            </a:r>
            <a:r>
              <a:rPr b="1" lang="pt-BR" sz="900">
                <a:solidFill>
                  <a:srgbClr val="008800"/>
                </a:solidFill>
              </a:rPr>
              <a:t>public</a:t>
            </a:r>
            <a:r>
              <a:rPr lang="pt-BR" sz="900">
                <a:solidFill>
                  <a:schemeClr val="dk1"/>
                </a:solidFill>
              </a:rPr>
              <a:t> </a:t>
            </a:r>
            <a:r>
              <a:rPr b="1" lang="pt-BR" sz="900">
                <a:solidFill>
                  <a:srgbClr val="008800"/>
                </a:solidFill>
              </a:rPr>
              <a:t>function</a:t>
            </a:r>
            <a:r>
              <a:rPr lang="pt-BR" sz="900">
                <a:solidFill>
                  <a:schemeClr val="dk1"/>
                </a:solidFill>
              </a:rPr>
              <a:t> </a:t>
            </a:r>
            <a:r>
              <a:rPr b="1" lang="pt-BR" sz="900">
                <a:solidFill>
                  <a:srgbClr val="0066BB"/>
                </a:solidFill>
              </a:rPr>
              <a:t>__construct</a:t>
            </a:r>
            <a:r>
              <a:rPr lang="pt-BR" sz="900">
                <a:solidFill>
                  <a:schemeClr val="dk1"/>
                </a:solidFill>
              </a:rPr>
              <a:t>() {</a:t>
            </a:r>
            <a:endParaRPr sz="900">
              <a:solidFill>
                <a:schemeClr val="dk1"/>
              </a:solidFill>
            </a:endParaRPr>
          </a:p>
          <a:p>
            <a:pPr indent="0" lvl="0" marL="0" rtl="0" algn="l">
              <a:lnSpc>
                <a:spcPct val="100000"/>
              </a:lnSpc>
              <a:spcBef>
                <a:spcPts val="0"/>
              </a:spcBef>
              <a:spcAft>
                <a:spcPts val="0"/>
              </a:spcAft>
              <a:buNone/>
            </a:pPr>
            <a:r>
              <a:rPr lang="pt-BR" sz="900">
                <a:solidFill>
                  <a:schemeClr val="dk1"/>
                </a:solidFill>
              </a:rPr>
              <a:t>        </a:t>
            </a:r>
            <a:r>
              <a:rPr lang="pt-BR" sz="900">
                <a:solidFill>
                  <a:srgbClr val="996633"/>
                </a:solidFill>
              </a:rPr>
              <a:t>$this</a:t>
            </a:r>
            <a:r>
              <a:rPr lang="pt-BR" sz="900">
                <a:solidFill>
                  <a:srgbClr val="333333"/>
                </a:solidFill>
              </a:rPr>
              <a:t>-&gt;</a:t>
            </a:r>
            <a:r>
              <a:rPr lang="pt-BR" sz="900">
                <a:solidFill>
                  <a:srgbClr val="0000CC"/>
                </a:solidFill>
              </a:rPr>
              <a:t>libraryRest</a:t>
            </a:r>
            <a:r>
              <a:rPr lang="pt-BR" sz="900">
                <a:solidFill>
                  <a:schemeClr val="dk1"/>
                </a:solidFill>
              </a:rPr>
              <a:t> </a:t>
            </a:r>
            <a:r>
              <a:rPr lang="pt-BR" sz="900">
                <a:solidFill>
                  <a:srgbClr val="333333"/>
                </a:solidFill>
              </a:rPr>
              <a:t>=</a:t>
            </a:r>
            <a:r>
              <a:rPr lang="pt-BR" sz="900">
                <a:solidFill>
                  <a:schemeClr val="dk1"/>
                </a:solidFill>
              </a:rPr>
              <a:t> </a:t>
            </a:r>
            <a:r>
              <a:rPr b="1" lang="pt-BR" sz="900">
                <a:solidFill>
                  <a:srgbClr val="008800"/>
                </a:solidFill>
              </a:rPr>
              <a:t>new</a:t>
            </a:r>
            <a:r>
              <a:rPr lang="pt-BR" sz="900">
                <a:solidFill>
                  <a:schemeClr val="dk1"/>
                </a:solidFill>
              </a:rPr>
              <a:t> OpenLibraryREST();</a:t>
            </a:r>
            <a:endParaRPr sz="900">
              <a:solidFill>
                <a:schemeClr val="dk1"/>
              </a:solidFill>
            </a:endParaRPr>
          </a:p>
          <a:p>
            <a:pPr indent="0" lvl="0" marL="0" rtl="0" algn="l">
              <a:lnSpc>
                <a:spcPct val="100000"/>
              </a:lnSpc>
              <a:spcBef>
                <a:spcPts val="0"/>
              </a:spcBef>
              <a:spcAft>
                <a:spcPts val="0"/>
              </a:spcAft>
              <a:buNone/>
            </a:pPr>
            <a:r>
              <a:rPr lang="pt-BR" sz="900">
                <a:solidFill>
                  <a:schemeClr val="dk1"/>
                </a:solidFill>
              </a:rPr>
              <a:t>        </a:t>
            </a:r>
            <a:r>
              <a:rPr lang="pt-BR" sz="900">
                <a:solidFill>
                  <a:srgbClr val="996633"/>
                </a:solidFill>
              </a:rPr>
              <a:t>$this</a:t>
            </a:r>
            <a:r>
              <a:rPr lang="pt-BR" sz="900">
                <a:solidFill>
                  <a:srgbClr val="333333"/>
                </a:solidFill>
              </a:rPr>
              <a:t>-&gt;</a:t>
            </a:r>
            <a:r>
              <a:rPr lang="pt-BR" sz="900">
                <a:solidFill>
                  <a:srgbClr val="0000CC"/>
                </a:solidFill>
              </a:rPr>
              <a:t>pedidoDao</a:t>
            </a:r>
            <a:r>
              <a:rPr lang="pt-BR" sz="900">
                <a:solidFill>
                  <a:schemeClr val="dk1"/>
                </a:solidFill>
              </a:rPr>
              <a:t> </a:t>
            </a:r>
            <a:r>
              <a:rPr lang="pt-BR" sz="900">
                <a:solidFill>
                  <a:srgbClr val="333333"/>
                </a:solidFill>
              </a:rPr>
              <a:t>=</a:t>
            </a:r>
            <a:r>
              <a:rPr lang="pt-BR" sz="900">
                <a:solidFill>
                  <a:schemeClr val="dk1"/>
                </a:solidFill>
              </a:rPr>
              <a:t> </a:t>
            </a:r>
            <a:r>
              <a:rPr b="1" lang="pt-BR" sz="900">
                <a:solidFill>
                  <a:srgbClr val="008800"/>
                </a:solidFill>
              </a:rPr>
              <a:t>new</a:t>
            </a:r>
            <a:r>
              <a:rPr lang="pt-BR" sz="900">
                <a:solidFill>
                  <a:schemeClr val="dk1"/>
                </a:solidFill>
              </a:rPr>
              <a:t> PedidoDao(Conexao</a:t>
            </a:r>
            <a:r>
              <a:rPr lang="pt-BR" sz="900">
                <a:solidFill>
                  <a:srgbClr val="333333"/>
                </a:solidFill>
              </a:rPr>
              <a:t>::</a:t>
            </a:r>
            <a:r>
              <a:rPr lang="pt-BR" sz="900">
                <a:solidFill>
                  <a:srgbClr val="0000CC"/>
                </a:solidFill>
              </a:rPr>
              <a:t>getInstance</a:t>
            </a:r>
            <a:r>
              <a:rPr lang="pt-BR" sz="900">
                <a:solidFill>
                  <a:schemeClr val="dk1"/>
                </a:solidFill>
              </a:rPr>
              <a:t>()</a:t>
            </a:r>
            <a:r>
              <a:rPr lang="pt-BR" sz="900">
                <a:solidFill>
                  <a:srgbClr val="333333"/>
                </a:solidFill>
              </a:rPr>
              <a:t>-&gt;</a:t>
            </a:r>
            <a:r>
              <a:rPr lang="pt-BR" sz="900">
                <a:solidFill>
                  <a:srgbClr val="0000CC"/>
                </a:solidFill>
              </a:rPr>
              <a:t>getPdo</a:t>
            </a:r>
            <a:r>
              <a:rPr lang="pt-BR" sz="900">
                <a:solidFill>
                  <a:schemeClr val="dk1"/>
                </a:solidFill>
              </a:rPr>
              <a:t>());</a:t>
            </a:r>
            <a:endParaRPr sz="900">
              <a:solidFill>
                <a:schemeClr val="dk1"/>
              </a:solidFill>
            </a:endParaRPr>
          </a:p>
          <a:p>
            <a:pPr indent="0" lvl="0" marL="0" rtl="0" algn="l">
              <a:lnSpc>
                <a:spcPct val="100000"/>
              </a:lnSpc>
              <a:spcBef>
                <a:spcPts val="0"/>
              </a:spcBef>
              <a:spcAft>
                <a:spcPts val="0"/>
              </a:spcAft>
              <a:buNone/>
            </a:pPr>
            <a:r>
              <a:rPr lang="pt-BR" sz="900">
                <a:solidFill>
                  <a:schemeClr val="dk1"/>
                </a:solidFill>
              </a:rPr>
              <a:t>    }</a:t>
            </a:r>
            <a:endParaRPr sz="900">
              <a:solidFill>
                <a:schemeClr val="dk1"/>
              </a:solidFill>
            </a:endParaRPr>
          </a:p>
          <a:p>
            <a:pPr indent="0" lvl="0" marL="0" rtl="0" algn="l">
              <a:lnSpc>
                <a:spcPct val="100000"/>
              </a:lnSpc>
              <a:spcBef>
                <a:spcPts val="0"/>
              </a:spcBef>
              <a:spcAft>
                <a:spcPts val="0"/>
              </a:spcAft>
              <a:buNone/>
            </a:pPr>
            <a:r>
              <a:t/>
            </a:r>
            <a:endParaRPr sz="900">
              <a:solidFill>
                <a:schemeClr val="dk1"/>
              </a:solidFill>
            </a:endParaRPr>
          </a:p>
          <a:p>
            <a:pPr indent="0" lvl="0" marL="0" rtl="0" algn="l">
              <a:lnSpc>
                <a:spcPct val="100000"/>
              </a:lnSpc>
              <a:spcBef>
                <a:spcPts val="0"/>
              </a:spcBef>
              <a:spcAft>
                <a:spcPts val="0"/>
              </a:spcAft>
              <a:buNone/>
            </a:pPr>
            <a:r>
              <a:rPr lang="pt-BR" sz="900">
                <a:solidFill>
                  <a:schemeClr val="dk1"/>
                </a:solidFill>
              </a:rPr>
              <a:t>    </a:t>
            </a:r>
            <a:r>
              <a:rPr b="1" lang="pt-BR" sz="900">
                <a:solidFill>
                  <a:srgbClr val="008800"/>
                </a:solidFill>
              </a:rPr>
              <a:t>public</a:t>
            </a:r>
            <a:r>
              <a:rPr lang="pt-BR" sz="900">
                <a:solidFill>
                  <a:schemeClr val="dk1"/>
                </a:solidFill>
              </a:rPr>
              <a:t> </a:t>
            </a:r>
            <a:r>
              <a:rPr b="1" lang="pt-BR" sz="900">
                <a:solidFill>
                  <a:srgbClr val="008800"/>
                </a:solidFill>
              </a:rPr>
              <a:t>function</a:t>
            </a:r>
            <a:r>
              <a:rPr lang="pt-BR" sz="900">
                <a:solidFill>
                  <a:schemeClr val="dk1"/>
                </a:solidFill>
              </a:rPr>
              <a:t> </a:t>
            </a:r>
            <a:r>
              <a:rPr b="1" lang="pt-BR" sz="900">
                <a:solidFill>
                  <a:srgbClr val="0066BB"/>
                </a:solidFill>
              </a:rPr>
              <a:t>recuperarLivroPorIsbn</a:t>
            </a:r>
            <a:r>
              <a:rPr lang="pt-BR" sz="900">
                <a:solidFill>
                  <a:schemeClr val="dk1"/>
                </a:solidFill>
              </a:rPr>
              <a:t>(</a:t>
            </a:r>
            <a:r>
              <a:rPr lang="pt-BR" sz="900">
                <a:solidFill>
                  <a:srgbClr val="996633"/>
                </a:solidFill>
              </a:rPr>
              <a:t>$isbn</a:t>
            </a:r>
            <a:r>
              <a:rPr lang="pt-BR" sz="900">
                <a:solidFill>
                  <a:schemeClr val="dk1"/>
                </a:solidFill>
              </a:rPr>
              <a:t>)</a:t>
            </a:r>
            <a:r>
              <a:rPr lang="pt-BR" sz="900">
                <a:solidFill>
                  <a:srgbClr val="333333"/>
                </a:solidFill>
              </a:rPr>
              <a:t>:</a:t>
            </a:r>
            <a:r>
              <a:rPr lang="pt-BR" sz="900">
                <a:solidFill>
                  <a:schemeClr val="dk1"/>
                </a:solidFill>
              </a:rPr>
              <a:t> </a:t>
            </a:r>
            <a:r>
              <a:rPr lang="pt-BR" sz="900">
                <a:solidFill>
                  <a:srgbClr val="333333"/>
                </a:solidFill>
              </a:rPr>
              <a:t>?</a:t>
            </a:r>
            <a:r>
              <a:rPr lang="pt-BR" sz="900">
                <a:solidFill>
                  <a:schemeClr val="dk1"/>
                </a:solidFill>
              </a:rPr>
              <a:t>Livro {</a:t>
            </a:r>
            <a:endParaRPr sz="900">
              <a:solidFill>
                <a:schemeClr val="dk1"/>
              </a:solidFill>
            </a:endParaRPr>
          </a:p>
          <a:p>
            <a:pPr indent="0" lvl="0" marL="0" rtl="0" algn="l">
              <a:lnSpc>
                <a:spcPct val="100000"/>
              </a:lnSpc>
              <a:spcBef>
                <a:spcPts val="0"/>
              </a:spcBef>
              <a:spcAft>
                <a:spcPts val="0"/>
              </a:spcAft>
              <a:buNone/>
            </a:pPr>
            <a:r>
              <a:rPr lang="pt-BR" sz="900">
                <a:solidFill>
                  <a:schemeClr val="dk1"/>
                </a:solidFill>
              </a:rPr>
              <a:t>        </a:t>
            </a:r>
            <a:r>
              <a:rPr lang="pt-BR" sz="900">
                <a:solidFill>
                  <a:srgbClr val="996633"/>
                </a:solidFill>
              </a:rPr>
              <a:t>$livro</a:t>
            </a:r>
            <a:r>
              <a:rPr lang="pt-BR" sz="900">
                <a:solidFill>
                  <a:schemeClr val="dk1"/>
                </a:solidFill>
              </a:rPr>
              <a:t> </a:t>
            </a:r>
            <a:r>
              <a:rPr lang="pt-BR" sz="900">
                <a:solidFill>
                  <a:srgbClr val="333333"/>
                </a:solidFill>
              </a:rPr>
              <a:t>=</a:t>
            </a:r>
            <a:r>
              <a:rPr lang="pt-BR" sz="900">
                <a:solidFill>
                  <a:schemeClr val="dk1"/>
                </a:solidFill>
              </a:rPr>
              <a:t> </a:t>
            </a:r>
            <a:r>
              <a:rPr b="1" lang="pt-BR" sz="900">
                <a:solidFill>
                  <a:srgbClr val="008800"/>
                </a:solidFill>
              </a:rPr>
              <a:t>null</a:t>
            </a:r>
            <a:r>
              <a:rPr lang="pt-BR" sz="900">
                <a:solidFill>
                  <a:schemeClr val="dk1"/>
                </a:solidFill>
              </a:rPr>
              <a:t>;</a:t>
            </a:r>
            <a:endParaRPr sz="900">
              <a:solidFill>
                <a:schemeClr val="dk1"/>
              </a:solidFill>
            </a:endParaRPr>
          </a:p>
          <a:p>
            <a:pPr indent="0" lvl="0" marL="0" rtl="0" algn="l">
              <a:lnSpc>
                <a:spcPct val="100000"/>
              </a:lnSpc>
              <a:spcBef>
                <a:spcPts val="0"/>
              </a:spcBef>
              <a:spcAft>
                <a:spcPts val="0"/>
              </a:spcAft>
              <a:buNone/>
            </a:pPr>
            <a:r>
              <a:t/>
            </a:r>
            <a:endParaRPr sz="900">
              <a:solidFill>
                <a:schemeClr val="dk1"/>
              </a:solidFill>
            </a:endParaRPr>
          </a:p>
          <a:p>
            <a:pPr indent="0" lvl="0" marL="0" rtl="0" algn="l">
              <a:lnSpc>
                <a:spcPct val="100000"/>
              </a:lnSpc>
              <a:spcBef>
                <a:spcPts val="0"/>
              </a:spcBef>
              <a:spcAft>
                <a:spcPts val="0"/>
              </a:spcAft>
              <a:buNone/>
            </a:pPr>
            <a:r>
              <a:rPr lang="pt-BR" sz="900">
                <a:solidFill>
                  <a:schemeClr val="dk1"/>
                </a:solidFill>
              </a:rPr>
              <a:t>        </a:t>
            </a:r>
            <a:r>
              <a:rPr lang="pt-BR" sz="900">
                <a:solidFill>
                  <a:srgbClr val="996633"/>
                </a:solidFill>
              </a:rPr>
              <a:t>$resultadoRest</a:t>
            </a:r>
            <a:r>
              <a:rPr lang="pt-BR" sz="900">
                <a:solidFill>
                  <a:schemeClr val="dk1"/>
                </a:solidFill>
              </a:rPr>
              <a:t> </a:t>
            </a:r>
            <a:r>
              <a:rPr lang="pt-BR" sz="900">
                <a:solidFill>
                  <a:srgbClr val="333333"/>
                </a:solidFill>
              </a:rPr>
              <a:t>=</a:t>
            </a:r>
            <a:r>
              <a:rPr lang="pt-BR" sz="900">
                <a:solidFill>
                  <a:schemeClr val="dk1"/>
                </a:solidFill>
              </a:rPr>
              <a:t> </a:t>
            </a:r>
            <a:r>
              <a:rPr lang="pt-BR" sz="900">
                <a:solidFill>
                  <a:srgbClr val="996633"/>
                </a:solidFill>
              </a:rPr>
              <a:t>$this</a:t>
            </a:r>
            <a:r>
              <a:rPr lang="pt-BR" sz="900">
                <a:solidFill>
                  <a:srgbClr val="333333"/>
                </a:solidFill>
              </a:rPr>
              <a:t>-&gt;</a:t>
            </a:r>
            <a:r>
              <a:rPr lang="pt-BR" sz="900">
                <a:solidFill>
                  <a:srgbClr val="0000CC"/>
                </a:solidFill>
              </a:rPr>
              <a:t>libraryRest</a:t>
            </a:r>
            <a:r>
              <a:rPr lang="pt-BR" sz="900">
                <a:solidFill>
                  <a:srgbClr val="333333"/>
                </a:solidFill>
              </a:rPr>
              <a:t>-&gt;</a:t>
            </a:r>
            <a:r>
              <a:rPr lang="pt-BR" sz="900">
                <a:solidFill>
                  <a:srgbClr val="0000CC"/>
                </a:solidFill>
              </a:rPr>
              <a:t>recuperarPorIsbn</a:t>
            </a:r>
            <a:r>
              <a:rPr lang="pt-BR" sz="900">
                <a:solidFill>
                  <a:schemeClr val="dk1"/>
                </a:solidFill>
              </a:rPr>
              <a:t>(</a:t>
            </a:r>
            <a:r>
              <a:rPr lang="pt-BR" sz="900">
                <a:solidFill>
                  <a:srgbClr val="996633"/>
                </a:solidFill>
              </a:rPr>
              <a:t>$isbn</a:t>
            </a:r>
            <a:r>
              <a:rPr lang="pt-BR" sz="900">
                <a:solidFill>
                  <a:schemeClr val="dk1"/>
                </a:solidFill>
              </a:rPr>
              <a:t>);</a:t>
            </a:r>
            <a:endParaRPr sz="900">
              <a:solidFill>
                <a:schemeClr val="dk1"/>
              </a:solidFill>
            </a:endParaRPr>
          </a:p>
          <a:p>
            <a:pPr indent="0" lvl="0" marL="0" rtl="0" algn="l">
              <a:lnSpc>
                <a:spcPct val="100000"/>
              </a:lnSpc>
              <a:spcBef>
                <a:spcPts val="0"/>
              </a:spcBef>
              <a:spcAft>
                <a:spcPts val="0"/>
              </a:spcAft>
              <a:buNone/>
            </a:pPr>
            <a:r>
              <a:rPr lang="pt-BR" sz="900">
                <a:solidFill>
                  <a:schemeClr val="dk1"/>
                </a:solidFill>
              </a:rPr>
              <a:t>        </a:t>
            </a:r>
            <a:r>
              <a:rPr b="1" lang="pt-BR" sz="900">
                <a:solidFill>
                  <a:srgbClr val="008800"/>
                </a:solidFill>
              </a:rPr>
              <a:t>if</a:t>
            </a:r>
            <a:r>
              <a:rPr lang="pt-BR" sz="900">
                <a:solidFill>
                  <a:schemeClr val="dk1"/>
                </a:solidFill>
              </a:rPr>
              <a:t> (</a:t>
            </a:r>
            <a:r>
              <a:rPr lang="pt-BR" sz="900">
                <a:solidFill>
                  <a:srgbClr val="996633"/>
                </a:solidFill>
              </a:rPr>
              <a:t>$resultadoRest</a:t>
            </a:r>
            <a:r>
              <a:rPr lang="pt-BR" sz="900">
                <a:solidFill>
                  <a:schemeClr val="dk1"/>
                </a:solidFill>
              </a:rPr>
              <a:t>) {</a:t>
            </a:r>
            <a:endParaRPr sz="900">
              <a:solidFill>
                <a:schemeClr val="dk1"/>
              </a:solidFill>
            </a:endParaRPr>
          </a:p>
          <a:p>
            <a:pPr indent="0" lvl="0" marL="0" rtl="0" algn="l">
              <a:lnSpc>
                <a:spcPct val="100000"/>
              </a:lnSpc>
              <a:spcBef>
                <a:spcPts val="0"/>
              </a:spcBef>
              <a:spcAft>
                <a:spcPts val="0"/>
              </a:spcAft>
              <a:buNone/>
            </a:pPr>
            <a:r>
              <a:rPr lang="pt-BR" sz="900">
                <a:solidFill>
                  <a:schemeClr val="dk1"/>
                </a:solidFill>
              </a:rPr>
              <a:t>            </a:t>
            </a:r>
            <a:r>
              <a:rPr lang="pt-BR" sz="900">
                <a:solidFill>
                  <a:srgbClr val="996633"/>
                </a:solidFill>
              </a:rPr>
              <a:t>$livro</a:t>
            </a:r>
            <a:r>
              <a:rPr lang="pt-BR" sz="900">
                <a:solidFill>
                  <a:schemeClr val="dk1"/>
                </a:solidFill>
              </a:rPr>
              <a:t> </a:t>
            </a:r>
            <a:r>
              <a:rPr lang="pt-BR" sz="900">
                <a:solidFill>
                  <a:srgbClr val="333333"/>
                </a:solidFill>
              </a:rPr>
              <a:t>=</a:t>
            </a:r>
            <a:r>
              <a:rPr lang="pt-BR" sz="900">
                <a:solidFill>
                  <a:schemeClr val="dk1"/>
                </a:solidFill>
              </a:rPr>
              <a:t> </a:t>
            </a:r>
            <a:r>
              <a:rPr b="1" lang="pt-BR" sz="900">
                <a:solidFill>
                  <a:srgbClr val="008800"/>
                </a:solidFill>
              </a:rPr>
              <a:t>new</a:t>
            </a:r>
            <a:r>
              <a:rPr lang="pt-BR" sz="900">
                <a:solidFill>
                  <a:schemeClr val="dk1"/>
                </a:solidFill>
              </a:rPr>
              <a:t> Livro(</a:t>
            </a:r>
            <a:r>
              <a:rPr lang="pt-BR" sz="900">
                <a:solidFill>
                  <a:srgbClr val="996633"/>
                </a:solidFill>
              </a:rPr>
              <a:t>$isbn</a:t>
            </a:r>
            <a:r>
              <a:rPr lang="pt-BR" sz="900">
                <a:solidFill>
                  <a:schemeClr val="dk1"/>
                </a:solidFill>
              </a:rPr>
              <a:t>, </a:t>
            </a:r>
            <a:r>
              <a:rPr lang="pt-BR" sz="900">
                <a:solidFill>
                  <a:srgbClr val="996633"/>
                </a:solidFill>
              </a:rPr>
              <a:t>$resultadoRest</a:t>
            </a:r>
            <a:r>
              <a:rPr lang="pt-BR" sz="900">
                <a:solidFill>
                  <a:srgbClr val="333333"/>
                </a:solidFill>
              </a:rPr>
              <a:t>-&gt;</a:t>
            </a:r>
            <a:r>
              <a:rPr lang="pt-BR" sz="900">
                <a:solidFill>
                  <a:schemeClr val="dk1"/>
                </a:solidFill>
              </a:rPr>
              <a:t>{</a:t>
            </a:r>
            <a:r>
              <a:rPr lang="pt-BR" sz="900">
                <a:solidFill>
                  <a:schemeClr val="dk1"/>
                </a:solidFill>
                <a:highlight>
                  <a:srgbClr val="FFF0F0"/>
                </a:highlight>
              </a:rPr>
              <a:t>"ISBN:</a:t>
            </a:r>
            <a:r>
              <a:rPr lang="pt-BR" sz="900">
                <a:solidFill>
                  <a:schemeClr val="dk1"/>
                </a:solidFill>
                <a:highlight>
                  <a:srgbClr val="EEEEEE"/>
                </a:highlight>
              </a:rPr>
              <a:t>$isbn</a:t>
            </a:r>
            <a:r>
              <a:rPr lang="pt-BR" sz="900">
                <a:solidFill>
                  <a:schemeClr val="dk1"/>
                </a:solidFill>
                <a:highlight>
                  <a:srgbClr val="FFF0F0"/>
                </a:highlight>
              </a:rPr>
              <a:t>"</a:t>
            </a:r>
            <a:r>
              <a:rPr lang="pt-BR" sz="900">
                <a:solidFill>
                  <a:schemeClr val="dk1"/>
                </a:solidFill>
              </a:rPr>
              <a:t>}</a:t>
            </a:r>
            <a:r>
              <a:rPr lang="pt-BR" sz="900">
                <a:solidFill>
                  <a:srgbClr val="333333"/>
                </a:solidFill>
              </a:rPr>
              <a:t>-&gt;</a:t>
            </a:r>
            <a:r>
              <a:rPr lang="pt-BR" sz="900">
                <a:solidFill>
                  <a:srgbClr val="0000CC"/>
                </a:solidFill>
              </a:rPr>
              <a:t>title</a:t>
            </a:r>
            <a:r>
              <a:rPr lang="pt-BR" sz="900">
                <a:solidFill>
                  <a:schemeClr val="dk1"/>
                </a:solidFill>
              </a:rPr>
              <a:t>);</a:t>
            </a:r>
            <a:endParaRPr sz="900">
              <a:solidFill>
                <a:schemeClr val="dk1"/>
              </a:solidFill>
            </a:endParaRPr>
          </a:p>
          <a:p>
            <a:pPr indent="0" lvl="0" marL="0" rtl="0" algn="l">
              <a:lnSpc>
                <a:spcPct val="100000"/>
              </a:lnSpc>
              <a:spcBef>
                <a:spcPts val="0"/>
              </a:spcBef>
              <a:spcAft>
                <a:spcPts val="0"/>
              </a:spcAft>
              <a:buNone/>
            </a:pPr>
            <a:r>
              <a:rPr lang="pt-BR" sz="900">
                <a:solidFill>
                  <a:schemeClr val="dk1"/>
                </a:solidFill>
              </a:rPr>
              <a:t>            </a:t>
            </a:r>
            <a:r>
              <a:rPr lang="pt-BR" sz="900">
                <a:solidFill>
                  <a:srgbClr val="996633"/>
                </a:solidFill>
              </a:rPr>
              <a:t>$livro</a:t>
            </a:r>
            <a:r>
              <a:rPr lang="pt-BR" sz="900">
                <a:solidFill>
                  <a:srgbClr val="333333"/>
                </a:solidFill>
              </a:rPr>
              <a:t>-&gt;</a:t>
            </a:r>
            <a:r>
              <a:rPr lang="pt-BR" sz="900">
                <a:solidFill>
                  <a:srgbClr val="0000CC"/>
                </a:solidFill>
              </a:rPr>
              <a:t>pedidos</a:t>
            </a:r>
            <a:r>
              <a:rPr lang="pt-BR" sz="900">
                <a:solidFill>
                  <a:schemeClr val="dk1"/>
                </a:solidFill>
              </a:rPr>
              <a:t> </a:t>
            </a:r>
            <a:r>
              <a:rPr lang="pt-BR" sz="900">
                <a:solidFill>
                  <a:srgbClr val="333333"/>
                </a:solidFill>
              </a:rPr>
              <a:t>=</a:t>
            </a:r>
            <a:r>
              <a:rPr lang="pt-BR" sz="900">
                <a:solidFill>
                  <a:schemeClr val="dk1"/>
                </a:solidFill>
              </a:rPr>
              <a:t> </a:t>
            </a:r>
            <a:r>
              <a:rPr lang="pt-BR" sz="900">
                <a:solidFill>
                  <a:srgbClr val="007020"/>
                </a:solidFill>
              </a:rPr>
              <a:t>array_map</a:t>
            </a:r>
            <a:r>
              <a:rPr lang="pt-BR" sz="900">
                <a:solidFill>
                  <a:schemeClr val="dk1"/>
                </a:solidFill>
              </a:rPr>
              <a:t>(fn(</a:t>
            </a:r>
            <a:r>
              <a:rPr lang="pt-BR" sz="900">
                <a:solidFill>
                  <a:srgbClr val="996633"/>
                </a:solidFill>
              </a:rPr>
              <a:t>$v</a:t>
            </a:r>
            <a:r>
              <a:rPr lang="pt-BR" sz="900">
                <a:solidFill>
                  <a:schemeClr val="dk1"/>
                </a:solidFill>
              </a:rPr>
              <a:t>) </a:t>
            </a:r>
            <a:r>
              <a:rPr lang="pt-BR" sz="900">
                <a:solidFill>
                  <a:srgbClr val="333333"/>
                </a:solidFill>
              </a:rPr>
              <a:t>=&gt;</a:t>
            </a:r>
            <a:r>
              <a:rPr lang="pt-BR" sz="900">
                <a:solidFill>
                  <a:schemeClr val="dk1"/>
                </a:solidFill>
              </a:rPr>
              <a:t> </a:t>
            </a:r>
            <a:r>
              <a:rPr b="1" lang="pt-BR" sz="900">
                <a:solidFill>
                  <a:srgbClr val="008800"/>
                </a:solidFill>
              </a:rPr>
              <a:t>new</a:t>
            </a:r>
            <a:r>
              <a:rPr lang="pt-BR" sz="900">
                <a:solidFill>
                  <a:schemeClr val="dk1"/>
                </a:solidFill>
              </a:rPr>
              <a:t> Pedido(</a:t>
            </a:r>
            <a:endParaRPr sz="900">
              <a:solidFill>
                <a:schemeClr val="dk1"/>
              </a:solidFill>
            </a:endParaRPr>
          </a:p>
          <a:p>
            <a:pPr indent="0" lvl="0" marL="0" rtl="0" algn="l">
              <a:lnSpc>
                <a:spcPct val="100000"/>
              </a:lnSpc>
              <a:spcBef>
                <a:spcPts val="0"/>
              </a:spcBef>
              <a:spcAft>
                <a:spcPts val="0"/>
              </a:spcAft>
              <a:buNone/>
            </a:pPr>
            <a:r>
              <a:rPr lang="pt-BR" sz="900">
                <a:solidFill>
                  <a:schemeClr val="dk1"/>
                </a:solidFill>
              </a:rPr>
              <a:t>                    \DateTime</a:t>
            </a:r>
            <a:r>
              <a:rPr lang="pt-BR" sz="900">
                <a:solidFill>
                  <a:srgbClr val="333333"/>
                </a:solidFill>
              </a:rPr>
              <a:t>::</a:t>
            </a:r>
            <a:r>
              <a:rPr lang="pt-BR" sz="900">
                <a:solidFill>
                  <a:srgbClr val="0000CC"/>
                </a:solidFill>
              </a:rPr>
              <a:t>createFromFormat</a:t>
            </a:r>
            <a:r>
              <a:rPr lang="pt-BR" sz="900">
                <a:solidFill>
                  <a:schemeClr val="dk1"/>
                </a:solidFill>
              </a:rPr>
              <a:t>(</a:t>
            </a:r>
            <a:r>
              <a:rPr lang="pt-BR" sz="900">
                <a:solidFill>
                  <a:schemeClr val="dk1"/>
                </a:solidFill>
                <a:highlight>
                  <a:srgbClr val="FFF0F0"/>
                </a:highlight>
              </a:rPr>
              <a:t>'Y-m-d H:i:s'</a:t>
            </a:r>
            <a:r>
              <a:rPr lang="pt-BR" sz="900">
                <a:solidFill>
                  <a:schemeClr val="dk1"/>
                </a:solidFill>
              </a:rPr>
              <a:t>, </a:t>
            </a:r>
            <a:r>
              <a:rPr lang="pt-BR" sz="900">
                <a:solidFill>
                  <a:srgbClr val="996633"/>
                </a:solidFill>
              </a:rPr>
              <a:t>$v</a:t>
            </a:r>
            <a:r>
              <a:rPr lang="pt-BR" sz="900">
                <a:solidFill>
                  <a:schemeClr val="dk1"/>
                </a:solidFill>
              </a:rPr>
              <a:t>[</a:t>
            </a:r>
            <a:r>
              <a:rPr lang="pt-BR" sz="900">
                <a:solidFill>
                  <a:schemeClr val="dk1"/>
                </a:solidFill>
                <a:highlight>
                  <a:srgbClr val="FFF0F0"/>
                </a:highlight>
              </a:rPr>
              <a:t>'data'</a:t>
            </a:r>
            <a:r>
              <a:rPr lang="pt-BR" sz="900">
                <a:solidFill>
                  <a:schemeClr val="dk1"/>
                </a:solidFill>
              </a:rPr>
              <a:t>]),</a:t>
            </a:r>
            <a:endParaRPr sz="900">
              <a:solidFill>
                <a:schemeClr val="dk1"/>
              </a:solidFill>
            </a:endParaRPr>
          </a:p>
          <a:p>
            <a:pPr indent="0" lvl="0" marL="0" rtl="0" algn="l">
              <a:lnSpc>
                <a:spcPct val="100000"/>
              </a:lnSpc>
              <a:spcBef>
                <a:spcPts val="0"/>
              </a:spcBef>
              <a:spcAft>
                <a:spcPts val="0"/>
              </a:spcAft>
              <a:buNone/>
            </a:pPr>
            <a:r>
              <a:rPr lang="pt-BR" sz="900">
                <a:solidFill>
                  <a:schemeClr val="dk1"/>
                </a:solidFill>
              </a:rPr>
              <a:t>                    </a:t>
            </a:r>
            <a:r>
              <a:rPr lang="pt-BR" sz="900">
                <a:solidFill>
                  <a:srgbClr val="996633"/>
                </a:solidFill>
              </a:rPr>
              <a:t>$v</a:t>
            </a:r>
            <a:r>
              <a:rPr lang="pt-BR" sz="900">
                <a:solidFill>
                  <a:schemeClr val="dk1"/>
                </a:solidFill>
              </a:rPr>
              <a:t>[</a:t>
            </a:r>
            <a:r>
              <a:rPr lang="pt-BR" sz="900">
                <a:solidFill>
                  <a:schemeClr val="dk1"/>
                </a:solidFill>
                <a:highlight>
                  <a:srgbClr val="FFF0F0"/>
                </a:highlight>
              </a:rPr>
              <a:t>'quantidade'</a:t>
            </a:r>
            <a:r>
              <a:rPr lang="pt-BR" sz="900">
                <a:solidFill>
                  <a:schemeClr val="dk1"/>
                </a:solidFill>
              </a:rPr>
              <a:t>]), </a:t>
            </a:r>
            <a:endParaRPr sz="900">
              <a:solidFill>
                <a:schemeClr val="dk1"/>
              </a:solidFill>
            </a:endParaRPr>
          </a:p>
          <a:p>
            <a:pPr indent="0" lvl="0" marL="0" rtl="0" algn="l">
              <a:lnSpc>
                <a:spcPct val="100000"/>
              </a:lnSpc>
              <a:spcBef>
                <a:spcPts val="0"/>
              </a:spcBef>
              <a:spcAft>
                <a:spcPts val="0"/>
              </a:spcAft>
              <a:buNone/>
            </a:pPr>
            <a:r>
              <a:rPr lang="pt-BR" sz="900">
                <a:solidFill>
                  <a:schemeClr val="dk1"/>
                </a:solidFill>
              </a:rPr>
              <a:t>                    </a:t>
            </a:r>
            <a:r>
              <a:rPr lang="pt-BR" sz="900">
                <a:solidFill>
                  <a:srgbClr val="996633"/>
                </a:solidFill>
              </a:rPr>
              <a:t>$this</a:t>
            </a:r>
            <a:r>
              <a:rPr lang="pt-BR" sz="900">
                <a:solidFill>
                  <a:srgbClr val="333333"/>
                </a:solidFill>
              </a:rPr>
              <a:t>-&gt;</a:t>
            </a:r>
            <a:r>
              <a:rPr lang="pt-BR" sz="900">
                <a:solidFill>
                  <a:srgbClr val="0000CC"/>
                </a:solidFill>
              </a:rPr>
              <a:t>pedidoDao</a:t>
            </a:r>
            <a:r>
              <a:rPr lang="pt-BR" sz="900">
                <a:solidFill>
                  <a:srgbClr val="333333"/>
                </a:solidFill>
              </a:rPr>
              <a:t>-&gt;</a:t>
            </a:r>
            <a:r>
              <a:rPr lang="pt-BR" sz="900">
                <a:solidFill>
                  <a:srgbClr val="0000CC"/>
                </a:solidFill>
              </a:rPr>
              <a:t>recuperarPorIsbn</a:t>
            </a:r>
            <a:r>
              <a:rPr lang="pt-BR" sz="900">
                <a:solidFill>
                  <a:schemeClr val="dk1"/>
                </a:solidFill>
              </a:rPr>
              <a:t>(</a:t>
            </a:r>
            <a:r>
              <a:rPr lang="pt-BR" sz="900">
                <a:solidFill>
                  <a:srgbClr val="996633"/>
                </a:solidFill>
              </a:rPr>
              <a:t>$isbn</a:t>
            </a:r>
            <a:r>
              <a:rPr lang="pt-BR" sz="900">
                <a:solidFill>
                  <a:schemeClr val="dk1"/>
                </a:solidFill>
              </a:rPr>
              <a:t>));</a:t>
            </a:r>
            <a:endParaRPr sz="900">
              <a:solidFill>
                <a:schemeClr val="dk1"/>
              </a:solidFill>
            </a:endParaRPr>
          </a:p>
          <a:p>
            <a:pPr indent="0" lvl="0" marL="0" rtl="0" algn="l">
              <a:lnSpc>
                <a:spcPct val="100000"/>
              </a:lnSpc>
              <a:spcBef>
                <a:spcPts val="0"/>
              </a:spcBef>
              <a:spcAft>
                <a:spcPts val="0"/>
              </a:spcAft>
              <a:buNone/>
            </a:pPr>
            <a:r>
              <a:rPr lang="pt-BR" sz="900">
                <a:solidFill>
                  <a:schemeClr val="dk1"/>
                </a:solidFill>
              </a:rPr>
              <a:t>        }</a:t>
            </a:r>
            <a:endParaRPr sz="900">
              <a:solidFill>
                <a:schemeClr val="dk1"/>
              </a:solidFill>
            </a:endParaRPr>
          </a:p>
          <a:p>
            <a:pPr indent="0" lvl="0" marL="0" rtl="0" algn="l">
              <a:lnSpc>
                <a:spcPct val="100000"/>
              </a:lnSpc>
              <a:spcBef>
                <a:spcPts val="0"/>
              </a:spcBef>
              <a:spcAft>
                <a:spcPts val="0"/>
              </a:spcAft>
              <a:buNone/>
            </a:pPr>
            <a:r>
              <a:rPr lang="pt-BR" sz="900">
                <a:solidFill>
                  <a:schemeClr val="dk1"/>
                </a:solidFill>
              </a:rPr>
              <a:t>        </a:t>
            </a:r>
            <a:r>
              <a:rPr b="1" lang="pt-BR" sz="900">
                <a:solidFill>
                  <a:srgbClr val="008800"/>
                </a:solidFill>
              </a:rPr>
              <a:t>return</a:t>
            </a:r>
            <a:r>
              <a:rPr lang="pt-BR" sz="900">
                <a:solidFill>
                  <a:schemeClr val="dk1"/>
                </a:solidFill>
              </a:rPr>
              <a:t> </a:t>
            </a:r>
            <a:r>
              <a:rPr lang="pt-BR" sz="900">
                <a:solidFill>
                  <a:srgbClr val="996633"/>
                </a:solidFill>
              </a:rPr>
              <a:t>$livro</a:t>
            </a:r>
            <a:r>
              <a:rPr lang="pt-BR" sz="900">
                <a:solidFill>
                  <a:schemeClr val="dk1"/>
                </a:solidFill>
              </a:rPr>
              <a:t>;</a:t>
            </a:r>
            <a:endParaRPr sz="900">
              <a:solidFill>
                <a:schemeClr val="dk1"/>
              </a:solidFill>
            </a:endParaRPr>
          </a:p>
          <a:p>
            <a:pPr indent="0" lvl="0" marL="0" rtl="0" algn="l">
              <a:lnSpc>
                <a:spcPct val="100000"/>
              </a:lnSpc>
              <a:spcBef>
                <a:spcPts val="0"/>
              </a:spcBef>
              <a:spcAft>
                <a:spcPts val="0"/>
              </a:spcAft>
              <a:buNone/>
            </a:pPr>
            <a:r>
              <a:rPr lang="pt-BR" sz="900">
                <a:solidFill>
                  <a:schemeClr val="dk1"/>
                </a:solidFill>
              </a:rPr>
              <a:t>    }</a:t>
            </a:r>
            <a:endParaRPr sz="900">
              <a:solidFill>
                <a:schemeClr val="dk1"/>
              </a:solidFill>
            </a:endParaRPr>
          </a:p>
          <a:p>
            <a:pPr indent="0" lvl="0" marL="0" rtl="0" algn="l">
              <a:lnSpc>
                <a:spcPct val="125000"/>
              </a:lnSpc>
              <a:spcBef>
                <a:spcPts val="0"/>
              </a:spcBef>
              <a:spcAft>
                <a:spcPts val="0"/>
              </a:spcAft>
              <a:buClr>
                <a:schemeClr val="dk1"/>
              </a:buClr>
              <a:buSzPts val="1100"/>
              <a:buFont typeface="Arial"/>
              <a:buNone/>
            </a:pPr>
            <a:r>
              <a:rPr lang="pt-BR" sz="900">
                <a:solidFill>
                  <a:schemeClr val="dk1"/>
                </a:solidFill>
              </a:rPr>
              <a:t>}</a:t>
            </a:r>
            <a:endParaRPr sz="900">
              <a:solidFill>
                <a:schemeClr val="dk1"/>
              </a:solidFill>
            </a:endParaRPr>
          </a:p>
          <a:p>
            <a:pPr indent="0" lvl="0" marL="0" rtl="0" algn="l">
              <a:lnSpc>
                <a:spcPct val="100000"/>
              </a:lnSpc>
              <a:spcBef>
                <a:spcPts val="0"/>
              </a:spcBef>
              <a:spcAft>
                <a:spcPts val="0"/>
              </a:spcAft>
              <a:buNone/>
            </a:pPr>
            <a:r>
              <a:t/>
            </a:r>
            <a:endParaRPr sz="900">
              <a:solidFill>
                <a:schemeClr val="dk1"/>
              </a:solidFill>
            </a:endParaRPr>
          </a:p>
          <a:p>
            <a:pPr indent="0" lvl="0" marL="0" rtl="0" algn="l">
              <a:lnSpc>
                <a:spcPct val="100000"/>
              </a:lnSpc>
              <a:spcBef>
                <a:spcPts val="0"/>
              </a:spcBef>
              <a:spcAft>
                <a:spcPts val="0"/>
              </a:spcAft>
              <a:buNone/>
            </a:pPr>
            <a:r>
              <a:rPr lang="pt-BR" sz="900">
                <a:solidFill>
                  <a:srgbClr val="996633"/>
                </a:solidFill>
              </a:rPr>
              <a:t>$facade</a:t>
            </a:r>
            <a:r>
              <a:rPr lang="pt-BR" sz="900">
                <a:solidFill>
                  <a:schemeClr val="dk1"/>
                </a:solidFill>
              </a:rPr>
              <a:t> </a:t>
            </a:r>
            <a:r>
              <a:rPr lang="pt-BR" sz="900">
                <a:solidFill>
                  <a:srgbClr val="333333"/>
                </a:solidFill>
              </a:rPr>
              <a:t>=</a:t>
            </a:r>
            <a:r>
              <a:rPr lang="pt-BR" sz="900">
                <a:solidFill>
                  <a:schemeClr val="dk1"/>
                </a:solidFill>
              </a:rPr>
              <a:t> </a:t>
            </a:r>
            <a:r>
              <a:rPr b="1" lang="pt-BR" sz="900">
                <a:solidFill>
                  <a:srgbClr val="008800"/>
                </a:solidFill>
              </a:rPr>
              <a:t>new</a:t>
            </a:r>
            <a:r>
              <a:rPr lang="pt-BR" sz="900">
                <a:solidFill>
                  <a:schemeClr val="dk1"/>
                </a:solidFill>
              </a:rPr>
              <a:t> LibraryFacade();</a:t>
            </a:r>
            <a:endParaRPr sz="900">
              <a:solidFill>
                <a:schemeClr val="dk1"/>
              </a:solidFill>
            </a:endParaRPr>
          </a:p>
          <a:p>
            <a:pPr indent="0" lvl="0" marL="0" rtl="0" algn="l">
              <a:lnSpc>
                <a:spcPct val="100000"/>
              </a:lnSpc>
              <a:spcBef>
                <a:spcPts val="0"/>
              </a:spcBef>
              <a:spcAft>
                <a:spcPts val="0"/>
              </a:spcAft>
              <a:buNone/>
            </a:pPr>
            <a:r>
              <a:rPr lang="pt-BR" sz="900">
                <a:solidFill>
                  <a:srgbClr val="007020"/>
                </a:solidFill>
              </a:rPr>
              <a:t>var_dump</a:t>
            </a:r>
            <a:r>
              <a:rPr lang="pt-BR" sz="900">
                <a:solidFill>
                  <a:schemeClr val="dk1"/>
                </a:solidFill>
              </a:rPr>
              <a:t>(</a:t>
            </a:r>
            <a:r>
              <a:rPr lang="pt-BR" sz="900">
                <a:solidFill>
                  <a:srgbClr val="996633"/>
                </a:solidFill>
              </a:rPr>
              <a:t>$facade</a:t>
            </a:r>
            <a:r>
              <a:rPr lang="pt-BR" sz="900">
                <a:solidFill>
                  <a:srgbClr val="333333"/>
                </a:solidFill>
              </a:rPr>
              <a:t>-&gt;</a:t>
            </a:r>
            <a:r>
              <a:rPr lang="pt-BR" sz="900">
                <a:solidFill>
                  <a:srgbClr val="0000CC"/>
                </a:solidFill>
              </a:rPr>
              <a:t>recuperarLivroPorIsbn</a:t>
            </a:r>
            <a:r>
              <a:rPr lang="pt-BR" sz="900">
                <a:solidFill>
                  <a:schemeClr val="dk1"/>
                </a:solidFill>
              </a:rPr>
              <a:t>(</a:t>
            </a:r>
            <a:r>
              <a:rPr lang="pt-BR" sz="900">
                <a:solidFill>
                  <a:schemeClr val="dk1"/>
                </a:solidFill>
                <a:highlight>
                  <a:srgbClr val="FFF0F0"/>
                </a:highlight>
              </a:rPr>
              <a:t>'9780201485370'</a:t>
            </a:r>
            <a:r>
              <a:rPr lang="pt-BR" sz="900">
                <a:solidFill>
                  <a:schemeClr val="dk1"/>
                </a:solidFill>
              </a:rPr>
              <a:t>));</a:t>
            </a:r>
            <a:endParaRPr sz="900">
              <a:solidFill>
                <a:schemeClr val="dk1"/>
              </a:solidFill>
            </a:endParaRPr>
          </a:p>
          <a:p>
            <a:pPr indent="0" lvl="0" marL="0" rtl="0" algn="l">
              <a:lnSpc>
                <a:spcPct val="100000"/>
              </a:lnSpc>
              <a:spcBef>
                <a:spcPts val="0"/>
              </a:spcBef>
              <a:spcAft>
                <a:spcPts val="0"/>
              </a:spcAft>
              <a:buNone/>
            </a:pPr>
            <a:r>
              <a:t/>
            </a:r>
            <a:endParaRPr sz="900">
              <a:solidFill>
                <a:schemeClr val="dk1"/>
              </a:solidFill>
            </a:endParaRPr>
          </a:p>
        </p:txBody>
      </p:sp>
      <p:pic>
        <p:nvPicPr>
          <p:cNvPr id="4294" name="Google Shape;4294;p539"/>
          <p:cNvPicPr preferRelativeResize="0"/>
          <p:nvPr/>
        </p:nvPicPr>
        <p:blipFill>
          <a:blip r:embed="rId3">
            <a:alphaModFix/>
          </a:blip>
          <a:stretch>
            <a:fillRect/>
          </a:stretch>
        </p:blipFill>
        <p:spPr>
          <a:xfrm>
            <a:off x="5658875" y="1170125"/>
            <a:ext cx="3243289" cy="3820975"/>
          </a:xfrm>
          <a:prstGeom prst="rect">
            <a:avLst/>
          </a:prstGeom>
          <a:noFill/>
          <a:ln>
            <a:noFill/>
          </a:ln>
        </p:spPr>
      </p:pic>
    </p:spTree>
  </p:cSld>
  <p:clrMapOvr>
    <a:masterClrMapping/>
  </p:clrMapOvr>
</p:sld>
</file>

<file path=ppt/slides/slide5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8" name="Shape 4298"/>
        <p:cNvGrpSpPr/>
        <p:nvPr/>
      </p:nvGrpSpPr>
      <p:grpSpPr>
        <a:xfrm>
          <a:off x="0" y="0"/>
          <a:ext cx="0" cy="0"/>
          <a:chOff x="0" y="0"/>
          <a:chExt cx="0" cy="0"/>
        </a:xfrm>
      </p:grpSpPr>
      <p:sp>
        <p:nvSpPr>
          <p:cNvPr id="4299" name="Google Shape;4299;p54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Flyweight</a:t>
            </a:r>
            <a:endParaRPr/>
          </a:p>
        </p:txBody>
      </p:sp>
      <p:sp>
        <p:nvSpPr>
          <p:cNvPr id="4300" name="Google Shape;4300;p540"/>
          <p:cNvSpPr txBox="1"/>
          <p:nvPr>
            <p:ph idx="1" type="body"/>
          </p:nvPr>
        </p:nvSpPr>
        <p:spPr>
          <a:xfrm>
            <a:off x="311700" y="1152475"/>
            <a:ext cx="4260300" cy="3416400"/>
          </a:xfrm>
          <a:prstGeom prst="rect">
            <a:avLst/>
          </a:prstGeom>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just">
              <a:spcBef>
                <a:spcPts val="0"/>
              </a:spcBef>
              <a:spcAft>
                <a:spcPts val="0"/>
              </a:spcAft>
              <a:buNone/>
            </a:pPr>
            <a:r>
              <a:rPr i="1" lang="pt-BR" sz="1450"/>
              <a:t>Flyweight é um pattern estrutural que permite ajustar mais objetos à quantidade disponível de RAM, compartilhando partes comuns do estado entre vários objetos, em vez de manter todos os dados em cada objeto</a:t>
            </a:r>
            <a:r>
              <a:rPr lang="pt-BR" sz="1450"/>
              <a:t> (SHVETS, 2019).</a:t>
            </a:r>
            <a:endParaRPr sz="1450"/>
          </a:p>
          <a:p>
            <a:pPr indent="0" lvl="0" marL="0" rtl="0" algn="just">
              <a:spcBef>
                <a:spcPts val="1600"/>
              </a:spcBef>
              <a:spcAft>
                <a:spcPts val="1600"/>
              </a:spcAft>
              <a:buClr>
                <a:schemeClr val="dk1"/>
              </a:buClr>
              <a:buSzPts val="1100"/>
              <a:buFont typeface="Arial"/>
              <a:buNone/>
            </a:pPr>
            <a:r>
              <a:rPr i="1" lang="pt-BR" sz="1450"/>
              <a:t>Um flyweight é um objeto compartilhado que pode ser usado em vários contextos simultaneamente. Os flyweights não podem fazer suposições sobre o contexto em que operam. O conceito-chave aqui é a distinção entre estado </a:t>
            </a:r>
            <a:r>
              <a:rPr b="1" i="1" lang="pt-BR" sz="1450"/>
              <a:t>intrínseco </a:t>
            </a:r>
            <a:r>
              <a:rPr i="1" lang="pt-BR" sz="1450"/>
              <a:t>e </a:t>
            </a:r>
            <a:r>
              <a:rPr b="1" i="1" lang="pt-BR" sz="1450"/>
              <a:t>extrínseco</a:t>
            </a:r>
            <a:r>
              <a:rPr b="1" lang="pt-BR" sz="1450"/>
              <a:t> </a:t>
            </a:r>
            <a:r>
              <a:rPr lang="pt-BR" sz="1450"/>
              <a:t>(GAMMA et at, 1994). </a:t>
            </a:r>
            <a:endParaRPr sz="1450"/>
          </a:p>
        </p:txBody>
      </p:sp>
      <p:pic>
        <p:nvPicPr>
          <p:cNvPr id="4301" name="Google Shape;4301;p540"/>
          <p:cNvPicPr preferRelativeResize="0"/>
          <p:nvPr/>
        </p:nvPicPr>
        <p:blipFill>
          <a:blip r:embed="rId3">
            <a:alphaModFix/>
          </a:blip>
          <a:stretch>
            <a:fillRect/>
          </a:stretch>
        </p:blipFill>
        <p:spPr>
          <a:xfrm>
            <a:off x="5298025" y="1198800"/>
            <a:ext cx="3238500" cy="3600450"/>
          </a:xfrm>
          <a:prstGeom prst="rect">
            <a:avLst/>
          </a:prstGeom>
          <a:noFill/>
          <a:ln>
            <a:noFill/>
          </a:ln>
        </p:spPr>
      </p:pic>
    </p:spTree>
  </p:cSld>
  <p:clrMapOvr>
    <a:masterClrMapping/>
  </p:clrMapOvr>
</p:sld>
</file>

<file path=ppt/slides/slide5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5" name="Shape 4305"/>
        <p:cNvGrpSpPr/>
        <p:nvPr/>
      </p:nvGrpSpPr>
      <p:grpSpPr>
        <a:xfrm>
          <a:off x="0" y="0"/>
          <a:ext cx="0" cy="0"/>
          <a:chOff x="0" y="0"/>
          <a:chExt cx="0" cy="0"/>
        </a:xfrm>
      </p:grpSpPr>
      <p:sp>
        <p:nvSpPr>
          <p:cNvPr id="4306" name="Google Shape;4306;p54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Intrínseco (invariante)</a:t>
            </a:r>
            <a:r>
              <a:rPr lang="pt-BR"/>
              <a:t> x </a:t>
            </a:r>
            <a:r>
              <a:rPr lang="pt-BR"/>
              <a:t>Extrínseco (variante)</a:t>
            </a:r>
            <a:endParaRPr/>
          </a:p>
        </p:txBody>
      </p:sp>
      <p:sp>
        <p:nvSpPr>
          <p:cNvPr id="4307" name="Google Shape;4307;p541"/>
          <p:cNvSpPr txBox="1"/>
          <p:nvPr>
            <p:ph idx="1" type="body"/>
          </p:nvPr>
        </p:nvSpPr>
        <p:spPr>
          <a:xfrm>
            <a:off x="311700" y="1152475"/>
            <a:ext cx="8520600" cy="3682500"/>
          </a:xfrm>
          <a:prstGeom prst="rect">
            <a:avLst/>
          </a:prstGeom>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just">
              <a:spcBef>
                <a:spcPts val="0"/>
              </a:spcBef>
              <a:spcAft>
                <a:spcPts val="0"/>
              </a:spcAft>
              <a:buNone/>
            </a:pPr>
            <a:r>
              <a:rPr lang="pt-BR" sz="1600"/>
              <a:t>Dado </a:t>
            </a:r>
            <a:r>
              <a:rPr lang="pt-BR" sz="1600" u="sng"/>
              <a:t>imutável</a:t>
            </a:r>
            <a:r>
              <a:rPr lang="pt-BR" sz="1600"/>
              <a:t> de um objeto geralmente é chamado de estado </a:t>
            </a:r>
            <a:r>
              <a:rPr b="1" lang="pt-BR" sz="1600"/>
              <a:t>intrínseco</a:t>
            </a:r>
            <a:r>
              <a:rPr lang="pt-BR" sz="1600"/>
              <a:t>. Ele vive dentro do objeto; outros objetos podem apenas lê-lo, não alterá-lo. O restante do estado do objeto, frequentemente modificado "por fora" por outros objetos, é c</a:t>
            </a:r>
            <a:r>
              <a:rPr lang="pt-BR" sz="1600"/>
              <a:t>h</a:t>
            </a:r>
            <a:r>
              <a:rPr lang="pt-BR" sz="1600"/>
              <a:t>amado de estado </a:t>
            </a:r>
            <a:r>
              <a:rPr b="1" lang="pt-BR" sz="1600"/>
              <a:t>extrínseco</a:t>
            </a:r>
            <a:r>
              <a:rPr lang="pt-BR" sz="1600"/>
              <a:t>. O padrão Flyweight sugere que você pare de armazenar o estado extrínseco dentro do objeto. Em vez disso, você deve passar este estado para métodos específicos que dependem dele. Somente o estado intrínseco permanece dentro do objeto, permitindo a sua reutilização em diferentes contextos (SHVETS, 2019).</a:t>
            </a:r>
            <a:endParaRPr sz="1600"/>
          </a:p>
          <a:p>
            <a:pPr indent="0" lvl="0" marL="0" rtl="0" algn="just">
              <a:spcBef>
                <a:spcPts val="1600"/>
              </a:spcBef>
              <a:spcAft>
                <a:spcPts val="1600"/>
              </a:spcAft>
              <a:buNone/>
            </a:pPr>
            <a:r>
              <a:rPr lang="pt-BR" sz="1600"/>
              <a:t>O estado </a:t>
            </a:r>
            <a:r>
              <a:rPr b="1" lang="pt-BR" sz="1600"/>
              <a:t>intrínseco</a:t>
            </a:r>
            <a:r>
              <a:rPr lang="pt-BR" sz="1600"/>
              <a:t> é armazenado no </a:t>
            </a:r>
            <a:r>
              <a:rPr i="1" lang="pt-BR" sz="1600"/>
              <a:t>flyweight</a:t>
            </a:r>
            <a:r>
              <a:rPr lang="pt-BR" sz="1600"/>
              <a:t>; consiste em informações </a:t>
            </a:r>
            <a:r>
              <a:rPr lang="pt-BR" sz="1600" u="sng"/>
              <a:t>independentes do contexto</a:t>
            </a:r>
            <a:r>
              <a:rPr lang="pt-BR" sz="1600"/>
              <a:t> do flyweight, tornando-o compartilhável. O estado </a:t>
            </a:r>
            <a:r>
              <a:rPr b="1" lang="pt-BR" sz="1600"/>
              <a:t>extrínseco </a:t>
            </a:r>
            <a:r>
              <a:rPr lang="pt-BR" sz="1600"/>
              <a:t>depende e varia de acordo com o contexto do </a:t>
            </a:r>
            <a:r>
              <a:rPr i="1" lang="pt-BR" sz="1600"/>
              <a:t>flyweight </a:t>
            </a:r>
            <a:r>
              <a:rPr lang="pt-BR" sz="1600"/>
              <a:t>e, portanto, não pode ser compartilhado. Os </a:t>
            </a:r>
            <a:r>
              <a:rPr i="1" lang="pt-BR" sz="1600"/>
              <a:t>objetos do</a:t>
            </a:r>
            <a:r>
              <a:rPr lang="pt-BR" sz="1600"/>
              <a:t> </a:t>
            </a:r>
            <a:r>
              <a:rPr i="1" lang="pt-BR" sz="1600"/>
              <a:t>cliente são responsáveis por passar o estado extrínseco</a:t>
            </a:r>
            <a:r>
              <a:rPr lang="pt-BR" sz="1600"/>
              <a:t> para o flyweight quando necessário (GAMMA et al, 1994).</a:t>
            </a:r>
            <a:endParaRPr sz="1600"/>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4" name="Shape 584"/>
        <p:cNvGrpSpPr/>
        <p:nvPr/>
      </p:nvGrpSpPr>
      <p:grpSpPr>
        <a:xfrm>
          <a:off x="0" y="0"/>
          <a:ext cx="0" cy="0"/>
          <a:chOff x="0" y="0"/>
          <a:chExt cx="0" cy="0"/>
        </a:xfrm>
      </p:grpSpPr>
      <p:sp>
        <p:nvSpPr>
          <p:cNvPr id="585" name="Google Shape;585;p6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Função</a:t>
            </a:r>
            <a:endParaRPr/>
          </a:p>
        </p:txBody>
      </p:sp>
      <p:sp>
        <p:nvSpPr>
          <p:cNvPr id="586" name="Google Shape;586;p65"/>
          <p:cNvSpPr txBox="1"/>
          <p:nvPr>
            <p:ph idx="1" type="body"/>
          </p:nvPr>
        </p:nvSpPr>
        <p:spPr>
          <a:xfrm>
            <a:off x="311700" y="1152475"/>
            <a:ext cx="46203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sz="2400">
                <a:solidFill>
                  <a:srgbClr val="5F5035"/>
                </a:solidFill>
                <a:highlight>
                  <a:srgbClr val="FFFFE8"/>
                </a:highlight>
              </a:rPr>
              <a:t>&lt;?php</a:t>
            </a:r>
            <a:br>
              <a:rPr lang="pt-BR" sz="2400">
                <a:solidFill>
                  <a:schemeClr val="dk1"/>
                </a:solidFill>
                <a:highlight>
                  <a:srgbClr val="FFFFFF"/>
                </a:highlight>
              </a:rPr>
            </a:br>
            <a:r>
              <a:rPr b="1" lang="pt-BR" sz="2400">
                <a:solidFill>
                  <a:srgbClr val="800000"/>
                </a:solidFill>
                <a:highlight>
                  <a:srgbClr val="FFFFE8"/>
                </a:highlight>
              </a:rPr>
              <a:t>function</a:t>
            </a:r>
            <a:r>
              <a:rPr lang="pt-BR" sz="2400">
                <a:solidFill>
                  <a:schemeClr val="dk1"/>
                </a:solidFill>
                <a:highlight>
                  <a:srgbClr val="FFFFE8"/>
                </a:highlight>
              </a:rPr>
              <a:t> escreverMensagem</a:t>
            </a:r>
            <a:r>
              <a:rPr lang="pt-BR" sz="2400">
                <a:solidFill>
                  <a:srgbClr val="808030"/>
                </a:solidFill>
                <a:highlight>
                  <a:srgbClr val="FFFFE8"/>
                </a:highlight>
              </a:rPr>
              <a:t>()</a:t>
            </a:r>
            <a:r>
              <a:rPr lang="pt-BR" sz="2400">
                <a:solidFill>
                  <a:schemeClr val="dk1"/>
                </a:solidFill>
                <a:highlight>
                  <a:srgbClr val="FFFFE8"/>
                </a:highlight>
              </a:rPr>
              <a:t> </a:t>
            </a:r>
            <a:r>
              <a:rPr lang="pt-BR" sz="2400">
                <a:solidFill>
                  <a:srgbClr val="800080"/>
                </a:solidFill>
                <a:highlight>
                  <a:srgbClr val="FFFFE8"/>
                </a:highlight>
              </a:rPr>
              <a:t>{</a:t>
            </a:r>
            <a:br>
              <a:rPr lang="pt-BR" sz="2400">
                <a:solidFill>
                  <a:schemeClr val="dk1"/>
                </a:solidFill>
                <a:highlight>
                  <a:srgbClr val="FFFFFF"/>
                </a:highlight>
              </a:rPr>
            </a:br>
            <a:r>
              <a:rPr lang="pt-BR" sz="2400">
                <a:solidFill>
                  <a:schemeClr val="dk1"/>
                </a:solidFill>
                <a:highlight>
                  <a:srgbClr val="FFFFE8"/>
                </a:highlight>
              </a:rPr>
              <a:t>    </a:t>
            </a:r>
            <a:r>
              <a:rPr b="1" lang="pt-BR" sz="2400">
                <a:solidFill>
                  <a:srgbClr val="800000"/>
                </a:solidFill>
                <a:highlight>
                  <a:srgbClr val="FFFFE8"/>
                </a:highlight>
              </a:rPr>
              <a:t>echo</a:t>
            </a:r>
            <a:r>
              <a:rPr lang="pt-BR" sz="2400">
                <a:solidFill>
                  <a:schemeClr val="dk1"/>
                </a:solidFill>
                <a:highlight>
                  <a:srgbClr val="FFFFE8"/>
                </a:highlight>
              </a:rPr>
              <a:t> </a:t>
            </a:r>
            <a:r>
              <a:rPr lang="pt-BR" sz="2400">
                <a:solidFill>
                  <a:srgbClr val="0000E6"/>
                </a:solidFill>
                <a:highlight>
                  <a:srgbClr val="FFFFE8"/>
                </a:highlight>
              </a:rPr>
              <a:t>"Olá Mundo!"</a:t>
            </a:r>
            <a:r>
              <a:rPr lang="pt-BR" sz="2400">
                <a:solidFill>
                  <a:srgbClr val="800080"/>
                </a:solidFill>
                <a:highlight>
                  <a:srgbClr val="FFFFE8"/>
                </a:highlight>
              </a:rPr>
              <a:t>;</a:t>
            </a:r>
            <a:br>
              <a:rPr lang="pt-BR" sz="2400">
                <a:solidFill>
                  <a:schemeClr val="dk1"/>
                </a:solidFill>
                <a:highlight>
                  <a:srgbClr val="FFFFFF"/>
                </a:highlight>
              </a:rPr>
            </a:br>
            <a:r>
              <a:rPr lang="pt-BR" sz="2400">
                <a:solidFill>
                  <a:srgbClr val="800080"/>
                </a:solidFill>
                <a:highlight>
                  <a:srgbClr val="FFFFE8"/>
                </a:highlight>
              </a:rPr>
              <a:t>}</a:t>
            </a:r>
            <a:br>
              <a:rPr lang="pt-BR" sz="2400">
                <a:solidFill>
                  <a:schemeClr val="dk1"/>
                </a:solidFill>
                <a:highlight>
                  <a:srgbClr val="FFFFFF"/>
                </a:highlight>
              </a:rPr>
            </a:br>
            <a:br>
              <a:rPr lang="pt-BR" sz="2400">
                <a:solidFill>
                  <a:schemeClr val="dk1"/>
                </a:solidFill>
                <a:highlight>
                  <a:srgbClr val="FFFFFF"/>
                </a:highlight>
              </a:rPr>
            </a:br>
            <a:r>
              <a:rPr lang="pt-BR" sz="2400">
                <a:solidFill>
                  <a:schemeClr val="dk1"/>
                </a:solidFill>
                <a:highlight>
                  <a:srgbClr val="FFFFE8"/>
                </a:highlight>
              </a:rPr>
              <a:t>escreverMensagem</a:t>
            </a:r>
            <a:r>
              <a:rPr lang="pt-BR" sz="2400">
                <a:solidFill>
                  <a:srgbClr val="808030"/>
                </a:solidFill>
                <a:highlight>
                  <a:srgbClr val="FFFFE8"/>
                </a:highlight>
              </a:rPr>
              <a:t>()</a:t>
            </a:r>
            <a:r>
              <a:rPr lang="pt-BR" sz="2400">
                <a:solidFill>
                  <a:srgbClr val="800080"/>
                </a:solidFill>
                <a:highlight>
                  <a:srgbClr val="FFFFE8"/>
                </a:highlight>
              </a:rPr>
              <a:t>;</a:t>
            </a:r>
            <a:r>
              <a:rPr lang="pt-BR" sz="2400">
                <a:solidFill>
                  <a:schemeClr val="dk1"/>
                </a:solidFill>
                <a:highlight>
                  <a:srgbClr val="FFFFE8"/>
                </a:highlight>
              </a:rPr>
              <a:t> </a:t>
            </a:r>
            <a:br>
              <a:rPr lang="pt-BR" sz="2400">
                <a:solidFill>
                  <a:schemeClr val="dk1"/>
                </a:solidFill>
                <a:highlight>
                  <a:srgbClr val="FFFFE8"/>
                </a:highlight>
              </a:rPr>
            </a:br>
            <a:r>
              <a:rPr lang="pt-BR" sz="2400">
                <a:solidFill>
                  <a:srgbClr val="696969"/>
                </a:solidFill>
                <a:highlight>
                  <a:srgbClr val="FFFFE8"/>
                </a:highlight>
              </a:rPr>
              <a:t>// executar/chamar a função</a:t>
            </a:r>
            <a:endParaRPr sz="1100">
              <a:solidFill>
                <a:srgbClr val="696969"/>
              </a:solidFill>
              <a:highlight>
                <a:srgbClr val="FFFFE8"/>
              </a:highlight>
            </a:endParaRPr>
          </a:p>
          <a:p>
            <a:pPr indent="0" lvl="0" marL="0" rtl="0" algn="l">
              <a:spcBef>
                <a:spcPts val="1600"/>
              </a:spcBef>
              <a:spcAft>
                <a:spcPts val="1600"/>
              </a:spcAft>
              <a:buNone/>
            </a:pPr>
            <a:r>
              <a:t/>
            </a:r>
            <a:endParaRPr/>
          </a:p>
        </p:txBody>
      </p:sp>
      <p:sp>
        <p:nvSpPr>
          <p:cNvPr id="587" name="Google Shape;587;p65"/>
          <p:cNvSpPr txBox="1"/>
          <p:nvPr/>
        </p:nvSpPr>
        <p:spPr>
          <a:xfrm>
            <a:off x="5575500" y="1228675"/>
            <a:ext cx="3292500" cy="30000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pt-BR" sz="2000">
                <a:solidFill>
                  <a:srgbClr val="252525"/>
                </a:solidFill>
              </a:rPr>
              <a:t>Diferente das outras instruções básicas, uma função nunca será executada imediatamente quando uma página ou script é carregado. </a:t>
            </a:r>
            <a:br>
              <a:rPr lang="pt-BR" sz="2000">
                <a:solidFill>
                  <a:srgbClr val="252525"/>
                </a:solidFill>
              </a:rPr>
            </a:br>
            <a:endParaRPr sz="2000">
              <a:solidFill>
                <a:srgbClr val="252525"/>
              </a:solidFill>
            </a:endParaRPr>
          </a:p>
          <a:p>
            <a:pPr indent="0" lvl="0" marL="0" rtl="0" algn="just">
              <a:spcBef>
                <a:spcPts val="0"/>
              </a:spcBef>
              <a:spcAft>
                <a:spcPts val="0"/>
              </a:spcAft>
              <a:buNone/>
            </a:pPr>
            <a:r>
              <a:rPr lang="pt-BR" sz="2000">
                <a:solidFill>
                  <a:srgbClr val="252525"/>
                </a:solidFill>
              </a:rPr>
              <a:t>Uma função só será executada apenas quando é feito uma chamada pela mesma.</a:t>
            </a:r>
            <a:endParaRPr sz="2000"/>
          </a:p>
        </p:txBody>
      </p:sp>
      <p:cxnSp>
        <p:nvCxnSpPr>
          <p:cNvPr id="588" name="Google Shape;588;p65"/>
          <p:cNvCxnSpPr/>
          <p:nvPr/>
        </p:nvCxnSpPr>
        <p:spPr>
          <a:xfrm>
            <a:off x="5206600" y="959925"/>
            <a:ext cx="0" cy="36798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5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1" name="Shape 4311"/>
        <p:cNvGrpSpPr/>
        <p:nvPr/>
      </p:nvGrpSpPr>
      <p:grpSpPr>
        <a:xfrm>
          <a:off x="0" y="0"/>
          <a:ext cx="0" cy="0"/>
          <a:chOff x="0" y="0"/>
          <a:chExt cx="0" cy="0"/>
        </a:xfrm>
      </p:grpSpPr>
      <p:sp>
        <p:nvSpPr>
          <p:cNvPr id="4312" name="Google Shape;4312;p54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t>Flyweight (conceitual - parte 1)</a:t>
            </a:r>
            <a:endParaRPr/>
          </a:p>
        </p:txBody>
      </p:sp>
      <p:sp>
        <p:nvSpPr>
          <p:cNvPr id="4313" name="Google Shape;4313;p542"/>
          <p:cNvSpPr txBox="1"/>
          <p:nvPr/>
        </p:nvSpPr>
        <p:spPr>
          <a:xfrm>
            <a:off x="311700" y="1071750"/>
            <a:ext cx="4831800" cy="39966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pt-BR" sz="1100">
                <a:solidFill>
                  <a:srgbClr val="008800"/>
                </a:solidFill>
              </a:rPr>
              <a:t>class</a:t>
            </a:r>
            <a:r>
              <a:rPr lang="pt-BR" sz="1100">
                <a:solidFill>
                  <a:schemeClr val="dk1"/>
                </a:solidFill>
              </a:rPr>
              <a:t> </a:t>
            </a:r>
            <a:r>
              <a:rPr b="1" lang="pt-BR" sz="1100">
                <a:solidFill>
                  <a:srgbClr val="BB0066"/>
                </a:solidFill>
              </a:rPr>
              <a:t>Flyweight</a:t>
            </a:r>
            <a:r>
              <a:rPr lang="pt-BR" sz="1100">
                <a:solidFill>
                  <a:schemeClr val="dk1"/>
                </a:solidFill>
              </a:rPr>
              <a:t> {</a:t>
            </a:r>
            <a:endParaRPr sz="1100">
              <a:solidFill>
                <a:schemeClr val="dk1"/>
              </a:solidFill>
            </a:endParaRPr>
          </a:p>
          <a:p>
            <a:pPr indent="0" lvl="0" marL="0" rtl="0" algn="l">
              <a:spcBef>
                <a:spcPts val="0"/>
              </a:spcBef>
              <a:spcAft>
                <a:spcPts val="0"/>
              </a:spcAft>
              <a:buNone/>
            </a:pPr>
            <a:r>
              <a:t/>
            </a:r>
            <a:endParaRPr sz="1100">
              <a:solidFill>
                <a:schemeClr val="dk1"/>
              </a:solidFill>
            </a:endParaRPr>
          </a:p>
          <a:p>
            <a:pPr indent="0" lvl="0" marL="0" rtl="0" algn="l">
              <a:spcBef>
                <a:spcPts val="0"/>
              </a:spcBef>
              <a:spcAft>
                <a:spcPts val="0"/>
              </a:spcAft>
              <a:buNone/>
            </a:pPr>
            <a:r>
              <a:rPr lang="pt-BR" sz="1100">
                <a:solidFill>
                  <a:schemeClr val="dk1"/>
                </a:solidFill>
              </a:rPr>
              <a:t>    </a:t>
            </a:r>
            <a:r>
              <a:rPr b="1" lang="pt-BR" sz="1100">
                <a:solidFill>
                  <a:srgbClr val="008800"/>
                </a:solidFill>
              </a:rPr>
              <a:t>private</a:t>
            </a:r>
            <a:r>
              <a:rPr lang="pt-BR" sz="1100">
                <a:solidFill>
                  <a:schemeClr val="dk1"/>
                </a:solidFill>
              </a:rPr>
              <a:t> string </a:t>
            </a:r>
            <a:r>
              <a:rPr lang="pt-BR" sz="1100">
                <a:solidFill>
                  <a:srgbClr val="996633"/>
                </a:solidFill>
              </a:rPr>
              <a:t>$id</a:t>
            </a:r>
            <a:r>
              <a:rPr lang="pt-BR" sz="1100">
                <a:solidFill>
                  <a:schemeClr val="dk1"/>
                </a:solidFill>
              </a:rPr>
              <a:t> </a:t>
            </a:r>
            <a:r>
              <a:rPr lang="pt-BR" sz="1100">
                <a:solidFill>
                  <a:srgbClr val="333333"/>
                </a:solidFill>
              </a:rPr>
              <a:t>=</a:t>
            </a:r>
            <a:r>
              <a:rPr lang="pt-BR" sz="1100">
                <a:solidFill>
                  <a:schemeClr val="dk1"/>
                </a:solidFill>
              </a:rPr>
              <a:t> </a:t>
            </a:r>
            <a:r>
              <a:rPr lang="pt-BR" sz="1100">
                <a:solidFill>
                  <a:schemeClr val="dk1"/>
                </a:solidFill>
                <a:highlight>
                  <a:srgbClr val="FFF0F0"/>
                </a:highlight>
              </a:rPr>
              <a:t>""</a:t>
            </a:r>
            <a:r>
              <a:rPr lang="pt-BR" sz="1100">
                <a:solidFill>
                  <a:schemeClr val="dk1"/>
                </a:solidFill>
              </a:rPr>
              <a:t>;</a:t>
            </a:r>
            <a:endParaRPr sz="1100">
              <a:solidFill>
                <a:schemeClr val="dk1"/>
              </a:solidFill>
            </a:endParaRPr>
          </a:p>
          <a:p>
            <a:pPr indent="0" lvl="0" marL="0" rtl="0" algn="l">
              <a:spcBef>
                <a:spcPts val="0"/>
              </a:spcBef>
              <a:spcAft>
                <a:spcPts val="0"/>
              </a:spcAft>
              <a:buNone/>
            </a:pPr>
            <a:r>
              <a:rPr lang="pt-BR" sz="1100">
                <a:solidFill>
                  <a:schemeClr val="dk1"/>
                </a:solidFill>
              </a:rPr>
              <a:t>    </a:t>
            </a:r>
            <a:r>
              <a:rPr b="1" lang="pt-BR" sz="1100">
                <a:solidFill>
                  <a:srgbClr val="008800"/>
                </a:solidFill>
              </a:rPr>
              <a:t>public</a:t>
            </a:r>
            <a:r>
              <a:rPr lang="pt-BR" sz="1100">
                <a:solidFill>
                  <a:schemeClr val="dk1"/>
                </a:solidFill>
              </a:rPr>
              <a:t> </a:t>
            </a:r>
            <a:r>
              <a:rPr b="1" lang="pt-BR" sz="1100">
                <a:solidFill>
                  <a:srgbClr val="008800"/>
                </a:solidFill>
              </a:rPr>
              <a:t>function</a:t>
            </a:r>
            <a:r>
              <a:rPr lang="pt-BR" sz="1100">
                <a:solidFill>
                  <a:schemeClr val="dk1"/>
                </a:solidFill>
              </a:rPr>
              <a:t> </a:t>
            </a:r>
            <a:r>
              <a:rPr b="1" lang="pt-BR" sz="1100">
                <a:solidFill>
                  <a:srgbClr val="0066BB"/>
                </a:solidFill>
              </a:rPr>
              <a:t>__construct</a:t>
            </a:r>
            <a:r>
              <a:rPr lang="pt-BR" sz="1100">
                <a:solidFill>
                  <a:schemeClr val="dk1"/>
                </a:solidFill>
              </a:rPr>
              <a:t>(string </a:t>
            </a:r>
            <a:r>
              <a:rPr lang="pt-BR" sz="1100">
                <a:solidFill>
                  <a:srgbClr val="996633"/>
                </a:solidFill>
              </a:rPr>
              <a:t>$id</a:t>
            </a:r>
            <a:r>
              <a:rPr lang="pt-BR" sz="1100">
                <a:solidFill>
                  <a:schemeClr val="dk1"/>
                </a:solidFill>
              </a:rPr>
              <a:t>) {</a:t>
            </a:r>
            <a:endParaRPr sz="1100">
              <a:solidFill>
                <a:schemeClr val="dk1"/>
              </a:solidFill>
            </a:endParaRPr>
          </a:p>
          <a:p>
            <a:pPr indent="0" lvl="0" marL="0" rtl="0" algn="l">
              <a:spcBef>
                <a:spcPts val="0"/>
              </a:spcBef>
              <a:spcAft>
                <a:spcPts val="0"/>
              </a:spcAft>
              <a:buNone/>
            </a:pPr>
            <a:r>
              <a:rPr lang="pt-BR" sz="1100">
                <a:solidFill>
                  <a:schemeClr val="dk1"/>
                </a:solidFill>
              </a:rPr>
              <a:t>        </a:t>
            </a:r>
            <a:r>
              <a:rPr lang="pt-BR" sz="1100">
                <a:solidFill>
                  <a:srgbClr val="007020"/>
                </a:solidFill>
              </a:rPr>
              <a:t>var_dump</a:t>
            </a:r>
            <a:r>
              <a:rPr lang="pt-BR" sz="1100">
                <a:solidFill>
                  <a:schemeClr val="dk1"/>
                </a:solidFill>
              </a:rPr>
              <a:t>(</a:t>
            </a:r>
            <a:r>
              <a:rPr lang="pt-BR" sz="1100">
                <a:solidFill>
                  <a:schemeClr val="dk1"/>
                </a:solidFill>
                <a:highlight>
                  <a:srgbClr val="FFF0F0"/>
                </a:highlight>
              </a:rPr>
              <a:t>"construção de </a:t>
            </a:r>
            <a:r>
              <a:rPr lang="pt-BR" sz="1100">
                <a:solidFill>
                  <a:schemeClr val="dk1"/>
                </a:solidFill>
                <a:highlight>
                  <a:srgbClr val="EEEEEE"/>
                </a:highlight>
              </a:rPr>
              <a:t>$id</a:t>
            </a:r>
            <a:r>
              <a:rPr lang="pt-BR" sz="1100">
                <a:solidFill>
                  <a:schemeClr val="dk1"/>
                </a:solidFill>
                <a:highlight>
                  <a:srgbClr val="FFF0F0"/>
                </a:highlight>
              </a:rPr>
              <a:t>"</a:t>
            </a:r>
            <a:r>
              <a:rPr lang="pt-BR" sz="1100">
                <a:solidFill>
                  <a:schemeClr val="dk1"/>
                </a:solidFill>
              </a:rPr>
              <a:t>);</a:t>
            </a:r>
            <a:endParaRPr sz="1100">
              <a:solidFill>
                <a:schemeClr val="dk1"/>
              </a:solidFill>
            </a:endParaRPr>
          </a:p>
          <a:p>
            <a:pPr indent="0" lvl="0" marL="0" rtl="0" algn="l">
              <a:spcBef>
                <a:spcPts val="0"/>
              </a:spcBef>
              <a:spcAft>
                <a:spcPts val="0"/>
              </a:spcAft>
              <a:buNone/>
            </a:pPr>
            <a:r>
              <a:rPr lang="pt-BR" sz="1100">
                <a:solidFill>
                  <a:schemeClr val="dk1"/>
                </a:solidFill>
              </a:rPr>
              <a:t>        </a:t>
            </a:r>
            <a:r>
              <a:rPr lang="pt-BR" sz="1100">
                <a:solidFill>
                  <a:srgbClr val="996633"/>
                </a:solidFill>
              </a:rPr>
              <a:t>$this</a:t>
            </a:r>
            <a:r>
              <a:rPr lang="pt-BR" sz="1100">
                <a:solidFill>
                  <a:srgbClr val="333333"/>
                </a:solidFill>
              </a:rPr>
              <a:t>-&gt;</a:t>
            </a:r>
            <a:r>
              <a:rPr lang="pt-BR" sz="1100">
                <a:solidFill>
                  <a:srgbClr val="0000CC"/>
                </a:solidFill>
              </a:rPr>
              <a:t>id</a:t>
            </a:r>
            <a:r>
              <a:rPr lang="pt-BR" sz="1100">
                <a:solidFill>
                  <a:schemeClr val="dk1"/>
                </a:solidFill>
              </a:rPr>
              <a:t> </a:t>
            </a:r>
            <a:r>
              <a:rPr lang="pt-BR" sz="1100">
                <a:solidFill>
                  <a:srgbClr val="333333"/>
                </a:solidFill>
              </a:rPr>
              <a:t>=</a:t>
            </a:r>
            <a:r>
              <a:rPr lang="pt-BR" sz="1100">
                <a:solidFill>
                  <a:schemeClr val="dk1"/>
                </a:solidFill>
              </a:rPr>
              <a:t> </a:t>
            </a:r>
            <a:r>
              <a:rPr lang="pt-BR" sz="1100">
                <a:solidFill>
                  <a:srgbClr val="996633"/>
                </a:solidFill>
              </a:rPr>
              <a:t>$id</a:t>
            </a:r>
            <a:r>
              <a:rPr lang="pt-BR" sz="1100">
                <a:solidFill>
                  <a:schemeClr val="dk1"/>
                </a:solidFill>
              </a:rPr>
              <a:t>;</a:t>
            </a:r>
            <a:endParaRPr sz="1100">
              <a:solidFill>
                <a:schemeClr val="dk1"/>
              </a:solidFill>
            </a:endParaRPr>
          </a:p>
          <a:p>
            <a:pPr indent="0" lvl="0" marL="0" rtl="0" algn="l">
              <a:spcBef>
                <a:spcPts val="0"/>
              </a:spcBef>
              <a:spcAft>
                <a:spcPts val="0"/>
              </a:spcAft>
              <a:buNone/>
            </a:pPr>
            <a:r>
              <a:rPr lang="pt-BR" sz="1100">
                <a:solidFill>
                  <a:schemeClr val="dk1"/>
                </a:solidFill>
              </a:rPr>
              <a:t>    }</a:t>
            </a:r>
            <a:endParaRPr sz="1100">
              <a:solidFill>
                <a:schemeClr val="dk1"/>
              </a:solidFill>
            </a:endParaRPr>
          </a:p>
          <a:p>
            <a:pPr indent="0" lvl="0" marL="0" rtl="0" algn="l">
              <a:spcBef>
                <a:spcPts val="0"/>
              </a:spcBef>
              <a:spcAft>
                <a:spcPts val="0"/>
              </a:spcAft>
              <a:buNone/>
            </a:pPr>
            <a:r>
              <a:rPr lang="pt-BR" sz="1100">
                <a:solidFill>
                  <a:schemeClr val="dk1"/>
                </a:solidFill>
              </a:rPr>
              <a:t>    </a:t>
            </a:r>
            <a:r>
              <a:rPr b="1" lang="pt-BR" sz="1100">
                <a:solidFill>
                  <a:srgbClr val="008800"/>
                </a:solidFill>
              </a:rPr>
              <a:t>public</a:t>
            </a:r>
            <a:r>
              <a:rPr lang="pt-BR" sz="1100">
                <a:solidFill>
                  <a:schemeClr val="dk1"/>
                </a:solidFill>
              </a:rPr>
              <a:t> </a:t>
            </a:r>
            <a:r>
              <a:rPr b="1" lang="pt-BR" sz="1100">
                <a:solidFill>
                  <a:srgbClr val="008800"/>
                </a:solidFill>
              </a:rPr>
              <a:t>function</a:t>
            </a:r>
            <a:r>
              <a:rPr lang="pt-BR" sz="1100">
                <a:solidFill>
                  <a:schemeClr val="dk1"/>
                </a:solidFill>
              </a:rPr>
              <a:t> </a:t>
            </a:r>
            <a:r>
              <a:rPr b="1" lang="pt-BR" sz="1100">
                <a:solidFill>
                  <a:srgbClr val="0066BB"/>
                </a:solidFill>
              </a:rPr>
              <a:t>fazAlgo</a:t>
            </a:r>
            <a:r>
              <a:rPr lang="pt-BR" sz="1100">
                <a:solidFill>
                  <a:schemeClr val="dk1"/>
                </a:solidFill>
              </a:rPr>
              <a:t>(string </a:t>
            </a:r>
            <a:r>
              <a:rPr lang="pt-BR" sz="1100">
                <a:solidFill>
                  <a:srgbClr val="996633"/>
                </a:solidFill>
              </a:rPr>
              <a:t>$extrinsico</a:t>
            </a:r>
            <a:r>
              <a:rPr lang="pt-BR" sz="1100">
                <a:solidFill>
                  <a:schemeClr val="dk1"/>
                </a:solidFill>
              </a:rPr>
              <a:t>) {</a:t>
            </a:r>
            <a:endParaRPr sz="1100">
              <a:solidFill>
                <a:schemeClr val="dk1"/>
              </a:solidFill>
            </a:endParaRPr>
          </a:p>
          <a:p>
            <a:pPr indent="0" lvl="0" marL="0" rtl="0" algn="l">
              <a:spcBef>
                <a:spcPts val="0"/>
              </a:spcBef>
              <a:spcAft>
                <a:spcPts val="0"/>
              </a:spcAft>
              <a:buNone/>
            </a:pPr>
            <a:r>
              <a:rPr lang="pt-BR" sz="1100">
                <a:solidFill>
                  <a:schemeClr val="dk1"/>
                </a:solidFill>
              </a:rPr>
              <a:t>        </a:t>
            </a:r>
            <a:r>
              <a:rPr b="1" lang="pt-BR" sz="1100">
                <a:solidFill>
                  <a:srgbClr val="008800"/>
                </a:solidFill>
              </a:rPr>
              <a:t>echo</a:t>
            </a:r>
            <a:r>
              <a:rPr lang="pt-BR" sz="1100">
                <a:solidFill>
                  <a:schemeClr val="dk1"/>
                </a:solidFill>
              </a:rPr>
              <a:t> </a:t>
            </a:r>
            <a:r>
              <a:rPr lang="pt-BR" sz="1100">
                <a:solidFill>
                  <a:schemeClr val="dk1"/>
                </a:solidFill>
                <a:highlight>
                  <a:srgbClr val="FFF0F0"/>
                </a:highlight>
              </a:rPr>
              <a:t>"fazendo {</a:t>
            </a:r>
            <a:r>
              <a:rPr lang="pt-BR" sz="1100">
                <a:solidFill>
                  <a:srgbClr val="996633"/>
                </a:solidFill>
              </a:rPr>
              <a:t>$extrinsico</a:t>
            </a:r>
            <a:r>
              <a:rPr lang="pt-BR" sz="1100">
                <a:solidFill>
                  <a:schemeClr val="dk1"/>
                </a:solidFill>
                <a:highlight>
                  <a:srgbClr val="FFF0F0"/>
                </a:highlight>
              </a:rPr>
              <a:t>} algo com o </a:t>
            </a:r>
            <a:r>
              <a:rPr lang="pt-BR" sz="1100">
                <a:solidFill>
                  <a:schemeClr val="dk1"/>
                </a:solidFill>
                <a:highlight>
                  <a:srgbClr val="EEEEEE"/>
                </a:highlight>
              </a:rPr>
              <a:t>{</a:t>
            </a:r>
            <a:r>
              <a:rPr lang="pt-BR" sz="1100">
                <a:solidFill>
                  <a:srgbClr val="996633"/>
                </a:solidFill>
              </a:rPr>
              <a:t>$this</a:t>
            </a:r>
            <a:r>
              <a:rPr lang="pt-BR" sz="1100">
                <a:solidFill>
                  <a:srgbClr val="333333"/>
                </a:solidFill>
              </a:rPr>
              <a:t>-&gt;</a:t>
            </a:r>
            <a:r>
              <a:rPr lang="pt-BR" sz="1100">
                <a:solidFill>
                  <a:srgbClr val="0000CC"/>
                </a:solidFill>
              </a:rPr>
              <a:t>id</a:t>
            </a:r>
            <a:r>
              <a:rPr lang="pt-BR" sz="1100">
                <a:solidFill>
                  <a:schemeClr val="dk1"/>
                </a:solidFill>
                <a:highlight>
                  <a:srgbClr val="EEEEEE"/>
                </a:highlight>
              </a:rPr>
              <a:t>}</a:t>
            </a:r>
            <a:r>
              <a:rPr lang="pt-BR" sz="1100">
                <a:solidFill>
                  <a:schemeClr val="dk1"/>
                </a:solidFill>
                <a:highlight>
                  <a:srgbClr val="FFF0F0"/>
                </a:highlight>
              </a:rPr>
              <a:t> intrínseco"</a:t>
            </a:r>
            <a:r>
              <a:rPr lang="pt-BR" sz="1100">
                <a:solidFill>
                  <a:schemeClr val="dk1"/>
                </a:solidFill>
              </a:rPr>
              <a:t>;</a:t>
            </a:r>
            <a:endParaRPr sz="1100">
              <a:solidFill>
                <a:schemeClr val="dk1"/>
              </a:solidFill>
            </a:endParaRPr>
          </a:p>
          <a:p>
            <a:pPr indent="0" lvl="0" marL="0" rtl="0" algn="l">
              <a:spcBef>
                <a:spcPts val="0"/>
              </a:spcBef>
              <a:spcAft>
                <a:spcPts val="0"/>
              </a:spcAft>
              <a:buNone/>
            </a:pPr>
            <a:r>
              <a:rPr lang="pt-BR" sz="1100">
                <a:solidFill>
                  <a:schemeClr val="dk1"/>
                </a:solidFill>
              </a:rPr>
              <a:t>    }</a:t>
            </a:r>
            <a:endParaRPr sz="1100">
              <a:solidFill>
                <a:schemeClr val="dk1"/>
              </a:solidFill>
            </a:endParaRPr>
          </a:p>
          <a:p>
            <a:pPr indent="0" lvl="0" marL="0" rtl="0" algn="l">
              <a:lnSpc>
                <a:spcPct val="125000"/>
              </a:lnSpc>
              <a:spcBef>
                <a:spcPts val="0"/>
              </a:spcBef>
              <a:spcAft>
                <a:spcPts val="0"/>
              </a:spcAft>
              <a:buNone/>
            </a:pPr>
            <a:r>
              <a:rPr lang="pt-BR" sz="1100">
                <a:solidFill>
                  <a:schemeClr val="dk1"/>
                </a:solidFill>
              </a:rPr>
              <a:t>}</a:t>
            </a:r>
            <a:endParaRPr sz="1100">
              <a:solidFill>
                <a:schemeClr val="dk1"/>
              </a:solidFill>
            </a:endParaRPr>
          </a:p>
          <a:p>
            <a:pPr indent="0" lvl="0" marL="0" rtl="0" algn="l">
              <a:lnSpc>
                <a:spcPct val="125000"/>
              </a:lnSpc>
              <a:spcBef>
                <a:spcPts val="0"/>
              </a:spcBef>
              <a:spcAft>
                <a:spcPts val="0"/>
              </a:spcAft>
              <a:buNone/>
            </a:pPr>
            <a:r>
              <a:rPr b="1" lang="pt-BR" sz="1100">
                <a:solidFill>
                  <a:srgbClr val="008800"/>
                </a:solidFill>
              </a:rPr>
              <a:t>class</a:t>
            </a:r>
            <a:r>
              <a:rPr lang="pt-BR" sz="1100">
                <a:solidFill>
                  <a:schemeClr val="dk1"/>
                </a:solidFill>
              </a:rPr>
              <a:t> </a:t>
            </a:r>
            <a:r>
              <a:rPr b="1" lang="pt-BR" sz="1100">
                <a:solidFill>
                  <a:srgbClr val="BB0066"/>
                </a:solidFill>
              </a:rPr>
              <a:t>Extrinseco</a:t>
            </a:r>
            <a:r>
              <a:rPr lang="pt-BR" sz="1100">
                <a:solidFill>
                  <a:schemeClr val="dk1"/>
                </a:solidFill>
              </a:rPr>
              <a:t> {</a:t>
            </a:r>
            <a:endParaRPr sz="1100">
              <a:solidFill>
                <a:schemeClr val="dk1"/>
              </a:solidFill>
            </a:endParaRPr>
          </a:p>
          <a:p>
            <a:pPr indent="0" lvl="0" marL="0" rtl="0" algn="l">
              <a:lnSpc>
                <a:spcPct val="125000"/>
              </a:lnSpc>
              <a:spcBef>
                <a:spcPts val="0"/>
              </a:spcBef>
              <a:spcAft>
                <a:spcPts val="0"/>
              </a:spcAft>
              <a:buNone/>
            </a:pPr>
            <a:r>
              <a:t/>
            </a:r>
            <a:endParaRPr sz="1100">
              <a:solidFill>
                <a:schemeClr val="dk1"/>
              </a:solidFill>
            </a:endParaRPr>
          </a:p>
          <a:p>
            <a:pPr indent="0" lvl="0" marL="0" rtl="0" algn="l">
              <a:lnSpc>
                <a:spcPct val="125000"/>
              </a:lnSpc>
              <a:spcBef>
                <a:spcPts val="0"/>
              </a:spcBef>
              <a:spcAft>
                <a:spcPts val="0"/>
              </a:spcAft>
              <a:buNone/>
            </a:pPr>
            <a:r>
              <a:rPr lang="pt-BR" sz="1100">
                <a:solidFill>
                  <a:schemeClr val="dk1"/>
                </a:solidFill>
              </a:rPr>
              <a:t>    </a:t>
            </a:r>
            <a:r>
              <a:rPr b="1" lang="pt-BR" sz="1100">
                <a:solidFill>
                  <a:srgbClr val="008800"/>
                </a:solidFill>
              </a:rPr>
              <a:t>private</a:t>
            </a:r>
            <a:r>
              <a:rPr lang="pt-BR" sz="1100">
                <a:solidFill>
                  <a:schemeClr val="dk1"/>
                </a:solidFill>
              </a:rPr>
              <a:t> int </a:t>
            </a:r>
            <a:r>
              <a:rPr lang="pt-BR" sz="1100">
                <a:solidFill>
                  <a:srgbClr val="996633"/>
                </a:solidFill>
              </a:rPr>
              <a:t>$valor</a:t>
            </a:r>
            <a:r>
              <a:rPr lang="pt-BR" sz="1100">
                <a:solidFill>
                  <a:schemeClr val="dk1"/>
                </a:solidFill>
              </a:rPr>
              <a:t>;</a:t>
            </a:r>
            <a:endParaRPr sz="1100">
              <a:solidFill>
                <a:schemeClr val="dk1"/>
              </a:solidFill>
            </a:endParaRPr>
          </a:p>
          <a:p>
            <a:pPr indent="0" lvl="0" marL="0" rtl="0" algn="l">
              <a:lnSpc>
                <a:spcPct val="125000"/>
              </a:lnSpc>
              <a:spcBef>
                <a:spcPts val="0"/>
              </a:spcBef>
              <a:spcAft>
                <a:spcPts val="0"/>
              </a:spcAft>
              <a:buNone/>
            </a:pPr>
            <a:r>
              <a:rPr lang="pt-BR" sz="1100">
                <a:solidFill>
                  <a:schemeClr val="dk1"/>
                </a:solidFill>
              </a:rPr>
              <a:t>    </a:t>
            </a:r>
            <a:r>
              <a:rPr b="1" lang="pt-BR" sz="1100">
                <a:solidFill>
                  <a:srgbClr val="008800"/>
                </a:solidFill>
              </a:rPr>
              <a:t>private</a:t>
            </a:r>
            <a:r>
              <a:rPr lang="pt-BR" sz="1100">
                <a:solidFill>
                  <a:schemeClr val="dk1"/>
                </a:solidFill>
              </a:rPr>
              <a:t> Flyweight </a:t>
            </a:r>
            <a:r>
              <a:rPr lang="pt-BR" sz="1100">
                <a:solidFill>
                  <a:srgbClr val="996633"/>
                </a:solidFill>
              </a:rPr>
              <a:t>$intrinseco</a:t>
            </a:r>
            <a:r>
              <a:rPr lang="pt-BR" sz="1100">
                <a:solidFill>
                  <a:schemeClr val="dk1"/>
                </a:solidFill>
              </a:rPr>
              <a:t>;</a:t>
            </a:r>
            <a:endParaRPr sz="1100">
              <a:solidFill>
                <a:schemeClr val="dk1"/>
              </a:solidFill>
            </a:endParaRPr>
          </a:p>
          <a:p>
            <a:pPr indent="0" lvl="0" marL="0" rtl="0" algn="l">
              <a:lnSpc>
                <a:spcPct val="125000"/>
              </a:lnSpc>
              <a:spcBef>
                <a:spcPts val="0"/>
              </a:spcBef>
              <a:spcAft>
                <a:spcPts val="0"/>
              </a:spcAft>
              <a:buNone/>
            </a:pPr>
            <a:r>
              <a:rPr lang="pt-BR" sz="1100">
                <a:solidFill>
                  <a:schemeClr val="dk1"/>
                </a:solidFill>
              </a:rPr>
              <a:t>    </a:t>
            </a:r>
            <a:r>
              <a:rPr b="1" lang="pt-BR" sz="1100">
                <a:solidFill>
                  <a:srgbClr val="008800"/>
                </a:solidFill>
              </a:rPr>
              <a:t>public</a:t>
            </a:r>
            <a:r>
              <a:rPr lang="pt-BR" sz="1100">
                <a:solidFill>
                  <a:schemeClr val="dk1"/>
                </a:solidFill>
              </a:rPr>
              <a:t> </a:t>
            </a:r>
            <a:r>
              <a:rPr b="1" lang="pt-BR" sz="1100">
                <a:solidFill>
                  <a:srgbClr val="008800"/>
                </a:solidFill>
              </a:rPr>
              <a:t>function</a:t>
            </a:r>
            <a:r>
              <a:rPr lang="pt-BR" sz="1100">
                <a:solidFill>
                  <a:schemeClr val="dk1"/>
                </a:solidFill>
              </a:rPr>
              <a:t> </a:t>
            </a:r>
            <a:r>
              <a:rPr b="1" lang="pt-BR" sz="1100">
                <a:solidFill>
                  <a:srgbClr val="0066BB"/>
                </a:solidFill>
              </a:rPr>
              <a:t>__construct</a:t>
            </a:r>
            <a:r>
              <a:rPr lang="pt-BR" sz="1100">
                <a:solidFill>
                  <a:schemeClr val="dk1"/>
                </a:solidFill>
              </a:rPr>
              <a:t>(Flyweight </a:t>
            </a:r>
            <a:r>
              <a:rPr lang="pt-BR" sz="1100">
                <a:solidFill>
                  <a:srgbClr val="996633"/>
                </a:solidFill>
              </a:rPr>
              <a:t>$intrinseco</a:t>
            </a:r>
            <a:r>
              <a:rPr lang="pt-BR" sz="1100">
                <a:solidFill>
                  <a:schemeClr val="dk1"/>
                </a:solidFill>
              </a:rPr>
              <a:t>, int </a:t>
            </a:r>
            <a:r>
              <a:rPr lang="pt-BR" sz="1100">
                <a:solidFill>
                  <a:srgbClr val="996633"/>
                </a:solidFill>
              </a:rPr>
              <a:t>$valor</a:t>
            </a:r>
            <a:r>
              <a:rPr lang="pt-BR" sz="1100">
                <a:solidFill>
                  <a:schemeClr val="dk1"/>
                </a:solidFill>
              </a:rPr>
              <a:t>) {</a:t>
            </a:r>
            <a:endParaRPr sz="1100">
              <a:solidFill>
                <a:schemeClr val="dk1"/>
              </a:solidFill>
            </a:endParaRPr>
          </a:p>
          <a:p>
            <a:pPr indent="0" lvl="0" marL="0" rtl="0" algn="l">
              <a:lnSpc>
                <a:spcPct val="125000"/>
              </a:lnSpc>
              <a:spcBef>
                <a:spcPts val="0"/>
              </a:spcBef>
              <a:spcAft>
                <a:spcPts val="0"/>
              </a:spcAft>
              <a:buNone/>
            </a:pPr>
            <a:r>
              <a:rPr lang="pt-BR" sz="1100">
                <a:solidFill>
                  <a:schemeClr val="dk1"/>
                </a:solidFill>
              </a:rPr>
              <a:t>        </a:t>
            </a:r>
            <a:r>
              <a:rPr lang="pt-BR" sz="1100">
                <a:solidFill>
                  <a:srgbClr val="996633"/>
                </a:solidFill>
              </a:rPr>
              <a:t>$this</a:t>
            </a:r>
            <a:r>
              <a:rPr lang="pt-BR" sz="1100">
                <a:solidFill>
                  <a:srgbClr val="333333"/>
                </a:solidFill>
              </a:rPr>
              <a:t>-&gt;</a:t>
            </a:r>
            <a:r>
              <a:rPr lang="pt-BR" sz="1100">
                <a:solidFill>
                  <a:srgbClr val="0000CC"/>
                </a:solidFill>
              </a:rPr>
              <a:t>intrinseco</a:t>
            </a:r>
            <a:r>
              <a:rPr lang="pt-BR" sz="1100">
                <a:solidFill>
                  <a:schemeClr val="dk1"/>
                </a:solidFill>
              </a:rPr>
              <a:t> </a:t>
            </a:r>
            <a:r>
              <a:rPr lang="pt-BR" sz="1100">
                <a:solidFill>
                  <a:srgbClr val="333333"/>
                </a:solidFill>
              </a:rPr>
              <a:t>=</a:t>
            </a:r>
            <a:r>
              <a:rPr lang="pt-BR" sz="1100">
                <a:solidFill>
                  <a:schemeClr val="dk1"/>
                </a:solidFill>
              </a:rPr>
              <a:t> </a:t>
            </a:r>
            <a:r>
              <a:rPr lang="pt-BR" sz="1100">
                <a:solidFill>
                  <a:srgbClr val="996633"/>
                </a:solidFill>
              </a:rPr>
              <a:t>$intrinseco</a:t>
            </a:r>
            <a:r>
              <a:rPr lang="pt-BR" sz="1100">
                <a:solidFill>
                  <a:schemeClr val="dk1"/>
                </a:solidFill>
              </a:rPr>
              <a:t>; </a:t>
            </a:r>
            <a:endParaRPr sz="1100">
              <a:solidFill>
                <a:schemeClr val="dk1"/>
              </a:solidFill>
            </a:endParaRPr>
          </a:p>
          <a:p>
            <a:pPr indent="0" lvl="0" marL="0" rtl="0" algn="l">
              <a:lnSpc>
                <a:spcPct val="125000"/>
              </a:lnSpc>
              <a:spcBef>
                <a:spcPts val="0"/>
              </a:spcBef>
              <a:spcAft>
                <a:spcPts val="0"/>
              </a:spcAft>
              <a:buNone/>
            </a:pPr>
            <a:r>
              <a:rPr lang="pt-BR" sz="1100">
                <a:solidFill>
                  <a:schemeClr val="dk1"/>
                </a:solidFill>
              </a:rPr>
              <a:t>        </a:t>
            </a:r>
            <a:r>
              <a:rPr lang="pt-BR" sz="1100">
                <a:solidFill>
                  <a:srgbClr val="996633"/>
                </a:solidFill>
              </a:rPr>
              <a:t>$this</a:t>
            </a:r>
            <a:r>
              <a:rPr lang="pt-BR" sz="1100">
                <a:solidFill>
                  <a:srgbClr val="333333"/>
                </a:solidFill>
              </a:rPr>
              <a:t>-&gt;</a:t>
            </a:r>
            <a:r>
              <a:rPr lang="pt-BR" sz="1100">
                <a:solidFill>
                  <a:srgbClr val="0000CC"/>
                </a:solidFill>
              </a:rPr>
              <a:t>valor</a:t>
            </a:r>
            <a:r>
              <a:rPr lang="pt-BR" sz="1100">
                <a:solidFill>
                  <a:schemeClr val="dk1"/>
                </a:solidFill>
              </a:rPr>
              <a:t> </a:t>
            </a:r>
            <a:r>
              <a:rPr lang="pt-BR" sz="1100">
                <a:solidFill>
                  <a:srgbClr val="333333"/>
                </a:solidFill>
              </a:rPr>
              <a:t>=</a:t>
            </a:r>
            <a:r>
              <a:rPr lang="pt-BR" sz="1100">
                <a:solidFill>
                  <a:schemeClr val="dk1"/>
                </a:solidFill>
              </a:rPr>
              <a:t> </a:t>
            </a:r>
            <a:r>
              <a:rPr lang="pt-BR" sz="1100">
                <a:solidFill>
                  <a:srgbClr val="996633"/>
                </a:solidFill>
              </a:rPr>
              <a:t>$valor</a:t>
            </a:r>
            <a:r>
              <a:rPr lang="pt-BR" sz="1100">
                <a:solidFill>
                  <a:schemeClr val="dk1"/>
                </a:solidFill>
              </a:rPr>
              <a:t>;</a:t>
            </a:r>
            <a:endParaRPr sz="1100">
              <a:solidFill>
                <a:schemeClr val="dk1"/>
              </a:solidFill>
            </a:endParaRPr>
          </a:p>
          <a:p>
            <a:pPr indent="0" lvl="0" marL="0" rtl="0" algn="l">
              <a:lnSpc>
                <a:spcPct val="125000"/>
              </a:lnSpc>
              <a:spcBef>
                <a:spcPts val="0"/>
              </a:spcBef>
              <a:spcAft>
                <a:spcPts val="0"/>
              </a:spcAft>
              <a:buNone/>
            </a:pPr>
            <a:r>
              <a:rPr lang="pt-BR" sz="1100">
                <a:solidFill>
                  <a:schemeClr val="dk1"/>
                </a:solidFill>
              </a:rPr>
              <a:t>    }</a:t>
            </a:r>
            <a:endParaRPr sz="1100">
              <a:solidFill>
                <a:schemeClr val="dk1"/>
              </a:solidFill>
            </a:endParaRPr>
          </a:p>
          <a:p>
            <a:pPr indent="0" lvl="0" marL="0" rtl="0" algn="l">
              <a:lnSpc>
                <a:spcPct val="125000"/>
              </a:lnSpc>
              <a:spcBef>
                <a:spcPts val="0"/>
              </a:spcBef>
              <a:spcAft>
                <a:spcPts val="0"/>
              </a:spcAft>
              <a:buNone/>
            </a:pPr>
            <a:r>
              <a:rPr lang="pt-BR" sz="1100">
                <a:solidFill>
                  <a:schemeClr val="dk1"/>
                </a:solidFill>
              </a:rPr>
              <a:t>}</a:t>
            </a:r>
            <a:endParaRPr sz="1100">
              <a:solidFill>
                <a:schemeClr val="dk1"/>
              </a:solidFill>
            </a:endParaRPr>
          </a:p>
          <a:p>
            <a:pPr indent="0" lvl="0" marL="0" rtl="0" algn="l">
              <a:lnSpc>
                <a:spcPct val="125000"/>
              </a:lnSpc>
              <a:spcBef>
                <a:spcPts val="0"/>
              </a:spcBef>
              <a:spcAft>
                <a:spcPts val="0"/>
              </a:spcAft>
              <a:buNone/>
            </a:pPr>
            <a:r>
              <a:t/>
            </a:r>
            <a:endParaRPr sz="1100">
              <a:solidFill>
                <a:schemeClr val="dk1"/>
              </a:solidFill>
            </a:endParaRPr>
          </a:p>
          <a:p>
            <a:pPr indent="0" lvl="0" marL="0" rtl="0" algn="l">
              <a:lnSpc>
                <a:spcPct val="125000"/>
              </a:lnSpc>
              <a:spcBef>
                <a:spcPts val="0"/>
              </a:spcBef>
              <a:spcAft>
                <a:spcPts val="0"/>
              </a:spcAft>
              <a:buNone/>
            </a:pPr>
            <a:r>
              <a:t/>
            </a:r>
            <a:endParaRPr sz="1100">
              <a:solidFill>
                <a:schemeClr val="dk1"/>
              </a:solidFill>
            </a:endParaRPr>
          </a:p>
        </p:txBody>
      </p:sp>
      <p:pic>
        <p:nvPicPr>
          <p:cNvPr id="4314" name="Google Shape;4314;p542"/>
          <p:cNvPicPr preferRelativeResize="0"/>
          <p:nvPr/>
        </p:nvPicPr>
        <p:blipFill>
          <a:blip r:embed="rId3">
            <a:alphaModFix/>
          </a:blip>
          <a:stretch>
            <a:fillRect/>
          </a:stretch>
        </p:blipFill>
        <p:spPr>
          <a:xfrm>
            <a:off x="5920400" y="1362075"/>
            <a:ext cx="3086100" cy="2419350"/>
          </a:xfrm>
          <a:prstGeom prst="rect">
            <a:avLst/>
          </a:prstGeom>
          <a:noFill/>
          <a:ln>
            <a:noFill/>
          </a:ln>
        </p:spPr>
      </p:pic>
    </p:spTree>
  </p:cSld>
  <p:clrMapOvr>
    <a:masterClrMapping/>
  </p:clrMapOvr>
</p:sld>
</file>

<file path=ppt/slides/slide5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8" name="Shape 4318"/>
        <p:cNvGrpSpPr/>
        <p:nvPr/>
      </p:nvGrpSpPr>
      <p:grpSpPr>
        <a:xfrm>
          <a:off x="0" y="0"/>
          <a:ext cx="0" cy="0"/>
          <a:chOff x="0" y="0"/>
          <a:chExt cx="0" cy="0"/>
        </a:xfrm>
      </p:grpSpPr>
      <p:sp>
        <p:nvSpPr>
          <p:cNvPr id="4319" name="Google Shape;4319;p54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Flyweight (conceitual - parte 2)</a:t>
            </a:r>
            <a:endParaRPr/>
          </a:p>
        </p:txBody>
      </p:sp>
      <p:sp>
        <p:nvSpPr>
          <p:cNvPr id="4320" name="Google Shape;4320;p543"/>
          <p:cNvSpPr txBox="1"/>
          <p:nvPr/>
        </p:nvSpPr>
        <p:spPr>
          <a:xfrm>
            <a:off x="311700" y="1129550"/>
            <a:ext cx="4660500" cy="39675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l">
              <a:lnSpc>
                <a:spcPct val="125000"/>
              </a:lnSpc>
              <a:spcBef>
                <a:spcPts val="0"/>
              </a:spcBef>
              <a:spcAft>
                <a:spcPts val="0"/>
              </a:spcAft>
              <a:buNone/>
            </a:pPr>
            <a:r>
              <a:rPr b="1" lang="pt-BR" sz="1100">
                <a:solidFill>
                  <a:srgbClr val="008800"/>
                </a:solidFill>
              </a:rPr>
              <a:t>class</a:t>
            </a:r>
            <a:r>
              <a:rPr lang="pt-BR" sz="1100">
                <a:solidFill>
                  <a:schemeClr val="dk1"/>
                </a:solidFill>
              </a:rPr>
              <a:t> </a:t>
            </a:r>
            <a:r>
              <a:rPr b="1" lang="pt-BR" sz="1100">
                <a:solidFill>
                  <a:srgbClr val="BB0066"/>
                </a:solidFill>
              </a:rPr>
              <a:t>FlyweightFactory</a:t>
            </a:r>
            <a:r>
              <a:rPr lang="pt-BR" sz="1100">
                <a:solidFill>
                  <a:schemeClr val="dk1"/>
                </a:solidFill>
              </a:rPr>
              <a:t> {</a:t>
            </a:r>
            <a:endParaRPr sz="1100">
              <a:solidFill>
                <a:schemeClr val="dk1"/>
              </a:solidFill>
            </a:endParaRPr>
          </a:p>
          <a:p>
            <a:pPr indent="0" lvl="0" marL="0" rtl="0" algn="l">
              <a:lnSpc>
                <a:spcPct val="125000"/>
              </a:lnSpc>
              <a:spcBef>
                <a:spcPts val="0"/>
              </a:spcBef>
              <a:spcAft>
                <a:spcPts val="0"/>
              </a:spcAft>
              <a:buNone/>
            </a:pPr>
            <a:r>
              <a:t/>
            </a:r>
            <a:endParaRPr sz="1100">
              <a:solidFill>
                <a:schemeClr val="dk1"/>
              </a:solidFill>
            </a:endParaRPr>
          </a:p>
          <a:p>
            <a:pPr indent="0" lvl="0" marL="0" rtl="0" algn="l">
              <a:lnSpc>
                <a:spcPct val="125000"/>
              </a:lnSpc>
              <a:spcBef>
                <a:spcPts val="0"/>
              </a:spcBef>
              <a:spcAft>
                <a:spcPts val="0"/>
              </a:spcAft>
              <a:buNone/>
            </a:pPr>
            <a:r>
              <a:rPr lang="pt-BR" sz="1100">
                <a:solidFill>
                  <a:schemeClr val="dk1"/>
                </a:solidFill>
              </a:rPr>
              <a:t>    </a:t>
            </a:r>
            <a:r>
              <a:rPr b="1" lang="pt-BR" sz="1100">
                <a:solidFill>
                  <a:srgbClr val="008800"/>
                </a:solidFill>
              </a:rPr>
              <a:t>private</a:t>
            </a:r>
            <a:r>
              <a:rPr lang="pt-BR" sz="1100">
                <a:solidFill>
                  <a:schemeClr val="dk1"/>
                </a:solidFill>
              </a:rPr>
              <a:t> </a:t>
            </a:r>
            <a:r>
              <a:rPr b="1" lang="pt-BR" sz="1100">
                <a:solidFill>
                  <a:srgbClr val="008800"/>
                </a:solidFill>
              </a:rPr>
              <a:t>array</a:t>
            </a:r>
            <a:r>
              <a:rPr lang="pt-BR" sz="1100">
                <a:solidFill>
                  <a:schemeClr val="dk1"/>
                </a:solidFill>
              </a:rPr>
              <a:t> </a:t>
            </a:r>
            <a:r>
              <a:rPr lang="pt-BR" sz="1100">
                <a:solidFill>
                  <a:srgbClr val="996633"/>
                </a:solidFill>
              </a:rPr>
              <a:t>$flyweights</a:t>
            </a:r>
            <a:r>
              <a:rPr lang="pt-BR" sz="1100">
                <a:solidFill>
                  <a:schemeClr val="dk1"/>
                </a:solidFill>
              </a:rPr>
              <a:t> </a:t>
            </a:r>
            <a:r>
              <a:rPr lang="pt-BR" sz="1100">
                <a:solidFill>
                  <a:srgbClr val="333333"/>
                </a:solidFill>
              </a:rPr>
              <a:t>=</a:t>
            </a:r>
            <a:r>
              <a:rPr lang="pt-BR" sz="1100">
                <a:solidFill>
                  <a:schemeClr val="dk1"/>
                </a:solidFill>
              </a:rPr>
              <a:t> [];</a:t>
            </a:r>
            <a:endParaRPr sz="1100">
              <a:solidFill>
                <a:schemeClr val="dk1"/>
              </a:solidFill>
            </a:endParaRPr>
          </a:p>
          <a:p>
            <a:pPr indent="0" lvl="0" marL="0" rtl="0" algn="l">
              <a:lnSpc>
                <a:spcPct val="125000"/>
              </a:lnSpc>
              <a:spcBef>
                <a:spcPts val="0"/>
              </a:spcBef>
              <a:spcAft>
                <a:spcPts val="0"/>
              </a:spcAft>
              <a:buNone/>
            </a:pPr>
            <a:r>
              <a:t/>
            </a:r>
            <a:endParaRPr sz="1100">
              <a:solidFill>
                <a:schemeClr val="dk1"/>
              </a:solidFill>
            </a:endParaRPr>
          </a:p>
          <a:p>
            <a:pPr indent="0" lvl="0" marL="0" rtl="0" algn="l">
              <a:lnSpc>
                <a:spcPct val="125000"/>
              </a:lnSpc>
              <a:spcBef>
                <a:spcPts val="0"/>
              </a:spcBef>
              <a:spcAft>
                <a:spcPts val="0"/>
              </a:spcAft>
              <a:buNone/>
            </a:pPr>
            <a:r>
              <a:rPr lang="pt-BR" sz="1100">
                <a:solidFill>
                  <a:schemeClr val="dk1"/>
                </a:solidFill>
              </a:rPr>
              <a:t>    </a:t>
            </a:r>
            <a:r>
              <a:rPr b="1" lang="pt-BR" sz="1100">
                <a:solidFill>
                  <a:srgbClr val="008800"/>
                </a:solidFill>
              </a:rPr>
              <a:t>public</a:t>
            </a:r>
            <a:r>
              <a:rPr lang="pt-BR" sz="1100">
                <a:solidFill>
                  <a:schemeClr val="dk1"/>
                </a:solidFill>
              </a:rPr>
              <a:t> </a:t>
            </a:r>
            <a:r>
              <a:rPr b="1" lang="pt-BR" sz="1100">
                <a:solidFill>
                  <a:srgbClr val="008800"/>
                </a:solidFill>
              </a:rPr>
              <a:t>function</a:t>
            </a:r>
            <a:r>
              <a:rPr lang="pt-BR" sz="1100">
                <a:solidFill>
                  <a:schemeClr val="dk1"/>
                </a:solidFill>
              </a:rPr>
              <a:t> </a:t>
            </a:r>
            <a:r>
              <a:rPr b="1" lang="pt-BR" sz="1100">
                <a:solidFill>
                  <a:srgbClr val="0066BB"/>
                </a:solidFill>
              </a:rPr>
              <a:t>getFlyweight</a:t>
            </a:r>
            <a:r>
              <a:rPr lang="pt-BR" sz="1100">
                <a:solidFill>
                  <a:schemeClr val="dk1"/>
                </a:solidFill>
              </a:rPr>
              <a:t>(string </a:t>
            </a:r>
            <a:r>
              <a:rPr lang="pt-BR" sz="1100">
                <a:solidFill>
                  <a:srgbClr val="996633"/>
                </a:solidFill>
              </a:rPr>
              <a:t>$id</a:t>
            </a:r>
            <a:r>
              <a:rPr lang="pt-BR" sz="1100">
                <a:solidFill>
                  <a:schemeClr val="dk1"/>
                </a:solidFill>
              </a:rPr>
              <a:t>)</a:t>
            </a:r>
            <a:r>
              <a:rPr lang="pt-BR" sz="1100">
                <a:solidFill>
                  <a:srgbClr val="333333"/>
                </a:solidFill>
              </a:rPr>
              <a:t>:</a:t>
            </a:r>
            <a:r>
              <a:rPr lang="pt-BR" sz="1100">
                <a:solidFill>
                  <a:schemeClr val="dk1"/>
                </a:solidFill>
              </a:rPr>
              <a:t> Flyweight {</a:t>
            </a:r>
            <a:endParaRPr sz="1100">
              <a:solidFill>
                <a:schemeClr val="dk1"/>
              </a:solidFill>
            </a:endParaRPr>
          </a:p>
          <a:p>
            <a:pPr indent="0" lvl="0" marL="0" rtl="0" algn="l">
              <a:lnSpc>
                <a:spcPct val="125000"/>
              </a:lnSpc>
              <a:spcBef>
                <a:spcPts val="0"/>
              </a:spcBef>
              <a:spcAft>
                <a:spcPts val="0"/>
              </a:spcAft>
              <a:buNone/>
            </a:pPr>
            <a:r>
              <a:t/>
            </a:r>
            <a:endParaRPr sz="1100">
              <a:solidFill>
                <a:schemeClr val="dk1"/>
              </a:solidFill>
            </a:endParaRPr>
          </a:p>
          <a:p>
            <a:pPr indent="0" lvl="0" marL="0" rtl="0" algn="l">
              <a:lnSpc>
                <a:spcPct val="125000"/>
              </a:lnSpc>
              <a:spcBef>
                <a:spcPts val="0"/>
              </a:spcBef>
              <a:spcAft>
                <a:spcPts val="0"/>
              </a:spcAft>
              <a:buNone/>
            </a:pPr>
            <a:r>
              <a:rPr b="1" lang="pt-BR" sz="1100">
                <a:solidFill>
                  <a:srgbClr val="008800"/>
                </a:solidFill>
              </a:rPr>
              <a:t>        if</a:t>
            </a:r>
            <a:r>
              <a:rPr lang="pt-BR" sz="1100">
                <a:solidFill>
                  <a:schemeClr val="dk1"/>
                </a:solidFill>
              </a:rPr>
              <a:t>(</a:t>
            </a:r>
            <a:r>
              <a:rPr lang="pt-BR" sz="1100">
                <a:solidFill>
                  <a:srgbClr val="333333"/>
                </a:solidFill>
              </a:rPr>
              <a:t>!</a:t>
            </a:r>
            <a:r>
              <a:rPr lang="pt-BR" sz="1100">
                <a:solidFill>
                  <a:srgbClr val="007020"/>
                </a:solidFill>
              </a:rPr>
              <a:t>isset</a:t>
            </a:r>
            <a:r>
              <a:rPr lang="pt-BR" sz="1100">
                <a:solidFill>
                  <a:schemeClr val="dk1"/>
                </a:solidFill>
              </a:rPr>
              <a:t>(</a:t>
            </a:r>
            <a:r>
              <a:rPr lang="pt-BR" sz="1100">
                <a:solidFill>
                  <a:srgbClr val="996633"/>
                </a:solidFill>
              </a:rPr>
              <a:t>$this</a:t>
            </a:r>
            <a:r>
              <a:rPr lang="pt-BR" sz="1100">
                <a:solidFill>
                  <a:srgbClr val="333333"/>
                </a:solidFill>
              </a:rPr>
              <a:t>-&gt;</a:t>
            </a:r>
            <a:r>
              <a:rPr lang="pt-BR" sz="1100">
                <a:solidFill>
                  <a:srgbClr val="0000CC"/>
                </a:solidFill>
              </a:rPr>
              <a:t>flyweights</a:t>
            </a:r>
            <a:r>
              <a:rPr lang="pt-BR" sz="1100">
                <a:solidFill>
                  <a:schemeClr val="dk1"/>
                </a:solidFill>
              </a:rPr>
              <a:t>[</a:t>
            </a:r>
            <a:r>
              <a:rPr lang="pt-BR" sz="1100">
                <a:solidFill>
                  <a:srgbClr val="996633"/>
                </a:solidFill>
              </a:rPr>
              <a:t>$id</a:t>
            </a:r>
            <a:r>
              <a:rPr lang="pt-BR" sz="1100">
                <a:solidFill>
                  <a:schemeClr val="dk1"/>
                </a:solidFill>
              </a:rPr>
              <a:t>])){</a:t>
            </a:r>
            <a:endParaRPr sz="1100">
              <a:solidFill>
                <a:schemeClr val="dk1"/>
              </a:solidFill>
            </a:endParaRPr>
          </a:p>
          <a:p>
            <a:pPr indent="0" lvl="0" marL="0" rtl="0" algn="l">
              <a:lnSpc>
                <a:spcPct val="125000"/>
              </a:lnSpc>
              <a:spcBef>
                <a:spcPts val="0"/>
              </a:spcBef>
              <a:spcAft>
                <a:spcPts val="0"/>
              </a:spcAft>
              <a:buNone/>
            </a:pPr>
            <a:r>
              <a:rPr lang="pt-BR" sz="1100">
                <a:solidFill>
                  <a:schemeClr val="dk1"/>
                </a:solidFill>
              </a:rPr>
              <a:t>            </a:t>
            </a:r>
            <a:r>
              <a:rPr lang="pt-BR" sz="1100">
                <a:solidFill>
                  <a:srgbClr val="996633"/>
                </a:solidFill>
              </a:rPr>
              <a:t>$this</a:t>
            </a:r>
            <a:r>
              <a:rPr lang="pt-BR" sz="1100">
                <a:solidFill>
                  <a:srgbClr val="333333"/>
                </a:solidFill>
              </a:rPr>
              <a:t>-&gt;</a:t>
            </a:r>
            <a:r>
              <a:rPr lang="pt-BR" sz="1100">
                <a:solidFill>
                  <a:srgbClr val="0000CC"/>
                </a:solidFill>
              </a:rPr>
              <a:t>flyweights</a:t>
            </a:r>
            <a:r>
              <a:rPr lang="pt-BR" sz="1100">
                <a:solidFill>
                  <a:schemeClr val="dk1"/>
                </a:solidFill>
              </a:rPr>
              <a:t>[</a:t>
            </a:r>
            <a:r>
              <a:rPr lang="pt-BR" sz="1100">
                <a:solidFill>
                  <a:srgbClr val="996633"/>
                </a:solidFill>
              </a:rPr>
              <a:t>$id</a:t>
            </a:r>
            <a:r>
              <a:rPr lang="pt-BR" sz="1100">
                <a:solidFill>
                  <a:schemeClr val="dk1"/>
                </a:solidFill>
              </a:rPr>
              <a:t>] </a:t>
            </a:r>
            <a:r>
              <a:rPr lang="pt-BR" sz="1100">
                <a:solidFill>
                  <a:srgbClr val="333333"/>
                </a:solidFill>
              </a:rPr>
              <a:t>=</a:t>
            </a:r>
            <a:r>
              <a:rPr lang="pt-BR" sz="1100">
                <a:solidFill>
                  <a:schemeClr val="dk1"/>
                </a:solidFill>
              </a:rPr>
              <a:t> </a:t>
            </a:r>
            <a:r>
              <a:rPr b="1" lang="pt-BR" sz="1100">
                <a:solidFill>
                  <a:srgbClr val="008800"/>
                </a:solidFill>
              </a:rPr>
              <a:t>new</a:t>
            </a:r>
            <a:r>
              <a:rPr lang="pt-BR" sz="1100">
                <a:solidFill>
                  <a:schemeClr val="dk1"/>
                </a:solidFill>
              </a:rPr>
              <a:t> Flyweight(</a:t>
            </a:r>
            <a:r>
              <a:rPr lang="pt-BR" sz="1100">
                <a:solidFill>
                  <a:srgbClr val="996633"/>
                </a:solidFill>
              </a:rPr>
              <a:t>$id</a:t>
            </a:r>
            <a:r>
              <a:rPr lang="pt-BR" sz="1100">
                <a:solidFill>
                  <a:schemeClr val="dk1"/>
                </a:solidFill>
              </a:rPr>
              <a:t>);</a:t>
            </a:r>
            <a:endParaRPr sz="1100">
              <a:solidFill>
                <a:schemeClr val="dk1"/>
              </a:solidFill>
            </a:endParaRPr>
          </a:p>
          <a:p>
            <a:pPr indent="0" lvl="0" marL="0" rtl="0" algn="l">
              <a:lnSpc>
                <a:spcPct val="125000"/>
              </a:lnSpc>
              <a:spcBef>
                <a:spcPts val="0"/>
              </a:spcBef>
              <a:spcAft>
                <a:spcPts val="0"/>
              </a:spcAft>
              <a:buNone/>
            </a:pPr>
            <a:r>
              <a:rPr lang="pt-BR" sz="1100">
                <a:solidFill>
                  <a:schemeClr val="dk1"/>
                </a:solidFill>
              </a:rPr>
              <a:t>        }</a:t>
            </a:r>
            <a:endParaRPr sz="1100">
              <a:solidFill>
                <a:schemeClr val="dk1"/>
              </a:solidFill>
            </a:endParaRPr>
          </a:p>
          <a:p>
            <a:pPr indent="0" lvl="0" marL="0" rtl="0" algn="l">
              <a:lnSpc>
                <a:spcPct val="125000"/>
              </a:lnSpc>
              <a:spcBef>
                <a:spcPts val="0"/>
              </a:spcBef>
              <a:spcAft>
                <a:spcPts val="0"/>
              </a:spcAft>
              <a:buNone/>
            </a:pPr>
            <a:r>
              <a:rPr lang="pt-BR" sz="1100">
                <a:solidFill>
                  <a:schemeClr val="dk1"/>
                </a:solidFill>
              </a:rPr>
              <a:t>        </a:t>
            </a:r>
            <a:r>
              <a:rPr b="1" lang="pt-BR" sz="1100">
                <a:solidFill>
                  <a:srgbClr val="008800"/>
                </a:solidFill>
              </a:rPr>
              <a:t>return</a:t>
            </a:r>
            <a:r>
              <a:rPr lang="pt-BR" sz="1100">
                <a:solidFill>
                  <a:schemeClr val="dk1"/>
                </a:solidFill>
              </a:rPr>
              <a:t> </a:t>
            </a:r>
            <a:r>
              <a:rPr lang="pt-BR" sz="1100">
                <a:solidFill>
                  <a:srgbClr val="996633"/>
                </a:solidFill>
              </a:rPr>
              <a:t>$this</a:t>
            </a:r>
            <a:r>
              <a:rPr lang="pt-BR" sz="1100">
                <a:solidFill>
                  <a:srgbClr val="333333"/>
                </a:solidFill>
              </a:rPr>
              <a:t>-&gt;</a:t>
            </a:r>
            <a:r>
              <a:rPr lang="pt-BR" sz="1100">
                <a:solidFill>
                  <a:srgbClr val="0000CC"/>
                </a:solidFill>
              </a:rPr>
              <a:t>flyweights</a:t>
            </a:r>
            <a:r>
              <a:rPr lang="pt-BR" sz="1100">
                <a:solidFill>
                  <a:schemeClr val="dk1"/>
                </a:solidFill>
              </a:rPr>
              <a:t>[</a:t>
            </a:r>
            <a:r>
              <a:rPr lang="pt-BR" sz="1100">
                <a:solidFill>
                  <a:srgbClr val="996633"/>
                </a:solidFill>
              </a:rPr>
              <a:t>$id</a:t>
            </a:r>
            <a:r>
              <a:rPr lang="pt-BR" sz="1100">
                <a:solidFill>
                  <a:schemeClr val="dk1"/>
                </a:solidFill>
              </a:rPr>
              <a:t>];</a:t>
            </a:r>
            <a:endParaRPr sz="1100">
              <a:solidFill>
                <a:schemeClr val="dk1"/>
              </a:solidFill>
            </a:endParaRPr>
          </a:p>
          <a:p>
            <a:pPr indent="0" lvl="0" marL="0" rtl="0" algn="l">
              <a:lnSpc>
                <a:spcPct val="125000"/>
              </a:lnSpc>
              <a:spcBef>
                <a:spcPts val="0"/>
              </a:spcBef>
              <a:spcAft>
                <a:spcPts val="0"/>
              </a:spcAft>
              <a:buNone/>
            </a:pPr>
            <a:r>
              <a:t/>
            </a:r>
            <a:endParaRPr sz="1100">
              <a:solidFill>
                <a:schemeClr val="dk1"/>
              </a:solidFill>
            </a:endParaRPr>
          </a:p>
          <a:p>
            <a:pPr indent="0" lvl="0" marL="0" rtl="0" algn="l">
              <a:lnSpc>
                <a:spcPct val="125000"/>
              </a:lnSpc>
              <a:spcBef>
                <a:spcPts val="0"/>
              </a:spcBef>
              <a:spcAft>
                <a:spcPts val="0"/>
              </a:spcAft>
              <a:buNone/>
            </a:pPr>
            <a:r>
              <a:rPr lang="pt-BR" sz="1100">
                <a:solidFill>
                  <a:schemeClr val="dk1"/>
                </a:solidFill>
              </a:rPr>
              <a:t>    }</a:t>
            </a:r>
            <a:endParaRPr sz="1100">
              <a:solidFill>
                <a:schemeClr val="dk1"/>
              </a:solidFill>
            </a:endParaRPr>
          </a:p>
          <a:p>
            <a:pPr indent="0" lvl="0" marL="0" rtl="0" algn="l">
              <a:lnSpc>
                <a:spcPct val="125000"/>
              </a:lnSpc>
              <a:spcBef>
                <a:spcPts val="0"/>
              </a:spcBef>
              <a:spcAft>
                <a:spcPts val="0"/>
              </a:spcAft>
              <a:buNone/>
            </a:pPr>
            <a:r>
              <a:rPr lang="pt-BR" sz="1100">
                <a:solidFill>
                  <a:schemeClr val="dk1"/>
                </a:solidFill>
              </a:rPr>
              <a:t>    </a:t>
            </a:r>
            <a:r>
              <a:rPr b="1" lang="pt-BR" sz="1100">
                <a:solidFill>
                  <a:srgbClr val="008800"/>
                </a:solidFill>
              </a:rPr>
              <a:t>public</a:t>
            </a:r>
            <a:r>
              <a:rPr lang="pt-BR" sz="1100">
                <a:solidFill>
                  <a:schemeClr val="dk1"/>
                </a:solidFill>
              </a:rPr>
              <a:t> </a:t>
            </a:r>
            <a:r>
              <a:rPr b="1" lang="pt-BR" sz="1100">
                <a:solidFill>
                  <a:srgbClr val="008800"/>
                </a:solidFill>
              </a:rPr>
              <a:t>function</a:t>
            </a:r>
            <a:r>
              <a:rPr lang="pt-BR" sz="1100">
                <a:solidFill>
                  <a:schemeClr val="dk1"/>
                </a:solidFill>
              </a:rPr>
              <a:t> </a:t>
            </a:r>
            <a:r>
              <a:rPr b="1" lang="pt-BR" sz="1100">
                <a:solidFill>
                  <a:srgbClr val="0066BB"/>
                </a:solidFill>
              </a:rPr>
              <a:t>getTotalInCache</a:t>
            </a:r>
            <a:r>
              <a:rPr lang="pt-BR" sz="1100">
                <a:solidFill>
                  <a:schemeClr val="dk1"/>
                </a:solidFill>
              </a:rPr>
              <a:t>()</a:t>
            </a:r>
            <a:r>
              <a:rPr lang="pt-BR" sz="1100">
                <a:solidFill>
                  <a:srgbClr val="333333"/>
                </a:solidFill>
              </a:rPr>
              <a:t>:</a:t>
            </a:r>
            <a:r>
              <a:rPr lang="pt-BR" sz="1100">
                <a:solidFill>
                  <a:schemeClr val="dk1"/>
                </a:solidFill>
              </a:rPr>
              <a:t> int {</a:t>
            </a:r>
            <a:endParaRPr sz="1100">
              <a:solidFill>
                <a:schemeClr val="dk1"/>
              </a:solidFill>
            </a:endParaRPr>
          </a:p>
          <a:p>
            <a:pPr indent="0" lvl="0" marL="0" rtl="0" algn="l">
              <a:lnSpc>
                <a:spcPct val="125000"/>
              </a:lnSpc>
              <a:spcBef>
                <a:spcPts val="0"/>
              </a:spcBef>
              <a:spcAft>
                <a:spcPts val="0"/>
              </a:spcAft>
              <a:buNone/>
            </a:pPr>
            <a:r>
              <a:rPr lang="pt-BR" sz="1100">
                <a:solidFill>
                  <a:schemeClr val="dk1"/>
                </a:solidFill>
              </a:rPr>
              <a:t>        </a:t>
            </a:r>
            <a:r>
              <a:rPr b="1" lang="pt-BR" sz="1100">
                <a:solidFill>
                  <a:srgbClr val="008800"/>
                </a:solidFill>
              </a:rPr>
              <a:t>return</a:t>
            </a:r>
            <a:r>
              <a:rPr lang="pt-BR" sz="1100">
                <a:solidFill>
                  <a:schemeClr val="dk1"/>
                </a:solidFill>
              </a:rPr>
              <a:t> </a:t>
            </a:r>
            <a:r>
              <a:rPr lang="pt-BR" sz="1100">
                <a:solidFill>
                  <a:srgbClr val="007020"/>
                </a:solidFill>
              </a:rPr>
              <a:t>count</a:t>
            </a:r>
            <a:r>
              <a:rPr lang="pt-BR" sz="1100">
                <a:solidFill>
                  <a:schemeClr val="dk1"/>
                </a:solidFill>
              </a:rPr>
              <a:t>(</a:t>
            </a:r>
            <a:r>
              <a:rPr lang="pt-BR" sz="1100">
                <a:solidFill>
                  <a:srgbClr val="996633"/>
                </a:solidFill>
              </a:rPr>
              <a:t>$this</a:t>
            </a:r>
            <a:r>
              <a:rPr lang="pt-BR" sz="1100">
                <a:solidFill>
                  <a:srgbClr val="333333"/>
                </a:solidFill>
              </a:rPr>
              <a:t>-&gt;</a:t>
            </a:r>
            <a:r>
              <a:rPr lang="pt-BR" sz="1100">
                <a:solidFill>
                  <a:srgbClr val="0000CC"/>
                </a:solidFill>
              </a:rPr>
              <a:t>flyweights</a:t>
            </a:r>
            <a:r>
              <a:rPr lang="pt-BR" sz="1100">
                <a:solidFill>
                  <a:schemeClr val="dk1"/>
                </a:solidFill>
              </a:rPr>
              <a:t>);</a:t>
            </a:r>
            <a:endParaRPr sz="1100">
              <a:solidFill>
                <a:schemeClr val="dk1"/>
              </a:solidFill>
            </a:endParaRPr>
          </a:p>
          <a:p>
            <a:pPr indent="0" lvl="0" marL="0" rtl="0" algn="l">
              <a:lnSpc>
                <a:spcPct val="125000"/>
              </a:lnSpc>
              <a:spcBef>
                <a:spcPts val="0"/>
              </a:spcBef>
              <a:spcAft>
                <a:spcPts val="0"/>
              </a:spcAft>
              <a:buNone/>
            </a:pPr>
            <a:r>
              <a:rPr lang="pt-BR" sz="1100">
                <a:solidFill>
                  <a:schemeClr val="dk1"/>
                </a:solidFill>
              </a:rPr>
              <a:t>    }</a:t>
            </a:r>
            <a:endParaRPr sz="1100">
              <a:solidFill>
                <a:schemeClr val="dk1"/>
              </a:solidFill>
            </a:endParaRPr>
          </a:p>
          <a:p>
            <a:pPr indent="0" lvl="0" marL="0" rtl="0" algn="l">
              <a:lnSpc>
                <a:spcPct val="125000"/>
              </a:lnSpc>
              <a:spcBef>
                <a:spcPts val="0"/>
              </a:spcBef>
              <a:spcAft>
                <a:spcPts val="0"/>
              </a:spcAft>
              <a:buNone/>
            </a:pPr>
            <a:r>
              <a:rPr lang="pt-BR" sz="1100">
                <a:solidFill>
                  <a:schemeClr val="dk1"/>
                </a:solidFill>
              </a:rPr>
              <a:t>}</a:t>
            </a:r>
            <a:endParaRPr b="1" sz="1100">
              <a:solidFill>
                <a:srgbClr val="008800"/>
              </a:solidFill>
            </a:endParaRPr>
          </a:p>
        </p:txBody>
      </p:sp>
      <p:pic>
        <p:nvPicPr>
          <p:cNvPr id="4321" name="Google Shape;4321;p543"/>
          <p:cNvPicPr preferRelativeResize="0"/>
          <p:nvPr/>
        </p:nvPicPr>
        <p:blipFill>
          <a:blip r:embed="rId3">
            <a:alphaModFix/>
          </a:blip>
          <a:stretch>
            <a:fillRect/>
          </a:stretch>
        </p:blipFill>
        <p:spPr>
          <a:xfrm>
            <a:off x="5920400" y="1362075"/>
            <a:ext cx="3086100" cy="2419350"/>
          </a:xfrm>
          <a:prstGeom prst="rect">
            <a:avLst/>
          </a:prstGeom>
          <a:noFill/>
          <a:ln>
            <a:noFill/>
          </a:ln>
        </p:spPr>
      </p:pic>
    </p:spTree>
  </p:cSld>
  <p:clrMapOvr>
    <a:masterClrMapping/>
  </p:clrMapOvr>
</p:sld>
</file>

<file path=ppt/slides/slide5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5" name="Shape 4325"/>
        <p:cNvGrpSpPr/>
        <p:nvPr/>
      </p:nvGrpSpPr>
      <p:grpSpPr>
        <a:xfrm>
          <a:off x="0" y="0"/>
          <a:ext cx="0" cy="0"/>
          <a:chOff x="0" y="0"/>
          <a:chExt cx="0" cy="0"/>
        </a:xfrm>
      </p:grpSpPr>
      <p:sp>
        <p:nvSpPr>
          <p:cNvPr id="4326" name="Google Shape;4326;p54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Flyweight (conceitual - parte 3)</a:t>
            </a:r>
            <a:endParaRPr/>
          </a:p>
        </p:txBody>
      </p:sp>
      <p:sp>
        <p:nvSpPr>
          <p:cNvPr id="4327" name="Google Shape;4327;p544"/>
          <p:cNvSpPr txBox="1"/>
          <p:nvPr/>
        </p:nvSpPr>
        <p:spPr>
          <a:xfrm>
            <a:off x="388825" y="1050525"/>
            <a:ext cx="4263600" cy="4080300"/>
          </a:xfrm>
          <a:prstGeom prst="rect">
            <a:avLst/>
          </a:prstGeom>
          <a:noFill/>
          <a:ln cap="flat" cmpd="sng" w="9525">
            <a:solidFill>
              <a:srgbClr val="000000"/>
            </a:solidFill>
            <a:prstDash val="dash"/>
            <a:round/>
            <a:headEnd len="sm" w="sm" type="none"/>
            <a:tailEnd len="sm" w="sm" type="none"/>
          </a:ln>
        </p:spPr>
        <p:txBody>
          <a:bodyPr anchorCtr="0" anchor="t" bIns="54000" lIns="91425" spcFirstLastPara="1" rIns="91425" wrap="square" tIns="54000">
            <a:spAutoFit/>
          </a:bodyPr>
          <a:lstStyle/>
          <a:p>
            <a:pPr indent="0" lvl="0" marL="0" rtl="0" algn="l">
              <a:lnSpc>
                <a:spcPct val="125000"/>
              </a:lnSpc>
              <a:spcBef>
                <a:spcPts val="0"/>
              </a:spcBef>
              <a:spcAft>
                <a:spcPts val="0"/>
              </a:spcAft>
              <a:buNone/>
            </a:pPr>
            <a:r>
              <a:rPr b="1" lang="pt-BR" sz="800">
                <a:solidFill>
                  <a:srgbClr val="008800"/>
                </a:solidFill>
              </a:rPr>
              <a:t>class</a:t>
            </a:r>
            <a:r>
              <a:rPr lang="pt-BR" sz="800">
                <a:solidFill>
                  <a:schemeClr val="dk1"/>
                </a:solidFill>
              </a:rPr>
              <a:t> </a:t>
            </a:r>
            <a:r>
              <a:rPr b="1" lang="pt-BR" sz="800">
                <a:solidFill>
                  <a:srgbClr val="BB0066"/>
                </a:solidFill>
              </a:rPr>
              <a:t>Cliente</a:t>
            </a:r>
            <a:r>
              <a:rPr lang="pt-BR" sz="800">
                <a:solidFill>
                  <a:schemeClr val="dk1"/>
                </a:solidFill>
              </a:rPr>
              <a:t> {</a:t>
            </a:r>
            <a:endParaRPr sz="800">
              <a:solidFill>
                <a:schemeClr val="dk1"/>
              </a:solidFill>
            </a:endParaRPr>
          </a:p>
          <a:p>
            <a:pPr indent="0" lvl="0" marL="0" rtl="0" algn="l">
              <a:lnSpc>
                <a:spcPct val="125000"/>
              </a:lnSpc>
              <a:spcBef>
                <a:spcPts val="0"/>
              </a:spcBef>
              <a:spcAft>
                <a:spcPts val="0"/>
              </a:spcAft>
              <a:buNone/>
            </a:pPr>
            <a:r>
              <a:rPr lang="pt-BR" sz="800">
                <a:solidFill>
                  <a:schemeClr val="dk1"/>
                </a:solidFill>
              </a:rPr>
              <a:t>    </a:t>
            </a:r>
            <a:r>
              <a:rPr b="1" lang="pt-BR" sz="800">
                <a:solidFill>
                  <a:srgbClr val="008800"/>
                </a:solidFill>
              </a:rPr>
              <a:t>private</a:t>
            </a:r>
            <a:r>
              <a:rPr lang="pt-BR" sz="800">
                <a:solidFill>
                  <a:schemeClr val="dk1"/>
                </a:solidFill>
              </a:rPr>
              <a:t> FlyweightFactory </a:t>
            </a:r>
            <a:r>
              <a:rPr lang="pt-BR" sz="800">
                <a:solidFill>
                  <a:srgbClr val="996633"/>
                </a:solidFill>
              </a:rPr>
              <a:t>$flyweightFactory</a:t>
            </a:r>
            <a:r>
              <a:rPr lang="pt-BR" sz="800">
                <a:solidFill>
                  <a:schemeClr val="dk1"/>
                </a:solidFill>
              </a:rPr>
              <a:t>;</a:t>
            </a:r>
            <a:endParaRPr sz="800">
              <a:solidFill>
                <a:schemeClr val="dk1"/>
              </a:solidFill>
            </a:endParaRPr>
          </a:p>
          <a:p>
            <a:pPr indent="0" lvl="0" marL="0" rtl="0" algn="l">
              <a:lnSpc>
                <a:spcPct val="125000"/>
              </a:lnSpc>
              <a:spcBef>
                <a:spcPts val="0"/>
              </a:spcBef>
              <a:spcAft>
                <a:spcPts val="0"/>
              </a:spcAft>
              <a:buNone/>
            </a:pPr>
            <a:r>
              <a:rPr lang="pt-BR" sz="800">
                <a:solidFill>
                  <a:schemeClr val="dk1"/>
                </a:solidFill>
              </a:rPr>
              <a:t>    </a:t>
            </a:r>
            <a:r>
              <a:rPr b="1" lang="pt-BR" sz="800">
                <a:solidFill>
                  <a:srgbClr val="008800"/>
                </a:solidFill>
              </a:rPr>
              <a:t>private</a:t>
            </a:r>
            <a:r>
              <a:rPr lang="pt-BR" sz="800">
                <a:solidFill>
                  <a:schemeClr val="dk1"/>
                </a:solidFill>
              </a:rPr>
              <a:t> </a:t>
            </a:r>
            <a:r>
              <a:rPr b="1" lang="pt-BR" sz="800">
                <a:solidFill>
                  <a:srgbClr val="008800"/>
                </a:solidFill>
              </a:rPr>
              <a:t>array</a:t>
            </a:r>
            <a:r>
              <a:rPr lang="pt-BR" sz="800">
                <a:solidFill>
                  <a:schemeClr val="dk1"/>
                </a:solidFill>
              </a:rPr>
              <a:t> </a:t>
            </a:r>
            <a:r>
              <a:rPr lang="pt-BR" sz="800">
                <a:solidFill>
                  <a:srgbClr val="996633"/>
                </a:solidFill>
              </a:rPr>
              <a:t>$dados</a:t>
            </a:r>
            <a:r>
              <a:rPr lang="pt-BR" sz="800">
                <a:solidFill>
                  <a:schemeClr val="dk1"/>
                </a:solidFill>
              </a:rPr>
              <a:t>;</a:t>
            </a:r>
            <a:endParaRPr sz="800">
              <a:solidFill>
                <a:schemeClr val="dk1"/>
              </a:solidFill>
            </a:endParaRPr>
          </a:p>
          <a:p>
            <a:pPr indent="0" lvl="0" marL="0" rtl="0" algn="l">
              <a:lnSpc>
                <a:spcPct val="125000"/>
              </a:lnSpc>
              <a:spcBef>
                <a:spcPts val="0"/>
              </a:spcBef>
              <a:spcAft>
                <a:spcPts val="0"/>
              </a:spcAft>
              <a:buNone/>
            </a:pPr>
            <a:r>
              <a:rPr lang="pt-BR" sz="800">
                <a:solidFill>
                  <a:schemeClr val="dk1"/>
                </a:solidFill>
              </a:rPr>
              <a:t>    </a:t>
            </a:r>
            <a:r>
              <a:rPr b="1" lang="pt-BR" sz="800">
                <a:solidFill>
                  <a:srgbClr val="008800"/>
                </a:solidFill>
              </a:rPr>
              <a:t>public</a:t>
            </a:r>
            <a:r>
              <a:rPr lang="pt-BR" sz="800">
                <a:solidFill>
                  <a:schemeClr val="dk1"/>
                </a:solidFill>
              </a:rPr>
              <a:t> </a:t>
            </a:r>
            <a:r>
              <a:rPr b="1" lang="pt-BR" sz="800">
                <a:solidFill>
                  <a:srgbClr val="008800"/>
                </a:solidFill>
              </a:rPr>
              <a:t>function</a:t>
            </a:r>
            <a:r>
              <a:rPr lang="pt-BR" sz="800">
                <a:solidFill>
                  <a:schemeClr val="dk1"/>
                </a:solidFill>
              </a:rPr>
              <a:t> </a:t>
            </a:r>
            <a:r>
              <a:rPr b="1" lang="pt-BR" sz="800">
                <a:solidFill>
                  <a:srgbClr val="0066BB"/>
                </a:solidFill>
              </a:rPr>
              <a:t>__construct</a:t>
            </a:r>
            <a:r>
              <a:rPr lang="pt-BR" sz="800">
                <a:solidFill>
                  <a:schemeClr val="dk1"/>
                </a:solidFill>
              </a:rPr>
              <a:t>() {    </a:t>
            </a:r>
            <a:endParaRPr sz="800">
              <a:solidFill>
                <a:schemeClr val="dk1"/>
              </a:solidFill>
            </a:endParaRPr>
          </a:p>
          <a:p>
            <a:pPr indent="0" lvl="0" marL="0" rtl="0" algn="l">
              <a:lnSpc>
                <a:spcPct val="125000"/>
              </a:lnSpc>
              <a:spcBef>
                <a:spcPts val="0"/>
              </a:spcBef>
              <a:spcAft>
                <a:spcPts val="0"/>
              </a:spcAft>
              <a:buNone/>
            </a:pPr>
            <a:r>
              <a:rPr lang="pt-BR" sz="800">
                <a:solidFill>
                  <a:schemeClr val="dk1"/>
                </a:solidFill>
              </a:rPr>
              <a:t>        </a:t>
            </a:r>
            <a:r>
              <a:rPr lang="pt-BR" sz="800">
                <a:solidFill>
                  <a:srgbClr val="996633"/>
                </a:solidFill>
              </a:rPr>
              <a:t>$this</a:t>
            </a:r>
            <a:r>
              <a:rPr lang="pt-BR" sz="800">
                <a:solidFill>
                  <a:srgbClr val="333333"/>
                </a:solidFill>
              </a:rPr>
              <a:t>-&gt;</a:t>
            </a:r>
            <a:r>
              <a:rPr lang="pt-BR" sz="800">
                <a:solidFill>
                  <a:srgbClr val="0000CC"/>
                </a:solidFill>
              </a:rPr>
              <a:t>flyweightFactory</a:t>
            </a:r>
            <a:r>
              <a:rPr lang="pt-BR" sz="800">
                <a:solidFill>
                  <a:schemeClr val="dk1"/>
                </a:solidFill>
              </a:rPr>
              <a:t> </a:t>
            </a:r>
            <a:r>
              <a:rPr lang="pt-BR" sz="800">
                <a:solidFill>
                  <a:srgbClr val="333333"/>
                </a:solidFill>
              </a:rPr>
              <a:t>=</a:t>
            </a:r>
            <a:r>
              <a:rPr lang="pt-BR" sz="800">
                <a:solidFill>
                  <a:schemeClr val="dk1"/>
                </a:solidFill>
              </a:rPr>
              <a:t> </a:t>
            </a:r>
            <a:r>
              <a:rPr b="1" lang="pt-BR" sz="800">
                <a:solidFill>
                  <a:srgbClr val="008800"/>
                </a:solidFill>
              </a:rPr>
              <a:t>new</a:t>
            </a:r>
            <a:r>
              <a:rPr lang="pt-BR" sz="800">
                <a:solidFill>
                  <a:schemeClr val="dk1"/>
                </a:solidFill>
              </a:rPr>
              <a:t> FlyweightFactory();</a:t>
            </a:r>
            <a:endParaRPr sz="800">
              <a:solidFill>
                <a:schemeClr val="dk1"/>
              </a:solidFill>
            </a:endParaRPr>
          </a:p>
          <a:p>
            <a:pPr indent="0" lvl="0" marL="0" rtl="0" algn="l">
              <a:lnSpc>
                <a:spcPct val="125000"/>
              </a:lnSpc>
              <a:spcBef>
                <a:spcPts val="0"/>
              </a:spcBef>
              <a:spcAft>
                <a:spcPts val="0"/>
              </a:spcAft>
              <a:buNone/>
            </a:pPr>
            <a:r>
              <a:rPr lang="pt-BR" sz="800">
                <a:solidFill>
                  <a:schemeClr val="dk1"/>
                </a:solidFill>
              </a:rPr>
              <a:t>    }</a:t>
            </a:r>
            <a:endParaRPr sz="800">
              <a:solidFill>
                <a:schemeClr val="dk1"/>
              </a:solidFill>
            </a:endParaRPr>
          </a:p>
          <a:p>
            <a:pPr indent="0" lvl="0" marL="0" rtl="0" algn="l">
              <a:lnSpc>
                <a:spcPct val="125000"/>
              </a:lnSpc>
              <a:spcBef>
                <a:spcPts val="0"/>
              </a:spcBef>
              <a:spcAft>
                <a:spcPts val="0"/>
              </a:spcAft>
              <a:buNone/>
            </a:pPr>
            <a:r>
              <a:rPr lang="pt-BR" sz="800">
                <a:solidFill>
                  <a:schemeClr val="dk1"/>
                </a:solidFill>
              </a:rPr>
              <a:t>    </a:t>
            </a:r>
            <a:r>
              <a:rPr b="1" lang="pt-BR" sz="800">
                <a:solidFill>
                  <a:srgbClr val="008800"/>
                </a:solidFill>
              </a:rPr>
              <a:t>public</a:t>
            </a:r>
            <a:r>
              <a:rPr lang="pt-BR" sz="800">
                <a:solidFill>
                  <a:schemeClr val="dk1"/>
                </a:solidFill>
              </a:rPr>
              <a:t> </a:t>
            </a:r>
            <a:r>
              <a:rPr b="1" lang="pt-BR" sz="800">
                <a:solidFill>
                  <a:srgbClr val="008800"/>
                </a:solidFill>
              </a:rPr>
              <a:t>function</a:t>
            </a:r>
            <a:r>
              <a:rPr lang="pt-BR" sz="800">
                <a:solidFill>
                  <a:schemeClr val="dk1"/>
                </a:solidFill>
              </a:rPr>
              <a:t> </a:t>
            </a:r>
            <a:r>
              <a:rPr b="1" lang="pt-BR" sz="800">
                <a:solidFill>
                  <a:srgbClr val="0066BB"/>
                </a:solidFill>
              </a:rPr>
              <a:t>adicionar</a:t>
            </a:r>
            <a:r>
              <a:rPr lang="pt-BR" sz="800">
                <a:solidFill>
                  <a:schemeClr val="dk1"/>
                </a:solidFill>
              </a:rPr>
              <a:t>(string </a:t>
            </a:r>
            <a:r>
              <a:rPr lang="pt-BR" sz="800">
                <a:solidFill>
                  <a:srgbClr val="996633"/>
                </a:solidFill>
              </a:rPr>
              <a:t>$id</a:t>
            </a:r>
            <a:r>
              <a:rPr lang="pt-BR" sz="800">
                <a:solidFill>
                  <a:schemeClr val="dk1"/>
                </a:solidFill>
              </a:rPr>
              <a:t>, int </a:t>
            </a:r>
            <a:r>
              <a:rPr lang="pt-BR" sz="800">
                <a:solidFill>
                  <a:srgbClr val="996633"/>
                </a:solidFill>
              </a:rPr>
              <a:t>$valor</a:t>
            </a:r>
            <a:r>
              <a:rPr lang="pt-BR" sz="800">
                <a:solidFill>
                  <a:schemeClr val="dk1"/>
                </a:solidFill>
              </a:rPr>
              <a:t>){</a:t>
            </a:r>
            <a:endParaRPr sz="800">
              <a:solidFill>
                <a:schemeClr val="dk1"/>
              </a:solidFill>
            </a:endParaRPr>
          </a:p>
          <a:p>
            <a:pPr indent="0" lvl="0" marL="0" rtl="0" algn="l">
              <a:lnSpc>
                <a:spcPct val="125000"/>
              </a:lnSpc>
              <a:spcBef>
                <a:spcPts val="0"/>
              </a:spcBef>
              <a:spcAft>
                <a:spcPts val="0"/>
              </a:spcAft>
              <a:buNone/>
            </a:pPr>
            <a:r>
              <a:rPr lang="pt-BR" sz="800">
                <a:solidFill>
                  <a:schemeClr val="dk1"/>
                </a:solidFill>
              </a:rPr>
              <a:t>        </a:t>
            </a:r>
            <a:r>
              <a:rPr lang="pt-BR" sz="800">
                <a:solidFill>
                  <a:srgbClr val="996633"/>
                </a:solidFill>
              </a:rPr>
              <a:t>$this</a:t>
            </a:r>
            <a:r>
              <a:rPr lang="pt-BR" sz="800">
                <a:solidFill>
                  <a:srgbClr val="333333"/>
                </a:solidFill>
              </a:rPr>
              <a:t>-&gt;</a:t>
            </a:r>
            <a:r>
              <a:rPr lang="pt-BR" sz="800">
                <a:solidFill>
                  <a:srgbClr val="0000CC"/>
                </a:solidFill>
              </a:rPr>
              <a:t>dados</a:t>
            </a:r>
            <a:r>
              <a:rPr lang="pt-BR" sz="800">
                <a:solidFill>
                  <a:schemeClr val="dk1"/>
                </a:solidFill>
              </a:rPr>
              <a:t>[] </a:t>
            </a:r>
            <a:r>
              <a:rPr lang="pt-BR" sz="800">
                <a:solidFill>
                  <a:srgbClr val="333333"/>
                </a:solidFill>
              </a:rPr>
              <a:t>=</a:t>
            </a:r>
            <a:r>
              <a:rPr lang="pt-BR" sz="800">
                <a:solidFill>
                  <a:schemeClr val="dk1"/>
                </a:solidFill>
              </a:rPr>
              <a:t> </a:t>
            </a:r>
            <a:r>
              <a:rPr b="1" lang="pt-BR" sz="800">
                <a:solidFill>
                  <a:srgbClr val="008800"/>
                </a:solidFill>
              </a:rPr>
              <a:t>new</a:t>
            </a:r>
            <a:r>
              <a:rPr lang="pt-BR" sz="800">
                <a:solidFill>
                  <a:schemeClr val="dk1"/>
                </a:solidFill>
              </a:rPr>
              <a:t> Extrinseco(</a:t>
            </a:r>
            <a:endParaRPr sz="800">
              <a:solidFill>
                <a:schemeClr val="dk1"/>
              </a:solidFill>
            </a:endParaRPr>
          </a:p>
          <a:p>
            <a:pPr indent="0" lvl="0" marL="0" rtl="0" algn="l">
              <a:lnSpc>
                <a:spcPct val="125000"/>
              </a:lnSpc>
              <a:spcBef>
                <a:spcPts val="0"/>
              </a:spcBef>
              <a:spcAft>
                <a:spcPts val="0"/>
              </a:spcAft>
              <a:buNone/>
            </a:pPr>
            <a:r>
              <a:rPr lang="pt-BR" sz="800">
                <a:solidFill>
                  <a:schemeClr val="dk1"/>
                </a:solidFill>
              </a:rPr>
              <a:t>                </a:t>
            </a:r>
            <a:r>
              <a:rPr lang="pt-BR" sz="800">
                <a:solidFill>
                  <a:srgbClr val="996633"/>
                </a:solidFill>
              </a:rPr>
              <a:t>$this</a:t>
            </a:r>
            <a:r>
              <a:rPr lang="pt-BR" sz="800">
                <a:solidFill>
                  <a:srgbClr val="333333"/>
                </a:solidFill>
              </a:rPr>
              <a:t>-&gt;</a:t>
            </a:r>
            <a:r>
              <a:rPr lang="pt-BR" sz="800">
                <a:solidFill>
                  <a:srgbClr val="0000CC"/>
                </a:solidFill>
              </a:rPr>
              <a:t>flyweightFactory</a:t>
            </a:r>
            <a:r>
              <a:rPr lang="pt-BR" sz="800">
                <a:solidFill>
                  <a:srgbClr val="333333"/>
                </a:solidFill>
              </a:rPr>
              <a:t>-&gt;</a:t>
            </a:r>
            <a:r>
              <a:rPr lang="pt-BR" sz="800">
                <a:solidFill>
                  <a:srgbClr val="0000CC"/>
                </a:solidFill>
              </a:rPr>
              <a:t>getFlyweight</a:t>
            </a:r>
            <a:r>
              <a:rPr lang="pt-BR" sz="800">
                <a:solidFill>
                  <a:schemeClr val="dk1"/>
                </a:solidFill>
              </a:rPr>
              <a:t>(</a:t>
            </a:r>
            <a:r>
              <a:rPr lang="pt-BR" sz="800">
                <a:solidFill>
                  <a:srgbClr val="996633"/>
                </a:solidFill>
              </a:rPr>
              <a:t>$id</a:t>
            </a:r>
            <a:r>
              <a:rPr lang="pt-BR" sz="800">
                <a:solidFill>
                  <a:schemeClr val="dk1"/>
                </a:solidFill>
              </a:rPr>
              <a:t>), </a:t>
            </a:r>
            <a:r>
              <a:rPr lang="pt-BR" sz="800">
                <a:solidFill>
                  <a:srgbClr val="996633"/>
                </a:solidFill>
              </a:rPr>
              <a:t>$valor</a:t>
            </a:r>
            <a:r>
              <a:rPr lang="pt-BR" sz="800">
                <a:solidFill>
                  <a:schemeClr val="dk1"/>
                </a:solidFill>
              </a:rPr>
              <a:t>);</a:t>
            </a:r>
            <a:endParaRPr sz="800">
              <a:solidFill>
                <a:schemeClr val="dk1"/>
              </a:solidFill>
            </a:endParaRPr>
          </a:p>
          <a:p>
            <a:pPr indent="0" lvl="0" marL="0" rtl="0" algn="l">
              <a:lnSpc>
                <a:spcPct val="125000"/>
              </a:lnSpc>
              <a:spcBef>
                <a:spcPts val="0"/>
              </a:spcBef>
              <a:spcAft>
                <a:spcPts val="0"/>
              </a:spcAft>
              <a:buNone/>
            </a:pPr>
            <a:r>
              <a:rPr lang="pt-BR" sz="800">
                <a:solidFill>
                  <a:schemeClr val="dk1"/>
                </a:solidFill>
              </a:rPr>
              <a:t>    }</a:t>
            </a:r>
            <a:endParaRPr sz="800">
              <a:solidFill>
                <a:schemeClr val="dk1"/>
              </a:solidFill>
            </a:endParaRPr>
          </a:p>
          <a:p>
            <a:pPr indent="0" lvl="0" marL="0" rtl="0" algn="l">
              <a:lnSpc>
                <a:spcPct val="125000"/>
              </a:lnSpc>
              <a:spcBef>
                <a:spcPts val="0"/>
              </a:spcBef>
              <a:spcAft>
                <a:spcPts val="0"/>
              </a:spcAft>
              <a:buNone/>
            </a:pPr>
            <a:r>
              <a:rPr lang="pt-BR" sz="800">
                <a:solidFill>
                  <a:schemeClr val="dk1"/>
                </a:solidFill>
              </a:rPr>
              <a:t>    </a:t>
            </a:r>
            <a:r>
              <a:rPr b="1" lang="pt-BR" sz="800">
                <a:solidFill>
                  <a:srgbClr val="008800"/>
                </a:solidFill>
              </a:rPr>
              <a:t>public</a:t>
            </a:r>
            <a:r>
              <a:rPr lang="pt-BR" sz="800">
                <a:solidFill>
                  <a:schemeClr val="dk1"/>
                </a:solidFill>
              </a:rPr>
              <a:t> </a:t>
            </a:r>
            <a:r>
              <a:rPr b="1" lang="pt-BR" sz="800">
                <a:solidFill>
                  <a:srgbClr val="008800"/>
                </a:solidFill>
              </a:rPr>
              <a:t>function</a:t>
            </a:r>
            <a:r>
              <a:rPr lang="pt-BR" sz="800">
                <a:solidFill>
                  <a:schemeClr val="dk1"/>
                </a:solidFill>
              </a:rPr>
              <a:t> </a:t>
            </a:r>
            <a:r>
              <a:rPr b="1" lang="pt-BR" sz="800">
                <a:solidFill>
                  <a:srgbClr val="0066BB"/>
                </a:solidFill>
              </a:rPr>
              <a:t>getDados</a:t>
            </a:r>
            <a:r>
              <a:rPr lang="pt-BR" sz="800">
                <a:solidFill>
                  <a:schemeClr val="dk1"/>
                </a:solidFill>
              </a:rPr>
              <a:t>() </a:t>
            </a:r>
            <a:r>
              <a:rPr lang="pt-BR" sz="800">
                <a:solidFill>
                  <a:srgbClr val="333333"/>
                </a:solidFill>
              </a:rPr>
              <a:t>:</a:t>
            </a:r>
            <a:r>
              <a:rPr lang="pt-BR" sz="800">
                <a:solidFill>
                  <a:schemeClr val="dk1"/>
                </a:solidFill>
              </a:rPr>
              <a:t> </a:t>
            </a:r>
            <a:r>
              <a:rPr b="1" lang="pt-BR" sz="800">
                <a:solidFill>
                  <a:srgbClr val="008800"/>
                </a:solidFill>
              </a:rPr>
              <a:t>array</a:t>
            </a:r>
            <a:r>
              <a:rPr lang="pt-BR" sz="800">
                <a:solidFill>
                  <a:schemeClr val="dk1"/>
                </a:solidFill>
              </a:rPr>
              <a:t> {</a:t>
            </a:r>
            <a:endParaRPr sz="800">
              <a:solidFill>
                <a:schemeClr val="dk1"/>
              </a:solidFill>
            </a:endParaRPr>
          </a:p>
          <a:p>
            <a:pPr indent="0" lvl="0" marL="0" rtl="0" algn="l">
              <a:lnSpc>
                <a:spcPct val="125000"/>
              </a:lnSpc>
              <a:spcBef>
                <a:spcPts val="0"/>
              </a:spcBef>
              <a:spcAft>
                <a:spcPts val="0"/>
              </a:spcAft>
              <a:buNone/>
            </a:pPr>
            <a:r>
              <a:rPr lang="pt-BR" sz="800">
                <a:solidFill>
                  <a:schemeClr val="dk1"/>
                </a:solidFill>
              </a:rPr>
              <a:t>        </a:t>
            </a:r>
            <a:r>
              <a:rPr b="1" lang="pt-BR" sz="800">
                <a:solidFill>
                  <a:srgbClr val="008800"/>
                </a:solidFill>
              </a:rPr>
              <a:t>return</a:t>
            </a:r>
            <a:r>
              <a:rPr lang="pt-BR" sz="800">
                <a:solidFill>
                  <a:schemeClr val="dk1"/>
                </a:solidFill>
              </a:rPr>
              <a:t> </a:t>
            </a:r>
            <a:r>
              <a:rPr lang="pt-BR" sz="800">
                <a:solidFill>
                  <a:srgbClr val="996633"/>
                </a:solidFill>
              </a:rPr>
              <a:t>$this</a:t>
            </a:r>
            <a:r>
              <a:rPr lang="pt-BR" sz="800">
                <a:solidFill>
                  <a:srgbClr val="333333"/>
                </a:solidFill>
              </a:rPr>
              <a:t>-&gt;</a:t>
            </a:r>
            <a:r>
              <a:rPr lang="pt-BR" sz="800">
                <a:solidFill>
                  <a:srgbClr val="0000CC"/>
                </a:solidFill>
              </a:rPr>
              <a:t>dados</a:t>
            </a:r>
            <a:r>
              <a:rPr lang="pt-BR" sz="800">
                <a:solidFill>
                  <a:schemeClr val="dk1"/>
                </a:solidFill>
              </a:rPr>
              <a:t>;</a:t>
            </a:r>
            <a:endParaRPr sz="800">
              <a:solidFill>
                <a:schemeClr val="dk1"/>
              </a:solidFill>
            </a:endParaRPr>
          </a:p>
          <a:p>
            <a:pPr indent="0" lvl="0" marL="0" rtl="0" algn="l">
              <a:lnSpc>
                <a:spcPct val="125000"/>
              </a:lnSpc>
              <a:spcBef>
                <a:spcPts val="0"/>
              </a:spcBef>
              <a:spcAft>
                <a:spcPts val="0"/>
              </a:spcAft>
              <a:buNone/>
            </a:pPr>
            <a:r>
              <a:rPr lang="pt-BR" sz="800">
                <a:solidFill>
                  <a:schemeClr val="dk1"/>
                </a:solidFill>
              </a:rPr>
              <a:t>    }</a:t>
            </a:r>
            <a:endParaRPr sz="800">
              <a:solidFill>
                <a:schemeClr val="dk1"/>
              </a:solidFill>
            </a:endParaRPr>
          </a:p>
          <a:p>
            <a:pPr indent="0" lvl="0" marL="0" rtl="0" algn="l">
              <a:lnSpc>
                <a:spcPct val="125000"/>
              </a:lnSpc>
              <a:spcBef>
                <a:spcPts val="0"/>
              </a:spcBef>
              <a:spcAft>
                <a:spcPts val="0"/>
              </a:spcAft>
              <a:buNone/>
            </a:pPr>
            <a:r>
              <a:rPr lang="pt-BR" sz="800">
                <a:solidFill>
                  <a:schemeClr val="dk1"/>
                </a:solidFill>
              </a:rPr>
              <a:t>    </a:t>
            </a:r>
            <a:r>
              <a:rPr b="1" lang="pt-BR" sz="800">
                <a:solidFill>
                  <a:srgbClr val="008800"/>
                </a:solidFill>
              </a:rPr>
              <a:t>public</a:t>
            </a:r>
            <a:r>
              <a:rPr lang="pt-BR" sz="800">
                <a:solidFill>
                  <a:schemeClr val="dk1"/>
                </a:solidFill>
              </a:rPr>
              <a:t> </a:t>
            </a:r>
            <a:r>
              <a:rPr b="1" lang="pt-BR" sz="800">
                <a:solidFill>
                  <a:srgbClr val="008800"/>
                </a:solidFill>
              </a:rPr>
              <a:t>function</a:t>
            </a:r>
            <a:r>
              <a:rPr lang="pt-BR" sz="800">
                <a:solidFill>
                  <a:schemeClr val="dk1"/>
                </a:solidFill>
              </a:rPr>
              <a:t> </a:t>
            </a:r>
            <a:r>
              <a:rPr b="1" lang="pt-BR" sz="800">
                <a:solidFill>
                  <a:srgbClr val="0066BB"/>
                </a:solidFill>
              </a:rPr>
              <a:t>getTotalInCache</a:t>
            </a:r>
            <a:r>
              <a:rPr lang="pt-BR" sz="800">
                <a:solidFill>
                  <a:schemeClr val="dk1"/>
                </a:solidFill>
              </a:rPr>
              <a:t>() </a:t>
            </a:r>
            <a:r>
              <a:rPr lang="pt-BR" sz="800">
                <a:solidFill>
                  <a:srgbClr val="333333"/>
                </a:solidFill>
              </a:rPr>
              <a:t>:</a:t>
            </a:r>
            <a:r>
              <a:rPr lang="pt-BR" sz="800">
                <a:solidFill>
                  <a:schemeClr val="dk1"/>
                </a:solidFill>
              </a:rPr>
              <a:t> int {</a:t>
            </a:r>
            <a:endParaRPr sz="800">
              <a:solidFill>
                <a:schemeClr val="dk1"/>
              </a:solidFill>
            </a:endParaRPr>
          </a:p>
          <a:p>
            <a:pPr indent="0" lvl="0" marL="0" rtl="0" algn="l">
              <a:lnSpc>
                <a:spcPct val="125000"/>
              </a:lnSpc>
              <a:spcBef>
                <a:spcPts val="0"/>
              </a:spcBef>
              <a:spcAft>
                <a:spcPts val="0"/>
              </a:spcAft>
              <a:buNone/>
            </a:pPr>
            <a:r>
              <a:rPr lang="pt-BR" sz="800">
                <a:solidFill>
                  <a:schemeClr val="dk1"/>
                </a:solidFill>
              </a:rPr>
              <a:t>        </a:t>
            </a:r>
            <a:r>
              <a:rPr b="1" lang="pt-BR" sz="800">
                <a:solidFill>
                  <a:srgbClr val="008800"/>
                </a:solidFill>
              </a:rPr>
              <a:t>return</a:t>
            </a:r>
            <a:r>
              <a:rPr lang="pt-BR" sz="800">
                <a:solidFill>
                  <a:schemeClr val="dk1"/>
                </a:solidFill>
              </a:rPr>
              <a:t> </a:t>
            </a:r>
            <a:r>
              <a:rPr lang="pt-BR" sz="800">
                <a:solidFill>
                  <a:srgbClr val="996633"/>
                </a:solidFill>
              </a:rPr>
              <a:t>$this</a:t>
            </a:r>
            <a:r>
              <a:rPr lang="pt-BR" sz="800">
                <a:solidFill>
                  <a:srgbClr val="333333"/>
                </a:solidFill>
              </a:rPr>
              <a:t>-&gt;</a:t>
            </a:r>
            <a:r>
              <a:rPr lang="pt-BR" sz="800">
                <a:solidFill>
                  <a:srgbClr val="0000CC"/>
                </a:solidFill>
              </a:rPr>
              <a:t>flyweightFactory</a:t>
            </a:r>
            <a:r>
              <a:rPr lang="pt-BR" sz="800">
                <a:solidFill>
                  <a:srgbClr val="333333"/>
                </a:solidFill>
              </a:rPr>
              <a:t>-&gt;</a:t>
            </a:r>
            <a:r>
              <a:rPr lang="pt-BR" sz="800">
                <a:solidFill>
                  <a:srgbClr val="0000CC"/>
                </a:solidFill>
              </a:rPr>
              <a:t>getTotalInCache</a:t>
            </a:r>
            <a:r>
              <a:rPr lang="pt-BR" sz="800">
                <a:solidFill>
                  <a:schemeClr val="dk1"/>
                </a:solidFill>
              </a:rPr>
              <a:t>();</a:t>
            </a:r>
            <a:endParaRPr sz="800">
              <a:solidFill>
                <a:schemeClr val="dk1"/>
              </a:solidFill>
            </a:endParaRPr>
          </a:p>
          <a:p>
            <a:pPr indent="0" lvl="0" marL="0" rtl="0" algn="l">
              <a:lnSpc>
                <a:spcPct val="125000"/>
              </a:lnSpc>
              <a:spcBef>
                <a:spcPts val="0"/>
              </a:spcBef>
              <a:spcAft>
                <a:spcPts val="0"/>
              </a:spcAft>
              <a:buNone/>
            </a:pPr>
            <a:r>
              <a:rPr lang="pt-BR" sz="800">
                <a:solidFill>
                  <a:schemeClr val="dk1"/>
                </a:solidFill>
              </a:rPr>
              <a:t>    }</a:t>
            </a:r>
            <a:endParaRPr sz="800">
              <a:solidFill>
                <a:schemeClr val="dk1"/>
              </a:solidFill>
            </a:endParaRPr>
          </a:p>
          <a:p>
            <a:pPr indent="0" lvl="0" marL="0" rtl="0" algn="l">
              <a:lnSpc>
                <a:spcPct val="125000"/>
              </a:lnSpc>
              <a:spcBef>
                <a:spcPts val="0"/>
              </a:spcBef>
              <a:spcAft>
                <a:spcPts val="0"/>
              </a:spcAft>
              <a:buNone/>
            </a:pPr>
            <a:r>
              <a:rPr lang="pt-BR" sz="800">
                <a:solidFill>
                  <a:schemeClr val="dk1"/>
                </a:solidFill>
              </a:rPr>
              <a:t>}</a:t>
            </a:r>
            <a:endParaRPr sz="800">
              <a:solidFill>
                <a:schemeClr val="dk1"/>
              </a:solidFill>
            </a:endParaRPr>
          </a:p>
          <a:p>
            <a:pPr indent="0" lvl="0" marL="0" rtl="0" algn="l">
              <a:lnSpc>
                <a:spcPct val="125000"/>
              </a:lnSpc>
              <a:spcBef>
                <a:spcPts val="0"/>
              </a:spcBef>
              <a:spcAft>
                <a:spcPts val="0"/>
              </a:spcAft>
              <a:buNone/>
            </a:pPr>
            <a:r>
              <a:rPr lang="pt-BR" sz="800">
                <a:solidFill>
                  <a:srgbClr val="996633"/>
                </a:solidFill>
              </a:rPr>
              <a:t>$cliente</a:t>
            </a:r>
            <a:r>
              <a:rPr lang="pt-BR" sz="800">
                <a:solidFill>
                  <a:schemeClr val="dk1"/>
                </a:solidFill>
              </a:rPr>
              <a:t> </a:t>
            </a:r>
            <a:r>
              <a:rPr lang="pt-BR" sz="800">
                <a:solidFill>
                  <a:srgbClr val="333333"/>
                </a:solidFill>
              </a:rPr>
              <a:t>=</a:t>
            </a:r>
            <a:r>
              <a:rPr lang="pt-BR" sz="800">
                <a:solidFill>
                  <a:schemeClr val="dk1"/>
                </a:solidFill>
              </a:rPr>
              <a:t> </a:t>
            </a:r>
            <a:r>
              <a:rPr b="1" lang="pt-BR" sz="800">
                <a:solidFill>
                  <a:srgbClr val="008800"/>
                </a:solidFill>
              </a:rPr>
              <a:t>new</a:t>
            </a:r>
            <a:r>
              <a:rPr lang="pt-BR" sz="800">
                <a:solidFill>
                  <a:schemeClr val="dk1"/>
                </a:solidFill>
              </a:rPr>
              <a:t> Cliente();</a:t>
            </a:r>
            <a:endParaRPr sz="800">
              <a:solidFill>
                <a:schemeClr val="dk1"/>
              </a:solidFill>
            </a:endParaRPr>
          </a:p>
          <a:p>
            <a:pPr indent="0" lvl="0" marL="0" rtl="0" algn="l">
              <a:lnSpc>
                <a:spcPct val="125000"/>
              </a:lnSpc>
              <a:spcBef>
                <a:spcPts val="0"/>
              </a:spcBef>
              <a:spcAft>
                <a:spcPts val="0"/>
              </a:spcAft>
              <a:buNone/>
            </a:pPr>
            <a:r>
              <a:rPr lang="pt-BR" sz="800">
                <a:solidFill>
                  <a:srgbClr val="996633"/>
                </a:solidFill>
              </a:rPr>
              <a:t>$cliente</a:t>
            </a:r>
            <a:r>
              <a:rPr lang="pt-BR" sz="800">
                <a:solidFill>
                  <a:srgbClr val="333333"/>
                </a:solidFill>
              </a:rPr>
              <a:t>-&gt;</a:t>
            </a:r>
            <a:r>
              <a:rPr lang="pt-BR" sz="800">
                <a:solidFill>
                  <a:srgbClr val="0000CC"/>
                </a:solidFill>
              </a:rPr>
              <a:t>adicionar</a:t>
            </a:r>
            <a:r>
              <a:rPr lang="pt-BR" sz="800">
                <a:solidFill>
                  <a:schemeClr val="dk1"/>
                </a:solidFill>
              </a:rPr>
              <a:t>(</a:t>
            </a:r>
            <a:r>
              <a:rPr lang="pt-BR" sz="800">
                <a:solidFill>
                  <a:schemeClr val="dk1"/>
                </a:solidFill>
                <a:highlight>
                  <a:srgbClr val="FFF0F0"/>
                </a:highlight>
              </a:rPr>
              <a:t>"A"</a:t>
            </a:r>
            <a:r>
              <a:rPr lang="pt-BR" sz="800">
                <a:solidFill>
                  <a:schemeClr val="dk1"/>
                </a:solidFill>
              </a:rPr>
              <a:t>, </a:t>
            </a:r>
            <a:r>
              <a:rPr b="1" lang="pt-BR" sz="800">
                <a:solidFill>
                  <a:srgbClr val="0000DD"/>
                </a:solidFill>
              </a:rPr>
              <a:t>1</a:t>
            </a:r>
            <a:r>
              <a:rPr lang="pt-BR" sz="800">
                <a:solidFill>
                  <a:schemeClr val="dk1"/>
                </a:solidFill>
              </a:rPr>
              <a:t>);</a:t>
            </a:r>
            <a:endParaRPr sz="800">
              <a:solidFill>
                <a:schemeClr val="dk1"/>
              </a:solidFill>
            </a:endParaRPr>
          </a:p>
          <a:p>
            <a:pPr indent="0" lvl="0" marL="0" rtl="0" algn="l">
              <a:lnSpc>
                <a:spcPct val="125000"/>
              </a:lnSpc>
              <a:spcBef>
                <a:spcPts val="0"/>
              </a:spcBef>
              <a:spcAft>
                <a:spcPts val="0"/>
              </a:spcAft>
              <a:buNone/>
            </a:pPr>
            <a:r>
              <a:rPr lang="pt-BR" sz="800">
                <a:solidFill>
                  <a:srgbClr val="996633"/>
                </a:solidFill>
              </a:rPr>
              <a:t>$cliente</a:t>
            </a:r>
            <a:r>
              <a:rPr lang="pt-BR" sz="800">
                <a:solidFill>
                  <a:srgbClr val="333333"/>
                </a:solidFill>
              </a:rPr>
              <a:t>-&gt;</a:t>
            </a:r>
            <a:r>
              <a:rPr lang="pt-BR" sz="800">
                <a:solidFill>
                  <a:srgbClr val="0000CC"/>
                </a:solidFill>
              </a:rPr>
              <a:t>adicionar</a:t>
            </a:r>
            <a:r>
              <a:rPr lang="pt-BR" sz="800">
                <a:solidFill>
                  <a:schemeClr val="dk1"/>
                </a:solidFill>
              </a:rPr>
              <a:t>(</a:t>
            </a:r>
            <a:r>
              <a:rPr lang="pt-BR" sz="800">
                <a:solidFill>
                  <a:schemeClr val="dk1"/>
                </a:solidFill>
                <a:highlight>
                  <a:srgbClr val="FFF0F0"/>
                </a:highlight>
              </a:rPr>
              <a:t>"B"</a:t>
            </a:r>
            <a:r>
              <a:rPr lang="pt-BR" sz="800">
                <a:solidFill>
                  <a:schemeClr val="dk1"/>
                </a:solidFill>
              </a:rPr>
              <a:t>, </a:t>
            </a:r>
            <a:r>
              <a:rPr b="1" lang="pt-BR" sz="800">
                <a:solidFill>
                  <a:srgbClr val="0000DD"/>
                </a:solidFill>
              </a:rPr>
              <a:t>2</a:t>
            </a:r>
            <a:r>
              <a:rPr lang="pt-BR" sz="800">
                <a:solidFill>
                  <a:schemeClr val="dk1"/>
                </a:solidFill>
              </a:rPr>
              <a:t>);</a:t>
            </a:r>
            <a:endParaRPr sz="800">
              <a:solidFill>
                <a:schemeClr val="dk1"/>
              </a:solidFill>
            </a:endParaRPr>
          </a:p>
          <a:p>
            <a:pPr indent="0" lvl="0" marL="0" rtl="0" algn="l">
              <a:lnSpc>
                <a:spcPct val="125000"/>
              </a:lnSpc>
              <a:spcBef>
                <a:spcPts val="0"/>
              </a:spcBef>
              <a:spcAft>
                <a:spcPts val="0"/>
              </a:spcAft>
              <a:buNone/>
            </a:pPr>
            <a:r>
              <a:rPr lang="pt-BR" sz="800">
                <a:solidFill>
                  <a:srgbClr val="996633"/>
                </a:solidFill>
              </a:rPr>
              <a:t>$cliente</a:t>
            </a:r>
            <a:r>
              <a:rPr lang="pt-BR" sz="800">
                <a:solidFill>
                  <a:srgbClr val="333333"/>
                </a:solidFill>
              </a:rPr>
              <a:t>-&gt;</a:t>
            </a:r>
            <a:r>
              <a:rPr lang="pt-BR" sz="800">
                <a:solidFill>
                  <a:srgbClr val="0000CC"/>
                </a:solidFill>
              </a:rPr>
              <a:t>adicionar</a:t>
            </a:r>
            <a:r>
              <a:rPr lang="pt-BR" sz="800">
                <a:solidFill>
                  <a:schemeClr val="dk1"/>
                </a:solidFill>
              </a:rPr>
              <a:t>(</a:t>
            </a:r>
            <a:r>
              <a:rPr lang="pt-BR" sz="800">
                <a:solidFill>
                  <a:schemeClr val="dk1"/>
                </a:solidFill>
                <a:highlight>
                  <a:srgbClr val="FFF0F0"/>
                </a:highlight>
              </a:rPr>
              <a:t>"C"</a:t>
            </a:r>
            <a:r>
              <a:rPr lang="pt-BR" sz="800">
                <a:solidFill>
                  <a:schemeClr val="dk1"/>
                </a:solidFill>
              </a:rPr>
              <a:t>, </a:t>
            </a:r>
            <a:r>
              <a:rPr b="1" lang="pt-BR" sz="800">
                <a:solidFill>
                  <a:srgbClr val="0000DD"/>
                </a:solidFill>
              </a:rPr>
              <a:t>3</a:t>
            </a:r>
            <a:r>
              <a:rPr lang="pt-BR" sz="800">
                <a:solidFill>
                  <a:schemeClr val="dk1"/>
                </a:solidFill>
              </a:rPr>
              <a:t>);</a:t>
            </a:r>
            <a:endParaRPr sz="800">
              <a:solidFill>
                <a:schemeClr val="dk1"/>
              </a:solidFill>
            </a:endParaRPr>
          </a:p>
          <a:p>
            <a:pPr indent="0" lvl="0" marL="0" rtl="0" algn="l">
              <a:lnSpc>
                <a:spcPct val="125000"/>
              </a:lnSpc>
              <a:spcBef>
                <a:spcPts val="0"/>
              </a:spcBef>
              <a:spcAft>
                <a:spcPts val="0"/>
              </a:spcAft>
              <a:buNone/>
            </a:pPr>
            <a:r>
              <a:rPr lang="pt-BR" sz="800">
                <a:solidFill>
                  <a:srgbClr val="996633"/>
                </a:solidFill>
              </a:rPr>
              <a:t>$cliente</a:t>
            </a:r>
            <a:r>
              <a:rPr lang="pt-BR" sz="800">
                <a:solidFill>
                  <a:srgbClr val="333333"/>
                </a:solidFill>
              </a:rPr>
              <a:t>-&gt;</a:t>
            </a:r>
            <a:r>
              <a:rPr lang="pt-BR" sz="800">
                <a:solidFill>
                  <a:srgbClr val="0000CC"/>
                </a:solidFill>
              </a:rPr>
              <a:t>adicionar</a:t>
            </a:r>
            <a:r>
              <a:rPr lang="pt-BR" sz="800">
                <a:solidFill>
                  <a:schemeClr val="dk1"/>
                </a:solidFill>
              </a:rPr>
              <a:t>(</a:t>
            </a:r>
            <a:r>
              <a:rPr lang="pt-BR" sz="800">
                <a:solidFill>
                  <a:schemeClr val="dk1"/>
                </a:solidFill>
                <a:highlight>
                  <a:srgbClr val="FFF0F0"/>
                </a:highlight>
              </a:rPr>
              <a:t>"A"</a:t>
            </a:r>
            <a:r>
              <a:rPr lang="pt-BR" sz="800">
                <a:solidFill>
                  <a:schemeClr val="dk1"/>
                </a:solidFill>
              </a:rPr>
              <a:t>, </a:t>
            </a:r>
            <a:r>
              <a:rPr b="1" lang="pt-BR" sz="800">
                <a:solidFill>
                  <a:srgbClr val="0000DD"/>
                </a:solidFill>
              </a:rPr>
              <a:t>4</a:t>
            </a:r>
            <a:r>
              <a:rPr lang="pt-BR" sz="800">
                <a:solidFill>
                  <a:schemeClr val="dk1"/>
                </a:solidFill>
              </a:rPr>
              <a:t>);</a:t>
            </a:r>
            <a:endParaRPr sz="800">
              <a:solidFill>
                <a:schemeClr val="dk1"/>
              </a:solidFill>
            </a:endParaRPr>
          </a:p>
          <a:p>
            <a:pPr indent="0" lvl="0" marL="0" rtl="0" algn="l">
              <a:lnSpc>
                <a:spcPct val="125000"/>
              </a:lnSpc>
              <a:spcBef>
                <a:spcPts val="0"/>
              </a:spcBef>
              <a:spcAft>
                <a:spcPts val="0"/>
              </a:spcAft>
              <a:buNone/>
            </a:pPr>
            <a:r>
              <a:rPr lang="pt-BR" sz="800">
                <a:solidFill>
                  <a:srgbClr val="996633"/>
                </a:solidFill>
              </a:rPr>
              <a:t>$cliente</a:t>
            </a:r>
            <a:r>
              <a:rPr lang="pt-BR" sz="800">
                <a:solidFill>
                  <a:srgbClr val="333333"/>
                </a:solidFill>
              </a:rPr>
              <a:t>-&gt;</a:t>
            </a:r>
            <a:r>
              <a:rPr lang="pt-BR" sz="800">
                <a:solidFill>
                  <a:srgbClr val="0000CC"/>
                </a:solidFill>
              </a:rPr>
              <a:t>adicionar</a:t>
            </a:r>
            <a:r>
              <a:rPr lang="pt-BR" sz="800">
                <a:solidFill>
                  <a:schemeClr val="dk1"/>
                </a:solidFill>
              </a:rPr>
              <a:t>(</a:t>
            </a:r>
            <a:r>
              <a:rPr lang="pt-BR" sz="800">
                <a:solidFill>
                  <a:schemeClr val="dk1"/>
                </a:solidFill>
                <a:highlight>
                  <a:srgbClr val="FFF0F0"/>
                </a:highlight>
              </a:rPr>
              <a:t>"C"</a:t>
            </a:r>
            <a:r>
              <a:rPr lang="pt-BR" sz="800">
                <a:solidFill>
                  <a:schemeClr val="dk1"/>
                </a:solidFill>
              </a:rPr>
              <a:t>, </a:t>
            </a:r>
            <a:r>
              <a:rPr b="1" lang="pt-BR" sz="800">
                <a:solidFill>
                  <a:srgbClr val="0000DD"/>
                </a:solidFill>
              </a:rPr>
              <a:t>4</a:t>
            </a:r>
            <a:r>
              <a:rPr lang="pt-BR" sz="800">
                <a:solidFill>
                  <a:schemeClr val="dk1"/>
                </a:solidFill>
              </a:rPr>
              <a:t>);</a:t>
            </a:r>
            <a:endParaRPr sz="800">
              <a:solidFill>
                <a:schemeClr val="dk1"/>
              </a:solidFill>
            </a:endParaRPr>
          </a:p>
          <a:p>
            <a:pPr indent="0" lvl="0" marL="0" rtl="0" algn="l">
              <a:lnSpc>
                <a:spcPct val="125000"/>
              </a:lnSpc>
              <a:spcBef>
                <a:spcPts val="0"/>
              </a:spcBef>
              <a:spcAft>
                <a:spcPts val="0"/>
              </a:spcAft>
              <a:buNone/>
            </a:pPr>
            <a:r>
              <a:rPr b="1" lang="pt-BR" sz="800">
                <a:solidFill>
                  <a:srgbClr val="008800"/>
                </a:solidFill>
              </a:rPr>
              <a:t>echo</a:t>
            </a:r>
            <a:r>
              <a:rPr lang="pt-BR" sz="800">
                <a:solidFill>
                  <a:schemeClr val="dk1"/>
                </a:solidFill>
              </a:rPr>
              <a:t> </a:t>
            </a:r>
            <a:r>
              <a:rPr lang="pt-BR" sz="800">
                <a:solidFill>
                  <a:srgbClr val="007020"/>
                </a:solidFill>
              </a:rPr>
              <a:t>count</a:t>
            </a:r>
            <a:r>
              <a:rPr lang="pt-BR" sz="800">
                <a:solidFill>
                  <a:schemeClr val="dk1"/>
                </a:solidFill>
              </a:rPr>
              <a:t>(</a:t>
            </a:r>
            <a:r>
              <a:rPr lang="pt-BR" sz="800">
                <a:solidFill>
                  <a:srgbClr val="996633"/>
                </a:solidFill>
              </a:rPr>
              <a:t>$cliente</a:t>
            </a:r>
            <a:r>
              <a:rPr lang="pt-BR" sz="800">
                <a:solidFill>
                  <a:srgbClr val="333333"/>
                </a:solidFill>
              </a:rPr>
              <a:t>-&gt;</a:t>
            </a:r>
            <a:r>
              <a:rPr lang="pt-BR" sz="800">
                <a:solidFill>
                  <a:srgbClr val="0000CC"/>
                </a:solidFill>
              </a:rPr>
              <a:t>getDados</a:t>
            </a:r>
            <a:r>
              <a:rPr lang="pt-BR" sz="800">
                <a:solidFill>
                  <a:schemeClr val="dk1"/>
                </a:solidFill>
              </a:rPr>
              <a:t>());</a:t>
            </a:r>
            <a:endParaRPr sz="800">
              <a:solidFill>
                <a:schemeClr val="dk1"/>
              </a:solidFill>
            </a:endParaRPr>
          </a:p>
          <a:p>
            <a:pPr indent="0" lvl="0" marL="0" rtl="0" algn="l">
              <a:lnSpc>
                <a:spcPct val="125000"/>
              </a:lnSpc>
              <a:spcBef>
                <a:spcPts val="0"/>
              </a:spcBef>
              <a:spcAft>
                <a:spcPts val="0"/>
              </a:spcAft>
              <a:buNone/>
            </a:pPr>
            <a:r>
              <a:rPr b="1" lang="pt-BR" sz="800">
                <a:solidFill>
                  <a:srgbClr val="008800"/>
                </a:solidFill>
              </a:rPr>
              <a:t>echo</a:t>
            </a:r>
            <a:r>
              <a:rPr lang="pt-BR" sz="800">
                <a:solidFill>
                  <a:schemeClr val="dk1"/>
                </a:solidFill>
              </a:rPr>
              <a:t> </a:t>
            </a:r>
            <a:r>
              <a:rPr lang="pt-BR" sz="800">
                <a:solidFill>
                  <a:schemeClr val="dk1"/>
                </a:solidFill>
                <a:highlight>
                  <a:srgbClr val="FFF0F0"/>
                </a:highlight>
              </a:rPr>
              <a:t>"&lt;br/&gt;"</a:t>
            </a:r>
            <a:r>
              <a:rPr lang="pt-BR" sz="800">
                <a:solidFill>
                  <a:schemeClr val="dk1"/>
                </a:solidFill>
              </a:rPr>
              <a:t>;</a:t>
            </a:r>
            <a:endParaRPr sz="800">
              <a:solidFill>
                <a:schemeClr val="dk1"/>
              </a:solidFill>
            </a:endParaRPr>
          </a:p>
          <a:p>
            <a:pPr indent="0" lvl="0" marL="0" rtl="0" algn="l">
              <a:lnSpc>
                <a:spcPct val="125000"/>
              </a:lnSpc>
              <a:spcBef>
                <a:spcPts val="0"/>
              </a:spcBef>
              <a:spcAft>
                <a:spcPts val="0"/>
              </a:spcAft>
              <a:buNone/>
            </a:pPr>
            <a:r>
              <a:rPr b="1" lang="pt-BR" sz="800">
                <a:solidFill>
                  <a:srgbClr val="008800"/>
                </a:solidFill>
              </a:rPr>
              <a:t>echo</a:t>
            </a:r>
            <a:r>
              <a:rPr lang="pt-BR" sz="800">
                <a:solidFill>
                  <a:schemeClr val="dk1"/>
                </a:solidFill>
              </a:rPr>
              <a:t> </a:t>
            </a:r>
            <a:r>
              <a:rPr lang="pt-BR" sz="800">
                <a:solidFill>
                  <a:srgbClr val="996633"/>
                </a:solidFill>
              </a:rPr>
              <a:t>$cliente</a:t>
            </a:r>
            <a:r>
              <a:rPr lang="pt-BR" sz="800">
                <a:solidFill>
                  <a:srgbClr val="333333"/>
                </a:solidFill>
              </a:rPr>
              <a:t>-&gt;</a:t>
            </a:r>
            <a:r>
              <a:rPr lang="pt-BR" sz="800">
                <a:solidFill>
                  <a:srgbClr val="0000CC"/>
                </a:solidFill>
              </a:rPr>
              <a:t>getTotalInCache</a:t>
            </a:r>
            <a:r>
              <a:rPr lang="pt-BR" sz="800">
                <a:solidFill>
                  <a:schemeClr val="dk1"/>
                </a:solidFill>
              </a:rPr>
              <a:t>();</a:t>
            </a:r>
            <a:endParaRPr sz="800">
              <a:solidFill>
                <a:schemeClr val="dk1"/>
              </a:solidFill>
            </a:endParaRPr>
          </a:p>
        </p:txBody>
      </p:sp>
      <p:pic>
        <p:nvPicPr>
          <p:cNvPr id="4328" name="Google Shape;4328;p544"/>
          <p:cNvPicPr preferRelativeResize="0"/>
          <p:nvPr/>
        </p:nvPicPr>
        <p:blipFill>
          <a:blip r:embed="rId3">
            <a:alphaModFix/>
          </a:blip>
          <a:stretch>
            <a:fillRect/>
          </a:stretch>
        </p:blipFill>
        <p:spPr>
          <a:xfrm>
            <a:off x="5920400" y="1362075"/>
            <a:ext cx="3086100" cy="2419350"/>
          </a:xfrm>
          <a:prstGeom prst="rect">
            <a:avLst/>
          </a:prstGeom>
          <a:noFill/>
          <a:ln>
            <a:noFill/>
          </a:ln>
        </p:spPr>
      </p:pic>
    </p:spTree>
  </p:cSld>
  <p:clrMapOvr>
    <a:masterClrMapping/>
  </p:clrMapOvr>
</p:sld>
</file>

<file path=ppt/slides/slide5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2" name="Shape 4332"/>
        <p:cNvGrpSpPr/>
        <p:nvPr/>
      </p:nvGrpSpPr>
      <p:grpSpPr>
        <a:xfrm>
          <a:off x="0" y="0"/>
          <a:ext cx="0" cy="0"/>
          <a:chOff x="0" y="0"/>
          <a:chExt cx="0" cy="0"/>
        </a:xfrm>
      </p:grpSpPr>
      <p:sp>
        <p:nvSpPr>
          <p:cNvPr id="4333" name="Google Shape;4333;p54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t>Flyweight (exemplo - parte 1)</a:t>
            </a:r>
            <a:endParaRPr/>
          </a:p>
        </p:txBody>
      </p:sp>
      <p:sp>
        <p:nvSpPr>
          <p:cNvPr id="4334" name="Google Shape;4334;p545"/>
          <p:cNvSpPr txBox="1"/>
          <p:nvPr/>
        </p:nvSpPr>
        <p:spPr>
          <a:xfrm>
            <a:off x="413475" y="1043275"/>
            <a:ext cx="4730100" cy="40239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l">
              <a:lnSpc>
                <a:spcPct val="125000"/>
              </a:lnSpc>
              <a:spcBef>
                <a:spcPts val="0"/>
              </a:spcBef>
              <a:spcAft>
                <a:spcPts val="0"/>
              </a:spcAft>
              <a:buNone/>
            </a:pPr>
            <a:r>
              <a:rPr b="1" lang="pt-BR" sz="900">
                <a:solidFill>
                  <a:srgbClr val="008800"/>
                </a:solidFill>
              </a:rPr>
              <a:t>class</a:t>
            </a:r>
            <a:r>
              <a:rPr lang="pt-BR" sz="900">
                <a:solidFill>
                  <a:schemeClr val="dk1"/>
                </a:solidFill>
              </a:rPr>
              <a:t> </a:t>
            </a:r>
            <a:r>
              <a:rPr b="1" lang="pt-BR" sz="900">
                <a:solidFill>
                  <a:srgbClr val="BB0066"/>
                </a:solidFill>
              </a:rPr>
              <a:t>Produto</a:t>
            </a:r>
            <a:r>
              <a:rPr lang="pt-BR" sz="900">
                <a:solidFill>
                  <a:schemeClr val="dk1"/>
                </a:solidFill>
              </a:rPr>
              <a:t> { </a:t>
            </a:r>
            <a:r>
              <a:rPr lang="pt-BR" sz="900">
                <a:solidFill>
                  <a:srgbClr val="888888"/>
                </a:solidFill>
              </a:rPr>
              <a:t>//flyweight em si (intrínseco)</a:t>
            </a:r>
            <a:endParaRPr sz="900">
              <a:solidFill>
                <a:schemeClr val="dk1"/>
              </a:solidFill>
            </a:endParaRPr>
          </a:p>
          <a:p>
            <a:pPr indent="0" lvl="0" marL="0" rtl="0" algn="l">
              <a:lnSpc>
                <a:spcPct val="125000"/>
              </a:lnSpc>
              <a:spcBef>
                <a:spcPts val="0"/>
              </a:spcBef>
              <a:spcAft>
                <a:spcPts val="0"/>
              </a:spcAft>
              <a:buNone/>
            </a:pPr>
            <a:r>
              <a:rPr lang="pt-BR" sz="900">
                <a:solidFill>
                  <a:schemeClr val="dk1"/>
                </a:solidFill>
              </a:rPr>
              <a:t>    </a:t>
            </a:r>
            <a:r>
              <a:rPr b="1" lang="pt-BR" sz="900">
                <a:solidFill>
                  <a:srgbClr val="008800"/>
                </a:solidFill>
              </a:rPr>
              <a:t>private</a:t>
            </a:r>
            <a:r>
              <a:rPr lang="pt-BR" sz="900">
                <a:solidFill>
                  <a:schemeClr val="dk1"/>
                </a:solidFill>
              </a:rPr>
              <a:t> string </a:t>
            </a:r>
            <a:r>
              <a:rPr lang="pt-BR" sz="900">
                <a:solidFill>
                  <a:srgbClr val="996633"/>
                </a:solidFill>
              </a:rPr>
              <a:t>$nome</a:t>
            </a:r>
            <a:r>
              <a:rPr lang="pt-BR" sz="900">
                <a:solidFill>
                  <a:schemeClr val="dk1"/>
                </a:solidFill>
              </a:rPr>
              <a:t>;</a:t>
            </a:r>
            <a:endParaRPr sz="900">
              <a:solidFill>
                <a:schemeClr val="dk1"/>
              </a:solidFill>
            </a:endParaRPr>
          </a:p>
          <a:p>
            <a:pPr indent="0" lvl="0" marL="0" rtl="0" algn="l">
              <a:lnSpc>
                <a:spcPct val="125000"/>
              </a:lnSpc>
              <a:spcBef>
                <a:spcPts val="0"/>
              </a:spcBef>
              <a:spcAft>
                <a:spcPts val="0"/>
              </a:spcAft>
              <a:buNone/>
            </a:pPr>
            <a:r>
              <a:rPr lang="pt-BR" sz="900">
                <a:solidFill>
                  <a:schemeClr val="dk1"/>
                </a:solidFill>
              </a:rPr>
              <a:t>    </a:t>
            </a:r>
            <a:r>
              <a:rPr b="1" lang="pt-BR" sz="900">
                <a:solidFill>
                  <a:srgbClr val="008800"/>
                </a:solidFill>
              </a:rPr>
              <a:t>public</a:t>
            </a:r>
            <a:r>
              <a:rPr lang="pt-BR" sz="900">
                <a:solidFill>
                  <a:schemeClr val="dk1"/>
                </a:solidFill>
              </a:rPr>
              <a:t> </a:t>
            </a:r>
            <a:r>
              <a:rPr b="1" lang="pt-BR" sz="900">
                <a:solidFill>
                  <a:srgbClr val="008800"/>
                </a:solidFill>
              </a:rPr>
              <a:t>function</a:t>
            </a:r>
            <a:r>
              <a:rPr lang="pt-BR" sz="900">
                <a:solidFill>
                  <a:schemeClr val="dk1"/>
                </a:solidFill>
              </a:rPr>
              <a:t> </a:t>
            </a:r>
            <a:r>
              <a:rPr b="1" lang="pt-BR" sz="900">
                <a:solidFill>
                  <a:srgbClr val="0066BB"/>
                </a:solidFill>
              </a:rPr>
              <a:t>__construct</a:t>
            </a:r>
            <a:r>
              <a:rPr lang="pt-BR" sz="900">
                <a:solidFill>
                  <a:schemeClr val="dk1"/>
                </a:solidFill>
              </a:rPr>
              <a:t>(string </a:t>
            </a:r>
            <a:r>
              <a:rPr lang="pt-BR" sz="900">
                <a:solidFill>
                  <a:srgbClr val="996633"/>
                </a:solidFill>
              </a:rPr>
              <a:t>$nome</a:t>
            </a:r>
            <a:r>
              <a:rPr lang="pt-BR" sz="900">
                <a:solidFill>
                  <a:schemeClr val="dk1"/>
                </a:solidFill>
              </a:rPr>
              <a:t>) {</a:t>
            </a:r>
            <a:endParaRPr sz="900">
              <a:solidFill>
                <a:schemeClr val="dk1"/>
              </a:solidFill>
            </a:endParaRPr>
          </a:p>
          <a:p>
            <a:pPr indent="0" lvl="0" marL="0" rtl="0" algn="l">
              <a:lnSpc>
                <a:spcPct val="125000"/>
              </a:lnSpc>
              <a:spcBef>
                <a:spcPts val="0"/>
              </a:spcBef>
              <a:spcAft>
                <a:spcPts val="0"/>
              </a:spcAft>
              <a:buNone/>
            </a:pPr>
            <a:r>
              <a:rPr lang="pt-BR" sz="900">
                <a:solidFill>
                  <a:schemeClr val="dk1"/>
                </a:solidFill>
              </a:rPr>
              <a:t>        </a:t>
            </a:r>
            <a:r>
              <a:rPr lang="pt-BR" sz="900">
                <a:solidFill>
                  <a:srgbClr val="996633"/>
                </a:solidFill>
              </a:rPr>
              <a:t>$this</a:t>
            </a:r>
            <a:r>
              <a:rPr lang="pt-BR" sz="900">
                <a:solidFill>
                  <a:srgbClr val="333333"/>
                </a:solidFill>
              </a:rPr>
              <a:t>-&gt;</a:t>
            </a:r>
            <a:r>
              <a:rPr lang="pt-BR" sz="900">
                <a:solidFill>
                  <a:srgbClr val="0000CC"/>
                </a:solidFill>
              </a:rPr>
              <a:t>nome</a:t>
            </a:r>
            <a:r>
              <a:rPr lang="pt-BR" sz="900">
                <a:solidFill>
                  <a:schemeClr val="dk1"/>
                </a:solidFill>
              </a:rPr>
              <a:t> </a:t>
            </a:r>
            <a:r>
              <a:rPr lang="pt-BR" sz="900">
                <a:solidFill>
                  <a:srgbClr val="333333"/>
                </a:solidFill>
              </a:rPr>
              <a:t>=</a:t>
            </a:r>
            <a:r>
              <a:rPr lang="pt-BR" sz="900">
                <a:solidFill>
                  <a:schemeClr val="dk1"/>
                </a:solidFill>
              </a:rPr>
              <a:t> </a:t>
            </a:r>
            <a:r>
              <a:rPr lang="pt-BR" sz="900">
                <a:solidFill>
                  <a:srgbClr val="996633"/>
                </a:solidFill>
              </a:rPr>
              <a:t>$nome</a:t>
            </a:r>
            <a:r>
              <a:rPr lang="pt-BR" sz="900">
                <a:solidFill>
                  <a:schemeClr val="dk1"/>
                </a:solidFill>
              </a:rPr>
              <a:t>;</a:t>
            </a:r>
            <a:endParaRPr sz="900">
              <a:solidFill>
                <a:schemeClr val="dk1"/>
              </a:solidFill>
            </a:endParaRPr>
          </a:p>
          <a:p>
            <a:pPr indent="0" lvl="0" marL="0" rtl="0" algn="l">
              <a:lnSpc>
                <a:spcPct val="125000"/>
              </a:lnSpc>
              <a:spcBef>
                <a:spcPts val="0"/>
              </a:spcBef>
              <a:spcAft>
                <a:spcPts val="0"/>
              </a:spcAft>
              <a:buNone/>
            </a:pPr>
            <a:r>
              <a:rPr lang="pt-BR" sz="900">
                <a:solidFill>
                  <a:schemeClr val="dk1"/>
                </a:solidFill>
              </a:rPr>
              <a:t>    }</a:t>
            </a:r>
            <a:endParaRPr sz="900">
              <a:solidFill>
                <a:schemeClr val="dk1"/>
              </a:solidFill>
            </a:endParaRPr>
          </a:p>
          <a:p>
            <a:pPr indent="0" lvl="0" marL="0" rtl="0" algn="l">
              <a:lnSpc>
                <a:spcPct val="125000"/>
              </a:lnSpc>
              <a:spcBef>
                <a:spcPts val="0"/>
              </a:spcBef>
              <a:spcAft>
                <a:spcPts val="0"/>
              </a:spcAft>
              <a:buNone/>
            </a:pPr>
            <a:r>
              <a:rPr lang="pt-BR" sz="900">
                <a:solidFill>
                  <a:schemeClr val="dk1"/>
                </a:solidFill>
              </a:rPr>
              <a:t>    </a:t>
            </a:r>
            <a:r>
              <a:rPr b="1" lang="pt-BR" sz="900">
                <a:solidFill>
                  <a:srgbClr val="008800"/>
                </a:solidFill>
              </a:rPr>
              <a:t>public</a:t>
            </a:r>
            <a:r>
              <a:rPr lang="pt-BR" sz="900">
                <a:solidFill>
                  <a:schemeClr val="dk1"/>
                </a:solidFill>
              </a:rPr>
              <a:t> </a:t>
            </a:r>
            <a:r>
              <a:rPr b="1" lang="pt-BR" sz="900">
                <a:solidFill>
                  <a:srgbClr val="008800"/>
                </a:solidFill>
              </a:rPr>
              <a:t>function</a:t>
            </a:r>
            <a:r>
              <a:rPr lang="pt-BR" sz="900">
                <a:solidFill>
                  <a:schemeClr val="dk1"/>
                </a:solidFill>
              </a:rPr>
              <a:t> </a:t>
            </a:r>
            <a:r>
              <a:rPr b="1" lang="pt-BR" sz="900">
                <a:solidFill>
                  <a:srgbClr val="0066BB"/>
                </a:solidFill>
              </a:rPr>
              <a:t>__toString</a:t>
            </a:r>
            <a:r>
              <a:rPr lang="pt-BR" sz="900">
                <a:solidFill>
                  <a:schemeClr val="dk1"/>
                </a:solidFill>
              </a:rPr>
              <a:t>()</a:t>
            </a:r>
            <a:r>
              <a:rPr lang="pt-BR" sz="900">
                <a:solidFill>
                  <a:srgbClr val="333333"/>
                </a:solidFill>
              </a:rPr>
              <a:t>:</a:t>
            </a:r>
            <a:r>
              <a:rPr lang="pt-BR" sz="900">
                <a:solidFill>
                  <a:schemeClr val="dk1"/>
                </a:solidFill>
              </a:rPr>
              <a:t> string {</a:t>
            </a:r>
            <a:endParaRPr sz="900">
              <a:solidFill>
                <a:schemeClr val="dk1"/>
              </a:solidFill>
            </a:endParaRPr>
          </a:p>
          <a:p>
            <a:pPr indent="0" lvl="0" marL="0" rtl="0" algn="l">
              <a:lnSpc>
                <a:spcPct val="125000"/>
              </a:lnSpc>
              <a:spcBef>
                <a:spcPts val="0"/>
              </a:spcBef>
              <a:spcAft>
                <a:spcPts val="0"/>
              </a:spcAft>
              <a:buNone/>
            </a:pPr>
            <a:r>
              <a:rPr lang="pt-BR" sz="900">
                <a:solidFill>
                  <a:schemeClr val="dk1"/>
                </a:solidFill>
              </a:rPr>
              <a:t>        </a:t>
            </a:r>
            <a:r>
              <a:rPr b="1" lang="pt-BR" sz="900">
                <a:solidFill>
                  <a:srgbClr val="008800"/>
                </a:solidFill>
              </a:rPr>
              <a:t>return</a:t>
            </a:r>
            <a:r>
              <a:rPr lang="pt-BR" sz="900">
                <a:solidFill>
                  <a:schemeClr val="dk1"/>
                </a:solidFill>
              </a:rPr>
              <a:t> </a:t>
            </a:r>
            <a:r>
              <a:rPr lang="pt-BR" sz="900">
                <a:solidFill>
                  <a:srgbClr val="996633"/>
                </a:solidFill>
              </a:rPr>
              <a:t>$this</a:t>
            </a:r>
            <a:r>
              <a:rPr lang="pt-BR" sz="900">
                <a:solidFill>
                  <a:srgbClr val="333333"/>
                </a:solidFill>
              </a:rPr>
              <a:t>-&gt;</a:t>
            </a:r>
            <a:r>
              <a:rPr lang="pt-BR" sz="900">
                <a:solidFill>
                  <a:srgbClr val="0000CC"/>
                </a:solidFill>
              </a:rPr>
              <a:t>nome</a:t>
            </a:r>
            <a:r>
              <a:rPr lang="pt-BR" sz="900">
                <a:solidFill>
                  <a:schemeClr val="dk1"/>
                </a:solidFill>
              </a:rPr>
              <a:t>;</a:t>
            </a:r>
            <a:endParaRPr sz="900">
              <a:solidFill>
                <a:schemeClr val="dk1"/>
              </a:solidFill>
            </a:endParaRPr>
          </a:p>
          <a:p>
            <a:pPr indent="0" lvl="0" marL="0" rtl="0" algn="l">
              <a:lnSpc>
                <a:spcPct val="125000"/>
              </a:lnSpc>
              <a:spcBef>
                <a:spcPts val="0"/>
              </a:spcBef>
              <a:spcAft>
                <a:spcPts val="0"/>
              </a:spcAft>
              <a:buNone/>
            </a:pPr>
            <a:r>
              <a:rPr lang="pt-BR" sz="900">
                <a:solidFill>
                  <a:schemeClr val="dk1"/>
                </a:solidFill>
              </a:rPr>
              <a:t>    }</a:t>
            </a:r>
            <a:endParaRPr sz="900">
              <a:solidFill>
                <a:schemeClr val="dk1"/>
              </a:solidFill>
            </a:endParaRPr>
          </a:p>
          <a:p>
            <a:pPr indent="0" lvl="0" marL="0" rtl="0" algn="l">
              <a:lnSpc>
                <a:spcPct val="125000"/>
              </a:lnSpc>
              <a:spcBef>
                <a:spcPts val="0"/>
              </a:spcBef>
              <a:spcAft>
                <a:spcPts val="0"/>
              </a:spcAft>
              <a:buNone/>
            </a:pPr>
            <a:r>
              <a:rPr lang="pt-BR" sz="900">
                <a:solidFill>
                  <a:schemeClr val="dk1"/>
                </a:solidFill>
              </a:rPr>
              <a:t>}</a:t>
            </a:r>
            <a:endParaRPr sz="900">
              <a:solidFill>
                <a:schemeClr val="dk1"/>
              </a:solidFill>
            </a:endParaRPr>
          </a:p>
          <a:p>
            <a:pPr indent="0" lvl="0" marL="0" rtl="0" algn="l">
              <a:lnSpc>
                <a:spcPct val="125000"/>
              </a:lnSpc>
              <a:spcBef>
                <a:spcPts val="0"/>
              </a:spcBef>
              <a:spcAft>
                <a:spcPts val="0"/>
              </a:spcAft>
              <a:buNone/>
            </a:pPr>
            <a:r>
              <a:rPr b="1" lang="pt-BR" sz="900">
                <a:solidFill>
                  <a:srgbClr val="008800"/>
                </a:solidFill>
              </a:rPr>
              <a:t>class</a:t>
            </a:r>
            <a:r>
              <a:rPr lang="pt-BR" sz="900">
                <a:solidFill>
                  <a:schemeClr val="dk1"/>
                </a:solidFill>
              </a:rPr>
              <a:t> </a:t>
            </a:r>
            <a:r>
              <a:rPr b="1" lang="pt-BR" sz="900">
                <a:solidFill>
                  <a:srgbClr val="BB0066"/>
                </a:solidFill>
              </a:rPr>
              <a:t>Pedido</a:t>
            </a:r>
            <a:r>
              <a:rPr lang="pt-BR" sz="900">
                <a:solidFill>
                  <a:schemeClr val="dk1"/>
                </a:solidFill>
              </a:rPr>
              <a:t> { </a:t>
            </a:r>
            <a:r>
              <a:rPr lang="pt-BR" sz="900">
                <a:solidFill>
                  <a:srgbClr val="888888"/>
                </a:solidFill>
              </a:rPr>
              <a:t>//contexto (extrínsico)</a:t>
            </a:r>
            <a:endParaRPr sz="900">
              <a:solidFill>
                <a:schemeClr val="dk1"/>
              </a:solidFill>
            </a:endParaRPr>
          </a:p>
          <a:p>
            <a:pPr indent="0" lvl="0" marL="0" rtl="0" algn="l">
              <a:lnSpc>
                <a:spcPct val="125000"/>
              </a:lnSpc>
              <a:spcBef>
                <a:spcPts val="0"/>
              </a:spcBef>
              <a:spcAft>
                <a:spcPts val="0"/>
              </a:spcAft>
              <a:buNone/>
            </a:pPr>
            <a:r>
              <a:rPr lang="pt-BR" sz="900">
                <a:solidFill>
                  <a:schemeClr val="dk1"/>
                </a:solidFill>
              </a:rPr>
              <a:t>    </a:t>
            </a:r>
            <a:r>
              <a:rPr b="1" lang="pt-BR" sz="900">
                <a:solidFill>
                  <a:srgbClr val="008800"/>
                </a:solidFill>
              </a:rPr>
              <a:t>private</a:t>
            </a:r>
            <a:r>
              <a:rPr lang="pt-BR" sz="900">
                <a:solidFill>
                  <a:schemeClr val="dk1"/>
                </a:solidFill>
              </a:rPr>
              <a:t> int </a:t>
            </a:r>
            <a:r>
              <a:rPr lang="pt-BR" sz="900">
                <a:solidFill>
                  <a:srgbClr val="996633"/>
                </a:solidFill>
              </a:rPr>
              <a:t>$numeroPedido</a:t>
            </a:r>
            <a:r>
              <a:rPr lang="pt-BR" sz="900">
                <a:solidFill>
                  <a:schemeClr val="dk1"/>
                </a:solidFill>
              </a:rPr>
              <a:t>;</a:t>
            </a:r>
            <a:endParaRPr sz="900">
              <a:solidFill>
                <a:schemeClr val="dk1"/>
              </a:solidFill>
            </a:endParaRPr>
          </a:p>
          <a:p>
            <a:pPr indent="0" lvl="0" marL="0" rtl="0" algn="l">
              <a:lnSpc>
                <a:spcPct val="125000"/>
              </a:lnSpc>
              <a:spcBef>
                <a:spcPts val="0"/>
              </a:spcBef>
              <a:spcAft>
                <a:spcPts val="0"/>
              </a:spcAft>
              <a:buNone/>
            </a:pPr>
            <a:r>
              <a:rPr lang="pt-BR" sz="900">
                <a:solidFill>
                  <a:schemeClr val="dk1"/>
                </a:solidFill>
              </a:rPr>
              <a:t>    </a:t>
            </a:r>
            <a:r>
              <a:rPr b="1" lang="pt-BR" sz="900">
                <a:solidFill>
                  <a:srgbClr val="008800"/>
                </a:solidFill>
              </a:rPr>
              <a:t>private</a:t>
            </a:r>
            <a:r>
              <a:rPr lang="pt-BR" sz="900">
                <a:solidFill>
                  <a:schemeClr val="dk1"/>
                </a:solidFill>
              </a:rPr>
              <a:t> Produto </a:t>
            </a:r>
            <a:r>
              <a:rPr lang="pt-BR" sz="900">
                <a:solidFill>
                  <a:srgbClr val="996633"/>
                </a:solidFill>
              </a:rPr>
              <a:t>$produto</a:t>
            </a:r>
            <a:r>
              <a:rPr lang="pt-BR" sz="900">
                <a:solidFill>
                  <a:schemeClr val="dk1"/>
                </a:solidFill>
              </a:rPr>
              <a:t>;</a:t>
            </a:r>
            <a:endParaRPr sz="900">
              <a:solidFill>
                <a:schemeClr val="dk1"/>
              </a:solidFill>
            </a:endParaRPr>
          </a:p>
          <a:p>
            <a:pPr indent="0" lvl="0" marL="0" rtl="0" algn="l">
              <a:lnSpc>
                <a:spcPct val="125000"/>
              </a:lnSpc>
              <a:spcBef>
                <a:spcPts val="0"/>
              </a:spcBef>
              <a:spcAft>
                <a:spcPts val="0"/>
              </a:spcAft>
              <a:buNone/>
            </a:pPr>
            <a:r>
              <a:rPr lang="pt-BR" sz="900">
                <a:solidFill>
                  <a:schemeClr val="dk1"/>
                </a:solidFill>
              </a:rPr>
              <a:t>    </a:t>
            </a:r>
            <a:r>
              <a:rPr b="1" lang="pt-BR" sz="900">
                <a:solidFill>
                  <a:srgbClr val="008800"/>
                </a:solidFill>
              </a:rPr>
              <a:t>private</a:t>
            </a:r>
            <a:r>
              <a:rPr lang="pt-BR" sz="900">
                <a:solidFill>
                  <a:schemeClr val="dk1"/>
                </a:solidFill>
              </a:rPr>
              <a:t> \DateTimeInterface </a:t>
            </a:r>
            <a:r>
              <a:rPr lang="pt-BR" sz="900">
                <a:solidFill>
                  <a:srgbClr val="996633"/>
                </a:solidFill>
              </a:rPr>
              <a:t>$data</a:t>
            </a:r>
            <a:r>
              <a:rPr lang="pt-BR" sz="900">
                <a:solidFill>
                  <a:schemeClr val="dk1"/>
                </a:solidFill>
              </a:rPr>
              <a:t>;</a:t>
            </a:r>
            <a:endParaRPr sz="900">
              <a:solidFill>
                <a:schemeClr val="dk1"/>
              </a:solidFill>
            </a:endParaRPr>
          </a:p>
          <a:p>
            <a:pPr indent="0" lvl="0" marL="0" rtl="0" algn="l">
              <a:lnSpc>
                <a:spcPct val="125000"/>
              </a:lnSpc>
              <a:spcBef>
                <a:spcPts val="0"/>
              </a:spcBef>
              <a:spcAft>
                <a:spcPts val="0"/>
              </a:spcAft>
              <a:buNone/>
            </a:pPr>
            <a:r>
              <a:rPr lang="pt-BR" sz="900">
                <a:solidFill>
                  <a:schemeClr val="dk1"/>
                </a:solidFill>
              </a:rPr>
              <a:t>    </a:t>
            </a:r>
            <a:r>
              <a:rPr b="1" lang="pt-BR" sz="900">
                <a:solidFill>
                  <a:srgbClr val="008800"/>
                </a:solidFill>
              </a:rPr>
              <a:t>public</a:t>
            </a:r>
            <a:r>
              <a:rPr lang="pt-BR" sz="900">
                <a:solidFill>
                  <a:schemeClr val="dk1"/>
                </a:solidFill>
              </a:rPr>
              <a:t> </a:t>
            </a:r>
            <a:r>
              <a:rPr b="1" lang="pt-BR" sz="900">
                <a:solidFill>
                  <a:srgbClr val="008800"/>
                </a:solidFill>
              </a:rPr>
              <a:t>function</a:t>
            </a:r>
            <a:r>
              <a:rPr lang="pt-BR" sz="900">
                <a:solidFill>
                  <a:schemeClr val="dk1"/>
                </a:solidFill>
              </a:rPr>
              <a:t> </a:t>
            </a:r>
            <a:r>
              <a:rPr b="1" lang="pt-BR" sz="900">
                <a:solidFill>
                  <a:srgbClr val="0066BB"/>
                </a:solidFill>
              </a:rPr>
              <a:t>__construct</a:t>
            </a:r>
            <a:r>
              <a:rPr lang="pt-BR" sz="900">
                <a:solidFill>
                  <a:schemeClr val="dk1"/>
                </a:solidFill>
              </a:rPr>
              <a:t>(int </a:t>
            </a:r>
            <a:r>
              <a:rPr lang="pt-BR" sz="900">
                <a:solidFill>
                  <a:srgbClr val="996633"/>
                </a:solidFill>
              </a:rPr>
              <a:t>$numeroPedido</a:t>
            </a:r>
            <a:r>
              <a:rPr lang="pt-BR" sz="900">
                <a:solidFill>
                  <a:schemeClr val="dk1"/>
                </a:solidFill>
              </a:rPr>
              <a:t>, Produto </a:t>
            </a:r>
            <a:r>
              <a:rPr lang="pt-BR" sz="900">
                <a:solidFill>
                  <a:srgbClr val="996633"/>
                </a:solidFill>
              </a:rPr>
              <a:t>$produto</a:t>
            </a:r>
            <a:r>
              <a:rPr lang="pt-BR" sz="900">
                <a:solidFill>
                  <a:schemeClr val="dk1"/>
                </a:solidFill>
              </a:rPr>
              <a:t>) {</a:t>
            </a:r>
            <a:endParaRPr sz="900">
              <a:solidFill>
                <a:schemeClr val="dk1"/>
              </a:solidFill>
            </a:endParaRPr>
          </a:p>
          <a:p>
            <a:pPr indent="0" lvl="0" marL="0" rtl="0" algn="l">
              <a:lnSpc>
                <a:spcPct val="125000"/>
              </a:lnSpc>
              <a:spcBef>
                <a:spcPts val="0"/>
              </a:spcBef>
              <a:spcAft>
                <a:spcPts val="0"/>
              </a:spcAft>
              <a:buNone/>
            </a:pPr>
            <a:r>
              <a:rPr lang="pt-BR" sz="900">
                <a:solidFill>
                  <a:schemeClr val="dk1"/>
                </a:solidFill>
              </a:rPr>
              <a:t>        </a:t>
            </a:r>
            <a:r>
              <a:rPr lang="pt-BR" sz="900">
                <a:solidFill>
                  <a:srgbClr val="996633"/>
                </a:solidFill>
              </a:rPr>
              <a:t>$this</a:t>
            </a:r>
            <a:r>
              <a:rPr lang="pt-BR" sz="900">
                <a:solidFill>
                  <a:srgbClr val="333333"/>
                </a:solidFill>
              </a:rPr>
              <a:t>-&gt;</a:t>
            </a:r>
            <a:r>
              <a:rPr lang="pt-BR" sz="900">
                <a:solidFill>
                  <a:srgbClr val="0000CC"/>
                </a:solidFill>
              </a:rPr>
              <a:t>numeroPedido</a:t>
            </a:r>
            <a:r>
              <a:rPr lang="pt-BR" sz="900">
                <a:solidFill>
                  <a:schemeClr val="dk1"/>
                </a:solidFill>
              </a:rPr>
              <a:t> </a:t>
            </a:r>
            <a:r>
              <a:rPr lang="pt-BR" sz="900">
                <a:solidFill>
                  <a:srgbClr val="333333"/>
                </a:solidFill>
              </a:rPr>
              <a:t>=</a:t>
            </a:r>
            <a:r>
              <a:rPr lang="pt-BR" sz="900">
                <a:solidFill>
                  <a:schemeClr val="dk1"/>
                </a:solidFill>
              </a:rPr>
              <a:t> </a:t>
            </a:r>
            <a:r>
              <a:rPr lang="pt-BR" sz="900">
                <a:solidFill>
                  <a:srgbClr val="996633"/>
                </a:solidFill>
              </a:rPr>
              <a:t>$numeroPedido</a:t>
            </a:r>
            <a:r>
              <a:rPr lang="pt-BR" sz="900">
                <a:solidFill>
                  <a:schemeClr val="dk1"/>
                </a:solidFill>
              </a:rPr>
              <a:t>;</a:t>
            </a:r>
            <a:endParaRPr sz="900">
              <a:solidFill>
                <a:schemeClr val="dk1"/>
              </a:solidFill>
            </a:endParaRPr>
          </a:p>
          <a:p>
            <a:pPr indent="0" lvl="0" marL="0" rtl="0" algn="l">
              <a:lnSpc>
                <a:spcPct val="125000"/>
              </a:lnSpc>
              <a:spcBef>
                <a:spcPts val="0"/>
              </a:spcBef>
              <a:spcAft>
                <a:spcPts val="0"/>
              </a:spcAft>
              <a:buNone/>
            </a:pPr>
            <a:r>
              <a:rPr lang="pt-BR" sz="900">
                <a:solidFill>
                  <a:schemeClr val="dk1"/>
                </a:solidFill>
              </a:rPr>
              <a:t>        </a:t>
            </a:r>
            <a:r>
              <a:rPr lang="pt-BR" sz="900">
                <a:solidFill>
                  <a:srgbClr val="996633"/>
                </a:solidFill>
              </a:rPr>
              <a:t>$this</a:t>
            </a:r>
            <a:r>
              <a:rPr lang="pt-BR" sz="900">
                <a:solidFill>
                  <a:srgbClr val="333333"/>
                </a:solidFill>
              </a:rPr>
              <a:t>-&gt;</a:t>
            </a:r>
            <a:r>
              <a:rPr lang="pt-BR" sz="900">
                <a:solidFill>
                  <a:srgbClr val="0000CC"/>
                </a:solidFill>
              </a:rPr>
              <a:t>produto</a:t>
            </a:r>
            <a:r>
              <a:rPr lang="pt-BR" sz="900">
                <a:solidFill>
                  <a:schemeClr val="dk1"/>
                </a:solidFill>
              </a:rPr>
              <a:t> </a:t>
            </a:r>
            <a:r>
              <a:rPr lang="pt-BR" sz="900">
                <a:solidFill>
                  <a:srgbClr val="333333"/>
                </a:solidFill>
              </a:rPr>
              <a:t>=</a:t>
            </a:r>
            <a:r>
              <a:rPr lang="pt-BR" sz="900">
                <a:solidFill>
                  <a:schemeClr val="dk1"/>
                </a:solidFill>
              </a:rPr>
              <a:t> </a:t>
            </a:r>
            <a:r>
              <a:rPr lang="pt-BR" sz="900">
                <a:solidFill>
                  <a:srgbClr val="996633"/>
                </a:solidFill>
              </a:rPr>
              <a:t>$produto</a:t>
            </a:r>
            <a:r>
              <a:rPr lang="pt-BR" sz="900">
                <a:solidFill>
                  <a:schemeClr val="dk1"/>
                </a:solidFill>
              </a:rPr>
              <a:t>;</a:t>
            </a:r>
            <a:endParaRPr sz="900">
              <a:solidFill>
                <a:schemeClr val="dk1"/>
              </a:solidFill>
            </a:endParaRPr>
          </a:p>
          <a:p>
            <a:pPr indent="0" lvl="0" marL="0" rtl="0" algn="l">
              <a:lnSpc>
                <a:spcPct val="125000"/>
              </a:lnSpc>
              <a:spcBef>
                <a:spcPts val="0"/>
              </a:spcBef>
              <a:spcAft>
                <a:spcPts val="0"/>
              </a:spcAft>
              <a:buNone/>
            </a:pPr>
            <a:r>
              <a:rPr lang="pt-BR" sz="900">
                <a:solidFill>
                  <a:schemeClr val="dk1"/>
                </a:solidFill>
              </a:rPr>
              <a:t>        </a:t>
            </a:r>
            <a:r>
              <a:rPr lang="pt-BR" sz="900">
                <a:solidFill>
                  <a:srgbClr val="996633"/>
                </a:solidFill>
              </a:rPr>
              <a:t>$this</a:t>
            </a:r>
            <a:r>
              <a:rPr lang="pt-BR" sz="900">
                <a:solidFill>
                  <a:srgbClr val="333333"/>
                </a:solidFill>
              </a:rPr>
              <a:t>-&gt;</a:t>
            </a:r>
            <a:r>
              <a:rPr lang="pt-BR" sz="900">
                <a:solidFill>
                  <a:srgbClr val="0000CC"/>
                </a:solidFill>
              </a:rPr>
              <a:t>data</a:t>
            </a:r>
            <a:r>
              <a:rPr lang="pt-BR" sz="900">
                <a:solidFill>
                  <a:schemeClr val="dk1"/>
                </a:solidFill>
              </a:rPr>
              <a:t> </a:t>
            </a:r>
            <a:r>
              <a:rPr lang="pt-BR" sz="900">
                <a:solidFill>
                  <a:srgbClr val="333333"/>
                </a:solidFill>
              </a:rPr>
              <a:t>=</a:t>
            </a:r>
            <a:r>
              <a:rPr lang="pt-BR" sz="900">
                <a:solidFill>
                  <a:schemeClr val="dk1"/>
                </a:solidFill>
              </a:rPr>
              <a:t> </a:t>
            </a:r>
            <a:r>
              <a:rPr b="1" lang="pt-BR" sz="900">
                <a:solidFill>
                  <a:srgbClr val="008800"/>
                </a:solidFill>
              </a:rPr>
              <a:t>new</a:t>
            </a:r>
            <a:r>
              <a:rPr lang="pt-BR" sz="900">
                <a:solidFill>
                  <a:schemeClr val="dk1"/>
                </a:solidFill>
              </a:rPr>
              <a:t> \DateTimeImmutable();</a:t>
            </a:r>
            <a:endParaRPr sz="900">
              <a:solidFill>
                <a:schemeClr val="dk1"/>
              </a:solidFill>
            </a:endParaRPr>
          </a:p>
          <a:p>
            <a:pPr indent="0" lvl="0" marL="0" rtl="0" algn="l">
              <a:lnSpc>
                <a:spcPct val="125000"/>
              </a:lnSpc>
              <a:spcBef>
                <a:spcPts val="0"/>
              </a:spcBef>
              <a:spcAft>
                <a:spcPts val="0"/>
              </a:spcAft>
              <a:buNone/>
            </a:pPr>
            <a:r>
              <a:rPr lang="pt-BR" sz="900">
                <a:solidFill>
                  <a:schemeClr val="dk1"/>
                </a:solidFill>
              </a:rPr>
              <a:t>    }</a:t>
            </a:r>
            <a:endParaRPr sz="900">
              <a:solidFill>
                <a:schemeClr val="dk1"/>
              </a:solidFill>
            </a:endParaRPr>
          </a:p>
          <a:p>
            <a:pPr indent="0" lvl="0" marL="0" rtl="0" algn="l">
              <a:lnSpc>
                <a:spcPct val="125000"/>
              </a:lnSpc>
              <a:spcBef>
                <a:spcPts val="0"/>
              </a:spcBef>
              <a:spcAft>
                <a:spcPts val="0"/>
              </a:spcAft>
              <a:buNone/>
            </a:pPr>
            <a:r>
              <a:rPr lang="pt-BR" sz="900">
                <a:solidFill>
                  <a:schemeClr val="dk1"/>
                </a:solidFill>
              </a:rPr>
              <a:t>    </a:t>
            </a:r>
            <a:r>
              <a:rPr b="1" lang="pt-BR" sz="900">
                <a:solidFill>
                  <a:srgbClr val="008800"/>
                </a:solidFill>
              </a:rPr>
              <a:t>public</a:t>
            </a:r>
            <a:r>
              <a:rPr lang="pt-BR" sz="900">
                <a:solidFill>
                  <a:schemeClr val="dk1"/>
                </a:solidFill>
              </a:rPr>
              <a:t> </a:t>
            </a:r>
            <a:r>
              <a:rPr b="1" lang="pt-BR" sz="900">
                <a:solidFill>
                  <a:srgbClr val="008800"/>
                </a:solidFill>
              </a:rPr>
              <a:t>function</a:t>
            </a:r>
            <a:r>
              <a:rPr lang="pt-BR" sz="900">
                <a:solidFill>
                  <a:schemeClr val="dk1"/>
                </a:solidFill>
              </a:rPr>
              <a:t> </a:t>
            </a:r>
            <a:r>
              <a:rPr b="1" lang="pt-BR" sz="900">
                <a:solidFill>
                  <a:srgbClr val="0066BB"/>
                </a:solidFill>
              </a:rPr>
              <a:t>processar</a:t>
            </a:r>
            <a:r>
              <a:rPr lang="pt-BR" sz="900">
                <a:solidFill>
                  <a:schemeClr val="dk1"/>
                </a:solidFill>
              </a:rPr>
              <a:t>() {</a:t>
            </a:r>
            <a:endParaRPr sz="900">
              <a:solidFill>
                <a:schemeClr val="dk1"/>
              </a:solidFill>
            </a:endParaRPr>
          </a:p>
          <a:p>
            <a:pPr indent="0" lvl="0" marL="0" rtl="0" algn="l">
              <a:lnSpc>
                <a:spcPct val="125000"/>
              </a:lnSpc>
              <a:spcBef>
                <a:spcPts val="0"/>
              </a:spcBef>
              <a:spcAft>
                <a:spcPts val="0"/>
              </a:spcAft>
              <a:buNone/>
            </a:pPr>
            <a:r>
              <a:rPr lang="pt-BR" sz="900">
                <a:solidFill>
                  <a:schemeClr val="dk1"/>
                </a:solidFill>
              </a:rPr>
              <a:t>        </a:t>
            </a:r>
            <a:r>
              <a:rPr b="1" lang="pt-BR" sz="900">
                <a:solidFill>
                  <a:srgbClr val="008800"/>
                </a:solidFill>
              </a:rPr>
              <a:t>echo</a:t>
            </a:r>
            <a:r>
              <a:rPr lang="pt-BR" sz="900">
                <a:solidFill>
                  <a:schemeClr val="dk1"/>
                </a:solidFill>
              </a:rPr>
              <a:t> </a:t>
            </a:r>
            <a:r>
              <a:rPr lang="pt-BR" sz="900">
                <a:solidFill>
                  <a:schemeClr val="dk1"/>
                </a:solidFill>
                <a:highlight>
                  <a:srgbClr val="FFF0F0"/>
                </a:highlight>
              </a:rPr>
              <a:t>"Encomendando "</a:t>
            </a:r>
            <a:r>
              <a:rPr lang="pt-BR" sz="900">
                <a:solidFill>
                  <a:schemeClr val="dk1"/>
                </a:solidFill>
              </a:rPr>
              <a:t> </a:t>
            </a:r>
            <a:r>
              <a:rPr lang="pt-BR" sz="900">
                <a:solidFill>
                  <a:srgbClr val="333333"/>
                </a:solidFill>
              </a:rPr>
              <a:t>.</a:t>
            </a:r>
            <a:r>
              <a:rPr lang="pt-BR" sz="900">
                <a:solidFill>
                  <a:schemeClr val="dk1"/>
                </a:solidFill>
              </a:rPr>
              <a:t> </a:t>
            </a:r>
            <a:r>
              <a:rPr lang="pt-BR" sz="900">
                <a:solidFill>
                  <a:srgbClr val="996633"/>
                </a:solidFill>
              </a:rPr>
              <a:t>$this</a:t>
            </a:r>
            <a:r>
              <a:rPr lang="pt-BR" sz="900">
                <a:solidFill>
                  <a:srgbClr val="333333"/>
                </a:solidFill>
              </a:rPr>
              <a:t>-&gt;</a:t>
            </a:r>
            <a:r>
              <a:rPr lang="pt-BR" sz="900">
                <a:solidFill>
                  <a:srgbClr val="0000CC"/>
                </a:solidFill>
              </a:rPr>
              <a:t>produto</a:t>
            </a:r>
            <a:r>
              <a:rPr lang="pt-BR" sz="900">
                <a:solidFill>
                  <a:schemeClr val="dk1"/>
                </a:solidFill>
              </a:rPr>
              <a:t> </a:t>
            </a:r>
            <a:r>
              <a:rPr lang="pt-BR" sz="900">
                <a:solidFill>
                  <a:srgbClr val="333333"/>
                </a:solidFill>
              </a:rPr>
              <a:t>.</a:t>
            </a:r>
            <a:r>
              <a:rPr lang="pt-BR" sz="900">
                <a:solidFill>
                  <a:schemeClr val="dk1"/>
                </a:solidFill>
              </a:rPr>
              <a:t> </a:t>
            </a:r>
            <a:r>
              <a:rPr lang="pt-BR" sz="900">
                <a:solidFill>
                  <a:schemeClr val="dk1"/>
                </a:solidFill>
                <a:highlight>
                  <a:srgbClr val="FFF0F0"/>
                </a:highlight>
              </a:rPr>
              <a:t>" do pedido nº "</a:t>
            </a:r>
            <a:r>
              <a:rPr lang="pt-BR" sz="900">
                <a:solidFill>
                  <a:schemeClr val="dk1"/>
                </a:solidFill>
              </a:rPr>
              <a:t> </a:t>
            </a:r>
            <a:r>
              <a:rPr lang="pt-BR" sz="900">
                <a:solidFill>
                  <a:srgbClr val="333333"/>
                </a:solidFill>
              </a:rPr>
              <a:t>.</a:t>
            </a:r>
            <a:r>
              <a:rPr lang="pt-BR" sz="900">
                <a:solidFill>
                  <a:schemeClr val="dk1"/>
                </a:solidFill>
              </a:rPr>
              <a:t> </a:t>
            </a:r>
            <a:r>
              <a:rPr lang="pt-BR" sz="900">
                <a:solidFill>
                  <a:srgbClr val="996633"/>
                </a:solidFill>
              </a:rPr>
              <a:t>$this</a:t>
            </a:r>
            <a:r>
              <a:rPr lang="pt-BR" sz="900">
                <a:solidFill>
                  <a:srgbClr val="333333"/>
                </a:solidFill>
              </a:rPr>
              <a:t>-&gt;</a:t>
            </a:r>
            <a:r>
              <a:rPr lang="pt-BR" sz="900">
                <a:solidFill>
                  <a:srgbClr val="0000CC"/>
                </a:solidFill>
              </a:rPr>
              <a:t>numeroPedido</a:t>
            </a:r>
            <a:r>
              <a:rPr lang="pt-BR" sz="900">
                <a:solidFill>
                  <a:schemeClr val="dk1"/>
                </a:solidFill>
              </a:rPr>
              <a:t> </a:t>
            </a:r>
            <a:r>
              <a:rPr lang="pt-BR" sz="900">
                <a:solidFill>
                  <a:srgbClr val="333333"/>
                </a:solidFill>
              </a:rPr>
              <a:t>.</a:t>
            </a:r>
            <a:endParaRPr sz="900">
              <a:solidFill>
                <a:schemeClr val="dk1"/>
              </a:solidFill>
            </a:endParaRPr>
          </a:p>
          <a:p>
            <a:pPr indent="0" lvl="0" marL="0" rtl="0" algn="l">
              <a:lnSpc>
                <a:spcPct val="125000"/>
              </a:lnSpc>
              <a:spcBef>
                <a:spcPts val="0"/>
              </a:spcBef>
              <a:spcAft>
                <a:spcPts val="0"/>
              </a:spcAft>
              <a:buNone/>
            </a:pPr>
            <a:r>
              <a:rPr lang="pt-BR" sz="900">
                <a:solidFill>
                  <a:schemeClr val="dk1"/>
                </a:solidFill>
              </a:rPr>
              <a:t>        </a:t>
            </a:r>
            <a:r>
              <a:rPr lang="pt-BR" sz="900">
                <a:solidFill>
                  <a:schemeClr val="dk1"/>
                </a:solidFill>
                <a:highlight>
                  <a:srgbClr val="FFF0F0"/>
                </a:highlight>
              </a:rPr>
              <a:t>" no dia "</a:t>
            </a:r>
            <a:r>
              <a:rPr lang="pt-BR" sz="900">
                <a:solidFill>
                  <a:schemeClr val="dk1"/>
                </a:solidFill>
              </a:rPr>
              <a:t> </a:t>
            </a:r>
            <a:r>
              <a:rPr lang="pt-BR" sz="900">
                <a:solidFill>
                  <a:srgbClr val="333333"/>
                </a:solidFill>
              </a:rPr>
              <a:t>.</a:t>
            </a:r>
            <a:r>
              <a:rPr lang="pt-BR" sz="900">
                <a:solidFill>
                  <a:schemeClr val="dk1"/>
                </a:solidFill>
              </a:rPr>
              <a:t> </a:t>
            </a:r>
            <a:r>
              <a:rPr lang="pt-BR" sz="900">
                <a:solidFill>
                  <a:srgbClr val="996633"/>
                </a:solidFill>
              </a:rPr>
              <a:t>$this</a:t>
            </a:r>
            <a:r>
              <a:rPr lang="pt-BR" sz="900">
                <a:solidFill>
                  <a:srgbClr val="333333"/>
                </a:solidFill>
              </a:rPr>
              <a:t>-&gt;</a:t>
            </a:r>
            <a:r>
              <a:rPr lang="pt-BR" sz="900">
                <a:solidFill>
                  <a:srgbClr val="0000CC"/>
                </a:solidFill>
              </a:rPr>
              <a:t>data</a:t>
            </a:r>
            <a:r>
              <a:rPr lang="pt-BR" sz="900">
                <a:solidFill>
                  <a:srgbClr val="333333"/>
                </a:solidFill>
              </a:rPr>
              <a:t>-&gt;</a:t>
            </a:r>
            <a:r>
              <a:rPr lang="pt-BR" sz="900">
                <a:solidFill>
                  <a:srgbClr val="0000CC"/>
                </a:solidFill>
              </a:rPr>
              <a:t>format</a:t>
            </a:r>
            <a:r>
              <a:rPr lang="pt-BR" sz="900">
                <a:solidFill>
                  <a:schemeClr val="dk1"/>
                </a:solidFill>
              </a:rPr>
              <a:t>(</a:t>
            </a:r>
            <a:r>
              <a:rPr lang="pt-BR" sz="900">
                <a:solidFill>
                  <a:schemeClr val="dk1"/>
                </a:solidFill>
                <a:highlight>
                  <a:srgbClr val="FFF0F0"/>
                </a:highlight>
              </a:rPr>
              <a:t>'d/m/Y h:i:s'</a:t>
            </a:r>
            <a:r>
              <a:rPr lang="pt-BR" sz="900">
                <a:solidFill>
                  <a:schemeClr val="dk1"/>
                </a:solidFill>
              </a:rPr>
              <a:t>) </a:t>
            </a:r>
            <a:r>
              <a:rPr lang="pt-BR" sz="900">
                <a:solidFill>
                  <a:srgbClr val="333333"/>
                </a:solidFill>
              </a:rPr>
              <a:t>.</a:t>
            </a:r>
            <a:r>
              <a:rPr lang="pt-BR" sz="900">
                <a:solidFill>
                  <a:schemeClr val="dk1"/>
                </a:solidFill>
              </a:rPr>
              <a:t> </a:t>
            </a:r>
            <a:r>
              <a:rPr lang="pt-BR" sz="900">
                <a:solidFill>
                  <a:schemeClr val="dk1"/>
                </a:solidFill>
                <a:highlight>
                  <a:srgbClr val="FFF0F0"/>
                </a:highlight>
              </a:rPr>
              <a:t>"&lt;/br&gt;"</a:t>
            </a:r>
            <a:r>
              <a:rPr lang="pt-BR" sz="900">
                <a:solidFill>
                  <a:schemeClr val="dk1"/>
                </a:solidFill>
              </a:rPr>
              <a:t> </a:t>
            </a:r>
            <a:r>
              <a:rPr lang="pt-BR" sz="900">
                <a:solidFill>
                  <a:srgbClr val="333333"/>
                </a:solidFill>
              </a:rPr>
              <a:t>.</a:t>
            </a:r>
            <a:r>
              <a:rPr lang="pt-BR" sz="900">
                <a:solidFill>
                  <a:schemeClr val="dk1"/>
                </a:solidFill>
              </a:rPr>
              <a:t> PHP_EOL;</a:t>
            </a:r>
            <a:endParaRPr sz="900">
              <a:solidFill>
                <a:schemeClr val="dk1"/>
              </a:solidFill>
            </a:endParaRPr>
          </a:p>
          <a:p>
            <a:pPr indent="0" lvl="0" marL="0" rtl="0" algn="l">
              <a:lnSpc>
                <a:spcPct val="125000"/>
              </a:lnSpc>
              <a:spcBef>
                <a:spcPts val="0"/>
              </a:spcBef>
              <a:spcAft>
                <a:spcPts val="0"/>
              </a:spcAft>
              <a:buNone/>
            </a:pPr>
            <a:r>
              <a:rPr lang="pt-BR" sz="900">
                <a:solidFill>
                  <a:schemeClr val="dk1"/>
                </a:solidFill>
              </a:rPr>
              <a:t>    }</a:t>
            </a:r>
            <a:endParaRPr sz="900">
              <a:solidFill>
                <a:schemeClr val="dk1"/>
              </a:solidFill>
            </a:endParaRPr>
          </a:p>
          <a:p>
            <a:pPr indent="0" lvl="0" marL="0" rtl="0" algn="l">
              <a:lnSpc>
                <a:spcPct val="125000"/>
              </a:lnSpc>
              <a:spcBef>
                <a:spcPts val="0"/>
              </a:spcBef>
              <a:spcAft>
                <a:spcPts val="0"/>
              </a:spcAft>
              <a:buNone/>
            </a:pPr>
            <a:r>
              <a:rPr lang="pt-BR" sz="900">
                <a:solidFill>
                  <a:schemeClr val="dk1"/>
                </a:solidFill>
              </a:rPr>
              <a:t>}</a:t>
            </a:r>
            <a:endParaRPr sz="900">
              <a:solidFill>
                <a:schemeClr val="dk1"/>
              </a:solidFill>
            </a:endParaRPr>
          </a:p>
          <a:p>
            <a:pPr indent="0" lvl="0" marL="0" rtl="0" algn="l">
              <a:lnSpc>
                <a:spcPct val="125000"/>
              </a:lnSpc>
              <a:spcBef>
                <a:spcPts val="0"/>
              </a:spcBef>
              <a:spcAft>
                <a:spcPts val="0"/>
              </a:spcAft>
              <a:buNone/>
            </a:pPr>
            <a:r>
              <a:t/>
            </a:r>
            <a:endParaRPr sz="900">
              <a:solidFill>
                <a:srgbClr val="557799"/>
              </a:solidFill>
            </a:endParaRPr>
          </a:p>
        </p:txBody>
      </p:sp>
      <p:pic>
        <p:nvPicPr>
          <p:cNvPr id="4335" name="Google Shape;4335;p545"/>
          <p:cNvPicPr preferRelativeResize="0"/>
          <p:nvPr/>
        </p:nvPicPr>
        <p:blipFill>
          <a:blip r:embed="rId3">
            <a:alphaModFix/>
          </a:blip>
          <a:stretch>
            <a:fillRect/>
          </a:stretch>
        </p:blipFill>
        <p:spPr>
          <a:xfrm>
            <a:off x="5594125" y="1604525"/>
            <a:ext cx="3604800" cy="2735301"/>
          </a:xfrm>
          <a:prstGeom prst="rect">
            <a:avLst/>
          </a:prstGeom>
          <a:noFill/>
          <a:ln>
            <a:noFill/>
          </a:ln>
        </p:spPr>
      </p:pic>
    </p:spTree>
  </p:cSld>
  <p:clrMapOvr>
    <a:masterClrMapping/>
  </p:clrMapOvr>
</p:sld>
</file>

<file path=ppt/slides/slide5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9" name="Shape 4339"/>
        <p:cNvGrpSpPr/>
        <p:nvPr/>
      </p:nvGrpSpPr>
      <p:grpSpPr>
        <a:xfrm>
          <a:off x="0" y="0"/>
          <a:ext cx="0" cy="0"/>
          <a:chOff x="0" y="0"/>
          <a:chExt cx="0" cy="0"/>
        </a:xfrm>
      </p:grpSpPr>
      <p:sp>
        <p:nvSpPr>
          <p:cNvPr id="4340" name="Google Shape;4340;p54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Flyweight </a:t>
            </a:r>
            <a:r>
              <a:rPr lang="pt-BR"/>
              <a:t>(exemplo - parte 2)</a:t>
            </a:r>
            <a:endParaRPr/>
          </a:p>
        </p:txBody>
      </p:sp>
      <p:sp>
        <p:nvSpPr>
          <p:cNvPr id="4341" name="Google Shape;4341;p546"/>
          <p:cNvSpPr txBox="1"/>
          <p:nvPr/>
        </p:nvSpPr>
        <p:spPr>
          <a:xfrm>
            <a:off x="413500" y="1071750"/>
            <a:ext cx="4599000" cy="40716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36000">
            <a:noAutofit/>
          </a:bodyPr>
          <a:lstStyle/>
          <a:p>
            <a:pPr indent="0" lvl="0" marL="0" rtl="0" algn="l">
              <a:spcBef>
                <a:spcPts val="0"/>
              </a:spcBef>
              <a:spcAft>
                <a:spcPts val="0"/>
              </a:spcAft>
              <a:buNone/>
            </a:pPr>
            <a:r>
              <a:rPr b="1" lang="pt-BR" sz="800">
                <a:solidFill>
                  <a:srgbClr val="008800"/>
                </a:solidFill>
              </a:rPr>
              <a:t>class</a:t>
            </a:r>
            <a:r>
              <a:rPr lang="pt-BR" sz="800">
                <a:solidFill>
                  <a:schemeClr val="dk1"/>
                </a:solidFill>
              </a:rPr>
              <a:t> </a:t>
            </a:r>
            <a:r>
              <a:rPr b="1" lang="pt-BR" sz="800">
                <a:solidFill>
                  <a:srgbClr val="BB0066"/>
                </a:solidFill>
              </a:rPr>
              <a:t>Catalogo</a:t>
            </a:r>
            <a:r>
              <a:rPr lang="pt-BR" sz="800">
                <a:solidFill>
                  <a:schemeClr val="dk1"/>
                </a:solidFill>
              </a:rPr>
              <a:t> { </a:t>
            </a:r>
            <a:r>
              <a:rPr lang="pt-BR" sz="800">
                <a:solidFill>
                  <a:srgbClr val="888888"/>
                </a:solidFill>
              </a:rPr>
              <a:t>//Fábrica Flyweight</a:t>
            </a:r>
            <a:endParaRPr sz="800">
              <a:solidFill>
                <a:schemeClr val="dk1"/>
              </a:solidFill>
            </a:endParaRPr>
          </a:p>
          <a:p>
            <a:pPr indent="0" lvl="0" marL="0" rtl="0" algn="l">
              <a:spcBef>
                <a:spcPts val="0"/>
              </a:spcBef>
              <a:spcAft>
                <a:spcPts val="0"/>
              </a:spcAft>
              <a:buNone/>
            </a:pPr>
            <a:r>
              <a:rPr lang="pt-BR" sz="800">
                <a:solidFill>
                  <a:schemeClr val="dk1"/>
                </a:solidFill>
              </a:rPr>
              <a:t>    </a:t>
            </a:r>
            <a:r>
              <a:rPr b="1" lang="pt-BR" sz="800">
                <a:solidFill>
                  <a:srgbClr val="008800"/>
                </a:solidFill>
              </a:rPr>
              <a:t>private </a:t>
            </a:r>
            <a:r>
              <a:rPr b="1" lang="pt-BR" sz="800">
                <a:solidFill>
                  <a:srgbClr val="008800"/>
                </a:solidFill>
              </a:rPr>
              <a:t>array</a:t>
            </a:r>
            <a:r>
              <a:rPr lang="pt-BR" sz="800">
                <a:solidFill>
                  <a:schemeClr val="dk1"/>
                </a:solidFill>
              </a:rPr>
              <a:t> </a:t>
            </a:r>
            <a:r>
              <a:rPr lang="pt-BR" sz="800">
                <a:solidFill>
                  <a:srgbClr val="996633"/>
                </a:solidFill>
              </a:rPr>
              <a:t>$produtos</a:t>
            </a:r>
            <a:r>
              <a:rPr lang="pt-BR" sz="800">
                <a:solidFill>
                  <a:schemeClr val="dk1"/>
                </a:solidFill>
              </a:rPr>
              <a:t> </a:t>
            </a:r>
            <a:r>
              <a:rPr lang="pt-BR" sz="800">
                <a:solidFill>
                  <a:srgbClr val="333333"/>
                </a:solidFill>
              </a:rPr>
              <a:t>=</a:t>
            </a:r>
            <a:r>
              <a:rPr lang="pt-BR" sz="800">
                <a:solidFill>
                  <a:schemeClr val="dk1"/>
                </a:solidFill>
              </a:rPr>
              <a:t> [];</a:t>
            </a:r>
            <a:endParaRPr sz="800">
              <a:solidFill>
                <a:schemeClr val="dk1"/>
              </a:solidFill>
            </a:endParaRPr>
          </a:p>
          <a:p>
            <a:pPr indent="0" lvl="0" marL="0" rtl="0" algn="l">
              <a:spcBef>
                <a:spcPts val="0"/>
              </a:spcBef>
              <a:spcAft>
                <a:spcPts val="0"/>
              </a:spcAft>
              <a:buNone/>
            </a:pPr>
            <a:r>
              <a:rPr lang="pt-BR" sz="800">
                <a:solidFill>
                  <a:schemeClr val="dk1"/>
                </a:solidFill>
              </a:rPr>
              <a:t>    </a:t>
            </a:r>
            <a:r>
              <a:rPr b="1" lang="pt-BR" sz="800">
                <a:solidFill>
                  <a:srgbClr val="008800"/>
                </a:solidFill>
              </a:rPr>
              <a:t>public</a:t>
            </a:r>
            <a:r>
              <a:rPr lang="pt-BR" sz="800">
                <a:solidFill>
                  <a:schemeClr val="dk1"/>
                </a:solidFill>
              </a:rPr>
              <a:t> </a:t>
            </a:r>
            <a:r>
              <a:rPr b="1" lang="pt-BR" sz="800">
                <a:solidFill>
                  <a:srgbClr val="008800"/>
                </a:solidFill>
              </a:rPr>
              <a:t>function</a:t>
            </a:r>
            <a:r>
              <a:rPr lang="pt-BR" sz="800">
                <a:solidFill>
                  <a:schemeClr val="dk1"/>
                </a:solidFill>
              </a:rPr>
              <a:t> </a:t>
            </a:r>
            <a:r>
              <a:rPr b="1" lang="pt-BR" sz="800">
                <a:solidFill>
                  <a:srgbClr val="0066BB"/>
                </a:solidFill>
              </a:rPr>
              <a:t>getProduto</a:t>
            </a:r>
            <a:r>
              <a:rPr lang="pt-BR" sz="800">
                <a:solidFill>
                  <a:schemeClr val="dk1"/>
                </a:solidFill>
              </a:rPr>
              <a:t>(string </a:t>
            </a:r>
            <a:r>
              <a:rPr lang="pt-BR" sz="800">
                <a:solidFill>
                  <a:srgbClr val="996633"/>
                </a:solidFill>
              </a:rPr>
              <a:t>$nomeProduto</a:t>
            </a:r>
            <a:r>
              <a:rPr lang="pt-BR" sz="800">
                <a:solidFill>
                  <a:schemeClr val="dk1"/>
                </a:solidFill>
              </a:rPr>
              <a:t>)</a:t>
            </a:r>
            <a:r>
              <a:rPr lang="pt-BR" sz="800">
                <a:solidFill>
                  <a:srgbClr val="333333"/>
                </a:solidFill>
              </a:rPr>
              <a:t>:</a:t>
            </a:r>
            <a:r>
              <a:rPr lang="pt-BR" sz="800">
                <a:solidFill>
                  <a:schemeClr val="dk1"/>
                </a:solidFill>
              </a:rPr>
              <a:t> Produto {</a:t>
            </a:r>
            <a:endParaRPr sz="800">
              <a:solidFill>
                <a:schemeClr val="dk1"/>
              </a:solidFill>
            </a:endParaRPr>
          </a:p>
          <a:p>
            <a:pPr indent="0" lvl="0" marL="0" rtl="0" algn="l">
              <a:spcBef>
                <a:spcPts val="0"/>
              </a:spcBef>
              <a:spcAft>
                <a:spcPts val="0"/>
              </a:spcAft>
              <a:buNone/>
            </a:pPr>
            <a:r>
              <a:rPr lang="pt-BR" sz="800">
                <a:solidFill>
                  <a:schemeClr val="dk1"/>
                </a:solidFill>
              </a:rPr>
              <a:t>        </a:t>
            </a:r>
            <a:r>
              <a:rPr b="1" lang="pt-BR" sz="800">
                <a:solidFill>
                  <a:srgbClr val="008800"/>
                </a:solidFill>
              </a:rPr>
              <a:t>if</a:t>
            </a:r>
            <a:r>
              <a:rPr lang="pt-BR" sz="800">
                <a:solidFill>
                  <a:schemeClr val="dk1"/>
                </a:solidFill>
              </a:rPr>
              <a:t> (</a:t>
            </a:r>
            <a:r>
              <a:rPr lang="pt-BR" sz="800">
                <a:solidFill>
                  <a:srgbClr val="333333"/>
                </a:solidFill>
              </a:rPr>
              <a:t>!</a:t>
            </a:r>
            <a:r>
              <a:rPr lang="pt-BR" sz="800">
                <a:solidFill>
                  <a:srgbClr val="007020"/>
                </a:solidFill>
              </a:rPr>
              <a:t>isset</a:t>
            </a:r>
            <a:r>
              <a:rPr lang="pt-BR" sz="800">
                <a:solidFill>
                  <a:schemeClr val="dk1"/>
                </a:solidFill>
              </a:rPr>
              <a:t>(</a:t>
            </a:r>
            <a:r>
              <a:rPr lang="pt-BR" sz="800">
                <a:solidFill>
                  <a:srgbClr val="996633"/>
                </a:solidFill>
              </a:rPr>
              <a:t>$this</a:t>
            </a:r>
            <a:r>
              <a:rPr lang="pt-BR" sz="800">
                <a:solidFill>
                  <a:srgbClr val="333333"/>
                </a:solidFill>
              </a:rPr>
              <a:t>-&gt;</a:t>
            </a:r>
            <a:r>
              <a:rPr lang="pt-BR" sz="800">
                <a:solidFill>
                  <a:srgbClr val="0000CC"/>
                </a:solidFill>
              </a:rPr>
              <a:t>produtos</a:t>
            </a:r>
            <a:r>
              <a:rPr lang="pt-BR" sz="800">
                <a:solidFill>
                  <a:schemeClr val="dk1"/>
                </a:solidFill>
              </a:rPr>
              <a:t>[</a:t>
            </a:r>
            <a:r>
              <a:rPr lang="pt-BR" sz="800">
                <a:solidFill>
                  <a:srgbClr val="996633"/>
                </a:solidFill>
              </a:rPr>
              <a:t>$nomeProduto</a:t>
            </a:r>
            <a:r>
              <a:rPr lang="pt-BR" sz="800">
                <a:solidFill>
                  <a:schemeClr val="dk1"/>
                </a:solidFill>
              </a:rPr>
              <a:t>])) {</a:t>
            </a:r>
            <a:endParaRPr sz="800">
              <a:solidFill>
                <a:schemeClr val="dk1"/>
              </a:solidFill>
            </a:endParaRPr>
          </a:p>
          <a:p>
            <a:pPr indent="0" lvl="0" marL="0" rtl="0" algn="l">
              <a:spcBef>
                <a:spcPts val="0"/>
              </a:spcBef>
              <a:spcAft>
                <a:spcPts val="0"/>
              </a:spcAft>
              <a:buNone/>
            </a:pPr>
            <a:r>
              <a:rPr lang="pt-BR" sz="800">
                <a:solidFill>
                  <a:schemeClr val="dk1"/>
                </a:solidFill>
              </a:rPr>
              <a:t>            </a:t>
            </a:r>
            <a:r>
              <a:rPr lang="pt-BR" sz="800">
                <a:solidFill>
                  <a:srgbClr val="996633"/>
                </a:solidFill>
              </a:rPr>
              <a:t>$this</a:t>
            </a:r>
            <a:r>
              <a:rPr lang="pt-BR" sz="800">
                <a:solidFill>
                  <a:srgbClr val="333333"/>
                </a:solidFill>
              </a:rPr>
              <a:t>-&gt;</a:t>
            </a:r>
            <a:r>
              <a:rPr lang="pt-BR" sz="800">
                <a:solidFill>
                  <a:srgbClr val="0000CC"/>
                </a:solidFill>
              </a:rPr>
              <a:t>produtos</a:t>
            </a:r>
            <a:r>
              <a:rPr lang="pt-BR" sz="800">
                <a:solidFill>
                  <a:schemeClr val="dk1"/>
                </a:solidFill>
              </a:rPr>
              <a:t>[</a:t>
            </a:r>
            <a:r>
              <a:rPr lang="pt-BR" sz="800">
                <a:solidFill>
                  <a:srgbClr val="996633"/>
                </a:solidFill>
              </a:rPr>
              <a:t>$nomeProduto</a:t>
            </a:r>
            <a:r>
              <a:rPr lang="pt-BR" sz="800">
                <a:solidFill>
                  <a:schemeClr val="dk1"/>
                </a:solidFill>
              </a:rPr>
              <a:t>] </a:t>
            </a:r>
            <a:r>
              <a:rPr lang="pt-BR" sz="800">
                <a:solidFill>
                  <a:srgbClr val="333333"/>
                </a:solidFill>
              </a:rPr>
              <a:t>=</a:t>
            </a:r>
            <a:r>
              <a:rPr lang="pt-BR" sz="800">
                <a:solidFill>
                  <a:schemeClr val="dk1"/>
                </a:solidFill>
              </a:rPr>
              <a:t> </a:t>
            </a:r>
            <a:r>
              <a:rPr b="1" lang="pt-BR" sz="800">
                <a:solidFill>
                  <a:srgbClr val="008800"/>
                </a:solidFill>
              </a:rPr>
              <a:t>new</a:t>
            </a:r>
            <a:r>
              <a:rPr lang="pt-BR" sz="800">
                <a:solidFill>
                  <a:schemeClr val="dk1"/>
                </a:solidFill>
              </a:rPr>
              <a:t> Produto(</a:t>
            </a:r>
            <a:r>
              <a:rPr lang="pt-BR" sz="800">
                <a:solidFill>
                  <a:srgbClr val="996633"/>
                </a:solidFill>
              </a:rPr>
              <a:t>$nomeProduto</a:t>
            </a:r>
            <a:r>
              <a:rPr lang="pt-BR" sz="800">
                <a:solidFill>
                  <a:schemeClr val="dk1"/>
                </a:solidFill>
              </a:rPr>
              <a:t>);</a:t>
            </a:r>
            <a:endParaRPr sz="800">
              <a:solidFill>
                <a:schemeClr val="dk1"/>
              </a:solidFill>
            </a:endParaRPr>
          </a:p>
          <a:p>
            <a:pPr indent="0" lvl="0" marL="0" rtl="0" algn="l">
              <a:spcBef>
                <a:spcPts val="0"/>
              </a:spcBef>
              <a:spcAft>
                <a:spcPts val="0"/>
              </a:spcAft>
              <a:buNone/>
            </a:pPr>
            <a:r>
              <a:rPr lang="pt-BR" sz="800">
                <a:solidFill>
                  <a:schemeClr val="dk1"/>
                </a:solidFill>
              </a:rPr>
              <a:t>        }        </a:t>
            </a:r>
            <a:endParaRPr sz="800">
              <a:solidFill>
                <a:schemeClr val="dk1"/>
              </a:solidFill>
            </a:endParaRPr>
          </a:p>
          <a:p>
            <a:pPr indent="0" lvl="0" marL="0" rtl="0" algn="l">
              <a:spcBef>
                <a:spcPts val="0"/>
              </a:spcBef>
              <a:spcAft>
                <a:spcPts val="0"/>
              </a:spcAft>
              <a:buNone/>
            </a:pPr>
            <a:r>
              <a:rPr lang="pt-BR" sz="800">
                <a:solidFill>
                  <a:schemeClr val="dk1"/>
                </a:solidFill>
              </a:rPr>
              <a:t>       </a:t>
            </a:r>
            <a:r>
              <a:rPr b="1" lang="pt-BR" sz="800">
                <a:solidFill>
                  <a:srgbClr val="008800"/>
                </a:solidFill>
              </a:rPr>
              <a:t>return</a:t>
            </a:r>
            <a:r>
              <a:rPr lang="pt-BR" sz="800">
                <a:solidFill>
                  <a:schemeClr val="dk1"/>
                </a:solidFill>
              </a:rPr>
              <a:t> </a:t>
            </a:r>
            <a:r>
              <a:rPr lang="pt-BR" sz="800">
                <a:solidFill>
                  <a:srgbClr val="996633"/>
                </a:solidFill>
              </a:rPr>
              <a:t>$this</a:t>
            </a:r>
            <a:r>
              <a:rPr lang="pt-BR" sz="800">
                <a:solidFill>
                  <a:srgbClr val="333333"/>
                </a:solidFill>
              </a:rPr>
              <a:t>-&gt;</a:t>
            </a:r>
            <a:r>
              <a:rPr lang="pt-BR" sz="800">
                <a:solidFill>
                  <a:srgbClr val="0000CC"/>
                </a:solidFill>
              </a:rPr>
              <a:t>produtos</a:t>
            </a:r>
            <a:r>
              <a:rPr lang="pt-BR" sz="800">
                <a:solidFill>
                  <a:schemeClr val="dk1"/>
                </a:solidFill>
              </a:rPr>
              <a:t>[</a:t>
            </a:r>
            <a:r>
              <a:rPr lang="pt-BR" sz="800">
                <a:solidFill>
                  <a:srgbClr val="996633"/>
                </a:solidFill>
              </a:rPr>
              <a:t>$nomeProduto</a:t>
            </a:r>
            <a:r>
              <a:rPr lang="pt-BR" sz="800">
                <a:solidFill>
                  <a:schemeClr val="dk1"/>
                </a:solidFill>
              </a:rPr>
              <a:t>];</a:t>
            </a:r>
            <a:endParaRPr sz="800">
              <a:solidFill>
                <a:schemeClr val="dk1"/>
              </a:solidFill>
            </a:endParaRPr>
          </a:p>
          <a:p>
            <a:pPr indent="0" lvl="0" marL="0" rtl="0" algn="l">
              <a:spcBef>
                <a:spcPts val="0"/>
              </a:spcBef>
              <a:spcAft>
                <a:spcPts val="0"/>
              </a:spcAft>
              <a:buNone/>
            </a:pPr>
            <a:r>
              <a:rPr lang="pt-BR" sz="800">
                <a:solidFill>
                  <a:schemeClr val="dk1"/>
                </a:solidFill>
              </a:rPr>
              <a:t>    }</a:t>
            </a:r>
            <a:endParaRPr sz="800">
              <a:solidFill>
                <a:schemeClr val="dk1"/>
              </a:solidFill>
            </a:endParaRPr>
          </a:p>
          <a:p>
            <a:pPr indent="0" lvl="0" marL="0" rtl="0" algn="l">
              <a:spcBef>
                <a:spcPts val="0"/>
              </a:spcBef>
              <a:spcAft>
                <a:spcPts val="0"/>
              </a:spcAft>
              <a:buNone/>
            </a:pPr>
            <a:r>
              <a:rPr lang="pt-BR" sz="800">
                <a:solidFill>
                  <a:schemeClr val="dk1"/>
                </a:solidFill>
              </a:rPr>
              <a:t>    </a:t>
            </a:r>
            <a:r>
              <a:rPr b="1" lang="pt-BR" sz="800">
                <a:solidFill>
                  <a:srgbClr val="008800"/>
                </a:solidFill>
              </a:rPr>
              <a:t>public</a:t>
            </a:r>
            <a:r>
              <a:rPr lang="pt-BR" sz="800">
                <a:solidFill>
                  <a:schemeClr val="dk1"/>
                </a:solidFill>
              </a:rPr>
              <a:t> </a:t>
            </a:r>
            <a:r>
              <a:rPr b="1" lang="pt-BR" sz="800">
                <a:solidFill>
                  <a:srgbClr val="008800"/>
                </a:solidFill>
              </a:rPr>
              <a:t>function</a:t>
            </a:r>
            <a:r>
              <a:rPr lang="pt-BR" sz="800">
                <a:solidFill>
                  <a:schemeClr val="dk1"/>
                </a:solidFill>
              </a:rPr>
              <a:t> </a:t>
            </a:r>
            <a:r>
              <a:rPr b="1" lang="pt-BR" sz="800">
                <a:solidFill>
                  <a:srgbClr val="0066BB"/>
                </a:solidFill>
              </a:rPr>
              <a:t>getTotalProdutosFabricados</a:t>
            </a:r>
            <a:r>
              <a:rPr lang="pt-BR" sz="800">
                <a:solidFill>
                  <a:schemeClr val="dk1"/>
                </a:solidFill>
              </a:rPr>
              <a:t>()</a:t>
            </a:r>
            <a:r>
              <a:rPr lang="pt-BR" sz="800">
                <a:solidFill>
                  <a:srgbClr val="333333"/>
                </a:solidFill>
              </a:rPr>
              <a:t>:</a:t>
            </a:r>
            <a:r>
              <a:rPr lang="pt-BR" sz="800">
                <a:solidFill>
                  <a:schemeClr val="dk1"/>
                </a:solidFill>
              </a:rPr>
              <a:t> int {</a:t>
            </a:r>
            <a:endParaRPr sz="800">
              <a:solidFill>
                <a:schemeClr val="dk1"/>
              </a:solidFill>
            </a:endParaRPr>
          </a:p>
          <a:p>
            <a:pPr indent="0" lvl="0" marL="0" rtl="0" algn="l">
              <a:spcBef>
                <a:spcPts val="0"/>
              </a:spcBef>
              <a:spcAft>
                <a:spcPts val="0"/>
              </a:spcAft>
              <a:buNone/>
            </a:pPr>
            <a:r>
              <a:rPr lang="pt-BR" sz="800">
                <a:solidFill>
                  <a:schemeClr val="dk1"/>
                </a:solidFill>
              </a:rPr>
              <a:t>        </a:t>
            </a:r>
            <a:r>
              <a:rPr b="1" lang="pt-BR" sz="800">
                <a:solidFill>
                  <a:srgbClr val="008800"/>
                </a:solidFill>
              </a:rPr>
              <a:t>return</a:t>
            </a:r>
            <a:r>
              <a:rPr lang="pt-BR" sz="800">
                <a:solidFill>
                  <a:schemeClr val="dk1"/>
                </a:solidFill>
              </a:rPr>
              <a:t> </a:t>
            </a:r>
            <a:r>
              <a:rPr lang="pt-BR" sz="800">
                <a:solidFill>
                  <a:srgbClr val="007020"/>
                </a:solidFill>
              </a:rPr>
              <a:t>count</a:t>
            </a:r>
            <a:r>
              <a:rPr lang="pt-BR" sz="800">
                <a:solidFill>
                  <a:schemeClr val="dk1"/>
                </a:solidFill>
              </a:rPr>
              <a:t>(</a:t>
            </a:r>
            <a:r>
              <a:rPr lang="pt-BR" sz="800">
                <a:solidFill>
                  <a:srgbClr val="996633"/>
                </a:solidFill>
              </a:rPr>
              <a:t>$this</a:t>
            </a:r>
            <a:r>
              <a:rPr lang="pt-BR" sz="800">
                <a:solidFill>
                  <a:srgbClr val="333333"/>
                </a:solidFill>
              </a:rPr>
              <a:t>-&gt;</a:t>
            </a:r>
            <a:r>
              <a:rPr lang="pt-BR" sz="800">
                <a:solidFill>
                  <a:srgbClr val="0000CC"/>
                </a:solidFill>
              </a:rPr>
              <a:t>produtos</a:t>
            </a:r>
            <a:r>
              <a:rPr lang="pt-BR" sz="800">
                <a:solidFill>
                  <a:schemeClr val="dk1"/>
                </a:solidFill>
              </a:rPr>
              <a:t>);</a:t>
            </a:r>
            <a:endParaRPr sz="800">
              <a:solidFill>
                <a:schemeClr val="dk1"/>
              </a:solidFill>
            </a:endParaRPr>
          </a:p>
          <a:p>
            <a:pPr indent="0" lvl="0" marL="0" rtl="0" algn="l">
              <a:spcBef>
                <a:spcPts val="0"/>
              </a:spcBef>
              <a:spcAft>
                <a:spcPts val="0"/>
              </a:spcAft>
              <a:buNone/>
            </a:pPr>
            <a:r>
              <a:rPr lang="pt-BR" sz="800">
                <a:solidFill>
                  <a:schemeClr val="dk1"/>
                </a:solidFill>
              </a:rPr>
              <a:t>    }</a:t>
            </a:r>
            <a:endParaRPr sz="800">
              <a:solidFill>
                <a:schemeClr val="dk1"/>
              </a:solidFill>
            </a:endParaRPr>
          </a:p>
          <a:p>
            <a:pPr indent="0" lvl="0" marL="0" rtl="0" algn="l">
              <a:spcBef>
                <a:spcPts val="0"/>
              </a:spcBef>
              <a:spcAft>
                <a:spcPts val="0"/>
              </a:spcAft>
              <a:buNone/>
            </a:pPr>
            <a:r>
              <a:rPr lang="pt-BR" sz="800">
                <a:solidFill>
                  <a:schemeClr val="dk1"/>
                </a:solidFill>
              </a:rPr>
              <a:t>}</a:t>
            </a:r>
            <a:endParaRPr sz="800">
              <a:solidFill>
                <a:schemeClr val="dk1"/>
              </a:solidFill>
            </a:endParaRPr>
          </a:p>
          <a:p>
            <a:pPr indent="0" lvl="0" marL="0" rtl="0" algn="l">
              <a:spcBef>
                <a:spcPts val="0"/>
              </a:spcBef>
              <a:spcAft>
                <a:spcPts val="0"/>
              </a:spcAft>
              <a:buNone/>
            </a:pPr>
            <a:r>
              <a:rPr b="1" lang="pt-BR" sz="800">
                <a:solidFill>
                  <a:srgbClr val="008800"/>
                </a:solidFill>
              </a:rPr>
              <a:t>class</a:t>
            </a:r>
            <a:r>
              <a:rPr lang="pt-BR" sz="800">
                <a:solidFill>
                  <a:schemeClr val="dk1"/>
                </a:solidFill>
              </a:rPr>
              <a:t> </a:t>
            </a:r>
            <a:r>
              <a:rPr b="1" lang="pt-BR" sz="800">
                <a:solidFill>
                  <a:srgbClr val="BB0066"/>
                </a:solidFill>
              </a:rPr>
              <a:t>Inventario</a:t>
            </a:r>
            <a:r>
              <a:rPr lang="pt-BR" sz="800">
                <a:solidFill>
                  <a:schemeClr val="dk1"/>
                </a:solidFill>
              </a:rPr>
              <a:t> { </a:t>
            </a:r>
            <a:r>
              <a:rPr lang="pt-BR" sz="800">
                <a:solidFill>
                  <a:srgbClr val="888888"/>
                </a:solidFill>
              </a:rPr>
              <a:t>//Client Flyweight</a:t>
            </a:r>
            <a:endParaRPr sz="800">
              <a:solidFill>
                <a:schemeClr val="dk1"/>
              </a:solidFill>
            </a:endParaRPr>
          </a:p>
          <a:p>
            <a:pPr indent="0" lvl="0" marL="0" rtl="0" algn="l">
              <a:spcBef>
                <a:spcPts val="0"/>
              </a:spcBef>
              <a:spcAft>
                <a:spcPts val="0"/>
              </a:spcAft>
              <a:buNone/>
            </a:pPr>
            <a:r>
              <a:rPr lang="pt-BR" sz="800">
                <a:solidFill>
                  <a:schemeClr val="dk1"/>
                </a:solidFill>
              </a:rPr>
              <a:t>    </a:t>
            </a:r>
            <a:r>
              <a:rPr b="1" lang="pt-BR" sz="800">
                <a:solidFill>
                  <a:srgbClr val="008800"/>
                </a:solidFill>
              </a:rPr>
              <a:t>private</a:t>
            </a:r>
            <a:r>
              <a:rPr lang="pt-BR" sz="800">
                <a:solidFill>
                  <a:schemeClr val="dk1"/>
                </a:solidFill>
              </a:rPr>
              <a:t> Catalogo </a:t>
            </a:r>
            <a:r>
              <a:rPr lang="pt-BR" sz="800">
                <a:solidFill>
                  <a:srgbClr val="996633"/>
                </a:solidFill>
              </a:rPr>
              <a:t>$catalogo</a:t>
            </a:r>
            <a:r>
              <a:rPr lang="pt-BR" sz="800">
                <a:solidFill>
                  <a:schemeClr val="dk1"/>
                </a:solidFill>
              </a:rPr>
              <a:t>; </a:t>
            </a:r>
            <a:endParaRPr sz="800">
              <a:solidFill>
                <a:schemeClr val="dk1"/>
              </a:solidFill>
            </a:endParaRPr>
          </a:p>
          <a:p>
            <a:pPr indent="0" lvl="0" marL="0" rtl="0" algn="l">
              <a:spcBef>
                <a:spcPts val="0"/>
              </a:spcBef>
              <a:spcAft>
                <a:spcPts val="0"/>
              </a:spcAft>
              <a:buNone/>
            </a:pPr>
            <a:r>
              <a:rPr b="1" lang="pt-BR" sz="800">
                <a:solidFill>
                  <a:srgbClr val="008800"/>
                </a:solidFill>
              </a:rPr>
              <a:t>    </a:t>
            </a:r>
            <a:r>
              <a:rPr b="1" lang="pt-BR" sz="800">
                <a:solidFill>
                  <a:srgbClr val="008800"/>
                </a:solidFill>
              </a:rPr>
              <a:t>public</a:t>
            </a:r>
            <a:r>
              <a:rPr lang="pt-BR" sz="800">
                <a:solidFill>
                  <a:schemeClr val="dk1"/>
                </a:solidFill>
              </a:rPr>
              <a:t> </a:t>
            </a:r>
            <a:r>
              <a:rPr b="1" lang="pt-BR" sz="800">
                <a:solidFill>
                  <a:srgbClr val="008800"/>
                </a:solidFill>
              </a:rPr>
              <a:t>array</a:t>
            </a:r>
            <a:r>
              <a:rPr lang="pt-BR" sz="800">
                <a:solidFill>
                  <a:schemeClr val="dk1"/>
                </a:solidFill>
              </a:rPr>
              <a:t> </a:t>
            </a:r>
            <a:r>
              <a:rPr lang="pt-BR" sz="800">
                <a:solidFill>
                  <a:srgbClr val="996633"/>
                </a:solidFill>
              </a:rPr>
              <a:t>$pedidos</a:t>
            </a:r>
            <a:r>
              <a:rPr lang="pt-BR" sz="800">
                <a:solidFill>
                  <a:schemeClr val="dk1"/>
                </a:solidFill>
              </a:rPr>
              <a:t> </a:t>
            </a:r>
            <a:r>
              <a:rPr lang="pt-BR" sz="800">
                <a:solidFill>
                  <a:srgbClr val="333333"/>
                </a:solidFill>
              </a:rPr>
              <a:t>=</a:t>
            </a:r>
            <a:r>
              <a:rPr lang="pt-BR" sz="800">
                <a:solidFill>
                  <a:schemeClr val="dk1"/>
                </a:solidFill>
              </a:rPr>
              <a:t> [];</a:t>
            </a:r>
            <a:endParaRPr sz="800">
              <a:solidFill>
                <a:schemeClr val="dk1"/>
              </a:solidFill>
            </a:endParaRPr>
          </a:p>
          <a:p>
            <a:pPr indent="0" lvl="0" marL="0" rtl="0" algn="l">
              <a:spcBef>
                <a:spcPts val="0"/>
              </a:spcBef>
              <a:spcAft>
                <a:spcPts val="0"/>
              </a:spcAft>
              <a:buNone/>
            </a:pPr>
            <a:r>
              <a:rPr lang="pt-BR" sz="800">
                <a:solidFill>
                  <a:schemeClr val="dk1"/>
                </a:solidFill>
              </a:rPr>
              <a:t>    </a:t>
            </a:r>
            <a:r>
              <a:rPr b="1" lang="pt-BR" sz="800">
                <a:solidFill>
                  <a:srgbClr val="008800"/>
                </a:solidFill>
              </a:rPr>
              <a:t>public</a:t>
            </a:r>
            <a:r>
              <a:rPr lang="pt-BR" sz="800">
                <a:solidFill>
                  <a:schemeClr val="dk1"/>
                </a:solidFill>
              </a:rPr>
              <a:t> </a:t>
            </a:r>
            <a:r>
              <a:rPr b="1" lang="pt-BR" sz="800">
                <a:solidFill>
                  <a:srgbClr val="008800"/>
                </a:solidFill>
              </a:rPr>
              <a:t>function</a:t>
            </a:r>
            <a:r>
              <a:rPr lang="pt-BR" sz="800">
                <a:solidFill>
                  <a:schemeClr val="dk1"/>
                </a:solidFill>
              </a:rPr>
              <a:t> </a:t>
            </a:r>
            <a:r>
              <a:rPr b="1" lang="pt-BR" sz="800">
                <a:solidFill>
                  <a:srgbClr val="0066BB"/>
                </a:solidFill>
              </a:rPr>
              <a:t>__construct</a:t>
            </a:r>
            <a:r>
              <a:rPr lang="pt-BR" sz="800">
                <a:solidFill>
                  <a:schemeClr val="dk1"/>
                </a:solidFill>
              </a:rPr>
              <a:t>() {</a:t>
            </a:r>
            <a:endParaRPr sz="800">
              <a:solidFill>
                <a:schemeClr val="dk1"/>
              </a:solidFill>
            </a:endParaRPr>
          </a:p>
          <a:p>
            <a:pPr indent="0" lvl="0" marL="0" rtl="0" algn="l">
              <a:spcBef>
                <a:spcPts val="0"/>
              </a:spcBef>
              <a:spcAft>
                <a:spcPts val="0"/>
              </a:spcAft>
              <a:buNone/>
            </a:pPr>
            <a:r>
              <a:rPr lang="pt-BR" sz="800">
                <a:solidFill>
                  <a:schemeClr val="dk1"/>
                </a:solidFill>
              </a:rPr>
              <a:t>        </a:t>
            </a:r>
            <a:r>
              <a:rPr lang="pt-BR" sz="800">
                <a:solidFill>
                  <a:srgbClr val="996633"/>
                </a:solidFill>
              </a:rPr>
              <a:t>$this</a:t>
            </a:r>
            <a:r>
              <a:rPr lang="pt-BR" sz="800">
                <a:solidFill>
                  <a:srgbClr val="333333"/>
                </a:solidFill>
              </a:rPr>
              <a:t>-&gt;</a:t>
            </a:r>
            <a:r>
              <a:rPr lang="pt-BR" sz="800">
                <a:solidFill>
                  <a:srgbClr val="0000CC"/>
                </a:solidFill>
              </a:rPr>
              <a:t>catalogo</a:t>
            </a:r>
            <a:r>
              <a:rPr lang="pt-BR" sz="800">
                <a:solidFill>
                  <a:schemeClr val="dk1"/>
                </a:solidFill>
              </a:rPr>
              <a:t> </a:t>
            </a:r>
            <a:r>
              <a:rPr lang="pt-BR" sz="800">
                <a:solidFill>
                  <a:srgbClr val="333333"/>
                </a:solidFill>
              </a:rPr>
              <a:t>=</a:t>
            </a:r>
            <a:r>
              <a:rPr lang="pt-BR" sz="800">
                <a:solidFill>
                  <a:schemeClr val="dk1"/>
                </a:solidFill>
              </a:rPr>
              <a:t> </a:t>
            </a:r>
            <a:r>
              <a:rPr b="1" lang="pt-BR" sz="800">
                <a:solidFill>
                  <a:srgbClr val="008800"/>
                </a:solidFill>
              </a:rPr>
              <a:t>new</a:t>
            </a:r>
            <a:r>
              <a:rPr lang="pt-BR" sz="800">
                <a:solidFill>
                  <a:schemeClr val="dk1"/>
                </a:solidFill>
              </a:rPr>
              <a:t> Catalogo();</a:t>
            </a:r>
            <a:endParaRPr sz="800">
              <a:solidFill>
                <a:schemeClr val="dk1"/>
              </a:solidFill>
            </a:endParaRPr>
          </a:p>
          <a:p>
            <a:pPr indent="0" lvl="0" marL="0" rtl="0" algn="l">
              <a:spcBef>
                <a:spcPts val="0"/>
              </a:spcBef>
              <a:spcAft>
                <a:spcPts val="0"/>
              </a:spcAft>
              <a:buNone/>
            </a:pPr>
            <a:r>
              <a:rPr lang="pt-BR" sz="800">
                <a:solidFill>
                  <a:schemeClr val="dk1"/>
                </a:solidFill>
              </a:rPr>
              <a:t>    }</a:t>
            </a:r>
            <a:endParaRPr sz="800">
              <a:solidFill>
                <a:schemeClr val="dk1"/>
              </a:solidFill>
            </a:endParaRPr>
          </a:p>
          <a:p>
            <a:pPr indent="0" lvl="0" marL="0" rtl="0" algn="l">
              <a:spcBef>
                <a:spcPts val="0"/>
              </a:spcBef>
              <a:spcAft>
                <a:spcPts val="0"/>
              </a:spcAft>
              <a:buNone/>
            </a:pPr>
            <a:r>
              <a:rPr lang="pt-BR" sz="800">
                <a:solidFill>
                  <a:schemeClr val="dk1"/>
                </a:solidFill>
              </a:rPr>
              <a:t>    </a:t>
            </a:r>
            <a:r>
              <a:rPr b="1" lang="pt-BR" sz="800">
                <a:solidFill>
                  <a:srgbClr val="008800"/>
                </a:solidFill>
              </a:rPr>
              <a:t>function</a:t>
            </a:r>
            <a:r>
              <a:rPr lang="pt-BR" sz="800">
                <a:solidFill>
                  <a:schemeClr val="dk1"/>
                </a:solidFill>
              </a:rPr>
              <a:t> </a:t>
            </a:r>
            <a:r>
              <a:rPr b="1" lang="pt-BR" sz="800">
                <a:solidFill>
                  <a:srgbClr val="0066BB"/>
                </a:solidFill>
              </a:rPr>
              <a:t>executarPedido</a:t>
            </a:r>
            <a:r>
              <a:rPr lang="pt-BR" sz="800">
                <a:solidFill>
                  <a:schemeClr val="dk1"/>
                </a:solidFill>
              </a:rPr>
              <a:t>(string </a:t>
            </a:r>
            <a:r>
              <a:rPr lang="pt-BR" sz="800">
                <a:solidFill>
                  <a:srgbClr val="996633"/>
                </a:solidFill>
              </a:rPr>
              <a:t>$nomeProduto</a:t>
            </a:r>
            <a:r>
              <a:rPr lang="pt-BR" sz="800">
                <a:solidFill>
                  <a:schemeClr val="dk1"/>
                </a:solidFill>
              </a:rPr>
              <a:t>, int </a:t>
            </a:r>
            <a:r>
              <a:rPr lang="pt-BR" sz="800">
                <a:solidFill>
                  <a:srgbClr val="996633"/>
                </a:solidFill>
              </a:rPr>
              <a:t>$numeroPedido</a:t>
            </a:r>
            <a:r>
              <a:rPr lang="pt-BR" sz="800">
                <a:solidFill>
                  <a:schemeClr val="dk1"/>
                </a:solidFill>
              </a:rPr>
              <a:t>) {</a:t>
            </a:r>
            <a:endParaRPr sz="800">
              <a:solidFill>
                <a:schemeClr val="dk1"/>
              </a:solidFill>
            </a:endParaRPr>
          </a:p>
          <a:p>
            <a:pPr indent="0" lvl="0" marL="0" rtl="0" algn="l">
              <a:spcBef>
                <a:spcPts val="0"/>
              </a:spcBef>
              <a:spcAft>
                <a:spcPts val="0"/>
              </a:spcAft>
              <a:buNone/>
            </a:pPr>
            <a:r>
              <a:rPr lang="pt-BR" sz="800">
                <a:solidFill>
                  <a:schemeClr val="dk1"/>
                </a:solidFill>
              </a:rPr>
              <a:t>        </a:t>
            </a:r>
            <a:r>
              <a:rPr lang="pt-BR" sz="800">
                <a:solidFill>
                  <a:srgbClr val="996633"/>
                </a:solidFill>
              </a:rPr>
              <a:t>$produto</a:t>
            </a:r>
            <a:r>
              <a:rPr lang="pt-BR" sz="800">
                <a:solidFill>
                  <a:schemeClr val="dk1"/>
                </a:solidFill>
              </a:rPr>
              <a:t> </a:t>
            </a:r>
            <a:r>
              <a:rPr lang="pt-BR" sz="800">
                <a:solidFill>
                  <a:srgbClr val="333333"/>
                </a:solidFill>
              </a:rPr>
              <a:t>=</a:t>
            </a:r>
            <a:r>
              <a:rPr lang="pt-BR" sz="800">
                <a:solidFill>
                  <a:schemeClr val="dk1"/>
                </a:solidFill>
              </a:rPr>
              <a:t> </a:t>
            </a:r>
            <a:r>
              <a:rPr lang="pt-BR" sz="800">
                <a:solidFill>
                  <a:srgbClr val="996633"/>
                </a:solidFill>
              </a:rPr>
              <a:t>$this</a:t>
            </a:r>
            <a:r>
              <a:rPr lang="pt-BR" sz="800">
                <a:solidFill>
                  <a:srgbClr val="333333"/>
                </a:solidFill>
              </a:rPr>
              <a:t>-&gt;</a:t>
            </a:r>
            <a:r>
              <a:rPr lang="pt-BR" sz="800">
                <a:solidFill>
                  <a:srgbClr val="0000CC"/>
                </a:solidFill>
              </a:rPr>
              <a:t>catalogo</a:t>
            </a:r>
            <a:r>
              <a:rPr lang="pt-BR" sz="800">
                <a:solidFill>
                  <a:srgbClr val="333333"/>
                </a:solidFill>
              </a:rPr>
              <a:t>-&gt;</a:t>
            </a:r>
            <a:r>
              <a:rPr lang="pt-BR" sz="800">
                <a:solidFill>
                  <a:srgbClr val="0000CC"/>
                </a:solidFill>
              </a:rPr>
              <a:t>getProduto</a:t>
            </a:r>
            <a:r>
              <a:rPr lang="pt-BR" sz="800">
                <a:solidFill>
                  <a:schemeClr val="dk1"/>
                </a:solidFill>
              </a:rPr>
              <a:t>(</a:t>
            </a:r>
            <a:r>
              <a:rPr lang="pt-BR" sz="800">
                <a:solidFill>
                  <a:srgbClr val="996633"/>
                </a:solidFill>
              </a:rPr>
              <a:t>$nomeProduto</a:t>
            </a:r>
            <a:r>
              <a:rPr lang="pt-BR" sz="800">
                <a:solidFill>
                  <a:schemeClr val="dk1"/>
                </a:solidFill>
              </a:rPr>
              <a:t>);</a:t>
            </a:r>
            <a:endParaRPr sz="800">
              <a:solidFill>
                <a:schemeClr val="dk1"/>
              </a:solidFill>
            </a:endParaRPr>
          </a:p>
          <a:p>
            <a:pPr indent="0" lvl="0" marL="0" rtl="0" algn="l">
              <a:spcBef>
                <a:spcPts val="0"/>
              </a:spcBef>
              <a:spcAft>
                <a:spcPts val="0"/>
              </a:spcAft>
              <a:buNone/>
            </a:pPr>
            <a:r>
              <a:rPr lang="pt-BR" sz="800">
                <a:solidFill>
                  <a:schemeClr val="dk1"/>
                </a:solidFill>
              </a:rPr>
              <a:t>        </a:t>
            </a:r>
            <a:r>
              <a:rPr lang="pt-BR" sz="800">
                <a:solidFill>
                  <a:srgbClr val="996633"/>
                </a:solidFill>
              </a:rPr>
              <a:t>$pedido</a:t>
            </a:r>
            <a:r>
              <a:rPr lang="pt-BR" sz="800">
                <a:solidFill>
                  <a:schemeClr val="dk1"/>
                </a:solidFill>
              </a:rPr>
              <a:t> </a:t>
            </a:r>
            <a:r>
              <a:rPr lang="pt-BR" sz="800">
                <a:solidFill>
                  <a:srgbClr val="333333"/>
                </a:solidFill>
              </a:rPr>
              <a:t>=</a:t>
            </a:r>
            <a:r>
              <a:rPr lang="pt-BR" sz="800">
                <a:solidFill>
                  <a:schemeClr val="dk1"/>
                </a:solidFill>
              </a:rPr>
              <a:t> </a:t>
            </a:r>
            <a:r>
              <a:rPr b="1" lang="pt-BR" sz="800">
                <a:solidFill>
                  <a:srgbClr val="008800"/>
                </a:solidFill>
              </a:rPr>
              <a:t>new</a:t>
            </a:r>
            <a:r>
              <a:rPr lang="pt-BR" sz="800">
                <a:solidFill>
                  <a:schemeClr val="dk1"/>
                </a:solidFill>
              </a:rPr>
              <a:t> Pedido(</a:t>
            </a:r>
            <a:r>
              <a:rPr lang="pt-BR" sz="800">
                <a:solidFill>
                  <a:srgbClr val="996633"/>
                </a:solidFill>
              </a:rPr>
              <a:t>$numeroPedido</a:t>
            </a:r>
            <a:r>
              <a:rPr lang="pt-BR" sz="800">
                <a:solidFill>
                  <a:schemeClr val="dk1"/>
                </a:solidFill>
              </a:rPr>
              <a:t>, </a:t>
            </a:r>
            <a:r>
              <a:rPr lang="pt-BR" sz="800">
                <a:solidFill>
                  <a:srgbClr val="996633"/>
                </a:solidFill>
              </a:rPr>
              <a:t>$produto</a:t>
            </a:r>
            <a:r>
              <a:rPr lang="pt-BR" sz="800">
                <a:solidFill>
                  <a:schemeClr val="dk1"/>
                </a:solidFill>
              </a:rPr>
              <a:t>);</a:t>
            </a:r>
            <a:endParaRPr sz="800">
              <a:solidFill>
                <a:schemeClr val="dk1"/>
              </a:solidFill>
            </a:endParaRPr>
          </a:p>
          <a:p>
            <a:pPr indent="0" lvl="0" marL="0" rtl="0" algn="l">
              <a:spcBef>
                <a:spcPts val="0"/>
              </a:spcBef>
              <a:spcAft>
                <a:spcPts val="0"/>
              </a:spcAft>
              <a:buNone/>
            </a:pPr>
            <a:r>
              <a:rPr lang="pt-BR" sz="800">
                <a:solidFill>
                  <a:schemeClr val="dk1"/>
                </a:solidFill>
              </a:rPr>
              <a:t>        </a:t>
            </a:r>
            <a:r>
              <a:rPr lang="pt-BR" sz="800">
                <a:solidFill>
                  <a:srgbClr val="996633"/>
                </a:solidFill>
              </a:rPr>
              <a:t>$this</a:t>
            </a:r>
            <a:r>
              <a:rPr lang="pt-BR" sz="800">
                <a:solidFill>
                  <a:srgbClr val="333333"/>
                </a:solidFill>
              </a:rPr>
              <a:t>-&gt;</a:t>
            </a:r>
            <a:r>
              <a:rPr lang="pt-BR" sz="800">
                <a:solidFill>
                  <a:srgbClr val="0000CC"/>
                </a:solidFill>
              </a:rPr>
              <a:t>pedidos</a:t>
            </a:r>
            <a:r>
              <a:rPr lang="pt-BR" sz="800">
                <a:solidFill>
                  <a:schemeClr val="dk1"/>
                </a:solidFill>
              </a:rPr>
              <a:t>[] </a:t>
            </a:r>
            <a:r>
              <a:rPr lang="pt-BR" sz="800">
                <a:solidFill>
                  <a:srgbClr val="333333"/>
                </a:solidFill>
              </a:rPr>
              <a:t>=</a:t>
            </a:r>
            <a:r>
              <a:rPr lang="pt-BR" sz="800">
                <a:solidFill>
                  <a:schemeClr val="dk1"/>
                </a:solidFill>
              </a:rPr>
              <a:t> </a:t>
            </a:r>
            <a:r>
              <a:rPr lang="pt-BR" sz="800">
                <a:solidFill>
                  <a:srgbClr val="996633"/>
                </a:solidFill>
              </a:rPr>
              <a:t>$pedido</a:t>
            </a:r>
            <a:r>
              <a:rPr lang="pt-BR" sz="800">
                <a:solidFill>
                  <a:schemeClr val="dk1"/>
                </a:solidFill>
              </a:rPr>
              <a:t>;</a:t>
            </a:r>
            <a:endParaRPr sz="800">
              <a:solidFill>
                <a:schemeClr val="dk1"/>
              </a:solidFill>
            </a:endParaRPr>
          </a:p>
          <a:p>
            <a:pPr indent="0" lvl="0" marL="0" rtl="0" algn="l">
              <a:spcBef>
                <a:spcPts val="0"/>
              </a:spcBef>
              <a:spcAft>
                <a:spcPts val="0"/>
              </a:spcAft>
              <a:buNone/>
            </a:pPr>
            <a:r>
              <a:rPr lang="pt-BR" sz="800">
                <a:solidFill>
                  <a:schemeClr val="dk1"/>
                </a:solidFill>
              </a:rPr>
              <a:t>    }</a:t>
            </a:r>
            <a:endParaRPr sz="800">
              <a:solidFill>
                <a:schemeClr val="dk1"/>
              </a:solidFill>
            </a:endParaRPr>
          </a:p>
          <a:p>
            <a:pPr indent="0" lvl="0" marL="0" rtl="0" algn="l">
              <a:spcBef>
                <a:spcPts val="0"/>
              </a:spcBef>
              <a:spcAft>
                <a:spcPts val="0"/>
              </a:spcAft>
              <a:buNone/>
            </a:pPr>
            <a:r>
              <a:rPr lang="pt-BR" sz="800">
                <a:solidFill>
                  <a:schemeClr val="dk1"/>
                </a:solidFill>
              </a:rPr>
              <a:t>    </a:t>
            </a:r>
            <a:r>
              <a:rPr b="1" lang="pt-BR" sz="800">
                <a:solidFill>
                  <a:srgbClr val="008800"/>
                </a:solidFill>
              </a:rPr>
              <a:t>function</a:t>
            </a:r>
            <a:r>
              <a:rPr lang="pt-BR" sz="800">
                <a:solidFill>
                  <a:schemeClr val="dk1"/>
                </a:solidFill>
              </a:rPr>
              <a:t> </a:t>
            </a:r>
            <a:r>
              <a:rPr b="1" lang="pt-BR" sz="800">
                <a:solidFill>
                  <a:srgbClr val="0066BB"/>
                </a:solidFill>
              </a:rPr>
              <a:t>processar</a:t>
            </a:r>
            <a:r>
              <a:rPr lang="pt-BR" sz="800">
                <a:solidFill>
                  <a:schemeClr val="dk1"/>
                </a:solidFill>
              </a:rPr>
              <a:t>() {</a:t>
            </a:r>
            <a:endParaRPr sz="800">
              <a:solidFill>
                <a:schemeClr val="dk1"/>
              </a:solidFill>
            </a:endParaRPr>
          </a:p>
          <a:p>
            <a:pPr indent="0" lvl="0" marL="0" rtl="0" algn="l">
              <a:spcBef>
                <a:spcPts val="0"/>
              </a:spcBef>
              <a:spcAft>
                <a:spcPts val="0"/>
              </a:spcAft>
              <a:buNone/>
            </a:pPr>
            <a:r>
              <a:rPr lang="pt-BR" sz="800">
                <a:solidFill>
                  <a:schemeClr val="dk1"/>
                </a:solidFill>
              </a:rPr>
              <a:t>        </a:t>
            </a:r>
            <a:r>
              <a:rPr b="1" lang="pt-BR" sz="800">
                <a:solidFill>
                  <a:srgbClr val="008800"/>
                </a:solidFill>
              </a:rPr>
              <a:t>foreach</a:t>
            </a:r>
            <a:r>
              <a:rPr lang="pt-BR" sz="800">
                <a:solidFill>
                  <a:schemeClr val="dk1"/>
                </a:solidFill>
              </a:rPr>
              <a:t> (</a:t>
            </a:r>
            <a:r>
              <a:rPr lang="pt-BR" sz="800">
                <a:solidFill>
                  <a:srgbClr val="996633"/>
                </a:solidFill>
              </a:rPr>
              <a:t>$this</a:t>
            </a:r>
            <a:r>
              <a:rPr lang="pt-BR" sz="800">
                <a:solidFill>
                  <a:srgbClr val="333333"/>
                </a:solidFill>
              </a:rPr>
              <a:t>-&gt;</a:t>
            </a:r>
            <a:r>
              <a:rPr lang="pt-BR" sz="800">
                <a:solidFill>
                  <a:srgbClr val="0000CC"/>
                </a:solidFill>
              </a:rPr>
              <a:t>pedidos</a:t>
            </a:r>
            <a:r>
              <a:rPr lang="pt-BR" sz="800">
                <a:solidFill>
                  <a:schemeClr val="dk1"/>
                </a:solidFill>
              </a:rPr>
              <a:t> </a:t>
            </a:r>
            <a:r>
              <a:rPr b="1" lang="pt-BR" sz="800">
                <a:solidFill>
                  <a:srgbClr val="008800"/>
                </a:solidFill>
              </a:rPr>
              <a:t>as</a:t>
            </a:r>
            <a:r>
              <a:rPr lang="pt-BR" sz="800">
                <a:solidFill>
                  <a:schemeClr val="dk1"/>
                </a:solidFill>
              </a:rPr>
              <a:t> </a:t>
            </a:r>
            <a:r>
              <a:rPr lang="pt-BR" sz="800">
                <a:solidFill>
                  <a:srgbClr val="996633"/>
                </a:solidFill>
              </a:rPr>
              <a:t>$key</a:t>
            </a:r>
            <a:r>
              <a:rPr lang="pt-BR" sz="800">
                <a:solidFill>
                  <a:schemeClr val="dk1"/>
                </a:solidFill>
              </a:rPr>
              <a:t> </a:t>
            </a:r>
            <a:r>
              <a:rPr lang="pt-BR" sz="800">
                <a:solidFill>
                  <a:srgbClr val="333333"/>
                </a:solidFill>
              </a:rPr>
              <a:t>=&gt;</a:t>
            </a:r>
            <a:r>
              <a:rPr lang="pt-BR" sz="800">
                <a:solidFill>
                  <a:schemeClr val="dk1"/>
                </a:solidFill>
              </a:rPr>
              <a:t> </a:t>
            </a:r>
            <a:r>
              <a:rPr lang="pt-BR" sz="800">
                <a:solidFill>
                  <a:srgbClr val="996633"/>
                </a:solidFill>
              </a:rPr>
              <a:t>$pedido</a:t>
            </a:r>
            <a:r>
              <a:rPr lang="pt-BR" sz="800">
                <a:solidFill>
                  <a:schemeClr val="dk1"/>
                </a:solidFill>
              </a:rPr>
              <a:t>) {</a:t>
            </a:r>
            <a:endParaRPr sz="800">
              <a:solidFill>
                <a:schemeClr val="dk1"/>
              </a:solidFill>
            </a:endParaRPr>
          </a:p>
          <a:p>
            <a:pPr indent="0" lvl="0" marL="0" rtl="0" algn="l">
              <a:spcBef>
                <a:spcPts val="0"/>
              </a:spcBef>
              <a:spcAft>
                <a:spcPts val="0"/>
              </a:spcAft>
              <a:buNone/>
            </a:pPr>
            <a:r>
              <a:rPr lang="pt-BR" sz="800">
                <a:solidFill>
                  <a:schemeClr val="dk1"/>
                </a:solidFill>
              </a:rPr>
              <a:t>            </a:t>
            </a:r>
            <a:r>
              <a:rPr lang="pt-BR" sz="800">
                <a:solidFill>
                  <a:srgbClr val="996633"/>
                </a:solidFill>
              </a:rPr>
              <a:t>$pedido</a:t>
            </a:r>
            <a:r>
              <a:rPr lang="pt-BR" sz="800">
                <a:solidFill>
                  <a:srgbClr val="333333"/>
                </a:solidFill>
              </a:rPr>
              <a:t>-&gt;</a:t>
            </a:r>
            <a:r>
              <a:rPr lang="pt-BR" sz="800">
                <a:solidFill>
                  <a:srgbClr val="0000CC"/>
                </a:solidFill>
              </a:rPr>
              <a:t>processar</a:t>
            </a:r>
            <a:r>
              <a:rPr lang="pt-BR" sz="800">
                <a:solidFill>
                  <a:schemeClr val="dk1"/>
                </a:solidFill>
              </a:rPr>
              <a:t>(); </a:t>
            </a:r>
            <a:endParaRPr sz="800">
              <a:solidFill>
                <a:schemeClr val="dk1"/>
              </a:solidFill>
            </a:endParaRPr>
          </a:p>
          <a:p>
            <a:pPr indent="0" lvl="0" marL="0" rtl="0" algn="l">
              <a:spcBef>
                <a:spcPts val="0"/>
              </a:spcBef>
              <a:spcAft>
                <a:spcPts val="0"/>
              </a:spcAft>
              <a:buNone/>
            </a:pPr>
            <a:r>
              <a:rPr lang="pt-BR" sz="800">
                <a:solidFill>
                  <a:srgbClr val="007020"/>
                </a:solidFill>
              </a:rPr>
              <a:t>            unset</a:t>
            </a:r>
            <a:r>
              <a:rPr lang="pt-BR" sz="800">
                <a:solidFill>
                  <a:schemeClr val="dk1"/>
                </a:solidFill>
              </a:rPr>
              <a:t>(</a:t>
            </a:r>
            <a:r>
              <a:rPr lang="pt-BR" sz="800">
                <a:solidFill>
                  <a:srgbClr val="996633"/>
                </a:solidFill>
              </a:rPr>
              <a:t>$this</a:t>
            </a:r>
            <a:r>
              <a:rPr lang="pt-BR" sz="800">
                <a:solidFill>
                  <a:srgbClr val="333333"/>
                </a:solidFill>
              </a:rPr>
              <a:t>-&gt;</a:t>
            </a:r>
            <a:r>
              <a:rPr lang="pt-BR" sz="800">
                <a:solidFill>
                  <a:srgbClr val="0000CC"/>
                </a:solidFill>
              </a:rPr>
              <a:t>pedidos</a:t>
            </a:r>
            <a:r>
              <a:rPr lang="pt-BR" sz="800">
                <a:solidFill>
                  <a:schemeClr val="dk1"/>
                </a:solidFill>
              </a:rPr>
              <a:t>[</a:t>
            </a:r>
            <a:r>
              <a:rPr lang="pt-BR" sz="800">
                <a:solidFill>
                  <a:srgbClr val="996633"/>
                </a:solidFill>
              </a:rPr>
              <a:t>$key</a:t>
            </a:r>
            <a:r>
              <a:rPr lang="pt-BR" sz="800">
                <a:solidFill>
                  <a:schemeClr val="dk1"/>
                </a:solidFill>
              </a:rPr>
              <a:t>]);</a:t>
            </a:r>
            <a:endParaRPr sz="800">
              <a:solidFill>
                <a:schemeClr val="dk1"/>
              </a:solidFill>
            </a:endParaRPr>
          </a:p>
          <a:p>
            <a:pPr indent="0" lvl="0" marL="0" rtl="0" algn="l">
              <a:spcBef>
                <a:spcPts val="0"/>
              </a:spcBef>
              <a:spcAft>
                <a:spcPts val="0"/>
              </a:spcAft>
              <a:buNone/>
            </a:pPr>
            <a:r>
              <a:rPr lang="pt-BR" sz="800">
                <a:solidFill>
                  <a:schemeClr val="dk1"/>
                </a:solidFill>
              </a:rPr>
              <a:t>        }</a:t>
            </a:r>
            <a:endParaRPr sz="800">
              <a:solidFill>
                <a:schemeClr val="dk1"/>
              </a:solidFill>
            </a:endParaRPr>
          </a:p>
          <a:p>
            <a:pPr indent="0" lvl="0" marL="0" rtl="0" algn="l">
              <a:spcBef>
                <a:spcPts val="0"/>
              </a:spcBef>
              <a:spcAft>
                <a:spcPts val="0"/>
              </a:spcAft>
              <a:buNone/>
            </a:pPr>
            <a:r>
              <a:rPr lang="pt-BR" sz="800">
                <a:solidFill>
                  <a:schemeClr val="dk1"/>
                </a:solidFill>
              </a:rPr>
              <a:t>   }</a:t>
            </a:r>
            <a:endParaRPr sz="800">
              <a:solidFill>
                <a:schemeClr val="dk1"/>
              </a:solidFill>
            </a:endParaRPr>
          </a:p>
          <a:p>
            <a:pPr indent="0" lvl="0" marL="0" rtl="0" algn="l">
              <a:spcBef>
                <a:spcPts val="0"/>
              </a:spcBef>
              <a:spcAft>
                <a:spcPts val="0"/>
              </a:spcAft>
              <a:buNone/>
            </a:pPr>
            <a:r>
              <a:rPr lang="pt-BR" sz="800">
                <a:solidFill>
                  <a:schemeClr val="dk1"/>
                </a:solidFill>
              </a:rPr>
              <a:t>    </a:t>
            </a:r>
            <a:r>
              <a:rPr b="1" lang="pt-BR" sz="800">
                <a:solidFill>
                  <a:srgbClr val="008800"/>
                </a:solidFill>
              </a:rPr>
              <a:t>function</a:t>
            </a:r>
            <a:r>
              <a:rPr lang="pt-BR" sz="800">
                <a:solidFill>
                  <a:schemeClr val="dk1"/>
                </a:solidFill>
              </a:rPr>
              <a:t> </a:t>
            </a:r>
            <a:r>
              <a:rPr b="1" lang="pt-BR" sz="800">
                <a:solidFill>
                  <a:srgbClr val="0066BB"/>
                </a:solidFill>
              </a:rPr>
              <a:t>getTotalProdutos</a:t>
            </a:r>
            <a:r>
              <a:rPr lang="pt-BR" sz="800">
                <a:solidFill>
                  <a:schemeClr val="dk1"/>
                </a:solidFill>
              </a:rPr>
              <a:t>()</a:t>
            </a:r>
            <a:r>
              <a:rPr lang="pt-BR" sz="800">
                <a:solidFill>
                  <a:srgbClr val="333333"/>
                </a:solidFill>
              </a:rPr>
              <a:t>:</a:t>
            </a:r>
            <a:r>
              <a:rPr lang="pt-BR" sz="800">
                <a:solidFill>
                  <a:schemeClr val="dk1"/>
                </a:solidFill>
              </a:rPr>
              <a:t> int {</a:t>
            </a:r>
            <a:endParaRPr sz="800">
              <a:solidFill>
                <a:schemeClr val="dk1"/>
              </a:solidFill>
            </a:endParaRPr>
          </a:p>
          <a:p>
            <a:pPr indent="0" lvl="0" marL="0" rtl="0" algn="l">
              <a:spcBef>
                <a:spcPts val="0"/>
              </a:spcBef>
              <a:spcAft>
                <a:spcPts val="0"/>
              </a:spcAft>
              <a:buNone/>
            </a:pPr>
            <a:r>
              <a:rPr lang="pt-BR" sz="800">
                <a:solidFill>
                  <a:schemeClr val="dk1"/>
                </a:solidFill>
              </a:rPr>
              <a:t>        </a:t>
            </a:r>
            <a:r>
              <a:rPr b="1" lang="pt-BR" sz="800">
                <a:solidFill>
                  <a:srgbClr val="008800"/>
                </a:solidFill>
              </a:rPr>
              <a:t>return</a:t>
            </a:r>
            <a:r>
              <a:rPr lang="pt-BR" sz="800">
                <a:solidFill>
                  <a:schemeClr val="dk1"/>
                </a:solidFill>
              </a:rPr>
              <a:t> </a:t>
            </a:r>
            <a:r>
              <a:rPr lang="pt-BR" sz="800">
                <a:solidFill>
                  <a:srgbClr val="996633"/>
                </a:solidFill>
              </a:rPr>
              <a:t>$this</a:t>
            </a:r>
            <a:r>
              <a:rPr lang="pt-BR" sz="800">
                <a:solidFill>
                  <a:srgbClr val="333333"/>
                </a:solidFill>
              </a:rPr>
              <a:t>-&gt;</a:t>
            </a:r>
            <a:r>
              <a:rPr lang="pt-BR" sz="800">
                <a:solidFill>
                  <a:srgbClr val="0000CC"/>
                </a:solidFill>
              </a:rPr>
              <a:t>catalogo</a:t>
            </a:r>
            <a:r>
              <a:rPr lang="pt-BR" sz="800">
                <a:solidFill>
                  <a:srgbClr val="333333"/>
                </a:solidFill>
              </a:rPr>
              <a:t>-&gt;</a:t>
            </a:r>
            <a:r>
              <a:rPr lang="pt-BR" sz="800">
                <a:solidFill>
                  <a:srgbClr val="0000CC"/>
                </a:solidFill>
              </a:rPr>
              <a:t>getTotalProdutosFabricados</a:t>
            </a:r>
            <a:r>
              <a:rPr lang="pt-BR" sz="800">
                <a:solidFill>
                  <a:schemeClr val="dk1"/>
                </a:solidFill>
              </a:rPr>
              <a:t>();</a:t>
            </a:r>
            <a:endParaRPr sz="800">
              <a:solidFill>
                <a:schemeClr val="dk1"/>
              </a:solidFill>
            </a:endParaRPr>
          </a:p>
          <a:p>
            <a:pPr indent="0" lvl="0" marL="0" rtl="0" algn="l">
              <a:spcBef>
                <a:spcPts val="0"/>
              </a:spcBef>
              <a:spcAft>
                <a:spcPts val="0"/>
              </a:spcAft>
              <a:buNone/>
            </a:pPr>
            <a:r>
              <a:rPr lang="pt-BR" sz="800">
                <a:solidFill>
                  <a:schemeClr val="dk1"/>
                </a:solidFill>
              </a:rPr>
              <a:t>    }</a:t>
            </a:r>
            <a:endParaRPr sz="800">
              <a:solidFill>
                <a:schemeClr val="dk1"/>
              </a:solidFill>
            </a:endParaRPr>
          </a:p>
          <a:p>
            <a:pPr indent="0" lvl="0" marL="0" rtl="0" algn="l">
              <a:lnSpc>
                <a:spcPct val="125000"/>
              </a:lnSpc>
              <a:spcBef>
                <a:spcPts val="0"/>
              </a:spcBef>
              <a:spcAft>
                <a:spcPts val="0"/>
              </a:spcAft>
              <a:buNone/>
            </a:pPr>
            <a:r>
              <a:rPr lang="pt-BR" sz="800">
                <a:solidFill>
                  <a:schemeClr val="dk1"/>
                </a:solidFill>
              </a:rPr>
              <a:t>}</a:t>
            </a:r>
            <a:endParaRPr sz="800">
              <a:solidFill>
                <a:schemeClr val="dk1"/>
              </a:solidFill>
            </a:endParaRPr>
          </a:p>
        </p:txBody>
      </p:sp>
      <p:pic>
        <p:nvPicPr>
          <p:cNvPr id="4342" name="Google Shape;4342;p546"/>
          <p:cNvPicPr preferRelativeResize="0"/>
          <p:nvPr/>
        </p:nvPicPr>
        <p:blipFill>
          <a:blip r:embed="rId3">
            <a:alphaModFix/>
          </a:blip>
          <a:stretch>
            <a:fillRect/>
          </a:stretch>
        </p:blipFill>
        <p:spPr>
          <a:xfrm>
            <a:off x="5594125" y="1604525"/>
            <a:ext cx="3604800" cy="2735301"/>
          </a:xfrm>
          <a:prstGeom prst="rect">
            <a:avLst/>
          </a:prstGeom>
          <a:noFill/>
          <a:ln>
            <a:noFill/>
          </a:ln>
        </p:spPr>
      </p:pic>
    </p:spTree>
  </p:cSld>
  <p:clrMapOvr>
    <a:masterClrMapping/>
  </p:clrMapOvr>
</p:sld>
</file>

<file path=ppt/slides/slide5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6" name="Shape 4346"/>
        <p:cNvGrpSpPr/>
        <p:nvPr/>
      </p:nvGrpSpPr>
      <p:grpSpPr>
        <a:xfrm>
          <a:off x="0" y="0"/>
          <a:ext cx="0" cy="0"/>
          <a:chOff x="0" y="0"/>
          <a:chExt cx="0" cy="0"/>
        </a:xfrm>
      </p:grpSpPr>
      <p:sp>
        <p:nvSpPr>
          <p:cNvPr id="4347" name="Google Shape;4347;p54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Flyweight (exemplo - parte 3)</a:t>
            </a:r>
            <a:endParaRPr/>
          </a:p>
        </p:txBody>
      </p:sp>
      <p:sp>
        <p:nvSpPr>
          <p:cNvPr id="4348" name="Google Shape;4348;p547"/>
          <p:cNvSpPr txBox="1"/>
          <p:nvPr/>
        </p:nvSpPr>
        <p:spPr>
          <a:xfrm>
            <a:off x="311700" y="1260675"/>
            <a:ext cx="4922700" cy="35742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pt-BR" sz="900">
                <a:solidFill>
                  <a:srgbClr val="008800"/>
                </a:solidFill>
              </a:rPr>
              <a:t>function</a:t>
            </a:r>
            <a:r>
              <a:rPr lang="pt-BR" sz="900">
                <a:solidFill>
                  <a:schemeClr val="dk1"/>
                </a:solidFill>
              </a:rPr>
              <a:t> </a:t>
            </a:r>
            <a:r>
              <a:rPr b="1" lang="pt-BR" sz="900">
                <a:solidFill>
                  <a:srgbClr val="0066BB"/>
                </a:solidFill>
              </a:rPr>
              <a:t>formatBytes</a:t>
            </a:r>
            <a:r>
              <a:rPr lang="pt-BR" sz="900">
                <a:solidFill>
                  <a:schemeClr val="dk1"/>
                </a:solidFill>
              </a:rPr>
              <a:t>(</a:t>
            </a:r>
            <a:r>
              <a:rPr lang="pt-BR" sz="900">
                <a:solidFill>
                  <a:srgbClr val="996633"/>
                </a:solidFill>
              </a:rPr>
              <a:t>$size</a:t>
            </a: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    </a:t>
            </a:r>
            <a:r>
              <a:rPr lang="pt-BR" sz="900">
                <a:solidFill>
                  <a:srgbClr val="996633"/>
                </a:solidFill>
              </a:rPr>
              <a:t>$base</a:t>
            </a:r>
            <a:r>
              <a:rPr lang="pt-BR" sz="900">
                <a:solidFill>
                  <a:schemeClr val="dk1"/>
                </a:solidFill>
              </a:rPr>
              <a:t> </a:t>
            </a:r>
            <a:r>
              <a:rPr lang="pt-BR" sz="900">
                <a:solidFill>
                  <a:srgbClr val="333333"/>
                </a:solidFill>
              </a:rPr>
              <a:t>=</a:t>
            </a:r>
            <a:r>
              <a:rPr lang="pt-BR" sz="900">
                <a:solidFill>
                  <a:schemeClr val="dk1"/>
                </a:solidFill>
              </a:rPr>
              <a:t> log(</a:t>
            </a:r>
            <a:r>
              <a:rPr lang="pt-BR" sz="900">
                <a:solidFill>
                  <a:srgbClr val="996633"/>
                </a:solidFill>
              </a:rPr>
              <a:t>$size</a:t>
            </a:r>
            <a:r>
              <a:rPr lang="pt-BR" sz="900">
                <a:solidFill>
                  <a:schemeClr val="dk1"/>
                </a:solidFill>
              </a:rPr>
              <a:t>) </a:t>
            </a:r>
            <a:r>
              <a:rPr lang="pt-BR" sz="900">
                <a:solidFill>
                  <a:srgbClr val="333333"/>
                </a:solidFill>
              </a:rPr>
              <a:t>/</a:t>
            </a:r>
            <a:r>
              <a:rPr lang="pt-BR" sz="900">
                <a:solidFill>
                  <a:schemeClr val="dk1"/>
                </a:solidFill>
              </a:rPr>
              <a:t> log(</a:t>
            </a:r>
            <a:r>
              <a:rPr b="1" lang="pt-BR" sz="900">
                <a:solidFill>
                  <a:srgbClr val="0000DD"/>
                </a:solidFill>
              </a:rPr>
              <a:t>1024</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r>
              <a:rPr lang="pt-BR" sz="900">
                <a:solidFill>
                  <a:srgbClr val="996633"/>
                </a:solidFill>
              </a:rPr>
              <a:t>$suffix</a:t>
            </a:r>
            <a:r>
              <a:rPr lang="pt-BR" sz="900">
                <a:solidFill>
                  <a:schemeClr val="dk1"/>
                </a:solidFill>
              </a:rPr>
              <a:t> </a:t>
            </a:r>
            <a:r>
              <a:rPr lang="pt-BR" sz="900">
                <a:solidFill>
                  <a:srgbClr val="333333"/>
                </a:solidFill>
              </a:rPr>
              <a:t>=</a:t>
            </a:r>
            <a:r>
              <a:rPr lang="pt-BR" sz="900">
                <a:solidFill>
                  <a:schemeClr val="dk1"/>
                </a:solidFill>
              </a:rPr>
              <a:t> [</a:t>
            </a:r>
            <a:r>
              <a:rPr lang="pt-BR" sz="900">
                <a:solidFill>
                  <a:schemeClr val="dk1"/>
                </a:solidFill>
                <a:highlight>
                  <a:srgbClr val="FFF0F0"/>
                </a:highlight>
              </a:rPr>
              <a:t>"B"</a:t>
            </a:r>
            <a:r>
              <a:rPr lang="pt-BR" sz="900">
                <a:solidFill>
                  <a:schemeClr val="dk1"/>
                </a:solidFill>
              </a:rPr>
              <a:t>, </a:t>
            </a:r>
            <a:r>
              <a:rPr lang="pt-BR" sz="900">
                <a:solidFill>
                  <a:schemeClr val="dk1"/>
                </a:solidFill>
                <a:highlight>
                  <a:srgbClr val="FFF0F0"/>
                </a:highlight>
              </a:rPr>
              <a:t>"KB"</a:t>
            </a:r>
            <a:r>
              <a:rPr lang="pt-BR" sz="900">
                <a:solidFill>
                  <a:schemeClr val="dk1"/>
                </a:solidFill>
              </a:rPr>
              <a:t>, </a:t>
            </a:r>
            <a:r>
              <a:rPr lang="pt-BR" sz="900">
                <a:solidFill>
                  <a:schemeClr val="dk1"/>
                </a:solidFill>
                <a:highlight>
                  <a:srgbClr val="FFF0F0"/>
                </a:highlight>
              </a:rPr>
              <a:t>"MB"</a:t>
            </a:r>
            <a:r>
              <a:rPr lang="pt-BR" sz="900">
                <a:solidFill>
                  <a:schemeClr val="dk1"/>
                </a:solidFill>
              </a:rPr>
              <a:t>, </a:t>
            </a:r>
            <a:r>
              <a:rPr lang="pt-BR" sz="900">
                <a:solidFill>
                  <a:schemeClr val="dk1"/>
                </a:solidFill>
                <a:highlight>
                  <a:srgbClr val="FFF0F0"/>
                </a:highlight>
              </a:rPr>
              <a:t>"GB"</a:t>
            </a:r>
            <a:r>
              <a:rPr lang="pt-BR" sz="900">
                <a:solidFill>
                  <a:schemeClr val="dk1"/>
                </a:solidFill>
              </a:rPr>
              <a:t>, </a:t>
            </a:r>
            <a:r>
              <a:rPr lang="pt-BR" sz="900">
                <a:solidFill>
                  <a:schemeClr val="dk1"/>
                </a:solidFill>
                <a:highlight>
                  <a:srgbClr val="FFF0F0"/>
                </a:highlight>
              </a:rPr>
              <a:t>"TB"</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r>
              <a:rPr lang="pt-BR" sz="900">
                <a:solidFill>
                  <a:srgbClr val="996633"/>
                </a:solidFill>
              </a:rPr>
              <a:t>$f_base</a:t>
            </a:r>
            <a:r>
              <a:rPr lang="pt-BR" sz="900">
                <a:solidFill>
                  <a:schemeClr val="dk1"/>
                </a:solidFill>
              </a:rPr>
              <a:t> </a:t>
            </a:r>
            <a:r>
              <a:rPr lang="pt-BR" sz="900">
                <a:solidFill>
                  <a:srgbClr val="333333"/>
                </a:solidFill>
              </a:rPr>
              <a:t>=</a:t>
            </a:r>
            <a:r>
              <a:rPr lang="pt-BR" sz="900">
                <a:solidFill>
                  <a:schemeClr val="dk1"/>
                </a:solidFill>
              </a:rPr>
              <a:t> floor(</a:t>
            </a:r>
            <a:r>
              <a:rPr lang="pt-BR" sz="900">
                <a:solidFill>
                  <a:srgbClr val="996633"/>
                </a:solidFill>
              </a:rPr>
              <a:t>$base</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return</a:t>
            </a:r>
            <a:r>
              <a:rPr lang="pt-BR" sz="900">
                <a:solidFill>
                  <a:schemeClr val="dk1"/>
                </a:solidFill>
              </a:rPr>
              <a:t> round(pow(</a:t>
            </a:r>
            <a:r>
              <a:rPr b="1" lang="pt-BR" sz="900">
                <a:solidFill>
                  <a:srgbClr val="0000DD"/>
                </a:solidFill>
              </a:rPr>
              <a:t>1024</a:t>
            </a:r>
            <a:r>
              <a:rPr lang="pt-BR" sz="900">
                <a:solidFill>
                  <a:schemeClr val="dk1"/>
                </a:solidFill>
              </a:rPr>
              <a:t>, </a:t>
            </a:r>
            <a:r>
              <a:rPr lang="pt-BR" sz="900">
                <a:solidFill>
                  <a:srgbClr val="996633"/>
                </a:solidFill>
              </a:rPr>
              <a:t>$base</a:t>
            </a:r>
            <a:r>
              <a:rPr lang="pt-BR" sz="900">
                <a:solidFill>
                  <a:schemeClr val="dk1"/>
                </a:solidFill>
              </a:rPr>
              <a:t> </a:t>
            </a:r>
            <a:r>
              <a:rPr lang="pt-BR" sz="900">
                <a:solidFill>
                  <a:srgbClr val="333333"/>
                </a:solidFill>
              </a:rPr>
              <a:t>-</a:t>
            </a:r>
            <a:r>
              <a:rPr lang="pt-BR" sz="900">
                <a:solidFill>
                  <a:schemeClr val="dk1"/>
                </a:solidFill>
              </a:rPr>
              <a:t> floor(</a:t>
            </a:r>
            <a:r>
              <a:rPr lang="pt-BR" sz="900">
                <a:solidFill>
                  <a:srgbClr val="996633"/>
                </a:solidFill>
              </a:rPr>
              <a:t>$base</a:t>
            </a:r>
            <a:r>
              <a:rPr lang="pt-BR" sz="900">
                <a:solidFill>
                  <a:schemeClr val="dk1"/>
                </a:solidFill>
              </a:rPr>
              <a:t>)), </a:t>
            </a:r>
            <a:r>
              <a:rPr b="1" lang="pt-BR" sz="900">
                <a:solidFill>
                  <a:srgbClr val="0000DD"/>
                </a:solidFill>
              </a:rPr>
              <a:t>1</a:t>
            </a:r>
            <a:r>
              <a:rPr lang="pt-BR" sz="900">
                <a:solidFill>
                  <a:schemeClr val="dk1"/>
                </a:solidFill>
              </a:rPr>
              <a:t>) </a:t>
            </a:r>
            <a:r>
              <a:rPr lang="pt-BR" sz="900">
                <a:solidFill>
                  <a:srgbClr val="333333"/>
                </a:solidFill>
              </a:rPr>
              <a:t>.</a:t>
            </a:r>
            <a:r>
              <a:rPr lang="pt-BR" sz="900">
                <a:solidFill>
                  <a:schemeClr val="dk1"/>
                </a:solidFill>
              </a:rPr>
              <a:t> </a:t>
            </a:r>
            <a:r>
              <a:rPr lang="pt-BR" sz="900">
                <a:solidFill>
                  <a:srgbClr val="996633"/>
                </a:solidFill>
              </a:rPr>
              <a:t>$suffix</a:t>
            </a:r>
            <a:r>
              <a:rPr lang="pt-BR" sz="900">
                <a:solidFill>
                  <a:schemeClr val="dk1"/>
                </a:solidFill>
              </a:rPr>
              <a:t>[</a:t>
            </a:r>
            <a:r>
              <a:rPr lang="pt-BR" sz="900">
                <a:solidFill>
                  <a:srgbClr val="996633"/>
                </a:solidFill>
              </a:rPr>
              <a:t>$f_base</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a:t>
            </a:r>
            <a:endParaRPr sz="900">
              <a:solidFill>
                <a:schemeClr val="dk1"/>
              </a:solidFill>
            </a:endParaRPr>
          </a:p>
          <a:p>
            <a:pPr indent="0" lvl="0" marL="0" rtl="0" algn="l">
              <a:spcBef>
                <a:spcPts val="0"/>
              </a:spcBef>
              <a:spcAft>
                <a:spcPts val="0"/>
              </a:spcAft>
              <a:buNone/>
            </a:pPr>
            <a:r>
              <a:rPr b="1" lang="pt-BR" sz="900">
                <a:solidFill>
                  <a:srgbClr val="008800"/>
                </a:solidFill>
              </a:rPr>
              <a:t>function</a:t>
            </a:r>
            <a:r>
              <a:rPr lang="pt-BR" sz="900">
                <a:solidFill>
                  <a:schemeClr val="dk1"/>
                </a:solidFill>
              </a:rPr>
              <a:t> </a:t>
            </a:r>
            <a:r>
              <a:rPr b="1" lang="pt-BR" sz="900">
                <a:solidFill>
                  <a:srgbClr val="0066BB"/>
                </a:solidFill>
              </a:rPr>
              <a:t>testar</a:t>
            </a:r>
            <a:r>
              <a:rPr lang="pt-BR" sz="900">
                <a:solidFill>
                  <a:schemeClr val="dk1"/>
                </a:solidFill>
              </a:rPr>
              <a:t>(Inventario </a:t>
            </a:r>
            <a:r>
              <a:rPr lang="pt-BR" sz="900">
                <a:solidFill>
                  <a:srgbClr val="996633"/>
                </a:solidFill>
              </a:rPr>
              <a:t>$inventario</a:t>
            </a:r>
            <a:r>
              <a:rPr lang="pt-BR" sz="900">
                <a:solidFill>
                  <a:schemeClr val="dk1"/>
                </a:solidFill>
              </a:rPr>
              <a:t>, </a:t>
            </a:r>
            <a:r>
              <a:rPr lang="pt-BR" sz="900">
                <a:solidFill>
                  <a:srgbClr val="996633"/>
                </a:solidFill>
              </a:rPr>
              <a:t>$flyweight</a:t>
            </a:r>
            <a:r>
              <a:rPr lang="pt-BR" sz="900">
                <a:solidFill>
                  <a:schemeClr val="dk1"/>
                </a:solidFill>
              </a:rPr>
              <a:t> </a:t>
            </a:r>
            <a:r>
              <a:rPr lang="pt-BR" sz="900">
                <a:solidFill>
                  <a:srgbClr val="333333"/>
                </a:solidFill>
              </a:rPr>
              <a:t>=</a:t>
            </a:r>
            <a:r>
              <a:rPr lang="pt-BR" sz="900">
                <a:solidFill>
                  <a:schemeClr val="dk1"/>
                </a:solidFill>
              </a:rPr>
              <a:t> </a:t>
            </a:r>
            <a:r>
              <a:rPr b="1" lang="pt-BR" sz="900">
                <a:solidFill>
                  <a:srgbClr val="008800"/>
                </a:solidFill>
              </a:rPr>
              <a:t>true</a:t>
            </a:r>
            <a:r>
              <a:rPr lang="pt-BR" sz="900">
                <a:solidFill>
                  <a:schemeClr val="dk1"/>
                </a:solidFill>
              </a:rPr>
              <a:t>, </a:t>
            </a:r>
            <a:r>
              <a:rPr lang="pt-BR" sz="900">
                <a:solidFill>
                  <a:srgbClr val="996633"/>
                </a:solidFill>
              </a:rPr>
              <a:t>$total</a:t>
            </a:r>
            <a:r>
              <a:rPr lang="pt-BR" sz="900">
                <a:solidFill>
                  <a:schemeClr val="dk1"/>
                </a:solidFill>
              </a:rPr>
              <a:t> </a:t>
            </a:r>
            <a:r>
              <a:rPr lang="pt-BR" sz="900">
                <a:solidFill>
                  <a:srgbClr val="333333"/>
                </a:solidFill>
              </a:rPr>
              <a:t>=</a:t>
            </a:r>
            <a:r>
              <a:rPr lang="pt-BR" sz="900">
                <a:solidFill>
                  <a:schemeClr val="dk1"/>
                </a:solidFill>
              </a:rPr>
              <a:t> </a:t>
            </a:r>
            <a:r>
              <a:rPr b="1" lang="pt-BR" sz="900">
                <a:solidFill>
                  <a:srgbClr val="0000DD"/>
                </a:solidFill>
              </a:rPr>
              <a:t>10000</a:t>
            </a: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    </a:t>
            </a:r>
            <a:r>
              <a:rPr lang="pt-BR" sz="900">
                <a:solidFill>
                  <a:srgbClr val="996633"/>
                </a:solidFill>
              </a:rPr>
              <a:t>$produtosNome</a:t>
            </a:r>
            <a:r>
              <a:rPr lang="pt-BR" sz="900">
                <a:solidFill>
                  <a:schemeClr val="dk1"/>
                </a:solidFill>
              </a:rPr>
              <a:t> </a:t>
            </a:r>
            <a:r>
              <a:rPr lang="pt-BR" sz="900">
                <a:solidFill>
                  <a:srgbClr val="333333"/>
                </a:solidFill>
              </a:rPr>
              <a:t>=</a:t>
            </a:r>
            <a:r>
              <a:rPr lang="pt-BR" sz="900">
                <a:solidFill>
                  <a:schemeClr val="dk1"/>
                </a:solidFill>
              </a:rPr>
              <a:t> [</a:t>
            </a:r>
            <a:r>
              <a:rPr lang="pt-BR" sz="900">
                <a:solidFill>
                  <a:schemeClr val="dk1"/>
                </a:solidFill>
                <a:highlight>
                  <a:srgbClr val="FFF0F0"/>
                </a:highlight>
              </a:rPr>
              <a:t>"Notebook Gamer XPTO"</a:t>
            </a:r>
            <a:r>
              <a:rPr lang="pt-BR" sz="900">
                <a:solidFill>
                  <a:schemeClr val="dk1"/>
                </a:solidFill>
              </a:rPr>
              <a:t>, </a:t>
            </a:r>
            <a:r>
              <a:rPr lang="pt-BR" sz="900">
                <a:solidFill>
                  <a:schemeClr val="dk1"/>
                </a:solidFill>
                <a:highlight>
                  <a:srgbClr val="FFF0F0"/>
                </a:highlight>
              </a:rPr>
              <a:t>"Fone Bluetooth YY"</a:t>
            </a:r>
            <a:r>
              <a:rPr lang="pt-BR" sz="900">
                <a:solidFill>
                  <a:schemeClr val="dk1"/>
                </a:solidFill>
              </a:rPr>
              <a:t>, </a:t>
            </a:r>
            <a:r>
              <a:rPr lang="pt-BR" sz="900">
                <a:solidFill>
                  <a:schemeClr val="dk1"/>
                </a:solidFill>
                <a:highlight>
                  <a:srgbClr val="FFF0F0"/>
                </a:highlight>
              </a:rPr>
              <a:t>"Sega Dreamcast"</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foreach</a:t>
            </a:r>
            <a:r>
              <a:rPr lang="pt-BR" sz="900">
                <a:solidFill>
                  <a:schemeClr val="dk1"/>
                </a:solidFill>
              </a:rPr>
              <a:t> (</a:t>
            </a:r>
            <a:r>
              <a:rPr lang="pt-BR" sz="900">
                <a:solidFill>
                  <a:srgbClr val="007020"/>
                </a:solidFill>
              </a:rPr>
              <a:t>range</a:t>
            </a:r>
            <a:r>
              <a:rPr lang="pt-BR" sz="900">
                <a:solidFill>
                  <a:schemeClr val="dk1"/>
                </a:solidFill>
              </a:rPr>
              <a:t>(</a:t>
            </a:r>
            <a:r>
              <a:rPr b="1" lang="pt-BR" sz="900">
                <a:solidFill>
                  <a:srgbClr val="0000DD"/>
                </a:solidFill>
              </a:rPr>
              <a:t>0</a:t>
            </a:r>
            <a:r>
              <a:rPr lang="pt-BR" sz="900">
                <a:solidFill>
                  <a:schemeClr val="dk1"/>
                </a:solidFill>
              </a:rPr>
              <a:t>, </a:t>
            </a:r>
            <a:r>
              <a:rPr lang="pt-BR" sz="900">
                <a:solidFill>
                  <a:srgbClr val="996633"/>
                </a:solidFill>
              </a:rPr>
              <a:t>$total</a:t>
            </a:r>
            <a:r>
              <a:rPr lang="pt-BR" sz="900">
                <a:solidFill>
                  <a:schemeClr val="dk1"/>
                </a:solidFill>
              </a:rPr>
              <a:t>, </a:t>
            </a:r>
            <a:r>
              <a:rPr lang="pt-BR" sz="900">
                <a:solidFill>
                  <a:srgbClr val="007020"/>
                </a:solidFill>
              </a:rPr>
              <a:t>count</a:t>
            </a:r>
            <a:r>
              <a:rPr lang="pt-BR" sz="900">
                <a:solidFill>
                  <a:schemeClr val="dk1"/>
                </a:solidFill>
              </a:rPr>
              <a:t>(</a:t>
            </a:r>
            <a:r>
              <a:rPr lang="pt-BR" sz="900">
                <a:solidFill>
                  <a:srgbClr val="996633"/>
                </a:solidFill>
              </a:rPr>
              <a:t>$produtosNome</a:t>
            </a:r>
            <a:r>
              <a:rPr lang="pt-BR" sz="900">
                <a:solidFill>
                  <a:schemeClr val="dk1"/>
                </a:solidFill>
              </a:rPr>
              <a:t>)) </a:t>
            </a:r>
            <a:r>
              <a:rPr b="1" lang="pt-BR" sz="900">
                <a:solidFill>
                  <a:srgbClr val="008800"/>
                </a:solidFill>
              </a:rPr>
              <a:t>as</a:t>
            </a:r>
            <a:r>
              <a:rPr lang="pt-BR" sz="900">
                <a:solidFill>
                  <a:schemeClr val="dk1"/>
                </a:solidFill>
              </a:rPr>
              <a:t> </a:t>
            </a:r>
            <a:r>
              <a:rPr lang="pt-BR" sz="900">
                <a:solidFill>
                  <a:srgbClr val="996633"/>
                </a:solidFill>
              </a:rPr>
              <a:t>$x</a:t>
            </a: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foreach</a:t>
            </a:r>
            <a:r>
              <a:rPr lang="pt-BR" sz="900">
                <a:solidFill>
                  <a:schemeClr val="dk1"/>
                </a:solidFill>
              </a:rPr>
              <a:t> (</a:t>
            </a:r>
            <a:r>
              <a:rPr lang="pt-BR" sz="900">
                <a:solidFill>
                  <a:srgbClr val="996633"/>
                </a:solidFill>
              </a:rPr>
              <a:t>$produtosNome</a:t>
            </a:r>
            <a:r>
              <a:rPr lang="pt-BR" sz="900">
                <a:solidFill>
                  <a:schemeClr val="dk1"/>
                </a:solidFill>
              </a:rPr>
              <a:t> </a:t>
            </a:r>
            <a:r>
              <a:rPr b="1" lang="pt-BR" sz="900">
                <a:solidFill>
                  <a:srgbClr val="008800"/>
                </a:solidFill>
              </a:rPr>
              <a:t>as</a:t>
            </a:r>
            <a:r>
              <a:rPr lang="pt-BR" sz="900">
                <a:solidFill>
                  <a:schemeClr val="dk1"/>
                </a:solidFill>
              </a:rPr>
              <a:t> </a:t>
            </a:r>
            <a:r>
              <a:rPr lang="pt-BR" sz="900">
                <a:solidFill>
                  <a:srgbClr val="996633"/>
                </a:solidFill>
              </a:rPr>
              <a:t>$key</a:t>
            </a:r>
            <a:r>
              <a:rPr lang="pt-BR" sz="900">
                <a:solidFill>
                  <a:schemeClr val="dk1"/>
                </a:solidFill>
              </a:rPr>
              <a:t> </a:t>
            </a:r>
            <a:r>
              <a:rPr lang="pt-BR" sz="900">
                <a:solidFill>
                  <a:srgbClr val="333333"/>
                </a:solidFill>
              </a:rPr>
              <a:t>=&gt;</a:t>
            </a:r>
            <a:r>
              <a:rPr lang="pt-BR" sz="900">
                <a:solidFill>
                  <a:schemeClr val="dk1"/>
                </a:solidFill>
              </a:rPr>
              <a:t> </a:t>
            </a:r>
            <a:r>
              <a:rPr lang="pt-BR" sz="900">
                <a:solidFill>
                  <a:srgbClr val="996633"/>
                </a:solidFill>
              </a:rPr>
              <a:t>$nome</a:t>
            </a: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if</a:t>
            </a:r>
            <a:r>
              <a:rPr lang="pt-BR" sz="900">
                <a:solidFill>
                  <a:schemeClr val="dk1"/>
                </a:solidFill>
              </a:rPr>
              <a:t>(</a:t>
            </a:r>
            <a:r>
              <a:rPr lang="pt-BR" sz="900">
                <a:solidFill>
                  <a:srgbClr val="996633"/>
                </a:solidFill>
              </a:rPr>
              <a:t>$flyweight</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r>
              <a:rPr lang="pt-BR" sz="900">
                <a:solidFill>
                  <a:srgbClr val="996633"/>
                </a:solidFill>
              </a:rPr>
              <a:t>$inventario</a:t>
            </a:r>
            <a:r>
              <a:rPr lang="pt-BR" sz="900">
                <a:solidFill>
                  <a:srgbClr val="333333"/>
                </a:solidFill>
              </a:rPr>
              <a:t>-&gt;</a:t>
            </a:r>
            <a:r>
              <a:rPr lang="pt-BR" sz="900">
                <a:solidFill>
                  <a:srgbClr val="0000CC"/>
                </a:solidFill>
              </a:rPr>
              <a:t>executarPedido</a:t>
            </a:r>
            <a:r>
              <a:rPr lang="pt-BR" sz="900">
                <a:solidFill>
                  <a:schemeClr val="dk1"/>
                </a:solidFill>
              </a:rPr>
              <a:t>(</a:t>
            </a:r>
            <a:r>
              <a:rPr lang="pt-BR" sz="900">
                <a:solidFill>
                  <a:srgbClr val="996633"/>
                </a:solidFill>
              </a:rPr>
              <a:t>$nome</a:t>
            </a:r>
            <a:r>
              <a:rPr lang="pt-BR" sz="900">
                <a:solidFill>
                  <a:schemeClr val="dk1"/>
                </a:solidFill>
              </a:rPr>
              <a:t>, </a:t>
            </a:r>
            <a:r>
              <a:rPr lang="pt-BR" sz="900">
                <a:solidFill>
                  <a:srgbClr val="996633"/>
                </a:solidFill>
              </a:rPr>
              <a:t>$x</a:t>
            </a:r>
            <a:r>
              <a:rPr lang="pt-BR" sz="900">
                <a:solidFill>
                  <a:schemeClr val="dk1"/>
                </a:solidFill>
              </a:rPr>
              <a:t> </a:t>
            </a:r>
            <a:r>
              <a:rPr lang="pt-BR" sz="900">
                <a:solidFill>
                  <a:srgbClr val="333333"/>
                </a:solidFill>
              </a:rPr>
              <a:t>+</a:t>
            </a:r>
            <a:r>
              <a:rPr lang="pt-BR" sz="900">
                <a:solidFill>
                  <a:schemeClr val="dk1"/>
                </a:solidFill>
              </a:rPr>
              <a:t> </a:t>
            </a:r>
            <a:r>
              <a:rPr lang="pt-BR" sz="900">
                <a:solidFill>
                  <a:srgbClr val="996633"/>
                </a:solidFill>
              </a:rPr>
              <a:t>$key</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else</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r>
              <a:rPr lang="pt-BR" sz="900">
                <a:solidFill>
                  <a:srgbClr val="996633"/>
                </a:solidFill>
              </a:rPr>
              <a:t>$inventario</a:t>
            </a:r>
            <a:r>
              <a:rPr lang="pt-BR" sz="900">
                <a:solidFill>
                  <a:srgbClr val="333333"/>
                </a:solidFill>
              </a:rPr>
              <a:t>-&gt;</a:t>
            </a:r>
            <a:r>
              <a:rPr lang="pt-BR" sz="900">
                <a:solidFill>
                  <a:srgbClr val="0000CC"/>
                </a:solidFill>
              </a:rPr>
              <a:t>pedidos</a:t>
            </a:r>
            <a:r>
              <a:rPr lang="pt-BR" sz="900">
                <a:solidFill>
                  <a:schemeClr val="dk1"/>
                </a:solidFill>
              </a:rPr>
              <a:t>[] </a:t>
            </a:r>
            <a:r>
              <a:rPr lang="pt-BR" sz="900">
                <a:solidFill>
                  <a:srgbClr val="333333"/>
                </a:solidFill>
              </a:rPr>
              <a:t>=</a:t>
            </a:r>
            <a:r>
              <a:rPr lang="pt-BR" sz="900">
                <a:solidFill>
                  <a:schemeClr val="dk1"/>
                </a:solidFill>
              </a:rPr>
              <a:t> </a:t>
            </a:r>
            <a:r>
              <a:rPr b="1" lang="pt-BR" sz="900">
                <a:solidFill>
                  <a:srgbClr val="008800"/>
                </a:solidFill>
              </a:rPr>
              <a:t>new</a:t>
            </a:r>
            <a:r>
              <a:rPr lang="pt-BR" sz="900">
                <a:solidFill>
                  <a:schemeClr val="dk1"/>
                </a:solidFill>
              </a:rPr>
              <a:t> Pedido(</a:t>
            </a:r>
            <a:r>
              <a:rPr lang="pt-BR" sz="900">
                <a:solidFill>
                  <a:srgbClr val="996633"/>
                </a:solidFill>
              </a:rPr>
              <a:t>$x</a:t>
            </a:r>
            <a:r>
              <a:rPr lang="pt-BR" sz="900">
                <a:solidFill>
                  <a:schemeClr val="dk1"/>
                </a:solidFill>
              </a:rPr>
              <a:t> </a:t>
            </a:r>
            <a:r>
              <a:rPr lang="pt-BR" sz="900">
                <a:solidFill>
                  <a:srgbClr val="333333"/>
                </a:solidFill>
              </a:rPr>
              <a:t>+</a:t>
            </a:r>
            <a:r>
              <a:rPr lang="pt-BR" sz="900">
                <a:solidFill>
                  <a:schemeClr val="dk1"/>
                </a:solidFill>
              </a:rPr>
              <a:t> </a:t>
            </a:r>
            <a:r>
              <a:rPr lang="pt-BR" sz="900">
                <a:solidFill>
                  <a:srgbClr val="996633"/>
                </a:solidFill>
              </a:rPr>
              <a:t>$key</a:t>
            </a:r>
            <a:r>
              <a:rPr lang="pt-BR" sz="900">
                <a:solidFill>
                  <a:schemeClr val="dk1"/>
                </a:solidFill>
              </a:rPr>
              <a:t>, </a:t>
            </a:r>
            <a:r>
              <a:rPr b="1" lang="pt-BR" sz="900">
                <a:solidFill>
                  <a:srgbClr val="008800"/>
                </a:solidFill>
              </a:rPr>
              <a:t>new</a:t>
            </a:r>
            <a:r>
              <a:rPr lang="pt-BR" sz="900">
                <a:solidFill>
                  <a:schemeClr val="dk1"/>
                </a:solidFill>
              </a:rPr>
              <a:t> Produto(</a:t>
            </a:r>
            <a:r>
              <a:rPr lang="pt-BR" sz="900">
                <a:solidFill>
                  <a:srgbClr val="996633"/>
                </a:solidFill>
              </a:rPr>
              <a:t>$nome</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rgbClr val="996633"/>
                </a:solidFill>
              </a:rPr>
              <a:t>$inventario</a:t>
            </a:r>
            <a:r>
              <a:rPr lang="pt-BR" sz="900">
                <a:solidFill>
                  <a:schemeClr val="dk1"/>
                </a:solidFill>
              </a:rPr>
              <a:t> </a:t>
            </a:r>
            <a:r>
              <a:rPr lang="pt-BR" sz="900">
                <a:solidFill>
                  <a:srgbClr val="333333"/>
                </a:solidFill>
              </a:rPr>
              <a:t>=</a:t>
            </a:r>
            <a:r>
              <a:rPr lang="pt-BR" sz="900">
                <a:solidFill>
                  <a:schemeClr val="dk1"/>
                </a:solidFill>
              </a:rPr>
              <a:t> </a:t>
            </a:r>
            <a:r>
              <a:rPr b="1" lang="pt-BR" sz="900">
                <a:solidFill>
                  <a:srgbClr val="008800"/>
                </a:solidFill>
              </a:rPr>
              <a:t>new</a:t>
            </a:r>
            <a:r>
              <a:rPr lang="pt-BR" sz="900">
                <a:solidFill>
                  <a:schemeClr val="dk1"/>
                </a:solidFill>
              </a:rPr>
              <a:t> Inventario();</a:t>
            </a:r>
            <a:endParaRPr sz="900">
              <a:solidFill>
                <a:schemeClr val="dk1"/>
              </a:solidFill>
            </a:endParaRPr>
          </a:p>
          <a:p>
            <a:pPr indent="0" lvl="0" marL="0" rtl="0" algn="l">
              <a:spcBef>
                <a:spcPts val="0"/>
              </a:spcBef>
              <a:spcAft>
                <a:spcPts val="0"/>
              </a:spcAft>
              <a:buNone/>
            </a:pPr>
            <a:r>
              <a:rPr lang="pt-BR" sz="900">
                <a:solidFill>
                  <a:schemeClr val="dk1"/>
                </a:solidFill>
              </a:rPr>
              <a:t>testar(</a:t>
            </a:r>
            <a:r>
              <a:rPr lang="pt-BR" sz="900">
                <a:solidFill>
                  <a:srgbClr val="996633"/>
                </a:solidFill>
              </a:rPr>
              <a:t>$inventario</a:t>
            </a:r>
            <a:r>
              <a:rPr lang="pt-BR" sz="900">
                <a:solidFill>
                  <a:schemeClr val="dk1"/>
                </a:solidFill>
              </a:rPr>
              <a:t>);</a:t>
            </a:r>
            <a:endParaRPr sz="900">
              <a:solidFill>
                <a:schemeClr val="dk1"/>
              </a:solidFill>
            </a:endParaRPr>
          </a:p>
          <a:p>
            <a:pPr indent="0" lvl="0" marL="0" rtl="0" algn="l">
              <a:spcBef>
                <a:spcPts val="0"/>
              </a:spcBef>
              <a:spcAft>
                <a:spcPts val="0"/>
              </a:spcAft>
              <a:buNone/>
            </a:pPr>
            <a:r>
              <a:rPr b="1" lang="pt-BR" sz="900">
                <a:solidFill>
                  <a:srgbClr val="008800"/>
                </a:solidFill>
              </a:rPr>
              <a:t>echo</a:t>
            </a:r>
            <a:r>
              <a:rPr lang="pt-BR" sz="900">
                <a:solidFill>
                  <a:schemeClr val="dk1"/>
                </a:solidFill>
              </a:rPr>
              <a:t> </a:t>
            </a:r>
            <a:r>
              <a:rPr lang="pt-BR" sz="900">
                <a:solidFill>
                  <a:schemeClr val="dk1"/>
                </a:solidFill>
                <a:highlight>
                  <a:srgbClr val="FFF0F0"/>
                </a:highlight>
              </a:rPr>
              <a:t>"&lt;br&gt;"</a:t>
            </a:r>
            <a:r>
              <a:rPr lang="pt-BR" sz="900">
                <a:solidFill>
                  <a:schemeClr val="dk1"/>
                </a:solidFill>
              </a:rPr>
              <a:t> </a:t>
            </a:r>
            <a:r>
              <a:rPr lang="pt-BR" sz="900">
                <a:solidFill>
                  <a:srgbClr val="333333"/>
                </a:solidFill>
              </a:rPr>
              <a:t>.</a:t>
            </a:r>
            <a:r>
              <a:rPr lang="pt-BR" sz="900">
                <a:solidFill>
                  <a:schemeClr val="dk1"/>
                </a:solidFill>
              </a:rPr>
              <a:t> PHP_EOL;</a:t>
            </a:r>
            <a:endParaRPr sz="900">
              <a:solidFill>
                <a:schemeClr val="dk1"/>
              </a:solidFill>
            </a:endParaRPr>
          </a:p>
          <a:p>
            <a:pPr indent="0" lvl="0" marL="0" rtl="0" algn="l">
              <a:spcBef>
                <a:spcPts val="0"/>
              </a:spcBef>
              <a:spcAft>
                <a:spcPts val="0"/>
              </a:spcAft>
              <a:buNone/>
            </a:pPr>
            <a:r>
              <a:rPr b="1" lang="pt-BR" sz="900">
                <a:solidFill>
                  <a:srgbClr val="008800"/>
                </a:solidFill>
              </a:rPr>
              <a:t>echo</a:t>
            </a:r>
            <a:r>
              <a:rPr lang="pt-BR" sz="900">
                <a:solidFill>
                  <a:schemeClr val="dk1"/>
                </a:solidFill>
              </a:rPr>
              <a:t> </a:t>
            </a:r>
            <a:r>
              <a:rPr lang="pt-BR" sz="900">
                <a:solidFill>
                  <a:schemeClr val="dk1"/>
                </a:solidFill>
                <a:highlight>
                  <a:srgbClr val="FFF0F0"/>
                </a:highlight>
              </a:rPr>
              <a:t>"total : "</a:t>
            </a:r>
            <a:r>
              <a:rPr lang="pt-BR" sz="900">
                <a:solidFill>
                  <a:schemeClr val="dk1"/>
                </a:solidFill>
              </a:rPr>
              <a:t> </a:t>
            </a:r>
            <a:r>
              <a:rPr lang="pt-BR" sz="900">
                <a:solidFill>
                  <a:srgbClr val="333333"/>
                </a:solidFill>
              </a:rPr>
              <a:t>.</a:t>
            </a:r>
            <a:r>
              <a:rPr lang="pt-BR" sz="900">
                <a:solidFill>
                  <a:schemeClr val="dk1"/>
                </a:solidFill>
              </a:rPr>
              <a:t> formatBytes(</a:t>
            </a:r>
            <a:r>
              <a:rPr lang="pt-BR" sz="900">
                <a:solidFill>
                  <a:srgbClr val="007020"/>
                </a:solidFill>
              </a:rPr>
              <a:t>memory_get_usage</a:t>
            </a:r>
            <a:r>
              <a:rPr lang="pt-BR" sz="900">
                <a:solidFill>
                  <a:schemeClr val="dk1"/>
                </a:solidFill>
              </a:rPr>
              <a:t>());</a:t>
            </a:r>
            <a:endParaRPr sz="900">
              <a:solidFill>
                <a:schemeClr val="dk1"/>
              </a:solidFill>
            </a:endParaRPr>
          </a:p>
          <a:p>
            <a:pPr indent="0" lvl="0" marL="0" rtl="0" algn="l">
              <a:spcBef>
                <a:spcPts val="0"/>
              </a:spcBef>
              <a:spcAft>
                <a:spcPts val="0"/>
              </a:spcAft>
              <a:buNone/>
            </a:pPr>
            <a:r>
              <a:rPr b="1" lang="pt-BR" sz="900">
                <a:solidFill>
                  <a:srgbClr val="008800"/>
                </a:solidFill>
              </a:rPr>
              <a:t>echo</a:t>
            </a:r>
            <a:r>
              <a:rPr lang="pt-BR" sz="900">
                <a:solidFill>
                  <a:schemeClr val="dk1"/>
                </a:solidFill>
              </a:rPr>
              <a:t> </a:t>
            </a:r>
            <a:r>
              <a:rPr lang="pt-BR" sz="900">
                <a:solidFill>
                  <a:schemeClr val="dk1"/>
                </a:solidFill>
                <a:highlight>
                  <a:srgbClr val="FFF0F0"/>
                </a:highlight>
              </a:rPr>
              <a:t>"&lt;br&gt;"</a:t>
            </a:r>
            <a:r>
              <a:rPr lang="pt-BR" sz="900">
                <a:solidFill>
                  <a:schemeClr val="dk1"/>
                </a:solidFill>
              </a:rPr>
              <a:t> </a:t>
            </a:r>
            <a:r>
              <a:rPr lang="pt-BR" sz="900">
                <a:solidFill>
                  <a:srgbClr val="333333"/>
                </a:solidFill>
              </a:rPr>
              <a:t>.</a:t>
            </a:r>
            <a:r>
              <a:rPr lang="pt-BR" sz="900">
                <a:solidFill>
                  <a:schemeClr val="dk1"/>
                </a:solidFill>
              </a:rPr>
              <a:t> PHP_EOL;</a:t>
            </a:r>
            <a:endParaRPr sz="900">
              <a:solidFill>
                <a:schemeClr val="dk1"/>
              </a:solidFill>
            </a:endParaRPr>
          </a:p>
          <a:p>
            <a:pPr indent="0" lvl="0" marL="0" rtl="0" algn="l">
              <a:spcBef>
                <a:spcPts val="0"/>
              </a:spcBef>
              <a:spcAft>
                <a:spcPts val="0"/>
              </a:spcAft>
              <a:buNone/>
            </a:pPr>
            <a:r>
              <a:rPr lang="pt-BR" sz="900">
                <a:solidFill>
                  <a:srgbClr val="996633"/>
                </a:solidFill>
              </a:rPr>
              <a:t>$inventario</a:t>
            </a:r>
            <a:r>
              <a:rPr lang="pt-BR" sz="900">
                <a:solidFill>
                  <a:srgbClr val="333333"/>
                </a:solidFill>
              </a:rPr>
              <a:t>-&gt;</a:t>
            </a:r>
            <a:r>
              <a:rPr lang="pt-BR" sz="900">
                <a:solidFill>
                  <a:srgbClr val="0000CC"/>
                </a:solidFill>
              </a:rPr>
              <a:t>processar</a:t>
            </a:r>
            <a:r>
              <a:rPr lang="pt-BR" sz="900">
                <a:solidFill>
                  <a:schemeClr val="dk1"/>
                </a:solidFill>
              </a:rPr>
              <a:t>();</a:t>
            </a:r>
            <a:endParaRPr sz="900">
              <a:solidFill>
                <a:schemeClr val="dk1"/>
              </a:solidFill>
            </a:endParaRPr>
          </a:p>
          <a:p>
            <a:pPr indent="0" lvl="0" marL="0" rtl="0" algn="l">
              <a:lnSpc>
                <a:spcPct val="125000"/>
              </a:lnSpc>
              <a:spcBef>
                <a:spcPts val="0"/>
              </a:spcBef>
              <a:spcAft>
                <a:spcPts val="0"/>
              </a:spcAft>
              <a:buNone/>
            </a:pPr>
            <a:r>
              <a:rPr b="1" lang="pt-BR" sz="900">
                <a:solidFill>
                  <a:srgbClr val="008800"/>
                </a:solidFill>
              </a:rPr>
              <a:t>echo</a:t>
            </a:r>
            <a:r>
              <a:rPr lang="pt-BR" sz="900">
                <a:solidFill>
                  <a:schemeClr val="dk1"/>
                </a:solidFill>
              </a:rPr>
              <a:t> </a:t>
            </a:r>
            <a:r>
              <a:rPr lang="pt-BR" sz="900">
                <a:solidFill>
                  <a:srgbClr val="996633"/>
                </a:solidFill>
              </a:rPr>
              <a:t>$inventario</a:t>
            </a:r>
            <a:r>
              <a:rPr lang="pt-BR" sz="900">
                <a:solidFill>
                  <a:srgbClr val="333333"/>
                </a:solidFill>
              </a:rPr>
              <a:t>-&gt;</a:t>
            </a:r>
            <a:r>
              <a:rPr lang="pt-BR" sz="900">
                <a:solidFill>
                  <a:srgbClr val="0000CC"/>
                </a:solidFill>
              </a:rPr>
              <a:t>getTotalProdutos</a:t>
            </a:r>
            <a:r>
              <a:rPr lang="pt-BR" sz="900">
                <a:solidFill>
                  <a:schemeClr val="dk1"/>
                </a:solidFill>
              </a:rPr>
              <a:t>();</a:t>
            </a:r>
            <a:endParaRPr sz="900">
              <a:solidFill>
                <a:schemeClr val="dk1"/>
              </a:solidFill>
            </a:endParaRPr>
          </a:p>
        </p:txBody>
      </p:sp>
      <p:pic>
        <p:nvPicPr>
          <p:cNvPr id="4349" name="Google Shape;4349;p547"/>
          <p:cNvPicPr preferRelativeResize="0"/>
          <p:nvPr/>
        </p:nvPicPr>
        <p:blipFill>
          <a:blip r:embed="rId3">
            <a:alphaModFix/>
          </a:blip>
          <a:stretch>
            <a:fillRect/>
          </a:stretch>
        </p:blipFill>
        <p:spPr>
          <a:xfrm>
            <a:off x="5594125" y="1604525"/>
            <a:ext cx="3604800" cy="2735301"/>
          </a:xfrm>
          <a:prstGeom prst="rect">
            <a:avLst/>
          </a:prstGeom>
          <a:noFill/>
          <a:ln>
            <a:noFill/>
          </a:ln>
        </p:spPr>
      </p:pic>
    </p:spTree>
  </p:cSld>
  <p:clrMapOvr>
    <a:masterClrMapping/>
  </p:clrMapOvr>
</p:sld>
</file>

<file path=ppt/slides/slide5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3" name="Shape 4353"/>
        <p:cNvGrpSpPr/>
        <p:nvPr/>
      </p:nvGrpSpPr>
      <p:grpSpPr>
        <a:xfrm>
          <a:off x="0" y="0"/>
          <a:ext cx="0" cy="0"/>
          <a:chOff x="0" y="0"/>
          <a:chExt cx="0" cy="0"/>
        </a:xfrm>
      </p:grpSpPr>
      <p:sp>
        <p:nvSpPr>
          <p:cNvPr id="4354" name="Google Shape;4354;p54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Proxy</a:t>
            </a:r>
            <a:endParaRPr/>
          </a:p>
        </p:txBody>
      </p:sp>
      <p:sp>
        <p:nvSpPr>
          <p:cNvPr id="4355" name="Google Shape;4355;p548"/>
          <p:cNvSpPr txBox="1"/>
          <p:nvPr>
            <p:ph idx="1" type="body"/>
          </p:nvPr>
        </p:nvSpPr>
        <p:spPr>
          <a:xfrm>
            <a:off x="311700" y="1152475"/>
            <a:ext cx="4260300" cy="3416400"/>
          </a:xfrm>
          <a:prstGeom prst="rect">
            <a:avLst/>
          </a:prstGeom>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just">
              <a:spcBef>
                <a:spcPts val="0"/>
              </a:spcBef>
              <a:spcAft>
                <a:spcPts val="1600"/>
              </a:spcAft>
              <a:buNone/>
            </a:pPr>
            <a:r>
              <a:rPr lang="pt-BR"/>
              <a:t>O Proxy é pattern estrutural que visa permitir o fornecimento de um </a:t>
            </a:r>
            <a:r>
              <a:rPr i="1" lang="pt-BR"/>
              <a:t>placeholder </a:t>
            </a:r>
            <a:r>
              <a:rPr lang="pt-BR"/>
              <a:t>(substituto)</a:t>
            </a:r>
            <a:r>
              <a:rPr i="1" lang="pt-BR"/>
              <a:t> </a:t>
            </a:r>
            <a:r>
              <a:rPr lang="pt-BR"/>
              <a:t>para outro objeto. Um proxy controla o acesso ao objeto original, permitindo que algo seja feito antes ou depois do pedido chegar ao objeto original (SHVETS, 2019).</a:t>
            </a:r>
            <a:endParaRPr/>
          </a:p>
        </p:txBody>
      </p:sp>
      <p:pic>
        <p:nvPicPr>
          <p:cNvPr id="4356" name="Google Shape;4356;p548"/>
          <p:cNvPicPr preferRelativeResize="0"/>
          <p:nvPr/>
        </p:nvPicPr>
        <p:blipFill>
          <a:blip r:embed="rId3">
            <a:alphaModFix/>
          </a:blip>
          <a:stretch>
            <a:fillRect/>
          </a:stretch>
        </p:blipFill>
        <p:spPr>
          <a:xfrm>
            <a:off x="4812750" y="1152475"/>
            <a:ext cx="4019550" cy="3562350"/>
          </a:xfrm>
          <a:prstGeom prst="rect">
            <a:avLst/>
          </a:prstGeom>
          <a:noFill/>
          <a:ln>
            <a:noFill/>
          </a:ln>
        </p:spPr>
      </p:pic>
    </p:spTree>
  </p:cSld>
  <p:clrMapOvr>
    <a:masterClrMapping/>
  </p:clrMapOvr>
</p:sld>
</file>

<file path=ppt/slides/slide5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0" name="Shape 4360"/>
        <p:cNvGrpSpPr/>
        <p:nvPr/>
      </p:nvGrpSpPr>
      <p:grpSpPr>
        <a:xfrm>
          <a:off x="0" y="0"/>
          <a:ext cx="0" cy="0"/>
          <a:chOff x="0" y="0"/>
          <a:chExt cx="0" cy="0"/>
        </a:xfrm>
      </p:grpSpPr>
      <p:sp>
        <p:nvSpPr>
          <p:cNvPr id="4361" name="Google Shape;4361;p54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Tipos Principais de Proxy</a:t>
            </a:r>
            <a:endParaRPr/>
          </a:p>
        </p:txBody>
      </p:sp>
      <p:sp>
        <p:nvSpPr>
          <p:cNvPr id="4362" name="Google Shape;4362;p549"/>
          <p:cNvSpPr txBox="1"/>
          <p:nvPr>
            <p:ph idx="1" type="body"/>
          </p:nvPr>
        </p:nvSpPr>
        <p:spPr>
          <a:xfrm>
            <a:off x="311700" y="1152475"/>
            <a:ext cx="8520600" cy="3803400"/>
          </a:xfrm>
          <a:prstGeom prst="rect">
            <a:avLst/>
          </a:prstGeom>
          <a:ln cap="flat" cmpd="sng" w="9525">
            <a:solidFill>
              <a:srgbClr val="000000"/>
            </a:solidFill>
            <a:prstDash val="lgDash"/>
            <a:round/>
            <a:headEnd len="sm" w="sm" type="none"/>
            <a:tailEnd len="sm" w="sm" type="none"/>
          </a:ln>
        </p:spPr>
        <p:txBody>
          <a:bodyPr anchorCtr="0" anchor="t" bIns="91425" lIns="91425" spcFirstLastPara="1" rIns="91425" wrap="square" tIns="91425">
            <a:noAutofit/>
          </a:bodyPr>
          <a:lstStyle/>
          <a:p>
            <a:pPr indent="0" lvl="0" marL="0" rtl="0" algn="just">
              <a:spcBef>
                <a:spcPts val="0"/>
              </a:spcBef>
              <a:spcAft>
                <a:spcPts val="0"/>
              </a:spcAft>
              <a:buClr>
                <a:schemeClr val="dk1"/>
              </a:buClr>
              <a:buSzPts val="1100"/>
              <a:buFont typeface="Arial"/>
              <a:buNone/>
            </a:pPr>
            <a:r>
              <a:rPr lang="pt-BR" sz="1600"/>
              <a:t>Existem quatro variações principais no padrão de proxy:</a:t>
            </a:r>
            <a:endParaRPr sz="1600"/>
          </a:p>
          <a:p>
            <a:pPr indent="-330200" lvl="0" marL="457200" rtl="0" algn="just">
              <a:spcBef>
                <a:spcPts val="1600"/>
              </a:spcBef>
              <a:spcAft>
                <a:spcPts val="0"/>
              </a:spcAft>
              <a:buSzPts val="1600"/>
              <a:buChar char="●"/>
            </a:pPr>
            <a:r>
              <a:rPr b="1" lang="pt-BR" sz="1600"/>
              <a:t>Virtual</a:t>
            </a:r>
            <a:r>
              <a:rPr lang="pt-BR" sz="1600"/>
              <a:t>: cria objetos custosos sob demanda (l</a:t>
            </a:r>
            <a:r>
              <a:rPr i="1" lang="pt-BR" sz="1600"/>
              <a:t>azy load</a:t>
            </a:r>
            <a:r>
              <a:rPr lang="pt-BR" sz="1600"/>
              <a:t>);</a:t>
            </a:r>
            <a:endParaRPr sz="1600"/>
          </a:p>
          <a:p>
            <a:pPr indent="-330200" lvl="0" marL="457200" rtl="0" algn="just">
              <a:spcBef>
                <a:spcPts val="0"/>
              </a:spcBef>
              <a:spcAft>
                <a:spcPts val="0"/>
              </a:spcAft>
              <a:buSzPts val="1600"/>
              <a:buChar char="●"/>
            </a:pPr>
            <a:r>
              <a:rPr b="1" lang="pt-BR" sz="1600"/>
              <a:t>Proteção</a:t>
            </a:r>
            <a:r>
              <a:rPr lang="pt-BR" sz="1600"/>
              <a:t>: controla o acesso ao objeto original. Os proxies de proteção são úteis quando os objetos devem ter direitos de acesso diferenciados;</a:t>
            </a:r>
            <a:endParaRPr sz="1600"/>
          </a:p>
          <a:p>
            <a:pPr indent="-330200" lvl="0" marL="457200" rtl="0" algn="just">
              <a:spcBef>
                <a:spcPts val="0"/>
              </a:spcBef>
              <a:spcAft>
                <a:spcPts val="0"/>
              </a:spcAft>
              <a:buSzPts val="1600"/>
              <a:buChar char="●"/>
            </a:pPr>
            <a:r>
              <a:rPr b="1" lang="pt-BR" sz="1600"/>
              <a:t>Remoto</a:t>
            </a:r>
            <a:r>
              <a:rPr lang="pt-BR" sz="1600"/>
              <a:t>: fornece um representante local para um objeto localizado em outro endereço;</a:t>
            </a:r>
            <a:endParaRPr sz="1600"/>
          </a:p>
          <a:p>
            <a:pPr indent="-330200" lvl="0" marL="457200" rtl="0" algn="just">
              <a:spcBef>
                <a:spcPts val="0"/>
              </a:spcBef>
              <a:spcAft>
                <a:spcPts val="0"/>
              </a:spcAft>
              <a:buSzPts val="1600"/>
              <a:buChar char="●"/>
            </a:pPr>
            <a:r>
              <a:rPr b="1" lang="pt-BR" sz="1600"/>
              <a:t>Referência Inteligente</a:t>
            </a:r>
            <a:r>
              <a:rPr lang="pt-BR" sz="1600"/>
              <a:t>: é uma substituição de um ponteiro simples que executa ações quando um objeto é acessado. Os usos típicos incluem:</a:t>
            </a:r>
            <a:endParaRPr sz="1600"/>
          </a:p>
          <a:p>
            <a:pPr indent="-304800" lvl="1" marL="914400" rtl="0" algn="just">
              <a:spcBef>
                <a:spcPts val="0"/>
              </a:spcBef>
              <a:spcAft>
                <a:spcPts val="0"/>
              </a:spcAft>
              <a:buSzPts val="1200"/>
              <a:buChar char="○"/>
            </a:pPr>
            <a:r>
              <a:rPr lang="pt-BR" sz="1200"/>
              <a:t>contar o número de referências ao objeto real para que ele possa ser liberado automaticamente quando não há mais referências.</a:t>
            </a:r>
            <a:endParaRPr sz="1200"/>
          </a:p>
          <a:p>
            <a:pPr indent="-304800" lvl="1" marL="914400" rtl="0" algn="just">
              <a:spcBef>
                <a:spcPts val="0"/>
              </a:spcBef>
              <a:spcAft>
                <a:spcPts val="0"/>
              </a:spcAft>
              <a:buSzPts val="1200"/>
              <a:buChar char="○"/>
            </a:pPr>
            <a:r>
              <a:rPr lang="pt-BR" sz="1200"/>
              <a:t>carregar um objeto persistente na memória quando ele é referenciado pela primeira vez.</a:t>
            </a:r>
            <a:endParaRPr sz="1200"/>
          </a:p>
          <a:p>
            <a:pPr indent="-304800" lvl="1" marL="914400" rtl="0" algn="just">
              <a:spcBef>
                <a:spcPts val="0"/>
              </a:spcBef>
              <a:spcAft>
                <a:spcPts val="0"/>
              </a:spcAft>
              <a:buSzPts val="1200"/>
              <a:buChar char="○"/>
            </a:pPr>
            <a:r>
              <a:rPr lang="pt-BR" sz="1200"/>
              <a:t>verificar se o objeto real está bloqueado antes de ser acessado para garantir que nenhum outro objeto pode alterá-lo.</a:t>
            </a:r>
            <a:endParaRPr sz="1200"/>
          </a:p>
          <a:p>
            <a:pPr indent="0" lvl="0" marL="0" rtl="0" algn="just">
              <a:spcBef>
                <a:spcPts val="1600"/>
              </a:spcBef>
              <a:spcAft>
                <a:spcPts val="1600"/>
              </a:spcAft>
              <a:buNone/>
            </a:pPr>
            <a:r>
              <a:rPr lang="pt-BR" sz="1600"/>
              <a:t>(GAMMA et al, 1994) </a:t>
            </a:r>
            <a:r>
              <a:rPr lang="pt-BR" sz="1600"/>
              <a:t>(SHVETS, 2019).</a:t>
            </a:r>
            <a:endParaRPr sz="1600"/>
          </a:p>
        </p:txBody>
      </p:sp>
    </p:spTree>
  </p:cSld>
  <p:clrMapOvr>
    <a:masterClrMapping/>
  </p:clrMapOvr>
</p:sld>
</file>

<file path=ppt/slides/slide5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6" name="Shape 4366"/>
        <p:cNvGrpSpPr/>
        <p:nvPr/>
      </p:nvGrpSpPr>
      <p:grpSpPr>
        <a:xfrm>
          <a:off x="0" y="0"/>
          <a:ext cx="0" cy="0"/>
          <a:chOff x="0" y="0"/>
          <a:chExt cx="0" cy="0"/>
        </a:xfrm>
      </p:grpSpPr>
      <p:sp>
        <p:nvSpPr>
          <p:cNvPr id="4367" name="Google Shape;4367;p55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Proxy (conceitual - parte 1)</a:t>
            </a:r>
            <a:endParaRPr/>
          </a:p>
        </p:txBody>
      </p:sp>
      <p:sp>
        <p:nvSpPr>
          <p:cNvPr id="4368" name="Google Shape;4368;p550"/>
          <p:cNvSpPr txBox="1"/>
          <p:nvPr/>
        </p:nvSpPr>
        <p:spPr>
          <a:xfrm>
            <a:off x="413475" y="1190075"/>
            <a:ext cx="5082900" cy="37962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pt-BR" sz="900">
                <a:solidFill>
                  <a:srgbClr val="557799"/>
                </a:solidFill>
              </a:rPr>
              <a:t>&lt;?php</a:t>
            </a:r>
            <a:endParaRPr sz="900">
              <a:solidFill>
                <a:schemeClr val="dk1"/>
              </a:solidFill>
            </a:endParaRPr>
          </a:p>
          <a:p>
            <a:pPr indent="0" lvl="0" marL="0" rtl="0" algn="l">
              <a:spcBef>
                <a:spcPts val="0"/>
              </a:spcBef>
              <a:spcAft>
                <a:spcPts val="0"/>
              </a:spcAft>
              <a:buNone/>
            </a:pPr>
            <a:r>
              <a:t/>
            </a:r>
            <a:endParaRPr sz="900">
              <a:solidFill>
                <a:schemeClr val="dk1"/>
              </a:solidFill>
            </a:endParaRPr>
          </a:p>
          <a:p>
            <a:pPr indent="0" lvl="0" marL="0" rtl="0" algn="l">
              <a:spcBef>
                <a:spcPts val="0"/>
              </a:spcBef>
              <a:spcAft>
                <a:spcPts val="0"/>
              </a:spcAft>
              <a:buNone/>
            </a:pPr>
            <a:r>
              <a:rPr b="1" lang="pt-BR" sz="900">
                <a:solidFill>
                  <a:srgbClr val="008800"/>
                </a:solidFill>
              </a:rPr>
              <a:t>interface</a:t>
            </a:r>
            <a:r>
              <a:rPr lang="pt-BR" sz="900">
                <a:solidFill>
                  <a:schemeClr val="dk1"/>
                </a:solidFill>
              </a:rPr>
              <a:t> ProdutoOuServico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public</a:t>
            </a:r>
            <a:r>
              <a:rPr lang="pt-BR" sz="900">
                <a:solidFill>
                  <a:schemeClr val="dk1"/>
                </a:solidFill>
              </a:rPr>
              <a:t> </a:t>
            </a:r>
            <a:r>
              <a:rPr b="1" lang="pt-BR" sz="900">
                <a:solidFill>
                  <a:srgbClr val="008800"/>
                </a:solidFill>
              </a:rPr>
              <a:t>function</a:t>
            </a:r>
            <a:r>
              <a:rPr lang="pt-BR" sz="900">
                <a:solidFill>
                  <a:schemeClr val="dk1"/>
                </a:solidFill>
              </a:rPr>
              <a:t> </a:t>
            </a:r>
            <a:r>
              <a:rPr b="1" lang="pt-BR" sz="900">
                <a:solidFill>
                  <a:srgbClr val="0066BB"/>
                </a:solidFill>
              </a:rPr>
              <a:t>fazAlgo</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a:t>
            </a:r>
            <a:endParaRPr sz="900">
              <a:solidFill>
                <a:schemeClr val="dk1"/>
              </a:solidFill>
            </a:endParaRPr>
          </a:p>
          <a:p>
            <a:pPr indent="0" lvl="0" marL="0" rtl="0" algn="l">
              <a:spcBef>
                <a:spcPts val="0"/>
              </a:spcBef>
              <a:spcAft>
                <a:spcPts val="0"/>
              </a:spcAft>
              <a:buNone/>
            </a:pPr>
            <a:r>
              <a:t/>
            </a:r>
            <a:endParaRPr sz="900">
              <a:solidFill>
                <a:schemeClr val="dk1"/>
              </a:solidFill>
            </a:endParaRPr>
          </a:p>
          <a:p>
            <a:pPr indent="0" lvl="0" marL="0" rtl="0" algn="l">
              <a:spcBef>
                <a:spcPts val="0"/>
              </a:spcBef>
              <a:spcAft>
                <a:spcPts val="0"/>
              </a:spcAft>
              <a:buNone/>
            </a:pPr>
            <a:r>
              <a:rPr b="1" lang="pt-BR" sz="900">
                <a:solidFill>
                  <a:srgbClr val="008800"/>
                </a:solidFill>
              </a:rPr>
              <a:t>class</a:t>
            </a:r>
            <a:r>
              <a:rPr lang="pt-BR" sz="900">
                <a:solidFill>
                  <a:schemeClr val="dk1"/>
                </a:solidFill>
              </a:rPr>
              <a:t> </a:t>
            </a:r>
            <a:r>
              <a:rPr b="1" lang="pt-BR" sz="900">
                <a:solidFill>
                  <a:srgbClr val="BB0066"/>
                </a:solidFill>
              </a:rPr>
              <a:t>Usuario</a:t>
            </a: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public</a:t>
            </a:r>
            <a:r>
              <a:rPr lang="pt-BR" sz="900">
                <a:solidFill>
                  <a:schemeClr val="dk1"/>
                </a:solidFill>
              </a:rPr>
              <a:t> int </a:t>
            </a:r>
            <a:r>
              <a:rPr lang="pt-BR" sz="900">
                <a:solidFill>
                  <a:srgbClr val="996633"/>
                </a:solidFill>
              </a:rPr>
              <a:t>$nivelPermissao</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public</a:t>
            </a:r>
            <a:r>
              <a:rPr lang="pt-BR" sz="900">
                <a:solidFill>
                  <a:schemeClr val="dk1"/>
                </a:solidFill>
              </a:rPr>
              <a:t> </a:t>
            </a:r>
            <a:r>
              <a:rPr b="1" lang="pt-BR" sz="900">
                <a:solidFill>
                  <a:srgbClr val="008800"/>
                </a:solidFill>
              </a:rPr>
              <a:t>function</a:t>
            </a:r>
            <a:r>
              <a:rPr lang="pt-BR" sz="900">
                <a:solidFill>
                  <a:schemeClr val="dk1"/>
                </a:solidFill>
              </a:rPr>
              <a:t> </a:t>
            </a:r>
            <a:r>
              <a:rPr b="1" lang="pt-BR" sz="900">
                <a:solidFill>
                  <a:srgbClr val="0066BB"/>
                </a:solidFill>
              </a:rPr>
              <a:t>__construct</a:t>
            </a:r>
            <a:r>
              <a:rPr lang="pt-BR" sz="900">
                <a:solidFill>
                  <a:schemeClr val="dk1"/>
                </a:solidFill>
              </a:rPr>
              <a:t>(int </a:t>
            </a:r>
            <a:r>
              <a:rPr lang="pt-BR" sz="900">
                <a:solidFill>
                  <a:srgbClr val="996633"/>
                </a:solidFill>
              </a:rPr>
              <a:t>$nivelPermissao</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r>
              <a:rPr lang="pt-BR" sz="900">
                <a:solidFill>
                  <a:srgbClr val="996633"/>
                </a:solidFill>
              </a:rPr>
              <a:t>$this</a:t>
            </a:r>
            <a:r>
              <a:rPr lang="pt-BR" sz="900">
                <a:solidFill>
                  <a:srgbClr val="333333"/>
                </a:solidFill>
              </a:rPr>
              <a:t>-&gt;</a:t>
            </a:r>
            <a:r>
              <a:rPr lang="pt-BR" sz="900">
                <a:solidFill>
                  <a:srgbClr val="0000CC"/>
                </a:solidFill>
              </a:rPr>
              <a:t>nivelPermissao</a:t>
            </a:r>
            <a:r>
              <a:rPr lang="pt-BR" sz="900">
                <a:solidFill>
                  <a:schemeClr val="dk1"/>
                </a:solidFill>
              </a:rPr>
              <a:t> </a:t>
            </a:r>
            <a:r>
              <a:rPr lang="pt-BR" sz="900">
                <a:solidFill>
                  <a:srgbClr val="333333"/>
                </a:solidFill>
              </a:rPr>
              <a:t>=</a:t>
            </a:r>
            <a:r>
              <a:rPr lang="pt-BR" sz="900">
                <a:solidFill>
                  <a:schemeClr val="dk1"/>
                </a:solidFill>
              </a:rPr>
              <a:t> </a:t>
            </a:r>
            <a:r>
              <a:rPr lang="pt-BR" sz="900">
                <a:solidFill>
                  <a:srgbClr val="996633"/>
                </a:solidFill>
              </a:rPr>
              <a:t>$nivelPermissao</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a:t>
            </a:r>
            <a:endParaRPr sz="900">
              <a:solidFill>
                <a:schemeClr val="dk1"/>
              </a:solidFill>
            </a:endParaRPr>
          </a:p>
          <a:p>
            <a:pPr indent="0" lvl="0" marL="0" rtl="0" algn="l">
              <a:spcBef>
                <a:spcPts val="0"/>
              </a:spcBef>
              <a:spcAft>
                <a:spcPts val="0"/>
              </a:spcAft>
              <a:buNone/>
            </a:pPr>
            <a:r>
              <a:t/>
            </a:r>
            <a:endParaRPr sz="900">
              <a:solidFill>
                <a:schemeClr val="dk1"/>
              </a:solidFill>
            </a:endParaRPr>
          </a:p>
          <a:p>
            <a:pPr indent="0" lvl="0" marL="0" rtl="0" algn="l">
              <a:spcBef>
                <a:spcPts val="0"/>
              </a:spcBef>
              <a:spcAft>
                <a:spcPts val="0"/>
              </a:spcAft>
              <a:buNone/>
            </a:pPr>
            <a:r>
              <a:rPr b="1" lang="pt-BR" sz="900">
                <a:solidFill>
                  <a:srgbClr val="008800"/>
                </a:solidFill>
              </a:rPr>
              <a:t>class</a:t>
            </a:r>
            <a:r>
              <a:rPr lang="pt-BR" sz="900">
                <a:solidFill>
                  <a:schemeClr val="dk1"/>
                </a:solidFill>
              </a:rPr>
              <a:t> </a:t>
            </a:r>
            <a:r>
              <a:rPr b="1" lang="pt-BR" sz="900">
                <a:solidFill>
                  <a:srgbClr val="BB0066"/>
                </a:solidFill>
              </a:rPr>
              <a:t>ServicoReal</a:t>
            </a:r>
            <a:r>
              <a:rPr lang="pt-BR" sz="900">
                <a:solidFill>
                  <a:schemeClr val="dk1"/>
                </a:solidFill>
              </a:rPr>
              <a:t> </a:t>
            </a:r>
            <a:r>
              <a:rPr b="1" lang="pt-BR" sz="900">
                <a:solidFill>
                  <a:srgbClr val="008800"/>
                </a:solidFill>
              </a:rPr>
              <a:t>implements</a:t>
            </a:r>
            <a:r>
              <a:rPr lang="pt-BR" sz="900">
                <a:solidFill>
                  <a:schemeClr val="dk1"/>
                </a:solidFill>
              </a:rPr>
              <a:t> ProdutoOuServico {</a:t>
            </a:r>
            <a:endParaRPr sz="900">
              <a:solidFill>
                <a:schemeClr val="dk1"/>
              </a:solidFill>
            </a:endParaRPr>
          </a:p>
          <a:p>
            <a:pPr indent="0" lvl="0" marL="0" rtl="0" algn="l">
              <a:spcBef>
                <a:spcPts val="0"/>
              </a:spcBef>
              <a:spcAft>
                <a:spcPts val="0"/>
              </a:spcAft>
              <a:buNone/>
            </a:pPr>
            <a:r>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private</a:t>
            </a:r>
            <a:r>
              <a:rPr lang="pt-BR" sz="900">
                <a:solidFill>
                  <a:schemeClr val="dk1"/>
                </a:solidFill>
              </a:rPr>
              <a:t> string </a:t>
            </a:r>
            <a:r>
              <a:rPr lang="pt-BR" sz="900">
                <a:solidFill>
                  <a:srgbClr val="996633"/>
                </a:solidFill>
              </a:rPr>
              <a:t>$nome</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public</a:t>
            </a:r>
            <a:r>
              <a:rPr lang="pt-BR" sz="900">
                <a:solidFill>
                  <a:schemeClr val="dk1"/>
                </a:solidFill>
              </a:rPr>
              <a:t> </a:t>
            </a:r>
            <a:r>
              <a:rPr b="1" lang="pt-BR" sz="900">
                <a:solidFill>
                  <a:srgbClr val="008800"/>
                </a:solidFill>
              </a:rPr>
              <a:t>function</a:t>
            </a:r>
            <a:r>
              <a:rPr lang="pt-BR" sz="900">
                <a:solidFill>
                  <a:schemeClr val="dk1"/>
                </a:solidFill>
              </a:rPr>
              <a:t> </a:t>
            </a:r>
            <a:r>
              <a:rPr b="1" lang="pt-BR" sz="900">
                <a:solidFill>
                  <a:srgbClr val="0066BB"/>
                </a:solidFill>
              </a:rPr>
              <a:t>__construct</a:t>
            </a:r>
            <a:r>
              <a:rPr lang="pt-BR" sz="900">
                <a:solidFill>
                  <a:schemeClr val="dk1"/>
                </a:solidFill>
              </a:rPr>
              <a:t>(string </a:t>
            </a:r>
            <a:r>
              <a:rPr lang="pt-BR" sz="900">
                <a:solidFill>
                  <a:srgbClr val="996633"/>
                </a:solidFill>
              </a:rPr>
              <a:t>$nome</a:t>
            </a: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        </a:t>
            </a:r>
            <a:r>
              <a:rPr lang="pt-BR" sz="900">
                <a:solidFill>
                  <a:srgbClr val="996633"/>
                </a:solidFill>
              </a:rPr>
              <a:t>$this</a:t>
            </a:r>
            <a:r>
              <a:rPr lang="pt-BR" sz="900">
                <a:solidFill>
                  <a:srgbClr val="333333"/>
                </a:solidFill>
              </a:rPr>
              <a:t>-&gt;</a:t>
            </a:r>
            <a:r>
              <a:rPr lang="pt-BR" sz="900">
                <a:solidFill>
                  <a:srgbClr val="0000CC"/>
                </a:solidFill>
              </a:rPr>
              <a:t>nome</a:t>
            </a:r>
            <a:r>
              <a:rPr lang="pt-BR" sz="900">
                <a:solidFill>
                  <a:schemeClr val="dk1"/>
                </a:solidFill>
              </a:rPr>
              <a:t> </a:t>
            </a:r>
            <a:r>
              <a:rPr lang="pt-BR" sz="900">
                <a:solidFill>
                  <a:srgbClr val="333333"/>
                </a:solidFill>
              </a:rPr>
              <a:t>=</a:t>
            </a:r>
            <a:r>
              <a:rPr lang="pt-BR" sz="900">
                <a:solidFill>
                  <a:schemeClr val="dk1"/>
                </a:solidFill>
              </a:rPr>
              <a:t> </a:t>
            </a:r>
            <a:r>
              <a:rPr lang="pt-BR" sz="900">
                <a:solidFill>
                  <a:srgbClr val="996633"/>
                </a:solidFill>
              </a:rPr>
              <a:t>$nome</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r>
              <a:rPr lang="pt-BR" sz="900">
                <a:solidFill>
                  <a:srgbClr val="996633"/>
                </a:solidFill>
              </a:rPr>
              <a:t>$this</a:t>
            </a:r>
            <a:r>
              <a:rPr lang="pt-BR" sz="900">
                <a:solidFill>
                  <a:srgbClr val="333333"/>
                </a:solidFill>
              </a:rPr>
              <a:t>-&gt;</a:t>
            </a:r>
            <a:r>
              <a:rPr lang="pt-BR" sz="900">
                <a:solidFill>
                  <a:srgbClr val="0000CC"/>
                </a:solidFill>
              </a:rPr>
              <a:t>operacaoLocal</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private</a:t>
            </a:r>
            <a:r>
              <a:rPr lang="pt-BR" sz="900">
                <a:solidFill>
                  <a:schemeClr val="dk1"/>
                </a:solidFill>
              </a:rPr>
              <a:t> </a:t>
            </a:r>
            <a:r>
              <a:rPr b="1" lang="pt-BR" sz="900">
                <a:solidFill>
                  <a:srgbClr val="008800"/>
                </a:solidFill>
              </a:rPr>
              <a:t>function</a:t>
            </a:r>
            <a:r>
              <a:rPr lang="pt-BR" sz="900">
                <a:solidFill>
                  <a:schemeClr val="dk1"/>
                </a:solidFill>
              </a:rPr>
              <a:t> </a:t>
            </a:r>
            <a:r>
              <a:rPr b="1" lang="pt-BR" sz="900">
                <a:solidFill>
                  <a:srgbClr val="0066BB"/>
                </a:solidFill>
              </a:rPr>
              <a:t>operacaoLocal</a:t>
            </a: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echo</a:t>
            </a:r>
            <a:r>
              <a:rPr lang="pt-BR" sz="900">
                <a:solidFill>
                  <a:schemeClr val="dk1"/>
                </a:solidFill>
              </a:rPr>
              <a:t> </a:t>
            </a:r>
            <a:r>
              <a:rPr lang="pt-BR" sz="900">
                <a:solidFill>
                  <a:schemeClr val="dk1"/>
                </a:solidFill>
                <a:highlight>
                  <a:srgbClr val="FFF0F0"/>
                </a:highlight>
              </a:rPr>
              <a:t>"carregando </a:t>
            </a:r>
            <a:r>
              <a:rPr lang="pt-BR" sz="900">
                <a:solidFill>
                  <a:schemeClr val="dk1"/>
                </a:solidFill>
                <a:highlight>
                  <a:srgbClr val="EEEEEE"/>
                </a:highlight>
              </a:rPr>
              <a:t>{</a:t>
            </a:r>
            <a:r>
              <a:rPr lang="pt-BR" sz="900">
                <a:solidFill>
                  <a:srgbClr val="996633"/>
                </a:solidFill>
              </a:rPr>
              <a:t>$this</a:t>
            </a:r>
            <a:r>
              <a:rPr lang="pt-BR" sz="900">
                <a:solidFill>
                  <a:srgbClr val="333333"/>
                </a:solidFill>
              </a:rPr>
              <a:t>-&gt;</a:t>
            </a:r>
            <a:r>
              <a:rPr lang="pt-BR" sz="900">
                <a:solidFill>
                  <a:srgbClr val="0000CC"/>
                </a:solidFill>
              </a:rPr>
              <a:t>nome</a:t>
            </a:r>
            <a:r>
              <a:rPr lang="pt-BR" sz="900">
                <a:solidFill>
                  <a:schemeClr val="dk1"/>
                </a:solidFill>
                <a:highlight>
                  <a:srgbClr val="EEEEEE"/>
                </a:highlight>
              </a:rPr>
              <a:t>}</a:t>
            </a:r>
            <a:r>
              <a:rPr lang="pt-BR" sz="900">
                <a:solidFill>
                  <a:schemeClr val="dk1"/>
                </a:solidFill>
                <a:highlight>
                  <a:srgbClr val="FFF0F0"/>
                </a:highlight>
              </a:rPr>
              <a:t> &lt;br/&gt;"</a:t>
            </a:r>
            <a:r>
              <a:rPr lang="pt-BR" sz="900">
                <a:solidFill>
                  <a:schemeClr val="dk1"/>
                </a:solidFill>
              </a:rPr>
              <a:t> </a:t>
            </a:r>
            <a:r>
              <a:rPr lang="pt-BR" sz="900">
                <a:solidFill>
                  <a:srgbClr val="333333"/>
                </a:solidFill>
              </a:rPr>
              <a:t>.</a:t>
            </a:r>
            <a:r>
              <a:rPr lang="pt-BR" sz="900">
                <a:solidFill>
                  <a:schemeClr val="dk1"/>
                </a:solidFill>
              </a:rPr>
              <a:t> \PHP_EOL;</a:t>
            </a:r>
            <a:endParaRPr sz="900">
              <a:solidFill>
                <a:schemeClr val="dk1"/>
              </a:solidFill>
            </a:endParaRPr>
          </a:p>
          <a:p>
            <a:pPr indent="0" lvl="0" marL="0" rtl="0" algn="l">
              <a:spcBef>
                <a:spcPts val="0"/>
              </a:spcBef>
              <a:spcAft>
                <a:spcPts val="0"/>
              </a:spcAft>
              <a:buNone/>
            </a:pP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public</a:t>
            </a:r>
            <a:r>
              <a:rPr lang="pt-BR" sz="900">
                <a:solidFill>
                  <a:schemeClr val="dk1"/>
                </a:solidFill>
              </a:rPr>
              <a:t> </a:t>
            </a:r>
            <a:r>
              <a:rPr b="1" lang="pt-BR" sz="900">
                <a:solidFill>
                  <a:srgbClr val="008800"/>
                </a:solidFill>
              </a:rPr>
              <a:t>function</a:t>
            </a:r>
            <a:r>
              <a:rPr lang="pt-BR" sz="900">
                <a:solidFill>
                  <a:schemeClr val="dk1"/>
                </a:solidFill>
              </a:rPr>
              <a:t> </a:t>
            </a:r>
            <a:r>
              <a:rPr b="1" lang="pt-BR" sz="900">
                <a:solidFill>
                  <a:srgbClr val="0066BB"/>
                </a:solidFill>
              </a:rPr>
              <a:t>fazAlgo</a:t>
            </a: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echo</a:t>
            </a:r>
            <a:r>
              <a:rPr lang="pt-BR" sz="900">
                <a:solidFill>
                  <a:schemeClr val="dk1"/>
                </a:solidFill>
              </a:rPr>
              <a:t> </a:t>
            </a:r>
            <a:r>
              <a:rPr lang="pt-BR" sz="900">
                <a:solidFill>
                  <a:schemeClr val="dk1"/>
                </a:solidFill>
                <a:highlight>
                  <a:srgbClr val="FFF0F0"/>
                </a:highlight>
              </a:rPr>
              <a:t>"executando </a:t>
            </a:r>
            <a:r>
              <a:rPr lang="pt-BR" sz="900">
                <a:solidFill>
                  <a:schemeClr val="dk1"/>
                </a:solidFill>
                <a:highlight>
                  <a:srgbClr val="EEEEEE"/>
                </a:highlight>
              </a:rPr>
              <a:t>{</a:t>
            </a:r>
            <a:r>
              <a:rPr lang="pt-BR" sz="900">
                <a:solidFill>
                  <a:srgbClr val="996633"/>
                </a:solidFill>
              </a:rPr>
              <a:t>$this</a:t>
            </a:r>
            <a:r>
              <a:rPr lang="pt-BR" sz="900">
                <a:solidFill>
                  <a:srgbClr val="333333"/>
                </a:solidFill>
              </a:rPr>
              <a:t>-&gt;</a:t>
            </a:r>
            <a:r>
              <a:rPr lang="pt-BR" sz="900">
                <a:solidFill>
                  <a:srgbClr val="0000CC"/>
                </a:solidFill>
              </a:rPr>
              <a:t>nome</a:t>
            </a:r>
            <a:r>
              <a:rPr lang="pt-BR" sz="900">
                <a:solidFill>
                  <a:schemeClr val="dk1"/>
                </a:solidFill>
                <a:highlight>
                  <a:srgbClr val="EEEEEE"/>
                </a:highlight>
              </a:rPr>
              <a:t>}</a:t>
            </a:r>
            <a:r>
              <a:rPr lang="pt-BR" sz="900">
                <a:solidFill>
                  <a:schemeClr val="dk1"/>
                </a:solidFill>
                <a:highlight>
                  <a:srgbClr val="FFF0F0"/>
                </a:highlight>
              </a:rPr>
              <a:t> &lt;br/&gt;"</a:t>
            </a:r>
            <a:r>
              <a:rPr lang="pt-BR" sz="900">
                <a:solidFill>
                  <a:schemeClr val="dk1"/>
                </a:solidFill>
              </a:rPr>
              <a:t> </a:t>
            </a:r>
            <a:r>
              <a:rPr lang="pt-BR" sz="900">
                <a:solidFill>
                  <a:srgbClr val="333333"/>
                </a:solidFill>
              </a:rPr>
              <a:t>.</a:t>
            </a:r>
            <a:r>
              <a:rPr lang="pt-BR" sz="900">
                <a:solidFill>
                  <a:schemeClr val="dk1"/>
                </a:solidFill>
              </a:rPr>
              <a:t> \PHP_EOL;</a:t>
            </a:r>
            <a:endParaRPr sz="900">
              <a:solidFill>
                <a:schemeClr val="dk1"/>
              </a:solidFill>
            </a:endParaRPr>
          </a:p>
          <a:p>
            <a:pPr indent="0" lvl="0" marL="0" rtl="0" algn="l">
              <a:spcBef>
                <a:spcPts val="0"/>
              </a:spcBef>
              <a:spcAft>
                <a:spcPts val="0"/>
              </a:spcAft>
              <a:buNone/>
            </a:pP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a:t>
            </a:r>
            <a:endParaRPr sz="900">
              <a:solidFill>
                <a:schemeClr val="dk1"/>
              </a:solidFill>
            </a:endParaRPr>
          </a:p>
          <a:p>
            <a:pPr indent="0" lvl="0" marL="0" rtl="0" algn="l">
              <a:spcBef>
                <a:spcPts val="0"/>
              </a:spcBef>
              <a:spcAft>
                <a:spcPts val="0"/>
              </a:spcAft>
              <a:buNone/>
            </a:pPr>
            <a:r>
              <a:t/>
            </a:r>
            <a:endParaRPr sz="900">
              <a:solidFill>
                <a:schemeClr val="dk1"/>
              </a:solidFill>
            </a:endParaRPr>
          </a:p>
          <a:p>
            <a:pPr indent="0" lvl="0" marL="0" rtl="0" algn="l">
              <a:lnSpc>
                <a:spcPct val="125000"/>
              </a:lnSpc>
              <a:spcBef>
                <a:spcPts val="0"/>
              </a:spcBef>
              <a:spcAft>
                <a:spcPts val="0"/>
              </a:spcAft>
              <a:buNone/>
            </a:pPr>
            <a:r>
              <a:t/>
            </a:r>
            <a:endParaRPr sz="900">
              <a:solidFill>
                <a:schemeClr val="dk1"/>
              </a:solidFill>
            </a:endParaRPr>
          </a:p>
        </p:txBody>
      </p:sp>
      <p:pic>
        <p:nvPicPr>
          <p:cNvPr id="4369" name="Google Shape;4369;p550"/>
          <p:cNvPicPr preferRelativeResize="0"/>
          <p:nvPr/>
        </p:nvPicPr>
        <p:blipFill>
          <a:blip r:embed="rId3">
            <a:alphaModFix/>
          </a:blip>
          <a:stretch>
            <a:fillRect/>
          </a:stretch>
        </p:blipFill>
        <p:spPr>
          <a:xfrm>
            <a:off x="5658650" y="1636175"/>
            <a:ext cx="3342826" cy="1871141"/>
          </a:xfrm>
          <a:prstGeom prst="rect">
            <a:avLst/>
          </a:prstGeom>
          <a:noFill/>
          <a:ln>
            <a:noFill/>
          </a:ln>
        </p:spPr>
      </p:pic>
    </p:spTree>
  </p:cSld>
  <p:clrMapOvr>
    <a:masterClrMapping/>
  </p:clrMapOvr>
</p:sld>
</file>

<file path=ppt/slides/slide5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3" name="Shape 4373"/>
        <p:cNvGrpSpPr/>
        <p:nvPr/>
      </p:nvGrpSpPr>
      <p:grpSpPr>
        <a:xfrm>
          <a:off x="0" y="0"/>
          <a:ext cx="0" cy="0"/>
          <a:chOff x="0" y="0"/>
          <a:chExt cx="0" cy="0"/>
        </a:xfrm>
      </p:grpSpPr>
      <p:sp>
        <p:nvSpPr>
          <p:cNvPr id="4374" name="Google Shape;4374;p55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Proxy (conceitual - parte 2)</a:t>
            </a:r>
            <a:endParaRPr/>
          </a:p>
        </p:txBody>
      </p:sp>
      <p:sp>
        <p:nvSpPr>
          <p:cNvPr id="4375" name="Google Shape;4375;p551"/>
          <p:cNvSpPr txBox="1"/>
          <p:nvPr/>
        </p:nvSpPr>
        <p:spPr>
          <a:xfrm>
            <a:off x="373175" y="1079125"/>
            <a:ext cx="4730100" cy="39876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pt-BR" sz="900">
                <a:solidFill>
                  <a:srgbClr val="008800"/>
                </a:solidFill>
              </a:rPr>
              <a:t>class</a:t>
            </a:r>
            <a:r>
              <a:rPr lang="pt-BR" sz="900">
                <a:solidFill>
                  <a:schemeClr val="dk1"/>
                </a:solidFill>
              </a:rPr>
              <a:t> </a:t>
            </a:r>
            <a:r>
              <a:rPr b="1" lang="pt-BR" sz="900">
                <a:solidFill>
                  <a:srgbClr val="BB0066"/>
                </a:solidFill>
              </a:rPr>
              <a:t>ProxyVirtual</a:t>
            </a:r>
            <a:r>
              <a:rPr lang="pt-BR" sz="900">
                <a:solidFill>
                  <a:schemeClr val="dk1"/>
                </a:solidFill>
              </a:rPr>
              <a:t> </a:t>
            </a:r>
            <a:r>
              <a:rPr b="1" lang="pt-BR" sz="900">
                <a:solidFill>
                  <a:srgbClr val="008800"/>
                </a:solidFill>
              </a:rPr>
              <a:t>implements</a:t>
            </a:r>
            <a:r>
              <a:rPr lang="pt-BR" sz="900">
                <a:solidFill>
                  <a:schemeClr val="dk1"/>
                </a:solidFill>
              </a:rPr>
              <a:t> ProdutoOuServico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private</a:t>
            </a:r>
            <a:r>
              <a:rPr lang="pt-BR" sz="900">
                <a:solidFill>
                  <a:schemeClr val="dk1"/>
                </a:solidFill>
              </a:rPr>
              <a:t> </a:t>
            </a:r>
            <a:r>
              <a:rPr lang="pt-BR" sz="900">
                <a:solidFill>
                  <a:srgbClr val="333333"/>
                </a:solidFill>
              </a:rPr>
              <a:t>?</a:t>
            </a:r>
            <a:r>
              <a:rPr lang="pt-BR" sz="900">
                <a:solidFill>
                  <a:schemeClr val="dk1"/>
                </a:solidFill>
              </a:rPr>
              <a:t>ProdutoOuServico </a:t>
            </a:r>
            <a:r>
              <a:rPr lang="pt-BR" sz="900">
                <a:solidFill>
                  <a:srgbClr val="996633"/>
                </a:solidFill>
              </a:rPr>
              <a:t>$servico</a:t>
            </a:r>
            <a:r>
              <a:rPr lang="pt-BR" sz="900">
                <a:solidFill>
                  <a:schemeClr val="dk1"/>
                </a:solidFill>
              </a:rPr>
              <a:t> </a:t>
            </a:r>
            <a:r>
              <a:rPr lang="pt-BR" sz="900">
                <a:solidFill>
                  <a:srgbClr val="333333"/>
                </a:solidFill>
              </a:rPr>
              <a:t>=</a:t>
            </a:r>
            <a:r>
              <a:rPr lang="pt-BR" sz="900">
                <a:solidFill>
                  <a:schemeClr val="dk1"/>
                </a:solidFill>
              </a:rPr>
              <a:t> </a:t>
            </a:r>
            <a:r>
              <a:rPr b="1" lang="pt-BR" sz="900">
                <a:solidFill>
                  <a:srgbClr val="008800"/>
                </a:solidFill>
              </a:rPr>
              <a:t>null</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private</a:t>
            </a:r>
            <a:r>
              <a:rPr lang="pt-BR" sz="900">
                <a:solidFill>
                  <a:schemeClr val="dk1"/>
                </a:solidFill>
              </a:rPr>
              <a:t> string </a:t>
            </a:r>
            <a:r>
              <a:rPr lang="pt-BR" sz="900">
                <a:solidFill>
                  <a:srgbClr val="996633"/>
                </a:solidFill>
              </a:rPr>
              <a:t>$nome</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public</a:t>
            </a:r>
            <a:r>
              <a:rPr lang="pt-BR" sz="900">
                <a:solidFill>
                  <a:schemeClr val="dk1"/>
                </a:solidFill>
              </a:rPr>
              <a:t> </a:t>
            </a:r>
            <a:r>
              <a:rPr b="1" lang="pt-BR" sz="900">
                <a:solidFill>
                  <a:srgbClr val="008800"/>
                </a:solidFill>
              </a:rPr>
              <a:t>function</a:t>
            </a:r>
            <a:r>
              <a:rPr lang="pt-BR" sz="900">
                <a:solidFill>
                  <a:schemeClr val="dk1"/>
                </a:solidFill>
              </a:rPr>
              <a:t> </a:t>
            </a:r>
            <a:r>
              <a:rPr b="1" lang="pt-BR" sz="900">
                <a:solidFill>
                  <a:srgbClr val="0066BB"/>
                </a:solidFill>
              </a:rPr>
              <a:t>__construct</a:t>
            </a:r>
            <a:r>
              <a:rPr lang="pt-BR" sz="900">
                <a:solidFill>
                  <a:schemeClr val="dk1"/>
                </a:solidFill>
              </a:rPr>
              <a:t>(string </a:t>
            </a:r>
            <a:r>
              <a:rPr lang="pt-BR" sz="900">
                <a:solidFill>
                  <a:srgbClr val="996633"/>
                </a:solidFill>
              </a:rPr>
              <a:t>$nome</a:t>
            </a: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        </a:t>
            </a:r>
            <a:r>
              <a:rPr lang="pt-BR" sz="900">
                <a:solidFill>
                  <a:srgbClr val="996633"/>
                </a:solidFill>
              </a:rPr>
              <a:t>$this</a:t>
            </a:r>
            <a:r>
              <a:rPr lang="pt-BR" sz="900">
                <a:solidFill>
                  <a:srgbClr val="333333"/>
                </a:solidFill>
              </a:rPr>
              <a:t>-&gt;</a:t>
            </a:r>
            <a:r>
              <a:rPr lang="pt-BR" sz="900">
                <a:solidFill>
                  <a:srgbClr val="0000CC"/>
                </a:solidFill>
              </a:rPr>
              <a:t>nome</a:t>
            </a:r>
            <a:r>
              <a:rPr lang="pt-BR" sz="900">
                <a:solidFill>
                  <a:schemeClr val="dk1"/>
                </a:solidFill>
              </a:rPr>
              <a:t> </a:t>
            </a:r>
            <a:r>
              <a:rPr lang="pt-BR" sz="900">
                <a:solidFill>
                  <a:srgbClr val="333333"/>
                </a:solidFill>
              </a:rPr>
              <a:t>=</a:t>
            </a:r>
            <a:r>
              <a:rPr lang="pt-BR" sz="900">
                <a:solidFill>
                  <a:schemeClr val="dk1"/>
                </a:solidFill>
              </a:rPr>
              <a:t> </a:t>
            </a:r>
            <a:r>
              <a:rPr lang="pt-BR" sz="900">
                <a:solidFill>
                  <a:srgbClr val="996633"/>
                </a:solidFill>
              </a:rPr>
              <a:t>$nome</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public</a:t>
            </a:r>
            <a:r>
              <a:rPr lang="pt-BR" sz="900">
                <a:solidFill>
                  <a:schemeClr val="dk1"/>
                </a:solidFill>
              </a:rPr>
              <a:t> </a:t>
            </a:r>
            <a:r>
              <a:rPr b="1" lang="pt-BR" sz="900">
                <a:solidFill>
                  <a:srgbClr val="008800"/>
                </a:solidFill>
              </a:rPr>
              <a:t>function</a:t>
            </a:r>
            <a:r>
              <a:rPr lang="pt-BR" sz="900">
                <a:solidFill>
                  <a:schemeClr val="dk1"/>
                </a:solidFill>
              </a:rPr>
              <a:t> </a:t>
            </a:r>
            <a:r>
              <a:rPr b="1" lang="pt-BR" sz="900">
                <a:solidFill>
                  <a:srgbClr val="0066BB"/>
                </a:solidFill>
              </a:rPr>
              <a:t>fazAlgo</a:t>
            </a:r>
            <a:r>
              <a:rPr lang="pt-BR" sz="900">
                <a:solidFill>
                  <a:schemeClr val="dk1"/>
                </a:solidFill>
              </a:rPr>
              <a:t>() { //lazy</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if</a:t>
            </a:r>
            <a:r>
              <a:rPr lang="pt-BR" sz="900">
                <a:solidFill>
                  <a:schemeClr val="dk1"/>
                </a:solidFill>
              </a:rPr>
              <a:t> (</a:t>
            </a:r>
            <a:r>
              <a:rPr lang="pt-BR" sz="900">
                <a:solidFill>
                  <a:srgbClr val="996633"/>
                </a:solidFill>
              </a:rPr>
              <a:t>$this</a:t>
            </a:r>
            <a:r>
              <a:rPr lang="pt-BR" sz="900">
                <a:solidFill>
                  <a:srgbClr val="333333"/>
                </a:solidFill>
              </a:rPr>
              <a:t>-&gt;</a:t>
            </a:r>
            <a:r>
              <a:rPr lang="pt-BR" sz="900">
                <a:solidFill>
                  <a:srgbClr val="0000CC"/>
                </a:solidFill>
              </a:rPr>
              <a:t>servico</a:t>
            </a:r>
            <a:r>
              <a:rPr lang="pt-BR" sz="900">
                <a:solidFill>
                  <a:schemeClr val="dk1"/>
                </a:solidFill>
              </a:rPr>
              <a:t> </a:t>
            </a:r>
            <a:r>
              <a:rPr lang="pt-BR" sz="900">
                <a:solidFill>
                  <a:srgbClr val="333333"/>
                </a:solidFill>
              </a:rPr>
              <a:t>===</a:t>
            </a:r>
            <a:r>
              <a:rPr lang="pt-BR" sz="900">
                <a:solidFill>
                  <a:schemeClr val="dk1"/>
                </a:solidFill>
              </a:rPr>
              <a:t> </a:t>
            </a:r>
            <a:r>
              <a:rPr b="1" lang="pt-BR" sz="900">
                <a:solidFill>
                  <a:srgbClr val="008800"/>
                </a:solidFill>
              </a:rPr>
              <a:t>null</a:t>
            </a: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            </a:t>
            </a:r>
            <a:r>
              <a:rPr lang="pt-BR" sz="900">
                <a:solidFill>
                  <a:srgbClr val="996633"/>
                </a:solidFill>
              </a:rPr>
              <a:t>$this</a:t>
            </a:r>
            <a:r>
              <a:rPr lang="pt-BR" sz="900">
                <a:solidFill>
                  <a:srgbClr val="333333"/>
                </a:solidFill>
              </a:rPr>
              <a:t>-&gt;</a:t>
            </a:r>
            <a:r>
              <a:rPr lang="pt-BR" sz="900">
                <a:solidFill>
                  <a:srgbClr val="0000CC"/>
                </a:solidFill>
              </a:rPr>
              <a:t>servico</a:t>
            </a:r>
            <a:r>
              <a:rPr lang="pt-BR" sz="900">
                <a:solidFill>
                  <a:schemeClr val="dk1"/>
                </a:solidFill>
              </a:rPr>
              <a:t> </a:t>
            </a:r>
            <a:r>
              <a:rPr lang="pt-BR" sz="900">
                <a:solidFill>
                  <a:srgbClr val="333333"/>
                </a:solidFill>
              </a:rPr>
              <a:t>=</a:t>
            </a:r>
            <a:r>
              <a:rPr lang="pt-BR" sz="900">
                <a:solidFill>
                  <a:schemeClr val="dk1"/>
                </a:solidFill>
              </a:rPr>
              <a:t> </a:t>
            </a:r>
            <a:r>
              <a:rPr b="1" lang="pt-BR" sz="900">
                <a:solidFill>
                  <a:srgbClr val="008800"/>
                </a:solidFill>
              </a:rPr>
              <a:t>new</a:t>
            </a:r>
            <a:r>
              <a:rPr lang="pt-BR" sz="900">
                <a:solidFill>
                  <a:schemeClr val="dk1"/>
                </a:solidFill>
              </a:rPr>
              <a:t> ServicoReal(</a:t>
            </a:r>
            <a:r>
              <a:rPr lang="pt-BR" sz="900">
                <a:solidFill>
                  <a:srgbClr val="996633"/>
                </a:solidFill>
              </a:rPr>
              <a:t>$this</a:t>
            </a:r>
            <a:r>
              <a:rPr lang="pt-BR" sz="900">
                <a:solidFill>
                  <a:srgbClr val="333333"/>
                </a:solidFill>
              </a:rPr>
              <a:t>-&gt;</a:t>
            </a:r>
            <a:r>
              <a:rPr lang="pt-BR" sz="900">
                <a:solidFill>
                  <a:srgbClr val="0000CC"/>
                </a:solidFill>
              </a:rPr>
              <a:t>nome</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        </a:t>
            </a:r>
            <a:r>
              <a:rPr lang="pt-BR" sz="900">
                <a:solidFill>
                  <a:srgbClr val="996633"/>
                </a:solidFill>
              </a:rPr>
              <a:t>$this</a:t>
            </a:r>
            <a:r>
              <a:rPr lang="pt-BR" sz="900">
                <a:solidFill>
                  <a:srgbClr val="333333"/>
                </a:solidFill>
              </a:rPr>
              <a:t>-&gt;</a:t>
            </a:r>
            <a:r>
              <a:rPr lang="pt-BR" sz="900">
                <a:solidFill>
                  <a:srgbClr val="0000CC"/>
                </a:solidFill>
              </a:rPr>
              <a:t>servico</a:t>
            </a:r>
            <a:r>
              <a:rPr lang="pt-BR" sz="900">
                <a:solidFill>
                  <a:srgbClr val="333333"/>
                </a:solidFill>
              </a:rPr>
              <a:t>-&gt;</a:t>
            </a:r>
            <a:r>
              <a:rPr lang="pt-BR" sz="900">
                <a:solidFill>
                  <a:srgbClr val="0000CC"/>
                </a:solidFill>
              </a:rPr>
              <a:t>fazAlgo</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a:t>
            </a:r>
            <a:endParaRPr sz="900">
              <a:solidFill>
                <a:schemeClr val="dk1"/>
              </a:solidFill>
            </a:endParaRPr>
          </a:p>
          <a:p>
            <a:pPr indent="0" lvl="0" marL="0" rtl="0" algn="l">
              <a:spcBef>
                <a:spcPts val="0"/>
              </a:spcBef>
              <a:spcAft>
                <a:spcPts val="0"/>
              </a:spcAft>
              <a:buNone/>
            </a:pPr>
            <a:r>
              <a:rPr b="1" lang="pt-BR" sz="900">
                <a:solidFill>
                  <a:srgbClr val="008800"/>
                </a:solidFill>
              </a:rPr>
              <a:t>class</a:t>
            </a:r>
            <a:r>
              <a:rPr lang="pt-BR" sz="900">
                <a:solidFill>
                  <a:schemeClr val="dk1"/>
                </a:solidFill>
              </a:rPr>
              <a:t> </a:t>
            </a:r>
            <a:r>
              <a:rPr b="1" lang="pt-BR" sz="900">
                <a:solidFill>
                  <a:srgbClr val="BB0066"/>
                </a:solidFill>
              </a:rPr>
              <a:t>ProxyProtecao</a:t>
            </a:r>
            <a:r>
              <a:rPr lang="pt-BR" sz="900">
                <a:solidFill>
                  <a:schemeClr val="dk1"/>
                </a:solidFill>
              </a:rPr>
              <a:t> </a:t>
            </a:r>
            <a:r>
              <a:rPr b="1" lang="pt-BR" sz="900">
                <a:solidFill>
                  <a:srgbClr val="008800"/>
                </a:solidFill>
              </a:rPr>
              <a:t>implements</a:t>
            </a:r>
            <a:r>
              <a:rPr lang="pt-BR" sz="900">
                <a:solidFill>
                  <a:schemeClr val="dk1"/>
                </a:solidFill>
              </a:rPr>
              <a:t> ProdutoOuServico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private</a:t>
            </a:r>
            <a:r>
              <a:rPr lang="pt-BR" sz="900">
                <a:solidFill>
                  <a:schemeClr val="dk1"/>
                </a:solidFill>
              </a:rPr>
              <a:t> ProdutoOuServico </a:t>
            </a:r>
            <a:r>
              <a:rPr lang="pt-BR" sz="900">
                <a:solidFill>
                  <a:srgbClr val="996633"/>
                </a:solidFill>
              </a:rPr>
              <a:t>$produto</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private</a:t>
            </a:r>
            <a:r>
              <a:rPr lang="pt-BR" sz="900">
                <a:solidFill>
                  <a:schemeClr val="dk1"/>
                </a:solidFill>
              </a:rPr>
              <a:t> Usuario </a:t>
            </a:r>
            <a:r>
              <a:rPr lang="pt-BR" sz="900">
                <a:solidFill>
                  <a:srgbClr val="996633"/>
                </a:solidFill>
              </a:rPr>
              <a:t>$produtoAssociado</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private</a:t>
            </a:r>
            <a:r>
              <a:rPr lang="pt-BR" sz="900">
                <a:solidFill>
                  <a:schemeClr val="dk1"/>
                </a:solidFill>
              </a:rPr>
              <a:t> </a:t>
            </a:r>
            <a:r>
              <a:rPr b="1" lang="pt-BR" sz="900">
                <a:solidFill>
                  <a:srgbClr val="008800"/>
                </a:solidFill>
              </a:rPr>
              <a:t>const</a:t>
            </a:r>
            <a:r>
              <a:rPr lang="pt-BR" sz="900">
                <a:solidFill>
                  <a:schemeClr val="dk1"/>
                </a:solidFill>
              </a:rPr>
              <a:t> </a:t>
            </a:r>
            <a:r>
              <a:rPr b="1" lang="pt-BR" sz="900">
                <a:solidFill>
                  <a:srgbClr val="003366"/>
                </a:solidFill>
              </a:rPr>
              <a:t>VALOR_MINIMO</a:t>
            </a:r>
            <a:r>
              <a:rPr lang="pt-BR" sz="900">
                <a:solidFill>
                  <a:schemeClr val="dk1"/>
                </a:solidFill>
              </a:rPr>
              <a:t> </a:t>
            </a:r>
            <a:r>
              <a:rPr lang="pt-BR" sz="900">
                <a:solidFill>
                  <a:srgbClr val="333333"/>
                </a:solidFill>
              </a:rPr>
              <a:t>=</a:t>
            </a:r>
            <a:r>
              <a:rPr lang="pt-BR" sz="900">
                <a:solidFill>
                  <a:schemeClr val="dk1"/>
                </a:solidFill>
              </a:rPr>
              <a:t> </a:t>
            </a:r>
            <a:r>
              <a:rPr b="1" lang="pt-BR" sz="900">
                <a:solidFill>
                  <a:srgbClr val="0000DD"/>
                </a:solidFill>
              </a:rPr>
              <a:t>10</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public</a:t>
            </a:r>
            <a:r>
              <a:rPr lang="pt-BR" sz="900">
                <a:solidFill>
                  <a:schemeClr val="dk1"/>
                </a:solidFill>
              </a:rPr>
              <a:t> </a:t>
            </a:r>
            <a:r>
              <a:rPr b="1" lang="pt-BR" sz="900">
                <a:solidFill>
                  <a:srgbClr val="008800"/>
                </a:solidFill>
              </a:rPr>
              <a:t>function</a:t>
            </a:r>
            <a:r>
              <a:rPr lang="pt-BR" sz="900">
                <a:solidFill>
                  <a:schemeClr val="dk1"/>
                </a:solidFill>
              </a:rPr>
              <a:t> </a:t>
            </a:r>
            <a:r>
              <a:rPr b="1" lang="pt-BR" sz="900">
                <a:solidFill>
                  <a:srgbClr val="0066BB"/>
                </a:solidFill>
              </a:rPr>
              <a:t>__construct</a:t>
            </a:r>
            <a:r>
              <a:rPr lang="pt-BR" sz="900">
                <a:solidFill>
                  <a:schemeClr val="dk1"/>
                </a:solidFill>
              </a:rPr>
              <a:t>(string </a:t>
            </a:r>
            <a:r>
              <a:rPr lang="pt-BR" sz="900">
                <a:solidFill>
                  <a:srgbClr val="996633"/>
                </a:solidFill>
              </a:rPr>
              <a:t>$nome</a:t>
            </a:r>
            <a:r>
              <a:rPr lang="pt-BR" sz="900">
                <a:solidFill>
                  <a:schemeClr val="dk1"/>
                </a:solidFill>
              </a:rPr>
              <a:t>, Usuario </a:t>
            </a:r>
            <a:r>
              <a:rPr lang="pt-BR" sz="900">
                <a:solidFill>
                  <a:srgbClr val="996633"/>
                </a:solidFill>
              </a:rPr>
              <a:t>$produtoAssociado</a:t>
            </a: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        </a:t>
            </a:r>
            <a:r>
              <a:rPr lang="pt-BR" sz="900">
                <a:solidFill>
                  <a:srgbClr val="996633"/>
                </a:solidFill>
              </a:rPr>
              <a:t>$this</a:t>
            </a:r>
            <a:r>
              <a:rPr lang="pt-BR" sz="900">
                <a:solidFill>
                  <a:srgbClr val="333333"/>
                </a:solidFill>
              </a:rPr>
              <a:t>-&gt;</a:t>
            </a:r>
            <a:r>
              <a:rPr lang="pt-BR" sz="900">
                <a:solidFill>
                  <a:srgbClr val="0000CC"/>
                </a:solidFill>
              </a:rPr>
              <a:t>produtoAssociado</a:t>
            </a:r>
            <a:r>
              <a:rPr lang="pt-BR" sz="900">
                <a:solidFill>
                  <a:schemeClr val="dk1"/>
                </a:solidFill>
              </a:rPr>
              <a:t> </a:t>
            </a:r>
            <a:r>
              <a:rPr lang="pt-BR" sz="900">
                <a:solidFill>
                  <a:srgbClr val="333333"/>
                </a:solidFill>
              </a:rPr>
              <a:t>=</a:t>
            </a:r>
            <a:r>
              <a:rPr lang="pt-BR" sz="900">
                <a:solidFill>
                  <a:schemeClr val="dk1"/>
                </a:solidFill>
              </a:rPr>
              <a:t> </a:t>
            </a:r>
            <a:r>
              <a:rPr lang="pt-BR" sz="900">
                <a:solidFill>
                  <a:srgbClr val="996633"/>
                </a:solidFill>
              </a:rPr>
              <a:t>$produtoAssociado</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r>
              <a:rPr lang="pt-BR" sz="900">
                <a:solidFill>
                  <a:srgbClr val="996633"/>
                </a:solidFill>
              </a:rPr>
              <a:t>$this</a:t>
            </a:r>
            <a:r>
              <a:rPr lang="pt-BR" sz="900">
                <a:solidFill>
                  <a:srgbClr val="333333"/>
                </a:solidFill>
              </a:rPr>
              <a:t>-&gt;</a:t>
            </a:r>
            <a:r>
              <a:rPr lang="pt-BR" sz="900">
                <a:solidFill>
                  <a:srgbClr val="0000CC"/>
                </a:solidFill>
              </a:rPr>
              <a:t>produto</a:t>
            </a:r>
            <a:r>
              <a:rPr lang="pt-BR" sz="900">
                <a:solidFill>
                  <a:schemeClr val="dk1"/>
                </a:solidFill>
              </a:rPr>
              <a:t> </a:t>
            </a:r>
            <a:r>
              <a:rPr lang="pt-BR" sz="900">
                <a:solidFill>
                  <a:srgbClr val="333333"/>
                </a:solidFill>
              </a:rPr>
              <a:t>=</a:t>
            </a:r>
            <a:r>
              <a:rPr lang="pt-BR" sz="900">
                <a:solidFill>
                  <a:schemeClr val="dk1"/>
                </a:solidFill>
              </a:rPr>
              <a:t> </a:t>
            </a:r>
            <a:r>
              <a:rPr b="1" lang="pt-BR" sz="900">
                <a:solidFill>
                  <a:srgbClr val="008800"/>
                </a:solidFill>
              </a:rPr>
              <a:t>new</a:t>
            </a:r>
            <a:r>
              <a:rPr lang="pt-BR" sz="900">
                <a:solidFill>
                  <a:schemeClr val="dk1"/>
                </a:solidFill>
              </a:rPr>
              <a:t> ServicoReal(</a:t>
            </a:r>
            <a:r>
              <a:rPr lang="pt-BR" sz="900">
                <a:solidFill>
                  <a:srgbClr val="996633"/>
                </a:solidFill>
              </a:rPr>
              <a:t>$nome</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public</a:t>
            </a:r>
            <a:r>
              <a:rPr lang="pt-BR" sz="900">
                <a:solidFill>
                  <a:schemeClr val="dk1"/>
                </a:solidFill>
              </a:rPr>
              <a:t> </a:t>
            </a:r>
            <a:r>
              <a:rPr b="1" lang="pt-BR" sz="900">
                <a:solidFill>
                  <a:srgbClr val="008800"/>
                </a:solidFill>
              </a:rPr>
              <a:t>function</a:t>
            </a:r>
            <a:r>
              <a:rPr lang="pt-BR" sz="900">
                <a:solidFill>
                  <a:schemeClr val="dk1"/>
                </a:solidFill>
              </a:rPr>
              <a:t> </a:t>
            </a:r>
            <a:r>
              <a:rPr b="1" lang="pt-BR" sz="900">
                <a:solidFill>
                  <a:srgbClr val="0066BB"/>
                </a:solidFill>
              </a:rPr>
              <a:t>fazAlgo</a:t>
            </a: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if</a:t>
            </a:r>
            <a:r>
              <a:rPr lang="pt-BR" sz="900">
                <a:solidFill>
                  <a:schemeClr val="dk1"/>
                </a:solidFill>
              </a:rPr>
              <a:t>(</a:t>
            </a:r>
            <a:r>
              <a:rPr lang="pt-BR" sz="900">
                <a:solidFill>
                  <a:srgbClr val="996633"/>
                </a:solidFill>
              </a:rPr>
              <a:t>$this</a:t>
            </a:r>
            <a:r>
              <a:rPr lang="pt-BR" sz="900">
                <a:solidFill>
                  <a:srgbClr val="333333"/>
                </a:solidFill>
              </a:rPr>
              <a:t>-&gt;</a:t>
            </a:r>
            <a:r>
              <a:rPr lang="pt-BR" sz="900">
                <a:solidFill>
                  <a:srgbClr val="0000CC"/>
                </a:solidFill>
              </a:rPr>
              <a:t>produtoAssociado</a:t>
            </a:r>
            <a:r>
              <a:rPr lang="pt-BR" sz="900">
                <a:solidFill>
                  <a:srgbClr val="333333"/>
                </a:solidFill>
              </a:rPr>
              <a:t>-&gt;</a:t>
            </a:r>
            <a:r>
              <a:rPr lang="pt-BR" sz="900">
                <a:solidFill>
                  <a:srgbClr val="0000CC"/>
                </a:solidFill>
              </a:rPr>
              <a:t>nivelPermissao</a:t>
            </a:r>
            <a:r>
              <a:rPr lang="pt-BR" sz="900">
                <a:solidFill>
                  <a:schemeClr val="dk1"/>
                </a:solidFill>
              </a:rPr>
              <a:t> </a:t>
            </a:r>
            <a:r>
              <a:rPr lang="pt-BR" sz="900">
                <a:solidFill>
                  <a:srgbClr val="333333"/>
                </a:solidFill>
              </a:rPr>
              <a:t>&gt;=</a:t>
            </a:r>
            <a:r>
              <a:rPr lang="pt-BR" sz="900">
                <a:solidFill>
                  <a:schemeClr val="dk1"/>
                </a:solidFill>
              </a:rPr>
              <a:t> self</a:t>
            </a:r>
            <a:r>
              <a:rPr lang="pt-BR" sz="900">
                <a:solidFill>
                  <a:srgbClr val="333333"/>
                </a:solidFill>
              </a:rPr>
              <a:t>::</a:t>
            </a:r>
            <a:r>
              <a:rPr lang="pt-BR" sz="900">
                <a:solidFill>
                  <a:srgbClr val="0000CC"/>
                </a:solidFill>
              </a:rPr>
              <a:t>VALOR_MINIMO</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r>
              <a:rPr lang="pt-BR" sz="900">
                <a:solidFill>
                  <a:srgbClr val="996633"/>
                </a:solidFill>
              </a:rPr>
              <a:t>$this</a:t>
            </a:r>
            <a:r>
              <a:rPr lang="pt-BR" sz="900">
                <a:solidFill>
                  <a:srgbClr val="333333"/>
                </a:solidFill>
              </a:rPr>
              <a:t>-&gt;</a:t>
            </a:r>
            <a:r>
              <a:rPr lang="pt-BR" sz="900">
                <a:solidFill>
                  <a:srgbClr val="0000CC"/>
                </a:solidFill>
              </a:rPr>
              <a:t>produto</a:t>
            </a:r>
            <a:r>
              <a:rPr lang="pt-BR" sz="900">
                <a:solidFill>
                  <a:srgbClr val="333333"/>
                </a:solidFill>
              </a:rPr>
              <a:t>-&gt;</a:t>
            </a:r>
            <a:r>
              <a:rPr lang="pt-BR" sz="900">
                <a:solidFill>
                  <a:srgbClr val="0000CC"/>
                </a:solidFill>
              </a:rPr>
              <a:t>fazAlgo</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else</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echo</a:t>
            </a:r>
            <a:r>
              <a:rPr lang="pt-BR" sz="900">
                <a:solidFill>
                  <a:schemeClr val="dk1"/>
                </a:solidFill>
              </a:rPr>
              <a:t> </a:t>
            </a:r>
            <a:r>
              <a:rPr lang="pt-BR" sz="900">
                <a:solidFill>
                  <a:schemeClr val="dk1"/>
                </a:solidFill>
                <a:highlight>
                  <a:srgbClr val="FFF0F0"/>
                </a:highlight>
              </a:rPr>
              <a:t>"Sem permissão"</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a:t>
            </a:r>
            <a:endParaRPr sz="900">
              <a:solidFill>
                <a:schemeClr val="dk1"/>
              </a:solidFill>
            </a:endParaRPr>
          </a:p>
          <a:p>
            <a:pPr indent="0" lvl="0" marL="0" rtl="0" algn="l">
              <a:spcBef>
                <a:spcPts val="0"/>
              </a:spcBef>
              <a:spcAft>
                <a:spcPts val="0"/>
              </a:spcAft>
              <a:buNone/>
            </a:pPr>
            <a:r>
              <a:t/>
            </a:r>
            <a:endParaRPr sz="900">
              <a:solidFill>
                <a:schemeClr val="dk1"/>
              </a:solidFill>
            </a:endParaRPr>
          </a:p>
          <a:p>
            <a:pPr indent="0" lvl="0" marL="0" rtl="0" algn="l">
              <a:lnSpc>
                <a:spcPct val="125000"/>
              </a:lnSpc>
              <a:spcBef>
                <a:spcPts val="0"/>
              </a:spcBef>
              <a:spcAft>
                <a:spcPts val="0"/>
              </a:spcAft>
              <a:buNone/>
            </a:pPr>
            <a:r>
              <a:t/>
            </a:r>
            <a:endParaRPr/>
          </a:p>
        </p:txBody>
      </p:sp>
      <p:pic>
        <p:nvPicPr>
          <p:cNvPr id="4376" name="Google Shape;4376;p551"/>
          <p:cNvPicPr preferRelativeResize="0"/>
          <p:nvPr/>
        </p:nvPicPr>
        <p:blipFill>
          <a:blip r:embed="rId3">
            <a:alphaModFix/>
          </a:blip>
          <a:stretch>
            <a:fillRect/>
          </a:stretch>
        </p:blipFill>
        <p:spPr>
          <a:xfrm>
            <a:off x="5658650" y="1636175"/>
            <a:ext cx="3342826" cy="1871141"/>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2" name="Shape 592"/>
        <p:cNvGrpSpPr/>
        <p:nvPr/>
      </p:nvGrpSpPr>
      <p:grpSpPr>
        <a:xfrm>
          <a:off x="0" y="0"/>
          <a:ext cx="0" cy="0"/>
          <a:chOff x="0" y="0"/>
          <a:chExt cx="0" cy="0"/>
        </a:xfrm>
      </p:grpSpPr>
      <p:sp>
        <p:nvSpPr>
          <p:cNvPr id="593" name="Google Shape;593;p6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Função (argumentos/parâmetros)</a:t>
            </a:r>
            <a:endParaRPr/>
          </a:p>
        </p:txBody>
      </p:sp>
      <p:sp>
        <p:nvSpPr>
          <p:cNvPr id="594" name="Google Shape;594;p66"/>
          <p:cNvSpPr txBox="1"/>
          <p:nvPr>
            <p:ph idx="1" type="body"/>
          </p:nvPr>
        </p:nvSpPr>
        <p:spPr>
          <a:xfrm>
            <a:off x="311700" y="1152475"/>
            <a:ext cx="40410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rgbClr val="5F5035"/>
                </a:solidFill>
                <a:highlight>
                  <a:srgbClr val="FFFFE8"/>
                </a:highlight>
              </a:rPr>
              <a:t>&lt;?php</a:t>
            </a:r>
            <a:br>
              <a:rPr lang="pt-BR">
                <a:solidFill>
                  <a:schemeClr val="dk1"/>
                </a:solidFill>
                <a:highlight>
                  <a:srgbClr val="FFFFFF"/>
                </a:highlight>
              </a:rPr>
            </a:br>
            <a:r>
              <a:rPr b="1" lang="pt-BR">
                <a:solidFill>
                  <a:srgbClr val="800000"/>
                </a:solidFill>
                <a:highlight>
                  <a:srgbClr val="FFFFE8"/>
                </a:highlight>
              </a:rPr>
              <a:t>function</a:t>
            </a:r>
            <a:r>
              <a:rPr lang="pt-BR">
                <a:solidFill>
                  <a:schemeClr val="dk1"/>
                </a:solidFill>
                <a:highlight>
                  <a:srgbClr val="FFFFE8"/>
                </a:highlight>
              </a:rPr>
              <a:t> imprimeNome</a:t>
            </a:r>
            <a:r>
              <a:rPr lang="pt-BR">
                <a:solidFill>
                  <a:srgbClr val="808030"/>
                </a:solidFill>
                <a:highlight>
                  <a:srgbClr val="FFFFE8"/>
                </a:highlight>
              </a:rPr>
              <a:t>(</a:t>
            </a:r>
            <a:r>
              <a:rPr lang="pt-BR">
                <a:solidFill>
                  <a:srgbClr val="797997"/>
                </a:solidFill>
                <a:highlight>
                  <a:srgbClr val="FFFFE8"/>
                </a:highlight>
              </a:rPr>
              <a:t>$nome</a:t>
            </a:r>
            <a:r>
              <a:rPr lang="pt-BR">
                <a:solidFill>
                  <a:srgbClr val="808030"/>
                </a:solidFill>
                <a:highlight>
                  <a:srgbClr val="FFFFE8"/>
                </a:highlight>
              </a:rPr>
              <a:t>)</a:t>
            </a:r>
            <a:r>
              <a:rPr lang="pt-BR">
                <a:solidFill>
                  <a:schemeClr val="dk1"/>
                </a:solidFill>
                <a:highlight>
                  <a:srgbClr val="FFFFE8"/>
                </a:highlight>
              </a:rPr>
              <a:t> </a:t>
            </a:r>
            <a:r>
              <a:rPr lang="pt-BR">
                <a:solidFill>
                  <a:srgbClr val="800080"/>
                </a:solidFill>
                <a:highlight>
                  <a:srgbClr val="FFFFE8"/>
                </a:highlight>
              </a:rPr>
              <a:t>{</a:t>
            </a:r>
            <a:br>
              <a:rPr lang="pt-BR">
                <a:solidFill>
                  <a:schemeClr val="dk1"/>
                </a:solidFill>
                <a:highlight>
                  <a:srgbClr val="FFFFFF"/>
                </a:highlight>
              </a:rPr>
            </a:br>
            <a:r>
              <a:rPr lang="pt-BR">
                <a:solidFill>
                  <a:schemeClr val="dk1"/>
                </a:solidFill>
                <a:highlight>
                  <a:srgbClr val="FFFFE8"/>
                </a:highlight>
              </a:rPr>
              <a:t>    </a:t>
            </a:r>
            <a:r>
              <a:rPr b="1" lang="pt-BR">
                <a:solidFill>
                  <a:srgbClr val="800000"/>
                </a:solidFill>
                <a:highlight>
                  <a:srgbClr val="FFFFE8"/>
                </a:highlight>
              </a:rPr>
              <a:t>echo</a:t>
            </a:r>
            <a:r>
              <a:rPr lang="pt-BR">
                <a:solidFill>
                  <a:schemeClr val="dk1"/>
                </a:solidFill>
                <a:highlight>
                  <a:srgbClr val="FFFFE8"/>
                </a:highlight>
              </a:rPr>
              <a:t> </a:t>
            </a:r>
            <a:r>
              <a:rPr lang="pt-BR">
                <a:solidFill>
                  <a:srgbClr val="0000E6"/>
                </a:solidFill>
                <a:highlight>
                  <a:srgbClr val="FFFFE8"/>
                </a:highlight>
              </a:rPr>
              <a:t>"Meu nome é </a:t>
            </a:r>
            <a:r>
              <a:rPr lang="pt-BR">
                <a:solidFill>
                  <a:srgbClr val="797997"/>
                </a:solidFill>
                <a:highlight>
                  <a:srgbClr val="FFFFE8"/>
                </a:highlight>
              </a:rPr>
              <a:t>$nome</a:t>
            </a:r>
            <a:r>
              <a:rPr lang="pt-BR">
                <a:solidFill>
                  <a:srgbClr val="0000E6"/>
                </a:solidFill>
                <a:highlight>
                  <a:srgbClr val="FFFFE8"/>
                </a:highlight>
              </a:rPr>
              <a:t> !"</a:t>
            </a:r>
            <a:r>
              <a:rPr lang="pt-BR">
                <a:solidFill>
                  <a:srgbClr val="800080"/>
                </a:solidFill>
                <a:highlight>
                  <a:srgbClr val="FFFFE8"/>
                </a:highlight>
              </a:rPr>
              <a:t>;</a:t>
            </a:r>
            <a:br>
              <a:rPr lang="pt-BR">
                <a:solidFill>
                  <a:schemeClr val="dk1"/>
                </a:solidFill>
                <a:highlight>
                  <a:srgbClr val="FFFFFF"/>
                </a:highlight>
              </a:rPr>
            </a:br>
            <a:r>
              <a:rPr lang="pt-BR">
                <a:solidFill>
                  <a:srgbClr val="800080"/>
                </a:solidFill>
                <a:highlight>
                  <a:srgbClr val="FFFFE8"/>
                </a:highlight>
              </a:rPr>
              <a:t>}</a:t>
            </a:r>
            <a:br>
              <a:rPr lang="pt-BR">
                <a:solidFill>
                  <a:schemeClr val="dk1"/>
                </a:solidFill>
                <a:highlight>
                  <a:srgbClr val="FFFFFF"/>
                </a:highlight>
              </a:rPr>
            </a:br>
            <a:br>
              <a:rPr lang="pt-BR">
                <a:solidFill>
                  <a:schemeClr val="dk1"/>
                </a:solidFill>
                <a:highlight>
                  <a:srgbClr val="FFFFFF"/>
                </a:highlight>
              </a:rPr>
            </a:br>
            <a:r>
              <a:rPr lang="pt-BR">
                <a:solidFill>
                  <a:schemeClr val="dk1"/>
                </a:solidFill>
                <a:highlight>
                  <a:srgbClr val="FFFFE8"/>
                </a:highlight>
              </a:rPr>
              <a:t>imprimeNome</a:t>
            </a:r>
            <a:r>
              <a:rPr lang="pt-BR">
                <a:solidFill>
                  <a:srgbClr val="808030"/>
                </a:solidFill>
                <a:highlight>
                  <a:srgbClr val="FFFFE8"/>
                </a:highlight>
              </a:rPr>
              <a:t>(</a:t>
            </a:r>
            <a:r>
              <a:rPr lang="pt-BR">
                <a:solidFill>
                  <a:srgbClr val="0000E6"/>
                </a:solidFill>
                <a:highlight>
                  <a:srgbClr val="FFFFE8"/>
                </a:highlight>
              </a:rPr>
              <a:t>"João"</a:t>
            </a:r>
            <a:r>
              <a:rPr lang="pt-BR">
                <a:solidFill>
                  <a:srgbClr val="808030"/>
                </a:solidFill>
                <a:highlight>
                  <a:srgbClr val="FFFFE8"/>
                </a:highlight>
              </a:rPr>
              <a:t>)</a:t>
            </a:r>
            <a:r>
              <a:rPr lang="pt-BR">
                <a:solidFill>
                  <a:srgbClr val="800080"/>
                </a:solidFill>
                <a:highlight>
                  <a:srgbClr val="FFFFE8"/>
                </a:highlight>
              </a:rPr>
              <a:t>;</a:t>
            </a:r>
            <a:br>
              <a:rPr lang="pt-BR">
                <a:solidFill>
                  <a:schemeClr val="dk1"/>
                </a:solidFill>
                <a:highlight>
                  <a:srgbClr val="FFFFFF"/>
                </a:highlight>
              </a:rPr>
            </a:br>
            <a:r>
              <a:rPr lang="pt-BR">
                <a:solidFill>
                  <a:schemeClr val="dk1"/>
                </a:solidFill>
                <a:highlight>
                  <a:srgbClr val="FFFFE8"/>
                </a:highlight>
              </a:rPr>
              <a:t>imprimeNome</a:t>
            </a:r>
            <a:r>
              <a:rPr lang="pt-BR">
                <a:solidFill>
                  <a:srgbClr val="808030"/>
                </a:solidFill>
                <a:highlight>
                  <a:srgbClr val="FFFFE8"/>
                </a:highlight>
              </a:rPr>
              <a:t>(</a:t>
            </a:r>
            <a:r>
              <a:rPr lang="pt-BR">
                <a:solidFill>
                  <a:srgbClr val="0000E6"/>
                </a:solidFill>
                <a:highlight>
                  <a:srgbClr val="FFFFE8"/>
                </a:highlight>
              </a:rPr>
              <a:t>"Maria"</a:t>
            </a:r>
            <a:r>
              <a:rPr lang="pt-BR">
                <a:solidFill>
                  <a:srgbClr val="808030"/>
                </a:solidFill>
                <a:highlight>
                  <a:srgbClr val="FFFFE8"/>
                </a:highlight>
              </a:rPr>
              <a:t>)</a:t>
            </a:r>
            <a:r>
              <a:rPr lang="pt-BR">
                <a:solidFill>
                  <a:srgbClr val="800080"/>
                </a:solidFill>
                <a:highlight>
                  <a:srgbClr val="FFFFE8"/>
                </a:highlight>
              </a:rPr>
              <a:t>;</a:t>
            </a:r>
            <a:endParaRPr>
              <a:solidFill>
                <a:srgbClr val="800080"/>
              </a:solidFill>
              <a:highlight>
                <a:srgbClr val="FFFFE8"/>
              </a:highlight>
            </a:endParaRPr>
          </a:p>
          <a:p>
            <a:pPr indent="0" lvl="0" marL="0" rtl="0" algn="l">
              <a:spcBef>
                <a:spcPts val="1600"/>
              </a:spcBef>
              <a:spcAft>
                <a:spcPts val="1600"/>
              </a:spcAft>
              <a:buNone/>
            </a:pPr>
            <a:r>
              <a:t/>
            </a:r>
            <a:endParaRPr/>
          </a:p>
        </p:txBody>
      </p:sp>
      <p:sp>
        <p:nvSpPr>
          <p:cNvPr id="595" name="Google Shape;595;p66"/>
          <p:cNvSpPr txBox="1"/>
          <p:nvPr/>
        </p:nvSpPr>
        <p:spPr>
          <a:xfrm>
            <a:off x="5174100" y="1407875"/>
            <a:ext cx="3658200" cy="30000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pt-BR" sz="1800">
                <a:solidFill>
                  <a:srgbClr val="252525"/>
                </a:solidFill>
              </a:rPr>
              <a:t>Uma informação pode ser passada para as funções por meio de argumentos. Um argumento é como uma variável (inclusive utilizamos o $ antes do nome).</a:t>
            </a:r>
            <a:endParaRPr sz="1800">
              <a:solidFill>
                <a:srgbClr val="252525"/>
              </a:solidFill>
            </a:endParaRPr>
          </a:p>
          <a:p>
            <a:pPr indent="0" lvl="0" marL="0" rtl="0" algn="just">
              <a:spcBef>
                <a:spcPts val="0"/>
              </a:spcBef>
              <a:spcAft>
                <a:spcPts val="0"/>
              </a:spcAft>
              <a:buNone/>
            </a:pPr>
            <a:r>
              <a:t/>
            </a:r>
            <a:endParaRPr sz="1800">
              <a:solidFill>
                <a:srgbClr val="252525"/>
              </a:solidFill>
            </a:endParaRPr>
          </a:p>
          <a:p>
            <a:pPr indent="0" lvl="0" marL="0" rtl="0" algn="just">
              <a:spcBef>
                <a:spcPts val="0"/>
              </a:spcBef>
              <a:spcAft>
                <a:spcPts val="0"/>
              </a:spcAft>
              <a:buNone/>
            </a:pPr>
            <a:r>
              <a:rPr lang="pt-BR" sz="1800">
                <a:solidFill>
                  <a:srgbClr val="252525"/>
                </a:solidFill>
              </a:rPr>
              <a:t>Argumentos são especificados após o nome da função, dentro dos parênteses. </a:t>
            </a:r>
            <a:endParaRPr sz="1800"/>
          </a:p>
        </p:txBody>
      </p:sp>
      <p:cxnSp>
        <p:nvCxnSpPr>
          <p:cNvPr id="596" name="Google Shape;596;p66"/>
          <p:cNvCxnSpPr/>
          <p:nvPr/>
        </p:nvCxnSpPr>
        <p:spPr>
          <a:xfrm>
            <a:off x="4820250" y="1246225"/>
            <a:ext cx="0" cy="30495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5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0" name="Shape 4380"/>
        <p:cNvGrpSpPr/>
        <p:nvPr/>
      </p:nvGrpSpPr>
      <p:grpSpPr>
        <a:xfrm>
          <a:off x="0" y="0"/>
          <a:ext cx="0" cy="0"/>
          <a:chOff x="0" y="0"/>
          <a:chExt cx="0" cy="0"/>
        </a:xfrm>
      </p:grpSpPr>
      <p:sp>
        <p:nvSpPr>
          <p:cNvPr id="4381" name="Google Shape;4381;p55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Proxy (conceitual - parte 3)</a:t>
            </a:r>
            <a:endParaRPr/>
          </a:p>
        </p:txBody>
      </p:sp>
      <p:sp>
        <p:nvSpPr>
          <p:cNvPr id="4382" name="Google Shape;4382;p552"/>
          <p:cNvSpPr txBox="1"/>
          <p:nvPr/>
        </p:nvSpPr>
        <p:spPr>
          <a:xfrm>
            <a:off x="373150" y="1593475"/>
            <a:ext cx="4245900" cy="30000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pt-BR" sz="900">
                <a:solidFill>
                  <a:srgbClr val="888888"/>
                </a:solidFill>
              </a:rPr>
              <a:t>//primeira implementação</a:t>
            </a:r>
            <a:endParaRPr sz="900">
              <a:solidFill>
                <a:schemeClr val="dk1"/>
              </a:solidFill>
            </a:endParaRPr>
          </a:p>
          <a:p>
            <a:pPr indent="0" lvl="0" marL="0" rtl="0" algn="l">
              <a:spcBef>
                <a:spcPts val="0"/>
              </a:spcBef>
              <a:spcAft>
                <a:spcPts val="0"/>
              </a:spcAft>
              <a:buNone/>
            </a:pPr>
            <a:r>
              <a:rPr lang="pt-BR" sz="900">
                <a:solidFill>
                  <a:srgbClr val="996633"/>
                </a:solidFill>
              </a:rPr>
              <a:t>$servico1</a:t>
            </a:r>
            <a:r>
              <a:rPr lang="pt-BR" sz="900">
                <a:solidFill>
                  <a:schemeClr val="dk1"/>
                </a:solidFill>
              </a:rPr>
              <a:t> </a:t>
            </a:r>
            <a:r>
              <a:rPr lang="pt-BR" sz="900">
                <a:solidFill>
                  <a:srgbClr val="333333"/>
                </a:solidFill>
              </a:rPr>
              <a:t>=</a:t>
            </a:r>
            <a:r>
              <a:rPr lang="pt-BR" sz="900">
                <a:solidFill>
                  <a:schemeClr val="dk1"/>
                </a:solidFill>
              </a:rPr>
              <a:t> </a:t>
            </a:r>
            <a:r>
              <a:rPr b="1" lang="pt-BR" sz="900">
                <a:solidFill>
                  <a:srgbClr val="008800"/>
                </a:solidFill>
              </a:rPr>
              <a:t>new</a:t>
            </a:r>
            <a:r>
              <a:rPr lang="pt-BR" sz="900">
                <a:solidFill>
                  <a:schemeClr val="dk1"/>
                </a:solidFill>
              </a:rPr>
              <a:t> ProxyVirtual(</a:t>
            </a:r>
            <a:r>
              <a:rPr lang="pt-BR" sz="900">
                <a:solidFill>
                  <a:schemeClr val="dk1"/>
                </a:solidFill>
                <a:highlight>
                  <a:srgbClr val="FFF0F0"/>
                </a:highlight>
              </a:rPr>
              <a:t>"Servico ABC 123"</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rgbClr val="996633"/>
                </a:solidFill>
              </a:rPr>
              <a:t>$servico2</a:t>
            </a:r>
            <a:r>
              <a:rPr lang="pt-BR" sz="900">
                <a:solidFill>
                  <a:schemeClr val="dk1"/>
                </a:solidFill>
              </a:rPr>
              <a:t> </a:t>
            </a:r>
            <a:r>
              <a:rPr lang="pt-BR" sz="900">
                <a:solidFill>
                  <a:srgbClr val="333333"/>
                </a:solidFill>
              </a:rPr>
              <a:t>=</a:t>
            </a:r>
            <a:r>
              <a:rPr lang="pt-BR" sz="900">
                <a:solidFill>
                  <a:schemeClr val="dk1"/>
                </a:solidFill>
              </a:rPr>
              <a:t> </a:t>
            </a:r>
            <a:r>
              <a:rPr b="1" lang="pt-BR" sz="900">
                <a:solidFill>
                  <a:srgbClr val="008800"/>
                </a:solidFill>
              </a:rPr>
              <a:t>new</a:t>
            </a:r>
            <a:r>
              <a:rPr lang="pt-BR" sz="900">
                <a:solidFill>
                  <a:schemeClr val="dk1"/>
                </a:solidFill>
              </a:rPr>
              <a:t> ProxyVirtual(</a:t>
            </a:r>
            <a:r>
              <a:rPr lang="pt-BR" sz="900">
                <a:solidFill>
                  <a:schemeClr val="dk1"/>
                </a:solidFill>
                <a:highlight>
                  <a:srgbClr val="FFF0F0"/>
                </a:highlight>
              </a:rPr>
              <a:t>"Servico XPTO 9999"</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rgbClr val="996633"/>
                </a:solidFill>
              </a:rPr>
              <a:t>$servico1</a:t>
            </a:r>
            <a:r>
              <a:rPr lang="pt-BR" sz="900">
                <a:solidFill>
                  <a:srgbClr val="333333"/>
                </a:solidFill>
              </a:rPr>
              <a:t>-&gt;</a:t>
            </a:r>
            <a:r>
              <a:rPr lang="pt-BR" sz="900">
                <a:solidFill>
                  <a:srgbClr val="0000CC"/>
                </a:solidFill>
              </a:rPr>
              <a:t>fazAlgo</a:t>
            </a:r>
            <a:r>
              <a:rPr lang="pt-BR" sz="900">
                <a:solidFill>
                  <a:schemeClr val="dk1"/>
                </a:solidFill>
              </a:rPr>
              <a:t>(); </a:t>
            </a:r>
            <a:r>
              <a:rPr lang="pt-BR" sz="900">
                <a:solidFill>
                  <a:srgbClr val="888888"/>
                </a:solidFill>
              </a:rPr>
              <a:t>// Carregamento necessário</a:t>
            </a:r>
            <a:endParaRPr sz="900">
              <a:solidFill>
                <a:schemeClr val="dk1"/>
              </a:solidFill>
            </a:endParaRPr>
          </a:p>
          <a:p>
            <a:pPr indent="0" lvl="0" marL="0" rtl="0" algn="l">
              <a:spcBef>
                <a:spcPts val="0"/>
              </a:spcBef>
              <a:spcAft>
                <a:spcPts val="0"/>
              </a:spcAft>
              <a:buNone/>
            </a:pPr>
            <a:r>
              <a:rPr lang="pt-BR" sz="900">
                <a:solidFill>
                  <a:srgbClr val="996633"/>
                </a:solidFill>
              </a:rPr>
              <a:t>$servico1</a:t>
            </a:r>
            <a:r>
              <a:rPr lang="pt-BR" sz="900">
                <a:solidFill>
                  <a:srgbClr val="333333"/>
                </a:solidFill>
              </a:rPr>
              <a:t>-&gt;</a:t>
            </a:r>
            <a:r>
              <a:rPr lang="pt-BR" sz="900">
                <a:solidFill>
                  <a:srgbClr val="0000CC"/>
                </a:solidFill>
              </a:rPr>
              <a:t>fazAlgo</a:t>
            </a:r>
            <a:r>
              <a:rPr lang="pt-BR" sz="900">
                <a:solidFill>
                  <a:schemeClr val="dk1"/>
                </a:solidFill>
              </a:rPr>
              <a:t>(); </a:t>
            </a:r>
            <a:r>
              <a:rPr lang="pt-BR" sz="900">
                <a:solidFill>
                  <a:srgbClr val="888888"/>
                </a:solidFill>
              </a:rPr>
              <a:t>// Carregamento desnecessário</a:t>
            </a:r>
            <a:endParaRPr sz="900">
              <a:solidFill>
                <a:schemeClr val="dk1"/>
              </a:solidFill>
            </a:endParaRPr>
          </a:p>
          <a:p>
            <a:pPr indent="0" lvl="0" marL="0" rtl="0" algn="l">
              <a:spcBef>
                <a:spcPts val="0"/>
              </a:spcBef>
              <a:spcAft>
                <a:spcPts val="0"/>
              </a:spcAft>
              <a:buNone/>
            </a:pPr>
            <a:r>
              <a:rPr lang="pt-BR" sz="900">
                <a:solidFill>
                  <a:srgbClr val="996633"/>
                </a:solidFill>
              </a:rPr>
              <a:t>$servico2</a:t>
            </a:r>
            <a:r>
              <a:rPr lang="pt-BR" sz="900">
                <a:solidFill>
                  <a:srgbClr val="333333"/>
                </a:solidFill>
              </a:rPr>
              <a:t>-&gt;</a:t>
            </a:r>
            <a:r>
              <a:rPr lang="pt-BR" sz="900">
                <a:solidFill>
                  <a:srgbClr val="0000CC"/>
                </a:solidFill>
              </a:rPr>
              <a:t>fazAlgo</a:t>
            </a:r>
            <a:r>
              <a:rPr lang="pt-BR" sz="900">
                <a:solidFill>
                  <a:schemeClr val="dk1"/>
                </a:solidFill>
              </a:rPr>
              <a:t>(); </a:t>
            </a:r>
            <a:r>
              <a:rPr lang="pt-BR" sz="900">
                <a:solidFill>
                  <a:srgbClr val="888888"/>
                </a:solidFill>
              </a:rPr>
              <a:t>// Carregamento necessário</a:t>
            </a:r>
            <a:endParaRPr sz="900">
              <a:solidFill>
                <a:schemeClr val="dk1"/>
              </a:solidFill>
            </a:endParaRPr>
          </a:p>
          <a:p>
            <a:pPr indent="0" lvl="0" marL="0" rtl="0" algn="l">
              <a:spcBef>
                <a:spcPts val="0"/>
              </a:spcBef>
              <a:spcAft>
                <a:spcPts val="0"/>
              </a:spcAft>
              <a:buNone/>
            </a:pPr>
            <a:r>
              <a:rPr lang="pt-BR" sz="900">
                <a:solidFill>
                  <a:srgbClr val="996633"/>
                </a:solidFill>
              </a:rPr>
              <a:t>$servico2</a:t>
            </a:r>
            <a:r>
              <a:rPr lang="pt-BR" sz="900">
                <a:solidFill>
                  <a:srgbClr val="333333"/>
                </a:solidFill>
              </a:rPr>
              <a:t>-&gt;</a:t>
            </a:r>
            <a:r>
              <a:rPr lang="pt-BR" sz="900">
                <a:solidFill>
                  <a:srgbClr val="0000CC"/>
                </a:solidFill>
              </a:rPr>
              <a:t>fazAlgo</a:t>
            </a:r>
            <a:r>
              <a:rPr lang="pt-BR" sz="900">
                <a:solidFill>
                  <a:schemeClr val="dk1"/>
                </a:solidFill>
              </a:rPr>
              <a:t>(); </a:t>
            </a:r>
            <a:r>
              <a:rPr lang="pt-BR" sz="900">
                <a:solidFill>
                  <a:srgbClr val="888888"/>
                </a:solidFill>
              </a:rPr>
              <a:t>// Carregamento desnecessário</a:t>
            </a:r>
            <a:endParaRPr sz="900">
              <a:solidFill>
                <a:schemeClr val="dk1"/>
              </a:solidFill>
            </a:endParaRPr>
          </a:p>
          <a:p>
            <a:pPr indent="0" lvl="0" marL="0" rtl="0" algn="l">
              <a:spcBef>
                <a:spcPts val="0"/>
              </a:spcBef>
              <a:spcAft>
                <a:spcPts val="0"/>
              </a:spcAft>
              <a:buNone/>
            </a:pPr>
            <a:r>
              <a:rPr lang="pt-BR" sz="900">
                <a:solidFill>
                  <a:srgbClr val="996633"/>
                </a:solidFill>
              </a:rPr>
              <a:t>$servico1</a:t>
            </a:r>
            <a:r>
              <a:rPr lang="pt-BR" sz="900">
                <a:solidFill>
                  <a:srgbClr val="333333"/>
                </a:solidFill>
              </a:rPr>
              <a:t>-&gt;</a:t>
            </a:r>
            <a:r>
              <a:rPr lang="pt-BR" sz="900">
                <a:solidFill>
                  <a:srgbClr val="0000CC"/>
                </a:solidFill>
              </a:rPr>
              <a:t>fazAlgo</a:t>
            </a:r>
            <a:r>
              <a:rPr lang="pt-BR" sz="900">
                <a:solidFill>
                  <a:schemeClr val="dk1"/>
                </a:solidFill>
              </a:rPr>
              <a:t>(); </a:t>
            </a:r>
            <a:r>
              <a:rPr lang="pt-BR" sz="900">
                <a:solidFill>
                  <a:srgbClr val="888888"/>
                </a:solidFill>
              </a:rPr>
              <a:t>// Carregamento desnecessário</a:t>
            </a:r>
            <a:endParaRPr sz="900">
              <a:solidFill>
                <a:schemeClr val="dk1"/>
              </a:solidFill>
            </a:endParaRPr>
          </a:p>
          <a:p>
            <a:pPr indent="0" lvl="0" marL="0" rtl="0" algn="l">
              <a:spcBef>
                <a:spcPts val="0"/>
              </a:spcBef>
              <a:spcAft>
                <a:spcPts val="0"/>
              </a:spcAft>
              <a:buNone/>
            </a:pPr>
            <a:r>
              <a:rPr lang="pt-BR" sz="900">
                <a:solidFill>
                  <a:srgbClr val="888888"/>
                </a:solidFill>
              </a:rPr>
              <a:t>//segunda implementação</a:t>
            </a:r>
            <a:endParaRPr sz="900">
              <a:solidFill>
                <a:schemeClr val="dk1"/>
              </a:solidFill>
            </a:endParaRPr>
          </a:p>
          <a:p>
            <a:pPr indent="0" lvl="0" marL="0" rtl="0" algn="l">
              <a:spcBef>
                <a:spcPts val="0"/>
              </a:spcBef>
              <a:spcAft>
                <a:spcPts val="0"/>
              </a:spcAft>
              <a:buNone/>
            </a:pPr>
            <a:r>
              <a:rPr lang="pt-BR" sz="900">
                <a:solidFill>
                  <a:srgbClr val="996633"/>
                </a:solidFill>
              </a:rPr>
              <a:t>$servico3</a:t>
            </a:r>
            <a:r>
              <a:rPr lang="pt-BR" sz="900">
                <a:solidFill>
                  <a:schemeClr val="dk1"/>
                </a:solidFill>
              </a:rPr>
              <a:t> </a:t>
            </a:r>
            <a:r>
              <a:rPr lang="pt-BR" sz="900">
                <a:solidFill>
                  <a:srgbClr val="333333"/>
                </a:solidFill>
              </a:rPr>
              <a:t>=</a:t>
            </a:r>
            <a:r>
              <a:rPr lang="pt-BR" sz="900">
                <a:solidFill>
                  <a:schemeClr val="dk1"/>
                </a:solidFill>
              </a:rPr>
              <a:t> </a:t>
            </a:r>
            <a:r>
              <a:rPr b="1" lang="pt-BR" sz="900">
                <a:solidFill>
                  <a:srgbClr val="008800"/>
                </a:solidFill>
              </a:rPr>
              <a:t>new</a:t>
            </a:r>
            <a:r>
              <a:rPr lang="pt-BR" sz="900">
                <a:solidFill>
                  <a:schemeClr val="dk1"/>
                </a:solidFill>
              </a:rPr>
              <a:t> ProxyProtecao(</a:t>
            </a:r>
            <a:r>
              <a:rPr lang="pt-BR" sz="900">
                <a:solidFill>
                  <a:schemeClr val="dk1"/>
                </a:solidFill>
                <a:highlight>
                  <a:srgbClr val="FFF0F0"/>
                </a:highlight>
              </a:rPr>
              <a:t>"Servico Fulano 171"</a:t>
            </a:r>
            <a:r>
              <a:rPr lang="pt-BR" sz="900">
                <a:solidFill>
                  <a:schemeClr val="dk1"/>
                </a:solidFill>
              </a:rPr>
              <a:t>, </a:t>
            </a:r>
            <a:r>
              <a:rPr b="1" lang="pt-BR" sz="900">
                <a:solidFill>
                  <a:srgbClr val="008800"/>
                </a:solidFill>
              </a:rPr>
              <a:t>new</a:t>
            </a:r>
            <a:r>
              <a:rPr lang="pt-BR" sz="900">
                <a:solidFill>
                  <a:schemeClr val="dk1"/>
                </a:solidFill>
              </a:rPr>
              <a:t> Usuario(</a:t>
            </a:r>
            <a:r>
              <a:rPr b="1" lang="pt-BR" sz="900">
                <a:solidFill>
                  <a:srgbClr val="0000DD"/>
                </a:solidFill>
              </a:rPr>
              <a:t>11</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rgbClr val="996633"/>
                </a:solidFill>
              </a:rPr>
              <a:t>$servico3</a:t>
            </a:r>
            <a:r>
              <a:rPr lang="pt-BR" sz="900">
                <a:solidFill>
                  <a:srgbClr val="333333"/>
                </a:solidFill>
              </a:rPr>
              <a:t>-&gt;</a:t>
            </a:r>
            <a:r>
              <a:rPr lang="pt-BR" sz="900">
                <a:solidFill>
                  <a:srgbClr val="0000CC"/>
                </a:solidFill>
              </a:rPr>
              <a:t>fazAlgo</a:t>
            </a:r>
            <a:r>
              <a:rPr lang="pt-BR" sz="900">
                <a:solidFill>
                  <a:schemeClr val="dk1"/>
                </a:solidFill>
              </a:rPr>
              <a:t>();</a:t>
            </a:r>
            <a:endParaRPr sz="900">
              <a:solidFill>
                <a:schemeClr val="dk1"/>
              </a:solidFill>
            </a:endParaRPr>
          </a:p>
          <a:p>
            <a:pPr indent="0" lvl="0" marL="0" rtl="0" algn="l">
              <a:lnSpc>
                <a:spcPct val="125000"/>
              </a:lnSpc>
              <a:spcBef>
                <a:spcPts val="0"/>
              </a:spcBef>
              <a:spcAft>
                <a:spcPts val="0"/>
              </a:spcAft>
              <a:buNone/>
            </a:pPr>
            <a:r>
              <a:rPr lang="pt-BR" sz="900">
                <a:solidFill>
                  <a:srgbClr val="996633"/>
                </a:solidFill>
              </a:rPr>
              <a:t>$servico3</a:t>
            </a:r>
            <a:r>
              <a:rPr lang="pt-BR" sz="900">
                <a:solidFill>
                  <a:srgbClr val="333333"/>
                </a:solidFill>
              </a:rPr>
              <a:t>-&gt;</a:t>
            </a:r>
            <a:r>
              <a:rPr lang="pt-BR" sz="900">
                <a:solidFill>
                  <a:srgbClr val="0000CC"/>
                </a:solidFill>
              </a:rPr>
              <a:t>fazAlgo</a:t>
            </a:r>
            <a:r>
              <a:rPr lang="pt-BR" sz="900">
                <a:solidFill>
                  <a:schemeClr val="dk1"/>
                </a:solidFill>
              </a:rPr>
              <a:t>();</a:t>
            </a:r>
            <a:endParaRPr/>
          </a:p>
        </p:txBody>
      </p:sp>
      <p:pic>
        <p:nvPicPr>
          <p:cNvPr id="4383" name="Google Shape;4383;p552"/>
          <p:cNvPicPr preferRelativeResize="0"/>
          <p:nvPr/>
        </p:nvPicPr>
        <p:blipFill>
          <a:blip r:embed="rId3">
            <a:alphaModFix/>
          </a:blip>
          <a:stretch>
            <a:fillRect/>
          </a:stretch>
        </p:blipFill>
        <p:spPr>
          <a:xfrm>
            <a:off x="5658650" y="1636175"/>
            <a:ext cx="3342826" cy="1871141"/>
          </a:xfrm>
          <a:prstGeom prst="rect">
            <a:avLst/>
          </a:prstGeom>
          <a:noFill/>
          <a:ln>
            <a:noFill/>
          </a:ln>
        </p:spPr>
      </p:pic>
    </p:spTree>
  </p:cSld>
  <p:clrMapOvr>
    <a:masterClrMapping/>
  </p:clrMapOvr>
</p:sld>
</file>

<file path=ppt/slides/slide5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7" name="Shape 4387"/>
        <p:cNvGrpSpPr/>
        <p:nvPr/>
      </p:nvGrpSpPr>
      <p:grpSpPr>
        <a:xfrm>
          <a:off x="0" y="0"/>
          <a:ext cx="0" cy="0"/>
          <a:chOff x="0" y="0"/>
          <a:chExt cx="0" cy="0"/>
        </a:xfrm>
      </p:grpSpPr>
      <p:sp>
        <p:nvSpPr>
          <p:cNvPr id="4388" name="Google Shape;4388;p55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Proxy (exemplo - parte 1)</a:t>
            </a:r>
            <a:endParaRPr/>
          </a:p>
        </p:txBody>
      </p:sp>
      <p:sp>
        <p:nvSpPr>
          <p:cNvPr id="4389" name="Google Shape;4389;p553"/>
          <p:cNvSpPr txBox="1"/>
          <p:nvPr/>
        </p:nvSpPr>
        <p:spPr>
          <a:xfrm>
            <a:off x="433650" y="1190075"/>
            <a:ext cx="4064400" cy="35238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pt-BR" sz="900">
                <a:solidFill>
                  <a:srgbClr val="557799"/>
                </a:solidFill>
              </a:rPr>
              <a:t>&lt;?php</a:t>
            </a:r>
            <a:endParaRPr sz="900">
              <a:solidFill>
                <a:schemeClr val="dk1"/>
              </a:solidFill>
            </a:endParaRPr>
          </a:p>
          <a:p>
            <a:pPr indent="0" lvl="0" marL="0" rtl="0" algn="l">
              <a:spcBef>
                <a:spcPts val="0"/>
              </a:spcBef>
              <a:spcAft>
                <a:spcPts val="0"/>
              </a:spcAft>
              <a:buNone/>
            </a:pPr>
            <a:r>
              <a:t/>
            </a:r>
            <a:endParaRPr sz="900">
              <a:solidFill>
                <a:schemeClr val="dk1"/>
              </a:solidFill>
            </a:endParaRPr>
          </a:p>
          <a:p>
            <a:pPr indent="0" lvl="0" marL="0" rtl="0" algn="l">
              <a:spcBef>
                <a:spcPts val="0"/>
              </a:spcBef>
              <a:spcAft>
                <a:spcPts val="0"/>
              </a:spcAft>
              <a:buNone/>
            </a:pPr>
            <a:r>
              <a:rPr b="1" lang="pt-BR" sz="900">
                <a:solidFill>
                  <a:srgbClr val="008800"/>
                </a:solidFill>
              </a:rPr>
              <a:t>interface</a:t>
            </a:r>
            <a:r>
              <a:rPr lang="pt-BR" sz="900">
                <a:solidFill>
                  <a:schemeClr val="dk1"/>
                </a:solidFill>
              </a:rPr>
              <a:t> FormaPagamento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public</a:t>
            </a:r>
            <a:r>
              <a:rPr lang="pt-BR" sz="900">
                <a:solidFill>
                  <a:schemeClr val="dk1"/>
                </a:solidFill>
              </a:rPr>
              <a:t> </a:t>
            </a:r>
            <a:r>
              <a:rPr b="1" lang="pt-BR" sz="900">
                <a:solidFill>
                  <a:srgbClr val="008800"/>
                </a:solidFill>
              </a:rPr>
              <a:t>function</a:t>
            </a:r>
            <a:r>
              <a:rPr lang="pt-BR" sz="900">
                <a:solidFill>
                  <a:schemeClr val="dk1"/>
                </a:solidFill>
              </a:rPr>
              <a:t> </a:t>
            </a:r>
            <a:r>
              <a:rPr b="1" lang="pt-BR" sz="900">
                <a:solidFill>
                  <a:srgbClr val="0066BB"/>
                </a:solidFill>
              </a:rPr>
              <a:t>pagar</a:t>
            </a:r>
            <a:r>
              <a:rPr lang="pt-BR" sz="900">
                <a:solidFill>
                  <a:schemeClr val="dk1"/>
                </a:solidFill>
              </a:rPr>
              <a:t>(float </a:t>
            </a:r>
            <a:r>
              <a:rPr lang="pt-BR" sz="900">
                <a:solidFill>
                  <a:srgbClr val="996633"/>
                </a:solidFill>
              </a:rPr>
              <a:t>$valor</a:t>
            </a:r>
            <a:r>
              <a:rPr lang="pt-BR" sz="900">
                <a:solidFill>
                  <a:schemeClr val="dk1"/>
                </a:solidFill>
              </a:rPr>
              <a:t>)</a:t>
            </a:r>
            <a:r>
              <a:rPr lang="pt-BR" sz="900">
                <a:solidFill>
                  <a:srgbClr val="333333"/>
                </a:solidFill>
              </a:rPr>
              <a:t>:</a:t>
            </a:r>
            <a:r>
              <a:rPr lang="pt-BR" sz="900">
                <a:solidFill>
                  <a:schemeClr val="dk1"/>
                </a:solidFill>
              </a:rPr>
              <a:t> bool;</a:t>
            </a:r>
            <a:endParaRPr sz="900">
              <a:solidFill>
                <a:schemeClr val="dk1"/>
              </a:solidFill>
            </a:endParaRPr>
          </a:p>
          <a:p>
            <a:pPr indent="0" lvl="0" marL="0" rtl="0" algn="l">
              <a:spcBef>
                <a:spcPts val="0"/>
              </a:spcBef>
              <a:spcAft>
                <a:spcPts val="0"/>
              </a:spcAft>
              <a:buNone/>
            </a:pPr>
            <a:r>
              <a:rPr lang="pt-BR" sz="900">
                <a:solidFill>
                  <a:schemeClr val="dk1"/>
                </a:solidFill>
              </a:rPr>
              <a:t>}</a:t>
            </a:r>
            <a:endParaRPr sz="900">
              <a:solidFill>
                <a:schemeClr val="dk1"/>
              </a:solidFill>
            </a:endParaRPr>
          </a:p>
          <a:p>
            <a:pPr indent="0" lvl="0" marL="0" rtl="0" algn="l">
              <a:spcBef>
                <a:spcPts val="0"/>
              </a:spcBef>
              <a:spcAft>
                <a:spcPts val="0"/>
              </a:spcAft>
              <a:buNone/>
            </a:pPr>
            <a:r>
              <a:t/>
            </a:r>
            <a:endParaRPr sz="900">
              <a:solidFill>
                <a:schemeClr val="dk1"/>
              </a:solidFill>
            </a:endParaRPr>
          </a:p>
          <a:p>
            <a:pPr indent="0" lvl="0" marL="0" rtl="0" algn="l">
              <a:spcBef>
                <a:spcPts val="0"/>
              </a:spcBef>
              <a:spcAft>
                <a:spcPts val="0"/>
              </a:spcAft>
              <a:buNone/>
            </a:pPr>
            <a:r>
              <a:rPr b="1" lang="pt-BR" sz="900">
                <a:solidFill>
                  <a:srgbClr val="008800"/>
                </a:solidFill>
              </a:rPr>
              <a:t>class</a:t>
            </a:r>
            <a:r>
              <a:rPr lang="pt-BR" sz="900">
                <a:solidFill>
                  <a:schemeClr val="dk1"/>
                </a:solidFill>
              </a:rPr>
              <a:t> </a:t>
            </a:r>
            <a:r>
              <a:rPr b="1" lang="pt-BR" sz="900">
                <a:solidFill>
                  <a:srgbClr val="BB0066"/>
                </a:solidFill>
              </a:rPr>
              <a:t>ContaBancaria</a:t>
            </a:r>
            <a:r>
              <a:rPr lang="pt-BR" sz="900">
                <a:solidFill>
                  <a:schemeClr val="dk1"/>
                </a:solidFill>
              </a:rPr>
              <a:t> </a:t>
            </a:r>
            <a:r>
              <a:rPr b="1" lang="pt-BR" sz="900">
                <a:solidFill>
                  <a:srgbClr val="008800"/>
                </a:solidFill>
              </a:rPr>
              <a:t>implements</a:t>
            </a:r>
            <a:r>
              <a:rPr lang="pt-BR" sz="900">
                <a:solidFill>
                  <a:schemeClr val="dk1"/>
                </a:solidFill>
              </a:rPr>
              <a:t> FormaPagamento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private</a:t>
            </a:r>
            <a:r>
              <a:rPr lang="pt-BR" sz="900">
                <a:solidFill>
                  <a:schemeClr val="dk1"/>
                </a:solidFill>
              </a:rPr>
              <a:t> float </a:t>
            </a:r>
            <a:r>
              <a:rPr lang="pt-BR" sz="900">
                <a:solidFill>
                  <a:srgbClr val="996633"/>
                </a:solidFill>
              </a:rPr>
              <a:t>$saldo</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public</a:t>
            </a:r>
            <a:r>
              <a:rPr lang="pt-BR" sz="900">
                <a:solidFill>
                  <a:schemeClr val="dk1"/>
                </a:solidFill>
              </a:rPr>
              <a:t> </a:t>
            </a:r>
            <a:r>
              <a:rPr b="1" lang="pt-BR" sz="900">
                <a:solidFill>
                  <a:srgbClr val="008800"/>
                </a:solidFill>
              </a:rPr>
              <a:t>function</a:t>
            </a:r>
            <a:r>
              <a:rPr lang="pt-BR" sz="900">
                <a:solidFill>
                  <a:schemeClr val="dk1"/>
                </a:solidFill>
              </a:rPr>
              <a:t> </a:t>
            </a:r>
            <a:r>
              <a:rPr b="1" lang="pt-BR" sz="900">
                <a:solidFill>
                  <a:srgbClr val="0066BB"/>
                </a:solidFill>
              </a:rPr>
              <a:t>__construct</a:t>
            </a:r>
            <a:r>
              <a:rPr lang="pt-BR" sz="900">
                <a:solidFill>
                  <a:schemeClr val="dk1"/>
                </a:solidFill>
              </a:rPr>
              <a:t>(float </a:t>
            </a:r>
            <a:r>
              <a:rPr lang="pt-BR" sz="900">
                <a:solidFill>
                  <a:srgbClr val="996633"/>
                </a:solidFill>
              </a:rPr>
              <a:t>$saldo</a:t>
            </a:r>
            <a:r>
              <a:rPr lang="pt-BR" sz="900">
                <a:solidFill>
                  <a:schemeClr val="dk1"/>
                </a:solidFill>
              </a:rPr>
              <a:t> </a:t>
            </a:r>
            <a:r>
              <a:rPr lang="pt-BR" sz="900">
                <a:solidFill>
                  <a:srgbClr val="333333"/>
                </a:solidFill>
              </a:rPr>
              <a:t>=</a:t>
            </a:r>
            <a:r>
              <a:rPr lang="pt-BR" sz="900">
                <a:solidFill>
                  <a:schemeClr val="dk1"/>
                </a:solidFill>
              </a:rPr>
              <a:t> </a:t>
            </a:r>
            <a:r>
              <a:rPr b="1" lang="pt-BR" sz="900">
                <a:solidFill>
                  <a:srgbClr val="0000DD"/>
                </a:solidFill>
              </a:rPr>
              <a:t>0</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r>
              <a:rPr lang="pt-BR" sz="900">
                <a:solidFill>
                  <a:srgbClr val="996633"/>
                </a:solidFill>
              </a:rPr>
              <a:t>$this</a:t>
            </a:r>
            <a:r>
              <a:rPr lang="pt-BR" sz="900">
                <a:solidFill>
                  <a:srgbClr val="333333"/>
                </a:solidFill>
              </a:rPr>
              <a:t>-&gt;</a:t>
            </a:r>
            <a:r>
              <a:rPr lang="pt-BR" sz="900">
                <a:solidFill>
                  <a:srgbClr val="0000CC"/>
                </a:solidFill>
              </a:rPr>
              <a:t>saldo</a:t>
            </a:r>
            <a:r>
              <a:rPr lang="pt-BR" sz="900">
                <a:solidFill>
                  <a:schemeClr val="dk1"/>
                </a:solidFill>
              </a:rPr>
              <a:t> </a:t>
            </a:r>
            <a:r>
              <a:rPr lang="pt-BR" sz="900">
                <a:solidFill>
                  <a:srgbClr val="333333"/>
                </a:solidFill>
              </a:rPr>
              <a:t>=</a:t>
            </a:r>
            <a:r>
              <a:rPr lang="pt-BR" sz="900">
                <a:solidFill>
                  <a:schemeClr val="dk1"/>
                </a:solidFill>
              </a:rPr>
              <a:t> </a:t>
            </a:r>
            <a:r>
              <a:rPr lang="pt-BR" sz="900">
                <a:solidFill>
                  <a:srgbClr val="996633"/>
                </a:solidFill>
              </a:rPr>
              <a:t>$saldo</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public</a:t>
            </a:r>
            <a:r>
              <a:rPr lang="pt-BR" sz="900">
                <a:solidFill>
                  <a:schemeClr val="dk1"/>
                </a:solidFill>
              </a:rPr>
              <a:t> </a:t>
            </a:r>
            <a:r>
              <a:rPr b="1" lang="pt-BR" sz="900">
                <a:solidFill>
                  <a:srgbClr val="008800"/>
                </a:solidFill>
              </a:rPr>
              <a:t>function</a:t>
            </a:r>
            <a:r>
              <a:rPr lang="pt-BR" sz="900">
                <a:solidFill>
                  <a:schemeClr val="dk1"/>
                </a:solidFill>
              </a:rPr>
              <a:t> </a:t>
            </a:r>
            <a:r>
              <a:rPr b="1" lang="pt-BR" sz="900">
                <a:solidFill>
                  <a:srgbClr val="0066BB"/>
                </a:solidFill>
              </a:rPr>
              <a:t>pagar</a:t>
            </a:r>
            <a:r>
              <a:rPr lang="pt-BR" sz="900">
                <a:solidFill>
                  <a:schemeClr val="dk1"/>
                </a:solidFill>
              </a:rPr>
              <a:t>(float </a:t>
            </a:r>
            <a:r>
              <a:rPr lang="pt-BR" sz="900">
                <a:solidFill>
                  <a:srgbClr val="996633"/>
                </a:solidFill>
              </a:rPr>
              <a:t>$valor</a:t>
            </a:r>
            <a:r>
              <a:rPr lang="pt-BR" sz="900">
                <a:solidFill>
                  <a:schemeClr val="dk1"/>
                </a:solidFill>
              </a:rPr>
              <a:t>)</a:t>
            </a:r>
            <a:r>
              <a:rPr lang="pt-BR" sz="900">
                <a:solidFill>
                  <a:srgbClr val="333333"/>
                </a:solidFill>
              </a:rPr>
              <a:t>:</a:t>
            </a:r>
            <a:r>
              <a:rPr lang="pt-BR" sz="900">
                <a:solidFill>
                  <a:schemeClr val="dk1"/>
                </a:solidFill>
              </a:rPr>
              <a:t> bool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if</a:t>
            </a:r>
            <a:r>
              <a:rPr lang="pt-BR" sz="900">
                <a:solidFill>
                  <a:schemeClr val="dk1"/>
                </a:solidFill>
              </a:rPr>
              <a:t> (</a:t>
            </a:r>
            <a:r>
              <a:rPr lang="pt-BR" sz="900">
                <a:solidFill>
                  <a:srgbClr val="996633"/>
                </a:solidFill>
              </a:rPr>
              <a:t>$this</a:t>
            </a:r>
            <a:r>
              <a:rPr lang="pt-BR" sz="900">
                <a:solidFill>
                  <a:srgbClr val="333333"/>
                </a:solidFill>
              </a:rPr>
              <a:t>-&gt;</a:t>
            </a:r>
            <a:r>
              <a:rPr lang="pt-BR" sz="900">
                <a:solidFill>
                  <a:srgbClr val="0000CC"/>
                </a:solidFill>
              </a:rPr>
              <a:t>saldo</a:t>
            </a:r>
            <a:r>
              <a:rPr lang="pt-BR" sz="900">
                <a:solidFill>
                  <a:schemeClr val="dk1"/>
                </a:solidFill>
              </a:rPr>
              <a:t> </a:t>
            </a:r>
            <a:r>
              <a:rPr lang="pt-BR" sz="900">
                <a:solidFill>
                  <a:srgbClr val="333333"/>
                </a:solidFill>
              </a:rPr>
              <a:t>&gt;=</a:t>
            </a:r>
            <a:r>
              <a:rPr lang="pt-BR" sz="900">
                <a:solidFill>
                  <a:schemeClr val="dk1"/>
                </a:solidFill>
              </a:rPr>
              <a:t> </a:t>
            </a:r>
            <a:r>
              <a:rPr lang="pt-BR" sz="900">
                <a:solidFill>
                  <a:srgbClr val="996633"/>
                </a:solidFill>
              </a:rPr>
              <a:t>$valor</a:t>
            </a: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            </a:t>
            </a:r>
            <a:r>
              <a:rPr lang="pt-BR" sz="900">
                <a:solidFill>
                  <a:srgbClr val="996633"/>
                </a:solidFill>
              </a:rPr>
              <a:t>$this</a:t>
            </a:r>
            <a:r>
              <a:rPr lang="pt-BR" sz="900">
                <a:solidFill>
                  <a:srgbClr val="333333"/>
                </a:solidFill>
              </a:rPr>
              <a:t>-&gt;</a:t>
            </a:r>
            <a:r>
              <a:rPr lang="pt-BR" sz="900">
                <a:solidFill>
                  <a:srgbClr val="0000CC"/>
                </a:solidFill>
              </a:rPr>
              <a:t>saldo</a:t>
            </a:r>
            <a:r>
              <a:rPr lang="pt-BR" sz="900">
                <a:solidFill>
                  <a:schemeClr val="dk1"/>
                </a:solidFill>
              </a:rPr>
              <a:t> </a:t>
            </a:r>
            <a:r>
              <a:rPr lang="pt-BR" sz="900">
                <a:solidFill>
                  <a:srgbClr val="333333"/>
                </a:solidFill>
              </a:rPr>
              <a:t>-=</a:t>
            </a:r>
            <a:r>
              <a:rPr lang="pt-BR" sz="900">
                <a:solidFill>
                  <a:schemeClr val="dk1"/>
                </a:solidFill>
              </a:rPr>
              <a:t> </a:t>
            </a:r>
            <a:r>
              <a:rPr lang="pt-BR" sz="900">
                <a:solidFill>
                  <a:srgbClr val="996633"/>
                </a:solidFill>
              </a:rPr>
              <a:t>$valor</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return</a:t>
            </a:r>
            <a:r>
              <a:rPr lang="pt-BR" sz="900">
                <a:solidFill>
                  <a:schemeClr val="dk1"/>
                </a:solidFill>
              </a:rPr>
              <a:t> </a:t>
            </a:r>
            <a:r>
              <a:rPr b="1" lang="pt-BR" sz="900">
                <a:solidFill>
                  <a:srgbClr val="008800"/>
                </a:solidFill>
              </a:rPr>
              <a:t>true</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return</a:t>
            </a:r>
            <a:r>
              <a:rPr lang="pt-BR" sz="900">
                <a:solidFill>
                  <a:schemeClr val="dk1"/>
                </a:solidFill>
              </a:rPr>
              <a:t> </a:t>
            </a:r>
            <a:r>
              <a:rPr b="1" lang="pt-BR" sz="900">
                <a:solidFill>
                  <a:srgbClr val="008800"/>
                </a:solidFill>
              </a:rPr>
              <a:t>false</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public</a:t>
            </a:r>
            <a:r>
              <a:rPr lang="pt-BR" sz="900">
                <a:solidFill>
                  <a:schemeClr val="dk1"/>
                </a:solidFill>
              </a:rPr>
              <a:t> </a:t>
            </a:r>
            <a:r>
              <a:rPr b="1" lang="pt-BR" sz="900">
                <a:solidFill>
                  <a:srgbClr val="008800"/>
                </a:solidFill>
              </a:rPr>
              <a:t>function</a:t>
            </a:r>
            <a:r>
              <a:rPr lang="pt-BR" sz="900">
                <a:solidFill>
                  <a:schemeClr val="dk1"/>
                </a:solidFill>
              </a:rPr>
              <a:t> </a:t>
            </a:r>
            <a:r>
              <a:rPr b="1" lang="pt-BR" sz="900">
                <a:solidFill>
                  <a:srgbClr val="0066BB"/>
                </a:solidFill>
              </a:rPr>
              <a:t>getSaldo</a:t>
            </a:r>
            <a:r>
              <a:rPr lang="pt-BR" sz="900">
                <a:solidFill>
                  <a:schemeClr val="dk1"/>
                </a:solidFill>
              </a:rPr>
              <a:t>() </a:t>
            </a:r>
            <a:r>
              <a:rPr lang="pt-BR" sz="900">
                <a:solidFill>
                  <a:srgbClr val="333333"/>
                </a:solidFill>
              </a:rPr>
              <a:t>:</a:t>
            </a:r>
            <a:r>
              <a:rPr lang="pt-BR" sz="900">
                <a:solidFill>
                  <a:schemeClr val="dk1"/>
                </a:solidFill>
              </a:rPr>
              <a:t> float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return</a:t>
            </a:r>
            <a:r>
              <a:rPr lang="pt-BR" sz="900">
                <a:solidFill>
                  <a:schemeClr val="dk1"/>
                </a:solidFill>
              </a:rPr>
              <a:t> </a:t>
            </a:r>
            <a:r>
              <a:rPr lang="pt-BR" sz="900">
                <a:solidFill>
                  <a:srgbClr val="996633"/>
                </a:solidFill>
              </a:rPr>
              <a:t>$this</a:t>
            </a:r>
            <a:r>
              <a:rPr lang="pt-BR" sz="900">
                <a:solidFill>
                  <a:srgbClr val="333333"/>
                </a:solidFill>
              </a:rPr>
              <a:t>-&gt;</a:t>
            </a:r>
            <a:r>
              <a:rPr lang="pt-BR" sz="900">
                <a:solidFill>
                  <a:srgbClr val="0000CC"/>
                </a:solidFill>
              </a:rPr>
              <a:t>saldo</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a:t>
            </a:r>
            <a:endParaRPr sz="900">
              <a:solidFill>
                <a:schemeClr val="dk1"/>
              </a:solidFill>
            </a:endParaRPr>
          </a:p>
          <a:p>
            <a:pPr indent="0" lvl="0" marL="0" rtl="0" algn="l">
              <a:spcBef>
                <a:spcPts val="0"/>
              </a:spcBef>
              <a:spcAft>
                <a:spcPts val="0"/>
              </a:spcAft>
              <a:buNone/>
            </a:pPr>
            <a:r>
              <a:t/>
            </a:r>
            <a:endParaRPr sz="900">
              <a:solidFill>
                <a:schemeClr val="dk1"/>
              </a:solidFill>
            </a:endParaRPr>
          </a:p>
          <a:p>
            <a:pPr indent="0" lvl="0" marL="0" rtl="0" algn="l">
              <a:lnSpc>
                <a:spcPct val="125000"/>
              </a:lnSpc>
              <a:spcBef>
                <a:spcPts val="0"/>
              </a:spcBef>
              <a:spcAft>
                <a:spcPts val="0"/>
              </a:spcAft>
              <a:buNone/>
            </a:pPr>
            <a:r>
              <a:t/>
            </a:r>
            <a:endParaRPr sz="900">
              <a:solidFill>
                <a:schemeClr val="dk1"/>
              </a:solidFill>
            </a:endParaRPr>
          </a:p>
        </p:txBody>
      </p:sp>
      <p:pic>
        <p:nvPicPr>
          <p:cNvPr id="4390" name="Google Shape;4390;p553"/>
          <p:cNvPicPr preferRelativeResize="0"/>
          <p:nvPr/>
        </p:nvPicPr>
        <p:blipFill>
          <a:blip r:embed="rId3">
            <a:alphaModFix/>
          </a:blip>
          <a:stretch>
            <a:fillRect/>
          </a:stretch>
        </p:blipFill>
        <p:spPr>
          <a:xfrm>
            <a:off x="5529100" y="1416925"/>
            <a:ext cx="2686050" cy="2419350"/>
          </a:xfrm>
          <a:prstGeom prst="rect">
            <a:avLst/>
          </a:prstGeom>
          <a:noFill/>
          <a:ln>
            <a:noFill/>
          </a:ln>
        </p:spPr>
      </p:pic>
    </p:spTree>
  </p:cSld>
  <p:clrMapOvr>
    <a:masterClrMapping/>
  </p:clrMapOvr>
</p:sld>
</file>

<file path=ppt/slides/slide5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4" name="Shape 4394"/>
        <p:cNvGrpSpPr/>
        <p:nvPr/>
      </p:nvGrpSpPr>
      <p:grpSpPr>
        <a:xfrm>
          <a:off x="0" y="0"/>
          <a:ext cx="0" cy="0"/>
          <a:chOff x="0" y="0"/>
          <a:chExt cx="0" cy="0"/>
        </a:xfrm>
      </p:grpSpPr>
      <p:sp>
        <p:nvSpPr>
          <p:cNvPr id="4395" name="Google Shape;4395;p55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Proxy (exemplo - parte 2)</a:t>
            </a:r>
            <a:endParaRPr/>
          </a:p>
        </p:txBody>
      </p:sp>
      <p:sp>
        <p:nvSpPr>
          <p:cNvPr id="4396" name="Google Shape;4396;p554"/>
          <p:cNvSpPr txBox="1"/>
          <p:nvPr/>
        </p:nvSpPr>
        <p:spPr>
          <a:xfrm>
            <a:off x="347375" y="1246100"/>
            <a:ext cx="4719900" cy="36045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pt-BR" sz="900">
                <a:solidFill>
                  <a:srgbClr val="008800"/>
                </a:solidFill>
              </a:rPr>
              <a:t>class</a:t>
            </a:r>
            <a:r>
              <a:rPr lang="pt-BR" sz="900">
                <a:solidFill>
                  <a:schemeClr val="dk1"/>
                </a:solidFill>
              </a:rPr>
              <a:t> </a:t>
            </a:r>
            <a:r>
              <a:rPr b="1" lang="pt-BR" sz="900">
                <a:solidFill>
                  <a:srgbClr val="BB0066"/>
                </a:solidFill>
              </a:rPr>
              <a:t>CartaoDebito</a:t>
            </a:r>
            <a:r>
              <a:rPr lang="pt-BR" sz="900">
                <a:solidFill>
                  <a:schemeClr val="dk1"/>
                </a:solidFill>
              </a:rPr>
              <a:t> </a:t>
            </a:r>
            <a:r>
              <a:rPr b="1" lang="pt-BR" sz="900">
                <a:solidFill>
                  <a:srgbClr val="008800"/>
                </a:solidFill>
              </a:rPr>
              <a:t>implements</a:t>
            </a:r>
            <a:r>
              <a:rPr lang="pt-BR" sz="900">
                <a:solidFill>
                  <a:schemeClr val="dk1"/>
                </a:solidFill>
              </a:rPr>
              <a:t> FormaPagamento {</a:t>
            </a:r>
            <a:endParaRPr sz="900">
              <a:solidFill>
                <a:schemeClr val="dk1"/>
              </a:solidFill>
            </a:endParaRPr>
          </a:p>
          <a:p>
            <a:pPr indent="0" lvl="0" marL="0" rtl="0" algn="l">
              <a:spcBef>
                <a:spcPts val="0"/>
              </a:spcBef>
              <a:spcAft>
                <a:spcPts val="0"/>
              </a:spcAft>
              <a:buNone/>
            </a:pPr>
            <a:r>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private</a:t>
            </a:r>
            <a:r>
              <a:rPr lang="pt-BR" sz="900">
                <a:solidFill>
                  <a:schemeClr val="dk1"/>
                </a:solidFill>
              </a:rPr>
              <a:t> ContaBancaria </a:t>
            </a:r>
            <a:r>
              <a:rPr lang="pt-BR" sz="900">
                <a:solidFill>
                  <a:srgbClr val="996633"/>
                </a:solidFill>
              </a:rPr>
              <a:t>$contaBancaria</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private</a:t>
            </a:r>
            <a:r>
              <a:rPr lang="pt-BR" sz="900">
                <a:solidFill>
                  <a:schemeClr val="dk1"/>
                </a:solidFill>
              </a:rPr>
              <a:t> \DateTimeInterface </a:t>
            </a:r>
            <a:r>
              <a:rPr lang="pt-BR" sz="900">
                <a:solidFill>
                  <a:srgbClr val="996633"/>
                </a:solidFill>
              </a:rPr>
              <a:t>$validade</a:t>
            </a:r>
            <a:r>
              <a:rPr lang="pt-BR" sz="900">
                <a:solidFill>
                  <a:schemeClr val="dk1"/>
                </a:solidFill>
              </a:rPr>
              <a:t>;</a:t>
            </a:r>
            <a:endParaRPr sz="900">
              <a:solidFill>
                <a:schemeClr val="dk1"/>
              </a:solidFill>
            </a:endParaRPr>
          </a:p>
          <a:p>
            <a:pPr indent="0" lvl="0" marL="0" rtl="0" algn="l">
              <a:spcBef>
                <a:spcPts val="0"/>
              </a:spcBef>
              <a:spcAft>
                <a:spcPts val="0"/>
              </a:spcAft>
              <a:buNone/>
            </a:pPr>
            <a:r>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public</a:t>
            </a:r>
            <a:r>
              <a:rPr lang="pt-BR" sz="900">
                <a:solidFill>
                  <a:schemeClr val="dk1"/>
                </a:solidFill>
              </a:rPr>
              <a:t> </a:t>
            </a:r>
            <a:r>
              <a:rPr b="1" lang="pt-BR" sz="900">
                <a:solidFill>
                  <a:srgbClr val="008800"/>
                </a:solidFill>
              </a:rPr>
              <a:t>function</a:t>
            </a:r>
            <a:r>
              <a:rPr lang="pt-BR" sz="900">
                <a:solidFill>
                  <a:schemeClr val="dk1"/>
                </a:solidFill>
              </a:rPr>
              <a:t> </a:t>
            </a:r>
            <a:r>
              <a:rPr b="1" lang="pt-BR" sz="900">
                <a:solidFill>
                  <a:srgbClr val="0066BB"/>
                </a:solidFill>
              </a:rPr>
              <a:t>__construct</a:t>
            </a:r>
            <a:r>
              <a:rPr lang="pt-BR" sz="900">
                <a:solidFill>
                  <a:schemeClr val="dk1"/>
                </a:solidFill>
              </a:rPr>
              <a:t>(ContaBancaria </a:t>
            </a:r>
            <a:r>
              <a:rPr lang="pt-BR" sz="900">
                <a:solidFill>
                  <a:srgbClr val="996633"/>
                </a:solidFill>
              </a:rPr>
              <a:t>$contaBancaria</a:t>
            </a:r>
            <a:r>
              <a:rPr lang="pt-BR" sz="900">
                <a:solidFill>
                  <a:schemeClr val="dk1"/>
                </a:solidFill>
              </a:rPr>
              <a:t>, \DateTimeInterface </a:t>
            </a:r>
            <a:r>
              <a:rPr lang="pt-BR" sz="900">
                <a:solidFill>
                  <a:srgbClr val="996633"/>
                </a:solidFill>
              </a:rPr>
              <a:t>$validade</a:t>
            </a: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        </a:t>
            </a:r>
            <a:r>
              <a:rPr lang="pt-BR" sz="900">
                <a:solidFill>
                  <a:srgbClr val="996633"/>
                </a:solidFill>
              </a:rPr>
              <a:t>$this</a:t>
            </a:r>
            <a:r>
              <a:rPr lang="pt-BR" sz="900">
                <a:solidFill>
                  <a:srgbClr val="333333"/>
                </a:solidFill>
              </a:rPr>
              <a:t>-&gt;</a:t>
            </a:r>
            <a:r>
              <a:rPr lang="pt-BR" sz="900">
                <a:solidFill>
                  <a:srgbClr val="0000CC"/>
                </a:solidFill>
              </a:rPr>
              <a:t>contaBancaria</a:t>
            </a:r>
            <a:r>
              <a:rPr lang="pt-BR" sz="900">
                <a:solidFill>
                  <a:schemeClr val="dk1"/>
                </a:solidFill>
              </a:rPr>
              <a:t> </a:t>
            </a:r>
            <a:r>
              <a:rPr lang="pt-BR" sz="900">
                <a:solidFill>
                  <a:srgbClr val="333333"/>
                </a:solidFill>
              </a:rPr>
              <a:t>=</a:t>
            </a:r>
            <a:r>
              <a:rPr lang="pt-BR" sz="900">
                <a:solidFill>
                  <a:schemeClr val="dk1"/>
                </a:solidFill>
              </a:rPr>
              <a:t> </a:t>
            </a:r>
            <a:r>
              <a:rPr lang="pt-BR" sz="900">
                <a:solidFill>
                  <a:srgbClr val="996633"/>
                </a:solidFill>
              </a:rPr>
              <a:t>$contaBancaria</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r>
              <a:rPr lang="pt-BR" sz="900">
                <a:solidFill>
                  <a:srgbClr val="996633"/>
                </a:solidFill>
              </a:rPr>
              <a:t>$this</a:t>
            </a:r>
            <a:r>
              <a:rPr lang="pt-BR" sz="900">
                <a:solidFill>
                  <a:srgbClr val="333333"/>
                </a:solidFill>
              </a:rPr>
              <a:t>-&gt;</a:t>
            </a:r>
            <a:r>
              <a:rPr lang="pt-BR" sz="900">
                <a:solidFill>
                  <a:srgbClr val="0000CC"/>
                </a:solidFill>
              </a:rPr>
              <a:t>validade</a:t>
            </a:r>
            <a:r>
              <a:rPr lang="pt-BR" sz="900">
                <a:solidFill>
                  <a:schemeClr val="dk1"/>
                </a:solidFill>
              </a:rPr>
              <a:t> </a:t>
            </a:r>
            <a:r>
              <a:rPr lang="pt-BR" sz="900">
                <a:solidFill>
                  <a:srgbClr val="333333"/>
                </a:solidFill>
              </a:rPr>
              <a:t>=</a:t>
            </a:r>
            <a:r>
              <a:rPr lang="pt-BR" sz="900">
                <a:solidFill>
                  <a:schemeClr val="dk1"/>
                </a:solidFill>
              </a:rPr>
              <a:t> </a:t>
            </a:r>
            <a:r>
              <a:rPr lang="pt-BR" sz="900">
                <a:solidFill>
                  <a:srgbClr val="996633"/>
                </a:solidFill>
              </a:rPr>
              <a:t>$validade</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endParaRPr sz="900">
              <a:solidFill>
                <a:schemeClr val="dk1"/>
              </a:solidFill>
            </a:endParaRPr>
          </a:p>
          <a:p>
            <a:pPr indent="0" lvl="0" marL="0" rtl="0" algn="l">
              <a:spcBef>
                <a:spcPts val="0"/>
              </a:spcBef>
              <a:spcAft>
                <a:spcPts val="0"/>
              </a:spcAft>
              <a:buNone/>
            </a:pPr>
            <a:r>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public</a:t>
            </a:r>
            <a:r>
              <a:rPr lang="pt-BR" sz="900">
                <a:solidFill>
                  <a:schemeClr val="dk1"/>
                </a:solidFill>
              </a:rPr>
              <a:t> </a:t>
            </a:r>
            <a:r>
              <a:rPr b="1" lang="pt-BR" sz="900">
                <a:solidFill>
                  <a:srgbClr val="008800"/>
                </a:solidFill>
              </a:rPr>
              <a:t>function</a:t>
            </a:r>
            <a:r>
              <a:rPr lang="pt-BR" sz="900">
                <a:solidFill>
                  <a:schemeClr val="dk1"/>
                </a:solidFill>
              </a:rPr>
              <a:t> </a:t>
            </a:r>
            <a:r>
              <a:rPr b="1" lang="pt-BR" sz="900">
                <a:solidFill>
                  <a:srgbClr val="0066BB"/>
                </a:solidFill>
              </a:rPr>
              <a:t>pagar</a:t>
            </a:r>
            <a:r>
              <a:rPr lang="pt-BR" sz="900">
                <a:solidFill>
                  <a:schemeClr val="dk1"/>
                </a:solidFill>
              </a:rPr>
              <a:t>(float </a:t>
            </a:r>
            <a:r>
              <a:rPr lang="pt-BR" sz="900">
                <a:solidFill>
                  <a:srgbClr val="996633"/>
                </a:solidFill>
              </a:rPr>
              <a:t>$valor</a:t>
            </a:r>
            <a:r>
              <a:rPr lang="pt-BR" sz="900">
                <a:solidFill>
                  <a:schemeClr val="dk1"/>
                </a:solidFill>
              </a:rPr>
              <a:t>)</a:t>
            </a:r>
            <a:r>
              <a:rPr lang="pt-BR" sz="900">
                <a:solidFill>
                  <a:srgbClr val="333333"/>
                </a:solidFill>
              </a:rPr>
              <a:t>:</a:t>
            </a:r>
            <a:r>
              <a:rPr lang="pt-BR" sz="900">
                <a:solidFill>
                  <a:schemeClr val="dk1"/>
                </a:solidFill>
              </a:rPr>
              <a:t> bool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if</a:t>
            </a:r>
            <a:r>
              <a:rPr lang="pt-BR" sz="900">
                <a:solidFill>
                  <a:schemeClr val="dk1"/>
                </a:solidFill>
              </a:rPr>
              <a:t> (</a:t>
            </a:r>
            <a:r>
              <a:rPr lang="pt-BR" sz="900">
                <a:solidFill>
                  <a:srgbClr val="996633"/>
                </a:solidFill>
              </a:rPr>
              <a:t>$this</a:t>
            </a:r>
            <a:r>
              <a:rPr lang="pt-BR" sz="900">
                <a:solidFill>
                  <a:srgbClr val="333333"/>
                </a:solidFill>
              </a:rPr>
              <a:t>-&gt;</a:t>
            </a:r>
            <a:r>
              <a:rPr lang="pt-BR" sz="900">
                <a:solidFill>
                  <a:srgbClr val="0000CC"/>
                </a:solidFill>
              </a:rPr>
              <a:t>validade</a:t>
            </a:r>
            <a:r>
              <a:rPr lang="pt-BR" sz="900">
                <a:solidFill>
                  <a:schemeClr val="dk1"/>
                </a:solidFill>
              </a:rPr>
              <a:t> </a:t>
            </a:r>
            <a:r>
              <a:rPr lang="pt-BR" sz="900">
                <a:solidFill>
                  <a:srgbClr val="333333"/>
                </a:solidFill>
              </a:rPr>
              <a:t>&gt;=</a:t>
            </a:r>
            <a:r>
              <a:rPr lang="pt-BR" sz="900">
                <a:solidFill>
                  <a:schemeClr val="dk1"/>
                </a:solidFill>
              </a:rPr>
              <a:t> (</a:t>
            </a:r>
            <a:r>
              <a:rPr b="1" lang="pt-BR" sz="900">
                <a:solidFill>
                  <a:srgbClr val="008800"/>
                </a:solidFill>
              </a:rPr>
              <a:t>new</a:t>
            </a:r>
            <a:r>
              <a:rPr lang="pt-BR" sz="900">
                <a:solidFill>
                  <a:schemeClr val="dk1"/>
                </a:solidFill>
              </a:rPr>
              <a:t> \DateTime()))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return</a:t>
            </a:r>
            <a:r>
              <a:rPr lang="pt-BR" sz="900">
                <a:solidFill>
                  <a:schemeClr val="dk1"/>
                </a:solidFill>
              </a:rPr>
              <a:t> </a:t>
            </a:r>
            <a:r>
              <a:rPr lang="pt-BR" sz="900">
                <a:solidFill>
                  <a:srgbClr val="996633"/>
                </a:solidFill>
              </a:rPr>
              <a:t>$this</a:t>
            </a:r>
            <a:r>
              <a:rPr lang="pt-BR" sz="900">
                <a:solidFill>
                  <a:srgbClr val="333333"/>
                </a:solidFill>
              </a:rPr>
              <a:t>-&gt;</a:t>
            </a:r>
            <a:r>
              <a:rPr lang="pt-BR" sz="900">
                <a:solidFill>
                  <a:srgbClr val="0000CC"/>
                </a:solidFill>
              </a:rPr>
              <a:t>contaBancaria</a:t>
            </a:r>
            <a:r>
              <a:rPr lang="pt-BR" sz="900">
                <a:solidFill>
                  <a:srgbClr val="333333"/>
                </a:solidFill>
              </a:rPr>
              <a:t>-&gt;</a:t>
            </a:r>
            <a:r>
              <a:rPr lang="pt-BR" sz="900">
                <a:solidFill>
                  <a:srgbClr val="0000CC"/>
                </a:solidFill>
              </a:rPr>
              <a:t>pagar</a:t>
            </a:r>
            <a:r>
              <a:rPr lang="pt-BR" sz="900">
                <a:solidFill>
                  <a:schemeClr val="dk1"/>
                </a:solidFill>
              </a:rPr>
              <a:t>(</a:t>
            </a:r>
            <a:r>
              <a:rPr lang="pt-BR" sz="900">
                <a:solidFill>
                  <a:srgbClr val="996633"/>
                </a:solidFill>
              </a:rPr>
              <a:t>$valor</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else</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throw</a:t>
            </a:r>
            <a:r>
              <a:rPr lang="pt-BR" sz="900">
                <a:solidFill>
                  <a:schemeClr val="dk1"/>
                </a:solidFill>
              </a:rPr>
              <a:t> </a:t>
            </a:r>
            <a:r>
              <a:rPr b="1" lang="pt-BR" sz="900">
                <a:solidFill>
                  <a:srgbClr val="008800"/>
                </a:solidFill>
              </a:rPr>
              <a:t>new</a:t>
            </a:r>
            <a:r>
              <a:rPr lang="pt-BR" sz="900">
                <a:solidFill>
                  <a:schemeClr val="dk1"/>
                </a:solidFill>
              </a:rPr>
              <a:t> \Exception(</a:t>
            </a:r>
            <a:r>
              <a:rPr lang="pt-BR" sz="900">
                <a:solidFill>
                  <a:schemeClr val="dk1"/>
                </a:solidFill>
                <a:highlight>
                  <a:srgbClr val="FFF0F0"/>
                </a:highlight>
              </a:rPr>
              <a:t>'Cartão vencido !!!'</a:t>
            </a: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    }</a:t>
            </a:r>
            <a:endParaRPr sz="900">
              <a:solidFill>
                <a:schemeClr val="dk1"/>
              </a:solidFill>
            </a:endParaRPr>
          </a:p>
          <a:p>
            <a:pPr indent="0" lvl="0" marL="0" rtl="0" algn="l">
              <a:spcBef>
                <a:spcPts val="0"/>
              </a:spcBef>
              <a:spcAft>
                <a:spcPts val="0"/>
              </a:spcAft>
              <a:buNone/>
            </a:pPr>
            <a:r>
              <a:t/>
            </a:r>
            <a:endParaRPr sz="900">
              <a:solidFill>
                <a:schemeClr val="dk1"/>
              </a:solidFill>
            </a:endParaRPr>
          </a:p>
          <a:p>
            <a:pPr indent="0" lvl="0" marL="0" rtl="0" algn="l">
              <a:spcBef>
                <a:spcPts val="0"/>
              </a:spcBef>
              <a:spcAft>
                <a:spcPts val="0"/>
              </a:spcAft>
              <a:buNone/>
            </a:pPr>
            <a:r>
              <a:rPr lang="pt-BR" sz="900">
                <a:solidFill>
                  <a:schemeClr val="dk1"/>
                </a:solidFill>
              </a:rPr>
              <a:t>}</a:t>
            </a:r>
            <a:endParaRPr sz="900">
              <a:solidFill>
                <a:schemeClr val="dk1"/>
              </a:solidFill>
            </a:endParaRPr>
          </a:p>
          <a:p>
            <a:pPr indent="0" lvl="0" marL="0" rtl="0" algn="l">
              <a:spcBef>
                <a:spcPts val="0"/>
              </a:spcBef>
              <a:spcAft>
                <a:spcPts val="0"/>
              </a:spcAft>
              <a:buNone/>
            </a:pPr>
            <a:r>
              <a:t/>
            </a:r>
            <a:endParaRPr sz="900">
              <a:solidFill>
                <a:schemeClr val="dk1"/>
              </a:solidFill>
            </a:endParaRPr>
          </a:p>
          <a:p>
            <a:pPr indent="0" lvl="0" marL="0" rtl="0" algn="l">
              <a:spcBef>
                <a:spcPts val="0"/>
              </a:spcBef>
              <a:spcAft>
                <a:spcPts val="0"/>
              </a:spcAft>
              <a:buNone/>
            </a:pPr>
            <a:r>
              <a:rPr lang="pt-BR" sz="900">
                <a:solidFill>
                  <a:srgbClr val="996633"/>
                </a:solidFill>
              </a:rPr>
              <a:t>$contaBancaria</a:t>
            </a:r>
            <a:r>
              <a:rPr lang="pt-BR" sz="900">
                <a:solidFill>
                  <a:schemeClr val="dk1"/>
                </a:solidFill>
              </a:rPr>
              <a:t> </a:t>
            </a:r>
            <a:r>
              <a:rPr lang="pt-BR" sz="900">
                <a:solidFill>
                  <a:srgbClr val="333333"/>
                </a:solidFill>
              </a:rPr>
              <a:t>=</a:t>
            </a:r>
            <a:r>
              <a:rPr lang="pt-BR" sz="900">
                <a:solidFill>
                  <a:schemeClr val="dk1"/>
                </a:solidFill>
              </a:rPr>
              <a:t> </a:t>
            </a:r>
            <a:r>
              <a:rPr b="1" lang="pt-BR" sz="900">
                <a:solidFill>
                  <a:srgbClr val="008800"/>
                </a:solidFill>
              </a:rPr>
              <a:t>new</a:t>
            </a:r>
            <a:r>
              <a:rPr lang="pt-BR" sz="900">
                <a:solidFill>
                  <a:schemeClr val="dk1"/>
                </a:solidFill>
              </a:rPr>
              <a:t> ContaBancaria(</a:t>
            </a:r>
            <a:r>
              <a:rPr b="1" lang="pt-BR" sz="900">
                <a:solidFill>
                  <a:srgbClr val="0000DD"/>
                </a:solidFill>
              </a:rPr>
              <a:t>1000</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rgbClr val="996633"/>
                </a:solidFill>
              </a:rPr>
              <a:t>$cartaoDebito</a:t>
            </a:r>
            <a:r>
              <a:rPr lang="pt-BR" sz="900">
                <a:solidFill>
                  <a:schemeClr val="dk1"/>
                </a:solidFill>
              </a:rPr>
              <a:t>  </a:t>
            </a:r>
            <a:r>
              <a:rPr lang="pt-BR" sz="900">
                <a:solidFill>
                  <a:srgbClr val="333333"/>
                </a:solidFill>
              </a:rPr>
              <a:t>=</a:t>
            </a:r>
            <a:r>
              <a:rPr lang="pt-BR" sz="900">
                <a:solidFill>
                  <a:schemeClr val="dk1"/>
                </a:solidFill>
              </a:rPr>
              <a:t> </a:t>
            </a:r>
            <a:r>
              <a:rPr b="1" lang="pt-BR" sz="900">
                <a:solidFill>
                  <a:srgbClr val="008800"/>
                </a:solidFill>
              </a:rPr>
              <a:t>new</a:t>
            </a:r>
            <a:r>
              <a:rPr lang="pt-BR" sz="900">
                <a:solidFill>
                  <a:schemeClr val="dk1"/>
                </a:solidFill>
              </a:rPr>
              <a:t> CartaoDebito(</a:t>
            </a:r>
            <a:r>
              <a:rPr lang="pt-BR" sz="900">
                <a:solidFill>
                  <a:srgbClr val="996633"/>
                </a:solidFill>
              </a:rPr>
              <a:t>$contaBancaria</a:t>
            </a:r>
            <a:r>
              <a:rPr lang="pt-BR" sz="900">
                <a:solidFill>
                  <a:schemeClr val="dk1"/>
                </a:solidFill>
              </a:rPr>
              <a:t>, (</a:t>
            </a:r>
            <a:r>
              <a:rPr b="1" lang="pt-BR" sz="900">
                <a:solidFill>
                  <a:srgbClr val="008800"/>
                </a:solidFill>
              </a:rPr>
              <a:t>new</a:t>
            </a:r>
            <a:r>
              <a:rPr lang="pt-BR" sz="900">
                <a:solidFill>
                  <a:schemeClr val="dk1"/>
                </a:solidFill>
              </a:rPr>
              <a:t> \DateTime(</a:t>
            </a:r>
            <a:r>
              <a:rPr lang="pt-BR" sz="900">
                <a:solidFill>
                  <a:schemeClr val="dk1"/>
                </a:solidFill>
                <a:highlight>
                  <a:srgbClr val="FFF0F0"/>
                </a:highlight>
              </a:rPr>
              <a:t>'+1 week'</a:t>
            </a:r>
            <a:r>
              <a:rPr lang="pt-BR" sz="900">
                <a:solidFill>
                  <a:schemeClr val="dk1"/>
                </a:solidFill>
              </a:rPr>
              <a:t>)));</a:t>
            </a:r>
            <a:endParaRPr sz="900">
              <a:solidFill>
                <a:schemeClr val="dk1"/>
              </a:solidFill>
            </a:endParaRPr>
          </a:p>
          <a:p>
            <a:pPr indent="0" lvl="0" marL="0" rtl="0" algn="l">
              <a:lnSpc>
                <a:spcPct val="125000"/>
              </a:lnSpc>
              <a:spcBef>
                <a:spcPts val="0"/>
              </a:spcBef>
              <a:spcAft>
                <a:spcPts val="0"/>
              </a:spcAft>
              <a:buNone/>
            </a:pPr>
            <a:r>
              <a:rPr lang="pt-BR" sz="900">
                <a:solidFill>
                  <a:srgbClr val="007020"/>
                </a:solidFill>
              </a:rPr>
              <a:t>var_dump</a:t>
            </a:r>
            <a:r>
              <a:rPr lang="pt-BR" sz="900">
                <a:solidFill>
                  <a:schemeClr val="dk1"/>
                </a:solidFill>
              </a:rPr>
              <a:t>(</a:t>
            </a:r>
            <a:r>
              <a:rPr lang="pt-BR" sz="900">
                <a:solidFill>
                  <a:srgbClr val="996633"/>
                </a:solidFill>
              </a:rPr>
              <a:t>$cartaoDebito</a:t>
            </a:r>
            <a:r>
              <a:rPr lang="pt-BR" sz="900">
                <a:solidFill>
                  <a:srgbClr val="333333"/>
                </a:solidFill>
              </a:rPr>
              <a:t>-&gt;</a:t>
            </a:r>
            <a:r>
              <a:rPr lang="pt-BR" sz="900">
                <a:solidFill>
                  <a:srgbClr val="0000CC"/>
                </a:solidFill>
              </a:rPr>
              <a:t>pagar</a:t>
            </a:r>
            <a:r>
              <a:rPr lang="pt-BR" sz="900">
                <a:solidFill>
                  <a:schemeClr val="dk1"/>
                </a:solidFill>
              </a:rPr>
              <a:t>(</a:t>
            </a:r>
            <a:r>
              <a:rPr b="1" lang="pt-BR" sz="900">
                <a:solidFill>
                  <a:srgbClr val="0000DD"/>
                </a:solidFill>
              </a:rPr>
              <a:t>100</a:t>
            </a:r>
            <a:r>
              <a:rPr lang="pt-BR" sz="900">
                <a:solidFill>
                  <a:schemeClr val="dk1"/>
                </a:solidFill>
              </a:rPr>
              <a:t>));</a:t>
            </a:r>
            <a:endParaRPr sz="900">
              <a:solidFill>
                <a:schemeClr val="dk1"/>
              </a:solidFill>
            </a:endParaRPr>
          </a:p>
        </p:txBody>
      </p:sp>
      <p:pic>
        <p:nvPicPr>
          <p:cNvPr id="4397" name="Google Shape;4397;p554"/>
          <p:cNvPicPr preferRelativeResize="0"/>
          <p:nvPr/>
        </p:nvPicPr>
        <p:blipFill>
          <a:blip r:embed="rId3">
            <a:alphaModFix/>
          </a:blip>
          <a:stretch>
            <a:fillRect/>
          </a:stretch>
        </p:blipFill>
        <p:spPr>
          <a:xfrm>
            <a:off x="5687075" y="1362075"/>
            <a:ext cx="2686050" cy="2419350"/>
          </a:xfrm>
          <a:prstGeom prst="rect">
            <a:avLst/>
          </a:prstGeom>
          <a:noFill/>
          <a:ln>
            <a:noFill/>
          </a:ln>
        </p:spPr>
      </p:pic>
    </p:spTree>
  </p:cSld>
  <p:clrMapOvr>
    <a:masterClrMapping/>
  </p:clrMapOvr>
</p:sld>
</file>

<file path=ppt/slides/slide5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1" name="Shape 4401"/>
        <p:cNvGrpSpPr/>
        <p:nvPr/>
      </p:nvGrpSpPr>
      <p:grpSpPr>
        <a:xfrm>
          <a:off x="0" y="0"/>
          <a:ext cx="0" cy="0"/>
          <a:chOff x="0" y="0"/>
          <a:chExt cx="0" cy="0"/>
        </a:xfrm>
      </p:grpSpPr>
      <p:sp>
        <p:nvSpPr>
          <p:cNvPr id="4402" name="Google Shape;4402;p55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Padrões Comportamentais</a:t>
            </a:r>
            <a:endParaRPr/>
          </a:p>
        </p:txBody>
      </p:sp>
      <p:sp>
        <p:nvSpPr>
          <p:cNvPr id="4403" name="Google Shape;4403;p555"/>
          <p:cNvSpPr txBox="1"/>
          <p:nvPr>
            <p:ph idx="1" type="body"/>
          </p:nvPr>
        </p:nvSpPr>
        <p:spPr>
          <a:xfrm>
            <a:off x="311700" y="1152475"/>
            <a:ext cx="8520600" cy="3749100"/>
          </a:xfrm>
          <a:prstGeom prst="rect">
            <a:avLst/>
          </a:prstGeom>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just">
              <a:spcBef>
                <a:spcPts val="1200"/>
              </a:spcBef>
              <a:spcAft>
                <a:spcPts val="0"/>
              </a:spcAft>
              <a:buClr>
                <a:schemeClr val="dk1"/>
              </a:buClr>
              <a:buSzPts val="1100"/>
              <a:buFont typeface="Arial"/>
              <a:buNone/>
            </a:pPr>
            <a:r>
              <a:rPr lang="pt-BR"/>
              <a:t>Os Padrões comportamentais estão relacionados aos </a:t>
            </a:r>
            <a:r>
              <a:rPr b="1" lang="pt-BR"/>
              <a:t>algoritmos </a:t>
            </a:r>
            <a:r>
              <a:rPr lang="pt-BR"/>
              <a:t>e à atribuição de </a:t>
            </a:r>
            <a:r>
              <a:rPr b="1" lang="pt-BR"/>
              <a:t>responsabilidades entre os objetos</a:t>
            </a:r>
            <a:r>
              <a:rPr lang="pt-BR"/>
              <a:t> </a:t>
            </a:r>
            <a:r>
              <a:rPr lang="pt-BR"/>
              <a:t>(GAMMA et at, 1994)</a:t>
            </a:r>
            <a:r>
              <a:rPr lang="pt-BR"/>
              <a:t>.</a:t>
            </a:r>
            <a:endParaRPr/>
          </a:p>
          <a:p>
            <a:pPr indent="0" lvl="0" marL="0" rtl="0" algn="just">
              <a:spcBef>
                <a:spcPts val="1200"/>
              </a:spcBef>
              <a:spcAft>
                <a:spcPts val="0"/>
              </a:spcAft>
              <a:buClr>
                <a:schemeClr val="dk1"/>
              </a:buClr>
              <a:buSzPts val="1100"/>
              <a:buFont typeface="Arial"/>
              <a:buNone/>
            </a:pPr>
            <a:r>
              <a:rPr lang="pt-BR"/>
              <a:t>Os Padrões comportamentais</a:t>
            </a:r>
            <a:r>
              <a:rPr lang="pt-BR"/>
              <a:t> descrevem </a:t>
            </a:r>
            <a:r>
              <a:rPr b="1" lang="pt-BR"/>
              <a:t>interações entre objetos</a:t>
            </a:r>
            <a:r>
              <a:rPr lang="pt-BR"/>
              <a:t> e enfocam como os objetos se </a:t>
            </a:r>
            <a:r>
              <a:rPr b="1" lang="pt-BR"/>
              <a:t>comunicam </a:t>
            </a:r>
            <a:r>
              <a:rPr lang="pt-BR"/>
              <a:t>uns com os outros. Eles podem reduzir fluxogramas complexos a meras interconexões entre objetos de várias classes. Os </a:t>
            </a:r>
            <a:r>
              <a:rPr lang="pt-BR"/>
              <a:t>Padrões comportamentais</a:t>
            </a:r>
            <a:r>
              <a:rPr lang="pt-BR"/>
              <a:t> também são usados ​​para fazer com que o algoritmo utilizado em uma classe seja como um simples parâmetro ajustável em tempo de execução (GOFPATTERNS, 2021).</a:t>
            </a:r>
            <a:endParaRPr/>
          </a:p>
          <a:p>
            <a:pPr indent="0" lvl="0" marL="0" rtl="0" algn="just">
              <a:spcBef>
                <a:spcPts val="1200"/>
              </a:spcBef>
              <a:spcAft>
                <a:spcPts val="0"/>
              </a:spcAft>
              <a:buClr>
                <a:schemeClr val="dk1"/>
              </a:buClr>
              <a:buSzPts val="1100"/>
              <a:buFont typeface="Arial"/>
              <a:buNone/>
            </a:pPr>
            <a:r>
              <a:rPr lang="pt-BR"/>
              <a:t>Padrões comportamentais são voltados aos </a:t>
            </a:r>
            <a:r>
              <a:rPr b="1" lang="pt-BR"/>
              <a:t>algoritmos </a:t>
            </a:r>
            <a:r>
              <a:rPr lang="pt-BR"/>
              <a:t>e a designação de </a:t>
            </a:r>
            <a:r>
              <a:rPr b="1" lang="pt-BR"/>
              <a:t>responsabilidades entre objetos</a:t>
            </a:r>
            <a:r>
              <a:rPr lang="pt-BR"/>
              <a:t> (SHVETS, 2019).</a:t>
            </a:r>
            <a:endParaRPr/>
          </a:p>
          <a:p>
            <a:pPr indent="0" lvl="0" marL="0" rtl="0" algn="just">
              <a:spcBef>
                <a:spcPts val="1200"/>
              </a:spcBef>
              <a:spcAft>
                <a:spcPts val="1600"/>
              </a:spcAft>
              <a:buNone/>
            </a:pPr>
            <a:r>
              <a:t/>
            </a:r>
            <a:endParaRPr/>
          </a:p>
        </p:txBody>
      </p:sp>
    </p:spTree>
  </p:cSld>
  <p:clrMapOvr>
    <a:masterClrMapping/>
  </p:clrMapOvr>
</p:sld>
</file>

<file path=ppt/slides/slide5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7" name="Shape 4407"/>
        <p:cNvGrpSpPr/>
        <p:nvPr/>
      </p:nvGrpSpPr>
      <p:grpSpPr>
        <a:xfrm>
          <a:off x="0" y="0"/>
          <a:ext cx="0" cy="0"/>
          <a:chOff x="0" y="0"/>
          <a:chExt cx="0" cy="0"/>
        </a:xfrm>
      </p:grpSpPr>
      <p:sp>
        <p:nvSpPr>
          <p:cNvPr id="4408" name="Google Shape;4408;p55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Chain of </a:t>
            </a:r>
            <a:r>
              <a:rPr lang="pt-BR"/>
              <a:t>Responsibility</a:t>
            </a:r>
            <a:endParaRPr/>
          </a:p>
        </p:txBody>
      </p:sp>
      <p:sp>
        <p:nvSpPr>
          <p:cNvPr id="4409" name="Google Shape;4409;p556"/>
          <p:cNvSpPr txBox="1"/>
          <p:nvPr>
            <p:ph idx="1" type="body"/>
          </p:nvPr>
        </p:nvSpPr>
        <p:spPr>
          <a:xfrm>
            <a:off x="311700" y="1152475"/>
            <a:ext cx="4260300" cy="3791400"/>
          </a:xfrm>
          <a:prstGeom prst="rect">
            <a:avLst/>
          </a:prstGeom>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just">
              <a:spcBef>
                <a:spcPts val="0"/>
              </a:spcBef>
              <a:spcAft>
                <a:spcPts val="1600"/>
              </a:spcAft>
              <a:buNone/>
            </a:pPr>
            <a:r>
              <a:rPr lang="pt-BR" sz="1200"/>
              <a:t>Chain of responsability é um pattern comportamental que permite passar solicitações ao longo de uma </a:t>
            </a:r>
            <a:r>
              <a:rPr b="1" lang="pt-BR" sz="1200"/>
              <a:t>cadeia </a:t>
            </a:r>
            <a:r>
              <a:rPr lang="pt-BR" sz="1200"/>
              <a:t>de manipuladores. Ao receber uma solicitação, cada manipulador decide processar a solicitação ou passá-la para o próximo manipulador na </a:t>
            </a:r>
            <a:r>
              <a:rPr b="1" lang="pt-BR" sz="1200"/>
              <a:t>cadeia </a:t>
            </a:r>
            <a:r>
              <a:rPr lang="pt-BR" sz="1200"/>
              <a:t>(SHVETS, 2019)</a:t>
            </a:r>
            <a:br>
              <a:rPr lang="pt-BR" sz="1200"/>
            </a:br>
            <a:br>
              <a:rPr lang="pt-BR" sz="1200"/>
            </a:br>
            <a:r>
              <a:rPr lang="pt-BR" sz="1200"/>
              <a:t>Evita acoplar o remetente de uma solicitação ao destinatário, dando a mais de um objeto a chance de lidar com a solicitação. </a:t>
            </a:r>
            <a:r>
              <a:rPr b="1" lang="pt-BR" sz="1200"/>
              <a:t>Encadeie </a:t>
            </a:r>
            <a:r>
              <a:rPr lang="pt-BR" sz="1200"/>
              <a:t>os objetos de requisição e passe a solicitação ao longo da </a:t>
            </a:r>
            <a:r>
              <a:rPr b="1" lang="pt-BR" sz="1200"/>
              <a:t>cadeia </a:t>
            </a:r>
            <a:r>
              <a:rPr lang="pt-BR" sz="1200"/>
              <a:t>até que um objeto lide com isso (GAMMA et al, 1994).</a:t>
            </a:r>
            <a:br>
              <a:rPr lang="pt-BR" sz="1200"/>
            </a:br>
            <a:br>
              <a:rPr lang="pt-BR" sz="1200"/>
            </a:br>
            <a:r>
              <a:rPr lang="pt-BR" sz="1200"/>
              <a:t>Chain of responsability é </a:t>
            </a:r>
            <a:r>
              <a:rPr lang="pt-BR" sz="1200"/>
              <a:t>uma versão orientada a objeto do idioma if ... else if ... else if ....... else ... endif, com o benefício de que os blocos condição-ação podem ser dinamicamente reorganizados e reconfigurados em tempo de execução (WIKIPEDIA, 2020).</a:t>
            </a:r>
            <a:endParaRPr sz="1200"/>
          </a:p>
        </p:txBody>
      </p:sp>
      <p:pic>
        <p:nvPicPr>
          <p:cNvPr id="4410" name="Google Shape;4410;p556"/>
          <p:cNvPicPr preferRelativeResize="0"/>
          <p:nvPr/>
        </p:nvPicPr>
        <p:blipFill>
          <a:blip r:embed="rId3">
            <a:alphaModFix/>
          </a:blip>
          <a:stretch>
            <a:fillRect/>
          </a:stretch>
        </p:blipFill>
        <p:spPr>
          <a:xfrm>
            <a:off x="4736550" y="1260475"/>
            <a:ext cx="4095750" cy="3200400"/>
          </a:xfrm>
          <a:prstGeom prst="rect">
            <a:avLst/>
          </a:prstGeom>
          <a:noFill/>
          <a:ln>
            <a:noFill/>
          </a:ln>
        </p:spPr>
      </p:pic>
    </p:spTree>
  </p:cSld>
  <p:clrMapOvr>
    <a:masterClrMapping/>
  </p:clrMapOvr>
</p:sld>
</file>

<file path=ppt/slides/slide5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4" name="Shape 4414"/>
        <p:cNvGrpSpPr/>
        <p:nvPr/>
      </p:nvGrpSpPr>
      <p:grpSpPr>
        <a:xfrm>
          <a:off x="0" y="0"/>
          <a:ext cx="0" cy="0"/>
          <a:chOff x="0" y="0"/>
          <a:chExt cx="0" cy="0"/>
        </a:xfrm>
      </p:grpSpPr>
      <p:sp>
        <p:nvSpPr>
          <p:cNvPr id="4415" name="Google Shape;4415;p55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Chain of Responsability (problema)</a:t>
            </a:r>
            <a:endParaRPr/>
          </a:p>
        </p:txBody>
      </p:sp>
      <p:sp>
        <p:nvSpPr>
          <p:cNvPr id="4416" name="Google Shape;4416;p557"/>
          <p:cNvSpPr txBox="1"/>
          <p:nvPr/>
        </p:nvSpPr>
        <p:spPr>
          <a:xfrm>
            <a:off x="0" y="1080000"/>
            <a:ext cx="3415800" cy="40635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pt-BR" sz="700">
                <a:solidFill>
                  <a:srgbClr val="996633"/>
                </a:solidFill>
              </a:rPr>
              <a:t>$solicitacao</a:t>
            </a:r>
            <a:r>
              <a:rPr lang="pt-BR" sz="700">
                <a:solidFill>
                  <a:schemeClr val="dk1"/>
                </a:solidFill>
              </a:rPr>
              <a:t> </a:t>
            </a:r>
            <a:r>
              <a:rPr lang="pt-BR" sz="700">
                <a:solidFill>
                  <a:srgbClr val="333333"/>
                </a:solidFill>
              </a:rPr>
              <a:t>=</a:t>
            </a:r>
            <a:r>
              <a:rPr lang="pt-BR" sz="700">
                <a:solidFill>
                  <a:schemeClr val="dk1"/>
                </a:solidFill>
              </a:rPr>
              <a:t> </a:t>
            </a:r>
            <a:r>
              <a:rPr lang="pt-BR" sz="700">
                <a:solidFill>
                  <a:schemeClr val="dk1"/>
                </a:solidFill>
                <a:highlight>
                  <a:srgbClr val="FFF0F0"/>
                </a:highlight>
              </a:rPr>
              <a:t>"A"</a:t>
            </a:r>
            <a:r>
              <a:rPr lang="pt-BR" sz="700">
                <a:solidFill>
                  <a:schemeClr val="dk1"/>
                </a:solidFill>
              </a:rPr>
              <a:t>;</a:t>
            </a:r>
            <a:endParaRPr sz="700">
              <a:solidFill>
                <a:schemeClr val="dk1"/>
              </a:solidFill>
            </a:endParaRPr>
          </a:p>
          <a:p>
            <a:pPr indent="0" lvl="0" marL="0" rtl="0" algn="l">
              <a:spcBef>
                <a:spcPts val="0"/>
              </a:spcBef>
              <a:spcAft>
                <a:spcPts val="0"/>
              </a:spcAft>
              <a:buNone/>
            </a:pPr>
            <a:r>
              <a:rPr b="1" lang="pt-BR" sz="700">
                <a:solidFill>
                  <a:srgbClr val="008800"/>
                </a:solidFill>
              </a:rPr>
              <a:t>class</a:t>
            </a:r>
            <a:r>
              <a:rPr lang="pt-BR" sz="700">
                <a:solidFill>
                  <a:schemeClr val="dk1"/>
                </a:solidFill>
              </a:rPr>
              <a:t> </a:t>
            </a:r>
            <a:r>
              <a:rPr b="1" lang="pt-BR" sz="700">
                <a:solidFill>
                  <a:srgbClr val="BB0066"/>
                </a:solidFill>
              </a:rPr>
              <a:t>Teste</a:t>
            </a:r>
            <a:r>
              <a:rPr lang="pt-BR" sz="700">
                <a:solidFill>
                  <a:schemeClr val="dk1"/>
                </a:solidFill>
              </a:rPr>
              <a:t> {</a:t>
            </a:r>
            <a:endParaRPr sz="700">
              <a:solidFill>
                <a:schemeClr val="dk1"/>
              </a:solidFill>
            </a:endParaRPr>
          </a:p>
          <a:p>
            <a:pPr indent="0" lvl="0" marL="0" rtl="0" algn="l">
              <a:spcBef>
                <a:spcPts val="0"/>
              </a:spcBef>
              <a:spcAft>
                <a:spcPts val="0"/>
              </a:spcAft>
              <a:buNone/>
            </a:pPr>
            <a:r>
              <a:t/>
            </a:r>
            <a:endParaRPr sz="700">
              <a:solidFill>
                <a:schemeClr val="dk1"/>
              </a:solidFill>
            </a:endParaRPr>
          </a:p>
          <a:p>
            <a:pPr indent="0" lvl="0" marL="0" rtl="0" algn="l">
              <a:spcBef>
                <a:spcPts val="0"/>
              </a:spcBef>
              <a:spcAft>
                <a:spcPts val="0"/>
              </a:spcAft>
              <a:buNone/>
            </a:pPr>
            <a:r>
              <a:rPr lang="pt-BR" sz="700">
                <a:solidFill>
                  <a:schemeClr val="dk1"/>
                </a:solidFill>
              </a:rPr>
              <a:t>    </a:t>
            </a:r>
            <a:r>
              <a:rPr b="1" lang="pt-BR" sz="700">
                <a:solidFill>
                  <a:srgbClr val="008800"/>
                </a:solidFill>
              </a:rPr>
              <a:t>static</a:t>
            </a:r>
            <a:r>
              <a:rPr lang="pt-BR" sz="700">
                <a:solidFill>
                  <a:schemeClr val="dk1"/>
                </a:solidFill>
              </a:rPr>
              <a:t> </a:t>
            </a:r>
            <a:r>
              <a:rPr b="1" lang="pt-BR" sz="700">
                <a:solidFill>
                  <a:srgbClr val="008800"/>
                </a:solidFill>
              </a:rPr>
              <a:t>function</a:t>
            </a:r>
            <a:r>
              <a:rPr lang="pt-BR" sz="700">
                <a:solidFill>
                  <a:schemeClr val="dk1"/>
                </a:solidFill>
              </a:rPr>
              <a:t> </a:t>
            </a:r>
            <a:r>
              <a:rPr b="1" lang="pt-BR" sz="700">
                <a:solidFill>
                  <a:srgbClr val="0066BB"/>
                </a:solidFill>
              </a:rPr>
              <a:t>fazAlgo</a:t>
            </a:r>
            <a:r>
              <a:rPr lang="pt-BR" sz="700">
                <a:solidFill>
                  <a:schemeClr val="dk1"/>
                </a:solidFill>
              </a:rPr>
              <a:t>(</a:t>
            </a:r>
            <a:r>
              <a:rPr lang="pt-BR" sz="700">
                <a:solidFill>
                  <a:srgbClr val="996633"/>
                </a:solidFill>
              </a:rPr>
              <a:t>$solicitacao</a:t>
            </a:r>
            <a:r>
              <a:rPr lang="pt-BR" sz="700">
                <a:solidFill>
                  <a:schemeClr val="dk1"/>
                </a:solidFill>
              </a:rPr>
              <a:t>){   </a:t>
            </a:r>
            <a:endParaRPr sz="700">
              <a:solidFill>
                <a:schemeClr val="dk1"/>
              </a:solidFill>
            </a:endParaRPr>
          </a:p>
          <a:p>
            <a:pPr indent="0" lvl="0" marL="0" rtl="0" algn="l">
              <a:spcBef>
                <a:spcPts val="0"/>
              </a:spcBef>
              <a:spcAft>
                <a:spcPts val="0"/>
              </a:spcAft>
              <a:buNone/>
            </a:pPr>
            <a:r>
              <a:rPr lang="pt-BR" sz="700">
                <a:solidFill>
                  <a:schemeClr val="dk1"/>
                </a:solidFill>
              </a:rPr>
              <a:t>        </a:t>
            </a:r>
            <a:r>
              <a:rPr b="1" lang="pt-BR" sz="700">
                <a:solidFill>
                  <a:srgbClr val="008800"/>
                </a:solidFill>
              </a:rPr>
              <a:t>if</a:t>
            </a:r>
            <a:r>
              <a:rPr lang="pt-BR" sz="700">
                <a:solidFill>
                  <a:schemeClr val="dk1"/>
                </a:solidFill>
              </a:rPr>
              <a:t>(</a:t>
            </a:r>
            <a:r>
              <a:rPr lang="pt-BR" sz="700">
                <a:solidFill>
                  <a:srgbClr val="996633"/>
                </a:solidFill>
              </a:rPr>
              <a:t>$solicitacao</a:t>
            </a:r>
            <a:r>
              <a:rPr lang="pt-BR" sz="700">
                <a:solidFill>
                  <a:schemeClr val="dk1"/>
                </a:solidFill>
              </a:rPr>
              <a:t> </a:t>
            </a:r>
            <a:r>
              <a:rPr lang="pt-BR" sz="700">
                <a:solidFill>
                  <a:srgbClr val="333333"/>
                </a:solidFill>
              </a:rPr>
              <a:t>==</a:t>
            </a:r>
            <a:r>
              <a:rPr lang="pt-BR" sz="700">
                <a:solidFill>
                  <a:schemeClr val="dk1"/>
                </a:solidFill>
              </a:rPr>
              <a:t> </a:t>
            </a:r>
            <a:r>
              <a:rPr lang="pt-BR" sz="700">
                <a:solidFill>
                  <a:schemeClr val="dk1"/>
                </a:solidFill>
                <a:highlight>
                  <a:srgbClr val="FFF0F0"/>
                </a:highlight>
              </a:rPr>
              <a:t>"A"</a:t>
            </a:r>
            <a:r>
              <a:rPr lang="pt-BR" sz="700">
                <a:solidFill>
                  <a:schemeClr val="dk1"/>
                </a:solidFill>
              </a:rPr>
              <a:t>){</a:t>
            </a:r>
            <a:endParaRPr sz="700">
              <a:solidFill>
                <a:schemeClr val="dk1"/>
              </a:solidFill>
            </a:endParaRPr>
          </a:p>
          <a:p>
            <a:pPr indent="0" lvl="0" marL="0" rtl="0" algn="l">
              <a:spcBef>
                <a:spcPts val="0"/>
              </a:spcBef>
              <a:spcAft>
                <a:spcPts val="0"/>
              </a:spcAft>
              <a:buNone/>
            </a:pPr>
            <a:r>
              <a:rPr lang="pt-BR" sz="700">
                <a:solidFill>
                  <a:schemeClr val="dk1"/>
                </a:solidFill>
              </a:rPr>
              <a:t>            </a:t>
            </a:r>
            <a:r>
              <a:rPr b="1" lang="pt-BR" sz="700">
                <a:solidFill>
                  <a:srgbClr val="008800"/>
                </a:solidFill>
              </a:rPr>
              <a:t>return</a:t>
            </a:r>
            <a:r>
              <a:rPr lang="pt-BR" sz="700">
                <a:solidFill>
                  <a:schemeClr val="dk1"/>
                </a:solidFill>
              </a:rPr>
              <a:t> </a:t>
            </a:r>
            <a:r>
              <a:rPr lang="pt-BR" sz="700">
                <a:solidFill>
                  <a:schemeClr val="dk1"/>
                </a:solidFill>
                <a:highlight>
                  <a:srgbClr val="FFF0F0"/>
                </a:highlight>
              </a:rPr>
              <a:t>"processando </a:t>
            </a:r>
            <a:r>
              <a:rPr lang="pt-BR" sz="700">
                <a:solidFill>
                  <a:schemeClr val="dk1"/>
                </a:solidFill>
                <a:highlight>
                  <a:srgbClr val="EEEEEE"/>
                </a:highlight>
              </a:rPr>
              <a:t>$solicitacao</a:t>
            </a:r>
            <a:r>
              <a:rPr lang="pt-BR" sz="700">
                <a:solidFill>
                  <a:schemeClr val="dk1"/>
                </a:solidFill>
                <a:highlight>
                  <a:srgbClr val="FFF0F0"/>
                </a:highlight>
              </a:rPr>
              <a:t> com A !"</a:t>
            </a:r>
            <a:r>
              <a:rPr lang="pt-BR" sz="700">
                <a:solidFill>
                  <a:schemeClr val="dk1"/>
                </a:solidFill>
              </a:rPr>
              <a:t>;</a:t>
            </a:r>
            <a:endParaRPr sz="700">
              <a:solidFill>
                <a:schemeClr val="dk1"/>
              </a:solidFill>
            </a:endParaRPr>
          </a:p>
          <a:p>
            <a:pPr indent="0" lvl="0" marL="0" rtl="0" algn="l">
              <a:spcBef>
                <a:spcPts val="0"/>
              </a:spcBef>
              <a:spcAft>
                <a:spcPts val="0"/>
              </a:spcAft>
              <a:buNone/>
            </a:pPr>
            <a:r>
              <a:rPr lang="pt-BR" sz="700">
                <a:solidFill>
                  <a:schemeClr val="dk1"/>
                </a:solidFill>
              </a:rPr>
              <a:t>        }</a:t>
            </a:r>
            <a:r>
              <a:rPr b="1" lang="pt-BR" sz="700">
                <a:solidFill>
                  <a:srgbClr val="008800"/>
                </a:solidFill>
              </a:rPr>
              <a:t>elseif</a:t>
            </a:r>
            <a:r>
              <a:rPr lang="pt-BR" sz="700">
                <a:solidFill>
                  <a:schemeClr val="dk1"/>
                </a:solidFill>
              </a:rPr>
              <a:t>(</a:t>
            </a:r>
            <a:r>
              <a:rPr lang="pt-BR" sz="700">
                <a:solidFill>
                  <a:srgbClr val="996633"/>
                </a:solidFill>
              </a:rPr>
              <a:t>$solicitacao</a:t>
            </a:r>
            <a:r>
              <a:rPr lang="pt-BR" sz="700">
                <a:solidFill>
                  <a:schemeClr val="dk1"/>
                </a:solidFill>
              </a:rPr>
              <a:t> </a:t>
            </a:r>
            <a:r>
              <a:rPr lang="pt-BR" sz="700">
                <a:solidFill>
                  <a:srgbClr val="333333"/>
                </a:solidFill>
              </a:rPr>
              <a:t>==</a:t>
            </a:r>
            <a:r>
              <a:rPr lang="pt-BR" sz="700">
                <a:solidFill>
                  <a:schemeClr val="dk1"/>
                </a:solidFill>
              </a:rPr>
              <a:t> </a:t>
            </a:r>
            <a:r>
              <a:rPr lang="pt-BR" sz="700">
                <a:solidFill>
                  <a:schemeClr val="dk1"/>
                </a:solidFill>
                <a:highlight>
                  <a:srgbClr val="FFF0F0"/>
                </a:highlight>
              </a:rPr>
              <a:t>"B"</a:t>
            </a:r>
            <a:r>
              <a:rPr lang="pt-BR" sz="700">
                <a:solidFill>
                  <a:schemeClr val="dk1"/>
                </a:solidFill>
              </a:rPr>
              <a:t>){</a:t>
            </a:r>
            <a:endParaRPr sz="700">
              <a:solidFill>
                <a:schemeClr val="dk1"/>
              </a:solidFill>
            </a:endParaRPr>
          </a:p>
          <a:p>
            <a:pPr indent="0" lvl="0" marL="0" rtl="0" algn="l">
              <a:spcBef>
                <a:spcPts val="0"/>
              </a:spcBef>
              <a:spcAft>
                <a:spcPts val="0"/>
              </a:spcAft>
              <a:buNone/>
            </a:pPr>
            <a:r>
              <a:rPr lang="pt-BR" sz="700">
                <a:solidFill>
                  <a:schemeClr val="dk1"/>
                </a:solidFill>
              </a:rPr>
              <a:t>            </a:t>
            </a:r>
            <a:r>
              <a:rPr b="1" lang="pt-BR" sz="700">
                <a:solidFill>
                  <a:srgbClr val="008800"/>
                </a:solidFill>
              </a:rPr>
              <a:t>return</a:t>
            </a:r>
            <a:r>
              <a:rPr lang="pt-BR" sz="700">
                <a:solidFill>
                  <a:schemeClr val="dk1"/>
                </a:solidFill>
              </a:rPr>
              <a:t> </a:t>
            </a:r>
            <a:r>
              <a:rPr lang="pt-BR" sz="700">
                <a:solidFill>
                  <a:schemeClr val="dk1"/>
                </a:solidFill>
                <a:highlight>
                  <a:srgbClr val="FFF0F0"/>
                </a:highlight>
              </a:rPr>
              <a:t>"processando </a:t>
            </a:r>
            <a:r>
              <a:rPr lang="pt-BR" sz="700">
                <a:solidFill>
                  <a:schemeClr val="dk1"/>
                </a:solidFill>
                <a:highlight>
                  <a:srgbClr val="EEEEEE"/>
                </a:highlight>
              </a:rPr>
              <a:t>$solicitacao</a:t>
            </a:r>
            <a:r>
              <a:rPr lang="pt-BR" sz="700">
                <a:solidFill>
                  <a:schemeClr val="dk1"/>
                </a:solidFill>
                <a:highlight>
                  <a:srgbClr val="FFF0F0"/>
                </a:highlight>
              </a:rPr>
              <a:t> com B !"</a:t>
            </a:r>
            <a:r>
              <a:rPr lang="pt-BR" sz="700">
                <a:solidFill>
                  <a:schemeClr val="dk1"/>
                </a:solidFill>
              </a:rPr>
              <a:t>;</a:t>
            </a:r>
            <a:endParaRPr sz="700">
              <a:solidFill>
                <a:schemeClr val="dk1"/>
              </a:solidFill>
            </a:endParaRPr>
          </a:p>
          <a:p>
            <a:pPr indent="0" lvl="0" marL="0" rtl="0" algn="l">
              <a:spcBef>
                <a:spcPts val="0"/>
              </a:spcBef>
              <a:spcAft>
                <a:spcPts val="0"/>
              </a:spcAft>
              <a:buNone/>
            </a:pPr>
            <a:r>
              <a:rPr lang="pt-BR" sz="700">
                <a:solidFill>
                  <a:schemeClr val="dk1"/>
                </a:solidFill>
              </a:rPr>
              <a:t>        }</a:t>
            </a:r>
            <a:r>
              <a:rPr b="1" lang="pt-BR" sz="700">
                <a:solidFill>
                  <a:srgbClr val="008800"/>
                </a:solidFill>
              </a:rPr>
              <a:t>elseif</a:t>
            </a:r>
            <a:r>
              <a:rPr lang="pt-BR" sz="700">
                <a:solidFill>
                  <a:schemeClr val="dk1"/>
                </a:solidFill>
              </a:rPr>
              <a:t>(</a:t>
            </a:r>
            <a:r>
              <a:rPr lang="pt-BR" sz="700">
                <a:solidFill>
                  <a:srgbClr val="996633"/>
                </a:solidFill>
              </a:rPr>
              <a:t>$solicitacao</a:t>
            </a:r>
            <a:r>
              <a:rPr lang="pt-BR" sz="700">
                <a:solidFill>
                  <a:schemeClr val="dk1"/>
                </a:solidFill>
              </a:rPr>
              <a:t> </a:t>
            </a:r>
            <a:r>
              <a:rPr lang="pt-BR" sz="700">
                <a:solidFill>
                  <a:srgbClr val="333333"/>
                </a:solidFill>
              </a:rPr>
              <a:t>==</a:t>
            </a:r>
            <a:r>
              <a:rPr lang="pt-BR" sz="700">
                <a:solidFill>
                  <a:schemeClr val="dk1"/>
                </a:solidFill>
              </a:rPr>
              <a:t> </a:t>
            </a:r>
            <a:r>
              <a:rPr lang="pt-BR" sz="700">
                <a:solidFill>
                  <a:schemeClr val="dk1"/>
                </a:solidFill>
                <a:highlight>
                  <a:srgbClr val="FFF0F0"/>
                </a:highlight>
              </a:rPr>
              <a:t>"C"</a:t>
            </a:r>
            <a:r>
              <a:rPr lang="pt-BR" sz="700">
                <a:solidFill>
                  <a:schemeClr val="dk1"/>
                </a:solidFill>
              </a:rPr>
              <a:t>){</a:t>
            </a:r>
            <a:endParaRPr sz="700">
              <a:solidFill>
                <a:schemeClr val="dk1"/>
              </a:solidFill>
            </a:endParaRPr>
          </a:p>
          <a:p>
            <a:pPr indent="0" lvl="0" marL="0" rtl="0" algn="l">
              <a:spcBef>
                <a:spcPts val="0"/>
              </a:spcBef>
              <a:spcAft>
                <a:spcPts val="0"/>
              </a:spcAft>
              <a:buNone/>
            </a:pPr>
            <a:r>
              <a:rPr lang="pt-BR" sz="700">
                <a:solidFill>
                  <a:schemeClr val="dk1"/>
                </a:solidFill>
              </a:rPr>
              <a:t>            </a:t>
            </a:r>
            <a:r>
              <a:rPr b="1" lang="pt-BR" sz="700">
                <a:solidFill>
                  <a:srgbClr val="008800"/>
                </a:solidFill>
              </a:rPr>
              <a:t>return</a:t>
            </a:r>
            <a:r>
              <a:rPr lang="pt-BR" sz="700">
                <a:solidFill>
                  <a:schemeClr val="dk1"/>
                </a:solidFill>
              </a:rPr>
              <a:t> </a:t>
            </a:r>
            <a:r>
              <a:rPr lang="pt-BR" sz="700">
                <a:solidFill>
                  <a:schemeClr val="dk1"/>
                </a:solidFill>
                <a:highlight>
                  <a:srgbClr val="FFF0F0"/>
                </a:highlight>
              </a:rPr>
              <a:t>"processando </a:t>
            </a:r>
            <a:r>
              <a:rPr lang="pt-BR" sz="700">
                <a:solidFill>
                  <a:schemeClr val="dk1"/>
                </a:solidFill>
                <a:highlight>
                  <a:srgbClr val="EEEEEE"/>
                </a:highlight>
              </a:rPr>
              <a:t>$solicitacao</a:t>
            </a:r>
            <a:r>
              <a:rPr lang="pt-BR" sz="700">
                <a:solidFill>
                  <a:schemeClr val="dk1"/>
                </a:solidFill>
                <a:highlight>
                  <a:srgbClr val="FFF0F0"/>
                </a:highlight>
              </a:rPr>
              <a:t> com C !"</a:t>
            </a:r>
            <a:r>
              <a:rPr lang="pt-BR" sz="700">
                <a:solidFill>
                  <a:schemeClr val="dk1"/>
                </a:solidFill>
              </a:rPr>
              <a:t>;</a:t>
            </a:r>
            <a:endParaRPr sz="700">
              <a:solidFill>
                <a:schemeClr val="dk1"/>
              </a:solidFill>
            </a:endParaRPr>
          </a:p>
          <a:p>
            <a:pPr indent="0" lvl="0" marL="0" rtl="0" algn="l">
              <a:spcBef>
                <a:spcPts val="0"/>
              </a:spcBef>
              <a:spcAft>
                <a:spcPts val="0"/>
              </a:spcAft>
              <a:buNone/>
            </a:pPr>
            <a:r>
              <a:rPr lang="pt-BR" sz="700">
                <a:solidFill>
                  <a:schemeClr val="dk1"/>
                </a:solidFill>
              </a:rPr>
              <a:t>        }</a:t>
            </a:r>
            <a:endParaRPr sz="700">
              <a:solidFill>
                <a:schemeClr val="dk1"/>
              </a:solidFill>
            </a:endParaRPr>
          </a:p>
          <a:p>
            <a:pPr indent="0" lvl="0" marL="0" rtl="0" algn="l">
              <a:spcBef>
                <a:spcPts val="0"/>
              </a:spcBef>
              <a:spcAft>
                <a:spcPts val="0"/>
              </a:spcAft>
              <a:buNone/>
            </a:pPr>
            <a:r>
              <a:rPr lang="pt-BR" sz="700">
                <a:solidFill>
                  <a:schemeClr val="dk1"/>
                </a:solidFill>
              </a:rPr>
              <a:t>    }</a:t>
            </a:r>
            <a:endParaRPr sz="700">
              <a:solidFill>
                <a:schemeClr val="dk1"/>
              </a:solidFill>
            </a:endParaRPr>
          </a:p>
          <a:p>
            <a:pPr indent="0" lvl="0" marL="0" rtl="0" algn="l">
              <a:spcBef>
                <a:spcPts val="0"/>
              </a:spcBef>
              <a:spcAft>
                <a:spcPts val="0"/>
              </a:spcAft>
              <a:buNone/>
            </a:pPr>
            <a:r>
              <a:rPr lang="pt-BR" sz="700">
                <a:solidFill>
                  <a:schemeClr val="dk1"/>
                </a:solidFill>
              </a:rPr>
              <a:t>    </a:t>
            </a:r>
            <a:r>
              <a:rPr b="1" lang="pt-BR" sz="700">
                <a:solidFill>
                  <a:srgbClr val="008800"/>
                </a:solidFill>
              </a:rPr>
              <a:t>static</a:t>
            </a:r>
            <a:r>
              <a:rPr lang="pt-BR" sz="700">
                <a:solidFill>
                  <a:schemeClr val="dk1"/>
                </a:solidFill>
              </a:rPr>
              <a:t> </a:t>
            </a:r>
            <a:r>
              <a:rPr b="1" lang="pt-BR" sz="700">
                <a:solidFill>
                  <a:srgbClr val="008800"/>
                </a:solidFill>
              </a:rPr>
              <a:t>function</a:t>
            </a:r>
            <a:r>
              <a:rPr lang="pt-BR" sz="700">
                <a:solidFill>
                  <a:schemeClr val="dk1"/>
                </a:solidFill>
              </a:rPr>
              <a:t> </a:t>
            </a:r>
            <a:r>
              <a:rPr b="1" lang="pt-BR" sz="700">
                <a:solidFill>
                  <a:srgbClr val="0066BB"/>
                </a:solidFill>
              </a:rPr>
              <a:t>fazAlgo2</a:t>
            </a:r>
            <a:r>
              <a:rPr lang="pt-BR" sz="700">
                <a:solidFill>
                  <a:schemeClr val="dk1"/>
                </a:solidFill>
              </a:rPr>
              <a:t>(</a:t>
            </a:r>
            <a:r>
              <a:rPr lang="pt-BR" sz="700">
                <a:solidFill>
                  <a:srgbClr val="996633"/>
                </a:solidFill>
              </a:rPr>
              <a:t>$solicitacao</a:t>
            </a:r>
            <a:r>
              <a:rPr lang="pt-BR" sz="700">
                <a:solidFill>
                  <a:schemeClr val="dk1"/>
                </a:solidFill>
              </a:rPr>
              <a:t>){</a:t>
            </a:r>
            <a:endParaRPr sz="700">
              <a:solidFill>
                <a:schemeClr val="dk1"/>
              </a:solidFill>
            </a:endParaRPr>
          </a:p>
          <a:p>
            <a:pPr indent="0" lvl="0" marL="0" rtl="0" algn="l">
              <a:spcBef>
                <a:spcPts val="0"/>
              </a:spcBef>
              <a:spcAft>
                <a:spcPts val="0"/>
              </a:spcAft>
              <a:buNone/>
            </a:pPr>
            <a:r>
              <a:rPr lang="pt-BR" sz="700">
                <a:solidFill>
                  <a:schemeClr val="dk1"/>
                </a:solidFill>
              </a:rPr>
              <a:t>        </a:t>
            </a:r>
            <a:r>
              <a:rPr b="1" lang="pt-BR" sz="700">
                <a:solidFill>
                  <a:srgbClr val="008800"/>
                </a:solidFill>
              </a:rPr>
              <a:t>switch</a:t>
            </a:r>
            <a:r>
              <a:rPr lang="pt-BR" sz="700">
                <a:solidFill>
                  <a:schemeClr val="dk1"/>
                </a:solidFill>
              </a:rPr>
              <a:t>(</a:t>
            </a:r>
            <a:r>
              <a:rPr lang="pt-BR" sz="700">
                <a:solidFill>
                  <a:srgbClr val="996633"/>
                </a:solidFill>
              </a:rPr>
              <a:t>$solicitacao</a:t>
            </a:r>
            <a:r>
              <a:rPr lang="pt-BR" sz="700">
                <a:solidFill>
                  <a:schemeClr val="dk1"/>
                </a:solidFill>
              </a:rPr>
              <a:t>){</a:t>
            </a:r>
            <a:endParaRPr sz="700">
              <a:solidFill>
                <a:schemeClr val="dk1"/>
              </a:solidFill>
            </a:endParaRPr>
          </a:p>
          <a:p>
            <a:pPr indent="0" lvl="0" marL="0" rtl="0" algn="l">
              <a:spcBef>
                <a:spcPts val="0"/>
              </a:spcBef>
              <a:spcAft>
                <a:spcPts val="0"/>
              </a:spcAft>
              <a:buNone/>
            </a:pPr>
            <a:r>
              <a:rPr lang="pt-BR" sz="700">
                <a:solidFill>
                  <a:schemeClr val="dk1"/>
                </a:solidFill>
              </a:rPr>
              <a:t>            </a:t>
            </a:r>
            <a:r>
              <a:rPr b="1" lang="pt-BR" sz="700">
                <a:solidFill>
                  <a:srgbClr val="008800"/>
                </a:solidFill>
              </a:rPr>
              <a:t>case</a:t>
            </a:r>
            <a:r>
              <a:rPr lang="pt-BR" sz="700">
                <a:solidFill>
                  <a:schemeClr val="dk1"/>
                </a:solidFill>
              </a:rPr>
              <a:t> </a:t>
            </a:r>
            <a:r>
              <a:rPr lang="pt-BR" sz="700">
                <a:solidFill>
                  <a:schemeClr val="dk1"/>
                </a:solidFill>
                <a:highlight>
                  <a:srgbClr val="FFF0F0"/>
                </a:highlight>
              </a:rPr>
              <a:t>"A"</a:t>
            </a:r>
            <a:r>
              <a:rPr lang="pt-BR" sz="700">
                <a:solidFill>
                  <a:srgbClr val="333333"/>
                </a:solidFill>
              </a:rPr>
              <a:t>:</a:t>
            </a:r>
            <a:endParaRPr sz="700">
              <a:solidFill>
                <a:schemeClr val="dk1"/>
              </a:solidFill>
            </a:endParaRPr>
          </a:p>
          <a:p>
            <a:pPr indent="0" lvl="0" marL="0" rtl="0" algn="l">
              <a:spcBef>
                <a:spcPts val="0"/>
              </a:spcBef>
              <a:spcAft>
                <a:spcPts val="0"/>
              </a:spcAft>
              <a:buNone/>
            </a:pPr>
            <a:r>
              <a:rPr lang="pt-BR" sz="700">
                <a:solidFill>
                  <a:schemeClr val="dk1"/>
                </a:solidFill>
              </a:rPr>
              <a:t>                </a:t>
            </a:r>
            <a:r>
              <a:rPr b="1" lang="pt-BR" sz="700">
                <a:solidFill>
                  <a:srgbClr val="008800"/>
                </a:solidFill>
              </a:rPr>
              <a:t>return</a:t>
            </a:r>
            <a:r>
              <a:rPr lang="pt-BR" sz="700">
                <a:solidFill>
                  <a:schemeClr val="dk1"/>
                </a:solidFill>
              </a:rPr>
              <a:t>  </a:t>
            </a:r>
            <a:r>
              <a:rPr lang="pt-BR" sz="700">
                <a:solidFill>
                  <a:schemeClr val="dk1"/>
                </a:solidFill>
                <a:highlight>
                  <a:srgbClr val="FFF0F0"/>
                </a:highlight>
              </a:rPr>
              <a:t>"processando </a:t>
            </a:r>
            <a:r>
              <a:rPr lang="pt-BR" sz="700">
                <a:solidFill>
                  <a:schemeClr val="dk1"/>
                </a:solidFill>
                <a:highlight>
                  <a:srgbClr val="EEEEEE"/>
                </a:highlight>
              </a:rPr>
              <a:t>$solicitacao</a:t>
            </a:r>
            <a:r>
              <a:rPr lang="pt-BR" sz="700">
                <a:solidFill>
                  <a:schemeClr val="dk1"/>
                </a:solidFill>
                <a:highlight>
                  <a:srgbClr val="FFF0F0"/>
                </a:highlight>
              </a:rPr>
              <a:t> com A !"</a:t>
            </a:r>
            <a:r>
              <a:rPr lang="pt-BR" sz="700">
                <a:solidFill>
                  <a:schemeClr val="dk1"/>
                </a:solidFill>
              </a:rPr>
              <a:t>;</a:t>
            </a:r>
            <a:endParaRPr sz="700">
              <a:solidFill>
                <a:schemeClr val="dk1"/>
              </a:solidFill>
            </a:endParaRPr>
          </a:p>
          <a:p>
            <a:pPr indent="0" lvl="0" marL="0" rtl="0" algn="l">
              <a:spcBef>
                <a:spcPts val="0"/>
              </a:spcBef>
              <a:spcAft>
                <a:spcPts val="0"/>
              </a:spcAft>
              <a:buNone/>
            </a:pPr>
            <a:r>
              <a:rPr lang="pt-BR" sz="700">
                <a:solidFill>
                  <a:schemeClr val="dk1"/>
                </a:solidFill>
              </a:rPr>
              <a:t>                </a:t>
            </a:r>
            <a:r>
              <a:rPr b="1" lang="pt-BR" sz="700">
                <a:solidFill>
                  <a:srgbClr val="008800"/>
                </a:solidFill>
              </a:rPr>
              <a:t>break</a:t>
            </a:r>
            <a:r>
              <a:rPr lang="pt-BR" sz="700">
                <a:solidFill>
                  <a:schemeClr val="dk1"/>
                </a:solidFill>
              </a:rPr>
              <a:t>;</a:t>
            </a:r>
            <a:endParaRPr sz="700">
              <a:solidFill>
                <a:schemeClr val="dk1"/>
              </a:solidFill>
            </a:endParaRPr>
          </a:p>
          <a:p>
            <a:pPr indent="0" lvl="0" marL="0" rtl="0" algn="l">
              <a:spcBef>
                <a:spcPts val="0"/>
              </a:spcBef>
              <a:spcAft>
                <a:spcPts val="0"/>
              </a:spcAft>
              <a:buNone/>
            </a:pPr>
            <a:r>
              <a:rPr lang="pt-BR" sz="700">
                <a:solidFill>
                  <a:schemeClr val="dk1"/>
                </a:solidFill>
              </a:rPr>
              <a:t>            </a:t>
            </a:r>
            <a:r>
              <a:rPr b="1" lang="pt-BR" sz="700">
                <a:solidFill>
                  <a:srgbClr val="008800"/>
                </a:solidFill>
              </a:rPr>
              <a:t>case</a:t>
            </a:r>
            <a:r>
              <a:rPr lang="pt-BR" sz="700">
                <a:solidFill>
                  <a:schemeClr val="dk1"/>
                </a:solidFill>
              </a:rPr>
              <a:t> </a:t>
            </a:r>
            <a:r>
              <a:rPr lang="pt-BR" sz="700">
                <a:solidFill>
                  <a:schemeClr val="dk1"/>
                </a:solidFill>
                <a:highlight>
                  <a:srgbClr val="FFF0F0"/>
                </a:highlight>
              </a:rPr>
              <a:t>"B"</a:t>
            </a:r>
            <a:r>
              <a:rPr lang="pt-BR" sz="700">
                <a:solidFill>
                  <a:srgbClr val="333333"/>
                </a:solidFill>
              </a:rPr>
              <a:t>:</a:t>
            </a:r>
            <a:endParaRPr sz="700">
              <a:solidFill>
                <a:schemeClr val="dk1"/>
              </a:solidFill>
            </a:endParaRPr>
          </a:p>
          <a:p>
            <a:pPr indent="0" lvl="0" marL="0" rtl="0" algn="l">
              <a:spcBef>
                <a:spcPts val="0"/>
              </a:spcBef>
              <a:spcAft>
                <a:spcPts val="0"/>
              </a:spcAft>
              <a:buNone/>
            </a:pPr>
            <a:r>
              <a:rPr lang="pt-BR" sz="700">
                <a:solidFill>
                  <a:schemeClr val="dk1"/>
                </a:solidFill>
              </a:rPr>
              <a:t>                </a:t>
            </a:r>
            <a:r>
              <a:rPr b="1" lang="pt-BR" sz="700">
                <a:solidFill>
                  <a:srgbClr val="008800"/>
                </a:solidFill>
              </a:rPr>
              <a:t>return</a:t>
            </a:r>
            <a:r>
              <a:rPr lang="pt-BR" sz="700">
                <a:solidFill>
                  <a:schemeClr val="dk1"/>
                </a:solidFill>
              </a:rPr>
              <a:t>  </a:t>
            </a:r>
            <a:r>
              <a:rPr lang="pt-BR" sz="700">
                <a:solidFill>
                  <a:schemeClr val="dk1"/>
                </a:solidFill>
                <a:highlight>
                  <a:srgbClr val="FFF0F0"/>
                </a:highlight>
              </a:rPr>
              <a:t>"processando </a:t>
            </a:r>
            <a:r>
              <a:rPr lang="pt-BR" sz="700">
                <a:solidFill>
                  <a:schemeClr val="dk1"/>
                </a:solidFill>
                <a:highlight>
                  <a:srgbClr val="EEEEEE"/>
                </a:highlight>
              </a:rPr>
              <a:t>$solicitacao</a:t>
            </a:r>
            <a:r>
              <a:rPr lang="pt-BR" sz="700">
                <a:solidFill>
                  <a:schemeClr val="dk1"/>
                </a:solidFill>
                <a:highlight>
                  <a:srgbClr val="FFF0F0"/>
                </a:highlight>
              </a:rPr>
              <a:t> com B !"</a:t>
            </a:r>
            <a:r>
              <a:rPr lang="pt-BR" sz="700">
                <a:solidFill>
                  <a:schemeClr val="dk1"/>
                </a:solidFill>
              </a:rPr>
              <a:t>;</a:t>
            </a:r>
            <a:endParaRPr sz="700">
              <a:solidFill>
                <a:schemeClr val="dk1"/>
              </a:solidFill>
            </a:endParaRPr>
          </a:p>
          <a:p>
            <a:pPr indent="0" lvl="0" marL="0" rtl="0" algn="l">
              <a:spcBef>
                <a:spcPts val="0"/>
              </a:spcBef>
              <a:spcAft>
                <a:spcPts val="0"/>
              </a:spcAft>
              <a:buNone/>
            </a:pPr>
            <a:r>
              <a:rPr lang="pt-BR" sz="700">
                <a:solidFill>
                  <a:schemeClr val="dk1"/>
                </a:solidFill>
              </a:rPr>
              <a:t>                </a:t>
            </a:r>
            <a:r>
              <a:rPr b="1" lang="pt-BR" sz="700">
                <a:solidFill>
                  <a:srgbClr val="008800"/>
                </a:solidFill>
              </a:rPr>
              <a:t>break</a:t>
            </a:r>
            <a:r>
              <a:rPr lang="pt-BR" sz="700">
                <a:solidFill>
                  <a:schemeClr val="dk1"/>
                </a:solidFill>
              </a:rPr>
              <a:t>;</a:t>
            </a:r>
            <a:endParaRPr sz="700">
              <a:solidFill>
                <a:schemeClr val="dk1"/>
              </a:solidFill>
            </a:endParaRPr>
          </a:p>
          <a:p>
            <a:pPr indent="0" lvl="0" marL="0" rtl="0" algn="l">
              <a:spcBef>
                <a:spcPts val="0"/>
              </a:spcBef>
              <a:spcAft>
                <a:spcPts val="0"/>
              </a:spcAft>
              <a:buNone/>
            </a:pPr>
            <a:r>
              <a:rPr lang="pt-BR" sz="700">
                <a:solidFill>
                  <a:schemeClr val="dk1"/>
                </a:solidFill>
              </a:rPr>
              <a:t>            </a:t>
            </a:r>
            <a:r>
              <a:rPr b="1" lang="pt-BR" sz="700">
                <a:solidFill>
                  <a:srgbClr val="008800"/>
                </a:solidFill>
              </a:rPr>
              <a:t>case</a:t>
            </a:r>
            <a:r>
              <a:rPr lang="pt-BR" sz="700">
                <a:solidFill>
                  <a:schemeClr val="dk1"/>
                </a:solidFill>
              </a:rPr>
              <a:t> </a:t>
            </a:r>
            <a:r>
              <a:rPr lang="pt-BR" sz="700">
                <a:solidFill>
                  <a:schemeClr val="dk1"/>
                </a:solidFill>
                <a:highlight>
                  <a:srgbClr val="FFF0F0"/>
                </a:highlight>
              </a:rPr>
              <a:t>"C"</a:t>
            </a:r>
            <a:r>
              <a:rPr lang="pt-BR" sz="700">
                <a:solidFill>
                  <a:srgbClr val="333333"/>
                </a:solidFill>
              </a:rPr>
              <a:t>:</a:t>
            </a:r>
            <a:endParaRPr sz="700">
              <a:solidFill>
                <a:schemeClr val="dk1"/>
              </a:solidFill>
            </a:endParaRPr>
          </a:p>
          <a:p>
            <a:pPr indent="0" lvl="0" marL="0" rtl="0" algn="l">
              <a:spcBef>
                <a:spcPts val="0"/>
              </a:spcBef>
              <a:spcAft>
                <a:spcPts val="0"/>
              </a:spcAft>
              <a:buNone/>
            </a:pPr>
            <a:r>
              <a:rPr lang="pt-BR" sz="700">
                <a:solidFill>
                  <a:schemeClr val="dk1"/>
                </a:solidFill>
              </a:rPr>
              <a:t>                </a:t>
            </a:r>
            <a:r>
              <a:rPr b="1" lang="pt-BR" sz="700">
                <a:solidFill>
                  <a:srgbClr val="008800"/>
                </a:solidFill>
              </a:rPr>
              <a:t>return</a:t>
            </a:r>
            <a:r>
              <a:rPr lang="pt-BR" sz="700">
                <a:solidFill>
                  <a:schemeClr val="dk1"/>
                </a:solidFill>
              </a:rPr>
              <a:t>  </a:t>
            </a:r>
            <a:r>
              <a:rPr lang="pt-BR" sz="700">
                <a:solidFill>
                  <a:schemeClr val="dk1"/>
                </a:solidFill>
                <a:highlight>
                  <a:srgbClr val="FFF0F0"/>
                </a:highlight>
              </a:rPr>
              <a:t>"processando </a:t>
            </a:r>
            <a:r>
              <a:rPr lang="pt-BR" sz="700">
                <a:solidFill>
                  <a:schemeClr val="dk1"/>
                </a:solidFill>
                <a:highlight>
                  <a:srgbClr val="EEEEEE"/>
                </a:highlight>
              </a:rPr>
              <a:t>$solicitacao</a:t>
            </a:r>
            <a:r>
              <a:rPr lang="pt-BR" sz="700">
                <a:solidFill>
                  <a:schemeClr val="dk1"/>
                </a:solidFill>
                <a:highlight>
                  <a:srgbClr val="FFF0F0"/>
                </a:highlight>
              </a:rPr>
              <a:t> com C !"</a:t>
            </a:r>
            <a:r>
              <a:rPr lang="pt-BR" sz="700">
                <a:solidFill>
                  <a:schemeClr val="dk1"/>
                </a:solidFill>
              </a:rPr>
              <a:t>;</a:t>
            </a:r>
            <a:endParaRPr sz="700">
              <a:solidFill>
                <a:schemeClr val="dk1"/>
              </a:solidFill>
            </a:endParaRPr>
          </a:p>
          <a:p>
            <a:pPr indent="0" lvl="0" marL="0" rtl="0" algn="l">
              <a:spcBef>
                <a:spcPts val="0"/>
              </a:spcBef>
              <a:spcAft>
                <a:spcPts val="0"/>
              </a:spcAft>
              <a:buNone/>
            </a:pPr>
            <a:r>
              <a:rPr lang="pt-BR" sz="700">
                <a:solidFill>
                  <a:schemeClr val="dk1"/>
                </a:solidFill>
              </a:rPr>
              <a:t>                </a:t>
            </a:r>
            <a:r>
              <a:rPr b="1" lang="pt-BR" sz="700">
                <a:solidFill>
                  <a:srgbClr val="008800"/>
                </a:solidFill>
              </a:rPr>
              <a:t>break</a:t>
            </a:r>
            <a:r>
              <a:rPr lang="pt-BR" sz="700">
                <a:solidFill>
                  <a:schemeClr val="dk1"/>
                </a:solidFill>
              </a:rPr>
              <a:t>;</a:t>
            </a:r>
            <a:endParaRPr sz="700">
              <a:solidFill>
                <a:schemeClr val="dk1"/>
              </a:solidFill>
            </a:endParaRPr>
          </a:p>
          <a:p>
            <a:pPr indent="0" lvl="0" marL="0" rtl="0" algn="l">
              <a:spcBef>
                <a:spcPts val="0"/>
              </a:spcBef>
              <a:spcAft>
                <a:spcPts val="0"/>
              </a:spcAft>
              <a:buNone/>
            </a:pPr>
            <a:r>
              <a:rPr lang="pt-BR" sz="700">
                <a:solidFill>
                  <a:schemeClr val="dk1"/>
                </a:solidFill>
              </a:rPr>
              <a:t>        }</a:t>
            </a:r>
            <a:endParaRPr sz="700">
              <a:solidFill>
                <a:schemeClr val="dk1"/>
              </a:solidFill>
            </a:endParaRPr>
          </a:p>
          <a:p>
            <a:pPr indent="0" lvl="0" marL="0" rtl="0" algn="l">
              <a:spcBef>
                <a:spcPts val="0"/>
              </a:spcBef>
              <a:spcAft>
                <a:spcPts val="0"/>
              </a:spcAft>
              <a:buNone/>
            </a:pPr>
            <a:r>
              <a:rPr lang="pt-BR" sz="700">
                <a:solidFill>
                  <a:schemeClr val="dk1"/>
                </a:solidFill>
              </a:rPr>
              <a:t>    }</a:t>
            </a:r>
            <a:endParaRPr sz="700">
              <a:solidFill>
                <a:schemeClr val="dk1"/>
              </a:solidFill>
            </a:endParaRPr>
          </a:p>
          <a:p>
            <a:pPr indent="0" lvl="0" marL="0" rtl="0" algn="l">
              <a:spcBef>
                <a:spcPts val="0"/>
              </a:spcBef>
              <a:spcAft>
                <a:spcPts val="0"/>
              </a:spcAft>
              <a:buNone/>
            </a:pPr>
            <a:r>
              <a:rPr lang="pt-BR" sz="700">
                <a:solidFill>
                  <a:schemeClr val="dk1"/>
                </a:solidFill>
              </a:rPr>
              <a:t>    </a:t>
            </a:r>
            <a:r>
              <a:rPr b="1" lang="pt-BR" sz="700">
                <a:solidFill>
                  <a:srgbClr val="008800"/>
                </a:solidFill>
              </a:rPr>
              <a:t>static</a:t>
            </a:r>
            <a:r>
              <a:rPr lang="pt-BR" sz="700">
                <a:solidFill>
                  <a:schemeClr val="dk1"/>
                </a:solidFill>
              </a:rPr>
              <a:t> </a:t>
            </a:r>
            <a:r>
              <a:rPr b="1" lang="pt-BR" sz="700">
                <a:solidFill>
                  <a:srgbClr val="008800"/>
                </a:solidFill>
              </a:rPr>
              <a:t>function</a:t>
            </a:r>
            <a:r>
              <a:rPr lang="pt-BR" sz="700">
                <a:solidFill>
                  <a:schemeClr val="dk1"/>
                </a:solidFill>
              </a:rPr>
              <a:t> </a:t>
            </a:r>
            <a:r>
              <a:rPr b="1" lang="pt-BR" sz="700">
                <a:solidFill>
                  <a:srgbClr val="0066BB"/>
                </a:solidFill>
              </a:rPr>
              <a:t>fazAlgo3</a:t>
            </a:r>
            <a:r>
              <a:rPr lang="pt-BR" sz="700">
                <a:solidFill>
                  <a:schemeClr val="dk1"/>
                </a:solidFill>
              </a:rPr>
              <a:t>(</a:t>
            </a:r>
            <a:r>
              <a:rPr lang="pt-BR" sz="700">
                <a:solidFill>
                  <a:srgbClr val="996633"/>
                </a:solidFill>
              </a:rPr>
              <a:t>$solicitacao</a:t>
            </a:r>
            <a:r>
              <a:rPr lang="pt-BR" sz="700">
                <a:solidFill>
                  <a:schemeClr val="dk1"/>
                </a:solidFill>
              </a:rPr>
              <a:t>){</a:t>
            </a:r>
            <a:endParaRPr sz="700">
              <a:solidFill>
                <a:schemeClr val="dk1"/>
              </a:solidFill>
            </a:endParaRPr>
          </a:p>
          <a:p>
            <a:pPr indent="0" lvl="0" marL="0" rtl="0" algn="l">
              <a:spcBef>
                <a:spcPts val="0"/>
              </a:spcBef>
              <a:spcAft>
                <a:spcPts val="0"/>
              </a:spcAft>
              <a:buNone/>
            </a:pPr>
            <a:r>
              <a:rPr lang="pt-BR" sz="700">
                <a:solidFill>
                  <a:schemeClr val="dk1"/>
                </a:solidFill>
              </a:rPr>
              <a:t>        </a:t>
            </a:r>
            <a:r>
              <a:rPr b="1" lang="pt-BR" sz="700">
                <a:solidFill>
                  <a:srgbClr val="008800"/>
                </a:solidFill>
              </a:rPr>
              <a:t>return</a:t>
            </a:r>
            <a:r>
              <a:rPr lang="pt-BR" sz="700">
                <a:solidFill>
                  <a:schemeClr val="dk1"/>
                </a:solidFill>
              </a:rPr>
              <a:t> match(</a:t>
            </a:r>
            <a:r>
              <a:rPr lang="pt-BR" sz="700">
                <a:solidFill>
                  <a:srgbClr val="996633"/>
                </a:solidFill>
              </a:rPr>
              <a:t>$solicitacao</a:t>
            </a:r>
            <a:r>
              <a:rPr lang="pt-BR" sz="700">
                <a:solidFill>
                  <a:schemeClr val="dk1"/>
                </a:solidFill>
              </a:rPr>
              <a:t>){</a:t>
            </a:r>
            <a:endParaRPr sz="700">
              <a:solidFill>
                <a:schemeClr val="dk1"/>
              </a:solidFill>
            </a:endParaRPr>
          </a:p>
          <a:p>
            <a:pPr indent="0" lvl="0" marL="0" rtl="0" algn="l">
              <a:spcBef>
                <a:spcPts val="0"/>
              </a:spcBef>
              <a:spcAft>
                <a:spcPts val="0"/>
              </a:spcAft>
              <a:buNone/>
            </a:pPr>
            <a:r>
              <a:rPr lang="pt-BR" sz="700">
                <a:solidFill>
                  <a:schemeClr val="dk1"/>
                </a:solidFill>
              </a:rPr>
              <a:t>            </a:t>
            </a:r>
            <a:r>
              <a:rPr lang="pt-BR" sz="700">
                <a:solidFill>
                  <a:schemeClr val="dk1"/>
                </a:solidFill>
                <a:highlight>
                  <a:srgbClr val="FFF0F0"/>
                </a:highlight>
              </a:rPr>
              <a:t>"A"</a:t>
            </a:r>
            <a:r>
              <a:rPr lang="pt-BR" sz="700">
                <a:solidFill>
                  <a:schemeClr val="dk1"/>
                </a:solidFill>
              </a:rPr>
              <a:t> </a:t>
            </a:r>
            <a:r>
              <a:rPr lang="pt-BR" sz="700">
                <a:solidFill>
                  <a:srgbClr val="333333"/>
                </a:solidFill>
              </a:rPr>
              <a:t>=&gt;</a:t>
            </a:r>
            <a:r>
              <a:rPr lang="pt-BR" sz="700">
                <a:solidFill>
                  <a:schemeClr val="dk1"/>
                </a:solidFill>
              </a:rPr>
              <a:t> </a:t>
            </a:r>
            <a:r>
              <a:rPr lang="pt-BR" sz="700">
                <a:solidFill>
                  <a:schemeClr val="dk1"/>
                </a:solidFill>
                <a:highlight>
                  <a:srgbClr val="FFF0F0"/>
                </a:highlight>
              </a:rPr>
              <a:t>"processando </a:t>
            </a:r>
            <a:r>
              <a:rPr lang="pt-BR" sz="700">
                <a:solidFill>
                  <a:schemeClr val="dk1"/>
                </a:solidFill>
                <a:highlight>
                  <a:srgbClr val="EEEEEE"/>
                </a:highlight>
              </a:rPr>
              <a:t>$solicitacao</a:t>
            </a:r>
            <a:r>
              <a:rPr lang="pt-BR" sz="700">
                <a:solidFill>
                  <a:schemeClr val="dk1"/>
                </a:solidFill>
                <a:highlight>
                  <a:srgbClr val="FFF0F0"/>
                </a:highlight>
              </a:rPr>
              <a:t> com A !"</a:t>
            </a:r>
            <a:r>
              <a:rPr lang="pt-BR" sz="700">
                <a:solidFill>
                  <a:schemeClr val="dk1"/>
                </a:solidFill>
              </a:rPr>
              <a:t>,</a:t>
            </a:r>
            <a:endParaRPr sz="700">
              <a:solidFill>
                <a:schemeClr val="dk1"/>
              </a:solidFill>
            </a:endParaRPr>
          </a:p>
          <a:p>
            <a:pPr indent="0" lvl="0" marL="0" rtl="0" algn="l">
              <a:spcBef>
                <a:spcPts val="0"/>
              </a:spcBef>
              <a:spcAft>
                <a:spcPts val="0"/>
              </a:spcAft>
              <a:buNone/>
            </a:pPr>
            <a:r>
              <a:rPr lang="pt-BR" sz="700">
                <a:solidFill>
                  <a:schemeClr val="dk1"/>
                </a:solidFill>
              </a:rPr>
              <a:t>            </a:t>
            </a:r>
            <a:r>
              <a:rPr lang="pt-BR" sz="700">
                <a:solidFill>
                  <a:schemeClr val="dk1"/>
                </a:solidFill>
                <a:highlight>
                  <a:srgbClr val="FFF0F0"/>
                </a:highlight>
              </a:rPr>
              <a:t>"B"</a:t>
            </a:r>
            <a:r>
              <a:rPr lang="pt-BR" sz="700">
                <a:solidFill>
                  <a:schemeClr val="dk1"/>
                </a:solidFill>
              </a:rPr>
              <a:t> </a:t>
            </a:r>
            <a:r>
              <a:rPr lang="pt-BR" sz="700">
                <a:solidFill>
                  <a:srgbClr val="333333"/>
                </a:solidFill>
              </a:rPr>
              <a:t>=&gt;</a:t>
            </a:r>
            <a:r>
              <a:rPr lang="pt-BR" sz="700">
                <a:solidFill>
                  <a:schemeClr val="dk1"/>
                </a:solidFill>
              </a:rPr>
              <a:t> </a:t>
            </a:r>
            <a:r>
              <a:rPr lang="pt-BR" sz="700">
                <a:solidFill>
                  <a:schemeClr val="dk1"/>
                </a:solidFill>
                <a:highlight>
                  <a:srgbClr val="FFF0F0"/>
                </a:highlight>
              </a:rPr>
              <a:t>"processando </a:t>
            </a:r>
            <a:r>
              <a:rPr lang="pt-BR" sz="700">
                <a:solidFill>
                  <a:schemeClr val="dk1"/>
                </a:solidFill>
                <a:highlight>
                  <a:srgbClr val="EEEEEE"/>
                </a:highlight>
              </a:rPr>
              <a:t>$solicitacao</a:t>
            </a:r>
            <a:r>
              <a:rPr lang="pt-BR" sz="700">
                <a:solidFill>
                  <a:schemeClr val="dk1"/>
                </a:solidFill>
                <a:highlight>
                  <a:srgbClr val="FFF0F0"/>
                </a:highlight>
              </a:rPr>
              <a:t> com B !"</a:t>
            </a:r>
            <a:r>
              <a:rPr lang="pt-BR" sz="700">
                <a:solidFill>
                  <a:schemeClr val="dk1"/>
                </a:solidFill>
              </a:rPr>
              <a:t>,</a:t>
            </a:r>
            <a:endParaRPr sz="700">
              <a:solidFill>
                <a:schemeClr val="dk1"/>
              </a:solidFill>
            </a:endParaRPr>
          </a:p>
          <a:p>
            <a:pPr indent="0" lvl="0" marL="0" rtl="0" algn="l">
              <a:spcBef>
                <a:spcPts val="0"/>
              </a:spcBef>
              <a:spcAft>
                <a:spcPts val="0"/>
              </a:spcAft>
              <a:buNone/>
            </a:pPr>
            <a:r>
              <a:rPr lang="pt-BR" sz="700">
                <a:solidFill>
                  <a:schemeClr val="dk1"/>
                </a:solidFill>
              </a:rPr>
              <a:t>            </a:t>
            </a:r>
            <a:r>
              <a:rPr lang="pt-BR" sz="700">
                <a:solidFill>
                  <a:schemeClr val="dk1"/>
                </a:solidFill>
                <a:highlight>
                  <a:srgbClr val="FFF0F0"/>
                </a:highlight>
              </a:rPr>
              <a:t>"C"</a:t>
            </a:r>
            <a:r>
              <a:rPr lang="pt-BR" sz="700">
                <a:solidFill>
                  <a:schemeClr val="dk1"/>
                </a:solidFill>
              </a:rPr>
              <a:t> </a:t>
            </a:r>
            <a:r>
              <a:rPr lang="pt-BR" sz="700">
                <a:solidFill>
                  <a:srgbClr val="333333"/>
                </a:solidFill>
              </a:rPr>
              <a:t>=&gt;</a:t>
            </a:r>
            <a:r>
              <a:rPr lang="pt-BR" sz="700">
                <a:solidFill>
                  <a:schemeClr val="dk1"/>
                </a:solidFill>
              </a:rPr>
              <a:t> </a:t>
            </a:r>
            <a:r>
              <a:rPr lang="pt-BR" sz="700">
                <a:solidFill>
                  <a:schemeClr val="dk1"/>
                </a:solidFill>
                <a:highlight>
                  <a:srgbClr val="FFF0F0"/>
                </a:highlight>
              </a:rPr>
              <a:t>"processando </a:t>
            </a:r>
            <a:r>
              <a:rPr lang="pt-BR" sz="700">
                <a:solidFill>
                  <a:schemeClr val="dk1"/>
                </a:solidFill>
                <a:highlight>
                  <a:srgbClr val="EEEEEE"/>
                </a:highlight>
              </a:rPr>
              <a:t>$solicitacao</a:t>
            </a:r>
            <a:r>
              <a:rPr lang="pt-BR" sz="700">
                <a:solidFill>
                  <a:schemeClr val="dk1"/>
                </a:solidFill>
                <a:highlight>
                  <a:srgbClr val="FFF0F0"/>
                </a:highlight>
              </a:rPr>
              <a:t> com C !"</a:t>
            </a:r>
            <a:r>
              <a:rPr lang="pt-BR" sz="700">
                <a:solidFill>
                  <a:schemeClr val="dk1"/>
                </a:solidFill>
              </a:rPr>
              <a:t>,</a:t>
            </a:r>
            <a:endParaRPr sz="700">
              <a:solidFill>
                <a:schemeClr val="dk1"/>
              </a:solidFill>
            </a:endParaRPr>
          </a:p>
          <a:p>
            <a:pPr indent="0" lvl="0" marL="0" rtl="0" algn="l">
              <a:spcBef>
                <a:spcPts val="0"/>
              </a:spcBef>
              <a:spcAft>
                <a:spcPts val="0"/>
              </a:spcAft>
              <a:buNone/>
            </a:pPr>
            <a:r>
              <a:rPr lang="pt-BR" sz="700">
                <a:solidFill>
                  <a:schemeClr val="dk1"/>
                </a:solidFill>
              </a:rPr>
              <a:t>        };</a:t>
            </a:r>
            <a:endParaRPr sz="700">
              <a:solidFill>
                <a:schemeClr val="dk1"/>
              </a:solidFill>
            </a:endParaRPr>
          </a:p>
          <a:p>
            <a:pPr indent="0" lvl="0" marL="0" rtl="0" algn="l">
              <a:spcBef>
                <a:spcPts val="0"/>
              </a:spcBef>
              <a:spcAft>
                <a:spcPts val="0"/>
              </a:spcAft>
              <a:buNone/>
            </a:pPr>
            <a:r>
              <a:rPr lang="pt-BR" sz="700">
                <a:solidFill>
                  <a:schemeClr val="dk1"/>
                </a:solidFill>
              </a:rPr>
              <a:t>    }</a:t>
            </a:r>
            <a:endParaRPr sz="700">
              <a:solidFill>
                <a:schemeClr val="dk1"/>
              </a:solidFill>
            </a:endParaRPr>
          </a:p>
          <a:p>
            <a:pPr indent="0" lvl="0" marL="0" rtl="0" algn="l">
              <a:spcBef>
                <a:spcPts val="0"/>
              </a:spcBef>
              <a:spcAft>
                <a:spcPts val="0"/>
              </a:spcAft>
              <a:buNone/>
            </a:pPr>
            <a:r>
              <a:rPr lang="pt-BR" sz="700">
                <a:solidFill>
                  <a:schemeClr val="dk1"/>
                </a:solidFill>
              </a:rPr>
              <a:t>}</a:t>
            </a:r>
            <a:endParaRPr sz="700">
              <a:solidFill>
                <a:schemeClr val="dk1"/>
              </a:solidFill>
            </a:endParaRPr>
          </a:p>
          <a:p>
            <a:pPr indent="0" lvl="0" marL="0" rtl="0" algn="l">
              <a:spcBef>
                <a:spcPts val="0"/>
              </a:spcBef>
              <a:spcAft>
                <a:spcPts val="0"/>
              </a:spcAft>
              <a:buNone/>
            </a:pPr>
            <a:r>
              <a:rPr b="1" lang="pt-BR" sz="700">
                <a:solidFill>
                  <a:srgbClr val="008800"/>
                </a:solidFill>
              </a:rPr>
              <a:t>echo</a:t>
            </a:r>
            <a:r>
              <a:rPr lang="pt-BR" sz="700">
                <a:solidFill>
                  <a:schemeClr val="dk1"/>
                </a:solidFill>
              </a:rPr>
              <a:t> Teste</a:t>
            </a:r>
            <a:r>
              <a:rPr lang="pt-BR" sz="700">
                <a:solidFill>
                  <a:srgbClr val="333333"/>
                </a:solidFill>
              </a:rPr>
              <a:t>::</a:t>
            </a:r>
            <a:r>
              <a:rPr lang="pt-BR" sz="700">
                <a:solidFill>
                  <a:srgbClr val="0000CC"/>
                </a:solidFill>
              </a:rPr>
              <a:t>fazAlgo</a:t>
            </a:r>
            <a:r>
              <a:rPr lang="pt-BR" sz="700">
                <a:solidFill>
                  <a:schemeClr val="dk1"/>
                </a:solidFill>
              </a:rPr>
              <a:t>(</a:t>
            </a:r>
            <a:r>
              <a:rPr lang="pt-BR" sz="700">
                <a:solidFill>
                  <a:srgbClr val="996633"/>
                </a:solidFill>
              </a:rPr>
              <a:t>$solicitacao</a:t>
            </a:r>
            <a:r>
              <a:rPr lang="pt-BR" sz="700">
                <a:solidFill>
                  <a:schemeClr val="dk1"/>
                </a:solidFill>
              </a:rPr>
              <a:t>);</a:t>
            </a:r>
            <a:endParaRPr sz="700">
              <a:solidFill>
                <a:schemeClr val="dk1"/>
              </a:solidFill>
            </a:endParaRPr>
          </a:p>
          <a:p>
            <a:pPr indent="0" lvl="0" marL="0" rtl="0" algn="l">
              <a:spcBef>
                <a:spcPts val="0"/>
              </a:spcBef>
              <a:spcAft>
                <a:spcPts val="0"/>
              </a:spcAft>
              <a:buNone/>
            </a:pPr>
            <a:r>
              <a:rPr b="1" lang="pt-BR" sz="700">
                <a:solidFill>
                  <a:srgbClr val="008800"/>
                </a:solidFill>
              </a:rPr>
              <a:t>echo</a:t>
            </a:r>
            <a:r>
              <a:rPr lang="pt-BR" sz="700">
                <a:solidFill>
                  <a:schemeClr val="dk1"/>
                </a:solidFill>
              </a:rPr>
              <a:t> Teste</a:t>
            </a:r>
            <a:r>
              <a:rPr lang="pt-BR" sz="700">
                <a:solidFill>
                  <a:srgbClr val="333333"/>
                </a:solidFill>
              </a:rPr>
              <a:t>::</a:t>
            </a:r>
            <a:r>
              <a:rPr lang="pt-BR" sz="700">
                <a:solidFill>
                  <a:srgbClr val="0000CC"/>
                </a:solidFill>
              </a:rPr>
              <a:t>fazAlgo2</a:t>
            </a:r>
            <a:r>
              <a:rPr lang="pt-BR" sz="700">
                <a:solidFill>
                  <a:schemeClr val="dk1"/>
                </a:solidFill>
              </a:rPr>
              <a:t>(</a:t>
            </a:r>
            <a:r>
              <a:rPr lang="pt-BR" sz="700">
                <a:solidFill>
                  <a:srgbClr val="996633"/>
                </a:solidFill>
              </a:rPr>
              <a:t>$solicitacao</a:t>
            </a:r>
            <a:r>
              <a:rPr lang="pt-BR" sz="700">
                <a:solidFill>
                  <a:schemeClr val="dk1"/>
                </a:solidFill>
              </a:rPr>
              <a:t>);</a:t>
            </a:r>
            <a:endParaRPr sz="700">
              <a:solidFill>
                <a:schemeClr val="dk1"/>
              </a:solidFill>
            </a:endParaRPr>
          </a:p>
          <a:p>
            <a:pPr indent="0" lvl="0" marL="0" rtl="0" algn="l">
              <a:lnSpc>
                <a:spcPct val="125000"/>
              </a:lnSpc>
              <a:spcBef>
                <a:spcPts val="0"/>
              </a:spcBef>
              <a:spcAft>
                <a:spcPts val="0"/>
              </a:spcAft>
              <a:buNone/>
            </a:pPr>
            <a:r>
              <a:rPr b="1" lang="pt-BR" sz="700">
                <a:solidFill>
                  <a:srgbClr val="008800"/>
                </a:solidFill>
              </a:rPr>
              <a:t>echo</a:t>
            </a:r>
            <a:r>
              <a:rPr lang="pt-BR" sz="700">
                <a:solidFill>
                  <a:schemeClr val="dk1"/>
                </a:solidFill>
              </a:rPr>
              <a:t> Teste</a:t>
            </a:r>
            <a:r>
              <a:rPr lang="pt-BR" sz="700">
                <a:solidFill>
                  <a:srgbClr val="333333"/>
                </a:solidFill>
              </a:rPr>
              <a:t>::</a:t>
            </a:r>
            <a:r>
              <a:rPr lang="pt-BR" sz="700">
                <a:solidFill>
                  <a:srgbClr val="0000CC"/>
                </a:solidFill>
              </a:rPr>
              <a:t>fazAlgo3</a:t>
            </a:r>
            <a:r>
              <a:rPr lang="pt-BR" sz="700">
                <a:solidFill>
                  <a:schemeClr val="dk1"/>
                </a:solidFill>
              </a:rPr>
              <a:t>(</a:t>
            </a:r>
            <a:r>
              <a:rPr lang="pt-BR" sz="700">
                <a:solidFill>
                  <a:srgbClr val="996633"/>
                </a:solidFill>
              </a:rPr>
              <a:t>$solicitacao</a:t>
            </a:r>
            <a:r>
              <a:rPr lang="pt-BR" sz="700">
                <a:solidFill>
                  <a:schemeClr val="dk1"/>
                </a:solidFill>
              </a:rPr>
              <a:t>);</a:t>
            </a:r>
            <a:endParaRPr sz="700">
              <a:solidFill>
                <a:schemeClr val="dk1"/>
              </a:solidFill>
            </a:endParaRPr>
          </a:p>
        </p:txBody>
      </p:sp>
    </p:spTree>
  </p:cSld>
  <p:clrMapOvr>
    <a:masterClrMapping/>
  </p:clrMapOvr>
</p:sld>
</file>

<file path=ppt/slides/slide5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0" name="Shape 4420"/>
        <p:cNvGrpSpPr/>
        <p:nvPr/>
      </p:nvGrpSpPr>
      <p:grpSpPr>
        <a:xfrm>
          <a:off x="0" y="0"/>
          <a:ext cx="0" cy="0"/>
          <a:chOff x="0" y="0"/>
          <a:chExt cx="0" cy="0"/>
        </a:xfrm>
      </p:grpSpPr>
      <p:sp>
        <p:nvSpPr>
          <p:cNvPr id="4421" name="Google Shape;4421;p55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Chain of Responsability (conceitual)</a:t>
            </a:r>
            <a:endParaRPr/>
          </a:p>
        </p:txBody>
      </p:sp>
      <p:sp>
        <p:nvSpPr>
          <p:cNvPr id="4422" name="Google Shape;4422;p558"/>
          <p:cNvSpPr txBox="1"/>
          <p:nvPr/>
        </p:nvSpPr>
        <p:spPr>
          <a:xfrm>
            <a:off x="484100" y="1200150"/>
            <a:ext cx="5427300" cy="38580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pt-BR" sz="900">
                <a:solidFill>
                  <a:srgbClr val="008800"/>
                </a:solidFill>
              </a:rPr>
              <a:t>interface</a:t>
            </a:r>
            <a:r>
              <a:rPr lang="pt-BR" sz="900">
                <a:solidFill>
                  <a:schemeClr val="dk1"/>
                </a:solidFill>
              </a:rPr>
              <a:t> Manipulador { </a:t>
            </a:r>
            <a:r>
              <a:rPr lang="pt-BR" sz="900">
                <a:solidFill>
                  <a:srgbClr val="888888"/>
                </a:solidFill>
              </a:rPr>
              <a:t>//Handler</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public</a:t>
            </a:r>
            <a:r>
              <a:rPr lang="pt-BR" sz="900">
                <a:solidFill>
                  <a:schemeClr val="dk1"/>
                </a:solidFill>
              </a:rPr>
              <a:t> </a:t>
            </a:r>
            <a:r>
              <a:rPr b="1" lang="pt-BR" sz="900">
                <a:solidFill>
                  <a:srgbClr val="008800"/>
                </a:solidFill>
              </a:rPr>
              <a:t>function</a:t>
            </a:r>
            <a:r>
              <a:rPr lang="pt-BR" sz="900">
                <a:solidFill>
                  <a:schemeClr val="dk1"/>
                </a:solidFill>
              </a:rPr>
              <a:t> </a:t>
            </a:r>
            <a:r>
              <a:rPr b="1" lang="pt-BR" sz="900">
                <a:solidFill>
                  <a:srgbClr val="0066BB"/>
                </a:solidFill>
              </a:rPr>
              <a:t>setProximoManipulador</a:t>
            </a:r>
            <a:r>
              <a:rPr lang="pt-BR" sz="900">
                <a:solidFill>
                  <a:schemeClr val="dk1"/>
                </a:solidFill>
              </a:rPr>
              <a:t>(Manipulador </a:t>
            </a:r>
            <a:r>
              <a:rPr lang="pt-BR" sz="900">
                <a:solidFill>
                  <a:srgbClr val="996633"/>
                </a:solidFill>
              </a:rPr>
              <a:t>$proximoManipulador</a:t>
            </a:r>
            <a:r>
              <a:rPr lang="pt-BR" sz="900">
                <a:solidFill>
                  <a:schemeClr val="dk1"/>
                </a:solidFill>
              </a:rPr>
              <a:t>)</a:t>
            </a:r>
            <a:r>
              <a:rPr lang="pt-BR" sz="900">
                <a:solidFill>
                  <a:srgbClr val="333333"/>
                </a:solidFill>
              </a:rPr>
              <a:t>:</a:t>
            </a:r>
            <a:r>
              <a:rPr lang="pt-BR" sz="900">
                <a:solidFill>
                  <a:schemeClr val="dk1"/>
                </a:solidFill>
              </a:rPr>
              <a:t> Manipulador;</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public</a:t>
            </a:r>
            <a:r>
              <a:rPr lang="pt-BR" sz="900">
                <a:solidFill>
                  <a:schemeClr val="dk1"/>
                </a:solidFill>
              </a:rPr>
              <a:t> </a:t>
            </a:r>
            <a:r>
              <a:rPr b="1" lang="pt-BR" sz="900">
                <a:solidFill>
                  <a:srgbClr val="008800"/>
                </a:solidFill>
              </a:rPr>
              <a:t>function</a:t>
            </a:r>
            <a:r>
              <a:rPr lang="pt-BR" sz="900">
                <a:solidFill>
                  <a:schemeClr val="dk1"/>
                </a:solidFill>
              </a:rPr>
              <a:t> </a:t>
            </a:r>
            <a:r>
              <a:rPr b="1" lang="pt-BR" sz="900">
                <a:solidFill>
                  <a:srgbClr val="0066BB"/>
                </a:solidFill>
              </a:rPr>
              <a:t>podeManipular</a:t>
            </a:r>
            <a:r>
              <a:rPr lang="pt-BR" sz="900">
                <a:solidFill>
                  <a:schemeClr val="dk1"/>
                </a:solidFill>
              </a:rPr>
              <a:t>(</a:t>
            </a:r>
            <a:r>
              <a:rPr lang="pt-BR" sz="900">
                <a:solidFill>
                  <a:srgbClr val="996633"/>
                </a:solidFill>
              </a:rPr>
              <a:t>$solicitacao</a:t>
            </a:r>
            <a:r>
              <a:rPr lang="pt-BR" sz="900">
                <a:solidFill>
                  <a:schemeClr val="dk1"/>
                </a:solidFill>
              </a:rPr>
              <a:t>)</a:t>
            </a:r>
            <a:r>
              <a:rPr lang="pt-BR" sz="900">
                <a:solidFill>
                  <a:srgbClr val="333333"/>
                </a:solidFill>
              </a:rPr>
              <a:t>:</a:t>
            </a:r>
            <a:r>
              <a:rPr lang="pt-BR" sz="900">
                <a:solidFill>
                  <a:schemeClr val="dk1"/>
                </a:solidFill>
              </a:rPr>
              <a:t> bool;</a:t>
            </a:r>
            <a:endParaRPr sz="900">
              <a:solidFill>
                <a:schemeClr val="dk1"/>
              </a:solidFill>
            </a:endParaRPr>
          </a:p>
          <a:p>
            <a:pPr indent="0" lvl="0" marL="0" rtl="0" algn="l">
              <a:spcBef>
                <a:spcPts val="0"/>
              </a:spcBef>
              <a:spcAft>
                <a:spcPts val="0"/>
              </a:spcAft>
              <a:buNone/>
            </a:pPr>
            <a:r>
              <a:rPr lang="pt-BR" sz="900">
                <a:solidFill>
                  <a:schemeClr val="dk1"/>
                </a:solidFill>
              </a:rPr>
              <a:t>}</a:t>
            </a:r>
            <a:endParaRPr sz="900">
              <a:solidFill>
                <a:schemeClr val="dk1"/>
              </a:solidFill>
            </a:endParaRPr>
          </a:p>
          <a:p>
            <a:pPr indent="0" lvl="0" marL="0" rtl="0" algn="l">
              <a:spcBef>
                <a:spcPts val="0"/>
              </a:spcBef>
              <a:spcAft>
                <a:spcPts val="0"/>
              </a:spcAft>
              <a:buNone/>
            </a:pPr>
            <a:r>
              <a:t/>
            </a:r>
            <a:endParaRPr sz="900">
              <a:solidFill>
                <a:schemeClr val="dk1"/>
              </a:solidFill>
            </a:endParaRPr>
          </a:p>
          <a:p>
            <a:pPr indent="0" lvl="0" marL="0" rtl="0" algn="l">
              <a:spcBef>
                <a:spcPts val="0"/>
              </a:spcBef>
              <a:spcAft>
                <a:spcPts val="0"/>
              </a:spcAft>
              <a:buNone/>
            </a:pPr>
            <a:r>
              <a:rPr b="1" lang="pt-BR" sz="900">
                <a:solidFill>
                  <a:srgbClr val="008800"/>
                </a:solidFill>
              </a:rPr>
              <a:t>abstract</a:t>
            </a:r>
            <a:r>
              <a:rPr lang="pt-BR" sz="900">
                <a:solidFill>
                  <a:schemeClr val="dk1"/>
                </a:solidFill>
              </a:rPr>
              <a:t> </a:t>
            </a:r>
            <a:r>
              <a:rPr b="1" lang="pt-BR" sz="900">
                <a:solidFill>
                  <a:srgbClr val="008800"/>
                </a:solidFill>
              </a:rPr>
              <a:t>class</a:t>
            </a:r>
            <a:r>
              <a:rPr lang="pt-BR" sz="900">
                <a:solidFill>
                  <a:schemeClr val="dk1"/>
                </a:solidFill>
              </a:rPr>
              <a:t> </a:t>
            </a:r>
            <a:r>
              <a:rPr b="1" lang="pt-BR" sz="900">
                <a:solidFill>
                  <a:srgbClr val="BB0066"/>
                </a:solidFill>
              </a:rPr>
              <a:t>ManipuladorBase</a:t>
            </a:r>
            <a:r>
              <a:rPr lang="pt-BR" sz="900">
                <a:solidFill>
                  <a:schemeClr val="dk1"/>
                </a:solidFill>
              </a:rPr>
              <a:t> </a:t>
            </a:r>
            <a:r>
              <a:rPr b="1" lang="pt-BR" sz="900">
                <a:solidFill>
                  <a:srgbClr val="008800"/>
                </a:solidFill>
              </a:rPr>
              <a:t>implements</a:t>
            </a:r>
            <a:r>
              <a:rPr lang="pt-BR" sz="900">
                <a:solidFill>
                  <a:schemeClr val="dk1"/>
                </a:solidFill>
              </a:rPr>
              <a:t> Manipulador {</a:t>
            </a:r>
            <a:endParaRPr sz="900">
              <a:solidFill>
                <a:schemeClr val="dk1"/>
              </a:solidFill>
            </a:endParaRPr>
          </a:p>
          <a:p>
            <a:pPr indent="0" lvl="0" marL="0" rtl="0" algn="l">
              <a:spcBef>
                <a:spcPts val="0"/>
              </a:spcBef>
              <a:spcAft>
                <a:spcPts val="0"/>
              </a:spcAft>
              <a:buNone/>
            </a:pPr>
            <a:r>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private</a:t>
            </a:r>
            <a:r>
              <a:rPr lang="pt-BR" sz="900">
                <a:solidFill>
                  <a:schemeClr val="dk1"/>
                </a:solidFill>
              </a:rPr>
              <a:t> </a:t>
            </a:r>
            <a:r>
              <a:rPr lang="pt-BR" sz="900">
                <a:solidFill>
                  <a:srgbClr val="333333"/>
                </a:solidFill>
              </a:rPr>
              <a:t>?</a:t>
            </a:r>
            <a:r>
              <a:rPr lang="pt-BR" sz="900">
                <a:solidFill>
                  <a:schemeClr val="dk1"/>
                </a:solidFill>
              </a:rPr>
              <a:t>Manipulador </a:t>
            </a:r>
            <a:r>
              <a:rPr lang="pt-BR" sz="900">
                <a:solidFill>
                  <a:srgbClr val="996633"/>
                </a:solidFill>
              </a:rPr>
              <a:t>$proximoManipulador</a:t>
            </a:r>
            <a:r>
              <a:rPr lang="pt-BR" sz="900">
                <a:solidFill>
                  <a:schemeClr val="dk1"/>
                </a:solidFill>
              </a:rPr>
              <a:t> </a:t>
            </a:r>
            <a:r>
              <a:rPr lang="pt-BR" sz="900">
                <a:solidFill>
                  <a:srgbClr val="333333"/>
                </a:solidFill>
              </a:rPr>
              <a:t>=</a:t>
            </a:r>
            <a:r>
              <a:rPr lang="pt-BR" sz="900">
                <a:solidFill>
                  <a:schemeClr val="dk1"/>
                </a:solidFill>
              </a:rPr>
              <a:t> </a:t>
            </a:r>
            <a:r>
              <a:rPr b="1" lang="pt-BR" sz="900">
                <a:solidFill>
                  <a:srgbClr val="008800"/>
                </a:solidFill>
              </a:rPr>
              <a:t>null</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public</a:t>
            </a:r>
            <a:r>
              <a:rPr lang="pt-BR" sz="900">
                <a:solidFill>
                  <a:schemeClr val="dk1"/>
                </a:solidFill>
              </a:rPr>
              <a:t> </a:t>
            </a:r>
            <a:r>
              <a:rPr b="1" lang="pt-BR" sz="900">
                <a:solidFill>
                  <a:srgbClr val="008800"/>
                </a:solidFill>
              </a:rPr>
              <a:t>final</a:t>
            </a:r>
            <a:r>
              <a:rPr lang="pt-BR" sz="900">
                <a:solidFill>
                  <a:schemeClr val="dk1"/>
                </a:solidFill>
              </a:rPr>
              <a:t> </a:t>
            </a:r>
            <a:r>
              <a:rPr b="1" lang="pt-BR" sz="900">
                <a:solidFill>
                  <a:srgbClr val="008800"/>
                </a:solidFill>
              </a:rPr>
              <a:t>function</a:t>
            </a:r>
            <a:r>
              <a:rPr lang="pt-BR" sz="900">
                <a:solidFill>
                  <a:schemeClr val="dk1"/>
                </a:solidFill>
              </a:rPr>
              <a:t> </a:t>
            </a:r>
            <a:r>
              <a:rPr b="1" lang="pt-BR" sz="900">
                <a:solidFill>
                  <a:srgbClr val="0066BB"/>
                </a:solidFill>
              </a:rPr>
              <a:t>manipular</a:t>
            </a:r>
            <a:r>
              <a:rPr lang="pt-BR" sz="900">
                <a:solidFill>
                  <a:schemeClr val="dk1"/>
                </a:solidFill>
              </a:rPr>
              <a:t>(</a:t>
            </a:r>
            <a:r>
              <a:rPr lang="pt-BR" sz="900">
                <a:solidFill>
                  <a:srgbClr val="996633"/>
                </a:solidFill>
              </a:rPr>
              <a:t>$solicitacao</a:t>
            </a: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if</a:t>
            </a:r>
            <a:r>
              <a:rPr lang="pt-BR" sz="900">
                <a:solidFill>
                  <a:schemeClr val="dk1"/>
                </a:solidFill>
              </a:rPr>
              <a:t> (</a:t>
            </a:r>
            <a:r>
              <a:rPr lang="pt-BR" sz="900">
                <a:solidFill>
                  <a:srgbClr val="996633"/>
                </a:solidFill>
              </a:rPr>
              <a:t>$this</a:t>
            </a:r>
            <a:r>
              <a:rPr lang="pt-BR" sz="900">
                <a:solidFill>
                  <a:srgbClr val="333333"/>
                </a:solidFill>
              </a:rPr>
              <a:t>-&gt;</a:t>
            </a:r>
            <a:r>
              <a:rPr lang="pt-BR" sz="900">
                <a:solidFill>
                  <a:srgbClr val="0000CC"/>
                </a:solidFill>
              </a:rPr>
              <a:t>podeManipular</a:t>
            </a:r>
            <a:r>
              <a:rPr lang="pt-BR" sz="900">
                <a:solidFill>
                  <a:schemeClr val="dk1"/>
                </a:solidFill>
              </a:rPr>
              <a:t>(</a:t>
            </a:r>
            <a:r>
              <a:rPr lang="pt-BR" sz="900">
                <a:solidFill>
                  <a:srgbClr val="996633"/>
                </a:solidFill>
              </a:rPr>
              <a:t>$solicitacao</a:t>
            </a: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            </a:t>
            </a:r>
            <a:r>
              <a:rPr lang="pt-BR" sz="900">
                <a:solidFill>
                  <a:srgbClr val="996633"/>
                </a:solidFill>
              </a:rPr>
              <a:t>$this</a:t>
            </a:r>
            <a:r>
              <a:rPr lang="pt-BR" sz="900">
                <a:solidFill>
                  <a:srgbClr val="333333"/>
                </a:solidFill>
              </a:rPr>
              <a:t>-&gt;</a:t>
            </a:r>
            <a:r>
              <a:rPr lang="pt-BR" sz="900">
                <a:solidFill>
                  <a:srgbClr val="0000CC"/>
                </a:solidFill>
              </a:rPr>
              <a:t>processar</a:t>
            </a:r>
            <a:r>
              <a:rPr lang="pt-BR" sz="900">
                <a:solidFill>
                  <a:schemeClr val="dk1"/>
                </a:solidFill>
              </a:rPr>
              <a:t>(</a:t>
            </a:r>
            <a:r>
              <a:rPr lang="pt-BR" sz="900">
                <a:solidFill>
                  <a:srgbClr val="996633"/>
                </a:solidFill>
              </a:rPr>
              <a:t>$solicitacao</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 </a:t>
            </a:r>
            <a:r>
              <a:rPr b="1" lang="pt-BR" sz="900">
                <a:solidFill>
                  <a:srgbClr val="008800"/>
                </a:solidFill>
              </a:rPr>
              <a:t>else</a:t>
            </a: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if</a:t>
            </a:r>
            <a:r>
              <a:rPr lang="pt-BR" sz="900">
                <a:solidFill>
                  <a:schemeClr val="dk1"/>
                </a:solidFill>
              </a:rPr>
              <a:t> (</a:t>
            </a:r>
            <a:r>
              <a:rPr lang="pt-BR" sz="900">
                <a:solidFill>
                  <a:srgbClr val="996633"/>
                </a:solidFill>
              </a:rPr>
              <a:t>$this</a:t>
            </a:r>
            <a:r>
              <a:rPr lang="pt-BR" sz="900">
                <a:solidFill>
                  <a:srgbClr val="333333"/>
                </a:solidFill>
              </a:rPr>
              <a:t>-&gt;</a:t>
            </a:r>
            <a:r>
              <a:rPr lang="pt-BR" sz="900">
                <a:solidFill>
                  <a:srgbClr val="0000CC"/>
                </a:solidFill>
              </a:rPr>
              <a:t>proximoManipulador</a:t>
            </a:r>
            <a:r>
              <a:rPr lang="pt-BR" sz="900">
                <a:solidFill>
                  <a:schemeClr val="dk1"/>
                </a:solidFill>
              </a:rPr>
              <a:t> </a:t>
            </a:r>
            <a:r>
              <a:rPr lang="pt-BR" sz="900">
                <a:solidFill>
                  <a:srgbClr val="333333"/>
                </a:solidFill>
              </a:rPr>
              <a:t>!=</a:t>
            </a:r>
            <a:r>
              <a:rPr lang="pt-BR" sz="900">
                <a:solidFill>
                  <a:schemeClr val="dk1"/>
                </a:solidFill>
              </a:rPr>
              <a:t> </a:t>
            </a:r>
            <a:r>
              <a:rPr b="1" lang="pt-BR" sz="900">
                <a:solidFill>
                  <a:srgbClr val="008800"/>
                </a:solidFill>
              </a:rPr>
              <a:t>null</a:t>
            </a: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                </a:t>
            </a:r>
            <a:r>
              <a:rPr lang="pt-BR" sz="900">
                <a:solidFill>
                  <a:srgbClr val="996633"/>
                </a:solidFill>
              </a:rPr>
              <a:t>$this</a:t>
            </a:r>
            <a:r>
              <a:rPr lang="pt-BR" sz="900">
                <a:solidFill>
                  <a:srgbClr val="333333"/>
                </a:solidFill>
              </a:rPr>
              <a:t>-&gt;</a:t>
            </a:r>
            <a:r>
              <a:rPr lang="pt-BR" sz="900">
                <a:solidFill>
                  <a:srgbClr val="0000CC"/>
                </a:solidFill>
              </a:rPr>
              <a:t>proximoManipulador</a:t>
            </a:r>
            <a:r>
              <a:rPr lang="pt-BR" sz="900">
                <a:solidFill>
                  <a:srgbClr val="333333"/>
                </a:solidFill>
              </a:rPr>
              <a:t>-&gt;</a:t>
            </a:r>
            <a:r>
              <a:rPr lang="pt-BR" sz="900">
                <a:solidFill>
                  <a:srgbClr val="0000CC"/>
                </a:solidFill>
              </a:rPr>
              <a:t>manipular</a:t>
            </a:r>
            <a:r>
              <a:rPr lang="pt-BR" sz="900">
                <a:solidFill>
                  <a:schemeClr val="dk1"/>
                </a:solidFill>
              </a:rPr>
              <a:t>(</a:t>
            </a:r>
            <a:r>
              <a:rPr lang="pt-BR" sz="900">
                <a:solidFill>
                  <a:srgbClr val="996633"/>
                </a:solidFill>
              </a:rPr>
              <a:t>$solicitacao</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    }</a:t>
            </a:r>
            <a:endParaRPr sz="900">
              <a:solidFill>
                <a:schemeClr val="dk1"/>
              </a:solidFill>
            </a:endParaRPr>
          </a:p>
          <a:p>
            <a:pPr indent="0" lvl="0" marL="0" rtl="0" algn="l">
              <a:spcBef>
                <a:spcPts val="0"/>
              </a:spcBef>
              <a:spcAft>
                <a:spcPts val="0"/>
              </a:spcAft>
              <a:buNone/>
            </a:pPr>
            <a:r>
              <a:t/>
            </a:r>
            <a:endParaRPr b="1" sz="900">
              <a:solidFill>
                <a:srgbClr val="008800"/>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public final function</a:t>
            </a:r>
            <a:r>
              <a:rPr lang="pt-BR" sz="900">
                <a:solidFill>
                  <a:schemeClr val="dk1"/>
                </a:solidFill>
              </a:rPr>
              <a:t> </a:t>
            </a:r>
            <a:r>
              <a:rPr b="1" lang="pt-BR" sz="900">
                <a:solidFill>
                  <a:srgbClr val="0066BB"/>
                </a:solidFill>
              </a:rPr>
              <a:t>getproximoManipulador</a:t>
            </a:r>
            <a:r>
              <a:rPr lang="pt-BR" sz="900">
                <a:solidFill>
                  <a:schemeClr val="dk1"/>
                </a:solidFill>
              </a:rPr>
              <a:t>()</a:t>
            </a:r>
            <a:r>
              <a:rPr lang="pt-BR" sz="900">
                <a:solidFill>
                  <a:srgbClr val="333333"/>
                </a:solidFill>
              </a:rPr>
              <a:t>:</a:t>
            </a:r>
            <a:r>
              <a:rPr lang="pt-BR" sz="900">
                <a:solidFill>
                  <a:schemeClr val="dk1"/>
                </a:solidFill>
              </a:rPr>
              <a:t> </a:t>
            </a:r>
            <a:r>
              <a:rPr lang="pt-BR" sz="900">
                <a:solidFill>
                  <a:srgbClr val="333333"/>
                </a:solidFill>
              </a:rPr>
              <a:t>?</a:t>
            </a:r>
            <a:r>
              <a:rPr lang="pt-BR" sz="900">
                <a:solidFill>
                  <a:schemeClr val="dk1"/>
                </a:solidFill>
              </a:rPr>
              <a:t>Manipulador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return</a:t>
            </a:r>
            <a:r>
              <a:rPr lang="pt-BR" sz="900">
                <a:solidFill>
                  <a:schemeClr val="dk1"/>
                </a:solidFill>
              </a:rPr>
              <a:t> </a:t>
            </a:r>
            <a:r>
              <a:rPr lang="pt-BR" sz="900">
                <a:solidFill>
                  <a:srgbClr val="996633"/>
                </a:solidFill>
              </a:rPr>
              <a:t>$this</a:t>
            </a:r>
            <a:r>
              <a:rPr lang="pt-BR" sz="900">
                <a:solidFill>
                  <a:srgbClr val="333333"/>
                </a:solidFill>
              </a:rPr>
              <a:t>-&gt;</a:t>
            </a:r>
            <a:r>
              <a:rPr lang="pt-BR" sz="900">
                <a:solidFill>
                  <a:srgbClr val="0000CC"/>
                </a:solidFill>
              </a:rPr>
              <a:t>proximoManipulador</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public</a:t>
            </a:r>
            <a:r>
              <a:rPr lang="pt-BR" sz="900">
                <a:solidFill>
                  <a:schemeClr val="dk1"/>
                </a:solidFill>
              </a:rPr>
              <a:t> </a:t>
            </a:r>
            <a:r>
              <a:rPr b="1" lang="pt-BR" sz="900">
                <a:solidFill>
                  <a:srgbClr val="008800"/>
                </a:solidFill>
              </a:rPr>
              <a:t>final</a:t>
            </a:r>
            <a:r>
              <a:rPr lang="pt-BR" sz="900">
                <a:solidFill>
                  <a:schemeClr val="dk1"/>
                </a:solidFill>
              </a:rPr>
              <a:t> </a:t>
            </a:r>
            <a:r>
              <a:rPr b="1" lang="pt-BR" sz="900">
                <a:solidFill>
                  <a:srgbClr val="008800"/>
                </a:solidFill>
              </a:rPr>
              <a:t>function</a:t>
            </a:r>
            <a:r>
              <a:rPr lang="pt-BR" sz="900">
                <a:solidFill>
                  <a:schemeClr val="dk1"/>
                </a:solidFill>
              </a:rPr>
              <a:t> </a:t>
            </a:r>
            <a:r>
              <a:rPr b="1" lang="pt-BR" sz="900">
                <a:solidFill>
                  <a:srgbClr val="0066BB"/>
                </a:solidFill>
              </a:rPr>
              <a:t>setProximoManipulador</a:t>
            </a:r>
            <a:r>
              <a:rPr lang="pt-BR" sz="900">
                <a:solidFill>
                  <a:schemeClr val="dk1"/>
                </a:solidFill>
              </a:rPr>
              <a:t>(Manipulador </a:t>
            </a:r>
            <a:r>
              <a:rPr lang="pt-BR" sz="900">
                <a:solidFill>
                  <a:srgbClr val="996633"/>
                </a:solidFill>
              </a:rPr>
              <a:t>$proximoManipulador</a:t>
            </a:r>
            <a:r>
              <a:rPr lang="pt-BR" sz="900">
                <a:solidFill>
                  <a:schemeClr val="dk1"/>
                </a:solidFill>
              </a:rPr>
              <a:t>)</a:t>
            </a:r>
            <a:r>
              <a:rPr lang="pt-BR" sz="900">
                <a:solidFill>
                  <a:srgbClr val="333333"/>
                </a:solidFill>
              </a:rPr>
              <a:t>:</a:t>
            </a:r>
            <a:r>
              <a:rPr lang="pt-BR" sz="900">
                <a:solidFill>
                  <a:schemeClr val="dk1"/>
                </a:solidFill>
              </a:rPr>
              <a:t> Manipulador {</a:t>
            </a:r>
            <a:endParaRPr sz="900">
              <a:solidFill>
                <a:schemeClr val="dk1"/>
              </a:solidFill>
            </a:endParaRPr>
          </a:p>
          <a:p>
            <a:pPr indent="0" lvl="0" marL="0" rtl="0" algn="l">
              <a:spcBef>
                <a:spcPts val="0"/>
              </a:spcBef>
              <a:spcAft>
                <a:spcPts val="0"/>
              </a:spcAft>
              <a:buNone/>
            </a:pPr>
            <a:r>
              <a:rPr lang="pt-BR" sz="900">
                <a:solidFill>
                  <a:schemeClr val="dk1"/>
                </a:solidFill>
              </a:rPr>
              <a:t>        </a:t>
            </a:r>
            <a:r>
              <a:rPr lang="pt-BR" sz="900">
                <a:solidFill>
                  <a:srgbClr val="996633"/>
                </a:solidFill>
              </a:rPr>
              <a:t>$this</a:t>
            </a:r>
            <a:r>
              <a:rPr lang="pt-BR" sz="900">
                <a:solidFill>
                  <a:srgbClr val="333333"/>
                </a:solidFill>
              </a:rPr>
              <a:t>-&gt;</a:t>
            </a:r>
            <a:r>
              <a:rPr lang="pt-BR" sz="900">
                <a:solidFill>
                  <a:srgbClr val="0000CC"/>
                </a:solidFill>
              </a:rPr>
              <a:t>proximoManipulador</a:t>
            </a:r>
            <a:r>
              <a:rPr lang="pt-BR" sz="900">
                <a:solidFill>
                  <a:schemeClr val="dk1"/>
                </a:solidFill>
              </a:rPr>
              <a:t> </a:t>
            </a:r>
            <a:r>
              <a:rPr lang="pt-BR" sz="900">
                <a:solidFill>
                  <a:srgbClr val="333333"/>
                </a:solidFill>
              </a:rPr>
              <a:t>=</a:t>
            </a:r>
            <a:r>
              <a:rPr lang="pt-BR" sz="900">
                <a:solidFill>
                  <a:schemeClr val="dk1"/>
                </a:solidFill>
              </a:rPr>
              <a:t> </a:t>
            </a:r>
            <a:r>
              <a:rPr lang="pt-BR" sz="900">
                <a:solidFill>
                  <a:srgbClr val="996633"/>
                </a:solidFill>
              </a:rPr>
              <a:t>$proximoManipulador</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return</a:t>
            </a:r>
            <a:r>
              <a:rPr lang="pt-BR" sz="900">
                <a:solidFill>
                  <a:schemeClr val="dk1"/>
                </a:solidFill>
              </a:rPr>
              <a:t> </a:t>
            </a:r>
            <a:r>
              <a:rPr lang="pt-BR" sz="900">
                <a:solidFill>
                  <a:srgbClr val="996633"/>
                </a:solidFill>
              </a:rPr>
              <a:t>$proximoManipulador</a:t>
            </a:r>
            <a:r>
              <a:rPr lang="pt-BR" sz="900">
                <a:solidFill>
                  <a:schemeClr val="dk1"/>
                </a:solidFill>
              </a:rPr>
              <a:t>; </a:t>
            </a:r>
            <a:r>
              <a:rPr lang="pt-BR" sz="900">
                <a:solidFill>
                  <a:srgbClr val="888888"/>
                </a:solidFill>
              </a:rPr>
              <a:t>//fluent interface</a:t>
            </a:r>
            <a:endParaRPr sz="900">
              <a:solidFill>
                <a:schemeClr val="dk1"/>
              </a:solidFill>
            </a:endParaRPr>
          </a:p>
          <a:p>
            <a:pPr indent="0" lvl="0" marL="0" rtl="0" algn="l">
              <a:spcBef>
                <a:spcPts val="0"/>
              </a:spcBef>
              <a:spcAft>
                <a:spcPts val="0"/>
              </a:spcAft>
              <a:buNone/>
            </a:pP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protected</a:t>
            </a:r>
            <a:r>
              <a:rPr lang="pt-BR" sz="900">
                <a:solidFill>
                  <a:schemeClr val="dk1"/>
                </a:solidFill>
              </a:rPr>
              <a:t> </a:t>
            </a:r>
            <a:r>
              <a:rPr b="1" lang="pt-BR" sz="900">
                <a:solidFill>
                  <a:srgbClr val="008800"/>
                </a:solidFill>
              </a:rPr>
              <a:t>abstract</a:t>
            </a:r>
            <a:r>
              <a:rPr lang="pt-BR" sz="900">
                <a:solidFill>
                  <a:schemeClr val="dk1"/>
                </a:solidFill>
              </a:rPr>
              <a:t> </a:t>
            </a:r>
            <a:r>
              <a:rPr b="1" lang="pt-BR" sz="900">
                <a:solidFill>
                  <a:srgbClr val="008800"/>
                </a:solidFill>
              </a:rPr>
              <a:t>function</a:t>
            </a:r>
            <a:r>
              <a:rPr lang="pt-BR" sz="900">
                <a:solidFill>
                  <a:schemeClr val="dk1"/>
                </a:solidFill>
              </a:rPr>
              <a:t> </a:t>
            </a:r>
            <a:r>
              <a:rPr b="1" lang="pt-BR" sz="900">
                <a:solidFill>
                  <a:srgbClr val="0066BB"/>
                </a:solidFill>
              </a:rPr>
              <a:t>processar</a:t>
            </a:r>
            <a:r>
              <a:rPr lang="pt-BR" sz="900">
                <a:solidFill>
                  <a:schemeClr val="dk1"/>
                </a:solidFill>
              </a:rPr>
              <a:t>(</a:t>
            </a:r>
            <a:r>
              <a:rPr lang="pt-BR" sz="900">
                <a:solidFill>
                  <a:srgbClr val="996633"/>
                </a:solidFill>
              </a:rPr>
              <a:t>$solicitacao</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a:t>
            </a:r>
            <a:endParaRPr sz="900">
              <a:solidFill>
                <a:schemeClr val="dk1"/>
              </a:solidFill>
            </a:endParaRPr>
          </a:p>
          <a:p>
            <a:pPr indent="0" lvl="0" marL="0" rtl="0" algn="l">
              <a:lnSpc>
                <a:spcPct val="125000"/>
              </a:lnSpc>
              <a:spcBef>
                <a:spcPts val="0"/>
              </a:spcBef>
              <a:spcAft>
                <a:spcPts val="0"/>
              </a:spcAft>
              <a:buNone/>
            </a:pPr>
            <a:r>
              <a:t/>
            </a:r>
            <a:endParaRPr sz="900">
              <a:solidFill>
                <a:schemeClr val="dk1"/>
              </a:solidFill>
            </a:endParaRPr>
          </a:p>
        </p:txBody>
      </p:sp>
      <p:pic>
        <p:nvPicPr>
          <p:cNvPr id="4423" name="Google Shape;4423;p558"/>
          <p:cNvPicPr preferRelativeResize="0"/>
          <p:nvPr/>
        </p:nvPicPr>
        <p:blipFill rotWithShape="1">
          <a:blip r:embed="rId3">
            <a:alphaModFix/>
          </a:blip>
          <a:srcRect b="33181" l="22905" r="24499" t="0"/>
          <a:stretch/>
        </p:blipFill>
        <p:spPr>
          <a:xfrm>
            <a:off x="6560275" y="1693725"/>
            <a:ext cx="2155950" cy="2346825"/>
          </a:xfrm>
          <a:prstGeom prst="rect">
            <a:avLst/>
          </a:prstGeom>
          <a:noFill/>
          <a:ln>
            <a:noFill/>
          </a:ln>
        </p:spPr>
      </p:pic>
    </p:spTree>
  </p:cSld>
  <p:clrMapOvr>
    <a:masterClrMapping/>
  </p:clrMapOvr>
</p:sld>
</file>

<file path=ppt/slides/slide5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7" name="Shape 4427"/>
        <p:cNvGrpSpPr/>
        <p:nvPr/>
      </p:nvGrpSpPr>
      <p:grpSpPr>
        <a:xfrm>
          <a:off x="0" y="0"/>
          <a:ext cx="0" cy="0"/>
          <a:chOff x="0" y="0"/>
          <a:chExt cx="0" cy="0"/>
        </a:xfrm>
      </p:grpSpPr>
      <p:sp>
        <p:nvSpPr>
          <p:cNvPr id="4428" name="Google Shape;4428;p55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Chain of Responsability (conceitual - parte 2)</a:t>
            </a:r>
            <a:endParaRPr/>
          </a:p>
        </p:txBody>
      </p:sp>
      <p:sp>
        <p:nvSpPr>
          <p:cNvPr id="4429" name="Google Shape;4429;p559"/>
          <p:cNvSpPr txBox="1"/>
          <p:nvPr/>
        </p:nvSpPr>
        <p:spPr>
          <a:xfrm>
            <a:off x="262225" y="1169900"/>
            <a:ext cx="3529800" cy="37962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pt-BR" sz="900">
                <a:solidFill>
                  <a:srgbClr val="008800"/>
                </a:solidFill>
              </a:rPr>
              <a:t>class</a:t>
            </a:r>
            <a:r>
              <a:rPr lang="pt-BR" sz="900">
                <a:solidFill>
                  <a:schemeClr val="dk1"/>
                </a:solidFill>
              </a:rPr>
              <a:t> </a:t>
            </a:r>
            <a:r>
              <a:rPr b="1" lang="pt-BR" sz="900">
                <a:solidFill>
                  <a:srgbClr val="BB0066"/>
                </a:solidFill>
              </a:rPr>
              <a:t>ManipuladorConcretoA</a:t>
            </a:r>
            <a:r>
              <a:rPr lang="pt-BR" sz="900">
                <a:solidFill>
                  <a:schemeClr val="dk1"/>
                </a:solidFill>
              </a:rPr>
              <a:t> </a:t>
            </a:r>
            <a:r>
              <a:rPr b="1" lang="pt-BR" sz="900">
                <a:solidFill>
                  <a:srgbClr val="008800"/>
                </a:solidFill>
              </a:rPr>
              <a:t>extends</a:t>
            </a:r>
            <a:r>
              <a:rPr lang="pt-BR" sz="900">
                <a:solidFill>
                  <a:schemeClr val="dk1"/>
                </a:solidFill>
              </a:rPr>
              <a:t> ManipuladorBase {</a:t>
            </a:r>
            <a:endParaRPr sz="900">
              <a:solidFill>
                <a:schemeClr val="dk1"/>
              </a:solidFill>
            </a:endParaRPr>
          </a:p>
          <a:p>
            <a:pPr indent="0" lvl="0" marL="0" rtl="0" algn="l">
              <a:spcBef>
                <a:spcPts val="0"/>
              </a:spcBef>
              <a:spcAft>
                <a:spcPts val="0"/>
              </a:spcAft>
              <a:buNone/>
            </a:pPr>
            <a:r>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public</a:t>
            </a:r>
            <a:r>
              <a:rPr lang="pt-BR" sz="900">
                <a:solidFill>
                  <a:schemeClr val="dk1"/>
                </a:solidFill>
              </a:rPr>
              <a:t> </a:t>
            </a:r>
            <a:r>
              <a:rPr b="1" lang="pt-BR" sz="900">
                <a:solidFill>
                  <a:srgbClr val="008800"/>
                </a:solidFill>
              </a:rPr>
              <a:t>function</a:t>
            </a:r>
            <a:r>
              <a:rPr lang="pt-BR" sz="900">
                <a:solidFill>
                  <a:schemeClr val="dk1"/>
                </a:solidFill>
              </a:rPr>
              <a:t> </a:t>
            </a:r>
            <a:r>
              <a:rPr b="1" lang="pt-BR" sz="900">
                <a:solidFill>
                  <a:srgbClr val="0066BB"/>
                </a:solidFill>
              </a:rPr>
              <a:t>podeManipular</a:t>
            </a:r>
            <a:r>
              <a:rPr lang="pt-BR" sz="900">
                <a:solidFill>
                  <a:schemeClr val="dk1"/>
                </a:solidFill>
              </a:rPr>
              <a:t>(</a:t>
            </a:r>
            <a:r>
              <a:rPr lang="pt-BR" sz="900">
                <a:solidFill>
                  <a:srgbClr val="996633"/>
                </a:solidFill>
              </a:rPr>
              <a:t>$solicitacao</a:t>
            </a:r>
            <a:r>
              <a:rPr lang="pt-BR" sz="900">
                <a:solidFill>
                  <a:schemeClr val="dk1"/>
                </a:solidFill>
              </a:rPr>
              <a:t>)</a:t>
            </a:r>
            <a:r>
              <a:rPr lang="pt-BR" sz="900">
                <a:solidFill>
                  <a:srgbClr val="333333"/>
                </a:solidFill>
              </a:rPr>
              <a:t>:</a:t>
            </a:r>
            <a:r>
              <a:rPr lang="pt-BR" sz="900">
                <a:solidFill>
                  <a:schemeClr val="dk1"/>
                </a:solidFill>
              </a:rPr>
              <a:t> bool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if</a:t>
            </a:r>
            <a:r>
              <a:rPr lang="pt-BR" sz="900">
                <a:solidFill>
                  <a:schemeClr val="dk1"/>
                </a:solidFill>
              </a:rPr>
              <a:t> (</a:t>
            </a:r>
            <a:r>
              <a:rPr lang="pt-BR" sz="900">
                <a:solidFill>
                  <a:srgbClr val="996633"/>
                </a:solidFill>
              </a:rPr>
              <a:t>$solicitacao</a:t>
            </a:r>
            <a:r>
              <a:rPr lang="pt-BR" sz="900">
                <a:solidFill>
                  <a:schemeClr val="dk1"/>
                </a:solidFill>
              </a:rPr>
              <a:t> </a:t>
            </a:r>
            <a:r>
              <a:rPr lang="pt-BR" sz="900">
                <a:solidFill>
                  <a:srgbClr val="333333"/>
                </a:solidFill>
              </a:rPr>
              <a:t>==</a:t>
            </a:r>
            <a:r>
              <a:rPr lang="pt-BR" sz="900">
                <a:solidFill>
                  <a:schemeClr val="dk1"/>
                </a:solidFill>
              </a:rPr>
              <a:t> </a:t>
            </a:r>
            <a:r>
              <a:rPr lang="pt-BR" sz="900">
                <a:solidFill>
                  <a:schemeClr val="dk1"/>
                </a:solidFill>
                <a:highlight>
                  <a:srgbClr val="FFF0F0"/>
                </a:highlight>
              </a:rPr>
              <a:t>"A"</a:t>
            </a: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return</a:t>
            </a:r>
            <a:r>
              <a:rPr lang="pt-BR" sz="900">
                <a:solidFill>
                  <a:schemeClr val="dk1"/>
                </a:solidFill>
              </a:rPr>
              <a:t> </a:t>
            </a:r>
            <a:r>
              <a:rPr b="1" lang="pt-BR" sz="900">
                <a:solidFill>
                  <a:srgbClr val="008800"/>
                </a:solidFill>
              </a:rPr>
              <a:t>true</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return</a:t>
            </a:r>
            <a:r>
              <a:rPr lang="pt-BR" sz="900">
                <a:solidFill>
                  <a:schemeClr val="dk1"/>
                </a:solidFill>
              </a:rPr>
              <a:t> </a:t>
            </a:r>
            <a:r>
              <a:rPr b="1" lang="pt-BR" sz="900">
                <a:solidFill>
                  <a:srgbClr val="008800"/>
                </a:solidFill>
              </a:rPr>
              <a:t>false</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endParaRPr sz="900">
              <a:solidFill>
                <a:schemeClr val="dk1"/>
              </a:solidFill>
            </a:endParaRPr>
          </a:p>
          <a:p>
            <a:pPr indent="0" lvl="0" marL="0" rtl="0" algn="l">
              <a:spcBef>
                <a:spcPts val="0"/>
              </a:spcBef>
              <a:spcAft>
                <a:spcPts val="0"/>
              </a:spcAft>
              <a:buNone/>
            </a:pPr>
            <a:r>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protected </a:t>
            </a:r>
            <a:r>
              <a:rPr b="1" lang="pt-BR" sz="900">
                <a:solidFill>
                  <a:srgbClr val="008800"/>
                </a:solidFill>
              </a:rPr>
              <a:t>function</a:t>
            </a:r>
            <a:r>
              <a:rPr lang="pt-BR" sz="900">
                <a:solidFill>
                  <a:schemeClr val="dk1"/>
                </a:solidFill>
              </a:rPr>
              <a:t> </a:t>
            </a:r>
            <a:r>
              <a:rPr b="1" lang="pt-BR" sz="900">
                <a:solidFill>
                  <a:srgbClr val="0066BB"/>
                </a:solidFill>
              </a:rPr>
              <a:t>processar</a:t>
            </a:r>
            <a:r>
              <a:rPr lang="pt-BR" sz="900">
                <a:solidFill>
                  <a:schemeClr val="dk1"/>
                </a:solidFill>
              </a:rPr>
              <a:t>(</a:t>
            </a:r>
            <a:r>
              <a:rPr lang="pt-BR" sz="900">
                <a:solidFill>
                  <a:srgbClr val="996633"/>
                </a:solidFill>
              </a:rPr>
              <a:t>$solicitacao</a:t>
            </a: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echo</a:t>
            </a:r>
            <a:r>
              <a:rPr lang="pt-BR" sz="900">
                <a:solidFill>
                  <a:schemeClr val="dk1"/>
                </a:solidFill>
              </a:rPr>
              <a:t> </a:t>
            </a:r>
            <a:r>
              <a:rPr lang="pt-BR" sz="900">
                <a:solidFill>
                  <a:schemeClr val="dk1"/>
                </a:solidFill>
                <a:highlight>
                  <a:srgbClr val="FFF0F0"/>
                </a:highlight>
              </a:rPr>
              <a:t>"processando </a:t>
            </a:r>
            <a:r>
              <a:rPr lang="pt-BR" sz="900">
                <a:solidFill>
                  <a:schemeClr val="dk1"/>
                </a:solidFill>
                <a:highlight>
                  <a:srgbClr val="EEEEEE"/>
                </a:highlight>
              </a:rPr>
              <a:t>$solicitacao</a:t>
            </a:r>
            <a:r>
              <a:rPr lang="pt-BR" sz="900">
                <a:solidFill>
                  <a:schemeClr val="dk1"/>
                </a:solidFill>
                <a:highlight>
                  <a:srgbClr val="FFF0F0"/>
                </a:highlight>
              </a:rPr>
              <a:t> com "</a:t>
            </a:r>
            <a:r>
              <a:rPr lang="pt-BR" sz="900">
                <a:solidFill>
                  <a:schemeClr val="dk1"/>
                </a:solidFill>
              </a:rPr>
              <a:t> </a:t>
            </a:r>
            <a:r>
              <a:rPr lang="pt-BR" sz="900">
                <a:solidFill>
                  <a:srgbClr val="333333"/>
                </a:solidFill>
              </a:rPr>
              <a:t>.</a:t>
            </a:r>
            <a:r>
              <a:rPr lang="pt-BR" sz="900">
                <a:solidFill>
                  <a:schemeClr val="dk1"/>
                </a:solidFill>
              </a:rPr>
              <a:t> self</a:t>
            </a:r>
            <a:r>
              <a:rPr lang="pt-BR" sz="900">
                <a:solidFill>
                  <a:srgbClr val="333333"/>
                </a:solidFill>
              </a:rPr>
              <a:t>::</a:t>
            </a:r>
            <a:r>
              <a:rPr lang="pt-BR" sz="900">
                <a:solidFill>
                  <a:srgbClr val="0000CC"/>
                </a:solidFill>
              </a:rPr>
              <a:t>class</a:t>
            </a:r>
            <a:r>
              <a:rPr lang="pt-BR" sz="900">
                <a:solidFill>
                  <a:schemeClr val="dk1"/>
                </a:solidFill>
              </a:rPr>
              <a:t> </a:t>
            </a:r>
            <a:r>
              <a:rPr lang="pt-BR" sz="900">
                <a:solidFill>
                  <a:srgbClr val="333333"/>
                </a:solidFill>
              </a:rPr>
              <a:t>.</a:t>
            </a:r>
            <a:r>
              <a:rPr lang="pt-BR" sz="900">
                <a:solidFill>
                  <a:schemeClr val="dk1"/>
                </a:solidFill>
              </a:rPr>
              <a:t> </a:t>
            </a:r>
            <a:r>
              <a:rPr lang="pt-BR" sz="900">
                <a:solidFill>
                  <a:schemeClr val="dk1"/>
                </a:solidFill>
                <a:highlight>
                  <a:srgbClr val="FFF0F0"/>
                </a:highlight>
              </a:rPr>
              <a:t>"!"</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a:t>
            </a:r>
            <a:endParaRPr sz="900">
              <a:solidFill>
                <a:schemeClr val="dk1"/>
              </a:solidFill>
            </a:endParaRPr>
          </a:p>
          <a:p>
            <a:pPr indent="0" lvl="0" marL="0" rtl="0" algn="l">
              <a:spcBef>
                <a:spcPts val="0"/>
              </a:spcBef>
              <a:spcAft>
                <a:spcPts val="0"/>
              </a:spcAft>
              <a:buNone/>
            </a:pPr>
            <a:r>
              <a:t/>
            </a:r>
            <a:endParaRPr sz="900">
              <a:solidFill>
                <a:schemeClr val="dk1"/>
              </a:solidFill>
            </a:endParaRPr>
          </a:p>
          <a:p>
            <a:pPr indent="0" lvl="0" marL="0" rtl="0" algn="l">
              <a:spcBef>
                <a:spcPts val="0"/>
              </a:spcBef>
              <a:spcAft>
                <a:spcPts val="0"/>
              </a:spcAft>
              <a:buNone/>
            </a:pPr>
            <a:r>
              <a:rPr b="1" lang="pt-BR" sz="900">
                <a:solidFill>
                  <a:srgbClr val="008800"/>
                </a:solidFill>
              </a:rPr>
              <a:t>class</a:t>
            </a:r>
            <a:r>
              <a:rPr lang="pt-BR" sz="900">
                <a:solidFill>
                  <a:schemeClr val="dk1"/>
                </a:solidFill>
              </a:rPr>
              <a:t> </a:t>
            </a:r>
            <a:r>
              <a:rPr b="1" lang="pt-BR" sz="900">
                <a:solidFill>
                  <a:srgbClr val="BB0066"/>
                </a:solidFill>
              </a:rPr>
              <a:t>ManipuladorConcretoB</a:t>
            </a:r>
            <a:r>
              <a:rPr lang="pt-BR" sz="900">
                <a:solidFill>
                  <a:schemeClr val="dk1"/>
                </a:solidFill>
              </a:rPr>
              <a:t> </a:t>
            </a:r>
            <a:r>
              <a:rPr b="1" lang="pt-BR" sz="900">
                <a:solidFill>
                  <a:srgbClr val="008800"/>
                </a:solidFill>
              </a:rPr>
              <a:t>extends</a:t>
            </a:r>
            <a:r>
              <a:rPr lang="pt-BR" sz="900">
                <a:solidFill>
                  <a:schemeClr val="dk1"/>
                </a:solidFill>
              </a:rPr>
              <a:t> ManipuladorBase {</a:t>
            </a:r>
            <a:endParaRPr sz="900">
              <a:solidFill>
                <a:schemeClr val="dk1"/>
              </a:solidFill>
            </a:endParaRPr>
          </a:p>
          <a:p>
            <a:pPr indent="0" lvl="0" marL="0" rtl="0" algn="l">
              <a:spcBef>
                <a:spcPts val="0"/>
              </a:spcBef>
              <a:spcAft>
                <a:spcPts val="0"/>
              </a:spcAft>
              <a:buNone/>
            </a:pPr>
            <a:r>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public</a:t>
            </a:r>
            <a:r>
              <a:rPr lang="pt-BR" sz="900">
                <a:solidFill>
                  <a:schemeClr val="dk1"/>
                </a:solidFill>
              </a:rPr>
              <a:t> </a:t>
            </a:r>
            <a:r>
              <a:rPr b="1" lang="pt-BR" sz="900">
                <a:solidFill>
                  <a:srgbClr val="008800"/>
                </a:solidFill>
              </a:rPr>
              <a:t>function</a:t>
            </a:r>
            <a:r>
              <a:rPr lang="pt-BR" sz="900">
                <a:solidFill>
                  <a:schemeClr val="dk1"/>
                </a:solidFill>
              </a:rPr>
              <a:t> </a:t>
            </a:r>
            <a:r>
              <a:rPr b="1" lang="pt-BR" sz="900">
                <a:solidFill>
                  <a:srgbClr val="0066BB"/>
                </a:solidFill>
              </a:rPr>
              <a:t>podeManipular</a:t>
            </a:r>
            <a:r>
              <a:rPr lang="pt-BR" sz="900">
                <a:solidFill>
                  <a:schemeClr val="dk1"/>
                </a:solidFill>
              </a:rPr>
              <a:t>(</a:t>
            </a:r>
            <a:r>
              <a:rPr lang="pt-BR" sz="900">
                <a:solidFill>
                  <a:srgbClr val="996633"/>
                </a:solidFill>
              </a:rPr>
              <a:t>$solicitacao</a:t>
            </a:r>
            <a:r>
              <a:rPr lang="pt-BR" sz="900">
                <a:solidFill>
                  <a:schemeClr val="dk1"/>
                </a:solidFill>
              </a:rPr>
              <a:t>)</a:t>
            </a:r>
            <a:r>
              <a:rPr lang="pt-BR" sz="900">
                <a:solidFill>
                  <a:srgbClr val="333333"/>
                </a:solidFill>
              </a:rPr>
              <a:t>:</a:t>
            </a:r>
            <a:r>
              <a:rPr lang="pt-BR" sz="900">
                <a:solidFill>
                  <a:schemeClr val="dk1"/>
                </a:solidFill>
              </a:rPr>
              <a:t> bool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if</a:t>
            </a:r>
            <a:r>
              <a:rPr lang="pt-BR" sz="900">
                <a:solidFill>
                  <a:schemeClr val="dk1"/>
                </a:solidFill>
              </a:rPr>
              <a:t> (</a:t>
            </a:r>
            <a:r>
              <a:rPr lang="pt-BR" sz="900">
                <a:solidFill>
                  <a:srgbClr val="996633"/>
                </a:solidFill>
              </a:rPr>
              <a:t>$solicitacao</a:t>
            </a:r>
            <a:r>
              <a:rPr lang="pt-BR" sz="900">
                <a:solidFill>
                  <a:schemeClr val="dk1"/>
                </a:solidFill>
              </a:rPr>
              <a:t> </a:t>
            </a:r>
            <a:r>
              <a:rPr lang="pt-BR" sz="900">
                <a:solidFill>
                  <a:srgbClr val="333333"/>
                </a:solidFill>
              </a:rPr>
              <a:t>==</a:t>
            </a:r>
            <a:r>
              <a:rPr lang="pt-BR" sz="900">
                <a:solidFill>
                  <a:schemeClr val="dk1"/>
                </a:solidFill>
              </a:rPr>
              <a:t> </a:t>
            </a:r>
            <a:r>
              <a:rPr lang="pt-BR" sz="900">
                <a:solidFill>
                  <a:schemeClr val="dk1"/>
                </a:solidFill>
                <a:highlight>
                  <a:srgbClr val="FFF0F0"/>
                </a:highlight>
              </a:rPr>
              <a:t>"B"</a:t>
            </a: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return</a:t>
            </a:r>
            <a:r>
              <a:rPr lang="pt-BR" sz="900">
                <a:solidFill>
                  <a:schemeClr val="dk1"/>
                </a:solidFill>
              </a:rPr>
              <a:t> </a:t>
            </a:r>
            <a:r>
              <a:rPr b="1" lang="pt-BR" sz="900">
                <a:solidFill>
                  <a:srgbClr val="008800"/>
                </a:solidFill>
              </a:rPr>
              <a:t>true</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return</a:t>
            </a:r>
            <a:r>
              <a:rPr lang="pt-BR" sz="900">
                <a:solidFill>
                  <a:schemeClr val="dk1"/>
                </a:solidFill>
              </a:rPr>
              <a:t> </a:t>
            </a:r>
            <a:r>
              <a:rPr b="1" lang="pt-BR" sz="900">
                <a:solidFill>
                  <a:srgbClr val="008800"/>
                </a:solidFill>
              </a:rPr>
              <a:t>false</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endParaRPr sz="900">
              <a:solidFill>
                <a:schemeClr val="dk1"/>
              </a:solidFill>
            </a:endParaRPr>
          </a:p>
          <a:p>
            <a:pPr indent="0" lvl="0" marL="0" rtl="0" algn="l">
              <a:spcBef>
                <a:spcPts val="0"/>
              </a:spcBef>
              <a:spcAft>
                <a:spcPts val="0"/>
              </a:spcAft>
              <a:buNone/>
            </a:pPr>
            <a:r>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protected </a:t>
            </a:r>
            <a:r>
              <a:rPr b="1" lang="pt-BR" sz="900">
                <a:solidFill>
                  <a:srgbClr val="008800"/>
                </a:solidFill>
              </a:rPr>
              <a:t>function</a:t>
            </a:r>
            <a:r>
              <a:rPr lang="pt-BR" sz="900">
                <a:solidFill>
                  <a:schemeClr val="dk1"/>
                </a:solidFill>
              </a:rPr>
              <a:t> </a:t>
            </a:r>
            <a:r>
              <a:rPr b="1" lang="pt-BR" sz="900">
                <a:solidFill>
                  <a:srgbClr val="0066BB"/>
                </a:solidFill>
              </a:rPr>
              <a:t>processar</a:t>
            </a:r>
            <a:r>
              <a:rPr lang="pt-BR" sz="900">
                <a:solidFill>
                  <a:schemeClr val="dk1"/>
                </a:solidFill>
              </a:rPr>
              <a:t>(</a:t>
            </a:r>
            <a:r>
              <a:rPr lang="pt-BR" sz="900">
                <a:solidFill>
                  <a:srgbClr val="996633"/>
                </a:solidFill>
              </a:rPr>
              <a:t>$solicitacao</a:t>
            </a: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echo</a:t>
            </a:r>
            <a:r>
              <a:rPr lang="pt-BR" sz="900">
                <a:solidFill>
                  <a:schemeClr val="dk1"/>
                </a:solidFill>
              </a:rPr>
              <a:t> </a:t>
            </a:r>
            <a:r>
              <a:rPr lang="pt-BR" sz="900">
                <a:solidFill>
                  <a:schemeClr val="dk1"/>
                </a:solidFill>
                <a:highlight>
                  <a:srgbClr val="FFF0F0"/>
                </a:highlight>
              </a:rPr>
              <a:t>"processando </a:t>
            </a:r>
            <a:r>
              <a:rPr lang="pt-BR" sz="900">
                <a:solidFill>
                  <a:schemeClr val="dk1"/>
                </a:solidFill>
                <a:highlight>
                  <a:srgbClr val="EEEEEE"/>
                </a:highlight>
              </a:rPr>
              <a:t>$solicitacao</a:t>
            </a:r>
            <a:r>
              <a:rPr lang="pt-BR" sz="900">
                <a:solidFill>
                  <a:schemeClr val="dk1"/>
                </a:solidFill>
                <a:highlight>
                  <a:srgbClr val="FFF0F0"/>
                </a:highlight>
              </a:rPr>
              <a:t> com "</a:t>
            </a:r>
            <a:r>
              <a:rPr lang="pt-BR" sz="900">
                <a:solidFill>
                  <a:schemeClr val="dk1"/>
                </a:solidFill>
              </a:rPr>
              <a:t> </a:t>
            </a:r>
            <a:r>
              <a:rPr lang="pt-BR" sz="900">
                <a:solidFill>
                  <a:srgbClr val="333333"/>
                </a:solidFill>
              </a:rPr>
              <a:t>.</a:t>
            </a:r>
            <a:r>
              <a:rPr lang="pt-BR" sz="900">
                <a:solidFill>
                  <a:schemeClr val="dk1"/>
                </a:solidFill>
              </a:rPr>
              <a:t> self</a:t>
            </a:r>
            <a:r>
              <a:rPr lang="pt-BR" sz="900">
                <a:solidFill>
                  <a:srgbClr val="333333"/>
                </a:solidFill>
              </a:rPr>
              <a:t>::</a:t>
            </a:r>
            <a:r>
              <a:rPr lang="pt-BR" sz="900">
                <a:solidFill>
                  <a:srgbClr val="0000CC"/>
                </a:solidFill>
              </a:rPr>
              <a:t>class</a:t>
            </a:r>
            <a:r>
              <a:rPr lang="pt-BR" sz="900">
                <a:solidFill>
                  <a:schemeClr val="dk1"/>
                </a:solidFill>
              </a:rPr>
              <a:t> </a:t>
            </a:r>
            <a:r>
              <a:rPr lang="pt-BR" sz="900">
                <a:solidFill>
                  <a:srgbClr val="333333"/>
                </a:solidFill>
              </a:rPr>
              <a:t>.</a:t>
            </a:r>
            <a:r>
              <a:rPr lang="pt-BR" sz="900">
                <a:solidFill>
                  <a:schemeClr val="dk1"/>
                </a:solidFill>
              </a:rPr>
              <a:t> </a:t>
            </a:r>
            <a:r>
              <a:rPr lang="pt-BR" sz="900">
                <a:solidFill>
                  <a:schemeClr val="dk1"/>
                </a:solidFill>
                <a:highlight>
                  <a:srgbClr val="FFF0F0"/>
                </a:highlight>
              </a:rPr>
              <a:t>"!!"</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a:t>
            </a:r>
            <a:endParaRPr sz="900">
              <a:solidFill>
                <a:schemeClr val="dk1"/>
              </a:solidFill>
            </a:endParaRPr>
          </a:p>
          <a:p>
            <a:pPr indent="0" lvl="0" marL="0" rtl="0" algn="l">
              <a:spcBef>
                <a:spcPts val="0"/>
              </a:spcBef>
              <a:spcAft>
                <a:spcPts val="0"/>
              </a:spcAft>
              <a:buNone/>
            </a:pPr>
            <a:r>
              <a:t/>
            </a:r>
            <a:endParaRPr sz="900">
              <a:solidFill>
                <a:schemeClr val="dk1"/>
              </a:solidFill>
            </a:endParaRPr>
          </a:p>
          <a:p>
            <a:pPr indent="0" lvl="0" marL="0" rtl="0" algn="l">
              <a:lnSpc>
                <a:spcPct val="125000"/>
              </a:lnSpc>
              <a:spcBef>
                <a:spcPts val="0"/>
              </a:spcBef>
              <a:spcAft>
                <a:spcPts val="0"/>
              </a:spcAft>
              <a:buNone/>
            </a:pPr>
            <a:r>
              <a:t/>
            </a:r>
            <a:endParaRPr sz="900">
              <a:solidFill>
                <a:schemeClr val="dk1"/>
              </a:solidFill>
            </a:endParaRPr>
          </a:p>
        </p:txBody>
      </p:sp>
      <p:pic>
        <p:nvPicPr>
          <p:cNvPr id="4430" name="Google Shape;4430;p559"/>
          <p:cNvPicPr preferRelativeResize="0"/>
          <p:nvPr/>
        </p:nvPicPr>
        <p:blipFill>
          <a:blip r:embed="rId3">
            <a:alphaModFix/>
          </a:blip>
          <a:stretch>
            <a:fillRect/>
          </a:stretch>
        </p:blipFill>
        <p:spPr>
          <a:xfrm>
            <a:off x="4892400" y="1170125"/>
            <a:ext cx="4099200" cy="3512385"/>
          </a:xfrm>
          <a:prstGeom prst="rect">
            <a:avLst/>
          </a:prstGeom>
          <a:noFill/>
          <a:ln>
            <a:noFill/>
          </a:ln>
        </p:spPr>
      </p:pic>
    </p:spTree>
  </p:cSld>
  <p:clrMapOvr>
    <a:masterClrMapping/>
  </p:clrMapOvr>
</p:sld>
</file>

<file path=ppt/slides/slide5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4" name="Shape 4434"/>
        <p:cNvGrpSpPr/>
        <p:nvPr/>
      </p:nvGrpSpPr>
      <p:grpSpPr>
        <a:xfrm>
          <a:off x="0" y="0"/>
          <a:ext cx="0" cy="0"/>
          <a:chOff x="0" y="0"/>
          <a:chExt cx="0" cy="0"/>
        </a:xfrm>
      </p:grpSpPr>
      <p:sp>
        <p:nvSpPr>
          <p:cNvPr id="4435" name="Google Shape;4435;p56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Chain of Responsability (conceitual - parte 3)</a:t>
            </a:r>
            <a:endParaRPr/>
          </a:p>
        </p:txBody>
      </p:sp>
      <p:sp>
        <p:nvSpPr>
          <p:cNvPr id="4436" name="Google Shape;4436;p560"/>
          <p:cNvSpPr txBox="1"/>
          <p:nvPr/>
        </p:nvSpPr>
        <p:spPr>
          <a:xfrm>
            <a:off x="311700" y="1159825"/>
            <a:ext cx="4260300" cy="30000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pt-BR" sz="900">
                <a:solidFill>
                  <a:srgbClr val="008800"/>
                </a:solidFill>
              </a:rPr>
              <a:t>class</a:t>
            </a:r>
            <a:r>
              <a:rPr lang="pt-BR" sz="900">
                <a:solidFill>
                  <a:schemeClr val="dk1"/>
                </a:solidFill>
              </a:rPr>
              <a:t> </a:t>
            </a:r>
            <a:r>
              <a:rPr b="1" lang="pt-BR" sz="900">
                <a:solidFill>
                  <a:srgbClr val="BB0066"/>
                </a:solidFill>
              </a:rPr>
              <a:t>ManipuladorConcretoC</a:t>
            </a:r>
            <a:r>
              <a:rPr lang="pt-BR" sz="900">
                <a:solidFill>
                  <a:schemeClr val="dk1"/>
                </a:solidFill>
              </a:rPr>
              <a:t> </a:t>
            </a:r>
            <a:r>
              <a:rPr b="1" lang="pt-BR" sz="900">
                <a:solidFill>
                  <a:srgbClr val="008800"/>
                </a:solidFill>
              </a:rPr>
              <a:t>extends</a:t>
            </a:r>
            <a:r>
              <a:rPr lang="pt-BR" sz="900">
                <a:solidFill>
                  <a:schemeClr val="dk1"/>
                </a:solidFill>
              </a:rPr>
              <a:t> ManipuladorBase {</a:t>
            </a:r>
            <a:endParaRPr sz="900">
              <a:solidFill>
                <a:schemeClr val="dk1"/>
              </a:solidFill>
            </a:endParaRPr>
          </a:p>
          <a:p>
            <a:pPr indent="0" lvl="0" marL="0" rtl="0" algn="l">
              <a:spcBef>
                <a:spcPts val="0"/>
              </a:spcBef>
              <a:spcAft>
                <a:spcPts val="0"/>
              </a:spcAft>
              <a:buNone/>
            </a:pPr>
            <a:r>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public</a:t>
            </a:r>
            <a:r>
              <a:rPr lang="pt-BR" sz="900">
                <a:solidFill>
                  <a:schemeClr val="dk1"/>
                </a:solidFill>
              </a:rPr>
              <a:t> </a:t>
            </a:r>
            <a:r>
              <a:rPr b="1" lang="pt-BR" sz="900">
                <a:solidFill>
                  <a:srgbClr val="008800"/>
                </a:solidFill>
              </a:rPr>
              <a:t>function</a:t>
            </a:r>
            <a:r>
              <a:rPr lang="pt-BR" sz="900">
                <a:solidFill>
                  <a:schemeClr val="dk1"/>
                </a:solidFill>
              </a:rPr>
              <a:t> </a:t>
            </a:r>
            <a:r>
              <a:rPr b="1" lang="pt-BR" sz="900">
                <a:solidFill>
                  <a:srgbClr val="0066BB"/>
                </a:solidFill>
              </a:rPr>
              <a:t>podeManipular</a:t>
            </a:r>
            <a:r>
              <a:rPr lang="pt-BR" sz="900">
                <a:solidFill>
                  <a:schemeClr val="dk1"/>
                </a:solidFill>
              </a:rPr>
              <a:t>(</a:t>
            </a:r>
            <a:r>
              <a:rPr lang="pt-BR" sz="900">
                <a:solidFill>
                  <a:srgbClr val="996633"/>
                </a:solidFill>
              </a:rPr>
              <a:t>$solicitacao</a:t>
            </a:r>
            <a:r>
              <a:rPr lang="pt-BR" sz="900">
                <a:solidFill>
                  <a:schemeClr val="dk1"/>
                </a:solidFill>
              </a:rPr>
              <a:t>)</a:t>
            </a:r>
            <a:r>
              <a:rPr lang="pt-BR" sz="900">
                <a:solidFill>
                  <a:srgbClr val="333333"/>
                </a:solidFill>
              </a:rPr>
              <a:t>:</a:t>
            </a:r>
            <a:r>
              <a:rPr lang="pt-BR" sz="900">
                <a:solidFill>
                  <a:schemeClr val="dk1"/>
                </a:solidFill>
              </a:rPr>
              <a:t> bool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if</a:t>
            </a:r>
            <a:r>
              <a:rPr lang="pt-BR" sz="900">
                <a:solidFill>
                  <a:schemeClr val="dk1"/>
                </a:solidFill>
              </a:rPr>
              <a:t> (</a:t>
            </a:r>
            <a:r>
              <a:rPr lang="pt-BR" sz="900">
                <a:solidFill>
                  <a:srgbClr val="996633"/>
                </a:solidFill>
              </a:rPr>
              <a:t>$solicitacao</a:t>
            </a:r>
            <a:r>
              <a:rPr lang="pt-BR" sz="900">
                <a:solidFill>
                  <a:schemeClr val="dk1"/>
                </a:solidFill>
              </a:rPr>
              <a:t> </a:t>
            </a:r>
            <a:r>
              <a:rPr lang="pt-BR" sz="900">
                <a:solidFill>
                  <a:srgbClr val="333333"/>
                </a:solidFill>
              </a:rPr>
              <a:t>==</a:t>
            </a:r>
            <a:r>
              <a:rPr lang="pt-BR" sz="900">
                <a:solidFill>
                  <a:schemeClr val="dk1"/>
                </a:solidFill>
              </a:rPr>
              <a:t> </a:t>
            </a:r>
            <a:r>
              <a:rPr lang="pt-BR" sz="900">
                <a:solidFill>
                  <a:schemeClr val="dk1"/>
                </a:solidFill>
                <a:highlight>
                  <a:srgbClr val="FFF0F0"/>
                </a:highlight>
              </a:rPr>
              <a:t>"C"</a:t>
            </a:r>
            <a:r>
              <a:rPr lang="pt-BR" sz="900">
                <a:solidFill>
                  <a:schemeClr val="dk1"/>
                </a:solidFill>
              </a:rPr>
              <a:t> </a:t>
            </a:r>
            <a:r>
              <a:rPr lang="pt-BR" sz="900">
                <a:solidFill>
                  <a:srgbClr val="333333"/>
                </a:solidFill>
              </a:rPr>
              <a:t>&amp;&amp;</a:t>
            </a:r>
            <a:r>
              <a:rPr lang="pt-BR" sz="900">
                <a:solidFill>
                  <a:schemeClr val="dk1"/>
                </a:solidFill>
              </a:rPr>
              <a:t> (</a:t>
            </a:r>
            <a:r>
              <a:rPr b="1" lang="pt-BR" sz="900">
                <a:solidFill>
                  <a:srgbClr val="008800"/>
                </a:solidFill>
              </a:rPr>
              <a:t>new</a:t>
            </a:r>
            <a:r>
              <a:rPr lang="pt-BR" sz="900">
                <a:solidFill>
                  <a:schemeClr val="dk1"/>
                </a:solidFill>
              </a:rPr>
              <a:t> \DateTime())</a:t>
            </a:r>
            <a:r>
              <a:rPr lang="pt-BR" sz="900">
                <a:solidFill>
                  <a:srgbClr val="333333"/>
                </a:solidFill>
              </a:rPr>
              <a:t>-&gt;</a:t>
            </a:r>
            <a:r>
              <a:rPr lang="pt-BR" sz="900">
                <a:solidFill>
                  <a:srgbClr val="0000CC"/>
                </a:solidFill>
              </a:rPr>
              <a:t>format</a:t>
            </a:r>
            <a:r>
              <a:rPr lang="pt-BR" sz="900">
                <a:solidFill>
                  <a:schemeClr val="dk1"/>
                </a:solidFill>
              </a:rPr>
              <a:t>(</a:t>
            </a:r>
            <a:r>
              <a:rPr lang="pt-BR" sz="900">
                <a:solidFill>
                  <a:schemeClr val="dk1"/>
                </a:solidFill>
                <a:highlight>
                  <a:srgbClr val="FFF0F0"/>
                </a:highlight>
              </a:rPr>
              <a:t>'d'</a:t>
            </a:r>
            <a:r>
              <a:rPr lang="pt-BR" sz="900">
                <a:solidFill>
                  <a:schemeClr val="dk1"/>
                </a:solidFill>
              </a:rPr>
              <a:t>) </a:t>
            </a:r>
            <a:r>
              <a:rPr lang="pt-BR" sz="900">
                <a:solidFill>
                  <a:srgbClr val="333333"/>
                </a:solidFill>
              </a:rPr>
              <a:t>&lt;</a:t>
            </a:r>
            <a:r>
              <a:rPr lang="pt-BR" sz="900">
                <a:solidFill>
                  <a:schemeClr val="dk1"/>
                </a:solidFill>
              </a:rPr>
              <a:t> </a:t>
            </a:r>
            <a:r>
              <a:rPr b="1" lang="pt-BR" sz="900">
                <a:solidFill>
                  <a:srgbClr val="0000DD"/>
                </a:solidFill>
              </a:rPr>
              <a:t>30</a:t>
            </a: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return</a:t>
            </a:r>
            <a:r>
              <a:rPr lang="pt-BR" sz="900">
                <a:solidFill>
                  <a:schemeClr val="dk1"/>
                </a:solidFill>
              </a:rPr>
              <a:t> </a:t>
            </a:r>
            <a:r>
              <a:rPr b="1" lang="pt-BR" sz="900">
                <a:solidFill>
                  <a:srgbClr val="008800"/>
                </a:solidFill>
              </a:rPr>
              <a:t>true</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return</a:t>
            </a:r>
            <a:r>
              <a:rPr lang="pt-BR" sz="900">
                <a:solidFill>
                  <a:schemeClr val="dk1"/>
                </a:solidFill>
              </a:rPr>
              <a:t> </a:t>
            </a:r>
            <a:r>
              <a:rPr b="1" lang="pt-BR" sz="900">
                <a:solidFill>
                  <a:srgbClr val="008800"/>
                </a:solidFill>
              </a:rPr>
              <a:t>false</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endParaRPr sz="900">
              <a:solidFill>
                <a:schemeClr val="dk1"/>
              </a:solidFill>
            </a:endParaRPr>
          </a:p>
          <a:p>
            <a:pPr indent="0" lvl="0" marL="0" rtl="0" algn="l">
              <a:spcBef>
                <a:spcPts val="0"/>
              </a:spcBef>
              <a:spcAft>
                <a:spcPts val="0"/>
              </a:spcAft>
              <a:buNone/>
            </a:pPr>
            <a:r>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protected </a:t>
            </a:r>
            <a:r>
              <a:rPr b="1" lang="pt-BR" sz="900">
                <a:solidFill>
                  <a:srgbClr val="008800"/>
                </a:solidFill>
              </a:rPr>
              <a:t>function</a:t>
            </a:r>
            <a:r>
              <a:rPr lang="pt-BR" sz="900">
                <a:solidFill>
                  <a:schemeClr val="dk1"/>
                </a:solidFill>
              </a:rPr>
              <a:t> </a:t>
            </a:r>
            <a:r>
              <a:rPr b="1" lang="pt-BR" sz="900">
                <a:solidFill>
                  <a:srgbClr val="0066BB"/>
                </a:solidFill>
              </a:rPr>
              <a:t>processar</a:t>
            </a:r>
            <a:r>
              <a:rPr lang="pt-BR" sz="900">
                <a:solidFill>
                  <a:schemeClr val="dk1"/>
                </a:solidFill>
              </a:rPr>
              <a:t>(</a:t>
            </a:r>
            <a:r>
              <a:rPr lang="pt-BR" sz="900">
                <a:solidFill>
                  <a:srgbClr val="996633"/>
                </a:solidFill>
              </a:rPr>
              <a:t>$solicitacao</a:t>
            </a: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echo</a:t>
            </a:r>
            <a:r>
              <a:rPr lang="pt-BR" sz="900">
                <a:solidFill>
                  <a:schemeClr val="dk1"/>
                </a:solidFill>
              </a:rPr>
              <a:t> </a:t>
            </a:r>
            <a:r>
              <a:rPr lang="pt-BR" sz="900">
                <a:solidFill>
                  <a:schemeClr val="dk1"/>
                </a:solidFill>
                <a:highlight>
                  <a:srgbClr val="FFF0F0"/>
                </a:highlight>
              </a:rPr>
              <a:t>"processando </a:t>
            </a:r>
            <a:r>
              <a:rPr lang="pt-BR" sz="900">
                <a:solidFill>
                  <a:schemeClr val="dk1"/>
                </a:solidFill>
                <a:highlight>
                  <a:srgbClr val="EEEEEE"/>
                </a:highlight>
              </a:rPr>
              <a:t>$solicitacao</a:t>
            </a:r>
            <a:r>
              <a:rPr lang="pt-BR" sz="900">
                <a:solidFill>
                  <a:schemeClr val="dk1"/>
                </a:solidFill>
                <a:highlight>
                  <a:srgbClr val="FFF0F0"/>
                </a:highlight>
              </a:rPr>
              <a:t> com "</a:t>
            </a:r>
            <a:r>
              <a:rPr lang="pt-BR" sz="900">
                <a:solidFill>
                  <a:schemeClr val="dk1"/>
                </a:solidFill>
              </a:rPr>
              <a:t> </a:t>
            </a:r>
            <a:r>
              <a:rPr lang="pt-BR" sz="900">
                <a:solidFill>
                  <a:srgbClr val="333333"/>
                </a:solidFill>
              </a:rPr>
              <a:t>.</a:t>
            </a:r>
            <a:r>
              <a:rPr lang="pt-BR" sz="900">
                <a:solidFill>
                  <a:schemeClr val="dk1"/>
                </a:solidFill>
              </a:rPr>
              <a:t> self</a:t>
            </a:r>
            <a:r>
              <a:rPr lang="pt-BR" sz="900">
                <a:solidFill>
                  <a:srgbClr val="333333"/>
                </a:solidFill>
              </a:rPr>
              <a:t>::</a:t>
            </a:r>
            <a:r>
              <a:rPr lang="pt-BR" sz="900">
                <a:solidFill>
                  <a:srgbClr val="0000CC"/>
                </a:solidFill>
              </a:rPr>
              <a:t>class</a:t>
            </a:r>
            <a:r>
              <a:rPr lang="pt-BR" sz="900">
                <a:solidFill>
                  <a:schemeClr val="dk1"/>
                </a:solidFill>
              </a:rPr>
              <a:t> </a:t>
            </a:r>
            <a:r>
              <a:rPr lang="pt-BR" sz="900">
                <a:solidFill>
                  <a:srgbClr val="333333"/>
                </a:solidFill>
              </a:rPr>
              <a:t>.</a:t>
            </a:r>
            <a:r>
              <a:rPr lang="pt-BR" sz="900">
                <a:solidFill>
                  <a:schemeClr val="dk1"/>
                </a:solidFill>
              </a:rPr>
              <a:t> </a:t>
            </a:r>
            <a:r>
              <a:rPr lang="pt-BR" sz="900">
                <a:solidFill>
                  <a:schemeClr val="dk1"/>
                </a:solidFill>
                <a:highlight>
                  <a:srgbClr val="FFF0F0"/>
                </a:highlight>
              </a:rPr>
              <a:t>"!!!"</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endParaRPr sz="900">
              <a:solidFill>
                <a:schemeClr val="dk1"/>
              </a:solidFill>
            </a:endParaRPr>
          </a:p>
          <a:p>
            <a:pPr indent="0" lvl="0" marL="0" rtl="0" algn="l">
              <a:spcBef>
                <a:spcPts val="0"/>
              </a:spcBef>
              <a:spcAft>
                <a:spcPts val="0"/>
              </a:spcAft>
              <a:buNone/>
            </a:pPr>
            <a:r>
              <a:t/>
            </a:r>
            <a:endParaRPr sz="900">
              <a:solidFill>
                <a:schemeClr val="dk1"/>
              </a:solidFill>
            </a:endParaRPr>
          </a:p>
          <a:p>
            <a:pPr indent="0" lvl="0" marL="0" rtl="0" algn="l">
              <a:spcBef>
                <a:spcPts val="0"/>
              </a:spcBef>
              <a:spcAft>
                <a:spcPts val="0"/>
              </a:spcAft>
              <a:buNone/>
            </a:pPr>
            <a:r>
              <a:rPr lang="pt-BR" sz="900">
                <a:solidFill>
                  <a:schemeClr val="dk1"/>
                </a:solidFill>
              </a:rPr>
              <a:t>}</a:t>
            </a:r>
            <a:endParaRPr sz="900">
              <a:solidFill>
                <a:schemeClr val="dk1"/>
              </a:solidFill>
            </a:endParaRPr>
          </a:p>
          <a:p>
            <a:pPr indent="0" lvl="0" marL="0" rtl="0" algn="l">
              <a:spcBef>
                <a:spcPts val="0"/>
              </a:spcBef>
              <a:spcAft>
                <a:spcPts val="0"/>
              </a:spcAft>
              <a:buNone/>
            </a:pPr>
            <a:r>
              <a:t/>
            </a:r>
            <a:endParaRPr sz="900">
              <a:solidFill>
                <a:schemeClr val="dk1"/>
              </a:solidFill>
            </a:endParaRPr>
          </a:p>
          <a:p>
            <a:pPr indent="0" lvl="0" marL="0" rtl="0" algn="l">
              <a:spcBef>
                <a:spcPts val="0"/>
              </a:spcBef>
              <a:spcAft>
                <a:spcPts val="0"/>
              </a:spcAft>
              <a:buNone/>
            </a:pPr>
            <a:r>
              <a:rPr lang="pt-BR" sz="900">
                <a:solidFill>
                  <a:srgbClr val="996633"/>
                </a:solidFill>
              </a:rPr>
              <a:t>$chain</a:t>
            </a:r>
            <a:r>
              <a:rPr lang="pt-BR" sz="900">
                <a:solidFill>
                  <a:schemeClr val="dk1"/>
                </a:solidFill>
              </a:rPr>
              <a:t> </a:t>
            </a:r>
            <a:r>
              <a:rPr lang="pt-BR" sz="900">
                <a:solidFill>
                  <a:srgbClr val="333333"/>
                </a:solidFill>
              </a:rPr>
              <a:t>=</a:t>
            </a:r>
            <a:r>
              <a:rPr lang="pt-BR" sz="900">
                <a:solidFill>
                  <a:schemeClr val="dk1"/>
                </a:solidFill>
              </a:rPr>
              <a:t> </a:t>
            </a:r>
            <a:r>
              <a:rPr b="1" lang="pt-BR" sz="900">
                <a:solidFill>
                  <a:srgbClr val="008800"/>
                </a:solidFill>
              </a:rPr>
              <a:t>new</a:t>
            </a:r>
            <a:r>
              <a:rPr lang="pt-BR" sz="900">
                <a:solidFill>
                  <a:schemeClr val="dk1"/>
                </a:solidFill>
              </a:rPr>
              <a:t> ManipuladorConcretoA();</a:t>
            </a:r>
            <a:endParaRPr sz="900">
              <a:solidFill>
                <a:schemeClr val="dk1"/>
              </a:solidFill>
            </a:endParaRPr>
          </a:p>
          <a:p>
            <a:pPr indent="0" lvl="0" marL="0" rtl="0" algn="l">
              <a:spcBef>
                <a:spcPts val="0"/>
              </a:spcBef>
              <a:spcAft>
                <a:spcPts val="0"/>
              </a:spcAft>
              <a:buNone/>
            </a:pPr>
            <a:r>
              <a:t/>
            </a:r>
            <a:endParaRPr sz="900">
              <a:solidFill>
                <a:schemeClr val="dk1"/>
              </a:solidFill>
            </a:endParaRPr>
          </a:p>
          <a:p>
            <a:pPr indent="0" lvl="0" marL="0" rtl="0" algn="l">
              <a:spcBef>
                <a:spcPts val="0"/>
              </a:spcBef>
              <a:spcAft>
                <a:spcPts val="0"/>
              </a:spcAft>
              <a:buNone/>
            </a:pPr>
            <a:r>
              <a:rPr lang="pt-BR" sz="900">
                <a:solidFill>
                  <a:srgbClr val="888888"/>
                </a:solidFill>
              </a:rPr>
              <a:t>//montando cadeia manualmente</a:t>
            </a:r>
            <a:endParaRPr sz="900">
              <a:solidFill>
                <a:schemeClr val="dk1"/>
              </a:solidFill>
            </a:endParaRPr>
          </a:p>
          <a:p>
            <a:pPr indent="0" lvl="0" marL="0" rtl="0" algn="l">
              <a:spcBef>
                <a:spcPts val="0"/>
              </a:spcBef>
              <a:spcAft>
                <a:spcPts val="0"/>
              </a:spcAft>
              <a:buNone/>
            </a:pPr>
            <a:r>
              <a:rPr lang="pt-BR" sz="900">
                <a:solidFill>
                  <a:srgbClr val="996633"/>
                </a:solidFill>
              </a:rPr>
              <a:t>$chain</a:t>
            </a:r>
            <a:r>
              <a:rPr lang="pt-BR" sz="900">
                <a:solidFill>
                  <a:srgbClr val="333333"/>
                </a:solidFill>
              </a:rPr>
              <a:t>-&gt;</a:t>
            </a:r>
            <a:r>
              <a:rPr lang="pt-BR" sz="900">
                <a:solidFill>
                  <a:srgbClr val="0000CC"/>
                </a:solidFill>
              </a:rPr>
              <a:t>setProximoManipulador</a:t>
            </a:r>
            <a:r>
              <a:rPr lang="pt-BR" sz="900">
                <a:solidFill>
                  <a:schemeClr val="dk1"/>
                </a:solidFill>
              </a:rPr>
              <a:t>(</a:t>
            </a:r>
            <a:r>
              <a:rPr b="1" lang="pt-BR" sz="900">
                <a:solidFill>
                  <a:srgbClr val="008800"/>
                </a:solidFill>
              </a:rPr>
              <a:t>new</a:t>
            </a:r>
            <a:r>
              <a:rPr lang="pt-BR" sz="900">
                <a:solidFill>
                  <a:schemeClr val="dk1"/>
                </a:solidFill>
              </a:rPr>
              <a:t> ManipuladorConcretoB())</a:t>
            </a:r>
            <a:endParaRPr sz="900">
              <a:solidFill>
                <a:schemeClr val="dk1"/>
              </a:solidFill>
            </a:endParaRPr>
          </a:p>
          <a:p>
            <a:pPr indent="0" lvl="0" marL="0" rtl="0" algn="l">
              <a:lnSpc>
                <a:spcPct val="125000"/>
              </a:lnSpc>
              <a:spcBef>
                <a:spcPts val="0"/>
              </a:spcBef>
              <a:spcAft>
                <a:spcPts val="0"/>
              </a:spcAft>
              <a:buNone/>
            </a:pPr>
            <a:r>
              <a:rPr lang="pt-BR" sz="900">
                <a:solidFill>
                  <a:schemeClr val="dk1"/>
                </a:solidFill>
              </a:rPr>
              <a:t>        		</a:t>
            </a:r>
            <a:r>
              <a:rPr lang="pt-BR" sz="900">
                <a:solidFill>
                  <a:srgbClr val="333333"/>
                </a:solidFill>
              </a:rPr>
              <a:t>-&gt;</a:t>
            </a:r>
            <a:r>
              <a:rPr lang="pt-BR" sz="900">
                <a:solidFill>
                  <a:srgbClr val="0000CC"/>
                </a:solidFill>
              </a:rPr>
              <a:t>setProximoManipulador</a:t>
            </a:r>
            <a:r>
              <a:rPr lang="pt-BR" sz="900">
                <a:solidFill>
                  <a:schemeClr val="dk1"/>
                </a:solidFill>
              </a:rPr>
              <a:t>(</a:t>
            </a:r>
            <a:r>
              <a:rPr b="1" lang="pt-BR" sz="900">
                <a:solidFill>
                  <a:srgbClr val="008800"/>
                </a:solidFill>
              </a:rPr>
              <a:t>new</a:t>
            </a:r>
            <a:r>
              <a:rPr lang="pt-BR" sz="900">
                <a:solidFill>
                  <a:schemeClr val="dk1"/>
                </a:solidFill>
              </a:rPr>
              <a:t> ManipuladorConcretoC());</a:t>
            </a:r>
            <a:endParaRPr sz="900">
              <a:solidFill>
                <a:schemeClr val="dk1"/>
              </a:solidFill>
            </a:endParaRPr>
          </a:p>
        </p:txBody>
      </p:sp>
      <p:pic>
        <p:nvPicPr>
          <p:cNvPr id="4437" name="Google Shape;4437;p560"/>
          <p:cNvPicPr preferRelativeResize="0"/>
          <p:nvPr/>
        </p:nvPicPr>
        <p:blipFill>
          <a:blip r:embed="rId3">
            <a:alphaModFix/>
          </a:blip>
          <a:stretch>
            <a:fillRect/>
          </a:stretch>
        </p:blipFill>
        <p:spPr>
          <a:xfrm>
            <a:off x="4892400" y="1170125"/>
            <a:ext cx="3501220" cy="3000000"/>
          </a:xfrm>
          <a:prstGeom prst="rect">
            <a:avLst/>
          </a:prstGeom>
          <a:noFill/>
          <a:ln>
            <a:noFill/>
          </a:ln>
        </p:spPr>
      </p:pic>
    </p:spTree>
  </p:cSld>
  <p:clrMapOvr>
    <a:masterClrMapping/>
  </p:clrMapOvr>
</p:sld>
</file>

<file path=ppt/slides/slide5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1" name="Shape 4441"/>
        <p:cNvGrpSpPr/>
        <p:nvPr/>
      </p:nvGrpSpPr>
      <p:grpSpPr>
        <a:xfrm>
          <a:off x="0" y="0"/>
          <a:ext cx="0" cy="0"/>
          <a:chOff x="0" y="0"/>
          <a:chExt cx="0" cy="0"/>
        </a:xfrm>
      </p:grpSpPr>
      <p:sp>
        <p:nvSpPr>
          <p:cNvPr id="4442" name="Google Shape;4442;p56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Chain of Responsability (conceitual - parte 4)</a:t>
            </a:r>
            <a:endParaRPr/>
          </a:p>
        </p:txBody>
      </p:sp>
      <p:sp>
        <p:nvSpPr>
          <p:cNvPr id="4443" name="Google Shape;4443;p561"/>
          <p:cNvSpPr txBox="1"/>
          <p:nvPr/>
        </p:nvSpPr>
        <p:spPr>
          <a:xfrm>
            <a:off x="311700" y="1311075"/>
            <a:ext cx="4428300" cy="34230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pt-BR" sz="900">
                <a:solidFill>
                  <a:srgbClr val="888888"/>
                </a:solidFill>
              </a:rPr>
              <a:t>//montando cadeia com reflection</a:t>
            </a:r>
            <a:endParaRPr sz="900">
              <a:solidFill>
                <a:schemeClr val="dk1"/>
              </a:solidFill>
            </a:endParaRPr>
          </a:p>
          <a:p>
            <a:pPr indent="0" lvl="0" marL="0" rtl="0" algn="l">
              <a:spcBef>
                <a:spcPts val="0"/>
              </a:spcBef>
              <a:spcAft>
                <a:spcPts val="0"/>
              </a:spcAft>
              <a:buNone/>
            </a:pPr>
            <a:r>
              <a:rPr b="1" lang="pt-BR" sz="900">
                <a:solidFill>
                  <a:srgbClr val="008800"/>
                </a:solidFill>
              </a:rPr>
              <a:t>function</a:t>
            </a:r>
            <a:r>
              <a:rPr lang="pt-BR" sz="900">
                <a:solidFill>
                  <a:schemeClr val="dk1"/>
                </a:solidFill>
              </a:rPr>
              <a:t> </a:t>
            </a:r>
            <a:r>
              <a:rPr b="1" lang="pt-BR" sz="900">
                <a:solidFill>
                  <a:srgbClr val="0066BB"/>
                </a:solidFill>
              </a:rPr>
              <a:t>getChainAuto</a:t>
            </a:r>
            <a:r>
              <a:rPr lang="pt-BR" sz="900">
                <a:solidFill>
                  <a:schemeClr val="dk1"/>
                </a:solidFill>
              </a:rPr>
              <a:t>(</a:t>
            </a:r>
            <a:r>
              <a:rPr lang="pt-BR" sz="900">
                <a:solidFill>
                  <a:srgbClr val="996633"/>
                </a:solidFill>
              </a:rPr>
              <a:t>$superClass</a:t>
            </a:r>
            <a:r>
              <a:rPr lang="pt-BR" sz="900">
                <a:solidFill>
                  <a:schemeClr val="dk1"/>
                </a:solidFill>
              </a:rPr>
              <a:t> </a:t>
            </a:r>
            <a:r>
              <a:rPr lang="pt-BR" sz="900">
                <a:solidFill>
                  <a:srgbClr val="333333"/>
                </a:solidFill>
              </a:rPr>
              <a:t>=</a:t>
            </a:r>
            <a:r>
              <a:rPr lang="pt-BR" sz="900">
                <a:solidFill>
                  <a:schemeClr val="dk1"/>
                </a:solidFill>
              </a:rPr>
              <a:t> ManipuladorBase</a:t>
            </a:r>
            <a:r>
              <a:rPr lang="pt-BR" sz="900">
                <a:solidFill>
                  <a:srgbClr val="333333"/>
                </a:solidFill>
              </a:rPr>
              <a:t>::</a:t>
            </a:r>
            <a:r>
              <a:rPr lang="pt-BR" sz="900">
                <a:solidFill>
                  <a:srgbClr val="0000CC"/>
                </a:solidFill>
              </a:rPr>
              <a:t>class</a:t>
            </a:r>
            <a:r>
              <a:rPr lang="pt-BR" sz="900">
                <a:solidFill>
                  <a:schemeClr val="dk1"/>
                </a:solidFill>
              </a:rPr>
              <a:t>, </a:t>
            </a:r>
            <a:r>
              <a:rPr lang="pt-BR" sz="900">
                <a:solidFill>
                  <a:srgbClr val="996633"/>
                </a:solidFill>
              </a:rPr>
              <a:t>$metodo</a:t>
            </a:r>
            <a:r>
              <a:rPr lang="pt-BR" sz="900">
                <a:solidFill>
                  <a:schemeClr val="dk1"/>
                </a:solidFill>
              </a:rPr>
              <a:t> </a:t>
            </a:r>
            <a:r>
              <a:rPr lang="pt-BR" sz="900">
                <a:solidFill>
                  <a:srgbClr val="333333"/>
                </a:solidFill>
              </a:rPr>
              <a:t>=</a:t>
            </a:r>
            <a:r>
              <a:rPr lang="pt-BR" sz="900">
                <a:solidFill>
                  <a:schemeClr val="dk1"/>
                </a:solidFill>
              </a:rPr>
              <a:t> </a:t>
            </a:r>
            <a:r>
              <a:rPr lang="pt-BR" sz="900">
                <a:solidFill>
                  <a:schemeClr val="dk1"/>
                </a:solidFill>
                <a:highlight>
                  <a:srgbClr val="FFF0F0"/>
                </a:highlight>
              </a:rPr>
              <a:t>'setProximoManipulador'</a:t>
            </a:r>
            <a:r>
              <a:rPr lang="pt-BR" sz="900">
                <a:solidFill>
                  <a:schemeClr val="dk1"/>
                </a:solidFill>
              </a:rPr>
              <a:t>)</a:t>
            </a:r>
            <a:r>
              <a:rPr lang="pt-BR" sz="900">
                <a:solidFill>
                  <a:srgbClr val="333333"/>
                </a:solidFill>
              </a:rPr>
              <a:t>:</a:t>
            </a:r>
            <a:r>
              <a:rPr lang="pt-BR" sz="900">
                <a:solidFill>
                  <a:schemeClr val="dk1"/>
                </a:solidFill>
              </a:rPr>
              <a:t> object {</a:t>
            </a:r>
            <a:endParaRPr sz="900">
              <a:solidFill>
                <a:schemeClr val="dk1"/>
              </a:solidFill>
            </a:endParaRPr>
          </a:p>
          <a:p>
            <a:pPr indent="0" lvl="0" marL="0" rtl="0" algn="l">
              <a:spcBef>
                <a:spcPts val="0"/>
              </a:spcBef>
              <a:spcAft>
                <a:spcPts val="0"/>
              </a:spcAft>
              <a:buNone/>
            </a:pP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    </a:t>
            </a:r>
            <a:r>
              <a:rPr lang="pt-BR" sz="900">
                <a:solidFill>
                  <a:srgbClr val="996633"/>
                </a:solidFill>
              </a:rPr>
              <a:t>$manipuladores</a:t>
            </a:r>
            <a:r>
              <a:rPr lang="pt-BR" sz="900">
                <a:solidFill>
                  <a:schemeClr val="dk1"/>
                </a:solidFill>
              </a:rPr>
              <a:t> </a:t>
            </a:r>
            <a:r>
              <a:rPr lang="pt-BR" sz="900">
                <a:solidFill>
                  <a:srgbClr val="333333"/>
                </a:solidFill>
              </a:rPr>
              <a:t>=</a:t>
            </a:r>
            <a:r>
              <a:rPr lang="pt-BR" sz="900">
                <a:solidFill>
                  <a:schemeClr val="dk1"/>
                </a:solidFill>
              </a:rPr>
              <a:t> </a:t>
            </a:r>
            <a:r>
              <a:rPr lang="pt-BR" sz="900">
                <a:solidFill>
                  <a:srgbClr val="007020"/>
                </a:solidFill>
              </a:rPr>
              <a:t>array_filter</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r>
              <a:rPr lang="pt-BR" sz="900">
                <a:solidFill>
                  <a:srgbClr val="007020"/>
                </a:solidFill>
              </a:rPr>
              <a:t>array_map</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fn(</a:t>
            </a:r>
            <a:r>
              <a:rPr lang="pt-BR" sz="900">
                <a:solidFill>
                  <a:srgbClr val="996633"/>
                </a:solidFill>
              </a:rPr>
              <a:t>$c</a:t>
            </a:r>
            <a:r>
              <a:rPr lang="pt-BR" sz="900">
                <a:solidFill>
                  <a:schemeClr val="dk1"/>
                </a:solidFill>
              </a:rPr>
              <a:t>) </a:t>
            </a:r>
            <a:r>
              <a:rPr lang="pt-BR" sz="900">
                <a:solidFill>
                  <a:srgbClr val="333333"/>
                </a:solidFill>
              </a:rPr>
              <a:t>=&gt;</a:t>
            </a:r>
            <a:r>
              <a:rPr lang="pt-BR" sz="900">
                <a:solidFill>
                  <a:schemeClr val="dk1"/>
                </a:solidFill>
              </a:rPr>
              <a:t> </a:t>
            </a:r>
            <a:r>
              <a:rPr lang="pt-BR" sz="900">
                <a:solidFill>
                  <a:srgbClr val="007020"/>
                </a:solidFill>
              </a:rPr>
              <a:t>is_subclass_of</a:t>
            </a:r>
            <a:r>
              <a:rPr lang="pt-BR" sz="900">
                <a:solidFill>
                  <a:schemeClr val="dk1"/>
                </a:solidFill>
              </a:rPr>
              <a:t>(</a:t>
            </a:r>
            <a:r>
              <a:rPr lang="pt-BR" sz="900">
                <a:solidFill>
                  <a:srgbClr val="996633"/>
                </a:solidFill>
              </a:rPr>
              <a:t>$c</a:t>
            </a:r>
            <a:r>
              <a:rPr lang="pt-BR" sz="900">
                <a:solidFill>
                  <a:schemeClr val="dk1"/>
                </a:solidFill>
              </a:rPr>
              <a:t>, </a:t>
            </a:r>
            <a:r>
              <a:rPr lang="pt-BR" sz="900">
                <a:solidFill>
                  <a:srgbClr val="996633"/>
                </a:solidFill>
              </a:rPr>
              <a:t>$superClass</a:t>
            </a:r>
            <a:r>
              <a:rPr lang="pt-BR" sz="900">
                <a:solidFill>
                  <a:schemeClr val="dk1"/>
                </a:solidFill>
              </a:rPr>
              <a:t>) </a:t>
            </a:r>
            <a:r>
              <a:rPr lang="pt-BR" sz="900">
                <a:solidFill>
                  <a:srgbClr val="333333"/>
                </a:solidFill>
              </a:rPr>
              <a:t>?</a:t>
            </a:r>
            <a:r>
              <a:rPr lang="pt-BR" sz="900">
                <a:solidFill>
                  <a:schemeClr val="dk1"/>
                </a:solidFill>
              </a:rPr>
              <a:t> </a:t>
            </a:r>
            <a:r>
              <a:rPr b="1" lang="pt-BR" sz="900">
                <a:solidFill>
                  <a:srgbClr val="008800"/>
                </a:solidFill>
              </a:rPr>
              <a:t>new</a:t>
            </a:r>
            <a:r>
              <a:rPr lang="pt-BR" sz="900">
                <a:solidFill>
                  <a:schemeClr val="dk1"/>
                </a:solidFill>
              </a:rPr>
              <a:t> </a:t>
            </a:r>
            <a:r>
              <a:rPr lang="pt-BR" sz="900">
                <a:solidFill>
                  <a:srgbClr val="996633"/>
                </a:solidFill>
              </a:rPr>
              <a:t>$c</a:t>
            </a:r>
            <a:r>
              <a:rPr lang="pt-BR" sz="900">
                <a:solidFill>
                  <a:schemeClr val="dk1"/>
                </a:solidFill>
              </a:rPr>
              <a:t> </a:t>
            </a:r>
            <a:r>
              <a:rPr lang="pt-BR" sz="900">
                <a:solidFill>
                  <a:srgbClr val="333333"/>
                </a:solidFill>
              </a:rPr>
              <a:t>:</a:t>
            </a:r>
            <a:r>
              <a:rPr lang="pt-BR" sz="900">
                <a:solidFill>
                  <a:schemeClr val="dk1"/>
                </a:solidFill>
              </a:rPr>
              <a:t> </a:t>
            </a:r>
            <a:r>
              <a:rPr b="1" lang="pt-BR" sz="900">
                <a:solidFill>
                  <a:srgbClr val="008800"/>
                </a:solidFill>
              </a:rPr>
              <a:t>null</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r>
              <a:rPr lang="pt-BR" sz="900">
                <a:solidFill>
                  <a:srgbClr val="007020"/>
                </a:solidFill>
              </a:rPr>
              <a:t>get_declared_classes</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endParaRPr sz="900">
              <a:solidFill>
                <a:schemeClr val="dk1"/>
              </a:solidFill>
            </a:endParaRPr>
          </a:p>
          <a:p>
            <a:pPr indent="0" lvl="0" marL="0" rtl="0" algn="l">
              <a:spcBef>
                <a:spcPts val="0"/>
              </a:spcBef>
              <a:spcAft>
                <a:spcPts val="0"/>
              </a:spcAft>
              <a:buNone/>
            </a:pPr>
            <a:r>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foreach</a:t>
            </a:r>
            <a:r>
              <a:rPr lang="pt-BR" sz="900">
                <a:solidFill>
                  <a:schemeClr val="dk1"/>
                </a:solidFill>
              </a:rPr>
              <a:t> (</a:t>
            </a:r>
            <a:r>
              <a:rPr lang="pt-BR" sz="900">
                <a:solidFill>
                  <a:srgbClr val="996633"/>
                </a:solidFill>
              </a:rPr>
              <a:t>$manipuladores</a:t>
            </a:r>
            <a:r>
              <a:rPr lang="pt-BR" sz="900">
                <a:solidFill>
                  <a:schemeClr val="dk1"/>
                </a:solidFill>
              </a:rPr>
              <a:t> </a:t>
            </a:r>
            <a:r>
              <a:rPr b="1" lang="pt-BR" sz="900">
                <a:solidFill>
                  <a:srgbClr val="008800"/>
                </a:solidFill>
              </a:rPr>
              <a:t>as</a:t>
            </a:r>
            <a:r>
              <a:rPr lang="pt-BR" sz="900">
                <a:solidFill>
                  <a:schemeClr val="dk1"/>
                </a:solidFill>
              </a:rPr>
              <a:t> </a:t>
            </a:r>
            <a:r>
              <a:rPr lang="pt-BR" sz="900">
                <a:solidFill>
                  <a:srgbClr val="996633"/>
                </a:solidFill>
              </a:rPr>
              <a:t>$k</a:t>
            </a:r>
            <a:r>
              <a:rPr lang="pt-BR" sz="900">
                <a:solidFill>
                  <a:schemeClr val="dk1"/>
                </a:solidFill>
              </a:rPr>
              <a:t> </a:t>
            </a:r>
            <a:r>
              <a:rPr lang="pt-BR" sz="900">
                <a:solidFill>
                  <a:srgbClr val="333333"/>
                </a:solidFill>
              </a:rPr>
              <a:t>=&gt;</a:t>
            </a:r>
            <a:r>
              <a:rPr lang="pt-BR" sz="900">
                <a:solidFill>
                  <a:schemeClr val="dk1"/>
                </a:solidFill>
              </a:rPr>
              <a:t> </a:t>
            </a:r>
            <a:r>
              <a:rPr lang="pt-BR" sz="900">
                <a:solidFill>
                  <a:srgbClr val="996633"/>
                </a:solidFill>
              </a:rPr>
              <a:t>$v</a:t>
            </a: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if</a:t>
            </a:r>
            <a:r>
              <a:rPr lang="pt-BR" sz="900">
                <a:solidFill>
                  <a:schemeClr val="dk1"/>
                </a:solidFill>
              </a:rPr>
              <a:t> (</a:t>
            </a:r>
            <a:r>
              <a:rPr lang="pt-BR" sz="900">
                <a:solidFill>
                  <a:srgbClr val="996633"/>
                </a:solidFill>
              </a:rPr>
              <a:t>$k</a:t>
            </a:r>
            <a:r>
              <a:rPr lang="pt-BR" sz="900">
                <a:solidFill>
                  <a:schemeClr val="dk1"/>
                </a:solidFill>
              </a:rPr>
              <a:t> </a:t>
            </a:r>
            <a:r>
              <a:rPr lang="pt-BR" sz="900">
                <a:solidFill>
                  <a:srgbClr val="333333"/>
                </a:solidFill>
              </a:rPr>
              <a:t>!==</a:t>
            </a:r>
            <a:r>
              <a:rPr lang="pt-BR" sz="900">
                <a:solidFill>
                  <a:schemeClr val="dk1"/>
                </a:solidFill>
              </a:rPr>
              <a:t> array_key_last(</a:t>
            </a:r>
            <a:r>
              <a:rPr lang="pt-BR" sz="900">
                <a:solidFill>
                  <a:srgbClr val="996633"/>
                </a:solidFill>
              </a:rPr>
              <a:t>$manipuladores</a:t>
            </a: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            </a:t>
            </a:r>
            <a:r>
              <a:rPr lang="pt-BR" sz="900">
                <a:solidFill>
                  <a:srgbClr val="996633"/>
                </a:solidFill>
              </a:rPr>
              <a:t>$v</a:t>
            </a:r>
            <a:r>
              <a:rPr lang="pt-BR" sz="900">
                <a:solidFill>
                  <a:srgbClr val="333333"/>
                </a:solidFill>
              </a:rPr>
              <a:t>-&gt;</a:t>
            </a:r>
            <a:r>
              <a:rPr lang="pt-BR" sz="900">
                <a:solidFill>
                  <a:schemeClr val="dk1"/>
                </a:solidFill>
              </a:rPr>
              <a:t>{</a:t>
            </a:r>
            <a:r>
              <a:rPr lang="pt-BR" sz="900">
                <a:solidFill>
                  <a:srgbClr val="996633"/>
                </a:solidFill>
              </a:rPr>
              <a:t>$metodo</a:t>
            </a:r>
            <a:r>
              <a:rPr lang="pt-BR" sz="900">
                <a:solidFill>
                  <a:schemeClr val="dk1"/>
                </a:solidFill>
              </a:rPr>
              <a:t>}(</a:t>
            </a:r>
            <a:r>
              <a:rPr lang="pt-BR" sz="900">
                <a:solidFill>
                  <a:srgbClr val="996633"/>
                </a:solidFill>
              </a:rPr>
              <a:t>$manipuladores</a:t>
            </a:r>
            <a:r>
              <a:rPr lang="pt-BR" sz="900">
                <a:solidFill>
                  <a:schemeClr val="dk1"/>
                </a:solidFill>
              </a:rPr>
              <a:t>[</a:t>
            </a:r>
            <a:r>
              <a:rPr lang="pt-BR" sz="900">
                <a:solidFill>
                  <a:srgbClr val="996633"/>
                </a:solidFill>
              </a:rPr>
              <a:t>$k</a:t>
            </a:r>
            <a:r>
              <a:rPr lang="pt-BR" sz="900">
                <a:solidFill>
                  <a:schemeClr val="dk1"/>
                </a:solidFill>
              </a:rPr>
              <a:t> </a:t>
            </a:r>
            <a:r>
              <a:rPr lang="pt-BR" sz="900">
                <a:solidFill>
                  <a:srgbClr val="333333"/>
                </a:solidFill>
              </a:rPr>
              <a:t>+</a:t>
            </a:r>
            <a:r>
              <a:rPr lang="pt-BR" sz="900">
                <a:solidFill>
                  <a:schemeClr val="dk1"/>
                </a:solidFill>
              </a:rPr>
              <a:t> </a:t>
            </a:r>
            <a:r>
              <a:rPr b="1" lang="pt-BR" sz="900">
                <a:solidFill>
                  <a:srgbClr val="0000DD"/>
                </a:solidFill>
              </a:rPr>
              <a:t>1</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return</a:t>
            </a:r>
            <a:r>
              <a:rPr lang="pt-BR" sz="900">
                <a:solidFill>
                  <a:schemeClr val="dk1"/>
                </a:solidFill>
              </a:rPr>
              <a:t> </a:t>
            </a:r>
            <a:r>
              <a:rPr lang="pt-BR" sz="900">
                <a:solidFill>
                  <a:srgbClr val="007020"/>
                </a:solidFill>
              </a:rPr>
              <a:t>array_shift</a:t>
            </a:r>
            <a:r>
              <a:rPr lang="pt-BR" sz="900">
                <a:solidFill>
                  <a:schemeClr val="dk1"/>
                </a:solidFill>
              </a:rPr>
              <a:t>(</a:t>
            </a:r>
            <a:r>
              <a:rPr lang="pt-BR" sz="900">
                <a:solidFill>
                  <a:srgbClr val="996633"/>
                </a:solidFill>
              </a:rPr>
              <a:t>$manipuladores</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rgbClr val="996633"/>
                </a:solidFill>
              </a:rPr>
              <a:t>$chainAuto</a:t>
            </a:r>
            <a:r>
              <a:rPr lang="pt-BR" sz="900">
                <a:solidFill>
                  <a:schemeClr val="dk1"/>
                </a:solidFill>
              </a:rPr>
              <a:t> </a:t>
            </a:r>
            <a:r>
              <a:rPr lang="pt-BR" sz="900">
                <a:solidFill>
                  <a:srgbClr val="333333"/>
                </a:solidFill>
              </a:rPr>
              <a:t>=</a:t>
            </a:r>
            <a:r>
              <a:rPr lang="pt-BR" sz="900">
                <a:solidFill>
                  <a:schemeClr val="dk1"/>
                </a:solidFill>
              </a:rPr>
              <a:t> getChainAuto();</a:t>
            </a:r>
            <a:endParaRPr sz="900">
              <a:solidFill>
                <a:schemeClr val="dk1"/>
              </a:solidFill>
            </a:endParaRPr>
          </a:p>
          <a:p>
            <a:pPr indent="0" lvl="0" marL="0" rtl="0" algn="l">
              <a:spcBef>
                <a:spcPts val="0"/>
              </a:spcBef>
              <a:spcAft>
                <a:spcPts val="0"/>
              </a:spcAft>
              <a:buNone/>
            </a:pPr>
            <a:r>
              <a:t/>
            </a:r>
            <a:endParaRPr sz="900">
              <a:solidFill>
                <a:schemeClr val="dk1"/>
              </a:solidFill>
            </a:endParaRPr>
          </a:p>
          <a:p>
            <a:pPr indent="0" lvl="0" marL="0" rtl="0" algn="l">
              <a:spcBef>
                <a:spcPts val="0"/>
              </a:spcBef>
              <a:spcAft>
                <a:spcPts val="0"/>
              </a:spcAft>
              <a:buNone/>
            </a:pPr>
            <a:r>
              <a:rPr lang="pt-BR" sz="900">
                <a:solidFill>
                  <a:srgbClr val="888888"/>
                </a:solidFill>
              </a:rPr>
              <a:t>//enviando requisição</a:t>
            </a:r>
            <a:endParaRPr sz="900">
              <a:solidFill>
                <a:schemeClr val="dk1"/>
              </a:solidFill>
            </a:endParaRPr>
          </a:p>
          <a:p>
            <a:pPr indent="0" lvl="0" marL="0" rtl="0" algn="l">
              <a:spcBef>
                <a:spcPts val="0"/>
              </a:spcBef>
              <a:spcAft>
                <a:spcPts val="0"/>
              </a:spcAft>
              <a:buNone/>
            </a:pPr>
            <a:r>
              <a:rPr b="1" lang="pt-BR" sz="900">
                <a:solidFill>
                  <a:srgbClr val="008800"/>
                </a:solidFill>
              </a:rPr>
              <a:t>echo</a:t>
            </a:r>
            <a:r>
              <a:rPr lang="pt-BR" sz="900">
                <a:solidFill>
                  <a:schemeClr val="dk1"/>
                </a:solidFill>
              </a:rPr>
              <a:t> </a:t>
            </a:r>
            <a:r>
              <a:rPr lang="pt-BR" sz="900">
                <a:solidFill>
                  <a:srgbClr val="996633"/>
                </a:solidFill>
              </a:rPr>
              <a:t>$chain</a:t>
            </a:r>
            <a:r>
              <a:rPr lang="pt-BR" sz="900">
                <a:solidFill>
                  <a:srgbClr val="333333"/>
                </a:solidFill>
              </a:rPr>
              <a:t>-&gt;</a:t>
            </a:r>
            <a:r>
              <a:rPr lang="pt-BR" sz="900">
                <a:solidFill>
                  <a:srgbClr val="0000CC"/>
                </a:solidFill>
              </a:rPr>
              <a:t>manipular</a:t>
            </a:r>
            <a:r>
              <a:rPr lang="pt-BR" sz="900">
                <a:solidFill>
                  <a:schemeClr val="dk1"/>
                </a:solidFill>
              </a:rPr>
              <a:t>(</a:t>
            </a:r>
            <a:r>
              <a:rPr lang="pt-BR" sz="900">
                <a:solidFill>
                  <a:schemeClr val="dk1"/>
                </a:solidFill>
                <a:highlight>
                  <a:srgbClr val="FFF0F0"/>
                </a:highlight>
              </a:rPr>
              <a:t>"C"</a:t>
            </a:r>
            <a:r>
              <a:rPr lang="pt-BR" sz="900">
                <a:solidFill>
                  <a:schemeClr val="dk1"/>
                </a:solidFill>
              </a:rPr>
              <a:t>);</a:t>
            </a:r>
            <a:endParaRPr sz="900">
              <a:solidFill>
                <a:schemeClr val="dk1"/>
              </a:solidFill>
            </a:endParaRPr>
          </a:p>
          <a:p>
            <a:pPr indent="0" lvl="0" marL="0" rtl="0" algn="l">
              <a:lnSpc>
                <a:spcPct val="125000"/>
              </a:lnSpc>
              <a:spcBef>
                <a:spcPts val="0"/>
              </a:spcBef>
              <a:spcAft>
                <a:spcPts val="0"/>
              </a:spcAft>
              <a:buNone/>
            </a:pPr>
            <a:r>
              <a:rPr b="1" lang="pt-BR" sz="900">
                <a:solidFill>
                  <a:srgbClr val="008800"/>
                </a:solidFill>
              </a:rPr>
              <a:t>echo</a:t>
            </a:r>
            <a:r>
              <a:rPr lang="pt-BR" sz="900">
                <a:solidFill>
                  <a:schemeClr val="dk1"/>
                </a:solidFill>
              </a:rPr>
              <a:t> </a:t>
            </a:r>
            <a:r>
              <a:rPr lang="pt-BR" sz="900">
                <a:solidFill>
                  <a:srgbClr val="996633"/>
                </a:solidFill>
              </a:rPr>
              <a:t>$chainAuto</a:t>
            </a:r>
            <a:r>
              <a:rPr lang="pt-BR" sz="900">
                <a:solidFill>
                  <a:srgbClr val="333333"/>
                </a:solidFill>
              </a:rPr>
              <a:t>-&gt;</a:t>
            </a:r>
            <a:r>
              <a:rPr lang="pt-BR" sz="900">
                <a:solidFill>
                  <a:srgbClr val="0000CC"/>
                </a:solidFill>
              </a:rPr>
              <a:t>manipular</a:t>
            </a:r>
            <a:r>
              <a:rPr lang="pt-BR" sz="900">
                <a:solidFill>
                  <a:schemeClr val="dk1"/>
                </a:solidFill>
              </a:rPr>
              <a:t>(</a:t>
            </a:r>
            <a:r>
              <a:rPr lang="pt-BR" sz="900">
                <a:solidFill>
                  <a:schemeClr val="dk1"/>
                </a:solidFill>
                <a:highlight>
                  <a:srgbClr val="FFF0F0"/>
                </a:highlight>
              </a:rPr>
              <a:t>"C"</a:t>
            </a:r>
            <a:r>
              <a:rPr lang="pt-BR" sz="900">
                <a:solidFill>
                  <a:schemeClr val="dk1"/>
                </a:solidFill>
              </a:rPr>
              <a:t>);</a:t>
            </a:r>
            <a:endParaRPr sz="900">
              <a:solidFill>
                <a:schemeClr val="dk1"/>
              </a:solidFill>
            </a:endParaRPr>
          </a:p>
        </p:txBody>
      </p:sp>
      <p:pic>
        <p:nvPicPr>
          <p:cNvPr id="4444" name="Google Shape;4444;p561"/>
          <p:cNvPicPr preferRelativeResize="0"/>
          <p:nvPr/>
        </p:nvPicPr>
        <p:blipFill>
          <a:blip r:embed="rId3">
            <a:alphaModFix/>
          </a:blip>
          <a:stretch>
            <a:fillRect/>
          </a:stretch>
        </p:blipFill>
        <p:spPr>
          <a:xfrm>
            <a:off x="4902575" y="1311075"/>
            <a:ext cx="3994893" cy="342300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0" name="Shape 600"/>
        <p:cNvGrpSpPr/>
        <p:nvPr/>
      </p:nvGrpSpPr>
      <p:grpSpPr>
        <a:xfrm>
          <a:off x="0" y="0"/>
          <a:ext cx="0" cy="0"/>
          <a:chOff x="0" y="0"/>
          <a:chExt cx="0" cy="0"/>
        </a:xfrm>
      </p:grpSpPr>
      <p:sp>
        <p:nvSpPr>
          <p:cNvPr id="601" name="Google Shape;601;p6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t>Função (argumentos)</a:t>
            </a:r>
            <a:endParaRPr/>
          </a:p>
        </p:txBody>
      </p:sp>
      <p:sp>
        <p:nvSpPr>
          <p:cNvPr id="602" name="Google Shape;602;p67"/>
          <p:cNvSpPr txBox="1"/>
          <p:nvPr>
            <p:ph idx="1" type="body"/>
          </p:nvPr>
        </p:nvSpPr>
        <p:spPr>
          <a:xfrm>
            <a:off x="311700" y="1152475"/>
            <a:ext cx="45087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sz="1600">
                <a:solidFill>
                  <a:srgbClr val="5F5035"/>
                </a:solidFill>
                <a:highlight>
                  <a:srgbClr val="FFFFE8"/>
                </a:highlight>
              </a:rPr>
              <a:t>&lt;?php</a:t>
            </a:r>
            <a:br>
              <a:rPr lang="pt-BR" sz="1600">
                <a:solidFill>
                  <a:schemeClr val="dk1"/>
                </a:solidFill>
                <a:highlight>
                  <a:srgbClr val="FFFFFF"/>
                </a:highlight>
              </a:rPr>
            </a:br>
            <a:r>
              <a:rPr b="1" lang="pt-BR" sz="1600">
                <a:solidFill>
                  <a:srgbClr val="800000"/>
                </a:solidFill>
                <a:highlight>
                  <a:srgbClr val="FFFFE8"/>
                </a:highlight>
              </a:rPr>
              <a:t>function</a:t>
            </a:r>
            <a:r>
              <a:rPr lang="pt-BR" sz="1600">
                <a:solidFill>
                  <a:schemeClr val="dk1"/>
                </a:solidFill>
                <a:highlight>
                  <a:srgbClr val="FFFFE8"/>
                </a:highlight>
              </a:rPr>
              <a:t> imprimeNome</a:t>
            </a:r>
            <a:r>
              <a:rPr lang="pt-BR" sz="1600">
                <a:solidFill>
                  <a:srgbClr val="808030"/>
                </a:solidFill>
                <a:highlight>
                  <a:srgbClr val="FFFFE8"/>
                </a:highlight>
              </a:rPr>
              <a:t>(</a:t>
            </a:r>
            <a:r>
              <a:rPr lang="pt-BR" sz="1600">
                <a:solidFill>
                  <a:srgbClr val="797997"/>
                </a:solidFill>
                <a:highlight>
                  <a:srgbClr val="FFFFE8"/>
                </a:highlight>
              </a:rPr>
              <a:t>$nome</a:t>
            </a:r>
            <a:r>
              <a:rPr b="1" lang="pt-BR" sz="2500">
                <a:solidFill>
                  <a:srgbClr val="797997"/>
                </a:solidFill>
                <a:highlight>
                  <a:srgbClr val="FFFFE8"/>
                </a:highlight>
              </a:rPr>
              <a:t>,</a:t>
            </a:r>
            <a:r>
              <a:rPr lang="pt-BR" sz="1600">
                <a:solidFill>
                  <a:srgbClr val="797997"/>
                </a:solidFill>
                <a:highlight>
                  <a:srgbClr val="FFFFE8"/>
                </a:highlight>
              </a:rPr>
              <a:t> $sobrenome</a:t>
            </a:r>
            <a:r>
              <a:rPr lang="pt-BR" sz="1600">
                <a:solidFill>
                  <a:srgbClr val="808030"/>
                </a:solidFill>
                <a:highlight>
                  <a:srgbClr val="FFFFE8"/>
                </a:highlight>
              </a:rPr>
              <a:t>)</a:t>
            </a:r>
            <a:r>
              <a:rPr lang="pt-BR" sz="1600">
                <a:solidFill>
                  <a:schemeClr val="dk1"/>
                </a:solidFill>
                <a:highlight>
                  <a:srgbClr val="FFFFE8"/>
                </a:highlight>
              </a:rPr>
              <a:t> </a:t>
            </a:r>
            <a:r>
              <a:rPr lang="pt-BR" sz="1600">
                <a:solidFill>
                  <a:srgbClr val="800080"/>
                </a:solidFill>
                <a:highlight>
                  <a:srgbClr val="FFFFE8"/>
                </a:highlight>
              </a:rPr>
              <a:t>{</a:t>
            </a:r>
            <a:br>
              <a:rPr lang="pt-BR" sz="1600">
                <a:solidFill>
                  <a:schemeClr val="dk1"/>
                </a:solidFill>
                <a:highlight>
                  <a:srgbClr val="FFFFFF"/>
                </a:highlight>
              </a:rPr>
            </a:br>
            <a:r>
              <a:rPr lang="pt-BR" sz="1600">
                <a:solidFill>
                  <a:schemeClr val="dk1"/>
                </a:solidFill>
                <a:highlight>
                  <a:srgbClr val="FFFFE8"/>
                </a:highlight>
              </a:rPr>
              <a:t>    </a:t>
            </a:r>
            <a:r>
              <a:rPr b="1" lang="pt-BR" sz="1600">
                <a:solidFill>
                  <a:srgbClr val="800000"/>
                </a:solidFill>
                <a:highlight>
                  <a:srgbClr val="FFFFE8"/>
                </a:highlight>
              </a:rPr>
              <a:t>echo</a:t>
            </a:r>
            <a:r>
              <a:rPr lang="pt-BR" sz="1600">
                <a:solidFill>
                  <a:schemeClr val="dk1"/>
                </a:solidFill>
                <a:highlight>
                  <a:srgbClr val="FFFFE8"/>
                </a:highlight>
              </a:rPr>
              <a:t> </a:t>
            </a:r>
            <a:r>
              <a:rPr lang="pt-BR" sz="1600">
                <a:solidFill>
                  <a:srgbClr val="0000E6"/>
                </a:solidFill>
                <a:highlight>
                  <a:srgbClr val="FFFFE8"/>
                </a:highlight>
              </a:rPr>
              <a:t>"Meu nome é </a:t>
            </a:r>
            <a:r>
              <a:rPr lang="pt-BR" sz="1600">
                <a:solidFill>
                  <a:srgbClr val="797997"/>
                </a:solidFill>
                <a:highlight>
                  <a:srgbClr val="FFFFE8"/>
                </a:highlight>
              </a:rPr>
              <a:t>$nome $sobrenome</a:t>
            </a:r>
            <a:r>
              <a:rPr lang="pt-BR" sz="1600">
                <a:solidFill>
                  <a:srgbClr val="0000E6"/>
                </a:solidFill>
                <a:highlight>
                  <a:srgbClr val="FFFFE8"/>
                </a:highlight>
              </a:rPr>
              <a:t> !"</a:t>
            </a:r>
            <a:r>
              <a:rPr lang="pt-BR" sz="1600">
                <a:solidFill>
                  <a:srgbClr val="800080"/>
                </a:solidFill>
                <a:highlight>
                  <a:srgbClr val="FFFFE8"/>
                </a:highlight>
              </a:rPr>
              <a:t>;</a:t>
            </a:r>
            <a:br>
              <a:rPr lang="pt-BR" sz="1600">
                <a:solidFill>
                  <a:schemeClr val="dk1"/>
                </a:solidFill>
                <a:highlight>
                  <a:srgbClr val="FFFFFF"/>
                </a:highlight>
              </a:rPr>
            </a:br>
            <a:r>
              <a:rPr lang="pt-BR" sz="1600">
                <a:solidFill>
                  <a:srgbClr val="800080"/>
                </a:solidFill>
                <a:highlight>
                  <a:srgbClr val="FFFFE8"/>
                </a:highlight>
              </a:rPr>
              <a:t>}</a:t>
            </a:r>
            <a:br>
              <a:rPr lang="pt-BR" sz="1600">
                <a:solidFill>
                  <a:schemeClr val="dk1"/>
                </a:solidFill>
                <a:highlight>
                  <a:srgbClr val="FFFFFF"/>
                </a:highlight>
              </a:rPr>
            </a:br>
            <a:endParaRPr sz="1600">
              <a:solidFill>
                <a:schemeClr val="dk1"/>
              </a:solidFill>
              <a:highlight>
                <a:srgbClr val="FFFFFF"/>
              </a:highlight>
            </a:endParaRPr>
          </a:p>
          <a:p>
            <a:pPr indent="0" lvl="0" marL="0" rtl="0" algn="l">
              <a:spcBef>
                <a:spcPts val="1600"/>
              </a:spcBef>
              <a:spcAft>
                <a:spcPts val="1600"/>
              </a:spcAft>
              <a:buClr>
                <a:schemeClr val="dk1"/>
              </a:buClr>
              <a:buSzPts val="1100"/>
              <a:buFont typeface="Arial"/>
              <a:buNone/>
            </a:pPr>
            <a:br>
              <a:rPr lang="pt-BR" sz="1600">
                <a:solidFill>
                  <a:schemeClr val="dk1"/>
                </a:solidFill>
                <a:highlight>
                  <a:srgbClr val="FFFFFF"/>
                </a:highlight>
              </a:rPr>
            </a:br>
            <a:r>
              <a:rPr lang="pt-BR" sz="1600">
                <a:solidFill>
                  <a:schemeClr val="dk1"/>
                </a:solidFill>
                <a:highlight>
                  <a:srgbClr val="FFFFE8"/>
                </a:highlight>
              </a:rPr>
              <a:t>imprimeNome</a:t>
            </a:r>
            <a:r>
              <a:rPr lang="pt-BR" sz="1600">
                <a:solidFill>
                  <a:srgbClr val="808030"/>
                </a:solidFill>
                <a:highlight>
                  <a:srgbClr val="FFFFE8"/>
                </a:highlight>
              </a:rPr>
              <a:t>(</a:t>
            </a:r>
            <a:r>
              <a:rPr lang="pt-BR" sz="1600">
                <a:solidFill>
                  <a:srgbClr val="0000E6"/>
                </a:solidFill>
                <a:highlight>
                  <a:srgbClr val="FFFFE8"/>
                </a:highlight>
              </a:rPr>
              <a:t>"João","Oliveira"</a:t>
            </a:r>
            <a:r>
              <a:rPr lang="pt-BR" sz="1600">
                <a:solidFill>
                  <a:srgbClr val="808030"/>
                </a:solidFill>
                <a:highlight>
                  <a:srgbClr val="FFFFE8"/>
                </a:highlight>
              </a:rPr>
              <a:t>)</a:t>
            </a:r>
            <a:r>
              <a:rPr lang="pt-BR" sz="1600">
                <a:solidFill>
                  <a:srgbClr val="800080"/>
                </a:solidFill>
                <a:highlight>
                  <a:srgbClr val="FFFFE8"/>
                </a:highlight>
              </a:rPr>
              <a:t>;</a:t>
            </a:r>
            <a:br>
              <a:rPr lang="pt-BR" sz="1600">
                <a:solidFill>
                  <a:schemeClr val="dk1"/>
                </a:solidFill>
                <a:highlight>
                  <a:srgbClr val="FFFFFF"/>
                </a:highlight>
              </a:rPr>
            </a:br>
            <a:r>
              <a:rPr lang="pt-BR" sz="1600">
                <a:solidFill>
                  <a:schemeClr val="dk1"/>
                </a:solidFill>
                <a:highlight>
                  <a:srgbClr val="FFFFE8"/>
                </a:highlight>
              </a:rPr>
              <a:t>imprimeNome</a:t>
            </a:r>
            <a:r>
              <a:rPr lang="pt-BR" sz="1600">
                <a:solidFill>
                  <a:srgbClr val="808030"/>
                </a:solidFill>
                <a:highlight>
                  <a:srgbClr val="FFFFE8"/>
                </a:highlight>
              </a:rPr>
              <a:t>(</a:t>
            </a:r>
            <a:r>
              <a:rPr lang="pt-BR" sz="1600">
                <a:solidFill>
                  <a:srgbClr val="0000E6"/>
                </a:solidFill>
                <a:highlight>
                  <a:srgbClr val="FFFFE8"/>
                </a:highlight>
              </a:rPr>
              <a:t>"Maria","das Lurdes"</a:t>
            </a:r>
            <a:r>
              <a:rPr lang="pt-BR" sz="1600">
                <a:solidFill>
                  <a:srgbClr val="808030"/>
                </a:solidFill>
                <a:highlight>
                  <a:srgbClr val="FFFFE8"/>
                </a:highlight>
              </a:rPr>
              <a:t>)</a:t>
            </a:r>
            <a:r>
              <a:rPr lang="pt-BR" sz="1600">
                <a:solidFill>
                  <a:srgbClr val="800080"/>
                </a:solidFill>
                <a:highlight>
                  <a:srgbClr val="FFFFE8"/>
                </a:highlight>
              </a:rPr>
              <a:t>;</a:t>
            </a:r>
            <a:endParaRPr sz="1600"/>
          </a:p>
        </p:txBody>
      </p:sp>
      <p:sp>
        <p:nvSpPr>
          <p:cNvPr id="603" name="Google Shape;603;p67"/>
          <p:cNvSpPr txBox="1"/>
          <p:nvPr/>
        </p:nvSpPr>
        <p:spPr>
          <a:xfrm>
            <a:off x="5293525" y="1568875"/>
            <a:ext cx="30000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sz="2400">
                <a:solidFill>
                  <a:srgbClr val="252525"/>
                </a:solidFill>
              </a:rPr>
              <a:t>Podemos adicionar quantos argumentos quisermos, basta separá-los com uma vírgula.</a:t>
            </a:r>
            <a:endParaRPr sz="2400">
              <a:solidFill>
                <a:schemeClr val="dk1"/>
              </a:solidFill>
            </a:endParaRPr>
          </a:p>
        </p:txBody>
      </p:sp>
      <p:cxnSp>
        <p:nvCxnSpPr>
          <p:cNvPr id="604" name="Google Shape;604;p67"/>
          <p:cNvCxnSpPr/>
          <p:nvPr/>
        </p:nvCxnSpPr>
        <p:spPr>
          <a:xfrm>
            <a:off x="4972650" y="1246225"/>
            <a:ext cx="0" cy="30495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5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8" name="Shape 4448"/>
        <p:cNvGrpSpPr/>
        <p:nvPr/>
      </p:nvGrpSpPr>
      <p:grpSpPr>
        <a:xfrm>
          <a:off x="0" y="0"/>
          <a:ext cx="0" cy="0"/>
          <a:chOff x="0" y="0"/>
          <a:chExt cx="0" cy="0"/>
        </a:xfrm>
      </p:grpSpPr>
      <p:sp>
        <p:nvSpPr>
          <p:cNvPr id="4449" name="Google Shape;4449;p56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Chain of Responsability (exemplo - parte 1)</a:t>
            </a:r>
            <a:endParaRPr/>
          </a:p>
        </p:txBody>
      </p:sp>
      <p:sp>
        <p:nvSpPr>
          <p:cNvPr id="4450" name="Google Shape;4450;p562"/>
          <p:cNvSpPr txBox="1"/>
          <p:nvPr/>
        </p:nvSpPr>
        <p:spPr>
          <a:xfrm>
            <a:off x="383225" y="1210225"/>
            <a:ext cx="4689600" cy="37458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pt-BR" sz="1100">
                <a:solidFill>
                  <a:srgbClr val="557799"/>
                </a:solidFill>
              </a:rPr>
              <a:t>&lt;?php</a:t>
            </a:r>
            <a:endParaRPr sz="1100">
              <a:solidFill>
                <a:schemeClr val="dk1"/>
              </a:solidFill>
            </a:endParaRPr>
          </a:p>
          <a:p>
            <a:pPr indent="0" lvl="0" marL="0" rtl="0" algn="l">
              <a:spcBef>
                <a:spcPts val="0"/>
              </a:spcBef>
              <a:spcAft>
                <a:spcPts val="0"/>
              </a:spcAft>
              <a:buNone/>
            </a:pPr>
            <a:r>
              <a:rPr b="1" lang="pt-BR" sz="1100">
                <a:solidFill>
                  <a:srgbClr val="008800"/>
                </a:solidFill>
              </a:rPr>
              <a:t>class</a:t>
            </a:r>
            <a:r>
              <a:rPr lang="pt-BR" sz="1100">
                <a:solidFill>
                  <a:schemeClr val="dk1"/>
                </a:solidFill>
              </a:rPr>
              <a:t> </a:t>
            </a:r>
            <a:r>
              <a:rPr b="1" lang="pt-BR" sz="1100">
                <a:solidFill>
                  <a:srgbClr val="BB0066"/>
                </a:solidFill>
              </a:rPr>
              <a:t>Pessoa</a:t>
            </a:r>
            <a:r>
              <a:rPr lang="pt-BR" sz="1100">
                <a:solidFill>
                  <a:schemeClr val="dk1"/>
                </a:solidFill>
              </a:rPr>
              <a:t> {</a:t>
            </a:r>
            <a:endParaRPr sz="1100">
              <a:solidFill>
                <a:schemeClr val="dk1"/>
              </a:solidFill>
            </a:endParaRPr>
          </a:p>
          <a:p>
            <a:pPr indent="0" lvl="0" marL="0" rtl="0" algn="l">
              <a:spcBef>
                <a:spcPts val="0"/>
              </a:spcBef>
              <a:spcAft>
                <a:spcPts val="0"/>
              </a:spcAft>
              <a:buNone/>
            </a:pPr>
            <a:r>
              <a:rPr lang="pt-BR" sz="1100">
                <a:solidFill>
                  <a:schemeClr val="dk1"/>
                </a:solidFill>
              </a:rPr>
              <a:t>    </a:t>
            </a:r>
            <a:r>
              <a:rPr b="1" lang="pt-BR" sz="1100">
                <a:solidFill>
                  <a:srgbClr val="008800"/>
                </a:solidFill>
              </a:rPr>
              <a:t>protected</a:t>
            </a:r>
            <a:r>
              <a:rPr lang="pt-BR" sz="1100">
                <a:solidFill>
                  <a:schemeClr val="dk1"/>
                </a:solidFill>
              </a:rPr>
              <a:t> string </a:t>
            </a:r>
            <a:r>
              <a:rPr lang="pt-BR" sz="1100">
                <a:solidFill>
                  <a:srgbClr val="996633"/>
                </a:solidFill>
              </a:rPr>
              <a:t>$nome</a:t>
            </a:r>
            <a:r>
              <a:rPr lang="pt-BR" sz="1100">
                <a:solidFill>
                  <a:schemeClr val="dk1"/>
                </a:solidFill>
              </a:rPr>
              <a:t>;</a:t>
            </a:r>
            <a:endParaRPr sz="1100">
              <a:solidFill>
                <a:schemeClr val="dk1"/>
              </a:solidFill>
            </a:endParaRPr>
          </a:p>
          <a:p>
            <a:pPr indent="0" lvl="0" marL="0" rtl="0" algn="l">
              <a:spcBef>
                <a:spcPts val="0"/>
              </a:spcBef>
              <a:spcAft>
                <a:spcPts val="0"/>
              </a:spcAft>
              <a:buNone/>
            </a:pPr>
            <a:r>
              <a:rPr lang="pt-BR" sz="1100">
                <a:solidFill>
                  <a:schemeClr val="dk1"/>
                </a:solidFill>
              </a:rPr>
              <a:t>    </a:t>
            </a:r>
            <a:r>
              <a:rPr b="1" lang="pt-BR" sz="1100">
                <a:solidFill>
                  <a:srgbClr val="008800"/>
                </a:solidFill>
              </a:rPr>
              <a:t>protected</a:t>
            </a:r>
            <a:r>
              <a:rPr lang="pt-BR" sz="1100">
                <a:solidFill>
                  <a:schemeClr val="dk1"/>
                </a:solidFill>
              </a:rPr>
              <a:t> \DateTimeInterface </a:t>
            </a:r>
            <a:r>
              <a:rPr lang="pt-BR" sz="1100">
                <a:solidFill>
                  <a:srgbClr val="996633"/>
                </a:solidFill>
              </a:rPr>
              <a:t>$dataNascimento</a:t>
            </a:r>
            <a:r>
              <a:rPr lang="pt-BR" sz="1100">
                <a:solidFill>
                  <a:schemeClr val="dk1"/>
                </a:solidFill>
              </a:rPr>
              <a:t>;</a:t>
            </a:r>
            <a:endParaRPr sz="1100">
              <a:solidFill>
                <a:schemeClr val="dk1"/>
              </a:solidFill>
            </a:endParaRPr>
          </a:p>
          <a:p>
            <a:pPr indent="0" lvl="0" marL="0" rtl="0" algn="l">
              <a:spcBef>
                <a:spcPts val="0"/>
              </a:spcBef>
              <a:spcAft>
                <a:spcPts val="0"/>
              </a:spcAft>
              <a:buNone/>
            </a:pPr>
            <a:r>
              <a:rPr lang="pt-BR" sz="1100">
                <a:solidFill>
                  <a:schemeClr val="dk1"/>
                </a:solidFill>
              </a:rPr>
              <a:t>    </a:t>
            </a:r>
            <a:r>
              <a:rPr b="1" lang="pt-BR" sz="1100">
                <a:solidFill>
                  <a:srgbClr val="008800"/>
                </a:solidFill>
              </a:rPr>
              <a:t>public</a:t>
            </a:r>
            <a:r>
              <a:rPr lang="pt-BR" sz="1100">
                <a:solidFill>
                  <a:schemeClr val="dk1"/>
                </a:solidFill>
              </a:rPr>
              <a:t> </a:t>
            </a:r>
            <a:r>
              <a:rPr b="1" lang="pt-BR" sz="1100">
                <a:solidFill>
                  <a:srgbClr val="008800"/>
                </a:solidFill>
              </a:rPr>
              <a:t>function</a:t>
            </a:r>
            <a:r>
              <a:rPr lang="pt-BR" sz="1100">
                <a:solidFill>
                  <a:schemeClr val="dk1"/>
                </a:solidFill>
              </a:rPr>
              <a:t> </a:t>
            </a:r>
            <a:r>
              <a:rPr b="1" lang="pt-BR" sz="1100">
                <a:solidFill>
                  <a:srgbClr val="0066BB"/>
                </a:solidFill>
              </a:rPr>
              <a:t>__construct</a:t>
            </a:r>
            <a:r>
              <a:rPr lang="pt-BR" sz="1100">
                <a:solidFill>
                  <a:schemeClr val="dk1"/>
                </a:solidFill>
              </a:rPr>
              <a:t>(string </a:t>
            </a:r>
            <a:r>
              <a:rPr lang="pt-BR" sz="1100">
                <a:solidFill>
                  <a:srgbClr val="996633"/>
                </a:solidFill>
              </a:rPr>
              <a:t>$nome</a:t>
            </a:r>
            <a:r>
              <a:rPr lang="pt-BR" sz="1100">
                <a:solidFill>
                  <a:schemeClr val="dk1"/>
                </a:solidFill>
              </a:rPr>
              <a:t>, \DateTimeInterface </a:t>
            </a:r>
            <a:r>
              <a:rPr lang="pt-BR" sz="1100">
                <a:solidFill>
                  <a:srgbClr val="996633"/>
                </a:solidFill>
              </a:rPr>
              <a:t>$dataNascimento</a:t>
            </a:r>
            <a:r>
              <a:rPr lang="pt-BR" sz="1100">
                <a:solidFill>
                  <a:schemeClr val="dk1"/>
                </a:solidFill>
              </a:rPr>
              <a:t>) {</a:t>
            </a:r>
            <a:endParaRPr sz="1100">
              <a:solidFill>
                <a:schemeClr val="dk1"/>
              </a:solidFill>
            </a:endParaRPr>
          </a:p>
          <a:p>
            <a:pPr indent="0" lvl="0" marL="0" rtl="0" algn="l">
              <a:spcBef>
                <a:spcPts val="0"/>
              </a:spcBef>
              <a:spcAft>
                <a:spcPts val="0"/>
              </a:spcAft>
              <a:buNone/>
            </a:pPr>
            <a:r>
              <a:rPr lang="pt-BR" sz="1100">
                <a:solidFill>
                  <a:schemeClr val="dk1"/>
                </a:solidFill>
              </a:rPr>
              <a:t>        </a:t>
            </a:r>
            <a:r>
              <a:rPr lang="pt-BR" sz="1100">
                <a:solidFill>
                  <a:srgbClr val="996633"/>
                </a:solidFill>
              </a:rPr>
              <a:t>$this</a:t>
            </a:r>
            <a:r>
              <a:rPr lang="pt-BR" sz="1100">
                <a:solidFill>
                  <a:srgbClr val="333333"/>
                </a:solidFill>
              </a:rPr>
              <a:t>-&gt;</a:t>
            </a:r>
            <a:r>
              <a:rPr lang="pt-BR" sz="1100">
                <a:solidFill>
                  <a:srgbClr val="0000CC"/>
                </a:solidFill>
              </a:rPr>
              <a:t>nome</a:t>
            </a:r>
            <a:r>
              <a:rPr lang="pt-BR" sz="1100">
                <a:solidFill>
                  <a:schemeClr val="dk1"/>
                </a:solidFill>
              </a:rPr>
              <a:t> </a:t>
            </a:r>
            <a:r>
              <a:rPr lang="pt-BR" sz="1100">
                <a:solidFill>
                  <a:srgbClr val="333333"/>
                </a:solidFill>
              </a:rPr>
              <a:t>=</a:t>
            </a:r>
            <a:r>
              <a:rPr lang="pt-BR" sz="1100">
                <a:solidFill>
                  <a:schemeClr val="dk1"/>
                </a:solidFill>
              </a:rPr>
              <a:t> </a:t>
            </a:r>
            <a:r>
              <a:rPr lang="pt-BR" sz="1100">
                <a:solidFill>
                  <a:srgbClr val="996633"/>
                </a:solidFill>
              </a:rPr>
              <a:t>$nome</a:t>
            </a:r>
            <a:r>
              <a:rPr lang="pt-BR" sz="1100">
                <a:solidFill>
                  <a:schemeClr val="dk1"/>
                </a:solidFill>
              </a:rPr>
              <a:t>;</a:t>
            </a:r>
            <a:endParaRPr sz="1100">
              <a:solidFill>
                <a:schemeClr val="dk1"/>
              </a:solidFill>
            </a:endParaRPr>
          </a:p>
          <a:p>
            <a:pPr indent="0" lvl="0" marL="0" rtl="0" algn="l">
              <a:spcBef>
                <a:spcPts val="0"/>
              </a:spcBef>
              <a:spcAft>
                <a:spcPts val="0"/>
              </a:spcAft>
              <a:buNone/>
            </a:pPr>
            <a:r>
              <a:rPr lang="pt-BR" sz="1100">
                <a:solidFill>
                  <a:schemeClr val="dk1"/>
                </a:solidFill>
              </a:rPr>
              <a:t>        </a:t>
            </a:r>
            <a:r>
              <a:rPr lang="pt-BR" sz="1100">
                <a:solidFill>
                  <a:srgbClr val="996633"/>
                </a:solidFill>
              </a:rPr>
              <a:t>$this</a:t>
            </a:r>
            <a:r>
              <a:rPr lang="pt-BR" sz="1100">
                <a:solidFill>
                  <a:srgbClr val="333333"/>
                </a:solidFill>
              </a:rPr>
              <a:t>-&gt;</a:t>
            </a:r>
            <a:r>
              <a:rPr lang="pt-BR" sz="1100">
                <a:solidFill>
                  <a:srgbClr val="0000CC"/>
                </a:solidFill>
              </a:rPr>
              <a:t>dataNascimento</a:t>
            </a:r>
            <a:r>
              <a:rPr lang="pt-BR" sz="1100">
                <a:solidFill>
                  <a:schemeClr val="dk1"/>
                </a:solidFill>
              </a:rPr>
              <a:t> </a:t>
            </a:r>
            <a:r>
              <a:rPr lang="pt-BR" sz="1100">
                <a:solidFill>
                  <a:srgbClr val="333333"/>
                </a:solidFill>
              </a:rPr>
              <a:t>=</a:t>
            </a:r>
            <a:r>
              <a:rPr lang="pt-BR" sz="1100">
                <a:solidFill>
                  <a:schemeClr val="dk1"/>
                </a:solidFill>
              </a:rPr>
              <a:t> </a:t>
            </a:r>
            <a:r>
              <a:rPr lang="pt-BR" sz="1100">
                <a:solidFill>
                  <a:srgbClr val="996633"/>
                </a:solidFill>
              </a:rPr>
              <a:t>$dataNascimento</a:t>
            </a:r>
            <a:r>
              <a:rPr lang="pt-BR" sz="1100">
                <a:solidFill>
                  <a:schemeClr val="dk1"/>
                </a:solidFill>
              </a:rPr>
              <a:t>;</a:t>
            </a:r>
            <a:endParaRPr sz="1100">
              <a:solidFill>
                <a:schemeClr val="dk1"/>
              </a:solidFill>
            </a:endParaRPr>
          </a:p>
          <a:p>
            <a:pPr indent="0" lvl="0" marL="0" rtl="0" algn="l">
              <a:spcBef>
                <a:spcPts val="0"/>
              </a:spcBef>
              <a:spcAft>
                <a:spcPts val="0"/>
              </a:spcAft>
              <a:buNone/>
            </a:pPr>
            <a:r>
              <a:rPr lang="pt-BR" sz="1100">
                <a:solidFill>
                  <a:schemeClr val="dk1"/>
                </a:solidFill>
              </a:rPr>
              <a:t>    }</a:t>
            </a:r>
            <a:endParaRPr sz="1100">
              <a:solidFill>
                <a:schemeClr val="dk1"/>
              </a:solidFill>
            </a:endParaRPr>
          </a:p>
          <a:p>
            <a:pPr indent="0" lvl="0" marL="0" rtl="0" algn="l">
              <a:spcBef>
                <a:spcPts val="0"/>
              </a:spcBef>
              <a:spcAft>
                <a:spcPts val="0"/>
              </a:spcAft>
              <a:buNone/>
            </a:pPr>
            <a:r>
              <a:rPr lang="pt-BR" sz="1100">
                <a:solidFill>
                  <a:schemeClr val="dk1"/>
                </a:solidFill>
              </a:rPr>
              <a:t>    </a:t>
            </a:r>
            <a:r>
              <a:rPr b="1" lang="pt-BR" sz="1100">
                <a:solidFill>
                  <a:srgbClr val="008800"/>
                </a:solidFill>
              </a:rPr>
              <a:t>public</a:t>
            </a:r>
            <a:r>
              <a:rPr lang="pt-BR" sz="1100">
                <a:solidFill>
                  <a:schemeClr val="dk1"/>
                </a:solidFill>
              </a:rPr>
              <a:t> </a:t>
            </a:r>
            <a:r>
              <a:rPr b="1" lang="pt-BR" sz="1100">
                <a:solidFill>
                  <a:srgbClr val="008800"/>
                </a:solidFill>
              </a:rPr>
              <a:t>function</a:t>
            </a:r>
            <a:r>
              <a:rPr lang="pt-BR" sz="1100">
                <a:solidFill>
                  <a:schemeClr val="dk1"/>
                </a:solidFill>
              </a:rPr>
              <a:t> </a:t>
            </a:r>
            <a:r>
              <a:rPr b="1" lang="pt-BR" sz="1100">
                <a:solidFill>
                  <a:srgbClr val="0066BB"/>
                </a:solidFill>
              </a:rPr>
              <a:t>getNome</a:t>
            </a:r>
            <a:r>
              <a:rPr lang="pt-BR" sz="1100">
                <a:solidFill>
                  <a:schemeClr val="dk1"/>
                </a:solidFill>
              </a:rPr>
              <a:t>()</a:t>
            </a:r>
            <a:r>
              <a:rPr lang="pt-BR" sz="1100">
                <a:solidFill>
                  <a:srgbClr val="333333"/>
                </a:solidFill>
              </a:rPr>
              <a:t>:</a:t>
            </a:r>
            <a:r>
              <a:rPr lang="pt-BR" sz="1100">
                <a:solidFill>
                  <a:schemeClr val="dk1"/>
                </a:solidFill>
              </a:rPr>
              <a:t> string {</a:t>
            </a:r>
            <a:endParaRPr sz="1100">
              <a:solidFill>
                <a:schemeClr val="dk1"/>
              </a:solidFill>
            </a:endParaRPr>
          </a:p>
          <a:p>
            <a:pPr indent="0" lvl="0" marL="0" rtl="0" algn="l">
              <a:spcBef>
                <a:spcPts val="0"/>
              </a:spcBef>
              <a:spcAft>
                <a:spcPts val="0"/>
              </a:spcAft>
              <a:buNone/>
            </a:pPr>
            <a:r>
              <a:rPr lang="pt-BR" sz="1100">
                <a:solidFill>
                  <a:schemeClr val="dk1"/>
                </a:solidFill>
              </a:rPr>
              <a:t>        </a:t>
            </a:r>
            <a:r>
              <a:rPr b="1" lang="pt-BR" sz="1100">
                <a:solidFill>
                  <a:srgbClr val="008800"/>
                </a:solidFill>
              </a:rPr>
              <a:t>return</a:t>
            </a:r>
            <a:r>
              <a:rPr lang="pt-BR" sz="1100">
                <a:solidFill>
                  <a:schemeClr val="dk1"/>
                </a:solidFill>
              </a:rPr>
              <a:t> </a:t>
            </a:r>
            <a:r>
              <a:rPr lang="pt-BR" sz="1100">
                <a:solidFill>
                  <a:srgbClr val="996633"/>
                </a:solidFill>
              </a:rPr>
              <a:t>$this</a:t>
            </a:r>
            <a:r>
              <a:rPr lang="pt-BR" sz="1100">
                <a:solidFill>
                  <a:srgbClr val="333333"/>
                </a:solidFill>
              </a:rPr>
              <a:t>-&gt;</a:t>
            </a:r>
            <a:r>
              <a:rPr lang="pt-BR" sz="1100">
                <a:solidFill>
                  <a:srgbClr val="0000CC"/>
                </a:solidFill>
              </a:rPr>
              <a:t>nome</a:t>
            </a:r>
            <a:r>
              <a:rPr lang="pt-BR" sz="1100">
                <a:solidFill>
                  <a:schemeClr val="dk1"/>
                </a:solidFill>
              </a:rPr>
              <a:t>;</a:t>
            </a:r>
            <a:endParaRPr sz="1100">
              <a:solidFill>
                <a:schemeClr val="dk1"/>
              </a:solidFill>
            </a:endParaRPr>
          </a:p>
          <a:p>
            <a:pPr indent="0" lvl="0" marL="0" rtl="0" algn="l">
              <a:spcBef>
                <a:spcPts val="0"/>
              </a:spcBef>
              <a:spcAft>
                <a:spcPts val="0"/>
              </a:spcAft>
              <a:buNone/>
            </a:pPr>
            <a:r>
              <a:rPr lang="pt-BR" sz="1100">
                <a:solidFill>
                  <a:schemeClr val="dk1"/>
                </a:solidFill>
              </a:rPr>
              <a:t>    }</a:t>
            </a:r>
            <a:endParaRPr sz="1100">
              <a:solidFill>
                <a:schemeClr val="dk1"/>
              </a:solidFill>
            </a:endParaRPr>
          </a:p>
          <a:p>
            <a:pPr indent="0" lvl="0" marL="0" rtl="0" algn="l">
              <a:spcBef>
                <a:spcPts val="0"/>
              </a:spcBef>
              <a:spcAft>
                <a:spcPts val="0"/>
              </a:spcAft>
              <a:buNone/>
            </a:pPr>
            <a:r>
              <a:rPr lang="pt-BR" sz="1100">
                <a:solidFill>
                  <a:schemeClr val="dk1"/>
                </a:solidFill>
              </a:rPr>
              <a:t>    </a:t>
            </a:r>
            <a:r>
              <a:rPr b="1" lang="pt-BR" sz="1100">
                <a:solidFill>
                  <a:srgbClr val="008800"/>
                </a:solidFill>
              </a:rPr>
              <a:t>public</a:t>
            </a:r>
            <a:r>
              <a:rPr lang="pt-BR" sz="1100">
                <a:solidFill>
                  <a:schemeClr val="dk1"/>
                </a:solidFill>
              </a:rPr>
              <a:t> </a:t>
            </a:r>
            <a:r>
              <a:rPr b="1" lang="pt-BR" sz="1100">
                <a:solidFill>
                  <a:srgbClr val="008800"/>
                </a:solidFill>
              </a:rPr>
              <a:t>function</a:t>
            </a:r>
            <a:r>
              <a:rPr lang="pt-BR" sz="1100">
                <a:solidFill>
                  <a:schemeClr val="dk1"/>
                </a:solidFill>
              </a:rPr>
              <a:t> </a:t>
            </a:r>
            <a:r>
              <a:rPr b="1" lang="pt-BR" sz="1100">
                <a:solidFill>
                  <a:srgbClr val="0066BB"/>
                </a:solidFill>
              </a:rPr>
              <a:t>getDataNascimento</a:t>
            </a:r>
            <a:r>
              <a:rPr lang="pt-BR" sz="1100">
                <a:solidFill>
                  <a:schemeClr val="dk1"/>
                </a:solidFill>
              </a:rPr>
              <a:t>()</a:t>
            </a:r>
            <a:r>
              <a:rPr lang="pt-BR" sz="1100">
                <a:solidFill>
                  <a:srgbClr val="333333"/>
                </a:solidFill>
              </a:rPr>
              <a:t>:</a:t>
            </a:r>
            <a:r>
              <a:rPr lang="pt-BR" sz="1100">
                <a:solidFill>
                  <a:schemeClr val="dk1"/>
                </a:solidFill>
              </a:rPr>
              <a:t> \DateTimeInterface {</a:t>
            </a:r>
            <a:endParaRPr sz="1100">
              <a:solidFill>
                <a:schemeClr val="dk1"/>
              </a:solidFill>
            </a:endParaRPr>
          </a:p>
          <a:p>
            <a:pPr indent="0" lvl="0" marL="0" rtl="0" algn="l">
              <a:spcBef>
                <a:spcPts val="0"/>
              </a:spcBef>
              <a:spcAft>
                <a:spcPts val="0"/>
              </a:spcAft>
              <a:buNone/>
            </a:pPr>
            <a:r>
              <a:rPr lang="pt-BR" sz="1100">
                <a:solidFill>
                  <a:schemeClr val="dk1"/>
                </a:solidFill>
              </a:rPr>
              <a:t>        </a:t>
            </a:r>
            <a:r>
              <a:rPr b="1" lang="pt-BR" sz="1100">
                <a:solidFill>
                  <a:srgbClr val="008800"/>
                </a:solidFill>
              </a:rPr>
              <a:t>return</a:t>
            </a:r>
            <a:r>
              <a:rPr lang="pt-BR" sz="1100">
                <a:solidFill>
                  <a:schemeClr val="dk1"/>
                </a:solidFill>
              </a:rPr>
              <a:t> </a:t>
            </a:r>
            <a:r>
              <a:rPr lang="pt-BR" sz="1100">
                <a:solidFill>
                  <a:srgbClr val="996633"/>
                </a:solidFill>
              </a:rPr>
              <a:t>$this</a:t>
            </a:r>
            <a:r>
              <a:rPr lang="pt-BR" sz="1100">
                <a:solidFill>
                  <a:srgbClr val="333333"/>
                </a:solidFill>
              </a:rPr>
              <a:t>-&gt;</a:t>
            </a:r>
            <a:r>
              <a:rPr lang="pt-BR" sz="1100">
                <a:solidFill>
                  <a:srgbClr val="0000CC"/>
                </a:solidFill>
              </a:rPr>
              <a:t>dataNascimento</a:t>
            </a:r>
            <a:r>
              <a:rPr lang="pt-BR" sz="1100">
                <a:solidFill>
                  <a:schemeClr val="dk1"/>
                </a:solidFill>
              </a:rPr>
              <a:t>;</a:t>
            </a:r>
            <a:endParaRPr sz="1100">
              <a:solidFill>
                <a:schemeClr val="dk1"/>
              </a:solidFill>
            </a:endParaRPr>
          </a:p>
          <a:p>
            <a:pPr indent="0" lvl="0" marL="0" rtl="0" algn="l">
              <a:spcBef>
                <a:spcPts val="0"/>
              </a:spcBef>
              <a:spcAft>
                <a:spcPts val="0"/>
              </a:spcAft>
              <a:buNone/>
            </a:pPr>
            <a:r>
              <a:rPr lang="pt-BR" sz="1100">
                <a:solidFill>
                  <a:schemeClr val="dk1"/>
                </a:solidFill>
              </a:rPr>
              <a:t>    }</a:t>
            </a:r>
            <a:endParaRPr sz="1100">
              <a:solidFill>
                <a:schemeClr val="dk1"/>
              </a:solidFill>
            </a:endParaRPr>
          </a:p>
          <a:p>
            <a:pPr indent="0" lvl="0" marL="0" rtl="0" algn="l">
              <a:spcBef>
                <a:spcPts val="0"/>
              </a:spcBef>
              <a:spcAft>
                <a:spcPts val="0"/>
              </a:spcAft>
              <a:buNone/>
            </a:pPr>
            <a:r>
              <a:rPr lang="pt-BR" sz="1100">
                <a:solidFill>
                  <a:schemeClr val="dk1"/>
                </a:solidFill>
              </a:rPr>
              <a:t>    </a:t>
            </a:r>
            <a:r>
              <a:rPr b="1" lang="pt-BR" sz="1100">
                <a:solidFill>
                  <a:srgbClr val="008800"/>
                </a:solidFill>
              </a:rPr>
              <a:t>public</a:t>
            </a:r>
            <a:r>
              <a:rPr lang="pt-BR" sz="1100">
                <a:solidFill>
                  <a:schemeClr val="dk1"/>
                </a:solidFill>
              </a:rPr>
              <a:t> </a:t>
            </a:r>
            <a:r>
              <a:rPr b="1" lang="pt-BR" sz="1100">
                <a:solidFill>
                  <a:srgbClr val="008800"/>
                </a:solidFill>
              </a:rPr>
              <a:t>function</a:t>
            </a:r>
            <a:r>
              <a:rPr lang="pt-BR" sz="1100">
                <a:solidFill>
                  <a:schemeClr val="dk1"/>
                </a:solidFill>
              </a:rPr>
              <a:t> </a:t>
            </a:r>
            <a:r>
              <a:rPr b="1" lang="pt-BR" sz="1100">
                <a:solidFill>
                  <a:srgbClr val="0066BB"/>
                </a:solidFill>
              </a:rPr>
              <a:t>getIdade</a:t>
            </a:r>
            <a:r>
              <a:rPr lang="pt-BR" sz="1100">
                <a:solidFill>
                  <a:schemeClr val="dk1"/>
                </a:solidFill>
              </a:rPr>
              <a:t>()</a:t>
            </a:r>
            <a:r>
              <a:rPr lang="pt-BR" sz="1100">
                <a:solidFill>
                  <a:srgbClr val="333333"/>
                </a:solidFill>
              </a:rPr>
              <a:t>:</a:t>
            </a:r>
            <a:r>
              <a:rPr lang="pt-BR" sz="1100">
                <a:solidFill>
                  <a:schemeClr val="dk1"/>
                </a:solidFill>
              </a:rPr>
              <a:t> int {</a:t>
            </a:r>
            <a:endParaRPr sz="1100">
              <a:solidFill>
                <a:schemeClr val="dk1"/>
              </a:solidFill>
            </a:endParaRPr>
          </a:p>
          <a:p>
            <a:pPr indent="0" lvl="0" marL="0" rtl="0" algn="l">
              <a:spcBef>
                <a:spcPts val="0"/>
              </a:spcBef>
              <a:spcAft>
                <a:spcPts val="0"/>
              </a:spcAft>
              <a:buNone/>
            </a:pPr>
            <a:r>
              <a:rPr lang="pt-BR" sz="1100">
                <a:solidFill>
                  <a:schemeClr val="dk1"/>
                </a:solidFill>
              </a:rPr>
              <a:t>        </a:t>
            </a:r>
            <a:r>
              <a:rPr b="1" lang="pt-BR" sz="1100">
                <a:solidFill>
                  <a:srgbClr val="008800"/>
                </a:solidFill>
              </a:rPr>
              <a:t>return</a:t>
            </a:r>
            <a:r>
              <a:rPr lang="pt-BR" sz="1100">
                <a:solidFill>
                  <a:schemeClr val="dk1"/>
                </a:solidFill>
              </a:rPr>
              <a:t> (</a:t>
            </a:r>
            <a:r>
              <a:rPr b="1" lang="pt-BR" sz="1100">
                <a:solidFill>
                  <a:srgbClr val="008800"/>
                </a:solidFill>
              </a:rPr>
              <a:t>new</a:t>
            </a:r>
            <a:r>
              <a:rPr lang="pt-BR" sz="1100">
                <a:solidFill>
                  <a:schemeClr val="dk1"/>
                </a:solidFill>
              </a:rPr>
              <a:t> \DateTime())</a:t>
            </a:r>
            <a:r>
              <a:rPr lang="pt-BR" sz="1100">
                <a:solidFill>
                  <a:srgbClr val="333333"/>
                </a:solidFill>
              </a:rPr>
              <a:t>-&gt;</a:t>
            </a:r>
            <a:r>
              <a:rPr lang="pt-BR" sz="1100">
                <a:solidFill>
                  <a:srgbClr val="0000CC"/>
                </a:solidFill>
              </a:rPr>
              <a:t>diff</a:t>
            </a:r>
            <a:r>
              <a:rPr lang="pt-BR" sz="1100">
                <a:solidFill>
                  <a:schemeClr val="dk1"/>
                </a:solidFill>
              </a:rPr>
              <a:t>(</a:t>
            </a:r>
            <a:r>
              <a:rPr lang="pt-BR" sz="1100">
                <a:solidFill>
                  <a:srgbClr val="996633"/>
                </a:solidFill>
              </a:rPr>
              <a:t>$this</a:t>
            </a:r>
            <a:r>
              <a:rPr lang="pt-BR" sz="1100">
                <a:solidFill>
                  <a:srgbClr val="333333"/>
                </a:solidFill>
              </a:rPr>
              <a:t>-&gt;</a:t>
            </a:r>
            <a:r>
              <a:rPr lang="pt-BR" sz="1100">
                <a:solidFill>
                  <a:srgbClr val="0000CC"/>
                </a:solidFill>
              </a:rPr>
              <a:t>dataNascimento</a:t>
            </a:r>
            <a:r>
              <a:rPr lang="pt-BR" sz="1100">
                <a:solidFill>
                  <a:schemeClr val="dk1"/>
                </a:solidFill>
              </a:rPr>
              <a:t>)</a:t>
            </a:r>
            <a:r>
              <a:rPr lang="pt-BR" sz="1100">
                <a:solidFill>
                  <a:srgbClr val="333333"/>
                </a:solidFill>
              </a:rPr>
              <a:t>-&gt;</a:t>
            </a:r>
            <a:r>
              <a:rPr lang="pt-BR" sz="1100">
                <a:solidFill>
                  <a:srgbClr val="0000CC"/>
                </a:solidFill>
              </a:rPr>
              <a:t>y</a:t>
            </a:r>
            <a:r>
              <a:rPr lang="pt-BR" sz="1100">
                <a:solidFill>
                  <a:schemeClr val="dk1"/>
                </a:solidFill>
              </a:rPr>
              <a:t>;</a:t>
            </a:r>
            <a:endParaRPr sz="1100">
              <a:solidFill>
                <a:schemeClr val="dk1"/>
              </a:solidFill>
            </a:endParaRPr>
          </a:p>
          <a:p>
            <a:pPr indent="0" lvl="0" marL="0" rtl="0" algn="l">
              <a:spcBef>
                <a:spcPts val="0"/>
              </a:spcBef>
              <a:spcAft>
                <a:spcPts val="0"/>
              </a:spcAft>
              <a:buNone/>
            </a:pPr>
            <a:r>
              <a:rPr lang="pt-BR" sz="1100">
                <a:solidFill>
                  <a:schemeClr val="dk1"/>
                </a:solidFill>
              </a:rPr>
              <a:t>    }</a:t>
            </a:r>
            <a:endParaRPr sz="1100">
              <a:solidFill>
                <a:schemeClr val="dk1"/>
              </a:solidFill>
            </a:endParaRPr>
          </a:p>
          <a:p>
            <a:pPr indent="0" lvl="0" marL="0" rtl="0" algn="l">
              <a:spcBef>
                <a:spcPts val="0"/>
              </a:spcBef>
              <a:spcAft>
                <a:spcPts val="0"/>
              </a:spcAft>
              <a:buNone/>
            </a:pPr>
            <a:r>
              <a:rPr lang="pt-BR" sz="1100">
                <a:solidFill>
                  <a:schemeClr val="dk1"/>
                </a:solidFill>
              </a:rPr>
              <a:t>}</a:t>
            </a:r>
            <a:endParaRPr sz="1100">
              <a:solidFill>
                <a:schemeClr val="dk1"/>
              </a:solidFill>
            </a:endParaRPr>
          </a:p>
          <a:p>
            <a:pPr indent="0" lvl="0" marL="0" rtl="0" algn="l">
              <a:lnSpc>
                <a:spcPct val="125000"/>
              </a:lnSpc>
              <a:spcBef>
                <a:spcPts val="0"/>
              </a:spcBef>
              <a:spcAft>
                <a:spcPts val="0"/>
              </a:spcAft>
              <a:buNone/>
            </a:pPr>
            <a:r>
              <a:t/>
            </a:r>
            <a:endParaRPr sz="1100">
              <a:solidFill>
                <a:schemeClr val="dk1"/>
              </a:solidFill>
            </a:endParaRPr>
          </a:p>
        </p:txBody>
      </p:sp>
      <p:pic>
        <p:nvPicPr>
          <p:cNvPr id="4451" name="Google Shape;4451;p562"/>
          <p:cNvPicPr preferRelativeResize="0"/>
          <p:nvPr/>
        </p:nvPicPr>
        <p:blipFill>
          <a:blip r:embed="rId3">
            <a:alphaModFix/>
          </a:blip>
          <a:stretch>
            <a:fillRect/>
          </a:stretch>
        </p:blipFill>
        <p:spPr>
          <a:xfrm>
            <a:off x="5679950" y="1544025"/>
            <a:ext cx="3019425" cy="2828925"/>
          </a:xfrm>
          <a:prstGeom prst="rect">
            <a:avLst/>
          </a:prstGeom>
          <a:noFill/>
          <a:ln>
            <a:noFill/>
          </a:ln>
        </p:spPr>
      </p:pic>
    </p:spTree>
  </p:cSld>
  <p:clrMapOvr>
    <a:masterClrMapping/>
  </p:clrMapOvr>
</p:sld>
</file>

<file path=ppt/slides/slide5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5" name="Shape 4455"/>
        <p:cNvGrpSpPr/>
        <p:nvPr/>
      </p:nvGrpSpPr>
      <p:grpSpPr>
        <a:xfrm>
          <a:off x="0" y="0"/>
          <a:ext cx="0" cy="0"/>
          <a:chOff x="0" y="0"/>
          <a:chExt cx="0" cy="0"/>
        </a:xfrm>
      </p:grpSpPr>
      <p:sp>
        <p:nvSpPr>
          <p:cNvPr id="4456" name="Google Shape;4456;p56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Chain of Responsability (exemplo - parte 2)</a:t>
            </a:r>
            <a:endParaRPr/>
          </a:p>
        </p:txBody>
      </p:sp>
      <p:sp>
        <p:nvSpPr>
          <p:cNvPr id="4457" name="Google Shape;4457;p563"/>
          <p:cNvSpPr txBox="1"/>
          <p:nvPr/>
        </p:nvSpPr>
        <p:spPr>
          <a:xfrm>
            <a:off x="443750" y="1280850"/>
            <a:ext cx="5627700" cy="35541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pt-BR" sz="900">
                <a:solidFill>
                  <a:srgbClr val="008800"/>
                </a:solidFill>
              </a:rPr>
              <a:t>class</a:t>
            </a:r>
            <a:r>
              <a:rPr lang="pt-BR" sz="900">
                <a:solidFill>
                  <a:schemeClr val="dk1"/>
                </a:solidFill>
              </a:rPr>
              <a:t> </a:t>
            </a:r>
            <a:r>
              <a:rPr b="1" lang="pt-BR" sz="900">
                <a:solidFill>
                  <a:srgbClr val="BB0066"/>
                </a:solidFill>
              </a:rPr>
              <a:t>Cliente</a:t>
            </a:r>
            <a:r>
              <a:rPr lang="pt-BR" sz="900">
                <a:solidFill>
                  <a:schemeClr val="dk1"/>
                </a:solidFill>
              </a:rPr>
              <a:t> </a:t>
            </a:r>
            <a:r>
              <a:rPr b="1" lang="pt-BR" sz="900">
                <a:solidFill>
                  <a:srgbClr val="008800"/>
                </a:solidFill>
              </a:rPr>
              <a:t>extends</a:t>
            </a:r>
            <a:r>
              <a:rPr lang="pt-BR" sz="900">
                <a:solidFill>
                  <a:schemeClr val="dk1"/>
                </a:solidFill>
              </a:rPr>
              <a:t> Pessoa {</a:t>
            </a:r>
            <a:endParaRPr sz="900">
              <a:solidFill>
                <a:schemeClr val="dk1"/>
              </a:solidFill>
            </a:endParaRPr>
          </a:p>
          <a:p>
            <a:pPr indent="0" lvl="0" marL="0" rtl="0" algn="l">
              <a:spcBef>
                <a:spcPts val="0"/>
              </a:spcBef>
              <a:spcAft>
                <a:spcPts val="0"/>
              </a:spcAft>
              <a:buNone/>
            </a:pPr>
            <a:r>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private</a:t>
            </a:r>
            <a:r>
              <a:rPr lang="pt-BR" sz="900">
                <a:solidFill>
                  <a:schemeClr val="dk1"/>
                </a:solidFill>
              </a:rPr>
              <a:t> </a:t>
            </a:r>
            <a:r>
              <a:rPr lang="pt-BR" sz="900">
                <a:solidFill>
                  <a:srgbClr val="333333"/>
                </a:solidFill>
              </a:rPr>
              <a:t>?</a:t>
            </a:r>
            <a:r>
              <a:rPr lang="pt-BR" sz="900">
                <a:solidFill>
                  <a:schemeClr val="dk1"/>
                </a:solidFill>
              </a:rPr>
              <a:t>Pessoa </a:t>
            </a:r>
            <a:r>
              <a:rPr lang="pt-BR" sz="900">
                <a:solidFill>
                  <a:srgbClr val="996633"/>
                </a:solidFill>
              </a:rPr>
              <a:t>$dependente</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private</a:t>
            </a:r>
            <a:r>
              <a:rPr lang="pt-BR" sz="900">
                <a:solidFill>
                  <a:schemeClr val="dk1"/>
                </a:solidFill>
              </a:rPr>
              <a:t> string </a:t>
            </a:r>
            <a:r>
              <a:rPr lang="pt-BR" sz="900">
                <a:solidFill>
                  <a:srgbClr val="996633"/>
                </a:solidFill>
              </a:rPr>
              <a:t>$matricula</a:t>
            </a:r>
            <a:r>
              <a:rPr lang="pt-BR" sz="900">
                <a:solidFill>
                  <a:schemeClr val="dk1"/>
                </a:solidFill>
              </a:rPr>
              <a:t>;</a:t>
            </a:r>
            <a:endParaRPr sz="900">
              <a:solidFill>
                <a:schemeClr val="dk1"/>
              </a:solidFill>
            </a:endParaRPr>
          </a:p>
          <a:p>
            <a:pPr indent="0" lvl="0" marL="0" rtl="0" algn="l">
              <a:spcBef>
                <a:spcPts val="0"/>
              </a:spcBef>
              <a:spcAft>
                <a:spcPts val="0"/>
              </a:spcAft>
              <a:buNone/>
            </a:pPr>
            <a:r>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public</a:t>
            </a:r>
            <a:r>
              <a:rPr lang="pt-BR" sz="900">
                <a:solidFill>
                  <a:schemeClr val="dk1"/>
                </a:solidFill>
              </a:rPr>
              <a:t> </a:t>
            </a:r>
            <a:r>
              <a:rPr b="1" lang="pt-BR" sz="900">
                <a:solidFill>
                  <a:srgbClr val="008800"/>
                </a:solidFill>
              </a:rPr>
              <a:t>function</a:t>
            </a:r>
            <a:r>
              <a:rPr lang="pt-BR" sz="900">
                <a:solidFill>
                  <a:schemeClr val="dk1"/>
                </a:solidFill>
              </a:rPr>
              <a:t> </a:t>
            </a:r>
            <a:r>
              <a:rPr b="1" lang="pt-BR" sz="900">
                <a:solidFill>
                  <a:srgbClr val="0066BB"/>
                </a:solidFill>
              </a:rPr>
              <a:t>__construct</a:t>
            </a:r>
            <a:r>
              <a:rPr lang="pt-BR" sz="900">
                <a:solidFill>
                  <a:schemeClr val="dk1"/>
                </a:solidFill>
              </a:rPr>
              <a:t>(string </a:t>
            </a:r>
            <a:r>
              <a:rPr lang="pt-BR" sz="900">
                <a:solidFill>
                  <a:srgbClr val="996633"/>
                </a:solidFill>
              </a:rPr>
              <a:t>$nome</a:t>
            </a:r>
            <a:r>
              <a:rPr lang="pt-BR" sz="900">
                <a:solidFill>
                  <a:schemeClr val="dk1"/>
                </a:solidFill>
              </a:rPr>
              <a:t>, \DateTimeInterface </a:t>
            </a:r>
            <a:r>
              <a:rPr lang="pt-BR" sz="900">
                <a:solidFill>
                  <a:srgbClr val="996633"/>
                </a:solidFill>
              </a:rPr>
              <a:t>$dataNascimento</a:t>
            </a:r>
            <a:r>
              <a:rPr lang="pt-BR" sz="900">
                <a:solidFill>
                  <a:schemeClr val="dk1"/>
                </a:solidFill>
              </a:rPr>
              <a:t>, string </a:t>
            </a:r>
            <a:r>
              <a:rPr lang="pt-BR" sz="900">
                <a:solidFill>
                  <a:srgbClr val="996633"/>
                </a:solidFill>
              </a:rPr>
              <a:t>$matricula</a:t>
            </a:r>
            <a:r>
              <a:rPr lang="pt-BR" sz="900">
                <a:solidFill>
                  <a:schemeClr val="dk1"/>
                </a:solidFill>
              </a:rPr>
              <a:t>, Pessoa </a:t>
            </a:r>
            <a:r>
              <a:rPr lang="pt-BR" sz="900">
                <a:solidFill>
                  <a:srgbClr val="996633"/>
                </a:solidFill>
              </a:rPr>
              <a:t>$dependente</a:t>
            </a:r>
            <a:r>
              <a:rPr lang="pt-BR" sz="900">
                <a:solidFill>
                  <a:schemeClr val="dk1"/>
                </a:solidFill>
              </a:rPr>
              <a:t> </a:t>
            </a:r>
            <a:r>
              <a:rPr lang="pt-BR" sz="900">
                <a:solidFill>
                  <a:srgbClr val="333333"/>
                </a:solidFill>
              </a:rPr>
              <a:t>=</a:t>
            </a:r>
            <a:r>
              <a:rPr lang="pt-BR" sz="900">
                <a:solidFill>
                  <a:schemeClr val="dk1"/>
                </a:solidFill>
              </a:rPr>
              <a:t> </a:t>
            </a:r>
            <a:r>
              <a:rPr b="1" lang="pt-BR" sz="900">
                <a:solidFill>
                  <a:srgbClr val="008800"/>
                </a:solidFill>
              </a:rPr>
              <a:t>null</a:t>
            </a: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parent</a:t>
            </a:r>
            <a:r>
              <a:rPr lang="pt-BR" sz="900">
                <a:solidFill>
                  <a:srgbClr val="333333"/>
                </a:solidFill>
              </a:rPr>
              <a:t>::</a:t>
            </a:r>
            <a:r>
              <a:rPr lang="pt-BR" sz="900">
                <a:solidFill>
                  <a:srgbClr val="0000CC"/>
                </a:solidFill>
              </a:rPr>
              <a:t>__construct</a:t>
            </a:r>
            <a:r>
              <a:rPr lang="pt-BR" sz="900">
                <a:solidFill>
                  <a:schemeClr val="dk1"/>
                </a:solidFill>
              </a:rPr>
              <a:t>(</a:t>
            </a:r>
            <a:r>
              <a:rPr lang="pt-BR" sz="900">
                <a:solidFill>
                  <a:srgbClr val="996633"/>
                </a:solidFill>
              </a:rPr>
              <a:t>$nome</a:t>
            </a:r>
            <a:r>
              <a:rPr lang="pt-BR" sz="900">
                <a:solidFill>
                  <a:schemeClr val="dk1"/>
                </a:solidFill>
              </a:rPr>
              <a:t>, </a:t>
            </a:r>
            <a:r>
              <a:rPr lang="pt-BR" sz="900">
                <a:solidFill>
                  <a:srgbClr val="996633"/>
                </a:solidFill>
              </a:rPr>
              <a:t>$dataNascimento</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r>
              <a:rPr lang="pt-BR" sz="900">
                <a:solidFill>
                  <a:srgbClr val="996633"/>
                </a:solidFill>
              </a:rPr>
              <a:t>$this</a:t>
            </a:r>
            <a:r>
              <a:rPr lang="pt-BR" sz="900">
                <a:solidFill>
                  <a:srgbClr val="333333"/>
                </a:solidFill>
              </a:rPr>
              <a:t>-&gt;</a:t>
            </a:r>
            <a:r>
              <a:rPr lang="pt-BR" sz="900">
                <a:solidFill>
                  <a:srgbClr val="0000CC"/>
                </a:solidFill>
              </a:rPr>
              <a:t>matricula</a:t>
            </a:r>
            <a:r>
              <a:rPr lang="pt-BR" sz="900">
                <a:solidFill>
                  <a:schemeClr val="dk1"/>
                </a:solidFill>
              </a:rPr>
              <a:t> </a:t>
            </a:r>
            <a:r>
              <a:rPr lang="pt-BR" sz="900">
                <a:solidFill>
                  <a:srgbClr val="333333"/>
                </a:solidFill>
              </a:rPr>
              <a:t>=</a:t>
            </a:r>
            <a:r>
              <a:rPr lang="pt-BR" sz="900">
                <a:solidFill>
                  <a:schemeClr val="dk1"/>
                </a:solidFill>
              </a:rPr>
              <a:t> </a:t>
            </a:r>
            <a:r>
              <a:rPr lang="pt-BR" sz="900">
                <a:solidFill>
                  <a:srgbClr val="996633"/>
                </a:solidFill>
              </a:rPr>
              <a:t>$matricula</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r>
              <a:rPr lang="pt-BR" sz="900">
                <a:solidFill>
                  <a:srgbClr val="996633"/>
                </a:solidFill>
              </a:rPr>
              <a:t>$this</a:t>
            </a:r>
            <a:r>
              <a:rPr lang="pt-BR" sz="900">
                <a:solidFill>
                  <a:srgbClr val="333333"/>
                </a:solidFill>
              </a:rPr>
              <a:t>-&gt;</a:t>
            </a:r>
            <a:r>
              <a:rPr lang="pt-BR" sz="900">
                <a:solidFill>
                  <a:srgbClr val="0000CC"/>
                </a:solidFill>
              </a:rPr>
              <a:t>dependente</a:t>
            </a:r>
            <a:r>
              <a:rPr lang="pt-BR" sz="900">
                <a:solidFill>
                  <a:schemeClr val="dk1"/>
                </a:solidFill>
              </a:rPr>
              <a:t> </a:t>
            </a:r>
            <a:r>
              <a:rPr lang="pt-BR" sz="900">
                <a:solidFill>
                  <a:srgbClr val="333333"/>
                </a:solidFill>
              </a:rPr>
              <a:t>=</a:t>
            </a:r>
            <a:r>
              <a:rPr lang="pt-BR" sz="900">
                <a:solidFill>
                  <a:schemeClr val="dk1"/>
                </a:solidFill>
              </a:rPr>
              <a:t> </a:t>
            </a:r>
            <a:r>
              <a:rPr lang="pt-BR" sz="900">
                <a:solidFill>
                  <a:srgbClr val="996633"/>
                </a:solidFill>
              </a:rPr>
              <a:t>$dependente</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endParaRPr sz="900">
              <a:solidFill>
                <a:schemeClr val="dk1"/>
              </a:solidFill>
            </a:endParaRPr>
          </a:p>
          <a:p>
            <a:pPr indent="0" lvl="0" marL="0" rtl="0" algn="l">
              <a:spcBef>
                <a:spcPts val="0"/>
              </a:spcBef>
              <a:spcAft>
                <a:spcPts val="0"/>
              </a:spcAft>
              <a:buNone/>
            </a:pPr>
            <a:r>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public</a:t>
            </a:r>
            <a:r>
              <a:rPr lang="pt-BR" sz="900">
                <a:solidFill>
                  <a:schemeClr val="dk1"/>
                </a:solidFill>
              </a:rPr>
              <a:t> </a:t>
            </a:r>
            <a:r>
              <a:rPr b="1" lang="pt-BR" sz="900">
                <a:solidFill>
                  <a:srgbClr val="008800"/>
                </a:solidFill>
              </a:rPr>
              <a:t>function</a:t>
            </a:r>
            <a:r>
              <a:rPr lang="pt-BR" sz="900">
                <a:solidFill>
                  <a:schemeClr val="dk1"/>
                </a:solidFill>
              </a:rPr>
              <a:t> </a:t>
            </a:r>
            <a:r>
              <a:rPr b="1" lang="pt-BR" sz="900">
                <a:solidFill>
                  <a:srgbClr val="0066BB"/>
                </a:solidFill>
              </a:rPr>
              <a:t>setDependente</a:t>
            </a:r>
            <a:r>
              <a:rPr lang="pt-BR" sz="900">
                <a:solidFill>
                  <a:schemeClr val="dk1"/>
                </a:solidFill>
              </a:rPr>
              <a:t>(Pessoa </a:t>
            </a:r>
            <a:r>
              <a:rPr lang="pt-BR" sz="900">
                <a:solidFill>
                  <a:srgbClr val="996633"/>
                </a:solidFill>
              </a:rPr>
              <a:t>$dependente</a:t>
            </a:r>
            <a:r>
              <a:rPr lang="pt-BR" sz="900">
                <a:solidFill>
                  <a:schemeClr val="dk1"/>
                </a:solidFill>
              </a:rPr>
              <a:t>)</a:t>
            </a:r>
            <a:r>
              <a:rPr lang="pt-BR" sz="900">
                <a:solidFill>
                  <a:srgbClr val="333333"/>
                </a:solidFill>
              </a:rPr>
              <a:t>:</a:t>
            </a:r>
            <a:r>
              <a:rPr lang="pt-BR" sz="900">
                <a:solidFill>
                  <a:schemeClr val="dk1"/>
                </a:solidFill>
              </a:rPr>
              <a:t> void {</a:t>
            </a:r>
            <a:endParaRPr sz="900">
              <a:solidFill>
                <a:schemeClr val="dk1"/>
              </a:solidFill>
            </a:endParaRPr>
          </a:p>
          <a:p>
            <a:pPr indent="0" lvl="0" marL="0" rtl="0" algn="l">
              <a:spcBef>
                <a:spcPts val="0"/>
              </a:spcBef>
              <a:spcAft>
                <a:spcPts val="0"/>
              </a:spcAft>
              <a:buNone/>
            </a:pPr>
            <a:r>
              <a:rPr lang="pt-BR" sz="900">
                <a:solidFill>
                  <a:schemeClr val="dk1"/>
                </a:solidFill>
              </a:rPr>
              <a:t>        </a:t>
            </a:r>
            <a:r>
              <a:rPr lang="pt-BR" sz="900">
                <a:solidFill>
                  <a:srgbClr val="996633"/>
                </a:solidFill>
              </a:rPr>
              <a:t>$this</a:t>
            </a:r>
            <a:r>
              <a:rPr lang="pt-BR" sz="900">
                <a:solidFill>
                  <a:srgbClr val="333333"/>
                </a:solidFill>
              </a:rPr>
              <a:t>-&gt;</a:t>
            </a:r>
            <a:r>
              <a:rPr lang="pt-BR" sz="900">
                <a:solidFill>
                  <a:srgbClr val="0000CC"/>
                </a:solidFill>
              </a:rPr>
              <a:t>dependente</a:t>
            </a:r>
            <a:r>
              <a:rPr lang="pt-BR" sz="900">
                <a:solidFill>
                  <a:schemeClr val="dk1"/>
                </a:solidFill>
              </a:rPr>
              <a:t> </a:t>
            </a:r>
            <a:r>
              <a:rPr lang="pt-BR" sz="900">
                <a:solidFill>
                  <a:srgbClr val="333333"/>
                </a:solidFill>
              </a:rPr>
              <a:t>=</a:t>
            </a:r>
            <a:r>
              <a:rPr lang="pt-BR" sz="900">
                <a:solidFill>
                  <a:schemeClr val="dk1"/>
                </a:solidFill>
              </a:rPr>
              <a:t> </a:t>
            </a:r>
            <a:r>
              <a:rPr lang="pt-BR" sz="900">
                <a:solidFill>
                  <a:srgbClr val="996633"/>
                </a:solidFill>
              </a:rPr>
              <a:t>$dependente</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endParaRPr sz="900">
              <a:solidFill>
                <a:schemeClr val="dk1"/>
              </a:solidFill>
            </a:endParaRPr>
          </a:p>
          <a:p>
            <a:pPr indent="0" lvl="0" marL="0" rtl="0" algn="l">
              <a:spcBef>
                <a:spcPts val="0"/>
              </a:spcBef>
              <a:spcAft>
                <a:spcPts val="0"/>
              </a:spcAft>
              <a:buNone/>
            </a:pPr>
            <a:r>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public</a:t>
            </a:r>
            <a:r>
              <a:rPr lang="pt-BR" sz="900">
                <a:solidFill>
                  <a:schemeClr val="dk1"/>
                </a:solidFill>
              </a:rPr>
              <a:t> </a:t>
            </a:r>
            <a:r>
              <a:rPr b="1" lang="pt-BR" sz="900">
                <a:solidFill>
                  <a:srgbClr val="008800"/>
                </a:solidFill>
              </a:rPr>
              <a:t>function</a:t>
            </a:r>
            <a:r>
              <a:rPr lang="pt-BR" sz="900">
                <a:solidFill>
                  <a:schemeClr val="dk1"/>
                </a:solidFill>
              </a:rPr>
              <a:t> </a:t>
            </a:r>
            <a:r>
              <a:rPr b="1" lang="pt-BR" sz="900">
                <a:solidFill>
                  <a:srgbClr val="0066BB"/>
                </a:solidFill>
              </a:rPr>
              <a:t>getDependente</a:t>
            </a:r>
            <a:r>
              <a:rPr lang="pt-BR" sz="900">
                <a:solidFill>
                  <a:schemeClr val="dk1"/>
                </a:solidFill>
              </a:rPr>
              <a:t>()</a:t>
            </a:r>
            <a:r>
              <a:rPr lang="pt-BR" sz="900">
                <a:solidFill>
                  <a:srgbClr val="333333"/>
                </a:solidFill>
              </a:rPr>
              <a:t>:</a:t>
            </a:r>
            <a:r>
              <a:rPr lang="pt-BR" sz="900">
                <a:solidFill>
                  <a:schemeClr val="dk1"/>
                </a:solidFill>
              </a:rPr>
              <a:t> </a:t>
            </a:r>
            <a:r>
              <a:rPr lang="pt-BR" sz="900">
                <a:solidFill>
                  <a:srgbClr val="333333"/>
                </a:solidFill>
              </a:rPr>
              <a:t>?</a:t>
            </a:r>
            <a:r>
              <a:rPr lang="pt-BR" sz="900">
                <a:solidFill>
                  <a:schemeClr val="dk1"/>
                </a:solidFill>
              </a:rPr>
              <a:t>Pessoa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return</a:t>
            </a:r>
            <a:r>
              <a:rPr lang="pt-BR" sz="900">
                <a:solidFill>
                  <a:schemeClr val="dk1"/>
                </a:solidFill>
              </a:rPr>
              <a:t> </a:t>
            </a:r>
            <a:r>
              <a:rPr lang="pt-BR" sz="900">
                <a:solidFill>
                  <a:srgbClr val="996633"/>
                </a:solidFill>
              </a:rPr>
              <a:t>$this</a:t>
            </a:r>
            <a:r>
              <a:rPr lang="pt-BR" sz="900">
                <a:solidFill>
                  <a:srgbClr val="333333"/>
                </a:solidFill>
              </a:rPr>
              <a:t>-&gt;</a:t>
            </a:r>
            <a:r>
              <a:rPr lang="pt-BR" sz="900">
                <a:solidFill>
                  <a:srgbClr val="0000CC"/>
                </a:solidFill>
              </a:rPr>
              <a:t>dependente</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endParaRPr sz="900">
              <a:solidFill>
                <a:schemeClr val="dk1"/>
              </a:solidFill>
            </a:endParaRPr>
          </a:p>
          <a:p>
            <a:pPr indent="0" lvl="0" marL="0" rtl="0" algn="l">
              <a:spcBef>
                <a:spcPts val="0"/>
              </a:spcBef>
              <a:spcAft>
                <a:spcPts val="0"/>
              </a:spcAft>
              <a:buNone/>
            </a:pPr>
            <a:r>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public</a:t>
            </a:r>
            <a:r>
              <a:rPr lang="pt-BR" sz="900">
                <a:solidFill>
                  <a:schemeClr val="dk1"/>
                </a:solidFill>
              </a:rPr>
              <a:t> </a:t>
            </a:r>
            <a:r>
              <a:rPr b="1" lang="pt-BR" sz="900">
                <a:solidFill>
                  <a:srgbClr val="008800"/>
                </a:solidFill>
              </a:rPr>
              <a:t>function</a:t>
            </a:r>
            <a:r>
              <a:rPr lang="pt-BR" sz="900">
                <a:solidFill>
                  <a:schemeClr val="dk1"/>
                </a:solidFill>
              </a:rPr>
              <a:t> </a:t>
            </a:r>
            <a:r>
              <a:rPr b="1" lang="pt-BR" sz="900">
                <a:solidFill>
                  <a:srgbClr val="0066BB"/>
                </a:solidFill>
              </a:rPr>
              <a:t>getMatricula</a:t>
            </a:r>
            <a:r>
              <a:rPr lang="pt-BR" sz="900">
                <a:solidFill>
                  <a:schemeClr val="dk1"/>
                </a:solidFill>
              </a:rPr>
              <a:t>()</a:t>
            </a:r>
            <a:r>
              <a:rPr lang="pt-BR" sz="900">
                <a:solidFill>
                  <a:srgbClr val="333333"/>
                </a:solidFill>
              </a:rPr>
              <a:t>:</a:t>
            </a:r>
            <a:r>
              <a:rPr lang="pt-BR" sz="900">
                <a:solidFill>
                  <a:schemeClr val="dk1"/>
                </a:solidFill>
              </a:rPr>
              <a:t> string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return</a:t>
            </a:r>
            <a:r>
              <a:rPr lang="pt-BR" sz="900">
                <a:solidFill>
                  <a:schemeClr val="dk1"/>
                </a:solidFill>
              </a:rPr>
              <a:t> </a:t>
            </a:r>
            <a:r>
              <a:rPr lang="pt-BR" sz="900">
                <a:solidFill>
                  <a:srgbClr val="996633"/>
                </a:solidFill>
              </a:rPr>
              <a:t>$this</a:t>
            </a:r>
            <a:r>
              <a:rPr lang="pt-BR" sz="900">
                <a:solidFill>
                  <a:srgbClr val="333333"/>
                </a:solidFill>
              </a:rPr>
              <a:t>-&gt;</a:t>
            </a:r>
            <a:r>
              <a:rPr lang="pt-BR" sz="900">
                <a:solidFill>
                  <a:srgbClr val="0000CC"/>
                </a:solidFill>
              </a:rPr>
              <a:t>matricula</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endParaRPr sz="900">
              <a:solidFill>
                <a:schemeClr val="dk1"/>
              </a:solidFill>
            </a:endParaRPr>
          </a:p>
          <a:p>
            <a:pPr indent="0" lvl="0" marL="0" rtl="0" algn="l">
              <a:spcBef>
                <a:spcPts val="0"/>
              </a:spcBef>
              <a:spcAft>
                <a:spcPts val="0"/>
              </a:spcAft>
              <a:buNone/>
            </a:pPr>
            <a:r>
              <a:t/>
            </a:r>
            <a:endParaRPr sz="900">
              <a:solidFill>
                <a:schemeClr val="dk1"/>
              </a:solidFill>
            </a:endParaRPr>
          </a:p>
          <a:p>
            <a:pPr indent="0" lvl="0" marL="0" rtl="0" algn="l">
              <a:spcBef>
                <a:spcPts val="0"/>
              </a:spcBef>
              <a:spcAft>
                <a:spcPts val="0"/>
              </a:spcAft>
              <a:buNone/>
            </a:pPr>
            <a:r>
              <a:rPr lang="pt-BR" sz="900">
                <a:solidFill>
                  <a:schemeClr val="dk1"/>
                </a:solidFill>
              </a:rPr>
              <a:t>}</a:t>
            </a:r>
            <a:endParaRPr sz="900">
              <a:solidFill>
                <a:schemeClr val="dk1"/>
              </a:solidFill>
            </a:endParaRPr>
          </a:p>
          <a:p>
            <a:pPr indent="0" lvl="0" marL="0" rtl="0" algn="l">
              <a:lnSpc>
                <a:spcPct val="125000"/>
              </a:lnSpc>
              <a:spcBef>
                <a:spcPts val="0"/>
              </a:spcBef>
              <a:spcAft>
                <a:spcPts val="0"/>
              </a:spcAft>
              <a:buNone/>
            </a:pPr>
            <a:r>
              <a:t/>
            </a:r>
            <a:endParaRPr sz="900">
              <a:solidFill>
                <a:schemeClr val="dk1"/>
              </a:solidFill>
            </a:endParaRPr>
          </a:p>
        </p:txBody>
      </p:sp>
      <p:pic>
        <p:nvPicPr>
          <p:cNvPr id="4458" name="Google Shape;4458;p563"/>
          <p:cNvPicPr preferRelativeResize="0"/>
          <p:nvPr/>
        </p:nvPicPr>
        <p:blipFill>
          <a:blip r:embed="rId3">
            <a:alphaModFix/>
          </a:blip>
          <a:stretch>
            <a:fillRect/>
          </a:stretch>
        </p:blipFill>
        <p:spPr>
          <a:xfrm>
            <a:off x="6124575" y="1584425"/>
            <a:ext cx="2898875" cy="2715975"/>
          </a:xfrm>
          <a:prstGeom prst="rect">
            <a:avLst/>
          </a:prstGeom>
          <a:noFill/>
          <a:ln>
            <a:noFill/>
          </a:ln>
        </p:spPr>
      </p:pic>
    </p:spTree>
  </p:cSld>
  <p:clrMapOvr>
    <a:masterClrMapping/>
  </p:clrMapOvr>
</p:sld>
</file>

<file path=ppt/slides/slide5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2" name="Shape 4462"/>
        <p:cNvGrpSpPr/>
        <p:nvPr/>
      </p:nvGrpSpPr>
      <p:grpSpPr>
        <a:xfrm>
          <a:off x="0" y="0"/>
          <a:ext cx="0" cy="0"/>
          <a:chOff x="0" y="0"/>
          <a:chExt cx="0" cy="0"/>
        </a:xfrm>
      </p:grpSpPr>
      <p:sp>
        <p:nvSpPr>
          <p:cNvPr id="4463" name="Google Shape;4463;p56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Chain of Responsability (exemplo - parte 3)</a:t>
            </a:r>
            <a:endParaRPr/>
          </a:p>
        </p:txBody>
      </p:sp>
      <p:sp>
        <p:nvSpPr>
          <p:cNvPr id="4464" name="Google Shape;4464;p564"/>
          <p:cNvSpPr txBox="1"/>
          <p:nvPr/>
        </p:nvSpPr>
        <p:spPr>
          <a:xfrm>
            <a:off x="433700" y="1361500"/>
            <a:ext cx="4346700" cy="32010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pt-BR" sz="1000">
                <a:solidFill>
                  <a:srgbClr val="008800"/>
                </a:solidFill>
              </a:rPr>
              <a:t>class</a:t>
            </a:r>
            <a:r>
              <a:rPr lang="pt-BR" sz="1000">
                <a:solidFill>
                  <a:schemeClr val="dk1"/>
                </a:solidFill>
              </a:rPr>
              <a:t> </a:t>
            </a:r>
            <a:r>
              <a:rPr b="1" lang="pt-BR" sz="1000">
                <a:solidFill>
                  <a:srgbClr val="BB0066"/>
                </a:solidFill>
              </a:rPr>
              <a:t>Requisicao</a:t>
            </a:r>
            <a:r>
              <a:rPr lang="pt-BR" sz="1000">
                <a:solidFill>
                  <a:schemeClr val="dk1"/>
                </a:solidFill>
              </a:rPr>
              <a:t> {</a:t>
            </a:r>
            <a:endParaRPr sz="1000">
              <a:solidFill>
                <a:schemeClr val="dk1"/>
              </a:solidFill>
            </a:endParaRPr>
          </a:p>
          <a:p>
            <a:pPr indent="0" lvl="0" marL="0" rtl="0" algn="l">
              <a:spcBef>
                <a:spcPts val="0"/>
              </a:spcBef>
              <a:spcAft>
                <a:spcPts val="0"/>
              </a:spcAft>
              <a:buNone/>
            </a:pPr>
            <a:r>
              <a:t/>
            </a:r>
            <a:endParaRPr sz="1000">
              <a:solidFill>
                <a:schemeClr val="dk1"/>
              </a:solidFill>
            </a:endParaRPr>
          </a:p>
          <a:p>
            <a:pPr indent="0" lvl="0" marL="0" rtl="0" algn="l">
              <a:spcBef>
                <a:spcPts val="0"/>
              </a:spcBef>
              <a:spcAft>
                <a:spcPts val="0"/>
              </a:spcAft>
              <a:buNone/>
            </a:pPr>
            <a:r>
              <a:rPr lang="pt-BR" sz="1000">
                <a:solidFill>
                  <a:schemeClr val="dk1"/>
                </a:solidFill>
              </a:rPr>
              <a:t>    </a:t>
            </a:r>
            <a:r>
              <a:rPr b="1" lang="pt-BR" sz="1000">
                <a:solidFill>
                  <a:srgbClr val="008800"/>
                </a:solidFill>
              </a:rPr>
              <a:t>private</a:t>
            </a:r>
            <a:r>
              <a:rPr lang="pt-BR" sz="1000">
                <a:solidFill>
                  <a:schemeClr val="dk1"/>
                </a:solidFill>
              </a:rPr>
              <a:t> Pessoa </a:t>
            </a:r>
            <a:r>
              <a:rPr lang="pt-BR" sz="1000">
                <a:solidFill>
                  <a:srgbClr val="996633"/>
                </a:solidFill>
              </a:rPr>
              <a:t>$requisitor</a:t>
            </a:r>
            <a:r>
              <a:rPr lang="pt-BR" sz="1000">
                <a:solidFill>
                  <a:schemeClr val="dk1"/>
                </a:solidFill>
              </a:rPr>
              <a:t>;</a:t>
            </a:r>
            <a:endParaRPr sz="1000">
              <a:solidFill>
                <a:schemeClr val="dk1"/>
              </a:solidFill>
            </a:endParaRPr>
          </a:p>
          <a:p>
            <a:pPr indent="0" lvl="0" marL="0" rtl="0" algn="l">
              <a:spcBef>
                <a:spcPts val="0"/>
              </a:spcBef>
              <a:spcAft>
                <a:spcPts val="0"/>
              </a:spcAft>
              <a:buNone/>
            </a:pPr>
            <a:r>
              <a:rPr lang="pt-BR" sz="1000">
                <a:solidFill>
                  <a:schemeClr val="dk1"/>
                </a:solidFill>
              </a:rPr>
              <a:t>    </a:t>
            </a:r>
            <a:r>
              <a:rPr b="1" lang="pt-BR" sz="1000">
                <a:solidFill>
                  <a:srgbClr val="008800"/>
                </a:solidFill>
              </a:rPr>
              <a:t>private</a:t>
            </a:r>
            <a:r>
              <a:rPr lang="pt-BR" sz="1000">
                <a:solidFill>
                  <a:schemeClr val="dk1"/>
                </a:solidFill>
              </a:rPr>
              <a:t> string </a:t>
            </a:r>
            <a:r>
              <a:rPr lang="pt-BR" sz="1000">
                <a:solidFill>
                  <a:srgbClr val="996633"/>
                </a:solidFill>
              </a:rPr>
              <a:t>$tipo</a:t>
            </a:r>
            <a:r>
              <a:rPr lang="pt-BR" sz="1000">
                <a:solidFill>
                  <a:schemeClr val="dk1"/>
                </a:solidFill>
              </a:rPr>
              <a:t>;</a:t>
            </a:r>
            <a:endParaRPr sz="1000">
              <a:solidFill>
                <a:schemeClr val="dk1"/>
              </a:solidFill>
            </a:endParaRPr>
          </a:p>
          <a:p>
            <a:pPr indent="0" lvl="0" marL="0" rtl="0" algn="l">
              <a:spcBef>
                <a:spcPts val="0"/>
              </a:spcBef>
              <a:spcAft>
                <a:spcPts val="0"/>
              </a:spcAft>
              <a:buNone/>
            </a:pPr>
            <a:r>
              <a:t/>
            </a:r>
            <a:endParaRPr sz="1000">
              <a:solidFill>
                <a:schemeClr val="dk1"/>
              </a:solidFill>
            </a:endParaRPr>
          </a:p>
          <a:p>
            <a:pPr indent="0" lvl="0" marL="0" rtl="0" algn="l">
              <a:spcBef>
                <a:spcPts val="0"/>
              </a:spcBef>
              <a:spcAft>
                <a:spcPts val="0"/>
              </a:spcAft>
              <a:buNone/>
            </a:pPr>
            <a:r>
              <a:rPr lang="pt-BR" sz="1000">
                <a:solidFill>
                  <a:schemeClr val="dk1"/>
                </a:solidFill>
              </a:rPr>
              <a:t>    </a:t>
            </a:r>
            <a:r>
              <a:rPr b="1" lang="pt-BR" sz="1000">
                <a:solidFill>
                  <a:srgbClr val="008800"/>
                </a:solidFill>
              </a:rPr>
              <a:t>public</a:t>
            </a:r>
            <a:r>
              <a:rPr lang="pt-BR" sz="1000">
                <a:solidFill>
                  <a:schemeClr val="dk1"/>
                </a:solidFill>
              </a:rPr>
              <a:t> </a:t>
            </a:r>
            <a:r>
              <a:rPr b="1" lang="pt-BR" sz="1000">
                <a:solidFill>
                  <a:srgbClr val="008800"/>
                </a:solidFill>
              </a:rPr>
              <a:t>function</a:t>
            </a:r>
            <a:r>
              <a:rPr lang="pt-BR" sz="1000">
                <a:solidFill>
                  <a:schemeClr val="dk1"/>
                </a:solidFill>
              </a:rPr>
              <a:t> </a:t>
            </a:r>
            <a:r>
              <a:rPr b="1" lang="pt-BR" sz="1000">
                <a:solidFill>
                  <a:srgbClr val="0066BB"/>
                </a:solidFill>
              </a:rPr>
              <a:t>__construct</a:t>
            </a:r>
            <a:r>
              <a:rPr lang="pt-BR" sz="1000">
                <a:solidFill>
                  <a:schemeClr val="dk1"/>
                </a:solidFill>
              </a:rPr>
              <a:t>(Pessoa </a:t>
            </a:r>
            <a:r>
              <a:rPr lang="pt-BR" sz="1000">
                <a:solidFill>
                  <a:srgbClr val="996633"/>
                </a:solidFill>
              </a:rPr>
              <a:t>$requisitor</a:t>
            </a:r>
            <a:r>
              <a:rPr lang="pt-BR" sz="1000">
                <a:solidFill>
                  <a:schemeClr val="dk1"/>
                </a:solidFill>
              </a:rPr>
              <a:t>, string </a:t>
            </a:r>
            <a:r>
              <a:rPr lang="pt-BR" sz="1000">
                <a:solidFill>
                  <a:srgbClr val="996633"/>
                </a:solidFill>
              </a:rPr>
              <a:t>$tipo</a:t>
            </a:r>
            <a:r>
              <a:rPr lang="pt-BR" sz="1000">
                <a:solidFill>
                  <a:schemeClr val="dk1"/>
                </a:solidFill>
              </a:rPr>
              <a:t>) {</a:t>
            </a:r>
            <a:endParaRPr sz="1000">
              <a:solidFill>
                <a:schemeClr val="dk1"/>
              </a:solidFill>
            </a:endParaRPr>
          </a:p>
          <a:p>
            <a:pPr indent="0" lvl="0" marL="0" rtl="0" algn="l">
              <a:spcBef>
                <a:spcPts val="0"/>
              </a:spcBef>
              <a:spcAft>
                <a:spcPts val="0"/>
              </a:spcAft>
              <a:buNone/>
            </a:pPr>
            <a:r>
              <a:rPr lang="pt-BR" sz="1000">
                <a:solidFill>
                  <a:schemeClr val="dk1"/>
                </a:solidFill>
              </a:rPr>
              <a:t>        </a:t>
            </a:r>
            <a:r>
              <a:rPr lang="pt-BR" sz="1000">
                <a:solidFill>
                  <a:srgbClr val="996633"/>
                </a:solidFill>
              </a:rPr>
              <a:t>$this</a:t>
            </a:r>
            <a:r>
              <a:rPr lang="pt-BR" sz="1000">
                <a:solidFill>
                  <a:srgbClr val="333333"/>
                </a:solidFill>
              </a:rPr>
              <a:t>-&gt;</a:t>
            </a:r>
            <a:r>
              <a:rPr lang="pt-BR" sz="1000">
                <a:solidFill>
                  <a:srgbClr val="0000CC"/>
                </a:solidFill>
              </a:rPr>
              <a:t>requisitor</a:t>
            </a:r>
            <a:r>
              <a:rPr lang="pt-BR" sz="1000">
                <a:solidFill>
                  <a:schemeClr val="dk1"/>
                </a:solidFill>
              </a:rPr>
              <a:t> </a:t>
            </a:r>
            <a:r>
              <a:rPr lang="pt-BR" sz="1000">
                <a:solidFill>
                  <a:srgbClr val="333333"/>
                </a:solidFill>
              </a:rPr>
              <a:t>=</a:t>
            </a:r>
            <a:r>
              <a:rPr lang="pt-BR" sz="1000">
                <a:solidFill>
                  <a:schemeClr val="dk1"/>
                </a:solidFill>
              </a:rPr>
              <a:t> </a:t>
            </a:r>
            <a:r>
              <a:rPr lang="pt-BR" sz="1000">
                <a:solidFill>
                  <a:srgbClr val="996633"/>
                </a:solidFill>
              </a:rPr>
              <a:t>$requisitor</a:t>
            </a:r>
            <a:r>
              <a:rPr lang="pt-BR" sz="1000">
                <a:solidFill>
                  <a:schemeClr val="dk1"/>
                </a:solidFill>
              </a:rPr>
              <a:t>;</a:t>
            </a:r>
            <a:endParaRPr sz="1000">
              <a:solidFill>
                <a:schemeClr val="dk1"/>
              </a:solidFill>
            </a:endParaRPr>
          </a:p>
          <a:p>
            <a:pPr indent="0" lvl="0" marL="0" rtl="0" algn="l">
              <a:spcBef>
                <a:spcPts val="0"/>
              </a:spcBef>
              <a:spcAft>
                <a:spcPts val="0"/>
              </a:spcAft>
              <a:buNone/>
            </a:pPr>
            <a:r>
              <a:rPr lang="pt-BR" sz="1000">
                <a:solidFill>
                  <a:schemeClr val="dk1"/>
                </a:solidFill>
              </a:rPr>
              <a:t>        </a:t>
            </a:r>
            <a:r>
              <a:rPr lang="pt-BR" sz="1000">
                <a:solidFill>
                  <a:srgbClr val="996633"/>
                </a:solidFill>
              </a:rPr>
              <a:t>$this</a:t>
            </a:r>
            <a:r>
              <a:rPr lang="pt-BR" sz="1000">
                <a:solidFill>
                  <a:srgbClr val="333333"/>
                </a:solidFill>
              </a:rPr>
              <a:t>-&gt;</a:t>
            </a:r>
            <a:r>
              <a:rPr lang="pt-BR" sz="1000">
                <a:solidFill>
                  <a:srgbClr val="0000CC"/>
                </a:solidFill>
              </a:rPr>
              <a:t>tipo</a:t>
            </a:r>
            <a:r>
              <a:rPr lang="pt-BR" sz="1000">
                <a:solidFill>
                  <a:schemeClr val="dk1"/>
                </a:solidFill>
              </a:rPr>
              <a:t> </a:t>
            </a:r>
            <a:r>
              <a:rPr lang="pt-BR" sz="1000">
                <a:solidFill>
                  <a:srgbClr val="333333"/>
                </a:solidFill>
              </a:rPr>
              <a:t>=</a:t>
            </a:r>
            <a:r>
              <a:rPr lang="pt-BR" sz="1000">
                <a:solidFill>
                  <a:schemeClr val="dk1"/>
                </a:solidFill>
              </a:rPr>
              <a:t> </a:t>
            </a:r>
            <a:r>
              <a:rPr lang="pt-BR" sz="1000">
                <a:solidFill>
                  <a:srgbClr val="996633"/>
                </a:solidFill>
              </a:rPr>
              <a:t>$tipo</a:t>
            </a:r>
            <a:r>
              <a:rPr lang="pt-BR" sz="1000">
                <a:solidFill>
                  <a:schemeClr val="dk1"/>
                </a:solidFill>
              </a:rPr>
              <a:t>;</a:t>
            </a:r>
            <a:endParaRPr sz="1000">
              <a:solidFill>
                <a:schemeClr val="dk1"/>
              </a:solidFill>
            </a:endParaRPr>
          </a:p>
          <a:p>
            <a:pPr indent="0" lvl="0" marL="0" rtl="0" algn="l">
              <a:spcBef>
                <a:spcPts val="0"/>
              </a:spcBef>
              <a:spcAft>
                <a:spcPts val="0"/>
              </a:spcAft>
              <a:buNone/>
            </a:pPr>
            <a:r>
              <a:rPr lang="pt-BR" sz="1000">
                <a:solidFill>
                  <a:schemeClr val="dk1"/>
                </a:solidFill>
              </a:rPr>
              <a:t>    }</a:t>
            </a:r>
            <a:endParaRPr sz="1000">
              <a:solidFill>
                <a:schemeClr val="dk1"/>
              </a:solidFill>
            </a:endParaRPr>
          </a:p>
          <a:p>
            <a:pPr indent="0" lvl="0" marL="0" rtl="0" algn="l">
              <a:spcBef>
                <a:spcPts val="0"/>
              </a:spcBef>
              <a:spcAft>
                <a:spcPts val="0"/>
              </a:spcAft>
              <a:buNone/>
            </a:pPr>
            <a:r>
              <a:t/>
            </a:r>
            <a:endParaRPr sz="1000">
              <a:solidFill>
                <a:schemeClr val="dk1"/>
              </a:solidFill>
            </a:endParaRPr>
          </a:p>
          <a:p>
            <a:pPr indent="0" lvl="0" marL="0" rtl="0" algn="l">
              <a:spcBef>
                <a:spcPts val="0"/>
              </a:spcBef>
              <a:spcAft>
                <a:spcPts val="0"/>
              </a:spcAft>
              <a:buNone/>
            </a:pPr>
            <a:r>
              <a:rPr lang="pt-BR" sz="1000">
                <a:solidFill>
                  <a:schemeClr val="dk1"/>
                </a:solidFill>
              </a:rPr>
              <a:t>    </a:t>
            </a:r>
            <a:r>
              <a:rPr b="1" lang="pt-BR" sz="1000">
                <a:solidFill>
                  <a:srgbClr val="008800"/>
                </a:solidFill>
              </a:rPr>
              <a:t>public</a:t>
            </a:r>
            <a:r>
              <a:rPr lang="pt-BR" sz="1000">
                <a:solidFill>
                  <a:schemeClr val="dk1"/>
                </a:solidFill>
              </a:rPr>
              <a:t> </a:t>
            </a:r>
            <a:r>
              <a:rPr b="1" lang="pt-BR" sz="1000">
                <a:solidFill>
                  <a:srgbClr val="008800"/>
                </a:solidFill>
              </a:rPr>
              <a:t>function</a:t>
            </a:r>
            <a:r>
              <a:rPr lang="pt-BR" sz="1000">
                <a:solidFill>
                  <a:schemeClr val="dk1"/>
                </a:solidFill>
              </a:rPr>
              <a:t> </a:t>
            </a:r>
            <a:r>
              <a:rPr b="1" lang="pt-BR" sz="1000">
                <a:solidFill>
                  <a:srgbClr val="0066BB"/>
                </a:solidFill>
              </a:rPr>
              <a:t>getRequisitor</a:t>
            </a:r>
            <a:r>
              <a:rPr lang="pt-BR" sz="1000">
                <a:solidFill>
                  <a:schemeClr val="dk1"/>
                </a:solidFill>
              </a:rPr>
              <a:t>()</a:t>
            </a:r>
            <a:r>
              <a:rPr lang="pt-BR" sz="1000">
                <a:solidFill>
                  <a:srgbClr val="333333"/>
                </a:solidFill>
              </a:rPr>
              <a:t>:</a:t>
            </a:r>
            <a:r>
              <a:rPr lang="pt-BR" sz="1000">
                <a:solidFill>
                  <a:schemeClr val="dk1"/>
                </a:solidFill>
              </a:rPr>
              <a:t> Pessoa {</a:t>
            </a:r>
            <a:endParaRPr sz="1000">
              <a:solidFill>
                <a:schemeClr val="dk1"/>
              </a:solidFill>
            </a:endParaRPr>
          </a:p>
          <a:p>
            <a:pPr indent="0" lvl="0" marL="0" rtl="0" algn="l">
              <a:spcBef>
                <a:spcPts val="0"/>
              </a:spcBef>
              <a:spcAft>
                <a:spcPts val="0"/>
              </a:spcAft>
              <a:buNone/>
            </a:pPr>
            <a:r>
              <a:rPr lang="pt-BR" sz="1000">
                <a:solidFill>
                  <a:schemeClr val="dk1"/>
                </a:solidFill>
              </a:rPr>
              <a:t>        </a:t>
            </a:r>
            <a:r>
              <a:rPr b="1" lang="pt-BR" sz="1000">
                <a:solidFill>
                  <a:srgbClr val="008800"/>
                </a:solidFill>
              </a:rPr>
              <a:t>return</a:t>
            </a:r>
            <a:r>
              <a:rPr lang="pt-BR" sz="1000">
                <a:solidFill>
                  <a:schemeClr val="dk1"/>
                </a:solidFill>
              </a:rPr>
              <a:t> </a:t>
            </a:r>
            <a:r>
              <a:rPr lang="pt-BR" sz="1000">
                <a:solidFill>
                  <a:srgbClr val="996633"/>
                </a:solidFill>
              </a:rPr>
              <a:t>$this</a:t>
            </a:r>
            <a:r>
              <a:rPr lang="pt-BR" sz="1000">
                <a:solidFill>
                  <a:srgbClr val="333333"/>
                </a:solidFill>
              </a:rPr>
              <a:t>-&gt;</a:t>
            </a:r>
            <a:r>
              <a:rPr lang="pt-BR" sz="1000">
                <a:solidFill>
                  <a:srgbClr val="0000CC"/>
                </a:solidFill>
              </a:rPr>
              <a:t>requisitor</a:t>
            </a:r>
            <a:r>
              <a:rPr lang="pt-BR" sz="1000">
                <a:solidFill>
                  <a:schemeClr val="dk1"/>
                </a:solidFill>
              </a:rPr>
              <a:t>;</a:t>
            </a:r>
            <a:endParaRPr sz="1000">
              <a:solidFill>
                <a:schemeClr val="dk1"/>
              </a:solidFill>
            </a:endParaRPr>
          </a:p>
          <a:p>
            <a:pPr indent="0" lvl="0" marL="0" rtl="0" algn="l">
              <a:spcBef>
                <a:spcPts val="0"/>
              </a:spcBef>
              <a:spcAft>
                <a:spcPts val="0"/>
              </a:spcAft>
              <a:buNone/>
            </a:pPr>
            <a:r>
              <a:rPr lang="pt-BR" sz="1000">
                <a:solidFill>
                  <a:schemeClr val="dk1"/>
                </a:solidFill>
              </a:rPr>
              <a:t>    }</a:t>
            </a:r>
            <a:endParaRPr sz="1000">
              <a:solidFill>
                <a:schemeClr val="dk1"/>
              </a:solidFill>
            </a:endParaRPr>
          </a:p>
          <a:p>
            <a:pPr indent="0" lvl="0" marL="0" rtl="0" algn="l">
              <a:spcBef>
                <a:spcPts val="0"/>
              </a:spcBef>
              <a:spcAft>
                <a:spcPts val="0"/>
              </a:spcAft>
              <a:buNone/>
            </a:pPr>
            <a:r>
              <a:t/>
            </a:r>
            <a:endParaRPr sz="1000">
              <a:solidFill>
                <a:schemeClr val="dk1"/>
              </a:solidFill>
            </a:endParaRPr>
          </a:p>
          <a:p>
            <a:pPr indent="0" lvl="0" marL="0" rtl="0" algn="l">
              <a:spcBef>
                <a:spcPts val="0"/>
              </a:spcBef>
              <a:spcAft>
                <a:spcPts val="0"/>
              </a:spcAft>
              <a:buNone/>
            </a:pPr>
            <a:r>
              <a:rPr lang="pt-BR" sz="1000">
                <a:solidFill>
                  <a:schemeClr val="dk1"/>
                </a:solidFill>
              </a:rPr>
              <a:t>    </a:t>
            </a:r>
            <a:r>
              <a:rPr b="1" lang="pt-BR" sz="1000">
                <a:solidFill>
                  <a:srgbClr val="008800"/>
                </a:solidFill>
              </a:rPr>
              <a:t>public</a:t>
            </a:r>
            <a:r>
              <a:rPr lang="pt-BR" sz="1000">
                <a:solidFill>
                  <a:schemeClr val="dk1"/>
                </a:solidFill>
              </a:rPr>
              <a:t> </a:t>
            </a:r>
            <a:r>
              <a:rPr b="1" lang="pt-BR" sz="1000">
                <a:solidFill>
                  <a:srgbClr val="008800"/>
                </a:solidFill>
              </a:rPr>
              <a:t>function</a:t>
            </a:r>
            <a:r>
              <a:rPr lang="pt-BR" sz="1000">
                <a:solidFill>
                  <a:schemeClr val="dk1"/>
                </a:solidFill>
              </a:rPr>
              <a:t> </a:t>
            </a:r>
            <a:r>
              <a:rPr b="1" lang="pt-BR" sz="1000">
                <a:solidFill>
                  <a:srgbClr val="0066BB"/>
                </a:solidFill>
              </a:rPr>
              <a:t>getTipo</a:t>
            </a:r>
            <a:r>
              <a:rPr lang="pt-BR" sz="1000">
                <a:solidFill>
                  <a:schemeClr val="dk1"/>
                </a:solidFill>
              </a:rPr>
              <a:t>()</a:t>
            </a:r>
            <a:r>
              <a:rPr lang="pt-BR" sz="1000">
                <a:solidFill>
                  <a:srgbClr val="333333"/>
                </a:solidFill>
              </a:rPr>
              <a:t>:</a:t>
            </a:r>
            <a:r>
              <a:rPr lang="pt-BR" sz="1000">
                <a:solidFill>
                  <a:schemeClr val="dk1"/>
                </a:solidFill>
              </a:rPr>
              <a:t> string {</a:t>
            </a:r>
            <a:endParaRPr sz="1000">
              <a:solidFill>
                <a:schemeClr val="dk1"/>
              </a:solidFill>
            </a:endParaRPr>
          </a:p>
          <a:p>
            <a:pPr indent="0" lvl="0" marL="0" rtl="0" algn="l">
              <a:spcBef>
                <a:spcPts val="0"/>
              </a:spcBef>
              <a:spcAft>
                <a:spcPts val="0"/>
              </a:spcAft>
              <a:buNone/>
            </a:pPr>
            <a:r>
              <a:rPr lang="pt-BR" sz="1000">
                <a:solidFill>
                  <a:schemeClr val="dk1"/>
                </a:solidFill>
              </a:rPr>
              <a:t>        </a:t>
            </a:r>
            <a:r>
              <a:rPr b="1" lang="pt-BR" sz="1000">
                <a:solidFill>
                  <a:srgbClr val="008800"/>
                </a:solidFill>
              </a:rPr>
              <a:t>return</a:t>
            </a:r>
            <a:r>
              <a:rPr lang="pt-BR" sz="1000">
                <a:solidFill>
                  <a:schemeClr val="dk1"/>
                </a:solidFill>
              </a:rPr>
              <a:t> </a:t>
            </a:r>
            <a:r>
              <a:rPr lang="pt-BR" sz="1000">
                <a:solidFill>
                  <a:srgbClr val="996633"/>
                </a:solidFill>
              </a:rPr>
              <a:t>$this</a:t>
            </a:r>
            <a:r>
              <a:rPr lang="pt-BR" sz="1000">
                <a:solidFill>
                  <a:srgbClr val="333333"/>
                </a:solidFill>
              </a:rPr>
              <a:t>-&gt;</a:t>
            </a:r>
            <a:r>
              <a:rPr lang="pt-BR" sz="1000">
                <a:solidFill>
                  <a:srgbClr val="0000CC"/>
                </a:solidFill>
              </a:rPr>
              <a:t>tipo</a:t>
            </a:r>
            <a:r>
              <a:rPr lang="pt-BR" sz="1000">
                <a:solidFill>
                  <a:schemeClr val="dk1"/>
                </a:solidFill>
              </a:rPr>
              <a:t>;</a:t>
            </a:r>
            <a:endParaRPr sz="1000">
              <a:solidFill>
                <a:schemeClr val="dk1"/>
              </a:solidFill>
            </a:endParaRPr>
          </a:p>
          <a:p>
            <a:pPr indent="0" lvl="0" marL="0" rtl="0" algn="l">
              <a:spcBef>
                <a:spcPts val="0"/>
              </a:spcBef>
              <a:spcAft>
                <a:spcPts val="0"/>
              </a:spcAft>
              <a:buNone/>
            </a:pPr>
            <a:r>
              <a:rPr lang="pt-BR" sz="1000">
                <a:solidFill>
                  <a:schemeClr val="dk1"/>
                </a:solidFill>
              </a:rPr>
              <a:t>    }</a:t>
            </a:r>
            <a:endParaRPr sz="1000">
              <a:solidFill>
                <a:schemeClr val="dk1"/>
              </a:solidFill>
            </a:endParaRPr>
          </a:p>
          <a:p>
            <a:pPr indent="0" lvl="0" marL="0" rtl="0" algn="l">
              <a:spcBef>
                <a:spcPts val="0"/>
              </a:spcBef>
              <a:spcAft>
                <a:spcPts val="0"/>
              </a:spcAft>
              <a:buNone/>
            </a:pPr>
            <a:r>
              <a:t/>
            </a:r>
            <a:endParaRPr sz="1000">
              <a:solidFill>
                <a:schemeClr val="dk1"/>
              </a:solidFill>
            </a:endParaRPr>
          </a:p>
          <a:p>
            <a:pPr indent="0" lvl="0" marL="0" rtl="0" algn="l">
              <a:lnSpc>
                <a:spcPct val="125000"/>
              </a:lnSpc>
              <a:spcBef>
                <a:spcPts val="0"/>
              </a:spcBef>
              <a:spcAft>
                <a:spcPts val="0"/>
              </a:spcAft>
              <a:buNone/>
            </a:pPr>
            <a:r>
              <a:rPr lang="pt-BR" sz="1000">
                <a:solidFill>
                  <a:schemeClr val="dk1"/>
                </a:solidFill>
              </a:rPr>
              <a:t>}</a:t>
            </a:r>
            <a:endParaRPr sz="1000">
              <a:solidFill>
                <a:schemeClr val="dk1"/>
              </a:solidFill>
            </a:endParaRPr>
          </a:p>
        </p:txBody>
      </p:sp>
      <p:pic>
        <p:nvPicPr>
          <p:cNvPr id="4465" name="Google Shape;4465;p564"/>
          <p:cNvPicPr preferRelativeResize="0"/>
          <p:nvPr/>
        </p:nvPicPr>
        <p:blipFill>
          <a:blip r:embed="rId3">
            <a:alphaModFix/>
          </a:blip>
          <a:stretch>
            <a:fillRect/>
          </a:stretch>
        </p:blipFill>
        <p:spPr>
          <a:xfrm>
            <a:off x="5679950" y="1544025"/>
            <a:ext cx="3019425" cy="2828925"/>
          </a:xfrm>
          <a:prstGeom prst="rect">
            <a:avLst/>
          </a:prstGeom>
          <a:noFill/>
          <a:ln>
            <a:noFill/>
          </a:ln>
        </p:spPr>
      </p:pic>
    </p:spTree>
  </p:cSld>
  <p:clrMapOvr>
    <a:masterClrMapping/>
  </p:clrMapOvr>
</p:sld>
</file>

<file path=ppt/slides/slide5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9" name="Shape 4469"/>
        <p:cNvGrpSpPr/>
        <p:nvPr/>
      </p:nvGrpSpPr>
      <p:grpSpPr>
        <a:xfrm>
          <a:off x="0" y="0"/>
          <a:ext cx="0" cy="0"/>
          <a:chOff x="0" y="0"/>
          <a:chExt cx="0" cy="0"/>
        </a:xfrm>
      </p:grpSpPr>
      <p:sp>
        <p:nvSpPr>
          <p:cNvPr id="4470" name="Google Shape;4470;p56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Chain of Responsability (exemplo - parte 4)</a:t>
            </a:r>
            <a:endParaRPr/>
          </a:p>
        </p:txBody>
      </p:sp>
      <p:sp>
        <p:nvSpPr>
          <p:cNvPr id="4471" name="Google Shape;4471;p565"/>
          <p:cNvSpPr txBox="1"/>
          <p:nvPr/>
        </p:nvSpPr>
        <p:spPr>
          <a:xfrm>
            <a:off x="393325" y="1189975"/>
            <a:ext cx="5942700" cy="38583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pt-BR" sz="950">
                <a:solidFill>
                  <a:srgbClr val="008800"/>
                </a:solidFill>
              </a:rPr>
              <a:t>interface</a:t>
            </a:r>
            <a:r>
              <a:rPr lang="pt-BR" sz="950">
                <a:solidFill>
                  <a:schemeClr val="dk1"/>
                </a:solidFill>
              </a:rPr>
              <a:t> Manipulador {</a:t>
            </a:r>
            <a:endParaRPr sz="950">
              <a:solidFill>
                <a:schemeClr val="dk1"/>
              </a:solidFill>
            </a:endParaRPr>
          </a:p>
          <a:p>
            <a:pPr indent="0" lvl="0" marL="0" rtl="0" algn="l">
              <a:spcBef>
                <a:spcPts val="0"/>
              </a:spcBef>
              <a:spcAft>
                <a:spcPts val="0"/>
              </a:spcAft>
              <a:buNone/>
            </a:pPr>
            <a:r>
              <a:rPr lang="pt-BR" sz="950">
                <a:solidFill>
                  <a:schemeClr val="dk1"/>
                </a:solidFill>
              </a:rPr>
              <a:t>    </a:t>
            </a:r>
            <a:r>
              <a:rPr b="1" lang="pt-BR" sz="950">
                <a:solidFill>
                  <a:srgbClr val="008800"/>
                </a:solidFill>
              </a:rPr>
              <a:t>public</a:t>
            </a:r>
            <a:r>
              <a:rPr lang="pt-BR" sz="950">
                <a:solidFill>
                  <a:schemeClr val="dk1"/>
                </a:solidFill>
              </a:rPr>
              <a:t> </a:t>
            </a:r>
            <a:r>
              <a:rPr b="1" lang="pt-BR" sz="950">
                <a:solidFill>
                  <a:srgbClr val="008800"/>
                </a:solidFill>
              </a:rPr>
              <a:t>function</a:t>
            </a:r>
            <a:r>
              <a:rPr lang="pt-BR" sz="950">
                <a:solidFill>
                  <a:schemeClr val="dk1"/>
                </a:solidFill>
              </a:rPr>
              <a:t> </a:t>
            </a:r>
            <a:r>
              <a:rPr b="1" lang="pt-BR" sz="950">
                <a:solidFill>
                  <a:srgbClr val="0066BB"/>
                </a:solidFill>
              </a:rPr>
              <a:t>setProximoManipulador</a:t>
            </a:r>
            <a:r>
              <a:rPr lang="pt-BR" sz="950">
                <a:solidFill>
                  <a:schemeClr val="dk1"/>
                </a:solidFill>
              </a:rPr>
              <a:t>(Manipulador $</a:t>
            </a:r>
            <a:r>
              <a:rPr lang="pt-BR" sz="950">
                <a:solidFill>
                  <a:srgbClr val="996633"/>
                </a:solidFill>
              </a:rPr>
              <a:t>proximoManipulador</a:t>
            </a:r>
            <a:r>
              <a:rPr lang="pt-BR" sz="950">
                <a:solidFill>
                  <a:schemeClr val="dk1"/>
                </a:solidFill>
              </a:rPr>
              <a:t>)</a:t>
            </a:r>
            <a:r>
              <a:rPr lang="pt-BR" sz="950">
                <a:solidFill>
                  <a:srgbClr val="333333"/>
                </a:solidFill>
              </a:rPr>
              <a:t>:</a:t>
            </a:r>
            <a:r>
              <a:rPr lang="pt-BR" sz="950">
                <a:solidFill>
                  <a:schemeClr val="dk1"/>
                </a:solidFill>
              </a:rPr>
              <a:t> Manipulador;</a:t>
            </a:r>
            <a:endParaRPr sz="950">
              <a:solidFill>
                <a:schemeClr val="dk1"/>
              </a:solidFill>
            </a:endParaRPr>
          </a:p>
          <a:p>
            <a:pPr indent="0" lvl="0" marL="0" rtl="0" algn="l">
              <a:spcBef>
                <a:spcPts val="0"/>
              </a:spcBef>
              <a:spcAft>
                <a:spcPts val="0"/>
              </a:spcAft>
              <a:buNone/>
            </a:pPr>
            <a:r>
              <a:rPr lang="pt-BR" sz="950">
                <a:solidFill>
                  <a:schemeClr val="dk1"/>
                </a:solidFill>
              </a:rPr>
              <a:t>    </a:t>
            </a:r>
            <a:r>
              <a:rPr b="1" lang="pt-BR" sz="950">
                <a:solidFill>
                  <a:srgbClr val="008800"/>
                </a:solidFill>
              </a:rPr>
              <a:t>public</a:t>
            </a:r>
            <a:r>
              <a:rPr lang="pt-BR" sz="950">
                <a:solidFill>
                  <a:schemeClr val="dk1"/>
                </a:solidFill>
              </a:rPr>
              <a:t> </a:t>
            </a:r>
            <a:r>
              <a:rPr b="1" lang="pt-BR" sz="950">
                <a:solidFill>
                  <a:srgbClr val="008800"/>
                </a:solidFill>
              </a:rPr>
              <a:t>function</a:t>
            </a:r>
            <a:r>
              <a:rPr lang="pt-BR" sz="950">
                <a:solidFill>
                  <a:schemeClr val="dk1"/>
                </a:solidFill>
              </a:rPr>
              <a:t> </a:t>
            </a:r>
            <a:r>
              <a:rPr b="1" lang="pt-BR" sz="950">
                <a:solidFill>
                  <a:srgbClr val="0066BB"/>
                </a:solidFill>
              </a:rPr>
              <a:t>podeManipular</a:t>
            </a:r>
            <a:r>
              <a:rPr lang="pt-BR" sz="950">
                <a:solidFill>
                  <a:schemeClr val="dk1"/>
                </a:solidFill>
              </a:rPr>
              <a:t>(Requisicao </a:t>
            </a:r>
            <a:r>
              <a:rPr lang="pt-BR" sz="950">
                <a:solidFill>
                  <a:srgbClr val="996633"/>
                </a:solidFill>
              </a:rPr>
              <a:t>$requisicao</a:t>
            </a:r>
            <a:r>
              <a:rPr lang="pt-BR" sz="950">
                <a:solidFill>
                  <a:schemeClr val="dk1"/>
                </a:solidFill>
              </a:rPr>
              <a:t>)</a:t>
            </a:r>
            <a:r>
              <a:rPr lang="pt-BR" sz="950">
                <a:solidFill>
                  <a:srgbClr val="333333"/>
                </a:solidFill>
              </a:rPr>
              <a:t>:</a:t>
            </a:r>
            <a:r>
              <a:rPr lang="pt-BR" sz="950">
                <a:solidFill>
                  <a:schemeClr val="dk1"/>
                </a:solidFill>
              </a:rPr>
              <a:t> bool;</a:t>
            </a:r>
            <a:endParaRPr sz="950">
              <a:solidFill>
                <a:schemeClr val="dk1"/>
              </a:solidFill>
            </a:endParaRPr>
          </a:p>
          <a:p>
            <a:pPr indent="0" lvl="0" marL="0" rtl="0" algn="l">
              <a:spcBef>
                <a:spcPts val="0"/>
              </a:spcBef>
              <a:spcAft>
                <a:spcPts val="0"/>
              </a:spcAft>
              <a:buNone/>
            </a:pPr>
            <a:r>
              <a:rPr lang="pt-BR" sz="950">
                <a:solidFill>
                  <a:schemeClr val="dk1"/>
                </a:solidFill>
              </a:rPr>
              <a:t>}</a:t>
            </a:r>
            <a:endParaRPr sz="950">
              <a:solidFill>
                <a:schemeClr val="dk1"/>
              </a:solidFill>
            </a:endParaRPr>
          </a:p>
          <a:p>
            <a:pPr indent="0" lvl="0" marL="0" rtl="0" algn="l">
              <a:spcBef>
                <a:spcPts val="0"/>
              </a:spcBef>
              <a:spcAft>
                <a:spcPts val="0"/>
              </a:spcAft>
              <a:buNone/>
            </a:pPr>
            <a:r>
              <a:t/>
            </a:r>
            <a:endParaRPr sz="950">
              <a:solidFill>
                <a:schemeClr val="dk1"/>
              </a:solidFill>
            </a:endParaRPr>
          </a:p>
          <a:p>
            <a:pPr indent="0" lvl="0" marL="0" rtl="0" algn="l">
              <a:spcBef>
                <a:spcPts val="0"/>
              </a:spcBef>
              <a:spcAft>
                <a:spcPts val="0"/>
              </a:spcAft>
              <a:buNone/>
            </a:pPr>
            <a:r>
              <a:rPr b="1" lang="pt-BR" sz="950">
                <a:solidFill>
                  <a:srgbClr val="008800"/>
                </a:solidFill>
              </a:rPr>
              <a:t>abstract</a:t>
            </a:r>
            <a:r>
              <a:rPr lang="pt-BR" sz="950">
                <a:solidFill>
                  <a:schemeClr val="dk1"/>
                </a:solidFill>
              </a:rPr>
              <a:t> </a:t>
            </a:r>
            <a:r>
              <a:rPr b="1" lang="pt-BR" sz="950">
                <a:solidFill>
                  <a:srgbClr val="008800"/>
                </a:solidFill>
              </a:rPr>
              <a:t>class</a:t>
            </a:r>
            <a:r>
              <a:rPr lang="pt-BR" sz="950">
                <a:solidFill>
                  <a:schemeClr val="dk1"/>
                </a:solidFill>
              </a:rPr>
              <a:t> </a:t>
            </a:r>
            <a:r>
              <a:rPr b="1" lang="pt-BR" sz="950">
                <a:solidFill>
                  <a:srgbClr val="BB0066"/>
                </a:solidFill>
              </a:rPr>
              <a:t>ManipuladorBase</a:t>
            </a:r>
            <a:r>
              <a:rPr lang="pt-BR" sz="950">
                <a:solidFill>
                  <a:schemeClr val="dk1"/>
                </a:solidFill>
              </a:rPr>
              <a:t> </a:t>
            </a:r>
            <a:r>
              <a:rPr b="1" lang="pt-BR" sz="950">
                <a:solidFill>
                  <a:srgbClr val="008800"/>
                </a:solidFill>
              </a:rPr>
              <a:t>implements</a:t>
            </a:r>
            <a:r>
              <a:rPr lang="pt-BR" sz="950">
                <a:solidFill>
                  <a:schemeClr val="dk1"/>
                </a:solidFill>
              </a:rPr>
              <a:t> Manipulador {</a:t>
            </a:r>
            <a:endParaRPr sz="950">
              <a:solidFill>
                <a:schemeClr val="dk1"/>
              </a:solidFill>
            </a:endParaRPr>
          </a:p>
          <a:p>
            <a:pPr indent="0" lvl="0" marL="0" rtl="0" algn="l">
              <a:spcBef>
                <a:spcPts val="0"/>
              </a:spcBef>
              <a:spcAft>
                <a:spcPts val="0"/>
              </a:spcAft>
              <a:buNone/>
            </a:pPr>
            <a:r>
              <a:t/>
            </a:r>
            <a:endParaRPr sz="950">
              <a:solidFill>
                <a:schemeClr val="dk1"/>
              </a:solidFill>
            </a:endParaRPr>
          </a:p>
          <a:p>
            <a:pPr indent="0" lvl="0" marL="0" rtl="0" algn="l">
              <a:spcBef>
                <a:spcPts val="0"/>
              </a:spcBef>
              <a:spcAft>
                <a:spcPts val="0"/>
              </a:spcAft>
              <a:buNone/>
            </a:pPr>
            <a:r>
              <a:rPr lang="pt-BR" sz="950">
                <a:solidFill>
                  <a:schemeClr val="dk1"/>
                </a:solidFill>
              </a:rPr>
              <a:t>    </a:t>
            </a:r>
            <a:r>
              <a:rPr b="1" lang="pt-BR" sz="950">
                <a:solidFill>
                  <a:srgbClr val="008800"/>
                </a:solidFill>
              </a:rPr>
              <a:t>private</a:t>
            </a:r>
            <a:r>
              <a:rPr lang="pt-BR" sz="950">
                <a:solidFill>
                  <a:schemeClr val="dk1"/>
                </a:solidFill>
              </a:rPr>
              <a:t> </a:t>
            </a:r>
            <a:r>
              <a:rPr lang="pt-BR" sz="950">
                <a:solidFill>
                  <a:srgbClr val="333333"/>
                </a:solidFill>
              </a:rPr>
              <a:t>?</a:t>
            </a:r>
            <a:r>
              <a:rPr lang="pt-BR" sz="950">
                <a:solidFill>
                  <a:schemeClr val="dk1"/>
                </a:solidFill>
              </a:rPr>
              <a:t>Manipulador </a:t>
            </a:r>
            <a:r>
              <a:rPr lang="pt-BR" sz="950">
                <a:solidFill>
                  <a:srgbClr val="996633"/>
                </a:solidFill>
              </a:rPr>
              <a:t>$proximoManipulador</a:t>
            </a:r>
            <a:r>
              <a:rPr lang="pt-BR" sz="950">
                <a:solidFill>
                  <a:schemeClr val="dk1"/>
                </a:solidFill>
              </a:rPr>
              <a:t> </a:t>
            </a:r>
            <a:r>
              <a:rPr lang="pt-BR" sz="950">
                <a:solidFill>
                  <a:srgbClr val="333333"/>
                </a:solidFill>
              </a:rPr>
              <a:t>=</a:t>
            </a:r>
            <a:r>
              <a:rPr lang="pt-BR" sz="950">
                <a:solidFill>
                  <a:schemeClr val="dk1"/>
                </a:solidFill>
              </a:rPr>
              <a:t> </a:t>
            </a:r>
            <a:r>
              <a:rPr b="1" lang="pt-BR" sz="950">
                <a:solidFill>
                  <a:srgbClr val="008800"/>
                </a:solidFill>
              </a:rPr>
              <a:t>null</a:t>
            </a:r>
            <a:r>
              <a:rPr lang="pt-BR" sz="950">
                <a:solidFill>
                  <a:schemeClr val="dk1"/>
                </a:solidFill>
              </a:rPr>
              <a:t>;</a:t>
            </a:r>
            <a:endParaRPr sz="950">
              <a:solidFill>
                <a:schemeClr val="dk1"/>
              </a:solidFill>
            </a:endParaRPr>
          </a:p>
          <a:p>
            <a:pPr indent="0" lvl="0" marL="0" rtl="0" algn="l">
              <a:spcBef>
                <a:spcPts val="0"/>
              </a:spcBef>
              <a:spcAft>
                <a:spcPts val="0"/>
              </a:spcAft>
              <a:buNone/>
            </a:pPr>
            <a:r>
              <a:t/>
            </a:r>
            <a:endParaRPr sz="950">
              <a:solidFill>
                <a:schemeClr val="dk1"/>
              </a:solidFill>
            </a:endParaRPr>
          </a:p>
          <a:p>
            <a:pPr indent="0" lvl="0" marL="0" rtl="0" algn="l">
              <a:spcBef>
                <a:spcPts val="0"/>
              </a:spcBef>
              <a:spcAft>
                <a:spcPts val="0"/>
              </a:spcAft>
              <a:buNone/>
            </a:pPr>
            <a:r>
              <a:rPr lang="pt-BR" sz="950">
                <a:solidFill>
                  <a:schemeClr val="dk1"/>
                </a:solidFill>
              </a:rPr>
              <a:t>    </a:t>
            </a:r>
            <a:r>
              <a:rPr b="1" lang="pt-BR" sz="950">
                <a:solidFill>
                  <a:srgbClr val="008800"/>
                </a:solidFill>
              </a:rPr>
              <a:t>public</a:t>
            </a:r>
            <a:r>
              <a:rPr lang="pt-BR" sz="950">
                <a:solidFill>
                  <a:schemeClr val="dk1"/>
                </a:solidFill>
              </a:rPr>
              <a:t> </a:t>
            </a:r>
            <a:r>
              <a:rPr b="1" lang="pt-BR" sz="950">
                <a:solidFill>
                  <a:srgbClr val="008800"/>
                </a:solidFill>
              </a:rPr>
              <a:t>final</a:t>
            </a:r>
            <a:r>
              <a:rPr lang="pt-BR" sz="950">
                <a:solidFill>
                  <a:schemeClr val="dk1"/>
                </a:solidFill>
              </a:rPr>
              <a:t> </a:t>
            </a:r>
            <a:r>
              <a:rPr b="1" lang="pt-BR" sz="950">
                <a:solidFill>
                  <a:srgbClr val="008800"/>
                </a:solidFill>
              </a:rPr>
              <a:t>function</a:t>
            </a:r>
            <a:r>
              <a:rPr lang="pt-BR" sz="950">
                <a:solidFill>
                  <a:schemeClr val="dk1"/>
                </a:solidFill>
              </a:rPr>
              <a:t> </a:t>
            </a:r>
            <a:r>
              <a:rPr b="1" lang="pt-BR" sz="950">
                <a:solidFill>
                  <a:srgbClr val="0066BB"/>
                </a:solidFill>
              </a:rPr>
              <a:t>manipular</a:t>
            </a:r>
            <a:r>
              <a:rPr lang="pt-BR" sz="950">
                <a:solidFill>
                  <a:schemeClr val="dk1"/>
                </a:solidFill>
              </a:rPr>
              <a:t>(Requisicao </a:t>
            </a:r>
            <a:r>
              <a:rPr lang="pt-BR" sz="950">
                <a:solidFill>
                  <a:srgbClr val="996633"/>
                </a:solidFill>
              </a:rPr>
              <a:t>$requisicao</a:t>
            </a:r>
            <a:r>
              <a:rPr lang="pt-BR" sz="950">
                <a:solidFill>
                  <a:schemeClr val="dk1"/>
                </a:solidFill>
              </a:rPr>
              <a:t>) </a:t>
            </a:r>
            <a:r>
              <a:rPr lang="pt-BR" sz="950">
                <a:solidFill>
                  <a:srgbClr val="333333"/>
                </a:solidFill>
              </a:rPr>
              <a:t>:</a:t>
            </a:r>
            <a:r>
              <a:rPr lang="pt-BR" sz="950">
                <a:solidFill>
                  <a:schemeClr val="dk1"/>
                </a:solidFill>
              </a:rPr>
              <a:t> </a:t>
            </a:r>
            <a:r>
              <a:rPr lang="pt-BR" sz="950">
                <a:solidFill>
                  <a:srgbClr val="333333"/>
                </a:solidFill>
              </a:rPr>
              <a:t>?</a:t>
            </a:r>
            <a:r>
              <a:rPr lang="pt-BR" sz="950">
                <a:solidFill>
                  <a:schemeClr val="dk1"/>
                </a:solidFill>
              </a:rPr>
              <a:t>string{</a:t>
            </a:r>
            <a:endParaRPr sz="950">
              <a:solidFill>
                <a:schemeClr val="dk1"/>
              </a:solidFill>
            </a:endParaRPr>
          </a:p>
          <a:p>
            <a:pPr indent="0" lvl="0" marL="0" rtl="0" algn="l">
              <a:spcBef>
                <a:spcPts val="0"/>
              </a:spcBef>
              <a:spcAft>
                <a:spcPts val="0"/>
              </a:spcAft>
              <a:buNone/>
            </a:pPr>
            <a:r>
              <a:rPr lang="pt-BR" sz="950">
                <a:solidFill>
                  <a:schemeClr val="dk1"/>
                </a:solidFill>
              </a:rPr>
              <a:t>        </a:t>
            </a:r>
            <a:r>
              <a:rPr b="1" lang="pt-BR" sz="950">
                <a:solidFill>
                  <a:srgbClr val="008800"/>
                </a:solidFill>
              </a:rPr>
              <a:t>if</a:t>
            </a:r>
            <a:r>
              <a:rPr lang="pt-BR" sz="950">
                <a:solidFill>
                  <a:schemeClr val="dk1"/>
                </a:solidFill>
              </a:rPr>
              <a:t> (</a:t>
            </a:r>
            <a:r>
              <a:rPr lang="pt-BR" sz="950">
                <a:solidFill>
                  <a:srgbClr val="996633"/>
                </a:solidFill>
              </a:rPr>
              <a:t>$this</a:t>
            </a:r>
            <a:r>
              <a:rPr lang="pt-BR" sz="950">
                <a:solidFill>
                  <a:srgbClr val="333333"/>
                </a:solidFill>
              </a:rPr>
              <a:t>-&gt;</a:t>
            </a:r>
            <a:r>
              <a:rPr lang="pt-BR" sz="950">
                <a:solidFill>
                  <a:srgbClr val="0000CC"/>
                </a:solidFill>
              </a:rPr>
              <a:t>podeManipular</a:t>
            </a:r>
            <a:r>
              <a:rPr lang="pt-BR" sz="950">
                <a:solidFill>
                  <a:schemeClr val="dk1"/>
                </a:solidFill>
              </a:rPr>
              <a:t>(</a:t>
            </a:r>
            <a:r>
              <a:rPr lang="pt-BR" sz="950">
                <a:solidFill>
                  <a:srgbClr val="996633"/>
                </a:solidFill>
              </a:rPr>
              <a:t>$requisicao</a:t>
            </a:r>
            <a:r>
              <a:rPr lang="pt-BR" sz="950">
                <a:solidFill>
                  <a:schemeClr val="dk1"/>
                </a:solidFill>
              </a:rPr>
              <a:t>)) {</a:t>
            </a:r>
            <a:endParaRPr sz="950">
              <a:solidFill>
                <a:schemeClr val="dk1"/>
              </a:solidFill>
            </a:endParaRPr>
          </a:p>
          <a:p>
            <a:pPr indent="0" lvl="0" marL="0" rtl="0" algn="l">
              <a:spcBef>
                <a:spcPts val="0"/>
              </a:spcBef>
              <a:spcAft>
                <a:spcPts val="0"/>
              </a:spcAft>
              <a:buNone/>
            </a:pPr>
            <a:r>
              <a:rPr lang="pt-BR" sz="950">
                <a:solidFill>
                  <a:schemeClr val="dk1"/>
                </a:solidFill>
              </a:rPr>
              <a:t>            </a:t>
            </a:r>
            <a:r>
              <a:rPr b="1" lang="pt-BR" sz="950">
                <a:solidFill>
                  <a:srgbClr val="008800"/>
                </a:solidFill>
              </a:rPr>
              <a:t>return</a:t>
            </a:r>
            <a:r>
              <a:rPr lang="pt-BR" sz="950">
                <a:solidFill>
                  <a:schemeClr val="dk1"/>
                </a:solidFill>
              </a:rPr>
              <a:t> </a:t>
            </a:r>
            <a:r>
              <a:rPr lang="pt-BR" sz="950">
                <a:solidFill>
                  <a:srgbClr val="996633"/>
                </a:solidFill>
              </a:rPr>
              <a:t>$this</a:t>
            </a:r>
            <a:r>
              <a:rPr lang="pt-BR" sz="950">
                <a:solidFill>
                  <a:srgbClr val="333333"/>
                </a:solidFill>
              </a:rPr>
              <a:t>-&gt;</a:t>
            </a:r>
            <a:r>
              <a:rPr lang="pt-BR" sz="950">
                <a:solidFill>
                  <a:srgbClr val="0000CC"/>
                </a:solidFill>
              </a:rPr>
              <a:t>processar</a:t>
            </a:r>
            <a:r>
              <a:rPr lang="pt-BR" sz="950">
                <a:solidFill>
                  <a:schemeClr val="dk1"/>
                </a:solidFill>
              </a:rPr>
              <a:t>(</a:t>
            </a:r>
            <a:r>
              <a:rPr lang="pt-BR" sz="950">
                <a:solidFill>
                  <a:srgbClr val="996633"/>
                </a:solidFill>
              </a:rPr>
              <a:t>$requisicao</a:t>
            </a:r>
            <a:r>
              <a:rPr lang="pt-BR" sz="950">
                <a:solidFill>
                  <a:schemeClr val="dk1"/>
                </a:solidFill>
              </a:rPr>
              <a:t>);</a:t>
            </a:r>
            <a:endParaRPr sz="950">
              <a:solidFill>
                <a:schemeClr val="dk1"/>
              </a:solidFill>
            </a:endParaRPr>
          </a:p>
          <a:p>
            <a:pPr indent="0" lvl="0" marL="0" rtl="0" algn="l">
              <a:spcBef>
                <a:spcPts val="0"/>
              </a:spcBef>
              <a:spcAft>
                <a:spcPts val="0"/>
              </a:spcAft>
              <a:buNone/>
            </a:pPr>
            <a:r>
              <a:rPr lang="pt-BR" sz="950">
                <a:solidFill>
                  <a:schemeClr val="dk1"/>
                </a:solidFill>
              </a:rPr>
              <a:t>        }</a:t>
            </a:r>
            <a:endParaRPr sz="950">
              <a:solidFill>
                <a:schemeClr val="dk1"/>
              </a:solidFill>
            </a:endParaRPr>
          </a:p>
          <a:p>
            <a:pPr indent="0" lvl="0" marL="0" rtl="0" algn="l">
              <a:spcBef>
                <a:spcPts val="0"/>
              </a:spcBef>
              <a:spcAft>
                <a:spcPts val="0"/>
              </a:spcAft>
              <a:buNone/>
            </a:pPr>
            <a:r>
              <a:rPr lang="pt-BR" sz="950">
                <a:solidFill>
                  <a:schemeClr val="dk1"/>
                </a:solidFill>
              </a:rPr>
              <a:t>        </a:t>
            </a:r>
            <a:r>
              <a:rPr b="1" lang="pt-BR" sz="950">
                <a:solidFill>
                  <a:srgbClr val="008800"/>
                </a:solidFill>
              </a:rPr>
              <a:t>if</a:t>
            </a:r>
            <a:r>
              <a:rPr lang="pt-BR" sz="950">
                <a:solidFill>
                  <a:schemeClr val="dk1"/>
                </a:solidFill>
              </a:rPr>
              <a:t> (</a:t>
            </a:r>
            <a:r>
              <a:rPr lang="pt-BR" sz="950">
                <a:solidFill>
                  <a:srgbClr val="996633"/>
                </a:solidFill>
              </a:rPr>
              <a:t>$this</a:t>
            </a:r>
            <a:r>
              <a:rPr lang="pt-BR" sz="950">
                <a:solidFill>
                  <a:srgbClr val="333333"/>
                </a:solidFill>
              </a:rPr>
              <a:t>-&gt;</a:t>
            </a:r>
            <a:r>
              <a:rPr lang="pt-BR" sz="950">
                <a:solidFill>
                  <a:srgbClr val="0000CC"/>
                </a:solidFill>
              </a:rPr>
              <a:t>proximoManipulador</a:t>
            </a:r>
            <a:r>
              <a:rPr lang="pt-BR" sz="950">
                <a:solidFill>
                  <a:schemeClr val="dk1"/>
                </a:solidFill>
              </a:rPr>
              <a:t> </a:t>
            </a:r>
            <a:r>
              <a:rPr lang="pt-BR" sz="950">
                <a:solidFill>
                  <a:srgbClr val="333333"/>
                </a:solidFill>
              </a:rPr>
              <a:t>!=</a:t>
            </a:r>
            <a:r>
              <a:rPr lang="pt-BR" sz="950">
                <a:solidFill>
                  <a:schemeClr val="dk1"/>
                </a:solidFill>
              </a:rPr>
              <a:t> </a:t>
            </a:r>
            <a:r>
              <a:rPr b="1" lang="pt-BR" sz="950">
                <a:solidFill>
                  <a:srgbClr val="008800"/>
                </a:solidFill>
              </a:rPr>
              <a:t>null</a:t>
            </a:r>
            <a:r>
              <a:rPr lang="pt-BR" sz="950">
                <a:solidFill>
                  <a:schemeClr val="dk1"/>
                </a:solidFill>
              </a:rPr>
              <a:t>) {</a:t>
            </a:r>
            <a:endParaRPr sz="950">
              <a:solidFill>
                <a:schemeClr val="dk1"/>
              </a:solidFill>
            </a:endParaRPr>
          </a:p>
          <a:p>
            <a:pPr indent="0" lvl="0" marL="0" rtl="0" algn="l">
              <a:spcBef>
                <a:spcPts val="0"/>
              </a:spcBef>
              <a:spcAft>
                <a:spcPts val="0"/>
              </a:spcAft>
              <a:buNone/>
            </a:pPr>
            <a:r>
              <a:rPr lang="pt-BR" sz="950">
                <a:solidFill>
                  <a:schemeClr val="dk1"/>
                </a:solidFill>
              </a:rPr>
              <a:t>            </a:t>
            </a:r>
            <a:r>
              <a:rPr b="1" lang="pt-BR" sz="950">
                <a:solidFill>
                  <a:srgbClr val="008800"/>
                </a:solidFill>
              </a:rPr>
              <a:t>return</a:t>
            </a:r>
            <a:r>
              <a:rPr lang="pt-BR" sz="950">
                <a:solidFill>
                  <a:schemeClr val="dk1"/>
                </a:solidFill>
              </a:rPr>
              <a:t> </a:t>
            </a:r>
            <a:r>
              <a:rPr lang="pt-BR" sz="950">
                <a:solidFill>
                  <a:srgbClr val="996633"/>
                </a:solidFill>
              </a:rPr>
              <a:t>$this</a:t>
            </a:r>
            <a:r>
              <a:rPr lang="pt-BR" sz="950">
                <a:solidFill>
                  <a:srgbClr val="333333"/>
                </a:solidFill>
              </a:rPr>
              <a:t>-&gt;</a:t>
            </a:r>
            <a:r>
              <a:rPr lang="pt-BR" sz="950">
                <a:solidFill>
                  <a:srgbClr val="0000CC"/>
                </a:solidFill>
              </a:rPr>
              <a:t>proximoManipulador</a:t>
            </a:r>
            <a:r>
              <a:rPr lang="pt-BR" sz="950">
                <a:solidFill>
                  <a:srgbClr val="333333"/>
                </a:solidFill>
              </a:rPr>
              <a:t>-&gt;</a:t>
            </a:r>
            <a:r>
              <a:rPr lang="pt-BR" sz="950">
                <a:solidFill>
                  <a:srgbClr val="0000CC"/>
                </a:solidFill>
              </a:rPr>
              <a:t>manipular</a:t>
            </a:r>
            <a:r>
              <a:rPr lang="pt-BR" sz="950">
                <a:solidFill>
                  <a:schemeClr val="dk1"/>
                </a:solidFill>
              </a:rPr>
              <a:t>(</a:t>
            </a:r>
            <a:r>
              <a:rPr lang="pt-BR" sz="950">
                <a:solidFill>
                  <a:srgbClr val="996633"/>
                </a:solidFill>
              </a:rPr>
              <a:t>$requisicao</a:t>
            </a:r>
            <a:r>
              <a:rPr lang="pt-BR" sz="950">
                <a:solidFill>
                  <a:schemeClr val="dk1"/>
                </a:solidFill>
              </a:rPr>
              <a:t>);</a:t>
            </a:r>
            <a:endParaRPr sz="950">
              <a:solidFill>
                <a:schemeClr val="dk1"/>
              </a:solidFill>
            </a:endParaRPr>
          </a:p>
          <a:p>
            <a:pPr indent="0" lvl="0" marL="0" rtl="0" algn="l">
              <a:spcBef>
                <a:spcPts val="0"/>
              </a:spcBef>
              <a:spcAft>
                <a:spcPts val="0"/>
              </a:spcAft>
              <a:buNone/>
            </a:pPr>
            <a:r>
              <a:rPr lang="pt-BR" sz="950">
                <a:solidFill>
                  <a:schemeClr val="dk1"/>
                </a:solidFill>
              </a:rPr>
              <a:t>        }</a:t>
            </a:r>
            <a:endParaRPr sz="950">
              <a:solidFill>
                <a:schemeClr val="dk1"/>
              </a:solidFill>
            </a:endParaRPr>
          </a:p>
          <a:p>
            <a:pPr indent="0" lvl="0" marL="0" rtl="0" algn="l">
              <a:spcBef>
                <a:spcPts val="0"/>
              </a:spcBef>
              <a:spcAft>
                <a:spcPts val="0"/>
              </a:spcAft>
              <a:buNone/>
            </a:pPr>
            <a:r>
              <a:rPr lang="pt-BR" sz="950">
                <a:solidFill>
                  <a:schemeClr val="dk1"/>
                </a:solidFill>
              </a:rPr>
              <a:t>        </a:t>
            </a:r>
            <a:r>
              <a:rPr b="1" lang="pt-BR" sz="950">
                <a:solidFill>
                  <a:srgbClr val="008800"/>
                </a:solidFill>
              </a:rPr>
              <a:t>return</a:t>
            </a:r>
            <a:r>
              <a:rPr lang="pt-BR" sz="950">
                <a:solidFill>
                  <a:schemeClr val="dk1"/>
                </a:solidFill>
              </a:rPr>
              <a:t> </a:t>
            </a:r>
            <a:r>
              <a:rPr b="1" lang="pt-BR" sz="950">
                <a:solidFill>
                  <a:srgbClr val="008800"/>
                </a:solidFill>
              </a:rPr>
              <a:t>null</a:t>
            </a:r>
            <a:r>
              <a:rPr lang="pt-BR" sz="950">
                <a:solidFill>
                  <a:schemeClr val="dk1"/>
                </a:solidFill>
              </a:rPr>
              <a:t>;</a:t>
            </a:r>
            <a:endParaRPr sz="950">
              <a:solidFill>
                <a:schemeClr val="dk1"/>
              </a:solidFill>
            </a:endParaRPr>
          </a:p>
          <a:p>
            <a:pPr indent="0" lvl="0" marL="0" rtl="0" algn="l">
              <a:spcBef>
                <a:spcPts val="0"/>
              </a:spcBef>
              <a:spcAft>
                <a:spcPts val="0"/>
              </a:spcAft>
              <a:buNone/>
            </a:pPr>
            <a:r>
              <a:rPr lang="pt-BR" sz="950">
                <a:solidFill>
                  <a:schemeClr val="dk1"/>
                </a:solidFill>
              </a:rPr>
              <a:t>    }</a:t>
            </a:r>
            <a:endParaRPr sz="950">
              <a:solidFill>
                <a:schemeClr val="dk1"/>
              </a:solidFill>
            </a:endParaRPr>
          </a:p>
          <a:p>
            <a:pPr indent="0" lvl="0" marL="0" rtl="0" algn="l">
              <a:spcBef>
                <a:spcPts val="0"/>
              </a:spcBef>
              <a:spcAft>
                <a:spcPts val="0"/>
              </a:spcAft>
              <a:buNone/>
            </a:pPr>
            <a:r>
              <a:rPr lang="pt-BR" sz="950">
                <a:solidFill>
                  <a:schemeClr val="dk1"/>
                </a:solidFill>
              </a:rPr>
              <a:t>    </a:t>
            </a:r>
            <a:r>
              <a:rPr b="1" lang="pt-BR" sz="950">
                <a:solidFill>
                  <a:srgbClr val="008800"/>
                </a:solidFill>
              </a:rPr>
              <a:t>public</a:t>
            </a:r>
            <a:r>
              <a:rPr lang="pt-BR" sz="950">
                <a:solidFill>
                  <a:schemeClr val="dk1"/>
                </a:solidFill>
              </a:rPr>
              <a:t> </a:t>
            </a:r>
            <a:r>
              <a:rPr b="1" lang="pt-BR" sz="950">
                <a:solidFill>
                  <a:srgbClr val="008800"/>
                </a:solidFill>
              </a:rPr>
              <a:t>final</a:t>
            </a:r>
            <a:r>
              <a:rPr lang="pt-BR" sz="950">
                <a:solidFill>
                  <a:schemeClr val="dk1"/>
                </a:solidFill>
              </a:rPr>
              <a:t> </a:t>
            </a:r>
            <a:r>
              <a:rPr b="1" lang="pt-BR" sz="950">
                <a:solidFill>
                  <a:srgbClr val="008800"/>
                </a:solidFill>
              </a:rPr>
              <a:t>function</a:t>
            </a:r>
            <a:r>
              <a:rPr lang="pt-BR" sz="950">
                <a:solidFill>
                  <a:schemeClr val="dk1"/>
                </a:solidFill>
              </a:rPr>
              <a:t> </a:t>
            </a:r>
            <a:r>
              <a:rPr b="1" lang="pt-BR" sz="950">
                <a:solidFill>
                  <a:srgbClr val="0066BB"/>
                </a:solidFill>
              </a:rPr>
              <a:t>getproximoManipulador</a:t>
            </a:r>
            <a:r>
              <a:rPr lang="pt-BR" sz="950">
                <a:solidFill>
                  <a:schemeClr val="dk1"/>
                </a:solidFill>
              </a:rPr>
              <a:t>()</a:t>
            </a:r>
            <a:r>
              <a:rPr lang="pt-BR" sz="950">
                <a:solidFill>
                  <a:srgbClr val="333333"/>
                </a:solidFill>
              </a:rPr>
              <a:t>:</a:t>
            </a:r>
            <a:r>
              <a:rPr lang="pt-BR" sz="950">
                <a:solidFill>
                  <a:schemeClr val="dk1"/>
                </a:solidFill>
              </a:rPr>
              <a:t> </a:t>
            </a:r>
            <a:r>
              <a:rPr lang="pt-BR" sz="950">
                <a:solidFill>
                  <a:srgbClr val="333333"/>
                </a:solidFill>
              </a:rPr>
              <a:t>?</a:t>
            </a:r>
            <a:r>
              <a:rPr lang="pt-BR" sz="950">
                <a:solidFill>
                  <a:schemeClr val="dk1"/>
                </a:solidFill>
              </a:rPr>
              <a:t>Manipulador {</a:t>
            </a:r>
            <a:endParaRPr sz="950">
              <a:solidFill>
                <a:schemeClr val="dk1"/>
              </a:solidFill>
            </a:endParaRPr>
          </a:p>
          <a:p>
            <a:pPr indent="0" lvl="0" marL="0" rtl="0" algn="l">
              <a:spcBef>
                <a:spcPts val="0"/>
              </a:spcBef>
              <a:spcAft>
                <a:spcPts val="0"/>
              </a:spcAft>
              <a:buNone/>
            </a:pPr>
            <a:r>
              <a:rPr lang="pt-BR" sz="950">
                <a:solidFill>
                  <a:schemeClr val="dk1"/>
                </a:solidFill>
              </a:rPr>
              <a:t>        </a:t>
            </a:r>
            <a:r>
              <a:rPr b="1" lang="pt-BR" sz="950">
                <a:solidFill>
                  <a:srgbClr val="008800"/>
                </a:solidFill>
              </a:rPr>
              <a:t>return</a:t>
            </a:r>
            <a:r>
              <a:rPr lang="pt-BR" sz="950">
                <a:solidFill>
                  <a:schemeClr val="dk1"/>
                </a:solidFill>
              </a:rPr>
              <a:t> </a:t>
            </a:r>
            <a:r>
              <a:rPr lang="pt-BR" sz="950">
                <a:solidFill>
                  <a:srgbClr val="996633"/>
                </a:solidFill>
              </a:rPr>
              <a:t>$this</a:t>
            </a:r>
            <a:r>
              <a:rPr lang="pt-BR" sz="950">
                <a:solidFill>
                  <a:srgbClr val="333333"/>
                </a:solidFill>
              </a:rPr>
              <a:t>-&gt;</a:t>
            </a:r>
            <a:r>
              <a:rPr lang="pt-BR" sz="950">
                <a:solidFill>
                  <a:srgbClr val="0000CC"/>
                </a:solidFill>
              </a:rPr>
              <a:t>proximoManipulador</a:t>
            </a:r>
            <a:r>
              <a:rPr lang="pt-BR" sz="950">
                <a:solidFill>
                  <a:schemeClr val="dk1"/>
                </a:solidFill>
              </a:rPr>
              <a:t>;</a:t>
            </a:r>
            <a:endParaRPr sz="950">
              <a:solidFill>
                <a:schemeClr val="dk1"/>
              </a:solidFill>
            </a:endParaRPr>
          </a:p>
          <a:p>
            <a:pPr indent="0" lvl="0" marL="0" rtl="0" algn="l">
              <a:spcBef>
                <a:spcPts val="0"/>
              </a:spcBef>
              <a:spcAft>
                <a:spcPts val="0"/>
              </a:spcAft>
              <a:buNone/>
            </a:pPr>
            <a:r>
              <a:rPr lang="pt-BR" sz="950">
                <a:solidFill>
                  <a:schemeClr val="dk1"/>
                </a:solidFill>
              </a:rPr>
              <a:t>    }</a:t>
            </a:r>
            <a:endParaRPr sz="950">
              <a:solidFill>
                <a:schemeClr val="dk1"/>
              </a:solidFill>
            </a:endParaRPr>
          </a:p>
          <a:p>
            <a:pPr indent="0" lvl="0" marL="0" rtl="0" algn="l">
              <a:spcBef>
                <a:spcPts val="0"/>
              </a:spcBef>
              <a:spcAft>
                <a:spcPts val="0"/>
              </a:spcAft>
              <a:buNone/>
            </a:pPr>
            <a:r>
              <a:rPr lang="pt-BR" sz="950">
                <a:solidFill>
                  <a:schemeClr val="dk1"/>
                </a:solidFill>
              </a:rPr>
              <a:t>    </a:t>
            </a:r>
            <a:r>
              <a:rPr b="1" lang="pt-BR" sz="950">
                <a:solidFill>
                  <a:srgbClr val="008800"/>
                </a:solidFill>
              </a:rPr>
              <a:t>public</a:t>
            </a:r>
            <a:r>
              <a:rPr lang="pt-BR" sz="950">
                <a:solidFill>
                  <a:schemeClr val="dk1"/>
                </a:solidFill>
              </a:rPr>
              <a:t> </a:t>
            </a:r>
            <a:r>
              <a:rPr b="1" lang="pt-BR" sz="950">
                <a:solidFill>
                  <a:srgbClr val="008800"/>
                </a:solidFill>
              </a:rPr>
              <a:t>final</a:t>
            </a:r>
            <a:r>
              <a:rPr lang="pt-BR" sz="950">
                <a:solidFill>
                  <a:schemeClr val="dk1"/>
                </a:solidFill>
              </a:rPr>
              <a:t> </a:t>
            </a:r>
            <a:r>
              <a:rPr b="1" lang="pt-BR" sz="950">
                <a:solidFill>
                  <a:srgbClr val="008800"/>
                </a:solidFill>
              </a:rPr>
              <a:t>function</a:t>
            </a:r>
            <a:r>
              <a:rPr lang="pt-BR" sz="950">
                <a:solidFill>
                  <a:schemeClr val="dk1"/>
                </a:solidFill>
              </a:rPr>
              <a:t> </a:t>
            </a:r>
            <a:r>
              <a:rPr b="1" lang="pt-BR" sz="950">
                <a:solidFill>
                  <a:srgbClr val="0066BB"/>
                </a:solidFill>
              </a:rPr>
              <a:t>setProximoManipulador</a:t>
            </a:r>
            <a:r>
              <a:rPr lang="pt-BR" sz="950">
                <a:solidFill>
                  <a:schemeClr val="dk1"/>
                </a:solidFill>
              </a:rPr>
              <a:t>(Manipulador </a:t>
            </a:r>
            <a:r>
              <a:rPr lang="pt-BR" sz="950">
                <a:solidFill>
                  <a:srgbClr val="996633"/>
                </a:solidFill>
              </a:rPr>
              <a:t>$proximoManipulador</a:t>
            </a:r>
            <a:r>
              <a:rPr lang="pt-BR" sz="950">
                <a:solidFill>
                  <a:schemeClr val="dk1"/>
                </a:solidFill>
              </a:rPr>
              <a:t>)</a:t>
            </a:r>
            <a:r>
              <a:rPr lang="pt-BR" sz="950">
                <a:solidFill>
                  <a:srgbClr val="333333"/>
                </a:solidFill>
              </a:rPr>
              <a:t>:</a:t>
            </a:r>
            <a:r>
              <a:rPr lang="pt-BR" sz="950">
                <a:solidFill>
                  <a:schemeClr val="dk1"/>
                </a:solidFill>
              </a:rPr>
              <a:t> Manipulador {</a:t>
            </a:r>
            <a:endParaRPr sz="950">
              <a:solidFill>
                <a:schemeClr val="dk1"/>
              </a:solidFill>
            </a:endParaRPr>
          </a:p>
          <a:p>
            <a:pPr indent="0" lvl="0" marL="0" rtl="0" algn="l">
              <a:spcBef>
                <a:spcPts val="0"/>
              </a:spcBef>
              <a:spcAft>
                <a:spcPts val="0"/>
              </a:spcAft>
              <a:buNone/>
            </a:pPr>
            <a:r>
              <a:rPr lang="pt-BR" sz="950">
                <a:solidFill>
                  <a:schemeClr val="dk1"/>
                </a:solidFill>
              </a:rPr>
              <a:t>        </a:t>
            </a:r>
            <a:r>
              <a:rPr lang="pt-BR" sz="950">
                <a:solidFill>
                  <a:srgbClr val="996633"/>
                </a:solidFill>
              </a:rPr>
              <a:t>$this</a:t>
            </a:r>
            <a:r>
              <a:rPr lang="pt-BR" sz="950">
                <a:solidFill>
                  <a:srgbClr val="333333"/>
                </a:solidFill>
              </a:rPr>
              <a:t>-&gt;</a:t>
            </a:r>
            <a:r>
              <a:rPr lang="pt-BR" sz="950">
                <a:solidFill>
                  <a:srgbClr val="0000CC"/>
                </a:solidFill>
              </a:rPr>
              <a:t>proximoManipulador</a:t>
            </a:r>
            <a:r>
              <a:rPr lang="pt-BR" sz="950">
                <a:solidFill>
                  <a:schemeClr val="dk1"/>
                </a:solidFill>
              </a:rPr>
              <a:t> </a:t>
            </a:r>
            <a:r>
              <a:rPr lang="pt-BR" sz="950">
                <a:solidFill>
                  <a:srgbClr val="333333"/>
                </a:solidFill>
              </a:rPr>
              <a:t>=</a:t>
            </a:r>
            <a:r>
              <a:rPr lang="pt-BR" sz="950">
                <a:solidFill>
                  <a:schemeClr val="dk1"/>
                </a:solidFill>
              </a:rPr>
              <a:t> </a:t>
            </a:r>
            <a:r>
              <a:rPr lang="pt-BR" sz="950">
                <a:solidFill>
                  <a:srgbClr val="996633"/>
                </a:solidFill>
              </a:rPr>
              <a:t>$proximoManipulador</a:t>
            </a:r>
            <a:r>
              <a:rPr lang="pt-BR" sz="950">
                <a:solidFill>
                  <a:schemeClr val="dk1"/>
                </a:solidFill>
              </a:rPr>
              <a:t>;</a:t>
            </a:r>
            <a:endParaRPr sz="950">
              <a:solidFill>
                <a:schemeClr val="dk1"/>
              </a:solidFill>
            </a:endParaRPr>
          </a:p>
          <a:p>
            <a:pPr indent="0" lvl="0" marL="0" rtl="0" algn="l">
              <a:spcBef>
                <a:spcPts val="0"/>
              </a:spcBef>
              <a:spcAft>
                <a:spcPts val="0"/>
              </a:spcAft>
              <a:buNone/>
            </a:pPr>
            <a:r>
              <a:rPr lang="pt-BR" sz="950">
                <a:solidFill>
                  <a:schemeClr val="dk1"/>
                </a:solidFill>
              </a:rPr>
              <a:t>        </a:t>
            </a:r>
            <a:r>
              <a:rPr b="1" lang="pt-BR" sz="950">
                <a:solidFill>
                  <a:srgbClr val="008800"/>
                </a:solidFill>
              </a:rPr>
              <a:t>return</a:t>
            </a:r>
            <a:r>
              <a:rPr lang="pt-BR" sz="950">
                <a:solidFill>
                  <a:schemeClr val="dk1"/>
                </a:solidFill>
              </a:rPr>
              <a:t> </a:t>
            </a:r>
            <a:r>
              <a:rPr lang="pt-BR" sz="950">
                <a:solidFill>
                  <a:srgbClr val="996633"/>
                </a:solidFill>
              </a:rPr>
              <a:t>$proximoManipulador</a:t>
            </a:r>
            <a:r>
              <a:rPr lang="pt-BR" sz="950">
                <a:solidFill>
                  <a:schemeClr val="dk1"/>
                </a:solidFill>
              </a:rPr>
              <a:t>; </a:t>
            </a:r>
            <a:r>
              <a:rPr lang="pt-BR" sz="950">
                <a:solidFill>
                  <a:srgbClr val="888888"/>
                </a:solidFill>
              </a:rPr>
              <a:t>//fluent interface</a:t>
            </a:r>
            <a:endParaRPr sz="950">
              <a:solidFill>
                <a:schemeClr val="dk1"/>
              </a:solidFill>
            </a:endParaRPr>
          </a:p>
          <a:p>
            <a:pPr indent="0" lvl="0" marL="0" rtl="0" algn="l">
              <a:spcBef>
                <a:spcPts val="0"/>
              </a:spcBef>
              <a:spcAft>
                <a:spcPts val="0"/>
              </a:spcAft>
              <a:buNone/>
            </a:pPr>
            <a:r>
              <a:rPr lang="pt-BR" sz="950">
                <a:solidFill>
                  <a:schemeClr val="dk1"/>
                </a:solidFill>
              </a:rPr>
              <a:t>    }</a:t>
            </a:r>
            <a:endParaRPr sz="950">
              <a:solidFill>
                <a:schemeClr val="dk1"/>
              </a:solidFill>
            </a:endParaRPr>
          </a:p>
          <a:p>
            <a:pPr indent="0" lvl="0" marL="0" rtl="0" algn="l">
              <a:spcBef>
                <a:spcPts val="0"/>
              </a:spcBef>
              <a:spcAft>
                <a:spcPts val="0"/>
              </a:spcAft>
              <a:buNone/>
            </a:pPr>
            <a:r>
              <a:rPr lang="pt-BR" sz="950">
                <a:solidFill>
                  <a:schemeClr val="dk1"/>
                </a:solidFill>
              </a:rPr>
              <a:t>    </a:t>
            </a:r>
            <a:r>
              <a:rPr b="1" lang="pt-BR" sz="950">
                <a:solidFill>
                  <a:srgbClr val="008800"/>
                </a:solidFill>
              </a:rPr>
              <a:t>protected</a:t>
            </a:r>
            <a:r>
              <a:rPr lang="pt-BR" sz="950">
                <a:solidFill>
                  <a:schemeClr val="dk1"/>
                </a:solidFill>
              </a:rPr>
              <a:t> </a:t>
            </a:r>
            <a:r>
              <a:rPr b="1" lang="pt-BR" sz="950">
                <a:solidFill>
                  <a:srgbClr val="008800"/>
                </a:solidFill>
              </a:rPr>
              <a:t>abstract</a:t>
            </a:r>
            <a:r>
              <a:rPr lang="pt-BR" sz="950">
                <a:solidFill>
                  <a:schemeClr val="dk1"/>
                </a:solidFill>
              </a:rPr>
              <a:t> </a:t>
            </a:r>
            <a:r>
              <a:rPr b="1" lang="pt-BR" sz="950">
                <a:solidFill>
                  <a:srgbClr val="008800"/>
                </a:solidFill>
              </a:rPr>
              <a:t>function</a:t>
            </a:r>
            <a:r>
              <a:rPr lang="pt-BR" sz="950">
                <a:solidFill>
                  <a:schemeClr val="dk1"/>
                </a:solidFill>
              </a:rPr>
              <a:t> </a:t>
            </a:r>
            <a:r>
              <a:rPr b="1" lang="pt-BR" sz="950">
                <a:solidFill>
                  <a:srgbClr val="0066BB"/>
                </a:solidFill>
              </a:rPr>
              <a:t>processar</a:t>
            </a:r>
            <a:r>
              <a:rPr lang="pt-BR" sz="950">
                <a:solidFill>
                  <a:schemeClr val="dk1"/>
                </a:solidFill>
              </a:rPr>
              <a:t>(Requisicao </a:t>
            </a:r>
            <a:r>
              <a:rPr lang="pt-BR" sz="950">
                <a:solidFill>
                  <a:srgbClr val="996633"/>
                </a:solidFill>
              </a:rPr>
              <a:t>$requisicao</a:t>
            </a:r>
            <a:r>
              <a:rPr lang="pt-BR" sz="950">
                <a:solidFill>
                  <a:schemeClr val="dk1"/>
                </a:solidFill>
              </a:rPr>
              <a:t>) </a:t>
            </a:r>
            <a:r>
              <a:rPr lang="pt-BR" sz="950">
                <a:solidFill>
                  <a:srgbClr val="333333"/>
                </a:solidFill>
              </a:rPr>
              <a:t>:</a:t>
            </a:r>
            <a:r>
              <a:rPr lang="pt-BR" sz="950">
                <a:solidFill>
                  <a:schemeClr val="dk1"/>
                </a:solidFill>
              </a:rPr>
              <a:t> string;</a:t>
            </a:r>
            <a:endParaRPr sz="950">
              <a:solidFill>
                <a:schemeClr val="dk1"/>
              </a:solidFill>
            </a:endParaRPr>
          </a:p>
          <a:p>
            <a:pPr indent="0" lvl="0" marL="0" rtl="0" algn="l">
              <a:lnSpc>
                <a:spcPct val="125000"/>
              </a:lnSpc>
              <a:spcBef>
                <a:spcPts val="0"/>
              </a:spcBef>
              <a:spcAft>
                <a:spcPts val="0"/>
              </a:spcAft>
              <a:buClr>
                <a:schemeClr val="dk1"/>
              </a:buClr>
              <a:buSzPts val="1100"/>
              <a:buFont typeface="Arial"/>
              <a:buNone/>
            </a:pPr>
            <a:r>
              <a:t/>
            </a:r>
            <a:endParaRPr sz="950">
              <a:solidFill>
                <a:schemeClr val="dk1"/>
              </a:solidFill>
            </a:endParaRPr>
          </a:p>
          <a:p>
            <a:pPr indent="0" lvl="0" marL="0" rtl="0" algn="l">
              <a:spcBef>
                <a:spcPts val="0"/>
              </a:spcBef>
              <a:spcAft>
                <a:spcPts val="0"/>
              </a:spcAft>
              <a:buNone/>
            </a:pPr>
            <a:r>
              <a:t/>
            </a:r>
            <a:endParaRPr b="1" sz="950">
              <a:solidFill>
                <a:srgbClr val="008800"/>
              </a:solidFill>
            </a:endParaRPr>
          </a:p>
          <a:p>
            <a:pPr indent="0" lvl="0" marL="0" rtl="0" algn="l">
              <a:lnSpc>
                <a:spcPct val="125000"/>
              </a:lnSpc>
              <a:spcBef>
                <a:spcPts val="0"/>
              </a:spcBef>
              <a:spcAft>
                <a:spcPts val="0"/>
              </a:spcAft>
              <a:buNone/>
            </a:pPr>
            <a:r>
              <a:t/>
            </a:r>
            <a:endParaRPr sz="950">
              <a:solidFill>
                <a:schemeClr val="dk1"/>
              </a:solidFill>
            </a:endParaRPr>
          </a:p>
        </p:txBody>
      </p:sp>
    </p:spTree>
  </p:cSld>
  <p:clrMapOvr>
    <a:masterClrMapping/>
  </p:clrMapOvr>
</p:sld>
</file>

<file path=ppt/slides/slide5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5" name="Shape 4475"/>
        <p:cNvGrpSpPr/>
        <p:nvPr/>
      </p:nvGrpSpPr>
      <p:grpSpPr>
        <a:xfrm>
          <a:off x="0" y="0"/>
          <a:ext cx="0" cy="0"/>
          <a:chOff x="0" y="0"/>
          <a:chExt cx="0" cy="0"/>
        </a:xfrm>
      </p:grpSpPr>
      <p:sp>
        <p:nvSpPr>
          <p:cNvPr id="4476" name="Google Shape;4476;p56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Chain of Responsability (exemplo - parte 5)</a:t>
            </a:r>
            <a:endParaRPr/>
          </a:p>
        </p:txBody>
      </p:sp>
      <p:sp>
        <p:nvSpPr>
          <p:cNvPr id="4477" name="Google Shape;4477;p566"/>
          <p:cNvSpPr txBox="1"/>
          <p:nvPr/>
        </p:nvSpPr>
        <p:spPr>
          <a:xfrm>
            <a:off x="352975" y="1071750"/>
            <a:ext cx="8216100" cy="40071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pt-BR" sz="900">
                <a:solidFill>
                  <a:srgbClr val="008800"/>
                </a:solidFill>
              </a:rPr>
              <a:t>class</a:t>
            </a:r>
            <a:r>
              <a:rPr lang="pt-BR" sz="900">
                <a:solidFill>
                  <a:schemeClr val="dk1"/>
                </a:solidFill>
              </a:rPr>
              <a:t> </a:t>
            </a:r>
            <a:r>
              <a:rPr b="1" lang="pt-BR" sz="900">
                <a:solidFill>
                  <a:srgbClr val="BB0066"/>
                </a:solidFill>
              </a:rPr>
              <a:t>AtendimentoNovoCliente</a:t>
            </a:r>
            <a:r>
              <a:rPr lang="pt-BR" sz="900">
                <a:solidFill>
                  <a:schemeClr val="dk1"/>
                </a:solidFill>
              </a:rPr>
              <a:t> </a:t>
            </a:r>
            <a:r>
              <a:rPr b="1" lang="pt-BR" sz="900">
                <a:solidFill>
                  <a:srgbClr val="008800"/>
                </a:solidFill>
              </a:rPr>
              <a:t>extends</a:t>
            </a:r>
            <a:r>
              <a:rPr lang="pt-BR" sz="900">
                <a:solidFill>
                  <a:schemeClr val="dk1"/>
                </a:solidFill>
              </a:rPr>
              <a:t> ManipuladorBase {</a:t>
            </a:r>
            <a:endParaRPr sz="900">
              <a:solidFill>
                <a:schemeClr val="dk1"/>
              </a:solidFill>
            </a:endParaRPr>
          </a:p>
          <a:p>
            <a:pPr indent="0" lvl="0" marL="0" rtl="0" algn="l">
              <a:spcBef>
                <a:spcPts val="0"/>
              </a:spcBef>
              <a:spcAft>
                <a:spcPts val="0"/>
              </a:spcAft>
              <a:buNone/>
            </a:pPr>
            <a:r>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public</a:t>
            </a:r>
            <a:r>
              <a:rPr lang="pt-BR" sz="900">
                <a:solidFill>
                  <a:schemeClr val="dk1"/>
                </a:solidFill>
              </a:rPr>
              <a:t> </a:t>
            </a:r>
            <a:r>
              <a:rPr b="1" lang="pt-BR" sz="900">
                <a:solidFill>
                  <a:srgbClr val="008800"/>
                </a:solidFill>
              </a:rPr>
              <a:t>function</a:t>
            </a:r>
            <a:r>
              <a:rPr lang="pt-BR" sz="900">
                <a:solidFill>
                  <a:schemeClr val="dk1"/>
                </a:solidFill>
              </a:rPr>
              <a:t> </a:t>
            </a:r>
            <a:r>
              <a:rPr b="1" lang="pt-BR" sz="900">
                <a:solidFill>
                  <a:srgbClr val="0066BB"/>
                </a:solidFill>
              </a:rPr>
              <a:t>podeManipular</a:t>
            </a:r>
            <a:r>
              <a:rPr lang="pt-BR" sz="900">
                <a:solidFill>
                  <a:schemeClr val="dk1"/>
                </a:solidFill>
              </a:rPr>
              <a:t>(Requisicao </a:t>
            </a:r>
            <a:r>
              <a:rPr lang="pt-BR" sz="900">
                <a:solidFill>
                  <a:srgbClr val="996633"/>
                </a:solidFill>
              </a:rPr>
              <a:t>$requisicao</a:t>
            </a:r>
            <a:r>
              <a:rPr lang="pt-BR" sz="900">
                <a:solidFill>
                  <a:schemeClr val="dk1"/>
                </a:solidFill>
              </a:rPr>
              <a:t>)</a:t>
            </a:r>
            <a:r>
              <a:rPr lang="pt-BR" sz="900">
                <a:solidFill>
                  <a:srgbClr val="333333"/>
                </a:solidFill>
              </a:rPr>
              <a:t>:</a:t>
            </a:r>
            <a:r>
              <a:rPr lang="pt-BR" sz="900">
                <a:solidFill>
                  <a:schemeClr val="dk1"/>
                </a:solidFill>
              </a:rPr>
              <a:t> bool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return </a:t>
            </a:r>
            <a:r>
              <a:rPr lang="pt-BR" sz="900">
                <a:solidFill>
                  <a:srgbClr val="007020"/>
                </a:solidFill>
              </a:rPr>
              <a:t>get_class</a:t>
            </a:r>
            <a:r>
              <a:rPr lang="pt-BR" sz="900">
                <a:solidFill>
                  <a:schemeClr val="dk1"/>
                </a:solidFill>
              </a:rPr>
              <a:t>(</a:t>
            </a:r>
            <a:r>
              <a:rPr lang="pt-BR" sz="900">
                <a:solidFill>
                  <a:srgbClr val="996633"/>
                </a:solidFill>
              </a:rPr>
              <a:t>$requisicao</a:t>
            </a:r>
            <a:r>
              <a:rPr lang="pt-BR" sz="900">
                <a:solidFill>
                  <a:srgbClr val="333333"/>
                </a:solidFill>
              </a:rPr>
              <a:t>-&gt;</a:t>
            </a:r>
            <a:r>
              <a:rPr lang="pt-BR" sz="900">
                <a:solidFill>
                  <a:srgbClr val="0000CC"/>
                </a:solidFill>
              </a:rPr>
              <a:t>getRequisitor</a:t>
            </a:r>
            <a:r>
              <a:rPr lang="pt-BR" sz="900">
                <a:solidFill>
                  <a:schemeClr val="dk1"/>
                </a:solidFill>
              </a:rPr>
              <a:t>()) </a:t>
            </a:r>
            <a:r>
              <a:rPr lang="pt-BR" sz="900">
                <a:solidFill>
                  <a:srgbClr val="333333"/>
                </a:solidFill>
              </a:rPr>
              <a:t>==</a:t>
            </a:r>
            <a:r>
              <a:rPr lang="pt-BR" sz="900">
                <a:solidFill>
                  <a:schemeClr val="dk1"/>
                </a:solidFill>
              </a:rPr>
              <a:t> Pessoa</a:t>
            </a:r>
            <a:r>
              <a:rPr lang="pt-BR" sz="900">
                <a:solidFill>
                  <a:srgbClr val="333333"/>
                </a:solidFill>
              </a:rPr>
              <a:t>::</a:t>
            </a:r>
            <a:r>
              <a:rPr lang="pt-BR" sz="900">
                <a:solidFill>
                  <a:srgbClr val="0000CC"/>
                </a:solidFill>
              </a:rPr>
              <a:t>class</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endParaRPr sz="900">
              <a:solidFill>
                <a:schemeClr val="dk1"/>
              </a:solidFill>
            </a:endParaRPr>
          </a:p>
          <a:p>
            <a:pPr indent="0" lvl="0" marL="0" rtl="0" algn="l">
              <a:spcBef>
                <a:spcPts val="0"/>
              </a:spcBef>
              <a:spcAft>
                <a:spcPts val="0"/>
              </a:spcAft>
              <a:buNone/>
            </a:pPr>
            <a:r>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protected</a:t>
            </a:r>
            <a:r>
              <a:rPr lang="pt-BR" sz="900">
                <a:solidFill>
                  <a:schemeClr val="dk1"/>
                </a:solidFill>
              </a:rPr>
              <a:t> </a:t>
            </a:r>
            <a:r>
              <a:rPr b="1" lang="pt-BR" sz="900">
                <a:solidFill>
                  <a:srgbClr val="008800"/>
                </a:solidFill>
              </a:rPr>
              <a:t>function</a:t>
            </a:r>
            <a:r>
              <a:rPr lang="pt-BR" sz="900">
                <a:solidFill>
                  <a:schemeClr val="dk1"/>
                </a:solidFill>
              </a:rPr>
              <a:t> </a:t>
            </a:r>
            <a:r>
              <a:rPr b="1" lang="pt-BR" sz="900">
                <a:solidFill>
                  <a:srgbClr val="0066BB"/>
                </a:solidFill>
              </a:rPr>
              <a:t>processar</a:t>
            </a:r>
            <a:r>
              <a:rPr lang="pt-BR" sz="900">
                <a:solidFill>
                  <a:schemeClr val="dk1"/>
                </a:solidFill>
              </a:rPr>
              <a:t>(Requisicao </a:t>
            </a:r>
            <a:r>
              <a:rPr lang="pt-BR" sz="900">
                <a:solidFill>
                  <a:srgbClr val="996633"/>
                </a:solidFill>
              </a:rPr>
              <a:t>$requisicao</a:t>
            </a:r>
            <a:r>
              <a:rPr lang="pt-BR" sz="900">
                <a:solidFill>
                  <a:schemeClr val="dk1"/>
                </a:solidFill>
              </a:rPr>
              <a:t>) : string{</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return </a:t>
            </a:r>
            <a:r>
              <a:rPr lang="pt-BR" sz="900">
                <a:solidFill>
                  <a:schemeClr val="dk1"/>
                </a:solidFill>
                <a:highlight>
                  <a:srgbClr val="FFF0F0"/>
                </a:highlight>
              </a:rPr>
              <a:t>"atendendo novo cliente solitando: </a:t>
            </a:r>
            <a:r>
              <a:rPr lang="pt-BR" sz="900">
                <a:solidFill>
                  <a:schemeClr val="dk1"/>
                </a:solidFill>
                <a:highlight>
                  <a:srgbClr val="EEEEEE"/>
                </a:highlight>
              </a:rPr>
              <a:t>{</a:t>
            </a:r>
            <a:r>
              <a:rPr lang="pt-BR" sz="900">
                <a:solidFill>
                  <a:srgbClr val="996633"/>
                </a:solidFill>
              </a:rPr>
              <a:t>$requisicao</a:t>
            </a:r>
            <a:r>
              <a:rPr lang="pt-BR" sz="900">
                <a:solidFill>
                  <a:srgbClr val="333333"/>
                </a:solidFill>
              </a:rPr>
              <a:t>-&gt;</a:t>
            </a:r>
            <a:r>
              <a:rPr lang="pt-BR" sz="900">
                <a:solidFill>
                  <a:srgbClr val="0000CC"/>
                </a:solidFill>
              </a:rPr>
              <a:t>getTipo</a:t>
            </a:r>
            <a:r>
              <a:rPr lang="pt-BR" sz="900">
                <a:solidFill>
                  <a:schemeClr val="dk1"/>
                </a:solidFill>
              </a:rPr>
              <a:t>()</a:t>
            </a:r>
            <a:r>
              <a:rPr lang="pt-BR" sz="900">
                <a:solidFill>
                  <a:schemeClr val="dk1"/>
                </a:solidFill>
                <a:highlight>
                  <a:srgbClr val="EEEEEE"/>
                </a:highlight>
              </a:rPr>
              <a:t>}</a:t>
            </a:r>
            <a:r>
              <a:rPr lang="pt-BR" sz="900">
                <a:solidFill>
                  <a:schemeClr val="dk1"/>
                </a:solidFill>
                <a:highlight>
                  <a:srgbClr val="FFF0F0"/>
                </a:highlight>
              </a:rPr>
              <a:t>"</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a:t>
            </a:r>
            <a:endParaRPr sz="900">
              <a:solidFill>
                <a:schemeClr val="dk1"/>
              </a:solidFill>
            </a:endParaRPr>
          </a:p>
          <a:p>
            <a:pPr indent="0" lvl="0" marL="0" rtl="0" algn="l">
              <a:spcBef>
                <a:spcPts val="0"/>
              </a:spcBef>
              <a:spcAft>
                <a:spcPts val="0"/>
              </a:spcAft>
              <a:buNone/>
            </a:pPr>
            <a:r>
              <a:t/>
            </a:r>
            <a:endParaRPr sz="900">
              <a:solidFill>
                <a:schemeClr val="dk1"/>
              </a:solidFill>
            </a:endParaRPr>
          </a:p>
          <a:p>
            <a:pPr indent="0" lvl="0" marL="0" rtl="0" algn="l">
              <a:spcBef>
                <a:spcPts val="0"/>
              </a:spcBef>
              <a:spcAft>
                <a:spcPts val="0"/>
              </a:spcAft>
              <a:buNone/>
            </a:pPr>
            <a:r>
              <a:rPr b="1" lang="pt-BR" sz="900">
                <a:solidFill>
                  <a:srgbClr val="008800"/>
                </a:solidFill>
              </a:rPr>
              <a:t>class</a:t>
            </a:r>
            <a:r>
              <a:rPr lang="pt-BR" sz="900">
                <a:solidFill>
                  <a:schemeClr val="dk1"/>
                </a:solidFill>
              </a:rPr>
              <a:t> </a:t>
            </a:r>
            <a:r>
              <a:rPr b="1" lang="pt-BR" sz="900">
                <a:solidFill>
                  <a:srgbClr val="BB0066"/>
                </a:solidFill>
              </a:rPr>
              <a:t>AtendimentoClienteSemDependente</a:t>
            </a:r>
            <a:r>
              <a:rPr lang="pt-BR" sz="900">
                <a:solidFill>
                  <a:schemeClr val="dk1"/>
                </a:solidFill>
              </a:rPr>
              <a:t> </a:t>
            </a:r>
            <a:r>
              <a:rPr b="1" lang="pt-BR" sz="900">
                <a:solidFill>
                  <a:srgbClr val="008800"/>
                </a:solidFill>
              </a:rPr>
              <a:t>extends</a:t>
            </a:r>
            <a:r>
              <a:rPr lang="pt-BR" sz="900">
                <a:solidFill>
                  <a:schemeClr val="dk1"/>
                </a:solidFill>
              </a:rPr>
              <a:t> ManipuladorBase {</a:t>
            </a:r>
            <a:endParaRPr sz="900">
              <a:solidFill>
                <a:schemeClr val="dk1"/>
              </a:solidFill>
            </a:endParaRPr>
          </a:p>
          <a:p>
            <a:pPr indent="0" lvl="0" marL="0" rtl="0" algn="l">
              <a:spcBef>
                <a:spcPts val="0"/>
              </a:spcBef>
              <a:spcAft>
                <a:spcPts val="0"/>
              </a:spcAft>
              <a:buNone/>
            </a:pPr>
            <a:r>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public</a:t>
            </a:r>
            <a:r>
              <a:rPr lang="pt-BR" sz="900">
                <a:solidFill>
                  <a:schemeClr val="dk1"/>
                </a:solidFill>
              </a:rPr>
              <a:t> </a:t>
            </a:r>
            <a:r>
              <a:rPr b="1" lang="pt-BR" sz="900">
                <a:solidFill>
                  <a:srgbClr val="008800"/>
                </a:solidFill>
              </a:rPr>
              <a:t>function</a:t>
            </a:r>
            <a:r>
              <a:rPr lang="pt-BR" sz="900">
                <a:solidFill>
                  <a:schemeClr val="dk1"/>
                </a:solidFill>
              </a:rPr>
              <a:t> </a:t>
            </a:r>
            <a:r>
              <a:rPr b="1" lang="pt-BR" sz="900">
                <a:solidFill>
                  <a:srgbClr val="0066BB"/>
                </a:solidFill>
              </a:rPr>
              <a:t>podeManipular</a:t>
            </a:r>
            <a:r>
              <a:rPr lang="pt-BR" sz="900">
                <a:solidFill>
                  <a:schemeClr val="dk1"/>
                </a:solidFill>
              </a:rPr>
              <a:t>(Requisicao </a:t>
            </a:r>
            <a:r>
              <a:rPr lang="pt-BR" sz="900">
                <a:solidFill>
                  <a:srgbClr val="996633"/>
                </a:solidFill>
              </a:rPr>
              <a:t>$requisicao</a:t>
            </a:r>
            <a:r>
              <a:rPr lang="pt-BR" sz="900">
                <a:solidFill>
                  <a:schemeClr val="dk1"/>
                </a:solidFill>
              </a:rPr>
              <a:t>)</a:t>
            </a:r>
            <a:r>
              <a:rPr lang="pt-BR" sz="900">
                <a:solidFill>
                  <a:srgbClr val="333333"/>
                </a:solidFill>
              </a:rPr>
              <a:t>:</a:t>
            </a:r>
            <a:r>
              <a:rPr lang="pt-BR" sz="900">
                <a:solidFill>
                  <a:schemeClr val="dk1"/>
                </a:solidFill>
              </a:rPr>
              <a:t> bool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return </a:t>
            </a:r>
            <a:r>
              <a:rPr lang="pt-BR" sz="900">
                <a:solidFill>
                  <a:srgbClr val="007020"/>
                </a:solidFill>
              </a:rPr>
              <a:t>get_class</a:t>
            </a:r>
            <a:r>
              <a:rPr lang="pt-BR" sz="900">
                <a:solidFill>
                  <a:schemeClr val="dk1"/>
                </a:solidFill>
              </a:rPr>
              <a:t>(</a:t>
            </a:r>
            <a:r>
              <a:rPr lang="pt-BR" sz="900">
                <a:solidFill>
                  <a:srgbClr val="996633"/>
                </a:solidFill>
              </a:rPr>
              <a:t>$requisicao</a:t>
            </a:r>
            <a:r>
              <a:rPr lang="pt-BR" sz="900">
                <a:solidFill>
                  <a:srgbClr val="333333"/>
                </a:solidFill>
              </a:rPr>
              <a:t>-&gt;</a:t>
            </a:r>
            <a:r>
              <a:rPr lang="pt-BR" sz="900">
                <a:solidFill>
                  <a:srgbClr val="0000CC"/>
                </a:solidFill>
              </a:rPr>
              <a:t>getRequisitor</a:t>
            </a:r>
            <a:r>
              <a:rPr lang="pt-BR" sz="900">
                <a:solidFill>
                  <a:schemeClr val="dk1"/>
                </a:solidFill>
              </a:rPr>
              <a:t>()) </a:t>
            </a:r>
            <a:r>
              <a:rPr lang="pt-BR" sz="900">
                <a:solidFill>
                  <a:srgbClr val="333333"/>
                </a:solidFill>
              </a:rPr>
              <a:t>==</a:t>
            </a:r>
            <a:r>
              <a:rPr lang="pt-BR" sz="900">
                <a:solidFill>
                  <a:schemeClr val="dk1"/>
                </a:solidFill>
              </a:rPr>
              <a:t> Cliente</a:t>
            </a:r>
            <a:r>
              <a:rPr lang="pt-BR" sz="900">
                <a:solidFill>
                  <a:srgbClr val="333333"/>
                </a:solidFill>
              </a:rPr>
              <a:t>::</a:t>
            </a:r>
            <a:r>
              <a:rPr lang="pt-BR" sz="900">
                <a:solidFill>
                  <a:srgbClr val="0000CC"/>
                </a:solidFill>
              </a:rPr>
              <a:t>class</a:t>
            </a:r>
            <a:r>
              <a:rPr lang="pt-BR" sz="900">
                <a:solidFill>
                  <a:schemeClr val="dk1"/>
                </a:solidFill>
              </a:rPr>
              <a:t> </a:t>
            </a:r>
            <a:r>
              <a:rPr lang="pt-BR" sz="900">
                <a:solidFill>
                  <a:srgbClr val="333333"/>
                </a:solidFill>
              </a:rPr>
              <a:t>&amp;&amp;</a:t>
            </a:r>
            <a:r>
              <a:rPr lang="pt-BR" sz="900">
                <a:solidFill>
                  <a:schemeClr val="dk1"/>
                </a:solidFill>
              </a:rPr>
              <a:t> </a:t>
            </a:r>
            <a:r>
              <a:rPr lang="pt-BR" sz="900">
                <a:solidFill>
                  <a:srgbClr val="333333"/>
                </a:solidFill>
              </a:rPr>
              <a:t>!</a:t>
            </a:r>
            <a:r>
              <a:rPr lang="pt-BR" sz="900">
                <a:solidFill>
                  <a:schemeClr val="dk1"/>
                </a:solidFill>
              </a:rPr>
              <a:t>(</a:t>
            </a:r>
            <a:r>
              <a:rPr lang="pt-BR" sz="900">
                <a:solidFill>
                  <a:srgbClr val="996633"/>
                </a:solidFill>
              </a:rPr>
              <a:t>$requisicao</a:t>
            </a:r>
            <a:r>
              <a:rPr lang="pt-BR" sz="900">
                <a:solidFill>
                  <a:srgbClr val="333333"/>
                </a:solidFill>
              </a:rPr>
              <a:t>-&gt;</a:t>
            </a:r>
            <a:r>
              <a:rPr lang="pt-BR" sz="900">
                <a:solidFill>
                  <a:srgbClr val="0000CC"/>
                </a:solidFill>
              </a:rPr>
              <a:t>getRequisitor</a:t>
            </a:r>
            <a:r>
              <a:rPr lang="pt-BR" sz="900">
                <a:solidFill>
                  <a:schemeClr val="dk1"/>
                </a:solidFill>
              </a:rPr>
              <a:t>()</a:t>
            </a:r>
            <a:r>
              <a:rPr lang="pt-BR" sz="900">
                <a:solidFill>
                  <a:srgbClr val="333333"/>
                </a:solidFill>
              </a:rPr>
              <a:t>-&gt;</a:t>
            </a:r>
            <a:r>
              <a:rPr lang="pt-BR" sz="900">
                <a:solidFill>
                  <a:srgbClr val="0000CC"/>
                </a:solidFill>
              </a:rPr>
              <a:t>getDependente</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protected</a:t>
            </a:r>
            <a:r>
              <a:rPr lang="pt-BR" sz="900">
                <a:solidFill>
                  <a:schemeClr val="dk1"/>
                </a:solidFill>
              </a:rPr>
              <a:t> </a:t>
            </a:r>
            <a:r>
              <a:rPr b="1" lang="pt-BR" sz="900">
                <a:solidFill>
                  <a:srgbClr val="008800"/>
                </a:solidFill>
              </a:rPr>
              <a:t>function</a:t>
            </a:r>
            <a:r>
              <a:rPr lang="pt-BR" sz="900">
                <a:solidFill>
                  <a:schemeClr val="dk1"/>
                </a:solidFill>
              </a:rPr>
              <a:t> </a:t>
            </a:r>
            <a:r>
              <a:rPr b="1" lang="pt-BR" sz="900">
                <a:solidFill>
                  <a:srgbClr val="0066BB"/>
                </a:solidFill>
              </a:rPr>
              <a:t>processar</a:t>
            </a:r>
            <a:r>
              <a:rPr lang="pt-BR" sz="900">
                <a:solidFill>
                  <a:schemeClr val="dk1"/>
                </a:solidFill>
              </a:rPr>
              <a:t>(Requisicao </a:t>
            </a:r>
            <a:r>
              <a:rPr lang="pt-BR" sz="900">
                <a:solidFill>
                  <a:srgbClr val="996633"/>
                </a:solidFill>
              </a:rPr>
              <a:t>$requisicao</a:t>
            </a:r>
            <a:r>
              <a:rPr lang="pt-BR" sz="900">
                <a:solidFill>
                  <a:schemeClr val="dk1"/>
                </a:solidFill>
              </a:rPr>
              <a:t>) : string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return </a:t>
            </a:r>
            <a:r>
              <a:rPr lang="pt-BR" sz="900">
                <a:solidFill>
                  <a:schemeClr val="dk1"/>
                </a:solidFill>
                <a:highlight>
                  <a:srgbClr val="FFF0F0"/>
                </a:highlight>
              </a:rPr>
              <a:t>"atendendo cliente sem dependente solitando: </a:t>
            </a:r>
            <a:r>
              <a:rPr lang="pt-BR" sz="900">
                <a:solidFill>
                  <a:schemeClr val="dk1"/>
                </a:solidFill>
                <a:highlight>
                  <a:srgbClr val="EEEEEE"/>
                </a:highlight>
              </a:rPr>
              <a:t>{</a:t>
            </a:r>
            <a:r>
              <a:rPr lang="pt-BR" sz="900">
                <a:solidFill>
                  <a:srgbClr val="996633"/>
                </a:solidFill>
              </a:rPr>
              <a:t>$requisicao</a:t>
            </a:r>
            <a:r>
              <a:rPr lang="pt-BR" sz="900">
                <a:solidFill>
                  <a:srgbClr val="333333"/>
                </a:solidFill>
              </a:rPr>
              <a:t>-&gt;</a:t>
            </a:r>
            <a:r>
              <a:rPr lang="pt-BR" sz="900">
                <a:solidFill>
                  <a:srgbClr val="0000CC"/>
                </a:solidFill>
              </a:rPr>
              <a:t>getTipo</a:t>
            </a:r>
            <a:r>
              <a:rPr lang="pt-BR" sz="900">
                <a:solidFill>
                  <a:schemeClr val="dk1"/>
                </a:solidFill>
              </a:rPr>
              <a:t>()</a:t>
            </a:r>
            <a:r>
              <a:rPr lang="pt-BR" sz="900">
                <a:solidFill>
                  <a:schemeClr val="dk1"/>
                </a:solidFill>
                <a:highlight>
                  <a:srgbClr val="EEEEEE"/>
                </a:highlight>
              </a:rPr>
              <a:t>}</a:t>
            </a:r>
            <a:r>
              <a:rPr lang="pt-BR" sz="900">
                <a:solidFill>
                  <a:schemeClr val="dk1"/>
                </a:solidFill>
                <a:highlight>
                  <a:srgbClr val="FFF0F0"/>
                </a:highlight>
              </a:rPr>
              <a:t>"</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a:t>
            </a:r>
            <a:endParaRPr sz="900">
              <a:solidFill>
                <a:schemeClr val="dk1"/>
              </a:solidFill>
            </a:endParaRPr>
          </a:p>
          <a:p>
            <a:pPr indent="0" lvl="0" marL="0" rtl="0" algn="l">
              <a:spcBef>
                <a:spcPts val="0"/>
              </a:spcBef>
              <a:spcAft>
                <a:spcPts val="0"/>
              </a:spcAft>
              <a:buClr>
                <a:schemeClr val="dk1"/>
              </a:buClr>
              <a:buSzPts val="1100"/>
              <a:buFont typeface="Arial"/>
              <a:buNone/>
            </a:pPr>
            <a:r>
              <a:rPr b="1" lang="pt-BR" sz="900">
                <a:solidFill>
                  <a:srgbClr val="008800"/>
                </a:solidFill>
              </a:rPr>
              <a:t>class</a:t>
            </a:r>
            <a:r>
              <a:rPr lang="pt-BR" sz="900">
                <a:solidFill>
                  <a:schemeClr val="dk1"/>
                </a:solidFill>
              </a:rPr>
              <a:t> </a:t>
            </a:r>
            <a:r>
              <a:rPr b="1" lang="pt-BR" sz="900">
                <a:solidFill>
                  <a:srgbClr val="BB0066"/>
                </a:solidFill>
              </a:rPr>
              <a:t>AtendimentoClienteComDependente</a:t>
            </a:r>
            <a:r>
              <a:rPr lang="pt-BR" sz="900">
                <a:solidFill>
                  <a:schemeClr val="dk1"/>
                </a:solidFill>
              </a:rPr>
              <a:t> </a:t>
            </a:r>
            <a:r>
              <a:rPr b="1" lang="pt-BR" sz="900">
                <a:solidFill>
                  <a:srgbClr val="008800"/>
                </a:solidFill>
              </a:rPr>
              <a:t>extends</a:t>
            </a:r>
            <a:r>
              <a:rPr lang="pt-BR" sz="900">
                <a:solidFill>
                  <a:schemeClr val="dk1"/>
                </a:solidFill>
              </a:rPr>
              <a:t> ManipuladorBase {</a:t>
            </a:r>
            <a:endParaRPr sz="900">
              <a:solidFill>
                <a:schemeClr val="dk1"/>
              </a:solidFill>
            </a:endParaRPr>
          </a:p>
          <a:p>
            <a:pPr indent="0" lvl="0" marL="0" rtl="0" algn="l">
              <a:spcBef>
                <a:spcPts val="0"/>
              </a:spcBef>
              <a:spcAft>
                <a:spcPts val="0"/>
              </a:spcAft>
              <a:buClr>
                <a:schemeClr val="dk1"/>
              </a:buClr>
              <a:buSzPts val="1100"/>
              <a:buFont typeface="Arial"/>
              <a:buNone/>
            </a:pPr>
            <a:r>
              <a:rPr lang="pt-BR" sz="900">
                <a:solidFill>
                  <a:schemeClr val="dk1"/>
                </a:solidFill>
              </a:rPr>
              <a:t>    </a:t>
            </a:r>
            <a:r>
              <a:rPr b="1" lang="pt-BR" sz="900">
                <a:solidFill>
                  <a:srgbClr val="008800"/>
                </a:solidFill>
              </a:rPr>
              <a:t>public</a:t>
            </a:r>
            <a:r>
              <a:rPr lang="pt-BR" sz="900">
                <a:solidFill>
                  <a:schemeClr val="dk1"/>
                </a:solidFill>
              </a:rPr>
              <a:t> </a:t>
            </a:r>
            <a:r>
              <a:rPr b="1" lang="pt-BR" sz="900">
                <a:solidFill>
                  <a:srgbClr val="008800"/>
                </a:solidFill>
              </a:rPr>
              <a:t>function</a:t>
            </a:r>
            <a:r>
              <a:rPr lang="pt-BR" sz="900">
                <a:solidFill>
                  <a:schemeClr val="dk1"/>
                </a:solidFill>
              </a:rPr>
              <a:t> </a:t>
            </a:r>
            <a:r>
              <a:rPr b="1" lang="pt-BR" sz="900">
                <a:solidFill>
                  <a:srgbClr val="0066BB"/>
                </a:solidFill>
              </a:rPr>
              <a:t>podeManipular</a:t>
            </a:r>
            <a:r>
              <a:rPr lang="pt-BR" sz="900">
                <a:solidFill>
                  <a:schemeClr val="dk1"/>
                </a:solidFill>
              </a:rPr>
              <a:t>(Requisicao </a:t>
            </a:r>
            <a:r>
              <a:rPr lang="pt-BR" sz="900">
                <a:solidFill>
                  <a:srgbClr val="996633"/>
                </a:solidFill>
              </a:rPr>
              <a:t>$requisicao</a:t>
            </a:r>
            <a:r>
              <a:rPr lang="pt-BR" sz="900">
                <a:solidFill>
                  <a:schemeClr val="dk1"/>
                </a:solidFill>
              </a:rPr>
              <a:t>)</a:t>
            </a:r>
            <a:r>
              <a:rPr lang="pt-BR" sz="900">
                <a:solidFill>
                  <a:srgbClr val="333333"/>
                </a:solidFill>
              </a:rPr>
              <a:t>:</a:t>
            </a:r>
            <a:r>
              <a:rPr lang="pt-BR" sz="900">
                <a:solidFill>
                  <a:schemeClr val="dk1"/>
                </a:solidFill>
              </a:rPr>
              <a:t> bool {</a:t>
            </a:r>
            <a:endParaRPr sz="900">
              <a:solidFill>
                <a:schemeClr val="dk1"/>
              </a:solidFill>
            </a:endParaRPr>
          </a:p>
          <a:p>
            <a:pPr indent="0" lvl="0" marL="0" rtl="0" algn="l">
              <a:spcBef>
                <a:spcPts val="0"/>
              </a:spcBef>
              <a:spcAft>
                <a:spcPts val="0"/>
              </a:spcAft>
              <a:buClr>
                <a:schemeClr val="dk1"/>
              </a:buClr>
              <a:buSzPts val="1100"/>
              <a:buFont typeface="Arial"/>
              <a:buNone/>
            </a:pPr>
            <a:r>
              <a:rPr lang="pt-BR" sz="900">
                <a:solidFill>
                  <a:schemeClr val="dk1"/>
                </a:solidFill>
              </a:rPr>
              <a:t>        </a:t>
            </a:r>
            <a:r>
              <a:rPr b="1" lang="pt-BR" sz="900">
                <a:solidFill>
                  <a:srgbClr val="008800"/>
                </a:solidFill>
              </a:rPr>
              <a:t>return</a:t>
            </a:r>
            <a:r>
              <a:rPr lang="pt-BR" sz="900">
                <a:solidFill>
                  <a:schemeClr val="dk1"/>
                </a:solidFill>
              </a:rPr>
              <a:t> </a:t>
            </a:r>
            <a:r>
              <a:rPr lang="pt-BR" sz="900">
                <a:solidFill>
                  <a:srgbClr val="007020"/>
                </a:solidFill>
              </a:rPr>
              <a:t>get_class</a:t>
            </a:r>
            <a:r>
              <a:rPr lang="pt-BR" sz="900">
                <a:solidFill>
                  <a:schemeClr val="dk1"/>
                </a:solidFill>
              </a:rPr>
              <a:t>(</a:t>
            </a:r>
            <a:r>
              <a:rPr lang="pt-BR" sz="900">
                <a:solidFill>
                  <a:srgbClr val="996633"/>
                </a:solidFill>
              </a:rPr>
              <a:t>$requisicao</a:t>
            </a:r>
            <a:r>
              <a:rPr lang="pt-BR" sz="900">
                <a:solidFill>
                  <a:srgbClr val="333333"/>
                </a:solidFill>
              </a:rPr>
              <a:t>-&gt;</a:t>
            </a:r>
            <a:r>
              <a:rPr lang="pt-BR" sz="900">
                <a:solidFill>
                  <a:srgbClr val="0000CC"/>
                </a:solidFill>
              </a:rPr>
              <a:t>getRequisitor</a:t>
            </a:r>
            <a:r>
              <a:rPr lang="pt-BR" sz="900">
                <a:solidFill>
                  <a:schemeClr val="dk1"/>
                </a:solidFill>
              </a:rPr>
              <a:t>()) </a:t>
            </a:r>
            <a:r>
              <a:rPr lang="pt-BR" sz="900">
                <a:solidFill>
                  <a:srgbClr val="333333"/>
                </a:solidFill>
              </a:rPr>
              <a:t>==</a:t>
            </a:r>
            <a:r>
              <a:rPr lang="pt-BR" sz="900">
                <a:solidFill>
                  <a:schemeClr val="dk1"/>
                </a:solidFill>
              </a:rPr>
              <a:t> Cliente</a:t>
            </a:r>
            <a:r>
              <a:rPr lang="pt-BR" sz="900">
                <a:solidFill>
                  <a:srgbClr val="333333"/>
                </a:solidFill>
              </a:rPr>
              <a:t>::</a:t>
            </a:r>
            <a:r>
              <a:rPr lang="pt-BR" sz="900">
                <a:solidFill>
                  <a:srgbClr val="0000CC"/>
                </a:solidFill>
              </a:rPr>
              <a:t>class</a:t>
            </a:r>
            <a:r>
              <a:rPr lang="pt-BR" sz="900">
                <a:solidFill>
                  <a:schemeClr val="dk1"/>
                </a:solidFill>
              </a:rPr>
              <a:t> </a:t>
            </a:r>
            <a:r>
              <a:rPr lang="pt-BR" sz="900">
                <a:solidFill>
                  <a:srgbClr val="333333"/>
                </a:solidFill>
              </a:rPr>
              <a:t>&amp;&amp;</a:t>
            </a:r>
            <a:r>
              <a:rPr lang="pt-BR" sz="900">
                <a:solidFill>
                  <a:schemeClr val="dk1"/>
                </a:solidFill>
              </a:rPr>
              <a:t> </a:t>
            </a:r>
            <a:r>
              <a:rPr lang="pt-BR" sz="900">
                <a:solidFill>
                  <a:srgbClr val="996633"/>
                </a:solidFill>
              </a:rPr>
              <a:t>$requisicao</a:t>
            </a:r>
            <a:r>
              <a:rPr lang="pt-BR" sz="900">
                <a:solidFill>
                  <a:srgbClr val="333333"/>
                </a:solidFill>
              </a:rPr>
              <a:t>-&gt;</a:t>
            </a:r>
            <a:r>
              <a:rPr lang="pt-BR" sz="900">
                <a:solidFill>
                  <a:srgbClr val="0000CC"/>
                </a:solidFill>
              </a:rPr>
              <a:t>getRequisitor</a:t>
            </a:r>
            <a:r>
              <a:rPr lang="pt-BR" sz="900">
                <a:solidFill>
                  <a:schemeClr val="dk1"/>
                </a:solidFill>
              </a:rPr>
              <a:t>()</a:t>
            </a:r>
            <a:r>
              <a:rPr lang="pt-BR" sz="900">
                <a:solidFill>
                  <a:srgbClr val="333333"/>
                </a:solidFill>
              </a:rPr>
              <a:t>-&gt;</a:t>
            </a:r>
            <a:r>
              <a:rPr lang="pt-BR" sz="900">
                <a:solidFill>
                  <a:srgbClr val="0000CC"/>
                </a:solidFill>
              </a:rPr>
              <a:t>getDependente</a:t>
            </a:r>
            <a:r>
              <a:rPr lang="pt-BR" sz="900">
                <a:solidFill>
                  <a:schemeClr val="dk1"/>
                </a:solidFill>
              </a:rPr>
              <a:t>();</a:t>
            </a:r>
            <a:endParaRPr sz="900">
              <a:solidFill>
                <a:schemeClr val="dk1"/>
              </a:solidFill>
            </a:endParaRPr>
          </a:p>
          <a:p>
            <a:pPr indent="0" lvl="0" marL="0" rtl="0" algn="l">
              <a:spcBef>
                <a:spcPts val="0"/>
              </a:spcBef>
              <a:spcAft>
                <a:spcPts val="0"/>
              </a:spcAft>
              <a:buClr>
                <a:schemeClr val="dk1"/>
              </a:buClr>
              <a:buSzPts val="1100"/>
              <a:buFont typeface="Arial"/>
              <a:buNone/>
            </a:pPr>
            <a:r>
              <a:rPr lang="pt-BR" sz="900">
                <a:solidFill>
                  <a:schemeClr val="dk1"/>
                </a:solidFill>
              </a:rPr>
              <a:t>    }</a:t>
            </a:r>
            <a:endParaRPr sz="900">
              <a:solidFill>
                <a:schemeClr val="dk1"/>
              </a:solidFill>
            </a:endParaRPr>
          </a:p>
          <a:p>
            <a:pPr indent="0" lvl="0" marL="0" rtl="0" algn="l">
              <a:spcBef>
                <a:spcPts val="0"/>
              </a:spcBef>
              <a:spcAft>
                <a:spcPts val="0"/>
              </a:spcAft>
              <a:buClr>
                <a:schemeClr val="dk1"/>
              </a:buClr>
              <a:buSzPts val="1100"/>
              <a:buFont typeface="Arial"/>
              <a:buNone/>
            </a:pPr>
            <a:r>
              <a:t/>
            </a:r>
            <a:endParaRPr sz="900">
              <a:solidFill>
                <a:schemeClr val="dk1"/>
              </a:solidFill>
            </a:endParaRPr>
          </a:p>
          <a:p>
            <a:pPr indent="0" lvl="0" marL="0" rtl="0" algn="l">
              <a:spcBef>
                <a:spcPts val="0"/>
              </a:spcBef>
              <a:spcAft>
                <a:spcPts val="0"/>
              </a:spcAft>
              <a:buClr>
                <a:schemeClr val="dk1"/>
              </a:buClr>
              <a:buSzPts val="1100"/>
              <a:buFont typeface="Arial"/>
              <a:buNone/>
            </a:pPr>
            <a:r>
              <a:rPr lang="pt-BR" sz="900">
                <a:solidFill>
                  <a:schemeClr val="dk1"/>
                </a:solidFill>
              </a:rPr>
              <a:t>    </a:t>
            </a:r>
            <a:r>
              <a:rPr b="1" lang="pt-BR" sz="900">
                <a:solidFill>
                  <a:srgbClr val="008800"/>
                </a:solidFill>
              </a:rPr>
              <a:t>protected</a:t>
            </a:r>
            <a:r>
              <a:rPr lang="pt-BR" sz="900">
                <a:solidFill>
                  <a:schemeClr val="dk1"/>
                </a:solidFill>
              </a:rPr>
              <a:t> </a:t>
            </a:r>
            <a:r>
              <a:rPr b="1" lang="pt-BR" sz="900">
                <a:solidFill>
                  <a:srgbClr val="008800"/>
                </a:solidFill>
              </a:rPr>
              <a:t>function</a:t>
            </a:r>
            <a:r>
              <a:rPr lang="pt-BR" sz="900">
                <a:solidFill>
                  <a:schemeClr val="dk1"/>
                </a:solidFill>
              </a:rPr>
              <a:t> </a:t>
            </a:r>
            <a:r>
              <a:rPr b="1" lang="pt-BR" sz="900">
                <a:solidFill>
                  <a:srgbClr val="0066BB"/>
                </a:solidFill>
              </a:rPr>
              <a:t>processar</a:t>
            </a:r>
            <a:r>
              <a:rPr lang="pt-BR" sz="900">
                <a:solidFill>
                  <a:schemeClr val="dk1"/>
                </a:solidFill>
              </a:rPr>
              <a:t>(Requisicao </a:t>
            </a:r>
            <a:r>
              <a:rPr lang="pt-BR" sz="900">
                <a:solidFill>
                  <a:srgbClr val="996633"/>
                </a:solidFill>
              </a:rPr>
              <a:t>$requisicao</a:t>
            </a:r>
            <a:r>
              <a:rPr lang="pt-BR" sz="900">
                <a:solidFill>
                  <a:schemeClr val="dk1"/>
                </a:solidFill>
              </a:rPr>
              <a:t>) : string {</a:t>
            </a:r>
            <a:endParaRPr sz="900">
              <a:solidFill>
                <a:schemeClr val="dk1"/>
              </a:solidFill>
            </a:endParaRPr>
          </a:p>
          <a:p>
            <a:pPr indent="0" lvl="0" marL="0" rtl="0" algn="l">
              <a:spcBef>
                <a:spcPts val="0"/>
              </a:spcBef>
              <a:spcAft>
                <a:spcPts val="0"/>
              </a:spcAft>
              <a:buClr>
                <a:schemeClr val="dk1"/>
              </a:buClr>
              <a:buSzPts val="1100"/>
              <a:buFont typeface="Arial"/>
              <a:buNone/>
            </a:pPr>
            <a:r>
              <a:rPr lang="pt-BR" sz="900">
                <a:solidFill>
                  <a:schemeClr val="dk1"/>
                </a:solidFill>
              </a:rPr>
              <a:t>        </a:t>
            </a:r>
            <a:r>
              <a:rPr b="1" lang="pt-BR" sz="900">
                <a:solidFill>
                  <a:srgbClr val="008800"/>
                </a:solidFill>
              </a:rPr>
              <a:t>return </a:t>
            </a:r>
            <a:r>
              <a:rPr lang="pt-BR" sz="900">
                <a:solidFill>
                  <a:schemeClr val="dk1"/>
                </a:solidFill>
                <a:highlight>
                  <a:srgbClr val="FFF0F0"/>
                </a:highlight>
              </a:rPr>
              <a:t>"atendendo cliente </a:t>
            </a:r>
            <a:r>
              <a:rPr lang="pt-BR" sz="900">
                <a:solidFill>
                  <a:schemeClr val="dk1"/>
                </a:solidFill>
                <a:highlight>
                  <a:schemeClr val="lt2"/>
                </a:highlight>
              </a:rPr>
              <a:t>{</a:t>
            </a:r>
            <a:r>
              <a:rPr lang="pt-BR" sz="900">
                <a:solidFill>
                  <a:srgbClr val="996633"/>
                </a:solidFill>
              </a:rPr>
              <a:t>$requisicao</a:t>
            </a:r>
            <a:r>
              <a:rPr lang="pt-BR" sz="900">
                <a:solidFill>
                  <a:srgbClr val="333333"/>
                </a:solidFill>
              </a:rPr>
              <a:t>-&gt;</a:t>
            </a:r>
            <a:r>
              <a:rPr lang="pt-BR" sz="900">
                <a:solidFill>
                  <a:srgbClr val="0000CC"/>
                </a:solidFill>
              </a:rPr>
              <a:t>getRequisitor</a:t>
            </a:r>
            <a:r>
              <a:rPr lang="pt-BR" sz="900">
                <a:solidFill>
                  <a:schemeClr val="dk1"/>
                </a:solidFill>
              </a:rPr>
              <a:t>()</a:t>
            </a:r>
            <a:r>
              <a:rPr lang="pt-BR" sz="900">
                <a:solidFill>
                  <a:srgbClr val="333333"/>
                </a:solidFill>
              </a:rPr>
              <a:t>-&gt;</a:t>
            </a:r>
            <a:r>
              <a:rPr lang="pt-BR" sz="900">
                <a:solidFill>
                  <a:srgbClr val="0000CC"/>
                </a:solidFill>
              </a:rPr>
              <a:t>getNome</a:t>
            </a:r>
            <a:r>
              <a:rPr lang="pt-BR" sz="900">
                <a:solidFill>
                  <a:schemeClr val="dk1"/>
                </a:solidFill>
              </a:rPr>
              <a:t>()</a:t>
            </a:r>
            <a:r>
              <a:rPr lang="pt-BR" sz="900">
                <a:solidFill>
                  <a:schemeClr val="dk1"/>
                </a:solidFill>
                <a:highlight>
                  <a:schemeClr val="lt2"/>
                </a:highlight>
              </a:rPr>
              <a:t>}</a:t>
            </a:r>
            <a:r>
              <a:rPr lang="pt-BR" sz="900">
                <a:solidFill>
                  <a:schemeClr val="dk1"/>
                </a:solidFill>
                <a:highlight>
                  <a:srgbClr val="FFF0F0"/>
                </a:highlight>
              </a:rPr>
              <a:t> com o dependente </a:t>
            </a:r>
            <a:r>
              <a:rPr lang="pt-BR" sz="900">
                <a:solidFill>
                  <a:schemeClr val="dk1"/>
                </a:solidFill>
                <a:highlight>
                  <a:schemeClr val="lt2"/>
                </a:highlight>
              </a:rPr>
              <a:t>{</a:t>
            </a:r>
            <a:r>
              <a:rPr lang="pt-BR" sz="900">
                <a:solidFill>
                  <a:srgbClr val="996633"/>
                </a:solidFill>
              </a:rPr>
              <a:t>$requisicao</a:t>
            </a:r>
            <a:r>
              <a:rPr lang="pt-BR" sz="900">
                <a:solidFill>
                  <a:srgbClr val="333333"/>
                </a:solidFill>
              </a:rPr>
              <a:t>-&gt;</a:t>
            </a:r>
            <a:r>
              <a:rPr lang="pt-BR" sz="900">
                <a:solidFill>
                  <a:srgbClr val="0000CC"/>
                </a:solidFill>
              </a:rPr>
              <a:t>getRequisitor</a:t>
            </a:r>
            <a:r>
              <a:rPr lang="pt-BR" sz="900">
                <a:solidFill>
                  <a:schemeClr val="dk1"/>
                </a:solidFill>
              </a:rPr>
              <a:t>()</a:t>
            </a:r>
            <a:r>
              <a:rPr lang="pt-BR" sz="900">
                <a:solidFill>
                  <a:srgbClr val="333333"/>
                </a:solidFill>
              </a:rPr>
              <a:t>-&gt;</a:t>
            </a:r>
            <a:r>
              <a:rPr lang="pt-BR" sz="900">
                <a:solidFill>
                  <a:srgbClr val="0000CC"/>
                </a:solidFill>
              </a:rPr>
              <a:t>getDependente</a:t>
            </a:r>
            <a:r>
              <a:rPr lang="pt-BR" sz="900">
                <a:solidFill>
                  <a:schemeClr val="dk1"/>
                </a:solidFill>
              </a:rPr>
              <a:t>()</a:t>
            </a:r>
            <a:r>
              <a:rPr lang="pt-BR" sz="900">
                <a:solidFill>
                  <a:srgbClr val="333333"/>
                </a:solidFill>
              </a:rPr>
              <a:t>-&gt;</a:t>
            </a:r>
            <a:r>
              <a:rPr lang="pt-BR" sz="900">
                <a:solidFill>
                  <a:srgbClr val="0000CC"/>
                </a:solidFill>
              </a:rPr>
              <a:t>getNome</a:t>
            </a:r>
            <a:r>
              <a:rPr lang="pt-BR" sz="900">
                <a:solidFill>
                  <a:schemeClr val="dk1"/>
                </a:solidFill>
              </a:rPr>
              <a:t>()</a:t>
            </a:r>
            <a:r>
              <a:rPr lang="pt-BR" sz="900">
                <a:solidFill>
                  <a:schemeClr val="dk1"/>
                </a:solidFill>
                <a:highlight>
                  <a:schemeClr val="lt2"/>
                </a:highlight>
              </a:rPr>
              <a:t>}</a:t>
            </a:r>
            <a:r>
              <a:rPr lang="pt-BR" sz="900">
                <a:solidFill>
                  <a:schemeClr val="dk1"/>
                </a:solidFill>
                <a:highlight>
                  <a:srgbClr val="FFF0F0"/>
                </a:highlight>
              </a:rPr>
              <a:t>"</a:t>
            </a:r>
            <a:r>
              <a:rPr lang="pt-BR" sz="900">
                <a:solidFill>
                  <a:schemeClr val="dk1"/>
                </a:solidFill>
              </a:rPr>
              <a:t>;</a:t>
            </a:r>
            <a:endParaRPr sz="900">
              <a:solidFill>
                <a:schemeClr val="dk1"/>
              </a:solidFill>
            </a:endParaRPr>
          </a:p>
          <a:p>
            <a:pPr indent="0" lvl="0" marL="0" rtl="0" algn="l">
              <a:spcBef>
                <a:spcPts val="0"/>
              </a:spcBef>
              <a:spcAft>
                <a:spcPts val="0"/>
              </a:spcAft>
              <a:buClr>
                <a:schemeClr val="dk1"/>
              </a:buClr>
              <a:buSzPts val="1100"/>
              <a:buFont typeface="Arial"/>
              <a:buNone/>
            </a:pPr>
            <a:r>
              <a:rPr lang="pt-BR" sz="900">
                <a:solidFill>
                  <a:schemeClr val="dk1"/>
                </a:solidFill>
              </a:rPr>
              <a:t>    }</a:t>
            </a:r>
            <a:endParaRPr sz="900">
              <a:solidFill>
                <a:schemeClr val="dk1"/>
              </a:solidFill>
            </a:endParaRPr>
          </a:p>
          <a:p>
            <a:pPr indent="0" lvl="0" marL="0" rtl="0" algn="l">
              <a:spcBef>
                <a:spcPts val="0"/>
              </a:spcBef>
              <a:spcAft>
                <a:spcPts val="0"/>
              </a:spcAft>
              <a:buClr>
                <a:schemeClr val="dk1"/>
              </a:buClr>
              <a:buSzPts val="1100"/>
              <a:buFont typeface="Arial"/>
              <a:buNone/>
            </a:pPr>
            <a:r>
              <a:rPr lang="pt-BR" sz="900">
                <a:solidFill>
                  <a:schemeClr val="dk1"/>
                </a:solidFill>
              </a:rPr>
              <a:t>}</a:t>
            </a:r>
            <a:endParaRPr sz="900">
              <a:solidFill>
                <a:schemeClr val="dk1"/>
              </a:solidFill>
            </a:endParaRPr>
          </a:p>
        </p:txBody>
      </p:sp>
    </p:spTree>
  </p:cSld>
  <p:clrMapOvr>
    <a:masterClrMapping/>
  </p:clrMapOvr>
</p:sld>
</file>

<file path=ppt/slides/slide5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1" name="Shape 4481"/>
        <p:cNvGrpSpPr/>
        <p:nvPr/>
      </p:nvGrpSpPr>
      <p:grpSpPr>
        <a:xfrm>
          <a:off x="0" y="0"/>
          <a:ext cx="0" cy="0"/>
          <a:chOff x="0" y="0"/>
          <a:chExt cx="0" cy="0"/>
        </a:xfrm>
      </p:grpSpPr>
      <p:sp>
        <p:nvSpPr>
          <p:cNvPr id="4482" name="Google Shape;4482;p56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Chain of Responsability (exemplo - parte 6)</a:t>
            </a:r>
            <a:endParaRPr/>
          </a:p>
        </p:txBody>
      </p:sp>
      <p:sp>
        <p:nvSpPr>
          <p:cNvPr id="4483" name="Google Shape;4483;p567"/>
          <p:cNvSpPr txBox="1"/>
          <p:nvPr/>
        </p:nvSpPr>
        <p:spPr>
          <a:xfrm>
            <a:off x="311700" y="1017725"/>
            <a:ext cx="4873800" cy="23262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pt-BR" sz="900">
                <a:solidFill>
                  <a:schemeClr val="dk1"/>
                </a:solidFill>
              </a:rPr>
              <a:t>&lt;?php</a:t>
            </a:r>
            <a:endParaRPr sz="900">
              <a:solidFill>
                <a:schemeClr val="dk1"/>
              </a:solidFill>
            </a:endParaRPr>
          </a:p>
          <a:p>
            <a:pPr indent="0" lvl="0" marL="0" rtl="0" algn="l">
              <a:spcBef>
                <a:spcPts val="0"/>
              </a:spcBef>
              <a:spcAft>
                <a:spcPts val="0"/>
              </a:spcAft>
              <a:buNone/>
            </a:pPr>
            <a:r>
              <a:rPr lang="pt-BR" sz="900">
                <a:solidFill>
                  <a:srgbClr val="996633"/>
                </a:solidFill>
              </a:rPr>
              <a:t>$pessoa1</a:t>
            </a:r>
            <a:r>
              <a:rPr lang="pt-BR" sz="900">
                <a:solidFill>
                  <a:schemeClr val="dk1"/>
                </a:solidFill>
              </a:rPr>
              <a:t> </a:t>
            </a:r>
            <a:r>
              <a:rPr lang="pt-BR" sz="900">
                <a:solidFill>
                  <a:srgbClr val="333333"/>
                </a:solidFill>
              </a:rPr>
              <a:t>=</a:t>
            </a:r>
            <a:r>
              <a:rPr lang="pt-BR" sz="900">
                <a:solidFill>
                  <a:schemeClr val="dk1"/>
                </a:solidFill>
              </a:rPr>
              <a:t> </a:t>
            </a:r>
            <a:r>
              <a:rPr b="1" lang="pt-BR" sz="900">
                <a:solidFill>
                  <a:srgbClr val="008800"/>
                </a:solidFill>
              </a:rPr>
              <a:t>new</a:t>
            </a:r>
            <a:r>
              <a:rPr lang="pt-BR" sz="900">
                <a:solidFill>
                  <a:schemeClr val="dk1"/>
                </a:solidFill>
              </a:rPr>
              <a:t> Pessoa(</a:t>
            </a:r>
            <a:r>
              <a:rPr lang="pt-BR" sz="900">
                <a:solidFill>
                  <a:schemeClr val="dk1"/>
                </a:solidFill>
                <a:highlight>
                  <a:srgbClr val="FFF0F0"/>
                </a:highlight>
              </a:rPr>
              <a:t>"João"</a:t>
            </a:r>
            <a:r>
              <a:rPr lang="pt-BR" sz="900">
                <a:solidFill>
                  <a:schemeClr val="dk1"/>
                </a:solidFill>
              </a:rPr>
              <a:t>, \DateTime</a:t>
            </a:r>
            <a:r>
              <a:rPr lang="pt-BR" sz="900">
                <a:solidFill>
                  <a:srgbClr val="333333"/>
                </a:solidFill>
              </a:rPr>
              <a:t>::</a:t>
            </a:r>
            <a:r>
              <a:rPr lang="pt-BR" sz="900">
                <a:solidFill>
                  <a:srgbClr val="0000CC"/>
                </a:solidFill>
              </a:rPr>
              <a:t>createFromFormat</a:t>
            </a:r>
            <a:r>
              <a:rPr lang="pt-BR" sz="900">
                <a:solidFill>
                  <a:schemeClr val="dk1"/>
                </a:solidFill>
              </a:rPr>
              <a:t>(</a:t>
            </a:r>
            <a:r>
              <a:rPr lang="pt-BR" sz="900">
                <a:solidFill>
                  <a:schemeClr val="dk1"/>
                </a:solidFill>
                <a:highlight>
                  <a:srgbClr val="FFF0F0"/>
                </a:highlight>
              </a:rPr>
              <a:t>'d/m/Y'</a:t>
            </a:r>
            <a:r>
              <a:rPr lang="pt-BR" sz="900">
                <a:solidFill>
                  <a:schemeClr val="dk1"/>
                </a:solidFill>
              </a:rPr>
              <a:t>, </a:t>
            </a:r>
            <a:r>
              <a:rPr lang="pt-BR" sz="900">
                <a:solidFill>
                  <a:schemeClr val="dk1"/>
                </a:solidFill>
                <a:highlight>
                  <a:srgbClr val="FFF0F0"/>
                </a:highlight>
              </a:rPr>
              <a:t>'20/01/1988'</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rgbClr val="996633"/>
                </a:solidFill>
              </a:rPr>
              <a:t>$cliente1</a:t>
            </a:r>
            <a:r>
              <a:rPr lang="pt-BR" sz="900">
                <a:solidFill>
                  <a:schemeClr val="dk1"/>
                </a:solidFill>
              </a:rPr>
              <a:t> </a:t>
            </a:r>
            <a:r>
              <a:rPr lang="pt-BR" sz="900">
                <a:solidFill>
                  <a:srgbClr val="333333"/>
                </a:solidFill>
              </a:rPr>
              <a:t>=</a:t>
            </a:r>
            <a:r>
              <a:rPr lang="pt-BR" sz="900">
                <a:solidFill>
                  <a:schemeClr val="dk1"/>
                </a:solidFill>
              </a:rPr>
              <a:t> </a:t>
            </a:r>
            <a:r>
              <a:rPr b="1" lang="pt-BR" sz="900">
                <a:solidFill>
                  <a:srgbClr val="008800"/>
                </a:solidFill>
              </a:rPr>
              <a:t>new</a:t>
            </a:r>
            <a:r>
              <a:rPr lang="pt-BR" sz="900">
                <a:solidFill>
                  <a:schemeClr val="dk1"/>
                </a:solidFill>
              </a:rPr>
              <a:t> Cliente(</a:t>
            </a:r>
            <a:r>
              <a:rPr lang="pt-BR" sz="900">
                <a:solidFill>
                  <a:schemeClr val="dk1"/>
                </a:solidFill>
                <a:highlight>
                  <a:srgbClr val="FFF0F0"/>
                </a:highlight>
              </a:rPr>
              <a:t>"Maria"</a:t>
            </a:r>
            <a:r>
              <a:rPr lang="pt-BR" sz="900">
                <a:solidFill>
                  <a:schemeClr val="dk1"/>
                </a:solidFill>
              </a:rPr>
              <a:t>, \DateTime</a:t>
            </a:r>
            <a:r>
              <a:rPr lang="pt-BR" sz="900">
                <a:solidFill>
                  <a:srgbClr val="333333"/>
                </a:solidFill>
              </a:rPr>
              <a:t>::</a:t>
            </a:r>
            <a:r>
              <a:rPr lang="pt-BR" sz="900">
                <a:solidFill>
                  <a:srgbClr val="0000CC"/>
                </a:solidFill>
              </a:rPr>
              <a:t>createFromFormat</a:t>
            </a:r>
            <a:r>
              <a:rPr lang="pt-BR" sz="900">
                <a:solidFill>
                  <a:schemeClr val="dk1"/>
                </a:solidFill>
              </a:rPr>
              <a:t>(</a:t>
            </a:r>
            <a:r>
              <a:rPr lang="pt-BR" sz="900">
                <a:solidFill>
                  <a:schemeClr val="dk1"/>
                </a:solidFill>
                <a:highlight>
                  <a:srgbClr val="FFF0F0"/>
                </a:highlight>
              </a:rPr>
              <a:t>'d/m/Y'</a:t>
            </a:r>
            <a:r>
              <a:rPr lang="pt-BR" sz="900">
                <a:solidFill>
                  <a:schemeClr val="dk1"/>
                </a:solidFill>
              </a:rPr>
              <a:t>, </a:t>
            </a:r>
            <a:r>
              <a:rPr lang="pt-BR" sz="900">
                <a:solidFill>
                  <a:schemeClr val="dk1"/>
                </a:solidFill>
                <a:highlight>
                  <a:srgbClr val="FFF0F0"/>
                </a:highlight>
              </a:rPr>
              <a:t>'01/10/1977'</a:t>
            </a:r>
            <a:r>
              <a:rPr lang="pt-BR" sz="900">
                <a:solidFill>
                  <a:schemeClr val="dk1"/>
                </a:solidFill>
              </a:rPr>
              <a:t>), </a:t>
            </a:r>
            <a:r>
              <a:rPr lang="pt-BR" sz="900">
                <a:solidFill>
                  <a:schemeClr val="dk1"/>
                </a:solidFill>
                <a:highlight>
                  <a:srgbClr val="FFF0F0"/>
                </a:highlight>
              </a:rPr>
              <a:t>'001'</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rgbClr val="996633"/>
                </a:solidFill>
              </a:rPr>
              <a:t>$cliente2</a:t>
            </a:r>
            <a:r>
              <a:rPr lang="pt-BR" sz="900">
                <a:solidFill>
                  <a:schemeClr val="dk1"/>
                </a:solidFill>
              </a:rPr>
              <a:t> </a:t>
            </a:r>
            <a:r>
              <a:rPr lang="pt-BR" sz="900">
                <a:solidFill>
                  <a:srgbClr val="333333"/>
                </a:solidFill>
              </a:rPr>
              <a:t>=</a:t>
            </a:r>
            <a:r>
              <a:rPr lang="pt-BR" sz="900">
                <a:solidFill>
                  <a:schemeClr val="dk1"/>
                </a:solidFill>
              </a:rPr>
              <a:t> </a:t>
            </a:r>
            <a:r>
              <a:rPr b="1" lang="pt-BR" sz="900">
                <a:solidFill>
                  <a:srgbClr val="008800"/>
                </a:solidFill>
              </a:rPr>
              <a:t>new</a:t>
            </a:r>
            <a:r>
              <a:rPr lang="pt-BR" sz="900">
                <a:solidFill>
                  <a:schemeClr val="dk1"/>
                </a:solidFill>
              </a:rPr>
              <a:t> Cliente(</a:t>
            </a:r>
            <a:r>
              <a:rPr lang="pt-BR" sz="900">
                <a:solidFill>
                  <a:schemeClr val="dk1"/>
                </a:solidFill>
                <a:highlight>
                  <a:srgbClr val="FFF0F0"/>
                </a:highlight>
              </a:rPr>
              <a:t>"José"</a:t>
            </a:r>
            <a:r>
              <a:rPr lang="pt-BR" sz="900">
                <a:solidFill>
                  <a:schemeClr val="dk1"/>
                </a:solidFill>
              </a:rPr>
              <a:t>, \DateTime</a:t>
            </a:r>
            <a:r>
              <a:rPr lang="pt-BR" sz="900">
                <a:solidFill>
                  <a:srgbClr val="333333"/>
                </a:solidFill>
              </a:rPr>
              <a:t>::</a:t>
            </a:r>
            <a:r>
              <a:rPr lang="pt-BR" sz="900">
                <a:solidFill>
                  <a:srgbClr val="0000CC"/>
                </a:solidFill>
              </a:rPr>
              <a:t>createFromFormat</a:t>
            </a:r>
            <a:r>
              <a:rPr lang="pt-BR" sz="900">
                <a:solidFill>
                  <a:schemeClr val="dk1"/>
                </a:solidFill>
              </a:rPr>
              <a:t>(</a:t>
            </a:r>
            <a:r>
              <a:rPr lang="pt-BR" sz="900">
                <a:solidFill>
                  <a:schemeClr val="dk1"/>
                </a:solidFill>
                <a:highlight>
                  <a:srgbClr val="FFF0F0"/>
                </a:highlight>
              </a:rPr>
              <a:t>'d/m/Y'</a:t>
            </a:r>
            <a:r>
              <a:rPr lang="pt-BR" sz="900">
                <a:solidFill>
                  <a:schemeClr val="dk1"/>
                </a:solidFill>
              </a:rPr>
              <a:t>, </a:t>
            </a:r>
            <a:r>
              <a:rPr lang="pt-BR" sz="900">
                <a:solidFill>
                  <a:schemeClr val="dk1"/>
                </a:solidFill>
                <a:highlight>
                  <a:srgbClr val="FFF0F0"/>
                </a:highlight>
              </a:rPr>
              <a:t>'01/10/1977'</a:t>
            </a:r>
            <a:r>
              <a:rPr lang="pt-BR" sz="900">
                <a:solidFill>
                  <a:schemeClr val="dk1"/>
                </a:solidFill>
              </a:rPr>
              <a:t>), </a:t>
            </a:r>
            <a:r>
              <a:rPr lang="pt-BR" sz="900">
                <a:solidFill>
                  <a:schemeClr val="dk1"/>
                </a:solidFill>
                <a:highlight>
                  <a:srgbClr val="FFF0F0"/>
                </a:highlight>
              </a:rPr>
              <a:t>'002'</a:t>
            </a: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new</a:t>
            </a:r>
            <a:r>
              <a:rPr lang="pt-BR" sz="900">
                <a:solidFill>
                  <a:schemeClr val="dk1"/>
                </a:solidFill>
              </a:rPr>
              <a:t> Pessoa(</a:t>
            </a:r>
            <a:r>
              <a:rPr lang="pt-BR" sz="900">
                <a:solidFill>
                  <a:schemeClr val="dk1"/>
                </a:solidFill>
                <a:highlight>
                  <a:srgbClr val="FFF0F0"/>
                </a:highlight>
              </a:rPr>
              <a:t>"Enzo"</a:t>
            </a:r>
            <a:r>
              <a:rPr lang="pt-BR" sz="900">
                <a:solidFill>
                  <a:schemeClr val="dk1"/>
                </a:solidFill>
              </a:rPr>
              <a:t>,  \DateTime</a:t>
            </a:r>
            <a:r>
              <a:rPr lang="pt-BR" sz="900">
                <a:solidFill>
                  <a:srgbClr val="333333"/>
                </a:solidFill>
              </a:rPr>
              <a:t>::</a:t>
            </a:r>
            <a:r>
              <a:rPr lang="pt-BR" sz="900">
                <a:solidFill>
                  <a:srgbClr val="0000CC"/>
                </a:solidFill>
              </a:rPr>
              <a:t>createFromFormat</a:t>
            </a:r>
            <a:r>
              <a:rPr lang="pt-BR" sz="900">
                <a:solidFill>
                  <a:schemeClr val="dk1"/>
                </a:solidFill>
              </a:rPr>
              <a:t>(</a:t>
            </a:r>
            <a:r>
              <a:rPr lang="pt-BR" sz="900">
                <a:solidFill>
                  <a:schemeClr val="dk1"/>
                </a:solidFill>
                <a:highlight>
                  <a:srgbClr val="FFF0F0"/>
                </a:highlight>
              </a:rPr>
              <a:t>'d/m/Y'</a:t>
            </a:r>
            <a:r>
              <a:rPr lang="pt-BR" sz="900">
                <a:solidFill>
                  <a:schemeClr val="dk1"/>
                </a:solidFill>
              </a:rPr>
              <a:t>, </a:t>
            </a:r>
            <a:r>
              <a:rPr lang="pt-BR" sz="900">
                <a:solidFill>
                  <a:schemeClr val="dk1"/>
                </a:solidFill>
                <a:highlight>
                  <a:srgbClr val="FFF0F0"/>
                </a:highlight>
              </a:rPr>
              <a:t>'14/09/2018'</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rgbClr val="996633"/>
                </a:solidFill>
              </a:rPr>
              <a:t>$chain</a:t>
            </a:r>
            <a:r>
              <a:rPr lang="pt-BR" sz="900">
                <a:solidFill>
                  <a:schemeClr val="dk1"/>
                </a:solidFill>
              </a:rPr>
              <a:t> </a:t>
            </a:r>
            <a:r>
              <a:rPr lang="pt-BR" sz="900">
                <a:solidFill>
                  <a:srgbClr val="333333"/>
                </a:solidFill>
              </a:rPr>
              <a:t>=</a:t>
            </a:r>
            <a:r>
              <a:rPr lang="pt-BR" sz="900">
                <a:solidFill>
                  <a:schemeClr val="dk1"/>
                </a:solidFill>
              </a:rPr>
              <a:t> </a:t>
            </a:r>
            <a:r>
              <a:rPr b="1" lang="pt-BR" sz="900">
                <a:solidFill>
                  <a:srgbClr val="008800"/>
                </a:solidFill>
              </a:rPr>
              <a:t>new</a:t>
            </a:r>
            <a:r>
              <a:rPr lang="pt-BR" sz="900">
                <a:solidFill>
                  <a:schemeClr val="dk1"/>
                </a:solidFill>
              </a:rPr>
              <a:t> AtendimentoNovoCliente();</a:t>
            </a:r>
            <a:endParaRPr sz="900">
              <a:solidFill>
                <a:schemeClr val="dk1"/>
              </a:solidFill>
            </a:endParaRPr>
          </a:p>
          <a:p>
            <a:pPr indent="0" lvl="0" marL="0" rtl="0" algn="l">
              <a:spcBef>
                <a:spcPts val="0"/>
              </a:spcBef>
              <a:spcAft>
                <a:spcPts val="0"/>
              </a:spcAft>
              <a:buNone/>
            </a:pPr>
            <a:r>
              <a:rPr lang="pt-BR" sz="900">
                <a:solidFill>
                  <a:srgbClr val="996633"/>
                </a:solidFill>
              </a:rPr>
              <a:t>$chain</a:t>
            </a:r>
            <a:r>
              <a:rPr lang="pt-BR" sz="900">
                <a:solidFill>
                  <a:srgbClr val="333333"/>
                </a:solidFill>
              </a:rPr>
              <a:t>-&gt;</a:t>
            </a:r>
            <a:r>
              <a:rPr lang="pt-BR" sz="900">
                <a:solidFill>
                  <a:srgbClr val="0000CC"/>
                </a:solidFill>
              </a:rPr>
              <a:t>setProximoManipulador</a:t>
            </a:r>
            <a:r>
              <a:rPr lang="pt-BR" sz="900">
                <a:solidFill>
                  <a:schemeClr val="dk1"/>
                </a:solidFill>
              </a:rPr>
              <a:t>(</a:t>
            </a:r>
            <a:r>
              <a:rPr b="1" lang="pt-BR" sz="900">
                <a:solidFill>
                  <a:srgbClr val="008800"/>
                </a:solidFill>
              </a:rPr>
              <a:t>new</a:t>
            </a:r>
            <a:r>
              <a:rPr lang="pt-BR" sz="900">
                <a:solidFill>
                  <a:schemeClr val="dk1"/>
                </a:solidFill>
              </a:rPr>
              <a:t> AtendimentoClienteSemDependente())</a:t>
            </a:r>
            <a:endParaRPr sz="900">
              <a:solidFill>
                <a:schemeClr val="dk1"/>
              </a:solidFill>
            </a:endParaRPr>
          </a:p>
          <a:p>
            <a:pPr indent="0" lvl="0" marL="0" rtl="0" algn="l">
              <a:spcBef>
                <a:spcPts val="0"/>
              </a:spcBef>
              <a:spcAft>
                <a:spcPts val="0"/>
              </a:spcAft>
              <a:buNone/>
            </a:pPr>
            <a:r>
              <a:rPr lang="pt-BR" sz="900">
                <a:solidFill>
                  <a:schemeClr val="dk1"/>
                </a:solidFill>
              </a:rPr>
              <a:t>        </a:t>
            </a:r>
            <a:r>
              <a:rPr lang="pt-BR" sz="900">
                <a:solidFill>
                  <a:srgbClr val="333333"/>
                </a:solidFill>
              </a:rPr>
              <a:t>-&gt;</a:t>
            </a:r>
            <a:r>
              <a:rPr lang="pt-BR" sz="900">
                <a:solidFill>
                  <a:srgbClr val="0000CC"/>
                </a:solidFill>
              </a:rPr>
              <a:t>setProximoManipulador</a:t>
            </a:r>
            <a:r>
              <a:rPr lang="pt-BR" sz="900">
                <a:solidFill>
                  <a:schemeClr val="dk1"/>
                </a:solidFill>
              </a:rPr>
              <a:t>(</a:t>
            </a:r>
            <a:r>
              <a:rPr b="1" lang="pt-BR" sz="900">
                <a:solidFill>
                  <a:srgbClr val="008800"/>
                </a:solidFill>
              </a:rPr>
              <a:t>new</a:t>
            </a:r>
            <a:r>
              <a:rPr lang="pt-BR" sz="900">
                <a:solidFill>
                  <a:schemeClr val="dk1"/>
                </a:solidFill>
              </a:rPr>
              <a:t> AtendimentoClienteComDependente());</a:t>
            </a:r>
            <a:endParaRPr sz="900">
              <a:solidFill>
                <a:schemeClr val="dk1"/>
              </a:solidFill>
            </a:endParaRPr>
          </a:p>
          <a:p>
            <a:pPr indent="0" lvl="0" marL="0" rtl="0" algn="l">
              <a:spcBef>
                <a:spcPts val="0"/>
              </a:spcBef>
              <a:spcAft>
                <a:spcPts val="0"/>
              </a:spcAft>
              <a:buNone/>
            </a:pPr>
            <a:r>
              <a:t/>
            </a:r>
            <a:endParaRPr sz="900">
              <a:solidFill>
                <a:schemeClr val="dk1"/>
              </a:solidFill>
            </a:endParaRPr>
          </a:p>
          <a:p>
            <a:pPr indent="0" lvl="0" marL="0" rtl="0" algn="l">
              <a:spcBef>
                <a:spcPts val="0"/>
              </a:spcBef>
              <a:spcAft>
                <a:spcPts val="0"/>
              </a:spcAft>
              <a:buNone/>
            </a:pPr>
            <a:r>
              <a:rPr b="1" lang="pt-BR" sz="900">
                <a:solidFill>
                  <a:srgbClr val="008800"/>
                </a:solidFill>
              </a:rPr>
              <a:t>echo </a:t>
            </a:r>
            <a:r>
              <a:rPr lang="pt-BR" sz="900">
                <a:solidFill>
                  <a:srgbClr val="996633"/>
                </a:solidFill>
              </a:rPr>
              <a:t>$chain</a:t>
            </a:r>
            <a:r>
              <a:rPr lang="pt-BR" sz="900">
                <a:solidFill>
                  <a:srgbClr val="333333"/>
                </a:solidFill>
              </a:rPr>
              <a:t>-&gt;</a:t>
            </a:r>
            <a:r>
              <a:rPr lang="pt-BR" sz="900">
                <a:solidFill>
                  <a:srgbClr val="0000CC"/>
                </a:solidFill>
              </a:rPr>
              <a:t>manipular</a:t>
            </a:r>
            <a:r>
              <a:rPr lang="pt-BR" sz="900">
                <a:solidFill>
                  <a:schemeClr val="dk1"/>
                </a:solidFill>
              </a:rPr>
              <a:t>(</a:t>
            </a:r>
            <a:r>
              <a:rPr b="1" lang="pt-BR" sz="900">
                <a:solidFill>
                  <a:srgbClr val="008800"/>
                </a:solidFill>
              </a:rPr>
              <a:t>new</a:t>
            </a:r>
            <a:r>
              <a:rPr lang="pt-BR" sz="900">
                <a:solidFill>
                  <a:schemeClr val="dk1"/>
                </a:solidFill>
              </a:rPr>
              <a:t> Requisicao(</a:t>
            </a:r>
            <a:r>
              <a:rPr lang="pt-BR" sz="900">
                <a:solidFill>
                  <a:srgbClr val="996633"/>
                </a:solidFill>
              </a:rPr>
              <a:t>$pessoa1</a:t>
            </a:r>
            <a:r>
              <a:rPr lang="pt-BR" sz="900">
                <a:solidFill>
                  <a:schemeClr val="dk1"/>
                </a:solidFill>
              </a:rPr>
              <a:t>, </a:t>
            </a:r>
            <a:r>
              <a:rPr lang="pt-BR" sz="900">
                <a:solidFill>
                  <a:schemeClr val="dk1"/>
                </a:solidFill>
                <a:highlight>
                  <a:srgbClr val="FFF0F0"/>
                </a:highlight>
              </a:rPr>
              <a:t>"informações"</a:t>
            </a:r>
            <a:r>
              <a:rPr lang="pt-BR" sz="900">
                <a:solidFill>
                  <a:schemeClr val="dk1"/>
                </a:solidFill>
              </a:rPr>
              <a:t>));</a:t>
            </a:r>
            <a:endParaRPr sz="900">
              <a:solidFill>
                <a:schemeClr val="dk1"/>
              </a:solidFill>
            </a:endParaRPr>
          </a:p>
          <a:p>
            <a:pPr indent="0" lvl="0" marL="0" rtl="0" algn="l">
              <a:spcBef>
                <a:spcPts val="0"/>
              </a:spcBef>
              <a:spcAft>
                <a:spcPts val="0"/>
              </a:spcAft>
              <a:buNone/>
            </a:pPr>
            <a:r>
              <a:rPr b="1" lang="pt-BR" sz="900">
                <a:solidFill>
                  <a:srgbClr val="008800"/>
                </a:solidFill>
              </a:rPr>
              <a:t>echo</a:t>
            </a:r>
            <a:r>
              <a:rPr lang="pt-BR" sz="900">
                <a:solidFill>
                  <a:schemeClr val="dk1"/>
                </a:solidFill>
              </a:rPr>
              <a:t> </a:t>
            </a:r>
            <a:r>
              <a:rPr lang="pt-BR" sz="900">
                <a:solidFill>
                  <a:schemeClr val="dk1"/>
                </a:solidFill>
                <a:highlight>
                  <a:srgbClr val="FFF0F0"/>
                </a:highlight>
              </a:rPr>
              <a:t>"&lt;br&gt;"</a:t>
            </a:r>
            <a:r>
              <a:rPr lang="pt-BR" sz="900">
                <a:solidFill>
                  <a:schemeClr val="dk1"/>
                </a:solidFill>
              </a:rPr>
              <a:t> </a:t>
            </a:r>
            <a:r>
              <a:rPr lang="pt-BR" sz="900">
                <a:solidFill>
                  <a:srgbClr val="333333"/>
                </a:solidFill>
              </a:rPr>
              <a:t>.</a:t>
            </a:r>
            <a:r>
              <a:rPr lang="pt-BR" sz="900">
                <a:solidFill>
                  <a:schemeClr val="dk1"/>
                </a:solidFill>
              </a:rPr>
              <a:t> PHP_EOL;</a:t>
            </a:r>
            <a:endParaRPr sz="900">
              <a:solidFill>
                <a:schemeClr val="dk1"/>
              </a:solidFill>
            </a:endParaRPr>
          </a:p>
          <a:p>
            <a:pPr indent="0" lvl="0" marL="0" rtl="0" algn="l">
              <a:spcBef>
                <a:spcPts val="0"/>
              </a:spcBef>
              <a:spcAft>
                <a:spcPts val="0"/>
              </a:spcAft>
              <a:buNone/>
            </a:pPr>
            <a:r>
              <a:rPr b="1" lang="pt-BR" sz="900">
                <a:solidFill>
                  <a:srgbClr val="008800"/>
                </a:solidFill>
              </a:rPr>
              <a:t>echo </a:t>
            </a:r>
            <a:r>
              <a:rPr lang="pt-BR" sz="900">
                <a:solidFill>
                  <a:srgbClr val="996633"/>
                </a:solidFill>
              </a:rPr>
              <a:t>$chain</a:t>
            </a:r>
            <a:r>
              <a:rPr lang="pt-BR" sz="900">
                <a:solidFill>
                  <a:srgbClr val="333333"/>
                </a:solidFill>
              </a:rPr>
              <a:t>-&gt;</a:t>
            </a:r>
            <a:r>
              <a:rPr lang="pt-BR" sz="900">
                <a:solidFill>
                  <a:srgbClr val="0000CC"/>
                </a:solidFill>
              </a:rPr>
              <a:t>manipular</a:t>
            </a:r>
            <a:r>
              <a:rPr lang="pt-BR" sz="900">
                <a:solidFill>
                  <a:schemeClr val="dk1"/>
                </a:solidFill>
              </a:rPr>
              <a:t>(</a:t>
            </a:r>
            <a:r>
              <a:rPr b="1" lang="pt-BR" sz="900">
                <a:solidFill>
                  <a:srgbClr val="008800"/>
                </a:solidFill>
              </a:rPr>
              <a:t>new</a:t>
            </a:r>
            <a:r>
              <a:rPr lang="pt-BR" sz="900">
                <a:solidFill>
                  <a:schemeClr val="dk1"/>
                </a:solidFill>
              </a:rPr>
              <a:t> Requisicao(</a:t>
            </a:r>
            <a:r>
              <a:rPr lang="pt-BR" sz="900">
                <a:solidFill>
                  <a:srgbClr val="996633"/>
                </a:solidFill>
              </a:rPr>
              <a:t>$cliente1</a:t>
            </a:r>
            <a:r>
              <a:rPr lang="pt-BR" sz="900">
                <a:solidFill>
                  <a:schemeClr val="dk1"/>
                </a:solidFill>
              </a:rPr>
              <a:t>, </a:t>
            </a:r>
            <a:r>
              <a:rPr lang="pt-BR" sz="900">
                <a:solidFill>
                  <a:schemeClr val="dk1"/>
                </a:solidFill>
                <a:highlight>
                  <a:srgbClr val="FFF0F0"/>
                </a:highlight>
              </a:rPr>
              <a:t>"dúvida"</a:t>
            </a:r>
            <a:r>
              <a:rPr lang="pt-BR" sz="900">
                <a:solidFill>
                  <a:schemeClr val="dk1"/>
                </a:solidFill>
              </a:rPr>
              <a:t>));</a:t>
            </a:r>
            <a:endParaRPr sz="900">
              <a:solidFill>
                <a:schemeClr val="dk1"/>
              </a:solidFill>
            </a:endParaRPr>
          </a:p>
          <a:p>
            <a:pPr indent="0" lvl="0" marL="0" rtl="0" algn="l">
              <a:spcBef>
                <a:spcPts val="0"/>
              </a:spcBef>
              <a:spcAft>
                <a:spcPts val="0"/>
              </a:spcAft>
              <a:buNone/>
            </a:pPr>
            <a:r>
              <a:rPr b="1" lang="pt-BR" sz="900">
                <a:solidFill>
                  <a:srgbClr val="008800"/>
                </a:solidFill>
              </a:rPr>
              <a:t>echo</a:t>
            </a:r>
            <a:r>
              <a:rPr lang="pt-BR" sz="900">
                <a:solidFill>
                  <a:schemeClr val="dk1"/>
                </a:solidFill>
              </a:rPr>
              <a:t> </a:t>
            </a:r>
            <a:r>
              <a:rPr lang="pt-BR" sz="900">
                <a:solidFill>
                  <a:schemeClr val="dk1"/>
                </a:solidFill>
                <a:highlight>
                  <a:srgbClr val="FFF0F0"/>
                </a:highlight>
              </a:rPr>
              <a:t>"&lt;br&gt;"</a:t>
            </a:r>
            <a:r>
              <a:rPr lang="pt-BR" sz="900">
                <a:solidFill>
                  <a:schemeClr val="dk1"/>
                </a:solidFill>
              </a:rPr>
              <a:t> </a:t>
            </a:r>
            <a:r>
              <a:rPr lang="pt-BR" sz="900">
                <a:solidFill>
                  <a:srgbClr val="333333"/>
                </a:solidFill>
              </a:rPr>
              <a:t>.</a:t>
            </a:r>
            <a:r>
              <a:rPr lang="pt-BR" sz="900">
                <a:solidFill>
                  <a:schemeClr val="dk1"/>
                </a:solidFill>
              </a:rPr>
              <a:t> PHP_EOL;</a:t>
            </a:r>
            <a:endParaRPr sz="900">
              <a:solidFill>
                <a:schemeClr val="dk1"/>
              </a:solidFill>
            </a:endParaRPr>
          </a:p>
          <a:p>
            <a:pPr indent="0" lvl="0" marL="0" rtl="0" algn="l">
              <a:lnSpc>
                <a:spcPct val="125000"/>
              </a:lnSpc>
              <a:spcBef>
                <a:spcPts val="0"/>
              </a:spcBef>
              <a:spcAft>
                <a:spcPts val="0"/>
              </a:spcAft>
              <a:buNone/>
            </a:pPr>
            <a:r>
              <a:rPr b="1" lang="pt-BR" sz="900">
                <a:solidFill>
                  <a:srgbClr val="008800"/>
                </a:solidFill>
              </a:rPr>
              <a:t>echo </a:t>
            </a:r>
            <a:r>
              <a:rPr lang="pt-BR" sz="900">
                <a:solidFill>
                  <a:srgbClr val="996633"/>
                </a:solidFill>
              </a:rPr>
              <a:t>$chain</a:t>
            </a:r>
            <a:r>
              <a:rPr lang="pt-BR" sz="900">
                <a:solidFill>
                  <a:srgbClr val="333333"/>
                </a:solidFill>
              </a:rPr>
              <a:t>-&gt;</a:t>
            </a:r>
            <a:r>
              <a:rPr lang="pt-BR" sz="900">
                <a:solidFill>
                  <a:srgbClr val="0000CC"/>
                </a:solidFill>
              </a:rPr>
              <a:t>manipular</a:t>
            </a:r>
            <a:r>
              <a:rPr lang="pt-BR" sz="900">
                <a:solidFill>
                  <a:schemeClr val="dk1"/>
                </a:solidFill>
              </a:rPr>
              <a:t>(</a:t>
            </a:r>
            <a:r>
              <a:rPr b="1" lang="pt-BR" sz="900">
                <a:solidFill>
                  <a:srgbClr val="008800"/>
                </a:solidFill>
              </a:rPr>
              <a:t>new</a:t>
            </a:r>
            <a:r>
              <a:rPr lang="pt-BR" sz="900">
                <a:solidFill>
                  <a:schemeClr val="dk1"/>
                </a:solidFill>
              </a:rPr>
              <a:t> Requisicao(</a:t>
            </a:r>
            <a:r>
              <a:rPr lang="pt-BR" sz="900">
                <a:solidFill>
                  <a:srgbClr val="996633"/>
                </a:solidFill>
              </a:rPr>
              <a:t>$cliente2</a:t>
            </a:r>
            <a:r>
              <a:rPr lang="pt-BR" sz="900">
                <a:solidFill>
                  <a:schemeClr val="dk1"/>
                </a:solidFill>
              </a:rPr>
              <a:t>, </a:t>
            </a:r>
            <a:r>
              <a:rPr lang="pt-BR" sz="900">
                <a:solidFill>
                  <a:schemeClr val="dk1"/>
                </a:solidFill>
                <a:highlight>
                  <a:srgbClr val="FFF0F0"/>
                </a:highlight>
              </a:rPr>
              <a:t>"reclamação"</a:t>
            </a:r>
            <a:r>
              <a:rPr lang="pt-BR" sz="900">
                <a:solidFill>
                  <a:schemeClr val="dk1"/>
                </a:solidFill>
              </a:rPr>
              <a:t>));</a:t>
            </a:r>
            <a:endParaRPr sz="900">
              <a:solidFill>
                <a:schemeClr val="dk1"/>
              </a:solidFill>
            </a:endParaRPr>
          </a:p>
        </p:txBody>
      </p:sp>
      <p:pic>
        <p:nvPicPr>
          <p:cNvPr id="4484" name="Google Shape;4484;p567"/>
          <p:cNvPicPr preferRelativeResize="0"/>
          <p:nvPr/>
        </p:nvPicPr>
        <p:blipFill>
          <a:blip r:embed="rId3">
            <a:alphaModFix/>
          </a:blip>
          <a:stretch>
            <a:fillRect/>
          </a:stretch>
        </p:blipFill>
        <p:spPr>
          <a:xfrm>
            <a:off x="5233150" y="1017725"/>
            <a:ext cx="3712775" cy="2326250"/>
          </a:xfrm>
          <a:prstGeom prst="rect">
            <a:avLst/>
          </a:prstGeom>
          <a:noFill/>
          <a:ln>
            <a:noFill/>
          </a:ln>
        </p:spPr>
      </p:pic>
    </p:spTree>
  </p:cSld>
  <p:clrMapOvr>
    <a:masterClrMapping/>
  </p:clrMapOvr>
</p:sld>
</file>

<file path=ppt/slides/slide5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8" name="Shape 4488"/>
        <p:cNvGrpSpPr/>
        <p:nvPr/>
      </p:nvGrpSpPr>
      <p:grpSpPr>
        <a:xfrm>
          <a:off x="0" y="0"/>
          <a:ext cx="0" cy="0"/>
          <a:chOff x="0" y="0"/>
          <a:chExt cx="0" cy="0"/>
        </a:xfrm>
      </p:grpSpPr>
      <p:sp>
        <p:nvSpPr>
          <p:cNvPr id="4489" name="Google Shape;4489;p56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Command</a:t>
            </a:r>
            <a:endParaRPr/>
          </a:p>
        </p:txBody>
      </p:sp>
      <p:sp>
        <p:nvSpPr>
          <p:cNvPr id="4490" name="Google Shape;4490;p568"/>
          <p:cNvSpPr txBox="1"/>
          <p:nvPr>
            <p:ph idx="1" type="body"/>
          </p:nvPr>
        </p:nvSpPr>
        <p:spPr>
          <a:xfrm>
            <a:off x="311700" y="1152475"/>
            <a:ext cx="4260300" cy="3702600"/>
          </a:xfrm>
          <a:prstGeom prst="rect">
            <a:avLst/>
          </a:prstGeom>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just">
              <a:lnSpc>
                <a:spcPct val="100000"/>
              </a:lnSpc>
              <a:spcBef>
                <a:spcPts val="0"/>
              </a:spcBef>
              <a:spcAft>
                <a:spcPts val="0"/>
              </a:spcAft>
              <a:buNone/>
            </a:pPr>
            <a:r>
              <a:rPr lang="pt-BR" sz="1250"/>
              <a:t>Command é um pattern comportamental que transforma uma solicitação em um objeto independente que contém todas as informações sobre a solicitação. Essa transformação permite parametrizar métodos com diferentes solicitações, atrasar ou enfileirar a execução de uma solicitação e oferecer suporte a operações que podem ser desfeitas (SHVETS, 2019).</a:t>
            </a:r>
            <a:endParaRPr sz="1250"/>
          </a:p>
          <a:p>
            <a:pPr indent="0" lvl="0" marL="0" rtl="0" algn="just">
              <a:lnSpc>
                <a:spcPct val="100000"/>
              </a:lnSpc>
              <a:spcBef>
                <a:spcPts val="1600"/>
              </a:spcBef>
              <a:spcAft>
                <a:spcPts val="0"/>
              </a:spcAft>
              <a:buNone/>
            </a:pPr>
            <a:r>
              <a:rPr lang="pt-BR" sz="1250"/>
              <a:t>Participantes:</a:t>
            </a:r>
            <a:endParaRPr sz="1250"/>
          </a:p>
          <a:p>
            <a:pPr indent="-307975" lvl="0" marL="457200" rtl="0" algn="just">
              <a:lnSpc>
                <a:spcPct val="100000"/>
              </a:lnSpc>
              <a:spcBef>
                <a:spcPts val="1600"/>
              </a:spcBef>
              <a:spcAft>
                <a:spcPts val="0"/>
              </a:spcAft>
              <a:buSzPts val="1250"/>
              <a:buAutoNum type="arabicPeriod"/>
            </a:pPr>
            <a:r>
              <a:rPr b="1" lang="pt-BR" sz="1250"/>
              <a:t>Command</a:t>
            </a:r>
            <a:r>
              <a:rPr lang="pt-BR" sz="1250"/>
              <a:t>: declara a interface para executar uma operação</a:t>
            </a:r>
            <a:endParaRPr sz="1250"/>
          </a:p>
          <a:p>
            <a:pPr indent="-307975" lvl="0" marL="457200" rtl="0" algn="just">
              <a:lnSpc>
                <a:spcPct val="100000"/>
              </a:lnSpc>
              <a:spcBef>
                <a:spcPts val="0"/>
              </a:spcBef>
              <a:spcAft>
                <a:spcPts val="0"/>
              </a:spcAft>
              <a:buSzPts val="1250"/>
              <a:buAutoNum type="arabicPeriod"/>
            </a:pPr>
            <a:r>
              <a:rPr b="1" lang="pt-BR" sz="1250"/>
              <a:t>Command Concreto</a:t>
            </a:r>
            <a:r>
              <a:rPr lang="pt-BR" sz="1250"/>
              <a:t>: vincula a ação ao Receptor</a:t>
            </a:r>
            <a:endParaRPr sz="1250"/>
          </a:p>
          <a:p>
            <a:pPr indent="-307975" lvl="0" marL="457200" rtl="0" algn="just">
              <a:lnSpc>
                <a:spcPct val="100000"/>
              </a:lnSpc>
              <a:spcBef>
                <a:spcPts val="0"/>
              </a:spcBef>
              <a:spcAft>
                <a:spcPts val="0"/>
              </a:spcAft>
              <a:buSzPts val="1250"/>
              <a:buAutoNum type="arabicPeriod"/>
            </a:pPr>
            <a:r>
              <a:rPr b="1" lang="pt-BR" sz="1250"/>
              <a:t>Receptor</a:t>
            </a:r>
            <a:r>
              <a:rPr lang="pt-BR" sz="1250"/>
              <a:t>: recebe as ações do Command</a:t>
            </a:r>
            <a:endParaRPr sz="1250"/>
          </a:p>
          <a:p>
            <a:pPr indent="-307975" lvl="0" marL="457200" rtl="0" algn="just">
              <a:lnSpc>
                <a:spcPct val="100000"/>
              </a:lnSpc>
              <a:spcBef>
                <a:spcPts val="0"/>
              </a:spcBef>
              <a:spcAft>
                <a:spcPts val="0"/>
              </a:spcAft>
              <a:buSzPts val="1250"/>
              <a:buAutoNum type="arabicPeriod"/>
            </a:pPr>
            <a:r>
              <a:rPr b="1" lang="pt-BR" sz="1250"/>
              <a:t>Invocador</a:t>
            </a:r>
            <a:r>
              <a:rPr lang="pt-BR" sz="1250"/>
              <a:t>: lida com uma coleção de comandos e determina quando os comandos são executados.</a:t>
            </a:r>
            <a:endParaRPr sz="1250"/>
          </a:p>
          <a:p>
            <a:pPr indent="-307975" lvl="0" marL="457200" rtl="0" algn="just">
              <a:lnSpc>
                <a:spcPct val="100000"/>
              </a:lnSpc>
              <a:spcBef>
                <a:spcPts val="0"/>
              </a:spcBef>
              <a:spcAft>
                <a:spcPts val="0"/>
              </a:spcAft>
              <a:buSzPts val="1250"/>
              <a:buAutoNum type="arabicPeriod"/>
            </a:pPr>
            <a:r>
              <a:rPr b="1" lang="pt-BR" sz="1250"/>
              <a:t>Cliente: </a:t>
            </a:r>
            <a:r>
              <a:rPr lang="pt-BR" sz="1250"/>
              <a:t>gerencia interações entre Receptor / Comando e Comando / Invocador.</a:t>
            </a:r>
            <a:endParaRPr sz="1250"/>
          </a:p>
        </p:txBody>
      </p:sp>
      <p:pic>
        <p:nvPicPr>
          <p:cNvPr id="4491" name="Google Shape;4491;p568"/>
          <p:cNvPicPr preferRelativeResize="0"/>
          <p:nvPr/>
        </p:nvPicPr>
        <p:blipFill>
          <a:blip r:embed="rId3">
            <a:alphaModFix/>
          </a:blip>
          <a:stretch>
            <a:fillRect/>
          </a:stretch>
        </p:blipFill>
        <p:spPr>
          <a:xfrm>
            <a:off x="4724400" y="1170125"/>
            <a:ext cx="4267200" cy="3546389"/>
          </a:xfrm>
          <a:prstGeom prst="rect">
            <a:avLst/>
          </a:prstGeom>
          <a:noFill/>
          <a:ln>
            <a:noFill/>
          </a:ln>
        </p:spPr>
      </p:pic>
    </p:spTree>
  </p:cSld>
  <p:clrMapOvr>
    <a:masterClrMapping/>
  </p:clrMapOvr>
</p:sld>
</file>

<file path=ppt/slides/slide5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5" name="Shape 4495"/>
        <p:cNvGrpSpPr/>
        <p:nvPr/>
      </p:nvGrpSpPr>
      <p:grpSpPr>
        <a:xfrm>
          <a:off x="0" y="0"/>
          <a:ext cx="0" cy="0"/>
          <a:chOff x="0" y="0"/>
          <a:chExt cx="0" cy="0"/>
        </a:xfrm>
      </p:grpSpPr>
      <p:sp>
        <p:nvSpPr>
          <p:cNvPr id="4496" name="Google Shape;4496;p56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Command (conceitual - parte 1)</a:t>
            </a:r>
            <a:endParaRPr/>
          </a:p>
        </p:txBody>
      </p:sp>
      <p:sp>
        <p:nvSpPr>
          <p:cNvPr id="4497" name="Google Shape;4497;p569"/>
          <p:cNvSpPr txBox="1"/>
          <p:nvPr/>
        </p:nvSpPr>
        <p:spPr>
          <a:xfrm>
            <a:off x="311700" y="1119475"/>
            <a:ext cx="5638500" cy="39777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pt-BR" sz="900">
                <a:solidFill>
                  <a:srgbClr val="557799"/>
                </a:solidFill>
              </a:rPr>
              <a:t>&lt;?php</a:t>
            </a:r>
            <a:endParaRPr sz="900">
              <a:solidFill>
                <a:schemeClr val="dk1"/>
              </a:solidFill>
            </a:endParaRPr>
          </a:p>
          <a:p>
            <a:pPr indent="0" lvl="0" marL="0" rtl="0" algn="l">
              <a:spcBef>
                <a:spcPts val="0"/>
              </a:spcBef>
              <a:spcAft>
                <a:spcPts val="0"/>
              </a:spcAft>
              <a:buNone/>
            </a:pPr>
            <a:r>
              <a:rPr b="1" lang="pt-BR" sz="900">
                <a:solidFill>
                  <a:srgbClr val="008800"/>
                </a:solidFill>
              </a:rPr>
              <a:t>interface</a:t>
            </a:r>
            <a:r>
              <a:rPr lang="pt-BR" sz="900">
                <a:solidFill>
                  <a:schemeClr val="dk1"/>
                </a:solidFill>
              </a:rPr>
              <a:t> Command {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public</a:t>
            </a:r>
            <a:r>
              <a:rPr lang="pt-BR" sz="900">
                <a:solidFill>
                  <a:schemeClr val="dk1"/>
                </a:solidFill>
              </a:rPr>
              <a:t> </a:t>
            </a:r>
            <a:r>
              <a:rPr b="1" lang="pt-BR" sz="900">
                <a:solidFill>
                  <a:srgbClr val="008800"/>
                </a:solidFill>
              </a:rPr>
              <a:t>function</a:t>
            </a:r>
            <a:r>
              <a:rPr lang="pt-BR" sz="900">
                <a:solidFill>
                  <a:schemeClr val="dk1"/>
                </a:solidFill>
              </a:rPr>
              <a:t> </a:t>
            </a:r>
            <a:r>
              <a:rPr b="1" lang="pt-BR" sz="900">
                <a:solidFill>
                  <a:srgbClr val="0066BB"/>
                </a:solidFill>
              </a:rPr>
              <a:t>executar</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a:t>
            </a:r>
            <a:endParaRPr sz="900">
              <a:solidFill>
                <a:schemeClr val="dk1"/>
              </a:solidFill>
            </a:endParaRPr>
          </a:p>
          <a:p>
            <a:pPr indent="0" lvl="0" marL="0" rtl="0" algn="l">
              <a:spcBef>
                <a:spcPts val="0"/>
              </a:spcBef>
              <a:spcAft>
                <a:spcPts val="0"/>
              </a:spcAft>
              <a:buNone/>
            </a:pPr>
            <a:r>
              <a:rPr b="1" lang="pt-BR" sz="900">
                <a:solidFill>
                  <a:srgbClr val="008800"/>
                </a:solidFill>
              </a:rPr>
              <a:t>interface</a:t>
            </a:r>
            <a:r>
              <a:rPr lang="pt-BR" sz="900">
                <a:solidFill>
                  <a:schemeClr val="dk1"/>
                </a:solidFill>
              </a:rPr>
              <a:t> Receptor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public</a:t>
            </a:r>
            <a:r>
              <a:rPr lang="pt-BR" sz="900">
                <a:solidFill>
                  <a:schemeClr val="dk1"/>
                </a:solidFill>
              </a:rPr>
              <a:t> </a:t>
            </a:r>
            <a:r>
              <a:rPr b="1" lang="pt-BR" sz="900">
                <a:solidFill>
                  <a:srgbClr val="008800"/>
                </a:solidFill>
              </a:rPr>
              <a:t>function</a:t>
            </a:r>
            <a:r>
              <a:rPr lang="pt-BR" sz="900">
                <a:solidFill>
                  <a:schemeClr val="dk1"/>
                </a:solidFill>
              </a:rPr>
              <a:t> </a:t>
            </a:r>
            <a:r>
              <a:rPr b="1" lang="pt-BR" sz="900">
                <a:solidFill>
                  <a:srgbClr val="0066BB"/>
                </a:solidFill>
              </a:rPr>
              <a:t>fazAlgo</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a:t>
            </a:r>
            <a:endParaRPr sz="900">
              <a:solidFill>
                <a:schemeClr val="dk1"/>
              </a:solidFill>
            </a:endParaRPr>
          </a:p>
          <a:p>
            <a:pPr indent="0" lvl="0" marL="0" rtl="0" algn="l">
              <a:spcBef>
                <a:spcPts val="0"/>
              </a:spcBef>
              <a:spcAft>
                <a:spcPts val="0"/>
              </a:spcAft>
              <a:buNone/>
            </a:pPr>
            <a:r>
              <a:rPr b="1" lang="pt-BR" sz="900">
                <a:solidFill>
                  <a:srgbClr val="008800"/>
                </a:solidFill>
              </a:rPr>
              <a:t>class</a:t>
            </a:r>
            <a:r>
              <a:rPr lang="pt-BR" sz="900">
                <a:solidFill>
                  <a:schemeClr val="dk1"/>
                </a:solidFill>
              </a:rPr>
              <a:t> </a:t>
            </a:r>
            <a:r>
              <a:rPr b="1" lang="pt-BR" sz="900">
                <a:solidFill>
                  <a:srgbClr val="BB0066"/>
                </a:solidFill>
              </a:rPr>
              <a:t>ConcreteCommand1</a:t>
            </a:r>
            <a:r>
              <a:rPr lang="pt-BR" sz="900">
                <a:solidFill>
                  <a:schemeClr val="dk1"/>
                </a:solidFill>
              </a:rPr>
              <a:t> </a:t>
            </a:r>
            <a:r>
              <a:rPr b="1" lang="pt-BR" sz="900">
                <a:solidFill>
                  <a:srgbClr val="008800"/>
                </a:solidFill>
              </a:rPr>
              <a:t>implements</a:t>
            </a:r>
            <a:r>
              <a:rPr lang="pt-BR" sz="900">
                <a:solidFill>
                  <a:schemeClr val="dk1"/>
                </a:solidFill>
              </a:rPr>
              <a:t> Command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private</a:t>
            </a:r>
            <a:r>
              <a:rPr lang="pt-BR" sz="900">
                <a:solidFill>
                  <a:schemeClr val="dk1"/>
                </a:solidFill>
              </a:rPr>
              <a:t> Receptor </a:t>
            </a:r>
            <a:r>
              <a:rPr lang="pt-BR" sz="900">
                <a:solidFill>
                  <a:srgbClr val="996633"/>
                </a:solidFill>
              </a:rPr>
              <a:t>$receptor</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public</a:t>
            </a:r>
            <a:r>
              <a:rPr lang="pt-BR" sz="900">
                <a:solidFill>
                  <a:schemeClr val="dk1"/>
                </a:solidFill>
              </a:rPr>
              <a:t> </a:t>
            </a:r>
            <a:r>
              <a:rPr b="1" lang="pt-BR" sz="900">
                <a:solidFill>
                  <a:srgbClr val="008800"/>
                </a:solidFill>
              </a:rPr>
              <a:t>function</a:t>
            </a:r>
            <a:r>
              <a:rPr lang="pt-BR" sz="900">
                <a:solidFill>
                  <a:schemeClr val="dk1"/>
                </a:solidFill>
              </a:rPr>
              <a:t> </a:t>
            </a:r>
            <a:r>
              <a:rPr b="1" lang="pt-BR" sz="900">
                <a:solidFill>
                  <a:srgbClr val="0066BB"/>
                </a:solidFill>
              </a:rPr>
              <a:t>__construct</a:t>
            </a:r>
            <a:r>
              <a:rPr lang="pt-BR" sz="900">
                <a:solidFill>
                  <a:schemeClr val="dk1"/>
                </a:solidFill>
              </a:rPr>
              <a:t>(Receptor </a:t>
            </a:r>
            <a:r>
              <a:rPr lang="pt-BR" sz="900">
                <a:solidFill>
                  <a:srgbClr val="996633"/>
                </a:solidFill>
              </a:rPr>
              <a:t>$receptor</a:t>
            </a: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        </a:t>
            </a:r>
            <a:r>
              <a:rPr lang="pt-BR" sz="900">
                <a:solidFill>
                  <a:srgbClr val="996633"/>
                </a:solidFill>
              </a:rPr>
              <a:t>$this</a:t>
            </a:r>
            <a:r>
              <a:rPr lang="pt-BR" sz="900">
                <a:solidFill>
                  <a:srgbClr val="333333"/>
                </a:solidFill>
              </a:rPr>
              <a:t>-&gt;</a:t>
            </a:r>
            <a:r>
              <a:rPr lang="pt-BR" sz="900">
                <a:solidFill>
                  <a:srgbClr val="0000CC"/>
                </a:solidFill>
              </a:rPr>
              <a:t>receptor</a:t>
            </a:r>
            <a:r>
              <a:rPr lang="pt-BR" sz="900">
                <a:solidFill>
                  <a:schemeClr val="dk1"/>
                </a:solidFill>
              </a:rPr>
              <a:t> </a:t>
            </a:r>
            <a:r>
              <a:rPr lang="pt-BR" sz="900">
                <a:solidFill>
                  <a:srgbClr val="333333"/>
                </a:solidFill>
              </a:rPr>
              <a:t>=</a:t>
            </a:r>
            <a:r>
              <a:rPr lang="pt-BR" sz="900">
                <a:solidFill>
                  <a:schemeClr val="dk1"/>
                </a:solidFill>
              </a:rPr>
              <a:t> </a:t>
            </a:r>
            <a:r>
              <a:rPr lang="pt-BR" sz="900">
                <a:solidFill>
                  <a:srgbClr val="996633"/>
                </a:solidFill>
              </a:rPr>
              <a:t>$receptor</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r>
              <a:rPr lang="pt-BR" sz="900">
                <a:solidFill>
                  <a:schemeClr val="dk1"/>
                </a:solidFill>
              </a:rPr>
              <a:t>}</a:t>
            </a: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public</a:t>
            </a:r>
            <a:r>
              <a:rPr lang="pt-BR" sz="900">
                <a:solidFill>
                  <a:schemeClr val="dk1"/>
                </a:solidFill>
              </a:rPr>
              <a:t> </a:t>
            </a:r>
            <a:r>
              <a:rPr b="1" lang="pt-BR" sz="900">
                <a:solidFill>
                  <a:srgbClr val="008800"/>
                </a:solidFill>
              </a:rPr>
              <a:t>function</a:t>
            </a:r>
            <a:r>
              <a:rPr lang="pt-BR" sz="900">
                <a:solidFill>
                  <a:schemeClr val="dk1"/>
                </a:solidFill>
              </a:rPr>
              <a:t> </a:t>
            </a:r>
            <a:r>
              <a:rPr b="1" lang="pt-BR" sz="900">
                <a:solidFill>
                  <a:srgbClr val="0066BB"/>
                </a:solidFill>
              </a:rPr>
              <a:t>executar</a:t>
            </a: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        </a:t>
            </a:r>
            <a:r>
              <a:rPr lang="pt-BR" sz="900">
                <a:solidFill>
                  <a:srgbClr val="996633"/>
                </a:solidFill>
              </a:rPr>
              <a:t>$this</a:t>
            </a:r>
            <a:r>
              <a:rPr lang="pt-BR" sz="900">
                <a:solidFill>
                  <a:srgbClr val="333333"/>
                </a:solidFill>
              </a:rPr>
              <a:t>-&gt;</a:t>
            </a:r>
            <a:r>
              <a:rPr lang="pt-BR" sz="900">
                <a:solidFill>
                  <a:srgbClr val="0000CC"/>
                </a:solidFill>
              </a:rPr>
              <a:t>receptor</a:t>
            </a:r>
            <a:r>
              <a:rPr lang="pt-BR" sz="900">
                <a:solidFill>
                  <a:srgbClr val="333333"/>
                </a:solidFill>
              </a:rPr>
              <a:t>-&gt;</a:t>
            </a:r>
            <a:r>
              <a:rPr lang="pt-BR" sz="900">
                <a:solidFill>
                  <a:srgbClr val="0000CC"/>
                </a:solidFill>
              </a:rPr>
              <a:t>fazAlgo</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a:t>
            </a:r>
            <a:endParaRPr sz="900">
              <a:solidFill>
                <a:schemeClr val="dk1"/>
              </a:solidFill>
            </a:endParaRPr>
          </a:p>
          <a:p>
            <a:pPr indent="0" lvl="0" marL="0" rtl="0" algn="l">
              <a:spcBef>
                <a:spcPts val="0"/>
              </a:spcBef>
              <a:spcAft>
                <a:spcPts val="0"/>
              </a:spcAft>
              <a:buNone/>
            </a:pPr>
            <a:r>
              <a:rPr b="1" lang="pt-BR" sz="900">
                <a:solidFill>
                  <a:srgbClr val="008800"/>
                </a:solidFill>
              </a:rPr>
              <a:t>class</a:t>
            </a:r>
            <a:r>
              <a:rPr lang="pt-BR" sz="900">
                <a:solidFill>
                  <a:schemeClr val="dk1"/>
                </a:solidFill>
              </a:rPr>
              <a:t> </a:t>
            </a:r>
            <a:r>
              <a:rPr b="1" lang="pt-BR" sz="900">
                <a:solidFill>
                  <a:srgbClr val="BB0066"/>
                </a:solidFill>
              </a:rPr>
              <a:t>Invocador</a:t>
            </a: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private</a:t>
            </a:r>
            <a:r>
              <a:rPr lang="pt-BR" sz="900">
                <a:solidFill>
                  <a:schemeClr val="dk1"/>
                </a:solidFill>
              </a:rPr>
              <a:t> </a:t>
            </a:r>
            <a:r>
              <a:rPr lang="pt-BR" sz="900">
                <a:solidFill>
                  <a:srgbClr val="333333"/>
                </a:solidFill>
              </a:rPr>
              <a:t>?</a:t>
            </a:r>
            <a:r>
              <a:rPr lang="pt-BR" sz="900">
                <a:solidFill>
                  <a:schemeClr val="dk1"/>
                </a:solidFill>
              </a:rPr>
              <a:t>Command </a:t>
            </a:r>
            <a:r>
              <a:rPr lang="pt-BR" sz="900">
                <a:solidFill>
                  <a:srgbClr val="996633"/>
                </a:solidFill>
              </a:rPr>
              <a:t>$command</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public</a:t>
            </a:r>
            <a:r>
              <a:rPr lang="pt-BR" sz="900">
                <a:solidFill>
                  <a:schemeClr val="dk1"/>
                </a:solidFill>
              </a:rPr>
              <a:t> </a:t>
            </a:r>
            <a:r>
              <a:rPr b="1" lang="pt-BR" sz="900">
                <a:solidFill>
                  <a:srgbClr val="008800"/>
                </a:solidFill>
              </a:rPr>
              <a:t>function</a:t>
            </a:r>
            <a:r>
              <a:rPr lang="pt-BR" sz="900">
                <a:solidFill>
                  <a:schemeClr val="dk1"/>
                </a:solidFill>
              </a:rPr>
              <a:t> </a:t>
            </a:r>
            <a:r>
              <a:rPr b="1" lang="pt-BR" sz="900">
                <a:solidFill>
                  <a:srgbClr val="0066BB"/>
                </a:solidFill>
              </a:rPr>
              <a:t>__construct</a:t>
            </a:r>
            <a:r>
              <a:rPr lang="pt-BR" sz="900">
                <a:solidFill>
                  <a:schemeClr val="dk1"/>
                </a:solidFill>
              </a:rPr>
              <a:t>(Command </a:t>
            </a:r>
            <a:r>
              <a:rPr lang="pt-BR" sz="900">
                <a:solidFill>
                  <a:srgbClr val="996633"/>
                </a:solidFill>
              </a:rPr>
              <a:t>$command</a:t>
            </a: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        </a:t>
            </a:r>
            <a:r>
              <a:rPr lang="pt-BR" sz="900">
                <a:solidFill>
                  <a:srgbClr val="996633"/>
                </a:solidFill>
              </a:rPr>
              <a:t>$this</a:t>
            </a:r>
            <a:r>
              <a:rPr lang="pt-BR" sz="900">
                <a:solidFill>
                  <a:srgbClr val="333333"/>
                </a:solidFill>
              </a:rPr>
              <a:t>-&gt;</a:t>
            </a:r>
            <a:r>
              <a:rPr lang="pt-BR" sz="900">
                <a:solidFill>
                  <a:srgbClr val="0000CC"/>
                </a:solidFill>
              </a:rPr>
              <a:t>command</a:t>
            </a:r>
            <a:r>
              <a:rPr lang="pt-BR" sz="900">
                <a:solidFill>
                  <a:schemeClr val="dk1"/>
                </a:solidFill>
              </a:rPr>
              <a:t> </a:t>
            </a:r>
            <a:r>
              <a:rPr lang="pt-BR" sz="900">
                <a:solidFill>
                  <a:srgbClr val="333333"/>
                </a:solidFill>
              </a:rPr>
              <a:t>=</a:t>
            </a:r>
            <a:r>
              <a:rPr lang="pt-BR" sz="900">
                <a:solidFill>
                  <a:schemeClr val="dk1"/>
                </a:solidFill>
              </a:rPr>
              <a:t> </a:t>
            </a:r>
            <a:r>
              <a:rPr lang="pt-BR" sz="900">
                <a:solidFill>
                  <a:srgbClr val="996633"/>
                </a:solidFill>
              </a:rPr>
              <a:t>$command</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public</a:t>
            </a:r>
            <a:r>
              <a:rPr lang="pt-BR" sz="900">
                <a:solidFill>
                  <a:schemeClr val="dk1"/>
                </a:solidFill>
              </a:rPr>
              <a:t> </a:t>
            </a:r>
            <a:r>
              <a:rPr b="1" lang="pt-BR" sz="900">
                <a:solidFill>
                  <a:srgbClr val="008800"/>
                </a:solidFill>
              </a:rPr>
              <a:t>function</a:t>
            </a:r>
            <a:r>
              <a:rPr lang="pt-BR" sz="900">
                <a:solidFill>
                  <a:schemeClr val="dk1"/>
                </a:solidFill>
              </a:rPr>
              <a:t> </a:t>
            </a:r>
            <a:r>
              <a:rPr b="1" lang="pt-BR" sz="900">
                <a:solidFill>
                  <a:srgbClr val="0066BB"/>
                </a:solidFill>
              </a:rPr>
              <a:t>setCommand</a:t>
            </a:r>
            <a:r>
              <a:rPr lang="pt-BR" sz="900">
                <a:solidFill>
                  <a:schemeClr val="dk1"/>
                </a:solidFill>
              </a:rPr>
              <a:t>(Command </a:t>
            </a:r>
            <a:r>
              <a:rPr lang="pt-BR" sz="900">
                <a:solidFill>
                  <a:srgbClr val="996633"/>
                </a:solidFill>
              </a:rPr>
              <a:t>$command</a:t>
            </a:r>
            <a:r>
              <a:rPr lang="pt-BR" sz="900">
                <a:solidFill>
                  <a:schemeClr val="dk1"/>
                </a:solidFill>
              </a:rPr>
              <a:t>)</a:t>
            </a:r>
            <a:r>
              <a:rPr lang="pt-BR" sz="900">
                <a:solidFill>
                  <a:srgbClr val="333333"/>
                </a:solidFill>
              </a:rPr>
              <a:t>:</a:t>
            </a:r>
            <a:r>
              <a:rPr lang="pt-BR" sz="900">
                <a:solidFill>
                  <a:schemeClr val="dk1"/>
                </a:solidFill>
              </a:rPr>
              <a:t> void {</a:t>
            </a:r>
            <a:endParaRPr sz="900">
              <a:solidFill>
                <a:schemeClr val="dk1"/>
              </a:solidFill>
            </a:endParaRPr>
          </a:p>
          <a:p>
            <a:pPr indent="0" lvl="0" marL="0" rtl="0" algn="l">
              <a:spcBef>
                <a:spcPts val="0"/>
              </a:spcBef>
              <a:spcAft>
                <a:spcPts val="0"/>
              </a:spcAft>
              <a:buNone/>
            </a:pPr>
            <a:r>
              <a:rPr lang="pt-BR" sz="900">
                <a:solidFill>
                  <a:schemeClr val="dk1"/>
                </a:solidFill>
              </a:rPr>
              <a:t>        </a:t>
            </a:r>
            <a:r>
              <a:rPr lang="pt-BR" sz="900">
                <a:solidFill>
                  <a:srgbClr val="996633"/>
                </a:solidFill>
              </a:rPr>
              <a:t>$this</a:t>
            </a:r>
            <a:r>
              <a:rPr lang="pt-BR" sz="900">
                <a:solidFill>
                  <a:srgbClr val="333333"/>
                </a:solidFill>
              </a:rPr>
              <a:t>-&gt;</a:t>
            </a:r>
            <a:r>
              <a:rPr lang="pt-BR" sz="900">
                <a:solidFill>
                  <a:srgbClr val="0000CC"/>
                </a:solidFill>
              </a:rPr>
              <a:t>command</a:t>
            </a:r>
            <a:r>
              <a:rPr lang="pt-BR" sz="900">
                <a:solidFill>
                  <a:schemeClr val="dk1"/>
                </a:solidFill>
              </a:rPr>
              <a:t> </a:t>
            </a:r>
            <a:r>
              <a:rPr lang="pt-BR" sz="900">
                <a:solidFill>
                  <a:srgbClr val="333333"/>
                </a:solidFill>
              </a:rPr>
              <a:t>=</a:t>
            </a:r>
            <a:r>
              <a:rPr lang="pt-BR" sz="900">
                <a:solidFill>
                  <a:schemeClr val="dk1"/>
                </a:solidFill>
              </a:rPr>
              <a:t> </a:t>
            </a:r>
            <a:r>
              <a:rPr lang="pt-BR" sz="900">
                <a:solidFill>
                  <a:srgbClr val="996633"/>
                </a:solidFill>
              </a:rPr>
              <a:t>$command</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public</a:t>
            </a:r>
            <a:r>
              <a:rPr lang="pt-BR" sz="900">
                <a:solidFill>
                  <a:schemeClr val="dk1"/>
                </a:solidFill>
              </a:rPr>
              <a:t> </a:t>
            </a:r>
            <a:r>
              <a:rPr b="1" lang="pt-BR" sz="900">
                <a:solidFill>
                  <a:srgbClr val="008800"/>
                </a:solidFill>
              </a:rPr>
              <a:t>function</a:t>
            </a:r>
            <a:r>
              <a:rPr lang="pt-BR" sz="900">
                <a:solidFill>
                  <a:schemeClr val="dk1"/>
                </a:solidFill>
              </a:rPr>
              <a:t> </a:t>
            </a:r>
            <a:r>
              <a:rPr b="1" lang="pt-BR" sz="900">
                <a:solidFill>
                  <a:srgbClr val="0066BB"/>
                </a:solidFill>
              </a:rPr>
              <a:t>executarCommand</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r>
              <a:rPr lang="pt-BR" sz="900">
                <a:solidFill>
                  <a:srgbClr val="996633"/>
                </a:solidFill>
              </a:rPr>
              <a:t>$this</a:t>
            </a:r>
            <a:r>
              <a:rPr lang="pt-BR" sz="900">
                <a:solidFill>
                  <a:srgbClr val="333333"/>
                </a:solidFill>
              </a:rPr>
              <a:t>-&gt;</a:t>
            </a:r>
            <a:r>
              <a:rPr lang="pt-BR" sz="900">
                <a:solidFill>
                  <a:srgbClr val="0000CC"/>
                </a:solidFill>
              </a:rPr>
              <a:t>command</a:t>
            </a:r>
            <a:r>
              <a:rPr lang="pt-BR" sz="900">
                <a:solidFill>
                  <a:srgbClr val="333333"/>
                </a:solidFill>
              </a:rPr>
              <a:t>-&gt;</a:t>
            </a:r>
            <a:r>
              <a:rPr lang="pt-BR" sz="900">
                <a:solidFill>
                  <a:srgbClr val="0000CC"/>
                </a:solidFill>
              </a:rPr>
              <a:t>executar</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a:t>
            </a:r>
            <a:endParaRPr sz="900">
              <a:solidFill>
                <a:schemeClr val="dk1"/>
              </a:solidFill>
            </a:endParaRPr>
          </a:p>
        </p:txBody>
      </p:sp>
    </p:spTree>
  </p:cSld>
  <p:clrMapOvr>
    <a:masterClrMapping/>
  </p:clrMapOvr>
</p:sld>
</file>

<file path=ppt/slides/slide5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1" name="Shape 4501"/>
        <p:cNvGrpSpPr/>
        <p:nvPr/>
      </p:nvGrpSpPr>
      <p:grpSpPr>
        <a:xfrm>
          <a:off x="0" y="0"/>
          <a:ext cx="0" cy="0"/>
          <a:chOff x="0" y="0"/>
          <a:chExt cx="0" cy="0"/>
        </a:xfrm>
      </p:grpSpPr>
      <p:sp>
        <p:nvSpPr>
          <p:cNvPr id="4502" name="Google Shape;4502;p57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Command (conceitual - parte 2)</a:t>
            </a:r>
            <a:endParaRPr/>
          </a:p>
        </p:txBody>
      </p:sp>
      <p:sp>
        <p:nvSpPr>
          <p:cNvPr id="4503" name="Google Shape;4503;p570"/>
          <p:cNvSpPr txBox="1"/>
          <p:nvPr/>
        </p:nvSpPr>
        <p:spPr>
          <a:xfrm>
            <a:off x="311700" y="1301000"/>
            <a:ext cx="4609800" cy="30000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pt-BR" sz="1100">
                <a:solidFill>
                  <a:srgbClr val="008800"/>
                </a:solidFill>
              </a:rPr>
              <a:t>class</a:t>
            </a:r>
            <a:r>
              <a:rPr lang="pt-BR" sz="1100">
                <a:solidFill>
                  <a:schemeClr val="dk1"/>
                </a:solidFill>
              </a:rPr>
              <a:t> </a:t>
            </a:r>
            <a:r>
              <a:rPr b="1" lang="pt-BR" sz="1100">
                <a:solidFill>
                  <a:srgbClr val="BB0066"/>
                </a:solidFill>
              </a:rPr>
              <a:t>Receptor1</a:t>
            </a:r>
            <a:r>
              <a:rPr lang="pt-BR" sz="1100">
                <a:solidFill>
                  <a:schemeClr val="dk1"/>
                </a:solidFill>
              </a:rPr>
              <a:t> </a:t>
            </a:r>
            <a:r>
              <a:rPr b="1" lang="pt-BR" sz="1100">
                <a:solidFill>
                  <a:srgbClr val="008800"/>
                </a:solidFill>
              </a:rPr>
              <a:t>implements</a:t>
            </a:r>
            <a:r>
              <a:rPr lang="pt-BR" sz="1100">
                <a:solidFill>
                  <a:schemeClr val="dk1"/>
                </a:solidFill>
              </a:rPr>
              <a:t> Receptor {</a:t>
            </a:r>
            <a:endParaRPr sz="1100">
              <a:solidFill>
                <a:schemeClr val="dk1"/>
              </a:solidFill>
            </a:endParaRPr>
          </a:p>
          <a:p>
            <a:pPr indent="0" lvl="0" marL="0" rtl="0" algn="l">
              <a:spcBef>
                <a:spcPts val="0"/>
              </a:spcBef>
              <a:spcAft>
                <a:spcPts val="0"/>
              </a:spcAft>
              <a:buNone/>
            </a:pPr>
            <a:r>
              <a:rPr lang="pt-BR" sz="1100">
                <a:solidFill>
                  <a:schemeClr val="dk1"/>
                </a:solidFill>
              </a:rPr>
              <a:t>    </a:t>
            </a:r>
            <a:endParaRPr sz="1100">
              <a:solidFill>
                <a:schemeClr val="dk1"/>
              </a:solidFill>
            </a:endParaRPr>
          </a:p>
          <a:p>
            <a:pPr indent="0" lvl="0" marL="0" rtl="0" algn="l">
              <a:spcBef>
                <a:spcPts val="0"/>
              </a:spcBef>
              <a:spcAft>
                <a:spcPts val="0"/>
              </a:spcAft>
              <a:buNone/>
            </a:pPr>
            <a:r>
              <a:rPr lang="pt-BR" sz="1100">
                <a:solidFill>
                  <a:schemeClr val="dk1"/>
                </a:solidFill>
              </a:rPr>
              <a:t>    </a:t>
            </a:r>
            <a:r>
              <a:rPr b="1" lang="pt-BR" sz="1100">
                <a:solidFill>
                  <a:srgbClr val="008800"/>
                </a:solidFill>
              </a:rPr>
              <a:t>public</a:t>
            </a:r>
            <a:r>
              <a:rPr lang="pt-BR" sz="1100">
                <a:solidFill>
                  <a:schemeClr val="dk1"/>
                </a:solidFill>
              </a:rPr>
              <a:t> </a:t>
            </a:r>
            <a:r>
              <a:rPr b="1" lang="pt-BR" sz="1100">
                <a:solidFill>
                  <a:srgbClr val="008800"/>
                </a:solidFill>
              </a:rPr>
              <a:t>function</a:t>
            </a:r>
            <a:r>
              <a:rPr lang="pt-BR" sz="1100">
                <a:solidFill>
                  <a:schemeClr val="dk1"/>
                </a:solidFill>
              </a:rPr>
              <a:t> </a:t>
            </a:r>
            <a:r>
              <a:rPr b="1" lang="pt-BR" sz="1100">
                <a:solidFill>
                  <a:srgbClr val="0066BB"/>
                </a:solidFill>
              </a:rPr>
              <a:t>fazAlgo</a:t>
            </a:r>
            <a:r>
              <a:rPr lang="pt-BR" sz="1100">
                <a:solidFill>
                  <a:schemeClr val="dk1"/>
                </a:solidFill>
              </a:rPr>
              <a:t>(){</a:t>
            </a:r>
            <a:endParaRPr sz="1100">
              <a:solidFill>
                <a:schemeClr val="dk1"/>
              </a:solidFill>
            </a:endParaRPr>
          </a:p>
          <a:p>
            <a:pPr indent="0" lvl="0" marL="0" rtl="0" algn="l">
              <a:spcBef>
                <a:spcPts val="0"/>
              </a:spcBef>
              <a:spcAft>
                <a:spcPts val="0"/>
              </a:spcAft>
              <a:buNone/>
            </a:pPr>
            <a:r>
              <a:rPr lang="pt-BR" sz="1100">
                <a:solidFill>
                  <a:schemeClr val="dk1"/>
                </a:solidFill>
              </a:rPr>
              <a:t>        </a:t>
            </a:r>
            <a:r>
              <a:rPr b="1" lang="pt-BR" sz="1100">
                <a:solidFill>
                  <a:srgbClr val="008800"/>
                </a:solidFill>
              </a:rPr>
              <a:t>echo </a:t>
            </a:r>
            <a:r>
              <a:rPr lang="pt-BR" sz="1100">
                <a:solidFill>
                  <a:schemeClr val="dk1"/>
                </a:solidFill>
                <a:highlight>
                  <a:srgbClr val="FFF0F0"/>
                </a:highlight>
              </a:rPr>
              <a:t>"fazendo algo !"</a:t>
            </a:r>
            <a:r>
              <a:rPr lang="pt-BR" sz="1100">
                <a:solidFill>
                  <a:schemeClr val="dk1"/>
                </a:solidFill>
              </a:rPr>
              <a:t>;</a:t>
            </a:r>
            <a:endParaRPr sz="1100">
              <a:solidFill>
                <a:schemeClr val="dk1"/>
              </a:solidFill>
            </a:endParaRPr>
          </a:p>
          <a:p>
            <a:pPr indent="0" lvl="0" marL="0" rtl="0" algn="l">
              <a:spcBef>
                <a:spcPts val="0"/>
              </a:spcBef>
              <a:spcAft>
                <a:spcPts val="0"/>
              </a:spcAft>
              <a:buNone/>
            </a:pPr>
            <a:r>
              <a:rPr lang="pt-BR" sz="1100">
                <a:solidFill>
                  <a:schemeClr val="dk1"/>
                </a:solidFill>
              </a:rPr>
              <a:t>    }</a:t>
            </a:r>
            <a:endParaRPr sz="1100">
              <a:solidFill>
                <a:schemeClr val="dk1"/>
              </a:solidFill>
            </a:endParaRPr>
          </a:p>
          <a:p>
            <a:pPr indent="0" lvl="0" marL="0" rtl="0" algn="l">
              <a:spcBef>
                <a:spcPts val="0"/>
              </a:spcBef>
              <a:spcAft>
                <a:spcPts val="0"/>
              </a:spcAft>
              <a:buNone/>
            </a:pPr>
            <a:r>
              <a:rPr lang="pt-BR" sz="1100">
                <a:solidFill>
                  <a:schemeClr val="dk1"/>
                </a:solidFill>
              </a:rPr>
              <a:t>    </a:t>
            </a:r>
            <a:endParaRPr sz="1100">
              <a:solidFill>
                <a:schemeClr val="dk1"/>
              </a:solidFill>
            </a:endParaRPr>
          </a:p>
          <a:p>
            <a:pPr indent="0" lvl="0" marL="0" rtl="0" algn="l">
              <a:spcBef>
                <a:spcPts val="0"/>
              </a:spcBef>
              <a:spcAft>
                <a:spcPts val="0"/>
              </a:spcAft>
              <a:buNone/>
            </a:pPr>
            <a:r>
              <a:rPr lang="pt-BR" sz="1100">
                <a:solidFill>
                  <a:schemeClr val="dk1"/>
                </a:solidFill>
              </a:rPr>
              <a:t>}</a:t>
            </a:r>
            <a:endParaRPr sz="1100">
              <a:solidFill>
                <a:schemeClr val="dk1"/>
              </a:solidFill>
            </a:endParaRPr>
          </a:p>
          <a:p>
            <a:pPr indent="0" lvl="0" marL="0" rtl="0" algn="l">
              <a:spcBef>
                <a:spcPts val="0"/>
              </a:spcBef>
              <a:spcAft>
                <a:spcPts val="0"/>
              </a:spcAft>
              <a:buNone/>
            </a:pPr>
            <a:r>
              <a:t/>
            </a:r>
            <a:endParaRPr sz="1100">
              <a:solidFill>
                <a:schemeClr val="dk1"/>
              </a:solidFill>
            </a:endParaRPr>
          </a:p>
          <a:p>
            <a:pPr indent="0" lvl="0" marL="0" rtl="0" algn="l">
              <a:spcBef>
                <a:spcPts val="0"/>
              </a:spcBef>
              <a:spcAft>
                <a:spcPts val="0"/>
              </a:spcAft>
              <a:buNone/>
            </a:pPr>
            <a:r>
              <a:t/>
            </a:r>
            <a:endParaRPr sz="1100">
              <a:solidFill>
                <a:schemeClr val="dk1"/>
              </a:solidFill>
            </a:endParaRPr>
          </a:p>
          <a:p>
            <a:pPr indent="0" lvl="0" marL="0" rtl="0" algn="l">
              <a:spcBef>
                <a:spcPts val="0"/>
              </a:spcBef>
              <a:spcAft>
                <a:spcPts val="0"/>
              </a:spcAft>
              <a:buNone/>
            </a:pPr>
            <a:r>
              <a:rPr lang="pt-BR" sz="1100">
                <a:solidFill>
                  <a:srgbClr val="996633"/>
                </a:solidFill>
              </a:rPr>
              <a:t>$receptor</a:t>
            </a:r>
            <a:r>
              <a:rPr lang="pt-BR" sz="1100">
                <a:solidFill>
                  <a:schemeClr val="dk1"/>
                </a:solidFill>
              </a:rPr>
              <a:t>    </a:t>
            </a:r>
            <a:r>
              <a:rPr lang="pt-BR" sz="1100">
                <a:solidFill>
                  <a:srgbClr val="333333"/>
                </a:solidFill>
              </a:rPr>
              <a:t>=</a:t>
            </a:r>
            <a:r>
              <a:rPr lang="pt-BR" sz="1100">
                <a:solidFill>
                  <a:schemeClr val="dk1"/>
                </a:solidFill>
              </a:rPr>
              <a:t> </a:t>
            </a:r>
            <a:r>
              <a:rPr b="1" lang="pt-BR" sz="1100">
                <a:solidFill>
                  <a:srgbClr val="008800"/>
                </a:solidFill>
              </a:rPr>
              <a:t>new</a:t>
            </a:r>
            <a:r>
              <a:rPr lang="pt-BR" sz="1100">
                <a:solidFill>
                  <a:schemeClr val="dk1"/>
                </a:solidFill>
              </a:rPr>
              <a:t> Receptor1();</a:t>
            </a:r>
            <a:endParaRPr sz="1100">
              <a:solidFill>
                <a:schemeClr val="dk1"/>
              </a:solidFill>
            </a:endParaRPr>
          </a:p>
          <a:p>
            <a:pPr indent="0" lvl="0" marL="0" rtl="0" algn="l">
              <a:spcBef>
                <a:spcPts val="0"/>
              </a:spcBef>
              <a:spcAft>
                <a:spcPts val="0"/>
              </a:spcAft>
              <a:buNone/>
            </a:pPr>
            <a:r>
              <a:rPr lang="pt-BR" sz="1100">
                <a:solidFill>
                  <a:srgbClr val="996633"/>
                </a:solidFill>
              </a:rPr>
              <a:t>$command</a:t>
            </a:r>
            <a:r>
              <a:rPr lang="pt-BR" sz="1100">
                <a:solidFill>
                  <a:schemeClr val="dk1"/>
                </a:solidFill>
              </a:rPr>
              <a:t>  </a:t>
            </a:r>
            <a:r>
              <a:rPr lang="pt-BR" sz="1100">
                <a:solidFill>
                  <a:srgbClr val="333333"/>
                </a:solidFill>
              </a:rPr>
              <a:t>=</a:t>
            </a:r>
            <a:r>
              <a:rPr lang="pt-BR" sz="1100">
                <a:solidFill>
                  <a:schemeClr val="dk1"/>
                </a:solidFill>
              </a:rPr>
              <a:t> </a:t>
            </a:r>
            <a:r>
              <a:rPr b="1" lang="pt-BR" sz="1100">
                <a:solidFill>
                  <a:srgbClr val="008800"/>
                </a:solidFill>
              </a:rPr>
              <a:t>new</a:t>
            </a:r>
            <a:r>
              <a:rPr lang="pt-BR" sz="1100">
                <a:solidFill>
                  <a:schemeClr val="dk1"/>
                </a:solidFill>
              </a:rPr>
              <a:t> ConcreteCommand1(</a:t>
            </a:r>
            <a:r>
              <a:rPr lang="pt-BR" sz="1100">
                <a:solidFill>
                  <a:srgbClr val="996633"/>
                </a:solidFill>
              </a:rPr>
              <a:t>$receptor</a:t>
            </a:r>
            <a:r>
              <a:rPr lang="pt-BR" sz="1100">
                <a:solidFill>
                  <a:schemeClr val="dk1"/>
                </a:solidFill>
              </a:rPr>
              <a:t>);</a:t>
            </a:r>
            <a:endParaRPr sz="1100">
              <a:solidFill>
                <a:schemeClr val="dk1"/>
              </a:solidFill>
            </a:endParaRPr>
          </a:p>
          <a:p>
            <a:pPr indent="0" lvl="0" marL="0" rtl="0" algn="l">
              <a:spcBef>
                <a:spcPts val="0"/>
              </a:spcBef>
              <a:spcAft>
                <a:spcPts val="0"/>
              </a:spcAft>
              <a:buNone/>
            </a:pPr>
            <a:r>
              <a:rPr lang="pt-BR" sz="1100">
                <a:solidFill>
                  <a:srgbClr val="996633"/>
                </a:solidFill>
              </a:rPr>
              <a:t>$invocador</a:t>
            </a:r>
            <a:r>
              <a:rPr lang="pt-BR" sz="1100">
                <a:solidFill>
                  <a:schemeClr val="dk1"/>
                </a:solidFill>
              </a:rPr>
              <a:t>   </a:t>
            </a:r>
            <a:r>
              <a:rPr lang="pt-BR" sz="1100">
                <a:solidFill>
                  <a:srgbClr val="333333"/>
                </a:solidFill>
              </a:rPr>
              <a:t>=</a:t>
            </a:r>
            <a:r>
              <a:rPr lang="pt-BR" sz="1100">
                <a:solidFill>
                  <a:schemeClr val="dk1"/>
                </a:solidFill>
              </a:rPr>
              <a:t> </a:t>
            </a:r>
            <a:r>
              <a:rPr b="1" lang="pt-BR" sz="1100">
                <a:solidFill>
                  <a:srgbClr val="008800"/>
                </a:solidFill>
              </a:rPr>
              <a:t>new</a:t>
            </a:r>
            <a:r>
              <a:rPr lang="pt-BR" sz="1100">
                <a:solidFill>
                  <a:schemeClr val="dk1"/>
                </a:solidFill>
              </a:rPr>
              <a:t> Invocador(</a:t>
            </a:r>
            <a:r>
              <a:rPr lang="pt-BR" sz="1100">
                <a:solidFill>
                  <a:srgbClr val="996633"/>
                </a:solidFill>
              </a:rPr>
              <a:t>$command</a:t>
            </a:r>
            <a:r>
              <a:rPr lang="pt-BR" sz="1100">
                <a:solidFill>
                  <a:schemeClr val="dk1"/>
                </a:solidFill>
              </a:rPr>
              <a:t>);</a:t>
            </a:r>
            <a:endParaRPr sz="1100">
              <a:solidFill>
                <a:schemeClr val="dk1"/>
              </a:solidFill>
            </a:endParaRPr>
          </a:p>
          <a:p>
            <a:pPr indent="0" lvl="0" marL="0" rtl="0" algn="l">
              <a:lnSpc>
                <a:spcPct val="125000"/>
              </a:lnSpc>
              <a:spcBef>
                <a:spcPts val="0"/>
              </a:spcBef>
              <a:spcAft>
                <a:spcPts val="0"/>
              </a:spcAft>
              <a:buNone/>
            </a:pPr>
            <a:r>
              <a:rPr lang="pt-BR" sz="1100">
                <a:solidFill>
                  <a:srgbClr val="996633"/>
                </a:solidFill>
              </a:rPr>
              <a:t>$invocador</a:t>
            </a:r>
            <a:r>
              <a:rPr lang="pt-BR" sz="1100">
                <a:solidFill>
                  <a:srgbClr val="333333"/>
                </a:solidFill>
              </a:rPr>
              <a:t>-&gt;</a:t>
            </a:r>
            <a:r>
              <a:rPr lang="pt-BR" sz="1100">
                <a:solidFill>
                  <a:srgbClr val="0000CC"/>
                </a:solidFill>
              </a:rPr>
              <a:t>executarCommand</a:t>
            </a:r>
            <a:r>
              <a:rPr lang="pt-BR" sz="1100">
                <a:solidFill>
                  <a:schemeClr val="dk1"/>
                </a:solidFill>
              </a:rPr>
              <a:t>();</a:t>
            </a:r>
            <a:endParaRPr sz="1100">
              <a:solidFill>
                <a:schemeClr val="dk1"/>
              </a:solidFill>
            </a:endParaRPr>
          </a:p>
        </p:txBody>
      </p:sp>
    </p:spTree>
  </p:cSld>
  <p:clrMapOvr>
    <a:masterClrMapping/>
  </p:clrMapOvr>
</p:sld>
</file>

<file path=ppt/slides/slide5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7" name="Shape 4507"/>
        <p:cNvGrpSpPr/>
        <p:nvPr/>
      </p:nvGrpSpPr>
      <p:grpSpPr>
        <a:xfrm>
          <a:off x="0" y="0"/>
          <a:ext cx="0" cy="0"/>
          <a:chOff x="0" y="0"/>
          <a:chExt cx="0" cy="0"/>
        </a:xfrm>
      </p:grpSpPr>
      <p:sp>
        <p:nvSpPr>
          <p:cNvPr id="4508" name="Google Shape;4508;p57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Command (exemplo - parte 1)</a:t>
            </a:r>
            <a:endParaRPr/>
          </a:p>
        </p:txBody>
      </p:sp>
      <p:sp>
        <p:nvSpPr>
          <p:cNvPr id="4509" name="Google Shape;4509;p571"/>
          <p:cNvSpPr txBox="1"/>
          <p:nvPr/>
        </p:nvSpPr>
        <p:spPr>
          <a:xfrm>
            <a:off x="311700" y="1280825"/>
            <a:ext cx="4135800" cy="37638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pt-BR" sz="900">
                <a:solidFill>
                  <a:srgbClr val="008800"/>
                </a:solidFill>
              </a:rPr>
              <a:t>class</a:t>
            </a:r>
            <a:r>
              <a:rPr lang="pt-BR" sz="900">
                <a:solidFill>
                  <a:schemeClr val="dk1"/>
                </a:solidFill>
              </a:rPr>
              <a:t> </a:t>
            </a:r>
            <a:r>
              <a:rPr b="1" lang="pt-BR" sz="900">
                <a:solidFill>
                  <a:srgbClr val="BB0066"/>
                </a:solidFill>
              </a:rPr>
              <a:t>Configuracao</a:t>
            </a:r>
            <a:r>
              <a:rPr lang="pt-BR" sz="900">
                <a:solidFill>
                  <a:schemeClr val="dk1"/>
                </a:solidFill>
              </a:rPr>
              <a:t> {</a:t>
            </a:r>
            <a:r>
              <a:rPr lang="pt-BR" sz="900">
                <a:solidFill>
                  <a:srgbClr val="434343"/>
                </a:solidFill>
              </a:rPr>
              <a:t>//similar ao utilizado no singleton</a:t>
            </a:r>
            <a:r>
              <a:rPr lang="pt-BR" sz="900">
                <a:solidFill>
                  <a:schemeClr val="dk1"/>
                </a:solidFill>
              </a:rPr>
              <a:t>}</a:t>
            </a:r>
            <a:endParaRPr sz="900">
              <a:solidFill>
                <a:schemeClr val="dk1"/>
              </a:solidFill>
            </a:endParaRPr>
          </a:p>
          <a:p>
            <a:pPr indent="0" lvl="0" marL="0" rtl="0" algn="l">
              <a:spcBef>
                <a:spcPts val="0"/>
              </a:spcBef>
              <a:spcAft>
                <a:spcPts val="0"/>
              </a:spcAft>
              <a:buNone/>
            </a:pPr>
            <a:r>
              <a:rPr b="1" lang="pt-BR" sz="900">
                <a:solidFill>
                  <a:srgbClr val="008800"/>
                </a:solidFill>
              </a:rPr>
              <a:t>class</a:t>
            </a:r>
            <a:r>
              <a:rPr lang="pt-BR" sz="900">
                <a:solidFill>
                  <a:schemeClr val="dk1"/>
                </a:solidFill>
              </a:rPr>
              <a:t> </a:t>
            </a:r>
            <a:r>
              <a:rPr b="1" lang="pt-BR" sz="900">
                <a:solidFill>
                  <a:srgbClr val="BB0066"/>
                </a:solidFill>
              </a:rPr>
              <a:t>Conexao</a:t>
            </a:r>
            <a:r>
              <a:rPr lang="pt-BR" sz="900">
                <a:solidFill>
                  <a:schemeClr val="dk1"/>
                </a:solidFill>
              </a:rPr>
              <a:t> {</a:t>
            </a:r>
            <a:r>
              <a:rPr lang="pt-BR" sz="900">
                <a:solidFill>
                  <a:srgbClr val="434343"/>
                </a:solidFill>
              </a:rPr>
              <a:t>//similar ao utilizado no singleton</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rgbClr val="888888"/>
                </a:solidFill>
              </a:rPr>
              <a:t>//commands</a:t>
            </a:r>
            <a:endParaRPr sz="900">
              <a:solidFill>
                <a:schemeClr val="dk1"/>
              </a:solidFill>
            </a:endParaRPr>
          </a:p>
          <a:p>
            <a:pPr indent="0" lvl="0" marL="0" rtl="0" algn="l">
              <a:spcBef>
                <a:spcPts val="0"/>
              </a:spcBef>
              <a:spcAft>
                <a:spcPts val="0"/>
              </a:spcAft>
              <a:buNone/>
            </a:pPr>
            <a:r>
              <a:rPr b="1" lang="pt-BR" sz="900">
                <a:solidFill>
                  <a:srgbClr val="008800"/>
                </a:solidFill>
              </a:rPr>
              <a:t>abstract</a:t>
            </a:r>
            <a:r>
              <a:rPr lang="pt-BR" sz="900">
                <a:solidFill>
                  <a:schemeClr val="dk1"/>
                </a:solidFill>
              </a:rPr>
              <a:t> </a:t>
            </a:r>
            <a:r>
              <a:rPr b="1" lang="pt-BR" sz="900">
                <a:solidFill>
                  <a:srgbClr val="008800"/>
                </a:solidFill>
              </a:rPr>
              <a:t>class</a:t>
            </a:r>
            <a:r>
              <a:rPr lang="pt-BR" sz="900">
                <a:solidFill>
                  <a:schemeClr val="dk1"/>
                </a:solidFill>
              </a:rPr>
              <a:t> </a:t>
            </a:r>
            <a:r>
              <a:rPr b="1" lang="pt-BR" sz="900">
                <a:solidFill>
                  <a:srgbClr val="BB0066"/>
                </a:solidFill>
              </a:rPr>
              <a:t>Command</a:t>
            </a: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protected</a:t>
            </a:r>
            <a:r>
              <a:rPr lang="pt-BR" sz="900">
                <a:solidFill>
                  <a:schemeClr val="dk1"/>
                </a:solidFill>
              </a:rPr>
              <a:t> Receptor </a:t>
            </a:r>
            <a:r>
              <a:rPr lang="pt-BR" sz="900">
                <a:solidFill>
                  <a:srgbClr val="996633"/>
                </a:solidFill>
              </a:rPr>
              <a:t>$receptor</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public</a:t>
            </a:r>
            <a:r>
              <a:rPr lang="pt-BR" sz="900">
                <a:solidFill>
                  <a:schemeClr val="dk1"/>
                </a:solidFill>
              </a:rPr>
              <a:t> </a:t>
            </a:r>
            <a:r>
              <a:rPr b="1" lang="pt-BR" sz="900">
                <a:solidFill>
                  <a:srgbClr val="008800"/>
                </a:solidFill>
              </a:rPr>
              <a:t>function</a:t>
            </a:r>
            <a:r>
              <a:rPr lang="pt-BR" sz="900">
                <a:solidFill>
                  <a:schemeClr val="dk1"/>
                </a:solidFill>
              </a:rPr>
              <a:t> </a:t>
            </a:r>
            <a:r>
              <a:rPr b="1" lang="pt-BR" sz="900">
                <a:solidFill>
                  <a:srgbClr val="0066BB"/>
                </a:solidFill>
              </a:rPr>
              <a:t>__construct</a:t>
            </a:r>
            <a:r>
              <a:rPr lang="pt-BR" sz="900">
                <a:solidFill>
                  <a:schemeClr val="dk1"/>
                </a:solidFill>
              </a:rPr>
              <a:t>(Receptor </a:t>
            </a:r>
            <a:r>
              <a:rPr lang="pt-BR" sz="900">
                <a:solidFill>
                  <a:srgbClr val="996633"/>
                </a:solidFill>
              </a:rPr>
              <a:t>$receptor</a:t>
            </a: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        </a:t>
            </a:r>
            <a:r>
              <a:rPr lang="pt-BR" sz="900">
                <a:solidFill>
                  <a:srgbClr val="996633"/>
                </a:solidFill>
              </a:rPr>
              <a:t>$this</a:t>
            </a:r>
            <a:r>
              <a:rPr lang="pt-BR" sz="900">
                <a:solidFill>
                  <a:srgbClr val="333333"/>
                </a:solidFill>
              </a:rPr>
              <a:t>-&gt;</a:t>
            </a:r>
            <a:r>
              <a:rPr lang="pt-BR" sz="900">
                <a:solidFill>
                  <a:srgbClr val="0000CC"/>
                </a:solidFill>
              </a:rPr>
              <a:t>receptor</a:t>
            </a:r>
            <a:r>
              <a:rPr lang="pt-BR" sz="900">
                <a:solidFill>
                  <a:schemeClr val="dk1"/>
                </a:solidFill>
              </a:rPr>
              <a:t> </a:t>
            </a:r>
            <a:r>
              <a:rPr lang="pt-BR" sz="900">
                <a:solidFill>
                  <a:srgbClr val="333333"/>
                </a:solidFill>
              </a:rPr>
              <a:t>=</a:t>
            </a:r>
            <a:r>
              <a:rPr lang="pt-BR" sz="900">
                <a:solidFill>
                  <a:schemeClr val="dk1"/>
                </a:solidFill>
              </a:rPr>
              <a:t> </a:t>
            </a:r>
            <a:r>
              <a:rPr lang="pt-BR" sz="900">
                <a:solidFill>
                  <a:srgbClr val="996633"/>
                </a:solidFill>
              </a:rPr>
              <a:t>$receptor</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abstract</a:t>
            </a:r>
            <a:r>
              <a:rPr lang="pt-BR" sz="900">
                <a:solidFill>
                  <a:schemeClr val="dk1"/>
                </a:solidFill>
              </a:rPr>
              <a:t> </a:t>
            </a:r>
            <a:r>
              <a:rPr b="1" lang="pt-BR" sz="900">
                <a:solidFill>
                  <a:srgbClr val="008800"/>
                </a:solidFill>
              </a:rPr>
              <a:t>function</a:t>
            </a:r>
            <a:r>
              <a:rPr lang="pt-BR" sz="900">
                <a:solidFill>
                  <a:schemeClr val="dk1"/>
                </a:solidFill>
              </a:rPr>
              <a:t> </a:t>
            </a:r>
            <a:r>
              <a:rPr b="1" lang="pt-BR" sz="900">
                <a:solidFill>
                  <a:srgbClr val="0066BB"/>
                </a:solidFill>
              </a:rPr>
              <a:t>executar</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a:t>
            </a:r>
            <a:br>
              <a:rPr lang="pt-BR" sz="900">
                <a:solidFill>
                  <a:schemeClr val="dk1"/>
                </a:solidFill>
              </a:rPr>
            </a:br>
            <a:endParaRPr sz="900">
              <a:solidFill>
                <a:schemeClr val="dk1"/>
              </a:solidFill>
            </a:endParaRPr>
          </a:p>
          <a:p>
            <a:pPr indent="0" lvl="0" marL="0" rtl="0" algn="l">
              <a:spcBef>
                <a:spcPts val="0"/>
              </a:spcBef>
              <a:spcAft>
                <a:spcPts val="0"/>
              </a:spcAft>
              <a:buNone/>
            </a:pPr>
            <a:r>
              <a:rPr b="1" lang="pt-BR" sz="900">
                <a:solidFill>
                  <a:srgbClr val="008800"/>
                </a:solidFill>
              </a:rPr>
              <a:t>class</a:t>
            </a:r>
            <a:r>
              <a:rPr lang="pt-BR" sz="900">
                <a:solidFill>
                  <a:schemeClr val="dk1"/>
                </a:solidFill>
              </a:rPr>
              <a:t> </a:t>
            </a:r>
            <a:r>
              <a:rPr b="1" lang="pt-BR" sz="900">
                <a:solidFill>
                  <a:srgbClr val="BB0066"/>
                </a:solidFill>
              </a:rPr>
              <a:t>CommandLogar</a:t>
            </a:r>
            <a:r>
              <a:rPr lang="pt-BR" sz="900">
                <a:solidFill>
                  <a:schemeClr val="dk1"/>
                </a:solidFill>
              </a:rPr>
              <a:t> </a:t>
            </a:r>
            <a:r>
              <a:rPr b="1" lang="pt-BR" sz="900">
                <a:solidFill>
                  <a:srgbClr val="008800"/>
                </a:solidFill>
              </a:rPr>
              <a:t>extends</a:t>
            </a:r>
            <a:r>
              <a:rPr lang="pt-BR" sz="900">
                <a:solidFill>
                  <a:schemeClr val="dk1"/>
                </a:solidFill>
              </a:rPr>
              <a:t> Command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public</a:t>
            </a:r>
            <a:r>
              <a:rPr lang="pt-BR" sz="900">
                <a:solidFill>
                  <a:schemeClr val="dk1"/>
                </a:solidFill>
              </a:rPr>
              <a:t> string </a:t>
            </a:r>
            <a:r>
              <a:rPr lang="pt-BR" sz="900">
                <a:solidFill>
                  <a:srgbClr val="996633"/>
                </a:solidFill>
              </a:rPr>
              <a:t>$texto</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public</a:t>
            </a:r>
            <a:r>
              <a:rPr lang="pt-BR" sz="900">
                <a:solidFill>
                  <a:schemeClr val="dk1"/>
                </a:solidFill>
              </a:rPr>
              <a:t> </a:t>
            </a:r>
            <a:r>
              <a:rPr b="1" lang="pt-BR" sz="900">
                <a:solidFill>
                  <a:srgbClr val="008800"/>
                </a:solidFill>
              </a:rPr>
              <a:t>function</a:t>
            </a:r>
            <a:r>
              <a:rPr lang="pt-BR" sz="900">
                <a:solidFill>
                  <a:schemeClr val="dk1"/>
                </a:solidFill>
              </a:rPr>
              <a:t> </a:t>
            </a:r>
            <a:r>
              <a:rPr b="1" lang="pt-BR" sz="900">
                <a:solidFill>
                  <a:srgbClr val="0066BB"/>
                </a:solidFill>
              </a:rPr>
              <a:t>__construct</a:t>
            </a:r>
            <a:r>
              <a:rPr lang="pt-BR" sz="900">
                <a:solidFill>
                  <a:schemeClr val="dk1"/>
                </a:solidFill>
              </a:rPr>
              <a:t>(Receptor </a:t>
            </a:r>
            <a:r>
              <a:rPr lang="pt-BR" sz="900">
                <a:solidFill>
                  <a:srgbClr val="996633"/>
                </a:solidFill>
              </a:rPr>
              <a:t>$receptor</a:t>
            </a:r>
            <a:r>
              <a:rPr lang="pt-BR" sz="900">
                <a:solidFill>
                  <a:schemeClr val="dk1"/>
                </a:solidFill>
              </a:rPr>
              <a:t>, </a:t>
            </a:r>
            <a:r>
              <a:rPr lang="pt-BR" sz="900">
                <a:solidFill>
                  <a:srgbClr val="996633"/>
                </a:solidFill>
              </a:rPr>
              <a:t>$texto</a:t>
            </a:r>
            <a:r>
              <a:rPr lang="pt-BR" sz="900">
                <a:solidFill>
                  <a:schemeClr val="dk1"/>
                </a:solidFill>
              </a:rPr>
              <a:t> </a:t>
            </a:r>
            <a:r>
              <a:rPr lang="pt-BR" sz="900">
                <a:solidFill>
                  <a:srgbClr val="333333"/>
                </a:solidFill>
              </a:rPr>
              <a:t>=</a:t>
            </a:r>
            <a:r>
              <a:rPr lang="pt-BR" sz="900">
                <a:solidFill>
                  <a:schemeClr val="dk1"/>
                </a:solidFill>
              </a:rPr>
              <a:t> </a:t>
            </a:r>
            <a:r>
              <a:rPr lang="pt-BR" sz="900">
                <a:solidFill>
                  <a:schemeClr val="dk1"/>
                </a:solidFill>
                <a:highlight>
                  <a:srgbClr val="FFF0F0"/>
                </a:highlight>
              </a:rPr>
              <a:t>""</a:t>
            </a: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parent</a:t>
            </a:r>
            <a:r>
              <a:rPr lang="pt-BR" sz="900">
                <a:solidFill>
                  <a:srgbClr val="333333"/>
                </a:solidFill>
              </a:rPr>
              <a:t>::</a:t>
            </a:r>
            <a:r>
              <a:rPr lang="pt-BR" sz="900">
                <a:solidFill>
                  <a:srgbClr val="0000CC"/>
                </a:solidFill>
              </a:rPr>
              <a:t>__construct</a:t>
            </a:r>
            <a:r>
              <a:rPr lang="pt-BR" sz="900">
                <a:solidFill>
                  <a:schemeClr val="dk1"/>
                </a:solidFill>
              </a:rPr>
              <a:t>(</a:t>
            </a:r>
            <a:r>
              <a:rPr lang="pt-BR" sz="900">
                <a:solidFill>
                  <a:srgbClr val="996633"/>
                </a:solidFill>
              </a:rPr>
              <a:t>$receptor</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r>
              <a:rPr lang="pt-BR" sz="900">
                <a:solidFill>
                  <a:srgbClr val="996633"/>
                </a:solidFill>
              </a:rPr>
              <a:t>$this</a:t>
            </a:r>
            <a:r>
              <a:rPr lang="pt-BR" sz="900">
                <a:solidFill>
                  <a:srgbClr val="333333"/>
                </a:solidFill>
              </a:rPr>
              <a:t>-&gt;</a:t>
            </a:r>
            <a:r>
              <a:rPr lang="pt-BR" sz="900">
                <a:solidFill>
                  <a:srgbClr val="0000CC"/>
                </a:solidFill>
              </a:rPr>
              <a:t>texto</a:t>
            </a:r>
            <a:r>
              <a:rPr lang="pt-BR" sz="900">
                <a:solidFill>
                  <a:schemeClr val="dk1"/>
                </a:solidFill>
              </a:rPr>
              <a:t> </a:t>
            </a:r>
            <a:r>
              <a:rPr lang="pt-BR" sz="900">
                <a:solidFill>
                  <a:srgbClr val="333333"/>
                </a:solidFill>
              </a:rPr>
              <a:t>=</a:t>
            </a:r>
            <a:r>
              <a:rPr lang="pt-BR" sz="900">
                <a:solidFill>
                  <a:schemeClr val="dk1"/>
                </a:solidFill>
              </a:rPr>
              <a:t> </a:t>
            </a:r>
            <a:r>
              <a:rPr lang="pt-BR" sz="900">
                <a:solidFill>
                  <a:srgbClr val="996633"/>
                </a:solidFill>
              </a:rPr>
              <a:t>$texto</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public</a:t>
            </a:r>
            <a:r>
              <a:rPr lang="pt-BR" sz="900">
                <a:solidFill>
                  <a:schemeClr val="dk1"/>
                </a:solidFill>
              </a:rPr>
              <a:t> </a:t>
            </a:r>
            <a:r>
              <a:rPr b="1" lang="pt-BR" sz="900">
                <a:solidFill>
                  <a:srgbClr val="008800"/>
                </a:solidFill>
              </a:rPr>
              <a:t>function</a:t>
            </a:r>
            <a:r>
              <a:rPr lang="pt-BR" sz="900">
                <a:solidFill>
                  <a:schemeClr val="dk1"/>
                </a:solidFill>
              </a:rPr>
              <a:t> </a:t>
            </a:r>
            <a:r>
              <a:rPr b="1" lang="pt-BR" sz="900">
                <a:solidFill>
                  <a:srgbClr val="0066BB"/>
                </a:solidFill>
              </a:rPr>
              <a:t>executar</a:t>
            </a: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        </a:t>
            </a:r>
            <a:r>
              <a:rPr lang="pt-BR" sz="900">
                <a:solidFill>
                  <a:srgbClr val="996633"/>
                </a:solidFill>
              </a:rPr>
              <a:t>$this</a:t>
            </a:r>
            <a:r>
              <a:rPr lang="pt-BR" sz="900">
                <a:solidFill>
                  <a:srgbClr val="333333"/>
                </a:solidFill>
              </a:rPr>
              <a:t>-&gt;</a:t>
            </a:r>
            <a:r>
              <a:rPr lang="pt-BR" sz="900">
                <a:solidFill>
                  <a:srgbClr val="0000CC"/>
                </a:solidFill>
              </a:rPr>
              <a:t>receptor</a:t>
            </a:r>
            <a:r>
              <a:rPr lang="pt-BR" sz="900">
                <a:solidFill>
                  <a:srgbClr val="333333"/>
                </a:solidFill>
              </a:rPr>
              <a:t>-&gt;</a:t>
            </a:r>
            <a:r>
              <a:rPr lang="pt-BR" sz="900">
                <a:solidFill>
                  <a:srgbClr val="0000CC"/>
                </a:solidFill>
              </a:rPr>
              <a:t>logar</a:t>
            </a:r>
            <a:r>
              <a:rPr lang="pt-BR" sz="900">
                <a:solidFill>
                  <a:schemeClr val="dk1"/>
                </a:solidFill>
              </a:rPr>
              <a:t>(</a:t>
            </a:r>
            <a:r>
              <a:rPr lang="pt-BR" sz="900">
                <a:solidFill>
                  <a:srgbClr val="996633"/>
                </a:solidFill>
              </a:rPr>
              <a:t>$this</a:t>
            </a:r>
            <a:r>
              <a:rPr lang="pt-BR" sz="900">
                <a:solidFill>
                  <a:srgbClr val="333333"/>
                </a:solidFill>
              </a:rPr>
              <a:t>-&gt;</a:t>
            </a:r>
            <a:r>
              <a:rPr lang="pt-BR" sz="900">
                <a:solidFill>
                  <a:srgbClr val="0000CC"/>
                </a:solidFill>
              </a:rPr>
              <a:t>texto</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a:t>
            </a:r>
            <a:br>
              <a:rPr lang="pt-BR" sz="900">
                <a:solidFill>
                  <a:schemeClr val="dk1"/>
                </a:solidFill>
              </a:rPr>
            </a:br>
            <a:endParaRPr sz="900">
              <a:solidFill>
                <a:schemeClr val="dk1"/>
              </a:solidFill>
            </a:endParaRPr>
          </a:p>
          <a:p>
            <a:pPr indent="0" lvl="0" marL="0" rtl="0" algn="l">
              <a:spcBef>
                <a:spcPts val="0"/>
              </a:spcBef>
              <a:spcAft>
                <a:spcPts val="0"/>
              </a:spcAft>
              <a:buNone/>
            </a:pPr>
            <a:r>
              <a:rPr b="1" lang="pt-BR" sz="900">
                <a:solidFill>
                  <a:srgbClr val="008800"/>
                </a:solidFill>
              </a:rPr>
              <a:t>class</a:t>
            </a:r>
            <a:r>
              <a:rPr lang="pt-BR" sz="900">
                <a:solidFill>
                  <a:schemeClr val="dk1"/>
                </a:solidFill>
              </a:rPr>
              <a:t> </a:t>
            </a:r>
            <a:r>
              <a:rPr b="1" lang="pt-BR" sz="900">
                <a:solidFill>
                  <a:srgbClr val="BB0066"/>
                </a:solidFill>
              </a:rPr>
              <a:t>CommandLimpar</a:t>
            </a:r>
            <a:r>
              <a:rPr lang="pt-BR" sz="900">
                <a:solidFill>
                  <a:schemeClr val="dk1"/>
                </a:solidFill>
              </a:rPr>
              <a:t> </a:t>
            </a:r>
            <a:r>
              <a:rPr b="1" lang="pt-BR" sz="900">
                <a:solidFill>
                  <a:srgbClr val="008800"/>
                </a:solidFill>
              </a:rPr>
              <a:t>extends</a:t>
            </a:r>
            <a:r>
              <a:rPr lang="pt-BR" sz="900">
                <a:solidFill>
                  <a:schemeClr val="dk1"/>
                </a:solidFill>
              </a:rPr>
              <a:t> Command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public</a:t>
            </a:r>
            <a:r>
              <a:rPr lang="pt-BR" sz="900">
                <a:solidFill>
                  <a:schemeClr val="dk1"/>
                </a:solidFill>
              </a:rPr>
              <a:t> </a:t>
            </a:r>
            <a:r>
              <a:rPr b="1" lang="pt-BR" sz="900">
                <a:solidFill>
                  <a:srgbClr val="008800"/>
                </a:solidFill>
              </a:rPr>
              <a:t>function</a:t>
            </a:r>
            <a:r>
              <a:rPr lang="pt-BR" sz="900">
                <a:solidFill>
                  <a:schemeClr val="dk1"/>
                </a:solidFill>
              </a:rPr>
              <a:t> </a:t>
            </a:r>
            <a:r>
              <a:rPr b="1" lang="pt-BR" sz="900">
                <a:solidFill>
                  <a:srgbClr val="0066BB"/>
                </a:solidFill>
              </a:rPr>
              <a:t>executar</a:t>
            </a: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        </a:t>
            </a:r>
            <a:r>
              <a:rPr lang="pt-BR" sz="900">
                <a:solidFill>
                  <a:srgbClr val="996633"/>
                </a:solidFill>
              </a:rPr>
              <a:t>$this</a:t>
            </a:r>
            <a:r>
              <a:rPr lang="pt-BR" sz="900">
                <a:solidFill>
                  <a:srgbClr val="333333"/>
                </a:solidFill>
              </a:rPr>
              <a:t>-&gt;</a:t>
            </a:r>
            <a:r>
              <a:rPr lang="pt-BR" sz="900">
                <a:solidFill>
                  <a:srgbClr val="0000CC"/>
                </a:solidFill>
              </a:rPr>
              <a:t>receptor</a:t>
            </a:r>
            <a:r>
              <a:rPr lang="pt-BR" sz="900">
                <a:solidFill>
                  <a:srgbClr val="333333"/>
                </a:solidFill>
              </a:rPr>
              <a:t>-&gt;</a:t>
            </a:r>
            <a:r>
              <a:rPr lang="pt-BR" sz="900">
                <a:solidFill>
                  <a:srgbClr val="0000CC"/>
                </a:solidFill>
              </a:rPr>
              <a:t>limparTudo</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a:t>
            </a:r>
            <a:endParaRPr sz="900">
              <a:solidFill>
                <a:schemeClr val="dk1"/>
              </a:solidFill>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8" name="Shape 608"/>
        <p:cNvGrpSpPr/>
        <p:nvPr/>
      </p:nvGrpSpPr>
      <p:grpSpPr>
        <a:xfrm>
          <a:off x="0" y="0"/>
          <a:ext cx="0" cy="0"/>
          <a:chOff x="0" y="0"/>
          <a:chExt cx="0" cy="0"/>
        </a:xfrm>
      </p:grpSpPr>
      <p:sp>
        <p:nvSpPr>
          <p:cNvPr id="609" name="Google Shape;609;p6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Função (argumentos com valor padrão “opcional”)</a:t>
            </a:r>
            <a:endParaRPr/>
          </a:p>
        </p:txBody>
      </p:sp>
      <p:sp>
        <p:nvSpPr>
          <p:cNvPr id="610" name="Google Shape;610;p68"/>
          <p:cNvSpPr txBox="1"/>
          <p:nvPr>
            <p:ph idx="1" type="body"/>
          </p:nvPr>
        </p:nvSpPr>
        <p:spPr>
          <a:xfrm>
            <a:off x="311700" y="1152475"/>
            <a:ext cx="48135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solidFill>
                  <a:srgbClr val="5F5035"/>
                </a:solidFill>
                <a:highlight>
                  <a:srgbClr val="FFFFE8"/>
                </a:highlight>
              </a:rPr>
              <a:t>&lt;?php</a:t>
            </a:r>
            <a:br>
              <a:rPr lang="pt-BR">
                <a:solidFill>
                  <a:schemeClr val="dk1"/>
                </a:solidFill>
                <a:highlight>
                  <a:srgbClr val="FFFFFF"/>
                </a:highlight>
              </a:rPr>
            </a:br>
            <a:r>
              <a:rPr b="1" lang="pt-BR">
                <a:solidFill>
                  <a:srgbClr val="800000"/>
                </a:solidFill>
                <a:highlight>
                  <a:srgbClr val="FFFFE8"/>
                </a:highlight>
              </a:rPr>
              <a:t>function</a:t>
            </a:r>
            <a:r>
              <a:rPr lang="pt-BR">
                <a:solidFill>
                  <a:schemeClr val="dk1"/>
                </a:solidFill>
                <a:highlight>
                  <a:srgbClr val="FFFFE8"/>
                </a:highlight>
              </a:rPr>
              <a:t> imprimeNome</a:t>
            </a:r>
            <a:r>
              <a:rPr lang="pt-BR">
                <a:solidFill>
                  <a:srgbClr val="808030"/>
                </a:solidFill>
                <a:highlight>
                  <a:srgbClr val="FFFFE8"/>
                </a:highlight>
              </a:rPr>
              <a:t>(</a:t>
            </a:r>
            <a:r>
              <a:rPr lang="pt-BR">
                <a:solidFill>
                  <a:srgbClr val="797997"/>
                </a:solidFill>
                <a:highlight>
                  <a:srgbClr val="FFFFE8"/>
                </a:highlight>
              </a:rPr>
              <a:t>$nome</a:t>
            </a:r>
            <a:r>
              <a:rPr lang="pt-BR">
                <a:solidFill>
                  <a:schemeClr val="dk1"/>
                </a:solidFill>
                <a:highlight>
                  <a:srgbClr val="FFFFE8"/>
                </a:highlight>
              </a:rPr>
              <a:t> </a:t>
            </a:r>
            <a:r>
              <a:rPr lang="pt-BR">
                <a:solidFill>
                  <a:srgbClr val="808030"/>
                </a:solidFill>
                <a:highlight>
                  <a:srgbClr val="FFFFE8"/>
                </a:highlight>
              </a:rPr>
              <a:t>=</a:t>
            </a:r>
            <a:r>
              <a:rPr lang="pt-BR">
                <a:solidFill>
                  <a:schemeClr val="dk1"/>
                </a:solidFill>
                <a:highlight>
                  <a:srgbClr val="FFFFE8"/>
                </a:highlight>
              </a:rPr>
              <a:t> </a:t>
            </a:r>
            <a:r>
              <a:rPr lang="pt-BR">
                <a:solidFill>
                  <a:srgbClr val="0000E6"/>
                </a:solidFill>
                <a:highlight>
                  <a:srgbClr val="FFFFE8"/>
                </a:highlight>
              </a:rPr>
              <a:t>"Fulano"</a:t>
            </a:r>
            <a:r>
              <a:rPr lang="pt-BR">
                <a:solidFill>
                  <a:srgbClr val="808030"/>
                </a:solidFill>
                <a:highlight>
                  <a:srgbClr val="FFFFE8"/>
                </a:highlight>
              </a:rPr>
              <a:t>)</a:t>
            </a:r>
            <a:r>
              <a:rPr lang="pt-BR">
                <a:solidFill>
                  <a:schemeClr val="dk1"/>
                </a:solidFill>
                <a:highlight>
                  <a:srgbClr val="FFFFE8"/>
                </a:highlight>
              </a:rPr>
              <a:t> </a:t>
            </a:r>
            <a:r>
              <a:rPr lang="pt-BR">
                <a:solidFill>
                  <a:srgbClr val="800080"/>
                </a:solidFill>
                <a:highlight>
                  <a:srgbClr val="FFFFE8"/>
                </a:highlight>
              </a:rPr>
              <a:t>{</a:t>
            </a:r>
            <a:br>
              <a:rPr lang="pt-BR">
                <a:solidFill>
                  <a:schemeClr val="dk1"/>
                </a:solidFill>
                <a:highlight>
                  <a:srgbClr val="FFFFFF"/>
                </a:highlight>
              </a:rPr>
            </a:br>
            <a:r>
              <a:rPr lang="pt-BR">
                <a:solidFill>
                  <a:schemeClr val="dk1"/>
                </a:solidFill>
                <a:highlight>
                  <a:srgbClr val="FFFFE8"/>
                </a:highlight>
              </a:rPr>
              <a:t>    </a:t>
            </a:r>
            <a:r>
              <a:rPr b="1" lang="pt-BR">
                <a:solidFill>
                  <a:srgbClr val="800000"/>
                </a:solidFill>
                <a:highlight>
                  <a:srgbClr val="FFFFE8"/>
                </a:highlight>
              </a:rPr>
              <a:t>echo</a:t>
            </a:r>
            <a:r>
              <a:rPr lang="pt-BR">
                <a:solidFill>
                  <a:schemeClr val="dk1"/>
                </a:solidFill>
                <a:highlight>
                  <a:srgbClr val="FFFFE8"/>
                </a:highlight>
              </a:rPr>
              <a:t> </a:t>
            </a:r>
            <a:r>
              <a:rPr lang="pt-BR">
                <a:solidFill>
                  <a:srgbClr val="0000E6"/>
                </a:solidFill>
                <a:highlight>
                  <a:srgbClr val="FFFFE8"/>
                </a:highlight>
              </a:rPr>
              <a:t>"Meu nome é </a:t>
            </a:r>
            <a:r>
              <a:rPr lang="pt-BR">
                <a:solidFill>
                  <a:srgbClr val="797997"/>
                </a:solidFill>
                <a:highlight>
                  <a:srgbClr val="FFFFE8"/>
                </a:highlight>
              </a:rPr>
              <a:t>$nome</a:t>
            </a:r>
            <a:r>
              <a:rPr lang="pt-BR">
                <a:solidFill>
                  <a:srgbClr val="0000E6"/>
                </a:solidFill>
                <a:highlight>
                  <a:srgbClr val="FFFFE8"/>
                </a:highlight>
              </a:rPr>
              <a:t> !"</a:t>
            </a:r>
            <a:r>
              <a:rPr lang="pt-BR">
                <a:solidFill>
                  <a:srgbClr val="800080"/>
                </a:solidFill>
                <a:highlight>
                  <a:srgbClr val="FFFFE8"/>
                </a:highlight>
              </a:rPr>
              <a:t>;</a:t>
            </a:r>
            <a:br>
              <a:rPr lang="pt-BR">
                <a:solidFill>
                  <a:schemeClr val="dk1"/>
                </a:solidFill>
                <a:highlight>
                  <a:srgbClr val="FFFFFF"/>
                </a:highlight>
              </a:rPr>
            </a:br>
            <a:r>
              <a:rPr lang="pt-BR">
                <a:solidFill>
                  <a:srgbClr val="800080"/>
                </a:solidFill>
                <a:highlight>
                  <a:srgbClr val="FFFFE8"/>
                </a:highlight>
              </a:rPr>
              <a:t>}</a:t>
            </a:r>
            <a:br>
              <a:rPr lang="pt-BR">
                <a:solidFill>
                  <a:schemeClr val="dk1"/>
                </a:solidFill>
                <a:highlight>
                  <a:srgbClr val="FFFFFF"/>
                </a:highlight>
              </a:rPr>
            </a:br>
            <a:br>
              <a:rPr lang="pt-BR">
                <a:solidFill>
                  <a:schemeClr val="dk1"/>
                </a:solidFill>
                <a:highlight>
                  <a:srgbClr val="FFFFFF"/>
                </a:highlight>
              </a:rPr>
            </a:br>
            <a:r>
              <a:rPr lang="pt-BR">
                <a:solidFill>
                  <a:schemeClr val="dk1"/>
                </a:solidFill>
                <a:highlight>
                  <a:srgbClr val="FFFFE8"/>
                </a:highlight>
              </a:rPr>
              <a:t>imprimeNome</a:t>
            </a:r>
            <a:r>
              <a:rPr lang="pt-BR">
                <a:solidFill>
                  <a:srgbClr val="808030"/>
                </a:solidFill>
                <a:highlight>
                  <a:srgbClr val="FFFFE8"/>
                </a:highlight>
              </a:rPr>
              <a:t>()</a:t>
            </a:r>
            <a:r>
              <a:rPr lang="pt-BR">
                <a:solidFill>
                  <a:srgbClr val="800080"/>
                </a:solidFill>
                <a:highlight>
                  <a:srgbClr val="FFFFE8"/>
                </a:highlight>
              </a:rPr>
              <a:t>;</a:t>
            </a:r>
            <a:br>
              <a:rPr lang="pt-BR">
                <a:solidFill>
                  <a:srgbClr val="800080"/>
                </a:solidFill>
                <a:highlight>
                  <a:srgbClr val="FFFFE8"/>
                </a:highlight>
              </a:rPr>
            </a:br>
            <a:r>
              <a:rPr lang="pt-BR">
                <a:solidFill>
                  <a:schemeClr val="dk1"/>
                </a:solidFill>
                <a:highlight>
                  <a:srgbClr val="FFFFE8"/>
                </a:highlight>
              </a:rPr>
              <a:t>imprimeNome</a:t>
            </a:r>
            <a:r>
              <a:rPr lang="pt-BR">
                <a:solidFill>
                  <a:srgbClr val="808030"/>
                </a:solidFill>
                <a:highlight>
                  <a:srgbClr val="FFFFE8"/>
                </a:highlight>
              </a:rPr>
              <a:t>(</a:t>
            </a:r>
            <a:r>
              <a:rPr lang="pt-BR">
                <a:solidFill>
                  <a:srgbClr val="0000E6"/>
                </a:solidFill>
                <a:highlight>
                  <a:srgbClr val="FFFFE8"/>
                </a:highlight>
              </a:rPr>
              <a:t>"João"</a:t>
            </a:r>
            <a:r>
              <a:rPr lang="pt-BR">
                <a:solidFill>
                  <a:srgbClr val="808030"/>
                </a:solidFill>
                <a:highlight>
                  <a:srgbClr val="FFFFE8"/>
                </a:highlight>
              </a:rPr>
              <a:t>)</a:t>
            </a:r>
            <a:r>
              <a:rPr lang="pt-BR">
                <a:solidFill>
                  <a:srgbClr val="800080"/>
                </a:solidFill>
                <a:highlight>
                  <a:srgbClr val="FFFFE8"/>
                </a:highlight>
              </a:rPr>
              <a:t>;</a:t>
            </a:r>
            <a:br>
              <a:rPr lang="pt-BR">
                <a:solidFill>
                  <a:schemeClr val="dk1"/>
                </a:solidFill>
                <a:highlight>
                  <a:srgbClr val="FFFFFF"/>
                </a:highlight>
              </a:rPr>
            </a:br>
            <a:r>
              <a:rPr lang="pt-BR">
                <a:solidFill>
                  <a:schemeClr val="dk1"/>
                </a:solidFill>
                <a:highlight>
                  <a:srgbClr val="FFFFE8"/>
                </a:highlight>
              </a:rPr>
              <a:t>imprimeNome</a:t>
            </a:r>
            <a:r>
              <a:rPr lang="pt-BR">
                <a:solidFill>
                  <a:srgbClr val="808030"/>
                </a:solidFill>
                <a:highlight>
                  <a:srgbClr val="FFFFE8"/>
                </a:highlight>
              </a:rPr>
              <a:t>(</a:t>
            </a:r>
            <a:r>
              <a:rPr lang="pt-BR">
                <a:solidFill>
                  <a:srgbClr val="0000E6"/>
                </a:solidFill>
                <a:highlight>
                  <a:srgbClr val="FFFFE8"/>
                </a:highlight>
              </a:rPr>
              <a:t>"Maria"</a:t>
            </a:r>
            <a:r>
              <a:rPr lang="pt-BR">
                <a:solidFill>
                  <a:srgbClr val="808030"/>
                </a:solidFill>
                <a:highlight>
                  <a:srgbClr val="FFFFE8"/>
                </a:highlight>
              </a:rPr>
              <a:t>)</a:t>
            </a:r>
            <a:r>
              <a:rPr lang="pt-BR">
                <a:solidFill>
                  <a:srgbClr val="800080"/>
                </a:solidFill>
                <a:highlight>
                  <a:srgbClr val="FFFFE8"/>
                </a:highlight>
              </a:rPr>
              <a:t>;</a:t>
            </a:r>
            <a:endParaRPr>
              <a:solidFill>
                <a:srgbClr val="800080"/>
              </a:solidFill>
              <a:highlight>
                <a:srgbClr val="FFFFE8"/>
              </a:highlight>
            </a:endParaRPr>
          </a:p>
          <a:p>
            <a:pPr indent="0" lvl="0" marL="0" rtl="0" algn="l">
              <a:spcBef>
                <a:spcPts val="1600"/>
              </a:spcBef>
              <a:spcAft>
                <a:spcPts val="1600"/>
              </a:spcAft>
              <a:buClr>
                <a:schemeClr val="dk1"/>
              </a:buClr>
              <a:buSzPts val="1100"/>
              <a:buFont typeface="Arial"/>
              <a:buNone/>
            </a:pPr>
            <a:r>
              <a:t/>
            </a:r>
            <a:endParaRPr>
              <a:solidFill>
                <a:srgbClr val="5F5035"/>
              </a:solidFill>
              <a:highlight>
                <a:srgbClr val="FFFFE8"/>
              </a:highlight>
            </a:endParaRPr>
          </a:p>
        </p:txBody>
      </p:sp>
      <p:sp>
        <p:nvSpPr>
          <p:cNvPr id="611" name="Google Shape;611;p68"/>
          <p:cNvSpPr txBox="1"/>
          <p:nvPr/>
        </p:nvSpPr>
        <p:spPr>
          <a:xfrm>
            <a:off x="5448400" y="1351925"/>
            <a:ext cx="3384000" cy="30000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pt-BR" sz="1500">
                <a:solidFill>
                  <a:schemeClr val="dk1"/>
                </a:solidFill>
              </a:rPr>
              <a:t>Muitos vezes é necessários que alguns parâmetros de nossa função sejam opcionais. </a:t>
            </a:r>
            <a:endParaRPr sz="1500">
              <a:solidFill>
                <a:schemeClr val="dk1"/>
              </a:solidFill>
            </a:endParaRPr>
          </a:p>
          <a:p>
            <a:pPr indent="0" lvl="0" marL="0" rtl="0" algn="just">
              <a:spcBef>
                <a:spcPts val="0"/>
              </a:spcBef>
              <a:spcAft>
                <a:spcPts val="0"/>
              </a:spcAft>
              <a:buNone/>
            </a:pPr>
            <a:r>
              <a:t/>
            </a:r>
            <a:endParaRPr sz="1500">
              <a:solidFill>
                <a:schemeClr val="dk1"/>
              </a:solidFill>
            </a:endParaRPr>
          </a:p>
          <a:p>
            <a:pPr indent="0" lvl="0" marL="0" rtl="0" algn="just">
              <a:spcBef>
                <a:spcPts val="0"/>
              </a:spcBef>
              <a:spcAft>
                <a:spcPts val="0"/>
              </a:spcAft>
              <a:buNone/>
            </a:pPr>
            <a:r>
              <a:rPr lang="pt-BR" sz="1500">
                <a:solidFill>
                  <a:schemeClr val="dk1"/>
                </a:solidFill>
              </a:rPr>
              <a:t>Para isso, podemos definir valores padrões para os parâmetros que desejamos que se tornem opcionais.</a:t>
            </a:r>
            <a:endParaRPr sz="1500">
              <a:solidFill>
                <a:schemeClr val="dk1"/>
              </a:solidFill>
            </a:endParaRPr>
          </a:p>
          <a:p>
            <a:pPr indent="0" lvl="0" marL="0" rtl="0" algn="just">
              <a:spcBef>
                <a:spcPts val="0"/>
              </a:spcBef>
              <a:spcAft>
                <a:spcPts val="0"/>
              </a:spcAft>
              <a:buNone/>
            </a:pPr>
            <a:r>
              <a:t/>
            </a:r>
            <a:endParaRPr sz="1500">
              <a:solidFill>
                <a:schemeClr val="dk1"/>
              </a:solidFill>
            </a:endParaRPr>
          </a:p>
          <a:p>
            <a:pPr indent="0" lvl="0" marL="0" rtl="0" algn="just">
              <a:spcBef>
                <a:spcPts val="0"/>
              </a:spcBef>
              <a:spcAft>
                <a:spcPts val="0"/>
              </a:spcAft>
              <a:buNone/>
            </a:pPr>
            <a:r>
              <a:rPr lang="pt-BR" sz="1500">
                <a:solidFill>
                  <a:schemeClr val="dk1"/>
                </a:solidFill>
              </a:rPr>
              <a:t>Esta atribuição é feita através de forma muito similar a atribuição de um valor para uma variável usando o sinal de igual seguido do valor desejado. </a:t>
            </a:r>
            <a:endParaRPr sz="1500">
              <a:solidFill>
                <a:schemeClr val="dk1"/>
              </a:solidFill>
            </a:endParaRPr>
          </a:p>
          <a:p>
            <a:pPr indent="0" lvl="0" marL="0" rtl="0" algn="just">
              <a:spcBef>
                <a:spcPts val="0"/>
              </a:spcBef>
              <a:spcAft>
                <a:spcPts val="0"/>
              </a:spcAft>
              <a:buNone/>
            </a:pPr>
            <a:r>
              <a:t/>
            </a:r>
            <a:endParaRPr sz="1500">
              <a:solidFill>
                <a:schemeClr val="dk1"/>
              </a:solidFill>
            </a:endParaRPr>
          </a:p>
        </p:txBody>
      </p:sp>
      <p:cxnSp>
        <p:nvCxnSpPr>
          <p:cNvPr id="612" name="Google Shape;612;p68"/>
          <p:cNvCxnSpPr/>
          <p:nvPr/>
        </p:nvCxnSpPr>
        <p:spPr>
          <a:xfrm>
            <a:off x="5125050" y="1246225"/>
            <a:ext cx="0" cy="30495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5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3" name="Shape 4513"/>
        <p:cNvGrpSpPr/>
        <p:nvPr/>
      </p:nvGrpSpPr>
      <p:grpSpPr>
        <a:xfrm>
          <a:off x="0" y="0"/>
          <a:ext cx="0" cy="0"/>
          <a:chOff x="0" y="0"/>
          <a:chExt cx="0" cy="0"/>
        </a:xfrm>
      </p:grpSpPr>
      <p:sp>
        <p:nvSpPr>
          <p:cNvPr id="4514" name="Google Shape;4514;p57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Command (exemplo - parte 2)</a:t>
            </a:r>
            <a:endParaRPr/>
          </a:p>
        </p:txBody>
      </p:sp>
      <p:sp>
        <p:nvSpPr>
          <p:cNvPr id="4515" name="Google Shape;4515;p572"/>
          <p:cNvSpPr txBox="1"/>
          <p:nvPr/>
        </p:nvSpPr>
        <p:spPr>
          <a:xfrm>
            <a:off x="201700" y="1260675"/>
            <a:ext cx="4951800" cy="35541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pt-BR" sz="900">
                <a:solidFill>
                  <a:srgbClr val="008800"/>
                </a:solidFill>
              </a:rPr>
              <a:t>abstract</a:t>
            </a:r>
            <a:r>
              <a:rPr lang="pt-BR" sz="900">
                <a:solidFill>
                  <a:schemeClr val="dk1"/>
                </a:solidFill>
              </a:rPr>
              <a:t> </a:t>
            </a:r>
            <a:r>
              <a:rPr b="1" lang="pt-BR" sz="900">
                <a:solidFill>
                  <a:srgbClr val="008800"/>
                </a:solidFill>
              </a:rPr>
              <a:t>class</a:t>
            </a:r>
            <a:r>
              <a:rPr lang="pt-BR" sz="900">
                <a:solidFill>
                  <a:schemeClr val="dk1"/>
                </a:solidFill>
              </a:rPr>
              <a:t> </a:t>
            </a:r>
            <a:r>
              <a:rPr b="1" lang="pt-BR" sz="900">
                <a:solidFill>
                  <a:srgbClr val="BB0066"/>
                </a:solidFill>
              </a:rPr>
              <a:t>Receptor</a:t>
            </a: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protected</a:t>
            </a:r>
            <a:r>
              <a:rPr lang="pt-BR" sz="900">
                <a:solidFill>
                  <a:schemeClr val="dk1"/>
                </a:solidFill>
              </a:rPr>
              <a:t> </a:t>
            </a:r>
            <a:r>
              <a:rPr b="1" lang="pt-BR" sz="900">
                <a:solidFill>
                  <a:srgbClr val="008800"/>
                </a:solidFill>
              </a:rPr>
              <a:t>function</a:t>
            </a:r>
            <a:r>
              <a:rPr lang="pt-BR" sz="900">
                <a:solidFill>
                  <a:schemeClr val="dk1"/>
                </a:solidFill>
              </a:rPr>
              <a:t> </a:t>
            </a:r>
            <a:r>
              <a:rPr b="1" lang="pt-BR" sz="900">
                <a:solidFill>
                  <a:srgbClr val="0066BB"/>
                </a:solidFill>
              </a:rPr>
              <a:t>getData</a:t>
            </a:r>
            <a:r>
              <a:rPr lang="pt-BR" sz="900">
                <a:solidFill>
                  <a:schemeClr val="dk1"/>
                </a:solidFill>
              </a:rPr>
              <a:t>()</a:t>
            </a:r>
            <a:r>
              <a:rPr lang="pt-BR" sz="900">
                <a:solidFill>
                  <a:srgbClr val="333333"/>
                </a:solidFill>
              </a:rPr>
              <a:t>:</a:t>
            </a:r>
            <a:r>
              <a:rPr lang="pt-BR" sz="900">
                <a:solidFill>
                  <a:schemeClr val="dk1"/>
                </a:solidFill>
              </a:rPr>
              <a:t> string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return</a:t>
            </a:r>
            <a:r>
              <a:rPr lang="pt-BR" sz="900">
                <a:solidFill>
                  <a:schemeClr val="dk1"/>
                </a:solidFill>
              </a:rPr>
              <a:t> (</a:t>
            </a:r>
            <a:r>
              <a:rPr b="1" lang="pt-BR" sz="900">
                <a:solidFill>
                  <a:srgbClr val="008800"/>
                </a:solidFill>
              </a:rPr>
              <a:t>new</a:t>
            </a:r>
            <a:r>
              <a:rPr lang="pt-BR" sz="900">
                <a:solidFill>
                  <a:schemeClr val="dk1"/>
                </a:solidFill>
              </a:rPr>
              <a:t> \DateTime())</a:t>
            </a:r>
            <a:r>
              <a:rPr lang="pt-BR" sz="900">
                <a:solidFill>
                  <a:srgbClr val="333333"/>
                </a:solidFill>
              </a:rPr>
              <a:t>-&gt;</a:t>
            </a:r>
            <a:r>
              <a:rPr lang="pt-BR" sz="900">
                <a:solidFill>
                  <a:srgbClr val="0000CC"/>
                </a:solidFill>
              </a:rPr>
              <a:t>format</a:t>
            </a:r>
            <a:r>
              <a:rPr lang="pt-BR" sz="900">
                <a:solidFill>
                  <a:schemeClr val="dk1"/>
                </a:solidFill>
              </a:rPr>
              <a:t>(</a:t>
            </a:r>
            <a:r>
              <a:rPr lang="pt-BR" sz="900">
                <a:solidFill>
                  <a:schemeClr val="dk1"/>
                </a:solidFill>
                <a:highlight>
                  <a:srgbClr val="FFF0F0"/>
                </a:highlight>
              </a:rPr>
              <a:t>'Y-m-d H:i:s'</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abstract</a:t>
            </a:r>
            <a:r>
              <a:rPr lang="pt-BR" sz="900">
                <a:solidFill>
                  <a:schemeClr val="dk1"/>
                </a:solidFill>
              </a:rPr>
              <a:t> </a:t>
            </a:r>
            <a:r>
              <a:rPr b="1" lang="pt-BR" sz="900">
                <a:solidFill>
                  <a:srgbClr val="008800"/>
                </a:solidFill>
              </a:rPr>
              <a:t>function</a:t>
            </a:r>
            <a:r>
              <a:rPr lang="pt-BR" sz="900">
                <a:solidFill>
                  <a:schemeClr val="dk1"/>
                </a:solidFill>
              </a:rPr>
              <a:t> </a:t>
            </a:r>
            <a:r>
              <a:rPr b="1" lang="pt-BR" sz="900">
                <a:solidFill>
                  <a:srgbClr val="0066BB"/>
                </a:solidFill>
              </a:rPr>
              <a:t>logar</a:t>
            </a:r>
            <a:r>
              <a:rPr lang="pt-BR" sz="900">
                <a:solidFill>
                  <a:schemeClr val="dk1"/>
                </a:solidFill>
              </a:rPr>
              <a:t>(string </a:t>
            </a:r>
            <a:r>
              <a:rPr lang="pt-BR" sz="900">
                <a:solidFill>
                  <a:srgbClr val="996633"/>
                </a:solidFill>
              </a:rPr>
              <a:t>$texto</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abstract</a:t>
            </a:r>
            <a:r>
              <a:rPr lang="pt-BR" sz="900">
                <a:solidFill>
                  <a:schemeClr val="dk1"/>
                </a:solidFill>
              </a:rPr>
              <a:t> </a:t>
            </a:r>
            <a:r>
              <a:rPr b="1" lang="pt-BR" sz="900">
                <a:solidFill>
                  <a:srgbClr val="008800"/>
                </a:solidFill>
              </a:rPr>
              <a:t>function</a:t>
            </a:r>
            <a:r>
              <a:rPr lang="pt-BR" sz="900">
                <a:solidFill>
                  <a:schemeClr val="dk1"/>
                </a:solidFill>
              </a:rPr>
              <a:t> </a:t>
            </a:r>
            <a:r>
              <a:rPr b="1" lang="pt-BR" sz="900">
                <a:solidFill>
                  <a:srgbClr val="0066BB"/>
                </a:solidFill>
              </a:rPr>
              <a:t>limparTudo</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a:t>
            </a:r>
            <a:endParaRPr sz="900">
              <a:solidFill>
                <a:schemeClr val="dk1"/>
              </a:solidFill>
            </a:endParaRPr>
          </a:p>
          <a:p>
            <a:pPr indent="0" lvl="0" marL="0" rtl="0" algn="l">
              <a:spcBef>
                <a:spcPts val="0"/>
              </a:spcBef>
              <a:spcAft>
                <a:spcPts val="0"/>
              </a:spcAft>
              <a:buNone/>
            </a:pPr>
            <a:r>
              <a:t/>
            </a:r>
            <a:endParaRPr sz="900">
              <a:solidFill>
                <a:schemeClr val="dk1"/>
              </a:solidFill>
            </a:endParaRPr>
          </a:p>
          <a:p>
            <a:pPr indent="0" lvl="0" marL="0" rtl="0" algn="l">
              <a:spcBef>
                <a:spcPts val="0"/>
              </a:spcBef>
              <a:spcAft>
                <a:spcPts val="0"/>
              </a:spcAft>
              <a:buNone/>
            </a:pPr>
            <a:r>
              <a:rPr b="1" lang="pt-BR" sz="900">
                <a:solidFill>
                  <a:srgbClr val="008800"/>
                </a:solidFill>
              </a:rPr>
              <a:t>class</a:t>
            </a:r>
            <a:r>
              <a:rPr lang="pt-BR" sz="900">
                <a:solidFill>
                  <a:schemeClr val="dk1"/>
                </a:solidFill>
              </a:rPr>
              <a:t> </a:t>
            </a:r>
            <a:r>
              <a:rPr b="1" lang="pt-BR" sz="900">
                <a:solidFill>
                  <a:srgbClr val="BB0066"/>
                </a:solidFill>
              </a:rPr>
              <a:t>Banco</a:t>
            </a:r>
            <a:r>
              <a:rPr lang="pt-BR" sz="900">
                <a:solidFill>
                  <a:schemeClr val="dk1"/>
                </a:solidFill>
              </a:rPr>
              <a:t> </a:t>
            </a:r>
            <a:r>
              <a:rPr b="1" lang="pt-BR" sz="900">
                <a:solidFill>
                  <a:srgbClr val="008800"/>
                </a:solidFill>
              </a:rPr>
              <a:t>extends</a:t>
            </a:r>
            <a:r>
              <a:rPr lang="pt-BR" sz="900">
                <a:solidFill>
                  <a:schemeClr val="dk1"/>
                </a:solidFill>
              </a:rPr>
              <a:t> Receptor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private</a:t>
            </a:r>
            <a:r>
              <a:rPr lang="pt-BR" sz="900">
                <a:solidFill>
                  <a:schemeClr val="dk1"/>
                </a:solidFill>
              </a:rPr>
              <a:t> </a:t>
            </a:r>
            <a:r>
              <a:rPr lang="pt-BR" sz="900">
                <a:solidFill>
                  <a:srgbClr val="333333"/>
                </a:solidFill>
              </a:rPr>
              <a:t>?</a:t>
            </a:r>
            <a:r>
              <a:rPr lang="pt-BR" sz="900">
                <a:solidFill>
                  <a:schemeClr val="dk1"/>
                </a:solidFill>
              </a:rPr>
              <a:t>\PDO </a:t>
            </a:r>
            <a:r>
              <a:rPr lang="pt-BR" sz="900">
                <a:solidFill>
                  <a:srgbClr val="996633"/>
                </a:solidFill>
              </a:rPr>
              <a:t>$pdo</a:t>
            </a:r>
            <a:r>
              <a:rPr lang="pt-BR" sz="900">
                <a:solidFill>
                  <a:schemeClr val="dk1"/>
                </a:solidFill>
              </a:rPr>
              <a:t> </a:t>
            </a:r>
            <a:r>
              <a:rPr lang="pt-BR" sz="900">
                <a:solidFill>
                  <a:srgbClr val="333333"/>
                </a:solidFill>
              </a:rPr>
              <a:t>=</a:t>
            </a:r>
            <a:r>
              <a:rPr lang="pt-BR" sz="900">
                <a:solidFill>
                  <a:schemeClr val="dk1"/>
                </a:solidFill>
              </a:rPr>
              <a:t> </a:t>
            </a:r>
            <a:r>
              <a:rPr b="1" lang="pt-BR" sz="900">
                <a:solidFill>
                  <a:srgbClr val="008800"/>
                </a:solidFill>
              </a:rPr>
              <a:t>null</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public</a:t>
            </a:r>
            <a:r>
              <a:rPr lang="pt-BR" sz="900">
                <a:solidFill>
                  <a:schemeClr val="dk1"/>
                </a:solidFill>
              </a:rPr>
              <a:t> </a:t>
            </a:r>
            <a:r>
              <a:rPr b="1" lang="pt-BR" sz="900">
                <a:solidFill>
                  <a:srgbClr val="008800"/>
                </a:solidFill>
              </a:rPr>
              <a:t>function</a:t>
            </a:r>
            <a:r>
              <a:rPr lang="pt-BR" sz="900">
                <a:solidFill>
                  <a:schemeClr val="dk1"/>
                </a:solidFill>
              </a:rPr>
              <a:t> </a:t>
            </a:r>
            <a:r>
              <a:rPr b="1" lang="pt-BR" sz="900">
                <a:solidFill>
                  <a:srgbClr val="0066BB"/>
                </a:solidFill>
              </a:rPr>
              <a:t>__construct</a:t>
            </a: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        </a:t>
            </a:r>
            <a:r>
              <a:rPr lang="pt-BR" sz="900">
                <a:solidFill>
                  <a:srgbClr val="996633"/>
                </a:solidFill>
              </a:rPr>
              <a:t>$this</a:t>
            </a:r>
            <a:r>
              <a:rPr lang="pt-BR" sz="900">
                <a:solidFill>
                  <a:srgbClr val="333333"/>
                </a:solidFill>
              </a:rPr>
              <a:t>-&gt;</a:t>
            </a:r>
            <a:r>
              <a:rPr lang="pt-BR" sz="900">
                <a:solidFill>
                  <a:srgbClr val="0000CC"/>
                </a:solidFill>
              </a:rPr>
              <a:t>pdo</a:t>
            </a:r>
            <a:r>
              <a:rPr lang="pt-BR" sz="900">
                <a:solidFill>
                  <a:schemeClr val="dk1"/>
                </a:solidFill>
              </a:rPr>
              <a:t> </a:t>
            </a:r>
            <a:r>
              <a:rPr lang="pt-BR" sz="900">
                <a:solidFill>
                  <a:srgbClr val="333333"/>
                </a:solidFill>
              </a:rPr>
              <a:t>=</a:t>
            </a:r>
            <a:r>
              <a:rPr lang="pt-BR" sz="900">
                <a:solidFill>
                  <a:schemeClr val="dk1"/>
                </a:solidFill>
              </a:rPr>
              <a:t> Conexao</a:t>
            </a:r>
            <a:r>
              <a:rPr lang="pt-BR" sz="900">
                <a:solidFill>
                  <a:srgbClr val="333333"/>
                </a:solidFill>
              </a:rPr>
              <a:t>::</a:t>
            </a:r>
            <a:r>
              <a:rPr lang="pt-BR" sz="900">
                <a:solidFill>
                  <a:srgbClr val="0000CC"/>
                </a:solidFill>
              </a:rPr>
              <a:t>getInstance</a:t>
            </a:r>
            <a:r>
              <a:rPr lang="pt-BR" sz="900">
                <a:solidFill>
                  <a:schemeClr val="dk1"/>
                </a:solidFill>
              </a:rPr>
              <a:t>()</a:t>
            </a:r>
            <a:r>
              <a:rPr lang="pt-BR" sz="900">
                <a:solidFill>
                  <a:srgbClr val="333333"/>
                </a:solidFill>
              </a:rPr>
              <a:t>-&gt;</a:t>
            </a:r>
            <a:r>
              <a:rPr lang="pt-BR" sz="900">
                <a:solidFill>
                  <a:srgbClr val="0000CC"/>
                </a:solidFill>
              </a:rPr>
              <a:t>getPdo</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public</a:t>
            </a:r>
            <a:r>
              <a:rPr lang="pt-BR" sz="900">
                <a:solidFill>
                  <a:schemeClr val="dk1"/>
                </a:solidFill>
              </a:rPr>
              <a:t> </a:t>
            </a:r>
            <a:r>
              <a:rPr b="1" lang="pt-BR" sz="900">
                <a:solidFill>
                  <a:srgbClr val="008800"/>
                </a:solidFill>
              </a:rPr>
              <a:t>function</a:t>
            </a:r>
            <a:r>
              <a:rPr lang="pt-BR" sz="900">
                <a:solidFill>
                  <a:schemeClr val="dk1"/>
                </a:solidFill>
              </a:rPr>
              <a:t> </a:t>
            </a:r>
            <a:r>
              <a:rPr b="1" lang="pt-BR" sz="900">
                <a:solidFill>
                  <a:srgbClr val="0066BB"/>
                </a:solidFill>
              </a:rPr>
              <a:t>limparTudo</a:t>
            </a: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        </a:t>
            </a:r>
            <a:r>
              <a:rPr lang="pt-BR" sz="900">
                <a:solidFill>
                  <a:srgbClr val="996633"/>
                </a:solidFill>
              </a:rPr>
              <a:t>$this</a:t>
            </a:r>
            <a:r>
              <a:rPr lang="pt-BR" sz="900">
                <a:solidFill>
                  <a:srgbClr val="333333"/>
                </a:solidFill>
              </a:rPr>
              <a:t>-&gt;</a:t>
            </a:r>
            <a:r>
              <a:rPr lang="pt-BR" sz="900">
                <a:solidFill>
                  <a:srgbClr val="0000CC"/>
                </a:solidFill>
              </a:rPr>
              <a:t>pdo</a:t>
            </a:r>
            <a:r>
              <a:rPr lang="pt-BR" sz="900">
                <a:solidFill>
                  <a:srgbClr val="333333"/>
                </a:solidFill>
              </a:rPr>
              <a:t>-&gt;</a:t>
            </a:r>
            <a:r>
              <a:rPr lang="pt-BR" sz="900">
                <a:solidFill>
                  <a:srgbClr val="0000CC"/>
                </a:solidFill>
              </a:rPr>
              <a:t>prepare</a:t>
            </a:r>
            <a:r>
              <a:rPr lang="pt-BR" sz="900">
                <a:solidFill>
                  <a:schemeClr val="dk1"/>
                </a:solidFill>
              </a:rPr>
              <a:t>(</a:t>
            </a:r>
            <a:r>
              <a:rPr lang="pt-BR" sz="900">
                <a:solidFill>
                  <a:schemeClr val="dk1"/>
                </a:solidFill>
                <a:highlight>
                  <a:srgbClr val="FFF0F0"/>
                </a:highlight>
              </a:rPr>
              <a:t>"DELETE FROM log"</a:t>
            </a:r>
            <a:r>
              <a:rPr lang="pt-BR" sz="900">
                <a:solidFill>
                  <a:schemeClr val="dk1"/>
                </a:solidFill>
              </a:rPr>
              <a:t>)</a:t>
            </a:r>
            <a:r>
              <a:rPr lang="pt-BR" sz="900">
                <a:solidFill>
                  <a:srgbClr val="333333"/>
                </a:solidFill>
              </a:rPr>
              <a:t>-&gt;</a:t>
            </a:r>
            <a:r>
              <a:rPr lang="pt-BR" sz="900">
                <a:solidFill>
                  <a:srgbClr val="0000CC"/>
                </a:solidFill>
              </a:rPr>
              <a:t>execute</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public</a:t>
            </a:r>
            <a:r>
              <a:rPr lang="pt-BR" sz="900">
                <a:solidFill>
                  <a:schemeClr val="dk1"/>
                </a:solidFill>
              </a:rPr>
              <a:t> </a:t>
            </a:r>
            <a:r>
              <a:rPr b="1" lang="pt-BR" sz="900">
                <a:solidFill>
                  <a:srgbClr val="008800"/>
                </a:solidFill>
              </a:rPr>
              <a:t>function</a:t>
            </a:r>
            <a:r>
              <a:rPr lang="pt-BR" sz="900">
                <a:solidFill>
                  <a:schemeClr val="dk1"/>
                </a:solidFill>
              </a:rPr>
              <a:t> </a:t>
            </a:r>
            <a:r>
              <a:rPr b="1" lang="pt-BR" sz="900">
                <a:solidFill>
                  <a:srgbClr val="0066BB"/>
                </a:solidFill>
              </a:rPr>
              <a:t>logar</a:t>
            </a:r>
            <a:r>
              <a:rPr lang="pt-BR" sz="900">
                <a:solidFill>
                  <a:schemeClr val="dk1"/>
                </a:solidFill>
              </a:rPr>
              <a:t>(string </a:t>
            </a:r>
            <a:r>
              <a:rPr lang="pt-BR" sz="900">
                <a:solidFill>
                  <a:srgbClr val="996633"/>
                </a:solidFill>
              </a:rPr>
              <a:t>$texto</a:t>
            </a: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        </a:t>
            </a:r>
            <a:r>
              <a:rPr lang="pt-BR" sz="900">
                <a:solidFill>
                  <a:srgbClr val="996633"/>
                </a:solidFill>
              </a:rPr>
              <a:t>$this</a:t>
            </a:r>
            <a:r>
              <a:rPr lang="pt-BR" sz="900">
                <a:solidFill>
                  <a:srgbClr val="333333"/>
                </a:solidFill>
              </a:rPr>
              <a:t>-&gt;</a:t>
            </a:r>
            <a:r>
              <a:rPr lang="pt-BR" sz="900">
                <a:solidFill>
                  <a:srgbClr val="0000CC"/>
                </a:solidFill>
              </a:rPr>
              <a:t>pdo</a:t>
            </a:r>
            <a:endParaRPr sz="900">
              <a:solidFill>
                <a:schemeClr val="dk1"/>
              </a:solidFill>
            </a:endParaRPr>
          </a:p>
          <a:p>
            <a:pPr indent="0" lvl="0" marL="0" rtl="0" algn="l">
              <a:spcBef>
                <a:spcPts val="0"/>
              </a:spcBef>
              <a:spcAft>
                <a:spcPts val="0"/>
              </a:spcAft>
              <a:buNone/>
            </a:pPr>
            <a:r>
              <a:rPr lang="pt-BR" sz="900">
                <a:solidFill>
                  <a:schemeClr val="dk1"/>
                </a:solidFill>
              </a:rPr>
              <a:t>                </a:t>
            </a:r>
            <a:r>
              <a:rPr lang="pt-BR" sz="900">
                <a:solidFill>
                  <a:srgbClr val="333333"/>
                </a:solidFill>
              </a:rPr>
              <a:t>-&gt;</a:t>
            </a:r>
            <a:r>
              <a:rPr lang="pt-BR" sz="900">
                <a:solidFill>
                  <a:srgbClr val="0000CC"/>
                </a:solidFill>
              </a:rPr>
              <a:t>prepare</a:t>
            </a:r>
            <a:r>
              <a:rPr lang="pt-BR" sz="900">
                <a:solidFill>
                  <a:schemeClr val="dk1"/>
                </a:solidFill>
              </a:rPr>
              <a:t>(</a:t>
            </a:r>
            <a:r>
              <a:rPr lang="pt-BR" sz="900">
                <a:solidFill>
                  <a:schemeClr val="dk1"/>
                </a:solidFill>
                <a:highlight>
                  <a:srgbClr val="FFF0F0"/>
                </a:highlight>
              </a:rPr>
              <a:t>"INSERT INTO log (data,texto) VALUES (:data, :texto)"</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r>
              <a:rPr lang="pt-BR" sz="900">
                <a:solidFill>
                  <a:srgbClr val="333333"/>
                </a:solidFill>
              </a:rPr>
              <a:t>-&gt;</a:t>
            </a:r>
            <a:r>
              <a:rPr lang="pt-BR" sz="900">
                <a:solidFill>
                  <a:srgbClr val="0000CC"/>
                </a:solidFill>
              </a:rPr>
              <a:t>execute</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r>
              <a:rPr lang="pt-BR" sz="900">
                <a:solidFill>
                  <a:schemeClr val="dk1"/>
                </a:solidFill>
                <a:highlight>
                  <a:srgbClr val="FFF0F0"/>
                </a:highlight>
              </a:rPr>
              <a:t>'data'</a:t>
            </a:r>
            <a:r>
              <a:rPr lang="pt-BR" sz="900">
                <a:solidFill>
                  <a:schemeClr val="dk1"/>
                </a:solidFill>
              </a:rPr>
              <a:t> </a:t>
            </a:r>
            <a:r>
              <a:rPr lang="pt-BR" sz="900">
                <a:solidFill>
                  <a:srgbClr val="333333"/>
                </a:solidFill>
              </a:rPr>
              <a:t>=&gt;</a:t>
            </a:r>
            <a:r>
              <a:rPr lang="pt-BR" sz="900">
                <a:solidFill>
                  <a:schemeClr val="dk1"/>
                </a:solidFill>
              </a:rPr>
              <a:t> </a:t>
            </a:r>
            <a:r>
              <a:rPr lang="pt-BR" sz="900">
                <a:solidFill>
                  <a:srgbClr val="996633"/>
                </a:solidFill>
              </a:rPr>
              <a:t>$this</a:t>
            </a:r>
            <a:r>
              <a:rPr lang="pt-BR" sz="900">
                <a:solidFill>
                  <a:srgbClr val="333333"/>
                </a:solidFill>
              </a:rPr>
              <a:t>-&gt;</a:t>
            </a:r>
            <a:r>
              <a:rPr lang="pt-BR" sz="900">
                <a:solidFill>
                  <a:srgbClr val="0000CC"/>
                </a:solidFill>
              </a:rPr>
              <a:t>getData</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r>
              <a:rPr lang="pt-BR" sz="900">
                <a:solidFill>
                  <a:schemeClr val="dk1"/>
                </a:solidFill>
                <a:highlight>
                  <a:srgbClr val="FFF0F0"/>
                </a:highlight>
              </a:rPr>
              <a:t>'texto'</a:t>
            </a:r>
            <a:r>
              <a:rPr lang="pt-BR" sz="900">
                <a:solidFill>
                  <a:schemeClr val="dk1"/>
                </a:solidFill>
              </a:rPr>
              <a:t> </a:t>
            </a:r>
            <a:r>
              <a:rPr lang="pt-BR" sz="900">
                <a:solidFill>
                  <a:srgbClr val="333333"/>
                </a:solidFill>
              </a:rPr>
              <a:t>=&gt;</a:t>
            </a:r>
            <a:r>
              <a:rPr lang="pt-BR" sz="900">
                <a:solidFill>
                  <a:schemeClr val="dk1"/>
                </a:solidFill>
              </a:rPr>
              <a:t> </a:t>
            </a:r>
            <a:r>
              <a:rPr lang="pt-BR" sz="900">
                <a:solidFill>
                  <a:srgbClr val="996633"/>
                </a:solidFill>
              </a:rPr>
              <a:t>$texto</a:t>
            </a:r>
            <a:endParaRPr sz="900">
              <a:solidFill>
                <a:schemeClr val="dk1"/>
              </a:solidFill>
            </a:endParaRPr>
          </a:p>
          <a:p>
            <a:pPr indent="0" lvl="0" marL="0" rtl="0" algn="l">
              <a:spcBef>
                <a:spcPts val="0"/>
              </a:spcBef>
              <a:spcAft>
                <a:spcPts val="0"/>
              </a:spcAft>
              <a:buNone/>
            </a:pP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a:t>
            </a:r>
            <a:endParaRPr sz="900">
              <a:solidFill>
                <a:schemeClr val="dk1"/>
              </a:solidFill>
            </a:endParaRPr>
          </a:p>
        </p:txBody>
      </p:sp>
    </p:spTree>
  </p:cSld>
  <p:clrMapOvr>
    <a:masterClrMapping/>
  </p:clrMapOvr>
</p:sld>
</file>

<file path=ppt/slides/slide5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9" name="Shape 4519"/>
        <p:cNvGrpSpPr/>
        <p:nvPr/>
      </p:nvGrpSpPr>
      <p:grpSpPr>
        <a:xfrm>
          <a:off x="0" y="0"/>
          <a:ext cx="0" cy="0"/>
          <a:chOff x="0" y="0"/>
          <a:chExt cx="0" cy="0"/>
        </a:xfrm>
      </p:grpSpPr>
      <p:sp>
        <p:nvSpPr>
          <p:cNvPr id="4520" name="Google Shape;4520;p57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Command (exemplo - parte 3)</a:t>
            </a:r>
            <a:endParaRPr/>
          </a:p>
        </p:txBody>
      </p:sp>
      <p:sp>
        <p:nvSpPr>
          <p:cNvPr id="4521" name="Google Shape;4521;p573"/>
          <p:cNvSpPr txBox="1"/>
          <p:nvPr/>
        </p:nvSpPr>
        <p:spPr>
          <a:xfrm>
            <a:off x="311700" y="967050"/>
            <a:ext cx="5799900" cy="40575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pt-BR" sz="900">
                <a:solidFill>
                  <a:srgbClr val="008800"/>
                </a:solidFill>
              </a:rPr>
              <a:t>class</a:t>
            </a:r>
            <a:r>
              <a:rPr lang="pt-BR" sz="900">
                <a:solidFill>
                  <a:schemeClr val="dk1"/>
                </a:solidFill>
              </a:rPr>
              <a:t> </a:t>
            </a:r>
            <a:r>
              <a:rPr b="1" lang="pt-BR" sz="900">
                <a:solidFill>
                  <a:srgbClr val="BB0066"/>
                </a:solidFill>
              </a:rPr>
              <a:t>Txt</a:t>
            </a:r>
            <a:r>
              <a:rPr lang="pt-BR" sz="900">
                <a:solidFill>
                  <a:schemeClr val="dk1"/>
                </a:solidFill>
              </a:rPr>
              <a:t> </a:t>
            </a:r>
            <a:r>
              <a:rPr b="1" lang="pt-BR" sz="900">
                <a:solidFill>
                  <a:srgbClr val="008800"/>
                </a:solidFill>
              </a:rPr>
              <a:t>extends</a:t>
            </a:r>
            <a:r>
              <a:rPr lang="pt-BR" sz="900">
                <a:solidFill>
                  <a:schemeClr val="dk1"/>
                </a:solidFill>
              </a:rPr>
              <a:t> Receptor {</a:t>
            </a:r>
            <a:endParaRPr sz="900">
              <a:solidFill>
                <a:schemeClr val="dk1"/>
              </a:solidFill>
            </a:endParaRPr>
          </a:p>
          <a:p>
            <a:pPr indent="0" lvl="0" marL="0" rtl="0" algn="l">
              <a:lnSpc>
                <a:spcPct val="100000"/>
              </a:lnSpc>
              <a:spcBef>
                <a:spcPts val="0"/>
              </a:spcBef>
              <a:spcAft>
                <a:spcPts val="0"/>
              </a:spcAft>
              <a:buNone/>
            </a:pPr>
            <a:r>
              <a:rPr lang="pt-BR" sz="900">
                <a:solidFill>
                  <a:schemeClr val="dk1"/>
                </a:solidFill>
              </a:rPr>
              <a:t>    </a:t>
            </a:r>
            <a:r>
              <a:rPr b="1" lang="pt-BR" sz="900">
                <a:solidFill>
                  <a:srgbClr val="008800"/>
                </a:solidFill>
              </a:rPr>
              <a:t>private</a:t>
            </a:r>
            <a:r>
              <a:rPr lang="pt-BR" sz="900">
                <a:solidFill>
                  <a:schemeClr val="dk1"/>
                </a:solidFill>
              </a:rPr>
              <a:t> string </a:t>
            </a:r>
            <a:r>
              <a:rPr lang="pt-BR" sz="900">
                <a:solidFill>
                  <a:srgbClr val="996633"/>
                </a:solidFill>
              </a:rPr>
              <a:t>$arquivo</a:t>
            </a:r>
            <a:r>
              <a:rPr lang="pt-BR" sz="900">
                <a:solidFill>
                  <a:schemeClr val="dk1"/>
                </a:solidFill>
              </a:rPr>
              <a:t> </a:t>
            </a:r>
            <a:r>
              <a:rPr lang="pt-BR" sz="900">
                <a:solidFill>
                  <a:srgbClr val="333333"/>
                </a:solidFill>
              </a:rPr>
              <a:t>=</a:t>
            </a:r>
            <a:r>
              <a:rPr lang="pt-BR" sz="900">
                <a:solidFill>
                  <a:schemeClr val="dk1"/>
                </a:solidFill>
              </a:rPr>
              <a:t> </a:t>
            </a:r>
            <a:r>
              <a:rPr lang="pt-BR" sz="900">
                <a:solidFill>
                  <a:schemeClr val="dk1"/>
                </a:solidFill>
                <a:highlight>
                  <a:srgbClr val="FFF0F0"/>
                </a:highlight>
              </a:rPr>
              <a:t>"log.txt"</a:t>
            </a:r>
            <a:r>
              <a:rPr lang="pt-BR" sz="900">
                <a:solidFill>
                  <a:schemeClr val="dk1"/>
                </a:solidFill>
              </a:rPr>
              <a:t>;</a:t>
            </a:r>
            <a:endParaRPr sz="900">
              <a:solidFill>
                <a:schemeClr val="dk1"/>
              </a:solidFill>
            </a:endParaRPr>
          </a:p>
          <a:p>
            <a:pPr indent="0" lvl="0" marL="0" rtl="0" algn="l">
              <a:lnSpc>
                <a:spcPct val="100000"/>
              </a:lnSpc>
              <a:spcBef>
                <a:spcPts val="0"/>
              </a:spcBef>
              <a:spcAft>
                <a:spcPts val="0"/>
              </a:spcAft>
              <a:buNone/>
            </a:pPr>
            <a:r>
              <a:rPr lang="pt-BR" sz="900">
                <a:solidFill>
                  <a:schemeClr val="dk1"/>
                </a:solidFill>
              </a:rPr>
              <a:t>    </a:t>
            </a:r>
            <a:r>
              <a:rPr b="1" lang="pt-BR" sz="900">
                <a:solidFill>
                  <a:srgbClr val="008800"/>
                </a:solidFill>
              </a:rPr>
              <a:t>public</a:t>
            </a:r>
            <a:r>
              <a:rPr lang="pt-BR" sz="900">
                <a:solidFill>
                  <a:schemeClr val="dk1"/>
                </a:solidFill>
              </a:rPr>
              <a:t> </a:t>
            </a:r>
            <a:r>
              <a:rPr b="1" lang="pt-BR" sz="900">
                <a:solidFill>
                  <a:srgbClr val="008800"/>
                </a:solidFill>
              </a:rPr>
              <a:t>function</a:t>
            </a:r>
            <a:r>
              <a:rPr lang="pt-BR" sz="900">
                <a:solidFill>
                  <a:schemeClr val="dk1"/>
                </a:solidFill>
              </a:rPr>
              <a:t> </a:t>
            </a:r>
            <a:r>
              <a:rPr b="1" lang="pt-BR" sz="900">
                <a:solidFill>
                  <a:srgbClr val="0066BB"/>
                </a:solidFill>
              </a:rPr>
              <a:t>__construct</a:t>
            </a:r>
            <a:r>
              <a:rPr lang="pt-BR" sz="900">
                <a:solidFill>
                  <a:schemeClr val="dk1"/>
                </a:solidFill>
              </a:rPr>
              <a:t>() {</a:t>
            </a:r>
            <a:endParaRPr sz="900">
              <a:solidFill>
                <a:schemeClr val="dk1"/>
              </a:solidFill>
            </a:endParaRPr>
          </a:p>
          <a:p>
            <a:pPr indent="0" lvl="0" marL="0" rtl="0" algn="l">
              <a:lnSpc>
                <a:spcPct val="100000"/>
              </a:lnSpc>
              <a:spcBef>
                <a:spcPts val="0"/>
              </a:spcBef>
              <a:spcAft>
                <a:spcPts val="0"/>
              </a:spcAft>
              <a:buNone/>
            </a:pPr>
            <a:r>
              <a:rPr lang="pt-BR" sz="900">
                <a:solidFill>
                  <a:schemeClr val="dk1"/>
                </a:solidFill>
              </a:rPr>
              <a:t>        </a:t>
            </a:r>
            <a:r>
              <a:rPr lang="pt-BR" sz="900">
                <a:solidFill>
                  <a:srgbClr val="007020"/>
                </a:solidFill>
              </a:rPr>
              <a:t>touch</a:t>
            </a:r>
            <a:r>
              <a:rPr lang="pt-BR" sz="900">
                <a:solidFill>
                  <a:schemeClr val="dk1"/>
                </a:solidFill>
              </a:rPr>
              <a:t>(</a:t>
            </a:r>
            <a:r>
              <a:rPr lang="pt-BR" sz="900">
                <a:solidFill>
                  <a:srgbClr val="996633"/>
                </a:solidFill>
              </a:rPr>
              <a:t>$this</a:t>
            </a:r>
            <a:r>
              <a:rPr lang="pt-BR" sz="900">
                <a:solidFill>
                  <a:srgbClr val="333333"/>
                </a:solidFill>
              </a:rPr>
              <a:t>-&gt;</a:t>
            </a:r>
            <a:r>
              <a:rPr lang="pt-BR" sz="900">
                <a:solidFill>
                  <a:srgbClr val="0000CC"/>
                </a:solidFill>
              </a:rPr>
              <a:t>arquivo</a:t>
            </a:r>
            <a:r>
              <a:rPr lang="pt-BR" sz="900">
                <a:solidFill>
                  <a:schemeClr val="dk1"/>
                </a:solidFill>
              </a:rPr>
              <a:t>);</a:t>
            </a:r>
            <a:endParaRPr sz="900">
              <a:solidFill>
                <a:schemeClr val="dk1"/>
              </a:solidFill>
            </a:endParaRPr>
          </a:p>
          <a:p>
            <a:pPr indent="0" lvl="0" marL="0" rtl="0" algn="l">
              <a:lnSpc>
                <a:spcPct val="100000"/>
              </a:lnSpc>
              <a:spcBef>
                <a:spcPts val="0"/>
              </a:spcBef>
              <a:spcAft>
                <a:spcPts val="0"/>
              </a:spcAft>
              <a:buNone/>
            </a:pPr>
            <a:r>
              <a:rPr lang="pt-BR" sz="900">
                <a:solidFill>
                  <a:schemeClr val="dk1"/>
                </a:solidFill>
              </a:rPr>
              <a:t>    }</a:t>
            </a:r>
            <a:endParaRPr sz="900">
              <a:solidFill>
                <a:schemeClr val="dk1"/>
              </a:solidFill>
            </a:endParaRPr>
          </a:p>
          <a:p>
            <a:pPr indent="0" lvl="0" marL="0" rtl="0" algn="l">
              <a:lnSpc>
                <a:spcPct val="100000"/>
              </a:lnSpc>
              <a:spcBef>
                <a:spcPts val="0"/>
              </a:spcBef>
              <a:spcAft>
                <a:spcPts val="0"/>
              </a:spcAft>
              <a:buNone/>
            </a:pPr>
            <a:r>
              <a:rPr lang="pt-BR" sz="900">
                <a:solidFill>
                  <a:schemeClr val="dk1"/>
                </a:solidFill>
              </a:rPr>
              <a:t>    </a:t>
            </a:r>
            <a:r>
              <a:rPr b="1" lang="pt-BR" sz="900">
                <a:solidFill>
                  <a:srgbClr val="008800"/>
                </a:solidFill>
              </a:rPr>
              <a:t>public</a:t>
            </a:r>
            <a:r>
              <a:rPr lang="pt-BR" sz="900">
                <a:solidFill>
                  <a:schemeClr val="dk1"/>
                </a:solidFill>
              </a:rPr>
              <a:t> </a:t>
            </a:r>
            <a:r>
              <a:rPr b="1" lang="pt-BR" sz="900">
                <a:solidFill>
                  <a:srgbClr val="008800"/>
                </a:solidFill>
              </a:rPr>
              <a:t>function</a:t>
            </a:r>
            <a:r>
              <a:rPr lang="pt-BR" sz="900">
                <a:solidFill>
                  <a:schemeClr val="dk1"/>
                </a:solidFill>
              </a:rPr>
              <a:t> </a:t>
            </a:r>
            <a:r>
              <a:rPr b="1" lang="pt-BR" sz="900">
                <a:solidFill>
                  <a:srgbClr val="0066BB"/>
                </a:solidFill>
              </a:rPr>
              <a:t>limparTudo</a:t>
            </a:r>
            <a:r>
              <a:rPr lang="pt-BR" sz="900">
                <a:solidFill>
                  <a:schemeClr val="dk1"/>
                </a:solidFill>
              </a:rPr>
              <a:t>() {</a:t>
            </a:r>
            <a:endParaRPr sz="900">
              <a:solidFill>
                <a:schemeClr val="dk1"/>
              </a:solidFill>
            </a:endParaRPr>
          </a:p>
          <a:p>
            <a:pPr indent="0" lvl="0" marL="0" rtl="0" algn="l">
              <a:lnSpc>
                <a:spcPct val="100000"/>
              </a:lnSpc>
              <a:spcBef>
                <a:spcPts val="0"/>
              </a:spcBef>
              <a:spcAft>
                <a:spcPts val="0"/>
              </a:spcAft>
              <a:buNone/>
            </a:pPr>
            <a:r>
              <a:rPr lang="pt-BR" sz="900">
                <a:solidFill>
                  <a:schemeClr val="dk1"/>
                </a:solidFill>
              </a:rPr>
              <a:t>        </a:t>
            </a:r>
            <a:r>
              <a:rPr lang="pt-BR" sz="900">
                <a:solidFill>
                  <a:srgbClr val="007020"/>
                </a:solidFill>
              </a:rPr>
              <a:t>file_put_contents</a:t>
            </a:r>
            <a:r>
              <a:rPr lang="pt-BR" sz="900">
                <a:solidFill>
                  <a:schemeClr val="dk1"/>
                </a:solidFill>
              </a:rPr>
              <a:t>(</a:t>
            </a:r>
            <a:r>
              <a:rPr lang="pt-BR" sz="900">
                <a:solidFill>
                  <a:srgbClr val="996633"/>
                </a:solidFill>
              </a:rPr>
              <a:t>$this</a:t>
            </a:r>
            <a:r>
              <a:rPr lang="pt-BR" sz="900">
                <a:solidFill>
                  <a:srgbClr val="333333"/>
                </a:solidFill>
              </a:rPr>
              <a:t>-&gt;</a:t>
            </a:r>
            <a:r>
              <a:rPr lang="pt-BR" sz="900">
                <a:solidFill>
                  <a:srgbClr val="0000CC"/>
                </a:solidFill>
              </a:rPr>
              <a:t>arquivo</a:t>
            </a:r>
            <a:r>
              <a:rPr lang="pt-BR" sz="900">
                <a:solidFill>
                  <a:schemeClr val="dk1"/>
                </a:solidFill>
              </a:rPr>
              <a:t>, </a:t>
            </a:r>
            <a:r>
              <a:rPr lang="pt-BR" sz="900">
                <a:solidFill>
                  <a:schemeClr val="dk1"/>
                </a:solidFill>
                <a:highlight>
                  <a:srgbClr val="FFF0F0"/>
                </a:highlight>
              </a:rPr>
              <a:t>""</a:t>
            </a:r>
            <a:r>
              <a:rPr lang="pt-BR" sz="900">
                <a:solidFill>
                  <a:schemeClr val="dk1"/>
                </a:solidFill>
              </a:rPr>
              <a:t>);</a:t>
            </a:r>
            <a:endParaRPr sz="900">
              <a:solidFill>
                <a:schemeClr val="dk1"/>
              </a:solidFill>
            </a:endParaRPr>
          </a:p>
          <a:p>
            <a:pPr indent="0" lvl="0" marL="0" rtl="0" algn="l">
              <a:lnSpc>
                <a:spcPct val="100000"/>
              </a:lnSpc>
              <a:spcBef>
                <a:spcPts val="0"/>
              </a:spcBef>
              <a:spcAft>
                <a:spcPts val="0"/>
              </a:spcAft>
              <a:buNone/>
            </a:pPr>
            <a:r>
              <a:rPr lang="pt-BR" sz="900">
                <a:solidFill>
                  <a:schemeClr val="dk1"/>
                </a:solidFill>
              </a:rPr>
              <a:t>    }</a:t>
            </a:r>
            <a:endParaRPr sz="900">
              <a:solidFill>
                <a:schemeClr val="dk1"/>
              </a:solidFill>
            </a:endParaRPr>
          </a:p>
          <a:p>
            <a:pPr indent="0" lvl="0" marL="0" rtl="0" algn="l">
              <a:lnSpc>
                <a:spcPct val="100000"/>
              </a:lnSpc>
              <a:spcBef>
                <a:spcPts val="0"/>
              </a:spcBef>
              <a:spcAft>
                <a:spcPts val="0"/>
              </a:spcAft>
              <a:buNone/>
            </a:pPr>
            <a:r>
              <a:rPr lang="pt-BR" sz="900">
                <a:solidFill>
                  <a:schemeClr val="dk1"/>
                </a:solidFill>
              </a:rPr>
              <a:t>    </a:t>
            </a:r>
            <a:r>
              <a:rPr b="1" lang="pt-BR" sz="900">
                <a:solidFill>
                  <a:srgbClr val="008800"/>
                </a:solidFill>
              </a:rPr>
              <a:t>public</a:t>
            </a:r>
            <a:r>
              <a:rPr lang="pt-BR" sz="900">
                <a:solidFill>
                  <a:schemeClr val="dk1"/>
                </a:solidFill>
              </a:rPr>
              <a:t> </a:t>
            </a:r>
            <a:r>
              <a:rPr b="1" lang="pt-BR" sz="900">
                <a:solidFill>
                  <a:srgbClr val="008800"/>
                </a:solidFill>
              </a:rPr>
              <a:t>function</a:t>
            </a:r>
            <a:r>
              <a:rPr lang="pt-BR" sz="900">
                <a:solidFill>
                  <a:schemeClr val="dk1"/>
                </a:solidFill>
              </a:rPr>
              <a:t> </a:t>
            </a:r>
            <a:r>
              <a:rPr b="1" lang="pt-BR" sz="900">
                <a:solidFill>
                  <a:srgbClr val="0066BB"/>
                </a:solidFill>
              </a:rPr>
              <a:t>logar</a:t>
            </a:r>
            <a:r>
              <a:rPr lang="pt-BR" sz="900">
                <a:solidFill>
                  <a:schemeClr val="dk1"/>
                </a:solidFill>
              </a:rPr>
              <a:t>(string </a:t>
            </a:r>
            <a:r>
              <a:rPr lang="pt-BR" sz="900">
                <a:solidFill>
                  <a:srgbClr val="996633"/>
                </a:solidFill>
              </a:rPr>
              <a:t>$texto</a:t>
            </a:r>
            <a:r>
              <a:rPr lang="pt-BR" sz="900">
                <a:solidFill>
                  <a:schemeClr val="dk1"/>
                </a:solidFill>
              </a:rPr>
              <a:t>) {</a:t>
            </a:r>
            <a:endParaRPr sz="900">
              <a:solidFill>
                <a:schemeClr val="dk1"/>
              </a:solidFill>
            </a:endParaRPr>
          </a:p>
          <a:p>
            <a:pPr indent="0" lvl="0" marL="0" rtl="0" algn="l">
              <a:lnSpc>
                <a:spcPct val="100000"/>
              </a:lnSpc>
              <a:spcBef>
                <a:spcPts val="0"/>
              </a:spcBef>
              <a:spcAft>
                <a:spcPts val="0"/>
              </a:spcAft>
              <a:buNone/>
            </a:pPr>
            <a:r>
              <a:rPr lang="pt-BR" sz="900">
                <a:solidFill>
                  <a:schemeClr val="dk1"/>
                </a:solidFill>
              </a:rPr>
              <a:t>        </a:t>
            </a:r>
            <a:r>
              <a:rPr lang="pt-BR" sz="900">
                <a:solidFill>
                  <a:srgbClr val="007020"/>
                </a:solidFill>
              </a:rPr>
              <a:t>file_put_contents</a:t>
            </a:r>
            <a:r>
              <a:rPr lang="pt-BR" sz="900">
                <a:solidFill>
                  <a:schemeClr val="dk1"/>
                </a:solidFill>
              </a:rPr>
              <a:t>(</a:t>
            </a:r>
            <a:r>
              <a:rPr lang="pt-BR" sz="900">
                <a:solidFill>
                  <a:srgbClr val="996633"/>
                </a:solidFill>
              </a:rPr>
              <a:t>$this</a:t>
            </a:r>
            <a:r>
              <a:rPr lang="pt-BR" sz="900">
                <a:solidFill>
                  <a:srgbClr val="333333"/>
                </a:solidFill>
              </a:rPr>
              <a:t>-&gt;</a:t>
            </a:r>
            <a:r>
              <a:rPr lang="pt-BR" sz="900">
                <a:solidFill>
                  <a:srgbClr val="0000CC"/>
                </a:solidFill>
              </a:rPr>
              <a:t>arquivo</a:t>
            </a:r>
            <a:r>
              <a:rPr lang="pt-BR" sz="900">
                <a:solidFill>
                  <a:schemeClr val="dk1"/>
                </a:solidFill>
              </a:rPr>
              <a:t>, </a:t>
            </a:r>
            <a:r>
              <a:rPr lang="pt-BR" sz="900">
                <a:solidFill>
                  <a:srgbClr val="996633"/>
                </a:solidFill>
              </a:rPr>
              <a:t>$this</a:t>
            </a:r>
            <a:r>
              <a:rPr lang="pt-BR" sz="900">
                <a:solidFill>
                  <a:srgbClr val="333333"/>
                </a:solidFill>
              </a:rPr>
              <a:t>-&gt;</a:t>
            </a:r>
            <a:r>
              <a:rPr lang="pt-BR" sz="900">
                <a:solidFill>
                  <a:srgbClr val="0000CC"/>
                </a:solidFill>
              </a:rPr>
              <a:t>getData</a:t>
            </a:r>
            <a:r>
              <a:rPr lang="pt-BR" sz="900">
                <a:solidFill>
                  <a:schemeClr val="dk1"/>
                </a:solidFill>
              </a:rPr>
              <a:t>() </a:t>
            </a:r>
            <a:r>
              <a:rPr lang="pt-BR" sz="900">
                <a:solidFill>
                  <a:srgbClr val="333333"/>
                </a:solidFill>
              </a:rPr>
              <a:t>.</a:t>
            </a:r>
            <a:r>
              <a:rPr lang="pt-BR" sz="900">
                <a:solidFill>
                  <a:schemeClr val="dk1"/>
                </a:solidFill>
              </a:rPr>
              <a:t> </a:t>
            </a:r>
            <a:r>
              <a:rPr lang="pt-BR" sz="900">
                <a:solidFill>
                  <a:schemeClr val="dk1"/>
                </a:solidFill>
                <a:highlight>
                  <a:srgbClr val="FFF0F0"/>
                </a:highlight>
              </a:rPr>
              <a:t>" "</a:t>
            </a:r>
            <a:r>
              <a:rPr lang="pt-BR" sz="900">
                <a:solidFill>
                  <a:schemeClr val="dk1"/>
                </a:solidFill>
              </a:rPr>
              <a:t> </a:t>
            </a:r>
            <a:r>
              <a:rPr lang="pt-BR" sz="900">
                <a:solidFill>
                  <a:srgbClr val="333333"/>
                </a:solidFill>
              </a:rPr>
              <a:t>.</a:t>
            </a:r>
            <a:r>
              <a:rPr lang="pt-BR" sz="900">
                <a:solidFill>
                  <a:schemeClr val="dk1"/>
                </a:solidFill>
              </a:rPr>
              <a:t> </a:t>
            </a:r>
            <a:r>
              <a:rPr lang="pt-BR" sz="900">
                <a:solidFill>
                  <a:srgbClr val="996633"/>
                </a:solidFill>
              </a:rPr>
              <a:t>$texto</a:t>
            </a:r>
            <a:r>
              <a:rPr lang="pt-BR" sz="900">
                <a:solidFill>
                  <a:schemeClr val="dk1"/>
                </a:solidFill>
              </a:rPr>
              <a:t> </a:t>
            </a:r>
            <a:r>
              <a:rPr lang="pt-BR" sz="900">
                <a:solidFill>
                  <a:srgbClr val="333333"/>
                </a:solidFill>
              </a:rPr>
              <a:t>.</a:t>
            </a:r>
            <a:r>
              <a:rPr lang="pt-BR" sz="900">
                <a:solidFill>
                  <a:schemeClr val="dk1"/>
                </a:solidFill>
              </a:rPr>
              <a:t> PHP_EOL, FILE_APPEND </a:t>
            </a:r>
            <a:r>
              <a:rPr lang="pt-BR" sz="900">
                <a:solidFill>
                  <a:srgbClr val="333333"/>
                </a:solidFill>
              </a:rPr>
              <a:t>|</a:t>
            </a:r>
            <a:r>
              <a:rPr lang="pt-BR" sz="900">
                <a:solidFill>
                  <a:schemeClr val="dk1"/>
                </a:solidFill>
              </a:rPr>
              <a:t> LOCK_EX);</a:t>
            </a:r>
            <a:endParaRPr sz="900">
              <a:solidFill>
                <a:schemeClr val="dk1"/>
              </a:solidFill>
            </a:endParaRPr>
          </a:p>
          <a:p>
            <a:pPr indent="0" lvl="0" marL="0" rtl="0" algn="l">
              <a:lnSpc>
                <a:spcPct val="100000"/>
              </a:lnSpc>
              <a:spcBef>
                <a:spcPts val="0"/>
              </a:spcBef>
              <a:spcAft>
                <a:spcPts val="0"/>
              </a:spcAft>
              <a:buNone/>
            </a:pPr>
            <a:r>
              <a:rPr lang="pt-BR" sz="900">
                <a:solidFill>
                  <a:schemeClr val="dk1"/>
                </a:solidFill>
              </a:rPr>
              <a:t>    }</a:t>
            </a:r>
            <a:endParaRPr sz="900">
              <a:solidFill>
                <a:schemeClr val="dk1"/>
              </a:solidFill>
            </a:endParaRPr>
          </a:p>
          <a:p>
            <a:pPr indent="0" lvl="0" marL="0" rtl="0" algn="l">
              <a:lnSpc>
                <a:spcPct val="100000"/>
              </a:lnSpc>
              <a:spcBef>
                <a:spcPts val="0"/>
              </a:spcBef>
              <a:spcAft>
                <a:spcPts val="0"/>
              </a:spcAft>
              <a:buNone/>
            </a:pPr>
            <a:r>
              <a:rPr lang="pt-BR" sz="900">
                <a:solidFill>
                  <a:schemeClr val="dk1"/>
                </a:solidFill>
              </a:rPr>
              <a:t>}</a:t>
            </a:r>
            <a:endParaRPr sz="900">
              <a:solidFill>
                <a:schemeClr val="dk1"/>
              </a:solidFill>
            </a:endParaRPr>
          </a:p>
          <a:p>
            <a:pPr indent="0" lvl="0" marL="0" rtl="0" algn="l">
              <a:lnSpc>
                <a:spcPct val="100000"/>
              </a:lnSpc>
              <a:spcBef>
                <a:spcPts val="0"/>
              </a:spcBef>
              <a:spcAft>
                <a:spcPts val="0"/>
              </a:spcAft>
              <a:buNone/>
            </a:pPr>
            <a:r>
              <a:rPr b="1" lang="pt-BR" sz="900">
                <a:solidFill>
                  <a:srgbClr val="008800"/>
                </a:solidFill>
              </a:rPr>
              <a:t>class</a:t>
            </a:r>
            <a:r>
              <a:rPr lang="pt-BR" sz="900">
                <a:solidFill>
                  <a:schemeClr val="dk1"/>
                </a:solidFill>
              </a:rPr>
              <a:t> </a:t>
            </a:r>
            <a:r>
              <a:rPr b="1" lang="pt-BR" sz="900">
                <a:solidFill>
                  <a:srgbClr val="BB0066"/>
                </a:solidFill>
              </a:rPr>
              <a:t>Invocador</a:t>
            </a:r>
            <a:r>
              <a:rPr lang="pt-BR" sz="900">
                <a:solidFill>
                  <a:schemeClr val="dk1"/>
                </a:solidFill>
              </a:rPr>
              <a:t> {</a:t>
            </a:r>
            <a:endParaRPr sz="900">
              <a:solidFill>
                <a:schemeClr val="dk1"/>
              </a:solidFill>
            </a:endParaRPr>
          </a:p>
          <a:p>
            <a:pPr indent="0" lvl="0" marL="0" rtl="0" algn="l">
              <a:lnSpc>
                <a:spcPct val="100000"/>
              </a:lnSpc>
              <a:spcBef>
                <a:spcPts val="0"/>
              </a:spcBef>
              <a:spcAft>
                <a:spcPts val="0"/>
              </a:spcAft>
              <a:buNone/>
            </a:pPr>
            <a:r>
              <a:rPr lang="pt-BR" sz="900">
                <a:solidFill>
                  <a:schemeClr val="dk1"/>
                </a:solidFill>
              </a:rPr>
              <a:t>    </a:t>
            </a:r>
            <a:r>
              <a:rPr b="1" lang="pt-BR" sz="900">
                <a:solidFill>
                  <a:srgbClr val="008800"/>
                </a:solidFill>
              </a:rPr>
              <a:t>private</a:t>
            </a:r>
            <a:r>
              <a:rPr lang="pt-BR" sz="900">
                <a:solidFill>
                  <a:schemeClr val="dk1"/>
                </a:solidFill>
              </a:rPr>
              <a:t> \SplQueue </a:t>
            </a:r>
            <a:r>
              <a:rPr lang="pt-BR" sz="900">
                <a:solidFill>
                  <a:srgbClr val="996633"/>
                </a:solidFill>
              </a:rPr>
              <a:t>$commands</a:t>
            </a:r>
            <a:r>
              <a:rPr lang="pt-BR" sz="900">
                <a:solidFill>
                  <a:schemeClr val="dk1"/>
                </a:solidFill>
              </a:rPr>
              <a:t>;</a:t>
            </a:r>
            <a:endParaRPr sz="900">
              <a:solidFill>
                <a:schemeClr val="dk1"/>
              </a:solidFill>
            </a:endParaRPr>
          </a:p>
          <a:p>
            <a:pPr indent="0" lvl="0" marL="0" rtl="0" algn="l">
              <a:lnSpc>
                <a:spcPct val="100000"/>
              </a:lnSpc>
              <a:spcBef>
                <a:spcPts val="0"/>
              </a:spcBef>
              <a:spcAft>
                <a:spcPts val="0"/>
              </a:spcAft>
              <a:buNone/>
            </a:pPr>
            <a:r>
              <a:rPr lang="pt-BR" sz="900">
                <a:solidFill>
                  <a:schemeClr val="dk1"/>
                </a:solidFill>
              </a:rPr>
              <a:t>    </a:t>
            </a:r>
            <a:r>
              <a:rPr b="1" lang="pt-BR" sz="900">
                <a:solidFill>
                  <a:srgbClr val="008800"/>
                </a:solidFill>
              </a:rPr>
              <a:t>public</a:t>
            </a:r>
            <a:r>
              <a:rPr lang="pt-BR" sz="900">
                <a:solidFill>
                  <a:schemeClr val="dk1"/>
                </a:solidFill>
              </a:rPr>
              <a:t> </a:t>
            </a:r>
            <a:r>
              <a:rPr b="1" lang="pt-BR" sz="900">
                <a:solidFill>
                  <a:srgbClr val="008800"/>
                </a:solidFill>
              </a:rPr>
              <a:t>function</a:t>
            </a:r>
            <a:r>
              <a:rPr lang="pt-BR" sz="900">
                <a:solidFill>
                  <a:schemeClr val="dk1"/>
                </a:solidFill>
              </a:rPr>
              <a:t> </a:t>
            </a:r>
            <a:r>
              <a:rPr b="1" lang="pt-BR" sz="900">
                <a:solidFill>
                  <a:srgbClr val="0066BB"/>
                </a:solidFill>
              </a:rPr>
              <a:t>__construct</a:t>
            </a:r>
            <a:r>
              <a:rPr lang="pt-BR" sz="900">
                <a:solidFill>
                  <a:schemeClr val="dk1"/>
                </a:solidFill>
              </a:rPr>
              <a:t>() {</a:t>
            </a:r>
            <a:endParaRPr sz="900">
              <a:solidFill>
                <a:schemeClr val="dk1"/>
              </a:solidFill>
            </a:endParaRPr>
          </a:p>
          <a:p>
            <a:pPr indent="0" lvl="0" marL="0" rtl="0" algn="l">
              <a:lnSpc>
                <a:spcPct val="100000"/>
              </a:lnSpc>
              <a:spcBef>
                <a:spcPts val="0"/>
              </a:spcBef>
              <a:spcAft>
                <a:spcPts val="0"/>
              </a:spcAft>
              <a:buNone/>
            </a:pPr>
            <a:r>
              <a:rPr lang="pt-BR" sz="900">
                <a:solidFill>
                  <a:schemeClr val="dk1"/>
                </a:solidFill>
              </a:rPr>
              <a:t>        </a:t>
            </a:r>
            <a:r>
              <a:rPr lang="pt-BR" sz="900">
                <a:solidFill>
                  <a:srgbClr val="996633"/>
                </a:solidFill>
              </a:rPr>
              <a:t>$this</a:t>
            </a:r>
            <a:r>
              <a:rPr lang="pt-BR" sz="900">
                <a:solidFill>
                  <a:srgbClr val="333333"/>
                </a:solidFill>
              </a:rPr>
              <a:t>-&gt;</a:t>
            </a:r>
            <a:r>
              <a:rPr lang="pt-BR" sz="900">
                <a:solidFill>
                  <a:srgbClr val="0000CC"/>
                </a:solidFill>
              </a:rPr>
              <a:t>commands</a:t>
            </a:r>
            <a:r>
              <a:rPr lang="pt-BR" sz="900">
                <a:solidFill>
                  <a:schemeClr val="dk1"/>
                </a:solidFill>
              </a:rPr>
              <a:t> </a:t>
            </a:r>
            <a:r>
              <a:rPr lang="pt-BR" sz="900">
                <a:solidFill>
                  <a:srgbClr val="333333"/>
                </a:solidFill>
              </a:rPr>
              <a:t>=</a:t>
            </a:r>
            <a:r>
              <a:rPr lang="pt-BR" sz="900">
                <a:solidFill>
                  <a:schemeClr val="dk1"/>
                </a:solidFill>
              </a:rPr>
              <a:t> </a:t>
            </a:r>
            <a:r>
              <a:rPr b="1" lang="pt-BR" sz="900">
                <a:solidFill>
                  <a:srgbClr val="008800"/>
                </a:solidFill>
              </a:rPr>
              <a:t>new</a:t>
            </a:r>
            <a:r>
              <a:rPr lang="pt-BR" sz="900">
                <a:solidFill>
                  <a:schemeClr val="dk1"/>
                </a:solidFill>
              </a:rPr>
              <a:t> \SplQueue();</a:t>
            </a:r>
            <a:endParaRPr sz="900">
              <a:solidFill>
                <a:schemeClr val="dk1"/>
              </a:solidFill>
            </a:endParaRPr>
          </a:p>
          <a:p>
            <a:pPr indent="0" lvl="0" marL="0" rtl="0" algn="l">
              <a:lnSpc>
                <a:spcPct val="100000"/>
              </a:lnSpc>
              <a:spcBef>
                <a:spcPts val="0"/>
              </a:spcBef>
              <a:spcAft>
                <a:spcPts val="0"/>
              </a:spcAft>
              <a:buNone/>
            </a:pPr>
            <a:r>
              <a:rPr lang="pt-BR" sz="900">
                <a:solidFill>
                  <a:schemeClr val="dk1"/>
                </a:solidFill>
              </a:rPr>
              <a:t>    }</a:t>
            </a:r>
            <a:endParaRPr sz="900">
              <a:solidFill>
                <a:schemeClr val="dk1"/>
              </a:solidFill>
            </a:endParaRPr>
          </a:p>
          <a:p>
            <a:pPr indent="0" lvl="0" marL="0" rtl="0" algn="l">
              <a:lnSpc>
                <a:spcPct val="100000"/>
              </a:lnSpc>
              <a:spcBef>
                <a:spcPts val="0"/>
              </a:spcBef>
              <a:spcAft>
                <a:spcPts val="0"/>
              </a:spcAft>
              <a:buNone/>
            </a:pPr>
            <a:r>
              <a:rPr lang="pt-BR" sz="900">
                <a:solidFill>
                  <a:schemeClr val="dk1"/>
                </a:solidFill>
              </a:rPr>
              <a:t>    </a:t>
            </a:r>
            <a:r>
              <a:rPr b="1" lang="pt-BR" sz="900">
                <a:solidFill>
                  <a:srgbClr val="008800"/>
                </a:solidFill>
              </a:rPr>
              <a:t>public</a:t>
            </a:r>
            <a:r>
              <a:rPr lang="pt-BR" sz="900">
                <a:solidFill>
                  <a:schemeClr val="dk1"/>
                </a:solidFill>
              </a:rPr>
              <a:t> </a:t>
            </a:r>
            <a:r>
              <a:rPr b="1" lang="pt-BR" sz="900">
                <a:solidFill>
                  <a:srgbClr val="008800"/>
                </a:solidFill>
              </a:rPr>
              <a:t>function</a:t>
            </a:r>
            <a:r>
              <a:rPr lang="pt-BR" sz="900">
                <a:solidFill>
                  <a:schemeClr val="dk1"/>
                </a:solidFill>
              </a:rPr>
              <a:t> </a:t>
            </a:r>
            <a:r>
              <a:rPr b="1" lang="pt-BR" sz="900">
                <a:solidFill>
                  <a:srgbClr val="0066BB"/>
                </a:solidFill>
              </a:rPr>
              <a:t>armazenarExecutar</a:t>
            </a:r>
            <a:r>
              <a:rPr lang="pt-BR" sz="900">
                <a:solidFill>
                  <a:schemeClr val="dk1"/>
                </a:solidFill>
              </a:rPr>
              <a:t>(Command </a:t>
            </a:r>
            <a:r>
              <a:rPr lang="pt-BR" sz="900">
                <a:solidFill>
                  <a:srgbClr val="996633"/>
                </a:solidFill>
              </a:rPr>
              <a:t>$command</a:t>
            </a:r>
            <a:r>
              <a:rPr lang="pt-BR" sz="900">
                <a:solidFill>
                  <a:schemeClr val="dk1"/>
                </a:solidFill>
              </a:rPr>
              <a:t>) {</a:t>
            </a:r>
            <a:endParaRPr sz="900">
              <a:solidFill>
                <a:schemeClr val="dk1"/>
              </a:solidFill>
            </a:endParaRPr>
          </a:p>
          <a:p>
            <a:pPr indent="0" lvl="0" marL="0" rtl="0" algn="l">
              <a:lnSpc>
                <a:spcPct val="100000"/>
              </a:lnSpc>
              <a:spcBef>
                <a:spcPts val="0"/>
              </a:spcBef>
              <a:spcAft>
                <a:spcPts val="0"/>
              </a:spcAft>
              <a:buNone/>
            </a:pPr>
            <a:r>
              <a:rPr lang="pt-BR" sz="900">
                <a:solidFill>
                  <a:schemeClr val="dk1"/>
                </a:solidFill>
              </a:rPr>
              <a:t>        </a:t>
            </a:r>
            <a:r>
              <a:rPr lang="pt-BR" sz="900">
                <a:solidFill>
                  <a:srgbClr val="996633"/>
                </a:solidFill>
              </a:rPr>
              <a:t>$this</a:t>
            </a:r>
            <a:r>
              <a:rPr lang="pt-BR" sz="900">
                <a:solidFill>
                  <a:srgbClr val="333333"/>
                </a:solidFill>
              </a:rPr>
              <a:t>-&gt;</a:t>
            </a:r>
            <a:r>
              <a:rPr lang="pt-BR" sz="900">
                <a:solidFill>
                  <a:srgbClr val="0000CC"/>
                </a:solidFill>
              </a:rPr>
              <a:t>commands</a:t>
            </a:r>
            <a:r>
              <a:rPr lang="pt-BR" sz="900">
                <a:solidFill>
                  <a:srgbClr val="333333"/>
                </a:solidFill>
              </a:rPr>
              <a:t>-&gt;</a:t>
            </a:r>
            <a:r>
              <a:rPr lang="pt-BR" sz="900">
                <a:solidFill>
                  <a:srgbClr val="0000CC"/>
                </a:solidFill>
              </a:rPr>
              <a:t>push</a:t>
            </a:r>
            <a:r>
              <a:rPr lang="pt-BR" sz="900">
                <a:solidFill>
                  <a:schemeClr val="dk1"/>
                </a:solidFill>
              </a:rPr>
              <a:t>(</a:t>
            </a:r>
            <a:r>
              <a:rPr lang="pt-BR" sz="900">
                <a:solidFill>
                  <a:srgbClr val="996633"/>
                </a:solidFill>
              </a:rPr>
              <a:t>$command</a:t>
            </a:r>
            <a:r>
              <a:rPr lang="pt-BR" sz="900">
                <a:solidFill>
                  <a:schemeClr val="dk1"/>
                </a:solidFill>
              </a:rPr>
              <a:t>);</a:t>
            </a:r>
            <a:endParaRPr sz="900">
              <a:solidFill>
                <a:schemeClr val="dk1"/>
              </a:solidFill>
            </a:endParaRPr>
          </a:p>
          <a:p>
            <a:pPr indent="0" lvl="0" marL="0" rtl="0" algn="l">
              <a:lnSpc>
                <a:spcPct val="100000"/>
              </a:lnSpc>
              <a:spcBef>
                <a:spcPts val="0"/>
              </a:spcBef>
              <a:spcAft>
                <a:spcPts val="0"/>
              </a:spcAft>
              <a:buNone/>
            </a:pPr>
            <a:r>
              <a:rPr lang="pt-BR" sz="900">
                <a:solidFill>
                  <a:schemeClr val="dk1"/>
                </a:solidFill>
              </a:rPr>
              <a:t>        </a:t>
            </a:r>
            <a:r>
              <a:rPr lang="pt-BR" sz="900">
                <a:solidFill>
                  <a:srgbClr val="996633"/>
                </a:solidFill>
              </a:rPr>
              <a:t>$command</a:t>
            </a:r>
            <a:r>
              <a:rPr lang="pt-BR" sz="900">
                <a:solidFill>
                  <a:srgbClr val="333333"/>
                </a:solidFill>
              </a:rPr>
              <a:t>-&gt;</a:t>
            </a:r>
            <a:r>
              <a:rPr lang="pt-BR" sz="900">
                <a:solidFill>
                  <a:srgbClr val="0000CC"/>
                </a:solidFill>
              </a:rPr>
              <a:t>executar</a:t>
            </a:r>
            <a:r>
              <a:rPr lang="pt-BR" sz="900">
                <a:solidFill>
                  <a:schemeClr val="dk1"/>
                </a:solidFill>
              </a:rPr>
              <a:t>();</a:t>
            </a:r>
            <a:endParaRPr sz="900">
              <a:solidFill>
                <a:schemeClr val="dk1"/>
              </a:solidFill>
            </a:endParaRPr>
          </a:p>
          <a:p>
            <a:pPr indent="0" lvl="0" marL="0" rtl="0" algn="l">
              <a:lnSpc>
                <a:spcPct val="100000"/>
              </a:lnSpc>
              <a:spcBef>
                <a:spcPts val="0"/>
              </a:spcBef>
              <a:spcAft>
                <a:spcPts val="0"/>
              </a:spcAft>
              <a:buNone/>
            </a:pPr>
            <a:r>
              <a:rPr lang="pt-BR" sz="900">
                <a:solidFill>
                  <a:schemeClr val="dk1"/>
                </a:solidFill>
              </a:rPr>
              <a:t>    }</a:t>
            </a:r>
            <a:endParaRPr sz="900">
              <a:solidFill>
                <a:schemeClr val="dk1"/>
              </a:solidFill>
            </a:endParaRPr>
          </a:p>
          <a:p>
            <a:pPr indent="0" lvl="0" marL="0" rtl="0" algn="l">
              <a:lnSpc>
                <a:spcPct val="100000"/>
              </a:lnSpc>
              <a:spcBef>
                <a:spcPts val="0"/>
              </a:spcBef>
              <a:spcAft>
                <a:spcPts val="0"/>
              </a:spcAft>
              <a:buNone/>
            </a:pPr>
            <a:r>
              <a:rPr lang="pt-BR" sz="900">
                <a:solidFill>
                  <a:schemeClr val="dk1"/>
                </a:solidFill>
              </a:rPr>
              <a:t>    </a:t>
            </a:r>
            <a:r>
              <a:rPr b="1" lang="pt-BR" sz="900">
                <a:solidFill>
                  <a:srgbClr val="008800"/>
                </a:solidFill>
              </a:rPr>
              <a:t>public</a:t>
            </a:r>
            <a:r>
              <a:rPr lang="pt-BR" sz="900">
                <a:solidFill>
                  <a:schemeClr val="dk1"/>
                </a:solidFill>
              </a:rPr>
              <a:t> </a:t>
            </a:r>
            <a:r>
              <a:rPr b="1" lang="pt-BR" sz="900">
                <a:solidFill>
                  <a:srgbClr val="008800"/>
                </a:solidFill>
              </a:rPr>
              <a:t>function</a:t>
            </a:r>
            <a:r>
              <a:rPr lang="pt-BR" sz="900">
                <a:solidFill>
                  <a:schemeClr val="dk1"/>
                </a:solidFill>
              </a:rPr>
              <a:t> </a:t>
            </a:r>
            <a:r>
              <a:rPr b="1" lang="pt-BR" sz="900">
                <a:solidFill>
                  <a:srgbClr val="0066BB"/>
                </a:solidFill>
              </a:rPr>
              <a:t>getHistorico</a:t>
            </a:r>
            <a:r>
              <a:rPr lang="pt-BR" sz="900">
                <a:solidFill>
                  <a:schemeClr val="dk1"/>
                </a:solidFill>
              </a:rPr>
              <a:t>()</a:t>
            </a:r>
            <a:r>
              <a:rPr lang="pt-BR" sz="900">
                <a:solidFill>
                  <a:srgbClr val="333333"/>
                </a:solidFill>
              </a:rPr>
              <a:t>:</a:t>
            </a:r>
            <a:r>
              <a:rPr lang="pt-BR" sz="900">
                <a:solidFill>
                  <a:schemeClr val="dk1"/>
                </a:solidFill>
              </a:rPr>
              <a:t> \SplQueue {</a:t>
            </a:r>
            <a:endParaRPr sz="900">
              <a:solidFill>
                <a:schemeClr val="dk1"/>
              </a:solidFill>
            </a:endParaRPr>
          </a:p>
          <a:p>
            <a:pPr indent="0" lvl="0" marL="0" rtl="0" algn="l">
              <a:lnSpc>
                <a:spcPct val="100000"/>
              </a:lnSpc>
              <a:spcBef>
                <a:spcPts val="0"/>
              </a:spcBef>
              <a:spcAft>
                <a:spcPts val="0"/>
              </a:spcAft>
              <a:buNone/>
            </a:pPr>
            <a:r>
              <a:rPr lang="pt-BR" sz="900">
                <a:solidFill>
                  <a:schemeClr val="dk1"/>
                </a:solidFill>
              </a:rPr>
              <a:t>        </a:t>
            </a:r>
            <a:r>
              <a:rPr b="1" lang="pt-BR" sz="900">
                <a:solidFill>
                  <a:srgbClr val="008800"/>
                </a:solidFill>
              </a:rPr>
              <a:t>return</a:t>
            </a:r>
            <a:r>
              <a:rPr lang="pt-BR" sz="900">
                <a:solidFill>
                  <a:schemeClr val="dk1"/>
                </a:solidFill>
              </a:rPr>
              <a:t> </a:t>
            </a:r>
            <a:r>
              <a:rPr lang="pt-BR" sz="900">
                <a:solidFill>
                  <a:srgbClr val="996633"/>
                </a:solidFill>
              </a:rPr>
              <a:t>$this</a:t>
            </a:r>
            <a:r>
              <a:rPr lang="pt-BR" sz="900">
                <a:solidFill>
                  <a:srgbClr val="333333"/>
                </a:solidFill>
              </a:rPr>
              <a:t>-&gt;</a:t>
            </a:r>
            <a:r>
              <a:rPr lang="pt-BR" sz="900">
                <a:solidFill>
                  <a:srgbClr val="0000CC"/>
                </a:solidFill>
              </a:rPr>
              <a:t>commands</a:t>
            </a:r>
            <a:r>
              <a:rPr lang="pt-BR" sz="900">
                <a:solidFill>
                  <a:schemeClr val="dk1"/>
                </a:solidFill>
              </a:rPr>
              <a:t>;</a:t>
            </a:r>
            <a:endParaRPr sz="900">
              <a:solidFill>
                <a:schemeClr val="dk1"/>
              </a:solidFill>
            </a:endParaRPr>
          </a:p>
          <a:p>
            <a:pPr indent="0" lvl="0" marL="0" rtl="0" algn="l">
              <a:lnSpc>
                <a:spcPct val="100000"/>
              </a:lnSpc>
              <a:spcBef>
                <a:spcPts val="0"/>
              </a:spcBef>
              <a:spcAft>
                <a:spcPts val="0"/>
              </a:spcAft>
              <a:buNone/>
            </a:pPr>
            <a:r>
              <a:rPr lang="pt-BR" sz="900">
                <a:solidFill>
                  <a:schemeClr val="dk1"/>
                </a:solidFill>
              </a:rPr>
              <a:t>    }</a:t>
            </a:r>
            <a:endParaRPr sz="900">
              <a:solidFill>
                <a:schemeClr val="dk1"/>
              </a:solidFill>
            </a:endParaRPr>
          </a:p>
          <a:p>
            <a:pPr indent="0" lvl="0" marL="0" rtl="0" algn="l">
              <a:lnSpc>
                <a:spcPct val="100000"/>
              </a:lnSpc>
              <a:spcBef>
                <a:spcPts val="0"/>
              </a:spcBef>
              <a:spcAft>
                <a:spcPts val="0"/>
              </a:spcAft>
              <a:buNone/>
            </a:pPr>
            <a:r>
              <a:rPr lang="pt-BR" sz="900">
                <a:solidFill>
                  <a:schemeClr val="dk1"/>
                </a:solidFill>
              </a:rPr>
              <a:t>}</a:t>
            </a:r>
            <a:endParaRPr sz="900">
              <a:solidFill>
                <a:schemeClr val="dk1"/>
              </a:solidFill>
            </a:endParaRPr>
          </a:p>
          <a:p>
            <a:pPr indent="0" lvl="0" marL="0" rtl="0" algn="l">
              <a:lnSpc>
                <a:spcPct val="100000"/>
              </a:lnSpc>
              <a:spcBef>
                <a:spcPts val="0"/>
              </a:spcBef>
              <a:spcAft>
                <a:spcPts val="0"/>
              </a:spcAft>
              <a:buNone/>
            </a:pPr>
            <a:r>
              <a:rPr lang="pt-BR" sz="900">
                <a:solidFill>
                  <a:srgbClr val="996633"/>
                </a:solidFill>
              </a:rPr>
              <a:t>$receptor</a:t>
            </a:r>
            <a:r>
              <a:rPr lang="pt-BR" sz="900">
                <a:solidFill>
                  <a:schemeClr val="dk1"/>
                </a:solidFill>
              </a:rPr>
              <a:t> </a:t>
            </a:r>
            <a:r>
              <a:rPr lang="pt-BR" sz="900">
                <a:solidFill>
                  <a:srgbClr val="333333"/>
                </a:solidFill>
              </a:rPr>
              <a:t>=</a:t>
            </a:r>
            <a:r>
              <a:rPr lang="pt-BR" sz="900">
                <a:solidFill>
                  <a:schemeClr val="dk1"/>
                </a:solidFill>
              </a:rPr>
              <a:t> </a:t>
            </a:r>
            <a:r>
              <a:rPr b="1" lang="pt-BR" sz="900">
                <a:solidFill>
                  <a:srgbClr val="008800"/>
                </a:solidFill>
              </a:rPr>
              <a:t>new</a:t>
            </a:r>
            <a:r>
              <a:rPr lang="pt-BR" sz="900">
                <a:solidFill>
                  <a:schemeClr val="dk1"/>
                </a:solidFill>
              </a:rPr>
              <a:t> Banco(); </a:t>
            </a:r>
            <a:r>
              <a:rPr lang="pt-BR" sz="900">
                <a:solidFill>
                  <a:srgbClr val="888888"/>
                </a:solidFill>
              </a:rPr>
              <a:t>//Txt();</a:t>
            </a:r>
            <a:endParaRPr sz="900">
              <a:solidFill>
                <a:schemeClr val="dk1"/>
              </a:solidFill>
            </a:endParaRPr>
          </a:p>
          <a:p>
            <a:pPr indent="0" lvl="0" marL="0" rtl="0" algn="l">
              <a:lnSpc>
                <a:spcPct val="100000"/>
              </a:lnSpc>
              <a:spcBef>
                <a:spcPts val="0"/>
              </a:spcBef>
              <a:spcAft>
                <a:spcPts val="0"/>
              </a:spcAft>
              <a:buNone/>
            </a:pPr>
            <a:r>
              <a:rPr lang="pt-BR" sz="900">
                <a:solidFill>
                  <a:srgbClr val="996633"/>
                </a:solidFill>
              </a:rPr>
              <a:t>$command</a:t>
            </a:r>
            <a:r>
              <a:rPr lang="pt-BR" sz="900">
                <a:solidFill>
                  <a:schemeClr val="dk1"/>
                </a:solidFill>
              </a:rPr>
              <a:t> </a:t>
            </a:r>
            <a:r>
              <a:rPr lang="pt-BR" sz="900">
                <a:solidFill>
                  <a:srgbClr val="333333"/>
                </a:solidFill>
              </a:rPr>
              <a:t>=</a:t>
            </a:r>
            <a:r>
              <a:rPr lang="pt-BR" sz="900">
                <a:solidFill>
                  <a:schemeClr val="dk1"/>
                </a:solidFill>
              </a:rPr>
              <a:t> </a:t>
            </a:r>
            <a:r>
              <a:rPr b="1" lang="pt-BR" sz="900">
                <a:solidFill>
                  <a:srgbClr val="008800"/>
                </a:solidFill>
              </a:rPr>
              <a:t>new</a:t>
            </a:r>
            <a:r>
              <a:rPr lang="pt-BR" sz="900">
                <a:solidFill>
                  <a:schemeClr val="dk1"/>
                </a:solidFill>
              </a:rPr>
              <a:t> CommandLogar(</a:t>
            </a:r>
            <a:r>
              <a:rPr lang="pt-BR" sz="900">
                <a:solidFill>
                  <a:srgbClr val="996633"/>
                </a:solidFill>
              </a:rPr>
              <a:t>$receptor</a:t>
            </a:r>
            <a:r>
              <a:rPr lang="pt-BR" sz="900">
                <a:solidFill>
                  <a:schemeClr val="dk1"/>
                </a:solidFill>
              </a:rPr>
              <a:t>, </a:t>
            </a:r>
            <a:r>
              <a:rPr lang="pt-BR" sz="900">
                <a:solidFill>
                  <a:schemeClr val="dk1"/>
                </a:solidFill>
                <a:highlight>
                  <a:srgbClr val="FFF0F0"/>
                </a:highlight>
              </a:rPr>
              <a:t>"testando"</a:t>
            </a:r>
            <a:r>
              <a:rPr lang="pt-BR" sz="900">
                <a:solidFill>
                  <a:schemeClr val="dk1"/>
                </a:solidFill>
              </a:rPr>
              <a:t>); </a:t>
            </a:r>
            <a:r>
              <a:rPr lang="pt-BR" sz="900">
                <a:solidFill>
                  <a:srgbClr val="888888"/>
                </a:solidFill>
              </a:rPr>
              <a:t>//CommandLimpar</a:t>
            </a:r>
            <a:endParaRPr sz="900">
              <a:solidFill>
                <a:schemeClr val="dk1"/>
              </a:solidFill>
            </a:endParaRPr>
          </a:p>
          <a:p>
            <a:pPr indent="0" lvl="0" marL="0" rtl="0" algn="l">
              <a:lnSpc>
                <a:spcPct val="100000"/>
              </a:lnSpc>
              <a:spcBef>
                <a:spcPts val="0"/>
              </a:spcBef>
              <a:spcAft>
                <a:spcPts val="0"/>
              </a:spcAft>
              <a:buNone/>
            </a:pPr>
            <a:r>
              <a:rPr lang="pt-BR" sz="900">
                <a:solidFill>
                  <a:srgbClr val="996633"/>
                </a:solidFill>
              </a:rPr>
              <a:t>$invocador</a:t>
            </a:r>
            <a:r>
              <a:rPr lang="pt-BR" sz="900">
                <a:solidFill>
                  <a:schemeClr val="dk1"/>
                </a:solidFill>
              </a:rPr>
              <a:t> </a:t>
            </a:r>
            <a:r>
              <a:rPr lang="pt-BR" sz="900">
                <a:solidFill>
                  <a:srgbClr val="333333"/>
                </a:solidFill>
              </a:rPr>
              <a:t>= </a:t>
            </a:r>
            <a:r>
              <a:rPr b="1" lang="pt-BR" sz="900">
                <a:solidFill>
                  <a:srgbClr val="008800"/>
                </a:solidFill>
              </a:rPr>
              <a:t>new</a:t>
            </a:r>
            <a:r>
              <a:rPr lang="pt-BR" sz="900">
                <a:solidFill>
                  <a:schemeClr val="dk1"/>
                </a:solidFill>
              </a:rPr>
              <a:t> Invocador();</a:t>
            </a:r>
            <a:endParaRPr sz="900">
              <a:solidFill>
                <a:schemeClr val="dk1"/>
              </a:solidFill>
            </a:endParaRPr>
          </a:p>
          <a:p>
            <a:pPr indent="0" lvl="0" marL="0" rtl="0" algn="l">
              <a:lnSpc>
                <a:spcPct val="100000"/>
              </a:lnSpc>
              <a:spcBef>
                <a:spcPts val="0"/>
              </a:spcBef>
              <a:spcAft>
                <a:spcPts val="0"/>
              </a:spcAft>
              <a:buNone/>
            </a:pPr>
            <a:r>
              <a:rPr lang="pt-BR" sz="900">
                <a:solidFill>
                  <a:srgbClr val="996633"/>
                </a:solidFill>
              </a:rPr>
              <a:t>$invocador</a:t>
            </a:r>
            <a:r>
              <a:rPr lang="pt-BR" sz="900">
                <a:solidFill>
                  <a:srgbClr val="333333"/>
                </a:solidFill>
              </a:rPr>
              <a:t>-&gt;</a:t>
            </a:r>
            <a:r>
              <a:rPr lang="pt-BR" sz="900">
                <a:solidFill>
                  <a:srgbClr val="0000CC"/>
                </a:solidFill>
              </a:rPr>
              <a:t>armazenarExecutar</a:t>
            </a:r>
            <a:r>
              <a:rPr lang="pt-BR" sz="900">
                <a:solidFill>
                  <a:schemeClr val="dk1"/>
                </a:solidFill>
              </a:rPr>
              <a:t>(</a:t>
            </a:r>
            <a:r>
              <a:rPr lang="pt-BR" sz="900">
                <a:solidFill>
                  <a:srgbClr val="996633"/>
                </a:solidFill>
              </a:rPr>
              <a:t>$command</a:t>
            </a:r>
            <a:r>
              <a:rPr lang="pt-BR" sz="900">
                <a:solidFill>
                  <a:schemeClr val="dk1"/>
                </a:solidFill>
              </a:rPr>
              <a:t>);</a:t>
            </a:r>
            <a:endParaRPr sz="900">
              <a:solidFill>
                <a:schemeClr val="dk1"/>
              </a:solidFill>
            </a:endParaRPr>
          </a:p>
          <a:p>
            <a:pPr indent="0" lvl="0" marL="0" rtl="0" algn="l">
              <a:lnSpc>
                <a:spcPct val="100000"/>
              </a:lnSpc>
              <a:spcBef>
                <a:spcPts val="0"/>
              </a:spcBef>
              <a:spcAft>
                <a:spcPts val="0"/>
              </a:spcAft>
              <a:buNone/>
            </a:pPr>
            <a:r>
              <a:t/>
            </a:r>
            <a:endParaRPr sz="900">
              <a:solidFill>
                <a:schemeClr val="dk1"/>
              </a:solidFill>
            </a:endParaRPr>
          </a:p>
        </p:txBody>
      </p:sp>
      <p:pic>
        <p:nvPicPr>
          <p:cNvPr id="4522" name="Google Shape;4522;p573"/>
          <p:cNvPicPr preferRelativeResize="0"/>
          <p:nvPr/>
        </p:nvPicPr>
        <p:blipFill>
          <a:blip r:embed="rId3">
            <a:alphaModFix/>
          </a:blip>
          <a:stretch>
            <a:fillRect/>
          </a:stretch>
        </p:blipFill>
        <p:spPr>
          <a:xfrm>
            <a:off x="6264000" y="1170125"/>
            <a:ext cx="2727600" cy="2249687"/>
          </a:xfrm>
          <a:prstGeom prst="rect">
            <a:avLst/>
          </a:prstGeom>
          <a:noFill/>
          <a:ln>
            <a:noFill/>
          </a:ln>
        </p:spPr>
      </p:pic>
    </p:spTree>
  </p:cSld>
  <p:clrMapOvr>
    <a:masterClrMapping/>
  </p:clrMapOvr>
</p:sld>
</file>

<file path=ppt/slides/slide5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6" name="Shape 4526"/>
        <p:cNvGrpSpPr/>
        <p:nvPr/>
      </p:nvGrpSpPr>
      <p:grpSpPr>
        <a:xfrm>
          <a:off x="0" y="0"/>
          <a:ext cx="0" cy="0"/>
          <a:chOff x="0" y="0"/>
          <a:chExt cx="0" cy="0"/>
        </a:xfrm>
      </p:grpSpPr>
      <p:sp>
        <p:nvSpPr>
          <p:cNvPr id="4527" name="Google Shape;4527;p57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Interpreter</a:t>
            </a:r>
            <a:endParaRPr/>
          </a:p>
        </p:txBody>
      </p:sp>
      <p:sp>
        <p:nvSpPr>
          <p:cNvPr id="4528" name="Google Shape;4528;p574"/>
          <p:cNvSpPr txBox="1"/>
          <p:nvPr>
            <p:ph idx="1" type="body"/>
          </p:nvPr>
        </p:nvSpPr>
        <p:spPr>
          <a:xfrm>
            <a:off x="311700" y="1152475"/>
            <a:ext cx="4260300" cy="3524400"/>
          </a:xfrm>
          <a:prstGeom prst="rect">
            <a:avLst/>
          </a:prstGeom>
          <a:ln cap="flat" cmpd="sng" w="9525">
            <a:solidFill>
              <a:srgbClr val="000000"/>
            </a:solidFill>
            <a:prstDash val="dash"/>
            <a:round/>
            <a:headEnd len="sm" w="sm" type="none"/>
            <a:tailEnd len="sm" w="sm" type="none"/>
          </a:ln>
        </p:spPr>
        <p:txBody>
          <a:bodyPr anchorCtr="0" anchor="t" bIns="91425" lIns="91425" spcFirstLastPara="1" rIns="91425" wrap="square" tIns="0">
            <a:noAutofit/>
          </a:bodyPr>
          <a:lstStyle/>
          <a:p>
            <a:pPr indent="0" lvl="0" marL="0" rtl="0" algn="just">
              <a:spcBef>
                <a:spcPts val="1200"/>
              </a:spcBef>
              <a:spcAft>
                <a:spcPts val="0"/>
              </a:spcAft>
              <a:buNone/>
            </a:pPr>
            <a:r>
              <a:rPr lang="pt-BR" sz="1300"/>
              <a:t>O Intepreter é um pattern comportamental que descreve como definir uma </a:t>
            </a:r>
            <a:r>
              <a:rPr b="1" lang="pt-BR" sz="1300" u="sng"/>
              <a:t>gramática</a:t>
            </a:r>
            <a:r>
              <a:rPr b="1" lang="pt-BR" sz="1300"/>
              <a:t> </a:t>
            </a:r>
            <a:r>
              <a:rPr lang="pt-BR" sz="1300"/>
              <a:t>para uma “linguagem simples”, representando sentenças desta linguagem e </a:t>
            </a:r>
            <a:r>
              <a:rPr b="1" lang="pt-BR" sz="1300" u="sng"/>
              <a:t>interpretando</a:t>
            </a:r>
            <a:r>
              <a:rPr b="1" lang="pt-BR" sz="1300" u="sng"/>
              <a:t> </a:t>
            </a:r>
            <a:r>
              <a:rPr lang="pt-BR" sz="1300"/>
              <a:t>estas sentenças </a:t>
            </a:r>
            <a:r>
              <a:rPr lang="pt-BR" sz="1300"/>
              <a:t>(GAMMA et al, 1994);</a:t>
            </a:r>
            <a:endParaRPr sz="1300"/>
          </a:p>
          <a:p>
            <a:pPr indent="0" lvl="0" marL="0" rtl="0" algn="just">
              <a:spcBef>
                <a:spcPts val="1200"/>
              </a:spcBef>
              <a:spcAft>
                <a:spcPts val="0"/>
              </a:spcAft>
              <a:buNone/>
            </a:pPr>
            <a:r>
              <a:rPr lang="pt-BR" sz="1300"/>
              <a:t>O Interpreter é um </a:t>
            </a:r>
            <a:r>
              <a:rPr i="1" lang="pt-BR" sz="1300"/>
              <a:t>design pattern</a:t>
            </a:r>
            <a:r>
              <a:rPr lang="pt-BR" sz="1300"/>
              <a:t> que especifica como </a:t>
            </a:r>
            <a:r>
              <a:rPr b="1" lang="pt-BR" sz="1300"/>
              <a:t>analisar </a:t>
            </a:r>
            <a:r>
              <a:rPr lang="pt-BR" sz="1300"/>
              <a:t>sentenças de uma linguagem. A ideia básica é ter uma classe para cada símbolo (</a:t>
            </a:r>
            <a:r>
              <a:rPr b="1" lang="pt-BR" sz="1300"/>
              <a:t>terminal ou não terminal</a:t>
            </a:r>
            <a:r>
              <a:rPr lang="pt-BR" sz="1300"/>
              <a:t>) em uma linguagem de computador especializada. </a:t>
            </a:r>
            <a:br>
              <a:rPr lang="pt-BR" sz="1300"/>
            </a:br>
            <a:br>
              <a:rPr lang="pt-BR" sz="1300"/>
            </a:br>
            <a:r>
              <a:rPr lang="pt-BR" sz="1300"/>
              <a:t>Permite representar uma </a:t>
            </a:r>
            <a:r>
              <a:rPr lang="pt-BR" sz="1300"/>
              <a:t>sentença</a:t>
            </a:r>
            <a:r>
              <a:rPr lang="pt-BR" sz="1300"/>
              <a:t> de uma linguagem por uma </a:t>
            </a:r>
            <a:r>
              <a:rPr lang="pt-BR" sz="1300"/>
              <a:t>Árvore</a:t>
            </a:r>
            <a:r>
              <a:rPr lang="pt-BR" sz="1300"/>
              <a:t> Binária de Expressão (</a:t>
            </a:r>
            <a:r>
              <a:rPr i="1" lang="pt-BR" sz="1300"/>
              <a:t>Binary Expression Tree</a:t>
            </a:r>
            <a:r>
              <a:rPr lang="pt-BR" sz="1300"/>
              <a:t>);</a:t>
            </a:r>
            <a:endParaRPr sz="1300"/>
          </a:p>
          <a:p>
            <a:pPr indent="0" lvl="0" marL="0" rtl="0" algn="just">
              <a:spcBef>
                <a:spcPts val="1200"/>
              </a:spcBef>
              <a:spcAft>
                <a:spcPts val="1200"/>
              </a:spcAft>
              <a:buNone/>
            </a:pPr>
            <a:r>
              <a:t/>
            </a:r>
            <a:endParaRPr sz="1300"/>
          </a:p>
        </p:txBody>
      </p:sp>
      <p:pic>
        <p:nvPicPr>
          <p:cNvPr id="4529" name="Google Shape;4529;p574"/>
          <p:cNvPicPr preferRelativeResize="0"/>
          <p:nvPr/>
        </p:nvPicPr>
        <p:blipFill rotWithShape="1">
          <a:blip r:embed="rId3">
            <a:alphaModFix/>
          </a:blip>
          <a:srcRect b="0" l="-1920" r="1919" t="0"/>
          <a:stretch/>
        </p:blipFill>
        <p:spPr>
          <a:xfrm>
            <a:off x="4724400" y="1170125"/>
            <a:ext cx="3962400" cy="3524250"/>
          </a:xfrm>
          <a:prstGeom prst="rect">
            <a:avLst/>
          </a:prstGeom>
          <a:noFill/>
          <a:ln>
            <a:noFill/>
          </a:ln>
        </p:spPr>
      </p:pic>
    </p:spTree>
  </p:cSld>
  <p:clrMapOvr>
    <a:masterClrMapping/>
  </p:clrMapOvr>
</p:sld>
</file>

<file path=ppt/slides/slide5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3" name="Shape 4533"/>
        <p:cNvGrpSpPr/>
        <p:nvPr/>
      </p:nvGrpSpPr>
      <p:grpSpPr>
        <a:xfrm>
          <a:off x="0" y="0"/>
          <a:ext cx="0" cy="0"/>
          <a:chOff x="0" y="0"/>
          <a:chExt cx="0" cy="0"/>
        </a:xfrm>
      </p:grpSpPr>
      <p:sp>
        <p:nvSpPr>
          <p:cNvPr id="4534" name="Google Shape;4534;p57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Interpreter</a:t>
            </a:r>
            <a:endParaRPr/>
          </a:p>
        </p:txBody>
      </p:sp>
      <p:sp>
        <p:nvSpPr>
          <p:cNvPr id="4535" name="Google Shape;4535;p575"/>
          <p:cNvSpPr txBox="1"/>
          <p:nvPr>
            <p:ph idx="1" type="body"/>
          </p:nvPr>
        </p:nvSpPr>
        <p:spPr>
          <a:xfrm>
            <a:off x="251075" y="1122175"/>
            <a:ext cx="8520600" cy="3861300"/>
          </a:xfrm>
          <a:prstGeom prst="rect">
            <a:avLst/>
          </a:prstGeom>
          <a:ln cap="flat" cmpd="sng" w="9525">
            <a:solidFill>
              <a:srgbClr val="000000"/>
            </a:solidFill>
            <a:prstDash val="dash"/>
            <a:round/>
            <a:headEnd len="sm" w="sm" type="none"/>
            <a:tailEnd len="sm" w="sm" type="none"/>
          </a:ln>
        </p:spPr>
        <p:txBody>
          <a:bodyPr anchorCtr="0" anchor="t" bIns="91425" lIns="91425" spcFirstLastPara="1" rIns="91425" wrap="square" tIns="0">
            <a:noAutofit/>
          </a:bodyPr>
          <a:lstStyle/>
          <a:p>
            <a:pPr indent="0" lvl="0" marL="0" rtl="0" algn="just">
              <a:spcBef>
                <a:spcPts val="1200"/>
              </a:spcBef>
              <a:spcAft>
                <a:spcPts val="0"/>
              </a:spcAft>
              <a:buNone/>
            </a:pPr>
            <a:r>
              <a:rPr lang="pt-BR" sz="1000"/>
              <a:t>Os participantes de uma implementação típica do pattern Interpreter são:</a:t>
            </a:r>
            <a:endParaRPr sz="1000"/>
          </a:p>
          <a:p>
            <a:pPr indent="0" lvl="0" marL="0" rtl="0" algn="just">
              <a:spcBef>
                <a:spcPts val="1200"/>
              </a:spcBef>
              <a:spcAft>
                <a:spcPts val="0"/>
              </a:spcAft>
              <a:buClr>
                <a:schemeClr val="dk1"/>
              </a:buClr>
              <a:buSzPts val="1100"/>
              <a:buFont typeface="Arial"/>
              <a:buNone/>
            </a:pPr>
            <a:r>
              <a:rPr b="1" lang="pt-BR" sz="1000"/>
              <a:t>AbstractExpression</a:t>
            </a:r>
            <a:r>
              <a:rPr lang="pt-BR" sz="1000"/>
              <a:t>: define a interface do intérprete e estipula a operação de interpretação do intérprete. A interface Interpret, como o próprio nome sugere, é usada especificamente para explicar as funções a serem implementadas pelo interpretador. (Por exemplo, a interface Interpret no interpretador de adição é para completar a função de adição de dois operandos).</a:t>
            </a:r>
            <a:endParaRPr sz="1000"/>
          </a:p>
          <a:p>
            <a:pPr indent="0" lvl="0" marL="0" rtl="0" algn="just">
              <a:spcBef>
                <a:spcPts val="1200"/>
              </a:spcBef>
              <a:spcAft>
                <a:spcPts val="0"/>
              </a:spcAft>
              <a:buClr>
                <a:schemeClr val="dk1"/>
              </a:buClr>
              <a:buSzPts val="1100"/>
              <a:buFont typeface="Arial"/>
              <a:buNone/>
            </a:pPr>
            <a:r>
              <a:rPr b="1" lang="pt-BR" sz="1000"/>
              <a:t>TerminalExpression</a:t>
            </a:r>
            <a:r>
              <a:rPr lang="pt-BR" sz="1000"/>
              <a:t>: interpretador de terminador, usado para implementar as operações relacionadas ao terminador nas regras gramaticais, não contém mais outros interpretadores, se você usar o modo de combinação para construir uma árvore de sintaxe abstrata, é equivalente ao objeto folha no modo de combinação, você pode Existem vários intérpretes de símbolo de terminal.</a:t>
            </a:r>
            <a:endParaRPr sz="1000"/>
          </a:p>
          <a:p>
            <a:pPr indent="0" lvl="0" marL="0" rtl="0" algn="just">
              <a:spcBef>
                <a:spcPts val="1200"/>
              </a:spcBef>
              <a:spcAft>
                <a:spcPts val="0"/>
              </a:spcAft>
              <a:buClr>
                <a:schemeClr val="dk1"/>
              </a:buClr>
              <a:buSzPts val="1100"/>
              <a:buFont typeface="Arial"/>
              <a:buNone/>
            </a:pPr>
            <a:r>
              <a:rPr b="1" lang="pt-BR" sz="1000"/>
              <a:t>NonterminalExpression</a:t>
            </a:r>
            <a:r>
              <a:rPr lang="pt-BR" sz="1000"/>
              <a:t>: um intérprete não terminal, usado para implementar operações não relacionadas ao terminal em regras gramaticais, geralmente um intérprete corresponde a uma regra gramatical e pode conter outros intérpretes. Se você usar o modo de combinação para construir uma árvore de sintaxe abstrata, é equivalente a uma combinação de objetos combinados no padrão. Pode haver vários intérpretes não terminais.</a:t>
            </a:r>
            <a:endParaRPr sz="1000"/>
          </a:p>
          <a:p>
            <a:pPr indent="0" lvl="0" marL="0" rtl="0" algn="just">
              <a:spcBef>
                <a:spcPts val="1200"/>
              </a:spcBef>
              <a:spcAft>
                <a:spcPts val="0"/>
              </a:spcAft>
              <a:buClr>
                <a:schemeClr val="dk1"/>
              </a:buClr>
              <a:buSzPts val="1100"/>
              <a:buFont typeface="Arial"/>
              <a:buNone/>
            </a:pPr>
            <a:r>
              <a:rPr b="1" lang="pt-BR" sz="1000"/>
              <a:t>Contexto</a:t>
            </a:r>
            <a:r>
              <a:rPr lang="pt-BR" sz="1000"/>
              <a:t>: Contexto, geralmente contém dados ou funções comuns exigidas por cada intérprete. Este contexto desempenha um papel muito importante no modo de intérprete. Geralmente é usado para transferir dados compartilhados por todos os intérpretes, e intérpretes posteriores podem obter esses valores aqui.</a:t>
            </a:r>
            <a:endParaRPr sz="1000"/>
          </a:p>
          <a:p>
            <a:pPr indent="0" lvl="0" marL="0" rtl="0" algn="just">
              <a:spcBef>
                <a:spcPts val="1200"/>
              </a:spcBef>
              <a:spcAft>
                <a:spcPts val="0"/>
              </a:spcAft>
              <a:buClr>
                <a:schemeClr val="dk1"/>
              </a:buClr>
              <a:buSzPts val="1100"/>
              <a:buFont typeface="Arial"/>
              <a:buNone/>
            </a:pPr>
            <a:r>
              <a:rPr b="1" lang="pt-BR" sz="1000"/>
              <a:t>Cliente</a:t>
            </a:r>
            <a:r>
              <a:rPr lang="pt-BR" sz="1000"/>
              <a:t>: O cliente refere-se ao cliente que usa o intérprete. Normalmente, as expressões feitas de acordo com a sintaxe da linguagem são convertidas em uma árvore sintática abstrata descrita pelo objeto intérprete, e então a operação de interpretação é chamada.</a:t>
            </a:r>
            <a:endParaRPr sz="1000"/>
          </a:p>
          <a:p>
            <a:pPr indent="0" lvl="0" marL="0" rtl="0" algn="just">
              <a:spcBef>
                <a:spcPts val="1200"/>
              </a:spcBef>
              <a:spcAft>
                <a:spcPts val="1200"/>
              </a:spcAft>
              <a:buNone/>
            </a:pPr>
            <a:r>
              <a:t/>
            </a:r>
            <a:endParaRPr sz="1000"/>
          </a:p>
        </p:txBody>
      </p:sp>
    </p:spTree>
  </p:cSld>
  <p:clrMapOvr>
    <a:masterClrMapping/>
  </p:clrMapOvr>
</p:sld>
</file>

<file path=ppt/slides/slide5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9" name="Shape 4539"/>
        <p:cNvGrpSpPr/>
        <p:nvPr/>
      </p:nvGrpSpPr>
      <p:grpSpPr>
        <a:xfrm>
          <a:off x="0" y="0"/>
          <a:ext cx="0" cy="0"/>
          <a:chOff x="0" y="0"/>
          <a:chExt cx="0" cy="0"/>
        </a:xfrm>
      </p:grpSpPr>
      <p:sp>
        <p:nvSpPr>
          <p:cNvPr id="4540" name="Google Shape;4540;p57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Interpreter (conceitual - parte 1)</a:t>
            </a:r>
            <a:endParaRPr/>
          </a:p>
        </p:txBody>
      </p:sp>
      <p:sp>
        <p:nvSpPr>
          <p:cNvPr id="4541" name="Google Shape;4541;p576"/>
          <p:cNvSpPr txBox="1"/>
          <p:nvPr/>
        </p:nvSpPr>
        <p:spPr>
          <a:xfrm>
            <a:off x="311700" y="1223575"/>
            <a:ext cx="4548600" cy="37221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pt-BR" sz="1000">
                <a:solidFill>
                  <a:srgbClr val="557799"/>
                </a:solidFill>
              </a:rPr>
              <a:t>&lt;?php</a:t>
            </a:r>
            <a:endParaRPr sz="1000">
              <a:solidFill>
                <a:schemeClr val="dk1"/>
              </a:solidFill>
            </a:endParaRPr>
          </a:p>
          <a:p>
            <a:pPr indent="0" lvl="0" marL="0" rtl="0" algn="l">
              <a:spcBef>
                <a:spcPts val="0"/>
              </a:spcBef>
              <a:spcAft>
                <a:spcPts val="0"/>
              </a:spcAft>
              <a:buNone/>
            </a:pPr>
            <a:r>
              <a:rPr b="1" lang="pt-BR" sz="1000">
                <a:solidFill>
                  <a:srgbClr val="008800"/>
                </a:solidFill>
              </a:rPr>
              <a:t>class</a:t>
            </a:r>
            <a:r>
              <a:rPr lang="pt-BR" sz="1000">
                <a:solidFill>
                  <a:schemeClr val="dk1"/>
                </a:solidFill>
              </a:rPr>
              <a:t> </a:t>
            </a:r>
            <a:r>
              <a:rPr b="1" lang="pt-BR" sz="1000">
                <a:solidFill>
                  <a:srgbClr val="BB0066"/>
                </a:solidFill>
              </a:rPr>
              <a:t>Contexto</a:t>
            </a:r>
            <a:r>
              <a:rPr lang="pt-BR" sz="1000">
                <a:solidFill>
                  <a:schemeClr val="dk1"/>
                </a:solidFill>
              </a:rPr>
              <a:t> {</a:t>
            </a:r>
            <a:endParaRPr sz="1000">
              <a:solidFill>
                <a:schemeClr val="dk1"/>
              </a:solidFill>
            </a:endParaRPr>
          </a:p>
          <a:p>
            <a:pPr indent="0" lvl="0" marL="0" rtl="0" algn="l">
              <a:spcBef>
                <a:spcPts val="0"/>
              </a:spcBef>
              <a:spcAft>
                <a:spcPts val="0"/>
              </a:spcAft>
              <a:buNone/>
            </a:pPr>
            <a:r>
              <a:rPr lang="pt-BR" sz="1000">
                <a:solidFill>
                  <a:schemeClr val="dk1"/>
                </a:solidFill>
              </a:rPr>
              <a:t>    </a:t>
            </a:r>
            <a:r>
              <a:rPr b="1" lang="pt-BR" sz="1000">
                <a:solidFill>
                  <a:srgbClr val="008800"/>
                </a:solidFill>
              </a:rPr>
              <a:t>public</a:t>
            </a:r>
            <a:r>
              <a:rPr lang="pt-BR" sz="1000">
                <a:solidFill>
                  <a:schemeClr val="dk1"/>
                </a:solidFill>
              </a:rPr>
              <a:t> string </a:t>
            </a:r>
            <a:r>
              <a:rPr lang="pt-BR" sz="1000">
                <a:solidFill>
                  <a:srgbClr val="996633"/>
                </a:solidFill>
              </a:rPr>
              <a:t>$valor</a:t>
            </a:r>
            <a:r>
              <a:rPr lang="pt-BR" sz="1000">
                <a:solidFill>
                  <a:schemeClr val="dk1"/>
                </a:solidFill>
              </a:rPr>
              <a:t> </a:t>
            </a:r>
            <a:r>
              <a:rPr lang="pt-BR" sz="1000">
                <a:solidFill>
                  <a:srgbClr val="333333"/>
                </a:solidFill>
              </a:rPr>
              <a:t>=</a:t>
            </a:r>
            <a:r>
              <a:rPr lang="pt-BR" sz="1000">
                <a:solidFill>
                  <a:schemeClr val="dk1"/>
                </a:solidFill>
              </a:rPr>
              <a:t> </a:t>
            </a:r>
            <a:r>
              <a:rPr lang="pt-BR" sz="1000">
                <a:solidFill>
                  <a:schemeClr val="dk1"/>
                </a:solidFill>
                <a:highlight>
                  <a:srgbClr val="FFF0F0"/>
                </a:highlight>
              </a:rPr>
              <a:t>""</a:t>
            </a:r>
            <a:r>
              <a:rPr lang="pt-BR" sz="1000">
                <a:solidFill>
                  <a:schemeClr val="dk1"/>
                </a:solidFill>
              </a:rPr>
              <a:t>;</a:t>
            </a:r>
            <a:endParaRPr sz="1000">
              <a:solidFill>
                <a:schemeClr val="dk1"/>
              </a:solidFill>
            </a:endParaRPr>
          </a:p>
          <a:p>
            <a:pPr indent="0" lvl="0" marL="0" rtl="0" algn="l">
              <a:spcBef>
                <a:spcPts val="0"/>
              </a:spcBef>
              <a:spcAft>
                <a:spcPts val="0"/>
              </a:spcAft>
              <a:buNone/>
            </a:pPr>
            <a:r>
              <a:rPr lang="pt-BR" sz="1000">
                <a:solidFill>
                  <a:schemeClr val="dk1"/>
                </a:solidFill>
              </a:rPr>
              <a:t>    </a:t>
            </a:r>
            <a:r>
              <a:rPr b="1" lang="pt-BR" sz="1000">
                <a:solidFill>
                  <a:srgbClr val="008800"/>
                </a:solidFill>
              </a:rPr>
              <a:t>public</a:t>
            </a:r>
            <a:r>
              <a:rPr lang="pt-BR" sz="1000">
                <a:solidFill>
                  <a:schemeClr val="dk1"/>
                </a:solidFill>
              </a:rPr>
              <a:t> </a:t>
            </a:r>
            <a:r>
              <a:rPr b="1" lang="pt-BR" sz="1000">
                <a:solidFill>
                  <a:srgbClr val="008800"/>
                </a:solidFill>
              </a:rPr>
              <a:t>function</a:t>
            </a:r>
            <a:r>
              <a:rPr lang="pt-BR" sz="1000">
                <a:solidFill>
                  <a:schemeClr val="dk1"/>
                </a:solidFill>
              </a:rPr>
              <a:t> </a:t>
            </a:r>
            <a:r>
              <a:rPr b="1" lang="pt-BR" sz="1000">
                <a:solidFill>
                  <a:srgbClr val="0066BB"/>
                </a:solidFill>
              </a:rPr>
              <a:t>__construct</a:t>
            </a:r>
            <a:r>
              <a:rPr lang="pt-BR" sz="1000">
                <a:solidFill>
                  <a:schemeClr val="dk1"/>
                </a:solidFill>
              </a:rPr>
              <a:t>(string </a:t>
            </a:r>
            <a:r>
              <a:rPr lang="pt-BR" sz="1000">
                <a:solidFill>
                  <a:srgbClr val="996633"/>
                </a:solidFill>
              </a:rPr>
              <a:t>$valor</a:t>
            </a:r>
            <a:r>
              <a:rPr lang="pt-BR" sz="1000">
                <a:solidFill>
                  <a:schemeClr val="dk1"/>
                </a:solidFill>
              </a:rPr>
              <a:t>){</a:t>
            </a:r>
            <a:endParaRPr sz="1000">
              <a:solidFill>
                <a:schemeClr val="dk1"/>
              </a:solidFill>
            </a:endParaRPr>
          </a:p>
          <a:p>
            <a:pPr indent="0" lvl="0" marL="0" rtl="0" algn="l">
              <a:spcBef>
                <a:spcPts val="0"/>
              </a:spcBef>
              <a:spcAft>
                <a:spcPts val="0"/>
              </a:spcAft>
              <a:buNone/>
            </a:pPr>
            <a:r>
              <a:rPr lang="pt-BR" sz="1000">
                <a:solidFill>
                  <a:schemeClr val="dk1"/>
                </a:solidFill>
              </a:rPr>
              <a:t>        </a:t>
            </a:r>
            <a:r>
              <a:rPr lang="pt-BR" sz="1000">
                <a:solidFill>
                  <a:srgbClr val="996633"/>
                </a:solidFill>
              </a:rPr>
              <a:t>$this</a:t>
            </a:r>
            <a:r>
              <a:rPr lang="pt-BR" sz="1000">
                <a:solidFill>
                  <a:srgbClr val="333333"/>
                </a:solidFill>
              </a:rPr>
              <a:t>-&gt;</a:t>
            </a:r>
            <a:r>
              <a:rPr lang="pt-BR" sz="1000">
                <a:solidFill>
                  <a:srgbClr val="0000CC"/>
                </a:solidFill>
              </a:rPr>
              <a:t>valor</a:t>
            </a:r>
            <a:r>
              <a:rPr lang="pt-BR" sz="1000">
                <a:solidFill>
                  <a:schemeClr val="dk1"/>
                </a:solidFill>
              </a:rPr>
              <a:t> </a:t>
            </a:r>
            <a:r>
              <a:rPr lang="pt-BR" sz="1000">
                <a:solidFill>
                  <a:srgbClr val="333333"/>
                </a:solidFill>
              </a:rPr>
              <a:t>=</a:t>
            </a:r>
            <a:r>
              <a:rPr lang="pt-BR" sz="1000">
                <a:solidFill>
                  <a:schemeClr val="dk1"/>
                </a:solidFill>
              </a:rPr>
              <a:t> </a:t>
            </a:r>
            <a:r>
              <a:rPr lang="pt-BR" sz="1000">
                <a:solidFill>
                  <a:srgbClr val="996633"/>
                </a:solidFill>
              </a:rPr>
              <a:t>$valor</a:t>
            </a:r>
            <a:r>
              <a:rPr lang="pt-BR" sz="1000">
                <a:solidFill>
                  <a:schemeClr val="dk1"/>
                </a:solidFill>
              </a:rPr>
              <a:t>;</a:t>
            </a:r>
            <a:endParaRPr sz="1000">
              <a:solidFill>
                <a:schemeClr val="dk1"/>
              </a:solidFill>
            </a:endParaRPr>
          </a:p>
          <a:p>
            <a:pPr indent="0" lvl="0" marL="0" rtl="0" algn="l">
              <a:spcBef>
                <a:spcPts val="0"/>
              </a:spcBef>
              <a:spcAft>
                <a:spcPts val="0"/>
              </a:spcAft>
              <a:buNone/>
            </a:pPr>
            <a:r>
              <a:rPr lang="pt-BR" sz="1000">
                <a:solidFill>
                  <a:schemeClr val="dk1"/>
                </a:solidFill>
              </a:rPr>
              <a:t>    }</a:t>
            </a:r>
            <a:endParaRPr sz="1000">
              <a:solidFill>
                <a:schemeClr val="dk1"/>
              </a:solidFill>
            </a:endParaRPr>
          </a:p>
          <a:p>
            <a:pPr indent="0" lvl="0" marL="0" rtl="0" algn="l">
              <a:spcBef>
                <a:spcPts val="0"/>
              </a:spcBef>
              <a:spcAft>
                <a:spcPts val="0"/>
              </a:spcAft>
              <a:buNone/>
            </a:pPr>
            <a:r>
              <a:rPr lang="pt-BR" sz="1000">
                <a:solidFill>
                  <a:schemeClr val="dk1"/>
                </a:solidFill>
              </a:rPr>
              <a:t>}</a:t>
            </a:r>
            <a:endParaRPr sz="1000">
              <a:solidFill>
                <a:schemeClr val="dk1"/>
              </a:solidFill>
            </a:endParaRPr>
          </a:p>
          <a:p>
            <a:pPr indent="0" lvl="0" marL="0" rtl="0" algn="l">
              <a:spcBef>
                <a:spcPts val="0"/>
              </a:spcBef>
              <a:spcAft>
                <a:spcPts val="0"/>
              </a:spcAft>
              <a:buNone/>
            </a:pPr>
            <a:r>
              <a:t/>
            </a:r>
            <a:endParaRPr sz="1000">
              <a:solidFill>
                <a:schemeClr val="dk1"/>
              </a:solidFill>
            </a:endParaRPr>
          </a:p>
          <a:p>
            <a:pPr indent="0" lvl="0" marL="0" rtl="0" algn="l">
              <a:spcBef>
                <a:spcPts val="0"/>
              </a:spcBef>
              <a:spcAft>
                <a:spcPts val="0"/>
              </a:spcAft>
              <a:buNone/>
            </a:pPr>
            <a:r>
              <a:rPr b="1" lang="pt-BR" sz="1000">
                <a:solidFill>
                  <a:srgbClr val="008800"/>
                </a:solidFill>
              </a:rPr>
              <a:t>interface </a:t>
            </a:r>
            <a:r>
              <a:rPr b="1" lang="pt-BR" sz="1000">
                <a:solidFill>
                  <a:srgbClr val="BB0066"/>
                </a:solidFill>
              </a:rPr>
              <a:t>Expression</a:t>
            </a:r>
            <a:r>
              <a:rPr lang="pt-BR" sz="1000">
                <a:solidFill>
                  <a:schemeClr val="dk1"/>
                </a:solidFill>
              </a:rPr>
              <a:t> {</a:t>
            </a:r>
            <a:endParaRPr sz="1000">
              <a:solidFill>
                <a:schemeClr val="dk1"/>
              </a:solidFill>
            </a:endParaRPr>
          </a:p>
          <a:p>
            <a:pPr indent="0" lvl="0" marL="0" rtl="0" algn="l">
              <a:spcBef>
                <a:spcPts val="0"/>
              </a:spcBef>
              <a:spcAft>
                <a:spcPts val="0"/>
              </a:spcAft>
              <a:buNone/>
            </a:pPr>
            <a:r>
              <a:rPr lang="pt-BR" sz="1000">
                <a:solidFill>
                  <a:schemeClr val="dk1"/>
                </a:solidFill>
              </a:rPr>
              <a:t>    </a:t>
            </a:r>
            <a:r>
              <a:rPr b="1" lang="pt-BR" sz="1000">
                <a:solidFill>
                  <a:srgbClr val="008800"/>
                </a:solidFill>
              </a:rPr>
              <a:t>public</a:t>
            </a:r>
            <a:r>
              <a:rPr lang="pt-BR" sz="1000">
                <a:solidFill>
                  <a:schemeClr val="dk1"/>
                </a:solidFill>
              </a:rPr>
              <a:t> </a:t>
            </a:r>
            <a:r>
              <a:rPr b="1" lang="pt-BR" sz="1000">
                <a:solidFill>
                  <a:srgbClr val="008800"/>
                </a:solidFill>
              </a:rPr>
              <a:t>function</a:t>
            </a:r>
            <a:r>
              <a:rPr lang="pt-BR" sz="1000">
                <a:solidFill>
                  <a:schemeClr val="dk1"/>
                </a:solidFill>
              </a:rPr>
              <a:t> </a:t>
            </a:r>
            <a:r>
              <a:rPr b="1" lang="pt-BR" sz="1000">
                <a:solidFill>
                  <a:srgbClr val="0066BB"/>
                </a:solidFill>
              </a:rPr>
              <a:t>interpretar</a:t>
            </a:r>
            <a:r>
              <a:rPr lang="pt-BR" sz="1000">
                <a:solidFill>
                  <a:schemeClr val="dk1"/>
                </a:solidFill>
              </a:rPr>
              <a:t>(Contexto </a:t>
            </a:r>
            <a:r>
              <a:rPr lang="pt-BR" sz="1000">
                <a:solidFill>
                  <a:srgbClr val="996633"/>
                </a:solidFill>
              </a:rPr>
              <a:t>$contexto</a:t>
            </a:r>
            <a:r>
              <a:rPr lang="pt-BR" sz="1000">
                <a:solidFill>
                  <a:schemeClr val="dk1"/>
                </a:solidFill>
              </a:rPr>
              <a:t>);</a:t>
            </a:r>
            <a:endParaRPr sz="1000">
              <a:solidFill>
                <a:schemeClr val="dk1"/>
              </a:solidFill>
            </a:endParaRPr>
          </a:p>
          <a:p>
            <a:pPr indent="0" lvl="0" marL="0" rtl="0" algn="l">
              <a:spcBef>
                <a:spcPts val="0"/>
              </a:spcBef>
              <a:spcAft>
                <a:spcPts val="0"/>
              </a:spcAft>
              <a:buNone/>
            </a:pPr>
            <a:r>
              <a:rPr lang="pt-BR" sz="1000">
                <a:solidFill>
                  <a:schemeClr val="dk1"/>
                </a:solidFill>
              </a:rPr>
              <a:t>}</a:t>
            </a:r>
            <a:endParaRPr sz="1000">
              <a:solidFill>
                <a:schemeClr val="dk1"/>
              </a:solidFill>
            </a:endParaRPr>
          </a:p>
          <a:p>
            <a:pPr indent="0" lvl="0" marL="0" rtl="0" algn="l">
              <a:spcBef>
                <a:spcPts val="0"/>
              </a:spcBef>
              <a:spcAft>
                <a:spcPts val="0"/>
              </a:spcAft>
              <a:buNone/>
            </a:pPr>
            <a:r>
              <a:t/>
            </a:r>
            <a:endParaRPr sz="1000">
              <a:solidFill>
                <a:schemeClr val="dk1"/>
              </a:solidFill>
            </a:endParaRPr>
          </a:p>
          <a:p>
            <a:pPr indent="0" lvl="0" marL="0" rtl="0" algn="l">
              <a:spcBef>
                <a:spcPts val="0"/>
              </a:spcBef>
              <a:spcAft>
                <a:spcPts val="0"/>
              </a:spcAft>
              <a:buNone/>
            </a:pPr>
            <a:r>
              <a:rPr b="1" lang="pt-BR" sz="1000">
                <a:solidFill>
                  <a:srgbClr val="008800"/>
                </a:solidFill>
              </a:rPr>
              <a:t>class</a:t>
            </a:r>
            <a:r>
              <a:rPr lang="pt-BR" sz="1000">
                <a:solidFill>
                  <a:schemeClr val="dk1"/>
                </a:solidFill>
              </a:rPr>
              <a:t> </a:t>
            </a:r>
            <a:r>
              <a:rPr b="1" lang="pt-BR" sz="1000">
                <a:solidFill>
                  <a:srgbClr val="BB0066"/>
                </a:solidFill>
              </a:rPr>
              <a:t>ExpressaoTerminal</a:t>
            </a:r>
            <a:r>
              <a:rPr lang="pt-BR" sz="1000">
                <a:solidFill>
                  <a:schemeClr val="dk1"/>
                </a:solidFill>
              </a:rPr>
              <a:t> </a:t>
            </a:r>
            <a:r>
              <a:rPr b="1" lang="pt-BR" sz="1000">
                <a:solidFill>
                  <a:srgbClr val="008800"/>
                </a:solidFill>
              </a:rPr>
              <a:t>implements </a:t>
            </a:r>
            <a:r>
              <a:rPr lang="pt-BR" sz="1000">
                <a:solidFill>
                  <a:schemeClr val="dk1"/>
                </a:solidFill>
              </a:rPr>
              <a:t>Expression {</a:t>
            </a:r>
            <a:endParaRPr sz="1000">
              <a:solidFill>
                <a:schemeClr val="dk1"/>
              </a:solidFill>
            </a:endParaRPr>
          </a:p>
          <a:p>
            <a:pPr indent="0" lvl="0" marL="0" rtl="0" algn="l">
              <a:spcBef>
                <a:spcPts val="0"/>
              </a:spcBef>
              <a:spcAft>
                <a:spcPts val="0"/>
              </a:spcAft>
              <a:buNone/>
            </a:pPr>
            <a:r>
              <a:rPr lang="pt-BR" sz="1000">
                <a:solidFill>
                  <a:schemeClr val="dk1"/>
                </a:solidFill>
              </a:rPr>
              <a:t>    </a:t>
            </a:r>
            <a:r>
              <a:rPr b="1" lang="pt-BR" sz="1000">
                <a:solidFill>
                  <a:srgbClr val="008800"/>
                </a:solidFill>
              </a:rPr>
              <a:t>public</a:t>
            </a:r>
            <a:r>
              <a:rPr lang="pt-BR" sz="1000">
                <a:solidFill>
                  <a:schemeClr val="dk1"/>
                </a:solidFill>
              </a:rPr>
              <a:t> </a:t>
            </a:r>
            <a:r>
              <a:rPr b="1" lang="pt-BR" sz="1000">
                <a:solidFill>
                  <a:srgbClr val="008800"/>
                </a:solidFill>
              </a:rPr>
              <a:t>function</a:t>
            </a:r>
            <a:r>
              <a:rPr lang="pt-BR" sz="1000">
                <a:solidFill>
                  <a:schemeClr val="dk1"/>
                </a:solidFill>
              </a:rPr>
              <a:t> </a:t>
            </a:r>
            <a:r>
              <a:rPr b="1" lang="pt-BR" sz="1000">
                <a:solidFill>
                  <a:srgbClr val="0066BB"/>
                </a:solidFill>
              </a:rPr>
              <a:t>interpretar</a:t>
            </a:r>
            <a:r>
              <a:rPr lang="pt-BR" sz="1000">
                <a:solidFill>
                  <a:schemeClr val="dk1"/>
                </a:solidFill>
              </a:rPr>
              <a:t>(Contexto </a:t>
            </a:r>
            <a:r>
              <a:rPr lang="pt-BR" sz="1000">
                <a:solidFill>
                  <a:srgbClr val="996633"/>
                </a:solidFill>
              </a:rPr>
              <a:t>$contexto</a:t>
            </a:r>
            <a:r>
              <a:rPr lang="pt-BR" sz="1000">
                <a:solidFill>
                  <a:schemeClr val="dk1"/>
                </a:solidFill>
              </a:rPr>
              <a:t>) {</a:t>
            </a:r>
            <a:endParaRPr sz="1000">
              <a:solidFill>
                <a:schemeClr val="dk1"/>
              </a:solidFill>
            </a:endParaRPr>
          </a:p>
          <a:p>
            <a:pPr indent="0" lvl="0" marL="0" rtl="0" algn="l">
              <a:spcBef>
                <a:spcPts val="0"/>
              </a:spcBef>
              <a:spcAft>
                <a:spcPts val="0"/>
              </a:spcAft>
              <a:buNone/>
            </a:pPr>
            <a:r>
              <a:rPr lang="pt-BR" sz="1000">
                <a:solidFill>
                  <a:schemeClr val="dk1"/>
                </a:solidFill>
              </a:rPr>
              <a:t>        </a:t>
            </a:r>
            <a:r>
              <a:rPr b="1" lang="pt-BR" sz="1000">
                <a:solidFill>
                  <a:srgbClr val="008800"/>
                </a:solidFill>
              </a:rPr>
              <a:t>echo</a:t>
            </a:r>
            <a:r>
              <a:rPr lang="pt-BR" sz="1000">
                <a:solidFill>
                  <a:schemeClr val="dk1"/>
                </a:solidFill>
              </a:rPr>
              <a:t> </a:t>
            </a:r>
            <a:r>
              <a:rPr lang="pt-BR" sz="1000">
                <a:solidFill>
                  <a:schemeClr val="dk1"/>
                </a:solidFill>
                <a:highlight>
                  <a:srgbClr val="FFF0F0"/>
                </a:highlight>
              </a:rPr>
              <a:t>"interpretando </a:t>
            </a:r>
            <a:r>
              <a:rPr lang="pt-BR" sz="1000">
                <a:solidFill>
                  <a:schemeClr val="dk1"/>
                </a:solidFill>
                <a:highlight>
                  <a:srgbClr val="EEEEEE"/>
                </a:highlight>
              </a:rPr>
              <a:t>{</a:t>
            </a:r>
            <a:r>
              <a:rPr lang="pt-BR" sz="1000">
                <a:solidFill>
                  <a:srgbClr val="996633"/>
                </a:solidFill>
              </a:rPr>
              <a:t>$contexto</a:t>
            </a:r>
            <a:r>
              <a:rPr lang="pt-BR" sz="1000">
                <a:solidFill>
                  <a:srgbClr val="333333"/>
                </a:solidFill>
              </a:rPr>
              <a:t>-&gt;</a:t>
            </a:r>
            <a:r>
              <a:rPr lang="pt-BR" sz="1000">
                <a:solidFill>
                  <a:srgbClr val="0000CC"/>
                </a:solidFill>
              </a:rPr>
              <a:t>valor</a:t>
            </a:r>
            <a:r>
              <a:rPr lang="pt-BR" sz="1000">
                <a:solidFill>
                  <a:schemeClr val="dk1"/>
                </a:solidFill>
                <a:highlight>
                  <a:srgbClr val="EEEEEE"/>
                </a:highlight>
              </a:rPr>
              <a:t>}</a:t>
            </a:r>
            <a:r>
              <a:rPr lang="pt-BR" sz="1000">
                <a:solidFill>
                  <a:schemeClr val="dk1"/>
                </a:solidFill>
                <a:highlight>
                  <a:srgbClr val="FFF0F0"/>
                </a:highlight>
              </a:rPr>
              <a:t>"</a:t>
            </a:r>
            <a:r>
              <a:rPr lang="pt-BR" sz="1000">
                <a:solidFill>
                  <a:schemeClr val="dk1"/>
                </a:solidFill>
              </a:rPr>
              <a:t>;</a:t>
            </a:r>
            <a:endParaRPr sz="1000">
              <a:solidFill>
                <a:schemeClr val="dk1"/>
              </a:solidFill>
            </a:endParaRPr>
          </a:p>
          <a:p>
            <a:pPr indent="0" lvl="0" marL="0" rtl="0" algn="l">
              <a:spcBef>
                <a:spcPts val="0"/>
              </a:spcBef>
              <a:spcAft>
                <a:spcPts val="0"/>
              </a:spcAft>
              <a:buNone/>
            </a:pPr>
            <a:r>
              <a:rPr lang="pt-BR" sz="1000">
                <a:solidFill>
                  <a:schemeClr val="dk1"/>
                </a:solidFill>
              </a:rPr>
              <a:t>    }</a:t>
            </a:r>
            <a:endParaRPr sz="1000">
              <a:solidFill>
                <a:schemeClr val="dk1"/>
              </a:solidFill>
            </a:endParaRPr>
          </a:p>
          <a:p>
            <a:pPr indent="0" lvl="0" marL="0" rtl="0" algn="l">
              <a:spcBef>
                <a:spcPts val="0"/>
              </a:spcBef>
              <a:spcAft>
                <a:spcPts val="0"/>
              </a:spcAft>
              <a:buNone/>
            </a:pPr>
            <a:r>
              <a:rPr lang="pt-BR" sz="1000">
                <a:solidFill>
                  <a:schemeClr val="dk1"/>
                </a:solidFill>
              </a:rPr>
              <a:t>}</a:t>
            </a:r>
            <a:endParaRPr sz="1000">
              <a:solidFill>
                <a:schemeClr val="dk1"/>
              </a:solidFill>
            </a:endParaRPr>
          </a:p>
          <a:p>
            <a:pPr indent="0" lvl="0" marL="0" rtl="0" algn="l">
              <a:spcBef>
                <a:spcPts val="0"/>
              </a:spcBef>
              <a:spcAft>
                <a:spcPts val="0"/>
              </a:spcAft>
              <a:buNone/>
            </a:pPr>
            <a:r>
              <a:t/>
            </a:r>
            <a:endParaRPr sz="1000">
              <a:solidFill>
                <a:schemeClr val="dk1"/>
              </a:solidFill>
            </a:endParaRPr>
          </a:p>
          <a:p>
            <a:pPr indent="0" lvl="0" marL="0" rtl="0" algn="l">
              <a:spcBef>
                <a:spcPts val="0"/>
              </a:spcBef>
              <a:spcAft>
                <a:spcPts val="0"/>
              </a:spcAft>
              <a:buNone/>
            </a:pPr>
            <a:r>
              <a:rPr b="1" lang="pt-BR" sz="1000">
                <a:solidFill>
                  <a:srgbClr val="008800"/>
                </a:solidFill>
              </a:rPr>
              <a:t>class</a:t>
            </a:r>
            <a:r>
              <a:rPr lang="pt-BR" sz="1000">
                <a:solidFill>
                  <a:schemeClr val="dk1"/>
                </a:solidFill>
              </a:rPr>
              <a:t> </a:t>
            </a:r>
            <a:r>
              <a:rPr b="1" lang="pt-BR" sz="1000">
                <a:solidFill>
                  <a:srgbClr val="BB0066"/>
                </a:solidFill>
              </a:rPr>
              <a:t>ExpressaoNaoTerminal</a:t>
            </a:r>
            <a:r>
              <a:rPr lang="pt-BR" sz="1000">
                <a:solidFill>
                  <a:schemeClr val="dk1"/>
                </a:solidFill>
              </a:rPr>
              <a:t> </a:t>
            </a:r>
            <a:r>
              <a:rPr b="1" lang="pt-BR" sz="1000">
                <a:solidFill>
                  <a:srgbClr val="008800"/>
                </a:solidFill>
              </a:rPr>
              <a:t>implements </a:t>
            </a:r>
            <a:r>
              <a:rPr lang="pt-BR" sz="1000">
                <a:solidFill>
                  <a:schemeClr val="dk1"/>
                </a:solidFill>
              </a:rPr>
              <a:t>Expression {</a:t>
            </a:r>
            <a:endParaRPr sz="1000">
              <a:solidFill>
                <a:schemeClr val="dk1"/>
              </a:solidFill>
            </a:endParaRPr>
          </a:p>
          <a:p>
            <a:pPr indent="0" lvl="0" marL="0" rtl="0" algn="l">
              <a:spcBef>
                <a:spcPts val="0"/>
              </a:spcBef>
              <a:spcAft>
                <a:spcPts val="0"/>
              </a:spcAft>
              <a:buNone/>
            </a:pPr>
            <a:r>
              <a:rPr lang="pt-BR" sz="1000">
                <a:solidFill>
                  <a:schemeClr val="dk1"/>
                </a:solidFill>
              </a:rPr>
              <a:t>    </a:t>
            </a:r>
            <a:r>
              <a:rPr b="1" lang="pt-BR" sz="1000">
                <a:solidFill>
                  <a:srgbClr val="008800"/>
                </a:solidFill>
              </a:rPr>
              <a:t>public</a:t>
            </a:r>
            <a:r>
              <a:rPr lang="pt-BR" sz="1000">
                <a:solidFill>
                  <a:schemeClr val="dk1"/>
                </a:solidFill>
              </a:rPr>
              <a:t> </a:t>
            </a:r>
            <a:r>
              <a:rPr b="1" lang="pt-BR" sz="1000">
                <a:solidFill>
                  <a:srgbClr val="008800"/>
                </a:solidFill>
              </a:rPr>
              <a:t>function</a:t>
            </a:r>
            <a:r>
              <a:rPr lang="pt-BR" sz="1000">
                <a:solidFill>
                  <a:schemeClr val="dk1"/>
                </a:solidFill>
              </a:rPr>
              <a:t> </a:t>
            </a:r>
            <a:r>
              <a:rPr b="1" lang="pt-BR" sz="1000">
                <a:solidFill>
                  <a:srgbClr val="0066BB"/>
                </a:solidFill>
              </a:rPr>
              <a:t>interpretar</a:t>
            </a:r>
            <a:r>
              <a:rPr lang="pt-BR" sz="1000">
                <a:solidFill>
                  <a:schemeClr val="dk1"/>
                </a:solidFill>
              </a:rPr>
              <a:t>(Contexto </a:t>
            </a:r>
            <a:r>
              <a:rPr lang="pt-BR" sz="1000">
                <a:solidFill>
                  <a:srgbClr val="996633"/>
                </a:solidFill>
              </a:rPr>
              <a:t>$contexto</a:t>
            </a:r>
            <a:r>
              <a:rPr lang="pt-BR" sz="1000">
                <a:solidFill>
                  <a:schemeClr val="dk1"/>
                </a:solidFill>
              </a:rPr>
              <a:t>) {</a:t>
            </a:r>
            <a:endParaRPr sz="1000">
              <a:solidFill>
                <a:schemeClr val="dk1"/>
              </a:solidFill>
            </a:endParaRPr>
          </a:p>
          <a:p>
            <a:pPr indent="0" lvl="0" marL="0" rtl="0" algn="l">
              <a:spcBef>
                <a:spcPts val="0"/>
              </a:spcBef>
              <a:spcAft>
                <a:spcPts val="0"/>
              </a:spcAft>
              <a:buNone/>
            </a:pPr>
            <a:r>
              <a:rPr lang="pt-BR" sz="1000">
                <a:solidFill>
                  <a:schemeClr val="dk1"/>
                </a:solidFill>
              </a:rPr>
              <a:t>        </a:t>
            </a:r>
            <a:r>
              <a:rPr b="1" lang="pt-BR" sz="1000">
                <a:solidFill>
                  <a:srgbClr val="008800"/>
                </a:solidFill>
              </a:rPr>
              <a:t>echo</a:t>
            </a:r>
            <a:r>
              <a:rPr lang="pt-BR" sz="1000">
                <a:solidFill>
                  <a:schemeClr val="dk1"/>
                </a:solidFill>
              </a:rPr>
              <a:t> </a:t>
            </a:r>
            <a:r>
              <a:rPr lang="pt-BR" sz="1000">
                <a:solidFill>
                  <a:schemeClr val="dk1"/>
                </a:solidFill>
                <a:highlight>
                  <a:srgbClr val="FFF0F0"/>
                </a:highlight>
              </a:rPr>
              <a:t>"interpretando </a:t>
            </a:r>
            <a:r>
              <a:rPr lang="pt-BR" sz="1000">
                <a:solidFill>
                  <a:schemeClr val="dk1"/>
                </a:solidFill>
                <a:highlight>
                  <a:srgbClr val="EEEEEE"/>
                </a:highlight>
              </a:rPr>
              <a:t>{</a:t>
            </a:r>
            <a:r>
              <a:rPr lang="pt-BR" sz="1000">
                <a:solidFill>
                  <a:srgbClr val="996633"/>
                </a:solidFill>
              </a:rPr>
              <a:t>$contexto</a:t>
            </a:r>
            <a:r>
              <a:rPr lang="pt-BR" sz="1000">
                <a:solidFill>
                  <a:srgbClr val="333333"/>
                </a:solidFill>
              </a:rPr>
              <a:t>-&gt;</a:t>
            </a:r>
            <a:r>
              <a:rPr lang="pt-BR" sz="1000">
                <a:solidFill>
                  <a:srgbClr val="0000CC"/>
                </a:solidFill>
              </a:rPr>
              <a:t>valor</a:t>
            </a:r>
            <a:r>
              <a:rPr lang="pt-BR" sz="1000">
                <a:solidFill>
                  <a:schemeClr val="dk1"/>
                </a:solidFill>
                <a:highlight>
                  <a:srgbClr val="EEEEEE"/>
                </a:highlight>
              </a:rPr>
              <a:t>}</a:t>
            </a:r>
            <a:r>
              <a:rPr lang="pt-BR" sz="1000">
                <a:solidFill>
                  <a:schemeClr val="dk1"/>
                </a:solidFill>
                <a:highlight>
                  <a:srgbClr val="FFF0F0"/>
                </a:highlight>
              </a:rPr>
              <a:t>"</a:t>
            </a:r>
            <a:r>
              <a:rPr lang="pt-BR" sz="1000">
                <a:solidFill>
                  <a:schemeClr val="dk1"/>
                </a:solidFill>
              </a:rPr>
              <a:t>;</a:t>
            </a:r>
            <a:endParaRPr sz="1000">
              <a:solidFill>
                <a:schemeClr val="dk1"/>
              </a:solidFill>
            </a:endParaRPr>
          </a:p>
          <a:p>
            <a:pPr indent="0" lvl="0" marL="0" rtl="0" algn="l">
              <a:spcBef>
                <a:spcPts val="0"/>
              </a:spcBef>
              <a:spcAft>
                <a:spcPts val="0"/>
              </a:spcAft>
              <a:buNone/>
            </a:pPr>
            <a:r>
              <a:rPr lang="pt-BR" sz="1000">
                <a:solidFill>
                  <a:schemeClr val="dk1"/>
                </a:solidFill>
              </a:rPr>
              <a:t>    }</a:t>
            </a:r>
            <a:endParaRPr sz="1000">
              <a:solidFill>
                <a:schemeClr val="dk1"/>
              </a:solidFill>
            </a:endParaRPr>
          </a:p>
          <a:p>
            <a:pPr indent="0" lvl="0" marL="0" rtl="0" algn="l">
              <a:spcBef>
                <a:spcPts val="0"/>
              </a:spcBef>
              <a:spcAft>
                <a:spcPts val="0"/>
              </a:spcAft>
              <a:buNone/>
            </a:pPr>
            <a:r>
              <a:rPr lang="pt-BR" sz="1000">
                <a:solidFill>
                  <a:schemeClr val="dk1"/>
                </a:solidFill>
              </a:rPr>
              <a:t>}</a:t>
            </a:r>
            <a:endParaRPr sz="1000">
              <a:solidFill>
                <a:schemeClr val="dk1"/>
              </a:solidFill>
            </a:endParaRPr>
          </a:p>
          <a:p>
            <a:pPr indent="0" lvl="0" marL="0" rtl="0" algn="l">
              <a:lnSpc>
                <a:spcPct val="125000"/>
              </a:lnSpc>
              <a:spcBef>
                <a:spcPts val="0"/>
              </a:spcBef>
              <a:spcAft>
                <a:spcPts val="0"/>
              </a:spcAft>
              <a:buNone/>
            </a:pPr>
            <a:r>
              <a:t/>
            </a:r>
            <a:endParaRPr sz="1000">
              <a:solidFill>
                <a:schemeClr val="dk1"/>
              </a:solidFill>
            </a:endParaRPr>
          </a:p>
        </p:txBody>
      </p:sp>
    </p:spTree>
  </p:cSld>
  <p:clrMapOvr>
    <a:masterClrMapping/>
  </p:clrMapOvr>
</p:sld>
</file>

<file path=ppt/slides/slide5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5" name="Shape 4545"/>
        <p:cNvGrpSpPr/>
        <p:nvPr/>
      </p:nvGrpSpPr>
      <p:grpSpPr>
        <a:xfrm>
          <a:off x="0" y="0"/>
          <a:ext cx="0" cy="0"/>
          <a:chOff x="0" y="0"/>
          <a:chExt cx="0" cy="0"/>
        </a:xfrm>
      </p:grpSpPr>
      <p:sp>
        <p:nvSpPr>
          <p:cNvPr id="4546" name="Google Shape;4546;p57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Interpreter (conceitual - parte 2)</a:t>
            </a:r>
            <a:endParaRPr/>
          </a:p>
        </p:txBody>
      </p:sp>
      <p:sp>
        <p:nvSpPr>
          <p:cNvPr id="4547" name="Google Shape;4547;p577"/>
          <p:cNvSpPr txBox="1"/>
          <p:nvPr/>
        </p:nvSpPr>
        <p:spPr>
          <a:xfrm>
            <a:off x="429550" y="1277400"/>
            <a:ext cx="3956700" cy="30000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rPr lang="pt-BR" sz="1200">
                <a:solidFill>
                  <a:srgbClr val="888888"/>
                </a:solidFill>
              </a:rPr>
              <a:t>//*******cliente</a:t>
            </a:r>
            <a:endParaRPr sz="1200">
              <a:solidFill>
                <a:schemeClr val="dk1"/>
              </a:solidFill>
            </a:endParaRPr>
          </a:p>
          <a:p>
            <a:pPr indent="0" lvl="0" marL="0" rtl="0" algn="l">
              <a:spcBef>
                <a:spcPts val="0"/>
              </a:spcBef>
              <a:spcAft>
                <a:spcPts val="0"/>
              </a:spcAft>
              <a:buNone/>
            </a:pPr>
            <a:r>
              <a:rPr lang="pt-BR" sz="1200">
                <a:solidFill>
                  <a:srgbClr val="996633"/>
                </a:solidFill>
              </a:rPr>
              <a:t>$contexto</a:t>
            </a:r>
            <a:r>
              <a:rPr lang="pt-BR" sz="1200">
                <a:solidFill>
                  <a:schemeClr val="dk1"/>
                </a:solidFill>
              </a:rPr>
              <a:t> </a:t>
            </a:r>
            <a:r>
              <a:rPr lang="pt-BR" sz="1200">
                <a:solidFill>
                  <a:srgbClr val="333333"/>
                </a:solidFill>
              </a:rPr>
              <a:t>=</a:t>
            </a:r>
            <a:r>
              <a:rPr lang="pt-BR" sz="1200">
                <a:solidFill>
                  <a:schemeClr val="dk1"/>
                </a:solidFill>
              </a:rPr>
              <a:t> </a:t>
            </a:r>
            <a:r>
              <a:rPr b="1" lang="pt-BR" sz="1200">
                <a:solidFill>
                  <a:srgbClr val="008800"/>
                </a:solidFill>
              </a:rPr>
              <a:t>new</a:t>
            </a:r>
            <a:r>
              <a:rPr lang="pt-BR" sz="1200">
                <a:solidFill>
                  <a:schemeClr val="dk1"/>
                </a:solidFill>
              </a:rPr>
              <a:t> Contexto(</a:t>
            </a:r>
            <a:r>
              <a:rPr lang="pt-BR" sz="1200">
                <a:solidFill>
                  <a:schemeClr val="dk1"/>
                </a:solidFill>
                <a:highlight>
                  <a:srgbClr val="FFF0F0"/>
                </a:highlight>
              </a:rPr>
              <a:t>"1234"</a:t>
            </a:r>
            <a:r>
              <a:rPr lang="pt-BR" sz="1200">
                <a:solidFill>
                  <a:schemeClr val="dk1"/>
                </a:solidFill>
              </a:rPr>
              <a:t>);</a:t>
            </a:r>
            <a:endParaRPr sz="1200">
              <a:solidFill>
                <a:schemeClr val="dk1"/>
              </a:solidFill>
            </a:endParaRPr>
          </a:p>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rPr lang="pt-BR" sz="1200">
                <a:solidFill>
                  <a:srgbClr val="888888"/>
                </a:solidFill>
              </a:rPr>
              <a:t>// populando 'abstract syntax tree'</a:t>
            </a:r>
            <a:endParaRPr sz="1200">
              <a:solidFill>
                <a:schemeClr val="dk1"/>
              </a:solidFill>
            </a:endParaRPr>
          </a:p>
          <a:p>
            <a:pPr indent="0" lvl="0" marL="0" rtl="0" algn="l">
              <a:spcBef>
                <a:spcPts val="0"/>
              </a:spcBef>
              <a:spcAft>
                <a:spcPts val="0"/>
              </a:spcAft>
              <a:buClr>
                <a:schemeClr val="dk1"/>
              </a:buClr>
              <a:buSzPts val="1100"/>
              <a:buFont typeface="Arial"/>
              <a:buNone/>
            </a:pPr>
            <a:r>
              <a:rPr lang="pt-BR" sz="1200">
                <a:solidFill>
                  <a:srgbClr val="996633"/>
                </a:solidFill>
              </a:rPr>
              <a:t>$list</a:t>
            </a:r>
            <a:r>
              <a:rPr lang="pt-BR" sz="1200">
                <a:solidFill>
                  <a:schemeClr val="dk1"/>
                </a:solidFill>
              </a:rPr>
              <a:t> </a:t>
            </a:r>
            <a:r>
              <a:rPr lang="pt-BR" sz="1200">
                <a:solidFill>
                  <a:srgbClr val="333333"/>
                </a:solidFill>
              </a:rPr>
              <a:t>=</a:t>
            </a:r>
            <a:r>
              <a:rPr lang="pt-BR" sz="1200">
                <a:solidFill>
                  <a:schemeClr val="dk1"/>
                </a:solidFill>
              </a:rPr>
              <a:t> [];</a:t>
            </a:r>
            <a:endParaRPr sz="1200">
              <a:solidFill>
                <a:srgbClr val="996633"/>
              </a:solidFill>
            </a:endParaRPr>
          </a:p>
          <a:p>
            <a:pPr indent="0" lvl="0" marL="0" rtl="0" algn="l">
              <a:spcBef>
                <a:spcPts val="0"/>
              </a:spcBef>
              <a:spcAft>
                <a:spcPts val="0"/>
              </a:spcAft>
              <a:buNone/>
            </a:pPr>
            <a:r>
              <a:rPr lang="pt-BR" sz="1200">
                <a:solidFill>
                  <a:srgbClr val="996633"/>
                </a:solidFill>
              </a:rPr>
              <a:t>$list</a:t>
            </a:r>
            <a:r>
              <a:rPr lang="pt-BR" sz="1200">
                <a:solidFill>
                  <a:schemeClr val="dk1"/>
                </a:solidFill>
              </a:rPr>
              <a:t>[] </a:t>
            </a:r>
            <a:r>
              <a:rPr lang="pt-BR" sz="1200">
                <a:solidFill>
                  <a:srgbClr val="333333"/>
                </a:solidFill>
              </a:rPr>
              <a:t>=</a:t>
            </a:r>
            <a:r>
              <a:rPr lang="pt-BR" sz="1200">
                <a:solidFill>
                  <a:schemeClr val="dk1"/>
                </a:solidFill>
              </a:rPr>
              <a:t> </a:t>
            </a:r>
            <a:r>
              <a:rPr b="1" lang="pt-BR" sz="1200">
                <a:solidFill>
                  <a:srgbClr val="008800"/>
                </a:solidFill>
              </a:rPr>
              <a:t>new</a:t>
            </a:r>
            <a:r>
              <a:rPr lang="pt-BR" sz="1200">
                <a:solidFill>
                  <a:schemeClr val="dk1"/>
                </a:solidFill>
              </a:rPr>
              <a:t> ExpressaoTerminal();</a:t>
            </a:r>
            <a:endParaRPr sz="1200">
              <a:solidFill>
                <a:schemeClr val="dk1"/>
              </a:solidFill>
            </a:endParaRPr>
          </a:p>
          <a:p>
            <a:pPr indent="0" lvl="0" marL="0" rtl="0" algn="l">
              <a:spcBef>
                <a:spcPts val="0"/>
              </a:spcBef>
              <a:spcAft>
                <a:spcPts val="0"/>
              </a:spcAft>
              <a:buNone/>
            </a:pPr>
            <a:r>
              <a:rPr lang="pt-BR" sz="1200">
                <a:solidFill>
                  <a:srgbClr val="996633"/>
                </a:solidFill>
              </a:rPr>
              <a:t>$list</a:t>
            </a:r>
            <a:r>
              <a:rPr lang="pt-BR" sz="1200">
                <a:solidFill>
                  <a:schemeClr val="dk1"/>
                </a:solidFill>
              </a:rPr>
              <a:t>[] </a:t>
            </a:r>
            <a:r>
              <a:rPr lang="pt-BR" sz="1200">
                <a:solidFill>
                  <a:srgbClr val="333333"/>
                </a:solidFill>
              </a:rPr>
              <a:t>=</a:t>
            </a:r>
            <a:r>
              <a:rPr lang="pt-BR" sz="1200">
                <a:solidFill>
                  <a:schemeClr val="dk1"/>
                </a:solidFill>
              </a:rPr>
              <a:t> </a:t>
            </a:r>
            <a:r>
              <a:rPr b="1" lang="pt-BR" sz="1200">
                <a:solidFill>
                  <a:srgbClr val="008800"/>
                </a:solidFill>
              </a:rPr>
              <a:t>new</a:t>
            </a:r>
            <a:r>
              <a:rPr lang="pt-BR" sz="1200">
                <a:solidFill>
                  <a:schemeClr val="dk1"/>
                </a:solidFill>
              </a:rPr>
              <a:t> ExpressaoNaoTerminal();</a:t>
            </a:r>
            <a:endParaRPr sz="1200">
              <a:solidFill>
                <a:schemeClr val="dk1"/>
              </a:solidFill>
            </a:endParaRPr>
          </a:p>
          <a:p>
            <a:pPr indent="0" lvl="0" marL="0" rtl="0" algn="l">
              <a:spcBef>
                <a:spcPts val="0"/>
              </a:spcBef>
              <a:spcAft>
                <a:spcPts val="0"/>
              </a:spcAft>
              <a:buNone/>
            </a:pPr>
            <a:r>
              <a:rPr lang="pt-BR" sz="1200">
                <a:solidFill>
                  <a:srgbClr val="996633"/>
                </a:solidFill>
              </a:rPr>
              <a:t>$list</a:t>
            </a:r>
            <a:r>
              <a:rPr lang="pt-BR" sz="1200">
                <a:solidFill>
                  <a:schemeClr val="dk1"/>
                </a:solidFill>
              </a:rPr>
              <a:t>[] </a:t>
            </a:r>
            <a:r>
              <a:rPr lang="pt-BR" sz="1200">
                <a:solidFill>
                  <a:srgbClr val="333333"/>
                </a:solidFill>
              </a:rPr>
              <a:t>=</a:t>
            </a:r>
            <a:r>
              <a:rPr lang="pt-BR" sz="1200">
                <a:solidFill>
                  <a:schemeClr val="dk1"/>
                </a:solidFill>
              </a:rPr>
              <a:t> </a:t>
            </a:r>
            <a:r>
              <a:rPr b="1" lang="pt-BR" sz="1200">
                <a:solidFill>
                  <a:srgbClr val="008800"/>
                </a:solidFill>
              </a:rPr>
              <a:t>new</a:t>
            </a:r>
            <a:r>
              <a:rPr lang="pt-BR" sz="1200">
                <a:solidFill>
                  <a:schemeClr val="dk1"/>
                </a:solidFill>
              </a:rPr>
              <a:t> ExpressaoTerminal();</a:t>
            </a:r>
            <a:endParaRPr sz="1200">
              <a:solidFill>
                <a:schemeClr val="dk1"/>
              </a:solidFill>
            </a:endParaRPr>
          </a:p>
          <a:p>
            <a:pPr indent="0" lvl="0" marL="0" rtl="0" algn="l">
              <a:spcBef>
                <a:spcPts val="0"/>
              </a:spcBef>
              <a:spcAft>
                <a:spcPts val="0"/>
              </a:spcAft>
              <a:buNone/>
            </a:pPr>
            <a:r>
              <a:rPr lang="pt-BR" sz="1200">
                <a:solidFill>
                  <a:srgbClr val="996633"/>
                </a:solidFill>
              </a:rPr>
              <a:t>$list</a:t>
            </a:r>
            <a:r>
              <a:rPr lang="pt-BR" sz="1200">
                <a:solidFill>
                  <a:schemeClr val="dk1"/>
                </a:solidFill>
              </a:rPr>
              <a:t>[] </a:t>
            </a:r>
            <a:r>
              <a:rPr lang="pt-BR" sz="1200">
                <a:solidFill>
                  <a:srgbClr val="333333"/>
                </a:solidFill>
              </a:rPr>
              <a:t>=</a:t>
            </a:r>
            <a:r>
              <a:rPr lang="pt-BR" sz="1200">
                <a:solidFill>
                  <a:schemeClr val="dk1"/>
                </a:solidFill>
              </a:rPr>
              <a:t> </a:t>
            </a:r>
            <a:r>
              <a:rPr b="1" lang="pt-BR" sz="1200">
                <a:solidFill>
                  <a:srgbClr val="008800"/>
                </a:solidFill>
              </a:rPr>
              <a:t>new</a:t>
            </a:r>
            <a:r>
              <a:rPr lang="pt-BR" sz="1200">
                <a:solidFill>
                  <a:schemeClr val="dk1"/>
                </a:solidFill>
              </a:rPr>
              <a:t> ExpressaoTerminal();</a:t>
            </a:r>
            <a:endParaRPr sz="1200">
              <a:solidFill>
                <a:schemeClr val="dk1"/>
              </a:solidFill>
            </a:endParaRPr>
          </a:p>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rPr lang="pt-BR" sz="1200">
                <a:solidFill>
                  <a:srgbClr val="888888"/>
                </a:solidFill>
              </a:rPr>
              <a:t>// Interpretar</a:t>
            </a:r>
            <a:endParaRPr sz="1200">
              <a:solidFill>
                <a:schemeClr val="dk1"/>
              </a:solidFill>
            </a:endParaRPr>
          </a:p>
          <a:p>
            <a:pPr indent="0" lvl="0" marL="0" rtl="0" algn="l">
              <a:spcBef>
                <a:spcPts val="0"/>
              </a:spcBef>
              <a:spcAft>
                <a:spcPts val="0"/>
              </a:spcAft>
              <a:buNone/>
            </a:pPr>
            <a:r>
              <a:rPr b="1" lang="pt-BR" sz="1200">
                <a:solidFill>
                  <a:srgbClr val="008800"/>
                </a:solidFill>
              </a:rPr>
              <a:t>foreach</a:t>
            </a:r>
            <a:r>
              <a:rPr lang="pt-BR" sz="1200">
                <a:solidFill>
                  <a:schemeClr val="dk1"/>
                </a:solidFill>
              </a:rPr>
              <a:t> (</a:t>
            </a:r>
            <a:r>
              <a:rPr lang="pt-BR" sz="1200">
                <a:solidFill>
                  <a:srgbClr val="996633"/>
                </a:solidFill>
              </a:rPr>
              <a:t>$list</a:t>
            </a:r>
            <a:r>
              <a:rPr lang="pt-BR" sz="1200">
                <a:solidFill>
                  <a:schemeClr val="dk1"/>
                </a:solidFill>
              </a:rPr>
              <a:t> </a:t>
            </a:r>
            <a:r>
              <a:rPr b="1" lang="pt-BR" sz="1200">
                <a:solidFill>
                  <a:srgbClr val="008800"/>
                </a:solidFill>
              </a:rPr>
              <a:t>as</a:t>
            </a:r>
            <a:r>
              <a:rPr lang="pt-BR" sz="1200">
                <a:solidFill>
                  <a:schemeClr val="dk1"/>
                </a:solidFill>
              </a:rPr>
              <a:t> </a:t>
            </a:r>
            <a:r>
              <a:rPr lang="pt-BR" sz="1200">
                <a:solidFill>
                  <a:srgbClr val="996633"/>
                </a:solidFill>
              </a:rPr>
              <a:t>$key</a:t>
            </a:r>
            <a:r>
              <a:rPr lang="pt-BR" sz="1200">
                <a:solidFill>
                  <a:schemeClr val="dk1"/>
                </a:solidFill>
              </a:rPr>
              <a:t> </a:t>
            </a:r>
            <a:r>
              <a:rPr lang="pt-BR" sz="1200">
                <a:solidFill>
                  <a:srgbClr val="333333"/>
                </a:solidFill>
              </a:rPr>
              <a:t>=&gt;</a:t>
            </a:r>
            <a:r>
              <a:rPr lang="pt-BR" sz="1200">
                <a:solidFill>
                  <a:schemeClr val="dk1"/>
                </a:solidFill>
              </a:rPr>
              <a:t> </a:t>
            </a:r>
            <a:r>
              <a:rPr lang="pt-BR" sz="1200">
                <a:solidFill>
                  <a:srgbClr val="996633"/>
                </a:solidFill>
              </a:rPr>
              <a:t>$expressao</a:t>
            </a:r>
            <a:r>
              <a:rPr lang="pt-BR" sz="1200">
                <a:solidFill>
                  <a:schemeClr val="dk1"/>
                </a:solidFill>
              </a:rPr>
              <a:t>) {</a:t>
            </a:r>
            <a:endParaRPr sz="1200">
              <a:solidFill>
                <a:schemeClr val="dk1"/>
              </a:solidFill>
            </a:endParaRPr>
          </a:p>
          <a:p>
            <a:pPr indent="0" lvl="0" marL="0" rtl="0" algn="l">
              <a:spcBef>
                <a:spcPts val="0"/>
              </a:spcBef>
              <a:spcAft>
                <a:spcPts val="0"/>
              </a:spcAft>
              <a:buNone/>
            </a:pPr>
            <a:r>
              <a:rPr lang="pt-BR" sz="1200">
                <a:solidFill>
                  <a:schemeClr val="dk1"/>
                </a:solidFill>
              </a:rPr>
              <a:t>    </a:t>
            </a:r>
            <a:r>
              <a:rPr lang="pt-BR" sz="1200">
                <a:solidFill>
                  <a:srgbClr val="996633"/>
                </a:solidFill>
              </a:rPr>
              <a:t>$expressao</a:t>
            </a:r>
            <a:r>
              <a:rPr lang="pt-BR" sz="1200">
                <a:solidFill>
                  <a:srgbClr val="333333"/>
                </a:solidFill>
              </a:rPr>
              <a:t>-&gt;</a:t>
            </a:r>
            <a:r>
              <a:rPr lang="pt-BR" sz="1200">
                <a:solidFill>
                  <a:srgbClr val="0000CC"/>
                </a:solidFill>
              </a:rPr>
              <a:t>interpretar</a:t>
            </a:r>
            <a:r>
              <a:rPr lang="pt-BR" sz="1200">
                <a:solidFill>
                  <a:schemeClr val="dk1"/>
                </a:solidFill>
              </a:rPr>
              <a:t>(</a:t>
            </a:r>
            <a:r>
              <a:rPr lang="pt-BR" sz="1200">
                <a:solidFill>
                  <a:srgbClr val="996633"/>
                </a:solidFill>
              </a:rPr>
              <a:t>$contexto</a:t>
            </a:r>
            <a:r>
              <a:rPr lang="pt-BR" sz="1200">
                <a:solidFill>
                  <a:schemeClr val="dk1"/>
                </a:solidFill>
              </a:rPr>
              <a:t>);</a:t>
            </a:r>
            <a:endParaRPr sz="1200">
              <a:solidFill>
                <a:schemeClr val="dk1"/>
              </a:solidFill>
            </a:endParaRPr>
          </a:p>
          <a:p>
            <a:pPr indent="0" lvl="0" marL="0" rtl="0" algn="l">
              <a:lnSpc>
                <a:spcPct val="125000"/>
              </a:lnSpc>
              <a:spcBef>
                <a:spcPts val="0"/>
              </a:spcBef>
              <a:spcAft>
                <a:spcPts val="0"/>
              </a:spcAft>
              <a:buNone/>
            </a:pPr>
            <a:r>
              <a:rPr lang="pt-BR" sz="1200">
                <a:solidFill>
                  <a:schemeClr val="dk1"/>
                </a:solidFill>
              </a:rPr>
              <a:t>}</a:t>
            </a:r>
            <a:endParaRPr sz="1700"/>
          </a:p>
        </p:txBody>
      </p:sp>
    </p:spTree>
  </p:cSld>
  <p:clrMapOvr>
    <a:masterClrMapping/>
  </p:clrMapOvr>
</p:sld>
</file>

<file path=ppt/slides/slide5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1" name="Shape 4551"/>
        <p:cNvGrpSpPr/>
        <p:nvPr/>
      </p:nvGrpSpPr>
      <p:grpSpPr>
        <a:xfrm>
          <a:off x="0" y="0"/>
          <a:ext cx="0" cy="0"/>
          <a:chOff x="0" y="0"/>
          <a:chExt cx="0" cy="0"/>
        </a:xfrm>
      </p:grpSpPr>
      <p:sp>
        <p:nvSpPr>
          <p:cNvPr id="4552" name="Google Shape;4552;p57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Interpreter (exemplo - parte 1)</a:t>
            </a:r>
            <a:endParaRPr/>
          </a:p>
        </p:txBody>
      </p:sp>
      <p:sp>
        <p:nvSpPr>
          <p:cNvPr id="4553" name="Google Shape;4553;p578"/>
          <p:cNvSpPr txBox="1"/>
          <p:nvPr/>
        </p:nvSpPr>
        <p:spPr>
          <a:xfrm>
            <a:off x="311700" y="1235325"/>
            <a:ext cx="5689800" cy="38019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pt-BR" sz="900">
                <a:solidFill>
                  <a:srgbClr val="008800"/>
                </a:solidFill>
              </a:rPr>
              <a:t>interface </a:t>
            </a:r>
            <a:r>
              <a:rPr b="1" lang="pt-BR" sz="900">
                <a:solidFill>
                  <a:srgbClr val="BB0066"/>
                </a:solidFill>
              </a:rPr>
              <a:t>Expressao</a:t>
            </a: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public</a:t>
            </a:r>
            <a:r>
              <a:rPr lang="pt-BR" sz="900">
                <a:solidFill>
                  <a:schemeClr val="dk1"/>
                </a:solidFill>
              </a:rPr>
              <a:t> </a:t>
            </a:r>
            <a:r>
              <a:rPr b="1" lang="pt-BR" sz="900">
                <a:solidFill>
                  <a:srgbClr val="008800"/>
                </a:solidFill>
              </a:rPr>
              <a:t>function</a:t>
            </a:r>
            <a:r>
              <a:rPr lang="pt-BR" sz="900">
                <a:solidFill>
                  <a:schemeClr val="dk1"/>
                </a:solidFill>
              </a:rPr>
              <a:t> </a:t>
            </a:r>
            <a:r>
              <a:rPr b="1" lang="pt-BR" sz="900">
                <a:solidFill>
                  <a:srgbClr val="0066BB"/>
                </a:solidFill>
              </a:rPr>
              <a:t>interpretar</a:t>
            </a:r>
            <a:r>
              <a:rPr lang="pt-BR" sz="900">
                <a:solidFill>
                  <a:schemeClr val="dk1"/>
                </a:solidFill>
              </a:rPr>
              <a:t>(</a:t>
            </a:r>
            <a:r>
              <a:rPr b="1" lang="pt-BR" sz="900">
                <a:solidFill>
                  <a:srgbClr val="008800"/>
                </a:solidFill>
              </a:rPr>
              <a:t>array</a:t>
            </a:r>
            <a:r>
              <a:rPr lang="pt-BR" sz="900">
                <a:solidFill>
                  <a:schemeClr val="dk1"/>
                </a:solidFill>
              </a:rPr>
              <a:t> </a:t>
            </a:r>
            <a:r>
              <a:rPr lang="pt-BR" sz="900">
                <a:solidFill>
                  <a:srgbClr val="996633"/>
                </a:solidFill>
              </a:rPr>
              <a:t>$contexto</a:t>
            </a:r>
            <a:r>
              <a:rPr lang="pt-BR" sz="900">
                <a:solidFill>
                  <a:schemeClr val="dk1"/>
                </a:solidFill>
              </a:rPr>
              <a:t>)</a:t>
            </a:r>
            <a:r>
              <a:rPr lang="pt-BR" sz="900">
                <a:solidFill>
                  <a:srgbClr val="333333"/>
                </a:solidFill>
              </a:rPr>
              <a:t>:</a:t>
            </a:r>
            <a:r>
              <a:rPr lang="pt-BR" sz="900">
                <a:solidFill>
                  <a:schemeClr val="dk1"/>
                </a:solidFill>
              </a:rPr>
              <a:t> int;</a:t>
            </a:r>
            <a:endParaRPr sz="900">
              <a:solidFill>
                <a:schemeClr val="dk1"/>
              </a:solidFill>
            </a:endParaRPr>
          </a:p>
          <a:p>
            <a:pPr indent="0" lvl="0" marL="0" rtl="0" algn="l">
              <a:spcBef>
                <a:spcPts val="0"/>
              </a:spcBef>
              <a:spcAft>
                <a:spcPts val="0"/>
              </a:spcAft>
              <a:buNone/>
            </a:pPr>
            <a:r>
              <a:rPr lang="pt-BR" sz="900">
                <a:solidFill>
                  <a:schemeClr val="dk1"/>
                </a:solidFill>
              </a:rPr>
              <a:t>}</a:t>
            </a:r>
            <a:endParaRPr sz="900">
              <a:solidFill>
                <a:schemeClr val="dk1"/>
              </a:solidFill>
            </a:endParaRPr>
          </a:p>
          <a:p>
            <a:pPr indent="0" lvl="0" marL="0" rtl="0" algn="l">
              <a:spcBef>
                <a:spcPts val="0"/>
              </a:spcBef>
              <a:spcAft>
                <a:spcPts val="0"/>
              </a:spcAft>
              <a:buNone/>
            </a:pPr>
            <a:r>
              <a:t/>
            </a:r>
            <a:endParaRPr sz="1100">
              <a:solidFill>
                <a:schemeClr val="dk1"/>
              </a:solidFill>
            </a:endParaRPr>
          </a:p>
          <a:p>
            <a:pPr indent="0" lvl="0" marL="0" rtl="0" algn="l">
              <a:spcBef>
                <a:spcPts val="0"/>
              </a:spcBef>
              <a:spcAft>
                <a:spcPts val="0"/>
              </a:spcAft>
              <a:buNone/>
            </a:pPr>
            <a:r>
              <a:rPr b="1" lang="pt-BR" sz="900">
                <a:solidFill>
                  <a:srgbClr val="008800"/>
                </a:solidFill>
              </a:rPr>
              <a:t>class</a:t>
            </a:r>
            <a:r>
              <a:rPr lang="pt-BR" sz="900">
                <a:solidFill>
                  <a:schemeClr val="dk1"/>
                </a:solidFill>
              </a:rPr>
              <a:t> </a:t>
            </a:r>
            <a:r>
              <a:rPr b="1" lang="pt-BR" sz="900">
                <a:solidFill>
                  <a:srgbClr val="BB0066"/>
                </a:solidFill>
              </a:rPr>
              <a:t>ExpressaoTerminal</a:t>
            </a:r>
            <a:r>
              <a:rPr lang="pt-BR" sz="900">
                <a:solidFill>
                  <a:schemeClr val="dk1"/>
                </a:solidFill>
              </a:rPr>
              <a:t> </a:t>
            </a:r>
            <a:r>
              <a:rPr b="1" lang="pt-BR" sz="900">
                <a:solidFill>
                  <a:srgbClr val="008800"/>
                </a:solidFill>
              </a:rPr>
              <a:t>implements </a:t>
            </a:r>
            <a:r>
              <a:rPr lang="pt-BR" sz="900">
                <a:solidFill>
                  <a:schemeClr val="dk1"/>
                </a:solidFill>
              </a:rPr>
              <a:t>Expressao {</a:t>
            </a:r>
            <a:endParaRPr sz="900">
              <a:solidFill>
                <a:schemeClr val="dk1"/>
              </a:solidFill>
            </a:endParaRPr>
          </a:p>
          <a:p>
            <a:pPr indent="0" lvl="0" marL="0" rtl="0" algn="l">
              <a:spcBef>
                <a:spcPts val="0"/>
              </a:spcBef>
              <a:spcAft>
                <a:spcPts val="0"/>
              </a:spcAft>
              <a:buNone/>
            </a:pPr>
            <a:r>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private</a:t>
            </a:r>
            <a:r>
              <a:rPr lang="pt-BR" sz="900">
                <a:solidFill>
                  <a:schemeClr val="dk1"/>
                </a:solidFill>
              </a:rPr>
              <a:t> string </a:t>
            </a:r>
            <a:r>
              <a:rPr lang="pt-BR" sz="900">
                <a:solidFill>
                  <a:srgbClr val="996633"/>
                </a:solidFill>
              </a:rPr>
              <a:t>$nome</a:t>
            </a:r>
            <a:r>
              <a:rPr lang="pt-BR" sz="900">
                <a:solidFill>
                  <a:schemeClr val="dk1"/>
                </a:solidFill>
              </a:rPr>
              <a:t>;</a:t>
            </a:r>
            <a:endParaRPr sz="900">
              <a:solidFill>
                <a:schemeClr val="dk1"/>
              </a:solidFill>
            </a:endParaRPr>
          </a:p>
          <a:p>
            <a:pPr indent="0" lvl="0" marL="0" rtl="0" algn="l">
              <a:spcBef>
                <a:spcPts val="0"/>
              </a:spcBef>
              <a:spcAft>
                <a:spcPts val="0"/>
              </a:spcAft>
              <a:buNone/>
            </a:pPr>
            <a:r>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public</a:t>
            </a:r>
            <a:r>
              <a:rPr lang="pt-BR" sz="900">
                <a:solidFill>
                  <a:schemeClr val="dk1"/>
                </a:solidFill>
              </a:rPr>
              <a:t> </a:t>
            </a:r>
            <a:r>
              <a:rPr b="1" lang="pt-BR" sz="900">
                <a:solidFill>
                  <a:srgbClr val="008800"/>
                </a:solidFill>
              </a:rPr>
              <a:t>function</a:t>
            </a:r>
            <a:r>
              <a:rPr lang="pt-BR" sz="900">
                <a:solidFill>
                  <a:schemeClr val="dk1"/>
                </a:solidFill>
              </a:rPr>
              <a:t> </a:t>
            </a:r>
            <a:r>
              <a:rPr b="1" lang="pt-BR" sz="900">
                <a:solidFill>
                  <a:srgbClr val="0066BB"/>
                </a:solidFill>
              </a:rPr>
              <a:t>__construct</a:t>
            </a:r>
            <a:r>
              <a:rPr lang="pt-BR" sz="900">
                <a:solidFill>
                  <a:schemeClr val="dk1"/>
                </a:solidFill>
              </a:rPr>
              <a:t>(string </a:t>
            </a:r>
            <a:r>
              <a:rPr lang="pt-BR" sz="900">
                <a:solidFill>
                  <a:srgbClr val="996633"/>
                </a:solidFill>
              </a:rPr>
              <a:t>$nome</a:t>
            </a: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        </a:t>
            </a:r>
            <a:r>
              <a:rPr lang="pt-BR" sz="900">
                <a:solidFill>
                  <a:srgbClr val="996633"/>
                </a:solidFill>
              </a:rPr>
              <a:t>$this</a:t>
            </a:r>
            <a:r>
              <a:rPr lang="pt-BR" sz="900">
                <a:solidFill>
                  <a:srgbClr val="333333"/>
                </a:solidFill>
              </a:rPr>
              <a:t>-&gt;</a:t>
            </a:r>
            <a:r>
              <a:rPr lang="pt-BR" sz="900">
                <a:solidFill>
                  <a:srgbClr val="0000CC"/>
                </a:solidFill>
              </a:rPr>
              <a:t>nome</a:t>
            </a:r>
            <a:r>
              <a:rPr lang="pt-BR" sz="900">
                <a:solidFill>
                  <a:schemeClr val="dk1"/>
                </a:solidFill>
              </a:rPr>
              <a:t> </a:t>
            </a:r>
            <a:r>
              <a:rPr lang="pt-BR" sz="900">
                <a:solidFill>
                  <a:srgbClr val="333333"/>
                </a:solidFill>
              </a:rPr>
              <a:t>=</a:t>
            </a:r>
            <a:r>
              <a:rPr lang="pt-BR" sz="900">
                <a:solidFill>
                  <a:schemeClr val="dk1"/>
                </a:solidFill>
              </a:rPr>
              <a:t> </a:t>
            </a:r>
            <a:r>
              <a:rPr lang="pt-BR" sz="900">
                <a:solidFill>
                  <a:srgbClr val="996633"/>
                </a:solidFill>
              </a:rPr>
              <a:t>$nome</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public</a:t>
            </a:r>
            <a:r>
              <a:rPr lang="pt-BR" sz="900">
                <a:solidFill>
                  <a:schemeClr val="dk1"/>
                </a:solidFill>
              </a:rPr>
              <a:t> </a:t>
            </a:r>
            <a:r>
              <a:rPr b="1" lang="pt-BR" sz="900">
                <a:solidFill>
                  <a:srgbClr val="008800"/>
                </a:solidFill>
              </a:rPr>
              <a:t>function</a:t>
            </a:r>
            <a:r>
              <a:rPr lang="pt-BR" sz="900">
                <a:solidFill>
                  <a:schemeClr val="dk1"/>
                </a:solidFill>
              </a:rPr>
              <a:t> </a:t>
            </a:r>
            <a:r>
              <a:rPr b="1" lang="pt-BR" sz="900">
                <a:solidFill>
                  <a:srgbClr val="0066BB"/>
                </a:solidFill>
              </a:rPr>
              <a:t>interpretar</a:t>
            </a:r>
            <a:r>
              <a:rPr lang="pt-BR" sz="900">
                <a:solidFill>
                  <a:schemeClr val="dk1"/>
                </a:solidFill>
              </a:rPr>
              <a:t>(</a:t>
            </a:r>
            <a:r>
              <a:rPr b="1" lang="pt-BR" sz="900">
                <a:solidFill>
                  <a:srgbClr val="008800"/>
                </a:solidFill>
              </a:rPr>
              <a:t>array</a:t>
            </a:r>
            <a:r>
              <a:rPr lang="pt-BR" sz="900">
                <a:solidFill>
                  <a:schemeClr val="dk1"/>
                </a:solidFill>
              </a:rPr>
              <a:t> </a:t>
            </a:r>
            <a:r>
              <a:rPr lang="pt-BR" sz="900">
                <a:solidFill>
                  <a:srgbClr val="996633"/>
                </a:solidFill>
              </a:rPr>
              <a:t>$contexto</a:t>
            </a:r>
            <a:r>
              <a:rPr lang="pt-BR" sz="900">
                <a:solidFill>
                  <a:schemeClr val="dk1"/>
                </a:solidFill>
              </a:rPr>
              <a:t>)</a:t>
            </a:r>
            <a:r>
              <a:rPr lang="pt-BR" sz="900">
                <a:solidFill>
                  <a:srgbClr val="333333"/>
                </a:solidFill>
              </a:rPr>
              <a:t>:</a:t>
            </a:r>
            <a:r>
              <a:rPr lang="pt-BR" sz="900">
                <a:solidFill>
                  <a:schemeClr val="dk1"/>
                </a:solidFill>
              </a:rPr>
              <a:t> int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return</a:t>
            </a:r>
            <a:r>
              <a:rPr lang="pt-BR" sz="900">
                <a:solidFill>
                  <a:schemeClr val="dk1"/>
                </a:solidFill>
              </a:rPr>
              <a:t> </a:t>
            </a:r>
            <a:r>
              <a:rPr lang="pt-BR" sz="900">
                <a:solidFill>
                  <a:srgbClr val="996633"/>
                </a:solidFill>
              </a:rPr>
              <a:t>$contexto</a:t>
            </a:r>
            <a:r>
              <a:rPr lang="pt-BR" sz="900">
                <a:solidFill>
                  <a:schemeClr val="dk1"/>
                </a:solidFill>
              </a:rPr>
              <a:t>[</a:t>
            </a:r>
            <a:r>
              <a:rPr lang="pt-BR" sz="900">
                <a:solidFill>
                  <a:srgbClr val="996633"/>
                </a:solidFill>
              </a:rPr>
              <a:t>$this</a:t>
            </a:r>
            <a:r>
              <a:rPr lang="pt-BR" sz="900">
                <a:solidFill>
                  <a:srgbClr val="333333"/>
                </a:solidFill>
              </a:rPr>
              <a:t>-&gt;</a:t>
            </a:r>
            <a:r>
              <a:rPr lang="pt-BR" sz="900">
                <a:solidFill>
                  <a:srgbClr val="0000CC"/>
                </a:solidFill>
              </a:rPr>
              <a:t>nome</a:t>
            </a:r>
            <a:r>
              <a:rPr lang="pt-BR" sz="900">
                <a:solidFill>
                  <a:schemeClr val="dk1"/>
                </a:solidFill>
              </a:rPr>
              <a:t>] </a:t>
            </a:r>
            <a:r>
              <a:rPr lang="pt-BR" sz="900">
                <a:solidFill>
                  <a:srgbClr val="333333"/>
                </a:solidFill>
              </a:rPr>
              <a:t>??</a:t>
            </a:r>
            <a:r>
              <a:rPr lang="pt-BR" sz="900">
                <a:solidFill>
                  <a:schemeClr val="dk1"/>
                </a:solidFill>
              </a:rPr>
              <a:t> </a:t>
            </a:r>
            <a:r>
              <a:rPr b="1" lang="pt-BR" sz="900">
                <a:solidFill>
                  <a:srgbClr val="008800"/>
                </a:solidFill>
              </a:rPr>
              <a:t>throw</a:t>
            </a:r>
            <a:r>
              <a:rPr lang="pt-BR" sz="900">
                <a:solidFill>
                  <a:schemeClr val="dk1"/>
                </a:solidFill>
              </a:rPr>
              <a:t> </a:t>
            </a:r>
            <a:r>
              <a:rPr b="1" lang="pt-BR" sz="900">
                <a:solidFill>
                  <a:srgbClr val="008800"/>
                </a:solidFill>
              </a:rPr>
              <a:t>new</a:t>
            </a:r>
            <a:r>
              <a:rPr lang="pt-BR" sz="900">
                <a:solidFill>
                  <a:schemeClr val="dk1"/>
                </a:solidFill>
              </a:rPr>
              <a:t> \DomainException(</a:t>
            </a:r>
            <a:r>
              <a:rPr lang="pt-BR" sz="900">
                <a:solidFill>
                  <a:schemeClr val="dk1"/>
                </a:solidFill>
                <a:highlight>
                  <a:srgbClr val="FFF0F0"/>
                </a:highlight>
              </a:rPr>
              <a:t>" o valor de </a:t>
            </a:r>
            <a:r>
              <a:rPr lang="pt-BR" sz="900">
                <a:solidFill>
                  <a:schemeClr val="dk1"/>
                </a:solidFill>
                <a:highlight>
                  <a:srgbClr val="EEEEEE"/>
                </a:highlight>
              </a:rPr>
              <a:t>{</a:t>
            </a:r>
            <a:r>
              <a:rPr lang="pt-BR" sz="900">
                <a:solidFill>
                  <a:srgbClr val="996633"/>
                </a:solidFill>
              </a:rPr>
              <a:t>$this</a:t>
            </a:r>
            <a:r>
              <a:rPr lang="pt-BR" sz="900">
                <a:solidFill>
                  <a:srgbClr val="333333"/>
                </a:solidFill>
              </a:rPr>
              <a:t>-&gt;</a:t>
            </a:r>
            <a:r>
              <a:rPr lang="pt-BR" sz="900">
                <a:solidFill>
                  <a:srgbClr val="0000CC"/>
                </a:solidFill>
              </a:rPr>
              <a:t>nome</a:t>
            </a:r>
            <a:r>
              <a:rPr lang="pt-BR" sz="900">
                <a:solidFill>
                  <a:schemeClr val="dk1"/>
                </a:solidFill>
                <a:highlight>
                  <a:srgbClr val="FFF0F0"/>
                </a:highlight>
              </a:rPr>
              <a:t>} não existe nos dados"</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endParaRPr sz="900">
              <a:solidFill>
                <a:schemeClr val="dk1"/>
              </a:solidFill>
            </a:endParaRPr>
          </a:p>
          <a:p>
            <a:pPr indent="0" lvl="0" marL="0" rtl="0" algn="l">
              <a:lnSpc>
                <a:spcPct val="125000"/>
              </a:lnSpc>
              <a:spcBef>
                <a:spcPts val="0"/>
              </a:spcBef>
              <a:spcAft>
                <a:spcPts val="0"/>
              </a:spcAft>
              <a:buNone/>
            </a:pPr>
            <a:r>
              <a:rPr lang="pt-BR" sz="900">
                <a:solidFill>
                  <a:schemeClr val="dk1"/>
                </a:solidFill>
              </a:rPr>
              <a:t>}</a:t>
            </a:r>
            <a:endParaRPr sz="900">
              <a:solidFill>
                <a:schemeClr val="dk1"/>
              </a:solidFill>
            </a:endParaRPr>
          </a:p>
          <a:p>
            <a:pPr indent="0" lvl="0" marL="0" rtl="0" algn="l">
              <a:spcBef>
                <a:spcPts val="0"/>
              </a:spcBef>
              <a:spcAft>
                <a:spcPts val="0"/>
              </a:spcAft>
              <a:buNone/>
            </a:pPr>
            <a:r>
              <a:t/>
            </a:r>
            <a:endParaRPr sz="900">
              <a:solidFill>
                <a:schemeClr val="dk1"/>
              </a:solidFill>
            </a:endParaRPr>
          </a:p>
          <a:p>
            <a:pPr indent="0" lvl="0" marL="0" rtl="0" algn="l">
              <a:spcBef>
                <a:spcPts val="0"/>
              </a:spcBef>
              <a:spcAft>
                <a:spcPts val="0"/>
              </a:spcAft>
              <a:buNone/>
            </a:pPr>
            <a:r>
              <a:rPr b="1" lang="pt-BR" sz="900">
                <a:solidFill>
                  <a:srgbClr val="008800"/>
                </a:solidFill>
              </a:rPr>
              <a:t>abstract</a:t>
            </a:r>
            <a:r>
              <a:rPr lang="pt-BR" sz="900">
                <a:solidFill>
                  <a:schemeClr val="dk1"/>
                </a:solidFill>
              </a:rPr>
              <a:t> </a:t>
            </a:r>
            <a:r>
              <a:rPr b="1" lang="pt-BR" sz="900">
                <a:solidFill>
                  <a:srgbClr val="008800"/>
                </a:solidFill>
              </a:rPr>
              <a:t>class</a:t>
            </a:r>
            <a:r>
              <a:rPr lang="pt-BR" sz="900">
                <a:solidFill>
                  <a:schemeClr val="dk1"/>
                </a:solidFill>
              </a:rPr>
              <a:t> </a:t>
            </a:r>
            <a:r>
              <a:rPr b="1" lang="pt-BR" sz="900">
                <a:solidFill>
                  <a:srgbClr val="BB0066"/>
                </a:solidFill>
              </a:rPr>
              <a:t>OperacaoAritimetica</a:t>
            </a:r>
            <a:r>
              <a:rPr lang="pt-BR" sz="900">
                <a:solidFill>
                  <a:schemeClr val="dk1"/>
                </a:solidFill>
              </a:rPr>
              <a:t> </a:t>
            </a:r>
            <a:r>
              <a:rPr b="1" lang="pt-BR" sz="900">
                <a:solidFill>
                  <a:srgbClr val="008800"/>
                </a:solidFill>
              </a:rPr>
              <a:t>implements </a:t>
            </a:r>
            <a:r>
              <a:rPr lang="pt-BR" sz="900">
                <a:solidFill>
                  <a:schemeClr val="dk1"/>
                </a:solidFill>
              </a:rPr>
              <a:t>Expressao { </a:t>
            </a:r>
            <a:r>
              <a:rPr lang="pt-BR" sz="900">
                <a:solidFill>
                  <a:srgbClr val="888888"/>
                </a:solidFill>
              </a:rPr>
              <a:t>//não-terminal</a:t>
            </a:r>
            <a:endParaRPr sz="900">
              <a:solidFill>
                <a:schemeClr val="dk1"/>
              </a:solidFill>
            </a:endParaRPr>
          </a:p>
          <a:p>
            <a:pPr indent="0" lvl="0" marL="0" rtl="0" algn="l">
              <a:spcBef>
                <a:spcPts val="0"/>
              </a:spcBef>
              <a:spcAft>
                <a:spcPts val="0"/>
              </a:spcAft>
              <a:buNone/>
            </a:pPr>
            <a:r>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protected</a:t>
            </a:r>
            <a:r>
              <a:rPr lang="pt-BR" sz="900">
                <a:solidFill>
                  <a:schemeClr val="dk1"/>
                </a:solidFill>
              </a:rPr>
              <a:t> Expressao </a:t>
            </a:r>
            <a:r>
              <a:rPr lang="pt-BR" sz="900">
                <a:solidFill>
                  <a:srgbClr val="996633"/>
                </a:solidFill>
              </a:rPr>
              <a:t>$expressaoEsquerda</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protected</a:t>
            </a:r>
            <a:r>
              <a:rPr lang="pt-BR" sz="900">
                <a:solidFill>
                  <a:schemeClr val="dk1"/>
                </a:solidFill>
              </a:rPr>
              <a:t> Expressao </a:t>
            </a:r>
            <a:r>
              <a:rPr lang="pt-BR" sz="900">
                <a:solidFill>
                  <a:srgbClr val="996633"/>
                </a:solidFill>
              </a:rPr>
              <a:t>$expressaoDireita</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public</a:t>
            </a:r>
            <a:r>
              <a:rPr lang="pt-BR" sz="900">
                <a:solidFill>
                  <a:schemeClr val="dk1"/>
                </a:solidFill>
              </a:rPr>
              <a:t> </a:t>
            </a:r>
            <a:r>
              <a:rPr b="1" lang="pt-BR" sz="900">
                <a:solidFill>
                  <a:srgbClr val="008800"/>
                </a:solidFill>
              </a:rPr>
              <a:t>function</a:t>
            </a:r>
            <a:r>
              <a:rPr lang="pt-BR" sz="900">
                <a:solidFill>
                  <a:schemeClr val="dk1"/>
                </a:solidFill>
              </a:rPr>
              <a:t> </a:t>
            </a:r>
            <a:r>
              <a:rPr b="1" lang="pt-BR" sz="900">
                <a:solidFill>
                  <a:srgbClr val="0066BB"/>
                </a:solidFill>
              </a:rPr>
              <a:t>__construct</a:t>
            </a:r>
            <a:r>
              <a:rPr lang="pt-BR" sz="900">
                <a:solidFill>
                  <a:schemeClr val="dk1"/>
                </a:solidFill>
              </a:rPr>
              <a:t>(Expressao </a:t>
            </a:r>
            <a:r>
              <a:rPr lang="pt-BR" sz="900">
                <a:solidFill>
                  <a:srgbClr val="996633"/>
                </a:solidFill>
              </a:rPr>
              <a:t>$expressaoEsquerda</a:t>
            </a:r>
            <a:r>
              <a:rPr lang="pt-BR" sz="900">
                <a:solidFill>
                  <a:schemeClr val="dk1"/>
                </a:solidFill>
              </a:rPr>
              <a:t>, Expressao </a:t>
            </a:r>
            <a:r>
              <a:rPr lang="pt-BR" sz="900">
                <a:solidFill>
                  <a:srgbClr val="996633"/>
                </a:solidFill>
              </a:rPr>
              <a:t>$expressaoDireita</a:t>
            </a: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        </a:t>
            </a:r>
            <a:r>
              <a:rPr lang="pt-BR" sz="900">
                <a:solidFill>
                  <a:srgbClr val="996633"/>
                </a:solidFill>
              </a:rPr>
              <a:t>$this</a:t>
            </a:r>
            <a:r>
              <a:rPr lang="pt-BR" sz="900">
                <a:solidFill>
                  <a:srgbClr val="333333"/>
                </a:solidFill>
              </a:rPr>
              <a:t>-&gt;</a:t>
            </a:r>
            <a:r>
              <a:rPr lang="pt-BR" sz="900">
                <a:solidFill>
                  <a:srgbClr val="0000CC"/>
                </a:solidFill>
              </a:rPr>
              <a:t>expressaoEsquerda</a:t>
            </a:r>
            <a:r>
              <a:rPr lang="pt-BR" sz="900">
                <a:solidFill>
                  <a:schemeClr val="dk1"/>
                </a:solidFill>
              </a:rPr>
              <a:t> </a:t>
            </a:r>
            <a:r>
              <a:rPr lang="pt-BR" sz="900">
                <a:solidFill>
                  <a:srgbClr val="333333"/>
                </a:solidFill>
              </a:rPr>
              <a:t>=</a:t>
            </a:r>
            <a:r>
              <a:rPr lang="pt-BR" sz="900">
                <a:solidFill>
                  <a:schemeClr val="dk1"/>
                </a:solidFill>
              </a:rPr>
              <a:t> </a:t>
            </a:r>
            <a:r>
              <a:rPr lang="pt-BR" sz="900">
                <a:solidFill>
                  <a:srgbClr val="996633"/>
                </a:solidFill>
              </a:rPr>
              <a:t>$expressaoEsquerda</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r>
              <a:rPr lang="pt-BR" sz="900">
                <a:solidFill>
                  <a:srgbClr val="996633"/>
                </a:solidFill>
              </a:rPr>
              <a:t>$this</a:t>
            </a:r>
            <a:r>
              <a:rPr lang="pt-BR" sz="900">
                <a:solidFill>
                  <a:srgbClr val="333333"/>
                </a:solidFill>
              </a:rPr>
              <a:t>-&gt;</a:t>
            </a:r>
            <a:r>
              <a:rPr lang="pt-BR" sz="900">
                <a:solidFill>
                  <a:srgbClr val="0000CC"/>
                </a:solidFill>
              </a:rPr>
              <a:t>expressaoDireita</a:t>
            </a:r>
            <a:r>
              <a:rPr lang="pt-BR" sz="900">
                <a:solidFill>
                  <a:schemeClr val="dk1"/>
                </a:solidFill>
              </a:rPr>
              <a:t> </a:t>
            </a:r>
            <a:r>
              <a:rPr lang="pt-BR" sz="900">
                <a:solidFill>
                  <a:srgbClr val="333333"/>
                </a:solidFill>
              </a:rPr>
              <a:t>=</a:t>
            </a:r>
            <a:r>
              <a:rPr lang="pt-BR" sz="900">
                <a:solidFill>
                  <a:schemeClr val="dk1"/>
                </a:solidFill>
              </a:rPr>
              <a:t> </a:t>
            </a:r>
            <a:r>
              <a:rPr lang="pt-BR" sz="900">
                <a:solidFill>
                  <a:srgbClr val="996633"/>
                </a:solidFill>
              </a:rPr>
              <a:t>$expressaoDireita</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public</a:t>
            </a:r>
            <a:r>
              <a:rPr lang="pt-BR" sz="900">
                <a:solidFill>
                  <a:schemeClr val="dk1"/>
                </a:solidFill>
              </a:rPr>
              <a:t> </a:t>
            </a:r>
            <a:r>
              <a:rPr b="1" lang="pt-BR" sz="900">
                <a:solidFill>
                  <a:srgbClr val="008800"/>
                </a:solidFill>
              </a:rPr>
              <a:t>static</a:t>
            </a:r>
            <a:r>
              <a:rPr lang="pt-BR" sz="900">
                <a:solidFill>
                  <a:schemeClr val="dk1"/>
                </a:solidFill>
              </a:rPr>
              <a:t> </a:t>
            </a:r>
            <a:r>
              <a:rPr b="1" lang="pt-BR" sz="900">
                <a:solidFill>
                  <a:srgbClr val="008800"/>
                </a:solidFill>
              </a:rPr>
              <a:t>abstract</a:t>
            </a:r>
            <a:r>
              <a:rPr lang="pt-BR" sz="900">
                <a:solidFill>
                  <a:schemeClr val="dk1"/>
                </a:solidFill>
              </a:rPr>
              <a:t> </a:t>
            </a:r>
            <a:r>
              <a:rPr b="1" lang="pt-BR" sz="900">
                <a:solidFill>
                  <a:srgbClr val="008800"/>
                </a:solidFill>
              </a:rPr>
              <a:t>function</a:t>
            </a:r>
            <a:r>
              <a:rPr lang="pt-BR" sz="900">
                <a:solidFill>
                  <a:schemeClr val="dk1"/>
                </a:solidFill>
              </a:rPr>
              <a:t> </a:t>
            </a:r>
            <a:r>
              <a:rPr b="1" lang="pt-BR" sz="900">
                <a:solidFill>
                  <a:srgbClr val="0066BB"/>
                </a:solidFill>
              </a:rPr>
              <a:t>getSimbolo</a:t>
            </a:r>
            <a:r>
              <a:rPr lang="pt-BR" sz="900">
                <a:solidFill>
                  <a:schemeClr val="dk1"/>
                </a:solidFill>
              </a:rPr>
              <a:t>()</a:t>
            </a:r>
            <a:r>
              <a:rPr lang="pt-BR" sz="900">
                <a:solidFill>
                  <a:srgbClr val="333333"/>
                </a:solidFill>
              </a:rPr>
              <a:t>:</a:t>
            </a:r>
            <a:r>
              <a:rPr lang="pt-BR" sz="900">
                <a:solidFill>
                  <a:schemeClr val="dk1"/>
                </a:solidFill>
              </a:rPr>
              <a:t> string;</a:t>
            </a:r>
            <a:endParaRPr sz="900">
              <a:solidFill>
                <a:schemeClr val="dk1"/>
              </a:solidFill>
            </a:endParaRPr>
          </a:p>
          <a:p>
            <a:pPr indent="0" lvl="0" marL="0" rtl="0" algn="l">
              <a:lnSpc>
                <a:spcPct val="125000"/>
              </a:lnSpc>
              <a:spcBef>
                <a:spcPts val="0"/>
              </a:spcBef>
              <a:spcAft>
                <a:spcPts val="0"/>
              </a:spcAft>
              <a:buNone/>
            </a:pPr>
            <a:r>
              <a:rPr lang="pt-BR" sz="900">
                <a:solidFill>
                  <a:schemeClr val="dk1"/>
                </a:solidFill>
              </a:rPr>
              <a:t>}</a:t>
            </a:r>
            <a:endParaRPr sz="900">
              <a:solidFill>
                <a:schemeClr val="dk1"/>
              </a:solidFill>
            </a:endParaRPr>
          </a:p>
        </p:txBody>
      </p:sp>
    </p:spTree>
  </p:cSld>
  <p:clrMapOvr>
    <a:masterClrMapping/>
  </p:clrMapOvr>
</p:sld>
</file>

<file path=ppt/slides/slide5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7" name="Shape 4557"/>
        <p:cNvGrpSpPr/>
        <p:nvPr/>
      </p:nvGrpSpPr>
      <p:grpSpPr>
        <a:xfrm>
          <a:off x="0" y="0"/>
          <a:ext cx="0" cy="0"/>
          <a:chOff x="0" y="0"/>
          <a:chExt cx="0" cy="0"/>
        </a:xfrm>
      </p:grpSpPr>
      <p:sp>
        <p:nvSpPr>
          <p:cNvPr id="4558" name="Google Shape;4558;p57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Interpreter (exemplo - parte 2)</a:t>
            </a:r>
            <a:endParaRPr/>
          </a:p>
        </p:txBody>
      </p:sp>
      <p:sp>
        <p:nvSpPr>
          <p:cNvPr id="4559" name="Google Shape;4559;p579"/>
          <p:cNvSpPr txBox="1"/>
          <p:nvPr/>
        </p:nvSpPr>
        <p:spPr>
          <a:xfrm>
            <a:off x="311700" y="1182650"/>
            <a:ext cx="4831800" cy="36879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pt-BR" sz="1000">
                <a:solidFill>
                  <a:srgbClr val="008800"/>
                </a:solidFill>
              </a:rPr>
              <a:t>class</a:t>
            </a:r>
            <a:r>
              <a:rPr lang="pt-BR" sz="1000">
                <a:solidFill>
                  <a:schemeClr val="dk1"/>
                </a:solidFill>
              </a:rPr>
              <a:t> </a:t>
            </a:r>
            <a:r>
              <a:rPr b="1" lang="pt-BR" sz="1000">
                <a:solidFill>
                  <a:srgbClr val="BB0066"/>
                </a:solidFill>
              </a:rPr>
              <a:t>Adicao</a:t>
            </a:r>
            <a:r>
              <a:rPr lang="pt-BR" sz="1000">
                <a:solidFill>
                  <a:schemeClr val="dk1"/>
                </a:solidFill>
              </a:rPr>
              <a:t> </a:t>
            </a:r>
            <a:r>
              <a:rPr b="1" lang="pt-BR" sz="1000">
                <a:solidFill>
                  <a:srgbClr val="008800"/>
                </a:solidFill>
              </a:rPr>
              <a:t>extends</a:t>
            </a:r>
            <a:r>
              <a:rPr lang="pt-BR" sz="1000">
                <a:solidFill>
                  <a:schemeClr val="dk1"/>
                </a:solidFill>
              </a:rPr>
              <a:t> OperacaoAritimetica {</a:t>
            </a:r>
            <a:endParaRPr sz="1000">
              <a:solidFill>
                <a:schemeClr val="dk1"/>
              </a:solidFill>
            </a:endParaRPr>
          </a:p>
          <a:p>
            <a:pPr indent="0" lvl="0" marL="0" rtl="0" algn="l">
              <a:spcBef>
                <a:spcPts val="0"/>
              </a:spcBef>
              <a:spcAft>
                <a:spcPts val="0"/>
              </a:spcAft>
              <a:buNone/>
            </a:pPr>
            <a:r>
              <a:t/>
            </a:r>
            <a:endParaRPr sz="1000">
              <a:solidFill>
                <a:schemeClr val="dk1"/>
              </a:solidFill>
            </a:endParaRPr>
          </a:p>
          <a:p>
            <a:pPr indent="0" lvl="0" marL="0" rtl="0" algn="l">
              <a:spcBef>
                <a:spcPts val="0"/>
              </a:spcBef>
              <a:spcAft>
                <a:spcPts val="0"/>
              </a:spcAft>
              <a:buNone/>
            </a:pPr>
            <a:r>
              <a:rPr lang="pt-BR" sz="1000">
                <a:solidFill>
                  <a:schemeClr val="dk1"/>
                </a:solidFill>
              </a:rPr>
              <a:t>    </a:t>
            </a:r>
            <a:r>
              <a:rPr b="1" lang="pt-BR" sz="1000">
                <a:solidFill>
                  <a:srgbClr val="008800"/>
                </a:solidFill>
              </a:rPr>
              <a:t>public</a:t>
            </a:r>
            <a:r>
              <a:rPr lang="pt-BR" sz="1000">
                <a:solidFill>
                  <a:schemeClr val="dk1"/>
                </a:solidFill>
              </a:rPr>
              <a:t> </a:t>
            </a:r>
            <a:r>
              <a:rPr b="1" lang="pt-BR" sz="1000">
                <a:solidFill>
                  <a:srgbClr val="008800"/>
                </a:solidFill>
              </a:rPr>
              <a:t>function</a:t>
            </a:r>
            <a:r>
              <a:rPr lang="pt-BR" sz="1000">
                <a:solidFill>
                  <a:schemeClr val="dk1"/>
                </a:solidFill>
              </a:rPr>
              <a:t> </a:t>
            </a:r>
            <a:r>
              <a:rPr b="1" lang="pt-BR" sz="1000">
                <a:solidFill>
                  <a:srgbClr val="0066BB"/>
                </a:solidFill>
              </a:rPr>
              <a:t>interpretar</a:t>
            </a:r>
            <a:r>
              <a:rPr lang="pt-BR" sz="1000">
                <a:solidFill>
                  <a:schemeClr val="dk1"/>
                </a:solidFill>
              </a:rPr>
              <a:t>(</a:t>
            </a:r>
            <a:r>
              <a:rPr b="1" lang="pt-BR" sz="1000">
                <a:solidFill>
                  <a:srgbClr val="008800"/>
                </a:solidFill>
              </a:rPr>
              <a:t>array</a:t>
            </a:r>
            <a:r>
              <a:rPr lang="pt-BR" sz="1000">
                <a:solidFill>
                  <a:schemeClr val="dk1"/>
                </a:solidFill>
              </a:rPr>
              <a:t> </a:t>
            </a:r>
            <a:r>
              <a:rPr lang="pt-BR" sz="1000">
                <a:solidFill>
                  <a:srgbClr val="996633"/>
                </a:solidFill>
              </a:rPr>
              <a:t>$contexto</a:t>
            </a:r>
            <a:r>
              <a:rPr lang="pt-BR" sz="1000">
                <a:solidFill>
                  <a:schemeClr val="dk1"/>
                </a:solidFill>
              </a:rPr>
              <a:t>)</a:t>
            </a:r>
            <a:r>
              <a:rPr lang="pt-BR" sz="1000">
                <a:solidFill>
                  <a:srgbClr val="333333"/>
                </a:solidFill>
              </a:rPr>
              <a:t>:</a:t>
            </a:r>
            <a:r>
              <a:rPr lang="pt-BR" sz="1000">
                <a:solidFill>
                  <a:schemeClr val="dk1"/>
                </a:solidFill>
              </a:rPr>
              <a:t> int {</a:t>
            </a:r>
            <a:endParaRPr sz="1000">
              <a:solidFill>
                <a:schemeClr val="dk1"/>
              </a:solidFill>
            </a:endParaRPr>
          </a:p>
          <a:p>
            <a:pPr indent="0" lvl="0" marL="0" rtl="0" algn="l">
              <a:spcBef>
                <a:spcPts val="0"/>
              </a:spcBef>
              <a:spcAft>
                <a:spcPts val="0"/>
              </a:spcAft>
              <a:buNone/>
            </a:pPr>
            <a:r>
              <a:rPr lang="pt-BR" sz="1000">
                <a:solidFill>
                  <a:schemeClr val="dk1"/>
                </a:solidFill>
              </a:rPr>
              <a:t>        </a:t>
            </a:r>
            <a:r>
              <a:rPr b="1" lang="pt-BR" sz="1000">
                <a:solidFill>
                  <a:srgbClr val="008800"/>
                </a:solidFill>
              </a:rPr>
              <a:t>return</a:t>
            </a:r>
            <a:r>
              <a:rPr lang="pt-BR" sz="1000">
                <a:solidFill>
                  <a:schemeClr val="dk1"/>
                </a:solidFill>
              </a:rPr>
              <a:t> </a:t>
            </a:r>
            <a:r>
              <a:rPr lang="pt-BR" sz="1000">
                <a:solidFill>
                  <a:srgbClr val="996633"/>
                </a:solidFill>
              </a:rPr>
              <a:t>$this</a:t>
            </a:r>
            <a:r>
              <a:rPr lang="pt-BR" sz="1000">
                <a:solidFill>
                  <a:srgbClr val="333333"/>
                </a:solidFill>
              </a:rPr>
              <a:t>-&gt;</a:t>
            </a:r>
            <a:r>
              <a:rPr lang="pt-BR" sz="1000">
                <a:solidFill>
                  <a:srgbClr val="0000CC"/>
                </a:solidFill>
              </a:rPr>
              <a:t>expressaoEsquerda</a:t>
            </a:r>
            <a:r>
              <a:rPr lang="pt-BR" sz="1000">
                <a:solidFill>
                  <a:srgbClr val="333333"/>
                </a:solidFill>
              </a:rPr>
              <a:t>-&gt;</a:t>
            </a:r>
            <a:r>
              <a:rPr lang="pt-BR" sz="1000">
                <a:solidFill>
                  <a:srgbClr val="0000CC"/>
                </a:solidFill>
              </a:rPr>
              <a:t>interpretar</a:t>
            </a:r>
            <a:r>
              <a:rPr lang="pt-BR" sz="1000">
                <a:solidFill>
                  <a:schemeClr val="dk1"/>
                </a:solidFill>
              </a:rPr>
              <a:t>(</a:t>
            </a:r>
            <a:r>
              <a:rPr lang="pt-BR" sz="1000">
                <a:solidFill>
                  <a:srgbClr val="996633"/>
                </a:solidFill>
              </a:rPr>
              <a:t>$contexto</a:t>
            </a:r>
            <a:r>
              <a:rPr lang="pt-BR" sz="1000">
                <a:solidFill>
                  <a:schemeClr val="dk1"/>
                </a:solidFill>
              </a:rPr>
              <a:t>) </a:t>
            </a:r>
            <a:r>
              <a:rPr lang="pt-BR" sz="1000">
                <a:solidFill>
                  <a:srgbClr val="333333"/>
                </a:solidFill>
              </a:rPr>
              <a:t>+</a:t>
            </a:r>
            <a:r>
              <a:rPr lang="pt-BR" sz="1000">
                <a:solidFill>
                  <a:schemeClr val="dk1"/>
                </a:solidFill>
              </a:rPr>
              <a:t> </a:t>
            </a:r>
            <a:endParaRPr sz="1000">
              <a:solidFill>
                <a:schemeClr val="dk1"/>
              </a:solidFill>
            </a:endParaRPr>
          </a:p>
          <a:p>
            <a:pPr indent="457200" lvl="0" marL="0" rtl="0" algn="l">
              <a:spcBef>
                <a:spcPts val="0"/>
              </a:spcBef>
              <a:spcAft>
                <a:spcPts val="0"/>
              </a:spcAft>
              <a:buNone/>
            </a:pPr>
            <a:r>
              <a:rPr lang="pt-BR" sz="1000">
                <a:solidFill>
                  <a:srgbClr val="996633"/>
                </a:solidFill>
              </a:rPr>
              <a:t>$this</a:t>
            </a:r>
            <a:r>
              <a:rPr lang="pt-BR" sz="1000">
                <a:solidFill>
                  <a:srgbClr val="333333"/>
                </a:solidFill>
              </a:rPr>
              <a:t>-&gt;</a:t>
            </a:r>
            <a:r>
              <a:rPr lang="pt-BR" sz="1000">
                <a:solidFill>
                  <a:srgbClr val="0000CC"/>
                </a:solidFill>
              </a:rPr>
              <a:t>expressaoDireita</a:t>
            </a:r>
            <a:r>
              <a:rPr lang="pt-BR" sz="1000">
                <a:solidFill>
                  <a:srgbClr val="333333"/>
                </a:solidFill>
              </a:rPr>
              <a:t>-&gt;</a:t>
            </a:r>
            <a:r>
              <a:rPr lang="pt-BR" sz="1000">
                <a:solidFill>
                  <a:srgbClr val="0000CC"/>
                </a:solidFill>
              </a:rPr>
              <a:t>interpretar</a:t>
            </a:r>
            <a:r>
              <a:rPr lang="pt-BR" sz="1000">
                <a:solidFill>
                  <a:schemeClr val="dk1"/>
                </a:solidFill>
              </a:rPr>
              <a:t>(</a:t>
            </a:r>
            <a:r>
              <a:rPr lang="pt-BR" sz="1000">
                <a:solidFill>
                  <a:srgbClr val="996633"/>
                </a:solidFill>
              </a:rPr>
              <a:t>$contexto</a:t>
            </a:r>
            <a:r>
              <a:rPr lang="pt-BR" sz="1000">
                <a:solidFill>
                  <a:schemeClr val="dk1"/>
                </a:solidFill>
              </a:rPr>
              <a:t>);</a:t>
            </a:r>
            <a:endParaRPr sz="1000">
              <a:solidFill>
                <a:schemeClr val="dk1"/>
              </a:solidFill>
            </a:endParaRPr>
          </a:p>
          <a:p>
            <a:pPr indent="0" lvl="0" marL="0" rtl="0" algn="l">
              <a:spcBef>
                <a:spcPts val="0"/>
              </a:spcBef>
              <a:spcAft>
                <a:spcPts val="0"/>
              </a:spcAft>
              <a:buNone/>
            </a:pPr>
            <a:r>
              <a:rPr lang="pt-BR" sz="1000">
                <a:solidFill>
                  <a:schemeClr val="dk1"/>
                </a:solidFill>
              </a:rPr>
              <a:t>    }</a:t>
            </a:r>
            <a:endParaRPr sz="1000">
              <a:solidFill>
                <a:schemeClr val="dk1"/>
              </a:solidFill>
            </a:endParaRPr>
          </a:p>
          <a:p>
            <a:pPr indent="0" lvl="0" marL="0" rtl="0" algn="l">
              <a:spcBef>
                <a:spcPts val="0"/>
              </a:spcBef>
              <a:spcAft>
                <a:spcPts val="0"/>
              </a:spcAft>
              <a:buNone/>
            </a:pPr>
            <a:r>
              <a:t/>
            </a:r>
            <a:endParaRPr sz="1000">
              <a:solidFill>
                <a:schemeClr val="dk1"/>
              </a:solidFill>
            </a:endParaRPr>
          </a:p>
          <a:p>
            <a:pPr indent="0" lvl="0" marL="0" rtl="0" algn="l">
              <a:spcBef>
                <a:spcPts val="0"/>
              </a:spcBef>
              <a:spcAft>
                <a:spcPts val="0"/>
              </a:spcAft>
              <a:buNone/>
            </a:pPr>
            <a:r>
              <a:rPr lang="pt-BR" sz="1000">
                <a:solidFill>
                  <a:schemeClr val="dk1"/>
                </a:solidFill>
              </a:rPr>
              <a:t>    </a:t>
            </a:r>
            <a:r>
              <a:rPr b="1" lang="pt-BR" sz="1000">
                <a:solidFill>
                  <a:srgbClr val="008800"/>
                </a:solidFill>
              </a:rPr>
              <a:t>public</a:t>
            </a:r>
            <a:r>
              <a:rPr lang="pt-BR" sz="1000">
                <a:solidFill>
                  <a:schemeClr val="dk1"/>
                </a:solidFill>
              </a:rPr>
              <a:t> </a:t>
            </a:r>
            <a:r>
              <a:rPr b="1" lang="pt-BR" sz="1000">
                <a:solidFill>
                  <a:srgbClr val="008800"/>
                </a:solidFill>
              </a:rPr>
              <a:t>static</a:t>
            </a:r>
            <a:r>
              <a:rPr lang="pt-BR" sz="1000">
                <a:solidFill>
                  <a:schemeClr val="dk1"/>
                </a:solidFill>
              </a:rPr>
              <a:t> </a:t>
            </a:r>
            <a:r>
              <a:rPr b="1" lang="pt-BR" sz="1000">
                <a:solidFill>
                  <a:srgbClr val="008800"/>
                </a:solidFill>
              </a:rPr>
              <a:t>function</a:t>
            </a:r>
            <a:r>
              <a:rPr lang="pt-BR" sz="1000">
                <a:solidFill>
                  <a:schemeClr val="dk1"/>
                </a:solidFill>
              </a:rPr>
              <a:t> </a:t>
            </a:r>
            <a:r>
              <a:rPr b="1" lang="pt-BR" sz="1000">
                <a:solidFill>
                  <a:srgbClr val="0066BB"/>
                </a:solidFill>
              </a:rPr>
              <a:t>getSimbolo</a:t>
            </a:r>
            <a:r>
              <a:rPr lang="pt-BR" sz="1000">
                <a:solidFill>
                  <a:schemeClr val="dk1"/>
                </a:solidFill>
              </a:rPr>
              <a:t>()</a:t>
            </a:r>
            <a:r>
              <a:rPr lang="pt-BR" sz="1000">
                <a:solidFill>
                  <a:srgbClr val="333333"/>
                </a:solidFill>
              </a:rPr>
              <a:t>:</a:t>
            </a:r>
            <a:r>
              <a:rPr lang="pt-BR" sz="1000">
                <a:solidFill>
                  <a:schemeClr val="dk1"/>
                </a:solidFill>
              </a:rPr>
              <a:t> string {</a:t>
            </a:r>
            <a:endParaRPr sz="1000">
              <a:solidFill>
                <a:schemeClr val="dk1"/>
              </a:solidFill>
            </a:endParaRPr>
          </a:p>
          <a:p>
            <a:pPr indent="0" lvl="0" marL="0" rtl="0" algn="l">
              <a:spcBef>
                <a:spcPts val="0"/>
              </a:spcBef>
              <a:spcAft>
                <a:spcPts val="0"/>
              </a:spcAft>
              <a:buNone/>
            </a:pPr>
            <a:r>
              <a:rPr lang="pt-BR" sz="1000">
                <a:solidFill>
                  <a:schemeClr val="dk1"/>
                </a:solidFill>
              </a:rPr>
              <a:t>        </a:t>
            </a:r>
            <a:r>
              <a:rPr b="1" lang="pt-BR" sz="1000">
                <a:solidFill>
                  <a:srgbClr val="008800"/>
                </a:solidFill>
              </a:rPr>
              <a:t>return</a:t>
            </a:r>
            <a:r>
              <a:rPr lang="pt-BR" sz="1000">
                <a:solidFill>
                  <a:schemeClr val="dk1"/>
                </a:solidFill>
              </a:rPr>
              <a:t> </a:t>
            </a:r>
            <a:r>
              <a:rPr lang="pt-BR" sz="1000">
                <a:solidFill>
                  <a:schemeClr val="dk1"/>
                </a:solidFill>
                <a:highlight>
                  <a:srgbClr val="FFF0F0"/>
                </a:highlight>
              </a:rPr>
              <a:t>"+"</a:t>
            </a:r>
            <a:r>
              <a:rPr lang="pt-BR" sz="1000">
                <a:solidFill>
                  <a:schemeClr val="dk1"/>
                </a:solidFill>
              </a:rPr>
              <a:t>;</a:t>
            </a:r>
            <a:endParaRPr sz="1000">
              <a:solidFill>
                <a:schemeClr val="dk1"/>
              </a:solidFill>
            </a:endParaRPr>
          </a:p>
          <a:p>
            <a:pPr indent="0" lvl="0" marL="0" rtl="0" algn="l">
              <a:spcBef>
                <a:spcPts val="0"/>
              </a:spcBef>
              <a:spcAft>
                <a:spcPts val="0"/>
              </a:spcAft>
              <a:buNone/>
            </a:pPr>
            <a:r>
              <a:rPr lang="pt-BR" sz="1000">
                <a:solidFill>
                  <a:schemeClr val="dk1"/>
                </a:solidFill>
              </a:rPr>
              <a:t>    }</a:t>
            </a:r>
            <a:endParaRPr sz="1000">
              <a:solidFill>
                <a:schemeClr val="dk1"/>
              </a:solidFill>
            </a:endParaRPr>
          </a:p>
          <a:p>
            <a:pPr indent="0" lvl="0" marL="0" rtl="0" algn="l">
              <a:spcBef>
                <a:spcPts val="0"/>
              </a:spcBef>
              <a:spcAft>
                <a:spcPts val="0"/>
              </a:spcAft>
              <a:buNone/>
            </a:pPr>
            <a:r>
              <a:rPr lang="pt-BR" sz="1000">
                <a:solidFill>
                  <a:schemeClr val="dk1"/>
                </a:solidFill>
              </a:rPr>
              <a:t>}</a:t>
            </a:r>
            <a:endParaRPr sz="1000">
              <a:solidFill>
                <a:schemeClr val="dk1"/>
              </a:solidFill>
            </a:endParaRPr>
          </a:p>
          <a:p>
            <a:pPr indent="0" lvl="0" marL="0" rtl="0" algn="l">
              <a:spcBef>
                <a:spcPts val="0"/>
              </a:spcBef>
              <a:spcAft>
                <a:spcPts val="0"/>
              </a:spcAft>
              <a:buNone/>
            </a:pPr>
            <a:r>
              <a:t/>
            </a:r>
            <a:endParaRPr sz="1000">
              <a:solidFill>
                <a:schemeClr val="dk1"/>
              </a:solidFill>
            </a:endParaRPr>
          </a:p>
          <a:p>
            <a:pPr indent="0" lvl="0" marL="0" rtl="0" algn="l">
              <a:spcBef>
                <a:spcPts val="0"/>
              </a:spcBef>
              <a:spcAft>
                <a:spcPts val="0"/>
              </a:spcAft>
              <a:buNone/>
            </a:pPr>
            <a:r>
              <a:rPr b="1" lang="pt-BR" sz="1000">
                <a:solidFill>
                  <a:srgbClr val="008800"/>
                </a:solidFill>
              </a:rPr>
              <a:t>class</a:t>
            </a:r>
            <a:r>
              <a:rPr lang="pt-BR" sz="1000">
                <a:solidFill>
                  <a:schemeClr val="dk1"/>
                </a:solidFill>
              </a:rPr>
              <a:t> </a:t>
            </a:r>
            <a:r>
              <a:rPr b="1" lang="pt-BR" sz="1000">
                <a:solidFill>
                  <a:srgbClr val="BB0066"/>
                </a:solidFill>
              </a:rPr>
              <a:t>Subtracao</a:t>
            </a:r>
            <a:r>
              <a:rPr lang="pt-BR" sz="1000">
                <a:solidFill>
                  <a:schemeClr val="dk1"/>
                </a:solidFill>
              </a:rPr>
              <a:t> </a:t>
            </a:r>
            <a:r>
              <a:rPr b="1" lang="pt-BR" sz="1000">
                <a:solidFill>
                  <a:srgbClr val="008800"/>
                </a:solidFill>
              </a:rPr>
              <a:t>extends</a:t>
            </a:r>
            <a:r>
              <a:rPr lang="pt-BR" sz="1000">
                <a:solidFill>
                  <a:schemeClr val="dk1"/>
                </a:solidFill>
              </a:rPr>
              <a:t> OperacaoAritimetica {</a:t>
            </a:r>
            <a:endParaRPr sz="1000">
              <a:solidFill>
                <a:schemeClr val="dk1"/>
              </a:solidFill>
            </a:endParaRPr>
          </a:p>
          <a:p>
            <a:pPr indent="0" lvl="0" marL="0" rtl="0" algn="l">
              <a:spcBef>
                <a:spcPts val="0"/>
              </a:spcBef>
              <a:spcAft>
                <a:spcPts val="0"/>
              </a:spcAft>
              <a:buNone/>
            </a:pPr>
            <a:r>
              <a:t/>
            </a:r>
            <a:endParaRPr sz="1000">
              <a:solidFill>
                <a:schemeClr val="dk1"/>
              </a:solidFill>
            </a:endParaRPr>
          </a:p>
          <a:p>
            <a:pPr indent="0" lvl="0" marL="0" rtl="0" algn="l">
              <a:spcBef>
                <a:spcPts val="0"/>
              </a:spcBef>
              <a:spcAft>
                <a:spcPts val="0"/>
              </a:spcAft>
              <a:buNone/>
            </a:pPr>
            <a:r>
              <a:rPr lang="pt-BR" sz="1000">
                <a:solidFill>
                  <a:schemeClr val="dk1"/>
                </a:solidFill>
              </a:rPr>
              <a:t>    </a:t>
            </a:r>
            <a:r>
              <a:rPr b="1" lang="pt-BR" sz="1000">
                <a:solidFill>
                  <a:srgbClr val="008800"/>
                </a:solidFill>
              </a:rPr>
              <a:t>public</a:t>
            </a:r>
            <a:r>
              <a:rPr lang="pt-BR" sz="1000">
                <a:solidFill>
                  <a:schemeClr val="dk1"/>
                </a:solidFill>
              </a:rPr>
              <a:t> </a:t>
            </a:r>
            <a:r>
              <a:rPr b="1" lang="pt-BR" sz="1000">
                <a:solidFill>
                  <a:srgbClr val="008800"/>
                </a:solidFill>
              </a:rPr>
              <a:t>function</a:t>
            </a:r>
            <a:r>
              <a:rPr lang="pt-BR" sz="1000">
                <a:solidFill>
                  <a:schemeClr val="dk1"/>
                </a:solidFill>
              </a:rPr>
              <a:t> </a:t>
            </a:r>
            <a:r>
              <a:rPr b="1" lang="pt-BR" sz="1000">
                <a:solidFill>
                  <a:srgbClr val="0066BB"/>
                </a:solidFill>
              </a:rPr>
              <a:t>interpretar</a:t>
            </a:r>
            <a:r>
              <a:rPr lang="pt-BR" sz="1000">
                <a:solidFill>
                  <a:schemeClr val="dk1"/>
                </a:solidFill>
              </a:rPr>
              <a:t>(</a:t>
            </a:r>
            <a:r>
              <a:rPr b="1" lang="pt-BR" sz="1000">
                <a:solidFill>
                  <a:srgbClr val="008800"/>
                </a:solidFill>
              </a:rPr>
              <a:t>array</a:t>
            </a:r>
            <a:r>
              <a:rPr lang="pt-BR" sz="1000">
                <a:solidFill>
                  <a:schemeClr val="dk1"/>
                </a:solidFill>
              </a:rPr>
              <a:t> </a:t>
            </a:r>
            <a:r>
              <a:rPr lang="pt-BR" sz="1000">
                <a:solidFill>
                  <a:srgbClr val="996633"/>
                </a:solidFill>
              </a:rPr>
              <a:t>$contexto</a:t>
            </a:r>
            <a:r>
              <a:rPr lang="pt-BR" sz="1000">
                <a:solidFill>
                  <a:schemeClr val="dk1"/>
                </a:solidFill>
              </a:rPr>
              <a:t>)</a:t>
            </a:r>
            <a:r>
              <a:rPr lang="pt-BR" sz="1000">
                <a:solidFill>
                  <a:srgbClr val="333333"/>
                </a:solidFill>
              </a:rPr>
              <a:t>:</a:t>
            </a:r>
            <a:r>
              <a:rPr lang="pt-BR" sz="1000">
                <a:solidFill>
                  <a:schemeClr val="dk1"/>
                </a:solidFill>
              </a:rPr>
              <a:t> int {</a:t>
            </a:r>
            <a:endParaRPr sz="1000">
              <a:solidFill>
                <a:schemeClr val="dk1"/>
              </a:solidFill>
            </a:endParaRPr>
          </a:p>
          <a:p>
            <a:pPr indent="0" lvl="0" marL="0" rtl="0" algn="l">
              <a:spcBef>
                <a:spcPts val="0"/>
              </a:spcBef>
              <a:spcAft>
                <a:spcPts val="0"/>
              </a:spcAft>
              <a:buNone/>
            </a:pPr>
            <a:r>
              <a:rPr lang="pt-BR" sz="1000">
                <a:solidFill>
                  <a:schemeClr val="dk1"/>
                </a:solidFill>
              </a:rPr>
              <a:t>        </a:t>
            </a:r>
            <a:r>
              <a:rPr b="1" lang="pt-BR" sz="1000">
                <a:solidFill>
                  <a:srgbClr val="008800"/>
                </a:solidFill>
              </a:rPr>
              <a:t>return</a:t>
            </a:r>
            <a:r>
              <a:rPr lang="pt-BR" sz="1000">
                <a:solidFill>
                  <a:schemeClr val="dk1"/>
                </a:solidFill>
              </a:rPr>
              <a:t> </a:t>
            </a:r>
            <a:r>
              <a:rPr lang="pt-BR" sz="1000">
                <a:solidFill>
                  <a:srgbClr val="996633"/>
                </a:solidFill>
              </a:rPr>
              <a:t>$this</a:t>
            </a:r>
            <a:r>
              <a:rPr lang="pt-BR" sz="1000">
                <a:solidFill>
                  <a:srgbClr val="333333"/>
                </a:solidFill>
              </a:rPr>
              <a:t>-&gt;</a:t>
            </a:r>
            <a:r>
              <a:rPr lang="pt-BR" sz="1000">
                <a:solidFill>
                  <a:srgbClr val="0000CC"/>
                </a:solidFill>
              </a:rPr>
              <a:t>expressaoEsquerda</a:t>
            </a:r>
            <a:r>
              <a:rPr lang="pt-BR" sz="1000">
                <a:solidFill>
                  <a:srgbClr val="333333"/>
                </a:solidFill>
              </a:rPr>
              <a:t>-&gt;</a:t>
            </a:r>
            <a:r>
              <a:rPr lang="pt-BR" sz="1000">
                <a:solidFill>
                  <a:srgbClr val="0000CC"/>
                </a:solidFill>
              </a:rPr>
              <a:t>interpretar</a:t>
            </a:r>
            <a:r>
              <a:rPr lang="pt-BR" sz="1000">
                <a:solidFill>
                  <a:schemeClr val="dk1"/>
                </a:solidFill>
              </a:rPr>
              <a:t>(</a:t>
            </a:r>
            <a:r>
              <a:rPr lang="pt-BR" sz="1000">
                <a:solidFill>
                  <a:srgbClr val="996633"/>
                </a:solidFill>
              </a:rPr>
              <a:t>$contexto</a:t>
            </a:r>
            <a:r>
              <a:rPr lang="pt-BR" sz="1000">
                <a:solidFill>
                  <a:schemeClr val="dk1"/>
                </a:solidFill>
              </a:rPr>
              <a:t>) </a:t>
            </a:r>
            <a:r>
              <a:rPr lang="pt-BR" sz="1000">
                <a:solidFill>
                  <a:srgbClr val="333333"/>
                </a:solidFill>
              </a:rPr>
              <a:t>-</a:t>
            </a:r>
            <a:r>
              <a:rPr lang="pt-BR" sz="1000">
                <a:solidFill>
                  <a:schemeClr val="dk1"/>
                </a:solidFill>
              </a:rPr>
              <a:t> </a:t>
            </a:r>
            <a:endParaRPr sz="1000">
              <a:solidFill>
                <a:schemeClr val="dk1"/>
              </a:solidFill>
            </a:endParaRPr>
          </a:p>
          <a:p>
            <a:pPr indent="457200" lvl="0" marL="0" rtl="0" algn="l">
              <a:spcBef>
                <a:spcPts val="0"/>
              </a:spcBef>
              <a:spcAft>
                <a:spcPts val="0"/>
              </a:spcAft>
              <a:buNone/>
            </a:pPr>
            <a:r>
              <a:rPr lang="pt-BR" sz="1000">
                <a:solidFill>
                  <a:srgbClr val="996633"/>
                </a:solidFill>
              </a:rPr>
              <a:t>$this</a:t>
            </a:r>
            <a:r>
              <a:rPr lang="pt-BR" sz="1000">
                <a:solidFill>
                  <a:srgbClr val="333333"/>
                </a:solidFill>
              </a:rPr>
              <a:t>-&gt;</a:t>
            </a:r>
            <a:r>
              <a:rPr lang="pt-BR" sz="1000">
                <a:solidFill>
                  <a:srgbClr val="0000CC"/>
                </a:solidFill>
              </a:rPr>
              <a:t>expressaoDireita</a:t>
            </a:r>
            <a:r>
              <a:rPr lang="pt-BR" sz="1000">
                <a:solidFill>
                  <a:srgbClr val="333333"/>
                </a:solidFill>
              </a:rPr>
              <a:t>-&gt;</a:t>
            </a:r>
            <a:r>
              <a:rPr lang="pt-BR" sz="1000">
                <a:solidFill>
                  <a:srgbClr val="0000CC"/>
                </a:solidFill>
              </a:rPr>
              <a:t>interpretar</a:t>
            </a:r>
            <a:r>
              <a:rPr lang="pt-BR" sz="1000">
                <a:solidFill>
                  <a:schemeClr val="dk1"/>
                </a:solidFill>
              </a:rPr>
              <a:t>(</a:t>
            </a:r>
            <a:r>
              <a:rPr lang="pt-BR" sz="1000">
                <a:solidFill>
                  <a:srgbClr val="996633"/>
                </a:solidFill>
              </a:rPr>
              <a:t>$contexto</a:t>
            </a:r>
            <a:r>
              <a:rPr lang="pt-BR" sz="1000">
                <a:solidFill>
                  <a:schemeClr val="dk1"/>
                </a:solidFill>
              </a:rPr>
              <a:t>);</a:t>
            </a:r>
            <a:endParaRPr sz="1000">
              <a:solidFill>
                <a:schemeClr val="dk1"/>
              </a:solidFill>
            </a:endParaRPr>
          </a:p>
          <a:p>
            <a:pPr indent="0" lvl="0" marL="0" rtl="0" algn="l">
              <a:spcBef>
                <a:spcPts val="0"/>
              </a:spcBef>
              <a:spcAft>
                <a:spcPts val="0"/>
              </a:spcAft>
              <a:buNone/>
            </a:pPr>
            <a:r>
              <a:rPr lang="pt-BR" sz="1000">
                <a:solidFill>
                  <a:schemeClr val="dk1"/>
                </a:solidFill>
              </a:rPr>
              <a:t>    }</a:t>
            </a:r>
            <a:endParaRPr sz="1000">
              <a:solidFill>
                <a:schemeClr val="dk1"/>
              </a:solidFill>
            </a:endParaRPr>
          </a:p>
          <a:p>
            <a:pPr indent="0" lvl="0" marL="0" rtl="0" algn="l">
              <a:spcBef>
                <a:spcPts val="0"/>
              </a:spcBef>
              <a:spcAft>
                <a:spcPts val="0"/>
              </a:spcAft>
              <a:buNone/>
            </a:pPr>
            <a:r>
              <a:t/>
            </a:r>
            <a:endParaRPr sz="1000">
              <a:solidFill>
                <a:schemeClr val="dk1"/>
              </a:solidFill>
            </a:endParaRPr>
          </a:p>
          <a:p>
            <a:pPr indent="0" lvl="0" marL="0" rtl="0" algn="l">
              <a:spcBef>
                <a:spcPts val="0"/>
              </a:spcBef>
              <a:spcAft>
                <a:spcPts val="0"/>
              </a:spcAft>
              <a:buNone/>
            </a:pPr>
            <a:r>
              <a:rPr lang="pt-BR" sz="1000">
                <a:solidFill>
                  <a:schemeClr val="dk1"/>
                </a:solidFill>
              </a:rPr>
              <a:t>    </a:t>
            </a:r>
            <a:r>
              <a:rPr b="1" lang="pt-BR" sz="1000">
                <a:solidFill>
                  <a:srgbClr val="008800"/>
                </a:solidFill>
              </a:rPr>
              <a:t>public</a:t>
            </a:r>
            <a:r>
              <a:rPr lang="pt-BR" sz="1000">
                <a:solidFill>
                  <a:schemeClr val="dk1"/>
                </a:solidFill>
              </a:rPr>
              <a:t> </a:t>
            </a:r>
            <a:r>
              <a:rPr b="1" lang="pt-BR" sz="1000">
                <a:solidFill>
                  <a:srgbClr val="008800"/>
                </a:solidFill>
              </a:rPr>
              <a:t>static</a:t>
            </a:r>
            <a:r>
              <a:rPr lang="pt-BR" sz="1000">
                <a:solidFill>
                  <a:schemeClr val="dk1"/>
                </a:solidFill>
              </a:rPr>
              <a:t> </a:t>
            </a:r>
            <a:r>
              <a:rPr b="1" lang="pt-BR" sz="1000">
                <a:solidFill>
                  <a:srgbClr val="008800"/>
                </a:solidFill>
              </a:rPr>
              <a:t>function</a:t>
            </a:r>
            <a:r>
              <a:rPr lang="pt-BR" sz="1000">
                <a:solidFill>
                  <a:schemeClr val="dk1"/>
                </a:solidFill>
              </a:rPr>
              <a:t> </a:t>
            </a:r>
            <a:r>
              <a:rPr b="1" lang="pt-BR" sz="1000">
                <a:solidFill>
                  <a:srgbClr val="0066BB"/>
                </a:solidFill>
              </a:rPr>
              <a:t>getSimbolo</a:t>
            </a:r>
            <a:r>
              <a:rPr lang="pt-BR" sz="1000">
                <a:solidFill>
                  <a:schemeClr val="dk1"/>
                </a:solidFill>
              </a:rPr>
              <a:t>()</a:t>
            </a:r>
            <a:r>
              <a:rPr lang="pt-BR" sz="1000">
                <a:solidFill>
                  <a:srgbClr val="333333"/>
                </a:solidFill>
              </a:rPr>
              <a:t>:</a:t>
            </a:r>
            <a:r>
              <a:rPr lang="pt-BR" sz="1000">
                <a:solidFill>
                  <a:schemeClr val="dk1"/>
                </a:solidFill>
              </a:rPr>
              <a:t> string {</a:t>
            </a:r>
            <a:endParaRPr sz="1000">
              <a:solidFill>
                <a:schemeClr val="dk1"/>
              </a:solidFill>
            </a:endParaRPr>
          </a:p>
          <a:p>
            <a:pPr indent="0" lvl="0" marL="0" rtl="0" algn="l">
              <a:spcBef>
                <a:spcPts val="0"/>
              </a:spcBef>
              <a:spcAft>
                <a:spcPts val="0"/>
              </a:spcAft>
              <a:buNone/>
            </a:pPr>
            <a:r>
              <a:rPr lang="pt-BR" sz="1000">
                <a:solidFill>
                  <a:schemeClr val="dk1"/>
                </a:solidFill>
              </a:rPr>
              <a:t>        </a:t>
            </a:r>
            <a:r>
              <a:rPr b="1" lang="pt-BR" sz="1000">
                <a:solidFill>
                  <a:srgbClr val="008800"/>
                </a:solidFill>
              </a:rPr>
              <a:t>return</a:t>
            </a:r>
            <a:r>
              <a:rPr lang="pt-BR" sz="1000">
                <a:solidFill>
                  <a:schemeClr val="dk1"/>
                </a:solidFill>
              </a:rPr>
              <a:t> </a:t>
            </a:r>
            <a:r>
              <a:rPr lang="pt-BR" sz="1000">
                <a:solidFill>
                  <a:schemeClr val="dk1"/>
                </a:solidFill>
                <a:highlight>
                  <a:srgbClr val="FFF0F0"/>
                </a:highlight>
              </a:rPr>
              <a:t>"-"</a:t>
            </a:r>
            <a:r>
              <a:rPr lang="pt-BR" sz="1000">
                <a:solidFill>
                  <a:schemeClr val="dk1"/>
                </a:solidFill>
              </a:rPr>
              <a:t>;</a:t>
            </a:r>
            <a:endParaRPr sz="1000">
              <a:solidFill>
                <a:schemeClr val="dk1"/>
              </a:solidFill>
            </a:endParaRPr>
          </a:p>
          <a:p>
            <a:pPr indent="0" lvl="0" marL="0" rtl="0" algn="l">
              <a:spcBef>
                <a:spcPts val="0"/>
              </a:spcBef>
              <a:spcAft>
                <a:spcPts val="0"/>
              </a:spcAft>
              <a:buNone/>
            </a:pPr>
            <a:r>
              <a:rPr lang="pt-BR" sz="1000">
                <a:solidFill>
                  <a:schemeClr val="dk1"/>
                </a:solidFill>
              </a:rPr>
              <a:t>    }</a:t>
            </a:r>
            <a:endParaRPr sz="1000">
              <a:solidFill>
                <a:schemeClr val="dk1"/>
              </a:solidFill>
            </a:endParaRPr>
          </a:p>
          <a:p>
            <a:pPr indent="0" lvl="0" marL="0" rtl="0" algn="l">
              <a:spcBef>
                <a:spcPts val="0"/>
              </a:spcBef>
              <a:spcAft>
                <a:spcPts val="0"/>
              </a:spcAft>
              <a:buNone/>
            </a:pPr>
            <a:r>
              <a:rPr lang="pt-BR" sz="1000">
                <a:solidFill>
                  <a:schemeClr val="dk1"/>
                </a:solidFill>
              </a:rPr>
              <a:t>}</a:t>
            </a:r>
            <a:endParaRPr sz="1000">
              <a:solidFill>
                <a:schemeClr val="dk1"/>
              </a:solidFill>
            </a:endParaRPr>
          </a:p>
          <a:p>
            <a:pPr indent="0" lvl="0" marL="0" rtl="0" algn="l">
              <a:lnSpc>
                <a:spcPct val="125000"/>
              </a:lnSpc>
              <a:spcBef>
                <a:spcPts val="0"/>
              </a:spcBef>
              <a:spcAft>
                <a:spcPts val="0"/>
              </a:spcAft>
              <a:buNone/>
            </a:pPr>
            <a:r>
              <a:t/>
            </a:r>
            <a:endParaRPr sz="1000">
              <a:solidFill>
                <a:schemeClr val="dk1"/>
              </a:solidFill>
            </a:endParaRPr>
          </a:p>
        </p:txBody>
      </p:sp>
    </p:spTree>
  </p:cSld>
  <p:clrMapOvr>
    <a:masterClrMapping/>
  </p:clrMapOvr>
</p:sld>
</file>

<file path=ppt/slides/slide5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3" name="Shape 4563"/>
        <p:cNvGrpSpPr/>
        <p:nvPr/>
      </p:nvGrpSpPr>
      <p:grpSpPr>
        <a:xfrm>
          <a:off x="0" y="0"/>
          <a:ext cx="0" cy="0"/>
          <a:chOff x="0" y="0"/>
          <a:chExt cx="0" cy="0"/>
        </a:xfrm>
      </p:grpSpPr>
      <p:sp>
        <p:nvSpPr>
          <p:cNvPr id="4564" name="Google Shape;4564;p58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Interpreter (exemplo - parte 3)</a:t>
            </a:r>
            <a:endParaRPr/>
          </a:p>
        </p:txBody>
      </p:sp>
      <p:sp>
        <p:nvSpPr>
          <p:cNvPr id="4565" name="Google Shape;4565;p580"/>
          <p:cNvSpPr txBox="1"/>
          <p:nvPr/>
        </p:nvSpPr>
        <p:spPr>
          <a:xfrm>
            <a:off x="311700" y="1054500"/>
            <a:ext cx="4986900" cy="40128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pt-BR" sz="900">
                <a:solidFill>
                  <a:srgbClr val="008800"/>
                </a:solidFill>
              </a:rPr>
              <a:t>class</a:t>
            </a:r>
            <a:r>
              <a:rPr lang="pt-BR" sz="900">
                <a:solidFill>
                  <a:schemeClr val="dk1"/>
                </a:solidFill>
              </a:rPr>
              <a:t> </a:t>
            </a:r>
            <a:r>
              <a:rPr b="1" lang="pt-BR" sz="900">
                <a:solidFill>
                  <a:srgbClr val="BB0066"/>
                </a:solidFill>
              </a:rPr>
              <a:t>Calculadora</a:t>
            </a:r>
            <a:r>
              <a:rPr lang="pt-BR" sz="900">
                <a:solidFill>
                  <a:schemeClr val="dk1"/>
                </a:solidFill>
              </a:rPr>
              <a:t> { </a:t>
            </a:r>
            <a:r>
              <a:rPr lang="pt-BR" sz="900">
                <a:solidFill>
                  <a:srgbClr val="888888"/>
                </a:solidFill>
              </a:rPr>
              <a:t>//cliente</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private</a:t>
            </a:r>
            <a:r>
              <a:rPr lang="pt-BR" sz="900">
                <a:solidFill>
                  <a:schemeClr val="dk1"/>
                </a:solidFill>
              </a:rPr>
              <a:t> Expressao </a:t>
            </a:r>
            <a:r>
              <a:rPr lang="pt-BR" sz="900">
                <a:solidFill>
                  <a:srgbClr val="996633"/>
                </a:solidFill>
              </a:rPr>
              <a:t>$expressao</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public</a:t>
            </a:r>
            <a:r>
              <a:rPr lang="pt-BR" sz="900">
                <a:solidFill>
                  <a:schemeClr val="dk1"/>
                </a:solidFill>
              </a:rPr>
              <a:t> </a:t>
            </a:r>
            <a:r>
              <a:rPr b="1" lang="pt-BR" sz="900">
                <a:solidFill>
                  <a:srgbClr val="008800"/>
                </a:solidFill>
              </a:rPr>
              <a:t>function</a:t>
            </a:r>
            <a:r>
              <a:rPr lang="pt-BR" sz="900">
                <a:solidFill>
                  <a:schemeClr val="dk1"/>
                </a:solidFill>
              </a:rPr>
              <a:t> </a:t>
            </a:r>
            <a:r>
              <a:rPr b="1" lang="pt-BR" sz="900">
                <a:solidFill>
                  <a:srgbClr val="0066BB"/>
                </a:solidFill>
              </a:rPr>
              <a:t>__construct</a:t>
            </a:r>
            <a:r>
              <a:rPr lang="pt-BR" sz="900">
                <a:solidFill>
                  <a:schemeClr val="dk1"/>
                </a:solidFill>
              </a:rPr>
              <a:t>(string </a:t>
            </a:r>
            <a:r>
              <a:rPr lang="pt-BR" sz="900">
                <a:solidFill>
                  <a:srgbClr val="996633"/>
                </a:solidFill>
              </a:rPr>
              <a:t>$texto</a:t>
            </a: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        </a:t>
            </a:r>
            <a:r>
              <a:rPr lang="pt-BR" sz="900">
                <a:solidFill>
                  <a:srgbClr val="996633"/>
                </a:solidFill>
              </a:rPr>
              <a:t>$stack</a:t>
            </a:r>
            <a:r>
              <a:rPr lang="pt-BR" sz="900">
                <a:solidFill>
                  <a:schemeClr val="dk1"/>
                </a:solidFill>
              </a:rPr>
              <a:t> </a:t>
            </a:r>
            <a:r>
              <a:rPr lang="pt-BR" sz="900">
                <a:solidFill>
                  <a:srgbClr val="333333"/>
                </a:solidFill>
              </a:rPr>
              <a:t>=</a:t>
            </a:r>
            <a:r>
              <a:rPr lang="pt-BR" sz="900">
                <a:solidFill>
                  <a:schemeClr val="dk1"/>
                </a:solidFill>
              </a:rPr>
              <a:t> </a:t>
            </a:r>
            <a:r>
              <a:rPr b="1" lang="pt-BR" sz="900">
                <a:solidFill>
                  <a:srgbClr val="008800"/>
                </a:solidFill>
              </a:rPr>
              <a:t>new</a:t>
            </a:r>
            <a:r>
              <a:rPr lang="pt-BR" sz="900">
                <a:solidFill>
                  <a:schemeClr val="dk1"/>
                </a:solidFill>
              </a:rPr>
              <a:t> \SplStack();</a:t>
            </a:r>
            <a:endParaRPr sz="900">
              <a:solidFill>
                <a:schemeClr val="dk1"/>
              </a:solidFill>
            </a:endParaRPr>
          </a:p>
          <a:p>
            <a:pPr indent="0" lvl="0" marL="0" rtl="0" algn="l">
              <a:spcBef>
                <a:spcPts val="0"/>
              </a:spcBef>
              <a:spcAft>
                <a:spcPts val="0"/>
              </a:spcAft>
              <a:buNone/>
            </a:pPr>
            <a:r>
              <a:rPr lang="pt-BR" sz="900">
                <a:solidFill>
                  <a:schemeClr val="dk1"/>
                </a:solidFill>
              </a:rPr>
              <a:t>        </a:t>
            </a:r>
            <a:r>
              <a:rPr lang="pt-BR" sz="900">
                <a:solidFill>
                  <a:srgbClr val="996633"/>
                </a:solidFill>
              </a:rPr>
              <a:t>$expressaoEsquerda</a:t>
            </a:r>
            <a:r>
              <a:rPr lang="pt-BR" sz="900">
                <a:solidFill>
                  <a:schemeClr val="dk1"/>
                </a:solidFill>
              </a:rPr>
              <a:t> </a:t>
            </a:r>
            <a:r>
              <a:rPr lang="pt-BR" sz="900">
                <a:solidFill>
                  <a:srgbClr val="333333"/>
                </a:solidFill>
              </a:rPr>
              <a:t>=</a:t>
            </a:r>
            <a:r>
              <a:rPr lang="pt-BR" sz="900">
                <a:solidFill>
                  <a:schemeClr val="dk1"/>
                </a:solidFill>
              </a:rPr>
              <a:t> </a:t>
            </a:r>
            <a:r>
              <a:rPr b="1" lang="pt-BR" sz="900">
                <a:solidFill>
                  <a:srgbClr val="008800"/>
                </a:solidFill>
              </a:rPr>
              <a:t>null</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r>
              <a:rPr lang="pt-BR" sz="900">
                <a:solidFill>
                  <a:srgbClr val="996633"/>
                </a:solidFill>
              </a:rPr>
              <a:t>$expressaoDireita</a:t>
            </a:r>
            <a:r>
              <a:rPr lang="pt-BR" sz="900">
                <a:solidFill>
                  <a:schemeClr val="dk1"/>
                </a:solidFill>
              </a:rPr>
              <a:t> </a:t>
            </a:r>
            <a:r>
              <a:rPr lang="pt-BR" sz="900">
                <a:solidFill>
                  <a:srgbClr val="333333"/>
                </a:solidFill>
              </a:rPr>
              <a:t>=</a:t>
            </a:r>
            <a:r>
              <a:rPr lang="pt-BR" sz="900">
                <a:solidFill>
                  <a:schemeClr val="dk1"/>
                </a:solidFill>
              </a:rPr>
              <a:t> </a:t>
            </a:r>
            <a:r>
              <a:rPr b="1" lang="pt-BR" sz="900">
                <a:solidFill>
                  <a:srgbClr val="008800"/>
                </a:solidFill>
              </a:rPr>
              <a:t>null</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r>
              <a:rPr lang="pt-BR" sz="900">
                <a:solidFill>
                  <a:srgbClr val="996633"/>
                </a:solidFill>
              </a:rPr>
              <a:t>$classesOperacoes</a:t>
            </a:r>
            <a:r>
              <a:rPr lang="pt-BR" sz="900">
                <a:solidFill>
                  <a:schemeClr val="dk1"/>
                </a:solidFill>
              </a:rPr>
              <a:t> </a:t>
            </a:r>
            <a:r>
              <a:rPr lang="pt-BR" sz="900">
                <a:solidFill>
                  <a:srgbClr val="333333"/>
                </a:solidFill>
              </a:rPr>
              <a:t>=</a:t>
            </a:r>
            <a:r>
              <a:rPr lang="pt-BR" sz="900">
                <a:solidFill>
                  <a:schemeClr val="dk1"/>
                </a:solidFill>
              </a:rPr>
              <a:t> </a:t>
            </a:r>
            <a:r>
              <a:rPr lang="pt-BR" sz="900">
                <a:solidFill>
                  <a:srgbClr val="007020"/>
                </a:solidFill>
              </a:rPr>
              <a:t>array_filter</a:t>
            </a:r>
            <a:r>
              <a:rPr lang="pt-BR" sz="900">
                <a:solidFill>
                  <a:schemeClr val="dk1"/>
                </a:solidFill>
              </a:rPr>
              <a:t>(</a:t>
            </a:r>
            <a:r>
              <a:rPr lang="pt-BR" sz="900">
                <a:solidFill>
                  <a:srgbClr val="007020"/>
                </a:solidFill>
              </a:rPr>
              <a:t>get_declared_classes</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fn(</a:t>
            </a:r>
            <a:r>
              <a:rPr lang="pt-BR" sz="900">
                <a:solidFill>
                  <a:srgbClr val="996633"/>
                </a:solidFill>
              </a:rPr>
              <a:t>$class</a:t>
            </a:r>
            <a:r>
              <a:rPr lang="pt-BR" sz="900">
                <a:solidFill>
                  <a:schemeClr val="dk1"/>
                </a:solidFill>
              </a:rPr>
              <a:t>) </a:t>
            </a:r>
            <a:r>
              <a:rPr lang="pt-BR" sz="900">
                <a:solidFill>
                  <a:srgbClr val="333333"/>
                </a:solidFill>
              </a:rPr>
              <a:t>=&gt;</a:t>
            </a:r>
            <a:r>
              <a:rPr lang="pt-BR" sz="900">
                <a:solidFill>
                  <a:schemeClr val="dk1"/>
                </a:solidFill>
              </a:rPr>
              <a:t> </a:t>
            </a:r>
            <a:r>
              <a:rPr lang="pt-BR" sz="900">
                <a:solidFill>
                  <a:srgbClr val="007020"/>
                </a:solidFill>
              </a:rPr>
              <a:t>is_subclass_of</a:t>
            </a:r>
            <a:r>
              <a:rPr lang="pt-BR" sz="900">
                <a:solidFill>
                  <a:schemeClr val="dk1"/>
                </a:solidFill>
              </a:rPr>
              <a:t>(</a:t>
            </a:r>
            <a:r>
              <a:rPr lang="pt-BR" sz="900">
                <a:solidFill>
                  <a:srgbClr val="996633"/>
                </a:solidFill>
              </a:rPr>
              <a:t>$class</a:t>
            </a:r>
            <a:r>
              <a:rPr lang="pt-BR" sz="900">
                <a:solidFill>
                  <a:schemeClr val="dk1"/>
                </a:solidFill>
              </a:rPr>
              <a:t>, OperacaoAritimetica</a:t>
            </a:r>
            <a:r>
              <a:rPr lang="pt-BR" sz="900">
                <a:solidFill>
                  <a:srgbClr val="333333"/>
                </a:solidFill>
              </a:rPr>
              <a:t>::</a:t>
            </a:r>
            <a:r>
              <a:rPr lang="pt-BR" sz="900">
                <a:solidFill>
                  <a:srgbClr val="0000CC"/>
                </a:solidFill>
              </a:rPr>
              <a:t>class</a:t>
            </a:r>
            <a:r>
              <a:rPr lang="pt-BR" sz="900">
                <a:solidFill>
                  <a:schemeClr val="dk1"/>
                </a:solidFill>
              </a:rPr>
              <a:t>));</a:t>
            </a:r>
            <a:endParaRPr sz="900">
              <a:solidFill>
                <a:schemeClr val="dk1"/>
              </a:solidFill>
            </a:endParaRPr>
          </a:p>
          <a:p>
            <a:pPr indent="0" lvl="0" marL="0" rtl="0" algn="l">
              <a:spcBef>
                <a:spcPts val="0"/>
              </a:spcBef>
              <a:spcAft>
                <a:spcPts val="0"/>
              </a:spcAft>
              <a:buNone/>
            </a:pPr>
            <a:r>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for</a:t>
            </a:r>
            <a:r>
              <a:rPr lang="pt-BR" sz="900">
                <a:solidFill>
                  <a:schemeClr val="dk1"/>
                </a:solidFill>
              </a:rPr>
              <a:t> (</a:t>
            </a:r>
            <a:r>
              <a:rPr lang="pt-BR" sz="900">
                <a:solidFill>
                  <a:srgbClr val="996633"/>
                </a:solidFill>
              </a:rPr>
              <a:t>$i</a:t>
            </a:r>
            <a:r>
              <a:rPr lang="pt-BR" sz="900">
                <a:solidFill>
                  <a:schemeClr val="dk1"/>
                </a:solidFill>
              </a:rPr>
              <a:t> </a:t>
            </a:r>
            <a:r>
              <a:rPr lang="pt-BR" sz="900">
                <a:solidFill>
                  <a:srgbClr val="333333"/>
                </a:solidFill>
              </a:rPr>
              <a:t>=</a:t>
            </a:r>
            <a:r>
              <a:rPr lang="pt-BR" sz="900">
                <a:solidFill>
                  <a:schemeClr val="dk1"/>
                </a:solidFill>
              </a:rPr>
              <a:t> </a:t>
            </a:r>
            <a:r>
              <a:rPr b="1" lang="pt-BR" sz="900">
                <a:solidFill>
                  <a:srgbClr val="0000DD"/>
                </a:solidFill>
              </a:rPr>
              <a:t>0</a:t>
            </a:r>
            <a:r>
              <a:rPr lang="pt-BR" sz="900">
                <a:solidFill>
                  <a:schemeClr val="dk1"/>
                </a:solidFill>
              </a:rPr>
              <a:t>; </a:t>
            </a:r>
            <a:r>
              <a:rPr lang="pt-BR" sz="900">
                <a:solidFill>
                  <a:srgbClr val="996633"/>
                </a:solidFill>
              </a:rPr>
              <a:t>$i</a:t>
            </a:r>
            <a:r>
              <a:rPr lang="pt-BR" sz="900">
                <a:solidFill>
                  <a:schemeClr val="dk1"/>
                </a:solidFill>
              </a:rPr>
              <a:t> </a:t>
            </a:r>
            <a:r>
              <a:rPr lang="pt-BR" sz="900">
                <a:solidFill>
                  <a:srgbClr val="333333"/>
                </a:solidFill>
              </a:rPr>
              <a:t>&lt;</a:t>
            </a:r>
            <a:r>
              <a:rPr lang="pt-BR" sz="900">
                <a:solidFill>
                  <a:schemeClr val="dk1"/>
                </a:solidFill>
              </a:rPr>
              <a:t> </a:t>
            </a:r>
            <a:r>
              <a:rPr lang="pt-BR" sz="900">
                <a:solidFill>
                  <a:srgbClr val="007020"/>
                </a:solidFill>
              </a:rPr>
              <a:t>strlen</a:t>
            </a:r>
            <a:r>
              <a:rPr lang="pt-BR" sz="900">
                <a:solidFill>
                  <a:schemeClr val="dk1"/>
                </a:solidFill>
              </a:rPr>
              <a:t>(</a:t>
            </a:r>
            <a:r>
              <a:rPr lang="pt-BR" sz="900">
                <a:solidFill>
                  <a:srgbClr val="996633"/>
                </a:solidFill>
              </a:rPr>
              <a:t>$texto</a:t>
            </a:r>
            <a:r>
              <a:rPr lang="pt-BR" sz="900">
                <a:solidFill>
                  <a:schemeClr val="dk1"/>
                </a:solidFill>
              </a:rPr>
              <a:t>); </a:t>
            </a:r>
            <a:r>
              <a:rPr lang="pt-BR" sz="900">
                <a:solidFill>
                  <a:srgbClr val="996633"/>
                </a:solidFill>
              </a:rPr>
              <a:t>$i</a:t>
            </a:r>
            <a:r>
              <a:rPr lang="pt-BR" sz="900">
                <a:solidFill>
                  <a:srgbClr val="333333"/>
                </a:solidFill>
              </a:rPr>
              <a:t>++</a:t>
            </a: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            </a:t>
            </a:r>
            <a:r>
              <a:rPr lang="pt-BR" sz="900">
                <a:solidFill>
                  <a:srgbClr val="996633"/>
                </a:solidFill>
              </a:rPr>
              <a:t>$operacoes</a:t>
            </a:r>
            <a:r>
              <a:rPr lang="pt-BR" sz="900">
                <a:solidFill>
                  <a:schemeClr val="dk1"/>
                </a:solidFill>
              </a:rPr>
              <a:t> </a:t>
            </a:r>
            <a:r>
              <a:rPr lang="pt-BR" sz="900">
                <a:solidFill>
                  <a:srgbClr val="333333"/>
                </a:solidFill>
              </a:rPr>
              <a:t>=</a:t>
            </a:r>
            <a:r>
              <a:rPr lang="pt-BR" sz="900">
                <a:solidFill>
                  <a:schemeClr val="dk1"/>
                </a:solidFill>
              </a:rPr>
              <a:t> </a:t>
            </a:r>
            <a:r>
              <a:rPr lang="pt-BR" sz="900">
                <a:solidFill>
                  <a:srgbClr val="007020"/>
                </a:solidFill>
              </a:rPr>
              <a:t>array_filter</a:t>
            </a:r>
            <a:r>
              <a:rPr lang="pt-BR" sz="900">
                <a:solidFill>
                  <a:schemeClr val="dk1"/>
                </a:solidFill>
              </a:rPr>
              <a:t>(</a:t>
            </a:r>
            <a:r>
              <a:rPr lang="pt-BR" sz="900">
                <a:solidFill>
                  <a:srgbClr val="996633"/>
                </a:solidFill>
              </a:rPr>
              <a:t>$classesOperacoes</a:t>
            </a:r>
            <a:r>
              <a:rPr lang="pt-BR" sz="900">
                <a:solidFill>
                  <a:schemeClr val="dk1"/>
                </a:solidFill>
              </a:rPr>
              <a:t>, fn(</a:t>
            </a:r>
            <a:r>
              <a:rPr lang="pt-BR" sz="900">
                <a:solidFill>
                  <a:srgbClr val="996633"/>
                </a:solidFill>
              </a:rPr>
              <a:t>$s</a:t>
            </a:r>
            <a:r>
              <a:rPr lang="pt-BR" sz="900">
                <a:solidFill>
                  <a:schemeClr val="dk1"/>
                </a:solidFill>
              </a:rPr>
              <a:t>) </a:t>
            </a:r>
            <a:r>
              <a:rPr lang="pt-BR" sz="900">
                <a:solidFill>
                  <a:srgbClr val="333333"/>
                </a:solidFill>
              </a:rPr>
              <a:t>=&gt;</a:t>
            </a:r>
            <a:endParaRPr sz="900">
              <a:solidFill>
                <a:schemeClr val="dk1"/>
              </a:solidFill>
            </a:endParaRPr>
          </a:p>
          <a:p>
            <a:pPr indent="0" lvl="0" marL="0" rtl="0" algn="l">
              <a:spcBef>
                <a:spcPts val="0"/>
              </a:spcBef>
              <a:spcAft>
                <a:spcPts val="0"/>
              </a:spcAft>
              <a:buNone/>
            </a:pPr>
            <a:r>
              <a:rPr lang="pt-BR" sz="900">
                <a:solidFill>
                  <a:schemeClr val="dk1"/>
                </a:solidFill>
              </a:rPr>
              <a:t>                    </a:t>
            </a:r>
            <a:r>
              <a:rPr lang="pt-BR" sz="900">
                <a:solidFill>
                  <a:srgbClr val="996633"/>
                </a:solidFill>
              </a:rPr>
              <a:t>$s</a:t>
            </a:r>
            <a:r>
              <a:rPr lang="pt-BR" sz="900">
                <a:solidFill>
                  <a:srgbClr val="333333"/>
                </a:solidFill>
              </a:rPr>
              <a:t>::</a:t>
            </a:r>
            <a:r>
              <a:rPr lang="pt-BR" sz="900">
                <a:solidFill>
                  <a:srgbClr val="0000CC"/>
                </a:solidFill>
              </a:rPr>
              <a:t>getSimbolo</a:t>
            </a:r>
            <a:r>
              <a:rPr lang="pt-BR" sz="900">
                <a:solidFill>
                  <a:schemeClr val="dk1"/>
                </a:solidFill>
              </a:rPr>
              <a:t>() </a:t>
            </a:r>
            <a:r>
              <a:rPr lang="pt-BR" sz="900">
                <a:solidFill>
                  <a:srgbClr val="333333"/>
                </a:solidFill>
              </a:rPr>
              <a:t>==</a:t>
            </a:r>
            <a:r>
              <a:rPr lang="pt-BR" sz="900">
                <a:solidFill>
                  <a:schemeClr val="dk1"/>
                </a:solidFill>
              </a:rPr>
              <a:t> </a:t>
            </a:r>
            <a:r>
              <a:rPr lang="pt-BR" sz="900">
                <a:solidFill>
                  <a:srgbClr val="996633"/>
                </a:solidFill>
              </a:rPr>
              <a:t>$texto</a:t>
            </a:r>
            <a:r>
              <a:rPr lang="pt-BR" sz="900">
                <a:solidFill>
                  <a:schemeClr val="dk1"/>
                </a:solidFill>
              </a:rPr>
              <a:t>[</a:t>
            </a:r>
            <a:r>
              <a:rPr lang="pt-BR" sz="900">
                <a:solidFill>
                  <a:srgbClr val="996633"/>
                </a:solidFill>
              </a:rPr>
              <a:t>$i</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            </a:t>
            </a:r>
            <a:r>
              <a:rPr lang="pt-BR" sz="900">
                <a:solidFill>
                  <a:srgbClr val="996633"/>
                </a:solidFill>
              </a:rPr>
              <a:t>$classeNaoTerminal</a:t>
            </a:r>
            <a:r>
              <a:rPr lang="pt-BR" sz="900">
                <a:solidFill>
                  <a:schemeClr val="dk1"/>
                </a:solidFill>
              </a:rPr>
              <a:t> </a:t>
            </a:r>
            <a:r>
              <a:rPr lang="pt-BR" sz="900">
                <a:solidFill>
                  <a:srgbClr val="333333"/>
                </a:solidFill>
              </a:rPr>
              <a:t>=</a:t>
            </a:r>
            <a:r>
              <a:rPr lang="pt-BR" sz="900">
                <a:solidFill>
                  <a:schemeClr val="dk1"/>
                </a:solidFill>
              </a:rPr>
              <a:t> </a:t>
            </a:r>
            <a:r>
              <a:rPr lang="pt-BR" sz="900">
                <a:solidFill>
                  <a:srgbClr val="007020"/>
                </a:solidFill>
              </a:rPr>
              <a:t>array_shift</a:t>
            </a:r>
            <a:r>
              <a:rPr lang="pt-BR" sz="900">
                <a:solidFill>
                  <a:schemeClr val="dk1"/>
                </a:solidFill>
              </a:rPr>
              <a:t>(</a:t>
            </a:r>
            <a:r>
              <a:rPr lang="pt-BR" sz="900">
                <a:solidFill>
                  <a:srgbClr val="996633"/>
                </a:solidFill>
              </a:rPr>
              <a:t>$operacoes</a:t>
            </a:r>
            <a:r>
              <a:rPr lang="pt-BR" sz="900">
                <a:solidFill>
                  <a:schemeClr val="dk1"/>
                </a:solidFill>
              </a:rPr>
              <a:t>);</a:t>
            </a:r>
            <a:endParaRPr sz="900">
              <a:solidFill>
                <a:schemeClr val="dk1"/>
              </a:solidFill>
            </a:endParaRPr>
          </a:p>
          <a:p>
            <a:pPr indent="0" lvl="0" marL="0" rtl="0" algn="l">
              <a:spcBef>
                <a:spcPts val="0"/>
              </a:spcBef>
              <a:spcAft>
                <a:spcPts val="0"/>
              </a:spcAft>
              <a:buNone/>
            </a:pPr>
            <a:r>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if</a:t>
            </a:r>
            <a:r>
              <a:rPr lang="pt-BR" sz="900">
                <a:solidFill>
                  <a:schemeClr val="dk1"/>
                </a:solidFill>
              </a:rPr>
              <a:t> (</a:t>
            </a:r>
            <a:r>
              <a:rPr lang="pt-BR" sz="900">
                <a:solidFill>
                  <a:srgbClr val="333333"/>
                </a:solidFill>
              </a:rPr>
              <a:t>!</a:t>
            </a:r>
            <a:r>
              <a:rPr lang="pt-BR" sz="900">
                <a:solidFill>
                  <a:srgbClr val="996633"/>
                </a:solidFill>
              </a:rPr>
              <a:t>$classeNaoTerminal</a:t>
            </a: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                </a:t>
            </a:r>
            <a:r>
              <a:rPr lang="pt-BR" sz="900">
                <a:solidFill>
                  <a:srgbClr val="996633"/>
                </a:solidFill>
              </a:rPr>
              <a:t>$stack</a:t>
            </a:r>
            <a:r>
              <a:rPr lang="pt-BR" sz="900">
                <a:solidFill>
                  <a:srgbClr val="333333"/>
                </a:solidFill>
              </a:rPr>
              <a:t>-&gt;</a:t>
            </a:r>
            <a:r>
              <a:rPr lang="pt-BR" sz="900">
                <a:solidFill>
                  <a:srgbClr val="0000CC"/>
                </a:solidFill>
              </a:rPr>
              <a:t>push</a:t>
            </a:r>
            <a:r>
              <a:rPr lang="pt-BR" sz="900">
                <a:solidFill>
                  <a:schemeClr val="dk1"/>
                </a:solidFill>
              </a:rPr>
              <a:t>(</a:t>
            </a:r>
            <a:r>
              <a:rPr b="1" lang="pt-BR" sz="900">
                <a:solidFill>
                  <a:srgbClr val="008800"/>
                </a:solidFill>
              </a:rPr>
              <a:t>new</a:t>
            </a:r>
            <a:r>
              <a:rPr lang="pt-BR" sz="900">
                <a:solidFill>
                  <a:schemeClr val="dk1"/>
                </a:solidFill>
              </a:rPr>
              <a:t> ExpressaoTerminal(</a:t>
            </a:r>
            <a:r>
              <a:rPr lang="pt-BR" sz="900">
                <a:solidFill>
                  <a:srgbClr val="996633"/>
                </a:solidFill>
              </a:rPr>
              <a:t>$texto</a:t>
            </a:r>
            <a:r>
              <a:rPr lang="pt-BR" sz="900">
                <a:solidFill>
                  <a:schemeClr val="dk1"/>
                </a:solidFill>
              </a:rPr>
              <a:t>[</a:t>
            </a:r>
            <a:r>
              <a:rPr lang="pt-BR" sz="900">
                <a:solidFill>
                  <a:srgbClr val="996633"/>
                </a:solidFill>
              </a:rPr>
              <a:t>$i</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 </a:t>
            </a:r>
            <a:r>
              <a:rPr b="1" lang="pt-BR" sz="900">
                <a:solidFill>
                  <a:srgbClr val="008800"/>
                </a:solidFill>
              </a:rPr>
              <a:t>else</a:t>
            </a: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                </a:t>
            </a:r>
            <a:r>
              <a:rPr lang="pt-BR" sz="900">
                <a:solidFill>
                  <a:srgbClr val="996633"/>
                </a:solidFill>
              </a:rPr>
              <a:t>$expressaoEsquerda</a:t>
            </a:r>
            <a:r>
              <a:rPr lang="pt-BR" sz="900">
                <a:solidFill>
                  <a:schemeClr val="dk1"/>
                </a:solidFill>
              </a:rPr>
              <a:t> </a:t>
            </a:r>
            <a:r>
              <a:rPr lang="pt-BR" sz="900">
                <a:solidFill>
                  <a:srgbClr val="333333"/>
                </a:solidFill>
              </a:rPr>
              <a:t>=</a:t>
            </a:r>
            <a:r>
              <a:rPr lang="pt-BR" sz="900">
                <a:solidFill>
                  <a:schemeClr val="dk1"/>
                </a:solidFill>
              </a:rPr>
              <a:t> </a:t>
            </a:r>
            <a:r>
              <a:rPr lang="pt-BR" sz="900">
                <a:solidFill>
                  <a:srgbClr val="996633"/>
                </a:solidFill>
              </a:rPr>
              <a:t>$stack</a:t>
            </a:r>
            <a:r>
              <a:rPr lang="pt-BR" sz="900">
                <a:solidFill>
                  <a:srgbClr val="333333"/>
                </a:solidFill>
              </a:rPr>
              <a:t>-&gt;</a:t>
            </a:r>
            <a:r>
              <a:rPr lang="pt-BR" sz="900">
                <a:solidFill>
                  <a:srgbClr val="0000CC"/>
                </a:solidFill>
              </a:rPr>
              <a:t>pop</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r>
              <a:rPr lang="pt-BR" sz="900">
                <a:solidFill>
                  <a:srgbClr val="996633"/>
                </a:solidFill>
              </a:rPr>
              <a:t>$expressaoDireita</a:t>
            </a:r>
            <a:r>
              <a:rPr lang="pt-BR" sz="900">
                <a:solidFill>
                  <a:schemeClr val="dk1"/>
                </a:solidFill>
              </a:rPr>
              <a:t> </a:t>
            </a:r>
            <a:r>
              <a:rPr lang="pt-BR" sz="900">
                <a:solidFill>
                  <a:srgbClr val="333333"/>
                </a:solidFill>
              </a:rPr>
              <a:t>=</a:t>
            </a:r>
            <a:r>
              <a:rPr lang="pt-BR" sz="900">
                <a:solidFill>
                  <a:schemeClr val="dk1"/>
                </a:solidFill>
              </a:rPr>
              <a:t> </a:t>
            </a:r>
            <a:r>
              <a:rPr b="1" lang="pt-BR" sz="900">
                <a:solidFill>
                  <a:srgbClr val="008800"/>
                </a:solidFill>
              </a:rPr>
              <a:t>new</a:t>
            </a:r>
            <a:r>
              <a:rPr lang="pt-BR" sz="900">
                <a:solidFill>
                  <a:schemeClr val="dk1"/>
                </a:solidFill>
              </a:rPr>
              <a:t> ExpressaoTerminal(</a:t>
            </a:r>
            <a:r>
              <a:rPr lang="pt-BR" sz="900">
                <a:solidFill>
                  <a:srgbClr val="996633"/>
                </a:solidFill>
              </a:rPr>
              <a:t>$texto</a:t>
            </a:r>
            <a:r>
              <a:rPr lang="pt-BR" sz="900">
                <a:solidFill>
                  <a:schemeClr val="dk1"/>
                </a:solidFill>
              </a:rPr>
              <a:t>[</a:t>
            </a:r>
            <a:r>
              <a:rPr lang="pt-BR" sz="900">
                <a:solidFill>
                  <a:srgbClr val="333333"/>
                </a:solidFill>
              </a:rPr>
              <a:t>++</a:t>
            </a:r>
            <a:r>
              <a:rPr lang="pt-BR" sz="900">
                <a:solidFill>
                  <a:srgbClr val="996633"/>
                </a:solidFill>
              </a:rPr>
              <a:t>$i</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r>
              <a:rPr lang="pt-BR" sz="900">
                <a:solidFill>
                  <a:srgbClr val="996633"/>
                </a:solidFill>
              </a:rPr>
              <a:t>$stack</a:t>
            </a:r>
            <a:r>
              <a:rPr lang="pt-BR" sz="900">
                <a:solidFill>
                  <a:srgbClr val="333333"/>
                </a:solidFill>
              </a:rPr>
              <a:t>-&gt;</a:t>
            </a:r>
            <a:r>
              <a:rPr lang="pt-BR" sz="900">
                <a:solidFill>
                  <a:srgbClr val="0000CC"/>
                </a:solidFill>
              </a:rPr>
              <a:t>push</a:t>
            </a:r>
            <a:r>
              <a:rPr lang="pt-BR" sz="900">
                <a:solidFill>
                  <a:schemeClr val="dk1"/>
                </a:solidFill>
              </a:rPr>
              <a:t>(</a:t>
            </a:r>
            <a:r>
              <a:rPr b="1" lang="pt-BR" sz="900">
                <a:solidFill>
                  <a:srgbClr val="008800"/>
                </a:solidFill>
              </a:rPr>
              <a:t>new</a:t>
            </a:r>
            <a:r>
              <a:rPr lang="pt-BR" sz="900">
                <a:solidFill>
                  <a:schemeClr val="dk1"/>
                </a:solidFill>
              </a:rPr>
              <a:t> </a:t>
            </a:r>
            <a:r>
              <a:rPr lang="pt-BR" sz="900">
                <a:solidFill>
                  <a:srgbClr val="996633"/>
                </a:solidFill>
              </a:rPr>
              <a:t>$classeNaoTerminal</a:t>
            </a:r>
            <a:r>
              <a:rPr lang="pt-BR" sz="900">
                <a:solidFill>
                  <a:schemeClr val="dk1"/>
                </a:solidFill>
              </a:rPr>
              <a:t>(</a:t>
            </a:r>
            <a:r>
              <a:rPr lang="pt-BR" sz="900">
                <a:solidFill>
                  <a:srgbClr val="996633"/>
                </a:solidFill>
              </a:rPr>
              <a:t>$expressaoEsquerda</a:t>
            </a:r>
            <a:r>
              <a:rPr lang="pt-BR" sz="900">
                <a:solidFill>
                  <a:schemeClr val="dk1"/>
                </a:solidFill>
              </a:rPr>
              <a:t>, </a:t>
            </a:r>
            <a:r>
              <a:rPr lang="pt-BR" sz="900">
                <a:solidFill>
                  <a:srgbClr val="996633"/>
                </a:solidFill>
              </a:rPr>
              <a:t>$expressaoDireita</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        </a:t>
            </a:r>
            <a:r>
              <a:rPr lang="pt-BR" sz="900">
                <a:solidFill>
                  <a:srgbClr val="996633"/>
                </a:solidFill>
              </a:rPr>
              <a:t>$this</a:t>
            </a:r>
            <a:r>
              <a:rPr lang="pt-BR" sz="900">
                <a:solidFill>
                  <a:srgbClr val="333333"/>
                </a:solidFill>
              </a:rPr>
              <a:t>-&gt;</a:t>
            </a:r>
            <a:r>
              <a:rPr lang="pt-BR" sz="900">
                <a:solidFill>
                  <a:srgbClr val="0000CC"/>
                </a:solidFill>
              </a:rPr>
              <a:t>expressao</a:t>
            </a:r>
            <a:r>
              <a:rPr lang="pt-BR" sz="900">
                <a:solidFill>
                  <a:schemeClr val="dk1"/>
                </a:solidFill>
              </a:rPr>
              <a:t> </a:t>
            </a:r>
            <a:r>
              <a:rPr lang="pt-BR" sz="900">
                <a:solidFill>
                  <a:srgbClr val="333333"/>
                </a:solidFill>
              </a:rPr>
              <a:t>=</a:t>
            </a:r>
            <a:r>
              <a:rPr lang="pt-BR" sz="900">
                <a:solidFill>
                  <a:schemeClr val="dk1"/>
                </a:solidFill>
              </a:rPr>
              <a:t> </a:t>
            </a:r>
            <a:r>
              <a:rPr lang="pt-BR" sz="900">
                <a:solidFill>
                  <a:srgbClr val="996633"/>
                </a:solidFill>
              </a:rPr>
              <a:t>$stack</a:t>
            </a:r>
            <a:r>
              <a:rPr lang="pt-BR" sz="900">
                <a:solidFill>
                  <a:srgbClr val="333333"/>
                </a:solidFill>
              </a:rPr>
              <a:t>-&gt;</a:t>
            </a:r>
            <a:r>
              <a:rPr lang="pt-BR" sz="900">
                <a:solidFill>
                  <a:srgbClr val="0000CC"/>
                </a:solidFill>
              </a:rPr>
              <a:t>pop</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public</a:t>
            </a:r>
            <a:r>
              <a:rPr lang="pt-BR" sz="900">
                <a:solidFill>
                  <a:schemeClr val="dk1"/>
                </a:solidFill>
              </a:rPr>
              <a:t> </a:t>
            </a:r>
            <a:r>
              <a:rPr b="1" lang="pt-BR" sz="900">
                <a:solidFill>
                  <a:srgbClr val="008800"/>
                </a:solidFill>
              </a:rPr>
              <a:t>function</a:t>
            </a:r>
            <a:r>
              <a:rPr lang="pt-BR" sz="900">
                <a:solidFill>
                  <a:schemeClr val="dk1"/>
                </a:solidFill>
              </a:rPr>
              <a:t> </a:t>
            </a:r>
            <a:r>
              <a:rPr b="1" lang="pt-BR" sz="900">
                <a:solidFill>
                  <a:srgbClr val="0066BB"/>
                </a:solidFill>
              </a:rPr>
              <a:t>calcular</a:t>
            </a:r>
            <a:r>
              <a:rPr lang="pt-BR" sz="900">
                <a:solidFill>
                  <a:schemeClr val="dk1"/>
                </a:solidFill>
              </a:rPr>
              <a:t>(</a:t>
            </a:r>
            <a:r>
              <a:rPr b="1" lang="pt-BR" sz="900">
                <a:solidFill>
                  <a:srgbClr val="008800"/>
                </a:solidFill>
              </a:rPr>
              <a:t>array</a:t>
            </a:r>
            <a:r>
              <a:rPr lang="pt-BR" sz="900">
                <a:solidFill>
                  <a:schemeClr val="dk1"/>
                </a:solidFill>
              </a:rPr>
              <a:t> </a:t>
            </a:r>
            <a:r>
              <a:rPr lang="pt-BR" sz="900">
                <a:solidFill>
                  <a:srgbClr val="996633"/>
                </a:solidFill>
              </a:rPr>
              <a:t>$dados</a:t>
            </a: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return</a:t>
            </a:r>
            <a:r>
              <a:rPr lang="pt-BR" sz="900">
                <a:solidFill>
                  <a:schemeClr val="dk1"/>
                </a:solidFill>
              </a:rPr>
              <a:t> </a:t>
            </a:r>
            <a:r>
              <a:rPr lang="pt-BR" sz="900">
                <a:solidFill>
                  <a:srgbClr val="996633"/>
                </a:solidFill>
              </a:rPr>
              <a:t>$this</a:t>
            </a:r>
            <a:r>
              <a:rPr lang="pt-BR" sz="900">
                <a:solidFill>
                  <a:srgbClr val="333333"/>
                </a:solidFill>
              </a:rPr>
              <a:t>-&gt;</a:t>
            </a:r>
            <a:r>
              <a:rPr lang="pt-BR" sz="900">
                <a:solidFill>
                  <a:srgbClr val="0000CC"/>
                </a:solidFill>
              </a:rPr>
              <a:t>expressao</a:t>
            </a:r>
            <a:r>
              <a:rPr lang="pt-BR" sz="900">
                <a:solidFill>
                  <a:srgbClr val="333333"/>
                </a:solidFill>
              </a:rPr>
              <a:t>-&gt;</a:t>
            </a:r>
            <a:r>
              <a:rPr lang="pt-BR" sz="900">
                <a:solidFill>
                  <a:srgbClr val="0000CC"/>
                </a:solidFill>
              </a:rPr>
              <a:t>interpretar</a:t>
            </a:r>
            <a:r>
              <a:rPr lang="pt-BR" sz="900">
                <a:solidFill>
                  <a:schemeClr val="dk1"/>
                </a:solidFill>
              </a:rPr>
              <a:t>(</a:t>
            </a:r>
            <a:r>
              <a:rPr lang="pt-BR" sz="900">
                <a:solidFill>
                  <a:srgbClr val="996633"/>
                </a:solidFill>
              </a:rPr>
              <a:t>$dados</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endParaRPr sz="900">
              <a:solidFill>
                <a:schemeClr val="dk1"/>
              </a:solidFill>
            </a:endParaRPr>
          </a:p>
          <a:p>
            <a:pPr indent="0" lvl="0" marL="0" rtl="0" algn="l">
              <a:lnSpc>
                <a:spcPct val="125000"/>
              </a:lnSpc>
              <a:spcBef>
                <a:spcPts val="0"/>
              </a:spcBef>
              <a:spcAft>
                <a:spcPts val="0"/>
              </a:spcAft>
              <a:buClr>
                <a:schemeClr val="dk1"/>
              </a:buClr>
              <a:buSzPts val="1100"/>
              <a:buFont typeface="Arial"/>
              <a:buNone/>
            </a:pPr>
            <a:r>
              <a:rPr lang="pt-BR" sz="900">
                <a:solidFill>
                  <a:schemeClr val="dk1"/>
                </a:solidFill>
              </a:rPr>
              <a:t>}</a:t>
            </a:r>
            <a:endParaRPr sz="900">
              <a:solidFill>
                <a:schemeClr val="dk1"/>
              </a:solidFill>
            </a:endParaRPr>
          </a:p>
          <a:p>
            <a:pPr indent="0" lvl="0" marL="0" rtl="0" algn="l">
              <a:spcBef>
                <a:spcPts val="0"/>
              </a:spcBef>
              <a:spcAft>
                <a:spcPts val="0"/>
              </a:spcAft>
              <a:buNone/>
            </a:pPr>
            <a:r>
              <a:t/>
            </a:r>
            <a:endParaRPr b="1" sz="900">
              <a:solidFill>
                <a:srgbClr val="008800"/>
              </a:solidFill>
            </a:endParaRPr>
          </a:p>
          <a:p>
            <a:pPr indent="0" lvl="0" marL="0" rtl="0" algn="l">
              <a:lnSpc>
                <a:spcPct val="125000"/>
              </a:lnSpc>
              <a:spcBef>
                <a:spcPts val="0"/>
              </a:spcBef>
              <a:spcAft>
                <a:spcPts val="0"/>
              </a:spcAft>
              <a:buNone/>
            </a:pPr>
            <a:r>
              <a:t/>
            </a:r>
            <a:endParaRPr sz="900">
              <a:solidFill>
                <a:schemeClr val="dk1"/>
              </a:solidFill>
            </a:endParaRPr>
          </a:p>
        </p:txBody>
      </p:sp>
    </p:spTree>
  </p:cSld>
  <p:clrMapOvr>
    <a:masterClrMapping/>
  </p:clrMapOvr>
</p:sld>
</file>

<file path=ppt/slides/slide5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9" name="Shape 4569"/>
        <p:cNvGrpSpPr/>
        <p:nvPr/>
      </p:nvGrpSpPr>
      <p:grpSpPr>
        <a:xfrm>
          <a:off x="0" y="0"/>
          <a:ext cx="0" cy="0"/>
          <a:chOff x="0" y="0"/>
          <a:chExt cx="0" cy="0"/>
        </a:xfrm>
      </p:grpSpPr>
      <p:sp>
        <p:nvSpPr>
          <p:cNvPr id="4570" name="Google Shape;4570;p58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Interpreter (exemplo - parte 4)</a:t>
            </a:r>
            <a:endParaRPr/>
          </a:p>
        </p:txBody>
      </p:sp>
      <p:sp>
        <p:nvSpPr>
          <p:cNvPr id="4571" name="Google Shape;4571;p581"/>
          <p:cNvSpPr txBox="1"/>
          <p:nvPr/>
        </p:nvSpPr>
        <p:spPr>
          <a:xfrm>
            <a:off x="462600" y="1222525"/>
            <a:ext cx="4802100" cy="30000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rPr lang="pt-BR" sz="1200">
                <a:solidFill>
                  <a:srgbClr val="996633"/>
                </a:solidFill>
              </a:rPr>
              <a:t>$calculator</a:t>
            </a:r>
            <a:r>
              <a:rPr lang="pt-BR" sz="1200">
                <a:solidFill>
                  <a:schemeClr val="dk1"/>
                </a:solidFill>
              </a:rPr>
              <a:t> </a:t>
            </a:r>
            <a:r>
              <a:rPr lang="pt-BR" sz="1200">
                <a:solidFill>
                  <a:srgbClr val="333333"/>
                </a:solidFill>
              </a:rPr>
              <a:t>=</a:t>
            </a:r>
            <a:r>
              <a:rPr lang="pt-BR" sz="1200">
                <a:solidFill>
                  <a:schemeClr val="dk1"/>
                </a:solidFill>
              </a:rPr>
              <a:t> </a:t>
            </a:r>
            <a:r>
              <a:rPr b="1" lang="pt-BR" sz="1200">
                <a:solidFill>
                  <a:srgbClr val="008800"/>
                </a:solidFill>
              </a:rPr>
              <a:t>new</a:t>
            </a:r>
            <a:r>
              <a:rPr lang="pt-BR" sz="1200">
                <a:solidFill>
                  <a:schemeClr val="dk1"/>
                </a:solidFill>
              </a:rPr>
              <a:t> Calculadora(</a:t>
            </a:r>
            <a:r>
              <a:rPr lang="pt-BR" sz="1200">
                <a:solidFill>
                  <a:schemeClr val="dk1"/>
                </a:solidFill>
                <a:highlight>
                  <a:srgbClr val="FFF0F0"/>
                </a:highlight>
              </a:rPr>
              <a:t>"a+b+a"</a:t>
            </a:r>
            <a:r>
              <a:rPr lang="pt-BR" sz="1200">
                <a:solidFill>
                  <a:schemeClr val="dk1"/>
                </a:solidFill>
              </a:rPr>
              <a:t>);</a:t>
            </a:r>
            <a:endParaRPr sz="1200">
              <a:solidFill>
                <a:schemeClr val="dk1"/>
              </a:solidFill>
            </a:endParaRPr>
          </a:p>
          <a:p>
            <a:pPr indent="0" lvl="0" marL="0" rtl="0" algn="l">
              <a:spcBef>
                <a:spcPts val="0"/>
              </a:spcBef>
              <a:spcAft>
                <a:spcPts val="0"/>
              </a:spcAft>
              <a:buNone/>
            </a:pPr>
            <a:r>
              <a:rPr lang="pt-BR" sz="1200">
                <a:solidFill>
                  <a:srgbClr val="996633"/>
                </a:solidFill>
              </a:rPr>
              <a:t>$dados</a:t>
            </a:r>
            <a:r>
              <a:rPr lang="pt-BR" sz="1200">
                <a:solidFill>
                  <a:schemeClr val="dk1"/>
                </a:solidFill>
              </a:rPr>
              <a:t> </a:t>
            </a:r>
            <a:r>
              <a:rPr lang="pt-BR" sz="1200">
                <a:solidFill>
                  <a:srgbClr val="333333"/>
                </a:solidFill>
              </a:rPr>
              <a:t>=</a:t>
            </a:r>
            <a:r>
              <a:rPr lang="pt-BR" sz="1200">
                <a:solidFill>
                  <a:schemeClr val="dk1"/>
                </a:solidFill>
              </a:rPr>
              <a:t> [];</a:t>
            </a:r>
            <a:endParaRPr sz="1200">
              <a:solidFill>
                <a:schemeClr val="dk1"/>
              </a:solidFill>
            </a:endParaRPr>
          </a:p>
          <a:p>
            <a:pPr indent="0" lvl="0" marL="0" rtl="0" algn="l">
              <a:spcBef>
                <a:spcPts val="0"/>
              </a:spcBef>
              <a:spcAft>
                <a:spcPts val="0"/>
              </a:spcAft>
              <a:buNone/>
            </a:pPr>
            <a:r>
              <a:rPr lang="pt-BR" sz="1200">
                <a:solidFill>
                  <a:srgbClr val="996633"/>
                </a:solidFill>
              </a:rPr>
              <a:t>$dados</a:t>
            </a:r>
            <a:r>
              <a:rPr lang="pt-BR" sz="1200">
                <a:solidFill>
                  <a:schemeClr val="dk1"/>
                </a:solidFill>
              </a:rPr>
              <a:t>[</a:t>
            </a:r>
            <a:r>
              <a:rPr lang="pt-BR" sz="1200">
                <a:solidFill>
                  <a:schemeClr val="dk1"/>
                </a:solidFill>
                <a:highlight>
                  <a:srgbClr val="FFF0F0"/>
                </a:highlight>
              </a:rPr>
              <a:t>"a"</a:t>
            </a:r>
            <a:r>
              <a:rPr lang="pt-BR" sz="1200">
                <a:solidFill>
                  <a:schemeClr val="dk1"/>
                </a:solidFill>
              </a:rPr>
              <a:t>] </a:t>
            </a:r>
            <a:r>
              <a:rPr lang="pt-BR" sz="1200">
                <a:solidFill>
                  <a:srgbClr val="333333"/>
                </a:solidFill>
              </a:rPr>
              <a:t>=</a:t>
            </a:r>
            <a:r>
              <a:rPr lang="pt-BR" sz="1200">
                <a:solidFill>
                  <a:schemeClr val="dk1"/>
                </a:solidFill>
              </a:rPr>
              <a:t> </a:t>
            </a:r>
            <a:r>
              <a:rPr b="1" lang="pt-BR" sz="1200">
                <a:solidFill>
                  <a:srgbClr val="0000DD"/>
                </a:solidFill>
              </a:rPr>
              <a:t>8</a:t>
            </a:r>
            <a:r>
              <a:rPr lang="pt-BR" sz="1200">
                <a:solidFill>
                  <a:schemeClr val="dk1"/>
                </a:solidFill>
              </a:rPr>
              <a:t>;</a:t>
            </a:r>
            <a:endParaRPr sz="1200">
              <a:solidFill>
                <a:schemeClr val="dk1"/>
              </a:solidFill>
            </a:endParaRPr>
          </a:p>
          <a:p>
            <a:pPr indent="0" lvl="0" marL="0" rtl="0" algn="l">
              <a:spcBef>
                <a:spcPts val="0"/>
              </a:spcBef>
              <a:spcAft>
                <a:spcPts val="0"/>
              </a:spcAft>
              <a:buNone/>
            </a:pPr>
            <a:r>
              <a:rPr lang="pt-BR" sz="1200">
                <a:solidFill>
                  <a:srgbClr val="996633"/>
                </a:solidFill>
              </a:rPr>
              <a:t>$dados</a:t>
            </a:r>
            <a:r>
              <a:rPr lang="pt-BR" sz="1200">
                <a:solidFill>
                  <a:schemeClr val="dk1"/>
                </a:solidFill>
              </a:rPr>
              <a:t>[</a:t>
            </a:r>
            <a:r>
              <a:rPr lang="pt-BR" sz="1200">
                <a:solidFill>
                  <a:schemeClr val="dk1"/>
                </a:solidFill>
                <a:highlight>
                  <a:srgbClr val="FFF0F0"/>
                </a:highlight>
              </a:rPr>
              <a:t>"b"</a:t>
            </a:r>
            <a:r>
              <a:rPr lang="pt-BR" sz="1200">
                <a:solidFill>
                  <a:schemeClr val="dk1"/>
                </a:solidFill>
              </a:rPr>
              <a:t>] </a:t>
            </a:r>
            <a:r>
              <a:rPr lang="pt-BR" sz="1200">
                <a:solidFill>
                  <a:srgbClr val="333333"/>
                </a:solidFill>
              </a:rPr>
              <a:t>=</a:t>
            </a:r>
            <a:r>
              <a:rPr lang="pt-BR" sz="1200">
                <a:solidFill>
                  <a:schemeClr val="dk1"/>
                </a:solidFill>
              </a:rPr>
              <a:t> </a:t>
            </a:r>
            <a:r>
              <a:rPr b="1" lang="pt-BR" sz="1200">
                <a:solidFill>
                  <a:srgbClr val="0000DD"/>
                </a:solidFill>
              </a:rPr>
              <a:t>22</a:t>
            </a:r>
            <a:r>
              <a:rPr lang="pt-BR" sz="1200">
                <a:solidFill>
                  <a:schemeClr val="dk1"/>
                </a:solidFill>
              </a:rPr>
              <a:t>;</a:t>
            </a:r>
            <a:endParaRPr sz="1200">
              <a:solidFill>
                <a:schemeClr val="dk1"/>
              </a:solidFill>
            </a:endParaRPr>
          </a:p>
          <a:p>
            <a:pPr indent="0" lvl="0" marL="0" rtl="0" algn="l">
              <a:lnSpc>
                <a:spcPct val="125000"/>
              </a:lnSpc>
              <a:spcBef>
                <a:spcPts val="0"/>
              </a:spcBef>
              <a:spcAft>
                <a:spcPts val="0"/>
              </a:spcAft>
              <a:buNone/>
            </a:pPr>
            <a:r>
              <a:rPr b="1" lang="pt-BR" sz="1200">
                <a:solidFill>
                  <a:srgbClr val="008800"/>
                </a:solidFill>
              </a:rPr>
              <a:t>echo</a:t>
            </a:r>
            <a:r>
              <a:rPr lang="pt-BR" sz="1200">
                <a:solidFill>
                  <a:schemeClr val="dk1"/>
                </a:solidFill>
              </a:rPr>
              <a:t> </a:t>
            </a:r>
            <a:r>
              <a:rPr lang="pt-BR" sz="1200">
                <a:solidFill>
                  <a:schemeClr val="dk1"/>
                </a:solidFill>
                <a:highlight>
                  <a:srgbClr val="FFF0F0"/>
                </a:highlight>
              </a:rPr>
              <a:t>"O resultado é </a:t>
            </a:r>
            <a:r>
              <a:rPr lang="pt-BR" sz="1200">
                <a:solidFill>
                  <a:schemeClr val="dk1"/>
                </a:solidFill>
                <a:highlight>
                  <a:srgbClr val="EEEEEE"/>
                </a:highlight>
              </a:rPr>
              <a:t>{</a:t>
            </a:r>
            <a:r>
              <a:rPr lang="pt-BR" sz="1200">
                <a:solidFill>
                  <a:srgbClr val="996633"/>
                </a:solidFill>
              </a:rPr>
              <a:t>$calculator</a:t>
            </a:r>
            <a:r>
              <a:rPr lang="pt-BR" sz="1200">
                <a:solidFill>
                  <a:srgbClr val="333333"/>
                </a:solidFill>
              </a:rPr>
              <a:t>-&gt;</a:t>
            </a:r>
            <a:r>
              <a:rPr lang="pt-BR" sz="1200">
                <a:solidFill>
                  <a:srgbClr val="0000CC"/>
                </a:solidFill>
              </a:rPr>
              <a:t>calcular</a:t>
            </a:r>
            <a:r>
              <a:rPr lang="pt-BR" sz="1200">
                <a:solidFill>
                  <a:schemeClr val="dk1"/>
                </a:solidFill>
              </a:rPr>
              <a:t>(</a:t>
            </a:r>
            <a:r>
              <a:rPr lang="pt-BR" sz="1200">
                <a:solidFill>
                  <a:srgbClr val="996633"/>
                </a:solidFill>
              </a:rPr>
              <a:t>$</a:t>
            </a:r>
            <a:r>
              <a:rPr lang="pt-BR" sz="1200">
                <a:solidFill>
                  <a:srgbClr val="996633"/>
                </a:solidFill>
              </a:rPr>
              <a:t>dados</a:t>
            </a:r>
            <a:r>
              <a:rPr lang="pt-BR" sz="1200">
                <a:solidFill>
                  <a:schemeClr val="dk1"/>
                </a:solidFill>
              </a:rPr>
              <a:t>)</a:t>
            </a:r>
            <a:r>
              <a:rPr lang="pt-BR" sz="1200">
                <a:solidFill>
                  <a:schemeClr val="dk1"/>
                </a:solidFill>
                <a:highlight>
                  <a:srgbClr val="EEEEEE"/>
                </a:highlight>
              </a:rPr>
              <a:t>}</a:t>
            </a:r>
            <a:r>
              <a:rPr lang="pt-BR" sz="1200">
                <a:solidFill>
                  <a:schemeClr val="dk1"/>
                </a:solidFill>
                <a:highlight>
                  <a:srgbClr val="FFF0F0"/>
                </a:highlight>
              </a:rPr>
              <a:t>"</a:t>
            </a:r>
            <a:r>
              <a:rPr lang="pt-BR" sz="1200">
                <a:solidFill>
                  <a:schemeClr val="dk1"/>
                </a:solidFill>
              </a:rPr>
              <a:t>;</a:t>
            </a:r>
            <a:endParaRPr sz="1700"/>
          </a:p>
        </p:txBody>
      </p:sp>
      <p:pic>
        <p:nvPicPr>
          <p:cNvPr id="4572" name="Google Shape;4572;p581"/>
          <p:cNvPicPr preferRelativeResize="0"/>
          <p:nvPr/>
        </p:nvPicPr>
        <p:blipFill>
          <a:blip r:embed="rId3">
            <a:alphaModFix/>
          </a:blip>
          <a:stretch>
            <a:fillRect/>
          </a:stretch>
        </p:blipFill>
        <p:spPr>
          <a:xfrm>
            <a:off x="5417100" y="1170125"/>
            <a:ext cx="3083019" cy="3820975"/>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6" name="Shape 616"/>
        <p:cNvGrpSpPr/>
        <p:nvPr/>
      </p:nvGrpSpPr>
      <p:grpSpPr>
        <a:xfrm>
          <a:off x="0" y="0"/>
          <a:ext cx="0" cy="0"/>
          <a:chOff x="0" y="0"/>
          <a:chExt cx="0" cy="0"/>
        </a:xfrm>
      </p:grpSpPr>
      <p:sp>
        <p:nvSpPr>
          <p:cNvPr id="617" name="Google Shape;617;p6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t>Lista de argumentos </a:t>
            </a:r>
            <a:r>
              <a:rPr lang="pt-BR"/>
              <a:t>variável</a:t>
            </a:r>
            <a:r>
              <a:rPr lang="pt-BR"/>
              <a:t> (Splat Operator  “...”)</a:t>
            </a:r>
            <a:endParaRPr/>
          </a:p>
        </p:txBody>
      </p:sp>
      <p:sp>
        <p:nvSpPr>
          <p:cNvPr id="618" name="Google Shape;618;p6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sz="2400">
                <a:solidFill>
                  <a:srgbClr val="5F5035"/>
                </a:solidFill>
                <a:highlight>
                  <a:srgbClr val="FFFFE8"/>
                </a:highlight>
              </a:rPr>
              <a:t>&lt;?php</a:t>
            </a:r>
            <a:br>
              <a:rPr lang="pt-BR" sz="2400">
                <a:solidFill>
                  <a:schemeClr val="dk1"/>
                </a:solidFill>
                <a:highlight>
                  <a:srgbClr val="FFFFFF"/>
                </a:highlight>
              </a:rPr>
            </a:br>
            <a:r>
              <a:rPr b="1" lang="pt-BR" sz="2400">
                <a:solidFill>
                  <a:srgbClr val="800000"/>
                </a:solidFill>
                <a:highlight>
                  <a:srgbClr val="FFFFE8"/>
                </a:highlight>
              </a:rPr>
              <a:t>function</a:t>
            </a:r>
            <a:r>
              <a:rPr lang="pt-BR" sz="2400">
                <a:solidFill>
                  <a:schemeClr val="dk1"/>
                </a:solidFill>
                <a:highlight>
                  <a:srgbClr val="FFFFE8"/>
                </a:highlight>
              </a:rPr>
              <a:t> soma</a:t>
            </a:r>
            <a:r>
              <a:rPr lang="pt-BR" sz="2400">
                <a:solidFill>
                  <a:srgbClr val="808030"/>
                </a:solidFill>
                <a:highlight>
                  <a:srgbClr val="FFFFE8"/>
                </a:highlight>
              </a:rPr>
              <a:t>(</a:t>
            </a:r>
            <a:r>
              <a:rPr b="1" lang="pt-BR" sz="2400">
                <a:solidFill>
                  <a:srgbClr val="808030"/>
                </a:solidFill>
                <a:highlight>
                  <a:srgbClr val="FFFFE8"/>
                </a:highlight>
              </a:rPr>
              <a:t>...</a:t>
            </a:r>
            <a:r>
              <a:rPr lang="pt-BR" sz="2400">
                <a:solidFill>
                  <a:srgbClr val="797997"/>
                </a:solidFill>
                <a:highlight>
                  <a:srgbClr val="FFFFE8"/>
                </a:highlight>
              </a:rPr>
              <a:t>$numeros</a:t>
            </a:r>
            <a:r>
              <a:rPr lang="pt-BR" sz="2400">
                <a:solidFill>
                  <a:srgbClr val="808030"/>
                </a:solidFill>
                <a:highlight>
                  <a:srgbClr val="FFFFE8"/>
                </a:highlight>
              </a:rPr>
              <a:t>)</a:t>
            </a:r>
            <a:r>
              <a:rPr lang="pt-BR" sz="2400">
                <a:solidFill>
                  <a:schemeClr val="dk1"/>
                </a:solidFill>
                <a:highlight>
                  <a:srgbClr val="FFFFE8"/>
                </a:highlight>
              </a:rPr>
              <a:t> </a:t>
            </a:r>
            <a:r>
              <a:rPr lang="pt-BR" sz="2400">
                <a:solidFill>
                  <a:srgbClr val="800080"/>
                </a:solidFill>
                <a:highlight>
                  <a:srgbClr val="FFFFE8"/>
                </a:highlight>
              </a:rPr>
              <a:t>{</a:t>
            </a:r>
            <a:br>
              <a:rPr lang="pt-BR" sz="2400">
                <a:solidFill>
                  <a:schemeClr val="dk1"/>
                </a:solidFill>
                <a:highlight>
                  <a:srgbClr val="FFFFFF"/>
                </a:highlight>
              </a:rPr>
            </a:br>
            <a:r>
              <a:rPr lang="pt-BR" sz="2400">
                <a:solidFill>
                  <a:schemeClr val="dk1"/>
                </a:solidFill>
                <a:highlight>
                  <a:srgbClr val="FFFFE8"/>
                </a:highlight>
              </a:rPr>
              <a:t>   </a:t>
            </a:r>
            <a:r>
              <a:rPr b="1" lang="pt-BR" sz="2400">
                <a:solidFill>
                  <a:srgbClr val="800000"/>
                </a:solidFill>
                <a:highlight>
                  <a:srgbClr val="FFFFE8"/>
                </a:highlight>
              </a:rPr>
              <a:t>echo</a:t>
            </a:r>
            <a:r>
              <a:rPr lang="pt-BR" sz="2400">
                <a:solidFill>
                  <a:schemeClr val="dk1"/>
                </a:solidFill>
                <a:highlight>
                  <a:srgbClr val="FFFFE8"/>
                </a:highlight>
              </a:rPr>
              <a:t> </a:t>
            </a:r>
            <a:r>
              <a:rPr lang="pt-BR" sz="2400">
                <a:solidFill>
                  <a:srgbClr val="400000"/>
                </a:solidFill>
                <a:highlight>
                  <a:srgbClr val="FFFFE8"/>
                </a:highlight>
              </a:rPr>
              <a:t>array_sum</a:t>
            </a:r>
            <a:r>
              <a:rPr lang="pt-BR" sz="2400">
                <a:solidFill>
                  <a:srgbClr val="808030"/>
                </a:solidFill>
                <a:highlight>
                  <a:srgbClr val="FFFFE8"/>
                </a:highlight>
              </a:rPr>
              <a:t>(</a:t>
            </a:r>
            <a:r>
              <a:rPr lang="pt-BR" sz="2400">
                <a:solidFill>
                  <a:srgbClr val="797997"/>
                </a:solidFill>
                <a:highlight>
                  <a:srgbClr val="FFFFE8"/>
                </a:highlight>
              </a:rPr>
              <a:t>$numeros</a:t>
            </a:r>
            <a:r>
              <a:rPr lang="pt-BR" sz="2400">
                <a:solidFill>
                  <a:srgbClr val="808030"/>
                </a:solidFill>
                <a:highlight>
                  <a:srgbClr val="FFFFE8"/>
                </a:highlight>
              </a:rPr>
              <a:t>)</a:t>
            </a:r>
            <a:r>
              <a:rPr lang="pt-BR" sz="2400">
                <a:solidFill>
                  <a:srgbClr val="800080"/>
                </a:solidFill>
                <a:highlight>
                  <a:srgbClr val="FFFFE8"/>
                </a:highlight>
              </a:rPr>
              <a:t>;</a:t>
            </a:r>
            <a:br>
              <a:rPr lang="pt-BR" sz="2400">
                <a:solidFill>
                  <a:schemeClr val="dk1"/>
                </a:solidFill>
                <a:highlight>
                  <a:srgbClr val="FFFFFF"/>
                </a:highlight>
              </a:rPr>
            </a:br>
            <a:r>
              <a:rPr lang="pt-BR" sz="2400">
                <a:solidFill>
                  <a:srgbClr val="800080"/>
                </a:solidFill>
                <a:highlight>
                  <a:srgbClr val="FFFFE8"/>
                </a:highlight>
              </a:rPr>
              <a:t>}</a:t>
            </a:r>
            <a:br>
              <a:rPr lang="pt-BR" sz="2400">
                <a:solidFill>
                  <a:schemeClr val="dk1"/>
                </a:solidFill>
                <a:highlight>
                  <a:srgbClr val="FFFFFF"/>
                </a:highlight>
              </a:rPr>
            </a:br>
            <a:br>
              <a:rPr lang="pt-BR" sz="2400">
                <a:solidFill>
                  <a:schemeClr val="dk1"/>
                </a:solidFill>
                <a:highlight>
                  <a:srgbClr val="FFFFFF"/>
                </a:highlight>
              </a:rPr>
            </a:br>
            <a:r>
              <a:rPr lang="pt-BR" sz="2400">
                <a:solidFill>
                  <a:schemeClr val="dk1"/>
                </a:solidFill>
                <a:highlight>
                  <a:srgbClr val="FFFFE8"/>
                </a:highlight>
              </a:rPr>
              <a:t>soma</a:t>
            </a:r>
            <a:r>
              <a:rPr lang="pt-BR" sz="2400">
                <a:solidFill>
                  <a:srgbClr val="808030"/>
                </a:solidFill>
                <a:highlight>
                  <a:srgbClr val="FFFFE8"/>
                </a:highlight>
              </a:rPr>
              <a:t>(</a:t>
            </a:r>
            <a:r>
              <a:rPr lang="pt-BR" sz="2400">
                <a:solidFill>
                  <a:srgbClr val="008C00"/>
                </a:solidFill>
                <a:highlight>
                  <a:srgbClr val="FFFFE8"/>
                </a:highlight>
              </a:rPr>
              <a:t>1</a:t>
            </a:r>
            <a:r>
              <a:rPr lang="pt-BR" sz="2400">
                <a:solidFill>
                  <a:srgbClr val="808030"/>
                </a:solidFill>
                <a:highlight>
                  <a:srgbClr val="FFFFE8"/>
                </a:highlight>
              </a:rPr>
              <a:t>,</a:t>
            </a:r>
            <a:r>
              <a:rPr lang="pt-BR" sz="2400">
                <a:solidFill>
                  <a:schemeClr val="dk1"/>
                </a:solidFill>
                <a:highlight>
                  <a:srgbClr val="FFFFE8"/>
                </a:highlight>
              </a:rPr>
              <a:t> </a:t>
            </a:r>
            <a:r>
              <a:rPr lang="pt-BR" sz="2400">
                <a:solidFill>
                  <a:srgbClr val="008C00"/>
                </a:solidFill>
                <a:highlight>
                  <a:srgbClr val="FFFFE8"/>
                </a:highlight>
              </a:rPr>
              <a:t>2</a:t>
            </a:r>
            <a:r>
              <a:rPr lang="pt-BR" sz="2400">
                <a:solidFill>
                  <a:srgbClr val="808030"/>
                </a:solidFill>
                <a:highlight>
                  <a:srgbClr val="FFFFE8"/>
                </a:highlight>
              </a:rPr>
              <a:t>,</a:t>
            </a:r>
            <a:r>
              <a:rPr lang="pt-BR" sz="2400">
                <a:solidFill>
                  <a:schemeClr val="dk1"/>
                </a:solidFill>
                <a:highlight>
                  <a:srgbClr val="FFFFE8"/>
                </a:highlight>
              </a:rPr>
              <a:t> </a:t>
            </a:r>
            <a:r>
              <a:rPr lang="pt-BR" sz="2400">
                <a:solidFill>
                  <a:srgbClr val="008C00"/>
                </a:solidFill>
                <a:highlight>
                  <a:srgbClr val="FFFFE8"/>
                </a:highlight>
              </a:rPr>
              <a:t>3</a:t>
            </a:r>
            <a:r>
              <a:rPr lang="pt-BR" sz="2400">
                <a:solidFill>
                  <a:srgbClr val="808030"/>
                </a:solidFill>
                <a:highlight>
                  <a:srgbClr val="FFFFE8"/>
                </a:highlight>
              </a:rPr>
              <a:t>,</a:t>
            </a:r>
            <a:r>
              <a:rPr lang="pt-BR" sz="2400">
                <a:solidFill>
                  <a:schemeClr val="dk1"/>
                </a:solidFill>
                <a:highlight>
                  <a:srgbClr val="FFFFE8"/>
                </a:highlight>
              </a:rPr>
              <a:t> </a:t>
            </a:r>
            <a:r>
              <a:rPr lang="pt-BR" sz="2400">
                <a:solidFill>
                  <a:srgbClr val="008C00"/>
                </a:solidFill>
                <a:highlight>
                  <a:srgbClr val="FFFFE8"/>
                </a:highlight>
              </a:rPr>
              <a:t>4</a:t>
            </a:r>
            <a:r>
              <a:rPr lang="pt-BR" sz="2400">
                <a:solidFill>
                  <a:srgbClr val="808030"/>
                </a:solidFill>
                <a:highlight>
                  <a:srgbClr val="FFFFE8"/>
                </a:highlight>
              </a:rPr>
              <a:t>)</a:t>
            </a:r>
            <a:r>
              <a:rPr lang="pt-BR" sz="2400">
                <a:solidFill>
                  <a:srgbClr val="800080"/>
                </a:solidFill>
                <a:highlight>
                  <a:srgbClr val="FFFFE8"/>
                </a:highlight>
              </a:rPr>
              <a:t>;</a:t>
            </a:r>
            <a:endParaRPr sz="2400">
              <a:solidFill>
                <a:srgbClr val="800080"/>
              </a:solidFill>
              <a:highlight>
                <a:srgbClr val="FFFFE8"/>
              </a:highlight>
            </a:endParaRPr>
          </a:p>
          <a:p>
            <a:pPr indent="0" lvl="0" marL="0" rtl="0" algn="l">
              <a:spcBef>
                <a:spcPts val="1600"/>
              </a:spcBef>
              <a:spcAft>
                <a:spcPts val="0"/>
              </a:spcAft>
              <a:buClr>
                <a:schemeClr val="dk1"/>
              </a:buClr>
              <a:buSzPts val="1100"/>
              <a:buFont typeface="Arial"/>
              <a:buNone/>
            </a:pPr>
            <a:r>
              <a:t/>
            </a:r>
            <a:endParaRPr sz="2400">
              <a:solidFill>
                <a:srgbClr val="5F5035"/>
              </a:solidFill>
              <a:highlight>
                <a:srgbClr val="FFFFE8"/>
              </a:highlight>
            </a:endParaRPr>
          </a:p>
          <a:p>
            <a:pPr indent="0" lvl="0" marL="0" rtl="0" algn="l">
              <a:spcBef>
                <a:spcPts val="1600"/>
              </a:spcBef>
              <a:spcAft>
                <a:spcPts val="1600"/>
              </a:spcAft>
              <a:buNone/>
            </a:pPr>
            <a:r>
              <a:t/>
            </a:r>
            <a:endParaRPr/>
          </a:p>
        </p:txBody>
      </p:sp>
      <p:sp>
        <p:nvSpPr>
          <p:cNvPr id="619" name="Google Shape;619;p69"/>
          <p:cNvSpPr txBox="1"/>
          <p:nvPr/>
        </p:nvSpPr>
        <p:spPr>
          <a:xfrm>
            <a:off x="5433175" y="1360675"/>
            <a:ext cx="3322800" cy="30000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pt-BR" sz="1600">
                <a:solidFill>
                  <a:schemeClr val="dk1"/>
                </a:solidFill>
              </a:rPr>
              <a:t>A partir do PHP 5.6 tornou-se possível incluir o token reticências para indicar uma lista de argumentos e assim informar que a função aceita um número variável de argumentos.</a:t>
            </a:r>
            <a:endParaRPr sz="1600">
              <a:solidFill>
                <a:schemeClr val="dk1"/>
              </a:solidFill>
            </a:endParaRPr>
          </a:p>
          <a:p>
            <a:pPr indent="0" lvl="0" marL="0" rtl="0" algn="just">
              <a:spcBef>
                <a:spcPts val="0"/>
              </a:spcBef>
              <a:spcAft>
                <a:spcPts val="0"/>
              </a:spcAft>
              <a:buNone/>
            </a:pPr>
            <a:r>
              <a:rPr lang="pt-BR" sz="1600">
                <a:solidFill>
                  <a:schemeClr val="dk1"/>
                </a:solidFill>
              </a:rPr>
              <a:t> </a:t>
            </a:r>
            <a:endParaRPr sz="1600">
              <a:solidFill>
                <a:schemeClr val="dk1"/>
              </a:solidFill>
            </a:endParaRPr>
          </a:p>
          <a:p>
            <a:pPr indent="0" lvl="0" marL="0" rtl="0" algn="just">
              <a:spcBef>
                <a:spcPts val="0"/>
              </a:spcBef>
              <a:spcAft>
                <a:spcPts val="0"/>
              </a:spcAft>
              <a:buNone/>
            </a:pPr>
            <a:r>
              <a:rPr lang="pt-BR" sz="1600">
                <a:solidFill>
                  <a:schemeClr val="dk1"/>
                </a:solidFill>
              </a:rPr>
              <a:t>Os argumentos serão passados na forma de um array e por isso, neste exemplo, utilizamos uma função do php chamada array_sum para somar os valores dentro deste array.</a:t>
            </a:r>
            <a:endParaRPr sz="1600">
              <a:solidFill>
                <a:schemeClr val="dk1"/>
              </a:solidFill>
            </a:endParaRPr>
          </a:p>
        </p:txBody>
      </p:sp>
      <p:cxnSp>
        <p:nvCxnSpPr>
          <p:cNvPr id="620" name="Google Shape;620;p69"/>
          <p:cNvCxnSpPr/>
          <p:nvPr/>
        </p:nvCxnSpPr>
        <p:spPr>
          <a:xfrm>
            <a:off x="5048850" y="1398625"/>
            <a:ext cx="0" cy="30495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5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6" name="Shape 4576"/>
        <p:cNvGrpSpPr/>
        <p:nvPr/>
      </p:nvGrpSpPr>
      <p:grpSpPr>
        <a:xfrm>
          <a:off x="0" y="0"/>
          <a:ext cx="0" cy="0"/>
          <a:chOff x="0" y="0"/>
          <a:chExt cx="0" cy="0"/>
        </a:xfrm>
      </p:grpSpPr>
      <p:sp>
        <p:nvSpPr>
          <p:cNvPr id="4577" name="Google Shape;4577;p58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Iterator</a:t>
            </a:r>
            <a:endParaRPr/>
          </a:p>
        </p:txBody>
      </p:sp>
      <p:sp>
        <p:nvSpPr>
          <p:cNvPr id="4578" name="Google Shape;4578;p582"/>
          <p:cNvSpPr txBox="1"/>
          <p:nvPr>
            <p:ph idx="1" type="body"/>
          </p:nvPr>
        </p:nvSpPr>
        <p:spPr>
          <a:xfrm>
            <a:off x="311700" y="1152475"/>
            <a:ext cx="4260300" cy="3416400"/>
          </a:xfrm>
          <a:prstGeom prst="rect">
            <a:avLst/>
          </a:prstGeom>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just">
              <a:spcBef>
                <a:spcPts val="0"/>
              </a:spcBef>
              <a:spcAft>
                <a:spcPts val="1600"/>
              </a:spcAft>
              <a:buNone/>
            </a:pPr>
            <a:r>
              <a:rPr lang="pt-BR"/>
              <a:t>Iterator é um pattern comportamental que permite atravessar elementos de uma coleção sem expor sua representação subjacente (SHVETS, 2019).</a:t>
            </a:r>
            <a:endParaRPr/>
          </a:p>
        </p:txBody>
      </p:sp>
      <p:pic>
        <p:nvPicPr>
          <p:cNvPr id="4579" name="Google Shape;4579;p582"/>
          <p:cNvPicPr preferRelativeResize="0"/>
          <p:nvPr/>
        </p:nvPicPr>
        <p:blipFill>
          <a:blip r:embed="rId3">
            <a:alphaModFix/>
          </a:blip>
          <a:stretch>
            <a:fillRect/>
          </a:stretch>
        </p:blipFill>
        <p:spPr>
          <a:xfrm>
            <a:off x="4993225" y="1112838"/>
            <a:ext cx="3076575" cy="3495675"/>
          </a:xfrm>
          <a:prstGeom prst="rect">
            <a:avLst/>
          </a:prstGeom>
          <a:noFill/>
          <a:ln>
            <a:noFill/>
          </a:ln>
        </p:spPr>
      </p:pic>
    </p:spTree>
  </p:cSld>
  <p:clrMapOvr>
    <a:masterClrMapping/>
  </p:clrMapOvr>
</p:sld>
</file>

<file path=ppt/slides/slide5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3" name="Shape 4583"/>
        <p:cNvGrpSpPr/>
        <p:nvPr/>
      </p:nvGrpSpPr>
      <p:grpSpPr>
        <a:xfrm>
          <a:off x="0" y="0"/>
          <a:ext cx="0" cy="0"/>
          <a:chOff x="0" y="0"/>
          <a:chExt cx="0" cy="0"/>
        </a:xfrm>
      </p:grpSpPr>
      <p:sp>
        <p:nvSpPr>
          <p:cNvPr id="4584" name="Google Shape;4584;p58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Iterator (conceitual - parte 1)</a:t>
            </a:r>
            <a:endParaRPr/>
          </a:p>
        </p:txBody>
      </p:sp>
      <p:sp>
        <p:nvSpPr>
          <p:cNvPr id="4585" name="Google Shape;4585;p583"/>
          <p:cNvSpPr txBox="1"/>
          <p:nvPr/>
        </p:nvSpPr>
        <p:spPr>
          <a:xfrm>
            <a:off x="311700" y="1204025"/>
            <a:ext cx="4694400" cy="34593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pt-BR" sz="900">
                <a:solidFill>
                  <a:srgbClr val="008800"/>
                </a:solidFill>
              </a:rPr>
              <a:t>class</a:t>
            </a:r>
            <a:r>
              <a:rPr lang="pt-BR" sz="900">
                <a:solidFill>
                  <a:schemeClr val="dk1"/>
                </a:solidFill>
              </a:rPr>
              <a:t> </a:t>
            </a:r>
            <a:r>
              <a:rPr b="1" lang="pt-BR" sz="900">
                <a:solidFill>
                  <a:srgbClr val="BB0066"/>
                </a:solidFill>
              </a:rPr>
              <a:t>IteratorConcreto</a:t>
            </a:r>
            <a:r>
              <a:rPr lang="pt-BR" sz="900">
                <a:solidFill>
                  <a:schemeClr val="dk1"/>
                </a:solidFill>
              </a:rPr>
              <a:t> </a:t>
            </a:r>
            <a:r>
              <a:rPr b="1" lang="pt-BR" sz="900">
                <a:solidFill>
                  <a:srgbClr val="008800"/>
                </a:solidFill>
              </a:rPr>
              <a:t>implements</a:t>
            </a:r>
            <a:r>
              <a:rPr lang="pt-BR" sz="900">
                <a:solidFill>
                  <a:schemeClr val="dk1"/>
                </a:solidFill>
              </a:rPr>
              <a:t> \Iterator {</a:t>
            </a:r>
            <a:endParaRPr sz="900">
              <a:solidFill>
                <a:schemeClr val="dk1"/>
              </a:solidFill>
            </a:endParaRPr>
          </a:p>
          <a:p>
            <a:pPr indent="0" lvl="0" marL="0" rtl="0" algn="l">
              <a:spcBef>
                <a:spcPts val="0"/>
              </a:spcBef>
              <a:spcAft>
                <a:spcPts val="0"/>
              </a:spcAft>
              <a:buNone/>
            </a:pPr>
            <a:r>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private</a:t>
            </a:r>
            <a:r>
              <a:rPr lang="pt-BR" sz="900">
                <a:solidFill>
                  <a:schemeClr val="dk1"/>
                </a:solidFill>
              </a:rPr>
              <a:t> int </a:t>
            </a:r>
            <a:r>
              <a:rPr lang="pt-BR" sz="900">
                <a:solidFill>
                  <a:srgbClr val="996633"/>
                </a:solidFill>
              </a:rPr>
              <a:t>$posicaoAtual</a:t>
            </a:r>
            <a:r>
              <a:rPr lang="pt-BR" sz="900">
                <a:solidFill>
                  <a:schemeClr val="dk1"/>
                </a:solidFill>
              </a:rPr>
              <a:t> </a:t>
            </a:r>
            <a:r>
              <a:rPr lang="pt-BR" sz="900">
                <a:solidFill>
                  <a:srgbClr val="333333"/>
                </a:solidFill>
              </a:rPr>
              <a:t>=</a:t>
            </a:r>
            <a:r>
              <a:rPr lang="pt-BR" sz="900">
                <a:solidFill>
                  <a:schemeClr val="dk1"/>
                </a:solidFill>
              </a:rPr>
              <a:t> </a:t>
            </a:r>
            <a:r>
              <a:rPr b="1" lang="pt-BR" sz="900">
                <a:solidFill>
                  <a:srgbClr val="0000DD"/>
                </a:solidFill>
              </a:rPr>
              <a:t>0</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private</a:t>
            </a:r>
            <a:r>
              <a:rPr lang="pt-BR" sz="900">
                <a:solidFill>
                  <a:schemeClr val="dk1"/>
                </a:solidFill>
              </a:rPr>
              <a:t> AgregadorConcreto </a:t>
            </a:r>
            <a:r>
              <a:rPr lang="pt-BR" sz="900">
                <a:solidFill>
                  <a:srgbClr val="996633"/>
                </a:solidFill>
              </a:rPr>
              <a:t>$agregadorConcreto</a:t>
            </a:r>
            <a:r>
              <a:rPr lang="pt-BR" sz="900">
                <a:solidFill>
                  <a:schemeClr val="dk1"/>
                </a:solidFill>
              </a:rPr>
              <a:t>;</a:t>
            </a:r>
            <a:endParaRPr sz="900">
              <a:solidFill>
                <a:schemeClr val="dk1"/>
              </a:solidFill>
            </a:endParaRPr>
          </a:p>
          <a:p>
            <a:pPr indent="0" lvl="0" marL="0" rtl="0" algn="l">
              <a:spcBef>
                <a:spcPts val="0"/>
              </a:spcBef>
              <a:spcAft>
                <a:spcPts val="0"/>
              </a:spcAft>
              <a:buNone/>
            </a:pPr>
            <a:r>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public</a:t>
            </a:r>
            <a:r>
              <a:rPr lang="pt-BR" sz="900">
                <a:solidFill>
                  <a:schemeClr val="dk1"/>
                </a:solidFill>
              </a:rPr>
              <a:t> </a:t>
            </a:r>
            <a:r>
              <a:rPr b="1" lang="pt-BR" sz="900">
                <a:solidFill>
                  <a:srgbClr val="008800"/>
                </a:solidFill>
              </a:rPr>
              <a:t>function</a:t>
            </a:r>
            <a:r>
              <a:rPr lang="pt-BR" sz="900">
                <a:solidFill>
                  <a:schemeClr val="dk1"/>
                </a:solidFill>
              </a:rPr>
              <a:t> </a:t>
            </a:r>
            <a:r>
              <a:rPr b="1" lang="pt-BR" sz="900">
                <a:solidFill>
                  <a:srgbClr val="0066BB"/>
                </a:solidFill>
              </a:rPr>
              <a:t>__construct</a:t>
            </a:r>
            <a:r>
              <a:rPr lang="pt-BR" sz="900">
                <a:solidFill>
                  <a:schemeClr val="dk1"/>
                </a:solidFill>
              </a:rPr>
              <a:t>(AgregadorConcreto </a:t>
            </a:r>
            <a:r>
              <a:rPr lang="pt-BR" sz="900">
                <a:solidFill>
                  <a:srgbClr val="996633"/>
                </a:solidFill>
              </a:rPr>
              <a:t>$agregadorConcreto</a:t>
            </a: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        </a:t>
            </a:r>
            <a:r>
              <a:rPr lang="pt-BR" sz="900">
                <a:solidFill>
                  <a:srgbClr val="996633"/>
                </a:solidFill>
              </a:rPr>
              <a:t>$this</a:t>
            </a:r>
            <a:r>
              <a:rPr lang="pt-BR" sz="900">
                <a:solidFill>
                  <a:srgbClr val="333333"/>
                </a:solidFill>
              </a:rPr>
              <a:t>-&gt;</a:t>
            </a:r>
            <a:r>
              <a:rPr lang="pt-BR" sz="900">
                <a:solidFill>
                  <a:srgbClr val="0000CC"/>
                </a:solidFill>
              </a:rPr>
              <a:t>agregadorConcreto</a:t>
            </a:r>
            <a:r>
              <a:rPr lang="pt-BR" sz="900">
                <a:solidFill>
                  <a:schemeClr val="dk1"/>
                </a:solidFill>
              </a:rPr>
              <a:t> </a:t>
            </a:r>
            <a:r>
              <a:rPr lang="pt-BR" sz="900">
                <a:solidFill>
                  <a:srgbClr val="333333"/>
                </a:solidFill>
              </a:rPr>
              <a:t>=</a:t>
            </a:r>
            <a:r>
              <a:rPr lang="pt-BR" sz="900">
                <a:solidFill>
                  <a:schemeClr val="dk1"/>
                </a:solidFill>
              </a:rPr>
              <a:t> </a:t>
            </a:r>
            <a:r>
              <a:rPr lang="pt-BR" sz="900">
                <a:solidFill>
                  <a:srgbClr val="996633"/>
                </a:solidFill>
              </a:rPr>
              <a:t>$agregadorConcreto</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public</a:t>
            </a:r>
            <a:r>
              <a:rPr lang="pt-BR" sz="900">
                <a:solidFill>
                  <a:schemeClr val="dk1"/>
                </a:solidFill>
              </a:rPr>
              <a:t> </a:t>
            </a:r>
            <a:r>
              <a:rPr b="1" lang="pt-BR" sz="900">
                <a:solidFill>
                  <a:srgbClr val="008800"/>
                </a:solidFill>
              </a:rPr>
              <a:t>function</a:t>
            </a:r>
            <a:r>
              <a:rPr lang="pt-BR" sz="900">
                <a:solidFill>
                  <a:schemeClr val="dk1"/>
                </a:solidFill>
              </a:rPr>
              <a:t> </a:t>
            </a:r>
            <a:r>
              <a:rPr b="1" lang="pt-BR" sz="900">
                <a:solidFill>
                  <a:srgbClr val="0066BB"/>
                </a:solidFill>
              </a:rPr>
              <a:t>current</a:t>
            </a: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return</a:t>
            </a:r>
            <a:r>
              <a:rPr lang="pt-BR" sz="900">
                <a:solidFill>
                  <a:schemeClr val="dk1"/>
                </a:solidFill>
              </a:rPr>
              <a:t> </a:t>
            </a:r>
            <a:r>
              <a:rPr lang="pt-BR" sz="900">
                <a:solidFill>
                  <a:srgbClr val="996633"/>
                </a:solidFill>
              </a:rPr>
              <a:t>$this</a:t>
            </a:r>
            <a:r>
              <a:rPr lang="pt-BR" sz="900">
                <a:solidFill>
                  <a:srgbClr val="333333"/>
                </a:solidFill>
              </a:rPr>
              <a:t>-&gt;</a:t>
            </a:r>
            <a:r>
              <a:rPr lang="pt-BR" sz="900">
                <a:solidFill>
                  <a:srgbClr val="0000CC"/>
                </a:solidFill>
              </a:rPr>
              <a:t>agregadorConcreto</a:t>
            </a:r>
            <a:r>
              <a:rPr lang="pt-BR" sz="900">
                <a:solidFill>
                  <a:srgbClr val="333333"/>
                </a:solidFill>
              </a:rPr>
              <a:t>-&gt;</a:t>
            </a:r>
            <a:r>
              <a:rPr lang="pt-BR" sz="900">
                <a:solidFill>
                  <a:srgbClr val="0000CC"/>
                </a:solidFill>
              </a:rPr>
              <a:t>getItem</a:t>
            </a:r>
            <a:r>
              <a:rPr lang="pt-BR" sz="900">
                <a:solidFill>
                  <a:schemeClr val="dk1"/>
                </a:solidFill>
              </a:rPr>
              <a:t>(</a:t>
            </a:r>
            <a:r>
              <a:rPr lang="pt-BR" sz="900">
                <a:solidFill>
                  <a:srgbClr val="996633"/>
                </a:solidFill>
              </a:rPr>
              <a:t>$this</a:t>
            </a:r>
            <a:r>
              <a:rPr lang="pt-BR" sz="900">
                <a:solidFill>
                  <a:srgbClr val="333333"/>
                </a:solidFill>
              </a:rPr>
              <a:t>-&gt;</a:t>
            </a:r>
            <a:r>
              <a:rPr lang="pt-BR" sz="900">
                <a:solidFill>
                  <a:srgbClr val="0000CC"/>
                </a:solidFill>
              </a:rPr>
              <a:t>posicaoAtual</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public</a:t>
            </a:r>
            <a:r>
              <a:rPr lang="pt-BR" sz="900">
                <a:solidFill>
                  <a:schemeClr val="dk1"/>
                </a:solidFill>
              </a:rPr>
              <a:t> </a:t>
            </a:r>
            <a:r>
              <a:rPr b="1" lang="pt-BR" sz="900">
                <a:solidFill>
                  <a:srgbClr val="008800"/>
                </a:solidFill>
              </a:rPr>
              <a:t>function</a:t>
            </a:r>
            <a:r>
              <a:rPr lang="pt-BR" sz="900">
                <a:solidFill>
                  <a:schemeClr val="dk1"/>
                </a:solidFill>
              </a:rPr>
              <a:t> </a:t>
            </a:r>
            <a:r>
              <a:rPr b="1" lang="pt-BR" sz="900">
                <a:solidFill>
                  <a:srgbClr val="0066BB"/>
                </a:solidFill>
              </a:rPr>
              <a:t>next</a:t>
            </a: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        </a:t>
            </a:r>
            <a:r>
              <a:rPr lang="pt-BR" sz="900">
                <a:solidFill>
                  <a:srgbClr val="996633"/>
                </a:solidFill>
              </a:rPr>
              <a:t>$this</a:t>
            </a:r>
            <a:r>
              <a:rPr lang="pt-BR" sz="900">
                <a:solidFill>
                  <a:srgbClr val="333333"/>
                </a:solidFill>
              </a:rPr>
              <a:t>-&gt;</a:t>
            </a:r>
            <a:r>
              <a:rPr lang="pt-BR" sz="900">
                <a:solidFill>
                  <a:srgbClr val="0000CC"/>
                </a:solidFill>
              </a:rPr>
              <a:t>posicaoAtual</a:t>
            </a:r>
            <a:r>
              <a:rPr lang="pt-BR" sz="900">
                <a:solidFill>
                  <a:srgbClr val="333333"/>
                </a:solidFill>
              </a:rPr>
              <a:t>++</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public</a:t>
            </a:r>
            <a:r>
              <a:rPr lang="pt-BR" sz="900">
                <a:solidFill>
                  <a:schemeClr val="dk1"/>
                </a:solidFill>
              </a:rPr>
              <a:t> </a:t>
            </a:r>
            <a:r>
              <a:rPr b="1" lang="pt-BR" sz="900">
                <a:solidFill>
                  <a:srgbClr val="008800"/>
                </a:solidFill>
              </a:rPr>
              <a:t>function</a:t>
            </a:r>
            <a:r>
              <a:rPr lang="pt-BR" sz="900">
                <a:solidFill>
                  <a:schemeClr val="dk1"/>
                </a:solidFill>
              </a:rPr>
              <a:t> </a:t>
            </a:r>
            <a:r>
              <a:rPr b="1" lang="pt-BR" sz="900">
                <a:solidFill>
                  <a:srgbClr val="0066BB"/>
                </a:solidFill>
              </a:rPr>
              <a:t>rewind</a:t>
            </a: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        </a:t>
            </a:r>
            <a:r>
              <a:rPr lang="pt-BR" sz="900">
                <a:solidFill>
                  <a:srgbClr val="996633"/>
                </a:solidFill>
              </a:rPr>
              <a:t>$this</a:t>
            </a:r>
            <a:r>
              <a:rPr lang="pt-BR" sz="900">
                <a:solidFill>
                  <a:srgbClr val="333333"/>
                </a:solidFill>
              </a:rPr>
              <a:t>-&gt;</a:t>
            </a:r>
            <a:r>
              <a:rPr lang="pt-BR" sz="900">
                <a:solidFill>
                  <a:srgbClr val="0000CC"/>
                </a:solidFill>
              </a:rPr>
              <a:t>posicaoAtual</a:t>
            </a:r>
            <a:r>
              <a:rPr lang="pt-BR" sz="900">
                <a:solidFill>
                  <a:schemeClr val="dk1"/>
                </a:solidFill>
              </a:rPr>
              <a:t> </a:t>
            </a:r>
            <a:r>
              <a:rPr lang="pt-BR" sz="900">
                <a:solidFill>
                  <a:srgbClr val="333333"/>
                </a:solidFill>
              </a:rPr>
              <a:t>=</a:t>
            </a:r>
            <a:r>
              <a:rPr lang="pt-BR" sz="900">
                <a:solidFill>
                  <a:schemeClr val="dk1"/>
                </a:solidFill>
              </a:rPr>
              <a:t> </a:t>
            </a:r>
            <a:r>
              <a:rPr b="1" lang="pt-BR" sz="900">
                <a:solidFill>
                  <a:srgbClr val="0000DD"/>
                </a:solidFill>
              </a:rPr>
              <a:t>0</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public</a:t>
            </a:r>
            <a:r>
              <a:rPr lang="pt-BR" sz="900">
                <a:solidFill>
                  <a:schemeClr val="dk1"/>
                </a:solidFill>
              </a:rPr>
              <a:t> </a:t>
            </a:r>
            <a:r>
              <a:rPr b="1" lang="pt-BR" sz="900">
                <a:solidFill>
                  <a:srgbClr val="008800"/>
                </a:solidFill>
              </a:rPr>
              <a:t>function</a:t>
            </a:r>
            <a:r>
              <a:rPr lang="pt-BR" sz="900">
                <a:solidFill>
                  <a:schemeClr val="dk1"/>
                </a:solidFill>
              </a:rPr>
              <a:t> </a:t>
            </a:r>
            <a:r>
              <a:rPr b="1" lang="pt-BR" sz="900">
                <a:solidFill>
                  <a:srgbClr val="0066BB"/>
                </a:solidFill>
              </a:rPr>
              <a:t>valid</a:t>
            </a:r>
            <a:r>
              <a:rPr lang="pt-BR" sz="900">
                <a:solidFill>
                  <a:schemeClr val="dk1"/>
                </a:solidFill>
              </a:rPr>
              <a:t>()</a:t>
            </a:r>
            <a:r>
              <a:rPr lang="pt-BR" sz="900">
                <a:solidFill>
                  <a:srgbClr val="333333"/>
                </a:solidFill>
              </a:rPr>
              <a:t>:</a:t>
            </a:r>
            <a:r>
              <a:rPr lang="pt-BR" sz="900">
                <a:solidFill>
                  <a:schemeClr val="dk1"/>
                </a:solidFill>
              </a:rPr>
              <a:t> bool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return</a:t>
            </a:r>
            <a:r>
              <a:rPr lang="pt-BR" sz="900">
                <a:solidFill>
                  <a:schemeClr val="dk1"/>
                </a:solidFill>
              </a:rPr>
              <a:t> </a:t>
            </a:r>
            <a:r>
              <a:rPr lang="pt-BR" sz="900">
                <a:solidFill>
                  <a:srgbClr val="333333"/>
                </a:solidFill>
              </a:rPr>
              <a:t>!</a:t>
            </a:r>
            <a:r>
              <a:rPr lang="pt-BR" sz="900">
                <a:solidFill>
                  <a:srgbClr val="007020"/>
                </a:solidFill>
              </a:rPr>
              <a:t>is_null</a:t>
            </a:r>
            <a:r>
              <a:rPr lang="pt-BR" sz="900">
                <a:solidFill>
                  <a:schemeClr val="dk1"/>
                </a:solidFill>
              </a:rPr>
              <a:t>(</a:t>
            </a:r>
            <a:r>
              <a:rPr lang="pt-BR" sz="900">
                <a:solidFill>
                  <a:srgbClr val="996633"/>
                </a:solidFill>
              </a:rPr>
              <a:t>$this</a:t>
            </a:r>
            <a:r>
              <a:rPr lang="pt-BR" sz="900">
                <a:solidFill>
                  <a:srgbClr val="333333"/>
                </a:solidFill>
              </a:rPr>
              <a:t>-&gt;</a:t>
            </a:r>
            <a:r>
              <a:rPr lang="pt-BR" sz="900">
                <a:solidFill>
                  <a:srgbClr val="0000CC"/>
                </a:solidFill>
              </a:rPr>
              <a:t>agregadorConcreto</a:t>
            </a:r>
            <a:r>
              <a:rPr lang="pt-BR" sz="900">
                <a:solidFill>
                  <a:srgbClr val="333333"/>
                </a:solidFill>
              </a:rPr>
              <a:t>-&gt;</a:t>
            </a:r>
            <a:r>
              <a:rPr lang="pt-BR" sz="900">
                <a:solidFill>
                  <a:srgbClr val="0000CC"/>
                </a:solidFill>
              </a:rPr>
              <a:t>getItem</a:t>
            </a:r>
            <a:r>
              <a:rPr lang="pt-BR" sz="900">
                <a:solidFill>
                  <a:schemeClr val="dk1"/>
                </a:solidFill>
              </a:rPr>
              <a:t>(</a:t>
            </a:r>
            <a:r>
              <a:rPr lang="pt-BR" sz="900">
                <a:solidFill>
                  <a:srgbClr val="996633"/>
                </a:solidFill>
              </a:rPr>
              <a:t>$this</a:t>
            </a:r>
            <a:r>
              <a:rPr lang="pt-BR" sz="900">
                <a:solidFill>
                  <a:srgbClr val="333333"/>
                </a:solidFill>
              </a:rPr>
              <a:t>-&gt;</a:t>
            </a:r>
            <a:r>
              <a:rPr lang="pt-BR" sz="900">
                <a:solidFill>
                  <a:srgbClr val="0000CC"/>
                </a:solidFill>
              </a:rPr>
              <a:t>posicaoAtual</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public</a:t>
            </a:r>
            <a:r>
              <a:rPr lang="pt-BR" sz="900">
                <a:solidFill>
                  <a:schemeClr val="dk1"/>
                </a:solidFill>
              </a:rPr>
              <a:t> </a:t>
            </a:r>
            <a:r>
              <a:rPr b="1" lang="pt-BR" sz="900">
                <a:solidFill>
                  <a:srgbClr val="008800"/>
                </a:solidFill>
              </a:rPr>
              <a:t>function</a:t>
            </a:r>
            <a:r>
              <a:rPr lang="pt-BR" sz="900">
                <a:solidFill>
                  <a:schemeClr val="dk1"/>
                </a:solidFill>
              </a:rPr>
              <a:t> </a:t>
            </a:r>
            <a:r>
              <a:rPr b="1" lang="pt-BR" sz="900">
                <a:solidFill>
                  <a:srgbClr val="0066BB"/>
                </a:solidFill>
              </a:rPr>
              <a:t>key</a:t>
            </a:r>
            <a:r>
              <a:rPr lang="pt-BR" sz="900">
                <a:solidFill>
                  <a:schemeClr val="dk1"/>
                </a:solidFill>
              </a:rPr>
              <a:t>()</a:t>
            </a:r>
            <a:r>
              <a:rPr lang="pt-BR" sz="900">
                <a:solidFill>
                  <a:srgbClr val="333333"/>
                </a:solidFill>
              </a:rPr>
              <a:t>:</a:t>
            </a:r>
            <a:r>
              <a:rPr lang="pt-BR" sz="900">
                <a:solidFill>
                  <a:schemeClr val="dk1"/>
                </a:solidFill>
              </a:rPr>
              <a:t> int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return</a:t>
            </a:r>
            <a:r>
              <a:rPr lang="pt-BR" sz="900">
                <a:solidFill>
                  <a:schemeClr val="dk1"/>
                </a:solidFill>
              </a:rPr>
              <a:t> </a:t>
            </a:r>
            <a:r>
              <a:rPr lang="pt-BR" sz="900">
                <a:solidFill>
                  <a:srgbClr val="996633"/>
                </a:solidFill>
              </a:rPr>
              <a:t>$this</a:t>
            </a:r>
            <a:r>
              <a:rPr lang="pt-BR" sz="900">
                <a:solidFill>
                  <a:srgbClr val="333333"/>
                </a:solidFill>
              </a:rPr>
              <a:t>-&gt;</a:t>
            </a:r>
            <a:r>
              <a:rPr lang="pt-BR" sz="900">
                <a:solidFill>
                  <a:srgbClr val="0000CC"/>
                </a:solidFill>
              </a:rPr>
              <a:t>posicaoAtual;</a:t>
            </a:r>
            <a:endParaRPr sz="900">
              <a:solidFill>
                <a:schemeClr val="dk1"/>
              </a:solidFill>
            </a:endParaRPr>
          </a:p>
          <a:p>
            <a:pPr indent="0" lvl="0" marL="0" rtl="0" algn="l">
              <a:spcBef>
                <a:spcPts val="0"/>
              </a:spcBef>
              <a:spcAft>
                <a:spcPts val="0"/>
              </a:spcAft>
              <a:buNone/>
            </a:pP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a:t>
            </a:r>
            <a:endParaRPr sz="900">
              <a:solidFill>
                <a:schemeClr val="dk1"/>
              </a:solidFill>
            </a:endParaRPr>
          </a:p>
          <a:p>
            <a:pPr indent="0" lvl="0" marL="0" rtl="0" algn="l">
              <a:lnSpc>
                <a:spcPct val="125000"/>
              </a:lnSpc>
              <a:spcBef>
                <a:spcPts val="0"/>
              </a:spcBef>
              <a:spcAft>
                <a:spcPts val="0"/>
              </a:spcAft>
              <a:buNone/>
            </a:pPr>
            <a:r>
              <a:t/>
            </a:r>
            <a:endParaRPr sz="900">
              <a:solidFill>
                <a:schemeClr val="dk1"/>
              </a:solidFill>
            </a:endParaRPr>
          </a:p>
        </p:txBody>
      </p:sp>
      <p:pic>
        <p:nvPicPr>
          <p:cNvPr id="4586" name="Google Shape;4586;p583"/>
          <p:cNvPicPr preferRelativeResize="0"/>
          <p:nvPr/>
        </p:nvPicPr>
        <p:blipFill>
          <a:blip r:embed="rId3">
            <a:alphaModFix/>
          </a:blip>
          <a:stretch>
            <a:fillRect/>
          </a:stretch>
        </p:blipFill>
        <p:spPr>
          <a:xfrm>
            <a:off x="5158500" y="1170125"/>
            <a:ext cx="3133725" cy="3286125"/>
          </a:xfrm>
          <a:prstGeom prst="rect">
            <a:avLst/>
          </a:prstGeom>
          <a:noFill/>
          <a:ln>
            <a:noFill/>
          </a:ln>
        </p:spPr>
      </p:pic>
    </p:spTree>
  </p:cSld>
  <p:clrMapOvr>
    <a:masterClrMapping/>
  </p:clrMapOvr>
</p:sld>
</file>

<file path=ppt/slides/slide5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0" name="Shape 4590"/>
        <p:cNvGrpSpPr/>
        <p:nvPr/>
      </p:nvGrpSpPr>
      <p:grpSpPr>
        <a:xfrm>
          <a:off x="0" y="0"/>
          <a:ext cx="0" cy="0"/>
          <a:chOff x="0" y="0"/>
          <a:chExt cx="0" cy="0"/>
        </a:xfrm>
      </p:grpSpPr>
      <p:sp>
        <p:nvSpPr>
          <p:cNvPr id="4591" name="Google Shape;4591;p58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Iterator (conceitual - parte 2)</a:t>
            </a:r>
            <a:endParaRPr/>
          </a:p>
        </p:txBody>
      </p:sp>
      <p:sp>
        <p:nvSpPr>
          <p:cNvPr id="4592" name="Google Shape;4592;p584"/>
          <p:cNvSpPr txBox="1"/>
          <p:nvPr/>
        </p:nvSpPr>
        <p:spPr>
          <a:xfrm>
            <a:off x="311700" y="1017675"/>
            <a:ext cx="3627900" cy="40491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pt-BR" sz="900">
                <a:solidFill>
                  <a:srgbClr val="008800"/>
                </a:solidFill>
              </a:rPr>
              <a:t>class</a:t>
            </a:r>
            <a:r>
              <a:rPr lang="pt-BR" sz="900">
                <a:solidFill>
                  <a:schemeClr val="dk1"/>
                </a:solidFill>
              </a:rPr>
              <a:t> </a:t>
            </a:r>
            <a:r>
              <a:rPr b="1" lang="pt-BR" sz="900">
                <a:solidFill>
                  <a:srgbClr val="BB0066"/>
                </a:solidFill>
              </a:rPr>
              <a:t>AgregadorConcreto</a:t>
            </a:r>
            <a:r>
              <a:rPr lang="pt-BR" sz="900">
                <a:solidFill>
                  <a:schemeClr val="dk1"/>
                </a:solidFill>
              </a:rPr>
              <a:t> </a:t>
            </a:r>
            <a:r>
              <a:rPr b="1" lang="pt-BR" sz="900">
                <a:solidFill>
                  <a:srgbClr val="008800"/>
                </a:solidFill>
              </a:rPr>
              <a:t>implements</a:t>
            </a:r>
            <a:r>
              <a:rPr lang="pt-BR" sz="900">
                <a:solidFill>
                  <a:schemeClr val="dk1"/>
                </a:solidFill>
              </a:rPr>
              <a:t> \IteratorAggregate {</a:t>
            </a:r>
            <a:endParaRPr sz="900">
              <a:solidFill>
                <a:schemeClr val="dk1"/>
              </a:solidFill>
            </a:endParaRPr>
          </a:p>
          <a:p>
            <a:pPr indent="0" lvl="0" marL="0" rtl="0" algn="l">
              <a:spcBef>
                <a:spcPts val="0"/>
              </a:spcBef>
              <a:spcAft>
                <a:spcPts val="0"/>
              </a:spcAft>
              <a:buNone/>
            </a:pPr>
            <a:r>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private</a:t>
            </a:r>
            <a:r>
              <a:rPr lang="pt-BR" sz="900">
                <a:solidFill>
                  <a:schemeClr val="dk1"/>
                </a:solidFill>
              </a:rPr>
              <a:t> </a:t>
            </a:r>
            <a:r>
              <a:rPr b="1" lang="pt-BR" sz="900">
                <a:solidFill>
                  <a:srgbClr val="008800"/>
                </a:solidFill>
              </a:rPr>
              <a:t>array</a:t>
            </a:r>
            <a:r>
              <a:rPr lang="pt-BR" sz="900">
                <a:solidFill>
                  <a:schemeClr val="dk1"/>
                </a:solidFill>
              </a:rPr>
              <a:t> </a:t>
            </a:r>
            <a:r>
              <a:rPr lang="pt-BR" sz="900">
                <a:solidFill>
                  <a:srgbClr val="996633"/>
                </a:solidFill>
              </a:rPr>
              <a:t>$itens</a:t>
            </a:r>
            <a:r>
              <a:rPr lang="pt-BR" sz="900">
                <a:solidFill>
                  <a:schemeClr val="dk1"/>
                </a:solidFill>
              </a:rPr>
              <a:t> </a:t>
            </a:r>
            <a:r>
              <a:rPr lang="pt-BR" sz="900">
                <a:solidFill>
                  <a:srgbClr val="333333"/>
                </a:solidFill>
              </a:rPr>
              <a:t>=</a:t>
            </a: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public</a:t>
            </a:r>
            <a:r>
              <a:rPr lang="pt-BR" sz="900">
                <a:solidFill>
                  <a:schemeClr val="dk1"/>
                </a:solidFill>
              </a:rPr>
              <a:t> </a:t>
            </a:r>
            <a:r>
              <a:rPr b="1" lang="pt-BR" sz="900">
                <a:solidFill>
                  <a:srgbClr val="008800"/>
                </a:solidFill>
              </a:rPr>
              <a:t>function</a:t>
            </a:r>
            <a:r>
              <a:rPr lang="pt-BR" sz="900">
                <a:solidFill>
                  <a:schemeClr val="dk1"/>
                </a:solidFill>
              </a:rPr>
              <a:t> </a:t>
            </a:r>
            <a:r>
              <a:rPr b="1" lang="pt-BR" sz="900">
                <a:solidFill>
                  <a:srgbClr val="0066BB"/>
                </a:solidFill>
              </a:rPr>
              <a:t>getIterator</a:t>
            </a: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return</a:t>
            </a:r>
            <a:r>
              <a:rPr lang="pt-BR" sz="900">
                <a:solidFill>
                  <a:schemeClr val="dk1"/>
                </a:solidFill>
              </a:rPr>
              <a:t> </a:t>
            </a:r>
            <a:r>
              <a:rPr b="1" lang="pt-BR" sz="900">
                <a:solidFill>
                  <a:srgbClr val="008800"/>
                </a:solidFill>
              </a:rPr>
              <a:t>new</a:t>
            </a:r>
            <a:r>
              <a:rPr lang="pt-BR" sz="900">
                <a:solidFill>
                  <a:schemeClr val="dk1"/>
                </a:solidFill>
              </a:rPr>
              <a:t> IteratorConcreto(</a:t>
            </a:r>
            <a:r>
              <a:rPr lang="pt-BR" sz="900">
                <a:solidFill>
                  <a:srgbClr val="996633"/>
                </a:solidFill>
              </a:rPr>
              <a:t>$this</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public</a:t>
            </a:r>
            <a:r>
              <a:rPr lang="pt-BR" sz="900">
                <a:solidFill>
                  <a:schemeClr val="dk1"/>
                </a:solidFill>
              </a:rPr>
              <a:t> </a:t>
            </a:r>
            <a:r>
              <a:rPr b="1" lang="pt-BR" sz="900">
                <a:solidFill>
                  <a:srgbClr val="008800"/>
                </a:solidFill>
              </a:rPr>
              <a:t>function</a:t>
            </a:r>
            <a:r>
              <a:rPr lang="pt-BR" sz="900">
                <a:solidFill>
                  <a:schemeClr val="dk1"/>
                </a:solidFill>
              </a:rPr>
              <a:t> </a:t>
            </a:r>
            <a:r>
              <a:rPr b="1" lang="pt-BR" sz="900">
                <a:solidFill>
                  <a:srgbClr val="0066BB"/>
                </a:solidFill>
              </a:rPr>
              <a:t>addItem</a:t>
            </a:r>
            <a:r>
              <a:rPr lang="pt-BR" sz="900">
                <a:solidFill>
                  <a:schemeClr val="dk1"/>
                </a:solidFill>
              </a:rPr>
              <a:t>(string </a:t>
            </a:r>
            <a:r>
              <a:rPr lang="pt-BR" sz="900">
                <a:solidFill>
                  <a:srgbClr val="996633"/>
                </a:solidFill>
              </a:rPr>
              <a:t>$string</a:t>
            </a:r>
            <a:r>
              <a:rPr lang="pt-BR" sz="900">
                <a:solidFill>
                  <a:schemeClr val="dk1"/>
                </a:solidFill>
              </a:rPr>
              <a:t>)</a:t>
            </a:r>
            <a:r>
              <a:rPr lang="pt-BR" sz="900">
                <a:solidFill>
                  <a:srgbClr val="333333"/>
                </a:solidFill>
              </a:rPr>
              <a:t>:</a:t>
            </a:r>
            <a:r>
              <a:rPr lang="pt-BR" sz="900">
                <a:solidFill>
                  <a:schemeClr val="dk1"/>
                </a:solidFill>
              </a:rPr>
              <a:t> void {</a:t>
            </a:r>
            <a:endParaRPr sz="900">
              <a:solidFill>
                <a:schemeClr val="dk1"/>
              </a:solidFill>
            </a:endParaRPr>
          </a:p>
          <a:p>
            <a:pPr indent="0" lvl="0" marL="0" rtl="0" algn="l">
              <a:spcBef>
                <a:spcPts val="0"/>
              </a:spcBef>
              <a:spcAft>
                <a:spcPts val="0"/>
              </a:spcAft>
              <a:buNone/>
            </a:pPr>
            <a:r>
              <a:rPr lang="pt-BR" sz="900">
                <a:solidFill>
                  <a:schemeClr val="dk1"/>
                </a:solidFill>
              </a:rPr>
              <a:t>        </a:t>
            </a:r>
            <a:r>
              <a:rPr lang="pt-BR" sz="900">
                <a:solidFill>
                  <a:srgbClr val="996633"/>
                </a:solidFill>
              </a:rPr>
              <a:t>$this</a:t>
            </a:r>
            <a:r>
              <a:rPr lang="pt-BR" sz="900">
                <a:solidFill>
                  <a:srgbClr val="333333"/>
                </a:solidFill>
              </a:rPr>
              <a:t>-&gt;</a:t>
            </a:r>
            <a:r>
              <a:rPr lang="pt-BR" sz="900">
                <a:solidFill>
                  <a:srgbClr val="0000CC"/>
                </a:solidFill>
              </a:rPr>
              <a:t>itens</a:t>
            </a:r>
            <a:r>
              <a:rPr lang="pt-BR" sz="900">
                <a:solidFill>
                  <a:schemeClr val="dk1"/>
                </a:solidFill>
              </a:rPr>
              <a:t>[] </a:t>
            </a:r>
            <a:r>
              <a:rPr lang="pt-BR" sz="900">
                <a:solidFill>
                  <a:srgbClr val="333333"/>
                </a:solidFill>
              </a:rPr>
              <a:t>=</a:t>
            </a:r>
            <a:r>
              <a:rPr lang="pt-BR" sz="900">
                <a:solidFill>
                  <a:schemeClr val="dk1"/>
                </a:solidFill>
              </a:rPr>
              <a:t> </a:t>
            </a:r>
            <a:r>
              <a:rPr lang="pt-BR" sz="900">
                <a:solidFill>
                  <a:srgbClr val="996633"/>
                </a:solidFill>
              </a:rPr>
              <a:t>$string</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public</a:t>
            </a:r>
            <a:r>
              <a:rPr lang="pt-BR" sz="900">
                <a:solidFill>
                  <a:schemeClr val="dk1"/>
                </a:solidFill>
              </a:rPr>
              <a:t> </a:t>
            </a:r>
            <a:r>
              <a:rPr b="1" lang="pt-BR" sz="900">
                <a:solidFill>
                  <a:srgbClr val="008800"/>
                </a:solidFill>
              </a:rPr>
              <a:t>function</a:t>
            </a:r>
            <a:r>
              <a:rPr lang="pt-BR" sz="900">
                <a:solidFill>
                  <a:schemeClr val="dk1"/>
                </a:solidFill>
              </a:rPr>
              <a:t> </a:t>
            </a:r>
            <a:r>
              <a:rPr b="1" lang="pt-BR" sz="900">
                <a:solidFill>
                  <a:srgbClr val="0066BB"/>
                </a:solidFill>
              </a:rPr>
              <a:t>getItem</a:t>
            </a:r>
            <a:r>
              <a:rPr lang="pt-BR" sz="900">
                <a:solidFill>
                  <a:schemeClr val="dk1"/>
                </a:solidFill>
              </a:rPr>
              <a:t>(int</a:t>
            </a:r>
            <a:r>
              <a:rPr lang="pt-BR" sz="900">
                <a:solidFill>
                  <a:schemeClr val="dk1"/>
                </a:solidFill>
              </a:rPr>
              <a:t> </a:t>
            </a:r>
            <a:r>
              <a:rPr lang="pt-BR" sz="900">
                <a:solidFill>
                  <a:srgbClr val="996633"/>
                </a:solidFill>
              </a:rPr>
              <a:t>$key</a:t>
            </a:r>
            <a:r>
              <a:rPr lang="pt-BR" sz="900">
                <a:solidFill>
                  <a:schemeClr val="dk1"/>
                </a:solidFill>
              </a:rPr>
              <a:t>) : ?string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if</a:t>
            </a:r>
            <a:r>
              <a:rPr lang="pt-BR" sz="900">
                <a:solidFill>
                  <a:schemeClr val="dk1"/>
                </a:solidFill>
              </a:rPr>
              <a:t> (</a:t>
            </a:r>
            <a:r>
              <a:rPr lang="pt-BR" sz="900">
                <a:solidFill>
                  <a:srgbClr val="007020"/>
                </a:solidFill>
              </a:rPr>
              <a:t>isset</a:t>
            </a:r>
            <a:r>
              <a:rPr lang="pt-BR" sz="900">
                <a:solidFill>
                  <a:schemeClr val="dk1"/>
                </a:solidFill>
              </a:rPr>
              <a:t>(</a:t>
            </a:r>
            <a:r>
              <a:rPr lang="pt-BR" sz="900">
                <a:solidFill>
                  <a:srgbClr val="996633"/>
                </a:solidFill>
              </a:rPr>
              <a:t>$this</a:t>
            </a:r>
            <a:r>
              <a:rPr lang="pt-BR" sz="900">
                <a:solidFill>
                  <a:srgbClr val="333333"/>
                </a:solidFill>
              </a:rPr>
              <a:t>-&gt;</a:t>
            </a:r>
            <a:r>
              <a:rPr lang="pt-BR" sz="900">
                <a:solidFill>
                  <a:srgbClr val="0000CC"/>
                </a:solidFill>
              </a:rPr>
              <a:t>itens</a:t>
            </a:r>
            <a:r>
              <a:rPr lang="pt-BR" sz="900">
                <a:solidFill>
                  <a:schemeClr val="dk1"/>
                </a:solidFill>
              </a:rPr>
              <a:t>[</a:t>
            </a:r>
            <a:r>
              <a:rPr lang="pt-BR" sz="900">
                <a:solidFill>
                  <a:srgbClr val="996633"/>
                </a:solidFill>
              </a:rPr>
              <a:t>$key</a:t>
            </a: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return</a:t>
            </a:r>
            <a:r>
              <a:rPr lang="pt-BR" sz="900">
                <a:solidFill>
                  <a:schemeClr val="dk1"/>
                </a:solidFill>
              </a:rPr>
              <a:t> </a:t>
            </a:r>
            <a:r>
              <a:rPr lang="pt-BR" sz="900">
                <a:solidFill>
                  <a:srgbClr val="996633"/>
                </a:solidFill>
              </a:rPr>
              <a:t>$this</a:t>
            </a:r>
            <a:r>
              <a:rPr lang="pt-BR" sz="900">
                <a:solidFill>
                  <a:srgbClr val="333333"/>
                </a:solidFill>
              </a:rPr>
              <a:t>-&gt;</a:t>
            </a:r>
            <a:r>
              <a:rPr lang="pt-BR" sz="900">
                <a:solidFill>
                  <a:srgbClr val="0000CC"/>
                </a:solidFill>
              </a:rPr>
              <a:t>itens</a:t>
            </a:r>
            <a:r>
              <a:rPr lang="pt-BR" sz="900">
                <a:solidFill>
                  <a:schemeClr val="dk1"/>
                </a:solidFill>
              </a:rPr>
              <a:t>[</a:t>
            </a:r>
            <a:r>
              <a:rPr lang="pt-BR" sz="900">
                <a:solidFill>
                  <a:srgbClr val="996633"/>
                </a:solidFill>
              </a:rPr>
              <a:t>$key</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return</a:t>
            </a:r>
            <a:r>
              <a:rPr lang="pt-BR" sz="900">
                <a:solidFill>
                  <a:schemeClr val="dk1"/>
                </a:solidFill>
              </a:rPr>
              <a:t> </a:t>
            </a:r>
            <a:r>
              <a:rPr b="1" lang="pt-BR" sz="900">
                <a:solidFill>
                  <a:srgbClr val="008800"/>
                </a:solidFill>
              </a:rPr>
              <a:t>null</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a:t>
            </a:r>
            <a:endParaRPr sz="900">
              <a:solidFill>
                <a:schemeClr val="dk1"/>
              </a:solidFill>
            </a:endParaRPr>
          </a:p>
          <a:p>
            <a:pPr indent="0" lvl="0" marL="0" rtl="0" algn="l">
              <a:spcBef>
                <a:spcPts val="0"/>
              </a:spcBef>
              <a:spcAft>
                <a:spcPts val="0"/>
              </a:spcAft>
              <a:buNone/>
            </a:pPr>
            <a:r>
              <a:t/>
            </a:r>
            <a:endParaRPr sz="900">
              <a:solidFill>
                <a:schemeClr val="dk1"/>
              </a:solidFill>
            </a:endParaRPr>
          </a:p>
          <a:p>
            <a:pPr indent="0" lvl="0" marL="0" rtl="0" algn="l">
              <a:spcBef>
                <a:spcPts val="0"/>
              </a:spcBef>
              <a:spcAft>
                <a:spcPts val="0"/>
              </a:spcAft>
              <a:buNone/>
            </a:pPr>
            <a:r>
              <a:rPr lang="pt-BR" sz="900">
                <a:solidFill>
                  <a:schemeClr val="dk1"/>
                </a:solidFill>
              </a:rPr>
              <a:t>//cliente</a:t>
            </a:r>
            <a:endParaRPr sz="900">
              <a:solidFill>
                <a:schemeClr val="dk1"/>
              </a:solidFill>
            </a:endParaRPr>
          </a:p>
          <a:p>
            <a:pPr indent="0" lvl="0" marL="0" rtl="0" algn="l">
              <a:spcBef>
                <a:spcPts val="0"/>
              </a:spcBef>
              <a:spcAft>
                <a:spcPts val="0"/>
              </a:spcAft>
              <a:buNone/>
            </a:pPr>
            <a:r>
              <a:rPr lang="pt-BR" sz="900">
                <a:solidFill>
                  <a:srgbClr val="996633"/>
                </a:solidFill>
              </a:rPr>
              <a:t>$agregadorConcreto</a:t>
            </a:r>
            <a:r>
              <a:rPr lang="pt-BR" sz="900">
                <a:solidFill>
                  <a:schemeClr val="dk1"/>
                </a:solidFill>
              </a:rPr>
              <a:t> </a:t>
            </a:r>
            <a:r>
              <a:rPr lang="pt-BR" sz="900">
                <a:solidFill>
                  <a:srgbClr val="333333"/>
                </a:solidFill>
              </a:rPr>
              <a:t>=</a:t>
            </a:r>
            <a:r>
              <a:rPr lang="pt-BR" sz="900">
                <a:solidFill>
                  <a:schemeClr val="dk1"/>
                </a:solidFill>
              </a:rPr>
              <a:t> </a:t>
            </a:r>
            <a:r>
              <a:rPr b="1" lang="pt-BR" sz="900">
                <a:solidFill>
                  <a:srgbClr val="008800"/>
                </a:solidFill>
              </a:rPr>
              <a:t>new</a:t>
            </a:r>
            <a:r>
              <a:rPr lang="pt-BR" sz="900">
                <a:solidFill>
                  <a:schemeClr val="dk1"/>
                </a:solidFill>
              </a:rPr>
              <a:t> AgregadorConcreto();</a:t>
            </a:r>
            <a:endParaRPr sz="900">
              <a:solidFill>
                <a:schemeClr val="dk1"/>
              </a:solidFill>
            </a:endParaRPr>
          </a:p>
          <a:p>
            <a:pPr indent="0" lvl="0" marL="0" rtl="0" algn="l">
              <a:spcBef>
                <a:spcPts val="0"/>
              </a:spcBef>
              <a:spcAft>
                <a:spcPts val="0"/>
              </a:spcAft>
              <a:buNone/>
            </a:pPr>
            <a:r>
              <a:rPr lang="pt-BR" sz="900">
                <a:solidFill>
                  <a:srgbClr val="996633"/>
                </a:solidFill>
              </a:rPr>
              <a:t>$agregadorConcreto</a:t>
            </a:r>
            <a:r>
              <a:rPr lang="pt-BR" sz="900">
                <a:solidFill>
                  <a:srgbClr val="333333"/>
                </a:solidFill>
              </a:rPr>
              <a:t>-&gt;</a:t>
            </a:r>
            <a:r>
              <a:rPr lang="pt-BR" sz="900">
                <a:solidFill>
                  <a:srgbClr val="0000CC"/>
                </a:solidFill>
              </a:rPr>
              <a:t>addItem</a:t>
            </a:r>
            <a:r>
              <a:rPr lang="pt-BR" sz="900">
                <a:solidFill>
                  <a:schemeClr val="dk1"/>
                </a:solidFill>
              </a:rPr>
              <a:t>(</a:t>
            </a:r>
            <a:r>
              <a:rPr lang="pt-BR" sz="900">
                <a:solidFill>
                  <a:schemeClr val="dk1"/>
                </a:solidFill>
                <a:highlight>
                  <a:srgbClr val="FFF0F0"/>
                </a:highlight>
              </a:rPr>
              <a:t>'Brincadeira em excesso'</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rgbClr val="996633"/>
                </a:solidFill>
              </a:rPr>
              <a:t>$agregadorConcreto</a:t>
            </a:r>
            <a:r>
              <a:rPr lang="pt-BR" sz="900">
                <a:solidFill>
                  <a:srgbClr val="333333"/>
                </a:solidFill>
              </a:rPr>
              <a:t>-&gt;</a:t>
            </a:r>
            <a:r>
              <a:rPr lang="pt-BR" sz="900">
                <a:solidFill>
                  <a:srgbClr val="0000CC"/>
                </a:solidFill>
              </a:rPr>
              <a:t>addItem</a:t>
            </a:r>
            <a:r>
              <a:rPr lang="pt-BR" sz="900">
                <a:solidFill>
                  <a:schemeClr val="dk1"/>
                </a:solidFill>
              </a:rPr>
              <a:t>(</a:t>
            </a:r>
            <a:r>
              <a:rPr lang="pt-BR" sz="900">
                <a:solidFill>
                  <a:schemeClr val="dk1"/>
                </a:solidFill>
                <a:highlight>
                  <a:srgbClr val="FFF0F0"/>
                </a:highlight>
              </a:rPr>
              <a:t>'Mosantos de Villar'</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rgbClr val="996633"/>
                </a:solidFill>
              </a:rPr>
              <a:t>$agregadorConcreto</a:t>
            </a:r>
            <a:r>
              <a:rPr lang="pt-BR" sz="900">
                <a:solidFill>
                  <a:srgbClr val="333333"/>
                </a:solidFill>
              </a:rPr>
              <a:t>-&gt;</a:t>
            </a:r>
            <a:r>
              <a:rPr lang="pt-BR" sz="900">
                <a:solidFill>
                  <a:srgbClr val="0000CC"/>
                </a:solidFill>
              </a:rPr>
              <a:t>addItem</a:t>
            </a:r>
            <a:r>
              <a:rPr lang="pt-BR" sz="900">
                <a:solidFill>
                  <a:schemeClr val="dk1"/>
                </a:solidFill>
              </a:rPr>
              <a:t>(</a:t>
            </a:r>
            <a:r>
              <a:rPr lang="pt-BR" sz="900">
                <a:solidFill>
                  <a:schemeClr val="dk1"/>
                </a:solidFill>
                <a:highlight>
                  <a:srgbClr val="FFF0F0"/>
                </a:highlight>
              </a:rPr>
              <a:t>'Bobo da Corte'</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rgbClr val="996633"/>
                </a:solidFill>
              </a:rPr>
              <a:t>$agregadorConcreto</a:t>
            </a:r>
            <a:r>
              <a:rPr lang="pt-BR" sz="900">
                <a:solidFill>
                  <a:srgbClr val="333333"/>
                </a:solidFill>
              </a:rPr>
              <a:t>-&gt;</a:t>
            </a:r>
            <a:r>
              <a:rPr lang="pt-BR" sz="900">
                <a:solidFill>
                  <a:srgbClr val="0000CC"/>
                </a:solidFill>
              </a:rPr>
              <a:t>addItem</a:t>
            </a:r>
            <a:r>
              <a:rPr lang="pt-BR" sz="900">
                <a:solidFill>
                  <a:schemeClr val="dk1"/>
                </a:solidFill>
              </a:rPr>
              <a:t>(</a:t>
            </a:r>
            <a:r>
              <a:rPr lang="pt-BR" sz="900">
                <a:solidFill>
                  <a:schemeClr val="dk1"/>
                </a:solidFill>
                <a:highlight>
                  <a:srgbClr val="FFF0F0"/>
                </a:highlight>
              </a:rPr>
              <a:t>'Meus benefícios'</a:t>
            </a:r>
            <a:r>
              <a:rPr lang="pt-BR" sz="900">
                <a:solidFill>
                  <a:schemeClr val="dk1"/>
                </a:solidFill>
              </a:rPr>
              <a:t>);</a:t>
            </a:r>
            <a:endParaRPr sz="900">
              <a:solidFill>
                <a:schemeClr val="dk1"/>
              </a:solidFill>
            </a:endParaRPr>
          </a:p>
          <a:p>
            <a:pPr indent="0" lvl="0" marL="0" rtl="0" algn="l">
              <a:spcBef>
                <a:spcPts val="0"/>
              </a:spcBef>
              <a:spcAft>
                <a:spcPts val="0"/>
              </a:spcAft>
              <a:buNone/>
            </a:pPr>
            <a:r>
              <a:t/>
            </a:r>
            <a:endParaRPr sz="900">
              <a:solidFill>
                <a:schemeClr val="dk1"/>
              </a:solidFill>
            </a:endParaRPr>
          </a:p>
          <a:p>
            <a:pPr indent="0" lvl="0" marL="0" rtl="0" algn="l">
              <a:spcBef>
                <a:spcPts val="0"/>
              </a:spcBef>
              <a:spcAft>
                <a:spcPts val="0"/>
              </a:spcAft>
              <a:buNone/>
            </a:pPr>
            <a:r>
              <a:rPr b="1" lang="pt-BR" sz="900">
                <a:solidFill>
                  <a:srgbClr val="008800"/>
                </a:solidFill>
              </a:rPr>
              <a:t>foreach</a:t>
            </a:r>
            <a:r>
              <a:rPr lang="pt-BR" sz="900">
                <a:solidFill>
                  <a:schemeClr val="dk1"/>
                </a:solidFill>
              </a:rPr>
              <a:t> (</a:t>
            </a:r>
            <a:r>
              <a:rPr lang="pt-BR" sz="900">
                <a:solidFill>
                  <a:srgbClr val="996633"/>
                </a:solidFill>
              </a:rPr>
              <a:t>$agregadorConcreto</a:t>
            </a:r>
            <a:r>
              <a:rPr lang="pt-BR" sz="900">
                <a:solidFill>
                  <a:schemeClr val="dk1"/>
                </a:solidFill>
              </a:rPr>
              <a:t> </a:t>
            </a:r>
            <a:r>
              <a:rPr b="1" lang="pt-BR" sz="900">
                <a:solidFill>
                  <a:srgbClr val="008800"/>
                </a:solidFill>
              </a:rPr>
              <a:t>as</a:t>
            </a:r>
            <a:r>
              <a:rPr lang="pt-BR" sz="900">
                <a:solidFill>
                  <a:schemeClr val="dk1"/>
                </a:solidFill>
              </a:rPr>
              <a:t> </a:t>
            </a:r>
            <a:r>
              <a:rPr lang="pt-BR" sz="900">
                <a:solidFill>
                  <a:srgbClr val="996633"/>
                </a:solidFill>
              </a:rPr>
              <a:t>$texto</a:t>
            </a: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    </a:t>
            </a:r>
            <a:r>
              <a:rPr lang="pt-BR" sz="900">
                <a:solidFill>
                  <a:srgbClr val="007020"/>
                </a:solidFill>
              </a:rPr>
              <a:t>var_dump</a:t>
            </a:r>
            <a:r>
              <a:rPr lang="pt-BR" sz="900">
                <a:solidFill>
                  <a:schemeClr val="dk1"/>
                </a:solidFill>
              </a:rPr>
              <a:t>(</a:t>
            </a:r>
            <a:r>
              <a:rPr lang="pt-BR" sz="900">
                <a:solidFill>
                  <a:srgbClr val="996633"/>
                </a:solidFill>
              </a:rPr>
              <a:t>$texto</a:t>
            </a:r>
            <a:r>
              <a:rPr lang="pt-BR" sz="900">
                <a:solidFill>
                  <a:schemeClr val="dk1"/>
                </a:solidFill>
              </a:rPr>
              <a:t>);</a:t>
            </a:r>
            <a:endParaRPr sz="900">
              <a:solidFill>
                <a:schemeClr val="dk1"/>
              </a:solidFill>
            </a:endParaRPr>
          </a:p>
          <a:p>
            <a:pPr indent="0" lvl="0" marL="0" rtl="0" algn="l">
              <a:lnSpc>
                <a:spcPct val="125000"/>
              </a:lnSpc>
              <a:spcBef>
                <a:spcPts val="0"/>
              </a:spcBef>
              <a:spcAft>
                <a:spcPts val="0"/>
              </a:spcAft>
              <a:buNone/>
            </a:pPr>
            <a:r>
              <a:rPr lang="pt-BR" sz="900">
                <a:solidFill>
                  <a:schemeClr val="dk1"/>
                </a:solidFill>
              </a:rPr>
              <a:t>}</a:t>
            </a:r>
            <a:endParaRPr/>
          </a:p>
        </p:txBody>
      </p:sp>
      <p:pic>
        <p:nvPicPr>
          <p:cNvPr id="4593" name="Google Shape;4593;p584"/>
          <p:cNvPicPr preferRelativeResize="0"/>
          <p:nvPr/>
        </p:nvPicPr>
        <p:blipFill>
          <a:blip r:embed="rId3">
            <a:alphaModFix/>
          </a:blip>
          <a:stretch>
            <a:fillRect/>
          </a:stretch>
        </p:blipFill>
        <p:spPr>
          <a:xfrm>
            <a:off x="5158500" y="1170125"/>
            <a:ext cx="3133725" cy="3286125"/>
          </a:xfrm>
          <a:prstGeom prst="rect">
            <a:avLst/>
          </a:prstGeom>
          <a:noFill/>
          <a:ln>
            <a:noFill/>
          </a:ln>
        </p:spPr>
      </p:pic>
    </p:spTree>
  </p:cSld>
  <p:clrMapOvr>
    <a:masterClrMapping/>
  </p:clrMapOvr>
</p:sld>
</file>

<file path=ppt/slides/slide5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7" name="Shape 4597"/>
        <p:cNvGrpSpPr/>
        <p:nvPr/>
      </p:nvGrpSpPr>
      <p:grpSpPr>
        <a:xfrm>
          <a:off x="0" y="0"/>
          <a:ext cx="0" cy="0"/>
          <a:chOff x="0" y="0"/>
          <a:chExt cx="0" cy="0"/>
        </a:xfrm>
      </p:grpSpPr>
      <p:sp>
        <p:nvSpPr>
          <p:cNvPr id="4598" name="Google Shape;4598;p58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Iterator (exemplo - parte 1)</a:t>
            </a:r>
            <a:endParaRPr/>
          </a:p>
        </p:txBody>
      </p:sp>
      <p:sp>
        <p:nvSpPr>
          <p:cNvPr id="4599" name="Google Shape;4599;p585"/>
          <p:cNvSpPr txBox="1"/>
          <p:nvPr/>
        </p:nvSpPr>
        <p:spPr>
          <a:xfrm>
            <a:off x="311700" y="1130075"/>
            <a:ext cx="4390500" cy="35439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pt-BR" sz="900">
                <a:solidFill>
                  <a:srgbClr val="557799"/>
                </a:solidFill>
              </a:rPr>
              <a:t>&lt;?php</a:t>
            </a:r>
            <a:endParaRPr sz="900">
              <a:solidFill>
                <a:schemeClr val="dk1"/>
              </a:solidFill>
            </a:endParaRPr>
          </a:p>
          <a:p>
            <a:pPr indent="0" lvl="0" marL="0" rtl="0" algn="l">
              <a:spcBef>
                <a:spcPts val="0"/>
              </a:spcBef>
              <a:spcAft>
                <a:spcPts val="0"/>
              </a:spcAft>
              <a:buNone/>
            </a:pPr>
            <a:r>
              <a:rPr b="1" lang="pt-BR" sz="900">
                <a:solidFill>
                  <a:srgbClr val="008800"/>
                </a:solidFill>
              </a:rPr>
              <a:t>class</a:t>
            </a:r>
            <a:r>
              <a:rPr lang="pt-BR" sz="900">
                <a:solidFill>
                  <a:schemeClr val="dk1"/>
                </a:solidFill>
              </a:rPr>
              <a:t> </a:t>
            </a:r>
            <a:r>
              <a:rPr b="1" lang="pt-BR" sz="900">
                <a:solidFill>
                  <a:srgbClr val="BB0066"/>
                </a:solidFill>
              </a:rPr>
              <a:t>Pessoa</a:t>
            </a: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private</a:t>
            </a:r>
            <a:r>
              <a:rPr lang="pt-BR" sz="900">
                <a:solidFill>
                  <a:schemeClr val="dk1"/>
                </a:solidFill>
              </a:rPr>
              <a:t> int </a:t>
            </a:r>
            <a:r>
              <a:rPr lang="pt-BR" sz="900">
                <a:solidFill>
                  <a:srgbClr val="996633"/>
                </a:solidFill>
              </a:rPr>
              <a:t>$id</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private</a:t>
            </a:r>
            <a:r>
              <a:rPr lang="pt-BR" sz="900">
                <a:solidFill>
                  <a:schemeClr val="dk1"/>
                </a:solidFill>
              </a:rPr>
              <a:t> string </a:t>
            </a:r>
            <a:r>
              <a:rPr lang="pt-BR" sz="900">
                <a:solidFill>
                  <a:srgbClr val="996633"/>
                </a:solidFill>
              </a:rPr>
              <a:t>$nome</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private</a:t>
            </a:r>
            <a:r>
              <a:rPr lang="pt-BR" sz="900">
                <a:solidFill>
                  <a:schemeClr val="dk1"/>
                </a:solidFill>
              </a:rPr>
              <a:t> string </a:t>
            </a:r>
            <a:r>
              <a:rPr lang="pt-BR" sz="900">
                <a:solidFill>
                  <a:srgbClr val="996633"/>
                </a:solidFill>
              </a:rPr>
              <a:t>$email</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public</a:t>
            </a:r>
            <a:r>
              <a:rPr lang="pt-BR" sz="900">
                <a:solidFill>
                  <a:schemeClr val="dk1"/>
                </a:solidFill>
              </a:rPr>
              <a:t> </a:t>
            </a:r>
            <a:r>
              <a:rPr b="1" lang="pt-BR" sz="900">
                <a:solidFill>
                  <a:srgbClr val="008800"/>
                </a:solidFill>
              </a:rPr>
              <a:t>function</a:t>
            </a:r>
            <a:r>
              <a:rPr lang="pt-BR" sz="900">
                <a:solidFill>
                  <a:schemeClr val="dk1"/>
                </a:solidFill>
              </a:rPr>
              <a:t> </a:t>
            </a:r>
            <a:r>
              <a:rPr b="1" lang="pt-BR" sz="900">
                <a:solidFill>
                  <a:srgbClr val="0066BB"/>
                </a:solidFill>
              </a:rPr>
              <a:t>__construct</a:t>
            </a:r>
            <a:r>
              <a:rPr lang="pt-BR" sz="900">
                <a:solidFill>
                  <a:schemeClr val="dk1"/>
                </a:solidFill>
              </a:rPr>
              <a:t>(int </a:t>
            </a:r>
            <a:r>
              <a:rPr lang="pt-BR" sz="900">
                <a:solidFill>
                  <a:srgbClr val="996633"/>
                </a:solidFill>
              </a:rPr>
              <a:t>$id</a:t>
            </a:r>
            <a:r>
              <a:rPr lang="pt-BR" sz="900">
                <a:solidFill>
                  <a:schemeClr val="dk1"/>
                </a:solidFill>
              </a:rPr>
              <a:t>, string </a:t>
            </a:r>
            <a:r>
              <a:rPr lang="pt-BR" sz="900">
                <a:solidFill>
                  <a:srgbClr val="996633"/>
                </a:solidFill>
              </a:rPr>
              <a:t>$nome</a:t>
            </a:r>
            <a:r>
              <a:rPr lang="pt-BR" sz="900">
                <a:solidFill>
                  <a:schemeClr val="dk1"/>
                </a:solidFill>
              </a:rPr>
              <a:t>, string </a:t>
            </a:r>
            <a:r>
              <a:rPr lang="pt-BR" sz="900">
                <a:solidFill>
                  <a:srgbClr val="996633"/>
                </a:solidFill>
              </a:rPr>
              <a:t>$email</a:t>
            </a: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        </a:t>
            </a:r>
            <a:r>
              <a:rPr lang="pt-BR" sz="900">
                <a:solidFill>
                  <a:srgbClr val="996633"/>
                </a:solidFill>
              </a:rPr>
              <a:t>$this</a:t>
            </a:r>
            <a:r>
              <a:rPr lang="pt-BR" sz="900">
                <a:solidFill>
                  <a:srgbClr val="333333"/>
                </a:solidFill>
              </a:rPr>
              <a:t>-&gt;</a:t>
            </a:r>
            <a:r>
              <a:rPr lang="pt-BR" sz="900">
                <a:solidFill>
                  <a:srgbClr val="0000CC"/>
                </a:solidFill>
              </a:rPr>
              <a:t>id</a:t>
            </a:r>
            <a:r>
              <a:rPr lang="pt-BR" sz="900">
                <a:solidFill>
                  <a:schemeClr val="dk1"/>
                </a:solidFill>
              </a:rPr>
              <a:t> </a:t>
            </a:r>
            <a:r>
              <a:rPr lang="pt-BR" sz="900">
                <a:solidFill>
                  <a:srgbClr val="333333"/>
                </a:solidFill>
              </a:rPr>
              <a:t>=</a:t>
            </a:r>
            <a:r>
              <a:rPr lang="pt-BR" sz="900">
                <a:solidFill>
                  <a:schemeClr val="dk1"/>
                </a:solidFill>
              </a:rPr>
              <a:t> </a:t>
            </a:r>
            <a:r>
              <a:rPr lang="pt-BR" sz="900">
                <a:solidFill>
                  <a:srgbClr val="996633"/>
                </a:solidFill>
              </a:rPr>
              <a:t>$id</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r>
              <a:rPr lang="pt-BR" sz="900">
                <a:solidFill>
                  <a:srgbClr val="996633"/>
                </a:solidFill>
              </a:rPr>
              <a:t>$this</a:t>
            </a:r>
            <a:r>
              <a:rPr lang="pt-BR" sz="900">
                <a:solidFill>
                  <a:srgbClr val="333333"/>
                </a:solidFill>
              </a:rPr>
              <a:t>-&gt;</a:t>
            </a:r>
            <a:r>
              <a:rPr lang="pt-BR" sz="900">
                <a:solidFill>
                  <a:srgbClr val="0000CC"/>
                </a:solidFill>
              </a:rPr>
              <a:t>nome</a:t>
            </a:r>
            <a:r>
              <a:rPr lang="pt-BR" sz="900">
                <a:solidFill>
                  <a:schemeClr val="dk1"/>
                </a:solidFill>
              </a:rPr>
              <a:t> </a:t>
            </a:r>
            <a:r>
              <a:rPr lang="pt-BR" sz="900">
                <a:solidFill>
                  <a:srgbClr val="333333"/>
                </a:solidFill>
              </a:rPr>
              <a:t>=</a:t>
            </a:r>
            <a:r>
              <a:rPr lang="pt-BR" sz="900">
                <a:solidFill>
                  <a:schemeClr val="dk1"/>
                </a:solidFill>
              </a:rPr>
              <a:t> </a:t>
            </a:r>
            <a:r>
              <a:rPr lang="pt-BR" sz="900">
                <a:solidFill>
                  <a:srgbClr val="996633"/>
                </a:solidFill>
              </a:rPr>
              <a:t>$nome</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r>
              <a:rPr lang="pt-BR" sz="900">
                <a:solidFill>
                  <a:srgbClr val="996633"/>
                </a:solidFill>
              </a:rPr>
              <a:t>$this</a:t>
            </a:r>
            <a:r>
              <a:rPr lang="pt-BR" sz="900">
                <a:solidFill>
                  <a:srgbClr val="333333"/>
                </a:solidFill>
              </a:rPr>
              <a:t>-&gt;</a:t>
            </a:r>
            <a:r>
              <a:rPr lang="pt-BR" sz="900">
                <a:solidFill>
                  <a:srgbClr val="0000CC"/>
                </a:solidFill>
              </a:rPr>
              <a:t>email</a:t>
            </a:r>
            <a:r>
              <a:rPr lang="pt-BR" sz="900">
                <a:solidFill>
                  <a:schemeClr val="dk1"/>
                </a:solidFill>
              </a:rPr>
              <a:t> </a:t>
            </a:r>
            <a:r>
              <a:rPr lang="pt-BR" sz="900">
                <a:solidFill>
                  <a:srgbClr val="333333"/>
                </a:solidFill>
              </a:rPr>
              <a:t>=</a:t>
            </a:r>
            <a:r>
              <a:rPr lang="pt-BR" sz="900">
                <a:solidFill>
                  <a:schemeClr val="dk1"/>
                </a:solidFill>
              </a:rPr>
              <a:t> </a:t>
            </a:r>
            <a:r>
              <a:rPr lang="pt-BR" sz="900">
                <a:solidFill>
                  <a:srgbClr val="996633"/>
                </a:solidFill>
              </a:rPr>
              <a:t>$email</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public</a:t>
            </a:r>
            <a:r>
              <a:rPr lang="pt-BR" sz="900">
                <a:solidFill>
                  <a:schemeClr val="dk1"/>
                </a:solidFill>
              </a:rPr>
              <a:t> </a:t>
            </a:r>
            <a:r>
              <a:rPr b="1" lang="pt-BR" sz="900">
                <a:solidFill>
                  <a:srgbClr val="008800"/>
                </a:solidFill>
              </a:rPr>
              <a:t>function</a:t>
            </a:r>
            <a:r>
              <a:rPr lang="pt-BR" sz="900">
                <a:solidFill>
                  <a:schemeClr val="dk1"/>
                </a:solidFill>
              </a:rPr>
              <a:t> </a:t>
            </a:r>
            <a:r>
              <a:rPr b="1" lang="pt-BR" sz="900">
                <a:solidFill>
                  <a:srgbClr val="0066BB"/>
                </a:solidFill>
              </a:rPr>
              <a:t>getId</a:t>
            </a:r>
            <a:r>
              <a:rPr lang="pt-BR" sz="900">
                <a:solidFill>
                  <a:schemeClr val="dk1"/>
                </a:solidFill>
              </a:rPr>
              <a:t>()</a:t>
            </a:r>
            <a:r>
              <a:rPr lang="pt-BR" sz="900">
                <a:solidFill>
                  <a:srgbClr val="333333"/>
                </a:solidFill>
              </a:rPr>
              <a:t>:</a:t>
            </a:r>
            <a:r>
              <a:rPr lang="pt-BR" sz="900">
                <a:solidFill>
                  <a:schemeClr val="dk1"/>
                </a:solidFill>
              </a:rPr>
              <a:t> int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return</a:t>
            </a:r>
            <a:r>
              <a:rPr lang="pt-BR" sz="900">
                <a:solidFill>
                  <a:schemeClr val="dk1"/>
                </a:solidFill>
              </a:rPr>
              <a:t> </a:t>
            </a:r>
            <a:r>
              <a:rPr lang="pt-BR" sz="900">
                <a:solidFill>
                  <a:srgbClr val="996633"/>
                </a:solidFill>
              </a:rPr>
              <a:t>$this</a:t>
            </a:r>
            <a:r>
              <a:rPr lang="pt-BR" sz="900">
                <a:solidFill>
                  <a:srgbClr val="333333"/>
                </a:solidFill>
              </a:rPr>
              <a:t>-&gt;</a:t>
            </a:r>
            <a:r>
              <a:rPr lang="pt-BR" sz="900">
                <a:solidFill>
                  <a:srgbClr val="0000CC"/>
                </a:solidFill>
              </a:rPr>
              <a:t>id</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public</a:t>
            </a:r>
            <a:r>
              <a:rPr lang="pt-BR" sz="900">
                <a:solidFill>
                  <a:schemeClr val="dk1"/>
                </a:solidFill>
              </a:rPr>
              <a:t> </a:t>
            </a:r>
            <a:r>
              <a:rPr b="1" lang="pt-BR" sz="900">
                <a:solidFill>
                  <a:srgbClr val="008800"/>
                </a:solidFill>
              </a:rPr>
              <a:t>function</a:t>
            </a:r>
            <a:r>
              <a:rPr lang="pt-BR" sz="900">
                <a:solidFill>
                  <a:schemeClr val="dk1"/>
                </a:solidFill>
              </a:rPr>
              <a:t> </a:t>
            </a:r>
            <a:r>
              <a:rPr b="1" lang="pt-BR" sz="900">
                <a:solidFill>
                  <a:srgbClr val="0066BB"/>
                </a:solidFill>
              </a:rPr>
              <a:t>getNome</a:t>
            </a:r>
            <a:r>
              <a:rPr lang="pt-BR" sz="900">
                <a:solidFill>
                  <a:schemeClr val="dk1"/>
                </a:solidFill>
              </a:rPr>
              <a:t>()</a:t>
            </a:r>
            <a:r>
              <a:rPr lang="pt-BR" sz="900">
                <a:solidFill>
                  <a:srgbClr val="333333"/>
                </a:solidFill>
              </a:rPr>
              <a:t>:</a:t>
            </a:r>
            <a:r>
              <a:rPr lang="pt-BR" sz="900">
                <a:solidFill>
                  <a:schemeClr val="dk1"/>
                </a:solidFill>
              </a:rPr>
              <a:t> string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return</a:t>
            </a:r>
            <a:r>
              <a:rPr lang="pt-BR" sz="900">
                <a:solidFill>
                  <a:schemeClr val="dk1"/>
                </a:solidFill>
              </a:rPr>
              <a:t> </a:t>
            </a:r>
            <a:r>
              <a:rPr lang="pt-BR" sz="900">
                <a:solidFill>
                  <a:srgbClr val="996633"/>
                </a:solidFill>
              </a:rPr>
              <a:t>$this</a:t>
            </a:r>
            <a:r>
              <a:rPr lang="pt-BR" sz="900">
                <a:solidFill>
                  <a:srgbClr val="333333"/>
                </a:solidFill>
              </a:rPr>
              <a:t>-&gt;</a:t>
            </a:r>
            <a:r>
              <a:rPr lang="pt-BR" sz="900">
                <a:solidFill>
                  <a:srgbClr val="0000CC"/>
                </a:solidFill>
              </a:rPr>
              <a:t>nome</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public</a:t>
            </a:r>
            <a:r>
              <a:rPr lang="pt-BR" sz="900">
                <a:solidFill>
                  <a:schemeClr val="dk1"/>
                </a:solidFill>
              </a:rPr>
              <a:t> </a:t>
            </a:r>
            <a:r>
              <a:rPr b="1" lang="pt-BR" sz="900">
                <a:solidFill>
                  <a:srgbClr val="008800"/>
                </a:solidFill>
              </a:rPr>
              <a:t>function</a:t>
            </a:r>
            <a:r>
              <a:rPr lang="pt-BR" sz="900">
                <a:solidFill>
                  <a:schemeClr val="dk1"/>
                </a:solidFill>
              </a:rPr>
              <a:t> </a:t>
            </a:r>
            <a:r>
              <a:rPr b="1" lang="pt-BR" sz="900">
                <a:solidFill>
                  <a:srgbClr val="0066BB"/>
                </a:solidFill>
              </a:rPr>
              <a:t>getEmail</a:t>
            </a:r>
            <a:r>
              <a:rPr lang="pt-BR" sz="900">
                <a:solidFill>
                  <a:schemeClr val="dk1"/>
                </a:solidFill>
              </a:rPr>
              <a:t>()</a:t>
            </a:r>
            <a:r>
              <a:rPr lang="pt-BR" sz="900">
                <a:solidFill>
                  <a:srgbClr val="333333"/>
                </a:solidFill>
              </a:rPr>
              <a:t>:</a:t>
            </a:r>
            <a:r>
              <a:rPr lang="pt-BR" sz="900">
                <a:solidFill>
                  <a:schemeClr val="dk1"/>
                </a:solidFill>
              </a:rPr>
              <a:t> string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return</a:t>
            </a:r>
            <a:r>
              <a:rPr lang="pt-BR" sz="900">
                <a:solidFill>
                  <a:schemeClr val="dk1"/>
                </a:solidFill>
              </a:rPr>
              <a:t> </a:t>
            </a:r>
            <a:r>
              <a:rPr lang="pt-BR" sz="900">
                <a:solidFill>
                  <a:srgbClr val="996633"/>
                </a:solidFill>
              </a:rPr>
              <a:t>$this</a:t>
            </a:r>
            <a:r>
              <a:rPr lang="pt-BR" sz="900">
                <a:solidFill>
                  <a:srgbClr val="333333"/>
                </a:solidFill>
              </a:rPr>
              <a:t>-&gt;</a:t>
            </a:r>
            <a:r>
              <a:rPr lang="pt-BR" sz="900">
                <a:solidFill>
                  <a:srgbClr val="0000CC"/>
                </a:solidFill>
              </a:rPr>
              <a:t>email</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public</a:t>
            </a:r>
            <a:r>
              <a:rPr lang="pt-BR" sz="900">
                <a:solidFill>
                  <a:schemeClr val="dk1"/>
                </a:solidFill>
              </a:rPr>
              <a:t> </a:t>
            </a:r>
            <a:r>
              <a:rPr b="1" lang="pt-BR" sz="900">
                <a:solidFill>
                  <a:srgbClr val="008800"/>
                </a:solidFill>
              </a:rPr>
              <a:t>function</a:t>
            </a:r>
            <a:r>
              <a:rPr lang="pt-BR" sz="900">
                <a:solidFill>
                  <a:schemeClr val="dk1"/>
                </a:solidFill>
              </a:rPr>
              <a:t> </a:t>
            </a:r>
            <a:r>
              <a:rPr b="1" lang="pt-BR" sz="900">
                <a:solidFill>
                  <a:srgbClr val="0066BB"/>
                </a:solidFill>
              </a:rPr>
              <a:t>__toString</a:t>
            </a:r>
            <a:r>
              <a:rPr lang="pt-BR" sz="900">
                <a:solidFill>
                  <a:schemeClr val="dk1"/>
                </a:solidFill>
              </a:rPr>
              <a:t>()</a:t>
            </a:r>
            <a:r>
              <a:rPr lang="pt-BR" sz="900">
                <a:solidFill>
                  <a:srgbClr val="333333"/>
                </a:solidFill>
              </a:rPr>
              <a:t>:</a:t>
            </a:r>
            <a:r>
              <a:rPr lang="pt-BR" sz="900">
                <a:solidFill>
                  <a:schemeClr val="dk1"/>
                </a:solidFill>
              </a:rPr>
              <a:t> string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return</a:t>
            </a:r>
            <a:r>
              <a:rPr lang="pt-BR" sz="900">
                <a:solidFill>
                  <a:schemeClr val="dk1"/>
                </a:solidFill>
              </a:rPr>
              <a:t> </a:t>
            </a:r>
            <a:r>
              <a:rPr lang="pt-BR" sz="900">
                <a:solidFill>
                  <a:srgbClr val="007020"/>
                </a:solidFill>
              </a:rPr>
              <a:t>sprintf</a:t>
            </a:r>
            <a:r>
              <a:rPr lang="pt-BR" sz="900">
                <a:solidFill>
                  <a:schemeClr val="dk1"/>
                </a:solidFill>
              </a:rPr>
              <a:t>(</a:t>
            </a:r>
            <a:r>
              <a:rPr lang="pt-BR" sz="900">
                <a:solidFill>
                  <a:schemeClr val="dk1"/>
                </a:solidFill>
                <a:highlight>
                  <a:srgbClr val="FFF0F0"/>
                </a:highlight>
              </a:rPr>
              <a:t>'%d, %s, %s'</a:t>
            </a:r>
            <a:r>
              <a:rPr lang="pt-BR" sz="900">
                <a:solidFill>
                  <a:schemeClr val="dk1"/>
                </a:solidFill>
              </a:rPr>
              <a:t>, </a:t>
            </a:r>
            <a:r>
              <a:rPr lang="pt-BR" sz="900">
                <a:solidFill>
                  <a:srgbClr val="996633"/>
                </a:solidFill>
              </a:rPr>
              <a:t>$this</a:t>
            </a:r>
            <a:r>
              <a:rPr lang="pt-BR" sz="900">
                <a:solidFill>
                  <a:srgbClr val="333333"/>
                </a:solidFill>
              </a:rPr>
              <a:t>-&gt;</a:t>
            </a:r>
            <a:r>
              <a:rPr lang="pt-BR" sz="900">
                <a:solidFill>
                  <a:srgbClr val="0000CC"/>
                </a:solidFill>
              </a:rPr>
              <a:t>id</a:t>
            </a:r>
            <a:r>
              <a:rPr lang="pt-BR" sz="900">
                <a:solidFill>
                  <a:schemeClr val="dk1"/>
                </a:solidFill>
              </a:rPr>
              <a:t>, </a:t>
            </a:r>
            <a:r>
              <a:rPr lang="pt-BR" sz="900">
                <a:solidFill>
                  <a:srgbClr val="996633"/>
                </a:solidFill>
              </a:rPr>
              <a:t>$this</a:t>
            </a:r>
            <a:r>
              <a:rPr lang="pt-BR" sz="900">
                <a:solidFill>
                  <a:srgbClr val="333333"/>
                </a:solidFill>
              </a:rPr>
              <a:t>-&gt;</a:t>
            </a:r>
            <a:r>
              <a:rPr lang="pt-BR" sz="900">
                <a:solidFill>
                  <a:srgbClr val="0000CC"/>
                </a:solidFill>
              </a:rPr>
              <a:t>nome</a:t>
            </a:r>
            <a:r>
              <a:rPr lang="pt-BR" sz="900">
                <a:solidFill>
                  <a:schemeClr val="dk1"/>
                </a:solidFill>
              </a:rPr>
              <a:t>, </a:t>
            </a:r>
            <a:r>
              <a:rPr lang="pt-BR" sz="900">
                <a:solidFill>
                  <a:srgbClr val="996633"/>
                </a:solidFill>
              </a:rPr>
              <a:t>$this</a:t>
            </a:r>
            <a:r>
              <a:rPr lang="pt-BR" sz="900">
                <a:solidFill>
                  <a:srgbClr val="333333"/>
                </a:solidFill>
              </a:rPr>
              <a:t>-&gt;</a:t>
            </a:r>
            <a:r>
              <a:rPr lang="pt-BR" sz="900">
                <a:solidFill>
                  <a:srgbClr val="0000CC"/>
                </a:solidFill>
              </a:rPr>
              <a:t>email</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endParaRPr sz="900">
              <a:solidFill>
                <a:schemeClr val="dk1"/>
              </a:solidFill>
            </a:endParaRPr>
          </a:p>
          <a:p>
            <a:pPr indent="0" lvl="0" marL="0" rtl="0" algn="l">
              <a:spcBef>
                <a:spcPts val="0"/>
              </a:spcBef>
              <a:spcAft>
                <a:spcPts val="0"/>
              </a:spcAft>
              <a:buNone/>
            </a:pPr>
            <a:r>
              <a:t/>
            </a:r>
            <a:endParaRPr sz="900">
              <a:solidFill>
                <a:schemeClr val="dk1"/>
              </a:solidFill>
            </a:endParaRPr>
          </a:p>
          <a:p>
            <a:pPr indent="0" lvl="0" marL="0" rtl="0" algn="l">
              <a:lnSpc>
                <a:spcPct val="125000"/>
              </a:lnSpc>
              <a:spcBef>
                <a:spcPts val="0"/>
              </a:spcBef>
              <a:spcAft>
                <a:spcPts val="0"/>
              </a:spcAft>
              <a:buNone/>
            </a:pPr>
            <a:r>
              <a:rPr lang="pt-BR" sz="900">
                <a:solidFill>
                  <a:schemeClr val="dk1"/>
                </a:solidFill>
              </a:rPr>
              <a:t>}</a:t>
            </a:r>
            <a:endParaRPr sz="900">
              <a:solidFill>
                <a:schemeClr val="dk1"/>
              </a:solidFill>
            </a:endParaRPr>
          </a:p>
        </p:txBody>
      </p:sp>
      <p:pic>
        <p:nvPicPr>
          <p:cNvPr id="4600" name="Google Shape;4600;p585"/>
          <p:cNvPicPr preferRelativeResize="0"/>
          <p:nvPr/>
        </p:nvPicPr>
        <p:blipFill>
          <a:blip r:embed="rId3">
            <a:alphaModFix/>
          </a:blip>
          <a:stretch>
            <a:fillRect/>
          </a:stretch>
        </p:blipFill>
        <p:spPr>
          <a:xfrm>
            <a:off x="5347375" y="1373263"/>
            <a:ext cx="3248025" cy="3057525"/>
          </a:xfrm>
          <a:prstGeom prst="rect">
            <a:avLst/>
          </a:prstGeom>
          <a:noFill/>
          <a:ln>
            <a:noFill/>
          </a:ln>
        </p:spPr>
      </p:pic>
    </p:spTree>
  </p:cSld>
  <p:clrMapOvr>
    <a:masterClrMapping/>
  </p:clrMapOvr>
</p:sld>
</file>

<file path=ppt/slides/slide5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4" name="Shape 4604"/>
        <p:cNvGrpSpPr/>
        <p:nvPr/>
      </p:nvGrpSpPr>
      <p:grpSpPr>
        <a:xfrm>
          <a:off x="0" y="0"/>
          <a:ext cx="0" cy="0"/>
          <a:chOff x="0" y="0"/>
          <a:chExt cx="0" cy="0"/>
        </a:xfrm>
      </p:grpSpPr>
      <p:sp>
        <p:nvSpPr>
          <p:cNvPr id="4605" name="Google Shape;4605;p58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Iterator (exemplo - parte 2)</a:t>
            </a:r>
            <a:endParaRPr/>
          </a:p>
        </p:txBody>
      </p:sp>
      <p:sp>
        <p:nvSpPr>
          <p:cNvPr id="4606" name="Google Shape;4606;p586"/>
          <p:cNvSpPr txBox="1"/>
          <p:nvPr/>
        </p:nvSpPr>
        <p:spPr>
          <a:xfrm>
            <a:off x="236125" y="965050"/>
            <a:ext cx="4732800" cy="41250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pt-BR" sz="800">
                <a:solidFill>
                  <a:srgbClr val="008800"/>
                </a:solidFill>
              </a:rPr>
              <a:t>class</a:t>
            </a:r>
            <a:r>
              <a:rPr lang="pt-BR" sz="800">
                <a:solidFill>
                  <a:schemeClr val="dk1"/>
                </a:solidFill>
              </a:rPr>
              <a:t> </a:t>
            </a:r>
            <a:r>
              <a:rPr b="1" lang="pt-BR" sz="800">
                <a:solidFill>
                  <a:srgbClr val="BB0066"/>
                </a:solidFill>
              </a:rPr>
              <a:t>PessoaCsvIterator</a:t>
            </a:r>
            <a:r>
              <a:rPr lang="pt-BR" sz="800">
                <a:solidFill>
                  <a:schemeClr val="dk1"/>
                </a:solidFill>
              </a:rPr>
              <a:t> </a:t>
            </a:r>
            <a:r>
              <a:rPr b="1" lang="pt-BR" sz="800">
                <a:solidFill>
                  <a:srgbClr val="008800"/>
                </a:solidFill>
              </a:rPr>
              <a:t>implements</a:t>
            </a:r>
            <a:r>
              <a:rPr lang="pt-BR" sz="800">
                <a:solidFill>
                  <a:schemeClr val="dk1"/>
                </a:solidFill>
              </a:rPr>
              <a:t> \Iterator {</a:t>
            </a:r>
            <a:endParaRPr sz="800">
              <a:solidFill>
                <a:schemeClr val="dk1"/>
              </a:solidFill>
            </a:endParaRPr>
          </a:p>
          <a:p>
            <a:pPr indent="0" lvl="0" marL="0" rtl="0" algn="l">
              <a:spcBef>
                <a:spcPts val="0"/>
              </a:spcBef>
              <a:spcAft>
                <a:spcPts val="0"/>
              </a:spcAft>
              <a:buNone/>
            </a:pPr>
            <a:r>
              <a:rPr lang="pt-BR" sz="800">
                <a:solidFill>
                  <a:schemeClr val="dk1"/>
                </a:solidFill>
              </a:rPr>
              <a:t>    </a:t>
            </a:r>
            <a:r>
              <a:rPr b="1" lang="pt-BR" sz="800">
                <a:solidFill>
                  <a:srgbClr val="008800"/>
                </a:solidFill>
              </a:rPr>
              <a:t>private</a:t>
            </a:r>
            <a:r>
              <a:rPr lang="pt-BR" sz="800">
                <a:solidFill>
                  <a:schemeClr val="dk1"/>
                </a:solidFill>
              </a:rPr>
              <a:t> PessoaCSVAggregate </a:t>
            </a:r>
            <a:r>
              <a:rPr lang="pt-BR" sz="800">
                <a:solidFill>
                  <a:srgbClr val="996633"/>
                </a:solidFill>
              </a:rPr>
              <a:t>$pessoaAggregate</a:t>
            </a:r>
            <a:r>
              <a:rPr lang="pt-BR" sz="800">
                <a:solidFill>
                  <a:schemeClr val="dk1"/>
                </a:solidFill>
              </a:rPr>
              <a:t>;</a:t>
            </a:r>
            <a:endParaRPr sz="800">
              <a:solidFill>
                <a:schemeClr val="dk1"/>
              </a:solidFill>
            </a:endParaRPr>
          </a:p>
          <a:p>
            <a:pPr indent="0" lvl="0" marL="0" rtl="0" algn="l">
              <a:spcBef>
                <a:spcPts val="0"/>
              </a:spcBef>
              <a:spcAft>
                <a:spcPts val="0"/>
              </a:spcAft>
              <a:buNone/>
            </a:pPr>
            <a:r>
              <a:rPr lang="pt-BR" sz="800">
                <a:solidFill>
                  <a:schemeClr val="dk1"/>
                </a:solidFill>
              </a:rPr>
              <a:t>    </a:t>
            </a:r>
            <a:r>
              <a:rPr b="1" lang="pt-BR" sz="800">
                <a:solidFill>
                  <a:srgbClr val="008800"/>
                </a:solidFill>
              </a:rPr>
              <a:t>protected</a:t>
            </a:r>
            <a:r>
              <a:rPr lang="pt-BR" sz="800">
                <a:solidFill>
                  <a:schemeClr val="dk1"/>
                </a:solidFill>
              </a:rPr>
              <a:t> int </a:t>
            </a:r>
            <a:r>
              <a:rPr lang="pt-BR" sz="800">
                <a:solidFill>
                  <a:srgbClr val="996633"/>
                </a:solidFill>
              </a:rPr>
              <a:t>$posicaoAtual</a:t>
            </a:r>
            <a:r>
              <a:rPr lang="pt-BR" sz="800">
                <a:solidFill>
                  <a:schemeClr val="dk1"/>
                </a:solidFill>
              </a:rPr>
              <a:t> </a:t>
            </a:r>
            <a:r>
              <a:rPr lang="pt-BR" sz="800">
                <a:solidFill>
                  <a:srgbClr val="333333"/>
                </a:solidFill>
              </a:rPr>
              <a:t>=</a:t>
            </a:r>
            <a:r>
              <a:rPr lang="pt-BR" sz="800">
                <a:solidFill>
                  <a:schemeClr val="dk1"/>
                </a:solidFill>
              </a:rPr>
              <a:t> </a:t>
            </a:r>
            <a:r>
              <a:rPr lang="pt-BR" sz="800">
                <a:solidFill>
                  <a:srgbClr val="333333"/>
                </a:solidFill>
              </a:rPr>
              <a:t>-</a:t>
            </a:r>
            <a:r>
              <a:rPr b="1" lang="pt-BR" sz="800">
                <a:solidFill>
                  <a:srgbClr val="0000DD"/>
                </a:solidFill>
              </a:rPr>
              <a:t>1</a:t>
            </a:r>
            <a:r>
              <a:rPr lang="pt-BR" sz="800">
                <a:solidFill>
                  <a:schemeClr val="dk1"/>
                </a:solidFill>
              </a:rPr>
              <a:t>;</a:t>
            </a:r>
            <a:endParaRPr sz="800">
              <a:solidFill>
                <a:schemeClr val="dk1"/>
              </a:solidFill>
            </a:endParaRPr>
          </a:p>
          <a:p>
            <a:pPr indent="0" lvl="0" marL="0" rtl="0" algn="l">
              <a:spcBef>
                <a:spcPts val="0"/>
              </a:spcBef>
              <a:spcAft>
                <a:spcPts val="0"/>
              </a:spcAft>
              <a:buNone/>
            </a:pPr>
            <a:r>
              <a:rPr lang="pt-BR" sz="800">
                <a:solidFill>
                  <a:schemeClr val="dk1"/>
                </a:solidFill>
              </a:rPr>
              <a:t>    </a:t>
            </a:r>
            <a:r>
              <a:rPr b="1" lang="pt-BR" sz="800">
                <a:solidFill>
                  <a:srgbClr val="008800"/>
                </a:solidFill>
              </a:rPr>
              <a:t>public</a:t>
            </a:r>
            <a:r>
              <a:rPr lang="pt-BR" sz="800">
                <a:solidFill>
                  <a:schemeClr val="dk1"/>
                </a:solidFill>
              </a:rPr>
              <a:t> </a:t>
            </a:r>
            <a:r>
              <a:rPr b="1" lang="pt-BR" sz="800">
                <a:solidFill>
                  <a:srgbClr val="008800"/>
                </a:solidFill>
              </a:rPr>
              <a:t>function</a:t>
            </a:r>
            <a:r>
              <a:rPr lang="pt-BR" sz="800">
                <a:solidFill>
                  <a:schemeClr val="dk1"/>
                </a:solidFill>
              </a:rPr>
              <a:t> </a:t>
            </a:r>
            <a:r>
              <a:rPr b="1" lang="pt-BR" sz="800">
                <a:solidFill>
                  <a:srgbClr val="0066BB"/>
                </a:solidFill>
              </a:rPr>
              <a:t>__construct</a:t>
            </a:r>
            <a:r>
              <a:rPr lang="pt-BR" sz="800">
                <a:solidFill>
                  <a:schemeClr val="dk1"/>
                </a:solidFill>
              </a:rPr>
              <a:t>(PessoaCSVAggregate </a:t>
            </a:r>
            <a:r>
              <a:rPr lang="pt-BR" sz="800">
                <a:solidFill>
                  <a:srgbClr val="996633"/>
                </a:solidFill>
              </a:rPr>
              <a:t>$pessoaAggregate</a:t>
            </a:r>
            <a:r>
              <a:rPr lang="pt-BR" sz="800">
                <a:solidFill>
                  <a:schemeClr val="dk1"/>
                </a:solidFill>
              </a:rPr>
              <a:t>) {</a:t>
            </a:r>
            <a:endParaRPr sz="800">
              <a:solidFill>
                <a:schemeClr val="dk1"/>
              </a:solidFill>
            </a:endParaRPr>
          </a:p>
          <a:p>
            <a:pPr indent="0" lvl="0" marL="0" rtl="0" algn="l">
              <a:spcBef>
                <a:spcPts val="0"/>
              </a:spcBef>
              <a:spcAft>
                <a:spcPts val="0"/>
              </a:spcAft>
              <a:buNone/>
            </a:pPr>
            <a:r>
              <a:rPr lang="pt-BR" sz="800">
                <a:solidFill>
                  <a:schemeClr val="dk1"/>
                </a:solidFill>
              </a:rPr>
              <a:t>        </a:t>
            </a:r>
            <a:r>
              <a:rPr lang="pt-BR" sz="800">
                <a:solidFill>
                  <a:srgbClr val="996633"/>
                </a:solidFill>
              </a:rPr>
              <a:t>$this</a:t>
            </a:r>
            <a:r>
              <a:rPr lang="pt-BR" sz="800">
                <a:solidFill>
                  <a:srgbClr val="333333"/>
                </a:solidFill>
              </a:rPr>
              <a:t>-&gt;</a:t>
            </a:r>
            <a:r>
              <a:rPr lang="pt-BR" sz="800">
                <a:solidFill>
                  <a:srgbClr val="0000CC"/>
                </a:solidFill>
              </a:rPr>
              <a:t>pessoaAggregate</a:t>
            </a:r>
            <a:r>
              <a:rPr lang="pt-BR" sz="800">
                <a:solidFill>
                  <a:schemeClr val="dk1"/>
                </a:solidFill>
              </a:rPr>
              <a:t> </a:t>
            </a:r>
            <a:r>
              <a:rPr lang="pt-BR" sz="800">
                <a:solidFill>
                  <a:srgbClr val="333333"/>
                </a:solidFill>
              </a:rPr>
              <a:t>=</a:t>
            </a:r>
            <a:r>
              <a:rPr lang="pt-BR" sz="800">
                <a:solidFill>
                  <a:schemeClr val="dk1"/>
                </a:solidFill>
              </a:rPr>
              <a:t> </a:t>
            </a:r>
            <a:r>
              <a:rPr lang="pt-BR" sz="800">
                <a:solidFill>
                  <a:srgbClr val="996633"/>
                </a:solidFill>
              </a:rPr>
              <a:t>$pessoaAggregate</a:t>
            </a:r>
            <a:r>
              <a:rPr lang="pt-BR" sz="800">
                <a:solidFill>
                  <a:schemeClr val="dk1"/>
                </a:solidFill>
              </a:rPr>
              <a:t>;</a:t>
            </a:r>
            <a:endParaRPr sz="800">
              <a:solidFill>
                <a:schemeClr val="dk1"/>
              </a:solidFill>
            </a:endParaRPr>
          </a:p>
          <a:p>
            <a:pPr indent="0" lvl="0" marL="0" rtl="0" algn="l">
              <a:spcBef>
                <a:spcPts val="0"/>
              </a:spcBef>
              <a:spcAft>
                <a:spcPts val="0"/>
              </a:spcAft>
              <a:buNone/>
            </a:pPr>
            <a:r>
              <a:rPr lang="pt-BR" sz="800">
                <a:solidFill>
                  <a:schemeClr val="dk1"/>
                </a:solidFill>
              </a:rPr>
              <a:t>    }</a:t>
            </a:r>
            <a:endParaRPr sz="800">
              <a:solidFill>
                <a:schemeClr val="dk1"/>
              </a:solidFill>
            </a:endParaRPr>
          </a:p>
          <a:p>
            <a:pPr indent="0" lvl="0" marL="0" rtl="0" algn="l">
              <a:spcBef>
                <a:spcPts val="0"/>
              </a:spcBef>
              <a:spcAft>
                <a:spcPts val="0"/>
              </a:spcAft>
              <a:buNone/>
            </a:pPr>
            <a:r>
              <a:rPr lang="pt-BR" sz="800">
                <a:solidFill>
                  <a:schemeClr val="dk1"/>
                </a:solidFill>
              </a:rPr>
              <a:t>    </a:t>
            </a:r>
            <a:r>
              <a:rPr b="1" lang="pt-BR" sz="800">
                <a:solidFill>
                  <a:srgbClr val="008800"/>
                </a:solidFill>
              </a:rPr>
              <a:t>public</a:t>
            </a:r>
            <a:r>
              <a:rPr lang="pt-BR" sz="800">
                <a:solidFill>
                  <a:schemeClr val="dk1"/>
                </a:solidFill>
              </a:rPr>
              <a:t> </a:t>
            </a:r>
            <a:r>
              <a:rPr b="1" lang="pt-BR" sz="800">
                <a:solidFill>
                  <a:srgbClr val="008800"/>
                </a:solidFill>
              </a:rPr>
              <a:t>function</a:t>
            </a:r>
            <a:r>
              <a:rPr lang="pt-BR" sz="800">
                <a:solidFill>
                  <a:schemeClr val="dk1"/>
                </a:solidFill>
              </a:rPr>
              <a:t> </a:t>
            </a:r>
            <a:r>
              <a:rPr b="1" lang="pt-BR" sz="800">
                <a:solidFill>
                  <a:srgbClr val="0066BB"/>
                </a:solidFill>
              </a:rPr>
              <a:t>rewind</a:t>
            </a:r>
            <a:r>
              <a:rPr lang="pt-BR" sz="800">
                <a:solidFill>
                  <a:schemeClr val="dk1"/>
                </a:solidFill>
              </a:rPr>
              <a:t>()</a:t>
            </a:r>
            <a:r>
              <a:rPr lang="pt-BR" sz="800">
                <a:solidFill>
                  <a:srgbClr val="333333"/>
                </a:solidFill>
              </a:rPr>
              <a:t>:</a:t>
            </a:r>
            <a:r>
              <a:rPr lang="pt-BR" sz="800">
                <a:solidFill>
                  <a:schemeClr val="dk1"/>
                </a:solidFill>
              </a:rPr>
              <a:t> void {</a:t>
            </a:r>
            <a:endParaRPr sz="800">
              <a:solidFill>
                <a:schemeClr val="dk1"/>
              </a:solidFill>
            </a:endParaRPr>
          </a:p>
          <a:p>
            <a:pPr indent="0" lvl="0" marL="0" rtl="0" algn="l">
              <a:spcBef>
                <a:spcPts val="0"/>
              </a:spcBef>
              <a:spcAft>
                <a:spcPts val="0"/>
              </a:spcAft>
              <a:buNone/>
            </a:pPr>
            <a:r>
              <a:rPr lang="pt-BR" sz="800">
                <a:solidFill>
                  <a:schemeClr val="dk1"/>
                </a:solidFill>
              </a:rPr>
              <a:t>        </a:t>
            </a:r>
            <a:r>
              <a:rPr lang="pt-BR" sz="800">
                <a:solidFill>
                  <a:srgbClr val="996633"/>
                </a:solidFill>
              </a:rPr>
              <a:t>$this</a:t>
            </a:r>
            <a:r>
              <a:rPr lang="pt-BR" sz="800">
                <a:solidFill>
                  <a:srgbClr val="333333"/>
                </a:solidFill>
              </a:rPr>
              <a:t>-&gt;</a:t>
            </a:r>
            <a:r>
              <a:rPr lang="pt-BR" sz="800">
                <a:solidFill>
                  <a:srgbClr val="0000CC"/>
                </a:solidFill>
              </a:rPr>
              <a:t>posicaoAtual</a:t>
            </a:r>
            <a:r>
              <a:rPr lang="pt-BR" sz="800">
                <a:solidFill>
                  <a:schemeClr val="dk1"/>
                </a:solidFill>
              </a:rPr>
              <a:t> </a:t>
            </a:r>
            <a:r>
              <a:rPr lang="pt-BR" sz="800">
                <a:solidFill>
                  <a:srgbClr val="333333"/>
                </a:solidFill>
              </a:rPr>
              <a:t>=</a:t>
            </a:r>
            <a:r>
              <a:rPr lang="pt-BR" sz="800">
                <a:solidFill>
                  <a:schemeClr val="dk1"/>
                </a:solidFill>
              </a:rPr>
              <a:t> </a:t>
            </a:r>
            <a:r>
              <a:rPr lang="pt-BR" sz="800">
                <a:solidFill>
                  <a:srgbClr val="333333"/>
                </a:solidFill>
              </a:rPr>
              <a:t>-</a:t>
            </a:r>
            <a:r>
              <a:rPr b="1" lang="pt-BR" sz="800">
                <a:solidFill>
                  <a:srgbClr val="0000DD"/>
                </a:solidFill>
              </a:rPr>
              <a:t>1</a:t>
            </a:r>
            <a:r>
              <a:rPr lang="pt-BR" sz="800">
                <a:solidFill>
                  <a:schemeClr val="dk1"/>
                </a:solidFill>
              </a:rPr>
              <a:t>;</a:t>
            </a:r>
            <a:endParaRPr sz="800">
              <a:solidFill>
                <a:schemeClr val="dk1"/>
              </a:solidFill>
            </a:endParaRPr>
          </a:p>
          <a:p>
            <a:pPr indent="0" lvl="0" marL="0" rtl="0" algn="l">
              <a:spcBef>
                <a:spcPts val="0"/>
              </a:spcBef>
              <a:spcAft>
                <a:spcPts val="0"/>
              </a:spcAft>
              <a:buNone/>
            </a:pPr>
            <a:r>
              <a:rPr lang="pt-BR" sz="800">
                <a:solidFill>
                  <a:schemeClr val="dk1"/>
                </a:solidFill>
              </a:rPr>
              <a:t>        </a:t>
            </a:r>
            <a:r>
              <a:rPr lang="pt-BR" sz="800">
                <a:solidFill>
                  <a:srgbClr val="007020"/>
                </a:solidFill>
              </a:rPr>
              <a:t>rewind</a:t>
            </a:r>
            <a:r>
              <a:rPr lang="pt-BR" sz="800">
                <a:solidFill>
                  <a:schemeClr val="dk1"/>
                </a:solidFill>
              </a:rPr>
              <a:t>(</a:t>
            </a:r>
            <a:r>
              <a:rPr lang="pt-BR" sz="800">
                <a:solidFill>
                  <a:srgbClr val="996633"/>
                </a:solidFill>
              </a:rPr>
              <a:t>$this</a:t>
            </a:r>
            <a:r>
              <a:rPr lang="pt-BR" sz="800">
                <a:solidFill>
                  <a:srgbClr val="333333"/>
                </a:solidFill>
              </a:rPr>
              <a:t>-&gt;</a:t>
            </a:r>
            <a:r>
              <a:rPr lang="pt-BR" sz="800">
                <a:solidFill>
                  <a:srgbClr val="0000CC"/>
                </a:solidFill>
              </a:rPr>
              <a:t>pessoaAggregate</a:t>
            </a:r>
            <a:r>
              <a:rPr lang="pt-BR" sz="800">
                <a:solidFill>
                  <a:srgbClr val="333333"/>
                </a:solidFill>
              </a:rPr>
              <a:t>-&gt;</a:t>
            </a:r>
            <a:r>
              <a:rPr lang="pt-BR" sz="800">
                <a:solidFill>
                  <a:srgbClr val="0000CC"/>
                </a:solidFill>
              </a:rPr>
              <a:t>getArquivoResource</a:t>
            </a:r>
            <a:r>
              <a:rPr lang="pt-BR" sz="800">
                <a:solidFill>
                  <a:schemeClr val="dk1"/>
                </a:solidFill>
              </a:rPr>
              <a:t>());</a:t>
            </a:r>
            <a:endParaRPr sz="800">
              <a:solidFill>
                <a:schemeClr val="dk1"/>
              </a:solidFill>
            </a:endParaRPr>
          </a:p>
          <a:p>
            <a:pPr indent="0" lvl="0" marL="0" rtl="0" algn="l">
              <a:spcBef>
                <a:spcPts val="0"/>
              </a:spcBef>
              <a:spcAft>
                <a:spcPts val="0"/>
              </a:spcAft>
              <a:buNone/>
            </a:pPr>
            <a:r>
              <a:rPr lang="pt-BR" sz="800">
                <a:solidFill>
                  <a:schemeClr val="dk1"/>
                </a:solidFill>
              </a:rPr>
              <a:t>        </a:t>
            </a:r>
            <a:r>
              <a:rPr lang="pt-BR" sz="800">
                <a:solidFill>
                  <a:srgbClr val="007020"/>
                </a:solidFill>
              </a:rPr>
              <a:t>fgets</a:t>
            </a:r>
            <a:r>
              <a:rPr lang="pt-BR" sz="800">
                <a:solidFill>
                  <a:schemeClr val="dk1"/>
                </a:solidFill>
              </a:rPr>
              <a:t>(</a:t>
            </a:r>
            <a:r>
              <a:rPr lang="pt-BR" sz="800">
                <a:solidFill>
                  <a:srgbClr val="996633"/>
                </a:solidFill>
              </a:rPr>
              <a:t>$this</a:t>
            </a:r>
            <a:r>
              <a:rPr lang="pt-BR" sz="800">
                <a:solidFill>
                  <a:srgbClr val="333333"/>
                </a:solidFill>
              </a:rPr>
              <a:t>-&gt;</a:t>
            </a:r>
            <a:r>
              <a:rPr lang="pt-BR" sz="800">
                <a:solidFill>
                  <a:srgbClr val="0000CC"/>
                </a:solidFill>
              </a:rPr>
              <a:t>pessoaAggregate</a:t>
            </a:r>
            <a:r>
              <a:rPr lang="pt-BR" sz="800">
                <a:solidFill>
                  <a:srgbClr val="333333"/>
                </a:solidFill>
              </a:rPr>
              <a:t>-&gt;</a:t>
            </a:r>
            <a:r>
              <a:rPr lang="pt-BR" sz="800">
                <a:solidFill>
                  <a:srgbClr val="0000CC"/>
                </a:solidFill>
              </a:rPr>
              <a:t>getArquivoResource</a:t>
            </a:r>
            <a:r>
              <a:rPr lang="pt-BR" sz="800">
                <a:solidFill>
                  <a:schemeClr val="dk1"/>
                </a:solidFill>
              </a:rPr>
              <a:t>()); </a:t>
            </a:r>
            <a:r>
              <a:rPr lang="pt-BR" sz="800">
                <a:solidFill>
                  <a:srgbClr val="888888"/>
                </a:solidFill>
              </a:rPr>
              <a:t>//pular a primeira linha</a:t>
            </a:r>
            <a:endParaRPr sz="800">
              <a:solidFill>
                <a:schemeClr val="dk1"/>
              </a:solidFill>
            </a:endParaRPr>
          </a:p>
          <a:p>
            <a:pPr indent="0" lvl="0" marL="0" rtl="0" algn="l">
              <a:spcBef>
                <a:spcPts val="0"/>
              </a:spcBef>
              <a:spcAft>
                <a:spcPts val="0"/>
              </a:spcAft>
              <a:buNone/>
            </a:pPr>
            <a:r>
              <a:rPr lang="pt-BR" sz="800">
                <a:solidFill>
                  <a:schemeClr val="dk1"/>
                </a:solidFill>
              </a:rPr>
              <a:t>    }</a:t>
            </a:r>
            <a:endParaRPr sz="800">
              <a:solidFill>
                <a:schemeClr val="dk1"/>
              </a:solidFill>
            </a:endParaRPr>
          </a:p>
          <a:p>
            <a:pPr indent="0" lvl="0" marL="0" rtl="0" algn="l">
              <a:spcBef>
                <a:spcPts val="0"/>
              </a:spcBef>
              <a:spcAft>
                <a:spcPts val="0"/>
              </a:spcAft>
              <a:buNone/>
            </a:pPr>
            <a:r>
              <a:rPr lang="pt-BR" sz="800">
                <a:solidFill>
                  <a:schemeClr val="dk1"/>
                </a:solidFill>
              </a:rPr>
              <a:t>    </a:t>
            </a:r>
            <a:r>
              <a:rPr b="1" lang="pt-BR" sz="800">
                <a:solidFill>
                  <a:srgbClr val="008800"/>
                </a:solidFill>
              </a:rPr>
              <a:t>public</a:t>
            </a:r>
            <a:r>
              <a:rPr lang="pt-BR" sz="800">
                <a:solidFill>
                  <a:schemeClr val="dk1"/>
                </a:solidFill>
              </a:rPr>
              <a:t> </a:t>
            </a:r>
            <a:r>
              <a:rPr b="1" lang="pt-BR" sz="800">
                <a:solidFill>
                  <a:srgbClr val="008800"/>
                </a:solidFill>
              </a:rPr>
              <a:t>function</a:t>
            </a:r>
            <a:r>
              <a:rPr lang="pt-BR" sz="800">
                <a:solidFill>
                  <a:schemeClr val="dk1"/>
                </a:solidFill>
              </a:rPr>
              <a:t> </a:t>
            </a:r>
            <a:r>
              <a:rPr b="1" lang="pt-BR" sz="800">
                <a:solidFill>
                  <a:srgbClr val="0066BB"/>
                </a:solidFill>
              </a:rPr>
              <a:t>current</a:t>
            </a:r>
            <a:r>
              <a:rPr lang="pt-BR" sz="800">
                <a:solidFill>
                  <a:schemeClr val="dk1"/>
                </a:solidFill>
              </a:rPr>
              <a:t>()</a:t>
            </a:r>
            <a:r>
              <a:rPr lang="pt-BR" sz="800">
                <a:solidFill>
                  <a:srgbClr val="333333"/>
                </a:solidFill>
              </a:rPr>
              <a:t>:</a:t>
            </a:r>
            <a:r>
              <a:rPr lang="pt-BR" sz="800">
                <a:solidFill>
                  <a:schemeClr val="dk1"/>
                </a:solidFill>
              </a:rPr>
              <a:t> Pessoa {</a:t>
            </a:r>
            <a:endParaRPr sz="800">
              <a:solidFill>
                <a:schemeClr val="dk1"/>
              </a:solidFill>
            </a:endParaRPr>
          </a:p>
          <a:p>
            <a:pPr indent="0" lvl="0" marL="0" rtl="0" algn="l">
              <a:spcBef>
                <a:spcPts val="0"/>
              </a:spcBef>
              <a:spcAft>
                <a:spcPts val="0"/>
              </a:spcAft>
              <a:buNone/>
            </a:pPr>
            <a:r>
              <a:rPr lang="pt-BR" sz="800">
                <a:solidFill>
                  <a:schemeClr val="dk1"/>
                </a:solidFill>
              </a:rPr>
              <a:t>        </a:t>
            </a:r>
            <a:r>
              <a:rPr lang="pt-BR" sz="800">
                <a:solidFill>
                  <a:srgbClr val="996633"/>
                </a:solidFill>
              </a:rPr>
              <a:t>$pessoa</a:t>
            </a:r>
            <a:r>
              <a:rPr lang="pt-BR" sz="800">
                <a:solidFill>
                  <a:schemeClr val="dk1"/>
                </a:solidFill>
              </a:rPr>
              <a:t> </a:t>
            </a:r>
            <a:r>
              <a:rPr lang="pt-BR" sz="800">
                <a:solidFill>
                  <a:srgbClr val="333333"/>
                </a:solidFill>
              </a:rPr>
              <a:t>=</a:t>
            </a:r>
            <a:r>
              <a:rPr lang="pt-BR" sz="800">
                <a:solidFill>
                  <a:schemeClr val="dk1"/>
                </a:solidFill>
              </a:rPr>
              <a:t> </a:t>
            </a:r>
            <a:r>
              <a:rPr lang="pt-BR" sz="800">
                <a:solidFill>
                  <a:srgbClr val="996633"/>
                </a:solidFill>
              </a:rPr>
              <a:t>$this</a:t>
            </a:r>
            <a:r>
              <a:rPr lang="pt-BR" sz="800">
                <a:solidFill>
                  <a:srgbClr val="333333"/>
                </a:solidFill>
              </a:rPr>
              <a:t>-&gt;</a:t>
            </a:r>
            <a:r>
              <a:rPr lang="pt-BR" sz="800">
                <a:solidFill>
                  <a:srgbClr val="0000CC"/>
                </a:solidFill>
              </a:rPr>
              <a:t>pessoaAggregate</a:t>
            </a:r>
            <a:r>
              <a:rPr lang="pt-BR" sz="800">
                <a:solidFill>
                  <a:srgbClr val="333333"/>
                </a:solidFill>
              </a:rPr>
              <a:t>-&gt;</a:t>
            </a:r>
            <a:r>
              <a:rPr lang="pt-BR" sz="800">
                <a:solidFill>
                  <a:srgbClr val="0000CC"/>
                </a:solidFill>
              </a:rPr>
              <a:t>getPessoa</a:t>
            </a:r>
            <a:r>
              <a:rPr lang="pt-BR" sz="800">
                <a:solidFill>
                  <a:schemeClr val="dk1"/>
                </a:solidFill>
              </a:rPr>
              <a:t>(</a:t>
            </a:r>
            <a:endParaRPr sz="800">
              <a:solidFill>
                <a:schemeClr val="dk1"/>
              </a:solidFill>
            </a:endParaRPr>
          </a:p>
          <a:p>
            <a:pPr indent="0" lvl="0" marL="0" rtl="0" algn="l">
              <a:spcBef>
                <a:spcPts val="0"/>
              </a:spcBef>
              <a:spcAft>
                <a:spcPts val="0"/>
              </a:spcAft>
              <a:buNone/>
            </a:pPr>
            <a:r>
              <a:rPr lang="pt-BR" sz="800">
                <a:solidFill>
                  <a:schemeClr val="dk1"/>
                </a:solidFill>
              </a:rPr>
              <a:t>                </a:t>
            </a:r>
            <a:r>
              <a:rPr lang="pt-BR" sz="800">
                <a:solidFill>
                  <a:srgbClr val="007020"/>
                </a:solidFill>
              </a:rPr>
              <a:t>fgetcsv</a:t>
            </a:r>
            <a:r>
              <a:rPr lang="pt-BR" sz="800">
                <a:solidFill>
                  <a:schemeClr val="dk1"/>
                </a:solidFill>
              </a:rPr>
              <a:t>(</a:t>
            </a:r>
            <a:r>
              <a:rPr lang="pt-BR" sz="800">
                <a:solidFill>
                  <a:srgbClr val="996633"/>
                </a:solidFill>
              </a:rPr>
              <a:t>$this</a:t>
            </a:r>
            <a:r>
              <a:rPr lang="pt-BR" sz="800">
                <a:solidFill>
                  <a:srgbClr val="333333"/>
                </a:solidFill>
              </a:rPr>
              <a:t>-&gt;</a:t>
            </a:r>
            <a:r>
              <a:rPr lang="pt-BR" sz="800">
                <a:solidFill>
                  <a:srgbClr val="0000CC"/>
                </a:solidFill>
              </a:rPr>
              <a:t>pessoaAggregate</a:t>
            </a:r>
            <a:r>
              <a:rPr lang="pt-BR" sz="800">
                <a:solidFill>
                  <a:srgbClr val="333333"/>
                </a:solidFill>
              </a:rPr>
              <a:t>-&gt;</a:t>
            </a:r>
            <a:r>
              <a:rPr lang="pt-BR" sz="800">
                <a:solidFill>
                  <a:srgbClr val="0000CC"/>
                </a:solidFill>
              </a:rPr>
              <a:t>getArquivoResource</a:t>
            </a:r>
            <a:r>
              <a:rPr lang="pt-BR" sz="800">
                <a:solidFill>
                  <a:schemeClr val="dk1"/>
                </a:solidFill>
              </a:rPr>
              <a:t>()</a:t>
            </a:r>
            <a:endParaRPr sz="800">
              <a:solidFill>
                <a:schemeClr val="dk1"/>
              </a:solidFill>
            </a:endParaRPr>
          </a:p>
          <a:p>
            <a:pPr indent="0" lvl="0" marL="0" rtl="0" algn="l">
              <a:spcBef>
                <a:spcPts val="0"/>
              </a:spcBef>
              <a:spcAft>
                <a:spcPts val="0"/>
              </a:spcAft>
              <a:buNone/>
            </a:pPr>
            <a:r>
              <a:rPr lang="pt-BR" sz="800">
                <a:solidFill>
                  <a:schemeClr val="dk1"/>
                </a:solidFill>
              </a:rPr>
              <a:t>        ));</a:t>
            </a:r>
            <a:endParaRPr sz="800">
              <a:solidFill>
                <a:schemeClr val="dk1"/>
              </a:solidFill>
            </a:endParaRPr>
          </a:p>
          <a:p>
            <a:pPr indent="0" lvl="0" marL="0" rtl="0" algn="l">
              <a:spcBef>
                <a:spcPts val="0"/>
              </a:spcBef>
              <a:spcAft>
                <a:spcPts val="0"/>
              </a:spcAft>
              <a:buNone/>
            </a:pPr>
            <a:r>
              <a:rPr lang="pt-BR" sz="800">
                <a:solidFill>
                  <a:schemeClr val="dk1"/>
                </a:solidFill>
              </a:rPr>
              <a:t>        </a:t>
            </a:r>
            <a:r>
              <a:rPr lang="pt-BR" sz="800">
                <a:solidFill>
                  <a:srgbClr val="996633"/>
                </a:solidFill>
              </a:rPr>
              <a:t>$this</a:t>
            </a:r>
            <a:r>
              <a:rPr lang="pt-BR" sz="800">
                <a:solidFill>
                  <a:srgbClr val="333333"/>
                </a:solidFill>
              </a:rPr>
              <a:t>-&gt;</a:t>
            </a:r>
            <a:r>
              <a:rPr lang="pt-BR" sz="800">
                <a:solidFill>
                  <a:srgbClr val="0000CC"/>
                </a:solidFill>
              </a:rPr>
              <a:t>posicaoAtual</a:t>
            </a:r>
            <a:r>
              <a:rPr lang="pt-BR" sz="800">
                <a:solidFill>
                  <a:srgbClr val="333333"/>
                </a:solidFill>
              </a:rPr>
              <a:t>++</a:t>
            </a:r>
            <a:r>
              <a:rPr lang="pt-BR" sz="800">
                <a:solidFill>
                  <a:schemeClr val="dk1"/>
                </a:solidFill>
              </a:rPr>
              <a:t>;</a:t>
            </a:r>
            <a:endParaRPr sz="800">
              <a:solidFill>
                <a:schemeClr val="dk1"/>
              </a:solidFill>
            </a:endParaRPr>
          </a:p>
          <a:p>
            <a:pPr indent="0" lvl="0" marL="0" rtl="0" algn="l">
              <a:spcBef>
                <a:spcPts val="0"/>
              </a:spcBef>
              <a:spcAft>
                <a:spcPts val="0"/>
              </a:spcAft>
              <a:buNone/>
            </a:pPr>
            <a:r>
              <a:rPr lang="pt-BR" sz="800">
                <a:solidFill>
                  <a:schemeClr val="dk1"/>
                </a:solidFill>
              </a:rPr>
              <a:t>        </a:t>
            </a:r>
            <a:r>
              <a:rPr b="1" lang="pt-BR" sz="800">
                <a:solidFill>
                  <a:srgbClr val="008800"/>
                </a:solidFill>
              </a:rPr>
              <a:t>return</a:t>
            </a:r>
            <a:r>
              <a:rPr lang="pt-BR" sz="800">
                <a:solidFill>
                  <a:schemeClr val="dk1"/>
                </a:solidFill>
              </a:rPr>
              <a:t> </a:t>
            </a:r>
            <a:r>
              <a:rPr lang="pt-BR" sz="800">
                <a:solidFill>
                  <a:srgbClr val="996633"/>
                </a:solidFill>
              </a:rPr>
              <a:t>$pessoa</a:t>
            </a:r>
            <a:r>
              <a:rPr lang="pt-BR" sz="800">
                <a:solidFill>
                  <a:schemeClr val="dk1"/>
                </a:solidFill>
              </a:rPr>
              <a:t>;</a:t>
            </a:r>
            <a:endParaRPr sz="800">
              <a:solidFill>
                <a:schemeClr val="dk1"/>
              </a:solidFill>
            </a:endParaRPr>
          </a:p>
          <a:p>
            <a:pPr indent="0" lvl="0" marL="0" rtl="0" algn="l">
              <a:spcBef>
                <a:spcPts val="0"/>
              </a:spcBef>
              <a:spcAft>
                <a:spcPts val="0"/>
              </a:spcAft>
              <a:buNone/>
            </a:pPr>
            <a:r>
              <a:rPr lang="pt-BR" sz="800">
                <a:solidFill>
                  <a:schemeClr val="dk1"/>
                </a:solidFill>
              </a:rPr>
              <a:t>    }</a:t>
            </a:r>
            <a:endParaRPr sz="800">
              <a:solidFill>
                <a:schemeClr val="dk1"/>
              </a:solidFill>
            </a:endParaRPr>
          </a:p>
          <a:p>
            <a:pPr indent="0" lvl="0" marL="0" rtl="0" algn="l">
              <a:spcBef>
                <a:spcPts val="0"/>
              </a:spcBef>
              <a:spcAft>
                <a:spcPts val="0"/>
              </a:spcAft>
              <a:buNone/>
            </a:pPr>
            <a:r>
              <a:rPr lang="pt-BR" sz="800">
                <a:solidFill>
                  <a:schemeClr val="dk1"/>
                </a:solidFill>
              </a:rPr>
              <a:t>    </a:t>
            </a:r>
            <a:r>
              <a:rPr b="1" lang="pt-BR" sz="800">
                <a:solidFill>
                  <a:srgbClr val="008800"/>
                </a:solidFill>
              </a:rPr>
              <a:t>public</a:t>
            </a:r>
            <a:r>
              <a:rPr lang="pt-BR" sz="800">
                <a:solidFill>
                  <a:schemeClr val="dk1"/>
                </a:solidFill>
              </a:rPr>
              <a:t> </a:t>
            </a:r>
            <a:r>
              <a:rPr b="1" lang="pt-BR" sz="800">
                <a:solidFill>
                  <a:srgbClr val="008800"/>
                </a:solidFill>
              </a:rPr>
              <a:t>function</a:t>
            </a:r>
            <a:r>
              <a:rPr lang="pt-BR" sz="800">
                <a:solidFill>
                  <a:schemeClr val="dk1"/>
                </a:solidFill>
              </a:rPr>
              <a:t> </a:t>
            </a:r>
            <a:r>
              <a:rPr b="1" lang="pt-BR" sz="800">
                <a:solidFill>
                  <a:srgbClr val="0066BB"/>
                </a:solidFill>
              </a:rPr>
              <a:t>key</a:t>
            </a:r>
            <a:r>
              <a:rPr lang="pt-BR" sz="800">
                <a:solidFill>
                  <a:schemeClr val="dk1"/>
                </a:solidFill>
              </a:rPr>
              <a:t>()</a:t>
            </a:r>
            <a:r>
              <a:rPr lang="pt-BR" sz="800">
                <a:solidFill>
                  <a:srgbClr val="333333"/>
                </a:solidFill>
              </a:rPr>
              <a:t>:</a:t>
            </a:r>
            <a:r>
              <a:rPr lang="pt-BR" sz="800">
                <a:solidFill>
                  <a:schemeClr val="dk1"/>
                </a:solidFill>
              </a:rPr>
              <a:t> int {</a:t>
            </a:r>
            <a:endParaRPr sz="800">
              <a:solidFill>
                <a:schemeClr val="dk1"/>
              </a:solidFill>
            </a:endParaRPr>
          </a:p>
          <a:p>
            <a:pPr indent="0" lvl="0" marL="0" rtl="0" algn="l">
              <a:spcBef>
                <a:spcPts val="0"/>
              </a:spcBef>
              <a:spcAft>
                <a:spcPts val="0"/>
              </a:spcAft>
              <a:buNone/>
            </a:pPr>
            <a:r>
              <a:rPr lang="pt-BR" sz="800">
                <a:solidFill>
                  <a:schemeClr val="dk1"/>
                </a:solidFill>
              </a:rPr>
              <a:t>        </a:t>
            </a:r>
            <a:r>
              <a:rPr b="1" lang="pt-BR" sz="800">
                <a:solidFill>
                  <a:srgbClr val="008800"/>
                </a:solidFill>
              </a:rPr>
              <a:t>return</a:t>
            </a:r>
            <a:r>
              <a:rPr lang="pt-BR" sz="800">
                <a:solidFill>
                  <a:schemeClr val="dk1"/>
                </a:solidFill>
              </a:rPr>
              <a:t> </a:t>
            </a:r>
            <a:r>
              <a:rPr lang="pt-BR" sz="800">
                <a:solidFill>
                  <a:srgbClr val="996633"/>
                </a:solidFill>
              </a:rPr>
              <a:t>$this</a:t>
            </a:r>
            <a:r>
              <a:rPr lang="pt-BR" sz="800">
                <a:solidFill>
                  <a:srgbClr val="333333"/>
                </a:solidFill>
              </a:rPr>
              <a:t>-&gt;</a:t>
            </a:r>
            <a:r>
              <a:rPr lang="pt-BR" sz="800">
                <a:solidFill>
                  <a:srgbClr val="0000CC"/>
                </a:solidFill>
              </a:rPr>
              <a:t>posicaoAtual</a:t>
            </a:r>
            <a:r>
              <a:rPr lang="pt-BR" sz="800">
                <a:solidFill>
                  <a:schemeClr val="dk1"/>
                </a:solidFill>
              </a:rPr>
              <a:t>;</a:t>
            </a:r>
            <a:endParaRPr sz="800">
              <a:solidFill>
                <a:schemeClr val="dk1"/>
              </a:solidFill>
            </a:endParaRPr>
          </a:p>
          <a:p>
            <a:pPr indent="0" lvl="0" marL="0" rtl="0" algn="l">
              <a:spcBef>
                <a:spcPts val="0"/>
              </a:spcBef>
              <a:spcAft>
                <a:spcPts val="0"/>
              </a:spcAft>
              <a:buNone/>
            </a:pPr>
            <a:r>
              <a:rPr lang="pt-BR" sz="800">
                <a:solidFill>
                  <a:schemeClr val="dk1"/>
                </a:solidFill>
              </a:rPr>
              <a:t>    }</a:t>
            </a:r>
            <a:endParaRPr sz="800">
              <a:solidFill>
                <a:schemeClr val="dk1"/>
              </a:solidFill>
            </a:endParaRPr>
          </a:p>
          <a:p>
            <a:pPr indent="0" lvl="0" marL="0" rtl="0" algn="l">
              <a:spcBef>
                <a:spcPts val="0"/>
              </a:spcBef>
              <a:spcAft>
                <a:spcPts val="0"/>
              </a:spcAft>
              <a:buNone/>
            </a:pPr>
            <a:r>
              <a:rPr lang="pt-BR" sz="800">
                <a:solidFill>
                  <a:schemeClr val="dk1"/>
                </a:solidFill>
              </a:rPr>
              <a:t>    </a:t>
            </a:r>
            <a:r>
              <a:rPr b="1" lang="pt-BR" sz="800">
                <a:solidFill>
                  <a:srgbClr val="008800"/>
                </a:solidFill>
              </a:rPr>
              <a:t>public</a:t>
            </a:r>
            <a:r>
              <a:rPr lang="pt-BR" sz="800">
                <a:solidFill>
                  <a:schemeClr val="dk1"/>
                </a:solidFill>
              </a:rPr>
              <a:t> </a:t>
            </a:r>
            <a:r>
              <a:rPr b="1" lang="pt-BR" sz="800">
                <a:solidFill>
                  <a:srgbClr val="008800"/>
                </a:solidFill>
              </a:rPr>
              <a:t>function</a:t>
            </a:r>
            <a:r>
              <a:rPr lang="pt-BR" sz="800">
                <a:solidFill>
                  <a:schemeClr val="dk1"/>
                </a:solidFill>
              </a:rPr>
              <a:t> </a:t>
            </a:r>
            <a:r>
              <a:rPr b="1" lang="pt-BR" sz="800">
                <a:solidFill>
                  <a:srgbClr val="0066BB"/>
                </a:solidFill>
              </a:rPr>
              <a:t>next</a:t>
            </a:r>
            <a:r>
              <a:rPr lang="pt-BR" sz="800">
                <a:solidFill>
                  <a:schemeClr val="dk1"/>
                </a:solidFill>
              </a:rPr>
              <a:t>()</a:t>
            </a:r>
            <a:r>
              <a:rPr lang="pt-BR" sz="800">
                <a:solidFill>
                  <a:srgbClr val="333333"/>
                </a:solidFill>
              </a:rPr>
              <a:t>:</a:t>
            </a:r>
            <a:r>
              <a:rPr lang="pt-BR" sz="800">
                <a:solidFill>
                  <a:schemeClr val="dk1"/>
                </a:solidFill>
              </a:rPr>
              <a:t> bool {</a:t>
            </a:r>
            <a:endParaRPr sz="800">
              <a:solidFill>
                <a:schemeClr val="dk1"/>
              </a:solidFill>
            </a:endParaRPr>
          </a:p>
          <a:p>
            <a:pPr indent="0" lvl="0" marL="0" rtl="0" algn="l">
              <a:spcBef>
                <a:spcPts val="0"/>
              </a:spcBef>
              <a:spcAft>
                <a:spcPts val="0"/>
              </a:spcAft>
              <a:buNone/>
            </a:pPr>
            <a:r>
              <a:rPr lang="pt-BR" sz="800">
                <a:solidFill>
                  <a:schemeClr val="dk1"/>
                </a:solidFill>
              </a:rPr>
              <a:t>        </a:t>
            </a:r>
            <a:r>
              <a:rPr b="1" lang="pt-BR" sz="800">
                <a:solidFill>
                  <a:srgbClr val="008800"/>
                </a:solidFill>
              </a:rPr>
              <a:t>return</a:t>
            </a:r>
            <a:r>
              <a:rPr lang="pt-BR" sz="800">
                <a:solidFill>
                  <a:schemeClr val="dk1"/>
                </a:solidFill>
              </a:rPr>
              <a:t> </a:t>
            </a:r>
            <a:r>
              <a:rPr lang="pt-BR" sz="800">
                <a:solidFill>
                  <a:srgbClr val="333333"/>
                </a:solidFill>
              </a:rPr>
              <a:t>!</a:t>
            </a:r>
            <a:r>
              <a:rPr lang="pt-BR" sz="800">
                <a:solidFill>
                  <a:srgbClr val="007020"/>
                </a:solidFill>
              </a:rPr>
              <a:t>feof</a:t>
            </a:r>
            <a:r>
              <a:rPr lang="pt-BR" sz="800">
                <a:solidFill>
                  <a:schemeClr val="dk1"/>
                </a:solidFill>
              </a:rPr>
              <a:t>(</a:t>
            </a:r>
            <a:r>
              <a:rPr lang="pt-BR" sz="800">
                <a:solidFill>
                  <a:srgbClr val="996633"/>
                </a:solidFill>
              </a:rPr>
              <a:t>$this</a:t>
            </a:r>
            <a:r>
              <a:rPr lang="pt-BR" sz="800">
                <a:solidFill>
                  <a:srgbClr val="333333"/>
                </a:solidFill>
              </a:rPr>
              <a:t>-&gt;</a:t>
            </a:r>
            <a:r>
              <a:rPr lang="pt-BR" sz="800">
                <a:solidFill>
                  <a:srgbClr val="0000CC"/>
                </a:solidFill>
              </a:rPr>
              <a:t>pessoaAggregate</a:t>
            </a:r>
            <a:r>
              <a:rPr lang="pt-BR" sz="800">
                <a:solidFill>
                  <a:srgbClr val="333333"/>
                </a:solidFill>
              </a:rPr>
              <a:t>-&gt;</a:t>
            </a:r>
            <a:r>
              <a:rPr lang="pt-BR" sz="800">
                <a:solidFill>
                  <a:srgbClr val="0000CC"/>
                </a:solidFill>
              </a:rPr>
              <a:t>getArquivoResource</a:t>
            </a:r>
            <a:r>
              <a:rPr lang="pt-BR" sz="800">
                <a:solidFill>
                  <a:schemeClr val="dk1"/>
                </a:solidFill>
              </a:rPr>
              <a:t>());</a:t>
            </a:r>
            <a:endParaRPr sz="800">
              <a:solidFill>
                <a:schemeClr val="dk1"/>
              </a:solidFill>
            </a:endParaRPr>
          </a:p>
          <a:p>
            <a:pPr indent="0" lvl="0" marL="0" rtl="0" algn="l">
              <a:spcBef>
                <a:spcPts val="0"/>
              </a:spcBef>
              <a:spcAft>
                <a:spcPts val="0"/>
              </a:spcAft>
              <a:buNone/>
            </a:pPr>
            <a:r>
              <a:rPr lang="pt-BR" sz="800">
                <a:solidFill>
                  <a:schemeClr val="dk1"/>
                </a:solidFill>
              </a:rPr>
              <a:t>    }</a:t>
            </a:r>
            <a:endParaRPr sz="800">
              <a:solidFill>
                <a:schemeClr val="dk1"/>
              </a:solidFill>
            </a:endParaRPr>
          </a:p>
          <a:p>
            <a:pPr indent="0" lvl="0" marL="0" rtl="0" algn="l">
              <a:spcBef>
                <a:spcPts val="0"/>
              </a:spcBef>
              <a:spcAft>
                <a:spcPts val="0"/>
              </a:spcAft>
              <a:buNone/>
            </a:pPr>
            <a:r>
              <a:rPr lang="pt-BR" sz="800">
                <a:solidFill>
                  <a:schemeClr val="dk1"/>
                </a:solidFill>
              </a:rPr>
              <a:t>    </a:t>
            </a:r>
            <a:r>
              <a:rPr b="1" lang="pt-BR" sz="800">
                <a:solidFill>
                  <a:srgbClr val="008800"/>
                </a:solidFill>
              </a:rPr>
              <a:t>public</a:t>
            </a:r>
            <a:r>
              <a:rPr lang="pt-BR" sz="800">
                <a:solidFill>
                  <a:schemeClr val="dk1"/>
                </a:solidFill>
              </a:rPr>
              <a:t> </a:t>
            </a:r>
            <a:r>
              <a:rPr b="1" lang="pt-BR" sz="800">
                <a:solidFill>
                  <a:srgbClr val="008800"/>
                </a:solidFill>
              </a:rPr>
              <a:t>function</a:t>
            </a:r>
            <a:r>
              <a:rPr lang="pt-BR" sz="800">
                <a:solidFill>
                  <a:schemeClr val="dk1"/>
                </a:solidFill>
              </a:rPr>
              <a:t> </a:t>
            </a:r>
            <a:r>
              <a:rPr b="1" lang="pt-BR" sz="800">
                <a:solidFill>
                  <a:srgbClr val="0066BB"/>
                </a:solidFill>
              </a:rPr>
              <a:t>valid</a:t>
            </a:r>
            <a:r>
              <a:rPr lang="pt-BR" sz="800">
                <a:solidFill>
                  <a:schemeClr val="dk1"/>
                </a:solidFill>
              </a:rPr>
              <a:t>()</a:t>
            </a:r>
            <a:r>
              <a:rPr lang="pt-BR" sz="800">
                <a:solidFill>
                  <a:srgbClr val="333333"/>
                </a:solidFill>
              </a:rPr>
              <a:t>:</a:t>
            </a:r>
            <a:r>
              <a:rPr lang="pt-BR" sz="800">
                <a:solidFill>
                  <a:schemeClr val="dk1"/>
                </a:solidFill>
              </a:rPr>
              <a:t> bool {</a:t>
            </a:r>
            <a:endParaRPr sz="800">
              <a:solidFill>
                <a:schemeClr val="dk1"/>
              </a:solidFill>
            </a:endParaRPr>
          </a:p>
          <a:p>
            <a:pPr indent="0" lvl="0" marL="0" rtl="0" algn="l">
              <a:spcBef>
                <a:spcPts val="0"/>
              </a:spcBef>
              <a:spcAft>
                <a:spcPts val="0"/>
              </a:spcAft>
              <a:buNone/>
            </a:pPr>
            <a:r>
              <a:rPr lang="pt-BR" sz="800">
                <a:solidFill>
                  <a:schemeClr val="dk1"/>
                </a:solidFill>
              </a:rPr>
              <a:t>        </a:t>
            </a:r>
            <a:r>
              <a:rPr b="1" lang="pt-BR" sz="800">
                <a:solidFill>
                  <a:srgbClr val="008800"/>
                </a:solidFill>
              </a:rPr>
              <a:t>if</a:t>
            </a:r>
            <a:r>
              <a:rPr lang="pt-BR" sz="800">
                <a:solidFill>
                  <a:schemeClr val="dk1"/>
                </a:solidFill>
              </a:rPr>
              <a:t> (</a:t>
            </a:r>
            <a:r>
              <a:rPr lang="pt-BR" sz="800">
                <a:solidFill>
                  <a:srgbClr val="333333"/>
                </a:solidFill>
              </a:rPr>
              <a:t>!</a:t>
            </a:r>
            <a:r>
              <a:rPr lang="pt-BR" sz="800">
                <a:solidFill>
                  <a:srgbClr val="996633"/>
                </a:solidFill>
              </a:rPr>
              <a:t>$this</a:t>
            </a:r>
            <a:r>
              <a:rPr lang="pt-BR" sz="800">
                <a:solidFill>
                  <a:srgbClr val="333333"/>
                </a:solidFill>
              </a:rPr>
              <a:t>-&gt;</a:t>
            </a:r>
            <a:r>
              <a:rPr lang="pt-BR" sz="800">
                <a:solidFill>
                  <a:srgbClr val="0000CC"/>
                </a:solidFill>
              </a:rPr>
              <a:t>next</a:t>
            </a:r>
            <a:r>
              <a:rPr lang="pt-BR" sz="800">
                <a:solidFill>
                  <a:schemeClr val="dk1"/>
                </a:solidFill>
              </a:rPr>
              <a:t>()) {</a:t>
            </a:r>
            <a:endParaRPr sz="800">
              <a:solidFill>
                <a:schemeClr val="dk1"/>
              </a:solidFill>
            </a:endParaRPr>
          </a:p>
          <a:p>
            <a:pPr indent="0" lvl="0" marL="0" rtl="0" algn="l">
              <a:spcBef>
                <a:spcPts val="0"/>
              </a:spcBef>
              <a:spcAft>
                <a:spcPts val="0"/>
              </a:spcAft>
              <a:buNone/>
            </a:pPr>
            <a:r>
              <a:rPr lang="pt-BR" sz="800">
                <a:solidFill>
                  <a:schemeClr val="dk1"/>
                </a:solidFill>
              </a:rPr>
              <a:t>            </a:t>
            </a:r>
            <a:r>
              <a:rPr lang="pt-BR" sz="800">
                <a:solidFill>
                  <a:srgbClr val="007020"/>
                </a:solidFill>
              </a:rPr>
              <a:t>fclose</a:t>
            </a:r>
            <a:r>
              <a:rPr lang="pt-BR" sz="800">
                <a:solidFill>
                  <a:schemeClr val="dk1"/>
                </a:solidFill>
              </a:rPr>
              <a:t>(</a:t>
            </a:r>
            <a:r>
              <a:rPr lang="pt-BR" sz="800">
                <a:solidFill>
                  <a:srgbClr val="996633"/>
                </a:solidFill>
              </a:rPr>
              <a:t>$this</a:t>
            </a:r>
            <a:r>
              <a:rPr lang="pt-BR" sz="800">
                <a:solidFill>
                  <a:srgbClr val="333333"/>
                </a:solidFill>
              </a:rPr>
              <a:t>-&gt;</a:t>
            </a:r>
            <a:r>
              <a:rPr lang="pt-BR" sz="800">
                <a:solidFill>
                  <a:srgbClr val="0000CC"/>
                </a:solidFill>
              </a:rPr>
              <a:t>pessoaAggregate</a:t>
            </a:r>
            <a:r>
              <a:rPr lang="pt-BR" sz="800">
                <a:solidFill>
                  <a:srgbClr val="333333"/>
                </a:solidFill>
              </a:rPr>
              <a:t>-&gt;</a:t>
            </a:r>
            <a:r>
              <a:rPr lang="pt-BR" sz="800">
                <a:solidFill>
                  <a:srgbClr val="0000CC"/>
                </a:solidFill>
              </a:rPr>
              <a:t>getArquivoResource</a:t>
            </a:r>
            <a:r>
              <a:rPr lang="pt-BR" sz="800">
                <a:solidFill>
                  <a:schemeClr val="dk1"/>
                </a:solidFill>
              </a:rPr>
              <a:t>());</a:t>
            </a:r>
            <a:endParaRPr sz="800">
              <a:solidFill>
                <a:schemeClr val="dk1"/>
              </a:solidFill>
            </a:endParaRPr>
          </a:p>
          <a:p>
            <a:pPr indent="0" lvl="0" marL="0" rtl="0" algn="l">
              <a:spcBef>
                <a:spcPts val="0"/>
              </a:spcBef>
              <a:spcAft>
                <a:spcPts val="0"/>
              </a:spcAft>
              <a:buNone/>
            </a:pPr>
            <a:r>
              <a:rPr lang="pt-BR" sz="800">
                <a:solidFill>
                  <a:schemeClr val="dk1"/>
                </a:solidFill>
              </a:rPr>
              <a:t>            </a:t>
            </a:r>
            <a:r>
              <a:rPr b="1" lang="pt-BR" sz="800">
                <a:solidFill>
                  <a:srgbClr val="008800"/>
                </a:solidFill>
              </a:rPr>
              <a:t>return</a:t>
            </a:r>
            <a:r>
              <a:rPr lang="pt-BR" sz="800">
                <a:solidFill>
                  <a:schemeClr val="dk1"/>
                </a:solidFill>
              </a:rPr>
              <a:t> </a:t>
            </a:r>
            <a:r>
              <a:rPr b="1" lang="pt-BR" sz="800">
                <a:solidFill>
                  <a:srgbClr val="008800"/>
                </a:solidFill>
              </a:rPr>
              <a:t>false</a:t>
            </a:r>
            <a:r>
              <a:rPr lang="pt-BR" sz="800">
                <a:solidFill>
                  <a:schemeClr val="dk1"/>
                </a:solidFill>
              </a:rPr>
              <a:t>;</a:t>
            </a:r>
            <a:endParaRPr sz="800">
              <a:solidFill>
                <a:schemeClr val="dk1"/>
              </a:solidFill>
            </a:endParaRPr>
          </a:p>
          <a:p>
            <a:pPr indent="0" lvl="0" marL="0" rtl="0" algn="l">
              <a:spcBef>
                <a:spcPts val="0"/>
              </a:spcBef>
              <a:spcAft>
                <a:spcPts val="0"/>
              </a:spcAft>
              <a:buNone/>
            </a:pPr>
            <a:r>
              <a:rPr lang="pt-BR" sz="800">
                <a:solidFill>
                  <a:schemeClr val="dk1"/>
                </a:solidFill>
              </a:rPr>
              <a:t>        }</a:t>
            </a:r>
            <a:endParaRPr sz="800">
              <a:solidFill>
                <a:schemeClr val="dk1"/>
              </a:solidFill>
            </a:endParaRPr>
          </a:p>
          <a:p>
            <a:pPr indent="0" lvl="0" marL="0" rtl="0" algn="l">
              <a:spcBef>
                <a:spcPts val="0"/>
              </a:spcBef>
              <a:spcAft>
                <a:spcPts val="0"/>
              </a:spcAft>
              <a:buNone/>
            </a:pPr>
            <a:r>
              <a:rPr lang="pt-BR" sz="800">
                <a:solidFill>
                  <a:schemeClr val="dk1"/>
                </a:solidFill>
              </a:rPr>
              <a:t>        </a:t>
            </a:r>
            <a:r>
              <a:rPr b="1" lang="pt-BR" sz="800">
                <a:solidFill>
                  <a:srgbClr val="008800"/>
                </a:solidFill>
              </a:rPr>
              <a:t>return</a:t>
            </a:r>
            <a:r>
              <a:rPr lang="pt-BR" sz="800">
                <a:solidFill>
                  <a:schemeClr val="dk1"/>
                </a:solidFill>
              </a:rPr>
              <a:t> </a:t>
            </a:r>
            <a:r>
              <a:rPr b="1" lang="pt-BR" sz="800">
                <a:solidFill>
                  <a:srgbClr val="008800"/>
                </a:solidFill>
              </a:rPr>
              <a:t>true</a:t>
            </a:r>
            <a:r>
              <a:rPr lang="pt-BR" sz="800">
                <a:solidFill>
                  <a:schemeClr val="dk1"/>
                </a:solidFill>
              </a:rPr>
              <a:t>;</a:t>
            </a:r>
            <a:endParaRPr sz="800">
              <a:solidFill>
                <a:schemeClr val="dk1"/>
              </a:solidFill>
            </a:endParaRPr>
          </a:p>
          <a:p>
            <a:pPr indent="0" lvl="0" marL="0" rtl="0" algn="l">
              <a:spcBef>
                <a:spcPts val="0"/>
              </a:spcBef>
              <a:spcAft>
                <a:spcPts val="0"/>
              </a:spcAft>
              <a:buNone/>
            </a:pPr>
            <a:r>
              <a:rPr lang="pt-BR" sz="800">
                <a:solidFill>
                  <a:schemeClr val="dk1"/>
                </a:solidFill>
              </a:rPr>
              <a:t>    }</a:t>
            </a:r>
            <a:endParaRPr sz="800">
              <a:solidFill>
                <a:schemeClr val="dk1"/>
              </a:solidFill>
            </a:endParaRPr>
          </a:p>
          <a:p>
            <a:pPr indent="0" lvl="0" marL="0" rtl="0" algn="l">
              <a:lnSpc>
                <a:spcPct val="125000"/>
              </a:lnSpc>
              <a:spcBef>
                <a:spcPts val="0"/>
              </a:spcBef>
              <a:spcAft>
                <a:spcPts val="0"/>
              </a:spcAft>
              <a:buNone/>
            </a:pPr>
            <a:r>
              <a:rPr lang="pt-BR" sz="800">
                <a:solidFill>
                  <a:schemeClr val="dk1"/>
                </a:solidFill>
              </a:rPr>
              <a:t>}</a:t>
            </a:r>
            <a:endParaRPr sz="800">
              <a:solidFill>
                <a:schemeClr val="dk1"/>
              </a:solidFill>
            </a:endParaRPr>
          </a:p>
        </p:txBody>
      </p:sp>
      <p:pic>
        <p:nvPicPr>
          <p:cNvPr id="4607" name="Google Shape;4607;p586"/>
          <p:cNvPicPr preferRelativeResize="0"/>
          <p:nvPr/>
        </p:nvPicPr>
        <p:blipFill>
          <a:blip r:embed="rId3">
            <a:alphaModFix/>
          </a:blip>
          <a:stretch>
            <a:fillRect/>
          </a:stretch>
        </p:blipFill>
        <p:spPr>
          <a:xfrm>
            <a:off x="5347375" y="1373263"/>
            <a:ext cx="3248025" cy="3057525"/>
          </a:xfrm>
          <a:prstGeom prst="rect">
            <a:avLst/>
          </a:prstGeom>
          <a:noFill/>
          <a:ln>
            <a:noFill/>
          </a:ln>
        </p:spPr>
      </p:pic>
    </p:spTree>
  </p:cSld>
  <p:clrMapOvr>
    <a:masterClrMapping/>
  </p:clrMapOvr>
</p:sld>
</file>

<file path=ppt/slides/slide5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1" name="Shape 4611"/>
        <p:cNvGrpSpPr/>
        <p:nvPr/>
      </p:nvGrpSpPr>
      <p:grpSpPr>
        <a:xfrm>
          <a:off x="0" y="0"/>
          <a:ext cx="0" cy="0"/>
          <a:chOff x="0" y="0"/>
          <a:chExt cx="0" cy="0"/>
        </a:xfrm>
      </p:grpSpPr>
      <p:sp>
        <p:nvSpPr>
          <p:cNvPr id="4612" name="Google Shape;4612;p58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Iterator (exemplo - parte 3)</a:t>
            </a:r>
            <a:endParaRPr/>
          </a:p>
        </p:txBody>
      </p:sp>
      <p:sp>
        <p:nvSpPr>
          <p:cNvPr id="4613" name="Google Shape;4613;p587"/>
          <p:cNvSpPr txBox="1"/>
          <p:nvPr/>
        </p:nvSpPr>
        <p:spPr>
          <a:xfrm>
            <a:off x="311700" y="1017725"/>
            <a:ext cx="4260300" cy="40365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l">
              <a:lnSpc>
                <a:spcPct val="125000"/>
              </a:lnSpc>
              <a:spcBef>
                <a:spcPts val="0"/>
              </a:spcBef>
              <a:spcAft>
                <a:spcPts val="0"/>
              </a:spcAft>
              <a:buNone/>
            </a:pPr>
            <a:r>
              <a:rPr b="1" lang="pt-BR" sz="900">
                <a:solidFill>
                  <a:srgbClr val="008800"/>
                </a:solidFill>
              </a:rPr>
              <a:t>class</a:t>
            </a:r>
            <a:r>
              <a:rPr lang="pt-BR" sz="900">
                <a:solidFill>
                  <a:schemeClr val="dk1"/>
                </a:solidFill>
              </a:rPr>
              <a:t> </a:t>
            </a:r>
            <a:r>
              <a:rPr b="1" lang="pt-BR" sz="900">
                <a:solidFill>
                  <a:srgbClr val="BB0066"/>
                </a:solidFill>
              </a:rPr>
              <a:t>PessoaCSVAggregate</a:t>
            </a:r>
            <a:r>
              <a:rPr lang="pt-BR" sz="900">
                <a:solidFill>
                  <a:schemeClr val="dk1"/>
                </a:solidFill>
              </a:rPr>
              <a:t> </a:t>
            </a:r>
            <a:r>
              <a:rPr b="1" lang="pt-BR" sz="900">
                <a:solidFill>
                  <a:srgbClr val="008800"/>
                </a:solidFill>
              </a:rPr>
              <a:t>implements</a:t>
            </a:r>
            <a:r>
              <a:rPr lang="pt-BR" sz="900">
                <a:solidFill>
                  <a:schemeClr val="dk1"/>
                </a:solidFill>
              </a:rPr>
              <a:t> \IteratorAggregate {</a:t>
            </a:r>
            <a:endParaRPr sz="900">
              <a:solidFill>
                <a:schemeClr val="dk1"/>
              </a:solidFill>
            </a:endParaRPr>
          </a:p>
          <a:p>
            <a:pPr indent="0" lvl="0" marL="0" rtl="0" algn="l">
              <a:lnSpc>
                <a:spcPct val="125000"/>
              </a:lnSpc>
              <a:spcBef>
                <a:spcPts val="0"/>
              </a:spcBef>
              <a:spcAft>
                <a:spcPts val="0"/>
              </a:spcAft>
              <a:buNone/>
            </a:pPr>
            <a:r>
              <a:t/>
            </a:r>
            <a:endParaRPr sz="900">
              <a:solidFill>
                <a:schemeClr val="dk1"/>
              </a:solidFill>
            </a:endParaRPr>
          </a:p>
          <a:p>
            <a:pPr indent="0" lvl="0" marL="0" rtl="0" algn="l">
              <a:lnSpc>
                <a:spcPct val="125000"/>
              </a:lnSpc>
              <a:spcBef>
                <a:spcPts val="0"/>
              </a:spcBef>
              <a:spcAft>
                <a:spcPts val="0"/>
              </a:spcAft>
              <a:buNone/>
            </a:pPr>
            <a:r>
              <a:rPr lang="pt-BR" sz="900">
                <a:solidFill>
                  <a:schemeClr val="dk1"/>
                </a:solidFill>
              </a:rPr>
              <a:t>    </a:t>
            </a:r>
            <a:r>
              <a:rPr b="1" lang="pt-BR" sz="900">
                <a:solidFill>
                  <a:srgbClr val="008800"/>
                </a:solidFill>
              </a:rPr>
              <a:t>private</a:t>
            </a:r>
            <a:r>
              <a:rPr lang="pt-BR" sz="900">
                <a:solidFill>
                  <a:schemeClr val="dk1"/>
                </a:solidFill>
              </a:rPr>
              <a:t> </a:t>
            </a:r>
            <a:r>
              <a:rPr lang="pt-BR" sz="900">
                <a:solidFill>
                  <a:srgbClr val="996633"/>
                </a:solidFill>
              </a:rPr>
              <a:t>$arquivoResource</a:t>
            </a:r>
            <a:r>
              <a:rPr lang="pt-BR" sz="900">
                <a:solidFill>
                  <a:schemeClr val="dk1"/>
                </a:solidFill>
              </a:rPr>
              <a:t>;</a:t>
            </a:r>
            <a:endParaRPr sz="900">
              <a:solidFill>
                <a:schemeClr val="dk1"/>
              </a:solidFill>
            </a:endParaRPr>
          </a:p>
          <a:p>
            <a:pPr indent="0" lvl="0" marL="0" rtl="0" algn="l">
              <a:lnSpc>
                <a:spcPct val="125000"/>
              </a:lnSpc>
              <a:spcBef>
                <a:spcPts val="0"/>
              </a:spcBef>
              <a:spcAft>
                <a:spcPts val="0"/>
              </a:spcAft>
              <a:buNone/>
            </a:pPr>
            <a:r>
              <a:t/>
            </a:r>
            <a:endParaRPr sz="900">
              <a:solidFill>
                <a:schemeClr val="dk1"/>
              </a:solidFill>
            </a:endParaRPr>
          </a:p>
          <a:p>
            <a:pPr indent="0" lvl="0" marL="0" rtl="0" algn="l">
              <a:lnSpc>
                <a:spcPct val="125000"/>
              </a:lnSpc>
              <a:spcBef>
                <a:spcPts val="0"/>
              </a:spcBef>
              <a:spcAft>
                <a:spcPts val="0"/>
              </a:spcAft>
              <a:buNone/>
            </a:pPr>
            <a:r>
              <a:rPr lang="pt-BR" sz="900">
                <a:solidFill>
                  <a:schemeClr val="dk1"/>
                </a:solidFill>
              </a:rPr>
              <a:t>    </a:t>
            </a:r>
            <a:r>
              <a:rPr b="1" lang="pt-BR" sz="900">
                <a:solidFill>
                  <a:srgbClr val="008800"/>
                </a:solidFill>
              </a:rPr>
              <a:t>public</a:t>
            </a:r>
            <a:r>
              <a:rPr lang="pt-BR" sz="900">
                <a:solidFill>
                  <a:schemeClr val="dk1"/>
                </a:solidFill>
              </a:rPr>
              <a:t> </a:t>
            </a:r>
            <a:r>
              <a:rPr b="1" lang="pt-BR" sz="900">
                <a:solidFill>
                  <a:srgbClr val="008800"/>
                </a:solidFill>
              </a:rPr>
              <a:t>function</a:t>
            </a:r>
            <a:r>
              <a:rPr lang="pt-BR" sz="900">
                <a:solidFill>
                  <a:schemeClr val="dk1"/>
                </a:solidFill>
              </a:rPr>
              <a:t> </a:t>
            </a:r>
            <a:r>
              <a:rPr b="1" lang="pt-BR" sz="900">
                <a:solidFill>
                  <a:srgbClr val="0066BB"/>
                </a:solidFill>
              </a:rPr>
              <a:t>__construct</a:t>
            </a:r>
            <a:r>
              <a:rPr lang="pt-BR" sz="900">
                <a:solidFill>
                  <a:schemeClr val="dk1"/>
                </a:solidFill>
              </a:rPr>
              <a:t>(string </a:t>
            </a:r>
            <a:r>
              <a:rPr lang="pt-BR" sz="900">
                <a:solidFill>
                  <a:srgbClr val="996633"/>
                </a:solidFill>
              </a:rPr>
              <a:t>$file</a:t>
            </a:r>
            <a:r>
              <a:rPr lang="pt-BR" sz="900">
                <a:solidFill>
                  <a:schemeClr val="dk1"/>
                </a:solidFill>
              </a:rPr>
              <a:t>) {</a:t>
            </a:r>
            <a:endParaRPr sz="900">
              <a:solidFill>
                <a:schemeClr val="dk1"/>
              </a:solidFill>
            </a:endParaRPr>
          </a:p>
          <a:p>
            <a:pPr indent="0" lvl="0" marL="0" rtl="0" algn="l">
              <a:lnSpc>
                <a:spcPct val="125000"/>
              </a:lnSpc>
              <a:spcBef>
                <a:spcPts val="0"/>
              </a:spcBef>
              <a:spcAft>
                <a:spcPts val="0"/>
              </a:spcAft>
              <a:buNone/>
            </a:pPr>
            <a:r>
              <a:rPr lang="pt-BR" sz="900">
                <a:solidFill>
                  <a:schemeClr val="dk1"/>
                </a:solidFill>
              </a:rPr>
              <a:t>        </a:t>
            </a:r>
            <a:r>
              <a:rPr lang="pt-BR" sz="900">
                <a:solidFill>
                  <a:srgbClr val="996633"/>
                </a:solidFill>
              </a:rPr>
              <a:t>$this</a:t>
            </a:r>
            <a:r>
              <a:rPr lang="pt-BR" sz="900">
                <a:solidFill>
                  <a:srgbClr val="333333"/>
                </a:solidFill>
              </a:rPr>
              <a:t>-&gt;</a:t>
            </a:r>
            <a:r>
              <a:rPr lang="pt-BR" sz="900">
                <a:solidFill>
                  <a:srgbClr val="0000CC"/>
                </a:solidFill>
              </a:rPr>
              <a:t>arquivoResource</a:t>
            </a:r>
            <a:r>
              <a:rPr lang="pt-BR" sz="900">
                <a:solidFill>
                  <a:schemeClr val="dk1"/>
                </a:solidFill>
              </a:rPr>
              <a:t> </a:t>
            </a:r>
            <a:r>
              <a:rPr lang="pt-BR" sz="900">
                <a:solidFill>
                  <a:srgbClr val="333333"/>
                </a:solidFill>
              </a:rPr>
              <a:t>=</a:t>
            </a:r>
            <a:r>
              <a:rPr lang="pt-BR" sz="900">
                <a:solidFill>
                  <a:schemeClr val="dk1"/>
                </a:solidFill>
              </a:rPr>
              <a:t> </a:t>
            </a:r>
            <a:r>
              <a:rPr lang="pt-BR" sz="900">
                <a:solidFill>
                  <a:srgbClr val="007020"/>
                </a:solidFill>
              </a:rPr>
              <a:t>fopen</a:t>
            </a:r>
            <a:r>
              <a:rPr lang="pt-BR" sz="900">
                <a:solidFill>
                  <a:schemeClr val="dk1"/>
                </a:solidFill>
              </a:rPr>
              <a:t>(</a:t>
            </a:r>
            <a:r>
              <a:rPr lang="pt-BR" sz="900">
                <a:solidFill>
                  <a:srgbClr val="996633"/>
                </a:solidFill>
              </a:rPr>
              <a:t>$file</a:t>
            </a:r>
            <a:r>
              <a:rPr lang="pt-BR" sz="900">
                <a:solidFill>
                  <a:schemeClr val="dk1"/>
                </a:solidFill>
              </a:rPr>
              <a:t>, </a:t>
            </a:r>
            <a:r>
              <a:rPr lang="pt-BR" sz="900">
                <a:solidFill>
                  <a:schemeClr val="dk1"/>
                </a:solidFill>
                <a:highlight>
                  <a:srgbClr val="FFF0F0"/>
                </a:highlight>
              </a:rPr>
              <a:t>'rb'</a:t>
            </a:r>
            <a:r>
              <a:rPr lang="pt-BR" sz="900">
                <a:solidFill>
                  <a:schemeClr val="dk1"/>
                </a:solidFill>
              </a:rPr>
              <a:t>);</a:t>
            </a:r>
            <a:endParaRPr sz="900">
              <a:solidFill>
                <a:schemeClr val="dk1"/>
              </a:solidFill>
            </a:endParaRPr>
          </a:p>
          <a:p>
            <a:pPr indent="0" lvl="0" marL="0" rtl="0" algn="l">
              <a:lnSpc>
                <a:spcPct val="125000"/>
              </a:lnSpc>
              <a:spcBef>
                <a:spcPts val="0"/>
              </a:spcBef>
              <a:spcAft>
                <a:spcPts val="0"/>
              </a:spcAft>
              <a:buNone/>
            </a:pPr>
            <a:r>
              <a:rPr lang="pt-BR" sz="900">
                <a:solidFill>
                  <a:schemeClr val="dk1"/>
                </a:solidFill>
              </a:rPr>
              <a:t>    }</a:t>
            </a:r>
            <a:endParaRPr sz="900">
              <a:solidFill>
                <a:schemeClr val="dk1"/>
              </a:solidFill>
            </a:endParaRPr>
          </a:p>
          <a:p>
            <a:pPr indent="0" lvl="0" marL="0" rtl="0" algn="l">
              <a:lnSpc>
                <a:spcPct val="125000"/>
              </a:lnSpc>
              <a:spcBef>
                <a:spcPts val="0"/>
              </a:spcBef>
              <a:spcAft>
                <a:spcPts val="0"/>
              </a:spcAft>
              <a:buNone/>
            </a:pPr>
            <a:r>
              <a:rPr lang="pt-BR" sz="900">
                <a:solidFill>
                  <a:schemeClr val="dk1"/>
                </a:solidFill>
              </a:rPr>
              <a:t>    </a:t>
            </a:r>
            <a:r>
              <a:rPr b="1" lang="pt-BR" sz="900">
                <a:solidFill>
                  <a:srgbClr val="008800"/>
                </a:solidFill>
              </a:rPr>
              <a:t>public</a:t>
            </a:r>
            <a:r>
              <a:rPr lang="pt-BR" sz="900">
                <a:solidFill>
                  <a:schemeClr val="dk1"/>
                </a:solidFill>
              </a:rPr>
              <a:t> </a:t>
            </a:r>
            <a:r>
              <a:rPr b="1" lang="pt-BR" sz="900">
                <a:solidFill>
                  <a:srgbClr val="008800"/>
                </a:solidFill>
              </a:rPr>
              <a:t>function</a:t>
            </a:r>
            <a:r>
              <a:rPr lang="pt-BR" sz="900">
                <a:solidFill>
                  <a:schemeClr val="dk1"/>
                </a:solidFill>
              </a:rPr>
              <a:t> </a:t>
            </a:r>
            <a:r>
              <a:rPr b="1" lang="pt-BR" sz="900">
                <a:solidFill>
                  <a:srgbClr val="0066BB"/>
                </a:solidFill>
              </a:rPr>
              <a:t>getIterator</a:t>
            </a:r>
            <a:r>
              <a:rPr lang="pt-BR" sz="900">
                <a:solidFill>
                  <a:schemeClr val="dk1"/>
                </a:solidFill>
              </a:rPr>
              <a:t>()</a:t>
            </a:r>
            <a:r>
              <a:rPr lang="pt-BR" sz="900">
                <a:solidFill>
                  <a:srgbClr val="333333"/>
                </a:solidFill>
              </a:rPr>
              <a:t>:</a:t>
            </a:r>
            <a:r>
              <a:rPr lang="pt-BR" sz="900">
                <a:solidFill>
                  <a:schemeClr val="dk1"/>
                </a:solidFill>
              </a:rPr>
              <a:t> PessoaCsvIterator {</a:t>
            </a:r>
            <a:endParaRPr sz="900">
              <a:solidFill>
                <a:schemeClr val="dk1"/>
              </a:solidFill>
            </a:endParaRPr>
          </a:p>
          <a:p>
            <a:pPr indent="0" lvl="0" marL="0" rtl="0" algn="l">
              <a:lnSpc>
                <a:spcPct val="125000"/>
              </a:lnSpc>
              <a:spcBef>
                <a:spcPts val="0"/>
              </a:spcBef>
              <a:spcAft>
                <a:spcPts val="0"/>
              </a:spcAft>
              <a:buNone/>
            </a:pPr>
            <a:r>
              <a:rPr lang="pt-BR" sz="900">
                <a:solidFill>
                  <a:schemeClr val="dk1"/>
                </a:solidFill>
              </a:rPr>
              <a:t>        </a:t>
            </a:r>
            <a:r>
              <a:rPr b="1" lang="pt-BR" sz="900">
                <a:solidFill>
                  <a:srgbClr val="008800"/>
                </a:solidFill>
              </a:rPr>
              <a:t>return</a:t>
            </a:r>
            <a:r>
              <a:rPr lang="pt-BR" sz="900">
                <a:solidFill>
                  <a:schemeClr val="dk1"/>
                </a:solidFill>
              </a:rPr>
              <a:t> </a:t>
            </a:r>
            <a:r>
              <a:rPr b="1" lang="pt-BR" sz="900">
                <a:solidFill>
                  <a:srgbClr val="008800"/>
                </a:solidFill>
              </a:rPr>
              <a:t>new</a:t>
            </a:r>
            <a:r>
              <a:rPr lang="pt-BR" sz="900">
                <a:solidFill>
                  <a:schemeClr val="dk1"/>
                </a:solidFill>
              </a:rPr>
              <a:t> PessoaCsvIterator(</a:t>
            </a:r>
            <a:r>
              <a:rPr lang="pt-BR" sz="900">
                <a:solidFill>
                  <a:srgbClr val="996633"/>
                </a:solidFill>
              </a:rPr>
              <a:t>$this</a:t>
            </a:r>
            <a:r>
              <a:rPr lang="pt-BR" sz="900">
                <a:solidFill>
                  <a:schemeClr val="dk1"/>
                </a:solidFill>
              </a:rPr>
              <a:t>);</a:t>
            </a:r>
            <a:endParaRPr sz="900">
              <a:solidFill>
                <a:schemeClr val="dk1"/>
              </a:solidFill>
            </a:endParaRPr>
          </a:p>
          <a:p>
            <a:pPr indent="0" lvl="0" marL="0" rtl="0" algn="l">
              <a:lnSpc>
                <a:spcPct val="125000"/>
              </a:lnSpc>
              <a:spcBef>
                <a:spcPts val="0"/>
              </a:spcBef>
              <a:spcAft>
                <a:spcPts val="0"/>
              </a:spcAft>
              <a:buNone/>
            </a:pPr>
            <a:r>
              <a:rPr lang="pt-BR" sz="900">
                <a:solidFill>
                  <a:schemeClr val="dk1"/>
                </a:solidFill>
              </a:rPr>
              <a:t>    }</a:t>
            </a:r>
            <a:endParaRPr sz="900">
              <a:solidFill>
                <a:schemeClr val="dk1"/>
              </a:solidFill>
            </a:endParaRPr>
          </a:p>
          <a:p>
            <a:pPr indent="0" lvl="0" marL="0" rtl="0" algn="l">
              <a:lnSpc>
                <a:spcPct val="125000"/>
              </a:lnSpc>
              <a:spcBef>
                <a:spcPts val="0"/>
              </a:spcBef>
              <a:spcAft>
                <a:spcPts val="0"/>
              </a:spcAft>
              <a:buNone/>
            </a:pPr>
            <a:r>
              <a:rPr lang="pt-BR" sz="900">
                <a:solidFill>
                  <a:schemeClr val="dk1"/>
                </a:solidFill>
              </a:rPr>
              <a:t>    </a:t>
            </a:r>
            <a:r>
              <a:rPr b="1" lang="pt-BR" sz="900">
                <a:solidFill>
                  <a:srgbClr val="008800"/>
                </a:solidFill>
              </a:rPr>
              <a:t>public</a:t>
            </a:r>
            <a:r>
              <a:rPr lang="pt-BR" sz="900">
                <a:solidFill>
                  <a:schemeClr val="dk1"/>
                </a:solidFill>
              </a:rPr>
              <a:t> </a:t>
            </a:r>
            <a:r>
              <a:rPr b="1" lang="pt-BR" sz="900">
                <a:solidFill>
                  <a:srgbClr val="008800"/>
                </a:solidFill>
              </a:rPr>
              <a:t>function</a:t>
            </a:r>
            <a:r>
              <a:rPr lang="pt-BR" sz="900">
                <a:solidFill>
                  <a:schemeClr val="dk1"/>
                </a:solidFill>
              </a:rPr>
              <a:t> </a:t>
            </a:r>
            <a:r>
              <a:rPr b="1" lang="pt-BR" sz="900">
                <a:solidFill>
                  <a:srgbClr val="0066BB"/>
                </a:solidFill>
              </a:rPr>
              <a:t>getArquivoResource</a:t>
            </a:r>
            <a:r>
              <a:rPr lang="pt-BR" sz="900">
                <a:solidFill>
                  <a:schemeClr val="dk1"/>
                </a:solidFill>
              </a:rPr>
              <a:t>() {</a:t>
            </a:r>
            <a:endParaRPr sz="900">
              <a:solidFill>
                <a:schemeClr val="dk1"/>
              </a:solidFill>
            </a:endParaRPr>
          </a:p>
          <a:p>
            <a:pPr indent="0" lvl="0" marL="0" rtl="0" algn="l">
              <a:lnSpc>
                <a:spcPct val="125000"/>
              </a:lnSpc>
              <a:spcBef>
                <a:spcPts val="0"/>
              </a:spcBef>
              <a:spcAft>
                <a:spcPts val="0"/>
              </a:spcAft>
              <a:buNone/>
            </a:pPr>
            <a:r>
              <a:rPr lang="pt-BR" sz="900">
                <a:solidFill>
                  <a:schemeClr val="dk1"/>
                </a:solidFill>
              </a:rPr>
              <a:t>        </a:t>
            </a:r>
            <a:r>
              <a:rPr b="1" lang="pt-BR" sz="900">
                <a:solidFill>
                  <a:srgbClr val="008800"/>
                </a:solidFill>
              </a:rPr>
              <a:t>return</a:t>
            </a:r>
            <a:r>
              <a:rPr lang="pt-BR" sz="900">
                <a:solidFill>
                  <a:schemeClr val="dk1"/>
                </a:solidFill>
              </a:rPr>
              <a:t> </a:t>
            </a:r>
            <a:r>
              <a:rPr lang="pt-BR" sz="900">
                <a:solidFill>
                  <a:srgbClr val="996633"/>
                </a:solidFill>
              </a:rPr>
              <a:t>$this</a:t>
            </a:r>
            <a:r>
              <a:rPr lang="pt-BR" sz="900">
                <a:solidFill>
                  <a:srgbClr val="333333"/>
                </a:solidFill>
              </a:rPr>
              <a:t>-&gt;</a:t>
            </a:r>
            <a:r>
              <a:rPr lang="pt-BR" sz="900">
                <a:solidFill>
                  <a:srgbClr val="0000CC"/>
                </a:solidFill>
              </a:rPr>
              <a:t>arquivoResource</a:t>
            </a:r>
            <a:r>
              <a:rPr lang="pt-BR" sz="900">
                <a:solidFill>
                  <a:schemeClr val="dk1"/>
                </a:solidFill>
              </a:rPr>
              <a:t>;</a:t>
            </a:r>
            <a:endParaRPr sz="900">
              <a:solidFill>
                <a:schemeClr val="dk1"/>
              </a:solidFill>
            </a:endParaRPr>
          </a:p>
          <a:p>
            <a:pPr indent="0" lvl="0" marL="0" rtl="0" algn="l">
              <a:lnSpc>
                <a:spcPct val="125000"/>
              </a:lnSpc>
              <a:spcBef>
                <a:spcPts val="0"/>
              </a:spcBef>
              <a:spcAft>
                <a:spcPts val="0"/>
              </a:spcAft>
              <a:buNone/>
            </a:pPr>
            <a:r>
              <a:rPr lang="pt-BR" sz="900">
                <a:solidFill>
                  <a:schemeClr val="dk1"/>
                </a:solidFill>
              </a:rPr>
              <a:t>    }</a:t>
            </a:r>
            <a:endParaRPr sz="900">
              <a:solidFill>
                <a:schemeClr val="dk1"/>
              </a:solidFill>
            </a:endParaRPr>
          </a:p>
          <a:p>
            <a:pPr indent="0" lvl="0" marL="0" rtl="0" algn="l">
              <a:lnSpc>
                <a:spcPct val="125000"/>
              </a:lnSpc>
              <a:spcBef>
                <a:spcPts val="0"/>
              </a:spcBef>
              <a:spcAft>
                <a:spcPts val="0"/>
              </a:spcAft>
              <a:buNone/>
            </a:pPr>
            <a:r>
              <a:rPr lang="pt-BR" sz="900">
                <a:solidFill>
                  <a:schemeClr val="dk1"/>
                </a:solidFill>
              </a:rPr>
              <a:t>    </a:t>
            </a:r>
            <a:r>
              <a:rPr b="1" lang="pt-BR" sz="900">
                <a:solidFill>
                  <a:srgbClr val="008800"/>
                </a:solidFill>
              </a:rPr>
              <a:t>public</a:t>
            </a:r>
            <a:r>
              <a:rPr lang="pt-BR" sz="900">
                <a:solidFill>
                  <a:schemeClr val="dk1"/>
                </a:solidFill>
              </a:rPr>
              <a:t> </a:t>
            </a:r>
            <a:r>
              <a:rPr b="1" lang="pt-BR" sz="900">
                <a:solidFill>
                  <a:srgbClr val="008800"/>
                </a:solidFill>
              </a:rPr>
              <a:t>function</a:t>
            </a:r>
            <a:r>
              <a:rPr lang="pt-BR" sz="900">
                <a:solidFill>
                  <a:schemeClr val="dk1"/>
                </a:solidFill>
              </a:rPr>
              <a:t> </a:t>
            </a:r>
            <a:r>
              <a:rPr b="1" lang="pt-BR" sz="900">
                <a:solidFill>
                  <a:srgbClr val="0066BB"/>
                </a:solidFill>
              </a:rPr>
              <a:t>getPessoa</a:t>
            </a:r>
            <a:r>
              <a:rPr lang="pt-BR" sz="900">
                <a:solidFill>
                  <a:schemeClr val="dk1"/>
                </a:solidFill>
              </a:rPr>
              <a:t>(</a:t>
            </a:r>
            <a:r>
              <a:rPr b="1" lang="pt-BR" sz="900">
                <a:solidFill>
                  <a:srgbClr val="008800"/>
                </a:solidFill>
              </a:rPr>
              <a:t>array</a:t>
            </a:r>
            <a:r>
              <a:rPr lang="pt-BR" sz="900">
                <a:solidFill>
                  <a:schemeClr val="dk1"/>
                </a:solidFill>
              </a:rPr>
              <a:t> </a:t>
            </a:r>
            <a:r>
              <a:rPr lang="pt-BR" sz="900">
                <a:solidFill>
                  <a:srgbClr val="996633"/>
                </a:solidFill>
              </a:rPr>
              <a:t>$array</a:t>
            </a:r>
            <a:r>
              <a:rPr lang="pt-BR" sz="900">
                <a:solidFill>
                  <a:schemeClr val="dk1"/>
                </a:solidFill>
              </a:rPr>
              <a:t>)</a:t>
            </a:r>
            <a:r>
              <a:rPr lang="pt-BR" sz="900">
                <a:solidFill>
                  <a:srgbClr val="333333"/>
                </a:solidFill>
              </a:rPr>
              <a:t>:</a:t>
            </a:r>
            <a:r>
              <a:rPr lang="pt-BR" sz="900">
                <a:solidFill>
                  <a:schemeClr val="dk1"/>
                </a:solidFill>
              </a:rPr>
              <a:t> Pessoa {</a:t>
            </a:r>
            <a:endParaRPr sz="900">
              <a:solidFill>
                <a:schemeClr val="dk1"/>
              </a:solidFill>
            </a:endParaRPr>
          </a:p>
          <a:p>
            <a:pPr indent="0" lvl="0" marL="0" rtl="0" algn="l">
              <a:lnSpc>
                <a:spcPct val="125000"/>
              </a:lnSpc>
              <a:spcBef>
                <a:spcPts val="0"/>
              </a:spcBef>
              <a:spcAft>
                <a:spcPts val="0"/>
              </a:spcAft>
              <a:buNone/>
            </a:pPr>
            <a:r>
              <a:rPr lang="pt-BR" sz="900">
                <a:solidFill>
                  <a:schemeClr val="dk1"/>
                </a:solidFill>
              </a:rPr>
              <a:t>        </a:t>
            </a:r>
            <a:r>
              <a:rPr b="1" lang="pt-BR" sz="900">
                <a:solidFill>
                  <a:srgbClr val="008800"/>
                </a:solidFill>
              </a:rPr>
              <a:t>return</a:t>
            </a:r>
            <a:r>
              <a:rPr lang="pt-BR" sz="900">
                <a:solidFill>
                  <a:schemeClr val="dk1"/>
                </a:solidFill>
              </a:rPr>
              <a:t> </a:t>
            </a:r>
            <a:r>
              <a:rPr b="1" lang="pt-BR" sz="900">
                <a:solidFill>
                  <a:srgbClr val="008800"/>
                </a:solidFill>
              </a:rPr>
              <a:t>new</a:t>
            </a:r>
            <a:r>
              <a:rPr lang="pt-BR" sz="900">
                <a:solidFill>
                  <a:schemeClr val="dk1"/>
                </a:solidFill>
              </a:rPr>
              <a:t> Pessoa(</a:t>
            </a:r>
            <a:r>
              <a:rPr lang="pt-BR" sz="900">
                <a:solidFill>
                  <a:srgbClr val="996633"/>
                </a:solidFill>
              </a:rPr>
              <a:t>$array</a:t>
            </a:r>
            <a:r>
              <a:rPr lang="pt-BR" sz="900">
                <a:solidFill>
                  <a:schemeClr val="dk1"/>
                </a:solidFill>
              </a:rPr>
              <a:t>[</a:t>
            </a:r>
            <a:r>
              <a:rPr b="1" lang="pt-BR" sz="900">
                <a:solidFill>
                  <a:srgbClr val="0000DD"/>
                </a:solidFill>
              </a:rPr>
              <a:t>0</a:t>
            </a:r>
            <a:r>
              <a:rPr lang="pt-BR" sz="900">
                <a:solidFill>
                  <a:schemeClr val="dk1"/>
                </a:solidFill>
              </a:rPr>
              <a:t>], </a:t>
            </a:r>
            <a:r>
              <a:rPr lang="pt-BR" sz="900">
                <a:solidFill>
                  <a:srgbClr val="996633"/>
                </a:solidFill>
              </a:rPr>
              <a:t>$array</a:t>
            </a:r>
            <a:r>
              <a:rPr lang="pt-BR" sz="900">
                <a:solidFill>
                  <a:schemeClr val="dk1"/>
                </a:solidFill>
              </a:rPr>
              <a:t>[</a:t>
            </a:r>
            <a:r>
              <a:rPr b="1" lang="pt-BR" sz="900">
                <a:solidFill>
                  <a:srgbClr val="0000DD"/>
                </a:solidFill>
              </a:rPr>
              <a:t>1</a:t>
            </a:r>
            <a:r>
              <a:rPr lang="pt-BR" sz="900">
                <a:solidFill>
                  <a:schemeClr val="dk1"/>
                </a:solidFill>
              </a:rPr>
              <a:t>], </a:t>
            </a:r>
            <a:r>
              <a:rPr lang="pt-BR" sz="900">
                <a:solidFill>
                  <a:srgbClr val="996633"/>
                </a:solidFill>
              </a:rPr>
              <a:t>$array</a:t>
            </a:r>
            <a:r>
              <a:rPr lang="pt-BR" sz="900">
                <a:solidFill>
                  <a:schemeClr val="dk1"/>
                </a:solidFill>
              </a:rPr>
              <a:t>[</a:t>
            </a:r>
            <a:r>
              <a:rPr b="1" lang="pt-BR" sz="900">
                <a:solidFill>
                  <a:srgbClr val="0000DD"/>
                </a:solidFill>
              </a:rPr>
              <a:t>2</a:t>
            </a:r>
            <a:r>
              <a:rPr lang="pt-BR" sz="900">
                <a:solidFill>
                  <a:schemeClr val="dk1"/>
                </a:solidFill>
              </a:rPr>
              <a:t>]);</a:t>
            </a:r>
            <a:endParaRPr sz="900">
              <a:solidFill>
                <a:schemeClr val="dk1"/>
              </a:solidFill>
            </a:endParaRPr>
          </a:p>
          <a:p>
            <a:pPr indent="0" lvl="0" marL="0" rtl="0" algn="l">
              <a:lnSpc>
                <a:spcPct val="125000"/>
              </a:lnSpc>
              <a:spcBef>
                <a:spcPts val="0"/>
              </a:spcBef>
              <a:spcAft>
                <a:spcPts val="0"/>
              </a:spcAft>
              <a:buNone/>
            </a:pPr>
            <a:r>
              <a:rPr lang="pt-BR" sz="900">
                <a:solidFill>
                  <a:schemeClr val="dk1"/>
                </a:solidFill>
              </a:rPr>
              <a:t>    }</a:t>
            </a:r>
            <a:endParaRPr sz="900">
              <a:solidFill>
                <a:schemeClr val="dk1"/>
              </a:solidFill>
            </a:endParaRPr>
          </a:p>
          <a:p>
            <a:pPr indent="0" lvl="0" marL="0" rtl="0" algn="l">
              <a:lnSpc>
                <a:spcPct val="125000"/>
              </a:lnSpc>
              <a:spcBef>
                <a:spcPts val="0"/>
              </a:spcBef>
              <a:spcAft>
                <a:spcPts val="0"/>
              </a:spcAft>
              <a:buNone/>
            </a:pPr>
            <a:r>
              <a:rPr lang="pt-BR" sz="900">
                <a:solidFill>
                  <a:schemeClr val="dk1"/>
                </a:solidFill>
              </a:rPr>
              <a:t>}</a:t>
            </a:r>
            <a:endParaRPr sz="900">
              <a:solidFill>
                <a:schemeClr val="dk1"/>
              </a:solidFill>
            </a:endParaRPr>
          </a:p>
          <a:p>
            <a:pPr indent="0" lvl="0" marL="0" rtl="0" algn="l">
              <a:lnSpc>
                <a:spcPct val="125000"/>
              </a:lnSpc>
              <a:spcBef>
                <a:spcPts val="0"/>
              </a:spcBef>
              <a:spcAft>
                <a:spcPts val="0"/>
              </a:spcAft>
              <a:buNone/>
            </a:pPr>
            <a:r>
              <a:rPr lang="pt-BR" sz="900">
                <a:solidFill>
                  <a:srgbClr val="888888"/>
                </a:solidFill>
              </a:rPr>
              <a:t>//cliente</a:t>
            </a:r>
            <a:endParaRPr sz="900">
              <a:solidFill>
                <a:schemeClr val="dk1"/>
              </a:solidFill>
            </a:endParaRPr>
          </a:p>
          <a:p>
            <a:pPr indent="0" lvl="0" marL="0" rtl="0" algn="l">
              <a:lnSpc>
                <a:spcPct val="125000"/>
              </a:lnSpc>
              <a:spcBef>
                <a:spcPts val="0"/>
              </a:spcBef>
              <a:spcAft>
                <a:spcPts val="0"/>
              </a:spcAft>
              <a:buNone/>
            </a:pPr>
            <a:r>
              <a:rPr lang="pt-BR" sz="900">
                <a:solidFill>
                  <a:srgbClr val="996633"/>
                </a:solidFill>
              </a:rPr>
              <a:t>$csv</a:t>
            </a:r>
            <a:r>
              <a:rPr lang="pt-BR" sz="900">
                <a:solidFill>
                  <a:schemeClr val="dk1"/>
                </a:solidFill>
              </a:rPr>
              <a:t> </a:t>
            </a:r>
            <a:r>
              <a:rPr lang="pt-BR" sz="900">
                <a:solidFill>
                  <a:srgbClr val="333333"/>
                </a:solidFill>
              </a:rPr>
              <a:t>=</a:t>
            </a:r>
            <a:r>
              <a:rPr lang="pt-BR" sz="900">
                <a:solidFill>
                  <a:schemeClr val="dk1"/>
                </a:solidFill>
              </a:rPr>
              <a:t> </a:t>
            </a:r>
            <a:r>
              <a:rPr b="1" lang="pt-BR" sz="900">
                <a:solidFill>
                  <a:srgbClr val="008800"/>
                </a:solidFill>
              </a:rPr>
              <a:t>new</a:t>
            </a:r>
            <a:r>
              <a:rPr lang="pt-BR" sz="900">
                <a:solidFill>
                  <a:schemeClr val="dk1"/>
                </a:solidFill>
              </a:rPr>
              <a:t> PessoaCSVAggregate(</a:t>
            </a:r>
            <a:r>
              <a:rPr lang="pt-BR" sz="900">
                <a:solidFill>
                  <a:schemeClr val="dk1"/>
                </a:solidFill>
                <a:highlight>
                  <a:srgbClr val="FFF0F0"/>
                </a:highlight>
              </a:rPr>
              <a:t>'emails.csv'</a:t>
            </a:r>
            <a:r>
              <a:rPr lang="pt-BR" sz="900">
                <a:solidFill>
                  <a:schemeClr val="dk1"/>
                </a:solidFill>
              </a:rPr>
              <a:t>);</a:t>
            </a:r>
            <a:endParaRPr sz="900">
              <a:solidFill>
                <a:schemeClr val="dk1"/>
              </a:solidFill>
            </a:endParaRPr>
          </a:p>
          <a:p>
            <a:pPr indent="0" lvl="0" marL="0" rtl="0" algn="l">
              <a:lnSpc>
                <a:spcPct val="125000"/>
              </a:lnSpc>
              <a:spcBef>
                <a:spcPts val="0"/>
              </a:spcBef>
              <a:spcAft>
                <a:spcPts val="0"/>
              </a:spcAft>
              <a:buNone/>
            </a:pPr>
            <a:r>
              <a:rPr b="1" lang="pt-BR" sz="900">
                <a:solidFill>
                  <a:srgbClr val="008800"/>
                </a:solidFill>
              </a:rPr>
              <a:t>foreach</a:t>
            </a:r>
            <a:r>
              <a:rPr lang="pt-BR" sz="900">
                <a:solidFill>
                  <a:schemeClr val="dk1"/>
                </a:solidFill>
              </a:rPr>
              <a:t> (</a:t>
            </a:r>
            <a:r>
              <a:rPr lang="pt-BR" sz="900">
                <a:solidFill>
                  <a:srgbClr val="996633"/>
                </a:solidFill>
              </a:rPr>
              <a:t>$csv</a:t>
            </a:r>
            <a:r>
              <a:rPr lang="pt-BR" sz="900">
                <a:solidFill>
                  <a:schemeClr val="dk1"/>
                </a:solidFill>
              </a:rPr>
              <a:t> </a:t>
            </a:r>
            <a:r>
              <a:rPr b="1" lang="pt-BR" sz="900">
                <a:solidFill>
                  <a:srgbClr val="008800"/>
                </a:solidFill>
              </a:rPr>
              <a:t>as</a:t>
            </a:r>
            <a:r>
              <a:rPr lang="pt-BR" sz="900">
                <a:solidFill>
                  <a:schemeClr val="dk1"/>
                </a:solidFill>
              </a:rPr>
              <a:t> </a:t>
            </a:r>
            <a:r>
              <a:rPr lang="pt-BR" sz="900">
                <a:solidFill>
                  <a:srgbClr val="996633"/>
                </a:solidFill>
              </a:rPr>
              <a:t>$key</a:t>
            </a:r>
            <a:r>
              <a:rPr lang="pt-BR" sz="900">
                <a:solidFill>
                  <a:schemeClr val="dk1"/>
                </a:solidFill>
              </a:rPr>
              <a:t> </a:t>
            </a:r>
            <a:r>
              <a:rPr lang="pt-BR" sz="900">
                <a:solidFill>
                  <a:srgbClr val="333333"/>
                </a:solidFill>
              </a:rPr>
              <a:t>=&gt;</a:t>
            </a:r>
            <a:r>
              <a:rPr lang="pt-BR" sz="900">
                <a:solidFill>
                  <a:schemeClr val="dk1"/>
                </a:solidFill>
              </a:rPr>
              <a:t> </a:t>
            </a:r>
            <a:r>
              <a:rPr lang="pt-BR" sz="900">
                <a:solidFill>
                  <a:srgbClr val="996633"/>
                </a:solidFill>
              </a:rPr>
              <a:t>$pessoa</a:t>
            </a:r>
            <a:r>
              <a:rPr lang="pt-BR" sz="900">
                <a:solidFill>
                  <a:schemeClr val="dk1"/>
                </a:solidFill>
              </a:rPr>
              <a:t>) {</a:t>
            </a:r>
            <a:endParaRPr sz="900">
              <a:solidFill>
                <a:schemeClr val="dk1"/>
              </a:solidFill>
            </a:endParaRPr>
          </a:p>
          <a:p>
            <a:pPr indent="0" lvl="0" marL="0" rtl="0" algn="l">
              <a:lnSpc>
                <a:spcPct val="125000"/>
              </a:lnSpc>
              <a:spcBef>
                <a:spcPts val="0"/>
              </a:spcBef>
              <a:spcAft>
                <a:spcPts val="0"/>
              </a:spcAft>
              <a:buNone/>
            </a:pPr>
            <a:r>
              <a:rPr lang="pt-BR" sz="900">
                <a:solidFill>
                  <a:schemeClr val="dk1"/>
                </a:solidFill>
              </a:rPr>
              <a:t>    </a:t>
            </a:r>
            <a:r>
              <a:rPr b="1" lang="pt-BR" sz="900">
                <a:solidFill>
                  <a:srgbClr val="008800"/>
                </a:solidFill>
              </a:rPr>
              <a:t>echo</a:t>
            </a:r>
            <a:r>
              <a:rPr lang="pt-BR" sz="900">
                <a:solidFill>
                  <a:schemeClr val="dk1"/>
                </a:solidFill>
              </a:rPr>
              <a:t> </a:t>
            </a:r>
            <a:r>
              <a:rPr lang="pt-BR" sz="900">
                <a:solidFill>
                  <a:schemeClr val="dk1"/>
                </a:solidFill>
                <a:highlight>
                  <a:srgbClr val="FFF0F0"/>
                </a:highlight>
              </a:rPr>
              <a:t>"key : </a:t>
            </a:r>
            <a:r>
              <a:rPr lang="pt-BR" sz="900">
                <a:solidFill>
                  <a:schemeClr val="dk1"/>
                </a:solidFill>
                <a:highlight>
                  <a:srgbClr val="EEEEEE"/>
                </a:highlight>
              </a:rPr>
              <a:t>$key</a:t>
            </a:r>
            <a:r>
              <a:rPr lang="pt-BR" sz="900">
                <a:solidFill>
                  <a:schemeClr val="dk1"/>
                </a:solidFill>
                <a:highlight>
                  <a:srgbClr val="FFF0F0"/>
                </a:highlight>
              </a:rPr>
              <a:t> &lt;br/&gt;"</a:t>
            </a:r>
            <a:r>
              <a:rPr lang="pt-BR" sz="900">
                <a:solidFill>
                  <a:schemeClr val="dk1"/>
                </a:solidFill>
              </a:rPr>
              <a:t>;</a:t>
            </a:r>
            <a:endParaRPr sz="900">
              <a:solidFill>
                <a:schemeClr val="dk1"/>
              </a:solidFill>
            </a:endParaRPr>
          </a:p>
          <a:p>
            <a:pPr indent="0" lvl="0" marL="0" rtl="0" algn="l">
              <a:lnSpc>
                <a:spcPct val="125000"/>
              </a:lnSpc>
              <a:spcBef>
                <a:spcPts val="0"/>
              </a:spcBef>
              <a:spcAft>
                <a:spcPts val="0"/>
              </a:spcAft>
              <a:buNone/>
            </a:pPr>
            <a:r>
              <a:rPr lang="pt-BR" sz="900">
                <a:solidFill>
                  <a:schemeClr val="dk1"/>
                </a:solidFill>
              </a:rPr>
              <a:t>    </a:t>
            </a:r>
            <a:r>
              <a:rPr b="1" lang="pt-BR" sz="900">
                <a:solidFill>
                  <a:srgbClr val="008800"/>
                </a:solidFill>
              </a:rPr>
              <a:t>echo</a:t>
            </a:r>
            <a:r>
              <a:rPr lang="pt-BR" sz="900">
                <a:solidFill>
                  <a:schemeClr val="dk1"/>
                </a:solidFill>
              </a:rPr>
              <a:t> </a:t>
            </a:r>
            <a:r>
              <a:rPr lang="pt-BR" sz="900">
                <a:solidFill>
                  <a:schemeClr val="dk1"/>
                </a:solidFill>
                <a:highlight>
                  <a:srgbClr val="FFF0F0"/>
                </a:highlight>
              </a:rPr>
              <a:t>"</a:t>
            </a:r>
            <a:r>
              <a:rPr lang="pt-BR" sz="900">
                <a:solidFill>
                  <a:schemeClr val="dk1"/>
                </a:solidFill>
                <a:highlight>
                  <a:srgbClr val="EEEEEE"/>
                </a:highlight>
              </a:rPr>
              <a:t>$pessoa</a:t>
            </a:r>
            <a:r>
              <a:rPr lang="pt-BR" sz="900">
                <a:solidFill>
                  <a:schemeClr val="dk1"/>
                </a:solidFill>
                <a:highlight>
                  <a:srgbClr val="FFF0F0"/>
                </a:highlight>
              </a:rPr>
              <a:t> &lt;br/&gt;"</a:t>
            </a:r>
            <a:r>
              <a:rPr lang="pt-BR" sz="900">
                <a:solidFill>
                  <a:schemeClr val="dk1"/>
                </a:solidFill>
              </a:rPr>
              <a:t>;</a:t>
            </a:r>
            <a:endParaRPr sz="900">
              <a:solidFill>
                <a:schemeClr val="dk1"/>
              </a:solidFill>
            </a:endParaRPr>
          </a:p>
          <a:p>
            <a:pPr indent="0" lvl="0" marL="0" rtl="0" algn="l">
              <a:lnSpc>
                <a:spcPct val="125000"/>
              </a:lnSpc>
              <a:spcBef>
                <a:spcPts val="0"/>
              </a:spcBef>
              <a:spcAft>
                <a:spcPts val="0"/>
              </a:spcAft>
              <a:buClr>
                <a:schemeClr val="dk1"/>
              </a:buClr>
              <a:buSzPts val="1100"/>
              <a:buFont typeface="Arial"/>
              <a:buNone/>
            </a:pPr>
            <a:r>
              <a:rPr lang="pt-BR" sz="900">
                <a:solidFill>
                  <a:schemeClr val="dk1"/>
                </a:solidFill>
              </a:rPr>
              <a:t>}</a:t>
            </a:r>
            <a:endParaRPr sz="900">
              <a:solidFill>
                <a:schemeClr val="dk1"/>
              </a:solidFill>
            </a:endParaRPr>
          </a:p>
          <a:p>
            <a:pPr indent="0" lvl="0" marL="0" rtl="0" algn="l">
              <a:lnSpc>
                <a:spcPct val="125000"/>
              </a:lnSpc>
              <a:spcBef>
                <a:spcPts val="0"/>
              </a:spcBef>
              <a:spcAft>
                <a:spcPts val="0"/>
              </a:spcAft>
              <a:buNone/>
            </a:pPr>
            <a:r>
              <a:t/>
            </a:r>
            <a:endParaRPr b="1" sz="900">
              <a:solidFill>
                <a:srgbClr val="008800"/>
              </a:solidFill>
            </a:endParaRPr>
          </a:p>
        </p:txBody>
      </p:sp>
      <p:pic>
        <p:nvPicPr>
          <p:cNvPr id="4614" name="Google Shape;4614;p587"/>
          <p:cNvPicPr preferRelativeResize="0"/>
          <p:nvPr/>
        </p:nvPicPr>
        <p:blipFill>
          <a:blip r:embed="rId3">
            <a:alphaModFix/>
          </a:blip>
          <a:stretch>
            <a:fillRect/>
          </a:stretch>
        </p:blipFill>
        <p:spPr>
          <a:xfrm>
            <a:off x="5347375" y="1373263"/>
            <a:ext cx="3248025" cy="3057525"/>
          </a:xfrm>
          <a:prstGeom prst="rect">
            <a:avLst/>
          </a:prstGeom>
          <a:noFill/>
          <a:ln>
            <a:noFill/>
          </a:ln>
        </p:spPr>
      </p:pic>
    </p:spTree>
  </p:cSld>
  <p:clrMapOvr>
    <a:masterClrMapping/>
  </p:clrMapOvr>
</p:sld>
</file>

<file path=ppt/slides/slide5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8" name="Shape 4618"/>
        <p:cNvGrpSpPr/>
        <p:nvPr/>
      </p:nvGrpSpPr>
      <p:grpSpPr>
        <a:xfrm>
          <a:off x="0" y="0"/>
          <a:ext cx="0" cy="0"/>
          <a:chOff x="0" y="0"/>
          <a:chExt cx="0" cy="0"/>
        </a:xfrm>
      </p:grpSpPr>
      <p:sp>
        <p:nvSpPr>
          <p:cNvPr id="4619" name="Google Shape;4619;p58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Mediator</a:t>
            </a:r>
            <a:endParaRPr/>
          </a:p>
        </p:txBody>
      </p:sp>
      <p:sp>
        <p:nvSpPr>
          <p:cNvPr id="4620" name="Google Shape;4620;p588"/>
          <p:cNvSpPr txBox="1"/>
          <p:nvPr>
            <p:ph idx="1" type="body"/>
          </p:nvPr>
        </p:nvSpPr>
        <p:spPr>
          <a:xfrm>
            <a:off x="311700" y="1152475"/>
            <a:ext cx="4260300" cy="3416400"/>
          </a:xfrm>
          <a:prstGeom prst="rect">
            <a:avLst/>
          </a:prstGeom>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just">
              <a:spcBef>
                <a:spcPts val="0"/>
              </a:spcBef>
              <a:spcAft>
                <a:spcPts val="0"/>
              </a:spcAft>
              <a:buNone/>
            </a:pPr>
            <a:r>
              <a:rPr lang="pt-BR" sz="1600"/>
              <a:t>O Mediator (mediador) é um design pattern comportamental que visa reduzir dependências caóticas entre objetos. O pattern restringe as comunicações diretas entre os objetos e os força a colaborar apenas através de um objeto mediador (SHVETS, 2019).</a:t>
            </a:r>
            <a:endParaRPr sz="1600"/>
          </a:p>
          <a:p>
            <a:pPr indent="0" lvl="0" marL="0" rtl="0" algn="just">
              <a:spcBef>
                <a:spcPts val="1600"/>
              </a:spcBef>
              <a:spcAft>
                <a:spcPts val="1600"/>
              </a:spcAft>
              <a:buNone/>
            </a:pPr>
            <a:r>
              <a:rPr lang="pt-BR" sz="1600"/>
              <a:t>Objetos fortemente acoplados são difíceis de implementar, alterar, testar e reutilizar porque se referem e conhecem muitos objetos diferentes</a:t>
            </a:r>
            <a:r>
              <a:rPr i="1" lang="pt-BR" sz="1600"/>
              <a:t> (WIKIPEDIA, 2020).</a:t>
            </a:r>
            <a:endParaRPr i="1" sz="1600"/>
          </a:p>
        </p:txBody>
      </p:sp>
      <p:pic>
        <p:nvPicPr>
          <p:cNvPr id="4621" name="Google Shape;4621;p588"/>
          <p:cNvPicPr preferRelativeResize="0"/>
          <p:nvPr/>
        </p:nvPicPr>
        <p:blipFill>
          <a:blip r:embed="rId3">
            <a:alphaModFix/>
          </a:blip>
          <a:stretch>
            <a:fillRect/>
          </a:stretch>
        </p:blipFill>
        <p:spPr>
          <a:xfrm>
            <a:off x="5145625" y="950188"/>
            <a:ext cx="3551593" cy="3820975"/>
          </a:xfrm>
          <a:prstGeom prst="rect">
            <a:avLst/>
          </a:prstGeom>
          <a:noFill/>
          <a:ln>
            <a:noFill/>
          </a:ln>
        </p:spPr>
      </p:pic>
    </p:spTree>
  </p:cSld>
  <p:clrMapOvr>
    <a:masterClrMapping/>
  </p:clrMapOvr>
</p:sld>
</file>

<file path=ppt/slides/slide5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5" name="Shape 4625"/>
        <p:cNvGrpSpPr/>
        <p:nvPr/>
      </p:nvGrpSpPr>
      <p:grpSpPr>
        <a:xfrm>
          <a:off x="0" y="0"/>
          <a:ext cx="0" cy="0"/>
          <a:chOff x="0" y="0"/>
          <a:chExt cx="0" cy="0"/>
        </a:xfrm>
      </p:grpSpPr>
      <p:sp>
        <p:nvSpPr>
          <p:cNvPr id="4626" name="Google Shape;4626;p58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Mediator (conceitual - parte 1)</a:t>
            </a:r>
            <a:endParaRPr/>
          </a:p>
        </p:txBody>
      </p:sp>
      <p:sp>
        <p:nvSpPr>
          <p:cNvPr id="4627" name="Google Shape;4627;p589"/>
          <p:cNvSpPr txBox="1"/>
          <p:nvPr/>
        </p:nvSpPr>
        <p:spPr>
          <a:xfrm>
            <a:off x="311700" y="1367400"/>
            <a:ext cx="5088600" cy="37185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pt-BR" sz="900">
                <a:solidFill>
                  <a:srgbClr val="008800"/>
                </a:solidFill>
              </a:rPr>
              <a:t>interface</a:t>
            </a:r>
            <a:r>
              <a:rPr lang="pt-BR" sz="900">
                <a:solidFill>
                  <a:schemeClr val="dk1"/>
                </a:solidFill>
              </a:rPr>
              <a:t> Mediador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public</a:t>
            </a:r>
            <a:r>
              <a:rPr lang="pt-BR" sz="900">
                <a:solidFill>
                  <a:schemeClr val="dk1"/>
                </a:solidFill>
              </a:rPr>
              <a:t> </a:t>
            </a:r>
            <a:r>
              <a:rPr b="1" lang="pt-BR" sz="900">
                <a:solidFill>
                  <a:srgbClr val="008800"/>
                </a:solidFill>
              </a:rPr>
              <a:t>function</a:t>
            </a:r>
            <a:r>
              <a:rPr lang="pt-BR" sz="900">
                <a:solidFill>
                  <a:schemeClr val="dk1"/>
                </a:solidFill>
              </a:rPr>
              <a:t> </a:t>
            </a:r>
            <a:r>
              <a:rPr b="1" lang="pt-BR" sz="900">
                <a:solidFill>
                  <a:srgbClr val="0066BB"/>
                </a:solidFill>
              </a:rPr>
              <a:t>intermediar</a:t>
            </a:r>
            <a:r>
              <a:rPr lang="pt-BR" sz="900">
                <a:solidFill>
                  <a:schemeClr val="dk1"/>
                </a:solidFill>
              </a:rPr>
              <a:t>(ComponenteAssociado </a:t>
            </a:r>
            <a:r>
              <a:rPr lang="pt-BR" sz="900">
                <a:solidFill>
                  <a:srgbClr val="996633"/>
                </a:solidFill>
              </a:rPr>
              <a:t>$remetente</a:t>
            </a:r>
            <a:r>
              <a:rPr lang="pt-BR" sz="900">
                <a:solidFill>
                  <a:schemeClr val="dk1"/>
                </a:solidFill>
              </a:rPr>
              <a:t>, string </a:t>
            </a:r>
            <a:r>
              <a:rPr lang="pt-BR" sz="900">
                <a:solidFill>
                  <a:srgbClr val="996633"/>
                </a:solidFill>
              </a:rPr>
              <a:t>$evento</a:t>
            </a:r>
            <a:r>
              <a:rPr lang="pt-BR" sz="900">
                <a:solidFill>
                  <a:schemeClr val="dk1"/>
                </a:solidFill>
              </a:rPr>
              <a:t>)</a:t>
            </a:r>
            <a:r>
              <a:rPr lang="pt-BR" sz="900">
                <a:solidFill>
                  <a:srgbClr val="333333"/>
                </a:solidFill>
              </a:rPr>
              <a:t>:</a:t>
            </a:r>
            <a:r>
              <a:rPr lang="pt-BR" sz="900">
                <a:solidFill>
                  <a:schemeClr val="dk1"/>
                </a:solidFill>
              </a:rPr>
              <a:t> void;</a:t>
            </a:r>
            <a:endParaRPr sz="900">
              <a:solidFill>
                <a:schemeClr val="dk1"/>
              </a:solidFill>
            </a:endParaRPr>
          </a:p>
          <a:p>
            <a:pPr indent="0" lvl="0" marL="0" rtl="0" algn="l">
              <a:spcBef>
                <a:spcPts val="0"/>
              </a:spcBef>
              <a:spcAft>
                <a:spcPts val="0"/>
              </a:spcAft>
              <a:buNone/>
            </a:pPr>
            <a:r>
              <a:rPr lang="pt-BR" sz="900">
                <a:solidFill>
                  <a:schemeClr val="dk1"/>
                </a:solidFill>
              </a:rPr>
              <a:t>}</a:t>
            </a:r>
            <a:br>
              <a:rPr lang="pt-BR" sz="900">
                <a:solidFill>
                  <a:schemeClr val="dk1"/>
                </a:solidFill>
              </a:rPr>
            </a:br>
            <a:endParaRPr sz="900">
              <a:solidFill>
                <a:schemeClr val="dk1"/>
              </a:solidFill>
            </a:endParaRPr>
          </a:p>
          <a:p>
            <a:pPr indent="0" lvl="0" marL="0" rtl="0" algn="l">
              <a:spcBef>
                <a:spcPts val="0"/>
              </a:spcBef>
              <a:spcAft>
                <a:spcPts val="0"/>
              </a:spcAft>
              <a:buNone/>
            </a:pPr>
            <a:r>
              <a:rPr b="1" lang="pt-BR" sz="900">
                <a:solidFill>
                  <a:srgbClr val="008800"/>
                </a:solidFill>
              </a:rPr>
              <a:t>class</a:t>
            </a:r>
            <a:r>
              <a:rPr lang="pt-BR" sz="900">
                <a:solidFill>
                  <a:schemeClr val="dk1"/>
                </a:solidFill>
              </a:rPr>
              <a:t> </a:t>
            </a:r>
            <a:r>
              <a:rPr b="1" lang="pt-BR" sz="900">
                <a:solidFill>
                  <a:srgbClr val="BB0066"/>
                </a:solidFill>
              </a:rPr>
              <a:t>MediadorConcreto</a:t>
            </a:r>
            <a:r>
              <a:rPr lang="pt-BR" sz="900">
                <a:solidFill>
                  <a:schemeClr val="dk1"/>
                </a:solidFill>
              </a:rPr>
              <a:t> </a:t>
            </a:r>
            <a:r>
              <a:rPr b="1" lang="pt-BR" sz="900">
                <a:solidFill>
                  <a:srgbClr val="008800"/>
                </a:solidFill>
              </a:rPr>
              <a:t>implements</a:t>
            </a:r>
            <a:r>
              <a:rPr lang="pt-BR" sz="900">
                <a:solidFill>
                  <a:schemeClr val="dk1"/>
                </a:solidFill>
              </a:rPr>
              <a:t> Mediador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private</a:t>
            </a:r>
            <a:r>
              <a:rPr lang="pt-BR" sz="900">
                <a:solidFill>
                  <a:schemeClr val="dk1"/>
                </a:solidFill>
              </a:rPr>
              <a:t> ComponenteAssociadoA </a:t>
            </a:r>
            <a:r>
              <a:rPr lang="pt-BR" sz="900">
                <a:solidFill>
                  <a:srgbClr val="996633"/>
                </a:solidFill>
              </a:rPr>
              <a:t>$componenteA</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private</a:t>
            </a:r>
            <a:r>
              <a:rPr lang="pt-BR" sz="900">
                <a:solidFill>
                  <a:schemeClr val="dk1"/>
                </a:solidFill>
              </a:rPr>
              <a:t> ComponenteAssociadoB </a:t>
            </a:r>
            <a:r>
              <a:rPr lang="pt-BR" sz="900">
                <a:solidFill>
                  <a:srgbClr val="996633"/>
                </a:solidFill>
              </a:rPr>
              <a:t>$componenteB</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public</a:t>
            </a:r>
            <a:r>
              <a:rPr lang="pt-BR" sz="900">
                <a:solidFill>
                  <a:schemeClr val="dk1"/>
                </a:solidFill>
              </a:rPr>
              <a:t> </a:t>
            </a:r>
            <a:r>
              <a:rPr b="1" lang="pt-BR" sz="900">
                <a:solidFill>
                  <a:srgbClr val="008800"/>
                </a:solidFill>
              </a:rPr>
              <a:t>function</a:t>
            </a:r>
            <a:r>
              <a:rPr lang="pt-BR" sz="900">
                <a:solidFill>
                  <a:schemeClr val="dk1"/>
                </a:solidFill>
              </a:rPr>
              <a:t> </a:t>
            </a:r>
            <a:r>
              <a:rPr b="1" lang="pt-BR" sz="900">
                <a:solidFill>
                  <a:srgbClr val="0066BB"/>
                </a:solidFill>
              </a:rPr>
              <a:t>__construct</a:t>
            </a:r>
            <a:r>
              <a:rPr lang="pt-BR" sz="900">
                <a:solidFill>
                  <a:schemeClr val="dk1"/>
                </a:solidFill>
              </a:rPr>
              <a:t>(ComponenteAssociadoA </a:t>
            </a:r>
            <a:r>
              <a:rPr lang="pt-BR" sz="900">
                <a:solidFill>
                  <a:srgbClr val="996633"/>
                </a:solidFill>
              </a:rPr>
              <a:t>$c1</a:t>
            </a:r>
            <a:r>
              <a:rPr lang="pt-BR" sz="900">
                <a:solidFill>
                  <a:schemeClr val="dk1"/>
                </a:solidFill>
              </a:rPr>
              <a:t>, ComponenteAssociadoB </a:t>
            </a:r>
            <a:r>
              <a:rPr lang="pt-BR" sz="900">
                <a:solidFill>
                  <a:srgbClr val="996633"/>
                </a:solidFill>
              </a:rPr>
              <a:t>$c2</a:t>
            </a: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        </a:t>
            </a:r>
            <a:r>
              <a:rPr lang="pt-BR" sz="900">
                <a:solidFill>
                  <a:srgbClr val="996633"/>
                </a:solidFill>
              </a:rPr>
              <a:t>$this</a:t>
            </a:r>
            <a:r>
              <a:rPr lang="pt-BR" sz="900">
                <a:solidFill>
                  <a:srgbClr val="333333"/>
                </a:solidFill>
              </a:rPr>
              <a:t>-&gt;</a:t>
            </a:r>
            <a:r>
              <a:rPr lang="pt-BR" sz="900">
                <a:solidFill>
                  <a:srgbClr val="0000CC"/>
                </a:solidFill>
              </a:rPr>
              <a:t>componenteA</a:t>
            </a:r>
            <a:r>
              <a:rPr lang="pt-BR" sz="900">
                <a:solidFill>
                  <a:schemeClr val="dk1"/>
                </a:solidFill>
              </a:rPr>
              <a:t> </a:t>
            </a:r>
            <a:r>
              <a:rPr lang="pt-BR" sz="900">
                <a:solidFill>
                  <a:srgbClr val="333333"/>
                </a:solidFill>
              </a:rPr>
              <a:t>=</a:t>
            </a:r>
            <a:r>
              <a:rPr lang="pt-BR" sz="900">
                <a:solidFill>
                  <a:schemeClr val="dk1"/>
                </a:solidFill>
              </a:rPr>
              <a:t> </a:t>
            </a:r>
            <a:r>
              <a:rPr lang="pt-BR" sz="900">
                <a:solidFill>
                  <a:srgbClr val="996633"/>
                </a:solidFill>
              </a:rPr>
              <a:t>$c1</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r>
              <a:rPr lang="pt-BR" sz="900">
                <a:solidFill>
                  <a:srgbClr val="996633"/>
                </a:solidFill>
              </a:rPr>
              <a:t>$this</a:t>
            </a:r>
            <a:r>
              <a:rPr lang="pt-BR" sz="900">
                <a:solidFill>
                  <a:srgbClr val="333333"/>
                </a:solidFill>
              </a:rPr>
              <a:t>-&gt;</a:t>
            </a:r>
            <a:r>
              <a:rPr lang="pt-BR" sz="900">
                <a:solidFill>
                  <a:srgbClr val="0000CC"/>
                </a:solidFill>
              </a:rPr>
              <a:t>componenteA</a:t>
            </a:r>
            <a:r>
              <a:rPr lang="pt-BR" sz="900">
                <a:solidFill>
                  <a:srgbClr val="333333"/>
                </a:solidFill>
              </a:rPr>
              <a:t>-&gt;</a:t>
            </a:r>
            <a:r>
              <a:rPr lang="pt-BR" sz="900">
                <a:solidFill>
                  <a:srgbClr val="0000CC"/>
                </a:solidFill>
              </a:rPr>
              <a:t>setMediador</a:t>
            </a:r>
            <a:r>
              <a:rPr lang="pt-BR" sz="900">
                <a:solidFill>
                  <a:schemeClr val="dk1"/>
                </a:solidFill>
              </a:rPr>
              <a:t>(</a:t>
            </a:r>
            <a:r>
              <a:rPr lang="pt-BR" sz="900">
                <a:solidFill>
                  <a:srgbClr val="996633"/>
                </a:solidFill>
              </a:rPr>
              <a:t>$this</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r>
              <a:rPr lang="pt-BR" sz="900">
                <a:solidFill>
                  <a:srgbClr val="996633"/>
                </a:solidFill>
              </a:rPr>
              <a:t>$this</a:t>
            </a:r>
            <a:r>
              <a:rPr lang="pt-BR" sz="900">
                <a:solidFill>
                  <a:srgbClr val="333333"/>
                </a:solidFill>
              </a:rPr>
              <a:t>-&gt;</a:t>
            </a:r>
            <a:r>
              <a:rPr lang="pt-BR" sz="900">
                <a:solidFill>
                  <a:srgbClr val="0000CC"/>
                </a:solidFill>
              </a:rPr>
              <a:t>componenteB</a:t>
            </a:r>
            <a:r>
              <a:rPr lang="pt-BR" sz="900">
                <a:solidFill>
                  <a:schemeClr val="dk1"/>
                </a:solidFill>
              </a:rPr>
              <a:t> </a:t>
            </a:r>
            <a:r>
              <a:rPr lang="pt-BR" sz="900">
                <a:solidFill>
                  <a:srgbClr val="333333"/>
                </a:solidFill>
              </a:rPr>
              <a:t>=</a:t>
            </a:r>
            <a:r>
              <a:rPr lang="pt-BR" sz="900">
                <a:solidFill>
                  <a:schemeClr val="dk1"/>
                </a:solidFill>
              </a:rPr>
              <a:t> </a:t>
            </a:r>
            <a:r>
              <a:rPr lang="pt-BR" sz="900">
                <a:solidFill>
                  <a:srgbClr val="996633"/>
                </a:solidFill>
              </a:rPr>
              <a:t>$c2</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r>
              <a:rPr lang="pt-BR" sz="900">
                <a:solidFill>
                  <a:srgbClr val="996633"/>
                </a:solidFill>
              </a:rPr>
              <a:t>$this</a:t>
            </a:r>
            <a:r>
              <a:rPr lang="pt-BR" sz="900">
                <a:solidFill>
                  <a:srgbClr val="333333"/>
                </a:solidFill>
              </a:rPr>
              <a:t>-&gt;</a:t>
            </a:r>
            <a:r>
              <a:rPr lang="pt-BR" sz="900">
                <a:solidFill>
                  <a:srgbClr val="0000CC"/>
                </a:solidFill>
              </a:rPr>
              <a:t>componenteB</a:t>
            </a:r>
            <a:r>
              <a:rPr lang="pt-BR" sz="900">
                <a:solidFill>
                  <a:srgbClr val="333333"/>
                </a:solidFill>
              </a:rPr>
              <a:t>-&gt;</a:t>
            </a:r>
            <a:r>
              <a:rPr lang="pt-BR" sz="900">
                <a:solidFill>
                  <a:srgbClr val="0000CC"/>
                </a:solidFill>
              </a:rPr>
              <a:t>setMediador</a:t>
            </a:r>
            <a:r>
              <a:rPr lang="pt-BR" sz="900">
                <a:solidFill>
                  <a:schemeClr val="dk1"/>
                </a:solidFill>
              </a:rPr>
              <a:t>(</a:t>
            </a:r>
            <a:r>
              <a:rPr lang="pt-BR" sz="900">
                <a:solidFill>
                  <a:srgbClr val="996633"/>
                </a:solidFill>
              </a:rPr>
              <a:t>$this</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public</a:t>
            </a:r>
            <a:r>
              <a:rPr lang="pt-BR" sz="900">
                <a:solidFill>
                  <a:schemeClr val="dk1"/>
                </a:solidFill>
              </a:rPr>
              <a:t> </a:t>
            </a:r>
            <a:r>
              <a:rPr b="1" lang="pt-BR" sz="900">
                <a:solidFill>
                  <a:srgbClr val="008800"/>
                </a:solidFill>
              </a:rPr>
              <a:t>function</a:t>
            </a:r>
            <a:r>
              <a:rPr lang="pt-BR" sz="900">
                <a:solidFill>
                  <a:schemeClr val="dk1"/>
                </a:solidFill>
              </a:rPr>
              <a:t> </a:t>
            </a:r>
            <a:r>
              <a:rPr b="1" lang="pt-BR" sz="900">
                <a:solidFill>
                  <a:srgbClr val="0066BB"/>
                </a:solidFill>
              </a:rPr>
              <a:t>intermediar</a:t>
            </a:r>
            <a:r>
              <a:rPr lang="pt-BR" sz="900">
                <a:solidFill>
                  <a:schemeClr val="dk1"/>
                </a:solidFill>
              </a:rPr>
              <a:t>(ComponenteAssociado </a:t>
            </a:r>
            <a:r>
              <a:rPr lang="pt-BR" sz="900">
                <a:solidFill>
                  <a:srgbClr val="996633"/>
                </a:solidFill>
              </a:rPr>
              <a:t>$remetente</a:t>
            </a:r>
            <a:r>
              <a:rPr lang="pt-BR" sz="900">
                <a:solidFill>
                  <a:schemeClr val="dk1"/>
                </a:solidFill>
              </a:rPr>
              <a:t>, string </a:t>
            </a:r>
            <a:r>
              <a:rPr lang="pt-BR" sz="900">
                <a:solidFill>
                  <a:srgbClr val="996633"/>
                </a:solidFill>
              </a:rPr>
              <a:t>$evento</a:t>
            </a:r>
            <a:r>
              <a:rPr lang="pt-BR" sz="900">
                <a:solidFill>
                  <a:schemeClr val="dk1"/>
                </a:solidFill>
              </a:rPr>
              <a:t>)</a:t>
            </a:r>
            <a:r>
              <a:rPr lang="pt-BR" sz="900">
                <a:solidFill>
                  <a:srgbClr val="333333"/>
                </a:solidFill>
              </a:rPr>
              <a:t>:</a:t>
            </a:r>
            <a:r>
              <a:rPr lang="pt-BR" sz="900">
                <a:solidFill>
                  <a:schemeClr val="dk1"/>
                </a:solidFill>
              </a:rPr>
              <a:t> void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if</a:t>
            </a:r>
            <a:r>
              <a:rPr lang="pt-BR" sz="900">
                <a:solidFill>
                  <a:schemeClr val="dk1"/>
                </a:solidFill>
              </a:rPr>
              <a:t> (</a:t>
            </a:r>
            <a:r>
              <a:rPr lang="pt-BR" sz="900">
                <a:solidFill>
                  <a:srgbClr val="996633"/>
                </a:solidFill>
              </a:rPr>
              <a:t>$evento</a:t>
            </a:r>
            <a:r>
              <a:rPr lang="pt-BR" sz="900">
                <a:solidFill>
                  <a:schemeClr val="dk1"/>
                </a:solidFill>
              </a:rPr>
              <a:t> </a:t>
            </a:r>
            <a:r>
              <a:rPr lang="pt-BR" sz="900">
                <a:solidFill>
                  <a:srgbClr val="333333"/>
                </a:solidFill>
              </a:rPr>
              <a:t>==</a:t>
            </a:r>
            <a:r>
              <a:rPr lang="pt-BR" sz="900">
                <a:solidFill>
                  <a:schemeClr val="dk1"/>
                </a:solidFill>
              </a:rPr>
              <a:t> </a:t>
            </a:r>
            <a:r>
              <a:rPr lang="pt-BR" sz="900">
                <a:solidFill>
                  <a:schemeClr val="dk1"/>
                </a:solidFill>
                <a:highlight>
                  <a:srgbClr val="FFF0F0"/>
                </a:highlight>
              </a:rPr>
              <a:t>"A"</a:t>
            </a: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echo</a:t>
            </a:r>
            <a:r>
              <a:rPr lang="pt-BR" sz="900">
                <a:solidFill>
                  <a:schemeClr val="dk1"/>
                </a:solidFill>
              </a:rPr>
              <a:t> </a:t>
            </a:r>
            <a:r>
              <a:rPr lang="pt-BR" sz="900">
                <a:solidFill>
                  <a:schemeClr val="dk1"/>
                </a:solidFill>
                <a:highlight>
                  <a:srgbClr val="FFF0F0"/>
                </a:highlight>
              </a:rPr>
              <a:t>"Mediador reage ao evento A e executa: &lt;br&gt;"</a:t>
            </a:r>
            <a:r>
              <a:rPr lang="pt-BR" sz="900">
                <a:solidFill>
                  <a:srgbClr val="333333"/>
                </a:solidFill>
              </a:rPr>
              <a:t>.</a:t>
            </a:r>
            <a:r>
              <a:rPr lang="pt-BR" sz="900">
                <a:solidFill>
                  <a:schemeClr val="dk1"/>
                </a:solidFill>
              </a:rPr>
              <a:t>PHP_EOL;</a:t>
            </a:r>
            <a:endParaRPr sz="900">
              <a:solidFill>
                <a:schemeClr val="dk1"/>
              </a:solidFill>
            </a:endParaRPr>
          </a:p>
          <a:p>
            <a:pPr indent="0" lvl="0" marL="0" rtl="0" algn="l">
              <a:spcBef>
                <a:spcPts val="0"/>
              </a:spcBef>
              <a:spcAft>
                <a:spcPts val="0"/>
              </a:spcAft>
              <a:buNone/>
            </a:pPr>
            <a:r>
              <a:rPr lang="pt-BR" sz="900">
                <a:solidFill>
                  <a:schemeClr val="dk1"/>
                </a:solidFill>
              </a:rPr>
              <a:t>            </a:t>
            </a:r>
            <a:r>
              <a:rPr lang="pt-BR" sz="900">
                <a:solidFill>
                  <a:srgbClr val="996633"/>
                </a:solidFill>
              </a:rPr>
              <a:t>$remetente</a:t>
            </a:r>
            <a:r>
              <a:rPr lang="pt-BR" sz="900">
                <a:solidFill>
                  <a:srgbClr val="333333"/>
                </a:solidFill>
              </a:rPr>
              <a:t>-&gt;</a:t>
            </a:r>
            <a:r>
              <a:rPr lang="pt-BR" sz="900">
                <a:solidFill>
                  <a:srgbClr val="0000CC"/>
                </a:solidFill>
              </a:rPr>
              <a:t>setEstado</a:t>
            </a:r>
            <a:r>
              <a:rPr lang="pt-BR" sz="900">
                <a:solidFill>
                  <a:schemeClr val="dk1"/>
                </a:solidFill>
              </a:rPr>
              <a:t>(</a:t>
            </a:r>
            <a:r>
              <a:rPr lang="pt-BR" sz="900">
                <a:solidFill>
                  <a:schemeClr val="dk1"/>
                </a:solidFill>
                <a:highlight>
                  <a:srgbClr val="FFF0F0"/>
                </a:highlight>
              </a:rPr>
              <a:t>"A"</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r>
              <a:rPr lang="pt-BR" sz="900">
                <a:solidFill>
                  <a:srgbClr val="996633"/>
                </a:solidFill>
              </a:rPr>
              <a:t>$this</a:t>
            </a:r>
            <a:r>
              <a:rPr lang="pt-BR" sz="900">
                <a:solidFill>
                  <a:srgbClr val="333333"/>
                </a:solidFill>
              </a:rPr>
              <a:t>-&gt;</a:t>
            </a:r>
            <a:r>
              <a:rPr lang="pt-BR" sz="900">
                <a:solidFill>
                  <a:srgbClr val="0000CC"/>
                </a:solidFill>
              </a:rPr>
              <a:t>componenteB</a:t>
            </a:r>
            <a:r>
              <a:rPr lang="pt-BR" sz="900">
                <a:solidFill>
                  <a:srgbClr val="333333"/>
                </a:solidFill>
              </a:rPr>
              <a:t>-&gt;</a:t>
            </a:r>
            <a:r>
              <a:rPr lang="pt-BR" sz="900">
                <a:solidFill>
                  <a:srgbClr val="0000CC"/>
                </a:solidFill>
              </a:rPr>
              <a:t>fazAlgoZ</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if</a:t>
            </a:r>
            <a:r>
              <a:rPr lang="pt-BR" sz="900">
                <a:solidFill>
                  <a:schemeClr val="dk1"/>
                </a:solidFill>
              </a:rPr>
              <a:t> (</a:t>
            </a:r>
            <a:r>
              <a:rPr lang="pt-BR" sz="900">
                <a:solidFill>
                  <a:srgbClr val="996633"/>
                </a:solidFill>
              </a:rPr>
              <a:t>$evento</a:t>
            </a:r>
            <a:r>
              <a:rPr lang="pt-BR" sz="900">
                <a:solidFill>
                  <a:schemeClr val="dk1"/>
                </a:solidFill>
              </a:rPr>
              <a:t> </a:t>
            </a:r>
            <a:r>
              <a:rPr lang="pt-BR" sz="900">
                <a:solidFill>
                  <a:srgbClr val="333333"/>
                </a:solidFill>
              </a:rPr>
              <a:t>==</a:t>
            </a:r>
            <a:r>
              <a:rPr lang="pt-BR" sz="900">
                <a:solidFill>
                  <a:schemeClr val="dk1"/>
                </a:solidFill>
              </a:rPr>
              <a:t> </a:t>
            </a:r>
            <a:r>
              <a:rPr lang="pt-BR" sz="900">
                <a:solidFill>
                  <a:schemeClr val="dk1"/>
                </a:solidFill>
                <a:highlight>
                  <a:srgbClr val="FFF0F0"/>
                </a:highlight>
              </a:rPr>
              <a:t>"D"</a:t>
            </a: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echo</a:t>
            </a:r>
            <a:r>
              <a:rPr lang="pt-BR" sz="900">
                <a:solidFill>
                  <a:schemeClr val="dk1"/>
                </a:solidFill>
              </a:rPr>
              <a:t> </a:t>
            </a:r>
            <a:r>
              <a:rPr lang="pt-BR" sz="900">
                <a:solidFill>
                  <a:schemeClr val="dk1"/>
                </a:solidFill>
                <a:highlight>
                  <a:srgbClr val="FFF0F0"/>
                </a:highlight>
              </a:rPr>
              <a:t>"Mediador reage ao evento D e executa:"</a:t>
            </a:r>
            <a:r>
              <a:rPr lang="pt-BR" sz="900">
                <a:solidFill>
                  <a:srgbClr val="333333"/>
                </a:solidFill>
              </a:rPr>
              <a:t>.</a:t>
            </a:r>
            <a:r>
              <a:rPr lang="pt-BR" sz="900">
                <a:solidFill>
                  <a:schemeClr val="dk1"/>
                </a:solidFill>
              </a:rPr>
              <a:t>PHP_EOL;</a:t>
            </a:r>
            <a:endParaRPr sz="900">
              <a:solidFill>
                <a:schemeClr val="dk1"/>
              </a:solidFill>
            </a:endParaRPr>
          </a:p>
          <a:p>
            <a:pPr indent="0" lvl="0" marL="0" rtl="0" algn="l">
              <a:spcBef>
                <a:spcPts val="0"/>
              </a:spcBef>
              <a:spcAft>
                <a:spcPts val="0"/>
              </a:spcAft>
              <a:buNone/>
            </a:pPr>
            <a:r>
              <a:rPr lang="pt-BR" sz="900">
                <a:solidFill>
                  <a:schemeClr val="dk1"/>
                </a:solidFill>
              </a:rPr>
              <a:t>            </a:t>
            </a:r>
            <a:r>
              <a:rPr lang="pt-BR" sz="900">
                <a:solidFill>
                  <a:srgbClr val="996633"/>
                </a:solidFill>
              </a:rPr>
              <a:t>$remetente</a:t>
            </a:r>
            <a:r>
              <a:rPr lang="pt-BR" sz="900">
                <a:solidFill>
                  <a:srgbClr val="333333"/>
                </a:solidFill>
              </a:rPr>
              <a:t>-&gt;</a:t>
            </a:r>
            <a:r>
              <a:rPr lang="pt-BR" sz="900">
                <a:solidFill>
                  <a:srgbClr val="0000CC"/>
                </a:solidFill>
              </a:rPr>
              <a:t>setEstado</a:t>
            </a:r>
            <a:r>
              <a:rPr lang="pt-BR" sz="900">
                <a:solidFill>
                  <a:schemeClr val="dk1"/>
                </a:solidFill>
              </a:rPr>
              <a:t>(</a:t>
            </a:r>
            <a:r>
              <a:rPr lang="pt-BR" sz="900">
                <a:solidFill>
                  <a:schemeClr val="dk1"/>
                </a:solidFill>
                <a:highlight>
                  <a:srgbClr val="FFF0F0"/>
                </a:highlight>
              </a:rPr>
              <a:t>"B"</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r>
              <a:rPr lang="pt-BR" sz="900">
                <a:solidFill>
                  <a:srgbClr val="996633"/>
                </a:solidFill>
              </a:rPr>
              <a:t>$this</a:t>
            </a:r>
            <a:r>
              <a:rPr lang="pt-BR" sz="900">
                <a:solidFill>
                  <a:srgbClr val="333333"/>
                </a:solidFill>
              </a:rPr>
              <a:t>-&gt;</a:t>
            </a:r>
            <a:r>
              <a:rPr lang="pt-BR" sz="900">
                <a:solidFill>
                  <a:srgbClr val="0000CC"/>
                </a:solidFill>
              </a:rPr>
              <a:t>componenteA</a:t>
            </a:r>
            <a:r>
              <a:rPr lang="pt-BR" sz="900">
                <a:solidFill>
                  <a:srgbClr val="333333"/>
                </a:solidFill>
              </a:rPr>
              <a:t>-&gt;</a:t>
            </a:r>
            <a:r>
              <a:rPr lang="pt-BR" sz="900">
                <a:solidFill>
                  <a:srgbClr val="0000CC"/>
                </a:solidFill>
              </a:rPr>
              <a:t>fazAlgoY</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r>
              <a:rPr lang="pt-BR" sz="900">
                <a:solidFill>
                  <a:srgbClr val="996633"/>
                </a:solidFill>
              </a:rPr>
              <a:t>$this</a:t>
            </a:r>
            <a:r>
              <a:rPr lang="pt-BR" sz="900">
                <a:solidFill>
                  <a:srgbClr val="333333"/>
                </a:solidFill>
              </a:rPr>
              <a:t>-&gt;</a:t>
            </a:r>
            <a:r>
              <a:rPr lang="pt-BR" sz="900">
                <a:solidFill>
                  <a:srgbClr val="0000CC"/>
                </a:solidFill>
              </a:rPr>
              <a:t>componenteB</a:t>
            </a:r>
            <a:r>
              <a:rPr lang="pt-BR" sz="900">
                <a:solidFill>
                  <a:srgbClr val="333333"/>
                </a:solidFill>
              </a:rPr>
              <a:t>-&gt;</a:t>
            </a:r>
            <a:r>
              <a:rPr lang="pt-BR" sz="900">
                <a:solidFill>
                  <a:srgbClr val="0000CC"/>
                </a:solidFill>
              </a:rPr>
              <a:t>fazAlgoZ</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    }</a:t>
            </a:r>
            <a:endParaRPr sz="900">
              <a:solidFill>
                <a:schemeClr val="dk1"/>
              </a:solidFill>
            </a:endParaRPr>
          </a:p>
          <a:p>
            <a:pPr indent="0" lvl="0" marL="0" rtl="0" algn="l">
              <a:lnSpc>
                <a:spcPct val="125000"/>
              </a:lnSpc>
              <a:spcBef>
                <a:spcPts val="0"/>
              </a:spcBef>
              <a:spcAft>
                <a:spcPts val="0"/>
              </a:spcAft>
              <a:buNone/>
            </a:pPr>
            <a:r>
              <a:rPr lang="pt-BR" sz="900">
                <a:solidFill>
                  <a:schemeClr val="dk1"/>
                </a:solidFill>
              </a:rPr>
              <a:t>}</a:t>
            </a:r>
            <a:endParaRPr b="1" sz="700">
              <a:solidFill>
                <a:srgbClr val="008800"/>
              </a:solidFill>
            </a:endParaRPr>
          </a:p>
        </p:txBody>
      </p:sp>
    </p:spTree>
  </p:cSld>
  <p:clrMapOvr>
    <a:masterClrMapping/>
  </p:clrMapOvr>
</p:sld>
</file>

<file path=ppt/slides/slide5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1" name="Shape 4631"/>
        <p:cNvGrpSpPr/>
        <p:nvPr/>
      </p:nvGrpSpPr>
      <p:grpSpPr>
        <a:xfrm>
          <a:off x="0" y="0"/>
          <a:ext cx="0" cy="0"/>
          <a:chOff x="0" y="0"/>
          <a:chExt cx="0" cy="0"/>
        </a:xfrm>
      </p:grpSpPr>
      <p:sp>
        <p:nvSpPr>
          <p:cNvPr id="4632" name="Google Shape;4632;p59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Mediator (conceitual - parte 2)</a:t>
            </a:r>
            <a:endParaRPr/>
          </a:p>
        </p:txBody>
      </p:sp>
      <p:sp>
        <p:nvSpPr>
          <p:cNvPr id="4633" name="Google Shape;4633;p590"/>
          <p:cNvSpPr txBox="1"/>
          <p:nvPr/>
        </p:nvSpPr>
        <p:spPr>
          <a:xfrm>
            <a:off x="389175" y="1188575"/>
            <a:ext cx="4396800" cy="38883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l">
              <a:lnSpc>
                <a:spcPct val="125000"/>
              </a:lnSpc>
              <a:spcBef>
                <a:spcPts val="0"/>
              </a:spcBef>
              <a:spcAft>
                <a:spcPts val="0"/>
              </a:spcAft>
              <a:buNone/>
            </a:pPr>
            <a:r>
              <a:rPr lang="pt-BR" sz="900">
                <a:solidFill>
                  <a:srgbClr val="888888"/>
                </a:solidFill>
              </a:rPr>
              <a:t>//colegas</a:t>
            </a:r>
            <a:endParaRPr sz="900">
              <a:solidFill>
                <a:schemeClr val="dk1"/>
              </a:solidFill>
            </a:endParaRPr>
          </a:p>
          <a:p>
            <a:pPr indent="0" lvl="0" marL="0" rtl="0" algn="l">
              <a:lnSpc>
                <a:spcPct val="125000"/>
              </a:lnSpc>
              <a:spcBef>
                <a:spcPts val="0"/>
              </a:spcBef>
              <a:spcAft>
                <a:spcPts val="0"/>
              </a:spcAft>
              <a:buNone/>
            </a:pPr>
            <a:r>
              <a:rPr b="1" lang="pt-BR" sz="900">
                <a:solidFill>
                  <a:srgbClr val="008800"/>
                </a:solidFill>
              </a:rPr>
              <a:t>abstract</a:t>
            </a:r>
            <a:r>
              <a:rPr lang="pt-BR" sz="900">
                <a:solidFill>
                  <a:schemeClr val="dk1"/>
                </a:solidFill>
              </a:rPr>
              <a:t> </a:t>
            </a:r>
            <a:r>
              <a:rPr b="1" lang="pt-BR" sz="900">
                <a:solidFill>
                  <a:srgbClr val="008800"/>
                </a:solidFill>
              </a:rPr>
              <a:t>class</a:t>
            </a:r>
            <a:r>
              <a:rPr lang="pt-BR" sz="900">
                <a:solidFill>
                  <a:schemeClr val="dk1"/>
                </a:solidFill>
              </a:rPr>
              <a:t> </a:t>
            </a:r>
            <a:r>
              <a:rPr b="1" lang="pt-BR" sz="900">
                <a:solidFill>
                  <a:srgbClr val="BB0066"/>
                </a:solidFill>
              </a:rPr>
              <a:t>ComponenteAssociado</a:t>
            </a:r>
            <a:r>
              <a:rPr lang="pt-BR" sz="900">
                <a:solidFill>
                  <a:schemeClr val="dk1"/>
                </a:solidFill>
              </a:rPr>
              <a:t> {</a:t>
            </a:r>
            <a:endParaRPr sz="900">
              <a:solidFill>
                <a:schemeClr val="dk1"/>
              </a:solidFill>
            </a:endParaRPr>
          </a:p>
          <a:p>
            <a:pPr indent="0" lvl="0" marL="0" rtl="0" algn="l">
              <a:lnSpc>
                <a:spcPct val="125000"/>
              </a:lnSpc>
              <a:spcBef>
                <a:spcPts val="0"/>
              </a:spcBef>
              <a:spcAft>
                <a:spcPts val="0"/>
              </a:spcAft>
              <a:buNone/>
            </a:pPr>
            <a:r>
              <a:t/>
            </a:r>
            <a:endParaRPr sz="900">
              <a:solidFill>
                <a:schemeClr val="dk1"/>
              </a:solidFill>
            </a:endParaRPr>
          </a:p>
          <a:p>
            <a:pPr indent="0" lvl="0" marL="0" rtl="0" algn="l">
              <a:lnSpc>
                <a:spcPct val="125000"/>
              </a:lnSpc>
              <a:spcBef>
                <a:spcPts val="0"/>
              </a:spcBef>
              <a:spcAft>
                <a:spcPts val="0"/>
              </a:spcAft>
              <a:buNone/>
            </a:pPr>
            <a:r>
              <a:rPr lang="pt-BR" sz="900">
                <a:solidFill>
                  <a:schemeClr val="dk1"/>
                </a:solidFill>
              </a:rPr>
              <a:t>    </a:t>
            </a:r>
            <a:r>
              <a:rPr b="1" lang="pt-BR" sz="900">
                <a:solidFill>
                  <a:srgbClr val="008800"/>
                </a:solidFill>
              </a:rPr>
              <a:t>protected</a:t>
            </a:r>
            <a:r>
              <a:rPr lang="pt-BR" sz="900">
                <a:solidFill>
                  <a:schemeClr val="dk1"/>
                </a:solidFill>
              </a:rPr>
              <a:t> </a:t>
            </a:r>
            <a:r>
              <a:rPr lang="pt-BR" sz="900">
                <a:solidFill>
                  <a:srgbClr val="333333"/>
                </a:solidFill>
              </a:rPr>
              <a:t>?</a:t>
            </a:r>
            <a:r>
              <a:rPr lang="pt-BR" sz="900">
                <a:solidFill>
                  <a:schemeClr val="dk1"/>
                </a:solidFill>
              </a:rPr>
              <a:t>Mediador </a:t>
            </a:r>
            <a:r>
              <a:rPr lang="pt-BR" sz="900">
                <a:solidFill>
                  <a:srgbClr val="996633"/>
                </a:solidFill>
              </a:rPr>
              <a:t>$mediador</a:t>
            </a:r>
            <a:r>
              <a:rPr lang="pt-BR" sz="900">
                <a:solidFill>
                  <a:schemeClr val="dk1"/>
                </a:solidFill>
              </a:rPr>
              <a:t>;</a:t>
            </a:r>
            <a:endParaRPr sz="900">
              <a:solidFill>
                <a:schemeClr val="dk1"/>
              </a:solidFill>
            </a:endParaRPr>
          </a:p>
          <a:p>
            <a:pPr indent="0" lvl="0" marL="0" rtl="0" algn="l">
              <a:lnSpc>
                <a:spcPct val="125000"/>
              </a:lnSpc>
              <a:spcBef>
                <a:spcPts val="0"/>
              </a:spcBef>
              <a:spcAft>
                <a:spcPts val="0"/>
              </a:spcAft>
              <a:buNone/>
            </a:pPr>
            <a:r>
              <a:rPr lang="pt-BR" sz="900">
                <a:solidFill>
                  <a:schemeClr val="dk1"/>
                </a:solidFill>
              </a:rPr>
              <a:t>    </a:t>
            </a:r>
            <a:r>
              <a:rPr b="1" lang="pt-BR" sz="900">
                <a:solidFill>
                  <a:srgbClr val="008800"/>
                </a:solidFill>
              </a:rPr>
              <a:t>protected</a:t>
            </a:r>
            <a:r>
              <a:rPr lang="pt-BR" sz="900">
                <a:solidFill>
                  <a:schemeClr val="dk1"/>
                </a:solidFill>
              </a:rPr>
              <a:t> </a:t>
            </a:r>
            <a:r>
              <a:rPr lang="pt-BR" sz="900">
                <a:solidFill>
                  <a:srgbClr val="333333"/>
                </a:solidFill>
              </a:rPr>
              <a:t>?</a:t>
            </a:r>
            <a:r>
              <a:rPr lang="pt-BR" sz="900">
                <a:solidFill>
                  <a:schemeClr val="dk1"/>
                </a:solidFill>
              </a:rPr>
              <a:t>string </a:t>
            </a:r>
            <a:r>
              <a:rPr lang="pt-BR" sz="900">
                <a:solidFill>
                  <a:srgbClr val="996633"/>
                </a:solidFill>
              </a:rPr>
              <a:t>$estado</a:t>
            </a:r>
            <a:r>
              <a:rPr lang="pt-BR" sz="900">
                <a:solidFill>
                  <a:schemeClr val="dk1"/>
                </a:solidFill>
              </a:rPr>
              <a:t>;</a:t>
            </a:r>
            <a:endParaRPr sz="900">
              <a:solidFill>
                <a:schemeClr val="dk1"/>
              </a:solidFill>
            </a:endParaRPr>
          </a:p>
          <a:p>
            <a:pPr indent="0" lvl="0" marL="0" rtl="0" algn="l">
              <a:lnSpc>
                <a:spcPct val="125000"/>
              </a:lnSpc>
              <a:spcBef>
                <a:spcPts val="0"/>
              </a:spcBef>
              <a:spcAft>
                <a:spcPts val="0"/>
              </a:spcAft>
              <a:buNone/>
            </a:pPr>
            <a:r>
              <a:t/>
            </a:r>
            <a:endParaRPr sz="900">
              <a:solidFill>
                <a:schemeClr val="dk1"/>
              </a:solidFill>
            </a:endParaRPr>
          </a:p>
          <a:p>
            <a:pPr indent="0" lvl="0" marL="0" rtl="0" algn="l">
              <a:lnSpc>
                <a:spcPct val="125000"/>
              </a:lnSpc>
              <a:spcBef>
                <a:spcPts val="0"/>
              </a:spcBef>
              <a:spcAft>
                <a:spcPts val="0"/>
              </a:spcAft>
              <a:buNone/>
            </a:pPr>
            <a:r>
              <a:rPr lang="pt-BR" sz="900">
                <a:solidFill>
                  <a:schemeClr val="dk1"/>
                </a:solidFill>
              </a:rPr>
              <a:t>    </a:t>
            </a:r>
            <a:r>
              <a:rPr b="1" lang="pt-BR" sz="900">
                <a:solidFill>
                  <a:srgbClr val="008800"/>
                </a:solidFill>
              </a:rPr>
              <a:t>public</a:t>
            </a:r>
            <a:r>
              <a:rPr lang="pt-BR" sz="900">
                <a:solidFill>
                  <a:schemeClr val="dk1"/>
                </a:solidFill>
              </a:rPr>
              <a:t> </a:t>
            </a:r>
            <a:r>
              <a:rPr b="1" lang="pt-BR" sz="900">
                <a:solidFill>
                  <a:srgbClr val="008800"/>
                </a:solidFill>
              </a:rPr>
              <a:t>function</a:t>
            </a:r>
            <a:r>
              <a:rPr lang="pt-BR" sz="900">
                <a:solidFill>
                  <a:schemeClr val="dk1"/>
                </a:solidFill>
              </a:rPr>
              <a:t> </a:t>
            </a:r>
            <a:r>
              <a:rPr b="1" lang="pt-BR" sz="900">
                <a:solidFill>
                  <a:srgbClr val="0066BB"/>
                </a:solidFill>
              </a:rPr>
              <a:t>__construct</a:t>
            </a:r>
            <a:r>
              <a:rPr lang="pt-BR" sz="900">
                <a:solidFill>
                  <a:schemeClr val="dk1"/>
                </a:solidFill>
              </a:rPr>
              <a:t>(Mediador </a:t>
            </a:r>
            <a:r>
              <a:rPr lang="pt-BR" sz="900">
                <a:solidFill>
                  <a:srgbClr val="996633"/>
                </a:solidFill>
              </a:rPr>
              <a:t>$mediador</a:t>
            </a:r>
            <a:r>
              <a:rPr lang="pt-BR" sz="900">
                <a:solidFill>
                  <a:schemeClr val="dk1"/>
                </a:solidFill>
              </a:rPr>
              <a:t> </a:t>
            </a:r>
            <a:r>
              <a:rPr lang="pt-BR" sz="900">
                <a:solidFill>
                  <a:srgbClr val="333333"/>
                </a:solidFill>
              </a:rPr>
              <a:t>=</a:t>
            </a:r>
            <a:r>
              <a:rPr lang="pt-BR" sz="900">
                <a:solidFill>
                  <a:schemeClr val="dk1"/>
                </a:solidFill>
              </a:rPr>
              <a:t> </a:t>
            </a:r>
            <a:r>
              <a:rPr b="1" lang="pt-BR" sz="900">
                <a:solidFill>
                  <a:srgbClr val="008800"/>
                </a:solidFill>
              </a:rPr>
              <a:t>null</a:t>
            </a:r>
            <a:r>
              <a:rPr lang="pt-BR" sz="900">
                <a:solidFill>
                  <a:schemeClr val="dk1"/>
                </a:solidFill>
              </a:rPr>
              <a:t>) {</a:t>
            </a:r>
            <a:endParaRPr sz="900">
              <a:solidFill>
                <a:schemeClr val="dk1"/>
              </a:solidFill>
            </a:endParaRPr>
          </a:p>
          <a:p>
            <a:pPr indent="0" lvl="0" marL="0" rtl="0" algn="l">
              <a:lnSpc>
                <a:spcPct val="125000"/>
              </a:lnSpc>
              <a:spcBef>
                <a:spcPts val="0"/>
              </a:spcBef>
              <a:spcAft>
                <a:spcPts val="0"/>
              </a:spcAft>
              <a:buNone/>
            </a:pPr>
            <a:r>
              <a:rPr lang="pt-BR" sz="900">
                <a:solidFill>
                  <a:schemeClr val="dk1"/>
                </a:solidFill>
              </a:rPr>
              <a:t>        </a:t>
            </a:r>
            <a:r>
              <a:rPr lang="pt-BR" sz="900">
                <a:solidFill>
                  <a:srgbClr val="996633"/>
                </a:solidFill>
              </a:rPr>
              <a:t>$this</a:t>
            </a:r>
            <a:r>
              <a:rPr lang="pt-BR" sz="900">
                <a:solidFill>
                  <a:srgbClr val="333333"/>
                </a:solidFill>
              </a:rPr>
              <a:t>-&gt;</a:t>
            </a:r>
            <a:r>
              <a:rPr lang="pt-BR" sz="900">
                <a:solidFill>
                  <a:srgbClr val="0000CC"/>
                </a:solidFill>
              </a:rPr>
              <a:t>mediador</a:t>
            </a:r>
            <a:r>
              <a:rPr lang="pt-BR" sz="900">
                <a:solidFill>
                  <a:schemeClr val="dk1"/>
                </a:solidFill>
              </a:rPr>
              <a:t> </a:t>
            </a:r>
            <a:r>
              <a:rPr lang="pt-BR" sz="900">
                <a:solidFill>
                  <a:srgbClr val="333333"/>
                </a:solidFill>
              </a:rPr>
              <a:t>=</a:t>
            </a:r>
            <a:r>
              <a:rPr lang="pt-BR" sz="900">
                <a:solidFill>
                  <a:schemeClr val="dk1"/>
                </a:solidFill>
              </a:rPr>
              <a:t> </a:t>
            </a:r>
            <a:r>
              <a:rPr lang="pt-BR" sz="900">
                <a:solidFill>
                  <a:srgbClr val="996633"/>
                </a:solidFill>
              </a:rPr>
              <a:t>$mediador</a:t>
            </a:r>
            <a:r>
              <a:rPr lang="pt-BR" sz="900">
                <a:solidFill>
                  <a:schemeClr val="dk1"/>
                </a:solidFill>
              </a:rPr>
              <a:t>;</a:t>
            </a:r>
            <a:endParaRPr sz="900">
              <a:solidFill>
                <a:schemeClr val="dk1"/>
              </a:solidFill>
            </a:endParaRPr>
          </a:p>
          <a:p>
            <a:pPr indent="0" lvl="0" marL="0" rtl="0" algn="l">
              <a:lnSpc>
                <a:spcPct val="125000"/>
              </a:lnSpc>
              <a:spcBef>
                <a:spcPts val="0"/>
              </a:spcBef>
              <a:spcAft>
                <a:spcPts val="0"/>
              </a:spcAft>
              <a:buNone/>
            </a:pPr>
            <a:r>
              <a:rPr lang="pt-BR" sz="900">
                <a:solidFill>
                  <a:schemeClr val="dk1"/>
                </a:solidFill>
              </a:rPr>
              <a:t>    }</a:t>
            </a:r>
            <a:endParaRPr sz="900">
              <a:solidFill>
                <a:schemeClr val="dk1"/>
              </a:solidFill>
            </a:endParaRPr>
          </a:p>
          <a:p>
            <a:pPr indent="0" lvl="0" marL="0" rtl="0" algn="l">
              <a:lnSpc>
                <a:spcPct val="125000"/>
              </a:lnSpc>
              <a:spcBef>
                <a:spcPts val="0"/>
              </a:spcBef>
              <a:spcAft>
                <a:spcPts val="0"/>
              </a:spcAft>
              <a:buNone/>
            </a:pPr>
            <a:r>
              <a:t/>
            </a:r>
            <a:endParaRPr sz="900">
              <a:solidFill>
                <a:schemeClr val="dk1"/>
              </a:solidFill>
            </a:endParaRPr>
          </a:p>
          <a:p>
            <a:pPr indent="0" lvl="0" marL="0" rtl="0" algn="l">
              <a:lnSpc>
                <a:spcPct val="125000"/>
              </a:lnSpc>
              <a:spcBef>
                <a:spcPts val="0"/>
              </a:spcBef>
              <a:spcAft>
                <a:spcPts val="0"/>
              </a:spcAft>
              <a:buNone/>
            </a:pPr>
            <a:r>
              <a:rPr lang="pt-BR" sz="900">
                <a:solidFill>
                  <a:schemeClr val="dk1"/>
                </a:solidFill>
              </a:rPr>
              <a:t>    </a:t>
            </a:r>
            <a:r>
              <a:rPr b="1" lang="pt-BR" sz="900">
                <a:solidFill>
                  <a:srgbClr val="008800"/>
                </a:solidFill>
              </a:rPr>
              <a:t>public</a:t>
            </a:r>
            <a:r>
              <a:rPr lang="pt-BR" sz="900">
                <a:solidFill>
                  <a:schemeClr val="dk1"/>
                </a:solidFill>
              </a:rPr>
              <a:t> </a:t>
            </a:r>
            <a:r>
              <a:rPr b="1" lang="pt-BR" sz="900">
                <a:solidFill>
                  <a:srgbClr val="008800"/>
                </a:solidFill>
              </a:rPr>
              <a:t>function</a:t>
            </a:r>
            <a:r>
              <a:rPr lang="pt-BR" sz="900">
                <a:solidFill>
                  <a:schemeClr val="dk1"/>
                </a:solidFill>
              </a:rPr>
              <a:t> </a:t>
            </a:r>
            <a:r>
              <a:rPr b="1" lang="pt-BR" sz="900">
                <a:solidFill>
                  <a:srgbClr val="0066BB"/>
                </a:solidFill>
              </a:rPr>
              <a:t>setMediador</a:t>
            </a:r>
            <a:r>
              <a:rPr lang="pt-BR" sz="900">
                <a:solidFill>
                  <a:schemeClr val="dk1"/>
                </a:solidFill>
              </a:rPr>
              <a:t>(Mediador </a:t>
            </a:r>
            <a:r>
              <a:rPr lang="pt-BR" sz="900">
                <a:solidFill>
                  <a:srgbClr val="996633"/>
                </a:solidFill>
              </a:rPr>
              <a:t>$mediador</a:t>
            </a:r>
            <a:r>
              <a:rPr lang="pt-BR" sz="900">
                <a:solidFill>
                  <a:schemeClr val="dk1"/>
                </a:solidFill>
              </a:rPr>
              <a:t>)</a:t>
            </a:r>
            <a:r>
              <a:rPr lang="pt-BR" sz="900">
                <a:solidFill>
                  <a:srgbClr val="333333"/>
                </a:solidFill>
              </a:rPr>
              <a:t>:</a:t>
            </a:r>
            <a:r>
              <a:rPr lang="pt-BR" sz="900">
                <a:solidFill>
                  <a:schemeClr val="dk1"/>
                </a:solidFill>
              </a:rPr>
              <a:t> void {</a:t>
            </a:r>
            <a:endParaRPr sz="900">
              <a:solidFill>
                <a:schemeClr val="dk1"/>
              </a:solidFill>
            </a:endParaRPr>
          </a:p>
          <a:p>
            <a:pPr indent="0" lvl="0" marL="0" rtl="0" algn="l">
              <a:lnSpc>
                <a:spcPct val="125000"/>
              </a:lnSpc>
              <a:spcBef>
                <a:spcPts val="0"/>
              </a:spcBef>
              <a:spcAft>
                <a:spcPts val="0"/>
              </a:spcAft>
              <a:buNone/>
            </a:pPr>
            <a:r>
              <a:rPr lang="pt-BR" sz="900">
                <a:solidFill>
                  <a:schemeClr val="dk1"/>
                </a:solidFill>
              </a:rPr>
              <a:t>        </a:t>
            </a:r>
            <a:r>
              <a:rPr lang="pt-BR" sz="900">
                <a:solidFill>
                  <a:srgbClr val="996633"/>
                </a:solidFill>
              </a:rPr>
              <a:t>$this</a:t>
            </a:r>
            <a:r>
              <a:rPr lang="pt-BR" sz="900">
                <a:solidFill>
                  <a:srgbClr val="333333"/>
                </a:solidFill>
              </a:rPr>
              <a:t>-&gt;</a:t>
            </a:r>
            <a:r>
              <a:rPr lang="pt-BR" sz="900">
                <a:solidFill>
                  <a:srgbClr val="0000CC"/>
                </a:solidFill>
              </a:rPr>
              <a:t>mediador</a:t>
            </a:r>
            <a:r>
              <a:rPr lang="pt-BR" sz="900">
                <a:solidFill>
                  <a:schemeClr val="dk1"/>
                </a:solidFill>
              </a:rPr>
              <a:t> </a:t>
            </a:r>
            <a:r>
              <a:rPr lang="pt-BR" sz="900">
                <a:solidFill>
                  <a:srgbClr val="333333"/>
                </a:solidFill>
              </a:rPr>
              <a:t>=</a:t>
            </a:r>
            <a:r>
              <a:rPr lang="pt-BR" sz="900">
                <a:solidFill>
                  <a:schemeClr val="dk1"/>
                </a:solidFill>
              </a:rPr>
              <a:t> </a:t>
            </a:r>
            <a:r>
              <a:rPr lang="pt-BR" sz="900">
                <a:solidFill>
                  <a:srgbClr val="996633"/>
                </a:solidFill>
              </a:rPr>
              <a:t>$mediador</a:t>
            </a:r>
            <a:r>
              <a:rPr lang="pt-BR" sz="900">
                <a:solidFill>
                  <a:schemeClr val="dk1"/>
                </a:solidFill>
              </a:rPr>
              <a:t>;</a:t>
            </a:r>
            <a:endParaRPr sz="900">
              <a:solidFill>
                <a:schemeClr val="dk1"/>
              </a:solidFill>
            </a:endParaRPr>
          </a:p>
          <a:p>
            <a:pPr indent="0" lvl="0" marL="0" rtl="0" algn="l">
              <a:lnSpc>
                <a:spcPct val="125000"/>
              </a:lnSpc>
              <a:spcBef>
                <a:spcPts val="0"/>
              </a:spcBef>
              <a:spcAft>
                <a:spcPts val="0"/>
              </a:spcAft>
              <a:buNone/>
            </a:pPr>
            <a:r>
              <a:rPr lang="pt-BR" sz="900">
                <a:solidFill>
                  <a:schemeClr val="dk1"/>
                </a:solidFill>
              </a:rPr>
              <a:t>    }</a:t>
            </a:r>
            <a:endParaRPr sz="900">
              <a:solidFill>
                <a:schemeClr val="dk1"/>
              </a:solidFill>
            </a:endParaRPr>
          </a:p>
          <a:p>
            <a:pPr indent="0" lvl="0" marL="0" rtl="0" algn="l">
              <a:lnSpc>
                <a:spcPct val="125000"/>
              </a:lnSpc>
              <a:spcBef>
                <a:spcPts val="0"/>
              </a:spcBef>
              <a:spcAft>
                <a:spcPts val="0"/>
              </a:spcAft>
              <a:buNone/>
            </a:pPr>
            <a:r>
              <a:rPr lang="pt-BR" sz="900">
                <a:solidFill>
                  <a:schemeClr val="dk1"/>
                </a:solidFill>
              </a:rPr>
              <a:t>    </a:t>
            </a:r>
            <a:endParaRPr sz="900">
              <a:solidFill>
                <a:schemeClr val="dk1"/>
              </a:solidFill>
            </a:endParaRPr>
          </a:p>
          <a:p>
            <a:pPr indent="0" lvl="0" marL="0" rtl="0" algn="l">
              <a:lnSpc>
                <a:spcPct val="125000"/>
              </a:lnSpc>
              <a:spcBef>
                <a:spcPts val="0"/>
              </a:spcBef>
              <a:spcAft>
                <a:spcPts val="0"/>
              </a:spcAft>
              <a:buNone/>
            </a:pPr>
            <a:r>
              <a:rPr lang="pt-BR" sz="900">
                <a:solidFill>
                  <a:schemeClr val="dk1"/>
                </a:solidFill>
              </a:rPr>
              <a:t>    </a:t>
            </a:r>
            <a:r>
              <a:rPr b="1" lang="pt-BR" sz="900">
                <a:solidFill>
                  <a:srgbClr val="008800"/>
                </a:solidFill>
              </a:rPr>
              <a:t>public</a:t>
            </a:r>
            <a:r>
              <a:rPr lang="pt-BR" sz="900">
                <a:solidFill>
                  <a:schemeClr val="dk1"/>
                </a:solidFill>
              </a:rPr>
              <a:t> </a:t>
            </a:r>
            <a:r>
              <a:rPr b="1" lang="pt-BR" sz="900">
                <a:solidFill>
                  <a:srgbClr val="008800"/>
                </a:solidFill>
              </a:rPr>
              <a:t>function</a:t>
            </a:r>
            <a:r>
              <a:rPr lang="pt-BR" sz="900">
                <a:solidFill>
                  <a:schemeClr val="dk1"/>
                </a:solidFill>
              </a:rPr>
              <a:t> </a:t>
            </a:r>
            <a:r>
              <a:rPr b="1" lang="pt-BR" sz="900">
                <a:solidFill>
                  <a:srgbClr val="0066BB"/>
                </a:solidFill>
              </a:rPr>
              <a:t>setEstado</a:t>
            </a:r>
            <a:r>
              <a:rPr lang="pt-BR" sz="900">
                <a:solidFill>
                  <a:schemeClr val="dk1"/>
                </a:solidFill>
              </a:rPr>
              <a:t>(</a:t>
            </a:r>
            <a:r>
              <a:rPr lang="pt-BR" sz="900">
                <a:solidFill>
                  <a:srgbClr val="996633"/>
                </a:solidFill>
              </a:rPr>
              <a:t>$estado</a:t>
            </a:r>
            <a:r>
              <a:rPr lang="pt-BR" sz="900">
                <a:solidFill>
                  <a:schemeClr val="dk1"/>
                </a:solidFill>
              </a:rPr>
              <a:t>){</a:t>
            </a:r>
            <a:endParaRPr sz="900">
              <a:solidFill>
                <a:schemeClr val="dk1"/>
              </a:solidFill>
            </a:endParaRPr>
          </a:p>
          <a:p>
            <a:pPr indent="0" lvl="0" marL="0" rtl="0" algn="l">
              <a:lnSpc>
                <a:spcPct val="125000"/>
              </a:lnSpc>
              <a:spcBef>
                <a:spcPts val="0"/>
              </a:spcBef>
              <a:spcAft>
                <a:spcPts val="0"/>
              </a:spcAft>
              <a:buNone/>
            </a:pPr>
            <a:r>
              <a:rPr lang="pt-BR" sz="900">
                <a:solidFill>
                  <a:schemeClr val="dk1"/>
                </a:solidFill>
              </a:rPr>
              <a:t>        </a:t>
            </a:r>
            <a:r>
              <a:rPr lang="pt-BR" sz="900">
                <a:solidFill>
                  <a:srgbClr val="996633"/>
                </a:solidFill>
              </a:rPr>
              <a:t>$this</a:t>
            </a:r>
            <a:r>
              <a:rPr lang="pt-BR" sz="900">
                <a:solidFill>
                  <a:srgbClr val="333333"/>
                </a:solidFill>
              </a:rPr>
              <a:t>-&gt;</a:t>
            </a:r>
            <a:r>
              <a:rPr lang="pt-BR" sz="900">
                <a:solidFill>
                  <a:srgbClr val="0000CC"/>
                </a:solidFill>
              </a:rPr>
              <a:t>estado</a:t>
            </a:r>
            <a:r>
              <a:rPr lang="pt-BR" sz="900">
                <a:solidFill>
                  <a:schemeClr val="dk1"/>
                </a:solidFill>
              </a:rPr>
              <a:t> </a:t>
            </a:r>
            <a:r>
              <a:rPr lang="pt-BR" sz="900">
                <a:solidFill>
                  <a:srgbClr val="333333"/>
                </a:solidFill>
              </a:rPr>
              <a:t>=</a:t>
            </a:r>
            <a:r>
              <a:rPr lang="pt-BR" sz="900">
                <a:solidFill>
                  <a:schemeClr val="dk1"/>
                </a:solidFill>
              </a:rPr>
              <a:t> </a:t>
            </a:r>
            <a:r>
              <a:rPr lang="pt-BR" sz="900">
                <a:solidFill>
                  <a:srgbClr val="996633"/>
                </a:solidFill>
              </a:rPr>
              <a:t>$estado</a:t>
            </a:r>
            <a:r>
              <a:rPr lang="pt-BR" sz="900">
                <a:solidFill>
                  <a:schemeClr val="dk1"/>
                </a:solidFill>
              </a:rPr>
              <a:t>;</a:t>
            </a:r>
            <a:endParaRPr sz="900">
              <a:solidFill>
                <a:schemeClr val="dk1"/>
              </a:solidFill>
            </a:endParaRPr>
          </a:p>
          <a:p>
            <a:pPr indent="0" lvl="0" marL="0" rtl="0" algn="l">
              <a:lnSpc>
                <a:spcPct val="125000"/>
              </a:lnSpc>
              <a:spcBef>
                <a:spcPts val="0"/>
              </a:spcBef>
              <a:spcAft>
                <a:spcPts val="0"/>
              </a:spcAft>
              <a:buNone/>
            </a:pPr>
            <a:r>
              <a:rPr lang="pt-BR" sz="900">
                <a:solidFill>
                  <a:schemeClr val="dk1"/>
                </a:solidFill>
              </a:rPr>
              <a:t>    }</a:t>
            </a:r>
            <a:endParaRPr sz="900">
              <a:solidFill>
                <a:schemeClr val="dk1"/>
              </a:solidFill>
            </a:endParaRPr>
          </a:p>
          <a:p>
            <a:pPr indent="0" lvl="0" marL="0" rtl="0" algn="l">
              <a:lnSpc>
                <a:spcPct val="125000"/>
              </a:lnSpc>
              <a:spcBef>
                <a:spcPts val="0"/>
              </a:spcBef>
              <a:spcAft>
                <a:spcPts val="0"/>
              </a:spcAft>
              <a:buNone/>
            </a:pPr>
            <a:r>
              <a:rPr lang="pt-BR" sz="900">
                <a:solidFill>
                  <a:schemeClr val="dk1"/>
                </a:solidFill>
              </a:rPr>
              <a:t>    </a:t>
            </a:r>
            <a:endParaRPr sz="900">
              <a:solidFill>
                <a:schemeClr val="dk1"/>
              </a:solidFill>
            </a:endParaRPr>
          </a:p>
          <a:p>
            <a:pPr indent="0" lvl="0" marL="0" rtl="0" algn="l">
              <a:lnSpc>
                <a:spcPct val="125000"/>
              </a:lnSpc>
              <a:spcBef>
                <a:spcPts val="0"/>
              </a:spcBef>
              <a:spcAft>
                <a:spcPts val="0"/>
              </a:spcAft>
              <a:buNone/>
            </a:pPr>
            <a:r>
              <a:rPr lang="pt-BR" sz="900">
                <a:solidFill>
                  <a:schemeClr val="dk1"/>
                </a:solidFill>
              </a:rPr>
              <a:t>    </a:t>
            </a:r>
            <a:r>
              <a:rPr b="1" lang="pt-BR" sz="900">
                <a:solidFill>
                  <a:srgbClr val="008800"/>
                </a:solidFill>
              </a:rPr>
              <a:t>public</a:t>
            </a:r>
            <a:r>
              <a:rPr lang="pt-BR" sz="900">
                <a:solidFill>
                  <a:schemeClr val="dk1"/>
                </a:solidFill>
              </a:rPr>
              <a:t> </a:t>
            </a:r>
            <a:r>
              <a:rPr b="1" lang="pt-BR" sz="900">
                <a:solidFill>
                  <a:srgbClr val="008800"/>
                </a:solidFill>
              </a:rPr>
              <a:t>function</a:t>
            </a:r>
            <a:r>
              <a:rPr lang="pt-BR" sz="900">
                <a:solidFill>
                  <a:schemeClr val="dk1"/>
                </a:solidFill>
              </a:rPr>
              <a:t> </a:t>
            </a:r>
            <a:r>
              <a:rPr b="1" lang="pt-BR" sz="900">
                <a:solidFill>
                  <a:srgbClr val="0066BB"/>
                </a:solidFill>
              </a:rPr>
              <a:t>getEstado</a:t>
            </a:r>
            <a:r>
              <a:rPr lang="pt-BR" sz="900">
                <a:solidFill>
                  <a:schemeClr val="dk1"/>
                </a:solidFill>
              </a:rPr>
              <a:t>(</a:t>
            </a:r>
            <a:r>
              <a:rPr lang="pt-BR" sz="900">
                <a:solidFill>
                  <a:srgbClr val="996633"/>
                </a:solidFill>
              </a:rPr>
              <a:t>$estado</a:t>
            </a:r>
            <a:r>
              <a:rPr lang="pt-BR" sz="900">
                <a:solidFill>
                  <a:schemeClr val="dk1"/>
                </a:solidFill>
              </a:rPr>
              <a:t>){</a:t>
            </a:r>
            <a:endParaRPr sz="900">
              <a:solidFill>
                <a:schemeClr val="dk1"/>
              </a:solidFill>
            </a:endParaRPr>
          </a:p>
          <a:p>
            <a:pPr indent="0" lvl="0" marL="0" rtl="0" algn="l">
              <a:lnSpc>
                <a:spcPct val="125000"/>
              </a:lnSpc>
              <a:spcBef>
                <a:spcPts val="0"/>
              </a:spcBef>
              <a:spcAft>
                <a:spcPts val="0"/>
              </a:spcAft>
              <a:buNone/>
            </a:pPr>
            <a:r>
              <a:rPr lang="pt-BR" sz="900">
                <a:solidFill>
                  <a:schemeClr val="dk1"/>
                </a:solidFill>
              </a:rPr>
              <a:t>        </a:t>
            </a:r>
            <a:r>
              <a:rPr b="1" lang="pt-BR" sz="900">
                <a:solidFill>
                  <a:srgbClr val="008800"/>
                </a:solidFill>
              </a:rPr>
              <a:t>return</a:t>
            </a:r>
            <a:r>
              <a:rPr lang="pt-BR" sz="900">
                <a:solidFill>
                  <a:schemeClr val="dk1"/>
                </a:solidFill>
              </a:rPr>
              <a:t> </a:t>
            </a:r>
            <a:r>
              <a:rPr lang="pt-BR" sz="900">
                <a:solidFill>
                  <a:srgbClr val="996633"/>
                </a:solidFill>
              </a:rPr>
              <a:t>$this</a:t>
            </a:r>
            <a:r>
              <a:rPr lang="pt-BR" sz="900">
                <a:solidFill>
                  <a:srgbClr val="333333"/>
                </a:solidFill>
              </a:rPr>
              <a:t>-&gt;</a:t>
            </a:r>
            <a:r>
              <a:rPr lang="pt-BR" sz="900">
                <a:solidFill>
                  <a:srgbClr val="0000CC"/>
                </a:solidFill>
              </a:rPr>
              <a:t>estado</a:t>
            </a:r>
            <a:r>
              <a:rPr lang="pt-BR" sz="900">
                <a:solidFill>
                  <a:schemeClr val="dk1"/>
                </a:solidFill>
              </a:rPr>
              <a:t>;</a:t>
            </a:r>
            <a:endParaRPr sz="900">
              <a:solidFill>
                <a:schemeClr val="dk1"/>
              </a:solidFill>
            </a:endParaRPr>
          </a:p>
          <a:p>
            <a:pPr indent="0" lvl="0" marL="0" rtl="0" algn="l">
              <a:lnSpc>
                <a:spcPct val="125000"/>
              </a:lnSpc>
              <a:spcBef>
                <a:spcPts val="0"/>
              </a:spcBef>
              <a:spcAft>
                <a:spcPts val="0"/>
              </a:spcAft>
              <a:buNone/>
            </a:pPr>
            <a:r>
              <a:rPr lang="pt-BR" sz="900">
                <a:solidFill>
                  <a:schemeClr val="dk1"/>
                </a:solidFill>
              </a:rPr>
              <a:t>    }</a:t>
            </a:r>
            <a:endParaRPr sz="900">
              <a:solidFill>
                <a:schemeClr val="dk1"/>
              </a:solidFill>
            </a:endParaRPr>
          </a:p>
          <a:p>
            <a:pPr indent="0" lvl="0" marL="0" rtl="0" algn="l">
              <a:lnSpc>
                <a:spcPct val="125000"/>
              </a:lnSpc>
              <a:spcBef>
                <a:spcPts val="0"/>
              </a:spcBef>
              <a:spcAft>
                <a:spcPts val="0"/>
              </a:spcAft>
              <a:buNone/>
            </a:pPr>
            <a:r>
              <a:rPr lang="pt-BR" sz="900">
                <a:solidFill>
                  <a:schemeClr val="dk1"/>
                </a:solidFill>
              </a:rPr>
              <a:t>}</a:t>
            </a:r>
            <a:endParaRPr b="1" sz="900">
              <a:solidFill>
                <a:srgbClr val="008800"/>
              </a:solidFill>
            </a:endParaRPr>
          </a:p>
        </p:txBody>
      </p:sp>
    </p:spTree>
  </p:cSld>
  <p:clrMapOvr>
    <a:masterClrMapping/>
  </p:clrMapOvr>
</p:sld>
</file>

<file path=ppt/slides/slide5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7" name="Shape 4637"/>
        <p:cNvGrpSpPr/>
        <p:nvPr/>
      </p:nvGrpSpPr>
      <p:grpSpPr>
        <a:xfrm>
          <a:off x="0" y="0"/>
          <a:ext cx="0" cy="0"/>
          <a:chOff x="0" y="0"/>
          <a:chExt cx="0" cy="0"/>
        </a:xfrm>
      </p:grpSpPr>
      <p:sp>
        <p:nvSpPr>
          <p:cNvPr id="4638" name="Google Shape;4638;p59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Mediator (conceitual - parte 3)</a:t>
            </a:r>
            <a:endParaRPr/>
          </a:p>
        </p:txBody>
      </p:sp>
      <p:sp>
        <p:nvSpPr>
          <p:cNvPr id="4639" name="Google Shape;4639;p591"/>
          <p:cNvSpPr txBox="1"/>
          <p:nvPr/>
        </p:nvSpPr>
        <p:spPr>
          <a:xfrm>
            <a:off x="420725" y="1157025"/>
            <a:ext cx="4817400" cy="37923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pt-BR" sz="900">
                <a:solidFill>
                  <a:srgbClr val="008800"/>
                </a:solidFill>
              </a:rPr>
              <a:t>class</a:t>
            </a:r>
            <a:r>
              <a:rPr lang="pt-BR" sz="900">
                <a:solidFill>
                  <a:schemeClr val="dk1"/>
                </a:solidFill>
              </a:rPr>
              <a:t> </a:t>
            </a:r>
            <a:r>
              <a:rPr b="1" lang="pt-BR" sz="900">
                <a:solidFill>
                  <a:srgbClr val="BB0066"/>
                </a:solidFill>
              </a:rPr>
              <a:t>ComponenteAssociadoA</a:t>
            </a:r>
            <a:r>
              <a:rPr lang="pt-BR" sz="900">
                <a:solidFill>
                  <a:schemeClr val="dk1"/>
                </a:solidFill>
              </a:rPr>
              <a:t> </a:t>
            </a:r>
            <a:r>
              <a:rPr b="1" lang="pt-BR" sz="900">
                <a:solidFill>
                  <a:srgbClr val="008800"/>
                </a:solidFill>
              </a:rPr>
              <a:t>extends</a:t>
            </a:r>
            <a:r>
              <a:rPr lang="pt-BR" sz="900">
                <a:solidFill>
                  <a:schemeClr val="dk1"/>
                </a:solidFill>
              </a:rPr>
              <a:t> ComponenteAssociado {</a:t>
            </a:r>
            <a:endParaRPr sz="900">
              <a:solidFill>
                <a:schemeClr val="dk1"/>
              </a:solidFill>
            </a:endParaRPr>
          </a:p>
          <a:p>
            <a:pPr indent="0" lvl="0" marL="0" rtl="0" algn="l">
              <a:lnSpc>
                <a:spcPct val="100000"/>
              </a:lnSpc>
              <a:spcBef>
                <a:spcPts val="0"/>
              </a:spcBef>
              <a:spcAft>
                <a:spcPts val="0"/>
              </a:spcAft>
              <a:buNone/>
            </a:pPr>
            <a:r>
              <a:rPr lang="pt-BR" sz="900">
                <a:solidFill>
                  <a:schemeClr val="dk1"/>
                </a:solidFill>
              </a:rPr>
              <a:t>    </a:t>
            </a:r>
            <a:r>
              <a:rPr b="1" lang="pt-BR" sz="900">
                <a:solidFill>
                  <a:srgbClr val="008800"/>
                </a:solidFill>
              </a:rPr>
              <a:t>public</a:t>
            </a:r>
            <a:r>
              <a:rPr lang="pt-BR" sz="900">
                <a:solidFill>
                  <a:schemeClr val="dk1"/>
                </a:solidFill>
              </a:rPr>
              <a:t> </a:t>
            </a:r>
            <a:r>
              <a:rPr b="1" lang="pt-BR" sz="900">
                <a:solidFill>
                  <a:srgbClr val="008800"/>
                </a:solidFill>
              </a:rPr>
              <a:t>function</a:t>
            </a:r>
            <a:r>
              <a:rPr lang="pt-BR" sz="900">
                <a:solidFill>
                  <a:schemeClr val="dk1"/>
                </a:solidFill>
              </a:rPr>
              <a:t> </a:t>
            </a:r>
            <a:r>
              <a:rPr b="1" lang="pt-BR" sz="900">
                <a:solidFill>
                  <a:srgbClr val="0066BB"/>
                </a:solidFill>
              </a:rPr>
              <a:t>fazAlgoX</a:t>
            </a:r>
            <a:r>
              <a:rPr lang="pt-BR" sz="900">
                <a:solidFill>
                  <a:schemeClr val="dk1"/>
                </a:solidFill>
              </a:rPr>
              <a:t>()</a:t>
            </a:r>
            <a:r>
              <a:rPr lang="pt-BR" sz="900">
                <a:solidFill>
                  <a:srgbClr val="333333"/>
                </a:solidFill>
              </a:rPr>
              <a:t>:</a:t>
            </a:r>
            <a:r>
              <a:rPr lang="pt-BR" sz="900">
                <a:solidFill>
                  <a:schemeClr val="dk1"/>
                </a:solidFill>
              </a:rPr>
              <a:t> void {</a:t>
            </a:r>
            <a:endParaRPr sz="900">
              <a:solidFill>
                <a:schemeClr val="dk1"/>
              </a:solidFill>
            </a:endParaRPr>
          </a:p>
          <a:p>
            <a:pPr indent="0" lvl="0" marL="0" rtl="0" algn="l">
              <a:lnSpc>
                <a:spcPct val="100000"/>
              </a:lnSpc>
              <a:spcBef>
                <a:spcPts val="0"/>
              </a:spcBef>
              <a:spcAft>
                <a:spcPts val="0"/>
              </a:spcAft>
              <a:buNone/>
            </a:pPr>
            <a:r>
              <a:rPr lang="pt-BR" sz="900">
                <a:solidFill>
                  <a:schemeClr val="dk1"/>
                </a:solidFill>
              </a:rPr>
              <a:t>        </a:t>
            </a:r>
            <a:r>
              <a:rPr b="1" lang="pt-BR" sz="900">
                <a:solidFill>
                  <a:srgbClr val="008800"/>
                </a:solidFill>
              </a:rPr>
              <a:t>echo</a:t>
            </a:r>
            <a:r>
              <a:rPr lang="pt-BR" sz="900">
                <a:solidFill>
                  <a:schemeClr val="dk1"/>
                </a:solidFill>
              </a:rPr>
              <a:t> </a:t>
            </a:r>
            <a:r>
              <a:rPr lang="pt-BR" sz="900">
                <a:solidFill>
                  <a:schemeClr val="dk1"/>
                </a:solidFill>
                <a:highlight>
                  <a:srgbClr val="FFF0F0"/>
                </a:highlight>
              </a:rPr>
              <a:t>"executando "</a:t>
            </a:r>
            <a:r>
              <a:rPr lang="pt-BR" sz="900">
                <a:solidFill>
                  <a:srgbClr val="333333"/>
                </a:solidFill>
              </a:rPr>
              <a:t>.</a:t>
            </a:r>
            <a:r>
              <a:rPr lang="pt-BR" sz="900">
                <a:solidFill>
                  <a:schemeClr val="dk1"/>
                </a:solidFill>
              </a:rPr>
              <a:t>__FUNCTION__</a:t>
            </a:r>
            <a:r>
              <a:rPr lang="pt-BR" sz="900">
                <a:solidFill>
                  <a:srgbClr val="333333"/>
                </a:solidFill>
              </a:rPr>
              <a:t>.</a:t>
            </a:r>
            <a:r>
              <a:rPr lang="pt-BR" sz="900">
                <a:solidFill>
                  <a:schemeClr val="dk1"/>
                </a:solidFill>
                <a:highlight>
                  <a:srgbClr val="FFF0F0"/>
                </a:highlight>
              </a:rPr>
              <a:t>"&lt;br&gt;"</a:t>
            </a:r>
            <a:r>
              <a:rPr lang="pt-BR" sz="900">
                <a:solidFill>
                  <a:srgbClr val="333333"/>
                </a:solidFill>
              </a:rPr>
              <a:t>.</a:t>
            </a:r>
            <a:r>
              <a:rPr lang="pt-BR" sz="900">
                <a:solidFill>
                  <a:schemeClr val="dk1"/>
                </a:solidFill>
              </a:rPr>
              <a:t>PHP_EOL;</a:t>
            </a:r>
            <a:endParaRPr sz="900">
              <a:solidFill>
                <a:schemeClr val="dk1"/>
              </a:solidFill>
            </a:endParaRPr>
          </a:p>
          <a:p>
            <a:pPr indent="0" lvl="0" marL="0" rtl="0" algn="l">
              <a:lnSpc>
                <a:spcPct val="100000"/>
              </a:lnSpc>
              <a:spcBef>
                <a:spcPts val="0"/>
              </a:spcBef>
              <a:spcAft>
                <a:spcPts val="0"/>
              </a:spcAft>
              <a:buNone/>
            </a:pPr>
            <a:r>
              <a:rPr lang="pt-BR" sz="900">
                <a:solidFill>
                  <a:schemeClr val="dk1"/>
                </a:solidFill>
              </a:rPr>
              <a:t>        </a:t>
            </a:r>
            <a:r>
              <a:rPr lang="pt-BR" sz="900">
                <a:solidFill>
                  <a:srgbClr val="996633"/>
                </a:solidFill>
              </a:rPr>
              <a:t>$this</a:t>
            </a:r>
            <a:r>
              <a:rPr lang="pt-BR" sz="900">
                <a:solidFill>
                  <a:srgbClr val="333333"/>
                </a:solidFill>
              </a:rPr>
              <a:t>-&gt;</a:t>
            </a:r>
            <a:r>
              <a:rPr lang="pt-BR" sz="900">
                <a:solidFill>
                  <a:srgbClr val="0000CC"/>
                </a:solidFill>
              </a:rPr>
              <a:t>mediador</a:t>
            </a:r>
            <a:r>
              <a:rPr lang="pt-BR" sz="900">
                <a:solidFill>
                  <a:srgbClr val="333333"/>
                </a:solidFill>
              </a:rPr>
              <a:t>-&gt;</a:t>
            </a:r>
            <a:r>
              <a:rPr lang="pt-BR" sz="900">
                <a:solidFill>
                  <a:srgbClr val="0000CC"/>
                </a:solidFill>
              </a:rPr>
              <a:t>intermediar</a:t>
            </a:r>
            <a:r>
              <a:rPr lang="pt-BR" sz="900">
                <a:solidFill>
                  <a:schemeClr val="dk1"/>
                </a:solidFill>
              </a:rPr>
              <a:t>(</a:t>
            </a:r>
            <a:r>
              <a:rPr lang="pt-BR" sz="900">
                <a:solidFill>
                  <a:srgbClr val="996633"/>
                </a:solidFill>
              </a:rPr>
              <a:t>$this</a:t>
            </a:r>
            <a:r>
              <a:rPr lang="pt-BR" sz="900">
                <a:solidFill>
                  <a:schemeClr val="dk1"/>
                </a:solidFill>
              </a:rPr>
              <a:t>, </a:t>
            </a:r>
            <a:r>
              <a:rPr lang="pt-BR" sz="900">
                <a:solidFill>
                  <a:schemeClr val="dk1"/>
                </a:solidFill>
                <a:highlight>
                  <a:srgbClr val="FFF0F0"/>
                </a:highlight>
              </a:rPr>
              <a:t>"A"</a:t>
            </a:r>
            <a:r>
              <a:rPr lang="pt-BR" sz="900">
                <a:solidFill>
                  <a:schemeClr val="dk1"/>
                </a:solidFill>
              </a:rPr>
              <a:t>);</a:t>
            </a:r>
            <a:endParaRPr sz="900">
              <a:solidFill>
                <a:schemeClr val="dk1"/>
              </a:solidFill>
            </a:endParaRPr>
          </a:p>
          <a:p>
            <a:pPr indent="0" lvl="0" marL="0" rtl="0" algn="l">
              <a:lnSpc>
                <a:spcPct val="100000"/>
              </a:lnSpc>
              <a:spcBef>
                <a:spcPts val="0"/>
              </a:spcBef>
              <a:spcAft>
                <a:spcPts val="0"/>
              </a:spcAft>
              <a:buNone/>
            </a:pPr>
            <a:r>
              <a:rPr lang="pt-BR" sz="900">
                <a:solidFill>
                  <a:schemeClr val="dk1"/>
                </a:solidFill>
              </a:rPr>
              <a:t>    }</a:t>
            </a:r>
            <a:endParaRPr sz="900">
              <a:solidFill>
                <a:schemeClr val="dk1"/>
              </a:solidFill>
            </a:endParaRPr>
          </a:p>
          <a:p>
            <a:pPr indent="0" lvl="0" marL="0" rtl="0" algn="l">
              <a:lnSpc>
                <a:spcPct val="100000"/>
              </a:lnSpc>
              <a:spcBef>
                <a:spcPts val="0"/>
              </a:spcBef>
              <a:spcAft>
                <a:spcPts val="0"/>
              </a:spcAft>
              <a:buNone/>
            </a:pPr>
            <a:r>
              <a:rPr lang="pt-BR" sz="900">
                <a:solidFill>
                  <a:schemeClr val="dk1"/>
                </a:solidFill>
              </a:rPr>
              <a:t>    </a:t>
            </a:r>
            <a:r>
              <a:rPr b="1" lang="pt-BR" sz="900">
                <a:solidFill>
                  <a:srgbClr val="008800"/>
                </a:solidFill>
              </a:rPr>
              <a:t>public</a:t>
            </a:r>
            <a:r>
              <a:rPr lang="pt-BR" sz="900">
                <a:solidFill>
                  <a:schemeClr val="dk1"/>
                </a:solidFill>
              </a:rPr>
              <a:t> </a:t>
            </a:r>
            <a:r>
              <a:rPr b="1" lang="pt-BR" sz="900">
                <a:solidFill>
                  <a:srgbClr val="008800"/>
                </a:solidFill>
              </a:rPr>
              <a:t>function</a:t>
            </a:r>
            <a:r>
              <a:rPr lang="pt-BR" sz="900">
                <a:solidFill>
                  <a:schemeClr val="dk1"/>
                </a:solidFill>
              </a:rPr>
              <a:t> </a:t>
            </a:r>
            <a:r>
              <a:rPr b="1" lang="pt-BR" sz="900">
                <a:solidFill>
                  <a:srgbClr val="0066BB"/>
                </a:solidFill>
              </a:rPr>
              <a:t>fazAlgoY</a:t>
            </a:r>
            <a:r>
              <a:rPr lang="pt-BR" sz="900">
                <a:solidFill>
                  <a:schemeClr val="dk1"/>
                </a:solidFill>
              </a:rPr>
              <a:t>()</a:t>
            </a:r>
            <a:r>
              <a:rPr lang="pt-BR" sz="900">
                <a:solidFill>
                  <a:srgbClr val="333333"/>
                </a:solidFill>
              </a:rPr>
              <a:t>:</a:t>
            </a:r>
            <a:r>
              <a:rPr lang="pt-BR" sz="900">
                <a:solidFill>
                  <a:schemeClr val="dk1"/>
                </a:solidFill>
              </a:rPr>
              <a:t> void {</a:t>
            </a:r>
            <a:endParaRPr sz="900">
              <a:solidFill>
                <a:schemeClr val="dk1"/>
              </a:solidFill>
            </a:endParaRPr>
          </a:p>
          <a:p>
            <a:pPr indent="0" lvl="0" marL="0" rtl="0" algn="l">
              <a:lnSpc>
                <a:spcPct val="100000"/>
              </a:lnSpc>
              <a:spcBef>
                <a:spcPts val="0"/>
              </a:spcBef>
              <a:spcAft>
                <a:spcPts val="0"/>
              </a:spcAft>
              <a:buNone/>
            </a:pPr>
            <a:r>
              <a:rPr lang="pt-BR" sz="900">
                <a:solidFill>
                  <a:schemeClr val="dk1"/>
                </a:solidFill>
              </a:rPr>
              <a:t>        </a:t>
            </a:r>
            <a:r>
              <a:rPr b="1" lang="pt-BR" sz="900">
                <a:solidFill>
                  <a:srgbClr val="008800"/>
                </a:solidFill>
              </a:rPr>
              <a:t>echo</a:t>
            </a:r>
            <a:r>
              <a:rPr lang="pt-BR" sz="900">
                <a:solidFill>
                  <a:schemeClr val="dk1"/>
                </a:solidFill>
              </a:rPr>
              <a:t> </a:t>
            </a:r>
            <a:r>
              <a:rPr lang="pt-BR" sz="900">
                <a:solidFill>
                  <a:schemeClr val="dk1"/>
                </a:solidFill>
                <a:highlight>
                  <a:srgbClr val="FFF0F0"/>
                </a:highlight>
              </a:rPr>
              <a:t>"executando "</a:t>
            </a:r>
            <a:r>
              <a:rPr lang="pt-BR" sz="900">
                <a:solidFill>
                  <a:srgbClr val="333333"/>
                </a:solidFill>
              </a:rPr>
              <a:t>.</a:t>
            </a:r>
            <a:r>
              <a:rPr lang="pt-BR" sz="900">
                <a:solidFill>
                  <a:schemeClr val="dk1"/>
                </a:solidFill>
              </a:rPr>
              <a:t>__FUNCTION__</a:t>
            </a:r>
            <a:r>
              <a:rPr lang="pt-BR" sz="900">
                <a:solidFill>
                  <a:srgbClr val="333333"/>
                </a:solidFill>
              </a:rPr>
              <a:t>.</a:t>
            </a:r>
            <a:r>
              <a:rPr lang="pt-BR" sz="900">
                <a:solidFill>
                  <a:schemeClr val="dk1"/>
                </a:solidFill>
                <a:highlight>
                  <a:srgbClr val="FFF0F0"/>
                </a:highlight>
              </a:rPr>
              <a:t>"&lt;br&gt;"</a:t>
            </a:r>
            <a:r>
              <a:rPr lang="pt-BR" sz="900">
                <a:solidFill>
                  <a:srgbClr val="333333"/>
                </a:solidFill>
              </a:rPr>
              <a:t>.</a:t>
            </a:r>
            <a:r>
              <a:rPr lang="pt-BR" sz="900">
                <a:solidFill>
                  <a:schemeClr val="dk1"/>
                </a:solidFill>
              </a:rPr>
              <a:t>PHP_EOL;</a:t>
            </a:r>
            <a:endParaRPr sz="900">
              <a:solidFill>
                <a:schemeClr val="dk1"/>
              </a:solidFill>
            </a:endParaRPr>
          </a:p>
          <a:p>
            <a:pPr indent="0" lvl="0" marL="0" rtl="0" algn="l">
              <a:lnSpc>
                <a:spcPct val="100000"/>
              </a:lnSpc>
              <a:spcBef>
                <a:spcPts val="0"/>
              </a:spcBef>
              <a:spcAft>
                <a:spcPts val="0"/>
              </a:spcAft>
              <a:buNone/>
            </a:pPr>
            <a:r>
              <a:rPr lang="pt-BR" sz="900">
                <a:solidFill>
                  <a:schemeClr val="dk1"/>
                </a:solidFill>
              </a:rPr>
              <a:t>        </a:t>
            </a:r>
            <a:r>
              <a:rPr lang="pt-BR" sz="900">
                <a:solidFill>
                  <a:srgbClr val="996633"/>
                </a:solidFill>
              </a:rPr>
              <a:t>$this</a:t>
            </a:r>
            <a:r>
              <a:rPr lang="pt-BR" sz="900">
                <a:solidFill>
                  <a:srgbClr val="333333"/>
                </a:solidFill>
              </a:rPr>
              <a:t>-&gt;</a:t>
            </a:r>
            <a:r>
              <a:rPr lang="pt-BR" sz="900">
                <a:solidFill>
                  <a:srgbClr val="0000CC"/>
                </a:solidFill>
              </a:rPr>
              <a:t>mediador</a:t>
            </a:r>
            <a:r>
              <a:rPr lang="pt-BR" sz="900">
                <a:solidFill>
                  <a:srgbClr val="333333"/>
                </a:solidFill>
              </a:rPr>
              <a:t>-&gt;</a:t>
            </a:r>
            <a:r>
              <a:rPr lang="pt-BR" sz="900">
                <a:solidFill>
                  <a:srgbClr val="0000CC"/>
                </a:solidFill>
              </a:rPr>
              <a:t>intermediar</a:t>
            </a:r>
            <a:r>
              <a:rPr lang="pt-BR" sz="900">
                <a:solidFill>
                  <a:schemeClr val="dk1"/>
                </a:solidFill>
              </a:rPr>
              <a:t>(</a:t>
            </a:r>
            <a:r>
              <a:rPr lang="pt-BR" sz="900">
                <a:solidFill>
                  <a:srgbClr val="996633"/>
                </a:solidFill>
              </a:rPr>
              <a:t>$this</a:t>
            </a:r>
            <a:r>
              <a:rPr lang="pt-BR" sz="900">
                <a:solidFill>
                  <a:schemeClr val="dk1"/>
                </a:solidFill>
              </a:rPr>
              <a:t>, </a:t>
            </a:r>
            <a:r>
              <a:rPr lang="pt-BR" sz="900">
                <a:solidFill>
                  <a:schemeClr val="dk1"/>
                </a:solidFill>
                <a:highlight>
                  <a:srgbClr val="FFF0F0"/>
                </a:highlight>
              </a:rPr>
              <a:t>"B"</a:t>
            </a:r>
            <a:r>
              <a:rPr lang="pt-BR" sz="900">
                <a:solidFill>
                  <a:schemeClr val="dk1"/>
                </a:solidFill>
              </a:rPr>
              <a:t>);</a:t>
            </a:r>
            <a:endParaRPr sz="900">
              <a:solidFill>
                <a:schemeClr val="dk1"/>
              </a:solidFill>
            </a:endParaRPr>
          </a:p>
          <a:p>
            <a:pPr indent="0" lvl="0" marL="0" rtl="0" algn="l">
              <a:lnSpc>
                <a:spcPct val="100000"/>
              </a:lnSpc>
              <a:spcBef>
                <a:spcPts val="0"/>
              </a:spcBef>
              <a:spcAft>
                <a:spcPts val="0"/>
              </a:spcAft>
              <a:buNone/>
            </a:pPr>
            <a:r>
              <a:rPr lang="pt-BR" sz="900">
                <a:solidFill>
                  <a:schemeClr val="dk1"/>
                </a:solidFill>
              </a:rPr>
              <a:t>    }</a:t>
            </a:r>
            <a:endParaRPr sz="900">
              <a:solidFill>
                <a:schemeClr val="dk1"/>
              </a:solidFill>
            </a:endParaRPr>
          </a:p>
          <a:p>
            <a:pPr indent="0" lvl="0" marL="0" rtl="0" algn="l">
              <a:lnSpc>
                <a:spcPct val="100000"/>
              </a:lnSpc>
              <a:spcBef>
                <a:spcPts val="0"/>
              </a:spcBef>
              <a:spcAft>
                <a:spcPts val="0"/>
              </a:spcAft>
              <a:buNone/>
            </a:pPr>
            <a:r>
              <a:rPr lang="pt-BR" sz="900">
                <a:solidFill>
                  <a:schemeClr val="dk1"/>
                </a:solidFill>
              </a:rPr>
              <a:t>}</a:t>
            </a:r>
            <a:endParaRPr sz="900">
              <a:solidFill>
                <a:schemeClr val="dk1"/>
              </a:solidFill>
            </a:endParaRPr>
          </a:p>
          <a:p>
            <a:pPr indent="0" lvl="0" marL="0" rtl="0" algn="l">
              <a:lnSpc>
                <a:spcPct val="100000"/>
              </a:lnSpc>
              <a:spcBef>
                <a:spcPts val="0"/>
              </a:spcBef>
              <a:spcAft>
                <a:spcPts val="0"/>
              </a:spcAft>
              <a:buNone/>
            </a:pPr>
            <a:r>
              <a:rPr b="1" lang="pt-BR" sz="900">
                <a:solidFill>
                  <a:srgbClr val="008800"/>
                </a:solidFill>
              </a:rPr>
              <a:t>class</a:t>
            </a:r>
            <a:r>
              <a:rPr lang="pt-BR" sz="900">
                <a:solidFill>
                  <a:schemeClr val="dk1"/>
                </a:solidFill>
              </a:rPr>
              <a:t> </a:t>
            </a:r>
            <a:r>
              <a:rPr b="1" lang="pt-BR" sz="900">
                <a:solidFill>
                  <a:srgbClr val="BB0066"/>
                </a:solidFill>
              </a:rPr>
              <a:t>ComponenteAssociadoB</a:t>
            </a:r>
            <a:r>
              <a:rPr lang="pt-BR" sz="900">
                <a:solidFill>
                  <a:schemeClr val="dk1"/>
                </a:solidFill>
              </a:rPr>
              <a:t> </a:t>
            </a:r>
            <a:r>
              <a:rPr b="1" lang="pt-BR" sz="900">
                <a:solidFill>
                  <a:srgbClr val="008800"/>
                </a:solidFill>
              </a:rPr>
              <a:t>extends</a:t>
            </a:r>
            <a:r>
              <a:rPr lang="pt-BR" sz="900">
                <a:solidFill>
                  <a:schemeClr val="dk1"/>
                </a:solidFill>
              </a:rPr>
              <a:t> ComponenteAssociado {</a:t>
            </a:r>
            <a:endParaRPr sz="900">
              <a:solidFill>
                <a:schemeClr val="dk1"/>
              </a:solidFill>
            </a:endParaRPr>
          </a:p>
          <a:p>
            <a:pPr indent="0" lvl="0" marL="0" rtl="0" algn="l">
              <a:lnSpc>
                <a:spcPct val="100000"/>
              </a:lnSpc>
              <a:spcBef>
                <a:spcPts val="0"/>
              </a:spcBef>
              <a:spcAft>
                <a:spcPts val="0"/>
              </a:spcAft>
              <a:buNone/>
            </a:pPr>
            <a:r>
              <a:rPr lang="pt-BR" sz="900">
                <a:solidFill>
                  <a:schemeClr val="dk1"/>
                </a:solidFill>
              </a:rPr>
              <a:t>    </a:t>
            </a:r>
            <a:r>
              <a:rPr b="1" lang="pt-BR" sz="900">
                <a:solidFill>
                  <a:srgbClr val="008800"/>
                </a:solidFill>
              </a:rPr>
              <a:t>public</a:t>
            </a:r>
            <a:r>
              <a:rPr lang="pt-BR" sz="900">
                <a:solidFill>
                  <a:schemeClr val="dk1"/>
                </a:solidFill>
              </a:rPr>
              <a:t> </a:t>
            </a:r>
            <a:r>
              <a:rPr b="1" lang="pt-BR" sz="900">
                <a:solidFill>
                  <a:srgbClr val="008800"/>
                </a:solidFill>
              </a:rPr>
              <a:t>function</a:t>
            </a:r>
            <a:r>
              <a:rPr lang="pt-BR" sz="900">
                <a:solidFill>
                  <a:schemeClr val="dk1"/>
                </a:solidFill>
              </a:rPr>
              <a:t> </a:t>
            </a:r>
            <a:r>
              <a:rPr b="1" lang="pt-BR" sz="900">
                <a:solidFill>
                  <a:srgbClr val="0066BB"/>
                </a:solidFill>
              </a:rPr>
              <a:t>fazAlgoZ</a:t>
            </a:r>
            <a:r>
              <a:rPr lang="pt-BR" sz="900">
                <a:solidFill>
                  <a:schemeClr val="dk1"/>
                </a:solidFill>
              </a:rPr>
              <a:t>()</a:t>
            </a:r>
            <a:r>
              <a:rPr lang="pt-BR" sz="900">
                <a:solidFill>
                  <a:srgbClr val="333333"/>
                </a:solidFill>
              </a:rPr>
              <a:t>:</a:t>
            </a:r>
            <a:r>
              <a:rPr lang="pt-BR" sz="900">
                <a:solidFill>
                  <a:schemeClr val="dk1"/>
                </a:solidFill>
              </a:rPr>
              <a:t> void {</a:t>
            </a:r>
            <a:endParaRPr sz="900">
              <a:solidFill>
                <a:schemeClr val="dk1"/>
              </a:solidFill>
            </a:endParaRPr>
          </a:p>
          <a:p>
            <a:pPr indent="0" lvl="0" marL="0" rtl="0" algn="l">
              <a:lnSpc>
                <a:spcPct val="100000"/>
              </a:lnSpc>
              <a:spcBef>
                <a:spcPts val="0"/>
              </a:spcBef>
              <a:spcAft>
                <a:spcPts val="0"/>
              </a:spcAft>
              <a:buNone/>
            </a:pPr>
            <a:r>
              <a:rPr lang="pt-BR" sz="900">
                <a:solidFill>
                  <a:schemeClr val="dk1"/>
                </a:solidFill>
              </a:rPr>
              <a:t>        </a:t>
            </a:r>
            <a:r>
              <a:rPr b="1" lang="pt-BR" sz="900">
                <a:solidFill>
                  <a:srgbClr val="008800"/>
                </a:solidFill>
              </a:rPr>
              <a:t>echo</a:t>
            </a:r>
            <a:r>
              <a:rPr lang="pt-BR" sz="900">
                <a:solidFill>
                  <a:schemeClr val="dk1"/>
                </a:solidFill>
              </a:rPr>
              <a:t> </a:t>
            </a:r>
            <a:r>
              <a:rPr lang="pt-BR" sz="900">
                <a:solidFill>
                  <a:schemeClr val="dk1"/>
                </a:solidFill>
                <a:highlight>
                  <a:srgbClr val="FFF0F0"/>
                </a:highlight>
              </a:rPr>
              <a:t>"executando "</a:t>
            </a:r>
            <a:r>
              <a:rPr lang="pt-BR" sz="900">
                <a:solidFill>
                  <a:srgbClr val="333333"/>
                </a:solidFill>
              </a:rPr>
              <a:t>.</a:t>
            </a:r>
            <a:r>
              <a:rPr lang="pt-BR" sz="900">
                <a:solidFill>
                  <a:schemeClr val="dk1"/>
                </a:solidFill>
              </a:rPr>
              <a:t>__FUNCTION__</a:t>
            </a:r>
            <a:r>
              <a:rPr lang="pt-BR" sz="900">
                <a:solidFill>
                  <a:srgbClr val="333333"/>
                </a:solidFill>
              </a:rPr>
              <a:t>.</a:t>
            </a:r>
            <a:r>
              <a:rPr lang="pt-BR" sz="900">
                <a:solidFill>
                  <a:schemeClr val="dk1"/>
                </a:solidFill>
                <a:highlight>
                  <a:srgbClr val="FFF0F0"/>
                </a:highlight>
              </a:rPr>
              <a:t>"&lt;br&gt;"</a:t>
            </a:r>
            <a:r>
              <a:rPr lang="pt-BR" sz="900">
                <a:solidFill>
                  <a:srgbClr val="333333"/>
                </a:solidFill>
              </a:rPr>
              <a:t>.</a:t>
            </a:r>
            <a:r>
              <a:rPr lang="pt-BR" sz="900">
                <a:solidFill>
                  <a:schemeClr val="dk1"/>
                </a:solidFill>
              </a:rPr>
              <a:t>PHP_EOL;</a:t>
            </a:r>
            <a:endParaRPr sz="900">
              <a:solidFill>
                <a:schemeClr val="dk1"/>
              </a:solidFill>
            </a:endParaRPr>
          </a:p>
          <a:p>
            <a:pPr indent="0" lvl="0" marL="0" rtl="0" algn="l">
              <a:lnSpc>
                <a:spcPct val="100000"/>
              </a:lnSpc>
              <a:spcBef>
                <a:spcPts val="0"/>
              </a:spcBef>
              <a:spcAft>
                <a:spcPts val="0"/>
              </a:spcAft>
              <a:buNone/>
            </a:pPr>
            <a:r>
              <a:rPr lang="pt-BR" sz="900">
                <a:solidFill>
                  <a:schemeClr val="dk1"/>
                </a:solidFill>
              </a:rPr>
              <a:t>        </a:t>
            </a:r>
            <a:r>
              <a:rPr lang="pt-BR" sz="900">
                <a:solidFill>
                  <a:srgbClr val="996633"/>
                </a:solidFill>
              </a:rPr>
              <a:t>$this</a:t>
            </a:r>
            <a:r>
              <a:rPr lang="pt-BR" sz="900">
                <a:solidFill>
                  <a:srgbClr val="333333"/>
                </a:solidFill>
              </a:rPr>
              <a:t>-&gt;</a:t>
            </a:r>
            <a:r>
              <a:rPr lang="pt-BR" sz="900">
                <a:solidFill>
                  <a:srgbClr val="0000CC"/>
                </a:solidFill>
              </a:rPr>
              <a:t>mediador</a:t>
            </a:r>
            <a:r>
              <a:rPr lang="pt-BR" sz="900">
                <a:solidFill>
                  <a:srgbClr val="333333"/>
                </a:solidFill>
              </a:rPr>
              <a:t>-&gt;</a:t>
            </a:r>
            <a:r>
              <a:rPr lang="pt-BR" sz="900">
                <a:solidFill>
                  <a:srgbClr val="0000CC"/>
                </a:solidFill>
              </a:rPr>
              <a:t>intermediar</a:t>
            </a:r>
            <a:r>
              <a:rPr lang="pt-BR" sz="900">
                <a:solidFill>
                  <a:schemeClr val="dk1"/>
                </a:solidFill>
              </a:rPr>
              <a:t>(</a:t>
            </a:r>
            <a:r>
              <a:rPr lang="pt-BR" sz="900">
                <a:solidFill>
                  <a:srgbClr val="996633"/>
                </a:solidFill>
              </a:rPr>
              <a:t>$this</a:t>
            </a:r>
            <a:r>
              <a:rPr lang="pt-BR" sz="900">
                <a:solidFill>
                  <a:schemeClr val="dk1"/>
                </a:solidFill>
              </a:rPr>
              <a:t>, </a:t>
            </a:r>
            <a:r>
              <a:rPr lang="pt-BR" sz="900">
                <a:solidFill>
                  <a:schemeClr val="dk1"/>
                </a:solidFill>
                <a:highlight>
                  <a:srgbClr val="FFF0F0"/>
                </a:highlight>
              </a:rPr>
              <a:t>"C"</a:t>
            </a:r>
            <a:r>
              <a:rPr lang="pt-BR" sz="900">
                <a:solidFill>
                  <a:schemeClr val="dk1"/>
                </a:solidFill>
              </a:rPr>
              <a:t>);</a:t>
            </a:r>
            <a:endParaRPr sz="900">
              <a:solidFill>
                <a:schemeClr val="dk1"/>
              </a:solidFill>
            </a:endParaRPr>
          </a:p>
          <a:p>
            <a:pPr indent="0" lvl="0" marL="0" rtl="0" algn="l">
              <a:lnSpc>
                <a:spcPct val="100000"/>
              </a:lnSpc>
              <a:spcBef>
                <a:spcPts val="0"/>
              </a:spcBef>
              <a:spcAft>
                <a:spcPts val="0"/>
              </a:spcAft>
              <a:buNone/>
            </a:pPr>
            <a:r>
              <a:rPr lang="pt-BR" sz="900">
                <a:solidFill>
                  <a:schemeClr val="dk1"/>
                </a:solidFill>
              </a:rPr>
              <a:t>    }</a:t>
            </a:r>
            <a:endParaRPr sz="900">
              <a:solidFill>
                <a:schemeClr val="dk1"/>
              </a:solidFill>
            </a:endParaRPr>
          </a:p>
          <a:p>
            <a:pPr indent="0" lvl="0" marL="0" rtl="0" algn="l">
              <a:lnSpc>
                <a:spcPct val="100000"/>
              </a:lnSpc>
              <a:spcBef>
                <a:spcPts val="0"/>
              </a:spcBef>
              <a:spcAft>
                <a:spcPts val="0"/>
              </a:spcAft>
              <a:buNone/>
            </a:pPr>
            <a:r>
              <a:rPr lang="pt-BR" sz="900">
                <a:solidFill>
                  <a:schemeClr val="dk1"/>
                </a:solidFill>
              </a:rPr>
              <a:t>    </a:t>
            </a:r>
            <a:r>
              <a:rPr b="1" lang="pt-BR" sz="900">
                <a:solidFill>
                  <a:srgbClr val="008800"/>
                </a:solidFill>
              </a:rPr>
              <a:t>public</a:t>
            </a:r>
            <a:r>
              <a:rPr lang="pt-BR" sz="900">
                <a:solidFill>
                  <a:schemeClr val="dk1"/>
                </a:solidFill>
              </a:rPr>
              <a:t> </a:t>
            </a:r>
            <a:r>
              <a:rPr b="1" lang="pt-BR" sz="900">
                <a:solidFill>
                  <a:srgbClr val="008800"/>
                </a:solidFill>
              </a:rPr>
              <a:t>function</a:t>
            </a:r>
            <a:r>
              <a:rPr lang="pt-BR" sz="900">
                <a:solidFill>
                  <a:schemeClr val="dk1"/>
                </a:solidFill>
              </a:rPr>
              <a:t> </a:t>
            </a:r>
            <a:r>
              <a:rPr b="1" lang="pt-BR" sz="900">
                <a:solidFill>
                  <a:srgbClr val="0066BB"/>
                </a:solidFill>
              </a:rPr>
              <a:t>fazAlgoXY</a:t>
            </a:r>
            <a:r>
              <a:rPr lang="pt-BR" sz="900">
                <a:solidFill>
                  <a:schemeClr val="dk1"/>
                </a:solidFill>
              </a:rPr>
              <a:t>()</a:t>
            </a:r>
            <a:r>
              <a:rPr lang="pt-BR" sz="900">
                <a:solidFill>
                  <a:srgbClr val="333333"/>
                </a:solidFill>
              </a:rPr>
              <a:t>:</a:t>
            </a:r>
            <a:r>
              <a:rPr lang="pt-BR" sz="900">
                <a:solidFill>
                  <a:schemeClr val="dk1"/>
                </a:solidFill>
              </a:rPr>
              <a:t> void {</a:t>
            </a:r>
            <a:endParaRPr sz="900">
              <a:solidFill>
                <a:schemeClr val="dk1"/>
              </a:solidFill>
            </a:endParaRPr>
          </a:p>
          <a:p>
            <a:pPr indent="0" lvl="0" marL="0" rtl="0" algn="l">
              <a:lnSpc>
                <a:spcPct val="100000"/>
              </a:lnSpc>
              <a:spcBef>
                <a:spcPts val="0"/>
              </a:spcBef>
              <a:spcAft>
                <a:spcPts val="0"/>
              </a:spcAft>
              <a:buNone/>
            </a:pPr>
            <a:r>
              <a:rPr lang="pt-BR" sz="900">
                <a:solidFill>
                  <a:schemeClr val="dk1"/>
                </a:solidFill>
              </a:rPr>
              <a:t>        </a:t>
            </a:r>
            <a:r>
              <a:rPr b="1" lang="pt-BR" sz="900">
                <a:solidFill>
                  <a:srgbClr val="008800"/>
                </a:solidFill>
              </a:rPr>
              <a:t>echo</a:t>
            </a:r>
            <a:r>
              <a:rPr lang="pt-BR" sz="900">
                <a:solidFill>
                  <a:schemeClr val="dk1"/>
                </a:solidFill>
              </a:rPr>
              <a:t> </a:t>
            </a:r>
            <a:r>
              <a:rPr lang="pt-BR" sz="900">
                <a:solidFill>
                  <a:schemeClr val="dk1"/>
                </a:solidFill>
                <a:highlight>
                  <a:srgbClr val="FFF0F0"/>
                </a:highlight>
              </a:rPr>
              <a:t>"executando "</a:t>
            </a:r>
            <a:r>
              <a:rPr lang="pt-BR" sz="900">
                <a:solidFill>
                  <a:srgbClr val="333333"/>
                </a:solidFill>
              </a:rPr>
              <a:t>.</a:t>
            </a:r>
            <a:r>
              <a:rPr lang="pt-BR" sz="900">
                <a:solidFill>
                  <a:schemeClr val="dk1"/>
                </a:solidFill>
              </a:rPr>
              <a:t>__FUNCTION__</a:t>
            </a:r>
            <a:r>
              <a:rPr lang="pt-BR" sz="900">
                <a:solidFill>
                  <a:srgbClr val="333333"/>
                </a:solidFill>
              </a:rPr>
              <a:t>.</a:t>
            </a:r>
            <a:r>
              <a:rPr lang="pt-BR" sz="900">
                <a:solidFill>
                  <a:schemeClr val="dk1"/>
                </a:solidFill>
                <a:highlight>
                  <a:srgbClr val="FFF0F0"/>
                </a:highlight>
              </a:rPr>
              <a:t>"&lt;br&gt;"</a:t>
            </a:r>
            <a:r>
              <a:rPr lang="pt-BR" sz="900">
                <a:solidFill>
                  <a:srgbClr val="333333"/>
                </a:solidFill>
              </a:rPr>
              <a:t>.</a:t>
            </a:r>
            <a:r>
              <a:rPr lang="pt-BR" sz="900">
                <a:solidFill>
                  <a:schemeClr val="dk1"/>
                </a:solidFill>
              </a:rPr>
              <a:t>PHP_EOL;</a:t>
            </a:r>
            <a:endParaRPr sz="900">
              <a:solidFill>
                <a:schemeClr val="dk1"/>
              </a:solidFill>
            </a:endParaRPr>
          </a:p>
          <a:p>
            <a:pPr indent="0" lvl="0" marL="0" rtl="0" algn="l">
              <a:lnSpc>
                <a:spcPct val="100000"/>
              </a:lnSpc>
              <a:spcBef>
                <a:spcPts val="0"/>
              </a:spcBef>
              <a:spcAft>
                <a:spcPts val="0"/>
              </a:spcAft>
              <a:buNone/>
            </a:pPr>
            <a:r>
              <a:rPr lang="pt-BR" sz="900">
                <a:solidFill>
                  <a:schemeClr val="dk1"/>
                </a:solidFill>
              </a:rPr>
              <a:t>        </a:t>
            </a:r>
            <a:r>
              <a:rPr lang="pt-BR" sz="900">
                <a:solidFill>
                  <a:srgbClr val="996633"/>
                </a:solidFill>
              </a:rPr>
              <a:t>$this</a:t>
            </a:r>
            <a:r>
              <a:rPr lang="pt-BR" sz="900">
                <a:solidFill>
                  <a:srgbClr val="333333"/>
                </a:solidFill>
              </a:rPr>
              <a:t>-&gt;</a:t>
            </a:r>
            <a:r>
              <a:rPr lang="pt-BR" sz="900">
                <a:solidFill>
                  <a:srgbClr val="0000CC"/>
                </a:solidFill>
              </a:rPr>
              <a:t>mediador</a:t>
            </a:r>
            <a:r>
              <a:rPr lang="pt-BR" sz="900">
                <a:solidFill>
                  <a:srgbClr val="333333"/>
                </a:solidFill>
              </a:rPr>
              <a:t>-&gt;</a:t>
            </a:r>
            <a:r>
              <a:rPr lang="pt-BR" sz="900">
                <a:solidFill>
                  <a:srgbClr val="0000CC"/>
                </a:solidFill>
              </a:rPr>
              <a:t>intermediar</a:t>
            </a:r>
            <a:r>
              <a:rPr lang="pt-BR" sz="900">
                <a:solidFill>
                  <a:schemeClr val="dk1"/>
                </a:solidFill>
              </a:rPr>
              <a:t>(</a:t>
            </a:r>
            <a:r>
              <a:rPr lang="pt-BR" sz="900">
                <a:solidFill>
                  <a:srgbClr val="996633"/>
                </a:solidFill>
              </a:rPr>
              <a:t>$this</a:t>
            </a:r>
            <a:r>
              <a:rPr lang="pt-BR" sz="900">
                <a:solidFill>
                  <a:schemeClr val="dk1"/>
                </a:solidFill>
              </a:rPr>
              <a:t>, </a:t>
            </a:r>
            <a:r>
              <a:rPr lang="pt-BR" sz="900">
                <a:solidFill>
                  <a:schemeClr val="dk1"/>
                </a:solidFill>
                <a:highlight>
                  <a:srgbClr val="FFF0F0"/>
                </a:highlight>
              </a:rPr>
              <a:t>"D"</a:t>
            </a:r>
            <a:r>
              <a:rPr lang="pt-BR" sz="900">
                <a:solidFill>
                  <a:schemeClr val="dk1"/>
                </a:solidFill>
              </a:rPr>
              <a:t>);</a:t>
            </a:r>
            <a:endParaRPr sz="900">
              <a:solidFill>
                <a:schemeClr val="dk1"/>
              </a:solidFill>
            </a:endParaRPr>
          </a:p>
          <a:p>
            <a:pPr indent="0" lvl="0" marL="0" rtl="0" algn="l">
              <a:lnSpc>
                <a:spcPct val="100000"/>
              </a:lnSpc>
              <a:spcBef>
                <a:spcPts val="0"/>
              </a:spcBef>
              <a:spcAft>
                <a:spcPts val="0"/>
              </a:spcAft>
              <a:buNone/>
            </a:pPr>
            <a:r>
              <a:rPr lang="pt-BR" sz="900">
                <a:solidFill>
                  <a:schemeClr val="dk1"/>
                </a:solidFill>
              </a:rPr>
              <a:t>    }</a:t>
            </a:r>
            <a:endParaRPr sz="900">
              <a:solidFill>
                <a:schemeClr val="dk1"/>
              </a:solidFill>
            </a:endParaRPr>
          </a:p>
          <a:p>
            <a:pPr indent="0" lvl="0" marL="0" rtl="0" algn="l">
              <a:lnSpc>
                <a:spcPct val="100000"/>
              </a:lnSpc>
              <a:spcBef>
                <a:spcPts val="0"/>
              </a:spcBef>
              <a:spcAft>
                <a:spcPts val="0"/>
              </a:spcAft>
              <a:buNone/>
            </a:pPr>
            <a:r>
              <a:rPr lang="pt-BR" sz="900">
                <a:solidFill>
                  <a:schemeClr val="dk1"/>
                </a:solidFill>
              </a:rPr>
              <a:t>}</a:t>
            </a:r>
            <a:endParaRPr sz="900">
              <a:solidFill>
                <a:schemeClr val="dk1"/>
              </a:solidFill>
            </a:endParaRPr>
          </a:p>
          <a:p>
            <a:pPr indent="0" lvl="0" marL="0" rtl="0" algn="l">
              <a:lnSpc>
                <a:spcPct val="100000"/>
              </a:lnSpc>
              <a:spcBef>
                <a:spcPts val="0"/>
              </a:spcBef>
              <a:spcAft>
                <a:spcPts val="0"/>
              </a:spcAft>
              <a:buNone/>
            </a:pPr>
            <a:r>
              <a:rPr lang="pt-BR" sz="900">
                <a:solidFill>
                  <a:srgbClr val="888888"/>
                </a:solidFill>
              </a:rPr>
              <a:t>//cliente</a:t>
            </a:r>
            <a:endParaRPr sz="900">
              <a:solidFill>
                <a:schemeClr val="dk1"/>
              </a:solidFill>
            </a:endParaRPr>
          </a:p>
          <a:p>
            <a:pPr indent="0" lvl="0" marL="0" rtl="0" algn="l">
              <a:lnSpc>
                <a:spcPct val="100000"/>
              </a:lnSpc>
              <a:spcBef>
                <a:spcPts val="0"/>
              </a:spcBef>
              <a:spcAft>
                <a:spcPts val="0"/>
              </a:spcAft>
              <a:buNone/>
            </a:pPr>
            <a:r>
              <a:rPr lang="pt-BR" sz="900">
                <a:solidFill>
                  <a:srgbClr val="996633"/>
                </a:solidFill>
              </a:rPr>
              <a:t>$c1</a:t>
            </a:r>
            <a:r>
              <a:rPr lang="pt-BR" sz="900">
                <a:solidFill>
                  <a:schemeClr val="dk1"/>
                </a:solidFill>
              </a:rPr>
              <a:t> </a:t>
            </a:r>
            <a:r>
              <a:rPr lang="pt-BR" sz="900">
                <a:solidFill>
                  <a:srgbClr val="333333"/>
                </a:solidFill>
              </a:rPr>
              <a:t>=</a:t>
            </a:r>
            <a:r>
              <a:rPr lang="pt-BR" sz="900">
                <a:solidFill>
                  <a:schemeClr val="dk1"/>
                </a:solidFill>
              </a:rPr>
              <a:t> </a:t>
            </a:r>
            <a:r>
              <a:rPr b="1" lang="pt-BR" sz="900">
                <a:solidFill>
                  <a:srgbClr val="008800"/>
                </a:solidFill>
              </a:rPr>
              <a:t>new</a:t>
            </a:r>
            <a:r>
              <a:rPr lang="pt-BR" sz="900">
                <a:solidFill>
                  <a:schemeClr val="dk1"/>
                </a:solidFill>
              </a:rPr>
              <a:t> ComponenteAssociadoA();</a:t>
            </a:r>
            <a:endParaRPr sz="900">
              <a:solidFill>
                <a:schemeClr val="dk1"/>
              </a:solidFill>
            </a:endParaRPr>
          </a:p>
          <a:p>
            <a:pPr indent="0" lvl="0" marL="0" rtl="0" algn="l">
              <a:lnSpc>
                <a:spcPct val="100000"/>
              </a:lnSpc>
              <a:spcBef>
                <a:spcPts val="0"/>
              </a:spcBef>
              <a:spcAft>
                <a:spcPts val="0"/>
              </a:spcAft>
              <a:buNone/>
            </a:pPr>
            <a:r>
              <a:rPr lang="pt-BR" sz="900">
                <a:solidFill>
                  <a:srgbClr val="996633"/>
                </a:solidFill>
              </a:rPr>
              <a:t>$c2</a:t>
            </a:r>
            <a:r>
              <a:rPr lang="pt-BR" sz="900">
                <a:solidFill>
                  <a:schemeClr val="dk1"/>
                </a:solidFill>
              </a:rPr>
              <a:t> </a:t>
            </a:r>
            <a:r>
              <a:rPr lang="pt-BR" sz="900">
                <a:solidFill>
                  <a:srgbClr val="333333"/>
                </a:solidFill>
              </a:rPr>
              <a:t>=</a:t>
            </a:r>
            <a:r>
              <a:rPr lang="pt-BR" sz="900">
                <a:solidFill>
                  <a:schemeClr val="dk1"/>
                </a:solidFill>
              </a:rPr>
              <a:t> </a:t>
            </a:r>
            <a:r>
              <a:rPr b="1" lang="pt-BR" sz="900">
                <a:solidFill>
                  <a:srgbClr val="008800"/>
                </a:solidFill>
              </a:rPr>
              <a:t>new</a:t>
            </a:r>
            <a:r>
              <a:rPr lang="pt-BR" sz="900">
                <a:solidFill>
                  <a:schemeClr val="dk1"/>
                </a:solidFill>
              </a:rPr>
              <a:t> ComponenteAssociadoB();</a:t>
            </a:r>
            <a:endParaRPr sz="900">
              <a:solidFill>
                <a:schemeClr val="dk1"/>
              </a:solidFill>
            </a:endParaRPr>
          </a:p>
          <a:p>
            <a:pPr indent="0" lvl="0" marL="0" rtl="0" algn="l">
              <a:lnSpc>
                <a:spcPct val="100000"/>
              </a:lnSpc>
              <a:spcBef>
                <a:spcPts val="0"/>
              </a:spcBef>
              <a:spcAft>
                <a:spcPts val="0"/>
              </a:spcAft>
              <a:buNone/>
            </a:pPr>
            <a:r>
              <a:rPr lang="pt-BR" sz="900">
                <a:solidFill>
                  <a:srgbClr val="996633"/>
                </a:solidFill>
              </a:rPr>
              <a:t>$mediador</a:t>
            </a:r>
            <a:r>
              <a:rPr lang="pt-BR" sz="900">
                <a:solidFill>
                  <a:schemeClr val="dk1"/>
                </a:solidFill>
              </a:rPr>
              <a:t> </a:t>
            </a:r>
            <a:r>
              <a:rPr lang="pt-BR" sz="900">
                <a:solidFill>
                  <a:srgbClr val="333333"/>
                </a:solidFill>
              </a:rPr>
              <a:t>=</a:t>
            </a:r>
            <a:r>
              <a:rPr lang="pt-BR" sz="900">
                <a:solidFill>
                  <a:schemeClr val="dk1"/>
                </a:solidFill>
              </a:rPr>
              <a:t> </a:t>
            </a:r>
            <a:r>
              <a:rPr b="1" lang="pt-BR" sz="900">
                <a:solidFill>
                  <a:srgbClr val="008800"/>
                </a:solidFill>
              </a:rPr>
              <a:t>new</a:t>
            </a:r>
            <a:r>
              <a:rPr lang="pt-BR" sz="900">
                <a:solidFill>
                  <a:schemeClr val="dk1"/>
                </a:solidFill>
              </a:rPr>
              <a:t> MediadorConcreto(</a:t>
            </a:r>
            <a:r>
              <a:rPr lang="pt-BR" sz="900">
                <a:solidFill>
                  <a:srgbClr val="996633"/>
                </a:solidFill>
              </a:rPr>
              <a:t>$c1</a:t>
            </a:r>
            <a:r>
              <a:rPr lang="pt-BR" sz="900">
                <a:solidFill>
                  <a:schemeClr val="dk1"/>
                </a:solidFill>
              </a:rPr>
              <a:t>, </a:t>
            </a:r>
            <a:r>
              <a:rPr lang="pt-BR" sz="900">
                <a:solidFill>
                  <a:srgbClr val="996633"/>
                </a:solidFill>
              </a:rPr>
              <a:t>$c2</a:t>
            </a:r>
            <a:r>
              <a:rPr lang="pt-BR" sz="900">
                <a:solidFill>
                  <a:schemeClr val="dk1"/>
                </a:solidFill>
              </a:rPr>
              <a:t>);</a:t>
            </a:r>
            <a:endParaRPr sz="900">
              <a:solidFill>
                <a:schemeClr val="dk1"/>
              </a:solidFill>
            </a:endParaRPr>
          </a:p>
          <a:p>
            <a:pPr indent="0" lvl="0" marL="0" rtl="0" algn="l">
              <a:lnSpc>
                <a:spcPct val="100000"/>
              </a:lnSpc>
              <a:spcBef>
                <a:spcPts val="0"/>
              </a:spcBef>
              <a:spcAft>
                <a:spcPts val="0"/>
              </a:spcAft>
              <a:buNone/>
            </a:pPr>
            <a:r>
              <a:rPr lang="pt-BR" sz="900">
                <a:solidFill>
                  <a:srgbClr val="996633"/>
                </a:solidFill>
              </a:rPr>
              <a:t>$c1</a:t>
            </a:r>
            <a:r>
              <a:rPr lang="pt-BR" sz="900">
                <a:solidFill>
                  <a:srgbClr val="333333"/>
                </a:solidFill>
              </a:rPr>
              <a:t>-&gt;</a:t>
            </a:r>
            <a:r>
              <a:rPr lang="pt-BR" sz="900">
                <a:solidFill>
                  <a:srgbClr val="0000CC"/>
                </a:solidFill>
              </a:rPr>
              <a:t>fazAlgoX</a:t>
            </a:r>
            <a:r>
              <a:rPr lang="pt-BR" sz="900">
                <a:solidFill>
                  <a:schemeClr val="dk1"/>
                </a:solidFill>
              </a:rPr>
              <a:t>();</a:t>
            </a:r>
            <a:endParaRPr sz="900">
              <a:solidFill>
                <a:schemeClr val="dk1"/>
              </a:solidFill>
            </a:endParaRPr>
          </a:p>
          <a:p>
            <a:pPr indent="0" lvl="0" marL="0" rtl="0" algn="l">
              <a:lnSpc>
                <a:spcPct val="100000"/>
              </a:lnSpc>
              <a:spcBef>
                <a:spcPts val="0"/>
              </a:spcBef>
              <a:spcAft>
                <a:spcPts val="0"/>
              </a:spcAft>
              <a:buNone/>
            </a:pPr>
            <a:r>
              <a:rPr b="1" lang="pt-BR" sz="900">
                <a:solidFill>
                  <a:srgbClr val="008800"/>
                </a:solidFill>
              </a:rPr>
              <a:t>echo</a:t>
            </a:r>
            <a:r>
              <a:rPr lang="pt-BR" sz="900">
                <a:solidFill>
                  <a:schemeClr val="dk1"/>
                </a:solidFill>
              </a:rPr>
              <a:t> </a:t>
            </a:r>
            <a:r>
              <a:rPr lang="pt-BR" sz="900">
                <a:solidFill>
                  <a:schemeClr val="dk1"/>
                </a:solidFill>
                <a:highlight>
                  <a:srgbClr val="FFF0F0"/>
                </a:highlight>
              </a:rPr>
              <a:t>"&lt;br/&gt;"</a:t>
            </a:r>
            <a:r>
              <a:rPr lang="pt-BR" sz="900">
                <a:solidFill>
                  <a:schemeClr val="dk1"/>
                </a:solidFill>
              </a:rPr>
              <a:t>;</a:t>
            </a:r>
            <a:endParaRPr sz="900">
              <a:solidFill>
                <a:schemeClr val="dk1"/>
              </a:solidFill>
            </a:endParaRPr>
          </a:p>
          <a:p>
            <a:pPr indent="0" lvl="0" marL="0" rtl="0" algn="l">
              <a:lnSpc>
                <a:spcPct val="125000"/>
              </a:lnSpc>
              <a:spcBef>
                <a:spcPts val="0"/>
              </a:spcBef>
              <a:spcAft>
                <a:spcPts val="0"/>
              </a:spcAft>
              <a:buClr>
                <a:schemeClr val="dk1"/>
              </a:buClr>
              <a:buSzPts val="1100"/>
              <a:buFont typeface="Arial"/>
              <a:buNone/>
            </a:pPr>
            <a:r>
              <a:rPr lang="pt-BR" sz="900">
                <a:solidFill>
                  <a:srgbClr val="996633"/>
                </a:solidFill>
              </a:rPr>
              <a:t>$c2</a:t>
            </a:r>
            <a:r>
              <a:rPr lang="pt-BR" sz="900">
                <a:solidFill>
                  <a:srgbClr val="333333"/>
                </a:solidFill>
              </a:rPr>
              <a:t>-&gt;</a:t>
            </a:r>
            <a:r>
              <a:rPr lang="pt-BR" sz="900">
                <a:solidFill>
                  <a:srgbClr val="0000CC"/>
                </a:solidFill>
              </a:rPr>
              <a:t>fazAlgoXY</a:t>
            </a:r>
            <a:r>
              <a:rPr lang="pt-BR" sz="900">
                <a:solidFill>
                  <a:schemeClr val="dk1"/>
                </a:solidFill>
              </a:rPr>
              <a:t>();</a:t>
            </a:r>
            <a:endParaRPr sz="900">
              <a:solidFill>
                <a:schemeClr val="dk1"/>
              </a:solidFill>
            </a:endParaRPr>
          </a:p>
          <a:p>
            <a:pPr indent="0" lvl="0" marL="0" rtl="0" algn="l">
              <a:lnSpc>
                <a:spcPct val="100000"/>
              </a:lnSpc>
              <a:spcBef>
                <a:spcPts val="0"/>
              </a:spcBef>
              <a:spcAft>
                <a:spcPts val="0"/>
              </a:spcAft>
              <a:buNone/>
            </a:pPr>
            <a:r>
              <a:t/>
            </a:r>
            <a:endParaRPr b="1" sz="700">
              <a:solidFill>
                <a:srgbClr val="008800"/>
              </a:solidFill>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4" name="Shape 624"/>
        <p:cNvGrpSpPr/>
        <p:nvPr/>
      </p:nvGrpSpPr>
      <p:grpSpPr>
        <a:xfrm>
          <a:off x="0" y="0"/>
          <a:ext cx="0" cy="0"/>
          <a:chOff x="0" y="0"/>
          <a:chExt cx="0" cy="0"/>
        </a:xfrm>
      </p:grpSpPr>
      <p:sp>
        <p:nvSpPr>
          <p:cNvPr id="625" name="Google Shape;625;p7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Argument Unpacking (Splat Operator “...”)</a:t>
            </a:r>
            <a:endParaRPr/>
          </a:p>
        </p:txBody>
      </p:sp>
      <p:sp>
        <p:nvSpPr>
          <p:cNvPr id="626" name="Google Shape;626;p7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sz="2400">
                <a:solidFill>
                  <a:srgbClr val="5F5035"/>
                </a:solidFill>
                <a:highlight>
                  <a:srgbClr val="FFFFE8"/>
                </a:highlight>
              </a:rPr>
              <a:t>&lt;?php</a:t>
            </a:r>
            <a:br>
              <a:rPr lang="pt-BR" sz="2400">
                <a:solidFill>
                  <a:schemeClr val="dk1"/>
                </a:solidFill>
                <a:highlight>
                  <a:srgbClr val="FFFFFF"/>
                </a:highlight>
              </a:rPr>
            </a:br>
            <a:r>
              <a:rPr b="1" lang="pt-BR" sz="2400">
                <a:solidFill>
                  <a:srgbClr val="800000"/>
                </a:solidFill>
                <a:highlight>
                  <a:srgbClr val="FFFFE8"/>
                </a:highlight>
              </a:rPr>
              <a:t>function</a:t>
            </a:r>
            <a:r>
              <a:rPr lang="pt-BR" sz="2400">
                <a:solidFill>
                  <a:schemeClr val="dk1"/>
                </a:solidFill>
                <a:highlight>
                  <a:srgbClr val="FFFFE8"/>
                </a:highlight>
              </a:rPr>
              <a:t> soma</a:t>
            </a:r>
            <a:r>
              <a:rPr lang="pt-BR" sz="2400">
                <a:solidFill>
                  <a:srgbClr val="808030"/>
                </a:solidFill>
                <a:highlight>
                  <a:srgbClr val="FFFFE8"/>
                </a:highlight>
              </a:rPr>
              <a:t>(</a:t>
            </a:r>
            <a:r>
              <a:rPr lang="pt-BR" sz="2400">
                <a:solidFill>
                  <a:srgbClr val="797997"/>
                </a:solidFill>
                <a:highlight>
                  <a:srgbClr val="FFFFE8"/>
                </a:highlight>
              </a:rPr>
              <a:t>$a</a:t>
            </a:r>
            <a:r>
              <a:rPr lang="pt-BR" sz="2400">
                <a:solidFill>
                  <a:srgbClr val="808030"/>
                </a:solidFill>
                <a:highlight>
                  <a:srgbClr val="FFFFE8"/>
                </a:highlight>
              </a:rPr>
              <a:t>,</a:t>
            </a:r>
            <a:r>
              <a:rPr lang="pt-BR" sz="2400">
                <a:solidFill>
                  <a:schemeClr val="dk1"/>
                </a:solidFill>
                <a:highlight>
                  <a:srgbClr val="FFFFE8"/>
                </a:highlight>
              </a:rPr>
              <a:t> </a:t>
            </a:r>
            <a:r>
              <a:rPr lang="pt-BR" sz="2400">
                <a:solidFill>
                  <a:srgbClr val="797997"/>
                </a:solidFill>
                <a:highlight>
                  <a:srgbClr val="FFFFE8"/>
                </a:highlight>
              </a:rPr>
              <a:t>$b</a:t>
            </a:r>
            <a:r>
              <a:rPr lang="pt-BR" sz="2400">
                <a:solidFill>
                  <a:srgbClr val="808030"/>
                </a:solidFill>
                <a:highlight>
                  <a:srgbClr val="FFFFE8"/>
                </a:highlight>
              </a:rPr>
              <a:t>,</a:t>
            </a:r>
            <a:r>
              <a:rPr lang="pt-BR" sz="2400">
                <a:solidFill>
                  <a:schemeClr val="dk1"/>
                </a:solidFill>
                <a:highlight>
                  <a:srgbClr val="FFFFE8"/>
                </a:highlight>
              </a:rPr>
              <a:t> </a:t>
            </a:r>
            <a:r>
              <a:rPr lang="pt-BR" sz="2400">
                <a:solidFill>
                  <a:srgbClr val="797997"/>
                </a:solidFill>
                <a:highlight>
                  <a:srgbClr val="FFFFE8"/>
                </a:highlight>
              </a:rPr>
              <a:t>$c</a:t>
            </a:r>
            <a:r>
              <a:rPr lang="pt-BR" sz="2400">
                <a:solidFill>
                  <a:srgbClr val="808030"/>
                </a:solidFill>
                <a:highlight>
                  <a:srgbClr val="FFFFE8"/>
                </a:highlight>
              </a:rPr>
              <a:t>)</a:t>
            </a:r>
            <a:r>
              <a:rPr lang="pt-BR" sz="2400">
                <a:solidFill>
                  <a:schemeClr val="dk1"/>
                </a:solidFill>
                <a:highlight>
                  <a:srgbClr val="FFFFE8"/>
                </a:highlight>
              </a:rPr>
              <a:t> </a:t>
            </a:r>
            <a:r>
              <a:rPr lang="pt-BR" sz="2400">
                <a:solidFill>
                  <a:srgbClr val="800080"/>
                </a:solidFill>
                <a:highlight>
                  <a:srgbClr val="FFFFE8"/>
                </a:highlight>
              </a:rPr>
              <a:t>{</a:t>
            </a:r>
            <a:br>
              <a:rPr lang="pt-BR" sz="2400">
                <a:solidFill>
                  <a:schemeClr val="dk1"/>
                </a:solidFill>
                <a:highlight>
                  <a:srgbClr val="FFFFFF"/>
                </a:highlight>
              </a:rPr>
            </a:br>
            <a:r>
              <a:rPr lang="pt-BR" sz="2400">
                <a:solidFill>
                  <a:schemeClr val="dk1"/>
                </a:solidFill>
                <a:highlight>
                  <a:srgbClr val="FFFFE8"/>
                </a:highlight>
              </a:rPr>
              <a:t>    </a:t>
            </a:r>
            <a:r>
              <a:rPr b="1" lang="pt-BR" sz="2400">
                <a:solidFill>
                  <a:srgbClr val="800000"/>
                </a:solidFill>
                <a:highlight>
                  <a:srgbClr val="FFFFE8"/>
                </a:highlight>
              </a:rPr>
              <a:t>echo</a:t>
            </a:r>
            <a:r>
              <a:rPr lang="pt-BR" sz="2400">
                <a:solidFill>
                  <a:schemeClr val="dk1"/>
                </a:solidFill>
                <a:highlight>
                  <a:srgbClr val="FFFFE8"/>
                </a:highlight>
              </a:rPr>
              <a:t> </a:t>
            </a:r>
            <a:r>
              <a:rPr lang="pt-BR" sz="2400">
                <a:solidFill>
                  <a:srgbClr val="797997"/>
                </a:solidFill>
                <a:highlight>
                  <a:srgbClr val="FFFFE8"/>
                </a:highlight>
              </a:rPr>
              <a:t>$a</a:t>
            </a:r>
            <a:r>
              <a:rPr lang="pt-BR" sz="2400">
                <a:solidFill>
                  <a:schemeClr val="dk1"/>
                </a:solidFill>
                <a:highlight>
                  <a:srgbClr val="FFFFE8"/>
                </a:highlight>
              </a:rPr>
              <a:t> </a:t>
            </a:r>
            <a:r>
              <a:rPr lang="pt-BR" sz="2400">
                <a:solidFill>
                  <a:srgbClr val="808030"/>
                </a:solidFill>
                <a:highlight>
                  <a:srgbClr val="FFFFE8"/>
                </a:highlight>
              </a:rPr>
              <a:t>+</a:t>
            </a:r>
            <a:r>
              <a:rPr lang="pt-BR" sz="2400">
                <a:solidFill>
                  <a:schemeClr val="dk1"/>
                </a:solidFill>
                <a:highlight>
                  <a:srgbClr val="FFFFE8"/>
                </a:highlight>
              </a:rPr>
              <a:t> </a:t>
            </a:r>
            <a:r>
              <a:rPr lang="pt-BR" sz="2400">
                <a:solidFill>
                  <a:srgbClr val="797997"/>
                </a:solidFill>
                <a:highlight>
                  <a:srgbClr val="FFFFE8"/>
                </a:highlight>
              </a:rPr>
              <a:t>$b</a:t>
            </a:r>
            <a:r>
              <a:rPr lang="pt-BR" sz="2400">
                <a:solidFill>
                  <a:schemeClr val="dk1"/>
                </a:solidFill>
                <a:highlight>
                  <a:srgbClr val="FFFFE8"/>
                </a:highlight>
              </a:rPr>
              <a:t> </a:t>
            </a:r>
            <a:r>
              <a:rPr lang="pt-BR" sz="2400">
                <a:solidFill>
                  <a:srgbClr val="808030"/>
                </a:solidFill>
                <a:highlight>
                  <a:srgbClr val="FFFFE8"/>
                </a:highlight>
              </a:rPr>
              <a:t>+</a:t>
            </a:r>
            <a:r>
              <a:rPr lang="pt-BR" sz="2400">
                <a:solidFill>
                  <a:schemeClr val="dk1"/>
                </a:solidFill>
                <a:highlight>
                  <a:srgbClr val="FFFFE8"/>
                </a:highlight>
              </a:rPr>
              <a:t> </a:t>
            </a:r>
            <a:r>
              <a:rPr lang="pt-BR" sz="2400">
                <a:solidFill>
                  <a:srgbClr val="797997"/>
                </a:solidFill>
                <a:highlight>
                  <a:srgbClr val="FFFFE8"/>
                </a:highlight>
              </a:rPr>
              <a:t>$c</a:t>
            </a:r>
            <a:r>
              <a:rPr lang="pt-BR" sz="2400">
                <a:solidFill>
                  <a:srgbClr val="800080"/>
                </a:solidFill>
                <a:highlight>
                  <a:srgbClr val="FFFFE8"/>
                </a:highlight>
              </a:rPr>
              <a:t>;</a:t>
            </a:r>
            <a:br>
              <a:rPr lang="pt-BR" sz="2400">
                <a:solidFill>
                  <a:schemeClr val="dk1"/>
                </a:solidFill>
                <a:highlight>
                  <a:srgbClr val="FFFFFF"/>
                </a:highlight>
              </a:rPr>
            </a:br>
            <a:r>
              <a:rPr lang="pt-BR" sz="2400">
                <a:solidFill>
                  <a:srgbClr val="800080"/>
                </a:solidFill>
                <a:highlight>
                  <a:srgbClr val="FFFFE8"/>
                </a:highlight>
              </a:rPr>
              <a:t>}</a:t>
            </a:r>
            <a:br>
              <a:rPr lang="pt-BR" sz="2400">
                <a:solidFill>
                  <a:schemeClr val="dk1"/>
                </a:solidFill>
                <a:highlight>
                  <a:srgbClr val="FFFFFF"/>
                </a:highlight>
              </a:rPr>
            </a:br>
            <a:br>
              <a:rPr lang="pt-BR" sz="2400">
                <a:solidFill>
                  <a:schemeClr val="dk1"/>
                </a:solidFill>
                <a:highlight>
                  <a:srgbClr val="FFFFFF"/>
                </a:highlight>
              </a:rPr>
            </a:br>
            <a:r>
              <a:rPr lang="pt-BR" sz="2400">
                <a:solidFill>
                  <a:srgbClr val="797997"/>
                </a:solidFill>
                <a:highlight>
                  <a:srgbClr val="FFFFE8"/>
                </a:highlight>
              </a:rPr>
              <a:t>$args</a:t>
            </a:r>
            <a:r>
              <a:rPr lang="pt-BR" sz="2400">
                <a:solidFill>
                  <a:schemeClr val="dk1"/>
                </a:solidFill>
                <a:highlight>
                  <a:srgbClr val="FFFFE8"/>
                </a:highlight>
              </a:rPr>
              <a:t> </a:t>
            </a:r>
            <a:r>
              <a:rPr lang="pt-BR" sz="2400">
                <a:solidFill>
                  <a:srgbClr val="808030"/>
                </a:solidFill>
                <a:highlight>
                  <a:srgbClr val="FFFFE8"/>
                </a:highlight>
              </a:rPr>
              <a:t>=</a:t>
            </a:r>
            <a:r>
              <a:rPr lang="pt-BR" sz="2400">
                <a:solidFill>
                  <a:schemeClr val="dk1"/>
                </a:solidFill>
                <a:highlight>
                  <a:srgbClr val="FFFFE8"/>
                </a:highlight>
              </a:rPr>
              <a:t> </a:t>
            </a:r>
            <a:r>
              <a:rPr b="1" lang="pt-BR" sz="2400">
                <a:solidFill>
                  <a:srgbClr val="800000"/>
                </a:solidFill>
                <a:highlight>
                  <a:srgbClr val="FFFFE8"/>
                </a:highlight>
              </a:rPr>
              <a:t>array</a:t>
            </a:r>
            <a:r>
              <a:rPr lang="pt-BR" sz="2400">
                <a:solidFill>
                  <a:srgbClr val="808030"/>
                </a:solidFill>
                <a:highlight>
                  <a:srgbClr val="FFFFE8"/>
                </a:highlight>
              </a:rPr>
              <a:t>(</a:t>
            </a:r>
            <a:r>
              <a:rPr lang="pt-BR" sz="2400">
                <a:solidFill>
                  <a:srgbClr val="008C00"/>
                </a:solidFill>
                <a:highlight>
                  <a:srgbClr val="FFFFE8"/>
                </a:highlight>
              </a:rPr>
              <a:t>2</a:t>
            </a:r>
            <a:r>
              <a:rPr lang="pt-BR" sz="2400">
                <a:solidFill>
                  <a:srgbClr val="808030"/>
                </a:solidFill>
                <a:highlight>
                  <a:srgbClr val="FFFFE8"/>
                </a:highlight>
              </a:rPr>
              <a:t>,</a:t>
            </a:r>
            <a:r>
              <a:rPr lang="pt-BR" sz="2400">
                <a:solidFill>
                  <a:schemeClr val="dk1"/>
                </a:solidFill>
                <a:highlight>
                  <a:srgbClr val="FFFFE8"/>
                </a:highlight>
              </a:rPr>
              <a:t> </a:t>
            </a:r>
            <a:r>
              <a:rPr lang="pt-BR" sz="2400">
                <a:solidFill>
                  <a:srgbClr val="008C00"/>
                </a:solidFill>
                <a:highlight>
                  <a:srgbClr val="FFFFE8"/>
                </a:highlight>
              </a:rPr>
              <a:t>3</a:t>
            </a:r>
            <a:r>
              <a:rPr lang="pt-BR" sz="2400">
                <a:solidFill>
                  <a:srgbClr val="808030"/>
                </a:solidFill>
                <a:highlight>
                  <a:srgbClr val="FFFFE8"/>
                </a:highlight>
              </a:rPr>
              <a:t>)</a:t>
            </a:r>
            <a:r>
              <a:rPr lang="pt-BR" sz="2400">
                <a:solidFill>
                  <a:srgbClr val="800080"/>
                </a:solidFill>
                <a:highlight>
                  <a:srgbClr val="FFFFE8"/>
                </a:highlight>
              </a:rPr>
              <a:t>;</a:t>
            </a:r>
            <a:br>
              <a:rPr lang="pt-BR" sz="2400">
                <a:solidFill>
                  <a:schemeClr val="dk1"/>
                </a:solidFill>
                <a:highlight>
                  <a:srgbClr val="FFFFFF"/>
                </a:highlight>
              </a:rPr>
            </a:br>
            <a:r>
              <a:rPr lang="pt-BR" sz="2400">
                <a:solidFill>
                  <a:schemeClr val="dk1"/>
                </a:solidFill>
                <a:highlight>
                  <a:srgbClr val="FFFFE8"/>
                </a:highlight>
              </a:rPr>
              <a:t>soma</a:t>
            </a:r>
            <a:r>
              <a:rPr lang="pt-BR" sz="2400">
                <a:solidFill>
                  <a:srgbClr val="808030"/>
                </a:solidFill>
                <a:highlight>
                  <a:srgbClr val="FFFFE8"/>
                </a:highlight>
              </a:rPr>
              <a:t>(</a:t>
            </a:r>
            <a:r>
              <a:rPr lang="pt-BR" sz="2400">
                <a:solidFill>
                  <a:srgbClr val="008C00"/>
                </a:solidFill>
                <a:highlight>
                  <a:srgbClr val="FFFFE8"/>
                </a:highlight>
              </a:rPr>
              <a:t>1</a:t>
            </a:r>
            <a:r>
              <a:rPr lang="pt-BR" sz="2400">
                <a:solidFill>
                  <a:srgbClr val="808030"/>
                </a:solidFill>
                <a:highlight>
                  <a:srgbClr val="FFFFE8"/>
                </a:highlight>
              </a:rPr>
              <a:t>,</a:t>
            </a:r>
            <a:r>
              <a:rPr lang="pt-BR" sz="2400">
                <a:solidFill>
                  <a:schemeClr val="dk1"/>
                </a:solidFill>
                <a:highlight>
                  <a:srgbClr val="FFFFE8"/>
                </a:highlight>
              </a:rPr>
              <a:t> </a:t>
            </a:r>
            <a:r>
              <a:rPr lang="pt-BR" sz="2400">
                <a:solidFill>
                  <a:srgbClr val="808030"/>
                </a:solidFill>
                <a:highlight>
                  <a:srgbClr val="FFFFE8"/>
                </a:highlight>
              </a:rPr>
              <a:t>...</a:t>
            </a:r>
            <a:r>
              <a:rPr lang="pt-BR" sz="2400">
                <a:solidFill>
                  <a:srgbClr val="797997"/>
                </a:solidFill>
                <a:highlight>
                  <a:srgbClr val="FFFFE8"/>
                </a:highlight>
              </a:rPr>
              <a:t>$args</a:t>
            </a:r>
            <a:r>
              <a:rPr lang="pt-BR" sz="2400">
                <a:solidFill>
                  <a:srgbClr val="808030"/>
                </a:solidFill>
                <a:highlight>
                  <a:srgbClr val="FFFFE8"/>
                </a:highlight>
              </a:rPr>
              <a:t>)</a:t>
            </a:r>
            <a:r>
              <a:rPr lang="pt-BR" sz="2400">
                <a:solidFill>
                  <a:srgbClr val="800080"/>
                </a:solidFill>
                <a:highlight>
                  <a:srgbClr val="FFFFE8"/>
                </a:highlight>
              </a:rPr>
              <a:t>;</a:t>
            </a:r>
            <a:endParaRPr sz="2400">
              <a:solidFill>
                <a:srgbClr val="800080"/>
              </a:solidFill>
              <a:highlight>
                <a:srgbClr val="FFFFE8"/>
              </a:highlight>
            </a:endParaRPr>
          </a:p>
          <a:p>
            <a:pPr indent="0" lvl="0" marL="0" rtl="0" algn="l">
              <a:spcBef>
                <a:spcPts val="1600"/>
              </a:spcBef>
              <a:spcAft>
                <a:spcPts val="1600"/>
              </a:spcAft>
              <a:buNone/>
            </a:pPr>
            <a:r>
              <a:t/>
            </a:r>
            <a:endParaRPr/>
          </a:p>
        </p:txBody>
      </p:sp>
      <p:sp>
        <p:nvSpPr>
          <p:cNvPr id="627" name="Google Shape;627;p70"/>
          <p:cNvSpPr txBox="1"/>
          <p:nvPr/>
        </p:nvSpPr>
        <p:spPr>
          <a:xfrm>
            <a:off x="5433175" y="1817875"/>
            <a:ext cx="3322800" cy="30000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pt-BR" sz="2000">
                <a:solidFill>
                  <a:schemeClr val="dk1"/>
                </a:solidFill>
              </a:rPr>
              <a:t>O splat operator também pode ser utilizado para “desempacotar” um um coleção em argumentos separados.</a:t>
            </a:r>
            <a:endParaRPr sz="2000">
              <a:solidFill>
                <a:schemeClr val="dk1"/>
              </a:solidFill>
            </a:endParaRPr>
          </a:p>
        </p:txBody>
      </p:sp>
      <p:cxnSp>
        <p:nvCxnSpPr>
          <p:cNvPr id="628" name="Google Shape;628;p70"/>
          <p:cNvCxnSpPr/>
          <p:nvPr/>
        </p:nvCxnSpPr>
        <p:spPr>
          <a:xfrm>
            <a:off x="5048850" y="1398625"/>
            <a:ext cx="0" cy="30495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5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3" name="Shape 4643"/>
        <p:cNvGrpSpPr/>
        <p:nvPr/>
      </p:nvGrpSpPr>
      <p:grpSpPr>
        <a:xfrm>
          <a:off x="0" y="0"/>
          <a:ext cx="0" cy="0"/>
          <a:chOff x="0" y="0"/>
          <a:chExt cx="0" cy="0"/>
        </a:xfrm>
      </p:grpSpPr>
      <p:sp>
        <p:nvSpPr>
          <p:cNvPr id="4644" name="Google Shape;4644;p59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Mediator (exemplo - parte 1)</a:t>
            </a:r>
            <a:endParaRPr/>
          </a:p>
        </p:txBody>
      </p:sp>
      <p:sp>
        <p:nvSpPr>
          <p:cNvPr id="4645" name="Google Shape;4645;p592"/>
          <p:cNvSpPr txBox="1"/>
          <p:nvPr/>
        </p:nvSpPr>
        <p:spPr>
          <a:xfrm>
            <a:off x="441775" y="1188575"/>
            <a:ext cx="5343300" cy="38133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pt-BR" sz="900">
                <a:solidFill>
                  <a:srgbClr val="557799"/>
                </a:solidFill>
              </a:rPr>
              <a:t>&lt;?php</a:t>
            </a:r>
            <a:endParaRPr sz="900">
              <a:solidFill>
                <a:schemeClr val="dk1"/>
              </a:solidFill>
            </a:endParaRPr>
          </a:p>
          <a:p>
            <a:pPr indent="0" lvl="0" marL="0" rtl="0" algn="l">
              <a:spcBef>
                <a:spcPts val="0"/>
              </a:spcBef>
              <a:spcAft>
                <a:spcPts val="0"/>
              </a:spcAft>
              <a:buNone/>
            </a:pPr>
            <a:r>
              <a:rPr b="1" lang="pt-BR" sz="900">
                <a:solidFill>
                  <a:srgbClr val="008800"/>
                </a:solidFill>
              </a:rPr>
              <a:t>Trait</a:t>
            </a:r>
            <a:r>
              <a:rPr lang="pt-BR" sz="900">
                <a:solidFill>
                  <a:schemeClr val="dk1"/>
                </a:solidFill>
              </a:rPr>
              <a:t> CliColorido {</a:t>
            </a:r>
            <a:endParaRPr sz="900">
              <a:solidFill>
                <a:schemeClr val="dk1"/>
              </a:solidFill>
            </a:endParaRPr>
          </a:p>
          <a:p>
            <a:pPr indent="0" lvl="0" marL="0" rtl="0" algn="l">
              <a:spcBef>
                <a:spcPts val="0"/>
              </a:spcBef>
              <a:spcAft>
                <a:spcPts val="0"/>
              </a:spcAft>
              <a:buNone/>
            </a:pPr>
            <a:r>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abstract</a:t>
            </a:r>
            <a:r>
              <a:rPr lang="pt-BR" sz="900">
                <a:solidFill>
                  <a:schemeClr val="dk1"/>
                </a:solidFill>
              </a:rPr>
              <a:t> </a:t>
            </a:r>
            <a:r>
              <a:rPr b="1" lang="pt-BR" sz="900">
                <a:solidFill>
                  <a:srgbClr val="008800"/>
                </a:solidFill>
              </a:rPr>
              <a:t>function</a:t>
            </a:r>
            <a:r>
              <a:rPr lang="pt-BR" sz="900">
                <a:solidFill>
                  <a:schemeClr val="dk1"/>
                </a:solidFill>
              </a:rPr>
              <a:t> </a:t>
            </a:r>
            <a:r>
              <a:rPr b="1" lang="pt-BR" sz="900">
                <a:solidFill>
                  <a:srgbClr val="0066BB"/>
                </a:solidFill>
              </a:rPr>
              <a:t>getCor</a:t>
            </a:r>
            <a:r>
              <a:rPr lang="pt-BR" sz="900">
                <a:solidFill>
                  <a:schemeClr val="dk1"/>
                </a:solidFill>
              </a:rPr>
              <a:t>()</a:t>
            </a:r>
            <a:r>
              <a:rPr lang="pt-BR" sz="900">
                <a:solidFill>
                  <a:srgbClr val="333333"/>
                </a:solidFill>
              </a:rPr>
              <a:t>:</a:t>
            </a:r>
            <a:r>
              <a:rPr lang="pt-BR" sz="900">
                <a:solidFill>
                  <a:schemeClr val="dk1"/>
                </a:solidFill>
              </a:rPr>
              <a:t> int;</a:t>
            </a:r>
            <a:endParaRPr sz="900">
              <a:solidFill>
                <a:schemeClr val="dk1"/>
              </a:solidFill>
            </a:endParaRPr>
          </a:p>
          <a:p>
            <a:pPr indent="0" lvl="0" marL="0" rtl="0" algn="l">
              <a:spcBef>
                <a:spcPts val="0"/>
              </a:spcBef>
              <a:spcAft>
                <a:spcPts val="0"/>
              </a:spcAft>
              <a:buNone/>
            </a:pPr>
            <a:r>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function</a:t>
            </a:r>
            <a:r>
              <a:rPr lang="pt-BR" sz="900">
                <a:solidFill>
                  <a:schemeClr val="dk1"/>
                </a:solidFill>
              </a:rPr>
              <a:t> </a:t>
            </a:r>
            <a:r>
              <a:rPr b="1" lang="pt-BR" sz="900">
                <a:solidFill>
                  <a:srgbClr val="0066BB"/>
                </a:solidFill>
              </a:rPr>
              <a:t>printar</a:t>
            </a:r>
            <a:r>
              <a:rPr lang="pt-BR" sz="900">
                <a:solidFill>
                  <a:schemeClr val="dk1"/>
                </a:solidFill>
              </a:rPr>
              <a:t>(string </a:t>
            </a:r>
            <a:r>
              <a:rPr lang="pt-BR" sz="900">
                <a:solidFill>
                  <a:srgbClr val="996633"/>
                </a:solidFill>
              </a:rPr>
              <a:t>$texto</a:t>
            </a: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echo</a:t>
            </a:r>
            <a:r>
              <a:rPr lang="pt-BR" sz="900">
                <a:solidFill>
                  <a:schemeClr val="dk1"/>
                </a:solidFill>
              </a:rPr>
              <a:t> </a:t>
            </a:r>
            <a:r>
              <a:rPr lang="pt-BR" sz="900">
                <a:solidFill>
                  <a:schemeClr val="dk1"/>
                </a:solidFill>
                <a:highlight>
                  <a:srgbClr val="FFF0F0"/>
                </a:highlight>
              </a:rPr>
              <a:t>"</a:t>
            </a:r>
            <a:r>
              <a:rPr b="1" lang="pt-BR" sz="900">
                <a:solidFill>
                  <a:srgbClr val="666666"/>
                </a:solidFill>
                <a:highlight>
                  <a:srgbClr val="FFF0F0"/>
                </a:highlight>
              </a:rPr>
              <a:t>\033</a:t>
            </a:r>
            <a:r>
              <a:rPr lang="pt-BR" sz="900">
                <a:solidFill>
                  <a:schemeClr val="dk1"/>
                </a:solidFill>
                <a:highlight>
                  <a:srgbClr val="FFF0F0"/>
                </a:highlight>
              </a:rPr>
              <a:t>[</a:t>
            </a:r>
            <a:r>
              <a:rPr lang="pt-BR" sz="900">
                <a:solidFill>
                  <a:schemeClr val="dk1"/>
                </a:solidFill>
                <a:highlight>
                  <a:srgbClr val="EEEEEE"/>
                </a:highlight>
              </a:rPr>
              <a:t>{</a:t>
            </a:r>
            <a:r>
              <a:rPr lang="pt-BR" sz="900">
                <a:solidFill>
                  <a:srgbClr val="996633"/>
                </a:solidFill>
              </a:rPr>
              <a:t>$this</a:t>
            </a:r>
            <a:r>
              <a:rPr lang="pt-BR" sz="900">
                <a:solidFill>
                  <a:srgbClr val="333333"/>
                </a:solidFill>
              </a:rPr>
              <a:t>-&gt;</a:t>
            </a:r>
            <a:r>
              <a:rPr lang="pt-BR" sz="900">
                <a:solidFill>
                  <a:srgbClr val="0000CC"/>
                </a:solidFill>
              </a:rPr>
              <a:t>getCor</a:t>
            </a:r>
            <a:r>
              <a:rPr lang="pt-BR" sz="900">
                <a:solidFill>
                  <a:schemeClr val="dk1"/>
                </a:solidFill>
              </a:rPr>
              <a:t>()</a:t>
            </a:r>
            <a:r>
              <a:rPr lang="pt-BR" sz="900">
                <a:solidFill>
                  <a:schemeClr val="dk1"/>
                </a:solidFill>
                <a:highlight>
                  <a:srgbClr val="EEEEEE"/>
                </a:highlight>
              </a:rPr>
              <a:t>}</a:t>
            </a:r>
            <a:r>
              <a:rPr lang="pt-BR" sz="900">
                <a:solidFill>
                  <a:schemeClr val="dk1"/>
                </a:solidFill>
                <a:highlight>
                  <a:srgbClr val="FFF0F0"/>
                </a:highlight>
              </a:rPr>
              <a:t>m</a:t>
            </a:r>
            <a:r>
              <a:rPr lang="pt-BR" sz="900">
                <a:solidFill>
                  <a:schemeClr val="dk1"/>
                </a:solidFill>
                <a:highlight>
                  <a:srgbClr val="EEEEEE"/>
                </a:highlight>
              </a:rPr>
              <a:t>$texto</a:t>
            </a:r>
            <a:r>
              <a:rPr lang="pt-BR" sz="900">
                <a:solidFill>
                  <a:schemeClr val="dk1"/>
                </a:solidFill>
                <a:highlight>
                  <a:srgbClr val="FFF0F0"/>
                </a:highlight>
              </a:rPr>
              <a:t>"</a:t>
            </a:r>
            <a:r>
              <a:rPr lang="pt-BR" sz="900">
                <a:solidFill>
                  <a:schemeClr val="dk1"/>
                </a:solidFill>
              </a:rPr>
              <a:t> </a:t>
            </a:r>
            <a:r>
              <a:rPr lang="pt-BR" sz="900">
                <a:solidFill>
                  <a:srgbClr val="333333"/>
                </a:solidFill>
              </a:rPr>
              <a:t>.</a:t>
            </a:r>
            <a:r>
              <a:rPr lang="pt-BR" sz="900">
                <a:solidFill>
                  <a:schemeClr val="dk1"/>
                </a:solidFill>
              </a:rPr>
              <a:t> PHP_EOL;</a:t>
            </a:r>
            <a:endParaRPr sz="900">
              <a:solidFill>
                <a:schemeClr val="dk1"/>
              </a:solidFill>
            </a:endParaRPr>
          </a:p>
          <a:p>
            <a:pPr indent="0" lvl="0" marL="0" rtl="0" algn="l">
              <a:spcBef>
                <a:spcPts val="0"/>
              </a:spcBef>
              <a:spcAft>
                <a:spcPts val="0"/>
              </a:spcAft>
              <a:buNone/>
            </a:pPr>
            <a:r>
              <a:rPr lang="pt-BR" sz="900">
                <a:solidFill>
                  <a:schemeClr val="dk1"/>
                </a:solidFill>
              </a:rPr>
              <a:t>        </a:t>
            </a:r>
            <a:r>
              <a:rPr lang="pt-BR" sz="900">
                <a:solidFill>
                  <a:srgbClr val="007020"/>
                </a:solidFill>
              </a:rPr>
              <a:t>fgets</a:t>
            </a:r>
            <a:r>
              <a:rPr lang="pt-BR" sz="900">
                <a:solidFill>
                  <a:schemeClr val="dk1"/>
                </a:solidFill>
              </a:rPr>
              <a:t>(STDIN);</a:t>
            </a:r>
            <a:endParaRPr sz="900">
              <a:solidFill>
                <a:schemeClr val="dk1"/>
              </a:solidFill>
            </a:endParaRPr>
          </a:p>
          <a:p>
            <a:pPr indent="0" lvl="0" marL="0" rtl="0" algn="l">
              <a:spcBef>
                <a:spcPts val="0"/>
              </a:spcBef>
              <a:spcAft>
                <a:spcPts val="0"/>
              </a:spcAft>
              <a:buNone/>
            </a:pPr>
            <a:r>
              <a:rPr lang="pt-BR" sz="900">
                <a:solidFill>
                  <a:schemeClr val="dk1"/>
                </a:solidFill>
              </a:rPr>
              <a:t>    }</a:t>
            </a:r>
            <a:endParaRPr sz="900">
              <a:solidFill>
                <a:schemeClr val="dk1"/>
              </a:solidFill>
            </a:endParaRPr>
          </a:p>
          <a:p>
            <a:pPr indent="0" lvl="0" marL="0" rtl="0" algn="l">
              <a:spcBef>
                <a:spcPts val="0"/>
              </a:spcBef>
              <a:spcAft>
                <a:spcPts val="0"/>
              </a:spcAft>
              <a:buNone/>
            </a:pPr>
            <a:r>
              <a:t/>
            </a:r>
            <a:endParaRPr sz="900">
              <a:solidFill>
                <a:schemeClr val="dk1"/>
              </a:solidFill>
            </a:endParaRPr>
          </a:p>
          <a:p>
            <a:pPr indent="0" lvl="0" marL="0" rtl="0" algn="l">
              <a:spcBef>
                <a:spcPts val="0"/>
              </a:spcBef>
              <a:spcAft>
                <a:spcPts val="0"/>
              </a:spcAft>
              <a:buNone/>
            </a:pPr>
            <a:r>
              <a:rPr lang="pt-BR" sz="900">
                <a:solidFill>
                  <a:schemeClr val="dk1"/>
                </a:solidFill>
              </a:rPr>
              <a:t>}</a:t>
            </a:r>
            <a:endParaRPr sz="900">
              <a:solidFill>
                <a:schemeClr val="dk1"/>
              </a:solidFill>
            </a:endParaRPr>
          </a:p>
          <a:p>
            <a:pPr indent="0" lvl="0" marL="0" rtl="0" algn="l">
              <a:spcBef>
                <a:spcPts val="0"/>
              </a:spcBef>
              <a:spcAft>
                <a:spcPts val="0"/>
              </a:spcAft>
              <a:buNone/>
            </a:pPr>
            <a:r>
              <a:t/>
            </a:r>
            <a:endParaRPr sz="900">
              <a:solidFill>
                <a:schemeClr val="dk1"/>
              </a:solidFill>
            </a:endParaRPr>
          </a:p>
          <a:p>
            <a:pPr indent="0" lvl="0" marL="0" rtl="0" algn="l">
              <a:spcBef>
                <a:spcPts val="0"/>
              </a:spcBef>
              <a:spcAft>
                <a:spcPts val="0"/>
              </a:spcAft>
              <a:buNone/>
            </a:pPr>
            <a:r>
              <a:rPr b="1" lang="pt-BR" sz="900">
                <a:solidFill>
                  <a:srgbClr val="008800"/>
                </a:solidFill>
              </a:rPr>
              <a:t>abstract</a:t>
            </a:r>
            <a:r>
              <a:rPr lang="pt-BR" sz="900">
                <a:solidFill>
                  <a:schemeClr val="dk1"/>
                </a:solidFill>
              </a:rPr>
              <a:t> </a:t>
            </a:r>
            <a:r>
              <a:rPr b="1" lang="pt-BR" sz="900">
                <a:solidFill>
                  <a:srgbClr val="008800"/>
                </a:solidFill>
              </a:rPr>
              <a:t>class</a:t>
            </a:r>
            <a:r>
              <a:rPr lang="pt-BR" sz="900">
                <a:solidFill>
                  <a:schemeClr val="dk1"/>
                </a:solidFill>
              </a:rPr>
              <a:t> </a:t>
            </a:r>
            <a:r>
              <a:rPr b="1" lang="pt-BR" sz="900">
                <a:solidFill>
                  <a:srgbClr val="BB0066"/>
                </a:solidFill>
              </a:rPr>
              <a:t>ControleTrafegoAereoMediator</a:t>
            </a:r>
            <a:r>
              <a:rPr lang="pt-BR" sz="900">
                <a:solidFill>
                  <a:schemeClr val="dk1"/>
                </a:solidFill>
              </a:rPr>
              <a:t> {</a:t>
            </a:r>
            <a:endParaRPr sz="900">
              <a:solidFill>
                <a:schemeClr val="dk1"/>
              </a:solidFill>
            </a:endParaRPr>
          </a:p>
          <a:p>
            <a:pPr indent="0" lvl="0" marL="0" rtl="0" algn="l">
              <a:spcBef>
                <a:spcPts val="0"/>
              </a:spcBef>
              <a:spcAft>
                <a:spcPts val="0"/>
              </a:spcAft>
              <a:buNone/>
            </a:pPr>
            <a:r>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protected</a:t>
            </a:r>
            <a:r>
              <a:rPr lang="pt-BR" sz="900">
                <a:solidFill>
                  <a:schemeClr val="dk1"/>
                </a:solidFill>
              </a:rPr>
              <a:t> </a:t>
            </a:r>
            <a:r>
              <a:rPr b="1" lang="pt-BR" sz="900">
                <a:solidFill>
                  <a:srgbClr val="008800"/>
                </a:solidFill>
              </a:rPr>
              <a:t>array</a:t>
            </a:r>
            <a:r>
              <a:rPr lang="pt-BR" sz="900">
                <a:solidFill>
                  <a:schemeClr val="dk1"/>
                </a:solidFill>
              </a:rPr>
              <a:t> </a:t>
            </a:r>
            <a:r>
              <a:rPr lang="pt-BR" sz="900">
                <a:solidFill>
                  <a:srgbClr val="996633"/>
                </a:solidFill>
              </a:rPr>
              <a:t>$aeronaves</a:t>
            </a:r>
            <a:r>
              <a:rPr lang="pt-BR" sz="900">
                <a:solidFill>
                  <a:schemeClr val="dk1"/>
                </a:solidFill>
              </a:rPr>
              <a:t> </a:t>
            </a:r>
            <a:r>
              <a:rPr lang="pt-BR" sz="900">
                <a:solidFill>
                  <a:srgbClr val="333333"/>
                </a:solidFill>
              </a:rPr>
              <a:t>=</a:t>
            </a:r>
            <a:r>
              <a:rPr lang="pt-BR" sz="900">
                <a:solidFill>
                  <a:schemeClr val="dk1"/>
                </a:solidFill>
              </a:rPr>
              <a:t> [];</a:t>
            </a:r>
            <a:endParaRPr sz="900">
              <a:solidFill>
                <a:schemeClr val="dk1"/>
              </a:solidFill>
            </a:endParaRPr>
          </a:p>
          <a:p>
            <a:pPr indent="0" lvl="0" marL="0" rtl="0" algn="l">
              <a:spcBef>
                <a:spcPts val="0"/>
              </a:spcBef>
              <a:spcAft>
                <a:spcPts val="0"/>
              </a:spcAft>
              <a:buNone/>
            </a:pPr>
            <a:r>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abstract</a:t>
            </a:r>
            <a:r>
              <a:rPr lang="pt-BR" sz="900">
                <a:solidFill>
                  <a:schemeClr val="dk1"/>
                </a:solidFill>
              </a:rPr>
              <a:t> </a:t>
            </a:r>
            <a:r>
              <a:rPr b="1" lang="pt-BR" sz="900">
                <a:solidFill>
                  <a:srgbClr val="008800"/>
                </a:solidFill>
              </a:rPr>
              <a:t>function</a:t>
            </a:r>
            <a:r>
              <a:rPr lang="pt-BR" sz="900">
                <a:solidFill>
                  <a:schemeClr val="dk1"/>
                </a:solidFill>
              </a:rPr>
              <a:t> </a:t>
            </a:r>
            <a:r>
              <a:rPr b="1" lang="pt-BR" sz="900">
                <a:solidFill>
                  <a:srgbClr val="0066BB"/>
                </a:solidFill>
              </a:rPr>
              <a:t>existeOutraAeronaveComPrioridadeParaPouso</a:t>
            </a:r>
            <a:r>
              <a:rPr lang="pt-BR" sz="900">
                <a:solidFill>
                  <a:schemeClr val="dk1"/>
                </a:solidFill>
              </a:rPr>
              <a:t>(Aeronave </a:t>
            </a:r>
            <a:r>
              <a:rPr lang="pt-BR" sz="900">
                <a:solidFill>
                  <a:srgbClr val="996633"/>
                </a:solidFill>
              </a:rPr>
              <a:t>$aeronave</a:t>
            </a:r>
            <a:r>
              <a:rPr lang="pt-BR" sz="900">
                <a:solidFill>
                  <a:schemeClr val="dk1"/>
                </a:solidFill>
              </a:rPr>
              <a:t>)</a:t>
            </a:r>
            <a:r>
              <a:rPr lang="pt-BR" sz="900">
                <a:solidFill>
                  <a:srgbClr val="333333"/>
                </a:solidFill>
              </a:rPr>
              <a:t>:</a:t>
            </a:r>
            <a:r>
              <a:rPr lang="pt-BR" sz="900">
                <a:solidFill>
                  <a:schemeClr val="dk1"/>
                </a:solidFill>
              </a:rPr>
              <a:t> bool;</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abstract</a:t>
            </a:r>
            <a:r>
              <a:rPr lang="pt-BR" sz="900">
                <a:solidFill>
                  <a:schemeClr val="dk1"/>
                </a:solidFill>
              </a:rPr>
              <a:t> </a:t>
            </a:r>
            <a:r>
              <a:rPr b="1" lang="pt-BR" sz="900">
                <a:solidFill>
                  <a:srgbClr val="008800"/>
                </a:solidFill>
              </a:rPr>
              <a:t>function</a:t>
            </a:r>
            <a:r>
              <a:rPr lang="pt-BR" sz="900">
                <a:solidFill>
                  <a:schemeClr val="dk1"/>
                </a:solidFill>
              </a:rPr>
              <a:t> </a:t>
            </a:r>
            <a:r>
              <a:rPr b="1" lang="pt-BR" sz="900">
                <a:solidFill>
                  <a:srgbClr val="0066BB"/>
                </a:solidFill>
              </a:rPr>
              <a:t>receberLocalizacao</a:t>
            </a:r>
            <a:r>
              <a:rPr lang="pt-BR" sz="900">
                <a:solidFill>
                  <a:schemeClr val="dk1"/>
                </a:solidFill>
              </a:rPr>
              <a:t>(Aeronave </a:t>
            </a:r>
            <a:r>
              <a:rPr lang="pt-BR" sz="900">
                <a:solidFill>
                  <a:srgbClr val="996633"/>
                </a:solidFill>
              </a:rPr>
              <a:t>$aeronave</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abstract</a:t>
            </a:r>
            <a:r>
              <a:rPr lang="pt-BR" sz="900">
                <a:solidFill>
                  <a:schemeClr val="dk1"/>
                </a:solidFill>
              </a:rPr>
              <a:t> </a:t>
            </a:r>
            <a:r>
              <a:rPr b="1" lang="pt-BR" sz="900">
                <a:solidFill>
                  <a:srgbClr val="008800"/>
                </a:solidFill>
              </a:rPr>
              <a:t>function</a:t>
            </a:r>
            <a:r>
              <a:rPr lang="pt-BR" sz="900">
                <a:solidFill>
                  <a:schemeClr val="dk1"/>
                </a:solidFill>
              </a:rPr>
              <a:t> </a:t>
            </a:r>
            <a:r>
              <a:rPr b="1" lang="pt-BR" sz="900">
                <a:solidFill>
                  <a:srgbClr val="0066BB"/>
                </a:solidFill>
              </a:rPr>
              <a:t>registrar</a:t>
            </a:r>
            <a:r>
              <a:rPr lang="pt-BR" sz="900">
                <a:solidFill>
                  <a:schemeClr val="dk1"/>
                </a:solidFill>
              </a:rPr>
              <a:t>(Aeronave </a:t>
            </a:r>
            <a:r>
              <a:rPr lang="pt-BR" sz="900">
                <a:solidFill>
                  <a:srgbClr val="996633"/>
                </a:solidFill>
              </a:rPr>
              <a:t>$aeronave</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abstract</a:t>
            </a:r>
            <a:r>
              <a:rPr lang="pt-BR" sz="900">
                <a:solidFill>
                  <a:schemeClr val="dk1"/>
                </a:solidFill>
              </a:rPr>
              <a:t> </a:t>
            </a:r>
            <a:r>
              <a:rPr b="1" lang="pt-BR" sz="900">
                <a:solidFill>
                  <a:srgbClr val="008800"/>
                </a:solidFill>
              </a:rPr>
              <a:t>function</a:t>
            </a:r>
            <a:r>
              <a:rPr lang="pt-BR" sz="900">
                <a:solidFill>
                  <a:schemeClr val="dk1"/>
                </a:solidFill>
              </a:rPr>
              <a:t> </a:t>
            </a:r>
            <a:r>
              <a:rPr b="1" lang="pt-BR" sz="900">
                <a:solidFill>
                  <a:srgbClr val="0066BB"/>
                </a:solidFill>
              </a:rPr>
              <a:t>notificarPouso</a:t>
            </a:r>
            <a:r>
              <a:rPr lang="pt-BR" sz="900">
                <a:solidFill>
                  <a:schemeClr val="dk1"/>
                </a:solidFill>
              </a:rPr>
              <a:t>(Aeronave </a:t>
            </a:r>
            <a:r>
              <a:rPr lang="pt-BR" sz="900">
                <a:solidFill>
                  <a:srgbClr val="996633"/>
                </a:solidFill>
              </a:rPr>
              <a:t>$aeronave</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abstract</a:t>
            </a:r>
            <a:r>
              <a:rPr lang="pt-BR" sz="900">
                <a:solidFill>
                  <a:schemeClr val="dk1"/>
                </a:solidFill>
              </a:rPr>
              <a:t> </a:t>
            </a:r>
            <a:r>
              <a:rPr b="1" lang="pt-BR" sz="900">
                <a:solidFill>
                  <a:srgbClr val="008800"/>
                </a:solidFill>
              </a:rPr>
              <a:t>function</a:t>
            </a:r>
            <a:r>
              <a:rPr lang="pt-BR" sz="900">
                <a:solidFill>
                  <a:schemeClr val="dk1"/>
                </a:solidFill>
              </a:rPr>
              <a:t> </a:t>
            </a:r>
            <a:r>
              <a:rPr b="1" lang="pt-BR" sz="900">
                <a:solidFill>
                  <a:srgbClr val="0066BB"/>
                </a:solidFill>
              </a:rPr>
              <a:t>notificarPousoConcluido</a:t>
            </a:r>
            <a:r>
              <a:rPr lang="pt-BR" sz="900">
                <a:solidFill>
                  <a:schemeClr val="dk1"/>
                </a:solidFill>
              </a:rPr>
              <a:t>(Aeronave </a:t>
            </a:r>
            <a:r>
              <a:rPr lang="pt-BR" sz="900">
                <a:solidFill>
                  <a:srgbClr val="996633"/>
                </a:solidFill>
              </a:rPr>
              <a:t>$aeronave</a:t>
            </a:r>
            <a:r>
              <a:rPr lang="pt-BR" sz="900">
                <a:solidFill>
                  <a:schemeClr val="dk1"/>
                </a:solidFill>
              </a:rPr>
              <a:t>);</a:t>
            </a:r>
            <a:endParaRPr sz="900">
              <a:solidFill>
                <a:schemeClr val="dk1"/>
              </a:solidFill>
            </a:endParaRPr>
          </a:p>
          <a:p>
            <a:pPr indent="0" lvl="0" marL="0" rtl="0" algn="l">
              <a:spcBef>
                <a:spcPts val="0"/>
              </a:spcBef>
              <a:spcAft>
                <a:spcPts val="0"/>
              </a:spcAft>
              <a:buNone/>
            </a:pPr>
            <a:r>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public</a:t>
            </a:r>
            <a:r>
              <a:rPr lang="pt-BR" sz="900">
                <a:solidFill>
                  <a:schemeClr val="dk1"/>
                </a:solidFill>
              </a:rPr>
              <a:t> </a:t>
            </a:r>
            <a:r>
              <a:rPr b="1" lang="pt-BR" sz="900">
                <a:solidFill>
                  <a:srgbClr val="008800"/>
                </a:solidFill>
              </a:rPr>
              <a:t>final</a:t>
            </a:r>
            <a:r>
              <a:rPr lang="pt-BR" sz="900">
                <a:solidFill>
                  <a:schemeClr val="dk1"/>
                </a:solidFill>
              </a:rPr>
              <a:t> </a:t>
            </a:r>
            <a:r>
              <a:rPr b="1" lang="pt-BR" sz="900">
                <a:solidFill>
                  <a:srgbClr val="008800"/>
                </a:solidFill>
              </a:rPr>
              <a:t>function</a:t>
            </a:r>
            <a:r>
              <a:rPr lang="pt-BR" sz="900">
                <a:solidFill>
                  <a:schemeClr val="dk1"/>
                </a:solidFill>
              </a:rPr>
              <a:t> </a:t>
            </a:r>
            <a:r>
              <a:rPr b="1" lang="pt-BR" sz="900">
                <a:solidFill>
                  <a:srgbClr val="0066BB"/>
                </a:solidFill>
              </a:rPr>
              <a:t>getOutrasAeronaves</a:t>
            </a:r>
            <a:r>
              <a:rPr lang="pt-BR" sz="900">
                <a:solidFill>
                  <a:schemeClr val="dk1"/>
                </a:solidFill>
              </a:rPr>
              <a:t>(</a:t>
            </a:r>
            <a:r>
              <a:rPr lang="pt-BR" sz="900">
                <a:solidFill>
                  <a:schemeClr val="dk1"/>
                </a:solidFill>
              </a:rPr>
              <a:t>Aeronave </a:t>
            </a:r>
            <a:r>
              <a:rPr lang="pt-BR" sz="900">
                <a:solidFill>
                  <a:srgbClr val="996633"/>
                </a:solidFill>
              </a:rPr>
              <a:t>$aeronave</a:t>
            </a:r>
            <a:r>
              <a:rPr lang="pt-BR" sz="900">
                <a:solidFill>
                  <a:schemeClr val="dk1"/>
                </a:solidFill>
              </a:rPr>
              <a:t>)</a:t>
            </a:r>
            <a:r>
              <a:rPr lang="pt-BR" sz="900">
                <a:solidFill>
                  <a:srgbClr val="333333"/>
                </a:solidFill>
              </a:rPr>
              <a:t>:</a:t>
            </a:r>
            <a:r>
              <a:rPr lang="pt-BR" sz="900">
                <a:solidFill>
                  <a:schemeClr val="dk1"/>
                </a:solidFill>
              </a:rPr>
              <a:t> </a:t>
            </a:r>
            <a:r>
              <a:rPr b="1" lang="pt-BR" sz="900">
                <a:solidFill>
                  <a:srgbClr val="008800"/>
                </a:solidFill>
              </a:rPr>
              <a:t>array</a:t>
            </a: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return</a:t>
            </a:r>
            <a:r>
              <a:rPr lang="pt-BR" sz="900">
                <a:solidFill>
                  <a:schemeClr val="dk1"/>
                </a:solidFill>
              </a:rPr>
              <a:t> </a:t>
            </a:r>
            <a:r>
              <a:rPr lang="pt-BR" sz="900">
                <a:solidFill>
                  <a:srgbClr val="007020"/>
                </a:solidFill>
              </a:rPr>
              <a:t>array_filter</a:t>
            </a:r>
            <a:r>
              <a:rPr lang="pt-BR" sz="900">
                <a:solidFill>
                  <a:schemeClr val="dk1"/>
                </a:solidFill>
              </a:rPr>
              <a:t>(</a:t>
            </a:r>
            <a:r>
              <a:rPr lang="pt-BR" sz="900">
                <a:solidFill>
                  <a:srgbClr val="996633"/>
                </a:solidFill>
              </a:rPr>
              <a:t>$this</a:t>
            </a:r>
            <a:r>
              <a:rPr lang="pt-BR" sz="900">
                <a:solidFill>
                  <a:srgbClr val="333333"/>
                </a:solidFill>
              </a:rPr>
              <a:t>-&gt;</a:t>
            </a:r>
            <a:r>
              <a:rPr lang="pt-BR" sz="900">
                <a:solidFill>
                  <a:srgbClr val="0000CC"/>
                </a:solidFill>
              </a:rPr>
              <a:t>aeronaves</a:t>
            </a:r>
            <a:r>
              <a:rPr lang="pt-BR" sz="900">
                <a:solidFill>
                  <a:schemeClr val="dk1"/>
                </a:solidFill>
              </a:rPr>
              <a:t>, fn(</a:t>
            </a:r>
            <a:r>
              <a:rPr lang="pt-BR" sz="900">
                <a:solidFill>
                  <a:srgbClr val="996633"/>
                </a:solidFill>
              </a:rPr>
              <a:t>$a</a:t>
            </a:r>
            <a:r>
              <a:rPr lang="pt-BR" sz="900">
                <a:solidFill>
                  <a:schemeClr val="dk1"/>
                </a:solidFill>
              </a:rPr>
              <a:t>) </a:t>
            </a:r>
            <a:r>
              <a:rPr lang="pt-BR" sz="900">
                <a:solidFill>
                  <a:srgbClr val="333333"/>
                </a:solidFill>
              </a:rPr>
              <a:t>=&gt;</a:t>
            </a:r>
            <a:r>
              <a:rPr lang="pt-BR" sz="900">
                <a:solidFill>
                  <a:schemeClr val="dk1"/>
                </a:solidFill>
              </a:rPr>
              <a:t> </a:t>
            </a:r>
            <a:r>
              <a:rPr lang="pt-BR" sz="900">
                <a:solidFill>
                  <a:srgbClr val="996633"/>
                </a:solidFill>
              </a:rPr>
              <a:t>$a</a:t>
            </a:r>
            <a:r>
              <a:rPr lang="pt-BR" sz="900">
                <a:solidFill>
                  <a:schemeClr val="dk1"/>
                </a:solidFill>
              </a:rPr>
              <a:t> </a:t>
            </a:r>
            <a:r>
              <a:rPr lang="pt-BR" sz="900">
                <a:solidFill>
                  <a:srgbClr val="333333"/>
                </a:solidFill>
              </a:rPr>
              <a:t>!=</a:t>
            </a:r>
            <a:r>
              <a:rPr lang="pt-BR" sz="900">
                <a:solidFill>
                  <a:schemeClr val="dk1"/>
                </a:solidFill>
              </a:rPr>
              <a:t> </a:t>
            </a:r>
            <a:r>
              <a:rPr lang="pt-BR" sz="900">
                <a:solidFill>
                  <a:srgbClr val="996633"/>
                </a:solidFill>
              </a:rPr>
              <a:t>$aeronave</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endParaRPr sz="900">
              <a:solidFill>
                <a:schemeClr val="dk1"/>
              </a:solidFill>
            </a:endParaRPr>
          </a:p>
          <a:p>
            <a:pPr indent="0" lvl="0" marL="0" rtl="0" algn="l">
              <a:spcBef>
                <a:spcPts val="0"/>
              </a:spcBef>
              <a:spcAft>
                <a:spcPts val="0"/>
              </a:spcAft>
              <a:buNone/>
            </a:pPr>
            <a:r>
              <a:t/>
            </a:r>
            <a:endParaRPr sz="900">
              <a:solidFill>
                <a:schemeClr val="dk1"/>
              </a:solidFill>
            </a:endParaRPr>
          </a:p>
          <a:p>
            <a:pPr indent="0" lvl="0" marL="0" rtl="0" algn="l">
              <a:lnSpc>
                <a:spcPct val="125000"/>
              </a:lnSpc>
              <a:spcBef>
                <a:spcPts val="0"/>
              </a:spcBef>
              <a:spcAft>
                <a:spcPts val="0"/>
              </a:spcAft>
              <a:buNone/>
            </a:pPr>
            <a:r>
              <a:rPr lang="pt-BR" sz="900">
                <a:solidFill>
                  <a:schemeClr val="dk1"/>
                </a:solidFill>
              </a:rPr>
              <a:t>}</a:t>
            </a:r>
            <a:endParaRPr sz="900">
              <a:solidFill>
                <a:schemeClr val="dk1"/>
              </a:solidFill>
            </a:endParaRPr>
          </a:p>
        </p:txBody>
      </p:sp>
    </p:spTree>
  </p:cSld>
  <p:clrMapOvr>
    <a:masterClrMapping/>
  </p:clrMapOvr>
</p:sld>
</file>

<file path=ppt/slides/slide5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9" name="Shape 4649"/>
        <p:cNvGrpSpPr/>
        <p:nvPr/>
      </p:nvGrpSpPr>
      <p:grpSpPr>
        <a:xfrm>
          <a:off x="0" y="0"/>
          <a:ext cx="0" cy="0"/>
          <a:chOff x="0" y="0"/>
          <a:chExt cx="0" cy="0"/>
        </a:xfrm>
      </p:grpSpPr>
      <p:sp>
        <p:nvSpPr>
          <p:cNvPr id="4650" name="Google Shape;4650;p59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Mediator (exemplo - parte 2)</a:t>
            </a:r>
            <a:endParaRPr/>
          </a:p>
        </p:txBody>
      </p:sp>
      <p:sp>
        <p:nvSpPr>
          <p:cNvPr id="4651" name="Google Shape;4651;p593"/>
          <p:cNvSpPr txBox="1"/>
          <p:nvPr/>
        </p:nvSpPr>
        <p:spPr>
          <a:xfrm>
            <a:off x="311700" y="1071750"/>
            <a:ext cx="6241200" cy="40719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36000">
            <a:noAutofit/>
          </a:bodyPr>
          <a:lstStyle/>
          <a:p>
            <a:pPr indent="0" lvl="0" marL="0" rtl="0" algn="l">
              <a:spcBef>
                <a:spcPts val="0"/>
              </a:spcBef>
              <a:spcAft>
                <a:spcPts val="0"/>
              </a:spcAft>
              <a:buNone/>
            </a:pPr>
            <a:r>
              <a:rPr b="1" lang="pt-BR" sz="700">
                <a:solidFill>
                  <a:srgbClr val="008800"/>
                </a:solidFill>
              </a:rPr>
              <a:t>class</a:t>
            </a:r>
            <a:r>
              <a:rPr lang="pt-BR" sz="700">
                <a:solidFill>
                  <a:schemeClr val="dk1"/>
                </a:solidFill>
              </a:rPr>
              <a:t> </a:t>
            </a:r>
            <a:r>
              <a:rPr b="1" lang="pt-BR" sz="700">
                <a:solidFill>
                  <a:srgbClr val="BB0066"/>
                </a:solidFill>
              </a:rPr>
              <a:t>ControleTrafegoAereoGaleao</a:t>
            </a:r>
            <a:r>
              <a:rPr lang="pt-BR" sz="700">
                <a:solidFill>
                  <a:schemeClr val="dk1"/>
                </a:solidFill>
              </a:rPr>
              <a:t> </a:t>
            </a:r>
            <a:r>
              <a:rPr b="1" lang="pt-BR" sz="700">
                <a:solidFill>
                  <a:srgbClr val="008800"/>
                </a:solidFill>
              </a:rPr>
              <a:t>extends</a:t>
            </a:r>
            <a:r>
              <a:rPr lang="pt-BR" sz="700">
                <a:solidFill>
                  <a:schemeClr val="dk1"/>
                </a:solidFill>
              </a:rPr>
              <a:t> ControleTrafegoAereoMediator {</a:t>
            </a:r>
            <a:endParaRPr sz="700">
              <a:solidFill>
                <a:schemeClr val="dk1"/>
              </a:solidFill>
            </a:endParaRPr>
          </a:p>
          <a:p>
            <a:pPr indent="0" lvl="0" marL="0" rtl="0" algn="l">
              <a:spcBef>
                <a:spcPts val="0"/>
              </a:spcBef>
              <a:spcAft>
                <a:spcPts val="0"/>
              </a:spcAft>
              <a:buNone/>
            </a:pPr>
            <a:r>
              <a:rPr lang="pt-BR" sz="700">
                <a:solidFill>
                  <a:schemeClr val="dk1"/>
                </a:solidFill>
              </a:rPr>
              <a:t>    </a:t>
            </a:r>
            <a:r>
              <a:rPr b="1" lang="pt-BR" sz="700">
                <a:solidFill>
                  <a:srgbClr val="008800"/>
                </a:solidFill>
              </a:rPr>
              <a:t>use</a:t>
            </a:r>
            <a:r>
              <a:rPr lang="pt-BR" sz="700">
                <a:solidFill>
                  <a:schemeClr val="dk1"/>
                </a:solidFill>
              </a:rPr>
              <a:t> CliColorido;</a:t>
            </a:r>
            <a:endParaRPr sz="700">
              <a:solidFill>
                <a:schemeClr val="dk1"/>
              </a:solidFill>
            </a:endParaRPr>
          </a:p>
          <a:p>
            <a:pPr indent="0" lvl="0" marL="0" rtl="0" algn="l">
              <a:spcBef>
                <a:spcPts val="0"/>
              </a:spcBef>
              <a:spcAft>
                <a:spcPts val="0"/>
              </a:spcAft>
              <a:buNone/>
            </a:pPr>
            <a:r>
              <a:rPr lang="pt-BR" sz="700">
                <a:solidFill>
                  <a:schemeClr val="dk1"/>
                </a:solidFill>
              </a:rPr>
              <a:t>    </a:t>
            </a:r>
            <a:r>
              <a:rPr b="1" lang="pt-BR" sz="700">
                <a:solidFill>
                  <a:srgbClr val="008800"/>
                </a:solidFill>
              </a:rPr>
              <a:t>public</a:t>
            </a:r>
            <a:r>
              <a:rPr lang="pt-BR" sz="700">
                <a:solidFill>
                  <a:schemeClr val="dk1"/>
                </a:solidFill>
              </a:rPr>
              <a:t> </a:t>
            </a:r>
            <a:r>
              <a:rPr b="1" lang="pt-BR" sz="700">
                <a:solidFill>
                  <a:srgbClr val="008800"/>
                </a:solidFill>
              </a:rPr>
              <a:t>function</a:t>
            </a:r>
            <a:r>
              <a:rPr lang="pt-BR" sz="700">
                <a:solidFill>
                  <a:schemeClr val="dk1"/>
                </a:solidFill>
              </a:rPr>
              <a:t> </a:t>
            </a:r>
            <a:r>
              <a:rPr b="1" lang="pt-BR" sz="700">
                <a:solidFill>
                  <a:srgbClr val="0066BB"/>
                </a:solidFill>
              </a:rPr>
              <a:t>registrar</a:t>
            </a:r>
            <a:r>
              <a:rPr lang="pt-BR" sz="700">
                <a:solidFill>
                  <a:schemeClr val="dk1"/>
                </a:solidFill>
              </a:rPr>
              <a:t>(Aeronave </a:t>
            </a:r>
            <a:r>
              <a:rPr lang="pt-BR" sz="700">
                <a:solidFill>
                  <a:srgbClr val="996633"/>
                </a:solidFill>
              </a:rPr>
              <a:t>$aeronave</a:t>
            </a:r>
            <a:r>
              <a:rPr lang="pt-BR" sz="700">
                <a:solidFill>
                  <a:schemeClr val="dk1"/>
                </a:solidFill>
              </a:rPr>
              <a:t>) {</a:t>
            </a:r>
            <a:endParaRPr sz="700">
              <a:solidFill>
                <a:schemeClr val="dk1"/>
              </a:solidFill>
            </a:endParaRPr>
          </a:p>
          <a:p>
            <a:pPr indent="0" lvl="0" marL="0" rtl="0" algn="l">
              <a:spcBef>
                <a:spcPts val="0"/>
              </a:spcBef>
              <a:spcAft>
                <a:spcPts val="0"/>
              </a:spcAft>
              <a:buNone/>
            </a:pPr>
            <a:r>
              <a:rPr lang="pt-BR" sz="700">
                <a:solidFill>
                  <a:schemeClr val="dk1"/>
                </a:solidFill>
              </a:rPr>
              <a:t>        </a:t>
            </a:r>
            <a:r>
              <a:rPr lang="pt-BR" sz="700">
                <a:solidFill>
                  <a:srgbClr val="996633"/>
                </a:solidFill>
              </a:rPr>
              <a:t>$this</a:t>
            </a:r>
            <a:r>
              <a:rPr lang="pt-BR" sz="700">
                <a:solidFill>
                  <a:srgbClr val="333333"/>
                </a:solidFill>
              </a:rPr>
              <a:t>-&gt;</a:t>
            </a:r>
            <a:r>
              <a:rPr lang="pt-BR" sz="700">
                <a:solidFill>
                  <a:srgbClr val="0000CC"/>
                </a:solidFill>
              </a:rPr>
              <a:t>printar</a:t>
            </a:r>
            <a:r>
              <a:rPr lang="pt-BR" sz="700">
                <a:solidFill>
                  <a:schemeClr val="dk1"/>
                </a:solidFill>
              </a:rPr>
              <a:t>(</a:t>
            </a:r>
            <a:r>
              <a:rPr lang="pt-BR" sz="700">
                <a:solidFill>
                  <a:schemeClr val="dk1"/>
                </a:solidFill>
                <a:highlight>
                  <a:srgbClr val="FFF0F0"/>
                </a:highlight>
              </a:rPr>
              <a:t>"&gt;Trafego Aéreo: Olá </a:t>
            </a:r>
            <a:r>
              <a:rPr lang="pt-BR" sz="700">
                <a:solidFill>
                  <a:schemeClr val="dk1"/>
                </a:solidFill>
                <a:highlight>
                  <a:srgbClr val="EEEEEE"/>
                </a:highlight>
              </a:rPr>
              <a:t>{</a:t>
            </a:r>
            <a:r>
              <a:rPr lang="pt-BR" sz="700">
                <a:solidFill>
                  <a:srgbClr val="996633"/>
                </a:solidFill>
              </a:rPr>
              <a:t>$aeronave</a:t>
            </a:r>
            <a:r>
              <a:rPr lang="pt-BR" sz="700">
                <a:solidFill>
                  <a:srgbClr val="333333"/>
                </a:solidFill>
              </a:rPr>
              <a:t>-&gt;</a:t>
            </a:r>
            <a:r>
              <a:rPr lang="pt-BR" sz="700">
                <a:solidFill>
                  <a:srgbClr val="0000CC"/>
                </a:solidFill>
              </a:rPr>
              <a:t>numeroVoo</a:t>
            </a:r>
            <a:r>
              <a:rPr lang="pt-BR" sz="700">
                <a:solidFill>
                  <a:schemeClr val="dk1"/>
                </a:solidFill>
                <a:highlight>
                  <a:srgbClr val="EEEEEE"/>
                </a:highlight>
              </a:rPr>
              <a:t>}</a:t>
            </a:r>
            <a:r>
              <a:rPr lang="pt-BR" sz="700">
                <a:solidFill>
                  <a:schemeClr val="dk1"/>
                </a:solidFill>
                <a:highlight>
                  <a:srgbClr val="FFF0F0"/>
                </a:highlight>
              </a:rPr>
              <a:t>! Estou com você no radar ! Diga-me se você quer pousar ou mudar sua localização!"</a:t>
            </a:r>
            <a:r>
              <a:rPr lang="pt-BR" sz="700">
                <a:solidFill>
                  <a:schemeClr val="dk1"/>
                </a:solidFill>
              </a:rPr>
              <a:t>);</a:t>
            </a:r>
            <a:endParaRPr sz="700">
              <a:solidFill>
                <a:schemeClr val="dk1"/>
              </a:solidFill>
            </a:endParaRPr>
          </a:p>
          <a:p>
            <a:pPr indent="0" lvl="0" marL="0" rtl="0" algn="l">
              <a:spcBef>
                <a:spcPts val="0"/>
              </a:spcBef>
              <a:spcAft>
                <a:spcPts val="0"/>
              </a:spcAft>
              <a:buNone/>
            </a:pPr>
            <a:r>
              <a:rPr lang="pt-BR" sz="700">
                <a:solidFill>
                  <a:schemeClr val="dk1"/>
                </a:solidFill>
              </a:rPr>
              <a:t>        </a:t>
            </a:r>
            <a:r>
              <a:rPr lang="pt-BR" sz="700">
                <a:solidFill>
                  <a:srgbClr val="996633"/>
                </a:solidFill>
              </a:rPr>
              <a:t>$this</a:t>
            </a:r>
            <a:r>
              <a:rPr lang="pt-BR" sz="700">
                <a:solidFill>
                  <a:srgbClr val="333333"/>
                </a:solidFill>
              </a:rPr>
              <a:t>-&gt;</a:t>
            </a:r>
            <a:r>
              <a:rPr lang="pt-BR" sz="700">
                <a:solidFill>
                  <a:srgbClr val="0000CC"/>
                </a:solidFill>
              </a:rPr>
              <a:t>aeronaves</a:t>
            </a:r>
            <a:r>
              <a:rPr lang="pt-BR" sz="700">
                <a:solidFill>
                  <a:schemeClr val="dk1"/>
                </a:solidFill>
              </a:rPr>
              <a:t>[] </a:t>
            </a:r>
            <a:r>
              <a:rPr lang="pt-BR" sz="700">
                <a:solidFill>
                  <a:srgbClr val="333333"/>
                </a:solidFill>
              </a:rPr>
              <a:t>=</a:t>
            </a:r>
            <a:r>
              <a:rPr lang="pt-BR" sz="700">
                <a:solidFill>
                  <a:schemeClr val="dk1"/>
                </a:solidFill>
              </a:rPr>
              <a:t> </a:t>
            </a:r>
            <a:r>
              <a:rPr lang="pt-BR" sz="700">
                <a:solidFill>
                  <a:srgbClr val="996633"/>
                </a:solidFill>
              </a:rPr>
              <a:t>$aeronave</a:t>
            </a:r>
            <a:r>
              <a:rPr lang="pt-BR" sz="700">
                <a:solidFill>
                  <a:schemeClr val="dk1"/>
                </a:solidFill>
              </a:rPr>
              <a:t>; </a:t>
            </a:r>
            <a:r>
              <a:rPr lang="pt-BR" sz="700">
                <a:solidFill>
                  <a:srgbClr val="888888"/>
                </a:solidFill>
              </a:rPr>
              <a:t>//</a:t>
            </a:r>
            <a:endParaRPr sz="700">
              <a:solidFill>
                <a:srgbClr val="888888"/>
              </a:solidFill>
            </a:endParaRPr>
          </a:p>
          <a:p>
            <a:pPr indent="0" lvl="0" marL="0" rtl="0" algn="l">
              <a:spcBef>
                <a:spcPts val="0"/>
              </a:spcBef>
              <a:spcAft>
                <a:spcPts val="0"/>
              </a:spcAft>
              <a:buNone/>
            </a:pPr>
            <a:r>
              <a:rPr lang="pt-BR" sz="700">
                <a:solidFill>
                  <a:schemeClr val="dk1"/>
                </a:solidFill>
              </a:rPr>
              <a:t>    }</a:t>
            </a:r>
            <a:endParaRPr sz="700">
              <a:solidFill>
                <a:schemeClr val="dk1"/>
              </a:solidFill>
            </a:endParaRPr>
          </a:p>
          <a:p>
            <a:pPr indent="0" lvl="0" marL="0" rtl="0" algn="l">
              <a:spcBef>
                <a:spcPts val="0"/>
              </a:spcBef>
              <a:spcAft>
                <a:spcPts val="0"/>
              </a:spcAft>
              <a:buNone/>
            </a:pPr>
            <a:r>
              <a:rPr lang="pt-BR" sz="700">
                <a:solidFill>
                  <a:schemeClr val="dk1"/>
                </a:solidFill>
              </a:rPr>
              <a:t>    </a:t>
            </a:r>
            <a:r>
              <a:rPr b="1" lang="pt-BR" sz="700">
                <a:solidFill>
                  <a:srgbClr val="008800"/>
                </a:solidFill>
              </a:rPr>
              <a:t>public</a:t>
            </a:r>
            <a:r>
              <a:rPr lang="pt-BR" sz="700">
                <a:solidFill>
                  <a:schemeClr val="dk1"/>
                </a:solidFill>
              </a:rPr>
              <a:t> </a:t>
            </a:r>
            <a:r>
              <a:rPr b="1" lang="pt-BR" sz="700">
                <a:solidFill>
                  <a:srgbClr val="008800"/>
                </a:solidFill>
              </a:rPr>
              <a:t>function</a:t>
            </a:r>
            <a:r>
              <a:rPr lang="pt-BR" sz="700">
                <a:solidFill>
                  <a:schemeClr val="dk1"/>
                </a:solidFill>
              </a:rPr>
              <a:t> </a:t>
            </a:r>
            <a:r>
              <a:rPr b="1" lang="pt-BR" sz="700">
                <a:solidFill>
                  <a:srgbClr val="0066BB"/>
                </a:solidFill>
              </a:rPr>
              <a:t>notificarPouso</a:t>
            </a:r>
            <a:r>
              <a:rPr lang="pt-BR" sz="700">
                <a:solidFill>
                  <a:schemeClr val="dk1"/>
                </a:solidFill>
              </a:rPr>
              <a:t>(Aeronave </a:t>
            </a:r>
            <a:r>
              <a:rPr lang="pt-BR" sz="700">
                <a:solidFill>
                  <a:srgbClr val="996633"/>
                </a:solidFill>
              </a:rPr>
              <a:t>$aeronave</a:t>
            </a:r>
            <a:r>
              <a:rPr lang="pt-BR" sz="700">
                <a:solidFill>
                  <a:schemeClr val="dk1"/>
                </a:solidFill>
              </a:rPr>
              <a:t>) {</a:t>
            </a:r>
            <a:endParaRPr sz="700">
              <a:solidFill>
                <a:schemeClr val="dk1"/>
              </a:solidFill>
            </a:endParaRPr>
          </a:p>
          <a:p>
            <a:pPr indent="0" lvl="0" marL="0" rtl="0" algn="l">
              <a:spcBef>
                <a:spcPts val="0"/>
              </a:spcBef>
              <a:spcAft>
                <a:spcPts val="0"/>
              </a:spcAft>
              <a:buNone/>
            </a:pPr>
            <a:r>
              <a:rPr lang="pt-BR" sz="700">
                <a:solidFill>
                  <a:schemeClr val="dk1"/>
                </a:solidFill>
              </a:rPr>
              <a:t>        </a:t>
            </a:r>
            <a:r>
              <a:rPr lang="pt-BR" sz="700">
                <a:solidFill>
                  <a:srgbClr val="996633"/>
                </a:solidFill>
              </a:rPr>
              <a:t>$this</a:t>
            </a:r>
            <a:r>
              <a:rPr lang="pt-BR" sz="700">
                <a:solidFill>
                  <a:srgbClr val="333333"/>
                </a:solidFill>
              </a:rPr>
              <a:t>-&gt;</a:t>
            </a:r>
            <a:r>
              <a:rPr lang="pt-BR" sz="700">
                <a:solidFill>
                  <a:srgbClr val="0000CC"/>
                </a:solidFill>
              </a:rPr>
              <a:t>printar</a:t>
            </a:r>
            <a:r>
              <a:rPr lang="pt-BR" sz="700">
                <a:solidFill>
                  <a:schemeClr val="dk1"/>
                </a:solidFill>
              </a:rPr>
              <a:t>(</a:t>
            </a:r>
            <a:r>
              <a:rPr lang="pt-BR" sz="700">
                <a:solidFill>
                  <a:schemeClr val="dk1"/>
                </a:solidFill>
                <a:highlight>
                  <a:srgbClr val="FFF0F0"/>
                </a:highlight>
              </a:rPr>
              <a:t>"&gt;Trafego Aéreo: Recebido </a:t>
            </a:r>
            <a:r>
              <a:rPr lang="pt-BR" sz="700">
                <a:solidFill>
                  <a:schemeClr val="dk1"/>
                </a:solidFill>
                <a:highlight>
                  <a:srgbClr val="EEEEEE"/>
                </a:highlight>
              </a:rPr>
              <a:t>{</a:t>
            </a:r>
            <a:r>
              <a:rPr lang="pt-BR" sz="700">
                <a:solidFill>
                  <a:srgbClr val="996633"/>
                </a:solidFill>
              </a:rPr>
              <a:t>$aeronave</a:t>
            </a:r>
            <a:r>
              <a:rPr lang="pt-BR" sz="700">
                <a:solidFill>
                  <a:srgbClr val="333333"/>
                </a:solidFill>
              </a:rPr>
              <a:t>-&gt;</a:t>
            </a:r>
            <a:r>
              <a:rPr lang="pt-BR" sz="700">
                <a:solidFill>
                  <a:srgbClr val="0000CC"/>
                </a:solidFill>
              </a:rPr>
              <a:t>numeroVoo</a:t>
            </a:r>
            <a:r>
              <a:rPr lang="pt-BR" sz="700">
                <a:solidFill>
                  <a:schemeClr val="dk1"/>
                </a:solidFill>
                <a:highlight>
                  <a:srgbClr val="EEEEEE"/>
                </a:highlight>
              </a:rPr>
              <a:t>}</a:t>
            </a:r>
            <a:r>
              <a:rPr lang="pt-BR" sz="700">
                <a:solidFill>
                  <a:schemeClr val="dk1"/>
                </a:solidFill>
                <a:highlight>
                  <a:srgbClr val="FFF0F0"/>
                </a:highlight>
              </a:rPr>
              <a:t>! Vou avisar que você está pousando para os outros pilotos!"</a:t>
            </a:r>
            <a:r>
              <a:rPr lang="pt-BR" sz="700">
                <a:solidFill>
                  <a:schemeClr val="dk1"/>
                </a:solidFill>
              </a:rPr>
              <a:t>);</a:t>
            </a:r>
            <a:endParaRPr sz="700">
              <a:solidFill>
                <a:schemeClr val="dk1"/>
              </a:solidFill>
            </a:endParaRPr>
          </a:p>
          <a:p>
            <a:pPr indent="0" lvl="0" marL="0" rtl="0" algn="l">
              <a:spcBef>
                <a:spcPts val="0"/>
              </a:spcBef>
              <a:spcAft>
                <a:spcPts val="0"/>
              </a:spcAft>
              <a:buNone/>
            </a:pPr>
            <a:r>
              <a:rPr lang="pt-BR" sz="700">
                <a:solidFill>
                  <a:schemeClr val="dk1"/>
                </a:solidFill>
              </a:rPr>
              <a:t>        </a:t>
            </a:r>
            <a:r>
              <a:rPr b="1" lang="pt-BR" sz="700">
                <a:solidFill>
                  <a:srgbClr val="008800"/>
                </a:solidFill>
              </a:rPr>
              <a:t>foreach</a:t>
            </a:r>
            <a:r>
              <a:rPr lang="pt-BR" sz="700">
                <a:solidFill>
                  <a:schemeClr val="dk1"/>
                </a:solidFill>
              </a:rPr>
              <a:t> (</a:t>
            </a:r>
            <a:r>
              <a:rPr lang="pt-BR" sz="700">
                <a:solidFill>
                  <a:srgbClr val="996633"/>
                </a:solidFill>
              </a:rPr>
              <a:t>$this</a:t>
            </a:r>
            <a:r>
              <a:rPr lang="pt-BR" sz="700">
                <a:solidFill>
                  <a:srgbClr val="333333"/>
                </a:solidFill>
              </a:rPr>
              <a:t>-&gt;</a:t>
            </a:r>
            <a:r>
              <a:rPr lang="pt-BR" sz="700">
                <a:solidFill>
                  <a:srgbClr val="0000CC"/>
                </a:solidFill>
              </a:rPr>
              <a:t>getOutrasAeronaves</a:t>
            </a:r>
            <a:r>
              <a:rPr lang="pt-BR" sz="700">
                <a:solidFill>
                  <a:schemeClr val="dk1"/>
                </a:solidFill>
              </a:rPr>
              <a:t>(</a:t>
            </a:r>
            <a:r>
              <a:rPr lang="pt-BR" sz="700">
                <a:solidFill>
                  <a:srgbClr val="996633"/>
                </a:solidFill>
              </a:rPr>
              <a:t>$aeronave</a:t>
            </a:r>
            <a:r>
              <a:rPr lang="pt-BR" sz="700">
                <a:solidFill>
                  <a:schemeClr val="dk1"/>
                </a:solidFill>
              </a:rPr>
              <a:t>) </a:t>
            </a:r>
            <a:r>
              <a:rPr b="1" lang="pt-BR" sz="700">
                <a:solidFill>
                  <a:srgbClr val="008800"/>
                </a:solidFill>
              </a:rPr>
              <a:t>as</a:t>
            </a:r>
            <a:r>
              <a:rPr lang="pt-BR" sz="700">
                <a:solidFill>
                  <a:schemeClr val="dk1"/>
                </a:solidFill>
              </a:rPr>
              <a:t> </a:t>
            </a:r>
            <a:r>
              <a:rPr lang="pt-BR" sz="700">
                <a:solidFill>
                  <a:srgbClr val="996633"/>
                </a:solidFill>
              </a:rPr>
              <a:t>$outraAeronave</a:t>
            </a:r>
            <a:r>
              <a:rPr lang="pt-BR" sz="700">
                <a:solidFill>
                  <a:schemeClr val="dk1"/>
                </a:solidFill>
              </a:rPr>
              <a:t>) {</a:t>
            </a:r>
            <a:endParaRPr sz="700">
              <a:solidFill>
                <a:schemeClr val="dk1"/>
              </a:solidFill>
            </a:endParaRPr>
          </a:p>
          <a:p>
            <a:pPr indent="0" lvl="0" marL="0" rtl="0" algn="l">
              <a:spcBef>
                <a:spcPts val="0"/>
              </a:spcBef>
              <a:spcAft>
                <a:spcPts val="0"/>
              </a:spcAft>
              <a:buNone/>
            </a:pPr>
            <a:r>
              <a:rPr lang="pt-BR" sz="700">
                <a:solidFill>
                  <a:schemeClr val="dk1"/>
                </a:solidFill>
              </a:rPr>
              <a:t>            </a:t>
            </a:r>
            <a:r>
              <a:rPr lang="pt-BR" sz="700">
                <a:solidFill>
                  <a:srgbClr val="996633"/>
                </a:solidFill>
              </a:rPr>
              <a:t>$outraAeronave</a:t>
            </a:r>
            <a:r>
              <a:rPr lang="pt-BR" sz="700">
                <a:solidFill>
                  <a:srgbClr val="333333"/>
                </a:solidFill>
              </a:rPr>
              <a:t>-&gt;</a:t>
            </a:r>
            <a:r>
              <a:rPr lang="pt-BR" sz="700">
                <a:solidFill>
                  <a:srgbClr val="0000CC"/>
                </a:solidFill>
              </a:rPr>
              <a:t>notificarAeronavesSobrePouso</a:t>
            </a:r>
            <a:r>
              <a:rPr lang="pt-BR" sz="700">
                <a:solidFill>
                  <a:schemeClr val="dk1"/>
                </a:solidFill>
              </a:rPr>
              <a:t>(</a:t>
            </a:r>
            <a:r>
              <a:rPr lang="pt-BR" sz="700">
                <a:solidFill>
                  <a:srgbClr val="996633"/>
                </a:solidFill>
              </a:rPr>
              <a:t>$aeronave</a:t>
            </a:r>
            <a:r>
              <a:rPr lang="pt-BR" sz="700">
                <a:solidFill>
                  <a:srgbClr val="333333"/>
                </a:solidFill>
              </a:rPr>
              <a:t>-&gt;</a:t>
            </a:r>
            <a:r>
              <a:rPr lang="pt-BR" sz="700">
                <a:solidFill>
                  <a:srgbClr val="0000CC"/>
                </a:solidFill>
              </a:rPr>
              <a:t>numeroVoo</a:t>
            </a:r>
            <a:r>
              <a:rPr lang="pt-BR" sz="700">
                <a:solidFill>
                  <a:schemeClr val="dk1"/>
                </a:solidFill>
              </a:rPr>
              <a:t>);</a:t>
            </a:r>
            <a:endParaRPr sz="700">
              <a:solidFill>
                <a:schemeClr val="dk1"/>
              </a:solidFill>
            </a:endParaRPr>
          </a:p>
          <a:p>
            <a:pPr indent="0" lvl="0" marL="0" rtl="0" algn="l">
              <a:spcBef>
                <a:spcPts val="0"/>
              </a:spcBef>
              <a:spcAft>
                <a:spcPts val="0"/>
              </a:spcAft>
              <a:buNone/>
            </a:pPr>
            <a:r>
              <a:rPr lang="pt-BR" sz="700">
                <a:solidFill>
                  <a:schemeClr val="dk1"/>
                </a:solidFill>
              </a:rPr>
              <a:t>        }</a:t>
            </a:r>
            <a:endParaRPr sz="700">
              <a:solidFill>
                <a:schemeClr val="dk1"/>
              </a:solidFill>
            </a:endParaRPr>
          </a:p>
          <a:p>
            <a:pPr indent="0" lvl="0" marL="0" rtl="0" algn="l">
              <a:spcBef>
                <a:spcPts val="0"/>
              </a:spcBef>
              <a:spcAft>
                <a:spcPts val="0"/>
              </a:spcAft>
              <a:buNone/>
            </a:pPr>
            <a:r>
              <a:rPr lang="pt-BR" sz="700">
                <a:solidFill>
                  <a:schemeClr val="dk1"/>
                </a:solidFill>
              </a:rPr>
              <a:t>    }</a:t>
            </a:r>
            <a:endParaRPr sz="700">
              <a:solidFill>
                <a:schemeClr val="dk1"/>
              </a:solidFill>
            </a:endParaRPr>
          </a:p>
          <a:p>
            <a:pPr indent="0" lvl="0" marL="0" rtl="0" algn="l">
              <a:spcBef>
                <a:spcPts val="0"/>
              </a:spcBef>
              <a:spcAft>
                <a:spcPts val="0"/>
              </a:spcAft>
              <a:buNone/>
            </a:pPr>
            <a:r>
              <a:rPr lang="pt-BR" sz="700">
                <a:solidFill>
                  <a:schemeClr val="dk1"/>
                </a:solidFill>
              </a:rPr>
              <a:t>    </a:t>
            </a:r>
            <a:r>
              <a:rPr b="1" lang="pt-BR" sz="700">
                <a:solidFill>
                  <a:srgbClr val="008800"/>
                </a:solidFill>
              </a:rPr>
              <a:t>public</a:t>
            </a:r>
            <a:r>
              <a:rPr lang="pt-BR" sz="700">
                <a:solidFill>
                  <a:schemeClr val="dk1"/>
                </a:solidFill>
              </a:rPr>
              <a:t> </a:t>
            </a:r>
            <a:r>
              <a:rPr b="1" lang="pt-BR" sz="700">
                <a:solidFill>
                  <a:srgbClr val="008800"/>
                </a:solidFill>
              </a:rPr>
              <a:t>function</a:t>
            </a:r>
            <a:r>
              <a:rPr lang="pt-BR" sz="700">
                <a:solidFill>
                  <a:schemeClr val="dk1"/>
                </a:solidFill>
              </a:rPr>
              <a:t> </a:t>
            </a:r>
            <a:r>
              <a:rPr b="1" lang="pt-BR" sz="700">
                <a:solidFill>
                  <a:srgbClr val="0066BB"/>
                </a:solidFill>
              </a:rPr>
              <a:t>notificarPousoConcluido</a:t>
            </a:r>
            <a:r>
              <a:rPr lang="pt-BR" sz="700">
                <a:solidFill>
                  <a:schemeClr val="dk1"/>
                </a:solidFill>
              </a:rPr>
              <a:t>(Aeronave </a:t>
            </a:r>
            <a:r>
              <a:rPr lang="pt-BR" sz="700">
                <a:solidFill>
                  <a:srgbClr val="996633"/>
                </a:solidFill>
              </a:rPr>
              <a:t>$aeronave</a:t>
            </a:r>
            <a:r>
              <a:rPr lang="pt-BR" sz="700">
                <a:solidFill>
                  <a:schemeClr val="dk1"/>
                </a:solidFill>
              </a:rPr>
              <a:t>) {</a:t>
            </a:r>
            <a:endParaRPr sz="700">
              <a:solidFill>
                <a:schemeClr val="dk1"/>
              </a:solidFill>
            </a:endParaRPr>
          </a:p>
          <a:p>
            <a:pPr indent="0" lvl="0" marL="0" rtl="0" algn="l">
              <a:spcBef>
                <a:spcPts val="0"/>
              </a:spcBef>
              <a:spcAft>
                <a:spcPts val="0"/>
              </a:spcAft>
              <a:buNone/>
            </a:pPr>
            <a:r>
              <a:rPr lang="pt-BR" sz="700">
                <a:solidFill>
                  <a:schemeClr val="dk1"/>
                </a:solidFill>
              </a:rPr>
              <a:t>        </a:t>
            </a:r>
            <a:r>
              <a:rPr lang="pt-BR" sz="700">
                <a:solidFill>
                  <a:srgbClr val="996633"/>
                </a:solidFill>
              </a:rPr>
              <a:t>$this</a:t>
            </a:r>
            <a:r>
              <a:rPr lang="pt-BR" sz="700">
                <a:solidFill>
                  <a:srgbClr val="333333"/>
                </a:solidFill>
              </a:rPr>
              <a:t>-&gt;</a:t>
            </a:r>
            <a:r>
              <a:rPr lang="pt-BR" sz="700">
                <a:solidFill>
                  <a:srgbClr val="0000CC"/>
                </a:solidFill>
              </a:rPr>
              <a:t>printar</a:t>
            </a:r>
            <a:r>
              <a:rPr lang="pt-BR" sz="700">
                <a:solidFill>
                  <a:schemeClr val="dk1"/>
                </a:solidFill>
              </a:rPr>
              <a:t>(</a:t>
            </a:r>
            <a:r>
              <a:rPr lang="pt-BR" sz="700">
                <a:solidFill>
                  <a:schemeClr val="dk1"/>
                </a:solidFill>
                <a:highlight>
                  <a:srgbClr val="FFF0F0"/>
                </a:highlight>
              </a:rPr>
              <a:t>"&gt;Trafego Aéreo: Recebido </a:t>
            </a:r>
            <a:r>
              <a:rPr lang="pt-BR" sz="700">
                <a:solidFill>
                  <a:schemeClr val="dk1"/>
                </a:solidFill>
                <a:highlight>
                  <a:srgbClr val="EEEEEE"/>
                </a:highlight>
              </a:rPr>
              <a:t>{</a:t>
            </a:r>
            <a:r>
              <a:rPr lang="pt-BR" sz="700">
                <a:solidFill>
                  <a:srgbClr val="996633"/>
                </a:solidFill>
              </a:rPr>
              <a:t>$aeronave</a:t>
            </a:r>
            <a:r>
              <a:rPr lang="pt-BR" sz="700">
                <a:solidFill>
                  <a:srgbClr val="333333"/>
                </a:solidFill>
              </a:rPr>
              <a:t>-&gt;</a:t>
            </a:r>
            <a:r>
              <a:rPr lang="pt-BR" sz="700">
                <a:solidFill>
                  <a:srgbClr val="0000CC"/>
                </a:solidFill>
              </a:rPr>
              <a:t>numeroVoo</a:t>
            </a:r>
            <a:r>
              <a:rPr lang="pt-BR" sz="700">
                <a:solidFill>
                  <a:schemeClr val="dk1"/>
                </a:solidFill>
                <a:highlight>
                  <a:srgbClr val="EEEEEE"/>
                </a:highlight>
              </a:rPr>
              <a:t>}</a:t>
            </a:r>
            <a:r>
              <a:rPr lang="pt-BR" sz="700">
                <a:solidFill>
                  <a:schemeClr val="dk1"/>
                </a:solidFill>
                <a:highlight>
                  <a:srgbClr val="FFF0F0"/>
                </a:highlight>
              </a:rPr>
              <a:t>! Vou avisar que você já pousou os outros pilotos!"</a:t>
            </a:r>
            <a:r>
              <a:rPr lang="pt-BR" sz="700">
                <a:solidFill>
                  <a:schemeClr val="dk1"/>
                </a:solidFill>
              </a:rPr>
              <a:t>);</a:t>
            </a:r>
            <a:endParaRPr sz="700">
              <a:solidFill>
                <a:schemeClr val="dk1"/>
              </a:solidFill>
            </a:endParaRPr>
          </a:p>
          <a:p>
            <a:pPr indent="0" lvl="0" marL="0" rtl="0" algn="l">
              <a:spcBef>
                <a:spcPts val="0"/>
              </a:spcBef>
              <a:spcAft>
                <a:spcPts val="0"/>
              </a:spcAft>
              <a:buNone/>
            </a:pPr>
            <a:r>
              <a:rPr lang="pt-BR" sz="700">
                <a:solidFill>
                  <a:schemeClr val="dk1"/>
                </a:solidFill>
              </a:rPr>
              <a:t>        </a:t>
            </a:r>
            <a:r>
              <a:rPr b="1" lang="pt-BR" sz="700">
                <a:solidFill>
                  <a:srgbClr val="008800"/>
                </a:solidFill>
              </a:rPr>
              <a:t>foreach</a:t>
            </a:r>
            <a:r>
              <a:rPr lang="pt-BR" sz="700">
                <a:solidFill>
                  <a:schemeClr val="dk1"/>
                </a:solidFill>
              </a:rPr>
              <a:t> (</a:t>
            </a:r>
            <a:r>
              <a:rPr lang="pt-BR" sz="700">
                <a:solidFill>
                  <a:srgbClr val="996633"/>
                </a:solidFill>
              </a:rPr>
              <a:t>$this</a:t>
            </a:r>
            <a:r>
              <a:rPr lang="pt-BR" sz="700">
                <a:solidFill>
                  <a:srgbClr val="333333"/>
                </a:solidFill>
              </a:rPr>
              <a:t>-&gt;</a:t>
            </a:r>
            <a:r>
              <a:rPr lang="pt-BR" sz="700">
                <a:solidFill>
                  <a:srgbClr val="0000CC"/>
                </a:solidFill>
              </a:rPr>
              <a:t>getOutrasAeronaves</a:t>
            </a:r>
            <a:r>
              <a:rPr lang="pt-BR" sz="700">
                <a:solidFill>
                  <a:schemeClr val="dk1"/>
                </a:solidFill>
              </a:rPr>
              <a:t>(</a:t>
            </a:r>
            <a:r>
              <a:rPr lang="pt-BR" sz="700">
                <a:solidFill>
                  <a:srgbClr val="996633"/>
                </a:solidFill>
              </a:rPr>
              <a:t>$aeronave</a:t>
            </a:r>
            <a:r>
              <a:rPr lang="pt-BR" sz="700">
                <a:solidFill>
                  <a:schemeClr val="dk1"/>
                </a:solidFill>
              </a:rPr>
              <a:t>) </a:t>
            </a:r>
            <a:r>
              <a:rPr b="1" lang="pt-BR" sz="700">
                <a:solidFill>
                  <a:srgbClr val="008800"/>
                </a:solidFill>
              </a:rPr>
              <a:t>as</a:t>
            </a:r>
            <a:r>
              <a:rPr lang="pt-BR" sz="700">
                <a:solidFill>
                  <a:schemeClr val="dk1"/>
                </a:solidFill>
              </a:rPr>
              <a:t> </a:t>
            </a:r>
            <a:r>
              <a:rPr lang="pt-BR" sz="700">
                <a:solidFill>
                  <a:srgbClr val="996633"/>
                </a:solidFill>
              </a:rPr>
              <a:t>$outraAeronave</a:t>
            </a:r>
            <a:r>
              <a:rPr lang="pt-BR" sz="700">
                <a:solidFill>
                  <a:schemeClr val="dk1"/>
                </a:solidFill>
              </a:rPr>
              <a:t>) { //usar_map</a:t>
            </a:r>
            <a:endParaRPr sz="700">
              <a:solidFill>
                <a:schemeClr val="dk1"/>
              </a:solidFill>
            </a:endParaRPr>
          </a:p>
          <a:p>
            <a:pPr indent="0" lvl="0" marL="0" rtl="0" algn="l">
              <a:spcBef>
                <a:spcPts val="0"/>
              </a:spcBef>
              <a:spcAft>
                <a:spcPts val="0"/>
              </a:spcAft>
              <a:buNone/>
            </a:pPr>
            <a:r>
              <a:rPr lang="pt-BR" sz="700">
                <a:solidFill>
                  <a:schemeClr val="dk1"/>
                </a:solidFill>
              </a:rPr>
              <a:t>            </a:t>
            </a:r>
            <a:r>
              <a:rPr lang="pt-BR" sz="700">
                <a:solidFill>
                  <a:srgbClr val="996633"/>
                </a:solidFill>
              </a:rPr>
              <a:t>$outraAeronave</a:t>
            </a:r>
            <a:r>
              <a:rPr lang="pt-BR" sz="700">
                <a:solidFill>
                  <a:srgbClr val="333333"/>
                </a:solidFill>
              </a:rPr>
              <a:t>-&gt;</a:t>
            </a:r>
            <a:r>
              <a:rPr lang="pt-BR" sz="700">
                <a:solidFill>
                  <a:srgbClr val="0000CC"/>
                </a:solidFill>
              </a:rPr>
              <a:t>notificarSobrePistaDisponivel</a:t>
            </a:r>
            <a:r>
              <a:rPr lang="pt-BR" sz="700">
                <a:solidFill>
                  <a:schemeClr val="dk1"/>
                </a:solidFill>
              </a:rPr>
              <a:t>();</a:t>
            </a:r>
            <a:endParaRPr sz="700">
              <a:solidFill>
                <a:schemeClr val="dk1"/>
              </a:solidFill>
            </a:endParaRPr>
          </a:p>
          <a:p>
            <a:pPr indent="0" lvl="0" marL="0" rtl="0" algn="l">
              <a:spcBef>
                <a:spcPts val="0"/>
              </a:spcBef>
              <a:spcAft>
                <a:spcPts val="0"/>
              </a:spcAft>
              <a:buNone/>
            </a:pPr>
            <a:r>
              <a:rPr lang="pt-BR" sz="700">
                <a:solidFill>
                  <a:schemeClr val="dk1"/>
                </a:solidFill>
              </a:rPr>
              <a:t>        }</a:t>
            </a:r>
            <a:endParaRPr sz="700">
              <a:solidFill>
                <a:schemeClr val="dk1"/>
              </a:solidFill>
            </a:endParaRPr>
          </a:p>
          <a:p>
            <a:pPr indent="0" lvl="0" marL="0" rtl="0" algn="l">
              <a:spcBef>
                <a:spcPts val="0"/>
              </a:spcBef>
              <a:spcAft>
                <a:spcPts val="0"/>
              </a:spcAft>
              <a:buNone/>
            </a:pPr>
            <a:r>
              <a:rPr lang="pt-BR" sz="700">
                <a:solidFill>
                  <a:schemeClr val="dk1"/>
                </a:solidFill>
              </a:rPr>
              <a:t>    }</a:t>
            </a:r>
            <a:endParaRPr sz="700">
              <a:solidFill>
                <a:schemeClr val="dk1"/>
              </a:solidFill>
            </a:endParaRPr>
          </a:p>
          <a:p>
            <a:pPr indent="0" lvl="0" marL="0" rtl="0" algn="l">
              <a:spcBef>
                <a:spcPts val="0"/>
              </a:spcBef>
              <a:spcAft>
                <a:spcPts val="0"/>
              </a:spcAft>
              <a:buNone/>
            </a:pPr>
            <a:r>
              <a:rPr lang="pt-BR" sz="700">
                <a:solidFill>
                  <a:schemeClr val="dk1"/>
                </a:solidFill>
              </a:rPr>
              <a:t>    </a:t>
            </a:r>
            <a:r>
              <a:rPr b="1" lang="pt-BR" sz="700">
                <a:solidFill>
                  <a:srgbClr val="008800"/>
                </a:solidFill>
              </a:rPr>
              <a:t>public</a:t>
            </a:r>
            <a:r>
              <a:rPr lang="pt-BR" sz="700">
                <a:solidFill>
                  <a:schemeClr val="dk1"/>
                </a:solidFill>
              </a:rPr>
              <a:t> </a:t>
            </a:r>
            <a:r>
              <a:rPr b="1" lang="pt-BR" sz="700">
                <a:solidFill>
                  <a:srgbClr val="008800"/>
                </a:solidFill>
              </a:rPr>
              <a:t>function</a:t>
            </a:r>
            <a:r>
              <a:rPr lang="pt-BR" sz="700">
                <a:solidFill>
                  <a:schemeClr val="dk1"/>
                </a:solidFill>
              </a:rPr>
              <a:t> </a:t>
            </a:r>
            <a:r>
              <a:rPr b="1" lang="pt-BR" sz="700">
                <a:solidFill>
                  <a:srgbClr val="0066BB"/>
                </a:solidFill>
              </a:rPr>
              <a:t>existeOutraAeronaveComPrioridadeParaPouso</a:t>
            </a:r>
            <a:r>
              <a:rPr lang="pt-BR" sz="700">
                <a:solidFill>
                  <a:schemeClr val="dk1"/>
                </a:solidFill>
              </a:rPr>
              <a:t>(Aeronave </a:t>
            </a:r>
            <a:r>
              <a:rPr lang="pt-BR" sz="700">
                <a:solidFill>
                  <a:srgbClr val="996633"/>
                </a:solidFill>
              </a:rPr>
              <a:t>$remetente</a:t>
            </a:r>
            <a:r>
              <a:rPr lang="pt-BR" sz="700">
                <a:solidFill>
                  <a:schemeClr val="dk1"/>
                </a:solidFill>
              </a:rPr>
              <a:t>)</a:t>
            </a:r>
            <a:r>
              <a:rPr lang="pt-BR" sz="700">
                <a:solidFill>
                  <a:srgbClr val="333333"/>
                </a:solidFill>
              </a:rPr>
              <a:t>:</a:t>
            </a:r>
            <a:r>
              <a:rPr lang="pt-BR" sz="700">
                <a:solidFill>
                  <a:schemeClr val="dk1"/>
                </a:solidFill>
              </a:rPr>
              <a:t> bool {</a:t>
            </a:r>
            <a:endParaRPr sz="700">
              <a:solidFill>
                <a:schemeClr val="dk1"/>
              </a:solidFill>
            </a:endParaRPr>
          </a:p>
          <a:p>
            <a:pPr indent="0" lvl="0" marL="0" rtl="0" algn="l">
              <a:spcBef>
                <a:spcPts val="0"/>
              </a:spcBef>
              <a:spcAft>
                <a:spcPts val="0"/>
              </a:spcAft>
              <a:buNone/>
            </a:pPr>
            <a:r>
              <a:rPr lang="pt-BR" sz="700">
                <a:solidFill>
                  <a:schemeClr val="dk1"/>
                </a:solidFill>
              </a:rPr>
              <a:t>        </a:t>
            </a:r>
            <a:r>
              <a:rPr lang="pt-BR" sz="700">
                <a:solidFill>
                  <a:srgbClr val="996633"/>
                </a:solidFill>
              </a:rPr>
              <a:t>$this</a:t>
            </a:r>
            <a:r>
              <a:rPr lang="pt-BR" sz="700">
                <a:solidFill>
                  <a:srgbClr val="333333"/>
                </a:solidFill>
              </a:rPr>
              <a:t>-&gt;</a:t>
            </a:r>
            <a:r>
              <a:rPr lang="pt-BR" sz="700">
                <a:solidFill>
                  <a:srgbClr val="0000CC"/>
                </a:solidFill>
              </a:rPr>
              <a:t>printar</a:t>
            </a:r>
            <a:r>
              <a:rPr lang="pt-BR" sz="700">
                <a:solidFill>
                  <a:schemeClr val="dk1"/>
                </a:solidFill>
              </a:rPr>
              <a:t>(</a:t>
            </a:r>
            <a:r>
              <a:rPr lang="pt-BR" sz="700">
                <a:solidFill>
                  <a:schemeClr val="dk1"/>
                </a:solidFill>
                <a:highlight>
                  <a:srgbClr val="FFF0F0"/>
                </a:highlight>
              </a:rPr>
              <a:t>"&gt;Trafego Aéreo: Eu recebi o seu pedido </a:t>
            </a:r>
            <a:r>
              <a:rPr lang="pt-BR" sz="700">
                <a:solidFill>
                  <a:schemeClr val="dk1"/>
                </a:solidFill>
                <a:highlight>
                  <a:srgbClr val="EEEEEE"/>
                </a:highlight>
              </a:rPr>
              <a:t>{</a:t>
            </a:r>
            <a:r>
              <a:rPr lang="pt-BR" sz="700">
                <a:solidFill>
                  <a:srgbClr val="996633"/>
                </a:solidFill>
              </a:rPr>
              <a:t>$remetente</a:t>
            </a:r>
            <a:r>
              <a:rPr lang="pt-BR" sz="700">
                <a:solidFill>
                  <a:srgbClr val="333333"/>
                </a:solidFill>
              </a:rPr>
              <a:t>-&gt;</a:t>
            </a:r>
            <a:r>
              <a:rPr lang="pt-BR" sz="700">
                <a:solidFill>
                  <a:srgbClr val="0000CC"/>
                </a:solidFill>
              </a:rPr>
              <a:t>numeroVoo</a:t>
            </a:r>
            <a:r>
              <a:rPr lang="pt-BR" sz="700">
                <a:solidFill>
                  <a:schemeClr val="dk1"/>
                </a:solidFill>
                <a:highlight>
                  <a:srgbClr val="EEEEEE"/>
                </a:highlight>
              </a:rPr>
              <a:t>}</a:t>
            </a:r>
            <a:r>
              <a:rPr lang="pt-BR" sz="700">
                <a:solidFill>
                  <a:schemeClr val="dk1"/>
                </a:solidFill>
                <a:highlight>
                  <a:srgbClr val="FFF0F0"/>
                </a:highlight>
              </a:rPr>
              <a:t>, estou verificando as prioridades para pousar..."</a:t>
            </a:r>
            <a:r>
              <a:rPr lang="pt-BR" sz="700">
                <a:solidFill>
                  <a:schemeClr val="dk1"/>
                </a:solidFill>
              </a:rPr>
              <a:t>);</a:t>
            </a:r>
            <a:endParaRPr sz="700">
              <a:solidFill>
                <a:schemeClr val="dk1"/>
              </a:solidFill>
            </a:endParaRPr>
          </a:p>
          <a:p>
            <a:pPr indent="0" lvl="0" marL="0" rtl="0" algn="l">
              <a:spcBef>
                <a:spcPts val="0"/>
              </a:spcBef>
              <a:spcAft>
                <a:spcPts val="0"/>
              </a:spcAft>
              <a:buNone/>
            </a:pPr>
            <a:r>
              <a:rPr lang="pt-BR" sz="700">
                <a:solidFill>
                  <a:schemeClr val="dk1"/>
                </a:solidFill>
              </a:rPr>
              <a:t>        </a:t>
            </a:r>
            <a:r>
              <a:rPr b="1" lang="pt-BR" sz="700">
                <a:solidFill>
                  <a:srgbClr val="008800"/>
                </a:solidFill>
              </a:rPr>
              <a:t>foreach</a:t>
            </a:r>
            <a:r>
              <a:rPr lang="pt-BR" sz="700">
                <a:solidFill>
                  <a:schemeClr val="dk1"/>
                </a:solidFill>
              </a:rPr>
              <a:t> (</a:t>
            </a:r>
            <a:r>
              <a:rPr lang="pt-BR" sz="700">
                <a:solidFill>
                  <a:srgbClr val="996633"/>
                </a:solidFill>
              </a:rPr>
              <a:t>$this</a:t>
            </a:r>
            <a:r>
              <a:rPr lang="pt-BR" sz="700">
                <a:solidFill>
                  <a:srgbClr val="333333"/>
                </a:solidFill>
              </a:rPr>
              <a:t>-&gt;</a:t>
            </a:r>
            <a:r>
              <a:rPr lang="pt-BR" sz="700">
                <a:solidFill>
                  <a:srgbClr val="0000CC"/>
                </a:solidFill>
              </a:rPr>
              <a:t>getOutrasAeronaves</a:t>
            </a:r>
            <a:r>
              <a:rPr lang="pt-BR" sz="700">
                <a:solidFill>
                  <a:schemeClr val="dk1"/>
                </a:solidFill>
              </a:rPr>
              <a:t>(</a:t>
            </a:r>
            <a:r>
              <a:rPr lang="pt-BR" sz="700">
                <a:solidFill>
                  <a:srgbClr val="996633"/>
                </a:solidFill>
              </a:rPr>
              <a:t>$remetente</a:t>
            </a:r>
            <a:r>
              <a:rPr lang="pt-BR" sz="700">
                <a:solidFill>
                  <a:schemeClr val="dk1"/>
                </a:solidFill>
              </a:rPr>
              <a:t>) </a:t>
            </a:r>
            <a:r>
              <a:rPr b="1" lang="pt-BR" sz="700">
                <a:solidFill>
                  <a:srgbClr val="008800"/>
                </a:solidFill>
              </a:rPr>
              <a:t>as</a:t>
            </a:r>
            <a:r>
              <a:rPr lang="pt-BR" sz="700">
                <a:solidFill>
                  <a:schemeClr val="dk1"/>
                </a:solidFill>
              </a:rPr>
              <a:t> </a:t>
            </a:r>
            <a:r>
              <a:rPr lang="pt-BR" sz="700">
                <a:solidFill>
                  <a:srgbClr val="996633"/>
                </a:solidFill>
              </a:rPr>
              <a:t>$outraAeronave</a:t>
            </a:r>
            <a:r>
              <a:rPr lang="pt-BR" sz="700">
                <a:solidFill>
                  <a:schemeClr val="dk1"/>
                </a:solidFill>
              </a:rPr>
              <a:t>) {</a:t>
            </a:r>
            <a:endParaRPr sz="700">
              <a:solidFill>
                <a:schemeClr val="dk1"/>
              </a:solidFill>
            </a:endParaRPr>
          </a:p>
          <a:p>
            <a:pPr indent="0" lvl="0" marL="0" rtl="0" algn="l">
              <a:spcBef>
                <a:spcPts val="0"/>
              </a:spcBef>
              <a:spcAft>
                <a:spcPts val="0"/>
              </a:spcAft>
              <a:buNone/>
            </a:pPr>
            <a:r>
              <a:rPr lang="pt-BR" sz="700">
                <a:solidFill>
                  <a:schemeClr val="dk1"/>
                </a:solidFill>
              </a:rPr>
              <a:t>            </a:t>
            </a:r>
            <a:r>
              <a:rPr b="1" lang="pt-BR" sz="700">
                <a:solidFill>
                  <a:srgbClr val="008800"/>
                </a:solidFill>
              </a:rPr>
              <a:t>if</a:t>
            </a:r>
            <a:r>
              <a:rPr lang="pt-BR" sz="700">
                <a:solidFill>
                  <a:schemeClr val="dk1"/>
                </a:solidFill>
              </a:rPr>
              <a:t> (</a:t>
            </a:r>
            <a:r>
              <a:rPr lang="pt-BR" sz="700">
                <a:solidFill>
                  <a:srgbClr val="996633"/>
                </a:solidFill>
              </a:rPr>
              <a:t>$outraAeronave</a:t>
            </a:r>
            <a:r>
              <a:rPr lang="pt-BR" sz="700">
                <a:solidFill>
                  <a:srgbClr val="333333"/>
                </a:solidFill>
              </a:rPr>
              <a:t>-&gt;</a:t>
            </a:r>
            <a:r>
              <a:rPr lang="pt-BR" sz="700">
                <a:solidFill>
                  <a:srgbClr val="0000CC"/>
                </a:solidFill>
              </a:rPr>
              <a:t>altitude</a:t>
            </a:r>
            <a:r>
              <a:rPr lang="pt-BR" sz="700">
                <a:solidFill>
                  <a:schemeClr val="dk1"/>
                </a:solidFill>
              </a:rPr>
              <a:t> </a:t>
            </a:r>
            <a:r>
              <a:rPr lang="pt-BR" sz="700">
                <a:solidFill>
                  <a:srgbClr val="333333"/>
                </a:solidFill>
              </a:rPr>
              <a:t>&lt;=</a:t>
            </a:r>
            <a:r>
              <a:rPr lang="pt-BR" sz="700">
                <a:solidFill>
                  <a:schemeClr val="dk1"/>
                </a:solidFill>
              </a:rPr>
              <a:t> </a:t>
            </a:r>
            <a:r>
              <a:rPr lang="pt-BR" sz="700">
                <a:solidFill>
                  <a:srgbClr val="996633"/>
                </a:solidFill>
              </a:rPr>
              <a:t>$remetente</a:t>
            </a:r>
            <a:r>
              <a:rPr lang="pt-BR" sz="700">
                <a:solidFill>
                  <a:srgbClr val="333333"/>
                </a:solidFill>
              </a:rPr>
              <a:t>-&gt;</a:t>
            </a:r>
            <a:r>
              <a:rPr lang="pt-BR" sz="700">
                <a:solidFill>
                  <a:srgbClr val="0000CC"/>
                </a:solidFill>
              </a:rPr>
              <a:t>altitude</a:t>
            </a:r>
            <a:r>
              <a:rPr lang="pt-BR" sz="700">
                <a:solidFill>
                  <a:schemeClr val="dk1"/>
                </a:solidFill>
              </a:rPr>
              <a:t>) {</a:t>
            </a:r>
            <a:endParaRPr sz="700">
              <a:solidFill>
                <a:schemeClr val="dk1"/>
              </a:solidFill>
            </a:endParaRPr>
          </a:p>
          <a:p>
            <a:pPr indent="0" lvl="0" marL="0" rtl="0" algn="l">
              <a:spcBef>
                <a:spcPts val="0"/>
              </a:spcBef>
              <a:spcAft>
                <a:spcPts val="0"/>
              </a:spcAft>
              <a:buNone/>
            </a:pPr>
            <a:r>
              <a:rPr lang="pt-BR" sz="700">
                <a:solidFill>
                  <a:schemeClr val="dk1"/>
                </a:solidFill>
              </a:rPr>
              <a:t>                </a:t>
            </a:r>
            <a:r>
              <a:rPr lang="pt-BR" sz="700">
                <a:solidFill>
                  <a:srgbClr val="996633"/>
                </a:solidFill>
              </a:rPr>
              <a:t>$this</a:t>
            </a:r>
            <a:r>
              <a:rPr lang="pt-BR" sz="700">
                <a:solidFill>
                  <a:srgbClr val="333333"/>
                </a:solidFill>
              </a:rPr>
              <a:t>-&gt;</a:t>
            </a:r>
            <a:r>
              <a:rPr lang="pt-BR" sz="700">
                <a:solidFill>
                  <a:srgbClr val="0000CC"/>
                </a:solidFill>
              </a:rPr>
              <a:t>printar</a:t>
            </a:r>
            <a:r>
              <a:rPr lang="pt-BR" sz="700">
                <a:solidFill>
                  <a:schemeClr val="dk1"/>
                </a:solidFill>
              </a:rPr>
              <a:t>(</a:t>
            </a:r>
            <a:r>
              <a:rPr lang="pt-BR" sz="700">
                <a:solidFill>
                  <a:schemeClr val="dk1"/>
                </a:solidFill>
                <a:highlight>
                  <a:srgbClr val="FFF0F0"/>
                </a:highlight>
              </a:rPr>
              <a:t>"&gt;Trafego Aéreo: Você precisa aguardar! O voô  </a:t>
            </a:r>
            <a:r>
              <a:rPr lang="pt-BR" sz="700">
                <a:solidFill>
                  <a:schemeClr val="dk1"/>
                </a:solidFill>
                <a:highlight>
                  <a:srgbClr val="EEEEEE"/>
                </a:highlight>
              </a:rPr>
              <a:t>{</a:t>
            </a:r>
            <a:r>
              <a:rPr lang="pt-BR" sz="700">
                <a:solidFill>
                  <a:srgbClr val="996633"/>
                </a:solidFill>
              </a:rPr>
              <a:t>$outraAeronave</a:t>
            </a:r>
            <a:r>
              <a:rPr lang="pt-BR" sz="700">
                <a:solidFill>
                  <a:srgbClr val="333333"/>
                </a:solidFill>
              </a:rPr>
              <a:t>-&gt;</a:t>
            </a:r>
            <a:r>
              <a:rPr lang="pt-BR" sz="700">
                <a:solidFill>
                  <a:srgbClr val="0000CC"/>
                </a:solidFill>
              </a:rPr>
              <a:t>numeroVoo</a:t>
            </a:r>
            <a:r>
              <a:rPr lang="pt-BR" sz="700">
                <a:solidFill>
                  <a:schemeClr val="dk1"/>
                </a:solidFill>
                <a:highlight>
                  <a:srgbClr val="EEEEEE"/>
                </a:highlight>
              </a:rPr>
              <a:t>}</a:t>
            </a:r>
            <a:r>
              <a:rPr lang="pt-BR" sz="700">
                <a:solidFill>
                  <a:schemeClr val="dk1"/>
                </a:solidFill>
                <a:highlight>
                  <a:srgbClr val="FFF0F0"/>
                </a:highlight>
              </a:rPr>
              <a:t> tem prioridade para pousar !"</a:t>
            </a:r>
            <a:r>
              <a:rPr lang="pt-BR" sz="700">
                <a:solidFill>
                  <a:schemeClr val="dk1"/>
                </a:solidFill>
              </a:rPr>
              <a:t>);</a:t>
            </a:r>
            <a:endParaRPr sz="700">
              <a:solidFill>
                <a:schemeClr val="dk1"/>
              </a:solidFill>
            </a:endParaRPr>
          </a:p>
          <a:p>
            <a:pPr indent="0" lvl="0" marL="0" rtl="0" algn="l">
              <a:spcBef>
                <a:spcPts val="0"/>
              </a:spcBef>
              <a:spcAft>
                <a:spcPts val="0"/>
              </a:spcAft>
              <a:buNone/>
            </a:pPr>
            <a:r>
              <a:rPr lang="pt-BR" sz="700">
                <a:solidFill>
                  <a:schemeClr val="dk1"/>
                </a:solidFill>
              </a:rPr>
              <a:t>                </a:t>
            </a:r>
            <a:r>
              <a:rPr b="1" lang="pt-BR" sz="700">
                <a:solidFill>
                  <a:srgbClr val="008800"/>
                </a:solidFill>
              </a:rPr>
              <a:t>return</a:t>
            </a:r>
            <a:r>
              <a:rPr lang="pt-BR" sz="700">
                <a:solidFill>
                  <a:schemeClr val="dk1"/>
                </a:solidFill>
              </a:rPr>
              <a:t> </a:t>
            </a:r>
            <a:r>
              <a:rPr b="1" lang="pt-BR" sz="700">
                <a:solidFill>
                  <a:srgbClr val="008800"/>
                </a:solidFill>
              </a:rPr>
              <a:t>true</a:t>
            </a:r>
            <a:r>
              <a:rPr lang="pt-BR" sz="700">
                <a:solidFill>
                  <a:schemeClr val="dk1"/>
                </a:solidFill>
              </a:rPr>
              <a:t>;</a:t>
            </a:r>
            <a:endParaRPr sz="700">
              <a:solidFill>
                <a:schemeClr val="dk1"/>
              </a:solidFill>
            </a:endParaRPr>
          </a:p>
          <a:p>
            <a:pPr indent="0" lvl="0" marL="0" rtl="0" algn="l">
              <a:spcBef>
                <a:spcPts val="0"/>
              </a:spcBef>
              <a:spcAft>
                <a:spcPts val="0"/>
              </a:spcAft>
              <a:buNone/>
            </a:pPr>
            <a:r>
              <a:rPr lang="pt-BR" sz="700">
                <a:solidFill>
                  <a:schemeClr val="dk1"/>
                </a:solidFill>
              </a:rPr>
              <a:t>            }</a:t>
            </a:r>
            <a:endParaRPr sz="700">
              <a:solidFill>
                <a:schemeClr val="dk1"/>
              </a:solidFill>
            </a:endParaRPr>
          </a:p>
          <a:p>
            <a:pPr indent="0" lvl="0" marL="0" rtl="0" algn="l">
              <a:spcBef>
                <a:spcPts val="0"/>
              </a:spcBef>
              <a:spcAft>
                <a:spcPts val="0"/>
              </a:spcAft>
              <a:buNone/>
            </a:pPr>
            <a:r>
              <a:rPr lang="pt-BR" sz="700">
                <a:solidFill>
                  <a:schemeClr val="dk1"/>
                </a:solidFill>
              </a:rPr>
              <a:t>        }</a:t>
            </a:r>
            <a:endParaRPr sz="700">
              <a:solidFill>
                <a:schemeClr val="dk1"/>
              </a:solidFill>
            </a:endParaRPr>
          </a:p>
          <a:p>
            <a:pPr indent="0" lvl="0" marL="0" rtl="0" algn="l">
              <a:spcBef>
                <a:spcPts val="0"/>
              </a:spcBef>
              <a:spcAft>
                <a:spcPts val="0"/>
              </a:spcAft>
              <a:buNone/>
            </a:pPr>
            <a:r>
              <a:rPr lang="pt-BR" sz="700">
                <a:solidFill>
                  <a:schemeClr val="dk1"/>
                </a:solidFill>
              </a:rPr>
              <a:t>        </a:t>
            </a:r>
            <a:r>
              <a:rPr b="1" lang="pt-BR" sz="700">
                <a:solidFill>
                  <a:srgbClr val="008800"/>
                </a:solidFill>
              </a:rPr>
              <a:t>return</a:t>
            </a:r>
            <a:r>
              <a:rPr lang="pt-BR" sz="700">
                <a:solidFill>
                  <a:schemeClr val="dk1"/>
                </a:solidFill>
              </a:rPr>
              <a:t> </a:t>
            </a:r>
            <a:r>
              <a:rPr b="1" lang="pt-BR" sz="700">
                <a:solidFill>
                  <a:srgbClr val="008800"/>
                </a:solidFill>
              </a:rPr>
              <a:t>false</a:t>
            </a:r>
            <a:r>
              <a:rPr lang="pt-BR" sz="700">
                <a:solidFill>
                  <a:schemeClr val="dk1"/>
                </a:solidFill>
              </a:rPr>
              <a:t>;</a:t>
            </a:r>
            <a:endParaRPr sz="700">
              <a:solidFill>
                <a:schemeClr val="dk1"/>
              </a:solidFill>
            </a:endParaRPr>
          </a:p>
          <a:p>
            <a:pPr indent="0" lvl="0" marL="0" rtl="0" algn="l">
              <a:spcBef>
                <a:spcPts val="0"/>
              </a:spcBef>
              <a:spcAft>
                <a:spcPts val="0"/>
              </a:spcAft>
              <a:buNone/>
            </a:pPr>
            <a:r>
              <a:rPr lang="pt-BR" sz="700">
                <a:solidFill>
                  <a:schemeClr val="dk1"/>
                </a:solidFill>
              </a:rPr>
              <a:t>    }</a:t>
            </a:r>
            <a:endParaRPr sz="700">
              <a:solidFill>
                <a:schemeClr val="dk1"/>
              </a:solidFill>
            </a:endParaRPr>
          </a:p>
          <a:p>
            <a:pPr indent="0" lvl="0" marL="0" rtl="0" algn="l">
              <a:spcBef>
                <a:spcPts val="0"/>
              </a:spcBef>
              <a:spcAft>
                <a:spcPts val="0"/>
              </a:spcAft>
              <a:buNone/>
            </a:pPr>
            <a:r>
              <a:rPr lang="pt-BR" sz="700">
                <a:solidFill>
                  <a:schemeClr val="dk1"/>
                </a:solidFill>
              </a:rPr>
              <a:t>    </a:t>
            </a:r>
            <a:r>
              <a:rPr b="1" lang="pt-BR" sz="700">
                <a:solidFill>
                  <a:srgbClr val="008800"/>
                </a:solidFill>
              </a:rPr>
              <a:t>public</a:t>
            </a:r>
            <a:r>
              <a:rPr lang="pt-BR" sz="700">
                <a:solidFill>
                  <a:schemeClr val="dk1"/>
                </a:solidFill>
              </a:rPr>
              <a:t> </a:t>
            </a:r>
            <a:r>
              <a:rPr b="1" lang="pt-BR" sz="700">
                <a:solidFill>
                  <a:srgbClr val="008800"/>
                </a:solidFill>
              </a:rPr>
              <a:t>function</a:t>
            </a:r>
            <a:r>
              <a:rPr lang="pt-BR" sz="700">
                <a:solidFill>
                  <a:schemeClr val="dk1"/>
                </a:solidFill>
              </a:rPr>
              <a:t> </a:t>
            </a:r>
            <a:r>
              <a:rPr b="1" lang="pt-BR" sz="700">
                <a:solidFill>
                  <a:srgbClr val="0066BB"/>
                </a:solidFill>
              </a:rPr>
              <a:t>receberLocalizacao</a:t>
            </a:r>
            <a:r>
              <a:rPr lang="pt-BR" sz="700">
                <a:solidFill>
                  <a:schemeClr val="dk1"/>
                </a:solidFill>
              </a:rPr>
              <a:t>(Aeronave </a:t>
            </a:r>
            <a:r>
              <a:rPr lang="pt-BR" sz="700">
                <a:solidFill>
                  <a:srgbClr val="996633"/>
                </a:solidFill>
              </a:rPr>
              <a:t>$aeronave</a:t>
            </a:r>
            <a:r>
              <a:rPr lang="pt-BR" sz="700">
                <a:solidFill>
                  <a:schemeClr val="dk1"/>
                </a:solidFill>
              </a:rPr>
              <a:t>) {</a:t>
            </a:r>
            <a:endParaRPr sz="700">
              <a:solidFill>
                <a:schemeClr val="dk1"/>
              </a:solidFill>
            </a:endParaRPr>
          </a:p>
          <a:p>
            <a:pPr indent="0" lvl="0" marL="0" rtl="0" algn="l">
              <a:spcBef>
                <a:spcPts val="0"/>
              </a:spcBef>
              <a:spcAft>
                <a:spcPts val="0"/>
              </a:spcAft>
              <a:buNone/>
            </a:pPr>
            <a:r>
              <a:rPr lang="pt-BR" sz="700">
                <a:solidFill>
                  <a:schemeClr val="dk1"/>
                </a:solidFill>
              </a:rPr>
              <a:t>        </a:t>
            </a:r>
            <a:r>
              <a:rPr lang="pt-BR" sz="700">
                <a:solidFill>
                  <a:srgbClr val="996633"/>
                </a:solidFill>
              </a:rPr>
              <a:t>$this</a:t>
            </a:r>
            <a:r>
              <a:rPr lang="pt-BR" sz="700">
                <a:solidFill>
                  <a:srgbClr val="333333"/>
                </a:solidFill>
              </a:rPr>
              <a:t>-&gt;</a:t>
            </a:r>
            <a:r>
              <a:rPr lang="pt-BR" sz="700">
                <a:solidFill>
                  <a:srgbClr val="0000CC"/>
                </a:solidFill>
              </a:rPr>
              <a:t>printar</a:t>
            </a:r>
            <a:r>
              <a:rPr lang="pt-BR" sz="700">
                <a:solidFill>
                  <a:schemeClr val="dk1"/>
                </a:solidFill>
              </a:rPr>
              <a:t>(</a:t>
            </a:r>
            <a:r>
              <a:rPr lang="pt-BR" sz="700">
                <a:solidFill>
                  <a:schemeClr val="dk1"/>
                </a:solidFill>
                <a:highlight>
                  <a:srgbClr val="FFF0F0"/>
                </a:highlight>
              </a:rPr>
              <a:t>"&gt;Trafego Aéreo: Recebido  </a:t>
            </a:r>
            <a:r>
              <a:rPr lang="pt-BR" sz="700">
                <a:solidFill>
                  <a:schemeClr val="dk1"/>
                </a:solidFill>
                <a:highlight>
                  <a:srgbClr val="EEEEEE"/>
                </a:highlight>
              </a:rPr>
              <a:t>{</a:t>
            </a:r>
            <a:r>
              <a:rPr lang="pt-BR" sz="700">
                <a:solidFill>
                  <a:srgbClr val="996633"/>
                </a:solidFill>
              </a:rPr>
              <a:t>$aeronave</a:t>
            </a:r>
            <a:r>
              <a:rPr lang="pt-BR" sz="700">
                <a:solidFill>
                  <a:srgbClr val="333333"/>
                </a:solidFill>
              </a:rPr>
              <a:t>-&gt;</a:t>
            </a:r>
            <a:r>
              <a:rPr lang="pt-BR" sz="700">
                <a:solidFill>
                  <a:srgbClr val="0000CC"/>
                </a:solidFill>
              </a:rPr>
              <a:t>numeroVoo</a:t>
            </a:r>
            <a:r>
              <a:rPr lang="pt-BR" sz="700">
                <a:solidFill>
                  <a:schemeClr val="dk1"/>
                </a:solidFill>
                <a:highlight>
                  <a:srgbClr val="EEEEEE"/>
                </a:highlight>
              </a:rPr>
              <a:t>}</a:t>
            </a:r>
            <a:r>
              <a:rPr lang="pt-BR" sz="700">
                <a:solidFill>
                  <a:schemeClr val="dk1"/>
                </a:solidFill>
                <a:highlight>
                  <a:srgbClr val="FFF0F0"/>
                </a:highlight>
              </a:rPr>
              <a:t>! Vou notificar sua nova localização para os outros pilotos!"</a:t>
            </a:r>
            <a:r>
              <a:rPr lang="pt-BR" sz="700">
                <a:solidFill>
                  <a:schemeClr val="dk1"/>
                </a:solidFill>
              </a:rPr>
              <a:t>);</a:t>
            </a:r>
            <a:endParaRPr sz="700">
              <a:solidFill>
                <a:schemeClr val="dk1"/>
              </a:solidFill>
            </a:endParaRPr>
          </a:p>
          <a:p>
            <a:pPr indent="0" lvl="0" marL="0" rtl="0" algn="l">
              <a:spcBef>
                <a:spcPts val="0"/>
              </a:spcBef>
              <a:spcAft>
                <a:spcPts val="0"/>
              </a:spcAft>
              <a:buNone/>
            </a:pPr>
            <a:r>
              <a:rPr lang="pt-BR" sz="700">
                <a:solidFill>
                  <a:schemeClr val="dk1"/>
                </a:solidFill>
              </a:rPr>
              <a:t>        </a:t>
            </a:r>
            <a:r>
              <a:rPr b="1" lang="pt-BR" sz="700">
                <a:solidFill>
                  <a:srgbClr val="008800"/>
                </a:solidFill>
              </a:rPr>
              <a:t>foreach</a:t>
            </a:r>
            <a:r>
              <a:rPr lang="pt-BR" sz="700">
                <a:solidFill>
                  <a:schemeClr val="dk1"/>
                </a:solidFill>
              </a:rPr>
              <a:t> (</a:t>
            </a:r>
            <a:r>
              <a:rPr lang="pt-BR" sz="700">
                <a:solidFill>
                  <a:srgbClr val="996633"/>
                </a:solidFill>
              </a:rPr>
              <a:t>$this</a:t>
            </a:r>
            <a:r>
              <a:rPr lang="pt-BR" sz="700">
                <a:solidFill>
                  <a:srgbClr val="333333"/>
                </a:solidFill>
              </a:rPr>
              <a:t>-&gt;</a:t>
            </a:r>
            <a:r>
              <a:rPr lang="pt-BR" sz="700">
                <a:solidFill>
                  <a:srgbClr val="0000CC"/>
                </a:solidFill>
              </a:rPr>
              <a:t>getOutrasAeronaves</a:t>
            </a:r>
            <a:r>
              <a:rPr lang="pt-BR" sz="700">
                <a:solidFill>
                  <a:schemeClr val="dk1"/>
                </a:solidFill>
              </a:rPr>
              <a:t>(</a:t>
            </a:r>
            <a:r>
              <a:rPr lang="pt-BR" sz="700">
                <a:solidFill>
                  <a:srgbClr val="996633"/>
                </a:solidFill>
              </a:rPr>
              <a:t>$aeronave</a:t>
            </a:r>
            <a:r>
              <a:rPr lang="pt-BR" sz="700">
                <a:solidFill>
                  <a:schemeClr val="dk1"/>
                </a:solidFill>
              </a:rPr>
              <a:t>) </a:t>
            </a:r>
            <a:r>
              <a:rPr b="1" lang="pt-BR" sz="700">
                <a:solidFill>
                  <a:srgbClr val="008800"/>
                </a:solidFill>
              </a:rPr>
              <a:t>as</a:t>
            </a:r>
            <a:r>
              <a:rPr lang="pt-BR" sz="700">
                <a:solidFill>
                  <a:schemeClr val="dk1"/>
                </a:solidFill>
              </a:rPr>
              <a:t> </a:t>
            </a:r>
            <a:r>
              <a:rPr lang="pt-BR" sz="700">
                <a:solidFill>
                  <a:srgbClr val="996633"/>
                </a:solidFill>
              </a:rPr>
              <a:t>$outraAeronave</a:t>
            </a:r>
            <a:r>
              <a:rPr lang="pt-BR" sz="700">
                <a:solidFill>
                  <a:schemeClr val="dk1"/>
                </a:solidFill>
              </a:rPr>
              <a:t>) {</a:t>
            </a:r>
            <a:endParaRPr sz="700">
              <a:solidFill>
                <a:schemeClr val="dk1"/>
              </a:solidFill>
            </a:endParaRPr>
          </a:p>
          <a:p>
            <a:pPr indent="0" lvl="0" marL="0" rtl="0" algn="l">
              <a:spcBef>
                <a:spcPts val="0"/>
              </a:spcBef>
              <a:spcAft>
                <a:spcPts val="0"/>
              </a:spcAft>
              <a:buNone/>
            </a:pPr>
            <a:r>
              <a:rPr lang="pt-BR" sz="700">
                <a:solidFill>
                  <a:schemeClr val="dk1"/>
                </a:solidFill>
              </a:rPr>
              <a:t>            </a:t>
            </a:r>
            <a:r>
              <a:rPr lang="pt-BR" sz="700">
                <a:solidFill>
                  <a:srgbClr val="996633"/>
                </a:solidFill>
              </a:rPr>
              <a:t>$outraAeronave</a:t>
            </a:r>
            <a:r>
              <a:rPr lang="pt-BR" sz="700">
                <a:solidFill>
                  <a:srgbClr val="333333"/>
                </a:solidFill>
              </a:rPr>
              <a:t>-&gt;</a:t>
            </a:r>
            <a:r>
              <a:rPr lang="pt-BR" sz="700">
                <a:solidFill>
                  <a:srgbClr val="0000CC"/>
                </a:solidFill>
              </a:rPr>
              <a:t>veficarDistancia</a:t>
            </a:r>
            <a:r>
              <a:rPr lang="pt-BR" sz="700">
                <a:solidFill>
                  <a:schemeClr val="dk1"/>
                </a:solidFill>
              </a:rPr>
              <a:t>(</a:t>
            </a:r>
            <a:r>
              <a:rPr lang="pt-BR" sz="700">
                <a:solidFill>
                  <a:srgbClr val="996633"/>
                </a:solidFill>
              </a:rPr>
              <a:t>$aeronave</a:t>
            </a:r>
            <a:r>
              <a:rPr lang="pt-BR" sz="700">
                <a:solidFill>
                  <a:srgbClr val="333333"/>
                </a:solidFill>
              </a:rPr>
              <a:t>-&gt;</a:t>
            </a:r>
            <a:r>
              <a:rPr lang="pt-BR" sz="700">
                <a:solidFill>
                  <a:srgbClr val="0000CC"/>
                </a:solidFill>
              </a:rPr>
              <a:t>altitude</a:t>
            </a:r>
            <a:r>
              <a:rPr lang="pt-BR" sz="700">
                <a:solidFill>
                  <a:schemeClr val="dk1"/>
                </a:solidFill>
              </a:rPr>
              <a:t>);</a:t>
            </a:r>
            <a:endParaRPr sz="700">
              <a:solidFill>
                <a:schemeClr val="dk1"/>
              </a:solidFill>
            </a:endParaRPr>
          </a:p>
          <a:p>
            <a:pPr indent="0" lvl="0" marL="0" rtl="0" algn="l">
              <a:spcBef>
                <a:spcPts val="0"/>
              </a:spcBef>
              <a:spcAft>
                <a:spcPts val="0"/>
              </a:spcAft>
              <a:buNone/>
            </a:pPr>
            <a:r>
              <a:rPr lang="pt-BR" sz="700">
                <a:solidFill>
                  <a:schemeClr val="dk1"/>
                </a:solidFill>
              </a:rPr>
              <a:t>        }</a:t>
            </a:r>
            <a:endParaRPr sz="700">
              <a:solidFill>
                <a:schemeClr val="dk1"/>
              </a:solidFill>
            </a:endParaRPr>
          </a:p>
          <a:p>
            <a:pPr indent="0" lvl="0" marL="0" rtl="0" algn="l">
              <a:spcBef>
                <a:spcPts val="0"/>
              </a:spcBef>
              <a:spcAft>
                <a:spcPts val="0"/>
              </a:spcAft>
              <a:buNone/>
            </a:pPr>
            <a:r>
              <a:rPr lang="pt-BR" sz="700">
                <a:solidFill>
                  <a:schemeClr val="dk1"/>
                </a:solidFill>
              </a:rPr>
              <a:t>    }</a:t>
            </a:r>
            <a:endParaRPr sz="700">
              <a:solidFill>
                <a:schemeClr val="dk1"/>
              </a:solidFill>
            </a:endParaRPr>
          </a:p>
          <a:p>
            <a:pPr indent="0" lvl="0" marL="0" rtl="0" algn="l">
              <a:spcBef>
                <a:spcPts val="0"/>
              </a:spcBef>
              <a:spcAft>
                <a:spcPts val="0"/>
              </a:spcAft>
              <a:buNone/>
            </a:pPr>
            <a:r>
              <a:rPr lang="pt-BR" sz="700">
                <a:solidFill>
                  <a:schemeClr val="dk1"/>
                </a:solidFill>
              </a:rPr>
              <a:t>    </a:t>
            </a:r>
            <a:r>
              <a:rPr b="1" lang="pt-BR" sz="700">
                <a:solidFill>
                  <a:srgbClr val="008800"/>
                </a:solidFill>
              </a:rPr>
              <a:t>public</a:t>
            </a:r>
            <a:r>
              <a:rPr lang="pt-BR" sz="700">
                <a:solidFill>
                  <a:schemeClr val="dk1"/>
                </a:solidFill>
              </a:rPr>
              <a:t> </a:t>
            </a:r>
            <a:r>
              <a:rPr b="1" lang="pt-BR" sz="700">
                <a:solidFill>
                  <a:srgbClr val="008800"/>
                </a:solidFill>
              </a:rPr>
              <a:t>function</a:t>
            </a:r>
            <a:r>
              <a:rPr lang="pt-BR" sz="700">
                <a:solidFill>
                  <a:schemeClr val="dk1"/>
                </a:solidFill>
              </a:rPr>
              <a:t> </a:t>
            </a:r>
            <a:r>
              <a:rPr b="1" lang="pt-BR" sz="700">
                <a:solidFill>
                  <a:srgbClr val="0066BB"/>
                </a:solidFill>
              </a:rPr>
              <a:t>getCor</a:t>
            </a:r>
            <a:r>
              <a:rPr lang="pt-BR" sz="700">
                <a:solidFill>
                  <a:schemeClr val="dk1"/>
                </a:solidFill>
              </a:rPr>
              <a:t>()</a:t>
            </a:r>
            <a:r>
              <a:rPr lang="pt-BR" sz="700">
                <a:solidFill>
                  <a:srgbClr val="333333"/>
                </a:solidFill>
              </a:rPr>
              <a:t>:</a:t>
            </a:r>
            <a:r>
              <a:rPr lang="pt-BR" sz="700">
                <a:solidFill>
                  <a:schemeClr val="dk1"/>
                </a:solidFill>
              </a:rPr>
              <a:t> int {</a:t>
            </a:r>
            <a:endParaRPr sz="700">
              <a:solidFill>
                <a:schemeClr val="dk1"/>
              </a:solidFill>
            </a:endParaRPr>
          </a:p>
          <a:p>
            <a:pPr indent="457200" lvl="0" marL="0" rtl="0" algn="l">
              <a:spcBef>
                <a:spcPts val="0"/>
              </a:spcBef>
              <a:spcAft>
                <a:spcPts val="0"/>
              </a:spcAft>
              <a:buNone/>
            </a:pPr>
            <a:r>
              <a:rPr b="1" lang="pt-BR" sz="700">
                <a:solidFill>
                  <a:srgbClr val="008800"/>
                </a:solidFill>
              </a:rPr>
              <a:t>return</a:t>
            </a:r>
            <a:r>
              <a:rPr lang="pt-BR" sz="700">
                <a:solidFill>
                  <a:schemeClr val="dk1"/>
                </a:solidFill>
              </a:rPr>
              <a:t> </a:t>
            </a:r>
            <a:r>
              <a:rPr b="1" lang="pt-BR" sz="700">
                <a:solidFill>
                  <a:srgbClr val="0000DD"/>
                </a:solidFill>
              </a:rPr>
              <a:t>37</a:t>
            </a:r>
            <a:r>
              <a:rPr lang="pt-BR" sz="700">
                <a:solidFill>
                  <a:schemeClr val="dk1"/>
                </a:solidFill>
              </a:rPr>
              <a:t>;</a:t>
            </a:r>
            <a:endParaRPr sz="700">
              <a:solidFill>
                <a:schemeClr val="dk1"/>
              </a:solidFill>
            </a:endParaRPr>
          </a:p>
          <a:p>
            <a:pPr indent="0" lvl="0" marL="0" rtl="0" algn="l">
              <a:spcBef>
                <a:spcPts val="0"/>
              </a:spcBef>
              <a:spcAft>
                <a:spcPts val="0"/>
              </a:spcAft>
              <a:buNone/>
            </a:pPr>
            <a:r>
              <a:rPr lang="pt-BR" sz="700">
                <a:solidFill>
                  <a:schemeClr val="dk1"/>
                </a:solidFill>
              </a:rPr>
              <a:t>     }</a:t>
            </a:r>
            <a:endParaRPr sz="700">
              <a:solidFill>
                <a:schemeClr val="dk1"/>
              </a:solidFill>
            </a:endParaRPr>
          </a:p>
          <a:p>
            <a:pPr indent="0" lvl="0" marL="0" rtl="0" algn="l">
              <a:lnSpc>
                <a:spcPct val="125000"/>
              </a:lnSpc>
              <a:spcBef>
                <a:spcPts val="0"/>
              </a:spcBef>
              <a:spcAft>
                <a:spcPts val="0"/>
              </a:spcAft>
              <a:buNone/>
            </a:pPr>
            <a:r>
              <a:rPr lang="pt-BR" sz="700">
                <a:solidFill>
                  <a:schemeClr val="dk1"/>
                </a:solidFill>
              </a:rPr>
              <a:t>}</a:t>
            </a:r>
            <a:endParaRPr sz="700">
              <a:solidFill>
                <a:schemeClr val="dk1"/>
              </a:solidFill>
            </a:endParaRPr>
          </a:p>
        </p:txBody>
      </p:sp>
    </p:spTree>
  </p:cSld>
  <p:clrMapOvr>
    <a:masterClrMapping/>
  </p:clrMapOvr>
</p:sld>
</file>

<file path=ppt/slides/slide5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5" name="Shape 4655"/>
        <p:cNvGrpSpPr/>
        <p:nvPr/>
      </p:nvGrpSpPr>
      <p:grpSpPr>
        <a:xfrm>
          <a:off x="0" y="0"/>
          <a:ext cx="0" cy="0"/>
          <a:chOff x="0" y="0"/>
          <a:chExt cx="0" cy="0"/>
        </a:xfrm>
      </p:grpSpPr>
      <p:sp>
        <p:nvSpPr>
          <p:cNvPr id="4656" name="Google Shape;4656;p59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Mediator (exemplo - parte 3)</a:t>
            </a:r>
            <a:endParaRPr/>
          </a:p>
        </p:txBody>
      </p:sp>
      <p:sp>
        <p:nvSpPr>
          <p:cNvPr id="4657" name="Google Shape;4657;p594"/>
          <p:cNvSpPr txBox="1"/>
          <p:nvPr/>
        </p:nvSpPr>
        <p:spPr>
          <a:xfrm>
            <a:off x="311700" y="1009200"/>
            <a:ext cx="5063100" cy="41073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3600">
            <a:noAutofit/>
          </a:bodyPr>
          <a:lstStyle/>
          <a:p>
            <a:pPr indent="0" lvl="0" marL="0" rtl="0" algn="l">
              <a:spcBef>
                <a:spcPts val="0"/>
              </a:spcBef>
              <a:spcAft>
                <a:spcPts val="0"/>
              </a:spcAft>
              <a:buNone/>
            </a:pPr>
            <a:r>
              <a:rPr b="1" lang="pt-BR" sz="700">
                <a:solidFill>
                  <a:srgbClr val="008800"/>
                </a:solidFill>
              </a:rPr>
              <a:t>abstract</a:t>
            </a:r>
            <a:r>
              <a:rPr lang="pt-BR" sz="700">
                <a:solidFill>
                  <a:schemeClr val="dk1"/>
                </a:solidFill>
              </a:rPr>
              <a:t> </a:t>
            </a:r>
            <a:r>
              <a:rPr b="1" lang="pt-BR" sz="700">
                <a:solidFill>
                  <a:srgbClr val="008800"/>
                </a:solidFill>
              </a:rPr>
              <a:t>class</a:t>
            </a:r>
            <a:r>
              <a:rPr lang="pt-BR" sz="700">
                <a:solidFill>
                  <a:schemeClr val="dk1"/>
                </a:solidFill>
              </a:rPr>
              <a:t> </a:t>
            </a:r>
            <a:r>
              <a:rPr b="1" lang="pt-BR" sz="700">
                <a:solidFill>
                  <a:srgbClr val="BB0066"/>
                </a:solidFill>
              </a:rPr>
              <a:t>Aeronave</a:t>
            </a:r>
            <a:r>
              <a:rPr lang="pt-BR" sz="700">
                <a:solidFill>
                  <a:schemeClr val="dk1"/>
                </a:solidFill>
              </a:rPr>
              <a:t> {</a:t>
            </a:r>
            <a:endParaRPr sz="700">
              <a:solidFill>
                <a:schemeClr val="dk1"/>
              </a:solidFill>
            </a:endParaRPr>
          </a:p>
          <a:p>
            <a:pPr indent="0" lvl="0" marL="0" rtl="0" algn="l">
              <a:spcBef>
                <a:spcPts val="0"/>
              </a:spcBef>
              <a:spcAft>
                <a:spcPts val="0"/>
              </a:spcAft>
              <a:buNone/>
            </a:pPr>
            <a:r>
              <a:rPr lang="pt-BR" sz="700">
                <a:solidFill>
                  <a:schemeClr val="dk1"/>
                </a:solidFill>
              </a:rPr>
              <a:t>    </a:t>
            </a:r>
            <a:r>
              <a:rPr b="1" lang="pt-BR" sz="700">
                <a:solidFill>
                  <a:srgbClr val="008800"/>
                </a:solidFill>
              </a:rPr>
              <a:t>use</a:t>
            </a:r>
            <a:r>
              <a:rPr lang="pt-BR" sz="700">
                <a:solidFill>
                  <a:schemeClr val="dk1"/>
                </a:solidFill>
              </a:rPr>
              <a:t> CliColorido;</a:t>
            </a:r>
            <a:endParaRPr sz="700">
              <a:solidFill>
                <a:schemeClr val="dk1"/>
              </a:solidFill>
            </a:endParaRPr>
          </a:p>
          <a:p>
            <a:pPr indent="0" lvl="0" marL="0" rtl="0" algn="l">
              <a:spcBef>
                <a:spcPts val="0"/>
              </a:spcBef>
              <a:spcAft>
                <a:spcPts val="0"/>
              </a:spcAft>
              <a:buNone/>
            </a:pPr>
            <a:r>
              <a:rPr lang="pt-BR" sz="700">
                <a:solidFill>
                  <a:schemeClr val="dk1"/>
                </a:solidFill>
              </a:rPr>
              <a:t>    </a:t>
            </a:r>
            <a:r>
              <a:rPr b="1" lang="pt-BR" sz="700">
                <a:solidFill>
                  <a:srgbClr val="008800"/>
                </a:solidFill>
              </a:rPr>
              <a:t>private</a:t>
            </a:r>
            <a:r>
              <a:rPr lang="pt-BR" sz="700">
                <a:solidFill>
                  <a:schemeClr val="dk1"/>
                </a:solidFill>
              </a:rPr>
              <a:t> ControleTrafegoAereoMediator </a:t>
            </a:r>
            <a:r>
              <a:rPr lang="pt-BR" sz="700">
                <a:solidFill>
                  <a:srgbClr val="996633"/>
                </a:solidFill>
              </a:rPr>
              <a:t>$mediator</a:t>
            </a:r>
            <a:r>
              <a:rPr lang="pt-BR" sz="700">
                <a:solidFill>
                  <a:schemeClr val="dk1"/>
                </a:solidFill>
              </a:rPr>
              <a:t>; </a:t>
            </a:r>
            <a:r>
              <a:rPr b="1" lang="pt-BR" sz="700">
                <a:solidFill>
                  <a:srgbClr val="008800"/>
                </a:solidFill>
              </a:rPr>
              <a:t>public</a:t>
            </a:r>
            <a:r>
              <a:rPr lang="pt-BR" sz="700">
                <a:solidFill>
                  <a:schemeClr val="dk1"/>
                </a:solidFill>
              </a:rPr>
              <a:t> int </a:t>
            </a:r>
            <a:r>
              <a:rPr lang="pt-BR" sz="700">
                <a:solidFill>
                  <a:srgbClr val="996633"/>
                </a:solidFill>
              </a:rPr>
              <a:t>$altitude</a:t>
            </a:r>
            <a:r>
              <a:rPr lang="pt-BR" sz="700">
                <a:solidFill>
                  <a:schemeClr val="dk1"/>
                </a:solidFill>
              </a:rPr>
              <a:t>; </a:t>
            </a:r>
            <a:r>
              <a:rPr b="1" lang="pt-BR" sz="700">
                <a:solidFill>
                  <a:srgbClr val="008800"/>
                </a:solidFill>
              </a:rPr>
              <a:t>public</a:t>
            </a:r>
            <a:r>
              <a:rPr lang="pt-BR" sz="700">
                <a:solidFill>
                  <a:schemeClr val="dk1"/>
                </a:solidFill>
              </a:rPr>
              <a:t> string </a:t>
            </a:r>
            <a:r>
              <a:rPr lang="pt-BR" sz="700">
                <a:solidFill>
                  <a:srgbClr val="996633"/>
                </a:solidFill>
              </a:rPr>
              <a:t>$numeroVoo</a:t>
            </a:r>
            <a:r>
              <a:rPr lang="pt-BR" sz="700">
                <a:solidFill>
                  <a:schemeClr val="dk1"/>
                </a:solidFill>
              </a:rPr>
              <a:t>;</a:t>
            </a:r>
            <a:endParaRPr sz="700">
              <a:solidFill>
                <a:schemeClr val="dk1"/>
              </a:solidFill>
            </a:endParaRPr>
          </a:p>
          <a:p>
            <a:pPr indent="0" lvl="0" marL="0" rtl="0" algn="l">
              <a:spcBef>
                <a:spcPts val="0"/>
              </a:spcBef>
              <a:spcAft>
                <a:spcPts val="0"/>
              </a:spcAft>
              <a:buNone/>
            </a:pPr>
            <a:r>
              <a:rPr lang="pt-BR" sz="700">
                <a:solidFill>
                  <a:schemeClr val="dk1"/>
                </a:solidFill>
              </a:rPr>
              <a:t>    </a:t>
            </a:r>
            <a:r>
              <a:rPr b="1" lang="pt-BR" sz="700">
                <a:solidFill>
                  <a:srgbClr val="008800"/>
                </a:solidFill>
              </a:rPr>
              <a:t>public</a:t>
            </a:r>
            <a:r>
              <a:rPr lang="pt-BR" sz="700">
                <a:solidFill>
                  <a:schemeClr val="dk1"/>
                </a:solidFill>
              </a:rPr>
              <a:t> </a:t>
            </a:r>
            <a:r>
              <a:rPr b="1" lang="pt-BR" sz="700">
                <a:solidFill>
                  <a:srgbClr val="008800"/>
                </a:solidFill>
              </a:rPr>
              <a:t>function</a:t>
            </a:r>
            <a:r>
              <a:rPr lang="pt-BR" sz="700">
                <a:solidFill>
                  <a:schemeClr val="dk1"/>
                </a:solidFill>
              </a:rPr>
              <a:t> </a:t>
            </a:r>
            <a:r>
              <a:rPr b="1" lang="pt-BR" sz="700">
                <a:solidFill>
                  <a:srgbClr val="0066BB"/>
                </a:solidFill>
              </a:rPr>
              <a:t>__construct</a:t>
            </a:r>
            <a:r>
              <a:rPr lang="pt-BR" sz="700">
                <a:solidFill>
                  <a:schemeClr val="dk1"/>
                </a:solidFill>
              </a:rPr>
              <a:t>(ControleTrafegoAereoMediator </a:t>
            </a:r>
            <a:r>
              <a:rPr lang="pt-BR" sz="700">
                <a:solidFill>
                  <a:srgbClr val="996633"/>
                </a:solidFill>
              </a:rPr>
              <a:t>$mediator</a:t>
            </a:r>
            <a:r>
              <a:rPr lang="pt-BR" sz="700">
                <a:solidFill>
                  <a:schemeClr val="dk1"/>
                </a:solidFill>
              </a:rPr>
              <a:t>, string </a:t>
            </a:r>
            <a:r>
              <a:rPr lang="pt-BR" sz="700">
                <a:solidFill>
                  <a:srgbClr val="996633"/>
                </a:solidFill>
              </a:rPr>
              <a:t>$numeroVoo</a:t>
            </a:r>
            <a:r>
              <a:rPr lang="pt-BR" sz="700">
                <a:solidFill>
                  <a:schemeClr val="dk1"/>
                </a:solidFill>
              </a:rPr>
              <a:t>, int </a:t>
            </a:r>
            <a:r>
              <a:rPr lang="pt-BR" sz="700">
                <a:solidFill>
                  <a:srgbClr val="996633"/>
                </a:solidFill>
              </a:rPr>
              <a:t>$altitude</a:t>
            </a:r>
            <a:r>
              <a:rPr lang="pt-BR" sz="700">
                <a:solidFill>
                  <a:schemeClr val="dk1"/>
                </a:solidFill>
              </a:rPr>
              <a:t>) {</a:t>
            </a:r>
            <a:endParaRPr sz="700">
              <a:solidFill>
                <a:schemeClr val="dk1"/>
              </a:solidFill>
            </a:endParaRPr>
          </a:p>
          <a:p>
            <a:pPr indent="0" lvl="0" marL="0" rtl="0" algn="l">
              <a:spcBef>
                <a:spcPts val="0"/>
              </a:spcBef>
              <a:spcAft>
                <a:spcPts val="0"/>
              </a:spcAft>
              <a:buNone/>
            </a:pPr>
            <a:r>
              <a:rPr lang="pt-BR" sz="700">
                <a:solidFill>
                  <a:schemeClr val="dk1"/>
                </a:solidFill>
              </a:rPr>
              <a:t>        </a:t>
            </a:r>
            <a:r>
              <a:rPr lang="pt-BR" sz="700">
                <a:solidFill>
                  <a:srgbClr val="996633"/>
                </a:solidFill>
              </a:rPr>
              <a:t>$this</a:t>
            </a:r>
            <a:r>
              <a:rPr lang="pt-BR" sz="700">
                <a:solidFill>
                  <a:srgbClr val="333333"/>
                </a:solidFill>
              </a:rPr>
              <a:t>-&gt;</a:t>
            </a:r>
            <a:r>
              <a:rPr lang="pt-BR" sz="700">
                <a:solidFill>
                  <a:srgbClr val="0000CC"/>
                </a:solidFill>
              </a:rPr>
              <a:t>mediator</a:t>
            </a:r>
            <a:r>
              <a:rPr lang="pt-BR" sz="700">
                <a:solidFill>
                  <a:schemeClr val="dk1"/>
                </a:solidFill>
              </a:rPr>
              <a:t> </a:t>
            </a:r>
            <a:r>
              <a:rPr lang="pt-BR" sz="700">
                <a:solidFill>
                  <a:srgbClr val="333333"/>
                </a:solidFill>
              </a:rPr>
              <a:t>=</a:t>
            </a:r>
            <a:r>
              <a:rPr lang="pt-BR" sz="700">
                <a:solidFill>
                  <a:schemeClr val="dk1"/>
                </a:solidFill>
              </a:rPr>
              <a:t> </a:t>
            </a:r>
            <a:r>
              <a:rPr lang="pt-BR" sz="700">
                <a:solidFill>
                  <a:srgbClr val="996633"/>
                </a:solidFill>
              </a:rPr>
              <a:t>$mediator</a:t>
            </a:r>
            <a:r>
              <a:rPr lang="pt-BR" sz="700">
                <a:solidFill>
                  <a:schemeClr val="dk1"/>
                </a:solidFill>
              </a:rPr>
              <a:t>;</a:t>
            </a:r>
            <a:endParaRPr sz="700">
              <a:solidFill>
                <a:schemeClr val="dk1"/>
              </a:solidFill>
            </a:endParaRPr>
          </a:p>
          <a:p>
            <a:pPr indent="0" lvl="0" marL="0" rtl="0" algn="l">
              <a:spcBef>
                <a:spcPts val="0"/>
              </a:spcBef>
              <a:spcAft>
                <a:spcPts val="0"/>
              </a:spcAft>
              <a:buNone/>
            </a:pPr>
            <a:r>
              <a:rPr lang="pt-BR" sz="700">
                <a:solidFill>
                  <a:schemeClr val="dk1"/>
                </a:solidFill>
              </a:rPr>
              <a:t>        </a:t>
            </a:r>
            <a:r>
              <a:rPr lang="pt-BR" sz="700">
                <a:solidFill>
                  <a:srgbClr val="996633"/>
                </a:solidFill>
              </a:rPr>
              <a:t>$this</a:t>
            </a:r>
            <a:r>
              <a:rPr lang="pt-BR" sz="700">
                <a:solidFill>
                  <a:srgbClr val="333333"/>
                </a:solidFill>
              </a:rPr>
              <a:t>-&gt;</a:t>
            </a:r>
            <a:r>
              <a:rPr lang="pt-BR" sz="700">
                <a:solidFill>
                  <a:srgbClr val="0000CC"/>
                </a:solidFill>
              </a:rPr>
              <a:t>numeroVoo</a:t>
            </a:r>
            <a:r>
              <a:rPr lang="pt-BR" sz="700">
                <a:solidFill>
                  <a:schemeClr val="dk1"/>
                </a:solidFill>
              </a:rPr>
              <a:t> </a:t>
            </a:r>
            <a:r>
              <a:rPr lang="pt-BR" sz="700">
                <a:solidFill>
                  <a:srgbClr val="333333"/>
                </a:solidFill>
              </a:rPr>
              <a:t>=</a:t>
            </a:r>
            <a:r>
              <a:rPr lang="pt-BR" sz="700">
                <a:solidFill>
                  <a:schemeClr val="dk1"/>
                </a:solidFill>
              </a:rPr>
              <a:t> </a:t>
            </a:r>
            <a:r>
              <a:rPr lang="pt-BR" sz="700">
                <a:solidFill>
                  <a:srgbClr val="996633"/>
                </a:solidFill>
              </a:rPr>
              <a:t>$numeroVoo</a:t>
            </a:r>
            <a:r>
              <a:rPr lang="pt-BR" sz="700">
                <a:solidFill>
                  <a:schemeClr val="dk1"/>
                </a:solidFill>
              </a:rPr>
              <a:t>;</a:t>
            </a:r>
            <a:endParaRPr sz="700">
              <a:solidFill>
                <a:schemeClr val="dk1"/>
              </a:solidFill>
            </a:endParaRPr>
          </a:p>
          <a:p>
            <a:pPr indent="0" lvl="0" marL="0" rtl="0" algn="l">
              <a:spcBef>
                <a:spcPts val="0"/>
              </a:spcBef>
              <a:spcAft>
                <a:spcPts val="0"/>
              </a:spcAft>
              <a:buNone/>
            </a:pPr>
            <a:r>
              <a:rPr lang="pt-BR" sz="700">
                <a:solidFill>
                  <a:schemeClr val="dk1"/>
                </a:solidFill>
              </a:rPr>
              <a:t>        </a:t>
            </a:r>
            <a:r>
              <a:rPr lang="pt-BR" sz="700">
                <a:solidFill>
                  <a:srgbClr val="996633"/>
                </a:solidFill>
              </a:rPr>
              <a:t>$this</a:t>
            </a:r>
            <a:r>
              <a:rPr lang="pt-BR" sz="700">
                <a:solidFill>
                  <a:srgbClr val="333333"/>
                </a:solidFill>
              </a:rPr>
              <a:t>-&gt;</a:t>
            </a:r>
            <a:r>
              <a:rPr lang="pt-BR" sz="700">
                <a:solidFill>
                  <a:srgbClr val="0000CC"/>
                </a:solidFill>
              </a:rPr>
              <a:t>altitude</a:t>
            </a:r>
            <a:r>
              <a:rPr lang="pt-BR" sz="700">
                <a:solidFill>
                  <a:schemeClr val="dk1"/>
                </a:solidFill>
              </a:rPr>
              <a:t> </a:t>
            </a:r>
            <a:r>
              <a:rPr lang="pt-BR" sz="700">
                <a:solidFill>
                  <a:srgbClr val="333333"/>
                </a:solidFill>
              </a:rPr>
              <a:t>=</a:t>
            </a:r>
            <a:r>
              <a:rPr lang="pt-BR" sz="700">
                <a:solidFill>
                  <a:schemeClr val="dk1"/>
                </a:solidFill>
              </a:rPr>
              <a:t> </a:t>
            </a:r>
            <a:r>
              <a:rPr lang="pt-BR" sz="700">
                <a:solidFill>
                  <a:srgbClr val="996633"/>
                </a:solidFill>
              </a:rPr>
              <a:t>$altitude</a:t>
            </a:r>
            <a:r>
              <a:rPr lang="pt-BR" sz="700">
                <a:solidFill>
                  <a:schemeClr val="dk1"/>
                </a:solidFill>
              </a:rPr>
              <a:t>;</a:t>
            </a:r>
            <a:endParaRPr sz="700">
              <a:solidFill>
                <a:schemeClr val="dk1"/>
              </a:solidFill>
            </a:endParaRPr>
          </a:p>
          <a:p>
            <a:pPr indent="0" lvl="0" marL="0" rtl="0" algn="l">
              <a:spcBef>
                <a:spcPts val="0"/>
              </a:spcBef>
              <a:spcAft>
                <a:spcPts val="0"/>
              </a:spcAft>
              <a:buNone/>
            </a:pPr>
            <a:r>
              <a:rPr lang="pt-BR" sz="700">
                <a:solidFill>
                  <a:schemeClr val="dk1"/>
                </a:solidFill>
              </a:rPr>
              <a:t>        </a:t>
            </a:r>
            <a:r>
              <a:rPr lang="pt-BR" sz="700">
                <a:solidFill>
                  <a:srgbClr val="996633"/>
                </a:solidFill>
              </a:rPr>
              <a:t>$this</a:t>
            </a:r>
            <a:r>
              <a:rPr lang="pt-BR" sz="700">
                <a:solidFill>
                  <a:srgbClr val="333333"/>
                </a:solidFill>
              </a:rPr>
              <a:t>-&gt;</a:t>
            </a:r>
            <a:r>
              <a:rPr lang="pt-BR" sz="700">
                <a:solidFill>
                  <a:srgbClr val="0000CC"/>
                </a:solidFill>
              </a:rPr>
              <a:t>mediator</a:t>
            </a:r>
            <a:r>
              <a:rPr lang="pt-BR" sz="700">
                <a:solidFill>
                  <a:srgbClr val="333333"/>
                </a:solidFill>
              </a:rPr>
              <a:t>-&gt;</a:t>
            </a:r>
            <a:r>
              <a:rPr lang="pt-BR" sz="700">
                <a:solidFill>
                  <a:srgbClr val="0000CC"/>
                </a:solidFill>
              </a:rPr>
              <a:t>registrar</a:t>
            </a:r>
            <a:r>
              <a:rPr lang="pt-BR" sz="700">
                <a:solidFill>
                  <a:schemeClr val="dk1"/>
                </a:solidFill>
              </a:rPr>
              <a:t>(</a:t>
            </a:r>
            <a:r>
              <a:rPr lang="pt-BR" sz="700">
                <a:solidFill>
                  <a:srgbClr val="996633"/>
                </a:solidFill>
              </a:rPr>
              <a:t>$this</a:t>
            </a:r>
            <a:r>
              <a:rPr lang="pt-BR" sz="700">
                <a:solidFill>
                  <a:schemeClr val="dk1"/>
                </a:solidFill>
              </a:rPr>
              <a:t>);</a:t>
            </a:r>
            <a:endParaRPr sz="700">
              <a:solidFill>
                <a:schemeClr val="dk1"/>
              </a:solidFill>
            </a:endParaRPr>
          </a:p>
          <a:p>
            <a:pPr indent="0" lvl="0" marL="0" rtl="0" algn="l">
              <a:spcBef>
                <a:spcPts val="0"/>
              </a:spcBef>
              <a:spcAft>
                <a:spcPts val="0"/>
              </a:spcAft>
              <a:buNone/>
            </a:pPr>
            <a:r>
              <a:rPr lang="pt-BR" sz="700">
                <a:solidFill>
                  <a:schemeClr val="dk1"/>
                </a:solidFill>
              </a:rPr>
              <a:t>    }</a:t>
            </a:r>
            <a:endParaRPr sz="700">
              <a:solidFill>
                <a:schemeClr val="dk1"/>
              </a:solidFill>
            </a:endParaRPr>
          </a:p>
          <a:p>
            <a:pPr indent="0" lvl="0" marL="0" rtl="0" algn="l">
              <a:spcBef>
                <a:spcPts val="0"/>
              </a:spcBef>
              <a:spcAft>
                <a:spcPts val="0"/>
              </a:spcAft>
              <a:buNone/>
            </a:pPr>
            <a:r>
              <a:rPr lang="pt-BR" sz="700">
                <a:solidFill>
                  <a:schemeClr val="dk1"/>
                </a:solidFill>
              </a:rPr>
              <a:t>    </a:t>
            </a:r>
            <a:r>
              <a:rPr b="1" lang="pt-BR" sz="700">
                <a:solidFill>
                  <a:srgbClr val="008800"/>
                </a:solidFill>
              </a:rPr>
              <a:t>public</a:t>
            </a:r>
            <a:r>
              <a:rPr lang="pt-BR" sz="700">
                <a:solidFill>
                  <a:schemeClr val="dk1"/>
                </a:solidFill>
              </a:rPr>
              <a:t> </a:t>
            </a:r>
            <a:r>
              <a:rPr b="1" lang="pt-BR" sz="700">
                <a:solidFill>
                  <a:srgbClr val="008800"/>
                </a:solidFill>
              </a:rPr>
              <a:t>final</a:t>
            </a:r>
            <a:r>
              <a:rPr lang="pt-BR" sz="700">
                <a:solidFill>
                  <a:schemeClr val="dk1"/>
                </a:solidFill>
              </a:rPr>
              <a:t> </a:t>
            </a:r>
            <a:r>
              <a:rPr b="1" lang="pt-BR" sz="700">
                <a:solidFill>
                  <a:srgbClr val="008800"/>
                </a:solidFill>
              </a:rPr>
              <a:t>function</a:t>
            </a:r>
            <a:r>
              <a:rPr lang="pt-BR" sz="700">
                <a:solidFill>
                  <a:schemeClr val="dk1"/>
                </a:solidFill>
              </a:rPr>
              <a:t> </a:t>
            </a:r>
            <a:r>
              <a:rPr b="1" lang="pt-BR" sz="700">
                <a:solidFill>
                  <a:srgbClr val="0066BB"/>
                </a:solidFill>
              </a:rPr>
              <a:t>aterrisar</a:t>
            </a:r>
            <a:r>
              <a:rPr lang="pt-BR" sz="700">
                <a:solidFill>
                  <a:schemeClr val="dk1"/>
                </a:solidFill>
              </a:rPr>
              <a:t>() {</a:t>
            </a:r>
            <a:endParaRPr sz="700">
              <a:solidFill>
                <a:schemeClr val="dk1"/>
              </a:solidFill>
            </a:endParaRPr>
          </a:p>
          <a:p>
            <a:pPr indent="0" lvl="0" marL="0" rtl="0" algn="l">
              <a:spcBef>
                <a:spcPts val="0"/>
              </a:spcBef>
              <a:spcAft>
                <a:spcPts val="0"/>
              </a:spcAft>
              <a:buNone/>
            </a:pPr>
            <a:r>
              <a:rPr lang="pt-BR" sz="700">
                <a:solidFill>
                  <a:schemeClr val="dk1"/>
                </a:solidFill>
              </a:rPr>
              <a:t>        </a:t>
            </a:r>
            <a:r>
              <a:rPr lang="pt-BR" sz="700">
                <a:solidFill>
                  <a:srgbClr val="996633"/>
                </a:solidFill>
              </a:rPr>
              <a:t>$this</a:t>
            </a:r>
            <a:r>
              <a:rPr lang="pt-BR" sz="700">
                <a:solidFill>
                  <a:srgbClr val="333333"/>
                </a:solidFill>
              </a:rPr>
              <a:t>-&gt;</a:t>
            </a:r>
            <a:r>
              <a:rPr lang="pt-BR" sz="700">
                <a:solidFill>
                  <a:srgbClr val="0000CC"/>
                </a:solidFill>
              </a:rPr>
              <a:t>printar</a:t>
            </a:r>
            <a:r>
              <a:rPr lang="pt-BR" sz="700">
                <a:solidFill>
                  <a:schemeClr val="dk1"/>
                </a:solidFill>
              </a:rPr>
              <a:t>(</a:t>
            </a:r>
            <a:r>
              <a:rPr lang="pt-BR" sz="700">
                <a:solidFill>
                  <a:schemeClr val="dk1"/>
                </a:solidFill>
                <a:highlight>
                  <a:srgbClr val="FFF0F0"/>
                </a:highlight>
              </a:rPr>
              <a:t>"&gt;</a:t>
            </a:r>
            <a:r>
              <a:rPr lang="pt-BR" sz="700">
                <a:solidFill>
                  <a:schemeClr val="dk1"/>
                </a:solidFill>
                <a:highlight>
                  <a:srgbClr val="EEEEEE"/>
                </a:highlight>
              </a:rPr>
              <a:t>{</a:t>
            </a:r>
            <a:r>
              <a:rPr lang="pt-BR" sz="700">
                <a:solidFill>
                  <a:srgbClr val="996633"/>
                </a:solidFill>
              </a:rPr>
              <a:t>$this</a:t>
            </a:r>
            <a:r>
              <a:rPr lang="pt-BR" sz="700">
                <a:solidFill>
                  <a:srgbClr val="333333"/>
                </a:solidFill>
              </a:rPr>
              <a:t>-&gt;</a:t>
            </a:r>
            <a:r>
              <a:rPr lang="pt-BR" sz="700">
                <a:solidFill>
                  <a:srgbClr val="0000CC"/>
                </a:solidFill>
              </a:rPr>
              <a:t>numeroVoo</a:t>
            </a:r>
            <a:r>
              <a:rPr lang="pt-BR" sz="700">
                <a:solidFill>
                  <a:schemeClr val="dk1"/>
                </a:solidFill>
                <a:highlight>
                  <a:srgbClr val="EEEEEE"/>
                </a:highlight>
              </a:rPr>
              <a:t>}</a:t>
            </a:r>
            <a:r>
              <a:rPr lang="pt-BR" sz="700">
                <a:solidFill>
                  <a:schemeClr val="dk1"/>
                </a:solidFill>
                <a:highlight>
                  <a:srgbClr val="FFF0F0"/>
                </a:highlight>
              </a:rPr>
              <a:t>: solicito autorização para pouso."</a:t>
            </a:r>
            <a:r>
              <a:rPr lang="pt-BR" sz="700">
                <a:solidFill>
                  <a:schemeClr val="dk1"/>
                </a:solidFill>
              </a:rPr>
              <a:t>);</a:t>
            </a:r>
            <a:endParaRPr sz="700">
              <a:solidFill>
                <a:schemeClr val="dk1"/>
              </a:solidFill>
            </a:endParaRPr>
          </a:p>
          <a:p>
            <a:pPr indent="0" lvl="0" marL="0" rtl="0" algn="l">
              <a:spcBef>
                <a:spcPts val="0"/>
              </a:spcBef>
              <a:spcAft>
                <a:spcPts val="0"/>
              </a:spcAft>
              <a:buNone/>
            </a:pPr>
            <a:r>
              <a:rPr lang="pt-BR" sz="700">
                <a:solidFill>
                  <a:schemeClr val="dk1"/>
                </a:solidFill>
              </a:rPr>
              <a:t>        </a:t>
            </a:r>
            <a:r>
              <a:rPr b="1" lang="pt-BR" sz="700">
                <a:solidFill>
                  <a:srgbClr val="008800"/>
                </a:solidFill>
              </a:rPr>
              <a:t>if</a:t>
            </a:r>
            <a:r>
              <a:rPr lang="pt-BR" sz="700">
                <a:solidFill>
                  <a:schemeClr val="dk1"/>
                </a:solidFill>
              </a:rPr>
              <a:t> (</a:t>
            </a:r>
            <a:r>
              <a:rPr lang="pt-BR" sz="700">
                <a:solidFill>
                  <a:srgbClr val="996633"/>
                </a:solidFill>
              </a:rPr>
              <a:t>$this</a:t>
            </a:r>
            <a:r>
              <a:rPr lang="pt-BR" sz="700">
                <a:solidFill>
                  <a:srgbClr val="333333"/>
                </a:solidFill>
              </a:rPr>
              <a:t>-&gt;</a:t>
            </a:r>
            <a:r>
              <a:rPr lang="pt-BR" sz="700">
                <a:solidFill>
                  <a:srgbClr val="0000CC"/>
                </a:solidFill>
              </a:rPr>
              <a:t>mediator</a:t>
            </a:r>
            <a:r>
              <a:rPr lang="pt-BR" sz="700">
                <a:solidFill>
                  <a:srgbClr val="333333"/>
                </a:solidFill>
              </a:rPr>
              <a:t>-&gt;</a:t>
            </a:r>
            <a:r>
              <a:rPr lang="pt-BR" sz="700">
                <a:solidFill>
                  <a:srgbClr val="0000CC"/>
                </a:solidFill>
              </a:rPr>
              <a:t>existeOutraAeronaveComPrioridadeParaPouso</a:t>
            </a:r>
            <a:r>
              <a:rPr lang="pt-BR" sz="700">
                <a:solidFill>
                  <a:schemeClr val="dk1"/>
                </a:solidFill>
              </a:rPr>
              <a:t>(</a:t>
            </a:r>
            <a:r>
              <a:rPr lang="pt-BR" sz="700">
                <a:solidFill>
                  <a:srgbClr val="996633"/>
                </a:solidFill>
              </a:rPr>
              <a:t>$this</a:t>
            </a:r>
            <a:r>
              <a:rPr lang="pt-BR" sz="700">
                <a:solidFill>
                  <a:schemeClr val="dk1"/>
                </a:solidFill>
              </a:rPr>
              <a:t>)) {</a:t>
            </a:r>
            <a:endParaRPr sz="700">
              <a:solidFill>
                <a:schemeClr val="dk1"/>
              </a:solidFill>
            </a:endParaRPr>
          </a:p>
          <a:p>
            <a:pPr indent="0" lvl="0" marL="0" rtl="0" algn="l">
              <a:spcBef>
                <a:spcPts val="0"/>
              </a:spcBef>
              <a:spcAft>
                <a:spcPts val="0"/>
              </a:spcAft>
              <a:buNone/>
            </a:pPr>
            <a:r>
              <a:rPr lang="pt-BR" sz="700">
                <a:solidFill>
                  <a:schemeClr val="dk1"/>
                </a:solidFill>
              </a:rPr>
              <a:t>            </a:t>
            </a:r>
            <a:r>
              <a:rPr lang="pt-BR" sz="700">
                <a:solidFill>
                  <a:srgbClr val="996633"/>
                </a:solidFill>
              </a:rPr>
              <a:t>$this</a:t>
            </a:r>
            <a:r>
              <a:rPr lang="pt-BR" sz="700">
                <a:solidFill>
                  <a:srgbClr val="333333"/>
                </a:solidFill>
              </a:rPr>
              <a:t>-&gt;</a:t>
            </a:r>
            <a:r>
              <a:rPr lang="pt-BR" sz="700">
                <a:solidFill>
                  <a:srgbClr val="0000CC"/>
                </a:solidFill>
              </a:rPr>
              <a:t>printar</a:t>
            </a:r>
            <a:r>
              <a:rPr lang="pt-BR" sz="700">
                <a:solidFill>
                  <a:schemeClr val="dk1"/>
                </a:solidFill>
              </a:rPr>
              <a:t>(</a:t>
            </a:r>
            <a:r>
              <a:rPr lang="pt-BR" sz="700">
                <a:solidFill>
                  <a:schemeClr val="dk1"/>
                </a:solidFill>
                <a:highlight>
                  <a:srgbClr val="FFF0F0"/>
                </a:highlight>
              </a:rPr>
              <a:t>"&gt;</a:t>
            </a:r>
            <a:r>
              <a:rPr lang="pt-BR" sz="700">
                <a:solidFill>
                  <a:schemeClr val="dk1"/>
                </a:solidFill>
                <a:highlight>
                  <a:srgbClr val="EEEEEE"/>
                </a:highlight>
              </a:rPr>
              <a:t>{</a:t>
            </a:r>
            <a:r>
              <a:rPr lang="pt-BR" sz="700">
                <a:solidFill>
                  <a:srgbClr val="996633"/>
                </a:solidFill>
              </a:rPr>
              <a:t>$this</a:t>
            </a:r>
            <a:r>
              <a:rPr lang="pt-BR" sz="700">
                <a:solidFill>
                  <a:srgbClr val="333333"/>
                </a:solidFill>
              </a:rPr>
              <a:t>-&gt;</a:t>
            </a:r>
            <a:r>
              <a:rPr lang="pt-BR" sz="700">
                <a:solidFill>
                  <a:srgbClr val="0000CC"/>
                </a:solidFill>
              </a:rPr>
              <a:t>numeroVoo</a:t>
            </a:r>
            <a:r>
              <a:rPr lang="pt-BR" sz="700">
                <a:solidFill>
                  <a:schemeClr val="dk1"/>
                </a:solidFill>
                <a:highlight>
                  <a:srgbClr val="EEEEEE"/>
                </a:highlight>
              </a:rPr>
              <a:t>}</a:t>
            </a:r>
            <a:r>
              <a:rPr lang="pt-BR" sz="700">
                <a:solidFill>
                  <a:schemeClr val="dk1"/>
                </a:solidFill>
                <a:highlight>
                  <a:srgbClr val="FFF0F0"/>
                </a:highlight>
              </a:rPr>
              <a:t>: recebido! Eu irei aguardar"</a:t>
            </a:r>
            <a:r>
              <a:rPr lang="pt-BR" sz="700">
                <a:solidFill>
                  <a:schemeClr val="dk1"/>
                </a:solidFill>
              </a:rPr>
              <a:t>);</a:t>
            </a:r>
            <a:endParaRPr sz="700">
              <a:solidFill>
                <a:schemeClr val="dk1"/>
              </a:solidFill>
            </a:endParaRPr>
          </a:p>
          <a:p>
            <a:pPr indent="0" lvl="0" marL="0" rtl="0" algn="l">
              <a:spcBef>
                <a:spcPts val="0"/>
              </a:spcBef>
              <a:spcAft>
                <a:spcPts val="0"/>
              </a:spcAft>
              <a:buNone/>
            </a:pPr>
            <a:r>
              <a:rPr lang="pt-BR" sz="700">
                <a:solidFill>
                  <a:schemeClr val="dk1"/>
                </a:solidFill>
              </a:rPr>
              <a:t>            </a:t>
            </a:r>
            <a:r>
              <a:rPr b="1" lang="pt-BR" sz="700">
                <a:solidFill>
                  <a:srgbClr val="008800"/>
                </a:solidFill>
              </a:rPr>
              <a:t>return</a:t>
            </a:r>
            <a:r>
              <a:rPr lang="pt-BR" sz="700">
                <a:solidFill>
                  <a:schemeClr val="dk1"/>
                </a:solidFill>
              </a:rPr>
              <a:t>;</a:t>
            </a:r>
            <a:endParaRPr sz="700">
              <a:solidFill>
                <a:schemeClr val="dk1"/>
              </a:solidFill>
            </a:endParaRPr>
          </a:p>
          <a:p>
            <a:pPr indent="0" lvl="0" marL="0" rtl="0" algn="l">
              <a:spcBef>
                <a:spcPts val="0"/>
              </a:spcBef>
              <a:spcAft>
                <a:spcPts val="0"/>
              </a:spcAft>
              <a:buNone/>
            </a:pPr>
            <a:r>
              <a:rPr lang="pt-BR" sz="700">
                <a:solidFill>
                  <a:schemeClr val="dk1"/>
                </a:solidFill>
              </a:rPr>
              <a:t>        }</a:t>
            </a:r>
            <a:endParaRPr sz="700">
              <a:solidFill>
                <a:schemeClr val="dk1"/>
              </a:solidFill>
            </a:endParaRPr>
          </a:p>
          <a:p>
            <a:pPr indent="0" lvl="0" marL="0" rtl="0" algn="l">
              <a:spcBef>
                <a:spcPts val="0"/>
              </a:spcBef>
              <a:spcAft>
                <a:spcPts val="0"/>
              </a:spcAft>
              <a:buNone/>
            </a:pPr>
            <a:r>
              <a:rPr lang="pt-BR" sz="700">
                <a:solidFill>
                  <a:schemeClr val="dk1"/>
                </a:solidFill>
              </a:rPr>
              <a:t>        </a:t>
            </a:r>
            <a:r>
              <a:rPr lang="pt-BR" sz="700">
                <a:solidFill>
                  <a:srgbClr val="996633"/>
                </a:solidFill>
              </a:rPr>
              <a:t>$this</a:t>
            </a:r>
            <a:r>
              <a:rPr lang="pt-BR" sz="700">
                <a:solidFill>
                  <a:srgbClr val="333333"/>
                </a:solidFill>
              </a:rPr>
              <a:t>-&gt;</a:t>
            </a:r>
            <a:r>
              <a:rPr lang="pt-BR" sz="700">
                <a:solidFill>
                  <a:srgbClr val="0000CC"/>
                </a:solidFill>
              </a:rPr>
              <a:t>printar</a:t>
            </a:r>
            <a:r>
              <a:rPr lang="pt-BR" sz="700">
                <a:solidFill>
                  <a:schemeClr val="dk1"/>
                </a:solidFill>
              </a:rPr>
              <a:t>(</a:t>
            </a:r>
            <a:r>
              <a:rPr lang="pt-BR" sz="700">
                <a:solidFill>
                  <a:schemeClr val="dk1"/>
                </a:solidFill>
                <a:highlight>
                  <a:srgbClr val="FFF0F0"/>
                </a:highlight>
              </a:rPr>
              <a:t>"&gt;</a:t>
            </a:r>
            <a:r>
              <a:rPr lang="pt-BR" sz="700">
                <a:solidFill>
                  <a:schemeClr val="dk1"/>
                </a:solidFill>
                <a:highlight>
                  <a:srgbClr val="EEEEEE"/>
                </a:highlight>
              </a:rPr>
              <a:t>{</a:t>
            </a:r>
            <a:r>
              <a:rPr lang="pt-BR" sz="700">
                <a:solidFill>
                  <a:srgbClr val="996633"/>
                </a:solidFill>
              </a:rPr>
              <a:t>$this</a:t>
            </a:r>
            <a:r>
              <a:rPr lang="pt-BR" sz="700">
                <a:solidFill>
                  <a:srgbClr val="333333"/>
                </a:solidFill>
              </a:rPr>
              <a:t>-&gt;</a:t>
            </a:r>
            <a:r>
              <a:rPr lang="pt-BR" sz="700">
                <a:solidFill>
                  <a:srgbClr val="0000CC"/>
                </a:solidFill>
              </a:rPr>
              <a:t>numeroVoo</a:t>
            </a:r>
            <a:r>
              <a:rPr lang="pt-BR" sz="700">
                <a:solidFill>
                  <a:schemeClr val="dk1"/>
                </a:solidFill>
                <a:highlight>
                  <a:srgbClr val="EEEEEE"/>
                </a:highlight>
              </a:rPr>
              <a:t>}</a:t>
            </a:r>
            <a:r>
              <a:rPr lang="pt-BR" sz="700">
                <a:solidFill>
                  <a:schemeClr val="dk1"/>
                </a:solidFill>
                <a:highlight>
                  <a:srgbClr val="FFF0F0"/>
                </a:highlight>
              </a:rPr>
              <a:t>: ok! Vou iniciar os procedimentos para pouso"</a:t>
            </a:r>
            <a:r>
              <a:rPr lang="pt-BR" sz="700">
                <a:solidFill>
                  <a:schemeClr val="dk1"/>
                </a:solidFill>
              </a:rPr>
              <a:t>);</a:t>
            </a:r>
            <a:endParaRPr sz="700">
              <a:solidFill>
                <a:schemeClr val="dk1"/>
              </a:solidFill>
            </a:endParaRPr>
          </a:p>
          <a:p>
            <a:pPr indent="0" lvl="0" marL="0" rtl="0" algn="l">
              <a:spcBef>
                <a:spcPts val="0"/>
              </a:spcBef>
              <a:spcAft>
                <a:spcPts val="0"/>
              </a:spcAft>
              <a:buNone/>
            </a:pPr>
            <a:r>
              <a:rPr lang="pt-BR" sz="700">
                <a:solidFill>
                  <a:schemeClr val="dk1"/>
                </a:solidFill>
              </a:rPr>
              <a:t>        </a:t>
            </a:r>
            <a:r>
              <a:rPr lang="pt-BR" sz="700">
                <a:solidFill>
                  <a:srgbClr val="996633"/>
                </a:solidFill>
              </a:rPr>
              <a:t>$this</a:t>
            </a:r>
            <a:r>
              <a:rPr lang="pt-BR" sz="700">
                <a:solidFill>
                  <a:srgbClr val="333333"/>
                </a:solidFill>
              </a:rPr>
              <a:t>-&gt;</a:t>
            </a:r>
            <a:r>
              <a:rPr lang="pt-BR" sz="700">
                <a:solidFill>
                  <a:srgbClr val="0000CC"/>
                </a:solidFill>
              </a:rPr>
              <a:t>mediator</a:t>
            </a:r>
            <a:r>
              <a:rPr lang="pt-BR" sz="700">
                <a:solidFill>
                  <a:srgbClr val="333333"/>
                </a:solidFill>
              </a:rPr>
              <a:t>-&gt;</a:t>
            </a:r>
            <a:r>
              <a:rPr lang="pt-BR" sz="700">
                <a:solidFill>
                  <a:srgbClr val="0000CC"/>
                </a:solidFill>
              </a:rPr>
              <a:t>notificarPouso</a:t>
            </a:r>
            <a:r>
              <a:rPr lang="pt-BR" sz="700">
                <a:solidFill>
                  <a:schemeClr val="dk1"/>
                </a:solidFill>
              </a:rPr>
              <a:t>(</a:t>
            </a:r>
            <a:r>
              <a:rPr lang="pt-BR" sz="700">
                <a:solidFill>
                  <a:srgbClr val="996633"/>
                </a:solidFill>
              </a:rPr>
              <a:t>$this</a:t>
            </a:r>
            <a:r>
              <a:rPr lang="pt-BR" sz="700">
                <a:solidFill>
                  <a:schemeClr val="dk1"/>
                </a:solidFill>
              </a:rPr>
              <a:t>);</a:t>
            </a:r>
            <a:endParaRPr sz="700">
              <a:solidFill>
                <a:schemeClr val="dk1"/>
              </a:solidFill>
            </a:endParaRPr>
          </a:p>
          <a:p>
            <a:pPr indent="0" lvl="0" marL="0" rtl="0" algn="l">
              <a:spcBef>
                <a:spcPts val="0"/>
              </a:spcBef>
              <a:spcAft>
                <a:spcPts val="0"/>
              </a:spcAft>
              <a:buNone/>
            </a:pPr>
            <a:r>
              <a:rPr lang="pt-BR" sz="700">
                <a:solidFill>
                  <a:schemeClr val="dk1"/>
                </a:solidFill>
              </a:rPr>
              <a:t>        </a:t>
            </a:r>
            <a:r>
              <a:rPr lang="pt-BR" sz="700">
                <a:solidFill>
                  <a:srgbClr val="996633"/>
                </a:solidFill>
              </a:rPr>
              <a:t>$this</a:t>
            </a:r>
            <a:r>
              <a:rPr lang="pt-BR" sz="700">
                <a:solidFill>
                  <a:srgbClr val="333333"/>
                </a:solidFill>
              </a:rPr>
              <a:t>-&gt;</a:t>
            </a:r>
            <a:r>
              <a:rPr lang="pt-BR" sz="700">
                <a:solidFill>
                  <a:srgbClr val="0000CC"/>
                </a:solidFill>
              </a:rPr>
              <a:t>printar</a:t>
            </a:r>
            <a:r>
              <a:rPr lang="pt-BR" sz="700">
                <a:solidFill>
                  <a:schemeClr val="dk1"/>
                </a:solidFill>
              </a:rPr>
              <a:t>(</a:t>
            </a:r>
            <a:r>
              <a:rPr lang="pt-BR" sz="700">
                <a:solidFill>
                  <a:schemeClr val="dk1"/>
                </a:solidFill>
                <a:highlight>
                  <a:srgbClr val="FFF0F0"/>
                </a:highlight>
              </a:rPr>
              <a:t>"&gt;</a:t>
            </a:r>
            <a:r>
              <a:rPr lang="pt-BR" sz="700">
                <a:solidFill>
                  <a:schemeClr val="dk1"/>
                </a:solidFill>
                <a:highlight>
                  <a:srgbClr val="EEEEEE"/>
                </a:highlight>
              </a:rPr>
              <a:t>{</a:t>
            </a:r>
            <a:r>
              <a:rPr lang="pt-BR" sz="700">
                <a:solidFill>
                  <a:srgbClr val="996633"/>
                </a:solidFill>
              </a:rPr>
              <a:t>$this</a:t>
            </a:r>
            <a:r>
              <a:rPr lang="pt-BR" sz="700">
                <a:solidFill>
                  <a:srgbClr val="333333"/>
                </a:solidFill>
              </a:rPr>
              <a:t>-&gt;</a:t>
            </a:r>
            <a:r>
              <a:rPr lang="pt-BR" sz="700">
                <a:solidFill>
                  <a:srgbClr val="0000CC"/>
                </a:solidFill>
              </a:rPr>
              <a:t>numeroVoo</a:t>
            </a:r>
            <a:r>
              <a:rPr lang="pt-BR" sz="700">
                <a:solidFill>
                  <a:schemeClr val="dk1"/>
                </a:solidFill>
                <a:highlight>
                  <a:srgbClr val="EEEEEE"/>
                </a:highlight>
              </a:rPr>
              <a:t>}</a:t>
            </a:r>
            <a:r>
              <a:rPr lang="pt-BR" sz="700">
                <a:solidFill>
                  <a:schemeClr val="dk1"/>
                </a:solidFill>
                <a:highlight>
                  <a:srgbClr val="FFF0F0"/>
                </a:highlight>
              </a:rPr>
              <a:t>: estou aterrisando !"</a:t>
            </a:r>
            <a:r>
              <a:rPr lang="pt-BR" sz="700">
                <a:solidFill>
                  <a:schemeClr val="dk1"/>
                </a:solidFill>
              </a:rPr>
              <a:t>);</a:t>
            </a:r>
            <a:endParaRPr sz="700">
              <a:solidFill>
                <a:schemeClr val="dk1"/>
              </a:solidFill>
            </a:endParaRPr>
          </a:p>
          <a:p>
            <a:pPr indent="0" lvl="0" marL="0" rtl="0" algn="l">
              <a:spcBef>
                <a:spcPts val="0"/>
              </a:spcBef>
              <a:spcAft>
                <a:spcPts val="0"/>
              </a:spcAft>
              <a:buNone/>
            </a:pPr>
            <a:r>
              <a:rPr lang="pt-BR" sz="700">
                <a:solidFill>
                  <a:schemeClr val="dk1"/>
                </a:solidFill>
              </a:rPr>
              <a:t>        </a:t>
            </a:r>
            <a:r>
              <a:rPr lang="pt-BR" sz="700">
                <a:solidFill>
                  <a:srgbClr val="996633"/>
                </a:solidFill>
              </a:rPr>
              <a:t>$this</a:t>
            </a:r>
            <a:r>
              <a:rPr lang="pt-BR" sz="700">
                <a:solidFill>
                  <a:srgbClr val="333333"/>
                </a:solidFill>
              </a:rPr>
              <a:t>-&gt;</a:t>
            </a:r>
            <a:r>
              <a:rPr lang="pt-BR" sz="700">
                <a:solidFill>
                  <a:srgbClr val="0000CC"/>
                </a:solidFill>
              </a:rPr>
              <a:t>printar</a:t>
            </a:r>
            <a:r>
              <a:rPr lang="pt-BR" sz="700">
                <a:solidFill>
                  <a:schemeClr val="dk1"/>
                </a:solidFill>
              </a:rPr>
              <a:t>(</a:t>
            </a:r>
            <a:r>
              <a:rPr lang="pt-BR" sz="700">
                <a:solidFill>
                  <a:schemeClr val="dk1"/>
                </a:solidFill>
                <a:highlight>
                  <a:srgbClr val="FFF0F0"/>
                </a:highlight>
              </a:rPr>
              <a:t>"&gt;</a:t>
            </a:r>
            <a:r>
              <a:rPr lang="pt-BR" sz="700">
                <a:solidFill>
                  <a:schemeClr val="dk1"/>
                </a:solidFill>
                <a:highlight>
                  <a:srgbClr val="EEEEEE"/>
                </a:highlight>
              </a:rPr>
              <a:t>{</a:t>
            </a:r>
            <a:r>
              <a:rPr lang="pt-BR" sz="700">
                <a:solidFill>
                  <a:srgbClr val="996633"/>
                </a:solidFill>
              </a:rPr>
              <a:t>$this</a:t>
            </a:r>
            <a:r>
              <a:rPr lang="pt-BR" sz="700">
                <a:solidFill>
                  <a:srgbClr val="333333"/>
                </a:solidFill>
              </a:rPr>
              <a:t>-&gt;</a:t>
            </a:r>
            <a:r>
              <a:rPr lang="pt-BR" sz="700">
                <a:solidFill>
                  <a:srgbClr val="0000CC"/>
                </a:solidFill>
              </a:rPr>
              <a:t>numeroVoo</a:t>
            </a:r>
            <a:r>
              <a:rPr lang="pt-BR" sz="700">
                <a:solidFill>
                  <a:schemeClr val="dk1"/>
                </a:solidFill>
                <a:highlight>
                  <a:srgbClr val="EEEEEE"/>
                </a:highlight>
              </a:rPr>
              <a:t>}</a:t>
            </a:r>
            <a:r>
              <a:rPr lang="pt-BR" sz="700">
                <a:solidFill>
                  <a:schemeClr val="dk1"/>
                </a:solidFill>
                <a:highlight>
                  <a:srgbClr val="FFF0F0"/>
                </a:highlight>
              </a:rPr>
              <a:t>: acabei de pousar ! "</a:t>
            </a:r>
            <a:r>
              <a:rPr lang="pt-BR" sz="700">
                <a:solidFill>
                  <a:schemeClr val="dk1"/>
                </a:solidFill>
              </a:rPr>
              <a:t>);</a:t>
            </a:r>
            <a:endParaRPr sz="700">
              <a:solidFill>
                <a:schemeClr val="dk1"/>
              </a:solidFill>
            </a:endParaRPr>
          </a:p>
          <a:p>
            <a:pPr indent="0" lvl="0" marL="0" rtl="0" algn="l">
              <a:spcBef>
                <a:spcPts val="0"/>
              </a:spcBef>
              <a:spcAft>
                <a:spcPts val="0"/>
              </a:spcAft>
              <a:buNone/>
            </a:pPr>
            <a:r>
              <a:rPr lang="pt-BR" sz="700">
                <a:solidFill>
                  <a:schemeClr val="dk1"/>
                </a:solidFill>
              </a:rPr>
              <a:t>        </a:t>
            </a:r>
            <a:r>
              <a:rPr lang="pt-BR" sz="700">
                <a:solidFill>
                  <a:srgbClr val="996633"/>
                </a:solidFill>
              </a:rPr>
              <a:t>$this</a:t>
            </a:r>
            <a:r>
              <a:rPr lang="pt-BR" sz="700">
                <a:solidFill>
                  <a:srgbClr val="333333"/>
                </a:solidFill>
              </a:rPr>
              <a:t>-&gt;</a:t>
            </a:r>
            <a:r>
              <a:rPr lang="pt-BR" sz="700">
                <a:solidFill>
                  <a:srgbClr val="0000CC"/>
                </a:solidFill>
              </a:rPr>
              <a:t>mediator</a:t>
            </a:r>
            <a:r>
              <a:rPr lang="pt-BR" sz="700">
                <a:solidFill>
                  <a:srgbClr val="333333"/>
                </a:solidFill>
              </a:rPr>
              <a:t>-&gt;</a:t>
            </a:r>
            <a:r>
              <a:rPr lang="pt-BR" sz="700">
                <a:solidFill>
                  <a:srgbClr val="0000CC"/>
                </a:solidFill>
              </a:rPr>
              <a:t>notificarPousoConcluido</a:t>
            </a:r>
            <a:r>
              <a:rPr lang="pt-BR" sz="700">
                <a:solidFill>
                  <a:schemeClr val="dk1"/>
                </a:solidFill>
              </a:rPr>
              <a:t>(</a:t>
            </a:r>
            <a:r>
              <a:rPr lang="pt-BR" sz="700">
                <a:solidFill>
                  <a:srgbClr val="996633"/>
                </a:solidFill>
              </a:rPr>
              <a:t>$this</a:t>
            </a:r>
            <a:r>
              <a:rPr lang="pt-BR" sz="700">
                <a:solidFill>
                  <a:schemeClr val="dk1"/>
                </a:solidFill>
              </a:rPr>
              <a:t>);</a:t>
            </a:r>
            <a:endParaRPr sz="700">
              <a:solidFill>
                <a:schemeClr val="dk1"/>
              </a:solidFill>
            </a:endParaRPr>
          </a:p>
          <a:p>
            <a:pPr indent="0" lvl="0" marL="0" rtl="0" algn="l">
              <a:spcBef>
                <a:spcPts val="0"/>
              </a:spcBef>
              <a:spcAft>
                <a:spcPts val="0"/>
              </a:spcAft>
              <a:buNone/>
            </a:pPr>
            <a:r>
              <a:rPr lang="pt-BR" sz="700">
                <a:solidFill>
                  <a:schemeClr val="dk1"/>
                </a:solidFill>
              </a:rPr>
              <a:t>    }</a:t>
            </a:r>
            <a:endParaRPr sz="700">
              <a:solidFill>
                <a:schemeClr val="dk1"/>
              </a:solidFill>
            </a:endParaRPr>
          </a:p>
          <a:p>
            <a:pPr indent="0" lvl="0" marL="0" rtl="0" algn="l">
              <a:spcBef>
                <a:spcPts val="0"/>
              </a:spcBef>
              <a:spcAft>
                <a:spcPts val="0"/>
              </a:spcAft>
              <a:buNone/>
            </a:pPr>
            <a:r>
              <a:rPr lang="pt-BR" sz="700">
                <a:solidFill>
                  <a:schemeClr val="dk1"/>
                </a:solidFill>
              </a:rPr>
              <a:t>    </a:t>
            </a:r>
            <a:r>
              <a:rPr b="1" lang="pt-BR" sz="700">
                <a:solidFill>
                  <a:srgbClr val="008800"/>
                </a:solidFill>
              </a:rPr>
              <a:t>public</a:t>
            </a:r>
            <a:r>
              <a:rPr lang="pt-BR" sz="700">
                <a:solidFill>
                  <a:schemeClr val="dk1"/>
                </a:solidFill>
              </a:rPr>
              <a:t> </a:t>
            </a:r>
            <a:r>
              <a:rPr b="1" lang="pt-BR" sz="700">
                <a:solidFill>
                  <a:srgbClr val="008800"/>
                </a:solidFill>
              </a:rPr>
              <a:t>function</a:t>
            </a:r>
            <a:r>
              <a:rPr lang="pt-BR" sz="700">
                <a:solidFill>
                  <a:schemeClr val="dk1"/>
                </a:solidFill>
              </a:rPr>
              <a:t> </a:t>
            </a:r>
            <a:r>
              <a:rPr b="1" lang="pt-BR" sz="700">
                <a:solidFill>
                  <a:srgbClr val="0066BB"/>
                </a:solidFill>
              </a:rPr>
              <a:t>notificarAeronavesSobrePouso</a:t>
            </a:r>
            <a:r>
              <a:rPr lang="pt-BR" sz="700">
                <a:solidFill>
                  <a:schemeClr val="dk1"/>
                </a:solidFill>
              </a:rPr>
              <a:t>(string </a:t>
            </a:r>
            <a:r>
              <a:rPr lang="pt-BR" sz="700">
                <a:solidFill>
                  <a:srgbClr val="996633"/>
                </a:solidFill>
              </a:rPr>
              <a:t>$numeroVoo</a:t>
            </a:r>
            <a:r>
              <a:rPr lang="pt-BR" sz="700">
                <a:solidFill>
                  <a:schemeClr val="dk1"/>
                </a:solidFill>
              </a:rPr>
              <a:t>) { //trocar para serNotificado….</a:t>
            </a:r>
            <a:endParaRPr sz="700">
              <a:solidFill>
                <a:schemeClr val="dk1"/>
              </a:solidFill>
            </a:endParaRPr>
          </a:p>
          <a:p>
            <a:pPr indent="0" lvl="0" marL="0" rtl="0" algn="l">
              <a:spcBef>
                <a:spcPts val="0"/>
              </a:spcBef>
              <a:spcAft>
                <a:spcPts val="0"/>
              </a:spcAft>
              <a:buNone/>
            </a:pPr>
            <a:r>
              <a:rPr lang="pt-BR" sz="700">
                <a:solidFill>
                  <a:schemeClr val="dk1"/>
                </a:solidFill>
              </a:rPr>
              <a:t>        </a:t>
            </a:r>
            <a:r>
              <a:rPr lang="pt-BR" sz="700">
                <a:solidFill>
                  <a:srgbClr val="996633"/>
                </a:solidFill>
              </a:rPr>
              <a:t>$this</a:t>
            </a:r>
            <a:r>
              <a:rPr lang="pt-BR" sz="700">
                <a:solidFill>
                  <a:srgbClr val="333333"/>
                </a:solidFill>
              </a:rPr>
              <a:t>-&gt;</a:t>
            </a:r>
            <a:r>
              <a:rPr lang="pt-BR" sz="700">
                <a:solidFill>
                  <a:srgbClr val="0000CC"/>
                </a:solidFill>
              </a:rPr>
              <a:t>printar</a:t>
            </a:r>
            <a:r>
              <a:rPr lang="pt-BR" sz="700">
                <a:solidFill>
                  <a:schemeClr val="dk1"/>
                </a:solidFill>
              </a:rPr>
              <a:t>(</a:t>
            </a:r>
            <a:r>
              <a:rPr lang="pt-BR" sz="700">
                <a:solidFill>
                  <a:schemeClr val="dk1"/>
                </a:solidFill>
                <a:highlight>
                  <a:srgbClr val="FFF0F0"/>
                </a:highlight>
              </a:rPr>
              <a:t>"&gt;</a:t>
            </a:r>
            <a:r>
              <a:rPr lang="pt-BR" sz="700">
                <a:solidFill>
                  <a:schemeClr val="dk1"/>
                </a:solidFill>
                <a:highlight>
                  <a:srgbClr val="EEEEEE"/>
                </a:highlight>
              </a:rPr>
              <a:t>{</a:t>
            </a:r>
            <a:r>
              <a:rPr lang="pt-BR" sz="700">
                <a:solidFill>
                  <a:srgbClr val="996633"/>
                </a:solidFill>
              </a:rPr>
              <a:t>$this</a:t>
            </a:r>
            <a:r>
              <a:rPr lang="pt-BR" sz="700">
                <a:solidFill>
                  <a:srgbClr val="333333"/>
                </a:solidFill>
              </a:rPr>
              <a:t>-&gt;</a:t>
            </a:r>
            <a:r>
              <a:rPr lang="pt-BR" sz="700">
                <a:solidFill>
                  <a:srgbClr val="0000CC"/>
                </a:solidFill>
              </a:rPr>
              <a:t>numeroVoo</a:t>
            </a:r>
            <a:r>
              <a:rPr lang="pt-BR" sz="700">
                <a:solidFill>
                  <a:schemeClr val="dk1"/>
                </a:solidFill>
                <a:highlight>
                  <a:srgbClr val="EEEEEE"/>
                </a:highlight>
              </a:rPr>
              <a:t>}</a:t>
            </a:r>
            <a:r>
              <a:rPr lang="pt-BR" sz="700">
                <a:solidFill>
                  <a:schemeClr val="dk1"/>
                </a:solidFill>
                <a:highlight>
                  <a:srgbClr val="FFF0F0"/>
                </a:highlight>
              </a:rPr>
              <a:t>: Recebido! Favor me infomar quando o voô </a:t>
            </a:r>
            <a:r>
              <a:rPr lang="pt-BR" sz="700">
                <a:solidFill>
                  <a:schemeClr val="dk1"/>
                </a:solidFill>
                <a:highlight>
                  <a:srgbClr val="EEEEEE"/>
                </a:highlight>
              </a:rPr>
              <a:t>{</a:t>
            </a:r>
            <a:r>
              <a:rPr lang="pt-BR" sz="700">
                <a:solidFill>
                  <a:srgbClr val="996633"/>
                </a:solidFill>
              </a:rPr>
              <a:t>$numeroVoo</a:t>
            </a:r>
            <a:r>
              <a:rPr lang="pt-BR" sz="700">
                <a:solidFill>
                  <a:schemeClr val="dk1"/>
                </a:solidFill>
                <a:highlight>
                  <a:srgbClr val="EEEEEE"/>
                </a:highlight>
              </a:rPr>
              <a:t>}</a:t>
            </a:r>
            <a:r>
              <a:rPr lang="pt-BR" sz="700">
                <a:solidFill>
                  <a:schemeClr val="dk1"/>
                </a:solidFill>
                <a:highlight>
                  <a:srgbClr val="FFF0F0"/>
                </a:highlight>
              </a:rPr>
              <a:t> pousar"</a:t>
            </a:r>
            <a:r>
              <a:rPr lang="pt-BR" sz="700">
                <a:solidFill>
                  <a:schemeClr val="dk1"/>
                </a:solidFill>
              </a:rPr>
              <a:t>);</a:t>
            </a:r>
            <a:endParaRPr sz="700">
              <a:solidFill>
                <a:schemeClr val="dk1"/>
              </a:solidFill>
            </a:endParaRPr>
          </a:p>
          <a:p>
            <a:pPr indent="0" lvl="0" marL="0" rtl="0" algn="l">
              <a:spcBef>
                <a:spcPts val="0"/>
              </a:spcBef>
              <a:spcAft>
                <a:spcPts val="0"/>
              </a:spcAft>
              <a:buNone/>
            </a:pPr>
            <a:r>
              <a:rPr lang="pt-BR" sz="700">
                <a:solidFill>
                  <a:schemeClr val="dk1"/>
                </a:solidFill>
              </a:rPr>
              <a:t>    }</a:t>
            </a:r>
            <a:endParaRPr sz="700">
              <a:solidFill>
                <a:schemeClr val="dk1"/>
              </a:solidFill>
            </a:endParaRPr>
          </a:p>
          <a:p>
            <a:pPr indent="0" lvl="0" marL="0" rtl="0" algn="l">
              <a:spcBef>
                <a:spcPts val="0"/>
              </a:spcBef>
              <a:spcAft>
                <a:spcPts val="0"/>
              </a:spcAft>
              <a:buNone/>
            </a:pPr>
            <a:r>
              <a:rPr lang="pt-BR" sz="700">
                <a:solidFill>
                  <a:schemeClr val="dk1"/>
                </a:solidFill>
              </a:rPr>
              <a:t>    </a:t>
            </a:r>
            <a:r>
              <a:rPr b="1" lang="pt-BR" sz="700">
                <a:solidFill>
                  <a:srgbClr val="008800"/>
                </a:solidFill>
              </a:rPr>
              <a:t>public</a:t>
            </a:r>
            <a:r>
              <a:rPr lang="pt-BR" sz="700">
                <a:solidFill>
                  <a:schemeClr val="dk1"/>
                </a:solidFill>
              </a:rPr>
              <a:t> </a:t>
            </a:r>
            <a:r>
              <a:rPr b="1" lang="pt-BR" sz="700">
                <a:solidFill>
                  <a:srgbClr val="008800"/>
                </a:solidFill>
              </a:rPr>
              <a:t>function</a:t>
            </a:r>
            <a:r>
              <a:rPr lang="pt-BR" sz="700">
                <a:solidFill>
                  <a:schemeClr val="dk1"/>
                </a:solidFill>
              </a:rPr>
              <a:t> </a:t>
            </a:r>
            <a:r>
              <a:rPr b="1" lang="pt-BR" sz="700">
                <a:solidFill>
                  <a:srgbClr val="0066BB"/>
                </a:solidFill>
              </a:rPr>
              <a:t>notificarSobrePistaDisponivel</a:t>
            </a:r>
            <a:r>
              <a:rPr lang="pt-BR" sz="700">
                <a:solidFill>
                  <a:schemeClr val="dk1"/>
                </a:solidFill>
              </a:rPr>
              <a:t>() {</a:t>
            </a:r>
            <a:endParaRPr sz="700">
              <a:solidFill>
                <a:schemeClr val="dk1"/>
              </a:solidFill>
            </a:endParaRPr>
          </a:p>
          <a:p>
            <a:pPr indent="0" lvl="0" marL="0" rtl="0" algn="l">
              <a:spcBef>
                <a:spcPts val="0"/>
              </a:spcBef>
              <a:spcAft>
                <a:spcPts val="0"/>
              </a:spcAft>
              <a:buNone/>
            </a:pPr>
            <a:r>
              <a:rPr lang="pt-BR" sz="700">
                <a:solidFill>
                  <a:schemeClr val="dk1"/>
                </a:solidFill>
              </a:rPr>
              <a:t>        </a:t>
            </a:r>
            <a:r>
              <a:rPr lang="pt-BR" sz="700">
                <a:solidFill>
                  <a:srgbClr val="996633"/>
                </a:solidFill>
              </a:rPr>
              <a:t>$this</a:t>
            </a:r>
            <a:r>
              <a:rPr lang="pt-BR" sz="700">
                <a:solidFill>
                  <a:srgbClr val="333333"/>
                </a:solidFill>
              </a:rPr>
              <a:t>-&gt;</a:t>
            </a:r>
            <a:r>
              <a:rPr lang="pt-BR" sz="700">
                <a:solidFill>
                  <a:srgbClr val="0000CC"/>
                </a:solidFill>
              </a:rPr>
              <a:t>printar</a:t>
            </a:r>
            <a:r>
              <a:rPr lang="pt-BR" sz="700">
                <a:solidFill>
                  <a:schemeClr val="dk1"/>
                </a:solidFill>
              </a:rPr>
              <a:t>(</a:t>
            </a:r>
            <a:r>
              <a:rPr lang="pt-BR" sz="700">
                <a:solidFill>
                  <a:schemeClr val="dk1"/>
                </a:solidFill>
                <a:highlight>
                  <a:srgbClr val="FFF0F0"/>
                </a:highlight>
              </a:rPr>
              <a:t>"&gt;</a:t>
            </a:r>
            <a:r>
              <a:rPr lang="pt-BR" sz="700">
                <a:solidFill>
                  <a:schemeClr val="dk1"/>
                </a:solidFill>
                <a:highlight>
                  <a:srgbClr val="EEEEEE"/>
                </a:highlight>
              </a:rPr>
              <a:t>{</a:t>
            </a:r>
            <a:r>
              <a:rPr lang="pt-BR" sz="700">
                <a:solidFill>
                  <a:srgbClr val="996633"/>
                </a:solidFill>
              </a:rPr>
              <a:t>$this</a:t>
            </a:r>
            <a:r>
              <a:rPr lang="pt-BR" sz="700">
                <a:solidFill>
                  <a:srgbClr val="333333"/>
                </a:solidFill>
              </a:rPr>
              <a:t>-&gt;</a:t>
            </a:r>
            <a:r>
              <a:rPr lang="pt-BR" sz="700">
                <a:solidFill>
                  <a:srgbClr val="0000CC"/>
                </a:solidFill>
              </a:rPr>
              <a:t>numeroVoo</a:t>
            </a:r>
            <a:r>
              <a:rPr lang="pt-BR" sz="700">
                <a:solidFill>
                  <a:schemeClr val="dk1"/>
                </a:solidFill>
                <a:highlight>
                  <a:srgbClr val="EEEEEE"/>
                </a:highlight>
              </a:rPr>
              <a:t>}</a:t>
            </a:r>
            <a:r>
              <a:rPr lang="pt-BR" sz="700">
                <a:solidFill>
                  <a:schemeClr val="dk1"/>
                </a:solidFill>
                <a:highlight>
                  <a:srgbClr val="FFF0F0"/>
                </a:highlight>
              </a:rPr>
              <a:t>: Recebido! Estou próximo ao aeroporto! Eu tentarei pousar em 20 minutos!"</a:t>
            </a:r>
            <a:r>
              <a:rPr lang="pt-BR" sz="700">
                <a:solidFill>
                  <a:schemeClr val="dk1"/>
                </a:solidFill>
              </a:rPr>
              <a:t>);</a:t>
            </a:r>
            <a:endParaRPr sz="700">
              <a:solidFill>
                <a:schemeClr val="dk1"/>
              </a:solidFill>
            </a:endParaRPr>
          </a:p>
          <a:p>
            <a:pPr indent="0" lvl="0" marL="0" rtl="0" algn="l">
              <a:spcBef>
                <a:spcPts val="0"/>
              </a:spcBef>
              <a:spcAft>
                <a:spcPts val="0"/>
              </a:spcAft>
              <a:buNone/>
            </a:pPr>
            <a:r>
              <a:rPr lang="pt-BR" sz="700">
                <a:solidFill>
                  <a:schemeClr val="dk1"/>
                </a:solidFill>
              </a:rPr>
              <a:t>    }</a:t>
            </a:r>
            <a:endParaRPr sz="700">
              <a:solidFill>
                <a:schemeClr val="dk1"/>
              </a:solidFill>
            </a:endParaRPr>
          </a:p>
          <a:p>
            <a:pPr indent="0" lvl="0" marL="0" rtl="0" algn="l">
              <a:spcBef>
                <a:spcPts val="0"/>
              </a:spcBef>
              <a:spcAft>
                <a:spcPts val="0"/>
              </a:spcAft>
              <a:buNone/>
            </a:pPr>
            <a:r>
              <a:rPr lang="pt-BR" sz="700">
                <a:solidFill>
                  <a:schemeClr val="dk1"/>
                </a:solidFill>
              </a:rPr>
              <a:t>    </a:t>
            </a:r>
            <a:r>
              <a:rPr b="1" lang="pt-BR" sz="700">
                <a:solidFill>
                  <a:srgbClr val="008800"/>
                </a:solidFill>
              </a:rPr>
              <a:t>public</a:t>
            </a:r>
            <a:r>
              <a:rPr lang="pt-BR" sz="700">
                <a:solidFill>
                  <a:schemeClr val="dk1"/>
                </a:solidFill>
              </a:rPr>
              <a:t> </a:t>
            </a:r>
            <a:r>
              <a:rPr b="1" lang="pt-BR" sz="700">
                <a:solidFill>
                  <a:srgbClr val="008800"/>
                </a:solidFill>
              </a:rPr>
              <a:t>function</a:t>
            </a:r>
            <a:r>
              <a:rPr lang="pt-BR" sz="700">
                <a:solidFill>
                  <a:schemeClr val="dk1"/>
                </a:solidFill>
              </a:rPr>
              <a:t> </a:t>
            </a:r>
            <a:r>
              <a:rPr b="1" lang="pt-BR" sz="700">
                <a:solidFill>
                  <a:srgbClr val="0066BB"/>
                </a:solidFill>
              </a:rPr>
              <a:t>veficarDistancia</a:t>
            </a:r>
            <a:r>
              <a:rPr lang="pt-BR" sz="700">
                <a:solidFill>
                  <a:schemeClr val="dk1"/>
                </a:solidFill>
              </a:rPr>
              <a:t>(int </a:t>
            </a:r>
            <a:r>
              <a:rPr lang="pt-BR" sz="700">
                <a:solidFill>
                  <a:srgbClr val="996633"/>
                </a:solidFill>
              </a:rPr>
              <a:t>$altitudeOutraAeronave</a:t>
            </a:r>
            <a:r>
              <a:rPr lang="pt-BR" sz="700">
                <a:solidFill>
                  <a:schemeClr val="dk1"/>
                </a:solidFill>
              </a:rPr>
              <a:t>) {</a:t>
            </a:r>
            <a:endParaRPr sz="700">
              <a:solidFill>
                <a:schemeClr val="dk1"/>
              </a:solidFill>
            </a:endParaRPr>
          </a:p>
          <a:p>
            <a:pPr indent="0" lvl="0" marL="0" rtl="0" algn="l">
              <a:spcBef>
                <a:spcPts val="0"/>
              </a:spcBef>
              <a:spcAft>
                <a:spcPts val="0"/>
              </a:spcAft>
              <a:buNone/>
            </a:pPr>
            <a:r>
              <a:rPr lang="pt-BR" sz="700">
                <a:solidFill>
                  <a:schemeClr val="dk1"/>
                </a:solidFill>
              </a:rPr>
              <a:t>        </a:t>
            </a:r>
            <a:r>
              <a:rPr lang="pt-BR" sz="700">
                <a:solidFill>
                  <a:srgbClr val="996633"/>
                </a:solidFill>
              </a:rPr>
              <a:t>$this</a:t>
            </a:r>
            <a:r>
              <a:rPr lang="pt-BR" sz="700">
                <a:solidFill>
                  <a:srgbClr val="333333"/>
                </a:solidFill>
              </a:rPr>
              <a:t>-&gt;</a:t>
            </a:r>
            <a:r>
              <a:rPr lang="pt-BR" sz="700">
                <a:solidFill>
                  <a:srgbClr val="0000CC"/>
                </a:solidFill>
              </a:rPr>
              <a:t>printar</a:t>
            </a:r>
            <a:r>
              <a:rPr lang="pt-BR" sz="700">
                <a:solidFill>
                  <a:schemeClr val="dk1"/>
                </a:solidFill>
              </a:rPr>
              <a:t>(</a:t>
            </a:r>
            <a:r>
              <a:rPr lang="pt-BR" sz="700">
                <a:solidFill>
                  <a:schemeClr val="dk1"/>
                </a:solidFill>
                <a:highlight>
                  <a:srgbClr val="FFF0F0"/>
                </a:highlight>
              </a:rPr>
              <a:t>"&gt;</a:t>
            </a:r>
            <a:r>
              <a:rPr lang="pt-BR" sz="700">
                <a:solidFill>
                  <a:schemeClr val="dk1"/>
                </a:solidFill>
                <a:highlight>
                  <a:srgbClr val="EEEEEE"/>
                </a:highlight>
              </a:rPr>
              <a:t>{</a:t>
            </a:r>
            <a:r>
              <a:rPr lang="pt-BR" sz="700">
                <a:solidFill>
                  <a:srgbClr val="996633"/>
                </a:solidFill>
              </a:rPr>
              <a:t>$this</a:t>
            </a:r>
            <a:r>
              <a:rPr lang="pt-BR" sz="700">
                <a:solidFill>
                  <a:srgbClr val="333333"/>
                </a:solidFill>
              </a:rPr>
              <a:t>-&gt;</a:t>
            </a:r>
            <a:r>
              <a:rPr lang="pt-BR" sz="700">
                <a:solidFill>
                  <a:srgbClr val="0000CC"/>
                </a:solidFill>
              </a:rPr>
              <a:t>numeroVoo</a:t>
            </a:r>
            <a:r>
              <a:rPr lang="pt-BR" sz="700">
                <a:solidFill>
                  <a:schemeClr val="dk1"/>
                </a:solidFill>
                <a:highlight>
                  <a:srgbClr val="EEEEEE"/>
                </a:highlight>
              </a:rPr>
              <a:t>}</a:t>
            </a:r>
            <a:r>
              <a:rPr lang="pt-BR" sz="700">
                <a:solidFill>
                  <a:schemeClr val="dk1"/>
                </a:solidFill>
                <a:highlight>
                  <a:srgbClr val="FFF0F0"/>
                </a:highlight>
              </a:rPr>
              <a:t>: Recebido! Verificando Distância de Segurança"</a:t>
            </a:r>
            <a:r>
              <a:rPr lang="pt-BR" sz="700">
                <a:solidFill>
                  <a:schemeClr val="dk1"/>
                </a:solidFill>
              </a:rPr>
              <a:t>);</a:t>
            </a:r>
            <a:endParaRPr sz="700">
              <a:solidFill>
                <a:schemeClr val="dk1"/>
              </a:solidFill>
            </a:endParaRPr>
          </a:p>
          <a:p>
            <a:pPr indent="0" lvl="0" marL="0" rtl="0" algn="l">
              <a:spcBef>
                <a:spcPts val="0"/>
              </a:spcBef>
              <a:spcAft>
                <a:spcPts val="0"/>
              </a:spcAft>
              <a:buNone/>
            </a:pPr>
            <a:r>
              <a:rPr lang="pt-BR" sz="700">
                <a:solidFill>
                  <a:schemeClr val="dk1"/>
                </a:solidFill>
              </a:rPr>
              <a:t>        </a:t>
            </a:r>
            <a:r>
              <a:rPr b="1" lang="pt-BR" sz="700">
                <a:solidFill>
                  <a:srgbClr val="008800"/>
                </a:solidFill>
              </a:rPr>
              <a:t>if</a:t>
            </a:r>
            <a:r>
              <a:rPr lang="pt-BR" sz="700">
                <a:solidFill>
                  <a:schemeClr val="dk1"/>
                </a:solidFill>
              </a:rPr>
              <a:t> (</a:t>
            </a:r>
            <a:r>
              <a:rPr lang="pt-BR" sz="700">
                <a:solidFill>
                  <a:srgbClr val="007020"/>
                </a:solidFill>
              </a:rPr>
              <a:t>abs</a:t>
            </a:r>
            <a:r>
              <a:rPr lang="pt-BR" sz="700">
                <a:solidFill>
                  <a:schemeClr val="dk1"/>
                </a:solidFill>
              </a:rPr>
              <a:t>(</a:t>
            </a:r>
            <a:r>
              <a:rPr lang="pt-BR" sz="700">
                <a:solidFill>
                  <a:srgbClr val="996633"/>
                </a:solidFill>
              </a:rPr>
              <a:t>$altitudeOutraAeronave</a:t>
            </a:r>
            <a:r>
              <a:rPr lang="pt-BR" sz="700">
                <a:solidFill>
                  <a:schemeClr val="dk1"/>
                </a:solidFill>
              </a:rPr>
              <a:t> </a:t>
            </a:r>
            <a:r>
              <a:rPr lang="pt-BR" sz="700">
                <a:solidFill>
                  <a:srgbClr val="333333"/>
                </a:solidFill>
              </a:rPr>
              <a:t>-</a:t>
            </a:r>
            <a:r>
              <a:rPr lang="pt-BR" sz="700">
                <a:solidFill>
                  <a:schemeClr val="dk1"/>
                </a:solidFill>
              </a:rPr>
              <a:t> </a:t>
            </a:r>
            <a:r>
              <a:rPr lang="pt-BR" sz="700">
                <a:solidFill>
                  <a:srgbClr val="996633"/>
                </a:solidFill>
              </a:rPr>
              <a:t>$this</a:t>
            </a:r>
            <a:r>
              <a:rPr lang="pt-BR" sz="700">
                <a:solidFill>
                  <a:srgbClr val="333333"/>
                </a:solidFill>
              </a:rPr>
              <a:t>-&gt;</a:t>
            </a:r>
            <a:r>
              <a:rPr lang="pt-BR" sz="700">
                <a:solidFill>
                  <a:srgbClr val="0000CC"/>
                </a:solidFill>
              </a:rPr>
              <a:t>altitude</a:t>
            </a:r>
            <a:r>
              <a:rPr lang="pt-BR" sz="700">
                <a:solidFill>
                  <a:schemeClr val="dk1"/>
                </a:solidFill>
              </a:rPr>
              <a:t>) </a:t>
            </a:r>
            <a:r>
              <a:rPr lang="pt-BR" sz="700">
                <a:solidFill>
                  <a:srgbClr val="333333"/>
                </a:solidFill>
              </a:rPr>
              <a:t>&lt;</a:t>
            </a:r>
            <a:r>
              <a:rPr lang="pt-BR" sz="700">
                <a:solidFill>
                  <a:schemeClr val="dk1"/>
                </a:solidFill>
              </a:rPr>
              <a:t> </a:t>
            </a:r>
            <a:r>
              <a:rPr b="1" lang="pt-BR" sz="700">
                <a:solidFill>
                  <a:srgbClr val="0000DD"/>
                </a:solidFill>
              </a:rPr>
              <a:t>100</a:t>
            </a:r>
            <a:r>
              <a:rPr lang="pt-BR" sz="700">
                <a:solidFill>
                  <a:schemeClr val="dk1"/>
                </a:solidFill>
              </a:rPr>
              <a:t>) {</a:t>
            </a:r>
            <a:endParaRPr sz="700">
              <a:solidFill>
                <a:schemeClr val="dk1"/>
              </a:solidFill>
            </a:endParaRPr>
          </a:p>
          <a:p>
            <a:pPr indent="0" lvl="0" marL="0" rtl="0" algn="l">
              <a:spcBef>
                <a:spcPts val="0"/>
              </a:spcBef>
              <a:spcAft>
                <a:spcPts val="0"/>
              </a:spcAft>
              <a:buNone/>
            </a:pPr>
            <a:r>
              <a:rPr lang="pt-BR" sz="700">
                <a:solidFill>
                  <a:schemeClr val="dk1"/>
                </a:solidFill>
              </a:rPr>
              <a:t>            </a:t>
            </a:r>
            <a:r>
              <a:rPr lang="pt-BR" sz="700">
                <a:solidFill>
                  <a:srgbClr val="996633"/>
                </a:solidFill>
              </a:rPr>
              <a:t>$this</a:t>
            </a:r>
            <a:r>
              <a:rPr lang="pt-BR" sz="700">
                <a:solidFill>
                  <a:srgbClr val="333333"/>
                </a:solidFill>
              </a:rPr>
              <a:t>-&gt;</a:t>
            </a:r>
            <a:r>
              <a:rPr lang="pt-BR" sz="700">
                <a:solidFill>
                  <a:srgbClr val="0000CC"/>
                </a:solidFill>
              </a:rPr>
              <a:t>printar</a:t>
            </a:r>
            <a:r>
              <a:rPr lang="pt-BR" sz="700">
                <a:solidFill>
                  <a:schemeClr val="dk1"/>
                </a:solidFill>
              </a:rPr>
              <a:t>(</a:t>
            </a:r>
            <a:r>
              <a:rPr lang="pt-BR" sz="700">
                <a:solidFill>
                  <a:schemeClr val="dk1"/>
                </a:solidFill>
                <a:highlight>
                  <a:srgbClr val="FFF0F0"/>
                </a:highlight>
              </a:rPr>
              <a:t>"&gt;</a:t>
            </a:r>
            <a:r>
              <a:rPr lang="pt-BR" sz="700">
                <a:solidFill>
                  <a:schemeClr val="dk1"/>
                </a:solidFill>
                <a:highlight>
                  <a:srgbClr val="EEEEEE"/>
                </a:highlight>
              </a:rPr>
              <a:t>{</a:t>
            </a:r>
            <a:r>
              <a:rPr lang="pt-BR" sz="700">
                <a:solidFill>
                  <a:srgbClr val="996633"/>
                </a:solidFill>
              </a:rPr>
              <a:t>$this</a:t>
            </a:r>
            <a:r>
              <a:rPr lang="pt-BR" sz="700">
                <a:solidFill>
                  <a:srgbClr val="333333"/>
                </a:solidFill>
              </a:rPr>
              <a:t>-&gt;</a:t>
            </a:r>
            <a:r>
              <a:rPr lang="pt-BR" sz="700">
                <a:solidFill>
                  <a:srgbClr val="0000CC"/>
                </a:solidFill>
              </a:rPr>
              <a:t>numeroVoo</a:t>
            </a:r>
            <a:r>
              <a:rPr lang="pt-BR" sz="700">
                <a:solidFill>
                  <a:schemeClr val="dk1"/>
                </a:solidFill>
                <a:highlight>
                  <a:srgbClr val="EEEEEE"/>
                </a:highlight>
              </a:rPr>
              <a:t>}</a:t>
            </a:r>
            <a:r>
              <a:rPr lang="pt-BR" sz="700">
                <a:solidFill>
                  <a:schemeClr val="dk1"/>
                </a:solidFill>
                <a:highlight>
                  <a:srgbClr val="FFF0F0"/>
                </a:highlight>
              </a:rPr>
              <a:t>: Estou próximo de outra aeronave, vou diminuir a velocidade"</a:t>
            </a:r>
            <a:r>
              <a:rPr lang="pt-BR" sz="700">
                <a:solidFill>
                  <a:schemeClr val="dk1"/>
                </a:solidFill>
              </a:rPr>
              <a:t>);</a:t>
            </a:r>
            <a:endParaRPr sz="700">
              <a:solidFill>
                <a:schemeClr val="dk1"/>
              </a:solidFill>
            </a:endParaRPr>
          </a:p>
          <a:p>
            <a:pPr indent="0" lvl="0" marL="0" rtl="0" algn="l">
              <a:spcBef>
                <a:spcPts val="0"/>
              </a:spcBef>
              <a:spcAft>
                <a:spcPts val="0"/>
              </a:spcAft>
              <a:buNone/>
            </a:pPr>
            <a:r>
              <a:rPr lang="pt-BR" sz="700">
                <a:solidFill>
                  <a:schemeClr val="dk1"/>
                </a:solidFill>
              </a:rPr>
              <a:t>        }</a:t>
            </a:r>
            <a:endParaRPr sz="700">
              <a:solidFill>
                <a:schemeClr val="dk1"/>
              </a:solidFill>
            </a:endParaRPr>
          </a:p>
          <a:p>
            <a:pPr indent="0" lvl="0" marL="0" rtl="0" algn="l">
              <a:spcBef>
                <a:spcPts val="0"/>
              </a:spcBef>
              <a:spcAft>
                <a:spcPts val="0"/>
              </a:spcAft>
              <a:buNone/>
            </a:pPr>
            <a:r>
              <a:rPr lang="pt-BR" sz="700">
                <a:solidFill>
                  <a:schemeClr val="dk1"/>
                </a:solidFill>
              </a:rPr>
              <a:t>    }</a:t>
            </a:r>
            <a:endParaRPr sz="700">
              <a:solidFill>
                <a:schemeClr val="dk1"/>
              </a:solidFill>
            </a:endParaRPr>
          </a:p>
          <a:p>
            <a:pPr indent="0" lvl="0" marL="0" rtl="0" algn="l">
              <a:spcBef>
                <a:spcPts val="0"/>
              </a:spcBef>
              <a:spcAft>
                <a:spcPts val="0"/>
              </a:spcAft>
              <a:buNone/>
            </a:pPr>
            <a:r>
              <a:rPr lang="pt-BR" sz="700">
                <a:solidFill>
                  <a:schemeClr val="dk1"/>
                </a:solidFill>
              </a:rPr>
              <a:t>    </a:t>
            </a:r>
            <a:r>
              <a:rPr b="1" lang="pt-BR" sz="700">
                <a:solidFill>
                  <a:srgbClr val="008800"/>
                </a:solidFill>
              </a:rPr>
              <a:t>public</a:t>
            </a:r>
            <a:r>
              <a:rPr lang="pt-BR" sz="700">
                <a:solidFill>
                  <a:schemeClr val="dk1"/>
                </a:solidFill>
              </a:rPr>
              <a:t> </a:t>
            </a:r>
            <a:r>
              <a:rPr b="1" lang="pt-BR" sz="700">
                <a:solidFill>
                  <a:srgbClr val="008800"/>
                </a:solidFill>
              </a:rPr>
              <a:t>final</a:t>
            </a:r>
            <a:r>
              <a:rPr lang="pt-BR" sz="700">
                <a:solidFill>
                  <a:schemeClr val="dk1"/>
                </a:solidFill>
              </a:rPr>
              <a:t> </a:t>
            </a:r>
            <a:r>
              <a:rPr b="1" lang="pt-BR" sz="700">
                <a:solidFill>
                  <a:srgbClr val="008800"/>
                </a:solidFill>
              </a:rPr>
              <a:t>function</a:t>
            </a:r>
            <a:r>
              <a:rPr lang="pt-BR" sz="700">
                <a:solidFill>
                  <a:schemeClr val="dk1"/>
                </a:solidFill>
              </a:rPr>
              <a:t> </a:t>
            </a:r>
            <a:r>
              <a:rPr b="1" lang="pt-BR" sz="700">
                <a:solidFill>
                  <a:srgbClr val="0066BB"/>
                </a:solidFill>
              </a:rPr>
              <a:t>setAltitude</a:t>
            </a:r>
            <a:r>
              <a:rPr lang="pt-BR" sz="700">
                <a:solidFill>
                  <a:schemeClr val="dk1"/>
                </a:solidFill>
              </a:rPr>
              <a:t>(int </a:t>
            </a:r>
            <a:r>
              <a:rPr lang="pt-BR" sz="700">
                <a:solidFill>
                  <a:srgbClr val="996633"/>
                </a:solidFill>
              </a:rPr>
              <a:t>$altitude</a:t>
            </a:r>
            <a:r>
              <a:rPr lang="pt-BR" sz="700">
                <a:solidFill>
                  <a:schemeClr val="dk1"/>
                </a:solidFill>
              </a:rPr>
              <a:t>) {</a:t>
            </a:r>
            <a:endParaRPr sz="700">
              <a:solidFill>
                <a:schemeClr val="dk1"/>
              </a:solidFill>
            </a:endParaRPr>
          </a:p>
          <a:p>
            <a:pPr indent="0" lvl="0" marL="0" rtl="0" algn="l">
              <a:spcBef>
                <a:spcPts val="0"/>
              </a:spcBef>
              <a:spcAft>
                <a:spcPts val="0"/>
              </a:spcAft>
              <a:buNone/>
            </a:pPr>
            <a:r>
              <a:rPr lang="pt-BR" sz="700">
                <a:solidFill>
                  <a:schemeClr val="dk1"/>
                </a:solidFill>
              </a:rPr>
              <a:t>        </a:t>
            </a:r>
            <a:r>
              <a:rPr lang="pt-BR" sz="700">
                <a:solidFill>
                  <a:srgbClr val="996633"/>
                </a:solidFill>
              </a:rPr>
              <a:t>$this</a:t>
            </a:r>
            <a:r>
              <a:rPr lang="pt-BR" sz="700">
                <a:solidFill>
                  <a:srgbClr val="333333"/>
                </a:solidFill>
              </a:rPr>
              <a:t>-&gt;</a:t>
            </a:r>
            <a:r>
              <a:rPr lang="pt-BR" sz="700">
                <a:solidFill>
                  <a:srgbClr val="0000CC"/>
                </a:solidFill>
              </a:rPr>
              <a:t>altitude</a:t>
            </a:r>
            <a:r>
              <a:rPr lang="pt-BR" sz="700">
                <a:solidFill>
                  <a:schemeClr val="dk1"/>
                </a:solidFill>
              </a:rPr>
              <a:t> </a:t>
            </a:r>
            <a:r>
              <a:rPr lang="pt-BR" sz="700">
                <a:solidFill>
                  <a:srgbClr val="333333"/>
                </a:solidFill>
              </a:rPr>
              <a:t>+=</a:t>
            </a:r>
            <a:r>
              <a:rPr lang="pt-BR" sz="700">
                <a:solidFill>
                  <a:schemeClr val="dk1"/>
                </a:solidFill>
              </a:rPr>
              <a:t> </a:t>
            </a:r>
            <a:r>
              <a:rPr lang="pt-BR" sz="700">
                <a:solidFill>
                  <a:srgbClr val="996633"/>
                </a:solidFill>
              </a:rPr>
              <a:t>$altitude</a:t>
            </a:r>
            <a:r>
              <a:rPr lang="pt-BR" sz="700">
                <a:solidFill>
                  <a:schemeClr val="dk1"/>
                </a:solidFill>
              </a:rPr>
              <a:t>;</a:t>
            </a:r>
            <a:endParaRPr sz="700">
              <a:solidFill>
                <a:schemeClr val="dk1"/>
              </a:solidFill>
            </a:endParaRPr>
          </a:p>
          <a:p>
            <a:pPr indent="0" lvl="0" marL="0" rtl="0" algn="l">
              <a:spcBef>
                <a:spcPts val="0"/>
              </a:spcBef>
              <a:spcAft>
                <a:spcPts val="0"/>
              </a:spcAft>
              <a:buNone/>
            </a:pPr>
            <a:r>
              <a:rPr lang="pt-BR" sz="700">
                <a:solidFill>
                  <a:schemeClr val="dk1"/>
                </a:solidFill>
              </a:rPr>
              <a:t>        </a:t>
            </a:r>
            <a:r>
              <a:rPr lang="pt-BR" sz="700">
                <a:solidFill>
                  <a:srgbClr val="996633"/>
                </a:solidFill>
              </a:rPr>
              <a:t>$this</a:t>
            </a:r>
            <a:r>
              <a:rPr lang="pt-BR" sz="700">
                <a:solidFill>
                  <a:srgbClr val="333333"/>
                </a:solidFill>
              </a:rPr>
              <a:t>-&gt;</a:t>
            </a:r>
            <a:r>
              <a:rPr lang="pt-BR" sz="700">
                <a:solidFill>
                  <a:srgbClr val="0000CC"/>
                </a:solidFill>
              </a:rPr>
              <a:t>printar</a:t>
            </a:r>
            <a:r>
              <a:rPr lang="pt-BR" sz="700">
                <a:solidFill>
                  <a:schemeClr val="dk1"/>
                </a:solidFill>
              </a:rPr>
              <a:t>(</a:t>
            </a:r>
            <a:r>
              <a:rPr lang="pt-BR" sz="700">
                <a:solidFill>
                  <a:schemeClr val="dk1"/>
                </a:solidFill>
                <a:highlight>
                  <a:srgbClr val="FFF0F0"/>
                </a:highlight>
              </a:rPr>
              <a:t>"&gt;</a:t>
            </a:r>
            <a:r>
              <a:rPr lang="pt-BR" sz="700">
                <a:solidFill>
                  <a:schemeClr val="dk1"/>
                </a:solidFill>
                <a:highlight>
                  <a:srgbClr val="EEEEEE"/>
                </a:highlight>
              </a:rPr>
              <a:t>{</a:t>
            </a:r>
            <a:r>
              <a:rPr lang="pt-BR" sz="700">
                <a:solidFill>
                  <a:srgbClr val="996633"/>
                </a:solidFill>
              </a:rPr>
              <a:t>$this</a:t>
            </a:r>
            <a:r>
              <a:rPr lang="pt-BR" sz="700">
                <a:solidFill>
                  <a:srgbClr val="333333"/>
                </a:solidFill>
              </a:rPr>
              <a:t>-&gt;</a:t>
            </a:r>
            <a:r>
              <a:rPr lang="pt-BR" sz="700">
                <a:solidFill>
                  <a:srgbClr val="0000CC"/>
                </a:solidFill>
              </a:rPr>
              <a:t>numeroVoo</a:t>
            </a:r>
            <a:r>
              <a:rPr lang="pt-BR" sz="700">
                <a:solidFill>
                  <a:schemeClr val="dk1"/>
                </a:solidFill>
                <a:highlight>
                  <a:srgbClr val="EEEEEE"/>
                </a:highlight>
              </a:rPr>
              <a:t>}</a:t>
            </a:r>
            <a:r>
              <a:rPr lang="pt-BR" sz="700">
                <a:solidFill>
                  <a:schemeClr val="dk1"/>
                </a:solidFill>
                <a:highlight>
                  <a:srgbClr val="FFF0F0"/>
                </a:highlight>
              </a:rPr>
              <a:t>: Subindo mais </a:t>
            </a:r>
            <a:r>
              <a:rPr lang="pt-BR" sz="700">
                <a:solidFill>
                  <a:schemeClr val="dk1"/>
                </a:solidFill>
                <a:highlight>
                  <a:srgbClr val="EEEEEE"/>
                </a:highlight>
              </a:rPr>
              <a:t>$altitude</a:t>
            </a:r>
            <a:r>
              <a:rPr lang="pt-BR" sz="700">
                <a:solidFill>
                  <a:schemeClr val="dk1"/>
                </a:solidFill>
                <a:highlight>
                  <a:srgbClr val="FFF0F0"/>
                </a:highlight>
              </a:rPr>
              <a:t> pés para a altitude de </a:t>
            </a:r>
            <a:r>
              <a:rPr lang="pt-BR" sz="700">
                <a:solidFill>
                  <a:schemeClr val="dk1"/>
                </a:solidFill>
                <a:highlight>
                  <a:srgbClr val="EEEEEE"/>
                </a:highlight>
              </a:rPr>
              <a:t>{</a:t>
            </a:r>
            <a:r>
              <a:rPr lang="pt-BR" sz="700">
                <a:solidFill>
                  <a:srgbClr val="996633"/>
                </a:solidFill>
              </a:rPr>
              <a:t>$this</a:t>
            </a:r>
            <a:r>
              <a:rPr lang="pt-BR" sz="700">
                <a:solidFill>
                  <a:srgbClr val="333333"/>
                </a:solidFill>
              </a:rPr>
              <a:t>-&gt;</a:t>
            </a:r>
            <a:r>
              <a:rPr lang="pt-BR" sz="700">
                <a:solidFill>
                  <a:srgbClr val="0000CC"/>
                </a:solidFill>
              </a:rPr>
              <a:t>altitude</a:t>
            </a:r>
            <a:r>
              <a:rPr lang="pt-BR" sz="700">
                <a:solidFill>
                  <a:schemeClr val="dk1"/>
                </a:solidFill>
                <a:highlight>
                  <a:srgbClr val="EEEEEE"/>
                </a:highlight>
              </a:rPr>
              <a:t>}</a:t>
            </a:r>
            <a:r>
              <a:rPr lang="pt-BR" sz="700">
                <a:solidFill>
                  <a:schemeClr val="dk1"/>
                </a:solidFill>
                <a:highlight>
                  <a:srgbClr val="FFF0F0"/>
                </a:highlight>
              </a:rPr>
              <a:t> pés!"</a:t>
            </a:r>
            <a:r>
              <a:rPr lang="pt-BR" sz="700">
                <a:solidFill>
                  <a:schemeClr val="dk1"/>
                </a:solidFill>
              </a:rPr>
              <a:t>);</a:t>
            </a:r>
            <a:endParaRPr sz="700">
              <a:solidFill>
                <a:schemeClr val="dk1"/>
              </a:solidFill>
            </a:endParaRPr>
          </a:p>
          <a:p>
            <a:pPr indent="0" lvl="0" marL="0" rtl="0" algn="l">
              <a:spcBef>
                <a:spcPts val="0"/>
              </a:spcBef>
              <a:spcAft>
                <a:spcPts val="0"/>
              </a:spcAft>
              <a:buNone/>
            </a:pPr>
            <a:r>
              <a:rPr lang="pt-BR" sz="700">
                <a:solidFill>
                  <a:schemeClr val="dk1"/>
                </a:solidFill>
              </a:rPr>
              <a:t>        </a:t>
            </a:r>
            <a:r>
              <a:rPr lang="pt-BR" sz="700">
                <a:solidFill>
                  <a:srgbClr val="996633"/>
                </a:solidFill>
              </a:rPr>
              <a:t>$this</a:t>
            </a:r>
            <a:r>
              <a:rPr lang="pt-BR" sz="700">
                <a:solidFill>
                  <a:srgbClr val="333333"/>
                </a:solidFill>
              </a:rPr>
              <a:t>-&gt;</a:t>
            </a:r>
            <a:r>
              <a:rPr lang="pt-BR" sz="700">
                <a:solidFill>
                  <a:srgbClr val="0000CC"/>
                </a:solidFill>
              </a:rPr>
              <a:t>mediator</a:t>
            </a:r>
            <a:r>
              <a:rPr lang="pt-BR" sz="700">
                <a:solidFill>
                  <a:srgbClr val="333333"/>
                </a:solidFill>
              </a:rPr>
              <a:t>-&gt;</a:t>
            </a:r>
            <a:r>
              <a:rPr lang="pt-BR" sz="700">
                <a:solidFill>
                  <a:srgbClr val="0000CC"/>
                </a:solidFill>
              </a:rPr>
              <a:t>receberLocalizacao</a:t>
            </a:r>
            <a:r>
              <a:rPr lang="pt-BR" sz="700">
                <a:solidFill>
                  <a:schemeClr val="dk1"/>
                </a:solidFill>
              </a:rPr>
              <a:t>(</a:t>
            </a:r>
            <a:r>
              <a:rPr lang="pt-BR" sz="700">
                <a:solidFill>
                  <a:srgbClr val="996633"/>
                </a:solidFill>
              </a:rPr>
              <a:t>$this</a:t>
            </a:r>
            <a:r>
              <a:rPr lang="pt-BR" sz="700">
                <a:solidFill>
                  <a:schemeClr val="dk1"/>
                </a:solidFill>
              </a:rPr>
              <a:t>);</a:t>
            </a:r>
            <a:endParaRPr sz="700">
              <a:solidFill>
                <a:schemeClr val="dk1"/>
              </a:solidFill>
            </a:endParaRPr>
          </a:p>
          <a:p>
            <a:pPr indent="0" lvl="0" marL="0" rtl="0" algn="l">
              <a:spcBef>
                <a:spcPts val="0"/>
              </a:spcBef>
              <a:spcAft>
                <a:spcPts val="0"/>
              </a:spcAft>
              <a:buNone/>
            </a:pPr>
            <a:r>
              <a:rPr lang="pt-BR" sz="700">
                <a:solidFill>
                  <a:schemeClr val="dk1"/>
                </a:solidFill>
              </a:rPr>
              <a:t>    }</a:t>
            </a:r>
            <a:endParaRPr sz="700">
              <a:solidFill>
                <a:schemeClr val="dk1"/>
              </a:solidFill>
            </a:endParaRPr>
          </a:p>
          <a:p>
            <a:pPr indent="0" lvl="0" marL="0" rtl="0" algn="l">
              <a:lnSpc>
                <a:spcPct val="125000"/>
              </a:lnSpc>
              <a:spcBef>
                <a:spcPts val="0"/>
              </a:spcBef>
              <a:spcAft>
                <a:spcPts val="0"/>
              </a:spcAft>
              <a:buNone/>
            </a:pPr>
            <a:r>
              <a:rPr lang="pt-BR" sz="700">
                <a:solidFill>
                  <a:schemeClr val="dk1"/>
                </a:solidFill>
              </a:rPr>
              <a:t>}</a:t>
            </a:r>
            <a:endParaRPr sz="700">
              <a:solidFill>
                <a:schemeClr val="dk1"/>
              </a:solidFill>
            </a:endParaRPr>
          </a:p>
        </p:txBody>
      </p:sp>
    </p:spTree>
  </p:cSld>
  <p:clrMapOvr>
    <a:masterClrMapping/>
  </p:clrMapOvr>
</p:sld>
</file>

<file path=ppt/slides/slide5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1" name="Shape 4661"/>
        <p:cNvGrpSpPr/>
        <p:nvPr/>
      </p:nvGrpSpPr>
      <p:grpSpPr>
        <a:xfrm>
          <a:off x="0" y="0"/>
          <a:ext cx="0" cy="0"/>
          <a:chOff x="0" y="0"/>
          <a:chExt cx="0" cy="0"/>
        </a:xfrm>
      </p:grpSpPr>
      <p:sp>
        <p:nvSpPr>
          <p:cNvPr id="4662" name="Google Shape;4662;p59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Mediator (exemplo - parte 4)</a:t>
            </a:r>
            <a:endParaRPr/>
          </a:p>
        </p:txBody>
      </p:sp>
      <p:sp>
        <p:nvSpPr>
          <p:cNvPr id="4663" name="Google Shape;4663;p595"/>
          <p:cNvSpPr txBox="1"/>
          <p:nvPr/>
        </p:nvSpPr>
        <p:spPr>
          <a:xfrm>
            <a:off x="311700" y="1059800"/>
            <a:ext cx="4347900" cy="35949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pt-BR" sz="900">
                <a:solidFill>
                  <a:srgbClr val="888888"/>
                </a:solidFill>
              </a:rPr>
              <a:t>//"colleagues concretos"</a:t>
            </a:r>
            <a:endParaRPr sz="900">
              <a:solidFill>
                <a:schemeClr val="dk1"/>
              </a:solidFill>
            </a:endParaRPr>
          </a:p>
          <a:p>
            <a:pPr indent="0" lvl="0" marL="0" rtl="0" algn="l">
              <a:spcBef>
                <a:spcPts val="0"/>
              </a:spcBef>
              <a:spcAft>
                <a:spcPts val="0"/>
              </a:spcAft>
              <a:buNone/>
            </a:pPr>
            <a:r>
              <a:rPr b="1" lang="pt-BR" sz="900">
                <a:solidFill>
                  <a:srgbClr val="008800"/>
                </a:solidFill>
              </a:rPr>
              <a:t>class</a:t>
            </a:r>
            <a:r>
              <a:rPr lang="pt-BR" sz="900">
                <a:solidFill>
                  <a:schemeClr val="dk1"/>
                </a:solidFill>
              </a:rPr>
              <a:t> </a:t>
            </a:r>
            <a:r>
              <a:rPr b="1" lang="pt-BR" sz="900">
                <a:solidFill>
                  <a:srgbClr val="BB0066"/>
                </a:solidFill>
              </a:rPr>
              <a:t>Boeing747</a:t>
            </a:r>
            <a:r>
              <a:rPr lang="pt-BR" sz="900">
                <a:solidFill>
                  <a:schemeClr val="dk1"/>
                </a:solidFill>
              </a:rPr>
              <a:t> </a:t>
            </a:r>
            <a:r>
              <a:rPr b="1" lang="pt-BR" sz="900">
                <a:solidFill>
                  <a:srgbClr val="008800"/>
                </a:solidFill>
              </a:rPr>
              <a:t>extends</a:t>
            </a:r>
            <a:r>
              <a:rPr lang="pt-BR" sz="900">
                <a:solidFill>
                  <a:schemeClr val="dk1"/>
                </a:solidFill>
              </a:rPr>
              <a:t> Aeronave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public</a:t>
            </a:r>
            <a:r>
              <a:rPr lang="pt-BR" sz="900">
                <a:solidFill>
                  <a:schemeClr val="dk1"/>
                </a:solidFill>
              </a:rPr>
              <a:t> </a:t>
            </a:r>
            <a:r>
              <a:rPr b="1" lang="pt-BR" sz="900">
                <a:solidFill>
                  <a:srgbClr val="008800"/>
                </a:solidFill>
              </a:rPr>
              <a:t>function</a:t>
            </a:r>
            <a:r>
              <a:rPr lang="pt-BR" sz="900">
                <a:solidFill>
                  <a:schemeClr val="dk1"/>
                </a:solidFill>
              </a:rPr>
              <a:t> </a:t>
            </a:r>
            <a:r>
              <a:rPr b="1" lang="pt-BR" sz="900">
                <a:solidFill>
                  <a:srgbClr val="0066BB"/>
                </a:solidFill>
              </a:rPr>
              <a:t>getCor</a:t>
            </a:r>
            <a:r>
              <a:rPr lang="pt-BR" sz="900">
                <a:solidFill>
                  <a:schemeClr val="dk1"/>
                </a:solidFill>
              </a:rPr>
              <a:t>()</a:t>
            </a:r>
            <a:r>
              <a:rPr lang="pt-BR" sz="900">
                <a:solidFill>
                  <a:srgbClr val="333333"/>
                </a:solidFill>
              </a:rPr>
              <a:t>:</a:t>
            </a:r>
            <a:r>
              <a:rPr lang="pt-BR" sz="900">
                <a:solidFill>
                  <a:schemeClr val="dk1"/>
                </a:solidFill>
              </a:rPr>
              <a:t> int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return</a:t>
            </a:r>
            <a:r>
              <a:rPr lang="pt-BR" sz="900">
                <a:solidFill>
                  <a:schemeClr val="dk1"/>
                </a:solidFill>
              </a:rPr>
              <a:t> </a:t>
            </a:r>
            <a:r>
              <a:rPr b="1" lang="pt-BR" sz="900">
                <a:solidFill>
                  <a:srgbClr val="0000DD"/>
                </a:solidFill>
              </a:rPr>
              <a:t>32</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a:t>
            </a:r>
            <a:endParaRPr sz="900">
              <a:solidFill>
                <a:schemeClr val="dk1"/>
              </a:solidFill>
            </a:endParaRPr>
          </a:p>
          <a:p>
            <a:pPr indent="0" lvl="0" marL="0" rtl="0" algn="l">
              <a:spcBef>
                <a:spcPts val="0"/>
              </a:spcBef>
              <a:spcAft>
                <a:spcPts val="0"/>
              </a:spcAft>
              <a:buNone/>
            </a:pPr>
            <a:r>
              <a:t/>
            </a:r>
            <a:endParaRPr sz="900">
              <a:solidFill>
                <a:schemeClr val="dk1"/>
              </a:solidFill>
            </a:endParaRPr>
          </a:p>
          <a:p>
            <a:pPr indent="0" lvl="0" marL="0" rtl="0" algn="l">
              <a:spcBef>
                <a:spcPts val="0"/>
              </a:spcBef>
              <a:spcAft>
                <a:spcPts val="0"/>
              </a:spcAft>
              <a:buNone/>
            </a:pPr>
            <a:r>
              <a:rPr b="1" lang="pt-BR" sz="900">
                <a:solidFill>
                  <a:srgbClr val="008800"/>
                </a:solidFill>
              </a:rPr>
              <a:t>class</a:t>
            </a:r>
            <a:r>
              <a:rPr lang="pt-BR" sz="900">
                <a:solidFill>
                  <a:schemeClr val="dk1"/>
                </a:solidFill>
              </a:rPr>
              <a:t> </a:t>
            </a:r>
            <a:r>
              <a:rPr b="1" lang="pt-BR" sz="900">
                <a:solidFill>
                  <a:srgbClr val="BB0066"/>
                </a:solidFill>
              </a:rPr>
              <a:t>Boeing787</a:t>
            </a:r>
            <a:r>
              <a:rPr lang="pt-BR" sz="900">
                <a:solidFill>
                  <a:schemeClr val="dk1"/>
                </a:solidFill>
              </a:rPr>
              <a:t> </a:t>
            </a:r>
            <a:r>
              <a:rPr b="1" lang="pt-BR" sz="900">
                <a:solidFill>
                  <a:srgbClr val="008800"/>
                </a:solidFill>
              </a:rPr>
              <a:t>extends</a:t>
            </a:r>
            <a:r>
              <a:rPr lang="pt-BR" sz="900">
                <a:solidFill>
                  <a:schemeClr val="dk1"/>
                </a:solidFill>
              </a:rPr>
              <a:t> Aeronave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public</a:t>
            </a:r>
            <a:r>
              <a:rPr lang="pt-BR" sz="900">
                <a:solidFill>
                  <a:schemeClr val="dk1"/>
                </a:solidFill>
              </a:rPr>
              <a:t> </a:t>
            </a:r>
            <a:r>
              <a:rPr b="1" lang="pt-BR" sz="900">
                <a:solidFill>
                  <a:srgbClr val="008800"/>
                </a:solidFill>
              </a:rPr>
              <a:t>function</a:t>
            </a:r>
            <a:r>
              <a:rPr lang="pt-BR" sz="900">
                <a:solidFill>
                  <a:schemeClr val="dk1"/>
                </a:solidFill>
              </a:rPr>
              <a:t> </a:t>
            </a:r>
            <a:r>
              <a:rPr b="1" lang="pt-BR" sz="900">
                <a:solidFill>
                  <a:srgbClr val="0066BB"/>
                </a:solidFill>
              </a:rPr>
              <a:t>getCor</a:t>
            </a:r>
            <a:r>
              <a:rPr lang="pt-BR" sz="900">
                <a:solidFill>
                  <a:schemeClr val="dk1"/>
                </a:solidFill>
              </a:rPr>
              <a:t>()</a:t>
            </a:r>
            <a:r>
              <a:rPr lang="pt-BR" sz="900">
                <a:solidFill>
                  <a:srgbClr val="333333"/>
                </a:solidFill>
              </a:rPr>
              <a:t>:</a:t>
            </a:r>
            <a:r>
              <a:rPr lang="pt-BR" sz="900">
                <a:solidFill>
                  <a:schemeClr val="dk1"/>
                </a:solidFill>
              </a:rPr>
              <a:t> int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return</a:t>
            </a:r>
            <a:r>
              <a:rPr lang="pt-BR" sz="900">
                <a:solidFill>
                  <a:schemeClr val="dk1"/>
                </a:solidFill>
              </a:rPr>
              <a:t> </a:t>
            </a:r>
            <a:r>
              <a:rPr b="1" lang="pt-BR" sz="900">
                <a:solidFill>
                  <a:srgbClr val="0000DD"/>
                </a:solidFill>
              </a:rPr>
              <a:t>33</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endParaRPr sz="900">
              <a:solidFill>
                <a:schemeClr val="dk1"/>
              </a:solidFill>
            </a:endParaRPr>
          </a:p>
          <a:p>
            <a:pPr indent="0" lvl="0" marL="0" rtl="0" algn="l">
              <a:spcBef>
                <a:spcPts val="0"/>
              </a:spcBef>
              <a:spcAft>
                <a:spcPts val="0"/>
              </a:spcAft>
              <a:buNone/>
            </a:pPr>
            <a:r>
              <a:t/>
            </a:r>
            <a:endParaRPr sz="900">
              <a:solidFill>
                <a:schemeClr val="dk1"/>
              </a:solidFill>
            </a:endParaRPr>
          </a:p>
          <a:p>
            <a:pPr indent="0" lvl="0" marL="0" rtl="0" algn="l">
              <a:spcBef>
                <a:spcPts val="0"/>
              </a:spcBef>
              <a:spcAft>
                <a:spcPts val="0"/>
              </a:spcAft>
              <a:buNone/>
            </a:pPr>
            <a:r>
              <a:rPr lang="pt-BR" sz="900">
                <a:solidFill>
                  <a:schemeClr val="dk1"/>
                </a:solidFill>
              </a:rPr>
              <a:t>}</a:t>
            </a:r>
            <a:endParaRPr sz="900">
              <a:solidFill>
                <a:schemeClr val="dk1"/>
              </a:solidFill>
            </a:endParaRPr>
          </a:p>
          <a:p>
            <a:pPr indent="0" lvl="0" marL="0" rtl="0" algn="l">
              <a:spcBef>
                <a:spcPts val="0"/>
              </a:spcBef>
              <a:spcAft>
                <a:spcPts val="0"/>
              </a:spcAft>
              <a:buNone/>
            </a:pPr>
            <a:r>
              <a:t/>
            </a:r>
            <a:endParaRPr sz="900">
              <a:solidFill>
                <a:schemeClr val="dk1"/>
              </a:solidFill>
            </a:endParaRPr>
          </a:p>
          <a:p>
            <a:pPr indent="0" lvl="0" marL="0" rtl="0" algn="l">
              <a:spcBef>
                <a:spcPts val="0"/>
              </a:spcBef>
              <a:spcAft>
                <a:spcPts val="0"/>
              </a:spcAft>
              <a:buNone/>
            </a:pPr>
            <a:r>
              <a:rPr b="1" lang="pt-BR" sz="900">
                <a:solidFill>
                  <a:srgbClr val="008800"/>
                </a:solidFill>
              </a:rPr>
              <a:t>class</a:t>
            </a:r>
            <a:r>
              <a:rPr lang="pt-BR" sz="900">
                <a:solidFill>
                  <a:schemeClr val="dk1"/>
                </a:solidFill>
              </a:rPr>
              <a:t> </a:t>
            </a:r>
            <a:r>
              <a:rPr b="1" lang="pt-BR" sz="900">
                <a:solidFill>
                  <a:srgbClr val="BB0066"/>
                </a:solidFill>
              </a:rPr>
              <a:t>Boeing777</a:t>
            </a:r>
            <a:r>
              <a:rPr lang="pt-BR" sz="900">
                <a:solidFill>
                  <a:schemeClr val="dk1"/>
                </a:solidFill>
              </a:rPr>
              <a:t> </a:t>
            </a:r>
            <a:r>
              <a:rPr b="1" lang="pt-BR" sz="900">
                <a:solidFill>
                  <a:srgbClr val="008800"/>
                </a:solidFill>
              </a:rPr>
              <a:t>extends</a:t>
            </a:r>
            <a:r>
              <a:rPr lang="pt-BR" sz="900">
                <a:solidFill>
                  <a:schemeClr val="dk1"/>
                </a:solidFill>
              </a:rPr>
              <a:t> Aeronave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public</a:t>
            </a:r>
            <a:r>
              <a:rPr lang="pt-BR" sz="900">
                <a:solidFill>
                  <a:schemeClr val="dk1"/>
                </a:solidFill>
              </a:rPr>
              <a:t> </a:t>
            </a:r>
            <a:r>
              <a:rPr b="1" lang="pt-BR" sz="900">
                <a:solidFill>
                  <a:srgbClr val="008800"/>
                </a:solidFill>
              </a:rPr>
              <a:t>function</a:t>
            </a:r>
            <a:r>
              <a:rPr lang="pt-BR" sz="900">
                <a:solidFill>
                  <a:schemeClr val="dk1"/>
                </a:solidFill>
              </a:rPr>
              <a:t> </a:t>
            </a:r>
            <a:r>
              <a:rPr b="1" lang="pt-BR" sz="900">
                <a:solidFill>
                  <a:srgbClr val="0066BB"/>
                </a:solidFill>
              </a:rPr>
              <a:t>getCor</a:t>
            </a:r>
            <a:r>
              <a:rPr lang="pt-BR" sz="900">
                <a:solidFill>
                  <a:schemeClr val="dk1"/>
                </a:solidFill>
              </a:rPr>
              <a:t>()</a:t>
            </a:r>
            <a:r>
              <a:rPr lang="pt-BR" sz="900">
                <a:solidFill>
                  <a:srgbClr val="333333"/>
                </a:solidFill>
              </a:rPr>
              <a:t>:</a:t>
            </a:r>
            <a:r>
              <a:rPr lang="pt-BR" sz="900">
                <a:solidFill>
                  <a:schemeClr val="dk1"/>
                </a:solidFill>
              </a:rPr>
              <a:t> int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return</a:t>
            </a:r>
            <a:r>
              <a:rPr lang="pt-BR" sz="900">
                <a:solidFill>
                  <a:schemeClr val="dk1"/>
                </a:solidFill>
              </a:rPr>
              <a:t> </a:t>
            </a:r>
            <a:r>
              <a:rPr b="1" lang="pt-BR" sz="900">
                <a:solidFill>
                  <a:srgbClr val="0000DD"/>
                </a:solidFill>
              </a:rPr>
              <a:t>34</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a:t>
            </a:r>
            <a:endParaRPr sz="900">
              <a:solidFill>
                <a:schemeClr val="dk1"/>
              </a:solidFill>
            </a:endParaRPr>
          </a:p>
          <a:p>
            <a:pPr indent="0" lvl="0" marL="0" rtl="0" algn="l">
              <a:spcBef>
                <a:spcPts val="0"/>
              </a:spcBef>
              <a:spcAft>
                <a:spcPts val="0"/>
              </a:spcAft>
              <a:buNone/>
            </a:pPr>
            <a:r>
              <a:t/>
            </a:r>
            <a:endParaRPr sz="900">
              <a:solidFill>
                <a:schemeClr val="dk1"/>
              </a:solidFill>
            </a:endParaRPr>
          </a:p>
          <a:p>
            <a:pPr indent="0" lvl="0" marL="0" rtl="0" algn="l">
              <a:spcBef>
                <a:spcPts val="0"/>
              </a:spcBef>
              <a:spcAft>
                <a:spcPts val="0"/>
              </a:spcAft>
              <a:buNone/>
            </a:pPr>
            <a:r>
              <a:rPr b="1" lang="pt-BR" sz="900">
                <a:solidFill>
                  <a:srgbClr val="008800"/>
                </a:solidFill>
              </a:rPr>
              <a:t>class</a:t>
            </a:r>
            <a:r>
              <a:rPr lang="pt-BR" sz="900">
                <a:solidFill>
                  <a:schemeClr val="dk1"/>
                </a:solidFill>
              </a:rPr>
              <a:t> </a:t>
            </a:r>
            <a:r>
              <a:rPr b="1" lang="pt-BR" sz="900">
                <a:solidFill>
                  <a:srgbClr val="BB0066"/>
                </a:solidFill>
              </a:rPr>
              <a:t>AirbusA320</a:t>
            </a:r>
            <a:r>
              <a:rPr lang="pt-BR" sz="900">
                <a:solidFill>
                  <a:schemeClr val="dk1"/>
                </a:solidFill>
              </a:rPr>
              <a:t> </a:t>
            </a:r>
            <a:r>
              <a:rPr b="1" lang="pt-BR" sz="900">
                <a:solidFill>
                  <a:srgbClr val="008800"/>
                </a:solidFill>
              </a:rPr>
              <a:t>extends</a:t>
            </a:r>
            <a:r>
              <a:rPr lang="pt-BR" sz="900">
                <a:solidFill>
                  <a:schemeClr val="dk1"/>
                </a:solidFill>
              </a:rPr>
              <a:t> Aeronave </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public</a:t>
            </a:r>
            <a:r>
              <a:rPr lang="pt-BR" sz="900">
                <a:solidFill>
                  <a:schemeClr val="dk1"/>
                </a:solidFill>
              </a:rPr>
              <a:t> </a:t>
            </a:r>
            <a:r>
              <a:rPr b="1" lang="pt-BR" sz="900">
                <a:solidFill>
                  <a:srgbClr val="008800"/>
                </a:solidFill>
              </a:rPr>
              <a:t>function</a:t>
            </a:r>
            <a:r>
              <a:rPr lang="pt-BR" sz="900">
                <a:solidFill>
                  <a:schemeClr val="dk1"/>
                </a:solidFill>
              </a:rPr>
              <a:t> </a:t>
            </a:r>
            <a:r>
              <a:rPr b="1" lang="pt-BR" sz="900">
                <a:solidFill>
                  <a:srgbClr val="0066BB"/>
                </a:solidFill>
              </a:rPr>
              <a:t>getCor</a:t>
            </a:r>
            <a:r>
              <a:rPr lang="pt-BR" sz="900">
                <a:solidFill>
                  <a:schemeClr val="dk1"/>
                </a:solidFill>
              </a:rPr>
              <a:t>()</a:t>
            </a:r>
            <a:r>
              <a:rPr lang="pt-BR" sz="900">
                <a:solidFill>
                  <a:srgbClr val="333333"/>
                </a:solidFill>
              </a:rPr>
              <a:t>:</a:t>
            </a:r>
            <a:r>
              <a:rPr lang="pt-BR" sz="900">
                <a:solidFill>
                  <a:schemeClr val="dk1"/>
                </a:solidFill>
              </a:rPr>
              <a:t> int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return</a:t>
            </a:r>
            <a:r>
              <a:rPr lang="pt-BR" sz="900">
                <a:solidFill>
                  <a:schemeClr val="dk1"/>
                </a:solidFill>
              </a:rPr>
              <a:t> </a:t>
            </a:r>
            <a:r>
              <a:rPr b="1" lang="pt-BR" sz="900">
                <a:solidFill>
                  <a:srgbClr val="0000DD"/>
                </a:solidFill>
              </a:rPr>
              <a:t>31</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endParaRPr sz="900">
              <a:solidFill>
                <a:schemeClr val="dk1"/>
              </a:solidFill>
            </a:endParaRPr>
          </a:p>
          <a:p>
            <a:pPr indent="0" lvl="0" marL="0" rtl="0" algn="l">
              <a:lnSpc>
                <a:spcPct val="125000"/>
              </a:lnSpc>
              <a:spcBef>
                <a:spcPts val="0"/>
              </a:spcBef>
              <a:spcAft>
                <a:spcPts val="0"/>
              </a:spcAft>
              <a:buNone/>
            </a:pPr>
            <a:r>
              <a:rPr lang="pt-BR" sz="900">
                <a:solidFill>
                  <a:schemeClr val="dk1"/>
                </a:solidFill>
              </a:rPr>
              <a:t>}</a:t>
            </a:r>
            <a:endParaRPr sz="900">
              <a:solidFill>
                <a:schemeClr val="dk1"/>
              </a:solidFill>
            </a:endParaRPr>
          </a:p>
        </p:txBody>
      </p:sp>
    </p:spTree>
  </p:cSld>
  <p:clrMapOvr>
    <a:masterClrMapping/>
  </p:clrMapOvr>
</p:sld>
</file>

<file path=ppt/slides/slide5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7" name="Shape 4667"/>
        <p:cNvGrpSpPr/>
        <p:nvPr/>
      </p:nvGrpSpPr>
      <p:grpSpPr>
        <a:xfrm>
          <a:off x="0" y="0"/>
          <a:ext cx="0" cy="0"/>
          <a:chOff x="0" y="0"/>
          <a:chExt cx="0" cy="0"/>
        </a:xfrm>
      </p:grpSpPr>
      <p:sp>
        <p:nvSpPr>
          <p:cNvPr id="4668" name="Google Shape;4668;p59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Mediator (exemplo - parte 5)</a:t>
            </a:r>
            <a:endParaRPr/>
          </a:p>
        </p:txBody>
      </p:sp>
      <p:sp>
        <p:nvSpPr>
          <p:cNvPr id="4669" name="Google Shape;4669;p596"/>
          <p:cNvSpPr txBox="1"/>
          <p:nvPr/>
        </p:nvSpPr>
        <p:spPr>
          <a:xfrm>
            <a:off x="410225" y="1556725"/>
            <a:ext cx="3492000" cy="32517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pt-BR" sz="1000">
                <a:solidFill>
                  <a:srgbClr val="008800"/>
                </a:solidFill>
              </a:rPr>
              <a:t>echo</a:t>
            </a:r>
            <a:r>
              <a:rPr lang="pt-BR" sz="1000">
                <a:solidFill>
                  <a:schemeClr val="dk1"/>
                </a:solidFill>
              </a:rPr>
              <a:t> </a:t>
            </a:r>
            <a:r>
              <a:rPr lang="pt-BR" sz="1000">
                <a:solidFill>
                  <a:schemeClr val="dk1"/>
                </a:solidFill>
                <a:highlight>
                  <a:srgbClr val="FFF0F0"/>
                </a:highlight>
              </a:rPr>
              <a:t>"</a:t>
            </a:r>
            <a:r>
              <a:rPr b="1" lang="pt-BR" sz="1000">
                <a:solidFill>
                  <a:srgbClr val="666666"/>
                </a:solidFill>
                <a:highlight>
                  <a:srgbClr val="FFF0F0"/>
                </a:highlight>
              </a:rPr>
              <a:t>\033</a:t>
            </a:r>
            <a:r>
              <a:rPr lang="pt-BR" sz="1000">
                <a:solidFill>
                  <a:schemeClr val="dk1"/>
                </a:solidFill>
                <a:highlight>
                  <a:srgbClr val="FFF0F0"/>
                </a:highlight>
              </a:rPr>
              <a:t>[37mIniciando...."</a:t>
            </a:r>
            <a:r>
              <a:rPr lang="pt-BR" sz="1000">
                <a:solidFill>
                  <a:schemeClr val="dk1"/>
                </a:solidFill>
              </a:rPr>
              <a:t> </a:t>
            </a:r>
            <a:r>
              <a:rPr lang="pt-BR" sz="1000">
                <a:solidFill>
                  <a:srgbClr val="333333"/>
                </a:solidFill>
              </a:rPr>
              <a:t>.</a:t>
            </a:r>
            <a:r>
              <a:rPr lang="pt-BR" sz="1000">
                <a:solidFill>
                  <a:schemeClr val="dk1"/>
                </a:solidFill>
              </a:rPr>
              <a:t> PHP_EOL;</a:t>
            </a:r>
            <a:endParaRPr sz="1000">
              <a:solidFill>
                <a:schemeClr val="dk1"/>
              </a:solidFill>
            </a:endParaRPr>
          </a:p>
          <a:p>
            <a:pPr indent="0" lvl="0" marL="0" rtl="0" algn="l">
              <a:spcBef>
                <a:spcPts val="0"/>
              </a:spcBef>
              <a:spcAft>
                <a:spcPts val="0"/>
              </a:spcAft>
              <a:buNone/>
            </a:pPr>
            <a:r>
              <a:rPr b="1" lang="pt-BR" sz="1000">
                <a:solidFill>
                  <a:srgbClr val="008800"/>
                </a:solidFill>
              </a:rPr>
              <a:t>echo</a:t>
            </a:r>
            <a:r>
              <a:rPr lang="pt-BR" sz="1000">
                <a:solidFill>
                  <a:schemeClr val="dk1"/>
                </a:solidFill>
              </a:rPr>
              <a:t> </a:t>
            </a:r>
            <a:r>
              <a:rPr lang="pt-BR" sz="1000">
                <a:solidFill>
                  <a:srgbClr val="333333"/>
                </a:solidFill>
              </a:rPr>
              <a:t>&lt;&lt;&lt;</a:t>
            </a:r>
            <a:r>
              <a:rPr lang="pt-BR" sz="1000">
                <a:solidFill>
                  <a:schemeClr val="dk1"/>
                </a:solidFill>
              </a:rPr>
              <a:t>ASCII</a:t>
            </a:r>
            <a:endParaRPr sz="1000">
              <a:solidFill>
                <a:schemeClr val="dk1"/>
              </a:solidFill>
            </a:endParaRPr>
          </a:p>
          <a:p>
            <a:pPr indent="0" lvl="0" marL="0" rtl="0" algn="l">
              <a:spcBef>
                <a:spcPts val="0"/>
              </a:spcBef>
              <a:spcAft>
                <a:spcPts val="0"/>
              </a:spcAft>
              <a:buNone/>
            </a:pPr>
            <a:r>
              <a:rPr lang="pt-BR" sz="1000">
                <a:solidFill>
                  <a:schemeClr val="dk1"/>
                </a:solidFill>
              </a:rPr>
              <a:t>       	_</a:t>
            </a:r>
            <a:endParaRPr sz="1000">
              <a:solidFill>
                <a:schemeClr val="dk1"/>
              </a:solidFill>
            </a:endParaRPr>
          </a:p>
          <a:p>
            <a:pPr indent="0" lvl="0" marL="0" rtl="0" algn="l">
              <a:spcBef>
                <a:spcPts val="0"/>
              </a:spcBef>
              <a:spcAft>
                <a:spcPts val="0"/>
              </a:spcAft>
              <a:buNone/>
            </a:pPr>
            <a:r>
              <a:rPr lang="pt-BR" sz="1000">
                <a:solidFill>
                  <a:schemeClr val="dk1"/>
                </a:solidFill>
              </a:rPr>
              <a:t>     	-=\`\</a:t>
            </a:r>
            <a:endParaRPr sz="1000">
              <a:solidFill>
                <a:schemeClr val="dk1"/>
              </a:solidFill>
            </a:endParaRPr>
          </a:p>
          <a:p>
            <a:pPr indent="0" lvl="0" marL="0" rtl="0" algn="l">
              <a:spcBef>
                <a:spcPts val="0"/>
              </a:spcBef>
              <a:spcAft>
                <a:spcPts val="0"/>
              </a:spcAft>
              <a:buNone/>
            </a:pPr>
            <a:r>
              <a:rPr lang="pt-BR" sz="1000">
                <a:solidFill>
                  <a:schemeClr val="dk1"/>
                </a:solidFill>
              </a:rPr>
              <a:t> 	|\ ____\_\__</a:t>
            </a:r>
            <a:endParaRPr sz="1000">
              <a:solidFill>
                <a:schemeClr val="dk1"/>
              </a:solidFill>
            </a:endParaRPr>
          </a:p>
          <a:p>
            <a:pPr indent="0" lvl="0" marL="0" rtl="0" algn="l">
              <a:spcBef>
                <a:spcPts val="0"/>
              </a:spcBef>
              <a:spcAft>
                <a:spcPts val="0"/>
              </a:spcAft>
              <a:buNone/>
            </a:pPr>
            <a:r>
              <a:rPr lang="pt-BR" sz="1000">
                <a:solidFill>
                  <a:schemeClr val="dk1"/>
                </a:solidFill>
              </a:rPr>
              <a:t>   -=\c`""""""" "`)   Sᴇᴊᴀ ʙᴇᴍ ᴠɪɴᴅᴏ !</a:t>
            </a:r>
            <a:endParaRPr sz="1000">
              <a:solidFill>
                <a:schemeClr val="dk1"/>
              </a:solidFill>
            </a:endParaRPr>
          </a:p>
          <a:p>
            <a:pPr indent="0" lvl="0" marL="0" rtl="0" algn="l">
              <a:spcBef>
                <a:spcPts val="0"/>
              </a:spcBef>
              <a:spcAft>
                <a:spcPts val="0"/>
              </a:spcAft>
              <a:buNone/>
            </a:pPr>
            <a:r>
              <a:rPr lang="pt-BR" sz="1000">
                <a:solidFill>
                  <a:schemeClr val="dk1"/>
                </a:solidFill>
              </a:rPr>
              <a:t>  	`~~~~~/ /~~`</a:t>
            </a:r>
            <a:endParaRPr sz="1000">
              <a:solidFill>
                <a:schemeClr val="dk1"/>
              </a:solidFill>
            </a:endParaRPr>
          </a:p>
          <a:p>
            <a:pPr indent="0" lvl="0" marL="0" rtl="0" algn="l">
              <a:spcBef>
                <a:spcPts val="0"/>
              </a:spcBef>
              <a:spcAft>
                <a:spcPts val="0"/>
              </a:spcAft>
              <a:buNone/>
            </a:pPr>
            <a:r>
              <a:rPr lang="pt-BR" sz="1000">
                <a:solidFill>
                  <a:schemeClr val="dk1"/>
                </a:solidFill>
              </a:rPr>
              <a:t>    	-==/ /</a:t>
            </a:r>
            <a:endParaRPr sz="1000">
              <a:solidFill>
                <a:schemeClr val="dk1"/>
              </a:solidFill>
            </a:endParaRPr>
          </a:p>
          <a:p>
            <a:pPr indent="0" lvl="0" marL="0" rtl="0" algn="l">
              <a:spcBef>
                <a:spcPts val="0"/>
              </a:spcBef>
              <a:spcAft>
                <a:spcPts val="0"/>
              </a:spcAft>
              <a:buNone/>
            </a:pPr>
            <a:r>
              <a:rPr lang="pt-BR" sz="1000">
                <a:solidFill>
                  <a:schemeClr val="dk1"/>
                </a:solidFill>
              </a:rPr>
              <a:t>      	'-'</a:t>
            </a:r>
            <a:endParaRPr sz="1000">
              <a:solidFill>
                <a:schemeClr val="dk1"/>
              </a:solidFill>
            </a:endParaRPr>
          </a:p>
          <a:p>
            <a:pPr indent="0" lvl="0" marL="0" rtl="0" algn="l">
              <a:spcBef>
                <a:spcPts val="0"/>
              </a:spcBef>
              <a:spcAft>
                <a:spcPts val="0"/>
              </a:spcAft>
              <a:buNone/>
            </a:pPr>
            <a:r>
              <a:rPr lang="pt-BR" sz="1000">
                <a:solidFill>
                  <a:schemeClr val="dk1"/>
                </a:solidFill>
              </a:rPr>
              <a:t>ASCII</a:t>
            </a:r>
            <a:r>
              <a:rPr lang="pt-BR" sz="1000">
                <a:solidFill>
                  <a:srgbClr val="333333"/>
                </a:solidFill>
              </a:rPr>
              <a:t>.</a:t>
            </a:r>
            <a:r>
              <a:rPr lang="pt-BR" sz="1000">
                <a:solidFill>
                  <a:schemeClr val="dk1"/>
                </a:solidFill>
              </a:rPr>
              <a:t>PHP_EOL;</a:t>
            </a:r>
            <a:endParaRPr sz="1000">
              <a:solidFill>
                <a:schemeClr val="dk1"/>
              </a:solidFill>
            </a:endParaRPr>
          </a:p>
          <a:p>
            <a:pPr indent="0" lvl="0" marL="0" rtl="0" algn="l">
              <a:spcBef>
                <a:spcPts val="0"/>
              </a:spcBef>
              <a:spcAft>
                <a:spcPts val="0"/>
              </a:spcAft>
              <a:buNone/>
            </a:pPr>
            <a:r>
              <a:rPr lang="pt-BR" sz="1000">
                <a:solidFill>
                  <a:srgbClr val="996633"/>
                </a:solidFill>
              </a:rPr>
              <a:t>$mediator</a:t>
            </a:r>
            <a:r>
              <a:rPr lang="pt-BR" sz="1000">
                <a:solidFill>
                  <a:schemeClr val="dk1"/>
                </a:solidFill>
              </a:rPr>
              <a:t> </a:t>
            </a:r>
            <a:r>
              <a:rPr lang="pt-BR" sz="1000">
                <a:solidFill>
                  <a:srgbClr val="333333"/>
                </a:solidFill>
              </a:rPr>
              <a:t>=</a:t>
            </a:r>
            <a:r>
              <a:rPr lang="pt-BR" sz="1000">
                <a:solidFill>
                  <a:schemeClr val="dk1"/>
                </a:solidFill>
              </a:rPr>
              <a:t> </a:t>
            </a:r>
            <a:r>
              <a:rPr b="1" lang="pt-BR" sz="1000">
                <a:solidFill>
                  <a:srgbClr val="008800"/>
                </a:solidFill>
              </a:rPr>
              <a:t>new</a:t>
            </a:r>
            <a:r>
              <a:rPr lang="pt-BR" sz="1000">
                <a:solidFill>
                  <a:schemeClr val="dk1"/>
                </a:solidFill>
              </a:rPr>
              <a:t> ControleTrafegoAereoGaleao();</a:t>
            </a:r>
            <a:endParaRPr sz="1000">
              <a:solidFill>
                <a:schemeClr val="dk1"/>
              </a:solidFill>
            </a:endParaRPr>
          </a:p>
          <a:p>
            <a:pPr indent="0" lvl="0" marL="0" rtl="0" algn="l">
              <a:spcBef>
                <a:spcPts val="0"/>
              </a:spcBef>
              <a:spcAft>
                <a:spcPts val="0"/>
              </a:spcAft>
              <a:buNone/>
            </a:pPr>
            <a:r>
              <a:rPr lang="pt-BR" sz="1000">
                <a:solidFill>
                  <a:srgbClr val="996633"/>
                </a:solidFill>
              </a:rPr>
              <a:t>$vooA</a:t>
            </a:r>
            <a:r>
              <a:rPr lang="pt-BR" sz="1000">
                <a:solidFill>
                  <a:schemeClr val="dk1"/>
                </a:solidFill>
              </a:rPr>
              <a:t> </a:t>
            </a:r>
            <a:r>
              <a:rPr lang="pt-BR" sz="1000">
                <a:solidFill>
                  <a:srgbClr val="333333"/>
                </a:solidFill>
              </a:rPr>
              <a:t>=</a:t>
            </a:r>
            <a:r>
              <a:rPr lang="pt-BR" sz="1000">
                <a:solidFill>
                  <a:schemeClr val="dk1"/>
                </a:solidFill>
              </a:rPr>
              <a:t> </a:t>
            </a:r>
            <a:r>
              <a:rPr b="1" lang="pt-BR" sz="1000">
                <a:solidFill>
                  <a:srgbClr val="008800"/>
                </a:solidFill>
              </a:rPr>
              <a:t>new</a:t>
            </a:r>
            <a:r>
              <a:rPr lang="pt-BR" sz="1000">
                <a:solidFill>
                  <a:schemeClr val="dk1"/>
                </a:solidFill>
              </a:rPr>
              <a:t> AirbusA320(</a:t>
            </a:r>
            <a:r>
              <a:rPr lang="pt-BR" sz="1000">
                <a:solidFill>
                  <a:srgbClr val="996633"/>
                </a:solidFill>
              </a:rPr>
              <a:t>$mediator</a:t>
            </a:r>
            <a:r>
              <a:rPr lang="pt-BR" sz="1000">
                <a:solidFill>
                  <a:schemeClr val="dk1"/>
                </a:solidFill>
              </a:rPr>
              <a:t>, </a:t>
            </a:r>
            <a:r>
              <a:rPr lang="pt-BR" sz="1000">
                <a:solidFill>
                  <a:schemeClr val="dk1"/>
                </a:solidFill>
                <a:highlight>
                  <a:srgbClr val="FFF0F0"/>
                </a:highlight>
              </a:rPr>
              <a:t>"A37685"</a:t>
            </a:r>
            <a:r>
              <a:rPr lang="pt-BR" sz="1000">
                <a:solidFill>
                  <a:schemeClr val="dk1"/>
                </a:solidFill>
              </a:rPr>
              <a:t>, </a:t>
            </a:r>
            <a:r>
              <a:rPr b="1" lang="pt-BR" sz="1000">
                <a:solidFill>
                  <a:srgbClr val="0000DD"/>
                </a:solidFill>
              </a:rPr>
              <a:t>2000</a:t>
            </a:r>
            <a:r>
              <a:rPr lang="pt-BR" sz="1000">
                <a:solidFill>
                  <a:schemeClr val="dk1"/>
                </a:solidFill>
              </a:rPr>
              <a:t>);</a:t>
            </a:r>
            <a:endParaRPr sz="1000">
              <a:solidFill>
                <a:schemeClr val="dk1"/>
              </a:solidFill>
            </a:endParaRPr>
          </a:p>
          <a:p>
            <a:pPr indent="0" lvl="0" marL="0" rtl="0" algn="l">
              <a:spcBef>
                <a:spcPts val="0"/>
              </a:spcBef>
              <a:spcAft>
                <a:spcPts val="0"/>
              </a:spcAft>
              <a:buNone/>
            </a:pPr>
            <a:r>
              <a:rPr lang="pt-BR" sz="1000">
                <a:solidFill>
                  <a:srgbClr val="996633"/>
                </a:solidFill>
              </a:rPr>
              <a:t>$vooB</a:t>
            </a:r>
            <a:r>
              <a:rPr lang="pt-BR" sz="1000">
                <a:solidFill>
                  <a:schemeClr val="dk1"/>
                </a:solidFill>
              </a:rPr>
              <a:t> </a:t>
            </a:r>
            <a:r>
              <a:rPr lang="pt-BR" sz="1000">
                <a:solidFill>
                  <a:srgbClr val="333333"/>
                </a:solidFill>
              </a:rPr>
              <a:t>=</a:t>
            </a:r>
            <a:r>
              <a:rPr lang="pt-BR" sz="1000">
                <a:solidFill>
                  <a:schemeClr val="dk1"/>
                </a:solidFill>
              </a:rPr>
              <a:t> </a:t>
            </a:r>
            <a:r>
              <a:rPr b="1" lang="pt-BR" sz="1000">
                <a:solidFill>
                  <a:srgbClr val="008800"/>
                </a:solidFill>
              </a:rPr>
              <a:t>new</a:t>
            </a:r>
            <a:r>
              <a:rPr lang="pt-BR" sz="1000">
                <a:solidFill>
                  <a:schemeClr val="dk1"/>
                </a:solidFill>
              </a:rPr>
              <a:t> Boeing787(</a:t>
            </a:r>
            <a:r>
              <a:rPr lang="pt-BR" sz="1000">
                <a:solidFill>
                  <a:srgbClr val="996633"/>
                </a:solidFill>
              </a:rPr>
              <a:t>$mediator</a:t>
            </a:r>
            <a:r>
              <a:rPr lang="pt-BR" sz="1000">
                <a:solidFill>
                  <a:schemeClr val="dk1"/>
                </a:solidFill>
              </a:rPr>
              <a:t>, </a:t>
            </a:r>
            <a:r>
              <a:rPr lang="pt-BR" sz="1000">
                <a:solidFill>
                  <a:schemeClr val="dk1"/>
                </a:solidFill>
                <a:highlight>
                  <a:srgbClr val="FFF0F0"/>
                </a:highlight>
              </a:rPr>
              <a:t>"B67329"</a:t>
            </a:r>
            <a:r>
              <a:rPr lang="pt-BR" sz="1000">
                <a:solidFill>
                  <a:schemeClr val="dk1"/>
                </a:solidFill>
              </a:rPr>
              <a:t>, </a:t>
            </a:r>
            <a:r>
              <a:rPr b="1" lang="pt-BR" sz="1000">
                <a:solidFill>
                  <a:srgbClr val="0000DD"/>
                </a:solidFill>
              </a:rPr>
              <a:t>1500</a:t>
            </a:r>
            <a:r>
              <a:rPr lang="pt-BR" sz="1000">
                <a:solidFill>
                  <a:schemeClr val="dk1"/>
                </a:solidFill>
              </a:rPr>
              <a:t>);</a:t>
            </a:r>
            <a:endParaRPr sz="1000">
              <a:solidFill>
                <a:schemeClr val="dk1"/>
              </a:solidFill>
            </a:endParaRPr>
          </a:p>
          <a:p>
            <a:pPr indent="0" lvl="0" marL="0" rtl="0" algn="l">
              <a:spcBef>
                <a:spcPts val="0"/>
              </a:spcBef>
              <a:spcAft>
                <a:spcPts val="0"/>
              </a:spcAft>
              <a:buNone/>
            </a:pPr>
            <a:r>
              <a:rPr lang="pt-BR" sz="1000">
                <a:solidFill>
                  <a:srgbClr val="996633"/>
                </a:solidFill>
              </a:rPr>
              <a:t>$vooC</a:t>
            </a:r>
            <a:r>
              <a:rPr lang="pt-BR" sz="1000">
                <a:solidFill>
                  <a:schemeClr val="dk1"/>
                </a:solidFill>
              </a:rPr>
              <a:t> </a:t>
            </a:r>
            <a:r>
              <a:rPr lang="pt-BR" sz="1000">
                <a:solidFill>
                  <a:srgbClr val="333333"/>
                </a:solidFill>
              </a:rPr>
              <a:t>=</a:t>
            </a:r>
            <a:r>
              <a:rPr lang="pt-BR" sz="1000">
                <a:solidFill>
                  <a:schemeClr val="dk1"/>
                </a:solidFill>
              </a:rPr>
              <a:t> </a:t>
            </a:r>
            <a:r>
              <a:rPr b="1" lang="pt-BR" sz="1000">
                <a:solidFill>
                  <a:srgbClr val="008800"/>
                </a:solidFill>
              </a:rPr>
              <a:t>new</a:t>
            </a:r>
            <a:r>
              <a:rPr lang="pt-BR" sz="1000">
                <a:solidFill>
                  <a:schemeClr val="dk1"/>
                </a:solidFill>
              </a:rPr>
              <a:t> Boeing747(</a:t>
            </a:r>
            <a:r>
              <a:rPr lang="pt-BR" sz="1000">
                <a:solidFill>
                  <a:srgbClr val="996633"/>
                </a:solidFill>
              </a:rPr>
              <a:t>$mediator</a:t>
            </a:r>
            <a:r>
              <a:rPr lang="pt-BR" sz="1000">
                <a:solidFill>
                  <a:schemeClr val="dk1"/>
                </a:solidFill>
              </a:rPr>
              <a:t>, </a:t>
            </a:r>
            <a:r>
              <a:rPr lang="pt-BR" sz="1000">
                <a:solidFill>
                  <a:schemeClr val="dk1"/>
                </a:solidFill>
                <a:highlight>
                  <a:srgbClr val="FFF0F0"/>
                </a:highlight>
              </a:rPr>
              <a:t>"C234545"</a:t>
            </a:r>
            <a:r>
              <a:rPr lang="pt-BR" sz="1000">
                <a:solidFill>
                  <a:schemeClr val="dk1"/>
                </a:solidFill>
              </a:rPr>
              <a:t>, </a:t>
            </a:r>
            <a:r>
              <a:rPr b="1" lang="pt-BR" sz="1000">
                <a:solidFill>
                  <a:srgbClr val="0000DD"/>
                </a:solidFill>
              </a:rPr>
              <a:t>1460</a:t>
            </a:r>
            <a:r>
              <a:rPr lang="pt-BR" sz="1000">
                <a:solidFill>
                  <a:schemeClr val="dk1"/>
                </a:solidFill>
              </a:rPr>
              <a:t>);</a:t>
            </a:r>
            <a:endParaRPr sz="1000">
              <a:solidFill>
                <a:schemeClr val="dk1"/>
              </a:solidFill>
            </a:endParaRPr>
          </a:p>
          <a:p>
            <a:pPr indent="0" lvl="0" marL="0" rtl="0" algn="l">
              <a:spcBef>
                <a:spcPts val="0"/>
              </a:spcBef>
              <a:spcAft>
                <a:spcPts val="0"/>
              </a:spcAft>
              <a:buNone/>
            </a:pPr>
            <a:r>
              <a:rPr lang="pt-BR" sz="1000">
                <a:solidFill>
                  <a:srgbClr val="996633"/>
                </a:solidFill>
              </a:rPr>
              <a:t>$vooD</a:t>
            </a:r>
            <a:r>
              <a:rPr lang="pt-BR" sz="1000">
                <a:solidFill>
                  <a:schemeClr val="dk1"/>
                </a:solidFill>
              </a:rPr>
              <a:t> </a:t>
            </a:r>
            <a:r>
              <a:rPr lang="pt-BR" sz="1000">
                <a:solidFill>
                  <a:srgbClr val="333333"/>
                </a:solidFill>
              </a:rPr>
              <a:t>=</a:t>
            </a:r>
            <a:r>
              <a:rPr lang="pt-BR" sz="1000">
                <a:solidFill>
                  <a:schemeClr val="dk1"/>
                </a:solidFill>
              </a:rPr>
              <a:t> </a:t>
            </a:r>
            <a:r>
              <a:rPr b="1" lang="pt-BR" sz="1000">
                <a:solidFill>
                  <a:srgbClr val="008800"/>
                </a:solidFill>
              </a:rPr>
              <a:t>new</a:t>
            </a:r>
            <a:r>
              <a:rPr lang="pt-BR" sz="1000">
                <a:solidFill>
                  <a:schemeClr val="dk1"/>
                </a:solidFill>
              </a:rPr>
              <a:t> Boeing777(</a:t>
            </a:r>
            <a:r>
              <a:rPr lang="pt-BR" sz="1000">
                <a:solidFill>
                  <a:srgbClr val="996633"/>
                </a:solidFill>
              </a:rPr>
              <a:t>$mediator</a:t>
            </a:r>
            <a:r>
              <a:rPr lang="pt-BR" sz="1000">
                <a:solidFill>
                  <a:schemeClr val="dk1"/>
                </a:solidFill>
              </a:rPr>
              <a:t>, </a:t>
            </a:r>
            <a:r>
              <a:rPr lang="pt-BR" sz="1000">
                <a:solidFill>
                  <a:schemeClr val="dk1"/>
                </a:solidFill>
                <a:highlight>
                  <a:srgbClr val="FFF0F0"/>
                </a:highlight>
              </a:rPr>
              <a:t>"D23488"</a:t>
            </a:r>
            <a:r>
              <a:rPr lang="pt-BR" sz="1000">
                <a:solidFill>
                  <a:schemeClr val="dk1"/>
                </a:solidFill>
              </a:rPr>
              <a:t>, </a:t>
            </a:r>
            <a:r>
              <a:rPr b="1" lang="pt-BR" sz="1000">
                <a:solidFill>
                  <a:srgbClr val="0000DD"/>
                </a:solidFill>
              </a:rPr>
              <a:t>1300</a:t>
            </a:r>
            <a:r>
              <a:rPr lang="pt-BR" sz="1000">
                <a:solidFill>
                  <a:schemeClr val="dk1"/>
                </a:solidFill>
              </a:rPr>
              <a:t>);</a:t>
            </a:r>
            <a:endParaRPr sz="1000">
              <a:solidFill>
                <a:schemeClr val="dk1"/>
              </a:solidFill>
            </a:endParaRPr>
          </a:p>
          <a:p>
            <a:pPr indent="0" lvl="0" marL="0" rtl="0" algn="l">
              <a:spcBef>
                <a:spcPts val="0"/>
              </a:spcBef>
              <a:spcAft>
                <a:spcPts val="0"/>
              </a:spcAft>
              <a:buNone/>
            </a:pPr>
            <a:r>
              <a:rPr lang="pt-BR" sz="1000">
                <a:solidFill>
                  <a:srgbClr val="996633"/>
                </a:solidFill>
              </a:rPr>
              <a:t>$vooA</a:t>
            </a:r>
            <a:r>
              <a:rPr lang="pt-BR" sz="1000">
                <a:solidFill>
                  <a:srgbClr val="333333"/>
                </a:solidFill>
              </a:rPr>
              <a:t>-&gt;</a:t>
            </a:r>
            <a:r>
              <a:rPr lang="pt-BR" sz="1000">
                <a:solidFill>
                  <a:srgbClr val="0000CC"/>
                </a:solidFill>
              </a:rPr>
              <a:t>aterrisar</a:t>
            </a:r>
            <a:r>
              <a:rPr lang="pt-BR" sz="1000">
                <a:solidFill>
                  <a:schemeClr val="dk1"/>
                </a:solidFill>
              </a:rPr>
              <a:t>();</a:t>
            </a:r>
            <a:endParaRPr sz="1000">
              <a:solidFill>
                <a:schemeClr val="dk1"/>
              </a:solidFill>
            </a:endParaRPr>
          </a:p>
          <a:p>
            <a:pPr indent="0" lvl="0" marL="0" rtl="0" algn="l">
              <a:spcBef>
                <a:spcPts val="0"/>
              </a:spcBef>
              <a:spcAft>
                <a:spcPts val="0"/>
              </a:spcAft>
              <a:buNone/>
            </a:pPr>
            <a:r>
              <a:rPr lang="pt-BR" sz="1000">
                <a:solidFill>
                  <a:srgbClr val="996633"/>
                </a:solidFill>
              </a:rPr>
              <a:t>$vooB</a:t>
            </a:r>
            <a:r>
              <a:rPr lang="pt-BR" sz="1000">
                <a:solidFill>
                  <a:srgbClr val="333333"/>
                </a:solidFill>
              </a:rPr>
              <a:t>-&gt;</a:t>
            </a:r>
            <a:r>
              <a:rPr lang="pt-BR" sz="1000">
                <a:solidFill>
                  <a:srgbClr val="0000CC"/>
                </a:solidFill>
              </a:rPr>
              <a:t>aterrisar</a:t>
            </a:r>
            <a:r>
              <a:rPr lang="pt-BR" sz="1000">
                <a:solidFill>
                  <a:schemeClr val="dk1"/>
                </a:solidFill>
              </a:rPr>
              <a:t>();</a:t>
            </a:r>
            <a:endParaRPr sz="1000">
              <a:solidFill>
                <a:schemeClr val="dk1"/>
              </a:solidFill>
            </a:endParaRPr>
          </a:p>
          <a:p>
            <a:pPr indent="0" lvl="0" marL="0" rtl="0" algn="l">
              <a:spcBef>
                <a:spcPts val="0"/>
              </a:spcBef>
              <a:spcAft>
                <a:spcPts val="0"/>
              </a:spcAft>
              <a:buNone/>
            </a:pPr>
            <a:r>
              <a:rPr lang="pt-BR" sz="1000">
                <a:solidFill>
                  <a:srgbClr val="996633"/>
                </a:solidFill>
              </a:rPr>
              <a:t>$vooC</a:t>
            </a:r>
            <a:r>
              <a:rPr lang="pt-BR" sz="1000">
                <a:solidFill>
                  <a:srgbClr val="333333"/>
                </a:solidFill>
              </a:rPr>
              <a:t>-&gt;</a:t>
            </a:r>
            <a:r>
              <a:rPr lang="pt-BR" sz="1000">
                <a:solidFill>
                  <a:srgbClr val="0000CC"/>
                </a:solidFill>
              </a:rPr>
              <a:t>setAltitude</a:t>
            </a:r>
            <a:r>
              <a:rPr lang="pt-BR" sz="1000">
                <a:solidFill>
                  <a:schemeClr val="dk1"/>
                </a:solidFill>
              </a:rPr>
              <a:t>(</a:t>
            </a:r>
            <a:r>
              <a:rPr b="1" lang="pt-BR" sz="1000">
                <a:solidFill>
                  <a:srgbClr val="0000DD"/>
                </a:solidFill>
              </a:rPr>
              <a:t>100</a:t>
            </a:r>
            <a:r>
              <a:rPr lang="pt-BR" sz="1000">
                <a:solidFill>
                  <a:schemeClr val="dk1"/>
                </a:solidFill>
              </a:rPr>
              <a:t>);</a:t>
            </a:r>
            <a:endParaRPr sz="1000">
              <a:solidFill>
                <a:schemeClr val="dk1"/>
              </a:solidFill>
            </a:endParaRPr>
          </a:p>
          <a:p>
            <a:pPr indent="0" lvl="0" marL="0" rtl="0" algn="l">
              <a:spcBef>
                <a:spcPts val="0"/>
              </a:spcBef>
              <a:spcAft>
                <a:spcPts val="0"/>
              </a:spcAft>
              <a:buNone/>
            </a:pPr>
            <a:r>
              <a:rPr lang="pt-BR" sz="1000">
                <a:solidFill>
                  <a:srgbClr val="996633"/>
                </a:solidFill>
              </a:rPr>
              <a:t>$vooD</a:t>
            </a:r>
            <a:r>
              <a:rPr lang="pt-BR" sz="1000">
                <a:solidFill>
                  <a:srgbClr val="333333"/>
                </a:solidFill>
              </a:rPr>
              <a:t>-&gt;</a:t>
            </a:r>
            <a:r>
              <a:rPr lang="pt-BR" sz="1000">
                <a:solidFill>
                  <a:srgbClr val="0000CC"/>
                </a:solidFill>
              </a:rPr>
              <a:t>aterrisar</a:t>
            </a:r>
            <a:r>
              <a:rPr lang="pt-BR" sz="1000">
                <a:solidFill>
                  <a:schemeClr val="dk1"/>
                </a:solidFill>
              </a:rPr>
              <a:t>();</a:t>
            </a:r>
            <a:endParaRPr sz="1000">
              <a:solidFill>
                <a:schemeClr val="dk1"/>
              </a:solidFill>
            </a:endParaRPr>
          </a:p>
          <a:p>
            <a:pPr indent="0" lvl="0" marL="0" rtl="0" algn="l">
              <a:lnSpc>
                <a:spcPct val="125000"/>
              </a:lnSpc>
              <a:spcBef>
                <a:spcPts val="0"/>
              </a:spcBef>
              <a:spcAft>
                <a:spcPts val="0"/>
              </a:spcAft>
              <a:buNone/>
            </a:pPr>
            <a:r>
              <a:rPr b="1" lang="pt-BR" sz="1000">
                <a:solidFill>
                  <a:srgbClr val="008800"/>
                </a:solidFill>
              </a:rPr>
              <a:t>echo</a:t>
            </a:r>
            <a:r>
              <a:rPr lang="pt-BR" sz="1000">
                <a:solidFill>
                  <a:schemeClr val="dk1"/>
                </a:solidFill>
              </a:rPr>
              <a:t> </a:t>
            </a:r>
            <a:r>
              <a:rPr lang="pt-BR" sz="1000">
                <a:solidFill>
                  <a:schemeClr val="dk1"/>
                </a:solidFill>
                <a:highlight>
                  <a:srgbClr val="FFF0F0"/>
                </a:highlight>
              </a:rPr>
              <a:t>"</a:t>
            </a:r>
            <a:r>
              <a:rPr b="1" lang="pt-BR" sz="1000">
                <a:solidFill>
                  <a:srgbClr val="666666"/>
                </a:solidFill>
                <a:highlight>
                  <a:srgbClr val="FFF0F0"/>
                </a:highlight>
              </a:rPr>
              <a:t>\033</a:t>
            </a:r>
            <a:r>
              <a:rPr lang="pt-BR" sz="1000">
                <a:solidFill>
                  <a:schemeClr val="dk1"/>
                </a:solidFill>
                <a:highlight>
                  <a:srgbClr val="FFF0F0"/>
                </a:highlight>
              </a:rPr>
              <a:t>[37m"</a:t>
            </a:r>
            <a:r>
              <a:rPr lang="pt-BR" sz="1000">
                <a:solidFill>
                  <a:schemeClr val="dk1"/>
                </a:solidFill>
              </a:rPr>
              <a:t> </a:t>
            </a:r>
            <a:r>
              <a:rPr lang="pt-BR" sz="1000">
                <a:solidFill>
                  <a:srgbClr val="333333"/>
                </a:solidFill>
              </a:rPr>
              <a:t>.</a:t>
            </a:r>
            <a:r>
              <a:rPr lang="pt-BR" sz="1000">
                <a:solidFill>
                  <a:schemeClr val="dk1"/>
                </a:solidFill>
              </a:rPr>
              <a:t> PHP_EOL;</a:t>
            </a:r>
            <a:endParaRPr sz="1000">
              <a:solidFill>
                <a:schemeClr val="dk1"/>
              </a:solidFill>
            </a:endParaRPr>
          </a:p>
        </p:txBody>
      </p:sp>
    </p:spTree>
  </p:cSld>
  <p:clrMapOvr>
    <a:masterClrMapping/>
  </p:clrMapOvr>
</p:sld>
</file>

<file path=ppt/slides/slide5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3" name="Shape 4673"/>
        <p:cNvGrpSpPr/>
        <p:nvPr/>
      </p:nvGrpSpPr>
      <p:grpSpPr>
        <a:xfrm>
          <a:off x="0" y="0"/>
          <a:ext cx="0" cy="0"/>
          <a:chOff x="0" y="0"/>
          <a:chExt cx="0" cy="0"/>
        </a:xfrm>
      </p:grpSpPr>
      <p:sp>
        <p:nvSpPr>
          <p:cNvPr id="4674" name="Google Shape;4674;p59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Memento</a:t>
            </a:r>
            <a:endParaRPr/>
          </a:p>
        </p:txBody>
      </p:sp>
      <p:sp>
        <p:nvSpPr>
          <p:cNvPr id="4675" name="Google Shape;4675;p597"/>
          <p:cNvSpPr txBox="1"/>
          <p:nvPr>
            <p:ph idx="1" type="body"/>
          </p:nvPr>
        </p:nvSpPr>
        <p:spPr>
          <a:xfrm>
            <a:off x="311700" y="1152475"/>
            <a:ext cx="4260300" cy="3787800"/>
          </a:xfrm>
          <a:prstGeom prst="rect">
            <a:avLst/>
          </a:prstGeom>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just">
              <a:spcBef>
                <a:spcPts val="0"/>
              </a:spcBef>
              <a:spcAft>
                <a:spcPts val="0"/>
              </a:spcAft>
              <a:buNone/>
            </a:pPr>
            <a:r>
              <a:rPr lang="pt-BR" sz="1100"/>
              <a:t>“</a:t>
            </a:r>
            <a:r>
              <a:rPr i="1" lang="pt-BR" sz="1100"/>
              <a:t>Memento: um objeto que você guarda para se lembrar de uma pessoa, local ou evento</a:t>
            </a:r>
            <a:r>
              <a:rPr lang="pt-BR" sz="1100"/>
              <a:t>” (Dicionário de Cambridge).</a:t>
            </a:r>
            <a:br>
              <a:rPr lang="pt-BR" sz="1100"/>
            </a:br>
            <a:br>
              <a:rPr lang="pt-BR" sz="1100"/>
            </a:br>
            <a:r>
              <a:rPr lang="pt-BR" sz="1100"/>
              <a:t>Memento é um pattern comportamental que permite salvar e restaurar o estado anterior de um objeto sem revelar os detalhes de sua implementação (SHVETS, 2019).</a:t>
            </a:r>
            <a:endParaRPr sz="1100"/>
          </a:p>
          <a:p>
            <a:pPr indent="0" lvl="0" marL="0" rtl="0" algn="just">
              <a:spcBef>
                <a:spcPts val="1600"/>
              </a:spcBef>
              <a:spcAft>
                <a:spcPts val="0"/>
              </a:spcAft>
              <a:buNone/>
            </a:pPr>
            <a:r>
              <a:rPr lang="pt-BR" sz="1100"/>
              <a:t>Este Pattern </a:t>
            </a:r>
            <a:r>
              <a:rPr lang="pt-BR" sz="1100"/>
              <a:t>possui três participantes:</a:t>
            </a:r>
            <a:endParaRPr sz="1100"/>
          </a:p>
          <a:p>
            <a:pPr indent="-298450" lvl="0" marL="457200" rtl="0" algn="just">
              <a:spcBef>
                <a:spcPts val="1600"/>
              </a:spcBef>
              <a:spcAft>
                <a:spcPts val="0"/>
              </a:spcAft>
              <a:buSzPts val="1100"/>
              <a:buAutoNum type="arabicPeriod"/>
            </a:pPr>
            <a:r>
              <a:rPr b="1" lang="pt-BR" sz="1100"/>
              <a:t>Originator:</a:t>
            </a:r>
            <a:r>
              <a:rPr lang="pt-BR" sz="1100"/>
              <a:t> objeto capaz produzir instantâneos de seu próprio estado, bem como restaurar seu estado de instantâneos quando necessário.</a:t>
            </a:r>
            <a:endParaRPr sz="1100"/>
          </a:p>
          <a:p>
            <a:pPr indent="-298450" lvl="0" marL="457200" rtl="0" algn="just">
              <a:spcBef>
                <a:spcPts val="0"/>
              </a:spcBef>
              <a:spcAft>
                <a:spcPts val="0"/>
              </a:spcAft>
              <a:buSzPts val="1100"/>
              <a:buAutoNum type="arabicPeriod"/>
            </a:pPr>
            <a:r>
              <a:rPr b="1" lang="pt-BR" sz="1100"/>
              <a:t>Memento</a:t>
            </a:r>
            <a:r>
              <a:rPr lang="pt-BR" sz="1100"/>
              <a:t>: objeto de valor que como um instantâneo do estado do originador. É uma prática comum tornar a lembrança imutável e transmitir os dados apenas uma vez, por meio do construtor.</a:t>
            </a:r>
            <a:endParaRPr sz="1100"/>
          </a:p>
          <a:p>
            <a:pPr indent="-298450" lvl="0" marL="457200" rtl="0" algn="just">
              <a:spcBef>
                <a:spcPts val="0"/>
              </a:spcBef>
              <a:spcAft>
                <a:spcPts val="0"/>
              </a:spcAft>
              <a:buSzPts val="1100"/>
              <a:buAutoNum type="arabicPeriod"/>
            </a:pPr>
            <a:r>
              <a:rPr b="1" lang="pt-BR" sz="1100"/>
              <a:t>Caretaker (zelador)</a:t>
            </a:r>
            <a:r>
              <a:rPr lang="pt-BR" sz="1100"/>
              <a:t>: sabe não apenas "quando" e "por que" capturar o estado do originador, mas também quando o estado deve ser restaurado </a:t>
            </a:r>
            <a:r>
              <a:rPr lang="pt-BR" sz="1100"/>
              <a:t>(SHVETS, 2019).</a:t>
            </a:r>
            <a:endParaRPr sz="1100"/>
          </a:p>
        </p:txBody>
      </p:sp>
      <p:pic>
        <p:nvPicPr>
          <p:cNvPr id="4676" name="Google Shape;4676;p597"/>
          <p:cNvPicPr preferRelativeResize="0"/>
          <p:nvPr/>
        </p:nvPicPr>
        <p:blipFill>
          <a:blip r:embed="rId3">
            <a:alphaModFix/>
          </a:blip>
          <a:stretch>
            <a:fillRect/>
          </a:stretch>
        </p:blipFill>
        <p:spPr>
          <a:xfrm>
            <a:off x="4876800" y="1170125"/>
            <a:ext cx="3705225" cy="3619500"/>
          </a:xfrm>
          <a:prstGeom prst="rect">
            <a:avLst/>
          </a:prstGeom>
          <a:noFill/>
          <a:ln>
            <a:noFill/>
          </a:ln>
        </p:spPr>
      </p:pic>
    </p:spTree>
  </p:cSld>
  <p:clrMapOvr>
    <a:masterClrMapping/>
  </p:clrMapOvr>
</p:sld>
</file>

<file path=ppt/slides/slide5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0" name="Shape 4680"/>
        <p:cNvGrpSpPr/>
        <p:nvPr/>
      </p:nvGrpSpPr>
      <p:grpSpPr>
        <a:xfrm>
          <a:off x="0" y="0"/>
          <a:ext cx="0" cy="0"/>
          <a:chOff x="0" y="0"/>
          <a:chExt cx="0" cy="0"/>
        </a:xfrm>
      </p:grpSpPr>
      <p:sp>
        <p:nvSpPr>
          <p:cNvPr id="4681" name="Google Shape;4681;p59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Memento (conceitual - parte 1)</a:t>
            </a:r>
            <a:endParaRPr/>
          </a:p>
        </p:txBody>
      </p:sp>
      <p:sp>
        <p:nvSpPr>
          <p:cNvPr id="4682" name="Google Shape;4682;p598"/>
          <p:cNvSpPr txBox="1"/>
          <p:nvPr/>
        </p:nvSpPr>
        <p:spPr>
          <a:xfrm>
            <a:off x="311700" y="1145375"/>
            <a:ext cx="5001600" cy="36963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pt-BR" sz="900">
                <a:solidFill>
                  <a:srgbClr val="008800"/>
                </a:solidFill>
              </a:rPr>
              <a:t>interface</a:t>
            </a:r>
            <a:r>
              <a:rPr lang="pt-BR" sz="900">
                <a:solidFill>
                  <a:schemeClr val="dk1"/>
                </a:solidFill>
              </a:rPr>
              <a:t> Originator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public</a:t>
            </a:r>
            <a:r>
              <a:rPr lang="pt-BR" sz="900">
                <a:solidFill>
                  <a:schemeClr val="dk1"/>
                </a:solidFill>
              </a:rPr>
              <a:t> </a:t>
            </a:r>
            <a:r>
              <a:rPr b="1" lang="pt-BR" sz="900">
                <a:solidFill>
                  <a:srgbClr val="008800"/>
                </a:solidFill>
              </a:rPr>
              <a:t>function</a:t>
            </a:r>
            <a:r>
              <a:rPr lang="pt-BR" sz="900">
                <a:solidFill>
                  <a:schemeClr val="dk1"/>
                </a:solidFill>
              </a:rPr>
              <a:t> </a:t>
            </a:r>
            <a:r>
              <a:rPr b="1" lang="pt-BR" sz="900">
                <a:solidFill>
                  <a:srgbClr val="0066BB"/>
                </a:solidFill>
              </a:rPr>
              <a:t>salvar</a:t>
            </a:r>
            <a:r>
              <a:rPr lang="pt-BR" sz="900">
                <a:solidFill>
                  <a:schemeClr val="dk1"/>
                </a:solidFill>
              </a:rPr>
              <a:t>()</a:t>
            </a:r>
            <a:r>
              <a:rPr lang="pt-BR" sz="900">
                <a:solidFill>
                  <a:srgbClr val="333333"/>
                </a:solidFill>
              </a:rPr>
              <a:t>:</a:t>
            </a:r>
            <a:r>
              <a:rPr lang="pt-BR" sz="900">
                <a:solidFill>
                  <a:schemeClr val="dk1"/>
                </a:solidFill>
              </a:rPr>
              <a:t> Memento;</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public</a:t>
            </a:r>
            <a:r>
              <a:rPr lang="pt-BR" sz="900">
                <a:solidFill>
                  <a:schemeClr val="dk1"/>
                </a:solidFill>
              </a:rPr>
              <a:t> </a:t>
            </a:r>
            <a:r>
              <a:rPr b="1" lang="pt-BR" sz="900">
                <a:solidFill>
                  <a:srgbClr val="008800"/>
                </a:solidFill>
              </a:rPr>
              <a:t>function</a:t>
            </a:r>
            <a:r>
              <a:rPr lang="pt-BR" sz="900">
                <a:solidFill>
                  <a:schemeClr val="dk1"/>
                </a:solidFill>
              </a:rPr>
              <a:t> </a:t>
            </a:r>
            <a:r>
              <a:rPr b="1" lang="pt-BR" sz="900">
                <a:solidFill>
                  <a:srgbClr val="0066BB"/>
                </a:solidFill>
              </a:rPr>
              <a:t>restaurar</a:t>
            </a:r>
            <a:r>
              <a:rPr lang="pt-BR" sz="900">
                <a:solidFill>
                  <a:schemeClr val="dk1"/>
                </a:solidFill>
              </a:rPr>
              <a:t>(Memento </a:t>
            </a:r>
            <a:r>
              <a:rPr lang="pt-BR" sz="900">
                <a:solidFill>
                  <a:srgbClr val="996633"/>
                </a:solidFill>
              </a:rPr>
              <a:t>$memento</a:t>
            </a:r>
            <a:r>
              <a:rPr lang="pt-BR" sz="900">
                <a:solidFill>
                  <a:schemeClr val="dk1"/>
                </a:solidFill>
              </a:rPr>
              <a:t>)</a:t>
            </a:r>
            <a:r>
              <a:rPr lang="pt-BR" sz="900">
                <a:solidFill>
                  <a:srgbClr val="333333"/>
                </a:solidFill>
              </a:rPr>
              <a:t>:</a:t>
            </a:r>
            <a:r>
              <a:rPr lang="pt-BR" sz="900">
                <a:solidFill>
                  <a:schemeClr val="dk1"/>
                </a:solidFill>
              </a:rPr>
              <a:t> void;</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public</a:t>
            </a:r>
            <a:r>
              <a:rPr lang="pt-BR" sz="900">
                <a:solidFill>
                  <a:schemeClr val="dk1"/>
                </a:solidFill>
              </a:rPr>
              <a:t> </a:t>
            </a:r>
            <a:r>
              <a:rPr b="1" lang="pt-BR" sz="900">
                <a:solidFill>
                  <a:srgbClr val="008800"/>
                </a:solidFill>
              </a:rPr>
              <a:t>function</a:t>
            </a:r>
            <a:r>
              <a:rPr lang="pt-BR" sz="900">
                <a:solidFill>
                  <a:schemeClr val="dk1"/>
                </a:solidFill>
              </a:rPr>
              <a:t> </a:t>
            </a:r>
            <a:r>
              <a:rPr b="1" lang="pt-BR" sz="900">
                <a:solidFill>
                  <a:srgbClr val="0066BB"/>
                </a:solidFill>
              </a:rPr>
              <a:t>__toString</a:t>
            </a:r>
            <a:r>
              <a:rPr lang="pt-BR" sz="900">
                <a:solidFill>
                  <a:schemeClr val="dk1"/>
                </a:solidFill>
              </a:rPr>
              <a:t>()</a:t>
            </a:r>
            <a:r>
              <a:rPr lang="pt-BR" sz="900">
                <a:solidFill>
                  <a:srgbClr val="333333"/>
                </a:solidFill>
              </a:rPr>
              <a:t>:</a:t>
            </a:r>
            <a:r>
              <a:rPr lang="pt-BR" sz="900">
                <a:solidFill>
                  <a:schemeClr val="dk1"/>
                </a:solidFill>
              </a:rPr>
              <a:t> string;</a:t>
            </a:r>
            <a:endParaRPr sz="900">
              <a:solidFill>
                <a:schemeClr val="dk1"/>
              </a:solidFill>
            </a:endParaRPr>
          </a:p>
          <a:p>
            <a:pPr indent="0" lvl="0" marL="0" rtl="0" algn="l">
              <a:spcBef>
                <a:spcPts val="0"/>
              </a:spcBef>
              <a:spcAft>
                <a:spcPts val="0"/>
              </a:spcAft>
              <a:buNone/>
            </a:pPr>
            <a:r>
              <a:rPr lang="pt-BR" sz="900">
                <a:solidFill>
                  <a:schemeClr val="dk1"/>
                </a:solidFill>
              </a:rPr>
              <a:t>}</a:t>
            </a:r>
            <a:endParaRPr sz="900">
              <a:solidFill>
                <a:schemeClr val="dk1"/>
              </a:solidFill>
            </a:endParaRPr>
          </a:p>
          <a:p>
            <a:pPr indent="0" lvl="0" marL="0" rtl="0" algn="l">
              <a:spcBef>
                <a:spcPts val="0"/>
              </a:spcBef>
              <a:spcAft>
                <a:spcPts val="0"/>
              </a:spcAft>
              <a:buNone/>
            </a:pPr>
            <a:r>
              <a:t/>
            </a:r>
            <a:endParaRPr sz="900">
              <a:solidFill>
                <a:schemeClr val="dk1"/>
              </a:solidFill>
            </a:endParaRPr>
          </a:p>
          <a:p>
            <a:pPr indent="0" lvl="0" marL="0" rtl="0" algn="l">
              <a:spcBef>
                <a:spcPts val="0"/>
              </a:spcBef>
              <a:spcAft>
                <a:spcPts val="0"/>
              </a:spcAft>
              <a:buNone/>
            </a:pPr>
            <a:r>
              <a:rPr b="1" lang="pt-BR" sz="900">
                <a:solidFill>
                  <a:srgbClr val="008800"/>
                </a:solidFill>
              </a:rPr>
              <a:t>class</a:t>
            </a:r>
            <a:r>
              <a:rPr lang="pt-BR" sz="900">
                <a:solidFill>
                  <a:schemeClr val="dk1"/>
                </a:solidFill>
              </a:rPr>
              <a:t> </a:t>
            </a:r>
            <a:r>
              <a:rPr b="1" lang="pt-BR" sz="900">
                <a:solidFill>
                  <a:srgbClr val="BB0066"/>
                </a:solidFill>
              </a:rPr>
              <a:t>OriginatorConcreto</a:t>
            </a:r>
            <a:r>
              <a:rPr lang="pt-BR" sz="900">
                <a:solidFill>
                  <a:schemeClr val="dk1"/>
                </a:solidFill>
              </a:rPr>
              <a:t> </a:t>
            </a:r>
            <a:r>
              <a:rPr b="1" lang="pt-BR" sz="900">
                <a:solidFill>
                  <a:srgbClr val="008800"/>
                </a:solidFill>
              </a:rPr>
              <a:t>implements</a:t>
            </a:r>
            <a:r>
              <a:rPr lang="pt-BR" sz="900">
                <a:solidFill>
                  <a:schemeClr val="dk1"/>
                </a:solidFill>
              </a:rPr>
              <a:t> Originator {</a:t>
            </a:r>
            <a:endParaRPr sz="900">
              <a:solidFill>
                <a:schemeClr val="dk1"/>
              </a:solidFill>
            </a:endParaRPr>
          </a:p>
          <a:p>
            <a:pPr indent="0" lvl="0" marL="0" rtl="0" algn="l">
              <a:spcBef>
                <a:spcPts val="0"/>
              </a:spcBef>
              <a:spcAft>
                <a:spcPts val="0"/>
              </a:spcAft>
              <a:buNone/>
            </a:pPr>
            <a:r>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private</a:t>
            </a:r>
            <a:r>
              <a:rPr lang="pt-BR" sz="900">
                <a:solidFill>
                  <a:schemeClr val="dk1"/>
                </a:solidFill>
              </a:rPr>
              <a:t> </a:t>
            </a:r>
            <a:r>
              <a:rPr b="1" lang="pt-BR" sz="900">
                <a:solidFill>
                  <a:srgbClr val="008800"/>
                </a:solidFill>
              </a:rPr>
              <a:t>array</a:t>
            </a:r>
            <a:r>
              <a:rPr lang="pt-BR" sz="900">
                <a:solidFill>
                  <a:schemeClr val="dk1"/>
                </a:solidFill>
              </a:rPr>
              <a:t> </a:t>
            </a:r>
            <a:r>
              <a:rPr lang="pt-BR" sz="900">
                <a:solidFill>
                  <a:srgbClr val="996633"/>
                </a:solidFill>
              </a:rPr>
              <a:t>$estado</a:t>
            </a:r>
            <a:r>
              <a:rPr lang="pt-BR" sz="900">
                <a:solidFill>
                  <a:schemeClr val="dk1"/>
                </a:solidFill>
              </a:rPr>
              <a:t> </a:t>
            </a:r>
            <a:r>
              <a:rPr lang="pt-BR" sz="900">
                <a:solidFill>
                  <a:srgbClr val="333333"/>
                </a:solidFill>
              </a:rPr>
              <a:t>=</a:t>
            </a: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public</a:t>
            </a:r>
            <a:r>
              <a:rPr lang="pt-BR" sz="900">
                <a:solidFill>
                  <a:schemeClr val="dk1"/>
                </a:solidFill>
              </a:rPr>
              <a:t> </a:t>
            </a:r>
            <a:r>
              <a:rPr b="1" lang="pt-BR" sz="900">
                <a:solidFill>
                  <a:srgbClr val="008800"/>
                </a:solidFill>
              </a:rPr>
              <a:t>function</a:t>
            </a:r>
            <a:r>
              <a:rPr lang="pt-BR" sz="900">
                <a:solidFill>
                  <a:schemeClr val="dk1"/>
                </a:solidFill>
              </a:rPr>
              <a:t> </a:t>
            </a:r>
            <a:r>
              <a:rPr b="1" lang="pt-BR" sz="900">
                <a:solidFill>
                  <a:srgbClr val="0066BB"/>
                </a:solidFill>
              </a:rPr>
              <a:t>__construct</a:t>
            </a:r>
            <a:r>
              <a:rPr lang="pt-BR" sz="900">
                <a:solidFill>
                  <a:schemeClr val="dk1"/>
                </a:solidFill>
              </a:rPr>
              <a:t>(string </a:t>
            </a:r>
            <a:r>
              <a:rPr lang="pt-BR" sz="900">
                <a:solidFill>
                  <a:srgbClr val="996633"/>
                </a:solidFill>
              </a:rPr>
              <a:t>$texto</a:t>
            </a: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        </a:t>
            </a:r>
            <a:r>
              <a:rPr lang="pt-BR" sz="900">
                <a:solidFill>
                  <a:srgbClr val="996633"/>
                </a:solidFill>
              </a:rPr>
              <a:t>$this</a:t>
            </a:r>
            <a:r>
              <a:rPr lang="pt-BR" sz="900">
                <a:solidFill>
                  <a:srgbClr val="333333"/>
                </a:solidFill>
              </a:rPr>
              <a:t>-&gt;</a:t>
            </a:r>
            <a:r>
              <a:rPr lang="pt-BR" sz="900">
                <a:solidFill>
                  <a:srgbClr val="0000CC"/>
                </a:solidFill>
              </a:rPr>
              <a:t>estado</a:t>
            </a:r>
            <a:r>
              <a:rPr lang="pt-BR" sz="900">
                <a:solidFill>
                  <a:schemeClr val="dk1"/>
                </a:solidFill>
              </a:rPr>
              <a:t>[] </a:t>
            </a:r>
            <a:r>
              <a:rPr lang="pt-BR" sz="900">
                <a:solidFill>
                  <a:srgbClr val="333333"/>
                </a:solidFill>
              </a:rPr>
              <a:t>=</a:t>
            </a:r>
            <a:r>
              <a:rPr lang="pt-BR" sz="900">
                <a:solidFill>
                  <a:schemeClr val="dk1"/>
                </a:solidFill>
              </a:rPr>
              <a:t> </a:t>
            </a:r>
            <a:r>
              <a:rPr lang="pt-BR" sz="900">
                <a:solidFill>
                  <a:srgbClr val="996633"/>
                </a:solidFill>
              </a:rPr>
              <a:t>$texto</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public</a:t>
            </a:r>
            <a:r>
              <a:rPr lang="pt-BR" sz="900">
                <a:solidFill>
                  <a:schemeClr val="dk1"/>
                </a:solidFill>
              </a:rPr>
              <a:t> </a:t>
            </a:r>
            <a:r>
              <a:rPr b="1" lang="pt-BR" sz="900">
                <a:solidFill>
                  <a:srgbClr val="008800"/>
                </a:solidFill>
              </a:rPr>
              <a:t>function</a:t>
            </a:r>
            <a:r>
              <a:rPr lang="pt-BR" sz="900">
                <a:solidFill>
                  <a:schemeClr val="dk1"/>
                </a:solidFill>
              </a:rPr>
              <a:t> </a:t>
            </a:r>
            <a:r>
              <a:rPr b="1" lang="pt-BR" sz="900">
                <a:solidFill>
                  <a:srgbClr val="0066BB"/>
                </a:solidFill>
              </a:rPr>
              <a:t>setEstado</a:t>
            </a:r>
            <a:r>
              <a:rPr lang="pt-BR" sz="900">
                <a:solidFill>
                  <a:schemeClr val="dk1"/>
                </a:solidFill>
              </a:rPr>
              <a:t>(</a:t>
            </a:r>
            <a:r>
              <a:rPr lang="pt-BR" sz="900">
                <a:solidFill>
                  <a:srgbClr val="996633"/>
                </a:solidFill>
              </a:rPr>
              <a:t>$texto</a:t>
            </a:r>
            <a:r>
              <a:rPr lang="pt-BR" sz="900">
                <a:solidFill>
                  <a:schemeClr val="dk1"/>
                </a:solidFill>
              </a:rPr>
              <a:t>)</a:t>
            </a:r>
            <a:r>
              <a:rPr lang="pt-BR" sz="900">
                <a:solidFill>
                  <a:srgbClr val="333333"/>
                </a:solidFill>
              </a:rPr>
              <a:t>:</a:t>
            </a:r>
            <a:r>
              <a:rPr lang="pt-BR" sz="900">
                <a:solidFill>
                  <a:schemeClr val="dk1"/>
                </a:solidFill>
              </a:rPr>
              <a:t> void {</a:t>
            </a:r>
            <a:endParaRPr sz="900">
              <a:solidFill>
                <a:schemeClr val="dk1"/>
              </a:solidFill>
            </a:endParaRPr>
          </a:p>
          <a:p>
            <a:pPr indent="0" lvl="0" marL="0" rtl="0" algn="l">
              <a:spcBef>
                <a:spcPts val="0"/>
              </a:spcBef>
              <a:spcAft>
                <a:spcPts val="0"/>
              </a:spcAft>
              <a:buNone/>
            </a:pPr>
            <a:r>
              <a:rPr lang="pt-BR" sz="900">
                <a:solidFill>
                  <a:schemeClr val="dk1"/>
                </a:solidFill>
              </a:rPr>
              <a:t>        </a:t>
            </a:r>
            <a:r>
              <a:rPr lang="pt-BR" sz="900">
                <a:solidFill>
                  <a:srgbClr val="996633"/>
                </a:solidFill>
              </a:rPr>
              <a:t>$this</a:t>
            </a:r>
            <a:r>
              <a:rPr lang="pt-BR" sz="900">
                <a:solidFill>
                  <a:srgbClr val="333333"/>
                </a:solidFill>
              </a:rPr>
              <a:t>-&gt;</a:t>
            </a:r>
            <a:r>
              <a:rPr lang="pt-BR" sz="900">
                <a:solidFill>
                  <a:srgbClr val="0000CC"/>
                </a:solidFill>
              </a:rPr>
              <a:t>estado</a:t>
            </a:r>
            <a:r>
              <a:rPr lang="pt-BR" sz="900">
                <a:solidFill>
                  <a:schemeClr val="dk1"/>
                </a:solidFill>
              </a:rPr>
              <a:t>[] </a:t>
            </a:r>
            <a:r>
              <a:rPr lang="pt-BR" sz="900">
                <a:solidFill>
                  <a:srgbClr val="333333"/>
                </a:solidFill>
              </a:rPr>
              <a:t>=</a:t>
            </a:r>
            <a:r>
              <a:rPr lang="pt-BR" sz="900">
                <a:solidFill>
                  <a:schemeClr val="dk1"/>
                </a:solidFill>
              </a:rPr>
              <a:t> </a:t>
            </a:r>
            <a:r>
              <a:rPr lang="pt-BR" sz="900">
                <a:solidFill>
                  <a:srgbClr val="996633"/>
                </a:solidFill>
              </a:rPr>
              <a:t>$texto</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public</a:t>
            </a:r>
            <a:r>
              <a:rPr lang="pt-BR" sz="900">
                <a:solidFill>
                  <a:schemeClr val="dk1"/>
                </a:solidFill>
              </a:rPr>
              <a:t> </a:t>
            </a:r>
            <a:r>
              <a:rPr b="1" lang="pt-BR" sz="900">
                <a:solidFill>
                  <a:srgbClr val="008800"/>
                </a:solidFill>
              </a:rPr>
              <a:t>function</a:t>
            </a:r>
            <a:r>
              <a:rPr lang="pt-BR" sz="900">
                <a:solidFill>
                  <a:schemeClr val="dk1"/>
                </a:solidFill>
              </a:rPr>
              <a:t> </a:t>
            </a:r>
            <a:r>
              <a:rPr b="1" lang="pt-BR" sz="900">
                <a:solidFill>
                  <a:srgbClr val="0066BB"/>
                </a:solidFill>
              </a:rPr>
              <a:t>salvar</a:t>
            </a:r>
            <a:r>
              <a:rPr lang="pt-BR" sz="900">
                <a:solidFill>
                  <a:schemeClr val="dk1"/>
                </a:solidFill>
              </a:rPr>
              <a:t>()</a:t>
            </a:r>
            <a:r>
              <a:rPr lang="pt-BR" sz="900">
                <a:solidFill>
                  <a:srgbClr val="333333"/>
                </a:solidFill>
              </a:rPr>
              <a:t>:</a:t>
            </a:r>
            <a:r>
              <a:rPr lang="pt-BR" sz="900">
                <a:solidFill>
                  <a:schemeClr val="dk1"/>
                </a:solidFill>
              </a:rPr>
              <a:t> Memento { </a:t>
            </a:r>
            <a:r>
              <a:rPr lang="pt-BR" sz="900">
                <a:solidFill>
                  <a:srgbClr val="888888"/>
                </a:solidFill>
              </a:rPr>
              <a:t>//snapshot</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return</a:t>
            </a:r>
            <a:r>
              <a:rPr lang="pt-BR" sz="900">
                <a:solidFill>
                  <a:schemeClr val="dk1"/>
                </a:solidFill>
              </a:rPr>
              <a:t> </a:t>
            </a:r>
            <a:r>
              <a:rPr b="1" lang="pt-BR" sz="900">
                <a:solidFill>
                  <a:srgbClr val="008800"/>
                </a:solidFill>
              </a:rPr>
              <a:t>new</a:t>
            </a:r>
            <a:r>
              <a:rPr lang="pt-BR" sz="900">
                <a:solidFill>
                  <a:schemeClr val="dk1"/>
                </a:solidFill>
              </a:rPr>
              <a:t> Memento(</a:t>
            </a:r>
            <a:r>
              <a:rPr lang="pt-BR" sz="900">
                <a:solidFill>
                  <a:srgbClr val="996633"/>
                </a:solidFill>
              </a:rPr>
              <a:t>$this</a:t>
            </a:r>
            <a:r>
              <a:rPr lang="pt-BR" sz="900">
                <a:solidFill>
                  <a:srgbClr val="333333"/>
                </a:solidFill>
              </a:rPr>
              <a:t>-&gt;</a:t>
            </a:r>
            <a:r>
              <a:rPr lang="pt-BR" sz="900">
                <a:solidFill>
                  <a:srgbClr val="0000CC"/>
                </a:solidFill>
              </a:rPr>
              <a:t>estado</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public</a:t>
            </a:r>
            <a:r>
              <a:rPr lang="pt-BR" sz="900">
                <a:solidFill>
                  <a:schemeClr val="dk1"/>
                </a:solidFill>
              </a:rPr>
              <a:t> </a:t>
            </a:r>
            <a:r>
              <a:rPr b="1" lang="pt-BR" sz="900">
                <a:solidFill>
                  <a:srgbClr val="008800"/>
                </a:solidFill>
              </a:rPr>
              <a:t>function</a:t>
            </a:r>
            <a:r>
              <a:rPr lang="pt-BR" sz="900">
                <a:solidFill>
                  <a:schemeClr val="dk1"/>
                </a:solidFill>
              </a:rPr>
              <a:t> </a:t>
            </a:r>
            <a:r>
              <a:rPr b="1" lang="pt-BR" sz="900">
                <a:solidFill>
                  <a:srgbClr val="0066BB"/>
                </a:solidFill>
              </a:rPr>
              <a:t>restaurar</a:t>
            </a:r>
            <a:r>
              <a:rPr lang="pt-BR" sz="900">
                <a:solidFill>
                  <a:schemeClr val="dk1"/>
                </a:solidFill>
              </a:rPr>
              <a:t>(Memento </a:t>
            </a:r>
            <a:r>
              <a:rPr lang="pt-BR" sz="900">
                <a:solidFill>
                  <a:srgbClr val="996633"/>
                </a:solidFill>
              </a:rPr>
              <a:t>$memento</a:t>
            </a:r>
            <a:r>
              <a:rPr lang="pt-BR" sz="900">
                <a:solidFill>
                  <a:schemeClr val="dk1"/>
                </a:solidFill>
              </a:rPr>
              <a:t>)</a:t>
            </a:r>
            <a:r>
              <a:rPr lang="pt-BR" sz="900">
                <a:solidFill>
                  <a:srgbClr val="333333"/>
                </a:solidFill>
              </a:rPr>
              <a:t>:</a:t>
            </a:r>
            <a:r>
              <a:rPr lang="pt-BR" sz="900">
                <a:solidFill>
                  <a:schemeClr val="dk1"/>
                </a:solidFill>
              </a:rPr>
              <a:t> void {</a:t>
            </a:r>
            <a:endParaRPr sz="900">
              <a:solidFill>
                <a:schemeClr val="dk1"/>
              </a:solidFill>
            </a:endParaRPr>
          </a:p>
          <a:p>
            <a:pPr indent="0" lvl="0" marL="0" rtl="0" algn="l">
              <a:spcBef>
                <a:spcPts val="0"/>
              </a:spcBef>
              <a:spcAft>
                <a:spcPts val="0"/>
              </a:spcAft>
              <a:buNone/>
            </a:pPr>
            <a:r>
              <a:rPr lang="pt-BR" sz="900">
                <a:solidFill>
                  <a:schemeClr val="dk1"/>
                </a:solidFill>
              </a:rPr>
              <a:t>        </a:t>
            </a:r>
            <a:r>
              <a:rPr lang="pt-BR" sz="900">
                <a:solidFill>
                  <a:srgbClr val="996633"/>
                </a:solidFill>
              </a:rPr>
              <a:t>$this</a:t>
            </a:r>
            <a:r>
              <a:rPr lang="pt-BR" sz="900">
                <a:solidFill>
                  <a:srgbClr val="333333"/>
                </a:solidFill>
              </a:rPr>
              <a:t>-&gt;</a:t>
            </a:r>
            <a:r>
              <a:rPr lang="pt-BR" sz="900">
                <a:solidFill>
                  <a:srgbClr val="0000CC"/>
                </a:solidFill>
              </a:rPr>
              <a:t>estado</a:t>
            </a:r>
            <a:r>
              <a:rPr lang="pt-BR" sz="900">
                <a:solidFill>
                  <a:schemeClr val="dk1"/>
                </a:solidFill>
              </a:rPr>
              <a:t> </a:t>
            </a:r>
            <a:r>
              <a:rPr lang="pt-BR" sz="900">
                <a:solidFill>
                  <a:srgbClr val="333333"/>
                </a:solidFill>
              </a:rPr>
              <a:t>=</a:t>
            </a:r>
            <a:r>
              <a:rPr lang="pt-BR" sz="900">
                <a:solidFill>
                  <a:schemeClr val="dk1"/>
                </a:solidFill>
              </a:rPr>
              <a:t> </a:t>
            </a:r>
            <a:r>
              <a:rPr lang="pt-BR" sz="900">
                <a:solidFill>
                  <a:srgbClr val="996633"/>
                </a:solidFill>
              </a:rPr>
              <a:t>$memento</a:t>
            </a:r>
            <a:r>
              <a:rPr lang="pt-BR" sz="900">
                <a:solidFill>
                  <a:srgbClr val="333333"/>
                </a:solidFill>
              </a:rPr>
              <a:t>-&gt;</a:t>
            </a:r>
            <a:r>
              <a:rPr lang="pt-BR" sz="900">
                <a:solidFill>
                  <a:srgbClr val="0000CC"/>
                </a:solidFill>
              </a:rPr>
              <a:t>getEstado</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endParaRPr sz="900">
              <a:solidFill>
                <a:schemeClr val="dk1"/>
              </a:solidFill>
            </a:endParaRPr>
          </a:p>
          <a:p>
            <a:pPr indent="0" lvl="0" marL="0" rtl="0" algn="l">
              <a:spcBef>
                <a:spcPts val="0"/>
              </a:spcBef>
              <a:spcAft>
                <a:spcPts val="0"/>
              </a:spcAft>
              <a:buClr>
                <a:schemeClr val="dk1"/>
              </a:buClr>
              <a:buSzPts val="1100"/>
              <a:buFont typeface="Arial"/>
              <a:buNone/>
            </a:pPr>
            <a:r>
              <a:rPr lang="pt-BR" sz="900">
                <a:solidFill>
                  <a:schemeClr val="dk1"/>
                </a:solidFill>
              </a:rPr>
              <a:t>    </a:t>
            </a:r>
            <a:r>
              <a:rPr b="1" lang="pt-BR" sz="900">
                <a:solidFill>
                  <a:srgbClr val="008800"/>
                </a:solidFill>
              </a:rPr>
              <a:t>public</a:t>
            </a:r>
            <a:r>
              <a:rPr lang="pt-BR" sz="900">
                <a:solidFill>
                  <a:schemeClr val="dk1"/>
                </a:solidFill>
              </a:rPr>
              <a:t> </a:t>
            </a:r>
            <a:r>
              <a:rPr b="1" lang="pt-BR" sz="900">
                <a:solidFill>
                  <a:srgbClr val="008800"/>
                </a:solidFill>
              </a:rPr>
              <a:t>function</a:t>
            </a:r>
            <a:r>
              <a:rPr lang="pt-BR" sz="900">
                <a:solidFill>
                  <a:schemeClr val="dk1"/>
                </a:solidFill>
              </a:rPr>
              <a:t> </a:t>
            </a:r>
            <a:r>
              <a:rPr b="1" lang="pt-BR" sz="900">
                <a:solidFill>
                  <a:srgbClr val="0066BB"/>
                </a:solidFill>
              </a:rPr>
              <a:t>__toString</a:t>
            </a:r>
            <a:r>
              <a:rPr lang="pt-BR" sz="900">
                <a:solidFill>
                  <a:schemeClr val="dk1"/>
                </a:solidFill>
              </a:rPr>
              <a:t>()</a:t>
            </a:r>
            <a:r>
              <a:rPr lang="pt-BR" sz="900">
                <a:solidFill>
                  <a:srgbClr val="333333"/>
                </a:solidFill>
              </a:rPr>
              <a:t>:</a:t>
            </a:r>
            <a:r>
              <a:rPr lang="pt-BR" sz="900">
                <a:solidFill>
                  <a:schemeClr val="dk1"/>
                </a:solidFill>
              </a:rPr>
              <a:t> string {</a:t>
            </a:r>
            <a:endParaRPr sz="900">
              <a:solidFill>
                <a:schemeClr val="dk1"/>
              </a:solidFill>
            </a:endParaRPr>
          </a:p>
          <a:p>
            <a:pPr indent="0" lvl="0" marL="0" rtl="0" algn="l">
              <a:spcBef>
                <a:spcPts val="0"/>
              </a:spcBef>
              <a:spcAft>
                <a:spcPts val="0"/>
              </a:spcAft>
              <a:buClr>
                <a:schemeClr val="dk1"/>
              </a:buClr>
              <a:buSzPts val="1100"/>
              <a:buFont typeface="Arial"/>
              <a:buNone/>
            </a:pPr>
            <a:r>
              <a:rPr lang="pt-BR" sz="900">
                <a:solidFill>
                  <a:schemeClr val="dk1"/>
                </a:solidFill>
              </a:rPr>
              <a:t>        </a:t>
            </a:r>
            <a:r>
              <a:rPr b="1" lang="pt-BR" sz="900">
                <a:solidFill>
                  <a:srgbClr val="008800"/>
                </a:solidFill>
              </a:rPr>
              <a:t>return</a:t>
            </a:r>
            <a:r>
              <a:rPr lang="pt-BR" sz="900">
                <a:solidFill>
                  <a:schemeClr val="dk1"/>
                </a:solidFill>
              </a:rPr>
              <a:t> </a:t>
            </a:r>
            <a:r>
              <a:rPr lang="pt-BR" sz="900">
                <a:solidFill>
                  <a:schemeClr val="dk1"/>
                </a:solidFill>
                <a:highlight>
                  <a:srgbClr val="FFF0F0"/>
                </a:highlight>
              </a:rPr>
              <a:t>"printando: "</a:t>
            </a:r>
            <a:r>
              <a:rPr lang="pt-BR" sz="900">
                <a:solidFill>
                  <a:schemeClr val="dk1"/>
                </a:solidFill>
              </a:rPr>
              <a:t> </a:t>
            </a:r>
            <a:r>
              <a:rPr lang="pt-BR" sz="900">
                <a:solidFill>
                  <a:srgbClr val="333333"/>
                </a:solidFill>
              </a:rPr>
              <a:t>.</a:t>
            </a:r>
            <a:r>
              <a:rPr lang="pt-BR" sz="900">
                <a:solidFill>
                  <a:schemeClr val="dk1"/>
                </a:solidFill>
              </a:rPr>
              <a:t> </a:t>
            </a:r>
            <a:r>
              <a:rPr lang="pt-BR" sz="900">
                <a:solidFill>
                  <a:srgbClr val="007020"/>
                </a:solidFill>
              </a:rPr>
              <a:t>implode</a:t>
            </a:r>
            <a:r>
              <a:rPr lang="pt-BR" sz="900">
                <a:solidFill>
                  <a:schemeClr val="dk1"/>
                </a:solidFill>
              </a:rPr>
              <a:t>(</a:t>
            </a:r>
            <a:r>
              <a:rPr lang="pt-BR" sz="900">
                <a:solidFill>
                  <a:schemeClr val="dk1"/>
                </a:solidFill>
                <a:highlight>
                  <a:srgbClr val="FFF0F0"/>
                </a:highlight>
              </a:rPr>
              <a:t>" "</a:t>
            </a:r>
            <a:r>
              <a:rPr lang="pt-BR" sz="900">
                <a:solidFill>
                  <a:schemeClr val="dk1"/>
                </a:solidFill>
              </a:rPr>
              <a:t>, </a:t>
            </a:r>
            <a:r>
              <a:rPr lang="pt-BR" sz="900">
                <a:solidFill>
                  <a:srgbClr val="996633"/>
                </a:solidFill>
              </a:rPr>
              <a:t>$this</a:t>
            </a:r>
            <a:r>
              <a:rPr lang="pt-BR" sz="900">
                <a:solidFill>
                  <a:srgbClr val="333333"/>
                </a:solidFill>
              </a:rPr>
              <a:t>-&gt;</a:t>
            </a:r>
            <a:r>
              <a:rPr lang="pt-BR" sz="900">
                <a:solidFill>
                  <a:srgbClr val="0000CC"/>
                </a:solidFill>
              </a:rPr>
              <a:t>estado</a:t>
            </a:r>
            <a:r>
              <a:rPr lang="pt-BR" sz="900">
                <a:solidFill>
                  <a:schemeClr val="dk1"/>
                </a:solidFill>
              </a:rPr>
              <a:t>) </a:t>
            </a:r>
            <a:r>
              <a:rPr lang="pt-BR" sz="900">
                <a:solidFill>
                  <a:srgbClr val="333333"/>
                </a:solidFill>
              </a:rPr>
              <a:t>.</a:t>
            </a:r>
            <a:r>
              <a:rPr lang="pt-BR" sz="900">
                <a:solidFill>
                  <a:schemeClr val="dk1"/>
                </a:solidFill>
              </a:rPr>
              <a:t> PHP_EOL;</a:t>
            </a:r>
            <a:endParaRPr sz="900">
              <a:solidFill>
                <a:schemeClr val="dk1"/>
              </a:solidFill>
            </a:endParaRPr>
          </a:p>
          <a:p>
            <a:pPr indent="0" lvl="0" marL="0" rtl="0" algn="l">
              <a:spcBef>
                <a:spcPts val="0"/>
              </a:spcBef>
              <a:spcAft>
                <a:spcPts val="0"/>
              </a:spcAft>
              <a:buClr>
                <a:schemeClr val="dk1"/>
              </a:buClr>
              <a:buSzPts val="1100"/>
              <a:buFont typeface="Arial"/>
              <a:buNone/>
            </a:pPr>
            <a:r>
              <a:rPr lang="pt-BR" sz="900">
                <a:solidFill>
                  <a:schemeClr val="dk1"/>
                </a:solidFill>
              </a:rPr>
              <a:t>    }</a:t>
            </a:r>
            <a:endParaRPr sz="900">
              <a:solidFill>
                <a:schemeClr val="dk1"/>
              </a:solidFill>
            </a:endParaRPr>
          </a:p>
          <a:p>
            <a:pPr indent="0" lvl="0" marL="0" rtl="0" algn="l">
              <a:lnSpc>
                <a:spcPct val="125000"/>
              </a:lnSpc>
              <a:spcBef>
                <a:spcPts val="0"/>
              </a:spcBef>
              <a:spcAft>
                <a:spcPts val="0"/>
              </a:spcAft>
              <a:buNone/>
            </a:pPr>
            <a:r>
              <a:rPr lang="pt-BR" sz="900">
                <a:solidFill>
                  <a:schemeClr val="dk1"/>
                </a:solidFill>
              </a:rPr>
              <a:t>}</a:t>
            </a:r>
            <a:endParaRPr sz="900">
              <a:solidFill>
                <a:schemeClr val="dk1"/>
              </a:solidFill>
            </a:endParaRPr>
          </a:p>
        </p:txBody>
      </p:sp>
    </p:spTree>
  </p:cSld>
  <p:clrMapOvr>
    <a:masterClrMapping/>
  </p:clrMapOvr>
</p:sld>
</file>

<file path=ppt/slides/slide5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6" name="Shape 4686"/>
        <p:cNvGrpSpPr/>
        <p:nvPr/>
      </p:nvGrpSpPr>
      <p:grpSpPr>
        <a:xfrm>
          <a:off x="0" y="0"/>
          <a:ext cx="0" cy="0"/>
          <a:chOff x="0" y="0"/>
          <a:chExt cx="0" cy="0"/>
        </a:xfrm>
      </p:grpSpPr>
      <p:sp>
        <p:nvSpPr>
          <p:cNvPr id="4687" name="Google Shape;4687;p59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Memento (conceitual - parte 2)</a:t>
            </a:r>
            <a:endParaRPr/>
          </a:p>
        </p:txBody>
      </p:sp>
      <p:sp>
        <p:nvSpPr>
          <p:cNvPr id="4688" name="Google Shape;4688;p599"/>
          <p:cNvSpPr txBox="1"/>
          <p:nvPr/>
        </p:nvSpPr>
        <p:spPr>
          <a:xfrm>
            <a:off x="311700" y="1017725"/>
            <a:ext cx="4484700" cy="41259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18000">
            <a:noAutofit/>
          </a:bodyPr>
          <a:lstStyle/>
          <a:p>
            <a:pPr indent="0" lvl="0" marL="0" rtl="0" algn="l">
              <a:spcBef>
                <a:spcPts val="0"/>
              </a:spcBef>
              <a:spcAft>
                <a:spcPts val="0"/>
              </a:spcAft>
              <a:buNone/>
            </a:pPr>
            <a:r>
              <a:rPr b="1" lang="pt-BR" sz="900">
                <a:solidFill>
                  <a:srgbClr val="008800"/>
                </a:solidFill>
              </a:rPr>
              <a:t>class</a:t>
            </a:r>
            <a:r>
              <a:rPr lang="pt-BR" sz="900">
                <a:solidFill>
                  <a:schemeClr val="dk1"/>
                </a:solidFill>
              </a:rPr>
              <a:t> </a:t>
            </a:r>
            <a:r>
              <a:rPr b="1" lang="pt-BR" sz="900">
                <a:solidFill>
                  <a:srgbClr val="BB0066"/>
                </a:solidFill>
              </a:rPr>
              <a:t>Memento</a:t>
            </a: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private</a:t>
            </a:r>
            <a:r>
              <a:rPr lang="pt-BR" sz="900">
                <a:solidFill>
                  <a:schemeClr val="dk1"/>
                </a:solidFill>
              </a:rPr>
              <a:t> </a:t>
            </a:r>
            <a:r>
              <a:rPr lang="pt-BR" sz="900">
                <a:solidFill>
                  <a:srgbClr val="996633"/>
                </a:solidFill>
              </a:rPr>
              <a:t>$estado</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public</a:t>
            </a:r>
            <a:r>
              <a:rPr lang="pt-BR" sz="900">
                <a:solidFill>
                  <a:schemeClr val="dk1"/>
                </a:solidFill>
              </a:rPr>
              <a:t> </a:t>
            </a:r>
            <a:r>
              <a:rPr b="1" lang="pt-BR" sz="900">
                <a:solidFill>
                  <a:srgbClr val="008800"/>
                </a:solidFill>
              </a:rPr>
              <a:t>function</a:t>
            </a:r>
            <a:r>
              <a:rPr lang="pt-BR" sz="900">
                <a:solidFill>
                  <a:schemeClr val="dk1"/>
                </a:solidFill>
              </a:rPr>
              <a:t> </a:t>
            </a:r>
            <a:r>
              <a:rPr b="1" lang="pt-BR" sz="900">
                <a:solidFill>
                  <a:srgbClr val="0066BB"/>
                </a:solidFill>
              </a:rPr>
              <a:t>__construct</a:t>
            </a:r>
            <a:r>
              <a:rPr lang="pt-BR" sz="900">
                <a:solidFill>
                  <a:schemeClr val="dk1"/>
                </a:solidFill>
              </a:rPr>
              <a:t>(</a:t>
            </a:r>
            <a:r>
              <a:rPr lang="pt-BR" sz="900">
                <a:solidFill>
                  <a:srgbClr val="996633"/>
                </a:solidFill>
              </a:rPr>
              <a:t>$estado</a:t>
            </a: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        </a:t>
            </a:r>
            <a:r>
              <a:rPr lang="pt-BR" sz="900">
                <a:solidFill>
                  <a:srgbClr val="996633"/>
                </a:solidFill>
              </a:rPr>
              <a:t>$this</a:t>
            </a:r>
            <a:r>
              <a:rPr lang="pt-BR" sz="900">
                <a:solidFill>
                  <a:srgbClr val="333333"/>
                </a:solidFill>
              </a:rPr>
              <a:t>-&gt;</a:t>
            </a:r>
            <a:r>
              <a:rPr lang="pt-BR" sz="900">
                <a:solidFill>
                  <a:srgbClr val="0000CC"/>
                </a:solidFill>
              </a:rPr>
              <a:t>estado</a:t>
            </a:r>
            <a:r>
              <a:rPr lang="pt-BR" sz="900">
                <a:solidFill>
                  <a:schemeClr val="dk1"/>
                </a:solidFill>
              </a:rPr>
              <a:t> </a:t>
            </a:r>
            <a:r>
              <a:rPr lang="pt-BR" sz="900">
                <a:solidFill>
                  <a:srgbClr val="333333"/>
                </a:solidFill>
              </a:rPr>
              <a:t>=</a:t>
            </a:r>
            <a:r>
              <a:rPr lang="pt-BR" sz="900">
                <a:solidFill>
                  <a:schemeClr val="dk1"/>
                </a:solidFill>
              </a:rPr>
              <a:t> </a:t>
            </a:r>
            <a:r>
              <a:rPr lang="pt-BR" sz="900">
                <a:solidFill>
                  <a:srgbClr val="996633"/>
                </a:solidFill>
              </a:rPr>
              <a:t>$estado</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public</a:t>
            </a:r>
            <a:r>
              <a:rPr lang="pt-BR" sz="900">
                <a:solidFill>
                  <a:schemeClr val="dk1"/>
                </a:solidFill>
              </a:rPr>
              <a:t> </a:t>
            </a:r>
            <a:r>
              <a:rPr b="1" lang="pt-BR" sz="900">
                <a:solidFill>
                  <a:srgbClr val="008800"/>
                </a:solidFill>
              </a:rPr>
              <a:t>function</a:t>
            </a:r>
            <a:r>
              <a:rPr lang="pt-BR" sz="900">
                <a:solidFill>
                  <a:schemeClr val="dk1"/>
                </a:solidFill>
              </a:rPr>
              <a:t> </a:t>
            </a:r>
            <a:r>
              <a:rPr b="1" lang="pt-BR" sz="900">
                <a:solidFill>
                  <a:srgbClr val="0066BB"/>
                </a:solidFill>
              </a:rPr>
              <a:t>getEstado</a:t>
            </a: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return</a:t>
            </a:r>
            <a:r>
              <a:rPr lang="pt-BR" sz="900">
                <a:solidFill>
                  <a:schemeClr val="dk1"/>
                </a:solidFill>
              </a:rPr>
              <a:t> </a:t>
            </a:r>
            <a:r>
              <a:rPr lang="pt-BR" sz="900">
                <a:solidFill>
                  <a:srgbClr val="996633"/>
                </a:solidFill>
              </a:rPr>
              <a:t>$this</a:t>
            </a:r>
            <a:r>
              <a:rPr lang="pt-BR" sz="900">
                <a:solidFill>
                  <a:srgbClr val="333333"/>
                </a:solidFill>
              </a:rPr>
              <a:t>-&gt;</a:t>
            </a:r>
            <a:r>
              <a:rPr lang="pt-BR" sz="900">
                <a:solidFill>
                  <a:srgbClr val="0000CC"/>
                </a:solidFill>
              </a:rPr>
              <a:t>estado</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a:t>
            </a:r>
            <a:endParaRPr sz="900">
              <a:solidFill>
                <a:schemeClr val="dk1"/>
              </a:solidFill>
            </a:endParaRPr>
          </a:p>
          <a:p>
            <a:pPr indent="0" lvl="0" marL="0" rtl="0" algn="l">
              <a:spcBef>
                <a:spcPts val="0"/>
              </a:spcBef>
              <a:spcAft>
                <a:spcPts val="0"/>
              </a:spcAft>
              <a:buNone/>
            </a:pPr>
            <a:r>
              <a:rPr b="1" lang="pt-BR" sz="900">
                <a:solidFill>
                  <a:srgbClr val="008800"/>
                </a:solidFill>
              </a:rPr>
              <a:t>class</a:t>
            </a:r>
            <a:r>
              <a:rPr lang="pt-BR" sz="900">
                <a:solidFill>
                  <a:schemeClr val="dk1"/>
                </a:solidFill>
              </a:rPr>
              <a:t> </a:t>
            </a:r>
            <a:r>
              <a:rPr b="1" lang="pt-BR" sz="900">
                <a:solidFill>
                  <a:srgbClr val="BB0066"/>
                </a:solidFill>
              </a:rPr>
              <a:t>Caretaker</a:t>
            </a: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private</a:t>
            </a:r>
            <a:r>
              <a:rPr lang="pt-BR" sz="900">
                <a:solidFill>
                  <a:schemeClr val="dk1"/>
                </a:solidFill>
              </a:rPr>
              <a:t> \SplStack </a:t>
            </a:r>
            <a:r>
              <a:rPr lang="pt-BR" sz="900">
                <a:solidFill>
                  <a:srgbClr val="996633"/>
                </a:solidFill>
              </a:rPr>
              <a:t>$mementos</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private</a:t>
            </a:r>
            <a:r>
              <a:rPr lang="pt-BR" sz="900">
                <a:solidFill>
                  <a:schemeClr val="dk1"/>
                </a:solidFill>
              </a:rPr>
              <a:t> Originator </a:t>
            </a:r>
            <a:r>
              <a:rPr lang="pt-BR" sz="900">
                <a:solidFill>
                  <a:srgbClr val="996633"/>
                </a:solidFill>
              </a:rPr>
              <a:t>$originator</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public</a:t>
            </a:r>
            <a:r>
              <a:rPr lang="pt-BR" sz="900">
                <a:solidFill>
                  <a:schemeClr val="dk1"/>
                </a:solidFill>
              </a:rPr>
              <a:t> </a:t>
            </a:r>
            <a:r>
              <a:rPr b="1" lang="pt-BR" sz="900">
                <a:solidFill>
                  <a:srgbClr val="008800"/>
                </a:solidFill>
              </a:rPr>
              <a:t>function</a:t>
            </a:r>
            <a:r>
              <a:rPr lang="pt-BR" sz="900">
                <a:solidFill>
                  <a:schemeClr val="dk1"/>
                </a:solidFill>
              </a:rPr>
              <a:t> </a:t>
            </a:r>
            <a:r>
              <a:rPr b="1" lang="pt-BR" sz="900">
                <a:solidFill>
                  <a:srgbClr val="0066BB"/>
                </a:solidFill>
              </a:rPr>
              <a:t>__construct</a:t>
            </a:r>
            <a:r>
              <a:rPr lang="pt-BR" sz="900">
                <a:solidFill>
                  <a:schemeClr val="dk1"/>
                </a:solidFill>
              </a:rPr>
              <a:t>(Originator </a:t>
            </a:r>
            <a:r>
              <a:rPr lang="pt-BR" sz="900">
                <a:solidFill>
                  <a:srgbClr val="996633"/>
                </a:solidFill>
              </a:rPr>
              <a:t>$originator</a:t>
            </a: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        </a:t>
            </a:r>
            <a:r>
              <a:rPr lang="pt-BR" sz="900">
                <a:solidFill>
                  <a:srgbClr val="996633"/>
                </a:solidFill>
              </a:rPr>
              <a:t>$this</a:t>
            </a:r>
            <a:r>
              <a:rPr lang="pt-BR" sz="900">
                <a:solidFill>
                  <a:srgbClr val="333333"/>
                </a:solidFill>
              </a:rPr>
              <a:t>-&gt;</a:t>
            </a:r>
            <a:r>
              <a:rPr lang="pt-BR" sz="900">
                <a:solidFill>
                  <a:srgbClr val="0000CC"/>
                </a:solidFill>
              </a:rPr>
              <a:t>mementos</a:t>
            </a:r>
            <a:r>
              <a:rPr lang="pt-BR" sz="900">
                <a:solidFill>
                  <a:schemeClr val="dk1"/>
                </a:solidFill>
              </a:rPr>
              <a:t> </a:t>
            </a:r>
            <a:r>
              <a:rPr lang="pt-BR" sz="900">
                <a:solidFill>
                  <a:srgbClr val="333333"/>
                </a:solidFill>
              </a:rPr>
              <a:t>=</a:t>
            </a:r>
            <a:r>
              <a:rPr lang="pt-BR" sz="900">
                <a:solidFill>
                  <a:schemeClr val="dk1"/>
                </a:solidFill>
              </a:rPr>
              <a:t> </a:t>
            </a:r>
            <a:r>
              <a:rPr b="1" lang="pt-BR" sz="900">
                <a:solidFill>
                  <a:srgbClr val="008800"/>
                </a:solidFill>
              </a:rPr>
              <a:t>new</a:t>
            </a:r>
            <a:r>
              <a:rPr lang="pt-BR" sz="900">
                <a:solidFill>
                  <a:schemeClr val="dk1"/>
                </a:solidFill>
              </a:rPr>
              <a:t> \SplStack();</a:t>
            </a:r>
            <a:endParaRPr sz="900">
              <a:solidFill>
                <a:schemeClr val="dk1"/>
              </a:solidFill>
            </a:endParaRPr>
          </a:p>
          <a:p>
            <a:pPr indent="0" lvl="0" marL="0" rtl="0" algn="l">
              <a:spcBef>
                <a:spcPts val="0"/>
              </a:spcBef>
              <a:spcAft>
                <a:spcPts val="0"/>
              </a:spcAft>
              <a:buNone/>
            </a:pPr>
            <a:r>
              <a:rPr lang="pt-BR" sz="900">
                <a:solidFill>
                  <a:schemeClr val="dk1"/>
                </a:solidFill>
              </a:rPr>
              <a:t>        </a:t>
            </a:r>
            <a:r>
              <a:rPr lang="pt-BR" sz="900">
                <a:solidFill>
                  <a:srgbClr val="996633"/>
                </a:solidFill>
              </a:rPr>
              <a:t>$this</a:t>
            </a:r>
            <a:r>
              <a:rPr lang="pt-BR" sz="900">
                <a:solidFill>
                  <a:srgbClr val="333333"/>
                </a:solidFill>
              </a:rPr>
              <a:t>-&gt;</a:t>
            </a:r>
            <a:r>
              <a:rPr lang="pt-BR" sz="900">
                <a:solidFill>
                  <a:srgbClr val="0000CC"/>
                </a:solidFill>
              </a:rPr>
              <a:t>originator</a:t>
            </a:r>
            <a:r>
              <a:rPr lang="pt-BR" sz="900">
                <a:solidFill>
                  <a:schemeClr val="dk1"/>
                </a:solidFill>
              </a:rPr>
              <a:t> </a:t>
            </a:r>
            <a:r>
              <a:rPr lang="pt-BR" sz="900">
                <a:solidFill>
                  <a:srgbClr val="333333"/>
                </a:solidFill>
              </a:rPr>
              <a:t>=</a:t>
            </a:r>
            <a:r>
              <a:rPr lang="pt-BR" sz="900">
                <a:solidFill>
                  <a:schemeClr val="dk1"/>
                </a:solidFill>
              </a:rPr>
              <a:t> </a:t>
            </a:r>
            <a:r>
              <a:rPr lang="pt-BR" sz="900">
                <a:solidFill>
                  <a:srgbClr val="996633"/>
                </a:solidFill>
              </a:rPr>
              <a:t>$originator</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public</a:t>
            </a:r>
            <a:r>
              <a:rPr lang="pt-BR" sz="900">
                <a:solidFill>
                  <a:schemeClr val="dk1"/>
                </a:solidFill>
              </a:rPr>
              <a:t> </a:t>
            </a:r>
            <a:r>
              <a:rPr b="1" lang="pt-BR" sz="900">
                <a:solidFill>
                  <a:srgbClr val="008800"/>
                </a:solidFill>
              </a:rPr>
              <a:t>function</a:t>
            </a:r>
            <a:r>
              <a:rPr lang="pt-BR" sz="900">
                <a:solidFill>
                  <a:schemeClr val="dk1"/>
                </a:solidFill>
              </a:rPr>
              <a:t> </a:t>
            </a:r>
            <a:r>
              <a:rPr b="1" lang="pt-BR" sz="900">
                <a:solidFill>
                  <a:srgbClr val="0066BB"/>
                </a:solidFill>
              </a:rPr>
              <a:t>persistirEstadoAtual</a:t>
            </a:r>
            <a:r>
              <a:rPr lang="pt-BR" sz="900">
                <a:solidFill>
                  <a:schemeClr val="dk1"/>
                </a:solidFill>
              </a:rPr>
              <a:t>()</a:t>
            </a:r>
            <a:r>
              <a:rPr lang="pt-BR" sz="900">
                <a:solidFill>
                  <a:srgbClr val="333333"/>
                </a:solidFill>
              </a:rPr>
              <a:t>:</a:t>
            </a:r>
            <a:r>
              <a:rPr lang="pt-BR" sz="900">
                <a:solidFill>
                  <a:schemeClr val="dk1"/>
                </a:solidFill>
              </a:rPr>
              <a:t> void {</a:t>
            </a:r>
            <a:endParaRPr sz="900">
              <a:solidFill>
                <a:schemeClr val="dk1"/>
              </a:solidFill>
            </a:endParaRPr>
          </a:p>
          <a:p>
            <a:pPr indent="0" lvl="0" marL="0" rtl="0" algn="l">
              <a:spcBef>
                <a:spcPts val="0"/>
              </a:spcBef>
              <a:spcAft>
                <a:spcPts val="0"/>
              </a:spcAft>
              <a:buNone/>
            </a:pPr>
            <a:r>
              <a:rPr lang="pt-BR" sz="900">
                <a:solidFill>
                  <a:schemeClr val="dk1"/>
                </a:solidFill>
              </a:rPr>
              <a:t>        </a:t>
            </a:r>
            <a:r>
              <a:rPr lang="pt-BR" sz="900">
                <a:solidFill>
                  <a:srgbClr val="996633"/>
                </a:solidFill>
              </a:rPr>
              <a:t>$this</a:t>
            </a:r>
            <a:r>
              <a:rPr lang="pt-BR" sz="900">
                <a:solidFill>
                  <a:srgbClr val="333333"/>
                </a:solidFill>
              </a:rPr>
              <a:t>-&gt;</a:t>
            </a:r>
            <a:r>
              <a:rPr lang="pt-BR" sz="900">
                <a:solidFill>
                  <a:srgbClr val="0000CC"/>
                </a:solidFill>
              </a:rPr>
              <a:t>mementos</a:t>
            </a:r>
            <a:r>
              <a:rPr lang="pt-BR" sz="900">
                <a:solidFill>
                  <a:srgbClr val="333333"/>
                </a:solidFill>
              </a:rPr>
              <a:t>-&gt;</a:t>
            </a:r>
            <a:r>
              <a:rPr lang="pt-BR" sz="900">
                <a:solidFill>
                  <a:srgbClr val="0000CC"/>
                </a:solidFill>
              </a:rPr>
              <a:t>push</a:t>
            </a:r>
            <a:r>
              <a:rPr lang="pt-BR" sz="900">
                <a:solidFill>
                  <a:schemeClr val="dk1"/>
                </a:solidFill>
              </a:rPr>
              <a:t>(</a:t>
            </a:r>
            <a:r>
              <a:rPr lang="pt-BR" sz="900">
                <a:solidFill>
                  <a:srgbClr val="996633"/>
                </a:solidFill>
              </a:rPr>
              <a:t>$this</a:t>
            </a:r>
            <a:r>
              <a:rPr lang="pt-BR" sz="900">
                <a:solidFill>
                  <a:srgbClr val="333333"/>
                </a:solidFill>
              </a:rPr>
              <a:t>-&gt;</a:t>
            </a:r>
            <a:r>
              <a:rPr lang="pt-BR" sz="900">
                <a:solidFill>
                  <a:srgbClr val="0000CC"/>
                </a:solidFill>
              </a:rPr>
              <a:t>originator</a:t>
            </a:r>
            <a:r>
              <a:rPr lang="pt-BR" sz="900">
                <a:solidFill>
                  <a:srgbClr val="333333"/>
                </a:solidFill>
              </a:rPr>
              <a:t>-&gt;</a:t>
            </a:r>
            <a:r>
              <a:rPr lang="pt-BR" sz="900">
                <a:solidFill>
                  <a:srgbClr val="0000CC"/>
                </a:solidFill>
              </a:rPr>
              <a:t>salvar</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public</a:t>
            </a:r>
            <a:r>
              <a:rPr lang="pt-BR" sz="900">
                <a:solidFill>
                  <a:schemeClr val="dk1"/>
                </a:solidFill>
              </a:rPr>
              <a:t> </a:t>
            </a:r>
            <a:r>
              <a:rPr b="1" lang="pt-BR" sz="900">
                <a:solidFill>
                  <a:srgbClr val="008800"/>
                </a:solidFill>
              </a:rPr>
              <a:t>function</a:t>
            </a:r>
            <a:r>
              <a:rPr lang="pt-BR" sz="900">
                <a:solidFill>
                  <a:schemeClr val="dk1"/>
                </a:solidFill>
              </a:rPr>
              <a:t> </a:t>
            </a:r>
            <a:r>
              <a:rPr b="1" lang="pt-BR" sz="900">
                <a:solidFill>
                  <a:srgbClr val="0066BB"/>
                </a:solidFill>
              </a:rPr>
              <a:t>print</a:t>
            </a: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echo</a:t>
            </a:r>
            <a:r>
              <a:rPr lang="pt-BR" sz="900">
                <a:solidFill>
                  <a:schemeClr val="dk1"/>
                </a:solidFill>
              </a:rPr>
              <a:t> </a:t>
            </a:r>
            <a:r>
              <a:rPr lang="pt-BR" sz="900">
                <a:solidFill>
                  <a:srgbClr val="996633"/>
                </a:solidFill>
              </a:rPr>
              <a:t>$this</a:t>
            </a:r>
            <a:r>
              <a:rPr lang="pt-BR" sz="900">
                <a:solidFill>
                  <a:srgbClr val="333333"/>
                </a:solidFill>
              </a:rPr>
              <a:t>-&gt;</a:t>
            </a:r>
            <a:r>
              <a:rPr lang="pt-BR" sz="900">
                <a:solidFill>
                  <a:srgbClr val="0000CC"/>
                </a:solidFill>
              </a:rPr>
              <a:t>originator</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public</a:t>
            </a:r>
            <a:r>
              <a:rPr lang="pt-BR" sz="900">
                <a:solidFill>
                  <a:schemeClr val="dk1"/>
                </a:solidFill>
              </a:rPr>
              <a:t> </a:t>
            </a:r>
            <a:r>
              <a:rPr b="1" lang="pt-BR" sz="900">
                <a:solidFill>
                  <a:srgbClr val="008800"/>
                </a:solidFill>
              </a:rPr>
              <a:t>function</a:t>
            </a:r>
            <a:r>
              <a:rPr lang="pt-BR" sz="900">
                <a:solidFill>
                  <a:schemeClr val="dk1"/>
                </a:solidFill>
              </a:rPr>
              <a:t> </a:t>
            </a:r>
            <a:r>
              <a:rPr b="1" lang="pt-BR" sz="900">
                <a:solidFill>
                  <a:srgbClr val="0066BB"/>
                </a:solidFill>
              </a:rPr>
              <a:t>desfazer</a:t>
            </a:r>
            <a:r>
              <a:rPr lang="pt-BR" sz="900">
                <a:solidFill>
                  <a:schemeClr val="dk1"/>
                </a:solidFill>
              </a:rPr>
              <a:t>()</a:t>
            </a:r>
            <a:r>
              <a:rPr lang="pt-BR" sz="900">
                <a:solidFill>
                  <a:srgbClr val="333333"/>
                </a:solidFill>
              </a:rPr>
              <a:t>:</a:t>
            </a:r>
            <a:r>
              <a:rPr lang="pt-BR" sz="900">
                <a:solidFill>
                  <a:schemeClr val="dk1"/>
                </a:solidFill>
              </a:rPr>
              <a:t> void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if</a:t>
            </a:r>
            <a:r>
              <a:rPr lang="pt-BR" sz="900">
                <a:solidFill>
                  <a:schemeClr val="dk1"/>
                </a:solidFill>
              </a:rPr>
              <a:t> (</a:t>
            </a:r>
            <a:r>
              <a:rPr lang="pt-BR" sz="900">
                <a:solidFill>
                  <a:srgbClr val="333333"/>
                </a:solidFill>
              </a:rPr>
              <a:t>!</a:t>
            </a:r>
            <a:r>
              <a:rPr lang="pt-BR" sz="900">
                <a:solidFill>
                  <a:srgbClr val="996633"/>
                </a:solidFill>
              </a:rPr>
              <a:t>$this</a:t>
            </a:r>
            <a:r>
              <a:rPr lang="pt-BR" sz="900">
                <a:solidFill>
                  <a:srgbClr val="333333"/>
                </a:solidFill>
              </a:rPr>
              <a:t>-&gt;</a:t>
            </a:r>
            <a:r>
              <a:rPr lang="pt-BR" sz="900">
                <a:solidFill>
                  <a:srgbClr val="0000CC"/>
                </a:solidFill>
              </a:rPr>
              <a:t>mementos</a:t>
            </a:r>
            <a:r>
              <a:rPr lang="pt-BR" sz="900">
                <a:solidFill>
                  <a:srgbClr val="333333"/>
                </a:solidFill>
              </a:rPr>
              <a:t>-&gt;</a:t>
            </a:r>
            <a:r>
              <a:rPr lang="pt-BR" sz="900">
                <a:solidFill>
                  <a:srgbClr val="0000CC"/>
                </a:solidFill>
              </a:rPr>
              <a:t>count</a:t>
            </a: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return</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        </a:t>
            </a:r>
            <a:r>
              <a:rPr lang="pt-BR" sz="900">
                <a:solidFill>
                  <a:srgbClr val="996633"/>
                </a:solidFill>
              </a:rPr>
              <a:t>$memento</a:t>
            </a:r>
            <a:r>
              <a:rPr lang="pt-BR" sz="900">
                <a:solidFill>
                  <a:schemeClr val="dk1"/>
                </a:solidFill>
              </a:rPr>
              <a:t> </a:t>
            </a:r>
            <a:r>
              <a:rPr lang="pt-BR" sz="900">
                <a:solidFill>
                  <a:srgbClr val="333333"/>
                </a:solidFill>
              </a:rPr>
              <a:t>=</a:t>
            </a:r>
            <a:r>
              <a:rPr lang="pt-BR" sz="900">
                <a:solidFill>
                  <a:schemeClr val="dk1"/>
                </a:solidFill>
              </a:rPr>
              <a:t> </a:t>
            </a:r>
            <a:r>
              <a:rPr lang="pt-BR" sz="900">
                <a:solidFill>
                  <a:srgbClr val="996633"/>
                </a:solidFill>
              </a:rPr>
              <a:t>$this</a:t>
            </a:r>
            <a:r>
              <a:rPr lang="pt-BR" sz="900">
                <a:solidFill>
                  <a:srgbClr val="333333"/>
                </a:solidFill>
              </a:rPr>
              <a:t>-&gt;</a:t>
            </a:r>
            <a:r>
              <a:rPr lang="pt-BR" sz="900">
                <a:solidFill>
                  <a:srgbClr val="0000CC"/>
                </a:solidFill>
              </a:rPr>
              <a:t>mementos</a:t>
            </a:r>
            <a:r>
              <a:rPr lang="pt-BR" sz="900">
                <a:solidFill>
                  <a:srgbClr val="333333"/>
                </a:solidFill>
              </a:rPr>
              <a:t>-&gt;</a:t>
            </a:r>
            <a:r>
              <a:rPr lang="pt-BR" sz="900">
                <a:solidFill>
                  <a:srgbClr val="0000CC"/>
                </a:solidFill>
              </a:rPr>
              <a:t>pop</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r>
              <a:rPr lang="pt-BR" sz="900">
                <a:solidFill>
                  <a:srgbClr val="996633"/>
                </a:solidFill>
              </a:rPr>
              <a:t>$this</a:t>
            </a:r>
            <a:r>
              <a:rPr lang="pt-BR" sz="900">
                <a:solidFill>
                  <a:srgbClr val="333333"/>
                </a:solidFill>
              </a:rPr>
              <a:t>-&gt;</a:t>
            </a:r>
            <a:r>
              <a:rPr lang="pt-BR" sz="900">
                <a:solidFill>
                  <a:srgbClr val="0000CC"/>
                </a:solidFill>
              </a:rPr>
              <a:t>originator</a:t>
            </a:r>
            <a:r>
              <a:rPr lang="pt-BR" sz="900">
                <a:solidFill>
                  <a:srgbClr val="333333"/>
                </a:solidFill>
              </a:rPr>
              <a:t>-&gt;</a:t>
            </a:r>
            <a:r>
              <a:rPr lang="pt-BR" sz="900">
                <a:solidFill>
                  <a:srgbClr val="0000CC"/>
                </a:solidFill>
              </a:rPr>
              <a:t>restaurar</a:t>
            </a:r>
            <a:r>
              <a:rPr lang="pt-BR" sz="900">
                <a:solidFill>
                  <a:schemeClr val="dk1"/>
                </a:solidFill>
              </a:rPr>
              <a:t>(</a:t>
            </a:r>
            <a:r>
              <a:rPr lang="pt-BR" sz="900">
                <a:solidFill>
                  <a:srgbClr val="996633"/>
                </a:solidFill>
              </a:rPr>
              <a:t>$memento</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endParaRPr sz="900">
              <a:solidFill>
                <a:schemeClr val="dk1"/>
              </a:solidFill>
            </a:endParaRPr>
          </a:p>
          <a:p>
            <a:pPr indent="0" lvl="0" marL="0" rtl="0" algn="l">
              <a:lnSpc>
                <a:spcPct val="125000"/>
              </a:lnSpc>
              <a:spcBef>
                <a:spcPts val="0"/>
              </a:spcBef>
              <a:spcAft>
                <a:spcPts val="0"/>
              </a:spcAft>
              <a:buNone/>
            </a:pPr>
            <a:r>
              <a:rPr lang="pt-BR" sz="900">
                <a:solidFill>
                  <a:schemeClr val="dk1"/>
                </a:solidFill>
              </a:rPr>
              <a:t>}</a:t>
            </a:r>
            <a:endParaRPr sz="900">
              <a:solidFill>
                <a:schemeClr val="dk1"/>
              </a:solidFill>
            </a:endParaRPr>
          </a:p>
        </p:txBody>
      </p:sp>
    </p:spTree>
  </p:cSld>
  <p:clrMapOvr>
    <a:masterClrMapping/>
  </p:clrMapOvr>
</p:sld>
</file>

<file path=ppt/slides/slide5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2" name="Shape 4692"/>
        <p:cNvGrpSpPr/>
        <p:nvPr/>
      </p:nvGrpSpPr>
      <p:grpSpPr>
        <a:xfrm>
          <a:off x="0" y="0"/>
          <a:ext cx="0" cy="0"/>
          <a:chOff x="0" y="0"/>
          <a:chExt cx="0" cy="0"/>
        </a:xfrm>
      </p:grpSpPr>
      <p:sp>
        <p:nvSpPr>
          <p:cNvPr id="4693" name="Google Shape;4693;p60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Memento (conceitual - parte 3)</a:t>
            </a:r>
            <a:endParaRPr/>
          </a:p>
        </p:txBody>
      </p:sp>
      <p:sp>
        <p:nvSpPr>
          <p:cNvPr id="4694" name="Google Shape;4694;p600"/>
          <p:cNvSpPr txBox="1"/>
          <p:nvPr/>
        </p:nvSpPr>
        <p:spPr>
          <a:xfrm>
            <a:off x="410225" y="1325300"/>
            <a:ext cx="4827900" cy="30000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pt-BR" sz="1100">
                <a:solidFill>
                  <a:srgbClr val="888888"/>
                </a:solidFill>
              </a:rPr>
              <a:t>//cliente</a:t>
            </a:r>
            <a:endParaRPr sz="1100">
              <a:solidFill>
                <a:schemeClr val="dk1"/>
              </a:solidFill>
            </a:endParaRPr>
          </a:p>
          <a:p>
            <a:pPr indent="0" lvl="0" marL="0" rtl="0" algn="l">
              <a:spcBef>
                <a:spcPts val="0"/>
              </a:spcBef>
              <a:spcAft>
                <a:spcPts val="0"/>
              </a:spcAft>
              <a:buNone/>
            </a:pPr>
            <a:r>
              <a:rPr lang="pt-BR" sz="1100">
                <a:solidFill>
                  <a:srgbClr val="996633"/>
                </a:solidFill>
              </a:rPr>
              <a:t>$originator</a:t>
            </a:r>
            <a:r>
              <a:rPr lang="pt-BR" sz="1100">
                <a:solidFill>
                  <a:schemeClr val="dk1"/>
                </a:solidFill>
              </a:rPr>
              <a:t> </a:t>
            </a:r>
            <a:r>
              <a:rPr lang="pt-BR" sz="1100">
                <a:solidFill>
                  <a:srgbClr val="333333"/>
                </a:solidFill>
              </a:rPr>
              <a:t>=</a:t>
            </a:r>
            <a:r>
              <a:rPr lang="pt-BR" sz="1100">
                <a:solidFill>
                  <a:schemeClr val="dk1"/>
                </a:solidFill>
              </a:rPr>
              <a:t> </a:t>
            </a:r>
            <a:r>
              <a:rPr b="1" lang="pt-BR" sz="1100">
                <a:solidFill>
                  <a:srgbClr val="008800"/>
                </a:solidFill>
              </a:rPr>
              <a:t>new</a:t>
            </a:r>
            <a:r>
              <a:rPr lang="pt-BR" sz="1100">
                <a:solidFill>
                  <a:schemeClr val="dk1"/>
                </a:solidFill>
              </a:rPr>
              <a:t> OriginatorConcreto(</a:t>
            </a:r>
            <a:r>
              <a:rPr lang="pt-BR" sz="1100">
                <a:solidFill>
                  <a:schemeClr val="dk1"/>
                </a:solidFill>
                <a:highlight>
                  <a:srgbClr val="FFF0F0"/>
                </a:highlight>
              </a:rPr>
              <a:t>"ABC123"</a:t>
            </a:r>
            <a:r>
              <a:rPr lang="pt-BR" sz="1100">
                <a:solidFill>
                  <a:schemeClr val="dk1"/>
                </a:solidFill>
              </a:rPr>
              <a:t>);</a:t>
            </a:r>
            <a:endParaRPr sz="1100">
              <a:solidFill>
                <a:schemeClr val="dk1"/>
              </a:solidFill>
            </a:endParaRPr>
          </a:p>
          <a:p>
            <a:pPr indent="0" lvl="0" marL="0" rtl="0" algn="l">
              <a:spcBef>
                <a:spcPts val="0"/>
              </a:spcBef>
              <a:spcAft>
                <a:spcPts val="0"/>
              </a:spcAft>
              <a:buNone/>
            </a:pPr>
            <a:r>
              <a:rPr lang="pt-BR" sz="1100">
                <a:solidFill>
                  <a:srgbClr val="996633"/>
                </a:solidFill>
              </a:rPr>
              <a:t>$caretaker</a:t>
            </a:r>
            <a:r>
              <a:rPr lang="pt-BR" sz="1100">
                <a:solidFill>
                  <a:schemeClr val="dk1"/>
                </a:solidFill>
              </a:rPr>
              <a:t> </a:t>
            </a:r>
            <a:r>
              <a:rPr lang="pt-BR" sz="1100">
                <a:solidFill>
                  <a:srgbClr val="333333"/>
                </a:solidFill>
              </a:rPr>
              <a:t>=</a:t>
            </a:r>
            <a:r>
              <a:rPr lang="pt-BR" sz="1100">
                <a:solidFill>
                  <a:schemeClr val="dk1"/>
                </a:solidFill>
              </a:rPr>
              <a:t> </a:t>
            </a:r>
            <a:r>
              <a:rPr b="1" lang="pt-BR" sz="1100">
                <a:solidFill>
                  <a:srgbClr val="008800"/>
                </a:solidFill>
              </a:rPr>
              <a:t>new</a:t>
            </a:r>
            <a:r>
              <a:rPr lang="pt-BR" sz="1100">
                <a:solidFill>
                  <a:schemeClr val="dk1"/>
                </a:solidFill>
              </a:rPr>
              <a:t> Caretaker(</a:t>
            </a:r>
            <a:r>
              <a:rPr lang="pt-BR" sz="1100">
                <a:solidFill>
                  <a:srgbClr val="996633"/>
                </a:solidFill>
              </a:rPr>
              <a:t>$originator</a:t>
            </a:r>
            <a:r>
              <a:rPr lang="pt-BR" sz="1100">
                <a:solidFill>
                  <a:schemeClr val="dk1"/>
                </a:solidFill>
              </a:rPr>
              <a:t>);</a:t>
            </a:r>
            <a:endParaRPr sz="1100">
              <a:solidFill>
                <a:schemeClr val="dk1"/>
              </a:solidFill>
            </a:endParaRPr>
          </a:p>
          <a:p>
            <a:pPr indent="0" lvl="0" marL="0" rtl="0" algn="l">
              <a:spcBef>
                <a:spcPts val="0"/>
              </a:spcBef>
              <a:spcAft>
                <a:spcPts val="0"/>
              </a:spcAft>
              <a:buNone/>
            </a:pPr>
            <a:r>
              <a:rPr lang="pt-BR" sz="1100">
                <a:solidFill>
                  <a:srgbClr val="996633"/>
                </a:solidFill>
              </a:rPr>
              <a:t>$caretaker</a:t>
            </a:r>
            <a:r>
              <a:rPr lang="pt-BR" sz="1100">
                <a:solidFill>
                  <a:srgbClr val="333333"/>
                </a:solidFill>
              </a:rPr>
              <a:t>-&gt;</a:t>
            </a:r>
            <a:r>
              <a:rPr lang="pt-BR" sz="1100">
                <a:solidFill>
                  <a:srgbClr val="0000CC"/>
                </a:solidFill>
              </a:rPr>
              <a:t>persistirEstadoAtual</a:t>
            </a:r>
            <a:r>
              <a:rPr lang="pt-BR" sz="1100">
                <a:solidFill>
                  <a:schemeClr val="dk1"/>
                </a:solidFill>
              </a:rPr>
              <a:t>();</a:t>
            </a:r>
            <a:endParaRPr sz="1100">
              <a:solidFill>
                <a:schemeClr val="dk1"/>
              </a:solidFill>
            </a:endParaRPr>
          </a:p>
          <a:p>
            <a:pPr indent="0" lvl="0" marL="0" rtl="0" algn="l">
              <a:spcBef>
                <a:spcPts val="0"/>
              </a:spcBef>
              <a:spcAft>
                <a:spcPts val="0"/>
              </a:spcAft>
              <a:buNone/>
            </a:pPr>
            <a:r>
              <a:rPr lang="pt-BR" sz="1100">
                <a:solidFill>
                  <a:srgbClr val="996633"/>
                </a:solidFill>
              </a:rPr>
              <a:t>$originator</a:t>
            </a:r>
            <a:r>
              <a:rPr lang="pt-BR" sz="1100">
                <a:solidFill>
                  <a:srgbClr val="333333"/>
                </a:solidFill>
              </a:rPr>
              <a:t>-&gt;</a:t>
            </a:r>
            <a:r>
              <a:rPr lang="pt-BR" sz="1100">
                <a:solidFill>
                  <a:srgbClr val="0000CC"/>
                </a:solidFill>
              </a:rPr>
              <a:t>setEstado</a:t>
            </a:r>
            <a:r>
              <a:rPr lang="pt-BR" sz="1100">
                <a:solidFill>
                  <a:schemeClr val="dk1"/>
                </a:solidFill>
              </a:rPr>
              <a:t>(</a:t>
            </a:r>
            <a:r>
              <a:rPr lang="pt-BR" sz="1100">
                <a:solidFill>
                  <a:schemeClr val="dk1"/>
                </a:solidFill>
                <a:highlight>
                  <a:srgbClr val="FFF0F0"/>
                </a:highlight>
              </a:rPr>
              <a:t>"XYZ456"</a:t>
            </a:r>
            <a:r>
              <a:rPr lang="pt-BR" sz="1100">
                <a:solidFill>
                  <a:schemeClr val="dk1"/>
                </a:solidFill>
              </a:rPr>
              <a:t>);</a:t>
            </a:r>
            <a:endParaRPr sz="1100">
              <a:solidFill>
                <a:schemeClr val="dk1"/>
              </a:solidFill>
            </a:endParaRPr>
          </a:p>
          <a:p>
            <a:pPr indent="0" lvl="0" marL="0" rtl="0" algn="l">
              <a:spcBef>
                <a:spcPts val="0"/>
              </a:spcBef>
              <a:spcAft>
                <a:spcPts val="0"/>
              </a:spcAft>
              <a:buNone/>
            </a:pPr>
            <a:r>
              <a:rPr lang="pt-BR" sz="1100">
                <a:solidFill>
                  <a:srgbClr val="996633"/>
                </a:solidFill>
              </a:rPr>
              <a:t>$caretaker</a:t>
            </a:r>
            <a:r>
              <a:rPr lang="pt-BR" sz="1100">
                <a:solidFill>
                  <a:srgbClr val="333333"/>
                </a:solidFill>
              </a:rPr>
              <a:t>-&gt;</a:t>
            </a:r>
            <a:r>
              <a:rPr lang="pt-BR" sz="1100">
                <a:solidFill>
                  <a:srgbClr val="0000CC"/>
                </a:solidFill>
              </a:rPr>
              <a:t>persistirEstadoAtual</a:t>
            </a:r>
            <a:r>
              <a:rPr lang="pt-BR" sz="1100">
                <a:solidFill>
                  <a:schemeClr val="dk1"/>
                </a:solidFill>
              </a:rPr>
              <a:t>();</a:t>
            </a:r>
            <a:endParaRPr sz="1100">
              <a:solidFill>
                <a:schemeClr val="dk1"/>
              </a:solidFill>
            </a:endParaRPr>
          </a:p>
          <a:p>
            <a:pPr indent="0" lvl="0" marL="0" rtl="0" algn="l">
              <a:spcBef>
                <a:spcPts val="0"/>
              </a:spcBef>
              <a:spcAft>
                <a:spcPts val="0"/>
              </a:spcAft>
              <a:buNone/>
            </a:pPr>
            <a:r>
              <a:rPr lang="pt-BR" sz="1100">
                <a:solidFill>
                  <a:srgbClr val="996633"/>
                </a:solidFill>
              </a:rPr>
              <a:t>$originator</a:t>
            </a:r>
            <a:r>
              <a:rPr lang="pt-BR" sz="1100">
                <a:solidFill>
                  <a:srgbClr val="333333"/>
                </a:solidFill>
              </a:rPr>
              <a:t>-&gt;</a:t>
            </a:r>
            <a:r>
              <a:rPr lang="pt-BR" sz="1100">
                <a:solidFill>
                  <a:srgbClr val="0000CC"/>
                </a:solidFill>
              </a:rPr>
              <a:t>setEstado</a:t>
            </a:r>
            <a:r>
              <a:rPr lang="pt-BR" sz="1100">
                <a:solidFill>
                  <a:schemeClr val="dk1"/>
                </a:solidFill>
              </a:rPr>
              <a:t>(</a:t>
            </a:r>
            <a:r>
              <a:rPr lang="pt-BR" sz="1100">
                <a:solidFill>
                  <a:schemeClr val="dk1"/>
                </a:solidFill>
                <a:highlight>
                  <a:srgbClr val="FFF0F0"/>
                </a:highlight>
              </a:rPr>
              <a:t>"WSD999"</a:t>
            </a:r>
            <a:r>
              <a:rPr lang="pt-BR" sz="1100">
                <a:solidFill>
                  <a:schemeClr val="dk1"/>
                </a:solidFill>
              </a:rPr>
              <a:t>);</a:t>
            </a:r>
            <a:endParaRPr sz="1100">
              <a:solidFill>
                <a:schemeClr val="dk1"/>
              </a:solidFill>
            </a:endParaRPr>
          </a:p>
          <a:p>
            <a:pPr indent="0" lvl="0" marL="0" rtl="0" algn="l">
              <a:spcBef>
                <a:spcPts val="0"/>
              </a:spcBef>
              <a:spcAft>
                <a:spcPts val="0"/>
              </a:spcAft>
              <a:buNone/>
            </a:pPr>
            <a:r>
              <a:rPr lang="pt-BR" sz="1100">
                <a:solidFill>
                  <a:srgbClr val="996633"/>
                </a:solidFill>
              </a:rPr>
              <a:t>$caretaker</a:t>
            </a:r>
            <a:r>
              <a:rPr lang="pt-BR" sz="1100">
                <a:solidFill>
                  <a:srgbClr val="333333"/>
                </a:solidFill>
              </a:rPr>
              <a:t>-&gt;</a:t>
            </a:r>
            <a:r>
              <a:rPr lang="pt-BR" sz="1100">
                <a:solidFill>
                  <a:srgbClr val="0000CC"/>
                </a:solidFill>
              </a:rPr>
              <a:t>persistirEstadoAtual</a:t>
            </a:r>
            <a:r>
              <a:rPr lang="pt-BR" sz="1100">
                <a:solidFill>
                  <a:schemeClr val="dk1"/>
                </a:solidFill>
              </a:rPr>
              <a:t>();</a:t>
            </a:r>
            <a:endParaRPr sz="1100">
              <a:solidFill>
                <a:schemeClr val="dk1"/>
              </a:solidFill>
            </a:endParaRPr>
          </a:p>
          <a:p>
            <a:pPr indent="0" lvl="0" marL="0" rtl="0" algn="l">
              <a:spcBef>
                <a:spcPts val="0"/>
              </a:spcBef>
              <a:spcAft>
                <a:spcPts val="0"/>
              </a:spcAft>
              <a:buNone/>
            </a:pPr>
            <a:r>
              <a:rPr lang="pt-BR" sz="1100">
                <a:solidFill>
                  <a:srgbClr val="996633"/>
                </a:solidFill>
              </a:rPr>
              <a:t>$originator</a:t>
            </a:r>
            <a:r>
              <a:rPr lang="pt-BR" sz="1100">
                <a:solidFill>
                  <a:srgbClr val="333333"/>
                </a:solidFill>
              </a:rPr>
              <a:t>-&gt;</a:t>
            </a:r>
            <a:r>
              <a:rPr lang="pt-BR" sz="1100">
                <a:solidFill>
                  <a:srgbClr val="0000CC"/>
                </a:solidFill>
              </a:rPr>
              <a:t>setEstado</a:t>
            </a:r>
            <a:r>
              <a:rPr lang="pt-BR" sz="1100">
                <a:solidFill>
                  <a:schemeClr val="dk1"/>
                </a:solidFill>
              </a:rPr>
              <a:t>(</a:t>
            </a:r>
            <a:r>
              <a:rPr lang="pt-BR" sz="1100">
                <a:solidFill>
                  <a:schemeClr val="dk1"/>
                </a:solidFill>
                <a:highlight>
                  <a:srgbClr val="FFF0F0"/>
                </a:highlight>
              </a:rPr>
              <a:t>"POO111"</a:t>
            </a:r>
            <a:r>
              <a:rPr lang="pt-BR" sz="1100">
                <a:solidFill>
                  <a:schemeClr val="dk1"/>
                </a:solidFill>
              </a:rPr>
              <a:t>);</a:t>
            </a:r>
            <a:endParaRPr sz="1100">
              <a:solidFill>
                <a:schemeClr val="dk1"/>
              </a:solidFill>
            </a:endParaRPr>
          </a:p>
          <a:p>
            <a:pPr indent="0" lvl="0" marL="0" rtl="0" algn="l">
              <a:spcBef>
                <a:spcPts val="0"/>
              </a:spcBef>
              <a:spcAft>
                <a:spcPts val="0"/>
              </a:spcAft>
              <a:buNone/>
            </a:pPr>
            <a:r>
              <a:rPr lang="pt-BR" sz="1100">
                <a:solidFill>
                  <a:srgbClr val="888888"/>
                </a:solidFill>
              </a:rPr>
              <a:t>//$caretaker-&gt;persistirEstadoAtual();</a:t>
            </a:r>
            <a:endParaRPr sz="1100">
              <a:solidFill>
                <a:schemeClr val="dk1"/>
              </a:solidFill>
            </a:endParaRPr>
          </a:p>
          <a:p>
            <a:pPr indent="0" lvl="0" marL="0" rtl="0" algn="l">
              <a:spcBef>
                <a:spcPts val="0"/>
              </a:spcBef>
              <a:spcAft>
                <a:spcPts val="0"/>
              </a:spcAft>
              <a:buNone/>
            </a:pPr>
            <a:r>
              <a:rPr lang="pt-BR" sz="1100">
                <a:solidFill>
                  <a:srgbClr val="996633"/>
                </a:solidFill>
              </a:rPr>
              <a:t>$caretaker</a:t>
            </a:r>
            <a:r>
              <a:rPr lang="pt-BR" sz="1100">
                <a:solidFill>
                  <a:srgbClr val="333333"/>
                </a:solidFill>
              </a:rPr>
              <a:t>-&gt;</a:t>
            </a:r>
            <a:r>
              <a:rPr lang="pt-BR" sz="1100">
                <a:solidFill>
                  <a:srgbClr val="0000CC"/>
                </a:solidFill>
              </a:rPr>
              <a:t>print</a:t>
            </a:r>
            <a:r>
              <a:rPr lang="pt-BR" sz="1100">
                <a:solidFill>
                  <a:schemeClr val="dk1"/>
                </a:solidFill>
              </a:rPr>
              <a:t>();</a:t>
            </a:r>
            <a:endParaRPr sz="1100">
              <a:solidFill>
                <a:schemeClr val="dk1"/>
              </a:solidFill>
            </a:endParaRPr>
          </a:p>
          <a:p>
            <a:pPr indent="0" lvl="0" marL="0" rtl="0" algn="l">
              <a:spcBef>
                <a:spcPts val="0"/>
              </a:spcBef>
              <a:spcAft>
                <a:spcPts val="0"/>
              </a:spcAft>
              <a:buNone/>
            </a:pPr>
            <a:r>
              <a:rPr lang="pt-BR" sz="1100">
                <a:solidFill>
                  <a:srgbClr val="996633"/>
                </a:solidFill>
              </a:rPr>
              <a:t>$caretaker</a:t>
            </a:r>
            <a:r>
              <a:rPr lang="pt-BR" sz="1100">
                <a:solidFill>
                  <a:srgbClr val="333333"/>
                </a:solidFill>
              </a:rPr>
              <a:t>-&gt;</a:t>
            </a:r>
            <a:r>
              <a:rPr lang="pt-BR" sz="1100">
                <a:solidFill>
                  <a:srgbClr val="0000CC"/>
                </a:solidFill>
              </a:rPr>
              <a:t>desfazer</a:t>
            </a:r>
            <a:r>
              <a:rPr lang="pt-BR" sz="1100">
                <a:solidFill>
                  <a:schemeClr val="dk1"/>
                </a:solidFill>
              </a:rPr>
              <a:t>();</a:t>
            </a:r>
            <a:endParaRPr sz="1100">
              <a:solidFill>
                <a:schemeClr val="dk1"/>
              </a:solidFill>
            </a:endParaRPr>
          </a:p>
          <a:p>
            <a:pPr indent="0" lvl="0" marL="0" rtl="0" algn="l">
              <a:spcBef>
                <a:spcPts val="0"/>
              </a:spcBef>
              <a:spcAft>
                <a:spcPts val="0"/>
              </a:spcAft>
              <a:buNone/>
            </a:pPr>
            <a:r>
              <a:rPr lang="pt-BR" sz="1100">
                <a:solidFill>
                  <a:srgbClr val="996633"/>
                </a:solidFill>
              </a:rPr>
              <a:t>$caretaker</a:t>
            </a:r>
            <a:r>
              <a:rPr lang="pt-BR" sz="1100">
                <a:solidFill>
                  <a:srgbClr val="333333"/>
                </a:solidFill>
              </a:rPr>
              <a:t>-&gt;</a:t>
            </a:r>
            <a:r>
              <a:rPr lang="pt-BR" sz="1100">
                <a:solidFill>
                  <a:srgbClr val="0000CC"/>
                </a:solidFill>
              </a:rPr>
              <a:t>desfazer</a:t>
            </a:r>
            <a:r>
              <a:rPr lang="pt-BR" sz="1100">
                <a:solidFill>
                  <a:schemeClr val="dk1"/>
                </a:solidFill>
              </a:rPr>
              <a:t>();</a:t>
            </a:r>
            <a:endParaRPr sz="1100">
              <a:solidFill>
                <a:schemeClr val="dk1"/>
              </a:solidFill>
            </a:endParaRPr>
          </a:p>
          <a:p>
            <a:pPr indent="0" lvl="0" marL="0" rtl="0" algn="l">
              <a:lnSpc>
                <a:spcPct val="125000"/>
              </a:lnSpc>
              <a:spcBef>
                <a:spcPts val="0"/>
              </a:spcBef>
              <a:spcAft>
                <a:spcPts val="0"/>
              </a:spcAft>
              <a:buNone/>
            </a:pPr>
            <a:r>
              <a:rPr lang="pt-BR" sz="1100">
                <a:solidFill>
                  <a:srgbClr val="996633"/>
                </a:solidFill>
              </a:rPr>
              <a:t>$caretaker</a:t>
            </a:r>
            <a:r>
              <a:rPr lang="pt-BR" sz="1100">
                <a:solidFill>
                  <a:srgbClr val="333333"/>
                </a:solidFill>
              </a:rPr>
              <a:t>-&gt;</a:t>
            </a:r>
            <a:r>
              <a:rPr lang="pt-BR" sz="1100">
                <a:solidFill>
                  <a:srgbClr val="0000CC"/>
                </a:solidFill>
              </a:rPr>
              <a:t>print</a:t>
            </a:r>
            <a:r>
              <a:rPr lang="pt-BR" sz="1100">
                <a:solidFill>
                  <a:schemeClr val="dk1"/>
                </a:solidFill>
              </a:rPr>
              <a:t>();</a:t>
            </a:r>
            <a:endParaRPr sz="1100">
              <a:solidFill>
                <a:schemeClr val="dk1"/>
              </a:solidFill>
            </a:endParaRPr>
          </a:p>
        </p:txBody>
      </p:sp>
    </p:spTree>
  </p:cSld>
  <p:clrMapOvr>
    <a:masterClrMapping/>
  </p:clrMapOvr>
</p:sld>
</file>

<file path=ppt/slides/slide5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8" name="Shape 4698"/>
        <p:cNvGrpSpPr/>
        <p:nvPr/>
      </p:nvGrpSpPr>
      <p:grpSpPr>
        <a:xfrm>
          <a:off x="0" y="0"/>
          <a:ext cx="0" cy="0"/>
          <a:chOff x="0" y="0"/>
          <a:chExt cx="0" cy="0"/>
        </a:xfrm>
      </p:grpSpPr>
      <p:sp>
        <p:nvSpPr>
          <p:cNvPr id="4699" name="Google Shape;4699;p60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Memento (exemplo - parte 1)</a:t>
            </a:r>
            <a:endParaRPr/>
          </a:p>
        </p:txBody>
      </p:sp>
      <p:sp>
        <p:nvSpPr>
          <p:cNvPr id="4700" name="Google Shape;4700;p601"/>
          <p:cNvSpPr txBox="1"/>
          <p:nvPr/>
        </p:nvSpPr>
        <p:spPr>
          <a:xfrm>
            <a:off x="422575" y="1134950"/>
            <a:ext cx="5069400" cy="38829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pt-BR" sz="900">
                <a:solidFill>
                  <a:srgbClr val="557799"/>
                </a:solidFill>
              </a:rPr>
              <a:t>&lt;?php</a:t>
            </a:r>
            <a:endParaRPr sz="900">
              <a:solidFill>
                <a:schemeClr val="dk1"/>
              </a:solidFill>
            </a:endParaRPr>
          </a:p>
          <a:p>
            <a:pPr indent="0" lvl="0" marL="0" rtl="0" algn="l">
              <a:spcBef>
                <a:spcPts val="0"/>
              </a:spcBef>
              <a:spcAft>
                <a:spcPts val="0"/>
              </a:spcAft>
              <a:buNone/>
            </a:pPr>
            <a:r>
              <a:rPr b="1" lang="pt-BR" sz="900">
                <a:solidFill>
                  <a:srgbClr val="008800"/>
                </a:solidFill>
              </a:rPr>
              <a:t>class</a:t>
            </a:r>
            <a:r>
              <a:rPr lang="pt-BR" sz="900">
                <a:solidFill>
                  <a:schemeClr val="dk1"/>
                </a:solidFill>
              </a:rPr>
              <a:t> </a:t>
            </a:r>
            <a:r>
              <a:rPr b="1" lang="pt-BR" sz="900">
                <a:solidFill>
                  <a:srgbClr val="BB0066"/>
                </a:solidFill>
              </a:rPr>
              <a:t>Ingrediente</a:t>
            </a: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private</a:t>
            </a:r>
            <a:r>
              <a:rPr lang="pt-BR" sz="900">
                <a:solidFill>
                  <a:schemeClr val="dk1"/>
                </a:solidFill>
              </a:rPr>
              <a:t> string </a:t>
            </a:r>
            <a:r>
              <a:rPr lang="pt-BR" sz="900">
                <a:solidFill>
                  <a:srgbClr val="996633"/>
                </a:solidFill>
              </a:rPr>
              <a:t>$nome</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private</a:t>
            </a:r>
            <a:r>
              <a:rPr lang="pt-BR" sz="900">
                <a:solidFill>
                  <a:schemeClr val="dk1"/>
                </a:solidFill>
              </a:rPr>
              <a:t> float </a:t>
            </a:r>
            <a:r>
              <a:rPr lang="pt-BR" sz="900">
                <a:solidFill>
                  <a:srgbClr val="996633"/>
                </a:solidFill>
              </a:rPr>
              <a:t>$valor</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public</a:t>
            </a:r>
            <a:r>
              <a:rPr lang="pt-BR" sz="900">
                <a:solidFill>
                  <a:schemeClr val="dk1"/>
                </a:solidFill>
              </a:rPr>
              <a:t> </a:t>
            </a:r>
            <a:r>
              <a:rPr b="1" lang="pt-BR" sz="900">
                <a:solidFill>
                  <a:srgbClr val="008800"/>
                </a:solidFill>
              </a:rPr>
              <a:t>function</a:t>
            </a:r>
            <a:r>
              <a:rPr lang="pt-BR" sz="900">
                <a:solidFill>
                  <a:schemeClr val="dk1"/>
                </a:solidFill>
              </a:rPr>
              <a:t> </a:t>
            </a:r>
            <a:r>
              <a:rPr b="1" lang="pt-BR" sz="900">
                <a:solidFill>
                  <a:srgbClr val="0066BB"/>
                </a:solidFill>
              </a:rPr>
              <a:t>__construct</a:t>
            </a:r>
            <a:r>
              <a:rPr lang="pt-BR" sz="900">
                <a:solidFill>
                  <a:schemeClr val="dk1"/>
                </a:solidFill>
              </a:rPr>
              <a:t>(string </a:t>
            </a:r>
            <a:r>
              <a:rPr lang="pt-BR" sz="900">
                <a:solidFill>
                  <a:srgbClr val="996633"/>
                </a:solidFill>
              </a:rPr>
              <a:t>$nome</a:t>
            </a:r>
            <a:r>
              <a:rPr lang="pt-BR" sz="900">
                <a:solidFill>
                  <a:schemeClr val="dk1"/>
                </a:solidFill>
              </a:rPr>
              <a:t>, float </a:t>
            </a:r>
            <a:r>
              <a:rPr lang="pt-BR" sz="900">
                <a:solidFill>
                  <a:srgbClr val="996633"/>
                </a:solidFill>
              </a:rPr>
              <a:t>$valor</a:t>
            </a: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        </a:t>
            </a:r>
            <a:r>
              <a:rPr lang="pt-BR" sz="900">
                <a:solidFill>
                  <a:srgbClr val="996633"/>
                </a:solidFill>
              </a:rPr>
              <a:t>$this</a:t>
            </a:r>
            <a:r>
              <a:rPr lang="pt-BR" sz="900">
                <a:solidFill>
                  <a:srgbClr val="333333"/>
                </a:solidFill>
              </a:rPr>
              <a:t>-&gt;</a:t>
            </a:r>
            <a:r>
              <a:rPr lang="pt-BR" sz="900">
                <a:solidFill>
                  <a:srgbClr val="0000CC"/>
                </a:solidFill>
              </a:rPr>
              <a:t>nome</a:t>
            </a:r>
            <a:r>
              <a:rPr lang="pt-BR" sz="900">
                <a:solidFill>
                  <a:schemeClr val="dk1"/>
                </a:solidFill>
              </a:rPr>
              <a:t> </a:t>
            </a:r>
            <a:r>
              <a:rPr lang="pt-BR" sz="900">
                <a:solidFill>
                  <a:srgbClr val="333333"/>
                </a:solidFill>
              </a:rPr>
              <a:t>=</a:t>
            </a:r>
            <a:r>
              <a:rPr lang="pt-BR" sz="900">
                <a:solidFill>
                  <a:schemeClr val="dk1"/>
                </a:solidFill>
              </a:rPr>
              <a:t> </a:t>
            </a:r>
            <a:r>
              <a:rPr lang="pt-BR" sz="900">
                <a:solidFill>
                  <a:srgbClr val="996633"/>
                </a:solidFill>
              </a:rPr>
              <a:t>$nome</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r>
              <a:rPr lang="pt-BR" sz="900">
                <a:solidFill>
                  <a:srgbClr val="996633"/>
                </a:solidFill>
              </a:rPr>
              <a:t>$this</a:t>
            </a:r>
            <a:r>
              <a:rPr lang="pt-BR" sz="900">
                <a:solidFill>
                  <a:srgbClr val="333333"/>
                </a:solidFill>
              </a:rPr>
              <a:t>-&gt;</a:t>
            </a:r>
            <a:r>
              <a:rPr lang="pt-BR" sz="900">
                <a:solidFill>
                  <a:srgbClr val="0000CC"/>
                </a:solidFill>
              </a:rPr>
              <a:t>valor</a:t>
            </a:r>
            <a:r>
              <a:rPr lang="pt-BR" sz="900">
                <a:solidFill>
                  <a:schemeClr val="dk1"/>
                </a:solidFill>
              </a:rPr>
              <a:t> </a:t>
            </a:r>
            <a:r>
              <a:rPr lang="pt-BR" sz="900">
                <a:solidFill>
                  <a:srgbClr val="333333"/>
                </a:solidFill>
              </a:rPr>
              <a:t>=</a:t>
            </a:r>
            <a:r>
              <a:rPr lang="pt-BR" sz="900">
                <a:solidFill>
                  <a:schemeClr val="dk1"/>
                </a:solidFill>
              </a:rPr>
              <a:t> </a:t>
            </a:r>
            <a:r>
              <a:rPr lang="pt-BR" sz="900">
                <a:solidFill>
                  <a:srgbClr val="996633"/>
                </a:solidFill>
              </a:rPr>
              <a:t>$valor</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public</a:t>
            </a:r>
            <a:r>
              <a:rPr lang="pt-BR" sz="900">
                <a:solidFill>
                  <a:schemeClr val="dk1"/>
                </a:solidFill>
              </a:rPr>
              <a:t> </a:t>
            </a:r>
            <a:r>
              <a:rPr b="1" lang="pt-BR" sz="900">
                <a:solidFill>
                  <a:srgbClr val="008800"/>
                </a:solidFill>
              </a:rPr>
              <a:t>function</a:t>
            </a:r>
            <a:r>
              <a:rPr lang="pt-BR" sz="900">
                <a:solidFill>
                  <a:schemeClr val="dk1"/>
                </a:solidFill>
              </a:rPr>
              <a:t> </a:t>
            </a:r>
            <a:r>
              <a:rPr b="1" lang="pt-BR" sz="900">
                <a:solidFill>
                  <a:srgbClr val="0066BB"/>
                </a:solidFill>
              </a:rPr>
              <a:t>getValor</a:t>
            </a: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return</a:t>
            </a:r>
            <a:r>
              <a:rPr lang="pt-BR" sz="900">
                <a:solidFill>
                  <a:schemeClr val="dk1"/>
                </a:solidFill>
              </a:rPr>
              <a:t> </a:t>
            </a:r>
            <a:r>
              <a:rPr lang="pt-BR" sz="900">
                <a:solidFill>
                  <a:srgbClr val="996633"/>
                </a:solidFill>
              </a:rPr>
              <a:t>$this</a:t>
            </a:r>
            <a:r>
              <a:rPr lang="pt-BR" sz="900">
                <a:solidFill>
                  <a:srgbClr val="333333"/>
                </a:solidFill>
              </a:rPr>
              <a:t>-&gt;</a:t>
            </a:r>
            <a:r>
              <a:rPr lang="pt-BR" sz="900">
                <a:solidFill>
                  <a:srgbClr val="0000CC"/>
                </a:solidFill>
              </a:rPr>
              <a:t>valor</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public</a:t>
            </a:r>
            <a:r>
              <a:rPr lang="pt-BR" sz="900">
                <a:solidFill>
                  <a:schemeClr val="dk1"/>
                </a:solidFill>
              </a:rPr>
              <a:t> </a:t>
            </a:r>
            <a:r>
              <a:rPr b="1" lang="pt-BR" sz="900">
                <a:solidFill>
                  <a:srgbClr val="008800"/>
                </a:solidFill>
              </a:rPr>
              <a:t>function</a:t>
            </a:r>
            <a:r>
              <a:rPr lang="pt-BR" sz="900">
                <a:solidFill>
                  <a:schemeClr val="dk1"/>
                </a:solidFill>
              </a:rPr>
              <a:t> </a:t>
            </a:r>
            <a:r>
              <a:rPr b="1" lang="pt-BR" sz="900">
                <a:solidFill>
                  <a:srgbClr val="0066BB"/>
                </a:solidFill>
              </a:rPr>
              <a:t>getNome</a:t>
            </a: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return</a:t>
            </a:r>
            <a:r>
              <a:rPr lang="pt-BR" sz="900">
                <a:solidFill>
                  <a:schemeClr val="dk1"/>
                </a:solidFill>
              </a:rPr>
              <a:t> </a:t>
            </a:r>
            <a:r>
              <a:rPr lang="pt-BR" sz="900">
                <a:solidFill>
                  <a:srgbClr val="996633"/>
                </a:solidFill>
              </a:rPr>
              <a:t>$this</a:t>
            </a:r>
            <a:r>
              <a:rPr lang="pt-BR" sz="900">
                <a:solidFill>
                  <a:srgbClr val="333333"/>
                </a:solidFill>
              </a:rPr>
              <a:t>-&gt;</a:t>
            </a:r>
            <a:r>
              <a:rPr lang="pt-BR" sz="900">
                <a:solidFill>
                  <a:srgbClr val="0000CC"/>
                </a:solidFill>
              </a:rPr>
              <a:t>nome</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public</a:t>
            </a:r>
            <a:r>
              <a:rPr lang="pt-BR" sz="900">
                <a:solidFill>
                  <a:schemeClr val="dk1"/>
                </a:solidFill>
              </a:rPr>
              <a:t> </a:t>
            </a:r>
            <a:r>
              <a:rPr b="1" lang="pt-BR" sz="900">
                <a:solidFill>
                  <a:srgbClr val="008800"/>
                </a:solidFill>
              </a:rPr>
              <a:t>function</a:t>
            </a:r>
            <a:r>
              <a:rPr lang="pt-BR" sz="900">
                <a:solidFill>
                  <a:schemeClr val="dk1"/>
                </a:solidFill>
              </a:rPr>
              <a:t> </a:t>
            </a:r>
            <a:r>
              <a:rPr b="1" lang="pt-BR" sz="900">
                <a:solidFill>
                  <a:srgbClr val="0066BB"/>
                </a:solidFill>
              </a:rPr>
              <a:t>__toString</a:t>
            </a:r>
            <a:r>
              <a:rPr lang="pt-BR" sz="900">
                <a:solidFill>
                  <a:schemeClr val="dk1"/>
                </a:solidFill>
              </a:rPr>
              <a:t>()</a:t>
            </a:r>
            <a:r>
              <a:rPr lang="pt-BR" sz="900">
                <a:solidFill>
                  <a:srgbClr val="333333"/>
                </a:solidFill>
              </a:rPr>
              <a:t>:</a:t>
            </a:r>
            <a:r>
              <a:rPr lang="pt-BR" sz="900">
                <a:solidFill>
                  <a:schemeClr val="dk1"/>
                </a:solidFill>
              </a:rPr>
              <a:t> string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return</a:t>
            </a:r>
            <a:r>
              <a:rPr lang="pt-BR" sz="900">
                <a:solidFill>
                  <a:schemeClr val="dk1"/>
                </a:solidFill>
              </a:rPr>
              <a:t> </a:t>
            </a:r>
            <a:r>
              <a:rPr lang="pt-BR" sz="900">
                <a:solidFill>
                  <a:srgbClr val="996633"/>
                </a:solidFill>
              </a:rPr>
              <a:t>$this</a:t>
            </a:r>
            <a:r>
              <a:rPr lang="pt-BR" sz="900">
                <a:solidFill>
                  <a:srgbClr val="333333"/>
                </a:solidFill>
              </a:rPr>
              <a:t>-&gt;</a:t>
            </a:r>
            <a:r>
              <a:rPr lang="pt-BR" sz="900">
                <a:solidFill>
                  <a:srgbClr val="0000CC"/>
                </a:solidFill>
              </a:rPr>
              <a:t>nome</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a:t>
            </a:r>
            <a:endParaRPr sz="900">
              <a:solidFill>
                <a:schemeClr val="dk1"/>
              </a:solidFill>
            </a:endParaRPr>
          </a:p>
          <a:p>
            <a:pPr indent="0" lvl="0" marL="0" rtl="0" algn="l">
              <a:spcBef>
                <a:spcPts val="0"/>
              </a:spcBef>
              <a:spcAft>
                <a:spcPts val="0"/>
              </a:spcAft>
              <a:buNone/>
            </a:pPr>
            <a:r>
              <a:rPr b="1" lang="pt-BR" sz="900">
                <a:solidFill>
                  <a:srgbClr val="008800"/>
                </a:solidFill>
              </a:rPr>
              <a:t>class</a:t>
            </a:r>
            <a:r>
              <a:rPr lang="pt-BR" sz="900">
                <a:solidFill>
                  <a:schemeClr val="dk1"/>
                </a:solidFill>
              </a:rPr>
              <a:t> </a:t>
            </a:r>
            <a:r>
              <a:rPr b="1" lang="pt-BR" sz="900">
                <a:solidFill>
                  <a:srgbClr val="BB0066"/>
                </a:solidFill>
              </a:rPr>
              <a:t>Destilado</a:t>
            </a:r>
            <a:r>
              <a:rPr lang="pt-BR" sz="900">
                <a:solidFill>
                  <a:schemeClr val="dk1"/>
                </a:solidFill>
              </a:rPr>
              <a:t> </a:t>
            </a:r>
            <a:r>
              <a:rPr b="1" lang="pt-BR" sz="900">
                <a:solidFill>
                  <a:srgbClr val="008800"/>
                </a:solidFill>
              </a:rPr>
              <a:t>extends</a:t>
            </a:r>
            <a:r>
              <a:rPr lang="pt-BR" sz="900">
                <a:solidFill>
                  <a:schemeClr val="dk1"/>
                </a:solidFill>
              </a:rPr>
              <a:t> Ingrediente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private</a:t>
            </a:r>
            <a:r>
              <a:rPr lang="pt-BR" sz="900">
                <a:solidFill>
                  <a:schemeClr val="dk1"/>
                </a:solidFill>
              </a:rPr>
              <a:t> string </a:t>
            </a:r>
            <a:r>
              <a:rPr lang="pt-BR" sz="900">
                <a:solidFill>
                  <a:srgbClr val="996633"/>
                </a:solidFill>
              </a:rPr>
              <a:t>$teorAlcoolico</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public</a:t>
            </a:r>
            <a:r>
              <a:rPr lang="pt-BR" sz="900">
                <a:solidFill>
                  <a:schemeClr val="dk1"/>
                </a:solidFill>
              </a:rPr>
              <a:t> </a:t>
            </a:r>
            <a:r>
              <a:rPr b="1" lang="pt-BR" sz="900">
                <a:solidFill>
                  <a:srgbClr val="008800"/>
                </a:solidFill>
              </a:rPr>
              <a:t>function</a:t>
            </a:r>
            <a:r>
              <a:rPr lang="pt-BR" sz="900">
                <a:solidFill>
                  <a:schemeClr val="dk1"/>
                </a:solidFill>
              </a:rPr>
              <a:t> </a:t>
            </a:r>
            <a:r>
              <a:rPr b="1" lang="pt-BR" sz="900">
                <a:solidFill>
                  <a:srgbClr val="0066BB"/>
                </a:solidFill>
              </a:rPr>
              <a:t>__construct</a:t>
            </a:r>
            <a:r>
              <a:rPr lang="pt-BR" sz="900">
                <a:solidFill>
                  <a:schemeClr val="dk1"/>
                </a:solidFill>
              </a:rPr>
              <a:t>(string </a:t>
            </a:r>
            <a:r>
              <a:rPr lang="pt-BR" sz="900">
                <a:solidFill>
                  <a:srgbClr val="996633"/>
                </a:solidFill>
              </a:rPr>
              <a:t>$nome</a:t>
            </a:r>
            <a:r>
              <a:rPr lang="pt-BR" sz="900">
                <a:solidFill>
                  <a:schemeClr val="dk1"/>
                </a:solidFill>
              </a:rPr>
              <a:t>, float </a:t>
            </a:r>
            <a:r>
              <a:rPr lang="pt-BR" sz="900">
                <a:solidFill>
                  <a:srgbClr val="996633"/>
                </a:solidFill>
              </a:rPr>
              <a:t>$valor</a:t>
            </a:r>
            <a:r>
              <a:rPr lang="pt-BR" sz="900">
                <a:solidFill>
                  <a:schemeClr val="dk1"/>
                </a:solidFill>
              </a:rPr>
              <a:t>, float </a:t>
            </a:r>
            <a:r>
              <a:rPr lang="pt-BR" sz="900">
                <a:solidFill>
                  <a:srgbClr val="996633"/>
                </a:solidFill>
              </a:rPr>
              <a:t>$teorAlcoolico</a:t>
            </a: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parent</a:t>
            </a:r>
            <a:r>
              <a:rPr lang="pt-BR" sz="900">
                <a:solidFill>
                  <a:srgbClr val="333333"/>
                </a:solidFill>
              </a:rPr>
              <a:t>::</a:t>
            </a:r>
            <a:r>
              <a:rPr lang="pt-BR" sz="900">
                <a:solidFill>
                  <a:srgbClr val="0000CC"/>
                </a:solidFill>
              </a:rPr>
              <a:t>__construct</a:t>
            </a:r>
            <a:r>
              <a:rPr lang="pt-BR" sz="900">
                <a:solidFill>
                  <a:schemeClr val="dk1"/>
                </a:solidFill>
              </a:rPr>
              <a:t>(</a:t>
            </a:r>
            <a:r>
              <a:rPr lang="pt-BR" sz="900">
                <a:solidFill>
                  <a:srgbClr val="996633"/>
                </a:solidFill>
              </a:rPr>
              <a:t>$nome</a:t>
            </a:r>
            <a:r>
              <a:rPr lang="pt-BR" sz="900">
                <a:solidFill>
                  <a:schemeClr val="dk1"/>
                </a:solidFill>
              </a:rPr>
              <a:t>, </a:t>
            </a:r>
            <a:r>
              <a:rPr lang="pt-BR" sz="900">
                <a:solidFill>
                  <a:srgbClr val="996633"/>
                </a:solidFill>
              </a:rPr>
              <a:t>$valor</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r>
              <a:rPr lang="pt-BR" sz="900">
                <a:solidFill>
                  <a:srgbClr val="996633"/>
                </a:solidFill>
              </a:rPr>
              <a:t>$this</a:t>
            </a:r>
            <a:r>
              <a:rPr lang="pt-BR" sz="900">
                <a:solidFill>
                  <a:srgbClr val="333333"/>
                </a:solidFill>
              </a:rPr>
              <a:t>-&gt;</a:t>
            </a:r>
            <a:r>
              <a:rPr lang="pt-BR" sz="900">
                <a:solidFill>
                  <a:srgbClr val="0000CC"/>
                </a:solidFill>
              </a:rPr>
              <a:t>teorAlcoolico</a:t>
            </a:r>
            <a:r>
              <a:rPr lang="pt-BR" sz="900">
                <a:solidFill>
                  <a:schemeClr val="dk1"/>
                </a:solidFill>
              </a:rPr>
              <a:t> </a:t>
            </a:r>
            <a:r>
              <a:rPr lang="pt-BR" sz="900">
                <a:solidFill>
                  <a:srgbClr val="333333"/>
                </a:solidFill>
              </a:rPr>
              <a:t>=</a:t>
            </a:r>
            <a:r>
              <a:rPr lang="pt-BR" sz="900">
                <a:solidFill>
                  <a:schemeClr val="dk1"/>
                </a:solidFill>
              </a:rPr>
              <a:t> </a:t>
            </a:r>
            <a:r>
              <a:rPr lang="pt-BR" sz="900">
                <a:solidFill>
                  <a:srgbClr val="996633"/>
                </a:solidFill>
              </a:rPr>
              <a:t>$teorAlcoolico</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public</a:t>
            </a:r>
            <a:r>
              <a:rPr lang="pt-BR" sz="900">
                <a:solidFill>
                  <a:schemeClr val="dk1"/>
                </a:solidFill>
              </a:rPr>
              <a:t> </a:t>
            </a:r>
            <a:r>
              <a:rPr b="1" lang="pt-BR" sz="900">
                <a:solidFill>
                  <a:srgbClr val="008800"/>
                </a:solidFill>
              </a:rPr>
              <a:t>function</a:t>
            </a:r>
            <a:r>
              <a:rPr lang="pt-BR" sz="900">
                <a:solidFill>
                  <a:schemeClr val="dk1"/>
                </a:solidFill>
              </a:rPr>
              <a:t> </a:t>
            </a:r>
            <a:r>
              <a:rPr b="1" lang="pt-BR" sz="900">
                <a:solidFill>
                  <a:srgbClr val="0066BB"/>
                </a:solidFill>
              </a:rPr>
              <a:t>getTeorAlcoolico</a:t>
            </a:r>
            <a:r>
              <a:rPr lang="pt-BR" sz="900">
                <a:solidFill>
                  <a:schemeClr val="dk1"/>
                </a:solidFill>
              </a:rPr>
              <a:t>()</a:t>
            </a:r>
            <a:r>
              <a:rPr lang="pt-BR" sz="900">
                <a:solidFill>
                  <a:srgbClr val="333333"/>
                </a:solidFill>
              </a:rPr>
              <a:t>:</a:t>
            </a:r>
            <a:r>
              <a:rPr lang="pt-BR" sz="900">
                <a:solidFill>
                  <a:schemeClr val="dk1"/>
                </a:solidFill>
              </a:rPr>
              <a:t> float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return</a:t>
            </a:r>
            <a:r>
              <a:rPr lang="pt-BR" sz="900">
                <a:solidFill>
                  <a:schemeClr val="dk1"/>
                </a:solidFill>
              </a:rPr>
              <a:t> </a:t>
            </a:r>
            <a:r>
              <a:rPr lang="pt-BR" sz="900">
                <a:solidFill>
                  <a:srgbClr val="996633"/>
                </a:solidFill>
              </a:rPr>
              <a:t>$this</a:t>
            </a:r>
            <a:r>
              <a:rPr lang="pt-BR" sz="900">
                <a:solidFill>
                  <a:srgbClr val="333333"/>
                </a:solidFill>
              </a:rPr>
              <a:t>-&gt;</a:t>
            </a:r>
            <a:r>
              <a:rPr lang="pt-BR" sz="900">
                <a:solidFill>
                  <a:srgbClr val="0000CC"/>
                </a:solidFill>
              </a:rPr>
              <a:t>teorAlcoolico</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endParaRPr sz="900">
              <a:solidFill>
                <a:schemeClr val="dk1"/>
              </a:solidFill>
            </a:endParaRPr>
          </a:p>
          <a:p>
            <a:pPr indent="0" lvl="0" marL="0" rtl="0" algn="l">
              <a:lnSpc>
                <a:spcPct val="125000"/>
              </a:lnSpc>
              <a:spcBef>
                <a:spcPts val="0"/>
              </a:spcBef>
              <a:spcAft>
                <a:spcPts val="0"/>
              </a:spcAft>
              <a:buNone/>
            </a:pPr>
            <a:r>
              <a:rPr lang="pt-BR" sz="900">
                <a:solidFill>
                  <a:schemeClr val="dk1"/>
                </a:solidFill>
              </a:rPr>
              <a:t>}</a:t>
            </a:r>
            <a:endParaRPr sz="900">
              <a:solidFill>
                <a:schemeClr val="dk1"/>
              </a:solidFill>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2" name="Shape 632"/>
        <p:cNvGrpSpPr/>
        <p:nvPr/>
      </p:nvGrpSpPr>
      <p:grpSpPr>
        <a:xfrm>
          <a:off x="0" y="0"/>
          <a:ext cx="0" cy="0"/>
          <a:chOff x="0" y="0"/>
          <a:chExt cx="0" cy="0"/>
        </a:xfrm>
      </p:grpSpPr>
      <p:sp>
        <p:nvSpPr>
          <p:cNvPr id="633" name="Google Shape;633;p7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Função (return)</a:t>
            </a:r>
            <a:endParaRPr/>
          </a:p>
        </p:txBody>
      </p:sp>
      <p:sp>
        <p:nvSpPr>
          <p:cNvPr id="634" name="Google Shape;634;p71"/>
          <p:cNvSpPr txBox="1"/>
          <p:nvPr>
            <p:ph idx="1" type="body"/>
          </p:nvPr>
        </p:nvSpPr>
        <p:spPr>
          <a:xfrm>
            <a:off x="311700" y="1152475"/>
            <a:ext cx="44241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sz="2400">
                <a:solidFill>
                  <a:srgbClr val="5F5035"/>
                </a:solidFill>
                <a:highlight>
                  <a:srgbClr val="FFFFE8"/>
                </a:highlight>
              </a:rPr>
              <a:t>&lt;?php</a:t>
            </a:r>
            <a:br>
              <a:rPr lang="pt-BR" sz="2400">
                <a:solidFill>
                  <a:schemeClr val="dk1"/>
                </a:solidFill>
                <a:highlight>
                  <a:srgbClr val="FFFFFF"/>
                </a:highlight>
              </a:rPr>
            </a:br>
            <a:r>
              <a:rPr b="1" lang="pt-BR" sz="2400">
                <a:solidFill>
                  <a:srgbClr val="800000"/>
                </a:solidFill>
                <a:highlight>
                  <a:srgbClr val="FFFFE8"/>
                </a:highlight>
              </a:rPr>
              <a:t>function</a:t>
            </a:r>
            <a:r>
              <a:rPr lang="pt-BR" sz="2400">
                <a:solidFill>
                  <a:schemeClr val="dk1"/>
                </a:solidFill>
                <a:highlight>
                  <a:srgbClr val="FFFFE8"/>
                </a:highlight>
              </a:rPr>
              <a:t> soma</a:t>
            </a:r>
            <a:r>
              <a:rPr lang="pt-BR" sz="2400">
                <a:solidFill>
                  <a:srgbClr val="808030"/>
                </a:solidFill>
                <a:highlight>
                  <a:srgbClr val="FFFFE8"/>
                </a:highlight>
              </a:rPr>
              <a:t>(</a:t>
            </a:r>
            <a:r>
              <a:rPr lang="pt-BR" sz="2400">
                <a:solidFill>
                  <a:srgbClr val="797997"/>
                </a:solidFill>
                <a:highlight>
                  <a:srgbClr val="FFFFE8"/>
                </a:highlight>
              </a:rPr>
              <a:t>$x</a:t>
            </a:r>
            <a:r>
              <a:rPr lang="pt-BR" sz="2400">
                <a:solidFill>
                  <a:srgbClr val="808030"/>
                </a:solidFill>
                <a:highlight>
                  <a:srgbClr val="FFFFE8"/>
                </a:highlight>
              </a:rPr>
              <a:t>,</a:t>
            </a:r>
            <a:r>
              <a:rPr lang="pt-BR" sz="2400">
                <a:solidFill>
                  <a:schemeClr val="dk1"/>
                </a:solidFill>
                <a:highlight>
                  <a:srgbClr val="FFFFE8"/>
                </a:highlight>
              </a:rPr>
              <a:t> </a:t>
            </a:r>
            <a:r>
              <a:rPr lang="pt-BR" sz="2400">
                <a:solidFill>
                  <a:srgbClr val="797997"/>
                </a:solidFill>
                <a:highlight>
                  <a:srgbClr val="FFFFE8"/>
                </a:highlight>
              </a:rPr>
              <a:t>$y</a:t>
            </a:r>
            <a:r>
              <a:rPr lang="pt-BR" sz="2400">
                <a:solidFill>
                  <a:srgbClr val="808030"/>
                </a:solidFill>
                <a:highlight>
                  <a:srgbClr val="FFFFE8"/>
                </a:highlight>
              </a:rPr>
              <a:t>)</a:t>
            </a:r>
            <a:r>
              <a:rPr lang="pt-BR" sz="2400">
                <a:solidFill>
                  <a:schemeClr val="dk1"/>
                </a:solidFill>
                <a:highlight>
                  <a:srgbClr val="FFFFE8"/>
                </a:highlight>
              </a:rPr>
              <a:t> </a:t>
            </a:r>
            <a:r>
              <a:rPr lang="pt-BR" sz="2400">
                <a:solidFill>
                  <a:srgbClr val="800080"/>
                </a:solidFill>
                <a:highlight>
                  <a:srgbClr val="FFFFE8"/>
                </a:highlight>
              </a:rPr>
              <a:t>{</a:t>
            </a:r>
            <a:br>
              <a:rPr lang="pt-BR" sz="2400">
                <a:solidFill>
                  <a:schemeClr val="dk1"/>
                </a:solidFill>
                <a:highlight>
                  <a:srgbClr val="FFFFFF"/>
                </a:highlight>
              </a:rPr>
            </a:br>
            <a:r>
              <a:rPr lang="pt-BR" sz="2400">
                <a:solidFill>
                  <a:schemeClr val="dk1"/>
                </a:solidFill>
                <a:highlight>
                  <a:srgbClr val="FFFFE8"/>
                </a:highlight>
              </a:rPr>
              <a:t>    </a:t>
            </a:r>
            <a:r>
              <a:rPr lang="pt-BR" sz="2400">
                <a:solidFill>
                  <a:srgbClr val="797997"/>
                </a:solidFill>
                <a:highlight>
                  <a:srgbClr val="FFFFE8"/>
                </a:highlight>
              </a:rPr>
              <a:t>$z</a:t>
            </a:r>
            <a:r>
              <a:rPr lang="pt-BR" sz="2400">
                <a:solidFill>
                  <a:schemeClr val="dk1"/>
                </a:solidFill>
                <a:highlight>
                  <a:srgbClr val="FFFFE8"/>
                </a:highlight>
              </a:rPr>
              <a:t> </a:t>
            </a:r>
            <a:r>
              <a:rPr lang="pt-BR" sz="2400">
                <a:solidFill>
                  <a:srgbClr val="808030"/>
                </a:solidFill>
                <a:highlight>
                  <a:srgbClr val="FFFFE8"/>
                </a:highlight>
              </a:rPr>
              <a:t>=</a:t>
            </a:r>
            <a:r>
              <a:rPr lang="pt-BR" sz="2400">
                <a:solidFill>
                  <a:schemeClr val="dk1"/>
                </a:solidFill>
                <a:highlight>
                  <a:srgbClr val="FFFFE8"/>
                </a:highlight>
              </a:rPr>
              <a:t> </a:t>
            </a:r>
            <a:r>
              <a:rPr lang="pt-BR" sz="2400">
                <a:solidFill>
                  <a:srgbClr val="797997"/>
                </a:solidFill>
                <a:highlight>
                  <a:srgbClr val="FFFFE8"/>
                </a:highlight>
              </a:rPr>
              <a:t>$x</a:t>
            </a:r>
            <a:r>
              <a:rPr lang="pt-BR" sz="2400">
                <a:solidFill>
                  <a:schemeClr val="dk1"/>
                </a:solidFill>
                <a:highlight>
                  <a:srgbClr val="FFFFE8"/>
                </a:highlight>
              </a:rPr>
              <a:t> </a:t>
            </a:r>
            <a:r>
              <a:rPr lang="pt-BR" sz="2400">
                <a:solidFill>
                  <a:srgbClr val="808030"/>
                </a:solidFill>
                <a:highlight>
                  <a:srgbClr val="FFFFE8"/>
                </a:highlight>
              </a:rPr>
              <a:t>+</a:t>
            </a:r>
            <a:r>
              <a:rPr lang="pt-BR" sz="2400">
                <a:solidFill>
                  <a:schemeClr val="dk1"/>
                </a:solidFill>
                <a:highlight>
                  <a:srgbClr val="FFFFE8"/>
                </a:highlight>
              </a:rPr>
              <a:t> </a:t>
            </a:r>
            <a:r>
              <a:rPr lang="pt-BR" sz="2400">
                <a:solidFill>
                  <a:srgbClr val="797997"/>
                </a:solidFill>
                <a:highlight>
                  <a:srgbClr val="FFFFE8"/>
                </a:highlight>
              </a:rPr>
              <a:t>$y</a:t>
            </a:r>
            <a:r>
              <a:rPr lang="pt-BR" sz="2400">
                <a:solidFill>
                  <a:srgbClr val="800080"/>
                </a:solidFill>
                <a:highlight>
                  <a:srgbClr val="FFFFE8"/>
                </a:highlight>
              </a:rPr>
              <a:t>;</a:t>
            </a:r>
            <a:br>
              <a:rPr lang="pt-BR" sz="2400">
                <a:solidFill>
                  <a:schemeClr val="dk1"/>
                </a:solidFill>
                <a:highlight>
                  <a:srgbClr val="FFFFFF"/>
                </a:highlight>
              </a:rPr>
            </a:br>
            <a:r>
              <a:rPr lang="pt-BR" sz="2400">
                <a:solidFill>
                  <a:schemeClr val="dk1"/>
                </a:solidFill>
                <a:highlight>
                  <a:srgbClr val="FFFFE8"/>
                </a:highlight>
              </a:rPr>
              <a:t>    </a:t>
            </a:r>
            <a:r>
              <a:rPr b="1" lang="pt-BR" sz="2400">
                <a:solidFill>
                  <a:srgbClr val="800000"/>
                </a:solidFill>
                <a:highlight>
                  <a:srgbClr val="FFFFE8"/>
                </a:highlight>
              </a:rPr>
              <a:t>return</a:t>
            </a:r>
            <a:r>
              <a:rPr lang="pt-BR" sz="2400">
                <a:solidFill>
                  <a:schemeClr val="dk1"/>
                </a:solidFill>
                <a:highlight>
                  <a:srgbClr val="FFFFE8"/>
                </a:highlight>
              </a:rPr>
              <a:t> </a:t>
            </a:r>
            <a:r>
              <a:rPr lang="pt-BR" sz="2400">
                <a:solidFill>
                  <a:srgbClr val="797997"/>
                </a:solidFill>
                <a:highlight>
                  <a:srgbClr val="FFFFE8"/>
                </a:highlight>
              </a:rPr>
              <a:t>$z</a:t>
            </a:r>
            <a:r>
              <a:rPr lang="pt-BR" sz="2400">
                <a:solidFill>
                  <a:srgbClr val="800080"/>
                </a:solidFill>
                <a:highlight>
                  <a:srgbClr val="FFFFE8"/>
                </a:highlight>
              </a:rPr>
              <a:t>;</a:t>
            </a:r>
            <a:br>
              <a:rPr lang="pt-BR" sz="2400">
                <a:solidFill>
                  <a:schemeClr val="dk1"/>
                </a:solidFill>
                <a:highlight>
                  <a:srgbClr val="FFFFFF"/>
                </a:highlight>
              </a:rPr>
            </a:br>
            <a:r>
              <a:rPr lang="pt-BR" sz="2400">
                <a:solidFill>
                  <a:srgbClr val="800080"/>
                </a:solidFill>
                <a:highlight>
                  <a:srgbClr val="FFFFE8"/>
                </a:highlight>
              </a:rPr>
              <a:t>}</a:t>
            </a:r>
            <a:br>
              <a:rPr lang="pt-BR" sz="2400">
                <a:solidFill>
                  <a:schemeClr val="dk1"/>
                </a:solidFill>
                <a:highlight>
                  <a:srgbClr val="FFFFFF"/>
                </a:highlight>
              </a:rPr>
            </a:br>
            <a:br>
              <a:rPr lang="pt-BR" sz="2400">
                <a:solidFill>
                  <a:schemeClr val="dk1"/>
                </a:solidFill>
                <a:highlight>
                  <a:srgbClr val="FFFFFF"/>
                </a:highlight>
              </a:rPr>
            </a:br>
            <a:r>
              <a:rPr b="1" lang="pt-BR" sz="2400">
                <a:solidFill>
                  <a:srgbClr val="800000"/>
                </a:solidFill>
                <a:highlight>
                  <a:srgbClr val="FFFFE8"/>
                </a:highlight>
              </a:rPr>
              <a:t>echo</a:t>
            </a:r>
            <a:r>
              <a:rPr lang="pt-BR" sz="2400">
                <a:solidFill>
                  <a:schemeClr val="dk1"/>
                </a:solidFill>
                <a:highlight>
                  <a:srgbClr val="FFFFE8"/>
                </a:highlight>
              </a:rPr>
              <a:t> </a:t>
            </a:r>
            <a:r>
              <a:rPr lang="pt-BR" sz="2400">
                <a:solidFill>
                  <a:srgbClr val="0000E6"/>
                </a:solidFill>
                <a:highlight>
                  <a:srgbClr val="FFFFE8"/>
                </a:highlight>
              </a:rPr>
              <a:t>"5 + 10 = "</a:t>
            </a:r>
            <a:r>
              <a:rPr lang="pt-BR" sz="2400">
                <a:solidFill>
                  <a:schemeClr val="dk1"/>
                </a:solidFill>
                <a:highlight>
                  <a:srgbClr val="FFFFE8"/>
                </a:highlight>
              </a:rPr>
              <a:t> </a:t>
            </a:r>
            <a:r>
              <a:rPr lang="pt-BR" sz="2400">
                <a:solidFill>
                  <a:srgbClr val="808030"/>
                </a:solidFill>
                <a:highlight>
                  <a:srgbClr val="FFFFE8"/>
                </a:highlight>
              </a:rPr>
              <a:t>.</a:t>
            </a:r>
            <a:r>
              <a:rPr lang="pt-BR" sz="2400">
                <a:solidFill>
                  <a:schemeClr val="dk1"/>
                </a:solidFill>
                <a:highlight>
                  <a:srgbClr val="FFFFE8"/>
                </a:highlight>
              </a:rPr>
              <a:t> soma</a:t>
            </a:r>
            <a:r>
              <a:rPr lang="pt-BR" sz="2400">
                <a:solidFill>
                  <a:srgbClr val="808030"/>
                </a:solidFill>
                <a:highlight>
                  <a:srgbClr val="FFFFE8"/>
                </a:highlight>
              </a:rPr>
              <a:t>(</a:t>
            </a:r>
            <a:r>
              <a:rPr lang="pt-BR" sz="2400">
                <a:solidFill>
                  <a:srgbClr val="008C00"/>
                </a:solidFill>
                <a:highlight>
                  <a:srgbClr val="FFFFE8"/>
                </a:highlight>
              </a:rPr>
              <a:t>5</a:t>
            </a:r>
            <a:r>
              <a:rPr lang="pt-BR" sz="2400">
                <a:solidFill>
                  <a:srgbClr val="808030"/>
                </a:solidFill>
                <a:highlight>
                  <a:srgbClr val="FFFFE8"/>
                </a:highlight>
              </a:rPr>
              <a:t>,</a:t>
            </a:r>
            <a:r>
              <a:rPr lang="pt-BR" sz="2400">
                <a:solidFill>
                  <a:schemeClr val="dk1"/>
                </a:solidFill>
                <a:highlight>
                  <a:srgbClr val="FFFFE8"/>
                </a:highlight>
              </a:rPr>
              <a:t> </a:t>
            </a:r>
            <a:r>
              <a:rPr lang="pt-BR" sz="2400">
                <a:solidFill>
                  <a:srgbClr val="008C00"/>
                </a:solidFill>
                <a:highlight>
                  <a:srgbClr val="FFFFE8"/>
                </a:highlight>
              </a:rPr>
              <a:t>10</a:t>
            </a:r>
            <a:r>
              <a:rPr lang="pt-BR" sz="2400">
                <a:solidFill>
                  <a:srgbClr val="808030"/>
                </a:solidFill>
                <a:highlight>
                  <a:srgbClr val="FFFFE8"/>
                </a:highlight>
              </a:rPr>
              <a:t>)</a:t>
            </a:r>
            <a:r>
              <a:rPr lang="pt-BR" sz="2400">
                <a:solidFill>
                  <a:schemeClr val="dk1"/>
                </a:solidFill>
                <a:highlight>
                  <a:srgbClr val="FFFFE8"/>
                </a:highlight>
              </a:rPr>
              <a:t> </a:t>
            </a:r>
            <a:r>
              <a:rPr lang="pt-BR" sz="2400">
                <a:solidFill>
                  <a:srgbClr val="800080"/>
                </a:solidFill>
                <a:highlight>
                  <a:srgbClr val="FFFFE8"/>
                </a:highlight>
              </a:rPr>
              <a:t>;</a:t>
            </a:r>
            <a:endParaRPr sz="2400">
              <a:solidFill>
                <a:srgbClr val="800080"/>
              </a:solidFill>
              <a:highlight>
                <a:srgbClr val="FFFFE8"/>
              </a:highlight>
            </a:endParaRPr>
          </a:p>
          <a:p>
            <a:pPr indent="0" lvl="0" marL="0" rtl="0" algn="l">
              <a:spcBef>
                <a:spcPts val="1600"/>
              </a:spcBef>
              <a:spcAft>
                <a:spcPts val="1600"/>
              </a:spcAft>
              <a:buNone/>
            </a:pPr>
            <a:r>
              <a:t/>
            </a:r>
            <a:endParaRPr sz="2400"/>
          </a:p>
        </p:txBody>
      </p:sp>
      <p:sp>
        <p:nvSpPr>
          <p:cNvPr id="635" name="Google Shape;635;p71"/>
          <p:cNvSpPr txBox="1"/>
          <p:nvPr/>
        </p:nvSpPr>
        <p:spPr>
          <a:xfrm>
            <a:off x="5362050" y="1568875"/>
            <a:ext cx="3322800" cy="30000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pt-BR" sz="2000">
                <a:solidFill>
                  <a:schemeClr val="dk1"/>
                </a:solidFill>
              </a:rPr>
              <a:t>O </a:t>
            </a:r>
            <a:r>
              <a:rPr i="1" lang="pt-BR" sz="2000">
                <a:solidFill>
                  <a:schemeClr val="dk1"/>
                </a:solidFill>
              </a:rPr>
              <a:t>return </a:t>
            </a:r>
            <a:r>
              <a:rPr lang="pt-BR" sz="2000">
                <a:solidFill>
                  <a:schemeClr val="dk1"/>
                </a:solidFill>
              </a:rPr>
              <a:t>permite que uma função possa retornar algum valor.</a:t>
            </a:r>
            <a:endParaRPr sz="2000">
              <a:solidFill>
                <a:schemeClr val="dk1"/>
              </a:solidFill>
            </a:endParaRPr>
          </a:p>
          <a:p>
            <a:pPr indent="0" lvl="0" marL="0" rtl="0" algn="just">
              <a:spcBef>
                <a:spcPts val="0"/>
              </a:spcBef>
              <a:spcAft>
                <a:spcPts val="0"/>
              </a:spcAft>
              <a:buNone/>
            </a:pPr>
            <a:r>
              <a:t/>
            </a:r>
            <a:endParaRPr sz="2000">
              <a:solidFill>
                <a:schemeClr val="dk1"/>
              </a:solidFill>
            </a:endParaRPr>
          </a:p>
          <a:p>
            <a:pPr indent="0" lvl="0" marL="0" rtl="0" algn="just">
              <a:spcBef>
                <a:spcPts val="0"/>
              </a:spcBef>
              <a:spcAft>
                <a:spcPts val="0"/>
              </a:spcAft>
              <a:buNone/>
            </a:pPr>
            <a:r>
              <a:rPr lang="pt-BR" sz="2000">
                <a:solidFill>
                  <a:schemeClr val="dk1"/>
                </a:solidFill>
              </a:rPr>
              <a:t>O return retorna o controle do programa para o trecho que executou a chamada. </a:t>
            </a:r>
            <a:endParaRPr sz="2000">
              <a:solidFill>
                <a:schemeClr val="dk1"/>
              </a:solidFill>
            </a:endParaRPr>
          </a:p>
        </p:txBody>
      </p:sp>
      <p:cxnSp>
        <p:nvCxnSpPr>
          <p:cNvPr id="636" name="Google Shape;636;p71"/>
          <p:cNvCxnSpPr/>
          <p:nvPr/>
        </p:nvCxnSpPr>
        <p:spPr>
          <a:xfrm>
            <a:off x="5048850" y="1398625"/>
            <a:ext cx="0" cy="30495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5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04" name="Shape 4704"/>
        <p:cNvGrpSpPr/>
        <p:nvPr/>
      </p:nvGrpSpPr>
      <p:grpSpPr>
        <a:xfrm>
          <a:off x="0" y="0"/>
          <a:ext cx="0" cy="0"/>
          <a:chOff x="0" y="0"/>
          <a:chExt cx="0" cy="0"/>
        </a:xfrm>
      </p:grpSpPr>
      <p:sp>
        <p:nvSpPr>
          <p:cNvPr id="4705" name="Google Shape;4705;p60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Memento (exemplo - parte 2)</a:t>
            </a:r>
            <a:endParaRPr/>
          </a:p>
        </p:txBody>
      </p:sp>
      <p:sp>
        <p:nvSpPr>
          <p:cNvPr id="4706" name="Google Shape;4706;p602"/>
          <p:cNvSpPr txBox="1"/>
          <p:nvPr/>
        </p:nvSpPr>
        <p:spPr>
          <a:xfrm>
            <a:off x="311700" y="1017725"/>
            <a:ext cx="5319900" cy="40725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0" wrap="square" tIns="91425">
            <a:noAutofit/>
          </a:bodyPr>
          <a:lstStyle/>
          <a:p>
            <a:pPr indent="0" lvl="0" marL="0" rtl="0" algn="l">
              <a:spcBef>
                <a:spcPts val="0"/>
              </a:spcBef>
              <a:spcAft>
                <a:spcPts val="0"/>
              </a:spcAft>
              <a:buNone/>
            </a:pPr>
            <a:r>
              <a:rPr b="1" lang="pt-BR" sz="900">
                <a:solidFill>
                  <a:srgbClr val="008800"/>
                </a:solidFill>
              </a:rPr>
              <a:t>interface</a:t>
            </a:r>
            <a:r>
              <a:rPr lang="pt-BR" sz="900">
                <a:solidFill>
                  <a:schemeClr val="dk1"/>
                </a:solidFill>
              </a:rPr>
              <a:t> Originator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public</a:t>
            </a:r>
            <a:r>
              <a:rPr lang="pt-BR" sz="900">
                <a:solidFill>
                  <a:schemeClr val="dk1"/>
                </a:solidFill>
              </a:rPr>
              <a:t> </a:t>
            </a:r>
            <a:r>
              <a:rPr b="1" lang="pt-BR" sz="900">
                <a:solidFill>
                  <a:srgbClr val="008800"/>
                </a:solidFill>
              </a:rPr>
              <a:t>function</a:t>
            </a:r>
            <a:r>
              <a:rPr lang="pt-BR" sz="900">
                <a:solidFill>
                  <a:schemeClr val="dk1"/>
                </a:solidFill>
              </a:rPr>
              <a:t> </a:t>
            </a:r>
            <a:r>
              <a:rPr b="1" lang="pt-BR" sz="900">
                <a:solidFill>
                  <a:srgbClr val="0066BB"/>
                </a:solidFill>
              </a:rPr>
              <a:t>salvar</a:t>
            </a:r>
            <a:r>
              <a:rPr lang="pt-BR" sz="900">
                <a:solidFill>
                  <a:schemeClr val="dk1"/>
                </a:solidFill>
              </a:rPr>
              <a:t>()</a:t>
            </a:r>
            <a:r>
              <a:rPr lang="pt-BR" sz="900">
                <a:solidFill>
                  <a:srgbClr val="333333"/>
                </a:solidFill>
              </a:rPr>
              <a:t>:</a:t>
            </a:r>
            <a:r>
              <a:rPr lang="pt-BR" sz="900">
                <a:solidFill>
                  <a:schemeClr val="dk1"/>
                </a:solidFill>
              </a:rPr>
              <a:t> Memento;</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public</a:t>
            </a:r>
            <a:r>
              <a:rPr lang="pt-BR" sz="900">
                <a:solidFill>
                  <a:schemeClr val="dk1"/>
                </a:solidFill>
              </a:rPr>
              <a:t> </a:t>
            </a:r>
            <a:r>
              <a:rPr b="1" lang="pt-BR" sz="900">
                <a:solidFill>
                  <a:srgbClr val="008800"/>
                </a:solidFill>
              </a:rPr>
              <a:t>function</a:t>
            </a:r>
            <a:r>
              <a:rPr lang="pt-BR" sz="900">
                <a:solidFill>
                  <a:schemeClr val="dk1"/>
                </a:solidFill>
              </a:rPr>
              <a:t> </a:t>
            </a:r>
            <a:r>
              <a:rPr b="1" lang="pt-BR" sz="900">
                <a:solidFill>
                  <a:srgbClr val="0066BB"/>
                </a:solidFill>
              </a:rPr>
              <a:t>restaurar</a:t>
            </a:r>
            <a:r>
              <a:rPr lang="pt-BR" sz="900">
                <a:solidFill>
                  <a:schemeClr val="dk1"/>
                </a:solidFill>
              </a:rPr>
              <a:t>(Memento </a:t>
            </a:r>
            <a:r>
              <a:rPr lang="pt-BR" sz="900">
                <a:solidFill>
                  <a:srgbClr val="996633"/>
                </a:solidFill>
              </a:rPr>
              <a:t>$memento</a:t>
            </a:r>
            <a:r>
              <a:rPr lang="pt-BR" sz="900">
                <a:solidFill>
                  <a:schemeClr val="dk1"/>
                </a:solidFill>
              </a:rPr>
              <a:t>)</a:t>
            </a:r>
            <a:r>
              <a:rPr lang="pt-BR" sz="900">
                <a:solidFill>
                  <a:srgbClr val="333333"/>
                </a:solidFill>
              </a:rPr>
              <a:t>:</a:t>
            </a:r>
            <a:r>
              <a:rPr lang="pt-BR" sz="900">
                <a:solidFill>
                  <a:schemeClr val="dk1"/>
                </a:solidFill>
              </a:rPr>
              <a:t> void;</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public</a:t>
            </a:r>
            <a:r>
              <a:rPr lang="pt-BR" sz="900">
                <a:solidFill>
                  <a:schemeClr val="dk1"/>
                </a:solidFill>
              </a:rPr>
              <a:t> </a:t>
            </a:r>
            <a:r>
              <a:rPr b="1" lang="pt-BR" sz="900">
                <a:solidFill>
                  <a:srgbClr val="008800"/>
                </a:solidFill>
              </a:rPr>
              <a:t>function</a:t>
            </a:r>
            <a:r>
              <a:rPr lang="pt-BR" sz="900">
                <a:solidFill>
                  <a:schemeClr val="dk1"/>
                </a:solidFill>
              </a:rPr>
              <a:t> </a:t>
            </a:r>
            <a:r>
              <a:rPr b="1" lang="pt-BR" sz="900">
                <a:solidFill>
                  <a:srgbClr val="0066BB"/>
                </a:solidFill>
              </a:rPr>
              <a:t>__toString</a:t>
            </a:r>
            <a:r>
              <a:rPr lang="pt-BR" sz="900">
                <a:solidFill>
                  <a:schemeClr val="dk1"/>
                </a:solidFill>
              </a:rPr>
              <a:t>()</a:t>
            </a:r>
            <a:r>
              <a:rPr lang="pt-BR" sz="900">
                <a:solidFill>
                  <a:srgbClr val="333333"/>
                </a:solidFill>
              </a:rPr>
              <a:t>:</a:t>
            </a:r>
            <a:r>
              <a:rPr lang="pt-BR" sz="900">
                <a:solidFill>
                  <a:schemeClr val="dk1"/>
                </a:solidFill>
              </a:rPr>
              <a:t> string;</a:t>
            </a:r>
            <a:endParaRPr sz="900">
              <a:solidFill>
                <a:schemeClr val="dk1"/>
              </a:solidFill>
            </a:endParaRPr>
          </a:p>
          <a:p>
            <a:pPr indent="0" lvl="0" marL="0" rtl="0" algn="l">
              <a:spcBef>
                <a:spcPts val="0"/>
              </a:spcBef>
              <a:spcAft>
                <a:spcPts val="0"/>
              </a:spcAft>
              <a:buNone/>
            </a:pPr>
            <a:r>
              <a:rPr lang="pt-BR" sz="900">
                <a:solidFill>
                  <a:schemeClr val="dk1"/>
                </a:solidFill>
              </a:rPr>
              <a:t>}</a:t>
            </a:r>
            <a:endParaRPr sz="900">
              <a:solidFill>
                <a:schemeClr val="dk1"/>
              </a:solidFill>
            </a:endParaRPr>
          </a:p>
          <a:p>
            <a:pPr indent="0" lvl="0" marL="0" rtl="0" algn="l">
              <a:spcBef>
                <a:spcPts val="0"/>
              </a:spcBef>
              <a:spcAft>
                <a:spcPts val="0"/>
              </a:spcAft>
              <a:buNone/>
            </a:pPr>
            <a:r>
              <a:t/>
            </a:r>
            <a:endParaRPr sz="900">
              <a:solidFill>
                <a:schemeClr val="dk1"/>
              </a:solidFill>
            </a:endParaRPr>
          </a:p>
          <a:p>
            <a:pPr indent="0" lvl="0" marL="0" rtl="0" algn="l">
              <a:spcBef>
                <a:spcPts val="0"/>
              </a:spcBef>
              <a:spcAft>
                <a:spcPts val="0"/>
              </a:spcAft>
              <a:buNone/>
            </a:pPr>
            <a:r>
              <a:t/>
            </a:r>
            <a:endParaRPr sz="900">
              <a:solidFill>
                <a:schemeClr val="dk1"/>
              </a:solidFill>
            </a:endParaRPr>
          </a:p>
          <a:p>
            <a:pPr indent="0" lvl="0" marL="0" rtl="0" algn="l">
              <a:spcBef>
                <a:spcPts val="0"/>
              </a:spcBef>
              <a:spcAft>
                <a:spcPts val="0"/>
              </a:spcAft>
              <a:buNone/>
            </a:pPr>
            <a:r>
              <a:rPr b="1" lang="pt-BR" sz="900">
                <a:solidFill>
                  <a:srgbClr val="008800"/>
                </a:solidFill>
              </a:rPr>
              <a:t>class</a:t>
            </a:r>
            <a:r>
              <a:rPr lang="pt-BR" sz="900">
                <a:solidFill>
                  <a:schemeClr val="dk1"/>
                </a:solidFill>
              </a:rPr>
              <a:t> </a:t>
            </a:r>
            <a:r>
              <a:rPr b="1" lang="pt-BR" sz="900">
                <a:solidFill>
                  <a:srgbClr val="BB0066"/>
                </a:solidFill>
              </a:rPr>
              <a:t>Coquetel</a:t>
            </a:r>
            <a:r>
              <a:rPr lang="pt-BR" sz="900">
                <a:solidFill>
                  <a:schemeClr val="dk1"/>
                </a:solidFill>
              </a:rPr>
              <a:t> </a:t>
            </a:r>
            <a:r>
              <a:rPr b="1" lang="pt-BR" sz="900">
                <a:solidFill>
                  <a:srgbClr val="008800"/>
                </a:solidFill>
              </a:rPr>
              <a:t>implements</a:t>
            </a:r>
            <a:r>
              <a:rPr lang="pt-BR" sz="900">
                <a:solidFill>
                  <a:schemeClr val="dk1"/>
                </a:solidFill>
              </a:rPr>
              <a:t> Originator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private</a:t>
            </a:r>
            <a:r>
              <a:rPr lang="pt-BR" sz="900">
                <a:solidFill>
                  <a:schemeClr val="dk1"/>
                </a:solidFill>
              </a:rPr>
              <a:t> </a:t>
            </a:r>
            <a:r>
              <a:rPr b="1" lang="pt-BR" sz="900">
                <a:solidFill>
                  <a:srgbClr val="008800"/>
                </a:solidFill>
              </a:rPr>
              <a:t>array</a:t>
            </a:r>
            <a:r>
              <a:rPr lang="pt-BR" sz="900">
                <a:solidFill>
                  <a:schemeClr val="dk1"/>
                </a:solidFill>
              </a:rPr>
              <a:t> </a:t>
            </a:r>
            <a:r>
              <a:rPr lang="pt-BR" sz="900">
                <a:solidFill>
                  <a:srgbClr val="996633"/>
                </a:solidFill>
              </a:rPr>
              <a:t>$estado</a:t>
            </a:r>
            <a:r>
              <a:rPr lang="pt-BR" sz="900">
                <a:solidFill>
                  <a:schemeClr val="dk1"/>
                </a:solidFill>
              </a:rPr>
              <a:t> </a:t>
            </a:r>
            <a:r>
              <a:rPr lang="pt-BR" sz="900">
                <a:solidFill>
                  <a:srgbClr val="333333"/>
                </a:solidFill>
              </a:rPr>
              <a:t>=</a:t>
            </a: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public</a:t>
            </a:r>
            <a:r>
              <a:rPr lang="pt-BR" sz="900">
                <a:solidFill>
                  <a:schemeClr val="dk1"/>
                </a:solidFill>
              </a:rPr>
              <a:t> </a:t>
            </a:r>
            <a:r>
              <a:rPr b="1" lang="pt-BR" sz="900">
                <a:solidFill>
                  <a:srgbClr val="008800"/>
                </a:solidFill>
              </a:rPr>
              <a:t>function</a:t>
            </a:r>
            <a:r>
              <a:rPr lang="pt-BR" sz="900">
                <a:solidFill>
                  <a:schemeClr val="dk1"/>
                </a:solidFill>
              </a:rPr>
              <a:t> </a:t>
            </a:r>
            <a:r>
              <a:rPr b="1" lang="pt-BR" sz="900">
                <a:solidFill>
                  <a:srgbClr val="0066BB"/>
                </a:solidFill>
              </a:rPr>
              <a:t>__construct</a:t>
            </a:r>
            <a:r>
              <a:rPr lang="pt-BR" sz="900">
                <a:solidFill>
                  <a:schemeClr val="dk1"/>
                </a:solidFill>
              </a:rPr>
              <a:t>(Destilado </a:t>
            </a:r>
            <a:r>
              <a:rPr lang="pt-BR" sz="900">
                <a:solidFill>
                  <a:srgbClr val="996633"/>
                </a:solidFill>
              </a:rPr>
              <a:t>$destilado</a:t>
            </a: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        </a:t>
            </a:r>
            <a:r>
              <a:rPr lang="pt-BR" sz="900">
                <a:solidFill>
                  <a:srgbClr val="996633"/>
                </a:solidFill>
              </a:rPr>
              <a:t>$this</a:t>
            </a:r>
            <a:r>
              <a:rPr lang="pt-BR" sz="900">
                <a:solidFill>
                  <a:srgbClr val="333333"/>
                </a:solidFill>
              </a:rPr>
              <a:t>-&gt;</a:t>
            </a:r>
            <a:r>
              <a:rPr lang="pt-BR" sz="900">
                <a:solidFill>
                  <a:srgbClr val="0000CC"/>
                </a:solidFill>
              </a:rPr>
              <a:t>estado</a:t>
            </a:r>
            <a:r>
              <a:rPr lang="pt-BR" sz="900">
                <a:solidFill>
                  <a:schemeClr val="dk1"/>
                </a:solidFill>
              </a:rPr>
              <a:t>[] </a:t>
            </a:r>
            <a:r>
              <a:rPr lang="pt-BR" sz="900">
                <a:solidFill>
                  <a:srgbClr val="333333"/>
                </a:solidFill>
              </a:rPr>
              <a:t>=</a:t>
            </a:r>
            <a:r>
              <a:rPr lang="pt-BR" sz="900">
                <a:solidFill>
                  <a:schemeClr val="dk1"/>
                </a:solidFill>
              </a:rPr>
              <a:t> </a:t>
            </a:r>
            <a:r>
              <a:rPr lang="pt-BR" sz="900">
                <a:solidFill>
                  <a:srgbClr val="996633"/>
                </a:solidFill>
              </a:rPr>
              <a:t>$destilado</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public</a:t>
            </a:r>
            <a:r>
              <a:rPr lang="pt-BR" sz="900">
                <a:solidFill>
                  <a:schemeClr val="dk1"/>
                </a:solidFill>
              </a:rPr>
              <a:t> </a:t>
            </a:r>
            <a:r>
              <a:rPr b="1" lang="pt-BR" sz="900">
                <a:solidFill>
                  <a:srgbClr val="008800"/>
                </a:solidFill>
              </a:rPr>
              <a:t>function</a:t>
            </a:r>
            <a:r>
              <a:rPr lang="pt-BR" sz="900">
                <a:solidFill>
                  <a:schemeClr val="dk1"/>
                </a:solidFill>
              </a:rPr>
              <a:t> </a:t>
            </a:r>
            <a:r>
              <a:rPr b="1" lang="pt-BR" sz="900">
                <a:solidFill>
                  <a:srgbClr val="0066BB"/>
                </a:solidFill>
              </a:rPr>
              <a:t>addIngrediente</a:t>
            </a:r>
            <a:r>
              <a:rPr lang="pt-BR" sz="900">
                <a:solidFill>
                  <a:schemeClr val="dk1"/>
                </a:solidFill>
              </a:rPr>
              <a:t>(Ingrediente </a:t>
            </a:r>
            <a:r>
              <a:rPr lang="pt-BR" sz="900">
                <a:solidFill>
                  <a:srgbClr val="996633"/>
                </a:solidFill>
              </a:rPr>
              <a:t>$ingrediente</a:t>
            </a:r>
            <a:r>
              <a:rPr lang="pt-BR" sz="900">
                <a:solidFill>
                  <a:schemeClr val="dk1"/>
                </a:solidFill>
              </a:rPr>
              <a:t>)</a:t>
            </a:r>
            <a:r>
              <a:rPr lang="pt-BR" sz="900">
                <a:solidFill>
                  <a:srgbClr val="333333"/>
                </a:solidFill>
              </a:rPr>
              <a:t>:</a:t>
            </a:r>
            <a:r>
              <a:rPr lang="pt-BR" sz="900">
                <a:solidFill>
                  <a:schemeClr val="dk1"/>
                </a:solidFill>
              </a:rPr>
              <a:t> void {</a:t>
            </a:r>
            <a:endParaRPr sz="900">
              <a:solidFill>
                <a:schemeClr val="dk1"/>
              </a:solidFill>
            </a:endParaRPr>
          </a:p>
          <a:p>
            <a:pPr indent="0" lvl="0" marL="0" rtl="0" algn="l">
              <a:spcBef>
                <a:spcPts val="0"/>
              </a:spcBef>
              <a:spcAft>
                <a:spcPts val="0"/>
              </a:spcAft>
              <a:buNone/>
            </a:pPr>
            <a:r>
              <a:rPr lang="pt-BR" sz="900">
                <a:solidFill>
                  <a:schemeClr val="dk1"/>
                </a:solidFill>
              </a:rPr>
              <a:t>        </a:t>
            </a:r>
            <a:r>
              <a:rPr lang="pt-BR" sz="900">
                <a:solidFill>
                  <a:srgbClr val="996633"/>
                </a:solidFill>
              </a:rPr>
              <a:t>$this</a:t>
            </a:r>
            <a:r>
              <a:rPr lang="pt-BR" sz="900">
                <a:solidFill>
                  <a:srgbClr val="333333"/>
                </a:solidFill>
              </a:rPr>
              <a:t>-&gt;</a:t>
            </a:r>
            <a:r>
              <a:rPr lang="pt-BR" sz="900">
                <a:solidFill>
                  <a:srgbClr val="0000CC"/>
                </a:solidFill>
              </a:rPr>
              <a:t>estado</a:t>
            </a:r>
            <a:r>
              <a:rPr lang="pt-BR" sz="900">
                <a:solidFill>
                  <a:schemeClr val="dk1"/>
                </a:solidFill>
              </a:rPr>
              <a:t>[] </a:t>
            </a:r>
            <a:r>
              <a:rPr lang="pt-BR" sz="900">
                <a:solidFill>
                  <a:srgbClr val="333333"/>
                </a:solidFill>
              </a:rPr>
              <a:t>=</a:t>
            </a:r>
            <a:r>
              <a:rPr lang="pt-BR" sz="900">
                <a:solidFill>
                  <a:schemeClr val="dk1"/>
                </a:solidFill>
              </a:rPr>
              <a:t> </a:t>
            </a:r>
            <a:r>
              <a:rPr lang="pt-BR" sz="900">
                <a:solidFill>
                  <a:srgbClr val="996633"/>
                </a:solidFill>
              </a:rPr>
              <a:t>$ingrediente</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public</a:t>
            </a:r>
            <a:r>
              <a:rPr lang="pt-BR" sz="900">
                <a:solidFill>
                  <a:schemeClr val="dk1"/>
                </a:solidFill>
              </a:rPr>
              <a:t> </a:t>
            </a:r>
            <a:r>
              <a:rPr b="1" lang="pt-BR" sz="900">
                <a:solidFill>
                  <a:srgbClr val="008800"/>
                </a:solidFill>
              </a:rPr>
              <a:t>function</a:t>
            </a:r>
            <a:r>
              <a:rPr lang="pt-BR" sz="900">
                <a:solidFill>
                  <a:schemeClr val="dk1"/>
                </a:solidFill>
              </a:rPr>
              <a:t> </a:t>
            </a:r>
            <a:r>
              <a:rPr b="1" lang="pt-BR" sz="900">
                <a:solidFill>
                  <a:srgbClr val="0066BB"/>
                </a:solidFill>
              </a:rPr>
              <a:t>__toString</a:t>
            </a:r>
            <a:r>
              <a:rPr lang="pt-BR" sz="900">
                <a:solidFill>
                  <a:schemeClr val="dk1"/>
                </a:solidFill>
              </a:rPr>
              <a:t>()</a:t>
            </a:r>
            <a:r>
              <a:rPr lang="pt-BR" sz="900">
                <a:solidFill>
                  <a:srgbClr val="333333"/>
                </a:solidFill>
              </a:rPr>
              <a:t>:</a:t>
            </a:r>
            <a:r>
              <a:rPr lang="pt-BR" sz="900">
                <a:solidFill>
                  <a:schemeClr val="dk1"/>
                </a:solidFill>
              </a:rPr>
              <a:t> string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return</a:t>
            </a:r>
            <a:r>
              <a:rPr lang="pt-BR" sz="900">
                <a:solidFill>
                  <a:schemeClr val="dk1"/>
                </a:solidFill>
              </a:rPr>
              <a:t> </a:t>
            </a:r>
            <a:r>
              <a:rPr lang="pt-BR" sz="900">
                <a:solidFill>
                  <a:schemeClr val="dk1"/>
                </a:solidFill>
                <a:highlight>
                  <a:srgbClr val="FFF0F0"/>
                </a:highlight>
              </a:rPr>
              <a:t>"Coquetel R$ </a:t>
            </a:r>
            <a:r>
              <a:rPr lang="pt-BR" sz="900">
                <a:solidFill>
                  <a:schemeClr val="dk1"/>
                </a:solidFill>
                <a:highlight>
                  <a:srgbClr val="EEEEEE"/>
                </a:highlight>
              </a:rPr>
              <a:t>{</a:t>
            </a:r>
            <a:r>
              <a:rPr lang="pt-BR" sz="900">
                <a:solidFill>
                  <a:srgbClr val="996633"/>
                </a:solidFill>
              </a:rPr>
              <a:t>$this</a:t>
            </a:r>
            <a:r>
              <a:rPr lang="pt-BR" sz="900">
                <a:solidFill>
                  <a:srgbClr val="333333"/>
                </a:solidFill>
              </a:rPr>
              <a:t>-&gt;</a:t>
            </a:r>
            <a:r>
              <a:rPr lang="pt-BR" sz="900">
                <a:solidFill>
                  <a:srgbClr val="0000CC"/>
                </a:solidFill>
              </a:rPr>
              <a:t>getCustoTotal</a:t>
            </a:r>
            <a:r>
              <a:rPr lang="pt-BR" sz="900">
                <a:solidFill>
                  <a:schemeClr val="dk1"/>
                </a:solidFill>
              </a:rPr>
              <a:t>()</a:t>
            </a:r>
            <a:r>
              <a:rPr lang="pt-BR" sz="900">
                <a:solidFill>
                  <a:schemeClr val="dk1"/>
                </a:solidFill>
                <a:highlight>
                  <a:srgbClr val="EEEEEE"/>
                </a:highlight>
              </a:rPr>
              <a:t>}</a:t>
            </a:r>
            <a:r>
              <a:rPr lang="pt-BR" sz="900">
                <a:solidFill>
                  <a:schemeClr val="dk1"/>
                </a:solidFill>
                <a:highlight>
                  <a:srgbClr val="FFF0F0"/>
                </a:highlight>
              </a:rPr>
              <a:t> feito de: "</a:t>
            </a:r>
            <a:r>
              <a:rPr lang="pt-BR" sz="900">
                <a:solidFill>
                  <a:schemeClr val="dk1"/>
                </a:solidFill>
              </a:rPr>
              <a:t> </a:t>
            </a:r>
            <a:r>
              <a:rPr lang="pt-BR" sz="900">
                <a:solidFill>
                  <a:srgbClr val="333333"/>
                </a:solidFill>
              </a:rPr>
              <a:t>.</a:t>
            </a:r>
            <a:r>
              <a:rPr lang="pt-BR" sz="900">
                <a:solidFill>
                  <a:schemeClr val="dk1"/>
                </a:solidFill>
              </a:rPr>
              <a:t> </a:t>
            </a:r>
            <a:r>
              <a:rPr lang="pt-BR" sz="900">
                <a:solidFill>
                  <a:srgbClr val="007020"/>
                </a:solidFill>
              </a:rPr>
              <a:t>implode</a:t>
            </a:r>
            <a:r>
              <a:rPr lang="pt-BR" sz="900">
                <a:solidFill>
                  <a:schemeClr val="dk1"/>
                </a:solidFill>
              </a:rPr>
              <a:t>(</a:t>
            </a:r>
            <a:r>
              <a:rPr lang="pt-BR" sz="900">
                <a:solidFill>
                  <a:schemeClr val="dk1"/>
                </a:solidFill>
                <a:highlight>
                  <a:srgbClr val="FFF0F0"/>
                </a:highlight>
              </a:rPr>
              <a:t>", "</a:t>
            </a:r>
            <a:r>
              <a:rPr lang="pt-BR" sz="900">
                <a:solidFill>
                  <a:schemeClr val="dk1"/>
                </a:solidFill>
              </a:rPr>
              <a:t>, </a:t>
            </a:r>
            <a:r>
              <a:rPr lang="pt-BR" sz="900">
                <a:solidFill>
                  <a:srgbClr val="996633"/>
                </a:solidFill>
              </a:rPr>
              <a:t>$this</a:t>
            </a:r>
            <a:r>
              <a:rPr lang="pt-BR" sz="900">
                <a:solidFill>
                  <a:srgbClr val="333333"/>
                </a:solidFill>
              </a:rPr>
              <a:t>-&gt;</a:t>
            </a:r>
            <a:r>
              <a:rPr lang="pt-BR" sz="900">
                <a:solidFill>
                  <a:srgbClr val="0000CC"/>
                </a:solidFill>
              </a:rPr>
              <a:t>estado</a:t>
            </a:r>
            <a:r>
              <a:rPr lang="pt-BR" sz="900">
                <a:solidFill>
                  <a:schemeClr val="dk1"/>
                </a:solidFill>
              </a:rPr>
              <a:t>) </a:t>
            </a:r>
            <a:r>
              <a:rPr lang="pt-BR" sz="900">
                <a:solidFill>
                  <a:srgbClr val="333333"/>
                </a:solidFill>
              </a:rPr>
              <a:t>.</a:t>
            </a:r>
            <a:r>
              <a:rPr lang="pt-BR" sz="900">
                <a:solidFill>
                  <a:schemeClr val="dk1"/>
                </a:solidFill>
              </a:rPr>
              <a:t> PHP_EOL;</a:t>
            </a:r>
            <a:endParaRPr sz="900">
              <a:solidFill>
                <a:schemeClr val="dk1"/>
              </a:solidFill>
            </a:endParaRPr>
          </a:p>
          <a:p>
            <a:pPr indent="0" lvl="0" marL="0" rtl="0" algn="l">
              <a:spcBef>
                <a:spcPts val="0"/>
              </a:spcBef>
              <a:spcAft>
                <a:spcPts val="0"/>
              </a:spcAft>
              <a:buNone/>
            </a:pP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private</a:t>
            </a:r>
            <a:r>
              <a:rPr lang="pt-BR" sz="900">
                <a:solidFill>
                  <a:schemeClr val="dk1"/>
                </a:solidFill>
              </a:rPr>
              <a:t> </a:t>
            </a:r>
            <a:r>
              <a:rPr b="1" lang="pt-BR" sz="900">
                <a:solidFill>
                  <a:srgbClr val="008800"/>
                </a:solidFill>
              </a:rPr>
              <a:t>function</a:t>
            </a:r>
            <a:r>
              <a:rPr lang="pt-BR" sz="900">
                <a:solidFill>
                  <a:schemeClr val="dk1"/>
                </a:solidFill>
              </a:rPr>
              <a:t> </a:t>
            </a:r>
            <a:r>
              <a:rPr b="1" lang="pt-BR" sz="900">
                <a:solidFill>
                  <a:srgbClr val="0066BB"/>
                </a:solidFill>
              </a:rPr>
              <a:t>getCustoTotal</a:t>
            </a:r>
            <a:r>
              <a:rPr lang="pt-BR" sz="900">
                <a:solidFill>
                  <a:schemeClr val="dk1"/>
                </a:solidFill>
              </a:rPr>
              <a:t>()</a:t>
            </a:r>
            <a:r>
              <a:rPr lang="pt-BR" sz="900">
                <a:solidFill>
                  <a:srgbClr val="333333"/>
                </a:solidFill>
              </a:rPr>
              <a:t>:</a:t>
            </a:r>
            <a:r>
              <a:rPr lang="pt-BR" sz="900">
                <a:solidFill>
                  <a:schemeClr val="dk1"/>
                </a:solidFill>
              </a:rPr>
              <a:t> float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return</a:t>
            </a:r>
            <a:r>
              <a:rPr lang="pt-BR" sz="900">
                <a:solidFill>
                  <a:schemeClr val="dk1"/>
                </a:solidFill>
              </a:rPr>
              <a:t> </a:t>
            </a:r>
            <a:r>
              <a:rPr lang="pt-BR" sz="900">
                <a:solidFill>
                  <a:srgbClr val="007020"/>
                </a:solidFill>
              </a:rPr>
              <a:t>array_reduce</a:t>
            </a:r>
            <a:r>
              <a:rPr lang="pt-BR" sz="900">
                <a:solidFill>
                  <a:schemeClr val="dk1"/>
                </a:solidFill>
              </a:rPr>
              <a:t>(</a:t>
            </a:r>
            <a:r>
              <a:rPr lang="pt-BR" sz="900">
                <a:solidFill>
                  <a:srgbClr val="996633"/>
                </a:solidFill>
              </a:rPr>
              <a:t>$this</a:t>
            </a:r>
            <a:r>
              <a:rPr lang="pt-BR" sz="900">
                <a:solidFill>
                  <a:srgbClr val="333333"/>
                </a:solidFill>
              </a:rPr>
              <a:t>-&gt;</a:t>
            </a:r>
            <a:r>
              <a:rPr lang="pt-BR" sz="900">
                <a:solidFill>
                  <a:srgbClr val="0000CC"/>
                </a:solidFill>
              </a:rPr>
              <a:t>estado</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fn(</a:t>
            </a:r>
            <a:r>
              <a:rPr lang="pt-BR" sz="900">
                <a:solidFill>
                  <a:srgbClr val="996633"/>
                </a:solidFill>
              </a:rPr>
              <a:t>$total</a:t>
            </a:r>
            <a:r>
              <a:rPr lang="pt-BR" sz="900">
                <a:solidFill>
                  <a:schemeClr val="dk1"/>
                </a:solidFill>
              </a:rPr>
              <a:t>, Ingrediente </a:t>
            </a:r>
            <a:r>
              <a:rPr lang="pt-BR" sz="900">
                <a:solidFill>
                  <a:srgbClr val="996633"/>
                </a:solidFill>
              </a:rPr>
              <a:t>$r</a:t>
            </a:r>
            <a:r>
              <a:rPr lang="pt-BR" sz="900">
                <a:solidFill>
                  <a:schemeClr val="dk1"/>
                </a:solidFill>
              </a:rPr>
              <a:t>) </a:t>
            </a:r>
            <a:r>
              <a:rPr lang="pt-BR" sz="900">
                <a:solidFill>
                  <a:srgbClr val="333333"/>
                </a:solidFill>
              </a:rPr>
              <a:t>=&gt;</a:t>
            </a:r>
            <a:r>
              <a:rPr lang="pt-BR" sz="900">
                <a:solidFill>
                  <a:schemeClr val="dk1"/>
                </a:solidFill>
              </a:rPr>
              <a:t> </a:t>
            </a:r>
            <a:r>
              <a:rPr lang="pt-BR" sz="900">
                <a:solidFill>
                  <a:srgbClr val="996633"/>
                </a:solidFill>
              </a:rPr>
              <a:t>$total</a:t>
            </a:r>
            <a:r>
              <a:rPr lang="pt-BR" sz="900">
                <a:solidFill>
                  <a:schemeClr val="dk1"/>
                </a:solidFill>
              </a:rPr>
              <a:t> </a:t>
            </a:r>
            <a:r>
              <a:rPr lang="pt-BR" sz="900">
                <a:solidFill>
                  <a:srgbClr val="333333"/>
                </a:solidFill>
              </a:rPr>
              <a:t>+</a:t>
            </a:r>
            <a:r>
              <a:rPr lang="pt-BR" sz="900">
                <a:solidFill>
                  <a:schemeClr val="dk1"/>
                </a:solidFill>
              </a:rPr>
              <a:t> </a:t>
            </a:r>
            <a:r>
              <a:rPr lang="pt-BR" sz="900">
                <a:solidFill>
                  <a:srgbClr val="996633"/>
                </a:solidFill>
              </a:rPr>
              <a:t>$r</a:t>
            </a:r>
            <a:r>
              <a:rPr lang="pt-BR" sz="900">
                <a:solidFill>
                  <a:srgbClr val="333333"/>
                </a:solidFill>
              </a:rPr>
              <a:t>-&gt;</a:t>
            </a:r>
            <a:r>
              <a:rPr lang="pt-BR" sz="900">
                <a:solidFill>
                  <a:srgbClr val="0000CC"/>
                </a:solidFill>
              </a:rPr>
              <a:t>getValor</a:t>
            </a:r>
            <a:r>
              <a:rPr lang="pt-BR" sz="900">
                <a:solidFill>
                  <a:schemeClr val="dk1"/>
                </a:solidFill>
              </a:rPr>
              <a:t>(), </a:t>
            </a:r>
            <a:r>
              <a:rPr b="1" lang="pt-BR" sz="900">
                <a:solidFill>
                  <a:srgbClr val="0000DD"/>
                </a:solidFill>
              </a:rPr>
              <a:t>0</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public</a:t>
            </a:r>
            <a:r>
              <a:rPr lang="pt-BR" sz="900">
                <a:solidFill>
                  <a:schemeClr val="dk1"/>
                </a:solidFill>
              </a:rPr>
              <a:t> </a:t>
            </a:r>
            <a:r>
              <a:rPr b="1" lang="pt-BR" sz="900">
                <a:solidFill>
                  <a:srgbClr val="008800"/>
                </a:solidFill>
              </a:rPr>
              <a:t>function</a:t>
            </a:r>
            <a:r>
              <a:rPr lang="pt-BR" sz="900">
                <a:solidFill>
                  <a:schemeClr val="dk1"/>
                </a:solidFill>
              </a:rPr>
              <a:t> </a:t>
            </a:r>
            <a:r>
              <a:rPr b="1" lang="pt-BR" sz="900">
                <a:solidFill>
                  <a:srgbClr val="0066BB"/>
                </a:solidFill>
              </a:rPr>
              <a:t>salvar</a:t>
            </a:r>
            <a:r>
              <a:rPr lang="pt-BR" sz="900">
                <a:solidFill>
                  <a:schemeClr val="dk1"/>
                </a:solidFill>
              </a:rPr>
              <a:t>()</a:t>
            </a:r>
            <a:r>
              <a:rPr lang="pt-BR" sz="900">
                <a:solidFill>
                  <a:srgbClr val="333333"/>
                </a:solidFill>
              </a:rPr>
              <a:t>:</a:t>
            </a:r>
            <a:r>
              <a:rPr lang="pt-BR" sz="900">
                <a:solidFill>
                  <a:schemeClr val="dk1"/>
                </a:solidFill>
              </a:rPr>
              <a:t> Memento { </a:t>
            </a:r>
            <a:r>
              <a:rPr lang="pt-BR" sz="900">
                <a:solidFill>
                  <a:srgbClr val="888888"/>
                </a:solidFill>
              </a:rPr>
              <a:t>//snapshot</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return</a:t>
            </a:r>
            <a:r>
              <a:rPr lang="pt-BR" sz="900">
                <a:solidFill>
                  <a:schemeClr val="dk1"/>
                </a:solidFill>
              </a:rPr>
              <a:t> </a:t>
            </a:r>
            <a:r>
              <a:rPr b="1" lang="pt-BR" sz="900">
                <a:solidFill>
                  <a:srgbClr val="008800"/>
                </a:solidFill>
              </a:rPr>
              <a:t>new</a:t>
            </a:r>
            <a:r>
              <a:rPr lang="pt-BR" sz="900">
                <a:solidFill>
                  <a:schemeClr val="dk1"/>
                </a:solidFill>
              </a:rPr>
              <a:t> Memento(</a:t>
            </a:r>
            <a:r>
              <a:rPr lang="pt-BR" sz="900">
                <a:solidFill>
                  <a:srgbClr val="996633"/>
                </a:solidFill>
              </a:rPr>
              <a:t>$this</a:t>
            </a:r>
            <a:r>
              <a:rPr lang="pt-BR" sz="900">
                <a:solidFill>
                  <a:srgbClr val="333333"/>
                </a:solidFill>
              </a:rPr>
              <a:t>-&gt;</a:t>
            </a:r>
            <a:r>
              <a:rPr lang="pt-BR" sz="900">
                <a:solidFill>
                  <a:srgbClr val="0000CC"/>
                </a:solidFill>
              </a:rPr>
              <a:t>estado</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public</a:t>
            </a:r>
            <a:r>
              <a:rPr lang="pt-BR" sz="900">
                <a:solidFill>
                  <a:schemeClr val="dk1"/>
                </a:solidFill>
              </a:rPr>
              <a:t> </a:t>
            </a:r>
            <a:r>
              <a:rPr b="1" lang="pt-BR" sz="900">
                <a:solidFill>
                  <a:srgbClr val="008800"/>
                </a:solidFill>
              </a:rPr>
              <a:t>function</a:t>
            </a:r>
            <a:r>
              <a:rPr lang="pt-BR" sz="900">
                <a:solidFill>
                  <a:schemeClr val="dk1"/>
                </a:solidFill>
              </a:rPr>
              <a:t> </a:t>
            </a:r>
            <a:r>
              <a:rPr b="1" lang="pt-BR" sz="900">
                <a:solidFill>
                  <a:srgbClr val="0066BB"/>
                </a:solidFill>
              </a:rPr>
              <a:t>restaurar</a:t>
            </a:r>
            <a:r>
              <a:rPr lang="pt-BR" sz="900">
                <a:solidFill>
                  <a:schemeClr val="dk1"/>
                </a:solidFill>
              </a:rPr>
              <a:t>(Memento </a:t>
            </a:r>
            <a:r>
              <a:rPr lang="pt-BR" sz="900">
                <a:solidFill>
                  <a:srgbClr val="996633"/>
                </a:solidFill>
              </a:rPr>
              <a:t>$memento</a:t>
            </a:r>
            <a:r>
              <a:rPr lang="pt-BR" sz="900">
                <a:solidFill>
                  <a:schemeClr val="dk1"/>
                </a:solidFill>
              </a:rPr>
              <a:t>)</a:t>
            </a:r>
            <a:r>
              <a:rPr lang="pt-BR" sz="900">
                <a:solidFill>
                  <a:srgbClr val="333333"/>
                </a:solidFill>
              </a:rPr>
              <a:t>:</a:t>
            </a:r>
            <a:r>
              <a:rPr lang="pt-BR" sz="900">
                <a:solidFill>
                  <a:schemeClr val="dk1"/>
                </a:solidFill>
              </a:rPr>
              <a:t> void {</a:t>
            </a:r>
            <a:endParaRPr sz="900">
              <a:solidFill>
                <a:schemeClr val="dk1"/>
              </a:solidFill>
            </a:endParaRPr>
          </a:p>
          <a:p>
            <a:pPr indent="0" lvl="0" marL="0" rtl="0" algn="l">
              <a:spcBef>
                <a:spcPts val="0"/>
              </a:spcBef>
              <a:spcAft>
                <a:spcPts val="0"/>
              </a:spcAft>
              <a:buNone/>
            </a:pPr>
            <a:r>
              <a:rPr lang="pt-BR" sz="900">
                <a:solidFill>
                  <a:schemeClr val="dk1"/>
                </a:solidFill>
              </a:rPr>
              <a:t>        </a:t>
            </a:r>
            <a:r>
              <a:rPr lang="pt-BR" sz="900">
                <a:solidFill>
                  <a:srgbClr val="996633"/>
                </a:solidFill>
              </a:rPr>
              <a:t>$this</a:t>
            </a:r>
            <a:r>
              <a:rPr lang="pt-BR" sz="900">
                <a:solidFill>
                  <a:srgbClr val="333333"/>
                </a:solidFill>
              </a:rPr>
              <a:t>-&gt;</a:t>
            </a:r>
            <a:r>
              <a:rPr lang="pt-BR" sz="900">
                <a:solidFill>
                  <a:srgbClr val="0000CC"/>
                </a:solidFill>
              </a:rPr>
              <a:t>estado</a:t>
            </a:r>
            <a:r>
              <a:rPr lang="pt-BR" sz="900">
                <a:solidFill>
                  <a:schemeClr val="dk1"/>
                </a:solidFill>
              </a:rPr>
              <a:t> </a:t>
            </a:r>
            <a:r>
              <a:rPr lang="pt-BR" sz="900">
                <a:solidFill>
                  <a:srgbClr val="333333"/>
                </a:solidFill>
              </a:rPr>
              <a:t>=</a:t>
            </a:r>
            <a:r>
              <a:rPr lang="pt-BR" sz="900">
                <a:solidFill>
                  <a:schemeClr val="dk1"/>
                </a:solidFill>
              </a:rPr>
              <a:t> </a:t>
            </a:r>
            <a:r>
              <a:rPr lang="pt-BR" sz="900">
                <a:solidFill>
                  <a:srgbClr val="996633"/>
                </a:solidFill>
              </a:rPr>
              <a:t>$memento</a:t>
            </a:r>
            <a:r>
              <a:rPr lang="pt-BR" sz="900">
                <a:solidFill>
                  <a:srgbClr val="333333"/>
                </a:solidFill>
              </a:rPr>
              <a:t>-&gt;</a:t>
            </a:r>
            <a:r>
              <a:rPr lang="pt-BR" sz="900">
                <a:solidFill>
                  <a:srgbClr val="0000CC"/>
                </a:solidFill>
              </a:rPr>
              <a:t>getEstado</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endParaRPr sz="900">
              <a:solidFill>
                <a:schemeClr val="dk1"/>
              </a:solidFill>
            </a:endParaRPr>
          </a:p>
          <a:p>
            <a:pPr indent="0" lvl="0" marL="0" rtl="0" algn="l">
              <a:lnSpc>
                <a:spcPct val="125000"/>
              </a:lnSpc>
              <a:spcBef>
                <a:spcPts val="0"/>
              </a:spcBef>
              <a:spcAft>
                <a:spcPts val="0"/>
              </a:spcAft>
              <a:buNone/>
            </a:pPr>
            <a:r>
              <a:rPr lang="pt-BR" sz="900">
                <a:solidFill>
                  <a:schemeClr val="dk1"/>
                </a:solidFill>
              </a:rPr>
              <a:t>}</a:t>
            </a:r>
            <a:endParaRPr sz="900">
              <a:solidFill>
                <a:schemeClr val="dk1"/>
              </a:solidFill>
            </a:endParaRPr>
          </a:p>
        </p:txBody>
      </p:sp>
    </p:spTree>
  </p:cSld>
  <p:clrMapOvr>
    <a:masterClrMapping/>
  </p:clrMapOvr>
</p:sld>
</file>

<file path=ppt/slides/slide5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0" name="Shape 4710"/>
        <p:cNvGrpSpPr/>
        <p:nvPr/>
      </p:nvGrpSpPr>
      <p:grpSpPr>
        <a:xfrm>
          <a:off x="0" y="0"/>
          <a:ext cx="0" cy="0"/>
          <a:chOff x="0" y="0"/>
          <a:chExt cx="0" cy="0"/>
        </a:xfrm>
      </p:grpSpPr>
      <p:sp>
        <p:nvSpPr>
          <p:cNvPr id="4711" name="Google Shape;4711;p60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Memento (exemplo - parte 3)</a:t>
            </a:r>
            <a:endParaRPr/>
          </a:p>
        </p:txBody>
      </p:sp>
      <p:sp>
        <p:nvSpPr>
          <p:cNvPr id="4712" name="Google Shape;4712;p603"/>
          <p:cNvSpPr txBox="1"/>
          <p:nvPr/>
        </p:nvSpPr>
        <p:spPr>
          <a:xfrm>
            <a:off x="311700" y="1093925"/>
            <a:ext cx="4260300" cy="40503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3600">
            <a:noAutofit/>
          </a:bodyPr>
          <a:lstStyle/>
          <a:p>
            <a:pPr indent="0" lvl="0" marL="0" rtl="0" algn="l">
              <a:spcBef>
                <a:spcPts val="0"/>
              </a:spcBef>
              <a:spcAft>
                <a:spcPts val="0"/>
              </a:spcAft>
              <a:buNone/>
            </a:pPr>
            <a:r>
              <a:rPr b="1" lang="pt-BR" sz="900">
                <a:solidFill>
                  <a:srgbClr val="008800"/>
                </a:solidFill>
              </a:rPr>
              <a:t>class</a:t>
            </a:r>
            <a:r>
              <a:rPr lang="pt-BR" sz="900">
                <a:solidFill>
                  <a:schemeClr val="dk1"/>
                </a:solidFill>
              </a:rPr>
              <a:t> </a:t>
            </a:r>
            <a:r>
              <a:rPr b="1" lang="pt-BR" sz="900">
                <a:solidFill>
                  <a:srgbClr val="BB0066"/>
                </a:solidFill>
              </a:rPr>
              <a:t>Memento</a:t>
            </a: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private</a:t>
            </a:r>
            <a:r>
              <a:rPr lang="pt-BR" sz="900">
                <a:solidFill>
                  <a:schemeClr val="dk1"/>
                </a:solidFill>
              </a:rPr>
              <a:t> </a:t>
            </a:r>
            <a:r>
              <a:rPr lang="pt-BR" sz="900">
                <a:solidFill>
                  <a:srgbClr val="996633"/>
                </a:solidFill>
              </a:rPr>
              <a:t>$estado</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public</a:t>
            </a:r>
            <a:r>
              <a:rPr lang="pt-BR" sz="900">
                <a:solidFill>
                  <a:schemeClr val="dk1"/>
                </a:solidFill>
              </a:rPr>
              <a:t> </a:t>
            </a:r>
            <a:r>
              <a:rPr b="1" lang="pt-BR" sz="900">
                <a:solidFill>
                  <a:srgbClr val="008800"/>
                </a:solidFill>
              </a:rPr>
              <a:t>function</a:t>
            </a:r>
            <a:r>
              <a:rPr lang="pt-BR" sz="900">
                <a:solidFill>
                  <a:schemeClr val="dk1"/>
                </a:solidFill>
              </a:rPr>
              <a:t> </a:t>
            </a:r>
            <a:r>
              <a:rPr b="1" lang="pt-BR" sz="900">
                <a:solidFill>
                  <a:srgbClr val="0066BB"/>
                </a:solidFill>
              </a:rPr>
              <a:t>__construct</a:t>
            </a:r>
            <a:r>
              <a:rPr lang="pt-BR" sz="900">
                <a:solidFill>
                  <a:schemeClr val="dk1"/>
                </a:solidFill>
              </a:rPr>
              <a:t>(</a:t>
            </a:r>
            <a:r>
              <a:rPr lang="pt-BR" sz="900">
                <a:solidFill>
                  <a:srgbClr val="996633"/>
                </a:solidFill>
              </a:rPr>
              <a:t>$estado</a:t>
            </a: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        </a:t>
            </a:r>
            <a:r>
              <a:rPr lang="pt-BR" sz="900">
                <a:solidFill>
                  <a:srgbClr val="996633"/>
                </a:solidFill>
              </a:rPr>
              <a:t>$this</a:t>
            </a:r>
            <a:r>
              <a:rPr lang="pt-BR" sz="900">
                <a:solidFill>
                  <a:srgbClr val="333333"/>
                </a:solidFill>
              </a:rPr>
              <a:t>-&gt;</a:t>
            </a:r>
            <a:r>
              <a:rPr lang="pt-BR" sz="900">
                <a:solidFill>
                  <a:srgbClr val="0000CC"/>
                </a:solidFill>
              </a:rPr>
              <a:t>estado</a:t>
            </a:r>
            <a:r>
              <a:rPr lang="pt-BR" sz="900">
                <a:solidFill>
                  <a:schemeClr val="dk1"/>
                </a:solidFill>
              </a:rPr>
              <a:t> </a:t>
            </a:r>
            <a:r>
              <a:rPr lang="pt-BR" sz="900">
                <a:solidFill>
                  <a:srgbClr val="333333"/>
                </a:solidFill>
              </a:rPr>
              <a:t>=</a:t>
            </a:r>
            <a:r>
              <a:rPr lang="pt-BR" sz="900">
                <a:solidFill>
                  <a:schemeClr val="dk1"/>
                </a:solidFill>
              </a:rPr>
              <a:t> </a:t>
            </a:r>
            <a:r>
              <a:rPr lang="pt-BR" sz="900">
                <a:solidFill>
                  <a:srgbClr val="996633"/>
                </a:solidFill>
              </a:rPr>
              <a:t>$estado</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public</a:t>
            </a:r>
            <a:r>
              <a:rPr lang="pt-BR" sz="900">
                <a:solidFill>
                  <a:schemeClr val="dk1"/>
                </a:solidFill>
              </a:rPr>
              <a:t> </a:t>
            </a:r>
            <a:r>
              <a:rPr b="1" lang="pt-BR" sz="900">
                <a:solidFill>
                  <a:srgbClr val="008800"/>
                </a:solidFill>
              </a:rPr>
              <a:t>function</a:t>
            </a:r>
            <a:r>
              <a:rPr lang="pt-BR" sz="900">
                <a:solidFill>
                  <a:schemeClr val="dk1"/>
                </a:solidFill>
              </a:rPr>
              <a:t> </a:t>
            </a:r>
            <a:r>
              <a:rPr b="1" lang="pt-BR" sz="900">
                <a:solidFill>
                  <a:srgbClr val="0066BB"/>
                </a:solidFill>
              </a:rPr>
              <a:t>getEstado</a:t>
            </a: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return</a:t>
            </a:r>
            <a:r>
              <a:rPr lang="pt-BR" sz="900">
                <a:solidFill>
                  <a:schemeClr val="dk1"/>
                </a:solidFill>
              </a:rPr>
              <a:t> </a:t>
            </a:r>
            <a:r>
              <a:rPr lang="pt-BR" sz="900">
                <a:solidFill>
                  <a:srgbClr val="996633"/>
                </a:solidFill>
              </a:rPr>
              <a:t>$this</a:t>
            </a:r>
            <a:r>
              <a:rPr lang="pt-BR" sz="900">
                <a:solidFill>
                  <a:srgbClr val="333333"/>
                </a:solidFill>
              </a:rPr>
              <a:t>-&gt;</a:t>
            </a:r>
            <a:r>
              <a:rPr lang="pt-BR" sz="900">
                <a:solidFill>
                  <a:srgbClr val="0000CC"/>
                </a:solidFill>
              </a:rPr>
              <a:t>estado</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a:t>
            </a:r>
            <a:endParaRPr sz="900">
              <a:solidFill>
                <a:schemeClr val="dk1"/>
              </a:solidFill>
            </a:endParaRPr>
          </a:p>
          <a:p>
            <a:pPr indent="0" lvl="0" marL="0" rtl="0" algn="l">
              <a:spcBef>
                <a:spcPts val="0"/>
              </a:spcBef>
              <a:spcAft>
                <a:spcPts val="0"/>
              </a:spcAft>
              <a:buNone/>
            </a:pPr>
            <a:r>
              <a:rPr b="1" lang="pt-BR" sz="900">
                <a:solidFill>
                  <a:srgbClr val="008800"/>
                </a:solidFill>
              </a:rPr>
              <a:t>class</a:t>
            </a:r>
            <a:r>
              <a:rPr lang="pt-BR" sz="900">
                <a:solidFill>
                  <a:schemeClr val="dk1"/>
                </a:solidFill>
              </a:rPr>
              <a:t> </a:t>
            </a:r>
            <a:r>
              <a:rPr b="1" lang="pt-BR" sz="900">
                <a:solidFill>
                  <a:srgbClr val="BB0066"/>
                </a:solidFill>
              </a:rPr>
              <a:t>Caretaker</a:t>
            </a: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private</a:t>
            </a:r>
            <a:r>
              <a:rPr lang="pt-BR" sz="900">
                <a:solidFill>
                  <a:schemeClr val="dk1"/>
                </a:solidFill>
              </a:rPr>
              <a:t> \SplStack </a:t>
            </a:r>
            <a:r>
              <a:rPr lang="pt-BR" sz="900">
                <a:solidFill>
                  <a:srgbClr val="996633"/>
                </a:solidFill>
              </a:rPr>
              <a:t>$mementos</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private</a:t>
            </a:r>
            <a:r>
              <a:rPr lang="pt-BR" sz="900">
                <a:solidFill>
                  <a:schemeClr val="dk1"/>
                </a:solidFill>
              </a:rPr>
              <a:t> Originator </a:t>
            </a:r>
            <a:r>
              <a:rPr lang="pt-BR" sz="900">
                <a:solidFill>
                  <a:srgbClr val="996633"/>
                </a:solidFill>
              </a:rPr>
              <a:t>$coquetel</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public</a:t>
            </a:r>
            <a:r>
              <a:rPr lang="pt-BR" sz="900">
                <a:solidFill>
                  <a:schemeClr val="dk1"/>
                </a:solidFill>
              </a:rPr>
              <a:t> </a:t>
            </a:r>
            <a:r>
              <a:rPr b="1" lang="pt-BR" sz="900">
                <a:solidFill>
                  <a:srgbClr val="008800"/>
                </a:solidFill>
              </a:rPr>
              <a:t>function</a:t>
            </a:r>
            <a:r>
              <a:rPr lang="pt-BR" sz="900">
                <a:solidFill>
                  <a:schemeClr val="dk1"/>
                </a:solidFill>
              </a:rPr>
              <a:t> </a:t>
            </a:r>
            <a:r>
              <a:rPr b="1" lang="pt-BR" sz="900">
                <a:solidFill>
                  <a:srgbClr val="0066BB"/>
                </a:solidFill>
              </a:rPr>
              <a:t>__construct</a:t>
            </a:r>
            <a:r>
              <a:rPr lang="pt-BR" sz="900">
                <a:solidFill>
                  <a:schemeClr val="dk1"/>
                </a:solidFill>
              </a:rPr>
              <a:t>(Originator </a:t>
            </a:r>
            <a:r>
              <a:rPr lang="pt-BR" sz="900">
                <a:solidFill>
                  <a:srgbClr val="996633"/>
                </a:solidFill>
              </a:rPr>
              <a:t>$coquetel</a:t>
            </a: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        </a:t>
            </a:r>
            <a:r>
              <a:rPr lang="pt-BR" sz="900">
                <a:solidFill>
                  <a:srgbClr val="996633"/>
                </a:solidFill>
              </a:rPr>
              <a:t>$this</a:t>
            </a:r>
            <a:r>
              <a:rPr lang="pt-BR" sz="900">
                <a:solidFill>
                  <a:srgbClr val="333333"/>
                </a:solidFill>
              </a:rPr>
              <a:t>-&gt;</a:t>
            </a:r>
            <a:r>
              <a:rPr lang="pt-BR" sz="900">
                <a:solidFill>
                  <a:srgbClr val="0000CC"/>
                </a:solidFill>
              </a:rPr>
              <a:t>mementos</a:t>
            </a:r>
            <a:r>
              <a:rPr lang="pt-BR" sz="900">
                <a:solidFill>
                  <a:schemeClr val="dk1"/>
                </a:solidFill>
              </a:rPr>
              <a:t> </a:t>
            </a:r>
            <a:r>
              <a:rPr lang="pt-BR" sz="900">
                <a:solidFill>
                  <a:srgbClr val="333333"/>
                </a:solidFill>
              </a:rPr>
              <a:t>=</a:t>
            </a:r>
            <a:r>
              <a:rPr lang="pt-BR" sz="900">
                <a:solidFill>
                  <a:schemeClr val="dk1"/>
                </a:solidFill>
              </a:rPr>
              <a:t> </a:t>
            </a:r>
            <a:r>
              <a:rPr b="1" lang="pt-BR" sz="900">
                <a:solidFill>
                  <a:srgbClr val="008800"/>
                </a:solidFill>
              </a:rPr>
              <a:t>new</a:t>
            </a:r>
            <a:r>
              <a:rPr lang="pt-BR" sz="900">
                <a:solidFill>
                  <a:schemeClr val="dk1"/>
                </a:solidFill>
              </a:rPr>
              <a:t> \SplStack();</a:t>
            </a:r>
            <a:endParaRPr sz="900">
              <a:solidFill>
                <a:schemeClr val="dk1"/>
              </a:solidFill>
            </a:endParaRPr>
          </a:p>
          <a:p>
            <a:pPr indent="0" lvl="0" marL="0" rtl="0" algn="l">
              <a:spcBef>
                <a:spcPts val="0"/>
              </a:spcBef>
              <a:spcAft>
                <a:spcPts val="0"/>
              </a:spcAft>
              <a:buNone/>
            </a:pPr>
            <a:r>
              <a:rPr lang="pt-BR" sz="900">
                <a:solidFill>
                  <a:schemeClr val="dk1"/>
                </a:solidFill>
              </a:rPr>
              <a:t>        </a:t>
            </a:r>
            <a:r>
              <a:rPr lang="pt-BR" sz="900">
                <a:solidFill>
                  <a:srgbClr val="996633"/>
                </a:solidFill>
              </a:rPr>
              <a:t>$this</a:t>
            </a:r>
            <a:r>
              <a:rPr lang="pt-BR" sz="900">
                <a:solidFill>
                  <a:srgbClr val="333333"/>
                </a:solidFill>
              </a:rPr>
              <a:t>-&gt;</a:t>
            </a:r>
            <a:r>
              <a:rPr lang="pt-BR" sz="900">
                <a:solidFill>
                  <a:srgbClr val="0000CC"/>
                </a:solidFill>
              </a:rPr>
              <a:t>originator</a:t>
            </a:r>
            <a:r>
              <a:rPr lang="pt-BR" sz="900">
                <a:solidFill>
                  <a:schemeClr val="dk1"/>
                </a:solidFill>
              </a:rPr>
              <a:t> </a:t>
            </a:r>
            <a:r>
              <a:rPr lang="pt-BR" sz="900">
                <a:solidFill>
                  <a:srgbClr val="333333"/>
                </a:solidFill>
              </a:rPr>
              <a:t>=</a:t>
            </a:r>
            <a:r>
              <a:rPr lang="pt-BR" sz="900">
                <a:solidFill>
                  <a:schemeClr val="dk1"/>
                </a:solidFill>
              </a:rPr>
              <a:t> </a:t>
            </a:r>
            <a:r>
              <a:rPr lang="pt-BR" sz="900">
                <a:solidFill>
                  <a:srgbClr val="996633"/>
                </a:solidFill>
              </a:rPr>
              <a:t>$coquetel</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public</a:t>
            </a:r>
            <a:r>
              <a:rPr lang="pt-BR" sz="900">
                <a:solidFill>
                  <a:schemeClr val="dk1"/>
                </a:solidFill>
              </a:rPr>
              <a:t> </a:t>
            </a:r>
            <a:r>
              <a:rPr b="1" lang="pt-BR" sz="900">
                <a:solidFill>
                  <a:srgbClr val="008800"/>
                </a:solidFill>
              </a:rPr>
              <a:t>function</a:t>
            </a:r>
            <a:r>
              <a:rPr lang="pt-BR" sz="900">
                <a:solidFill>
                  <a:schemeClr val="dk1"/>
                </a:solidFill>
              </a:rPr>
              <a:t> </a:t>
            </a:r>
            <a:r>
              <a:rPr b="1" lang="pt-BR" sz="900">
                <a:solidFill>
                  <a:srgbClr val="0066BB"/>
                </a:solidFill>
              </a:rPr>
              <a:t>persistirEstadoAtual</a:t>
            </a:r>
            <a:r>
              <a:rPr lang="pt-BR" sz="900">
                <a:solidFill>
                  <a:schemeClr val="dk1"/>
                </a:solidFill>
              </a:rPr>
              <a:t>()</a:t>
            </a:r>
            <a:r>
              <a:rPr lang="pt-BR" sz="900">
                <a:solidFill>
                  <a:srgbClr val="333333"/>
                </a:solidFill>
              </a:rPr>
              <a:t>:</a:t>
            </a:r>
            <a:r>
              <a:rPr lang="pt-BR" sz="900">
                <a:solidFill>
                  <a:schemeClr val="dk1"/>
                </a:solidFill>
              </a:rPr>
              <a:t> void {</a:t>
            </a:r>
            <a:endParaRPr sz="900">
              <a:solidFill>
                <a:schemeClr val="dk1"/>
              </a:solidFill>
            </a:endParaRPr>
          </a:p>
          <a:p>
            <a:pPr indent="0" lvl="0" marL="0" rtl="0" algn="l">
              <a:spcBef>
                <a:spcPts val="0"/>
              </a:spcBef>
              <a:spcAft>
                <a:spcPts val="0"/>
              </a:spcAft>
              <a:buNone/>
            </a:pPr>
            <a:r>
              <a:rPr lang="pt-BR" sz="900">
                <a:solidFill>
                  <a:schemeClr val="dk1"/>
                </a:solidFill>
              </a:rPr>
              <a:t>        </a:t>
            </a:r>
            <a:r>
              <a:rPr lang="pt-BR" sz="900">
                <a:solidFill>
                  <a:srgbClr val="996633"/>
                </a:solidFill>
              </a:rPr>
              <a:t>$this</a:t>
            </a:r>
            <a:r>
              <a:rPr lang="pt-BR" sz="900">
                <a:solidFill>
                  <a:srgbClr val="333333"/>
                </a:solidFill>
              </a:rPr>
              <a:t>-&gt;</a:t>
            </a:r>
            <a:r>
              <a:rPr lang="pt-BR" sz="900">
                <a:solidFill>
                  <a:srgbClr val="0000CC"/>
                </a:solidFill>
              </a:rPr>
              <a:t>mementos</a:t>
            </a:r>
            <a:r>
              <a:rPr lang="pt-BR" sz="900">
                <a:solidFill>
                  <a:srgbClr val="333333"/>
                </a:solidFill>
              </a:rPr>
              <a:t>-&gt;</a:t>
            </a:r>
            <a:r>
              <a:rPr lang="pt-BR" sz="900">
                <a:solidFill>
                  <a:srgbClr val="0000CC"/>
                </a:solidFill>
              </a:rPr>
              <a:t>push</a:t>
            </a:r>
            <a:r>
              <a:rPr lang="pt-BR" sz="900">
                <a:solidFill>
                  <a:schemeClr val="dk1"/>
                </a:solidFill>
              </a:rPr>
              <a:t>(</a:t>
            </a:r>
            <a:r>
              <a:rPr lang="pt-BR" sz="900">
                <a:solidFill>
                  <a:srgbClr val="996633"/>
                </a:solidFill>
              </a:rPr>
              <a:t>$this</a:t>
            </a:r>
            <a:r>
              <a:rPr lang="pt-BR" sz="900">
                <a:solidFill>
                  <a:srgbClr val="333333"/>
                </a:solidFill>
              </a:rPr>
              <a:t>-&gt;</a:t>
            </a:r>
            <a:r>
              <a:rPr lang="pt-BR" sz="900">
                <a:solidFill>
                  <a:srgbClr val="0000CC"/>
                </a:solidFill>
              </a:rPr>
              <a:t>originator</a:t>
            </a:r>
            <a:r>
              <a:rPr lang="pt-BR" sz="900">
                <a:solidFill>
                  <a:srgbClr val="333333"/>
                </a:solidFill>
              </a:rPr>
              <a:t>-&gt;</a:t>
            </a:r>
            <a:r>
              <a:rPr lang="pt-BR" sz="900">
                <a:solidFill>
                  <a:srgbClr val="0000CC"/>
                </a:solidFill>
              </a:rPr>
              <a:t>salvar</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public</a:t>
            </a:r>
            <a:r>
              <a:rPr lang="pt-BR" sz="900">
                <a:solidFill>
                  <a:schemeClr val="dk1"/>
                </a:solidFill>
              </a:rPr>
              <a:t> </a:t>
            </a:r>
            <a:r>
              <a:rPr b="1" lang="pt-BR" sz="900">
                <a:solidFill>
                  <a:srgbClr val="008800"/>
                </a:solidFill>
              </a:rPr>
              <a:t>function</a:t>
            </a:r>
            <a:r>
              <a:rPr lang="pt-BR" sz="900">
                <a:solidFill>
                  <a:schemeClr val="dk1"/>
                </a:solidFill>
              </a:rPr>
              <a:t> </a:t>
            </a:r>
            <a:r>
              <a:rPr b="1" lang="pt-BR" sz="900">
                <a:solidFill>
                  <a:srgbClr val="0066BB"/>
                </a:solidFill>
              </a:rPr>
              <a:t>print</a:t>
            </a: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echo</a:t>
            </a:r>
            <a:r>
              <a:rPr lang="pt-BR" sz="900">
                <a:solidFill>
                  <a:schemeClr val="dk1"/>
                </a:solidFill>
              </a:rPr>
              <a:t> </a:t>
            </a:r>
            <a:r>
              <a:rPr lang="pt-BR" sz="900">
                <a:solidFill>
                  <a:srgbClr val="996633"/>
                </a:solidFill>
              </a:rPr>
              <a:t>$this</a:t>
            </a:r>
            <a:r>
              <a:rPr lang="pt-BR" sz="900">
                <a:solidFill>
                  <a:srgbClr val="333333"/>
                </a:solidFill>
              </a:rPr>
              <a:t>-&gt;</a:t>
            </a:r>
            <a:r>
              <a:rPr lang="pt-BR" sz="900">
                <a:solidFill>
                  <a:srgbClr val="0000CC"/>
                </a:solidFill>
              </a:rPr>
              <a:t>originator</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public</a:t>
            </a:r>
            <a:r>
              <a:rPr lang="pt-BR" sz="900">
                <a:solidFill>
                  <a:schemeClr val="dk1"/>
                </a:solidFill>
              </a:rPr>
              <a:t> </a:t>
            </a:r>
            <a:r>
              <a:rPr b="1" lang="pt-BR" sz="900">
                <a:solidFill>
                  <a:srgbClr val="008800"/>
                </a:solidFill>
              </a:rPr>
              <a:t>function</a:t>
            </a:r>
            <a:r>
              <a:rPr lang="pt-BR" sz="900">
                <a:solidFill>
                  <a:schemeClr val="dk1"/>
                </a:solidFill>
              </a:rPr>
              <a:t> </a:t>
            </a:r>
            <a:r>
              <a:rPr b="1" lang="pt-BR" sz="900">
                <a:solidFill>
                  <a:srgbClr val="0066BB"/>
                </a:solidFill>
              </a:rPr>
              <a:t>desfazer</a:t>
            </a:r>
            <a:r>
              <a:rPr lang="pt-BR" sz="900">
                <a:solidFill>
                  <a:schemeClr val="dk1"/>
                </a:solidFill>
              </a:rPr>
              <a:t>()</a:t>
            </a:r>
            <a:r>
              <a:rPr lang="pt-BR" sz="900">
                <a:solidFill>
                  <a:srgbClr val="333333"/>
                </a:solidFill>
              </a:rPr>
              <a:t>:</a:t>
            </a:r>
            <a:r>
              <a:rPr lang="pt-BR" sz="900">
                <a:solidFill>
                  <a:schemeClr val="dk1"/>
                </a:solidFill>
              </a:rPr>
              <a:t> void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if</a:t>
            </a:r>
            <a:r>
              <a:rPr lang="pt-BR" sz="900">
                <a:solidFill>
                  <a:schemeClr val="dk1"/>
                </a:solidFill>
              </a:rPr>
              <a:t> (</a:t>
            </a:r>
            <a:r>
              <a:rPr lang="pt-BR" sz="900">
                <a:solidFill>
                  <a:srgbClr val="333333"/>
                </a:solidFill>
              </a:rPr>
              <a:t>!</a:t>
            </a:r>
            <a:r>
              <a:rPr lang="pt-BR" sz="900">
                <a:solidFill>
                  <a:srgbClr val="996633"/>
                </a:solidFill>
              </a:rPr>
              <a:t>$this</a:t>
            </a:r>
            <a:r>
              <a:rPr lang="pt-BR" sz="900">
                <a:solidFill>
                  <a:srgbClr val="333333"/>
                </a:solidFill>
              </a:rPr>
              <a:t>-&gt;</a:t>
            </a:r>
            <a:r>
              <a:rPr lang="pt-BR" sz="900">
                <a:solidFill>
                  <a:srgbClr val="0000CC"/>
                </a:solidFill>
              </a:rPr>
              <a:t>mementos</a:t>
            </a:r>
            <a:r>
              <a:rPr lang="pt-BR" sz="900">
                <a:solidFill>
                  <a:srgbClr val="333333"/>
                </a:solidFill>
              </a:rPr>
              <a:t>-&gt;</a:t>
            </a:r>
            <a:r>
              <a:rPr lang="pt-BR" sz="900">
                <a:solidFill>
                  <a:srgbClr val="0000CC"/>
                </a:solidFill>
              </a:rPr>
              <a:t>count</a:t>
            </a: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return</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        </a:t>
            </a:r>
            <a:r>
              <a:rPr lang="pt-BR" sz="900">
                <a:solidFill>
                  <a:srgbClr val="996633"/>
                </a:solidFill>
              </a:rPr>
              <a:t>$memento</a:t>
            </a:r>
            <a:r>
              <a:rPr lang="pt-BR" sz="900">
                <a:solidFill>
                  <a:schemeClr val="dk1"/>
                </a:solidFill>
              </a:rPr>
              <a:t> </a:t>
            </a:r>
            <a:r>
              <a:rPr lang="pt-BR" sz="900">
                <a:solidFill>
                  <a:srgbClr val="333333"/>
                </a:solidFill>
              </a:rPr>
              <a:t>=</a:t>
            </a:r>
            <a:r>
              <a:rPr lang="pt-BR" sz="900">
                <a:solidFill>
                  <a:schemeClr val="dk1"/>
                </a:solidFill>
              </a:rPr>
              <a:t> </a:t>
            </a:r>
            <a:r>
              <a:rPr lang="pt-BR" sz="900">
                <a:solidFill>
                  <a:srgbClr val="996633"/>
                </a:solidFill>
              </a:rPr>
              <a:t>$this</a:t>
            </a:r>
            <a:r>
              <a:rPr lang="pt-BR" sz="900">
                <a:solidFill>
                  <a:srgbClr val="333333"/>
                </a:solidFill>
              </a:rPr>
              <a:t>-&gt;</a:t>
            </a:r>
            <a:r>
              <a:rPr lang="pt-BR" sz="900">
                <a:solidFill>
                  <a:srgbClr val="0000CC"/>
                </a:solidFill>
              </a:rPr>
              <a:t>mementos</a:t>
            </a:r>
            <a:r>
              <a:rPr lang="pt-BR" sz="900">
                <a:solidFill>
                  <a:srgbClr val="333333"/>
                </a:solidFill>
              </a:rPr>
              <a:t>-&gt;</a:t>
            </a:r>
            <a:r>
              <a:rPr lang="pt-BR" sz="900">
                <a:solidFill>
                  <a:srgbClr val="0000CC"/>
                </a:solidFill>
              </a:rPr>
              <a:t>pop</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r>
              <a:rPr lang="pt-BR" sz="900">
                <a:solidFill>
                  <a:srgbClr val="996633"/>
                </a:solidFill>
              </a:rPr>
              <a:t>$this</a:t>
            </a:r>
            <a:r>
              <a:rPr lang="pt-BR" sz="900">
                <a:solidFill>
                  <a:srgbClr val="333333"/>
                </a:solidFill>
              </a:rPr>
              <a:t>-&gt;</a:t>
            </a:r>
            <a:r>
              <a:rPr lang="pt-BR" sz="900">
                <a:solidFill>
                  <a:srgbClr val="0000CC"/>
                </a:solidFill>
              </a:rPr>
              <a:t>originator</a:t>
            </a:r>
            <a:r>
              <a:rPr lang="pt-BR" sz="900">
                <a:solidFill>
                  <a:srgbClr val="333333"/>
                </a:solidFill>
              </a:rPr>
              <a:t>-&gt;</a:t>
            </a:r>
            <a:r>
              <a:rPr lang="pt-BR" sz="900">
                <a:solidFill>
                  <a:srgbClr val="0000CC"/>
                </a:solidFill>
              </a:rPr>
              <a:t>restaurar</a:t>
            </a:r>
            <a:r>
              <a:rPr lang="pt-BR" sz="900">
                <a:solidFill>
                  <a:schemeClr val="dk1"/>
                </a:solidFill>
              </a:rPr>
              <a:t>(</a:t>
            </a:r>
            <a:r>
              <a:rPr lang="pt-BR" sz="900">
                <a:solidFill>
                  <a:srgbClr val="996633"/>
                </a:solidFill>
              </a:rPr>
              <a:t>$memento</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endParaRPr sz="900">
              <a:solidFill>
                <a:schemeClr val="dk1"/>
              </a:solidFill>
            </a:endParaRPr>
          </a:p>
          <a:p>
            <a:pPr indent="0" lvl="0" marL="0" rtl="0" algn="l">
              <a:lnSpc>
                <a:spcPct val="125000"/>
              </a:lnSpc>
              <a:spcBef>
                <a:spcPts val="0"/>
              </a:spcBef>
              <a:spcAft>
                <a:spcPts val="0"/>
              </a:spcAft>
              <a:buNone/>
            </a:pPr>
            <a:r>
              <a:rPr lang="pt-BR" sz="900">
                <a:solidFill>
                  <a:schemeClr val="dk1"/>
                </a:solidFill>
              </a:rPr>
              <a:t>}</a:t>
            </a:r>
            <a:endParaRPr sz="900">
              <a:solidFill>
                <a:schemeClr val="dk1"/>
              </a:solidFill>
            </a:endParaRPr>
          </a:p>
        </p:txBody>
      </p:sp>
    </p:spTree>
  </p:cSld>
  <p:clrMapOvr>
    <a:masterClrMapping/>
  </p:clrMapOvr>
</p:sld>
</file>

<file path=ppt/slides/slide5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6" name="Shape 4716"/>
        <p:cNvGrpSpPr/>
        <p:nvPr/>
      </p:nvGrpSpPr>
      <p:grpSpPr>
        <a:xfrm>
          <a:off x="0" y="0"/>
          <a:ext cx="0" cy="0"/>
          <a:chOff x="0" y="0"/>
          <a:chExt cx="0" cy="0"/>
        </a:xfrm>
      </p:grpSpPr>
      <p:sp>
        <p:nvSpPr>
          <p:cNvPr id="4717" name="Google Shape;4717;p60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Memento (exemplo - parte 4)</a:t>
            </a:r>
            <a:endParaRPr/>
          </a:p>
        </p:txBody>
      </p:sp>
      <p:sp>
        <p:nvSpPr>
          <p:cNvPr id="4718" name="Google Shape;4718;p604"/>
          <p:cNvSpPr txBox="1"/>
          <p:nvPr/>
        </p:nvSpPr>
        <p:spPr>
          <a:xfrm>
            <a:off x="418000" y="1195900"/>
            <a:ext cx="4504800" cy="37563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pt-BR" sz="1100">
                <a:solidFill>
                  <a:srgbClr val="888888"/>
                </a:solidFill>
              </a:rPr>
              <a:t>//cliente</a:t>
            </a:r>
            <a:endParaRPr sz="1100">
              <a:solidFill>
                <a:schemeClr val="dk1"/>
              </a:solidFill>
            </a:endParaRPr>
          </a:p>
          <a:p>
            <a:pPr indent="0" lvl="0" marL="0" rtl="0" algn="l">
              <a:spcBef>
                <a:spcPts val="0"/>
              </a:spcBef>
              <a:spcAft>
                <a:spcPts val="0"/>
              </a:spcAft>
              <a:buNone/>
            </a:pPr>
            <a:r>
              <a:rPr lang="pt-BR" sz="1100">
                <a:solidFill>
                  <a:srgbClr val="996633"/>
                </a:solidFill>
              </a:rPr>
              <a:t>$rum</a:t>
            </a:r>
            <a:r>
              <a:rPr lang="pt-BR" sz="1100">
                <a:solidFill>
                  <a:schemeClr val="dk1"/>
                </a:solidFill>
              </a:rPr>
              <a:t> </a:t>
            </a:r>
            <a:r>
              <a:rPr lang="pt-BR" sz="1100">
                <a:solidFill>
                  <a:srgbClr val="333333"/>
                </a:solidFill>
              </a:rPr>
              <a:t>=</a:t>
            </a:r>
            <a:r>
              <a:rPr lang="pt-BR" sz="1100">
                <a:solidFill>
                  <a:schemeClr val="dk1"/>
                </a:solidFill>
              </a:rPr>
              <a:t> </a:t>
            </a:r>
            <a:r>
              <a:rPr b="1" lang="pt-BR" sz="1100">
                <a:solidFill>
                  <a:srgbClr val="008800"/>
                </a:solidFill>
              </a:rPr>
              <a:t>new</a:t>
            </a:r>
            <a:r>
              <a:rPr lang="pt-BR" sz="1100">
                <a:solidFill>
                  <a:schemeClr val="dk1"/>
                </a:solidFill>
              </a:rPr>
              <a:t> Destilado(</a:t>
            </a:r>
            <a:r>
              <a:rPr lang="pt-BR" sz="1100">
                <a:solidFill>
                  <a:schemeClr val="dk1"/>
                </a:solidFill>
                <a:highlight>
                  <a:srgbClr val="FFF0F0"/>
                </a:highlight>
              </a:rPr>
              <a:t>'rum'</a:t>
            </a:r>
            <a:r>
              <a:rPr lang="pt-BR" sz="1100">
                <a:solidFill>
                  <a:schemeClr val="dk1"/>
                </a:solidFill>
              </a:rPr>
              <a:t>, </a:t>
            </a:r>
            <a:r>
              <a:rPr b="1" lang="pt-BR" sz="1100">
                <a:solidFill>
                  <a:srgbClr val="6600EE"/>
                </a:solidFill>
              </a:rPr>
              <a:t>5.00</a:t>
            </a:r>
            <a:r>
              <a:rPr lang="pt-BR" sz="1100">
                <a:solidFill>
                  <a:schemeClr val="dk1"/>
                </a:solidFill>
              </a:rPr>
              <a:t>, </a:t>
            </a:r>
            <a:r>
              <a:rPr b="1" lang="pt-BR" sz="1100">
                <a:solidFill>
                  <a:srgbClr val="0000DD"/>
                </a:solidFill>
              </a:rPr>
              <a:t>70</a:t>
            </a:r>
            <a:r>
              <a:rPr lang="pt-BR" sz="1100">
                <a:solidFill>
                  <a:schemeClr val="dk1"/>
                </a:solidFill>
              </a:rPr>
              <a:t>);</a:t>
            </a:r>
            <a:endParaRPr sz="1100">
              <a:solidFill>
                <a:schemeClr val="dk1"/>
              </a:solidFill>
            </a:endParaRPr>
          </a:p>
          <a:p>
            <a:pPr indent="0" lvl="0" marL="0" rtl="0" algn="l">
              <a:spcBef>
                <a:spcPts val="0"/>
              </a:spcBef>
              <a:spcAft>
                <a:spcPts val="0"/>
              </a:spcAft>
              <a:buNone/>
            </a:pPr>
            <a:r>
              <a:rPr lang="pt-BR" sz="1100">
                <a:solidFill>
                  <a:srgbClr val="996633"/>
                </a:solidFill>
              </a:rPr>
              <a:t>$cachaca</a:t>
            </a:r>
            <a:r>
              <a:rPr lang="pt-BR" sz="1100">
                <a:solidFill>
                  <a:schemeClr val="dk1"/>
                </a:solidFill>
              </a:rPr>
              <a:t> </a:t>
            </a:r>
            <a:r>
              <a:rPr lang="pt-BR" sz="1100">
                <a:solidFill>
                  <a:srgbClr val="333333"/>
                </a:solidFill>
              </a:rPr>
              <a:t>=</a:t>
            </a:r>
            <a:r>
              <a:rPr lang="pt-BR" sz="1100">
                <a:solidFill>
                  <a:schemeClr val="dk1"/>
                </a:solidFill>
              </a:rPr>
              <a:t> </a:t>
            </a:r>
            <a:r>
              <a:rPr b="1" lang="pt-BR" sz="1100">
                <a:solidFill>
                  <a:srgbClr val="008800"/>
                </a:solidFill>
              </a:rPr>
              <a:t>new</a:t>
            </a:r>
            <a:r>
              <a:rPr lang="pt-BR" sz="1100">
                <a:solidFill>
                  <a:schemeClr val="dk1"/>
                </a:solidFill>
              </a:rPr>
              <a:t> Destilado(</a:t>
            </a:r>
            <a:r>
              <a:rPr lang="pt-BR" sz="1100">
                <a:solidFill>
                  <a:schemeClr val="dk1"/>
                </a:solidFill>
                <a:highlight>
                  <a:srgbClr val="FFF0F0"/>
                </a:highlight>
              </a:rPr>
              <a:t>'cachaca'</a:t>
            </a:r>
            <a:r>
              <a:rPr lang="pt-BR" sz="1100">
                <a:solidFill>
                  <a:schemeClr val="dk1"/>
                </a:solidFill>
              </a:rPr>
              <a:t>, </a:t>
            </a:r>
            <a:r>
              <a:rPr b="1" lang="pt-BR" sz="1100">
                <a:solidFill>
                  <a:srgbClr val="6600EE"/>
                </a:solidFill>
              </a:rPr>
              <a:t>1.00</a:t>
            </a:r>
            <a:r>
              <a:rPr lang="pt-BR" sz="1100">
                <a:solidFill>
                  <a:schemeClr val="dk1"/>
                </a:solidFill>
              </a:rPr>
              <a:t>, </a:t>
            </a:r>
            <a:r>
              <a:rPr b="1" lang="pt-BR" sz="1100">
                <a:solidFill>
                  <a:srgbClr val="0000DD"/>
                </a:solidFill>
              </a:rPr>
              <a:t>48</a:t>
            </a:r>
            <a:r>
              <a:rPr lang="pt-BR" sz="1100">
                <a:solidFill>
                  <a:schemeClr val="dk1"/>
                </a:solidFill>
              </a:rPr>
              <a:t>);</a:t>
            </a:r>
            <a:endParaRPr sz="1100">
              <a:solidFill>
                <a:schemeClr val="dk1"/>
              </a:solidFill>
            </a:endParaRPr>
          </a:p>
          <a:p>
            <a:pPr indent="0" lvl="0" marL="0" rtl="0" algn="l">
              <a:spcBef>
                <a:spcPts val="0"/>
              </a:spcBef>
              <a:spcAft>
                <a:spcPts val="0"/>
              </a:spcAft>
              <a:buNone/>
            </a:pPr>
            <a:r>
              <a:rPr lang="pt-BR" sz="1100">
                <a:solidFill>
                  <a:srgbClr val="996633"/>
                </a:solidFill>
              </a:rPr>
              <a:t>$vodka</a:t>
            </a:r>
            <a:r>
              <a:rPr lang="pt-BR" sz="1100">
                <a:solidFill>
                  <a:schemeClr val="dk1"/>
                </a:solidFill>
              </a:rPr>
              <a:t> </a:t>
            </a:r>
            <a:r>
              <a:rPr lang="pt-BR" sz="1100">
                <a:solidFill>
                  <a:srgbClr val="333333"/>
                </a:solidFill>
              </a:rPr>
              <a:t>=</a:t>
            </a:r>
            <a:r>
              <a:rPr lang="pt-BR" sz="1100">
                <a:solidFill>
                  <a:schemeClr val="dk1"/>
                </a:solidFill>
              </a:rPr>
              <a:t> </a:t>
            </a:r>
            <a:r>
              <a:rPr b="1" lang="pt-BR" sz="1100">
                <a:solidFill>
                  <a:srgbClr val="008800"/>
                </a:solidFill>
              </a:rPr>
              <a:t>new</a:t>
            </a:r>
            <a:r>
              <a:rPr lang="pt-BR" sz="1100">
                <a:solidFill>
                  <a:schemeClr val="dk1"/>
                </a:solidFill>
              </a:rPr>
              <a:t> Destilado(</a:t>
            </a:r>
            <a:r>
              <a:rPr lang="pt-BR" sz="1100">
                <a:solidFill>
                  <a:schemeClr val="dk1"/>
                </a:solidFill>
                <a:highlight>
                  <a:srgbClr val="FFF0F0"/>
                </a:highlight>
              </a:rPr>
              <a:t>'cachaca'</a:t>
            </a:r>
            <a:r>
              <a:rPr lang="pt-BR" sz="1100">
                <a:solidFill>
                  <a:schemeClr val="dk1"/>
                </a:solidFill>
              </a:rPr>
              <a:t>, </a:t>
            </a:r>
            <a:r>
              <a:rPr b="1" lang="pt-BR" sz="1100">
                <a:solidFill>
                  <a:srgbClr val="6600EE"/>
                </a:solidFill>
              </a:rPr>
              <a:t>1.99</a:t>
            </a:r>
            <a:r>
              <a:rPr lang="pt-BR" sz="1100">
                <a:solidFill>
                  <a:schemeClr val="dk1"/>
                </a:solidFill>
              </a:rPr>
              <a:t>, </a:t>
            </a:r>
            <a:r>
              <a:rPr b="1" lang="pt-BR" sz="1100">
                <a:solidFill>
                  <a:srgbClr val="0000DD"/>
                </a:solidFill>
              </a:rPr>
              <a:t>40</a:t>
            </a:r>
            <a:r>
              <a:rPr lang="pt-BR" sz="1100">
                <a:solidFill>
                  <a:schemeClr val="dk1"/>
                </a:solidFill>
              </a:rPr>
              <a:t>);</a:t>
            </a:r>
            <a:endParaRPr sz="1100">
              <a:solidFill>
                <a:schemeClr val="dk1"/>
              </a:solidFill>
            </a:endParaRPr>
          </a:p>
          <a:p>
            <a:pPr indent="0" lvl="0" marL="0" rtl="0" algn="l">
              <a:spcBef>
                <a:spcPts val="0"/>
              </a:spcBef>
              <a:spcAft>
                <a:spcPts val="0"/>
              </a:spcAft>
              <a:buNone/>
            </a:pPr>
            <a:r>
              <a:rPr lang="pt-BR" sz="1100">
                <a:solidFill>
                  <a:srgbClr val="996633"/>
                </a:solidFill>
              </a:rPr>
              <a:t>$acucar</a:t>
            </a:r>
            <a:r>
              <a:rPr lang="pt-BR" sz="1100">
                <a:solidFill>
                  <a:schemeClr val="dk1"/>
                </a:solidFill>
              </a:rPr>
              <a:t> </a:t>
            </a:r>
            <a:r>
              <a:rPr lang="pt-BR" sz="1100">
                <a:solidFill>
                  <a:srgbClr val="333333"/>
                </a:solidFill>
              </a:rPr>
              <a:t>=</a:t>
            </a:r>
            <a:r>
              <a:rPr lang="pt-BR" sz="1100">
                <a:solidFill>
                  <a:schemeClr val="dk1"/>
                </a:solidFill>
              </a:rPr>
              <a:t> </a:t>
            </a:r>
            <a:r>
              <a:rPr b="1" lang="pt-BR" sz="1100">
                <a:solidFill>
                  <a:srgbClr val="008800"/>
                </a:solidFill>
              </a:rPr>
              <a:t>new</a:t>
            </a:r>
            <a:r>
              <a:rPr lang="pt-BR" sz="1100">
                <a:solidFill>
                  <a:schemeClr val="dk1"/>
                </a:solidFill>
              </a:rPr>
              <a:t> Ingrediente(</a:t>
            </a:r>
            <a:r>
              <a:rPr lang="pt-BR" sz="1100">
                <a:solidFill>
                  <a:schemeClr val="dk1"/>
                </a:solidFill>
                <a:highlight>
                  <a:srgbClr val="FFF0F0"/>
                </a:highlight>
              </a:rPr>
              <a:t>'açucar'</a:t>
            </a:r>
            <a:r>
              <a:rPr lang="pt-BR" sz="1100">
                <a:solidFill>
                  <a:schemeClr val="dk1"/>
                </a:solidFill>
              </a:rPr>
              <a:t>, </a:t>
            </a:r>
            <a:r>
              <a:rPr b="1" lang="pt-BR" sz="1100">
                <a:solidFill>
                  <a:srgbClr val="0000DD"/>
                </a:solidFill>
              </a:rPr>
              <a:t>0</a:t>
            </a:r>
            <a:r>
              <a:rPr lang="pt-BR" sz="1100">
                <a:solidFill>
                  <a:schemeClr val="dk1"/>
                </a:solidFill>
              </a:rPr>
              <a:t>);</a:t>
            </a:r>
            <a:endParaRPr sz="1100">
              <a:solidFill>
                <a:schemeClr val="dk1"/>
              </a:solidFill>
            </a:endParaRPr>
          </a:p>
          <a:p>
            <a:pPr indent="0" lvl="0" marL="0" rtl="0" algn="l">
              <a:spcBef>
                <a:spcPts val="0"/>
              </a:spcBef>
              <a:spcAft>
                <a:spcPts val="0"/>
              </a:spcAft>
              <a:buNone/>
            </a:pPr>
            <a:r>
              <a:rPr lang="pt-BR" sz="1100">
                <a:solidFill>
                  <a:srgbClr val="996633"/>
                </a:solidFill>
              </a:rPr>
              <a:t>$limao</a:t>
            </a:r>
            <a:r>
              <a:rPr lang="pt-BR" sz="1100">
                <a:solidFill>
                  <a:schemeClr val="dk1"/>
                </a:solidFill>
              </a:rPr>
              <a:t> </a:t>
            </a:r>
            <a:r>
              <a:rPr lang="pt-BR" sz="1100">
                <a:solidFill>
                  <a:srgbClr val="333333"/>
                </a:solidFill>
              </a:rPr>
              <a:t>=</a:t>
            </a:r>
            <a:r>
              <a:rPr lang="pt-BR" sz="1100">
                <a:solidFill>
                  <a:schemeClr val="dk1"/>
                </a:solidFill>
              </a:rPr>
              <a:t> </a:t>
            </a:r>
            <a:r>
              <a:rPr b="1" lang="pt-BR" sz="1100">
                <a:solidFill>
                  <a:srgbClr val="008800"/>
                </a:solidFill>
              </a:rPr>
              <a:t>new</a:t>
            </a:r>
            <a:r>
              <a:rPr lang="pt-BR" sz="1100">
                <a:solidFill>
                  <a:schemeClr val="dk1"/>
                </a:solidFill>
              </a:rPr>
              <a:t> Ingrediente(</a:t>
            </a:r>
            <a:r>
              <a:rPr lang="pt-BR" sz="1100">
                <a:solidFill>
                  <a:schemeClr val="dk1"/>
                </a:solidFill>
                <a:highlight>
                  <a:srgbClr val="FFF0F0"/>
                </a:highlight>
              </a:rPr>
              <a:t>'limão'</a:t>
            </a:r>
            <a:r>
              <a:rPr lang="pt-BR" sz="1100">
                <a:solidFill>
                  <a:schemeClr val="dk1"/>
                </a:solidFill>
              </a:rPr>
              <a:t>, </a:t>
            </a:r>
            <a:r>
              <a:rPr b="1" lang="pt-BR" sz="1100">
                <a:solidFill>
                  <a:srgbClr val="6600EE"/>
                </a:solidFill>
              </a:rPr>
              <a:t>1.00</a:t>
            </a:r>
            <a:r>
              <a:rPr lang="pt-BR" sz="1100">
                <a:solidFill>
                  <a:schemeClr val="dk1"/>
                </a:solidFill>
              </a:rPr>
              <a:t>);</a:t>
            </a:r>
            <a:endParaRPr sz="1100">
              <a:solidFill>
                <a:schemeClr val="dk1"/>
              </a:solidFill>
            </a:endParaRPr>
          </a:p>
          <a:p>
            <a:pPr indent="0" lvl="0" marL="0" rtl="0" algn="l">
              <a:spcBef>
                <a:spcPts val="0"/>
              </a:spcBef>
              <a:spcAft>
                <a:spcPts val="0"/>
              </a:spcAft>
              <a:buNone/>
            </a:pPr>
            <a:r>
              <a:rPr lang="pt-BR" sz="1100">
                <a:solidFill>
                  <a:srgbClr val="996633"/>
                </a:solidFill>
              </a:rPr>
              <a:t>$creme1</a:t>
            </a:r>
            <a:r>
              <a:rPr lang="pt-BR" sz="1100">
                <a:solidFill>
                  <a:schemeClr val="dk1"/>
                </a:solidFill>
              </a:rPr>
              <a:t> </a:t>
            </a:r>
            <a:r>
              <a:rPr lang="pt-BR" sz="1100">
                <a:solidFill>
                  <a:srgbClr val="333333"/>
                </a:solidFill>
              </a:rPr>
              <a:t>=</a:t>
            </a:r>
            <a:r>
              <a:rPr lang="pt-BR" sz="1100">
                <a:solidFill>
                  <a:schemeClr val="dk1"/>
                </a:solidFill>
              </a:rPr>
              <a:t> </a:t>
            </a:r>
            <a:r>
              <a:rPr b="1" lang="pt-BR" sz="1100">
                <a:solidFill>
                  <a:srgbClr val="008800"/>
                </a:solidFill>
              </a:rPr>
              <a:t>new</a:t>
            </a:r>
            <a:r>
              <a:rPr lang="pt-BR" sz="1100">
                <a:solidFill>
                  <a:schemeClr val="dk1"/>
                </a:solidFill>
              </a:rPr>
              <a:t> Ingrediente(</a:t>
            </a:r>
            <a:r>
              <a:rPr lang="pt-BR" sz="1100">
                <a:solidFill>
                  <a:schemeClr val="dk1"/>
                </a:solidFill>
                <a:highlight>
                  <a:srgbClr val="FFF0F0"/>
                </a:highlight>
              </a:rPr>
              <a:t>'creme de coco'</a:t>
            </a:r>
            <a:r>
              <a:rPr lang="pt-BR" sz="1100">
                <a:solidFill>
                  <a:schemeClr val="dk1"/>
                </a:solidFill>
              </a:rPr>
              <a:t>, </a:t>
            </a:r>
            <a:r>
              <a:rPr b="1" lang="pt-BR" sz="1100">
                <a:solidFill>
                  <a:srgbClr val="6600EE"/>
                </a:solidFill>
              </a:rPr>
              <a:t>1.00</a:t>
            </a:r>
            <a:r>
              <a:rPr lang="pt-BR" sz="1100">
                <a:solidFill>
                  <a:schemeClr val="dk1"/>
                </a:solidFill>
              </a:rPr>
              <a:t>);</a:t>
            </a:r>
            <a:endParaRPr sz="1100">
              <a:solidFill>
                <a:schemeClr val="dk1"/>
              </a:solidFill>
            </a:endParaRPr>
          </a:p>
          <a:p>
            <a:pPr indent="0" lvl="0" marL="0" rtl="0" algn="l">
              <a:spcBef>
                <a:spcPts val="0"/>
              </a:spcBef>
              <a:spcAft>
                <a:spcPts val="0"/>
              </a:spcAft>
              <a:buNone/>
            </a:pPr>
            <a:r>
              <a:t/>
            </a:r>
            <a:endParaRPr sz="1100">
              <a:solidFill>
                <a:schemeClr val="dk1"/>
              </a:solidFill>
            </a:endParaRPr>
          </a:p>
          <a:p>
            <a:pPr indent="0" lvl="0" marL="0" rtl="0" algn="l">
              <a:spcBef>
                <a:spcPts val="0"/>
              </a:spcBef>
              <a:spcAft>
                <a:spcPts val="0"/>
              </a:spcAft>
              <a:buNone/>
            </a:pPr>
            <a:r>
              <a:rPr lang="pt-BR" sz="1100">
                <a:solidFill>
                  <a:srgbClr val="996633"/>
                </a:solidFill>
              </a:rPr>
              <a:t>$coquetel</a:t>
            </a:r>
            <a:r>
              <a:rPr lang="pt-BR" sz="1100">
                <a:solidFill>
                  <a:schemeClr val="dk1"/>
                </a:solidFill>
              </a:rPr>
              <a:t> </a:t>
            </a:r>
            <a:r>
              <a:rPr lang="pt-BR" sz="1100">
                <a:solidFill>
                  <a:srgbClr val="333333"/>
                </a:solidFill>
              </a:rPr>
              <a:t>=</a:t>
            </a:r>
            <a:r>
              <a:rPr lang="pt-BR" sz="1100">
                <a:solidFill>
                  <a:schemeClr val="dk1"/>
                </a:solidFill>
              </a:rPr>
              <a:t> </a:t>
            </a:r>
            <a:r>
              <a:rPr b="1" lang="pt-BR" sz="1100">
                <a:solidFill>
                  <a:srgbClr val="008800"/>
                </a:solidFill>
              </a:rPr>
              <a:t>new</a:t>
            </a:r>
            <a:r>
              <a:rPr lang="pt-BR" sz="1100">
                <a:solidFill>
                  <a:schemeClr val="dk1"/>
                </a:solidFill>
              </a:rPr>
              <a:t> Coquetel(</a:t>
            </a:r>
            <a:r>
              <a:rPr lang="pt-BR" sz="1100">
                <a:solidFill>
                  <a:srgbClr val="996633"/>
                </a:solidFill>
              </a:rPr>
              <a:t>$cachaca</a:t>
            </a:r>
            <a:r>
              <a:rPr lang="pt-BR" sz="1100">
                <a:solidFill>
                  <a:schemeClr val="dk1"/>
                </a:solidFill>
              </a:rPr>
              <a:t>);</a:t>
            </a:r>
            <a:endParaRPr sz="1100">
              <a:solidFill>
                <a:schemeClr val="dk1"/>
              </a:solidFill>
            </a:endParaRPr>
          </a:p>
          <a:p>
            <a:pPr indent="0" lvl="0" marL="0" rtl="0" algn="l">
              <a:spcBef>
                <a:spcPts val="0"/>
              </a:spcBef>
              <a:spcAft>
                <a:spcPts val="0"/>
              </a:spcAft>
              <a:buNone/>
            </a:pPr>
            <a:r>
              <a:rPr lang="pt-BR" sz="1100">
                <a:solidFill>
                  <a:srgbClr val="996633"/>
                </a:solidFill>
              </a:rPr>
              <a:t>$caretaker</a:t>
            </a:r>
            <a:r>
              <a:rPr lang="pt-BR" sz="1100">
                <a:solidFill>
                  <a:schemeClr val="dk1"/>
                </a:solidFill>
              </a:rPr>
              <a:t> </a:t>
            </a:r>
            <a:r>
              <a:rPr lang="pt-BR" sz="1100">
                <a:solidFill>
                  <a:srgbClr val="333333"/>
                </a:solidFill>
              </a:rPr>
              <a:t>=</a:t>
            </a:r>
            <a:r>
              <a:rPr lang="pt-BR" sz="1100">
                <a:solidFill>
                  <a:schemeClr val="dk1"/>
                </a:solidFill>
              </a:rPr>
              <a:t> </a:t>
            </a:r>
            <a:r>
              <a:rPr b="1" lang="pt-BR" sz="1100">
                <a:solidFill>
                  <a:srgbClr val="008800"/>
                </a:solidFill>
              </a:rPr>
              <a:t>new</a:t>
            </a:r>
            <a:r>
              <a:rPr lang="pt-BR" sz="1100">
                <a:solidFill>
                  <a:schemeClr val="dk1"/>
                </a:solidFill>
              </a:rPr>
              <a:t> Caretaker(</a:t>
            </a:r>
            <a:r>
              <a:rPr lang="pt-BR" sz="1100">
                <a:solidFill>
                  <a:srgbClr val="996633"/>
                </a:solidFill>
              </a:rPr>
              <a:t>$coquetel</a:t>
            </a:r>
            <a:r>
              <a:rPr lang="pt-BR" sz="1100">
                <a:solidFill>
                  <a:schemeClr val="dk1"/>
                </a:solidFill>
              </a:rPr>
              <a:t>);</a:t>
            </a:r>
            <a:endParaRPr sz="1100">
              <a:solidFill>
                <a:schemeClr val="dk1"/>
              </a:solidFill>
            </a:endParaRPr>
          </a:p>
          <a:p>
            <a:pPr indent="0" lvl="0" marL="0" rtl="0" algn="l">
              <a:spcBef>
                <a:spcPts val="0"/>
              </a:spcBef>
              <a:spcAft>
                <a:spcPts val="0"/>
              </a:spcAft>
              <a:buNone/>
            </a:pPr>
            <a:r>
              <a:rPr lang="pt-BR" sz="1100">
                <a:solidFill>
                  <a:srgbClr val="996633"/>
                </a:solidFill>
              </a:rPr>
              <a:t>$caretaker</a:t>
            </a:r>
            <a:r>
              <a:rPr lang="pt-BR" sz="1100">
                <a:solidFill>
                  <a:srgbClr val="333333"/>
                </a:solidFill>
              </a:rPr>
              <a:t>-&gt;</a:t>
            </a:r>
            <a:r>
              <a:rPr lang="pt-BR" sz="1100">
                <a:solidFill>
                  <a:srgbClr val="0000CC"/>
                </a:solidFill>
              </a:rPr>
              <a:t>persistirEstadoAtual</a:t>
            </a:r>
            <a:r>
              <a:rPr lang="pt-BR" sz="1100">
                <a:solidFill>
                  <a:schemeClr val="dk1"/>
                </a:solidFill>
              </a:rPr>
              <a:t>();</a:t>
            </a:r>
            <a:endParaRPr sz="1100">
              <a:solidFill>
                <a:schemeClr val="dk1"/>
              </a:solidFill>
            </a:endParaRPr>
          </a:p>
          <a:p>
            <a:pPr indent="0" lvl="0" marL="0" rtl="0" algn="l">
              <a:spcBef>
                <a:spcPts val="0"/>
              </a:spcBef>
              <a:spcAft>
                <a:spcPts val="0"/>
              </a:spcAft>
              <a:buNone/>
            </a:pPr>
            <a:r>
              <a:rPr lang="pt-BR" sz="1100">
                <a:solidFill>
                  <a:srgbClr val="996633"/>
                </a:solidFill>
              </a:rPr>
              <a:t>$coquetel</a:t>
            </a:r>
            <a:r>
              <a:rPr lang="pt-BR" sz="1100">
                <a:solidFill>
                  <a:srgbClr val="333333"/>
                </a:solidFill>
              </a:rPr>
              <a:t>-&gt;</a:t>
            </a:r>
            <a:r>
              <a:rPr lang="pt-BR" sz="1100">
                <a:solidFill>
                  <a:srgbClr val="0000CC"/>
                </a:solidFill>
              </a:rPr>
              <a:t>addIngrediente</a:t>
            </a:r>
            <a:r>
              <a:rPr lang="pt-BR" sz="1100">
                <a:solidFill>
                  <a:schemeClr val="dk1"/>
                </a:solidFill>
              </a:rPr>
              <a:t>(</a:t>
            </a:r>
            <a:r>
              <a:rPr lang="pt-BR" sz="1100">
                <a:solidFill>
                  <a:srgbClr val="996633"/>
                </a:solidFill>
              </a:rPr>
              <a:t>$acucar</a:t>
            </a:r>
            <a:r>
              <a:rPr lang="pt-BR" sz="1100">
                <a:solidFill>
                  <a:schemeClr val="dk1"/>
                </a:solidFill>
              </a:rPr>
              <a:t>);</a:t>
            </a:r>
            <a:endParaRPr sz="1100">
              <a:solidFill>
                <a:schemeClr val="dk1"/>
              </a:solidFill>
            </a:endParaRPr>
          </a:p>
          <a:p>
            <a:pPr indent="0" lvl="0" marL="0" rtl="0" algn="l">
              <a:spcBef>
                <a:spcPts val="0"/>
              </a:spcBef>
              <a:spcAft>
                <a:spcPts val="0"/>
              </a:spcAft>
              <a:buNone/>
            </a:pPr>
            <a:r>
              <a:rPr lang="pt-BR" sz="1100">
                <a:solidFill>
                  <a:srgbClr val="996633"/>
                </a:solidFill>
              </a:rPr>
              <a:t>$caretaker</a:t>
            </a:r>
            <a:r>
              <a:rPr lang="pt-BR" sz="1100">
                <a:solidFill>
                  <a:srgbClr val="333333"/>
                </a:solidFill>
              </a:rPr>
              <a:t>-&gt;</a:t>
            </a:r>
            <a:r>
              <a:rPr lang="pt-BR" sz="1100">
                <a:solidFill>
                  <a:srgbClr val="0000CC"/>
                </a:solidFill>
              </a:rPr>
              <a:t>persistirEstadoAtual</a:t>
            </a:r>
            <a:r>
              <a:rPr lang="pt-BR" sz="1100">
                <a:solidFill>
                  <a:schemeClr val="dk1"/>
                </a:solidFill>
              </a:rPr>
              <a:t>();</a:t>
            </a:r>
            <a:endParaRPr sz="1100">
              <a:solidFill>
                <a:schemeClr val="dk1"/>
              </a:solidFill>
            </a:endParaRPr>
          </a:p>
          <a:p>
            <a:pPr indent="0" lvl="0" marL="0" rtl="0" algn="l">
              <a:spcBef>
                <a:spcPts val="0"/>
              </a:spcBef>
              <a:spcAft>
                <a:spcPts val="0"/>
              </a:spcAft>
              <a:buNone/>
            </a:pPr>
            <a:r>
              <a:rPr lang="pt-BR" sz="1100">
                <a:solidFill>
                  <a:srgbClr val="996633"/>
                </a:solidFill>
              </a:rPr>
              <a:t>$coquetel</a:t>
            </a:r>
            <a:r>
              <a:rPr lang="pt-BR" sz="1100">
                <a:solidFill>
                  <a:srgbClr val="333333"/>
                </a:solidFill>
              </a:rPr>
              <a:t>-&gt;</a:t>
            </a:r>
            <a:r>
              <a:rPr lang="pt-BR" sz="1100">
                <a:solidFill>
                  <a:srgbClr val="0000CC"/>
                </a:solidFill>
              </a:rPr>
              <a:t>addIngrediente</a:t>
            </a:r>
            <a:r>
              <a:rPr lang="pt-BR" sz="1100">
                <a:solidFill>
                  <a:schemeClr val="dk1"/>
                </a:solidFill>
              </a:rPr>
              <a:t>(</a:t>
            </a:r>
            <a:r>
              <a:rPr lang="pt-BR" sz="1100">
                <a:solidFill>
                  <a:srgbClr val="996633"/>
                </a:solidFill>
              </a:rPr>
              <a:t>$limao</a:t>
            </a:r>
            <a:r>
              <a:rPr lang="pt-BR" sz="1100">
                <a:solidFill>
                  <a:schemeClr val="dk1"/>
                </a:solidFill>
              </a:rPr>
              <a:t>);</a:t>
            </a:r>
            <a:endParaRPr sz="1100">
              <a:solidFill>
                <a:schemeClr val="dk1"/>
              </a:solidFill>
            </a:endParaRPr>
          </a:p>
          <a:p>
            <a:pPr indent="0" lvl="0" marL="0" rtl="0" algn="l">
              <a:spcBef>
                <a:spcPts val="0"/>
              </a:spcBef>
              <a:spcAft>
                <a:spcPts val="0"/>
              </a:spcAft>
              <a:buNone/>
            </a:pPr>
            <a:r>
              <a:rPr lang="pt-BR" sz="1100">
                <a:solidFill>
                  <a:srgbClr val="996633"/>
                </a:solidFill>
              </a:rPr>
              <a:t>$caretaker</a:t>
            </a:r>
            <a:r>
              <a:rPr lang="pt-BR" sz="1100">
                <a:solidFill>
                  <a:srgbClr val="333333"/>
                </a:solidFill>
              </a:rPr>
              <a:t>-&gt;</a:t>
            </a:r>
            <a:r>
              <a:rPr lang="pt-BR" sz="1100">
                <a:solidFill>
                  <a:srgbClr val="0000CC"/>
                </a:solidFill>
              </a:rPr>
              <a:t>persistirEstadoAtual</a:t>
            </a:r>
            <a:r>
              <a:rPr lang="pt-BR" sz="1100">
                <a:solidFill>
                  <a:schemeClr val="dk1"/>
                </a:solidFill>
              </a:rPr>
              <a:t>();</a:t>
            </a:r>
            <a:endParaRPr sz="1100">
              <a:solidFill>
                <a:schemeClr val="dk1"/>
              </a:solidFill>
            </a:endParaRPr>
          </a:p>
          <a:p>
            <a:pPr indent="0" lvl="0" marL="0" rtl="0" algn="l">
              <a:spcBef>
                <a:spcPts val="0"/>
              </a:spcBef>
              <a:spcAft>
                <a:spcPts val="0"/>
              </a:spcAft>
              <a:buNone/>
            </a:pPr>
            <a:r>
              <a:rPr lang="pt-BR" sz="1100">
                <a:solidFill>
                  <a:srgbClr val="996633"/>
                </a:solidFill>
              </a:rPr>
              <a:t>$coquetel</a:t>
            </a:r>
            <a:r>
              <a:rPr lang="pt-BR" sz="1100">
                <a:solidFill>
                  <a:srgbClr val="333333"/>
                </a:solidFill>
              </a:rPr>
              <a:t>-&gt;</a:t>
            </a:r>
            <a:r>
              <a:rPr lang="pt-BR" sz="1100">
                <a:solidFill>
                  <a:srgbClr val="0000CC"/>
                </a:solidFill>
              </a:rPr>
              <a:t>addIngrediente</a:t>
            </a:r>
            <a:r>
              <a:rPr lang="pt-BR" sz="1100">
                <a:solidFill>
                  <a:schemeClr val="dk1"/>
                </a:solidFill>
              </a:rPr>
              <a:t>(</a:t>
            </a:r>
            <a:r>
              <a:rPr lang="pt-BR" sz="1100">
                <a:solidFill>
                  <a:srgbClr val="996633"/>
                </a:solidFill>
              </a:rPr>
              <a:t>$creme1</a:t>
            </a:r>
            <a:r>
              <a:rPr lang="pt-BR" sz="1100">
                <a:solidFill>
                  <a:schemeClr val="dk1"/>
                </a:solidFill>
              </a:rPr>
              <a:t>);</a:t>
            </a:r>
            <a:endParaRPr sz="1100">
              <a:solidFill>
                <a:schemeClr val="dk1"/>
              </a:solidFill>
            </a:endParaRPr>
          </a:p>
          <a:p>
            <a:pPr indent="0" lvl="0" marL="0" rtl="0" algn="l">
              <a:spcBef>
                <a:spcPts val="0"/>
              </a:spcBef>
              <a:spcAft>
                <a:spcPts val="0"/>
              </a:spcAft>
              <a:buNone/>
            </a:pPr>
            <a:r>
              <a:rPr lang="pt-BR" sz="1100">
                <a:solidFill>
                  <a:srgbClr val="888888"/>
                </a:solidFill>
              </a:rPr>
              <a:t>//$caretaker-&gt;persistirEstadoAtual();</a:t>
            </a:r>
            <a:endParaRPr sz="1100">
              <a:solidFill>
                <a:schemeClr val="dk1"/>
              </a:solidFill>
            </a:endParaRPr>
          </a:p>
          <a:p>
            <a:pPr indent="0" lvl="0" marL="0" rtl="0" algn="l">
              <a:spcBef>
                <a:spcPts val="0"/>
              </a:spcBef>
              <a:spcAft>
                <a:spcPts val="0"/>
              </a:spcAft>
              <a:buNone/>
            </a:pPr>
            <a:r>
              <a:rPr lang="pt-BR" sz="1100">
                <a:solidFill>
                  <a:srgbClr val="996633"/>
                </a:solidFill>
              </a:rPr>
              <a:t>$caretaker</a:t>
            </a:r>
            <a:r>
              <a:rPr lang="pt-BR" sz="1100">
                <a:solidFill>
                  <a:srgbClr val="333333"/>
                </a:solidFill>
              </a:rPr>
              <a:t>-&gt;</a:t>
            </a:r>
            <a:r>
              <a:rPr lang="pt-BR" sz="1100">
                <a:solidFill>
                  <a:srgbClr val="0000CC"/>
                </a:solidFill>
              </a:rPr>
              <a:t>print</a:t>
            </a:r>
            <a:r>
              <a:rPr lang="pt-BR" sz="1100">
                <a:solidFill>
                  <a:schemeClr val="dk1"/>
                </a:solidFill>
              </a:rPr>
              <a:t>();</a:t>
            </a:r>
            <a:endParaRPr sz="1100">
              <a:solidFill>
                <a:schemeClr val="dk1"/>
              </a:solidFill>
            </a:endParaRPr>
          </a:p>
          <a:p>
            <a:pPr indent="0" lvl="0" marL="0" rtl="0" algn="l">
              <a:spcBef>
                <a:spcPts val="0"/>
              </a:spcBef>
              <a:spcAft>
                <a:spcPts val="0"/>
              </a:spcAft>
              <a:buNone/>
            </a:pPr>
            <a:r>
              <a:rPr lang="pt-BR" sz="1100">
                <a:solidFill>
                  <a:srgbClr val="996633"/>
                </a:solidFill>
              </a:rPr>
              <a:t>$caretaker</a:t>
            </a:r>
            <a:r>
              <a:rPr lang="pt-BR" sz="1100">
                <a:solidFill>
                  <a:srgbClr val="333333"/>
                </a:solidFill>
              </a:rPr>
              <a:t>-&gt;</a:t>
            </a:r>
            <a:r>
              <a:rPr lang="pt-BR" sz="1100">
                <a:solidFill>
                  <a:srgbClr val="0000CC"/>
                </a:solidFill>
              </a:rPr>
              <a:t>desfazer</a:t>
            </a:r>
            <a:r>
              <a:rPr lang="pt-BR" sz="1100">
                <a:solidFill>
                  <a:schemeClr val="dk1"/>
                </a:solidFill>
              </a:rPr>
              <a:t>();</a:t>
            </a:r>
            <a:endParaRPr sz="1100">
              <a:solidFill>
                <a:schemeClr val="dk1"/>
              </a:solidFill>
            </a:endParaRPr>
          </a:p>
          <a:p>
            <a:pPr indent="0" lvl="0" marL="0" rtl="0" algn="l">
              <a:spcBef>
                <a:spcPts val="0"/>
              </a:spcBef>
              <a:spcAft>
                <a:spcPts val="0"/>
              </a:spcAft>
              <a:buNone/>
            </a:pPr>
            <a:r>
              <a:rPr lang="pt-BR" sz="1100">
                <a:solidFill>
                  <a:srgbClr val="996633"/>
                </a:solidFill>
              </a:rPr>
              <a:t>$caretaker</a:t>
            </a:r>
            <a:r>
              <a:rPr lang="pt-BR" sz="1100">
                <a:solidFill>
                  <a:srgbClr val="333333"/>
                </a:solidFill>
              </a:rPr>
              <a:t>-&gt;</a:t>
            </a:r>
            <a:r>
              <a:rPr lang="pt-BR" sz="1100">
                <a:solidFill>
                  <a:srgbClr val="0000CC"/>
                </a:solidFill>
              </a:rPr>
              <a:t>desfazer</a:t>
            </a:r>
            <a:r>
              <a:rPr lang="pt-BR" sz="1100">
                <a:solidFill>
                  <a:schemeClr val="dk1"/>
                </a:solidFill>
              </a:rPr>
              <a:t>();</a:t>
            </a:r>
            <a:endParaRPr sz="1100">
              <a:solidFill>
                <a:schemeClr val="dk1"/>
              </a:solidFill>
            </a:endParaRPr>
          </a:p>
          <a:p>
            <a:pPr indent="0" lvl="0" marL="0" rtl="0" algn="l">
              <a:lnSpc>
                <a:spcPct val="125000"/>
              </a:lnSpc>
              <a:spcBef>
                <a:spcPts val="0"/>
              </a:spcBef>
              <a:spcAft>
                <a:spcPts val="0"/>
              </a:spcAft>
              <a:buNone/>
            </a:pPr>
            <a:r>
              <a:rPr lang="pt-BR" sz="1100">
                <a:solidFill>
                  <a:srgbClr val="996633"/>
                </a:solidFill>
              </a:rPr>
              <a:t>$caretaker</a:t>
            </a:r>
            <a:r>
              <a:rPr lang="pt-BR" sz="1100">
                <a:solidFill>
                  <a:srgbClr val="333333"/>
                </a:solidFill>
              </a:rPr>
              <a:t>-&gt;</a:t>
            </a:r>
            <a:r>
              <a:rPr lang="pt-BR" sz="1100">
                <a:solidFill>
                  <a:srgbClr val="0000CC"/>
                </a:solidFill>
              </a:rPr>
              <a:t>print</a:t>
            </a:r>
            <a:r>
              <a:rPr lang="pt-BR" sz="1100">
                <a:solidFill>
                  <a:schemeClr val="dk1"/>
                </a:solidFill>
              </a:rPr>
              <a:t>();</a:t>
            </a:r>
            <a:endParaRPr sz="1100">
              <a:solidFill>
                <a:schemeClr val="dk1"/>
              </a:solidFill>
            </a:endParaRPr>
          </a:p>
        </p:txBody>
      </p:sp>
    </p:spTree>
  </p:cSld>
  <p:clrMapOvr>
    <a:masterClrMapping/>
  </p:clrMapOvr>
</p:sld>
</file>

<file path=ppt/slides/slide5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2" name="Shape 4722"/>
        <p:cNvGrpSpPr/>
        <p:nvPr/>
      </p:nvGrpSpPr>
      <p:grpSpPr>
        <a:xfrm>
          <a:off x="0" y="0"/>
          <a:ext cx="0" cy="0"/>
          <a:chOff x="0" y="0"/>
          <a:chExt cx="0" cy="0"/>
        </a:xfrm>
      </p:grpSpPr>
      <p:sp>
        <p:nvSpPr>
          <p:cNvPr id="4723" name="Google Shape;4723;p60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Observer</a:t>
            </a:r>
            <a:endParaRPr/>
          </a:p>
        </p:txBody>
      </p:sp>
      <p:sp>
        <p:nvSpPr>
          <p:cNvPr id="4724" name="Google Shape;4724;p605"/>
          <p:cNvSpPr txBox="1"/>
          <p:nvPr>
            <p:ph idx="1" type="body"/>
          </p:nvPr>
        </p:nvSpPr>
        <p:spPr>
          <a:xfrm>
            <a:off x="311700" y="1152475"/>
            <a:ext cx="4260300" cy="3655500"/>
          </a:xfrm>
          <a:prstGeom prst="rect">
            <a:avLst/>
          </a:prstGeom>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just">
              <a:spcBef>
                <a:spcPts val="0"/>
              </a:spcBef>
              <a:spcAft>
                <a:spcPts val="0"/>
              </a:spcAft>
              <a:buNone/>
            </a:pPr>
            <a:r>
              <a:rPr i="1" lang="pt-BR" sz="1500"/>
              <a:t>Observer é um pattern comportamental que permite definir um mecanismo de subscrição para notificar vários objetos sobre quaisquer eventos que ocorram no objeto que estão observando</a:t>
            </a:r>
            <a:r>
              <a:rPr lang="pt-BR" sz="1500"/>
              <a:t> (SHVETS, 2019).</a:t>
            </a:r>
            <a:endParaRPr sz="1500"/>
          </a:p>
          <a:p>
            <a:pPr indent="0" lvl="0" marL="0" rtl="0" algn="just">
              <a:spcBef>
                <a:spcPts val="1600"/>
              </a:spcBef>
              <a:spcAft>
                <a:spcPts val="1600"/>
              </a:spcAft>
              <a:buNone/>
            </a:pPr>
            <a:r>
              <a:rPr lang="pt-BR" sz="1500"/>
              <a:t>O Observer é um pattern no qual um objeto, chamado de </a:t>
            </a:r>
            <a:r>
              <a:rPr b="1" lang="pt-BR" sz="1500" u="sng"/>
              <a:t>sujeito</a:t>
            </a:r>
            <a:r>
              <a:rPr lang="pt-BR" sz="1500"/>
              <a:t> (subject), mantém uma lista de seus dependentes, chamados </a:t>
            </a:r>
            <a:r>
              <a:rPr b="1" lang="pt-BR" sz="1500" u="sng"/>
              <a:t>observadores</a:t>
            </a:r>
            <a:r>
              <a:rPr lang="pt-BR" sz="1500"/>
              <a:t>, e os </a:t>
            </a:r>
            <a:r>
              <a:rPr b="1" lang="pt-BR" sz="1500"/>
              <a:t>notifica</a:t>
            </a:r>
            <a:r>
              <a:rPr i="1" lang="pt-BR" sz="1500"/>
              <a:t> </a:t>
            </a:r>
            <a:r>
              <a:rPr lang="pt-BR" sz="1500"/>
              <a:t>automaticamente sobre qualquer alteração de estado, geralmente chamando um de seus métodos (WIKIPEDIA, 2020).</a:t>
            </a:r>
            <a:endParaRPr sz="1500"/>
          </a:p>
        </p:txBody>
      </p:sp>
      <p:pic>
        <p:nvPicPr>
          <p:cNvPr id="4725" name="Google Shape;4725;p605"/>
          <p:cNvPicPr preferRelativeResize="0"/>
          <p:nvPr/>
        </p:nvPicPr>
        <p:blipFill>
          <a:blip r:embed="rId3">
            <a:alphaModFix/>
          </a:blip>
          <a:stretch>
            <a:fillRect/>
          </a:stretch>
        </p:blipFill>
        <p:spPr>
          <a:xfrm>
            <a:off x="4724400" y="1170125"/>
            <a:ext cx="4010025" cy="3457575"/>
          </a:xfrm>
          <a:prstGeom prst="rect">
            <a:avLst/>
          </a:prstGeom>
          <a:noFill/>
          <a:ln>
            <a:noFill/>
          </a:ln>
        </p:spPr>
      </p:pic>
    </p:spTree>
  </p:cSld>
  <p:clrMapOvr>
    <a:masterClrMapping/>
  </p:clrMapOvr>
</p:sld>
</file>

<file path=ppt/slides/slide5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9" name="Shape 4729"/>
        <p:cNvGrpSpPr/>
        <p:nvPr/>
      </p:nvGrpSpPr>
      <p:grpSpPr>
        <a:xfrm>
          <a:off x="0" y="0"/>
          <a:ext cx="0" cy="0"/>
          <a:chOff x="0" y="0"/>
          <a:chExt cx="0" cy="0"/>
        </a:xfrm>
      </p:grpSpPr>
      <p:sp>
        <p:nvSpPr>
          <p:cNvPr id="4730" name="Google Shape;4730;p60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Observer (conceitual - parte 1)</a:t>
            </a:r>
            <a:endParaRPr/>
          </a:p>
        </p:txBody>
      </p:sp>
      <p:sp>
        <p:nvSpPr>
          <p:cNvPr id="4731" name="Google Shape;4731;p606"/>
          <p:cNvSpPr txBox="1"/>
          <p:nvPr/>
        </p:nvSpPr>
        <p:spPr>
          <a:xfrm>
            <a:off x="311700" y="1124450"/>
            <a:ext cx="4064700" cy="38844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pt-BR" sz="1100">
                <a:solidFill>
                  <a:srgbClr val="008800"/>
                </a:solidFill>
              </a:rPr>
              <a:t>abstract</a:t>
            </a:r>
            <a:r>
              <a:rPr lang="pt-BR" sz="1100">
                <a:solidFill>
                  <a:schemeClr val="dk1"/>
                </a:solidFill>
              </a:rPr>
              <a:t> </a:t>
            </a:r>
            <a:r>
              <a:rPr b="1" lang="pt-BR" sz="1100">
                <a:solidFill>
                  <a:srgbClr val="008800"/>
                </a:solidFill>
              </a:rPr>
              <a:t>class</a:t>
            </a:r>
            <a:r>
              <a:rPr lang="pt-BR" sz="1100">
                <a:solidFill>
                  <a:schemeClr val="dk1"/>
                </a:solidFill>
              </a:rPr>
              <a:t> </a:t>
            </a:r>
            <a:r>
              <a:rPr b="1" lang="pt-BR" sz="1100">
                <a:solidFill>
                  <a:srgbClr val="BB0066"/>
                </a:solidFill>
              </a:rPr>
              <a:t>ItemInteresse</a:t>
            </a:r>
            <a:r>
              <a:rPr lang="pt-BR" sz="1100">
                <a:solidFill>
                  <a:schemeClr val="dk1"/>
                </a:solidFill>
              </a:rPr>
              <a:t> </a:t>
            </a:r>
            <a:r>
              <a:rPr b="1" lang="pt-BR" sz="1100">
                <a:solidFill>
                  <a:srgbClr val="008800"/>
                </a:solidFill>
              </a:rPr>
              <a:t>implements</a:t>
            </a:r>
            <a:r>
              <a:rPr lang="pt-BR" sz="1100">
                <a:solidFill>
                  <a:schemeClr val="dk1"/>
                </a:solidFill>
              </a:rPr>
              <a:t> \SplSubject {</a:t>
            </a:r>
            <a:endParaRPr sz="1100">
              <a:solidFill>
                <a:schemeClr val="dk1"/>
              </a:solidFill>
            </a:endParaRPr>
          </a:p>
          <a:p>
            <a:pPr indent="0" lvl="0" marL="0" rtl="0" algn="l">
              <a:spcBef>
                <a:spcPts val="0"/>
              </a:spcBef>
              <a:spcAft>
                <a:spcPts val="0"/>
              </a:spcAft>
              <a:buNone/>
            </a:pPr>
            <a:r>
              <a:t/>
            </a:r>
            <a:endParaRPr sz="1100">
              <a:solidFill>
                <a:schemeClr val="dk1"/>
              </a:solidFill>
            </a:endParaRPr>
          </a:p>
          <a:p>
            <a:pPr indent="0" lvl="0" marL="0" rtl="0" algn="l">
              <a:spcBef>
                <a:spcPts val="0"/>
              </a:spcBef>
              <a:spcAft>
                <a:spcPts val="0"/>
              </a:spcAft>
              <a:buNone/>
            </a:pPr>
            <a:r>
              <a:rPr lang="pt-BR" sz="1100">
                <a:solidFill>
                  <a:schemeClr val="dk1"/>
                </a:solidFill>
              </a:rPr>
              <a:t>    </a:t>
            </a:r>
            <a:r>
              <a:rPr b="1" lang="pt-BR" sz="1100">
                <a:solidFill>
                  <a:srgbClr val="008800"/>
                </a:solidFill>
              </a:rPr>
              <a:t>protected</a:t>
            </a:r>
            <a:r>
              <a:rPr lang="pt-BR" sz="1100">
                <a:solidFill>
                  <a:schemeClr val="dk1"/>
                </a:solidFill>
              </a:rPr>
              <a:t> </a:t>
            </a:r>
            <a:r>
              <a:rPr lang="pt-BR" sz="1100">
                <a:solidFill>
                  <a:srgbClr val="996633"/>
                </a:solidFill>
              </a:rPr>
              <a:t>$estado</a:t>
            </a:r>
            <a:r>
              <a:rPr lang="pt-BR" sz="1100">
                <a:solidFill>
                  <a:schemeClr val="dk1"/>
                </a:solidFill>
              </a:rPr>
              <a:t>;</a:t>
            </a:r>
            <a:endParaRPr sz="1100">
              <a:solidFill>
                <a:schemeClr val="dk1"/>
              </a:solidFill>
            </a:endParaRPr>
          </a:p>
          <a:p>
            <a:pPr indent="0" lvl="0" marL="0" rtl="0" algn="l">
              <a:spcBef>
                <a:spcPts val="0"/>
              </a:spcBef>
              <a:spcAft>
                <a:spcPts val="0"/>
              </a:spcAft>
              <a:buNone/>
            </a:pPr>
            <a:r>
              <a:rPr lang="pt-BR" sz="1100">
                <a:solidFill>
                  <a:schemeClr val="dk1"/>
                </a:solidFill>
              </a:rPr>
              <a:t>    </a:t>
            </a:r>
            <a:r>
              <a:rPr b="1" lang="pt-BR" sz="1100">
                <a:solidFill>
                  <a:srgbClr val="008800"/>
                </a:solidFill>
              </a:rPr>
              <a:t>protected</a:t>
            </a:r>
            <a:r>
              <a:rPr lang="pt-BR" sz="1100">
                <a:solidFill>
                  <a:schemeClr val="dk1"/>
                </a:solidFill>
              </a:rPr>
              <a:t> \SplObjectStorage </a:t>
            </a:r>
            <a:r>
              <a:rPr lang="pt-BR" sz="1100">
                <a:solidFill>
                  <a:srgbClr val="996633"/>
                </a:solidFill>
              </a:rPr>
              <a:t>$observers</a:t>
            </a:r>
            <a:r>
              <a:rPr lang="pt-BR" sz="1100">
                <a:solidFill>
                  <a:schemeClr val="dk1"/>
                </a:solidFill>
              </a:rPr>
              <a:t>;</a:t>
            </a:r>
            <a:endParaRPr sz="1100">
              <a:solidFill>
                <a:schemeClr val="dk1"/>
              </a:solidFill>
            </a:endParaRPr>
          </a:p>
          <a:p>
            <a:pPr indent="0" lvl="0" marL="0" rtl="0" algn="l">
              <a:spcBef>
                <a:spcPts val="0"/>
              </a:spcBef>
              <a:spcAft>
                <a:spcPts val="0"/>
              </a:spcAft>
              <a:buNone/>
            </a:pPr>
            <a:r>
              <a:t/>
            </a:r>
            <a:endParaRPr sz="1100">
              <a:solidFill>
                <a:schemeClr val="dk1"/>
              </a:solidFill>
            </a:endParaRPr>
          </a:p>
          <a:p>
            <a:pPr indent="0" lvl="0" marL="0" rtl="0" algn="l">
              <a:spcBef>
                <a:spcPts val="0"/>
              </a:spcBef>
              <a:spcAft>
                <a:spcPts val="0"/>
              </a:spcAft>
              <a:buNone/>
            </a:pPr>
            <a:r>
              <a:rPr lang="pt-BR" sz="1100">
                <a:solidFill>
                  <a:schemeClr val="dk1"/>
                </a:solidFill>
              </a:rPr>
              <a:t>    </a:t>
            </a:r>
            <a:r>
              <a:rPr b="1" lang="pt-BR" sz="1100">
                <a:solidFill>
                  <a:srgbClr val="008800"/>
                </a:solidFill>
              </a:rPr>
              <a:t>public</a:t>
            </a:r>
            <a:r>
              <a:rPr lang="pt-BR" sz="1100">
                <a:solidFill>
                  <a:schemeClr val="dk1"/>
                </a:solidFill>
              </a:rPr>
              <a:t> </a:t>
            </a:r>
            <a:r>
              <a:rPr b="1" lang="pt-BR" sz="1100">
                <a:solidFill>
                  <a:srgbClr val="008800"/>
                </a:solidFill>
              </a:rPr>
              <a:t>function</a:t>
            </a:r>
            <a:r>
              <a:rPr lang="pt-BR" sz="1100">
                <a:solidFill>
                  <a:schemeClr val="dk1"/>
                </a:solidFill>
              </a:rPr>
              <a:t> </a:t>
            </a:r>
            <a:r>
              <a:rPr b="1" lang="pt-BR" sz="1100">
                <a:solidFill>
                  <a:srgbClr val="0066BB"/>
                </a:solidFill>
              </a:rPr>
              <a:t>__construct</a:t>
            </a:r>
            <a:r>
              <a:rPr lang="pt-BR" sz="1100">
                <a:solidFill>
                  <a:schemeClr val="dk1"/>
                </a:solidFill>
              </a:rPr>
              <a:t>() {</a:t>
            </a:r>
            <a:endParaRPr sz="1100">
              <a:solidFill>
                <a:schemeClr val="dk1"/>
              </a:solidFill>
            </a:endParaRPr>
          </a:p>
          <a:p>
            <a:pPr indent="0" lvl="0" marL="0" rtl="0" algn="l">
              <a:spcBef>
                <a:spcPts val="0"/>
              </a:spcBef>
              <a:spcAft>
                <a:spcPts val="0"/>
              </a:spcAft>
              <a:buNone/>
            </a:pPr>
            <a:r>
              <a:rPr lang="pt-BR" sz="1100">
                <a:solidFill>
                  <a:schemeClr val="dk1"/>
                </a:solidFill>
              </a:rPr>
              <a:t>        </a:t>
            </a:r>
            <a:r>
              <a:rPr lang="pt-BR" sz="1100">
                <a:solidFill>
                  <a:srgbClr val="996633"/>
                </a:solidFill>
              </a:rPr>
              <a:t>$this</a:t>
            </a:r>
            <a:r>
              <a:rPr lang="pt-BR" sz="1100">
                <a:solidFill>
                  <a:srgbClr val="333333"/>
                </a:solidFill>
              </a:rPr>
              <a:t>-&gt;</a:t>
            </a:r>
            <a:r>
              <a:rPr lang="pt-BR" sz="1100">
                <a:solidFill>
                  <a:srgbClr val="0000CC"/>
                </a:solidFill>
              </a:rPr>
              <a:t>observers</a:t>
            </a:r>
            <a:r>
              <a:rPr lang="pt-BR" sz="1100">
                <a:solidFill>
                  <a:schemeClr val="dk1"/>
                </a:solidFill>
              </a:rPr>
              <a:t> </a:t>
            </a:r>
            <a:r>
              <a:rPr lang="pt-BR" sz="1100">
                <a:solidFill>
                  <a:srgbClr val="333333"/>
                </a:solidFill>
              </a:rPr>
              <a:t>=</a:t>
            </a:r>
            <a:r>
              <a:rPr lang="pt-BR" sz="1100">
                <a:solidFill>
                  <a:schemeClr val="dk1"/>
                </a:solidFill>
              </a:rPr>
              <a:t> </a:t>
            </a:r>
            <a:r>
              <a:rPr b="1" lang="pt-BR" sz="1100">
                <a:solidFill>
                  <a:srgbClr val="008800"/>
                </a:solidFill>
              </a:rPr>
              <a:t>new</a:t>
            </a:r>
            <a:r>
              <a:rPr lang="pt-BR" sz="1100">
                <a:solidFill>
                  <a:schemeClr val="dk1"/>
                </a:solidFill>
              </a:rPr>
              <a:t> \SplObjectStorage;</a:t>
            </a:r>
            <a:endParaRPr sz="1100">
              <a:solidFill>
                <a:schemeClr val="dk1"/>
              </a:solidFill>
            </a:endParaRPr>
          </a:p>
          <a:p>
            <a:pPr indent="0" lvl="0" marL="0" rtl="0" algn="l">
              <a:spcBef>
                <a:spcPts val="0"/>
              </a:spcBef>
              <a:spcAft>
                <a:spcPts val="0"/>
              </a:spcAft>
              <a:buNone/>
            </a:pPr>
            <a:r>
              <a:rPr lang="pt-BR" sz="1100">
                <a:solidFill>
                  <a:schemeClr val="dk1"/>
                </a:solidFill>
              </a:rPr>
              <a:t>    }</a:t>
            </a:r>
            <a:endParaRPr sz="1100">
              <a:solidFill>
                <a:schemeClr val="dk1"/>
              </a:solidFill>
            </a:endParaRPr>
          </a:p>
          <a:p>
            <a:pPr indent="0" lvl="0" marL="0" rtl="0" algn="l">
              <a:spcBef>
                <a:spcPts val="0"/>
              </a:spcBef>
              <a:spcAft>
                <a:spcPts val="0"/>
              </a:spcAft>
              <a:buNone/>
            </a:pPr>
            <a:r>
              <a:t/>
            </a:r>
            <a:endParaRPr sz="1100">
              <a:solidFill>
                <a:schemeClr val="dk1"/>
              </a:solidFill>
            </a:endParaRPr>
          </a:p>
          <a:p>
            <a:pPr indent="0" lvl="0" marL="0" rtl="0" algn="l">
              <a:spcBef>
                <a:spcPts val="0"/>
              </a:spcBef>
              <a:spcAft>
                <a:spcPts val="0"/>
              </a:spcAft>
              <a:buNone/>
            </a:pPr>
            <a:r>
              <a:rPr lang="pt-BR" sz="1100">
                <a:solidFill>
                  <a:schemeClr val="dk1"/>
                </a:solidFill>
              </a:rPr>
              <a:t>    </a:t>
            </a:r>
            <a:r>
              <a:rPr b="1" lang="pt-BR" sz="1100">
                <a:solidFill>
                  <a:srgbClr val="008800"/>
                </a:solidFill>
              </a:rPr>
              <a:t>public</a:t>
            </a:r>
            <a:r>
              <a:rPr lang="pt-BR" sz="1100">
                <a:solidFill>
                  <a:schemeClr val="dk1"/>
                </a:solidFill>
              </a:rPr>
              <a:t> </a:t>
            </a:r>
            <a:r>
              <a:rPr b="1" lang="pt-BR" sz="1100">
                <a:solidFill>
                  <a:srgbClr val="008800"/>
                </a:solidFill>
              </a:rPr>
              <a:t>function</a:t>
            </a:r>
            <a:r>
              <a:rPr lang="pt-BR" sz="1100">
                <a:solidFill>
                  <a:schemeClr val="dk1"/>
                </a:solidFill>
              </a:rPr>
              <a:t> </a:t>
            </a:r>
            <a:r>
              <a:rPr b="1" lang="pt-BR" sz="1100">
                <a:solidFill>
                  <a:srgbClr val="0066BB"/>
                </a:solidFill>
              </a:rPr>
              <a:t>attach</a:t>
            </a:r>
            <a:r>
              <a:rPr lang="pt-BR" sz="1100">
                <a:solidFill>
                  <a:schemeClr val="dk1"/>
                </a:solidFill>
              </a:rPr>
              <a:t>(\SplObserver </a:t>
            </a:r>
            <a:r>
              <a:rPr lang="pt-BR" sz="1100">
                <a:solidFill>
                  <a:srgbClr val="996633"/>
                </a:solidFill>
              </a:rPr>
              <a:t>$observer</a:t>
            </a:r>
            <a:r>
              <a:rPr lang="pt-BR" sz="1100">
                <a:solidFill>
                  <a:schemeClr val="dk1"/>
                </a:solidFill>
              </a:rPr>
              <a:t>)</a:t>
            </a:r>
            <a:r>
              <a:rPr lang="pt-BR" sz="1100">
                <a:solidFill>
                  <a:srgbClr val="333333"/>
                </a:solidFill>
              </a:rPr>
              <a:t>:</a:t>
            </a:r>
            <a:r>
              <a:rPr lang="pt-BR" sz="1100">
                <a:solidFill>
                  <a:schemeClr val="dk1"/>
                </a:solidFill>
              </a:rPr>
              <a:t> void {</a:t>
            </a:r>
            <a:endParaRPr sz="1100">
              <a:solidFill>
                <a:schemeClr val="dk1"/>
              </a:solidFill>
            </a:endParaRPr>
          </a:p>
          <a:p>
            <a:pPr indent="0" lvl="0" marL="0" rtl="0" algn="l">
              <a:spcBef>
                <a:spcPts val="0"/>
              </a:spcBef>
              <a:spcAft>
                <a:spcPts val="0"/>
              </a:spcAft>
              <a:buNone/>
            </a:pPr>
            <a:r>
              <a:rPr lang="pt-BR" sz="1100">
                <a:solidFill>
                  <a:schemeClr val="dk1"/>
                </a:solidFill>
              </a:rPr>
              <a:t>        </a:t>
            </a:r>
            <a:r>
              <a:rPr lang="pt-BR" sz="1100">
                <a:solidFill>
                  <a:srgbClr val="996633"/>
                </a:solidFill>
              </a:rPr>
              <a:t>$this</a:t>
            </a:r>
            <a:r>
              <a:rPr lang="pt-BR" sz="1100">
                <a:solidFill>
                  <a:srgbClr val="333333"/>
                </a:solidFill>
              </a:rPr>
              <a:t>-&gt;</a:t>
            </a:r>
            <a:r>
              <a:rPr lang="pt-BR" sz="1100">
                <a:solidFill>
                  <a:srgbClr val="0000CC"/>
                </a:solidFill>
              </a:rPr>
              <a:t>observers</a:t>
            </a:r>
            <a:r>
              <a:rPr lang="pt-BR" sz="1100">
                <a:solidFill>
                  <a:srgbClr val="333333"/>
                </a:solidFill>
              </a:rPr>
              <a:t>-&gt;</a:t>
            </a:r>
            <a:r>
              <a:rPr lang="pt-BR" sz="1100">
                <a:solidFill>
                  <a:srgbClr val="0000CC"/>
                </a:solidFill>
              </a:rPr>
              <a:t>attach</a:t>
            </a:r>
            <a:r>
              <a:rPr lang="pt-BR" sz="1100">
                <a:solidFill>
                  <a:schemeClr val="dk1"/>
                </a:solidFill>
              </a:rPr>
              <a:t>(</a:t>
            </a:r>
            <a:r>
              <a:rPr lang="pt-BR" sz="1100">
                <a:solidFill>
                  <a:srgbClr val="996633"/>
                </a:solidFill>
              </a:rPr>
              <a:t>$observer</a:t>
            </a:r>
            <a:r>
              <a:rPr lang="pt-BR" sz="1100">
                <a:solidFill>
                  <a:schemeClr val="dk1"/>
                </a:solidFill>
              </a:rPr>
              <a:t>);</a:t>
            </a:r>
            <a:endParaRPr sz="1100">
              <a:solidFill>
                <a:schemeClr val="dk1"/>
              </a:solidFill>
            </a:endParaRPr>
          </a:p>
          <a:p>
            <a:pPr indent="0" lvl="0" marL="0" rtl="0" algn="l">
              <a:spcBef>
                <a:spcPts val="0"/>
              </a:spcBef>
              <a:spcAft>
                <a:spcPts val="0"/>
              </a:spcAft>
              <a:buNone/>
            </a:pPr>
            <a:r>
              <a:rPr lang="pt-BR" sz="1100">
                <a:solidFill>
                  <a:schemeClr val="dk1"/>
                </a:solidFill>
              </a:rPr>
              <a:t>    }</a:t>
            </a:r>
            <a:endParaRPr sz="1100">
              <a:solidFill>
                <a:schemeClr val="dk1"/>
              </a:solidFill>
            </a:endParaRPr>
          </a:p>
          <a:p>
            <a:pPr indent="0" lvl="0" marL="0" rtl="0" algn="l">
              <a:spcBef>
                <a:spcPts val="0"/>
              </a:spcBef>
              <a:spcAft>
                <a:spcPts val="0"/>
              </a:spcAft>
              <a:buNone/>
            </a:pPr>
            <a:r>
              <a:t/>
            </a:r>
            <a:endParaRPr sz="1100">
              <a:solidFill>
                <a:schemeClr val="dk1"/>
              </a:solidFill>
            </a:endParaRPr>
          </a:p>
          <a:p>
            <a:pPr indent="0" lvl="0" marL="0" rtl="0" algn="l">
              <a:spcBef>
                <a:spcPts val="0"/>
              </a:spcBef>
              <a:spcAft>
                <a:spcPts val="0"/>
              </a:spcAft>
              <a:buNone/>
            </a:pPr>
            <a:r>
              <a:rPr lang="pt-BR" sz="1100">
                <a:solidFill>
                  <a:schemeClr val="dk1"/>
                </a:solidFill>
              </a:rPr>
              <a:t>    </a:t>
            </a:r>
            <a:r>
              <a:rPr b="1" lang="pt-BR" sz="1100">
                <a:solidFill>
                  <a:srgbClr val="008800"/>
                </a:solidFill>
              </a:rPr>
              <a:t>public</a:t>
            </a:r>
            <a:r>
              <a:rPr lang="pt-BR" sz="1100">
                <a:solidFill>
                  <a:schemeClr val="dk1"/>
                </a:solidFill>
              </a:rPr>
              <a:t> </a:t>
            </a:r>
            <a:r>
              <a:rPr b="1" lang="pt-BR" sz="1100">
                <a:solidFill>
                  <a:srgbClr val="008800"/>
                </a:solidFill>
              </a:rPr>
              <a:t>function</a:t>
            </a:r>
            <a:r>
              <a:rPr lang="pt-BR" sz="1100">
                <a:solidFill>
                  <a:schemeClr val="dk1"/>
                </a:solidFill>
              </a:rPr>
              <a:t> </a:t>
            </a:r>
            <a:r>
              <a:rPr b="1" lang="pt-BR" sz="1100">
                <a:solidFill>
                  <a:srgbClr val="0066BB"/>
                </a:solidFill>
              </a:rPr>
              <a:t>detach</a:t>
            </a:r>
            <a:r>
              <a:rPr lang="pt-BR" sz="1100">
                <a:solidFill>
                  <a:schemeClr val="dk1"/>
                </a:solidFill>
              </a:rPr>
              <a:t>(\SplObserver </a:t>
            </a:r>
            <a:r>
              <a:rPr lang="pt-BR" sz="1100">
                <a:solidFill>
                  <a:srgbClr val="996633"/>
                </a:solidFill>
              </a:rPr>
              <a:t>$observer</a:t>
            </a:r>
            <a:r>
              <a:rPr lang="pt-BR" sz="1100">
                <a:solidFill>
                  <a:schemeClr val="dk1"/>
                </a:solidFill>
              </a:rPr>
              <a:t>)</a:t>
            </a:r>
            <a:r>
              <a:rPr lang="pt-BR" sz="1100">
                <a:solidFill>
                  <a:srgbClr val="333333"/>
                </a:solidFill>
              </a:rPr>
              <a:t>:</a:t>
            </a:r>
            <a:r>
              <a:rPr lang="pt-BR" sz="1100">
                <a:solidFill>
                  <a:schemeClr val="dk1"/>
                </a:solidFill>
              </a:rPr>
              <a:t> void {</a:t>
            </a:r>
            <a:endParaRPr sz="1100">
              <a:solidFill>
                <a:schemeClr val="dk1"/>
              </a:solidFill>
            </a:endParaRPr>
          </a:p>
          <a:p>
            <a:pPr indent="0" lvl="0" marL="0" rtl="0" algn="l">
              <a:spcBef>
                <a:spcPts val="0"/>
              </a:spcBef>
              <a:spcAft>
                <a:spcPts val="0"/>
              </a:spcAft>
              <a:buNone/>
            </a:pPr>
            <a:r>
              <a:rPr lang="pt-BR" sz="1100">
                <a:solidFill>
                  <a:schemeClr val="dk1"/>
                </a:solidFill>
              </a:rPr>
              <a:t>        </a:t>
            </a:r>
            <a:r>
              <a:rPr lang="pt-BR" sz="1100">
                <a:solidFill>
                  <a:srgbClr val="996633"/>
                </a:solidFill>
              </a:rPr>
              <a:t>$this</a:t>
            </a:r>
            <a:r>
              <a:rPr lang="pt-BR" sz="1100">
                <a:solidFill>
                  <a:srgbClr val="333333"/>
                </a:solidFill>
              </a:rPr>
              <a:t>-&gt;</a:t>
            </a:r>
            <a:r>
              <a:rPr lang="pt-BR" sz="1100">
                <a:solidFill>
                  <a:srgbClr val="0000CC"/>
                </a:solidFill>
              </a:rPr>
              <a:t>observers</a:t>
            </a:r>
            <a:r>
              <a:rPr lang="pt-BR" sz="1100">
                <a:solidFill>
                  <a:srgbClr val="333333"/>
                </a:solidFill>
              </a:rPr>
              <a:t>-&gt;</a:t>
            </a:r>
            <a:r>
              <a:rPr lang="pt-BR" sz="1100">
                <a:solidFill>
                  <a:srgbClr val="0000CC"/>
                </a:solidFill>
              </a:rPr>
              <a:t>detach</a:t>
            </a:r>
            <a:r>
              <a:rPr lang="pt-BR" sz="1100">
                <a:solidFill>
                  <a:schemeClr val="dk1"/>
                </a:solidFill>
              </a:rPr>
              <a:t>(</a:t>
            </a:r>
            <a:r>
              <a:rPr lang="pt-BR" sz="1100">
                <a:solidFill>
                  <a:srgbClr val="996633"/>
                </a:solidFill>
              </a:rPr>
              <a:t>$observer</a:t>
            </a:r>
            <a:r>
              <a:rPr lang="pt-BR" sz="1100">
                <a:solidFill>
                  <a:schemeClr val="dk1"/>
                </a:solidFill>
              </a:rPr>
              <a:t>);</a:t>
            </a:r>
            <a:endParaRPr sz="1100">
              <a:solidFill>
                <a:schemeClr val="dk1"/>
              </a:solidFill>
            </a:endParaRPr>
          </a:p>
          <a:p>
            <a:pPr indent="0" lvl="0" marL="0" rtl="0" algn="l">
              <a:spcBef>
                <a:spcPts val="0"/>
              </a:spcBef>
              <a:spcAft>
                <a:spcPts val="0"/>
              </a:spcAft>
              <a:buNone/>
            </a:pPr>
            <a:r>
              <a:rPr lang="pt-BR" sz="1100">
                <a:solidFill>
                  <a:schemeClr val="dk1"/>
                </a:solidFill>
              </a:rPr>
              <a:t>    }</a:t>
            </a:r>
            <a:endParaRPr sz="1100">
              <a:solidFill>
                <a:schemeClr val="dk1"/>
              </a:solidFill>
            </a:endParaRPr>
          </a:p>
          <a:p>
            <a:pPr indent="0" lvl="0" marL="0" rtl="0" algn="l">
              <a:spcBef>
                <a:spcPts val="0"/>
              </a:spcBef>
              <a:spcAft>
                <a:spcPts val="0"/>
              </a:spcAft>
              <a:buNone/>
            </a:pPr>
            <a:r>
              <a:t/>
            </a:r>
            <a:endParaRPr sz="1100">
              <a:solidFill>
                <a:schemeClr val="dk1"/>
              </a:solidFill>
            </a:endParaRPr>
          </a:p>
          <a:p>
            <a:pPr indent="0" lvl="0" marL="0" rtl="0" algn="l">
              <a:spcBef>
                <a:spcPts val="0"/>
              </a:spcBef>
              <a:spcAft>
                <a:spcPts val="0"/>
              </a:spcAft>
              <a:buNone/>
            </a:pPr>
            <a:r>
              <a:rPr lang="pt-BR" sz="1100">
                <a:solidFill>
                  <a:schemeClr val="dk1"/>
                </a:solidFill>
              </a:rPr>
              <a:t>    </a:t>
            </a:r>
            <a:r>
              <a:rPr b="1" lang="pt-BR" sz="1100">
                <a:solidFill>
                  <a:srgbClr val="008800"/>
                </a:solidFill>
              </a:rPr>
              <a:t>public</a:t>
            </a:r>
            <a:r>
              <a:rPr lang="pt-BR" sz="1100">
                <a:solidFill>
                  <a:schemeClr val="dk1"/>
                </a:solidFill>
              </a:rPr>
              <a:t> </a:t>
            </a:r>
            <a:r>
              <a:rPr b="1" lang="pt-BR" sz="1100">
                <a:solidFill>
                  <a:srgbClr val="008800"/>
                </a:solidFill>
              </a:rPr>
              <a:t>function</a:t>
            </a:r>
            <a:r>
              <a:rPr lang="pt-BR" sz="1100">
                <a:solidFill>
                  <a:schemeClr val="dk1"/>
                </a:solidFill>
              </a:rPr>
              <a:t> </a:t>
            </a:r>
            <a:r>
              <a:rPr b="1" lang="pt-BR" sz="1100">
                <a:solidFill>
                  <a:srgbClr val="0066BB"/>
                </a:solidFill>
              </a:rPr>
              <a:t>getEstado</a:t>
            </a:r>
            <a:r>
              <a:rPr lang="pt-BR" sz="1100">
                <a:solidFill>
                  <a:schemeClr val="dk1"/>
                </a:solidFill>
              </a:rPr>
              <a:t>() {</a:t>
            </a:r>
            <a:endParaRPr sz="1100">
              <a:solidFill>
                <a:schemeClr val="dk1"/>
              </a:solidFill>
            </a:endParaRPr>
          </a:p>
          <a:p>
            <a:pPr indent="0" lvl="0" marL="0" rtl="0" algn="l">
              <a:spcBef>
                <a:spcPts val="0"/>
              </a:spcBef>
              <a:spcAft>
                <a:spcPts val="0"/>
              </a:spcAft>
              <a:buNone/>
            </a:pPr>
            <a:r>
              <a:rPr lang="pt-BR" sz="1100">
                <a:solidFill>
                  <a:schemeClr val="dk1"/>
                </a:solidFill>
              </a:rPr>
              <a:t>        </a:t>
            </a:r>
            <a:r>
              <a:rPr b="1" lang="pt-BR" sz="1100">
                <a:solidFill>
                  <a:srgbClr val="008800"/>
                </a:solidFill>
              </a:rPr>
              <a:t>return</a:t>
            </a:r>
            <a:r>
              <a:rPr lang="pt-BR" sz="1100">
                <a:solidFill>
                  <a:schemeClr val="dk1"/>
                </a:solidFill>
              </a:rPr>
              <a:t> </a:t>
            </a:r>
            <a:r>
              <a:rPr lang="pt-BR" sz="1100">
                <a:solidFill>
                  <a:srgbClr val="996633"/>
                </a:solidFill>
              </a:rPr>
              <a:t>$this</a:t>
            </a:r>
            <a:r>
              <a:rPr lang="pt-BR" sz="1100">
                <a:solidFill>
                  <a:srgbClr val="333333"/>
                </a:solidFill>
              </a:rPr>
              <a:t>-&gt;</a:t>
            </a:r>
            <a:r>
              <a:rPr lang="pt-BR" sz="1100">
                <a:solidFill>
                  <a:srgbClr val="0000CC"/>
                </a:solidFill>
              </a:rPr>
              <a:t>estado</a:t>
            </a:r>
            <a:r>
              <a:rPr lang="pt-BR" sz="1100">
                <a:solidFill>
                  <a:schemeClr val="dk1"/>
                </a:solidFill>
              </a:rPr>
              <a:t>;</a:t>
            </a:r>
            <a:endParaRPr sz="1100">
              <a:solidFill>
                <a:schemeClr val="dk1"/>
              </a:solidFill>
            </a:endParaRPr>
          </a:p>
          <a:p>
            <a:pPr indent="0" lvl="0" marL="0" rtl="0" algn="l">
              <a:spcBef>
                <a:spcPts val="0"/>
              </a:spcBef>
              <a:spcAft>
                <a:spcPts val="0"/>
              </a:spcAft>
              <a:buNone/>
            </a:pPr>
            <a:r>
              <a:rPr lang="pt-BR" sz="1100">
                <a:solidFill>
                  <a:schemeClr val="dk1"/>
                </a:solidFill>
              </a:rPr>
              <a:t>    }</a:t>
            </a:r>
            <a:endParaRPr sz="1100">
              <a:solidFill>
                <a:schemeClr val="dk1"/>
              </a:solidFill>
            </a:endParaRPr>
          </a:p>
          <a:p>
            <a:pPr indent="0" lvl="0" marL="0" rtl="0" algn="l">
              <a:spcBef>
                <a:spcPts val="0"/>
              </a:spcBef>
              <a:spcAft>
                <a:spcPts val="0"/>
              </a:spcAft>
              <a:buNone/>
            </a:pPr>
            <a:r>
              <a:t/>
            </a:r>
            <a:endParaRPr sz="1100">
              <a:solidFill>
                <a:schemeClr val="dk1"/>
              </a:solidFill>
            </a:endParaRPr>
          </a:p>
          <a:p>
            <a:pPr indent="0" lvl="0" marL="0" rtl="0" algn="l">
              <a:lnSpc>
                <a:spcPct val="125000"/>
              </a:lnSpc>
              <a:spcBef>
                <a:spcPts val="0"/>
              </a:spcBef>
              <a:spcAft>
                <a:spcPts val="0"/>
              </a:spcAft>
              <a:buNone/>
            </a:pPr>
            <a:r>
              <a:rPr lang="pt-BR" sz="1100">
                <a:solidFill>
                  <a:schemeClr val="dk1"/>
                </a:solidFill>
              </a:rPr>
              <a:t>}</a:t>
            </a:r>
            <a:endParaRPr sz="1100">
              <a:solidFill>
                <a:schemeClr val="dk1"/>
              </a:solidFill>
            </a:endParaRPr>
          </a:p>
          <a:p>
            <a:pPr indent="0" lvl="0" marL="0" rtl="0" algn="l">
              <a:lnSpc>
                <a:spcPct val="125000"/>
              </a:lnSpc>
              <a:spcBef>
                <a:spcPts val="0"/>
              </a:spcBef>
              <a:spcAft>
                <a:spcPts val="0"/>
              </a:spcAft>
              <a:buNone/>
            </a:pPr>
            <a:r>
              <a:t/>
            </a:r>
            <a:endParaRPr sz="1100">
              <a:solidFill>
                <a:schemeClr val="dk1"/>
              </a:solidFill>
            </a:endParaRPr>
          </a:p>
        </p:txBody>
      </p:sp>
    </p:spTree>
  </p:cSld>
  <p:clrMapOvr>
    <a:masterClrMapping/>
  </p:clrMapOvr>
</p:sld>
</file>

<file path=ppt/slides/slide5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5" name="Shape 4735"/>
        <p:cNvGrpSpPr/>
        <p:nvPr/>
      </p:nvGrpSpPr>
      <p:grpSpPr>
        <a:xfrm>
          <a:off x="0" y="0"/>
          <a:ext cx="0" cy="0"/>
          <a:chOff x="0" y="0"/>
          <a:chExt cx="0" cy="0"/>
        </a:xfrm>
      </p:grpSpPr>
      <p:sp>
        <p:nvSpPr>
          <p:cNvPr id="4736" name="Google Shape;4736;p60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Observer (conceitual - parte 2)</a:t>
            </a:r>
            <a:endParaRPr/>
          </a:p>
        </p:txBody>
      </p:sp>
      <p:sp>
        <p:nvSpPr>
          <p:cNvPr id="4737" name="Google Shape;4737;p607"/>
          <p:cNvSpPr txBox="1"/>
          <p:nvPr/>
        </p:nvSpPr>
        <p:spPr>
          <a:xfrm>
            <a:off x="440275" y="1181175"/>
            <a:ext cx="3887100" cy="37749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pt-BR" sz="1000">
                <a:solidFill>
                  <a:srgbClr val="008800"/>
                </a:solidFill>
              </a:rPr>
              <a:t>class</a:t>
            </a:r>
            <a:r>
              <a:rPr lang="pt-BR" sz="1000">
                <a:solidFill>
                  <a:schemeClr val="dk1"/>
                </a:solidFill>
              </a:rPr>
              <a:t> </a:t>
            </a:r>
            <a:r>
              <a:rPr b="1" lang="pt-BR" sz="1000">
                <a:solidFill>
                  <a:srgbClr val="BB0066"/>
                </a:solidFill>
              </a:rPr>
              <a:t>ItemInteresseConcreto</a:t>
            </a:r>
            <a:r>
              <a:rPr lang="pt-BR" sz="1000">
                <a:solidFill>
                  <a:schemeClr val="dk1"/>
                </a:solidFill>
              </a:rPr>
              <a:t> </a:t>
            </a:r>
            <a:r>
              <a:rPr b="1" lang="pt-BR" sz="1000">
                <a:solidFill>
                  <a:srgbClr val="008800"/>
                </a:solidFill>
              </a:rPr>
              <a:t>extends</a:t>
            </a:r>
            <a:r>
              <a:rPr lang="pt-BR" sz="1000">
                <a:solidFill>
                  <a:schemeClr val="dk1"/>
                </a:solidFill>
              </a:rPr>
              <a:t> ItemInteresse {</a:t>
            </a:r>
            <a:endParaRPr sz="1000">
              <a:solidFill>
                <a:schemeClr val="dk1"/>
              </a:solidFill>
            </a:endParaRPr>
          </a:p>
          <a:p>
            <a:pPr indent="0" lvl="0" marL="0" rtl="0" algn="l">
              <a:spcBef>
                <a:spcPts val="0"/>
              </a:spcBef>
              <a:spcAft>
                <a:spcPts val="0"/>
              </a:spcAft>
              <a:buNone/>
            </a:pPr>
            <a:r>
              <a:t/>
            </a:r>
            <a:endParaRPr sz="1000">
              <a:solidFill>
                <a:schemeClr val="dk1"/>
              </a:solidFill>
            </a:endParaRPr>
          </a:p>
          <a:p>
            <a:pPr indent="0" lvl="0" marL="0" rtl="0" algn="l">
              <a:spcBef>
                <a:spcPts val="0"/>
              </a:spcBef>
              <a:spcAft>
                <a:spcPts val="0"/>
              </a:spcAft>
              <a:buNone/>
            </a:pPr>
            <a:r>
              <a:rPr lang="pt-BR" sz="1000">
                <a:solidFill>
                  <a:schemeClr val="dk1"/>
                </a:solidFill>
              </a:rPr>
              <a:t>    </a:t>
            </a:r>
            <a:r>
              <a:rPr b="1" lang="pt-BR" sz="1000">
                <a:solidFill>
                  <a:srgbClr val="008800"/>
                </a:solidFill>
              </a:rPr>
              <a:t>const</a:t>
            </a:r>
            <a:r>
              <a:rPr lang="pt-BR" sz="1000">
                <a:solidFill>
                  <a:schemeClr val="dk1"/>
                </a:solidFill>
              </a:rPr>
              <a:t> </a:t>
            </a:r>
            <a:r>
              <a:rPr b="1" lang="pt-BR" sz="1000">
                <a:solidFill>
                  <a:srgbClr val="003366"/>
                </a:solidFill>
              </a:rPr>
              <a:t>INCIALIZADO</a:t>
            </a:r>
            <a:r>
              <a:rPr lang="pt-BR" sz="1000">
                <a:solidFill>
                  <a:schemeClr val="dk1"/>
                </a:solidFill>
              </a:rPr>
              <a:t> </a:t>
            </a:r>
            <a:r>
              <a:rPr lang="pt-BR" sz="1000">
                <a:solidFill>
                  <a:srgbClr val="333333"/>
                </a:solidFill>
              </a:rPr>
              <a:t>=</a:t>
            </a:r>
            <a:r>
              <a:rPr lang="pt-BR" sz="1000">
                <a:solidFill>
                  <a:schemeClr val="dk1"/>
                </a:solidFill>
              </a:rPr>
              <a:t> </a:t>
            </a:r>
            <a:r>
              <a:rPr lang="pt-BR" sz="1000">
                <a:solidFill>
                  <a:schemeClr val="dk1"/>
                </a:solidFill>
                <a:highlight>
                  <a:srgbClr val="FFF0F0"/>
                </a:highlight>
              </a:rPr>
              <a:t>"INICIALIZADO"</a:t>
            </a:r>
            <a:r>
              <a:rPr lang="pt-BR" sz="1000">
                <a:solidFill>
                  <a:schemeClr val="dk1"/>
                </a:solidFill>
              </a:rPr>
              <a:t>;</a:t>
            </a:r>
            <a:endParaRPr sz="1000">
              <a:solidFill>
                <a:schemeClr val="dk1"/>
              </a:solidFill>
            </a:endParaRPr>
          </a:p>
          <a:p>
            <a:pPr indent="0" lvl="0" marL="0" rtl="0" algn="l">
              <a:spcBef>
                <a:spcPts val="0"/>
              </a:spcBef>
              <a:spcAft>
                <a:spcPts val="0"/>
              </a:spcAft>
              <a:buNone/>
            </a:pPr>
            <a:r>
              <a:rPr lang="pt-BR" sz="1000">
                <a:solidFill>
                  <a:schemeClr val="dk1"/>
                </a:solidFill>
              </a:rPr>
              <a:t>    </a:t>
            </a:r>
            <a:r>
              <a:rPr b="1" lang="pt-BR" sz="1000">
                <a:solidFill>
                  <a:srgbClr val="008800"/>
                </a:solidFill>
              </a:rPr>
              <a:t>const</a:t>
            </a:r>
            <a:r>
              <a:rPr lang="pt-BR" sz="1000">
                <a:solidFill>
                  <a:schemeClr val="dk1"/>
                </a:solidFill>
              </a:rPr>
              <a:t> </a:t>
            </a:r>
            <a:r>
              <a:rPr b="1" lang="pt-BR" sz="1000">
                <a:solidFill>
                  <a:srgbClr val="003366"/>
                </a:solidFill>
              </a:rPr>
              <a:t>FINALIZADO</a:t>
            </a:r>
            <a:r>
              <a:rPr lang="pt-BR" sz="1000">
                <a:solidFill>
                  <a:schemeClr val="dk1"/>
                </a:solidFill>
              </a:rPr>
              <a:t> </a:t>
            </a:r>
            <a:r>
              <a:rPr lang="pt-BR" sz="1000">
                <a:solidFill>
                  <a:srgbClr val="333333"/>
                </a:solidFill>
              </a:rPr>
              <a:t>=</a:t>
            </a:r>
            <a:r>
              <a:rPr lang="pt-BR" sz="1000">
                <a:solidFill>
                  <a:schemeClr val="dk1"/>
                </a:solidFill>
              </a:rPr>
              <a:t> </a:t>
            </a:r>
            <a:r>
              <a:rPr lang="pt-BR" sz="1000">
                <a:solidFill>
                  <a:schemeClr val="dk1"/>
                </a:solidFill>
                <a:highlight>
                  <a:srgbClr val="FFF0F0"/>
                </a:highlight>
              </a:rPr>
              <a:t>"FINALIZADO"</a:t>
            </a:r>
            <a:r>
              <a:rPr lang="pt-BR" sz="1000">
                <a:solidFill>
                  <a:schemeClr val="dk1"/>
                </a:solidFill>
              </a:rPr>
              <a:t>;</a:t>
            </a:r>
            <a:endParaRPr sz="1000">
              <a:solidFill>
                <a:schemeClr val="dk1"/>
              </a:solidFill>
            </a:endParaRPr>
          </a:p>
          <a:p>
            <a:pPr indent="0" lvl="0" marL="0" rtl="0" algn="l">
              <a:spcBef>
                <a:spcPts val="0"/>
              </a:spcBef>
              <a:spcAft>
                <a:spcPts val="0"/>
              </a:spcAft>
              <a:buNone/>
            </a:pPr>
            <a:r>
              <a:t/>
            </a:r>
            <a:endParaRPr sz="1000">
              <a:solidFill>
                <a:schemeClr val="dk1"/>
              </a:solidFill>
            </a:endParaRPr>
          </a:p>
          <a:p>
            <a:pPr indent="0" lvl="0" marL="0" rtl="0" algn="l">
              <a:spcBef>
                <a:spcPts val="0"/>
              </a:spcBef>
              <a:spcAft>
                <a:spcPts val="0"/>
              </a:spcAft>
              <a:buNone/>
            </a:pPr>
            <a:r>
              <a:rPr lang="pt-BR" sz="1000">
                <a:solidFill>
                  <a:schemeClr val="dk1"/>
                </a:solidFill>
              </a:rPr>
              <a:t>    </a:t>
            </a:r>
            <a:r>
              <a:rPr b="1" lang="pt-BR" sz="1000">
                <a:solidFill>
                  <a:srgbClr val="008800"/>
                </a:solidFill>
              </a:rPr>
              <a:t>public</a:t>
            </a:r>
            <a:r>
              <a:rPr lang="pt-BR" sz="1000">
                <a:solidFill>
                  <a:schemeClr val="dk1"/>
                </a:solidFill>
              </a:rPr>
              <a:t> </a:t>
            </a:r>
            <a:r>
              <a:rPr b="1" lang="pt-BR" sz="1000">
                <a:solidFill>
                  <a:srgbClr val="008800"/>
                </a:solidFill>
              </a:rPr>
              <a:t>function</a:t>
            </a:r>
            <a:r>
              <a:rPr lang="pt-BR" sz="1000">
                <a:solidFill>
                  <a:schemeClr val="dk1"/>
                </a:solidFill>
              </a:rPr>
              <a:t> </a:t>
            </a:r>
            <a:r>
              <a:rPr b="1" lang="pt-BR" sz="1000">
                <a:solidFill>
                  <a:srgbClr val="0066BB"/>
                </a:solidFill>
              </a:rPr>
              <a:t>notify</a:t>
            </a:r>
            <a:r>
              <a:rPr lang="pt-BR" sz="1000">
                <a:solidFill>
                  <a:schemeClr val="dk1"/>
                </a:solidFill>
              </a:rPr>
              <a:t>()</a:t>
            </a:r>
            <a:r>
              <a:rPr lang="pt-BR" sz="1000">
                <a:solidFill>
                  <a:srgbClr val="333333"/>
                </a:solidFill>
              </a:rPr>
              <a:t>:</a:t>
            </a:r>
            <a:r>
              <a:rPr lang="pt-BR" sz="1000">
                <a:solidFill>
                  <a:schemeClr val="dk1"/>
                </a:solidFill>
              </a:rPr>
              <a:t> void {</a:t>
            </a:r>
            <a:endParaRPr sz="1000">
              <a:solidFill>
                <a:schemeClr val="dk1"/>
              </a:solidFill>
            </a:endParaRPr>
          </a:p>
          <a:p>
            <a:pPr indent="0" lvl="0" marL="0" rtl="0" algn="l">
              <a:spcBef>
                <a:spcPts val="0"/>
              </a:spcBef>
              <a:spcAft>
                <a:spcPts val="0"/>
              </a:spcAft>
              <a:buNone/>
            </a:pPr>
            <a:r>
              <a:rPr lang="pt-BR" sz="1000">
                <a:solidFill>
                  <a:schemeClr val="dk1"/>
                </a:solidFill>
              </a:rPr>
              <a:t>        </a:t>
            </a:r>
            <a:r>
              <a:rPr b="1" lang="pt-BR" sz="1000">
                <a:solidFill>
                  <a:srgbClr val="008800"/>
                </a:solidFill>
              </a:rPr>
              <a:t>echo</a:t>
            </a:r>
            <a:r>
              <a:rPr lang="pt-BR" sz="1000">
                <a:solidFill>
                  <a:schemeClr val="dk1"/>
                </a:solidFill>
              </a:rPr>
              <a:t> </a:t>
            </a:r>
            <a:r>
              <a:rPr lang="pt-BR" sz="1000">
                <a:solidFill>
                  <a:schemeClr val="dk1"/>
                </a:solidFill>
                <a:highlight>
                  <a:srgbClr val="FFF0F0"/>
                </a:highlight>
              </a:rPr>
              <a:t>"Subject: Notificando observers...&lt;br/&gt;"</a:t>
            </a:r>
            <a:r>
              <a:rPr lang="pt-BR" sz="1000">
                <a:solidFill>
                  <a:schemeClr val="dk1"/>
                </a:solidFill>
              </a:rPr>
              <a:t> </a:t>
            </a:r>
            <a:r>
              <a:rPr lang="pt-BR" sz="1000">
                <a:solidFill>
                  <a:srgbClr val="333333"/>
                </a:solidFill>
              </a:rPr>
              <a:t>.</a:t>
            </a:r>
            <a:r>
              <a:rPr lang="pt-BR" sz="1000">
                <a:solidFill>
                  <a:schemeClr val="dk1"/>
                </a:solidFill>
              </a:rPr>
              <a:t> PHP_EOL;</a:t>
            </a:r>
            <a:endParaRPr sz="1000">
              <a:solidFill>
                <a:schemeClr val="dk1"/>
              </a:solidFill>
            </a:endParaRPr>
          </a:p>
          <a:p>
            <a:pPr indent="0" lvl="0" marL="0" rtl="0" algn="l">
              <a:spcBef>
                <a:spcPts val="0"/>
              </a:spcBef>
              <a:spcAft>
                <a:spcPts val="0"/>
              </a:spcAft>
              <a:buNone/>
            </a:pPr>
            <a:r>
              <a:rPr lang="pt-BR" sz="1000">
                <a:solidFill>
                  <a:schemeClr val="dk1"/>
                </a:solidFill>
              </a:rPr>
              <a:t>        </a:t>
            </a:r>
            <a:r>
              <a:rPr b="1" lang="pt-BR" sz="1000">
                <a:solidFill>
                  <a:srgbClr val="008800"/>
                </a:solidFill>
              </a:rPr>
              <a:t>foreach</a:t>
            </a:r>
            <a:r>
              <a:rPr lang="pt-BR" sz="1000">
                <a:solidFill>
                  <a:schemeClr val="dk1"/>
                </a:solidFill>
              </a:rPr>
              <a:t> (</a:t>
            </a:r>
            <a:r>
              <a:rPr lang="pt-BR" sz="1000">
                <a:solidFill>
                  <a:srgbClr val="996633"/>
                </a:solidFill>
              </a:rPr>
              <a:t>$this</a:t>
            </a:r>
            <a:r>
              <a:rPr lang="pt-BR" sz="1000">
                <a:solidFill>
                  <a:srgbClr val="333333"/>
                </a:solidFill>
              </a:rPr>
              <a:t>-&gt;</a:t>
            </a:r>
            <a:r>
              <a:rPr lang="pt-BR" sz="1000">
                <a:solidFill>
                  <a:srgbClr val="0000CC"/>
                </a:solidFill>
              </a:rPr>
              <a:t>observers</a:t>
            </a:r>
            <a:r>
              <a:rPr lang="pt-BR" sz="1000">
                <a:solidFill>
                  <a:schemeClr val="dk1"/>
                </a:solidFill>
              </a:rPr>
              <a:t> </a:t>
            </a:r>
            <a:r>
              <a:rPr b="1" lang="pt-BR" sz="1000">
                <a:solidFill>
                  <a:srgbClr val="008800"/>
                </a:solidFill>
              </a:rPr>
              <a:t>as</a:t>
            </a:r>
            <a:r>
              <a:rPr lang="pt-BR" sz="1000">
                <a:solidFill>
                  <a:schemeClr val="dk1"/>
                </a:solidFill>
              </a:rPr>
              <a:t> </a:t>
            </a:r>
            <a:r>
              <a:rPr lang="pt-BR" sz="1000">
                <a:solidFill>
                  <a:srgbClr val="996633"/>
                </a:solidFill>
              </a:rPr>
              <a:t>$observer</a:t>
            </a:r>
            <a:r>
              <a:rPr lang="pt-BR" sz="1000">
                <a:solidFill>
                  <a:schemeClr val="dk1"/>
                </a:solidFill>
              </a:rPr>
              <a:t>) {</a:t>
            </a:r>
            <a:endParaRPr sz="1000">
              <a:solidFill>
                <a:schemeClr val="dk1"/>
              </a:solidFill>
            </a:endParaRPr>
          </a:p>
          <a:p>
            <a:pPr indent="0" lvl="0" marL="0" rtl="0" algn="l">
              <a:spcBef>
                <a:spcPts val="0"/>
              </a:spcBef>
              <a:spcAft>
                <a:spcPts val="0"/>
              </a:spcAft>
              <a:buNone/>
            </a:pPr>
            <a:r>
              <a:rPr lang="pt-BR" sz="1000">
                <a:solidFill>
                  <a:schemeClr val="dk1"/>
                </a:solidFill>
              </a:rPr>
              <a:t>            </a:t>
            </a:r>
            <a:r>
              <a:rPr lang="pt-BR" sz="1000">
                <a:solidFill>
                  <a:srgbClr val="996633"/>
                </a:solidFill>
              </a:rPr>
              <a:t>$observer</a:t>
            </a:r>
            <a:r>
              <a:rPr lang="pt-BR" sz="1000">
                <a:solidFill>
                  <a:srgbClr val="333333"/>
                </a:solidFill>
              </a:rPr>
              <a:t>-&gt;</a:t>
            </a:r>
            <a:r>
              <a:rPr lang="pt-BR" sz="1000">
                <a:solidFill>
                  <a:srgbClr val="0000CC"/>
                </a:solidFill>
              </a:rPr>
              <a:t>update</a:t>
            </a:r>
            <a:r>
              <a:rPr lang="pt-BR" sz="1000">
                <a:solidFill>
                  <a:schemeClr val="dk1"/>
                </a:solidFill>
              </a:rPr>
              <a:t>(</a:t>
            </a:r>
            <a:r>
              <a:rPr lang="pt-BR" sz="1000">
                <a:solidFill>
                  <a:srgbClr val="996633"/>
                </a:solidFill>
              </a:rPr>
              <a:t>$this</a:t>
            </a:r>
            <a:r>
              <a:rPr lang="pt-BR" sz="1000">
                <a:solidFill>
                  <a:schemeClr val="dk1"/>
                </a:solidFill>
              </a:rPr>
              <a:t>);</a:t>
            </a:r>
            <a:endParaRPr sz="1000">
              <a:solidFill>
                <a:schemeClr val="dk1"/>
              </a:solidFill>
            </a:endParaRPr>
          </a:p>
          <a:p>
            <a:pPr indent="0" lvl="0" marL="0" rtl="0" algn="l">
              <a:spcBef>
                <a:spcPts val="0"/>
              </a:spcBef>
              <a:spcAft>
                <a:spcPts val="0"/>
              </a:spcAft>
              <a:buNone/>
            </a:pPr>
            <a:r>
              <a:rPr lang="pt-BR" sz="1000">
                <a:solidFill>
                  <a:schemeClr val="dk1"/>
                </a:solidFill>
              </a:rPr>
              <a:t>        }</a:t>
            </a:r>
            <a:endParaRPr sz="1000">
              <a:solidFill>
                <a:schemeClr val="dk1"/>
              </a:solidFill>
            </a:endParaRPr>
          </a:p>
          <a:p>
            <a:pPr indent="0" lvl="0" marL="0" rtl="0" algn="l">
              <a:spcBef>
                <a:spcPts val="0"/>
              </a:spcBef>
              <a:spcAft>
                <a:spcPts val="0"/>
              </a:spcAft>
              <a:buNone/>
            </a:pPr>
            <a:r>
              <a:rPr lang="pt-BR" sz="1000">
                <a:solidFill>
                  <a:schemeClr val="dk1"/>
                </a:solidFill>
              </a:rPr>
              <a:t>    }</a:t>
            </a:r>
            <a:endParaRPr sz="1000">
              <a:solidFill>
                <a:schemeClr val="dk1"/>
              </a:solidFill>
            </a:endParaRPr>
          </a:p>
          <a:p>
            <a:pPr indent="0" lvl="0" marL="0" rtl="0" algn="l">
              <a:spcBef>
                <a:spcPts val="0"/>
              </a:spcBef>
              <a:spcAft>
                <a:spcPts val="0"/>
              </a:spcAft>
              <a:buNone/>
            </a:pPr>
            <a:r>
              <a:t/>
            </a:r>
            <a:endParaRPr sz="1000">
              <a:solidFill>
                <a:schemeClr val="dk1"/>
              </a:solidFill>
            </a:endParaRPr>
          </a:p>
          <a:p>
            <a:pPr indent="0" lvl="0" marL="0" rtl="0" algn="l">
              <a:spcBef>
                <a:spcPts val="0"/>
              </a:spcBef>
              <a:spcAft>
                <a:spcPts val="0"/>
              </a:spcAft>
              <a:buNone/>
            </a:pPr>
            <a:r>
              <a:rPr lang="pt-BR" sz="1000">
                <a:solidFill>
                  <a:schemeClr val="dk1"/>
                </a:solidFill>
              </a:rPr>
              <a:t>    </a:t>
            </a:r>
            <a:r>
              <a:rPr b="1" lang="pt-BR" sz="1000">
                <a:solidFill>
                  <a:srgbClr val="008800"/>
                </a:solidFill>
              </a:rPr>
              <a:t>public</a:t>
            </a:r>
            <a:r>
              <a:rPr lang="pt-BR" sz="1000">
                <a:solidFill>
                  <a:schemeClr val="dk1"/>
                </a:solidFill>
              </a:rPr>
              <a:t> </a:t>
            </a:r>
            <a:r>
              <a:rPr b="1" lang="pt-BR" sz="1000">
                <a:solidFill>
                  <a:srgbClr val="008800"/>
                </a:solidFill>
              </a:rPr>
              <a:t>function</a:t>
            </a:r>
            <a:r>
              <a:rPr lang="pt-BR" sz="1000">
                <a:solidFill>
                  <a:schemeClr val="dk1"/>
                </a:solidFill>
              </a:rPr>
              <a:t> </a:t>
            </a:r>
            <a:r>
              <a:rPr b="1" lang="pt-BR" sz="1000">
                <a:solidFill>
                  <a:srgbClr val="0066BB"/>
                </a:solidFill>
              </a:rPr>
              <a:t>inicializar</a:t>
            </a:r>
            <a:r>
              <a:rPr lang="pt-BR" sz="1000">
                <a:solidFill>
                  <a:schemeClr val="dk1"/>
                </a:solidFill>
              </a:rPr>
              <a:t>()</a:t>
            </a:r>
            <a:r>
              <a:rPr lang="pt-BR" sz="1000">
                <a:solidFill>
                  <a:srgbClr val="333333"/>
                </a:solidFill>
              </a:rPr>
              <a:t>:</a:t>
            </a:r>
            <a:r>
              <a:rPr lang="pt-BR" sz="1000">
                <a:solidFill>
                  <a:schemeClr val="dk1"/>
                </a:solidFill>
              </a:rPr>
              <a:t> void {</a:t>
            </a:r>
            <a:endParaRPr sz="1000">
              <a:solidFill>
                <a:schemeClr val="dk1"/>
              </a:solidFill>
            </a:endParaRPr>
          </a:p>
          <a:p>
            <a:pPr indent="0" lvl="0" marL="0" rtl="0" algn="l">
              <a:spcBef>
                <a:spcPts val="0"/>
              </a:spcBef>
              <a:spcAft>
                <a:spcPts val="0"/>
              </a:spcAft>
              <a:buNone/>
            </a:pPr>
            <a:r>
              <a:rPr lang="pt-BR" sz="1000">
                <a:solidFill>
                  <a:schemeClr val="dk1"/>
                </a:solidFill>
              </a:rPr>
              <a:t>        </a:t>
            </a:r>
            <a:r>
              <a:rPr lang="pt-BR" sz="1000">
                <a:solidFill>
                  <a:srgbClr val="996633"/>
                </a:solidFill>
              </a:rPr>
              <a:t>$this</a:t>
            </a:r>
            <a:r>
              <a:rPr lang="pt-BR" sz="1000">
                <a:solidFill>
                  <a:srgbClr val="333333"/>
                </a:solidFill>
              </a:rPr>
              <a:t>-&gt;</a:t>
            </a:r>
            <a:r>
              <a:rPr lang="pt-BR" sz="1000">
                <a:solidFill>
                  <a:srgbClr val="0000CC"/>
                </a:solidFill>
              </a:rPr>
              <a:t>estado</a:t>
            </a:r>
            <a:r>
              <a:rPr lang="pt-BR" sz="1000">
                <a:solidFill>
                  <a:schemeClr val="dk1"/>
                </a:solidFill>
              </a:rPr>
              <a:t> </a:t>
            </a:r>
            <a:r>
              <a:rPr lang="pt-BR" sz="1000">
                <a:solidFill>
                  <a:srgbClr val="333333"/>
                </a:solidFill>
              </a:rPr>
              <a:t>=</a:t>
            </a:r>
            <a:r>
              <a:rPr lang="pt-BR" sz="1000">
                <a:solidFill>
                  <a:schemeClr val="dk1"/>
                </a:solidFill>
              </a:rPr>
              <a:t> self</a:t>
            </a:r>
            <a:r>
              <a:rPr lang="pt-BR" sz="1000">
                <a:solidFill>
                  <a:srgbClr val="333333"/>
                </a:solidFill>
              </a:rPr>
              <a:t>::</a:t>
            </a:r>
            <a:r>
              <a:rPr lang="pt-BR" sz="1000">
                <a:solidFill>
                  <a:srgbClr val="0000CC"/>
                </a:solidFill>
              </a:rPr>
              <a:t>INCIALIZADO</a:t>
            </a:r>
            <a:r>
              <a:rPr lang="pt-BR" sz="1000">
                <a:solidFill>
                  <a:schemeClr val="dk1"/>
                </a:solidFill>
              </a:rPr>
              <a:t>;</a:t>
            </a:r>
            <a:endParaRPr sz="1000">
              <a:solidFill>
                <a:schemeClr val="dk1"/>
              </a:solidFill>
            </a:endParaRPr>
          </a:p>
          <a:p>
            <a:pPr indent="0" lvl="0" marL="0" rtl="0" algn="l">
              <a:spcBef>
                <a:spcPts val="0"/>
              </a:spcBef>
              <a:spcAft>
                <a:spcPts val="0"/>
              </a:spcAft>
              <a:buNone/>
            </a:pPr>
            <a:r>
              <a:rPr lang="pt-BR" sz="1000">
                <a:solidFill>
                  <a:schemeClr val="dk1"/>
                </a:solidFill>
              </a:rPr>
              <a:t>        </a:t>
            </a:r>
            <a:r>
              <a:rPr lang="pt-BR" sz="1000">
                <a:solidFill>
                  <a:srgbClr val="996633"/>
                </a:solidFill>
              </a:rPr>
              <a:t>$this</a:t>
            </a:r>
            <a:r>
              <a:rPr lang="pt-BR" sz="1000">
                <a:solidFill>
                  <a:srgbClr val="333333"/>
                </a:solidFill>
              </a:rPr>
              <a:t>-&gt;</a:t>
            </a:r>
            <a:r>
              <a:rPr lang="pt-BR" sz="1000">
                <a:solidFill>
                  <a:srgbClr val="0000CC"/>
                </a:solidFill>
              </a:rPr>
              <a:t>notify</a:t>
            </a:r>
            <a:r>
              <a:rPr lang="pt-BR" sz="1000">
                <a:solidFill>
                  <a:schemeClr val="dk1"/>
                </a:solidFill>
              </a:rPr>
              <a:t>();</a:t>
            </a:r>
            <a:endParaRPr sz="1000">
              <a:solidFill>
                <a:schemeClr val="dk1"/>
              </a:solidFill>
            </a:endParaRPr>
          </a:p>
          <a:p>
            <a:pPr indent="0" lvl="0" marL="0" rtl="0" algn="l">
              <a:spcBef>
                <a:spcPts val="0"/>
              </a:spcBef>
              <a:spcAft>
                <a:spcPts val="0"/>
              </a:spcAft>
              <a:buNone/>
            </a:pPr>
            <a:r>
              <a:rPr lang="pt-BR" sz="1000">
                <a:solidFill>
                  <a:schemeClr val="dk1"/>
                </a:solidFill>
              </a:rPr>
              <a:t>    }</a:t>
            </a:r>
            <a:endParaRPr sz="1000">
              <a:solidFill>
                <a:schemeClr val="dk1"/>
              </a:solidFill>
            </a:endParaRPr>
          </a:p>
          <a:p>
            <a:pPr indent="0" lvl="0" marL="0" rtl="0" algn="l">
              <a:spcBef>
                <a:spcPts val="0"/>
              </a:spcBef>
              <a:spcAft>
                <a:spcPts val="0"/>
              </a:spcAft>
              <a:buNone/>
            </a:pPr>
            <a:r>
              <a:t/>
            </a:r>
            <a:endParaRPr sz="1000">
              <a:solidFill>
                <a:schemeClr val="dk1"/>
              </a:solidFill>
            </a:endParaRPr>
          </a:p>
          <a:p>
            <a:pPr indent="0" lvl="0" marL="0" rtl="0" algn="l">
              <a:spcBef>
                <a:spcPts val="0"/>
              </a:spcBef>
              <a:spcAft>
                <a:spcPts val="0"/>
              </a:spcAft>
              <a:buNone/>
            </a:pPr>
            <a:r>
              <a:rPr lang="pt-BR" sz="1000">
                <a:solidFill>
                  <a:schemeClr val="dk1"/>
                </a:solidFill>
              </a:rPr>
              <a:t>    </a:t>
            </a:r>
            <a:r>
              <a:rPr b="1" lang="pt-BR" sz="1000">
                <a:solidFill>
                  <a:srgbClr val="008800"/>
                </a:solidFill>
              </a:rPr>
              <a:t>public</a:t>
            </a:r>
            <a:r>
              <a:rPr lang="pt-BR" sz="1000">
                <a:solidFill>
                  <a:schemeClr val="dk1"/>
                </a:solidFill>
              </a:rPr>
              <a:t> </a:t>
            </a:r>
            <a:r>
              <a:rPr b="1" lang="pt-BR" sz="1000">
                <a:solidFill>
                  <a:srgbClr val="008800"/>
                </a:solidFill>
              </a:rPr>
              <a:t>function</a:t>
            </a:r>
            <a:r>
              <a:rPr lang="pt-BR" sz="1000">
                <a:solidFill>
                  <a:schemeClr val="dk1"/>
                </a:solidFill>
              </a:rPr>
              <a:t> </a:t>
            </a:r>
            <a:r>
              <a:rPr b="1" lang="pt-BR" sz="1000">
                <a:solidFill>
                  <a:srgbClr val="0066BB"/>
                </a:solidFill>
              </a:rPr>
              <a:t>finalizar</a:t>
            </a:r>
            <a:r>
              <a:rPr lang="pt-BR" sz="1000">
                <a:solidFill>
                  <a:schemeClr val="dk1"/>
                </a:solidFill>
              </a:rPr>
              <a:t>()</a:t>
            </a:r>
            <a:r>
              <a:rPr lang="pt-BR" sz="1000">
                <a:solidFill>
                  <a:srgbClr val="333333"/>
                </a:solidFill>
              </a:rPr>
              <a:t>:</a:t>
            </a:r>
            <a:r>
              <a:rPr lang="pt-BR" sz="1000">
                <a:solidFill>
                  <a:schemeClr val="dk1"/>
                </a:solidFill>
              </a:rPr>
              <a:t> void {</a:t>
            </a:r>
            <a:endParaRPr sz="1000">
              <a:solidFill>
                <a:schemeClr val="dk1"/>
              </a:solidFill>
            </a:endParaRPr>
          </a:p>
          <a:p>
            <a:pPr indent="0" lvl="0" marL="0" rtl="0" algn="l">
              <a:spcBef>
                <a:spcPts val="0"/>
              </a:spcBef>
              <a:spcAft>
                <a:spcPts val="0"/>
              </a:spcAft>
              <a:buNone/>
            </a:pPr>
            <a:r>
              <a:rPr lang="pt-BR" sz="1000">
                <a:solidFill>
                  <a:schemeClr val="dk1"/>
                </a:solidFill>
              </a:rPr>
              <a:t>        </a:t>
            </a:r>
            <a:r>
              <a:rPr lang="pt-BR" sz="1000">
                <a:solidFill>
                  <a:srgbClr val="996633"/>
                </a:solidFill>
              </a:rPr>
              <a:t>$this</a:t>
            </a:r>
            <a:r>
              <a:rPr lang="pt-BR" sz="1000">
                <a:solidFill>
                  <a:srgbClr val="333333"/>
                </a:solidFill>
              </a:rPr>
              <a:t>-&gt;</a:t>
            </a:r>
            <a:r>
              <a:rPr lang="pt-BR" sz="1000">
                <a:solidFill>
                  <a:srgbClr val="0000CC"/>
                </a:solidFill>
              </a:rPr>
              <a:t>estado</a:t>
            </a:r>
            <a:r>
              <a:rPr lang="pt-BR" sz="1000">
                <a:solidFill>
                  <a:schemeClr val="dk1"/>
                </a:solidFill>
              </a:rPr>
              <a:t> </a:t>
            </a:r>
            <a:r>
              <a:rPr lang="pt-BR" sz="1000">
                <a:solidFill>
                  <a:srgbClr val="333333"/>
                </a:solidFill>
              </a:rPr>
              <a:t>=</a:t>
            </a:r>
            <a:r>
              <a:rPr lang="pt-BR" sz="1000">
                <a:solidFill>
                  <a:schemeClr val="dk1"/>
                </a:solidFill>
              </a:rPr>
              <a:t> self</a:t>
            </a:r>
            <a:r>
              <a:rPr lang="pt-BR" sz="1000">
                <a:solidFill>
                  <a:srgbClr val="333333"/>
                </a:solidFill>
              </a:rPr>
              <a:t>::</a:t>
            </a:r>
            <a:r>
              <a:rPr lang="pt-BR" sz="1000">
                <a:solidFill>
                  <a:srgbClr val="0000CC"/>
                </a:solidFill>
              </a:rPr>
              <a:t>FINALIZADO</a:t>
            </a:r>
            <a:r>
              <a:rPr lang="pt-BR" sz="1000">
                <a:solidFill>
                  <a:schemeClr val="dk1"/>
                </a:solidFill>
              </a:rPr>
              <a:t>;</a:t>
            </a:r>
            <a:endParaRPr sz="1000">
              <a:solidFill>
                <a:schemeClr val="dk1"/>
              </a:solidFill>
            </a:endParaRPr>
          </a:p>
          <a:p>
            <a:pPr indent="0" lvl="0" marL="0" rtl="0" algn="l">
              <a:spcBef>
                <a:spcPts val="0"/>
              </a:spcBef>
              <a:spcAft>
                <a:spcPts val="0"/>
              </a:spcAft>
              <a:buNone/>
            </a:pPr>
            <a:r>
              <a:rPr lang="pt-BR" sz="1000">
                <a:solidFill>
                  <a:schemeClr val="dk1"/>
                </a:solidFill>
              </a:rPr>
              <a:t>        </a:t>
            </a:r>
            <a:r>
              <a:rPr lang="pt-BR" sz="1000">
                <a:solidFill>
                  <a:srgbClr val="996633"/>
                </a:solidFill>
              </a:rPr>
              <a:t>$this</a:t>
            </a:r>
            <a:r>
              <a:rPr lang="pt-BR" sz="1000">
                <a:solidFill>
                  <a:srgbClr val="333333"/>
                </a:solidFill>
              </a:rPr>
              <a:t>-&gt;</a:t>
            </a:r>
            <a:r>
              <a:rPr lang="pt-BR" sz="1000">
                <a:solidFill>
                  <a:srgbClr val="0000CC"/>
                </a:solidFill>
              </a:rPr>
              <a:t>notify</a:t>
            </a:r>
            <a:r>
              <a:rPr lang="pt-BR" sz="1000">
                <a:solidFill>
                  <a:schemeClr val="dk1"/>
                </a:solidFill>
              </a:rPr>
              <a:t>();</a:t>
            </a:r>
            <a:endParaRPr sz="1000">
              <a:solidFill>
                <a:schemeClr val="dk1"/>
              </a:solidFill>
            </a:endParaRPr>
          </a:p>
          <a:p>
            <a:pPr indent="0" lvl="0" marL="0" rtl="0" algn="l">
              <a:spcBef>
                <a:spcPts val="0"/>
              </a:spcBef>
              <a:spcAft>
                <a:spcPts val="0"/>
              </a:spcAft>
              <a:buNone/>
            </a:pPr>
            <a:r>
              <a:rPr lang="pt-BR" sz="1000">
                <a:solidFill>
                  <a:schemeClr val="dk1"/>
                </a:solidFill>
              </a:rPr>
              <a:t>    }</a:t>
            </a:r>
            <a:endParaRPr sz="1000">
              <a:solidFill>
                <a:schemeClr val="dk1"/>
              </a:solidFill>
            </a:endParaRPr>
          </a:p>
          <a:p>
            <a:pPr indent="0" lvl="0" marL="0" rtl="0" algn="l">
              <a:spcBef>
                <a:spcPts val="0"/>
              </a:spcBef>
              <a:spcAft>
                <a:spcPts val="0"/>
              </a:spcAft>
              <a:buNone/>
            </a:pPr>
            <a:r>
              <a:t/>
            </a:r>
            <a:endParaRPr sz="1000">
              <a:solidFill>
                <a:schemeClr val="dk1"/>
              </a:solidFill>
            </a:endParaRPr>
          </a:p>
          <a:p>
            <a:pPr indent="0" lvl="0" marL="0" rtl="0" algn="l">
              <a:lnSpc>
                <a:spcPct val="125000"/>
              </a:lnSpc>
              <a:spcBef>
                <a:spcPts val="0"/>
              </a:spcBef>
              <a:spcAft>
                <a:spcPts val="0"/>
              </a:spcAft>
              <a:buNone/>
            </a:pPr>
            <a:r>
              <a:rPr lang="pt-BR" sz="1000">
                <a:solidFill>
                  <a:schemeClr val="dk1"/>
                </a:solidFill>
              </a:rPr>
              <a:t>}</a:t>
            </a:r>
            <a:endParaRPr sz="1000">
              <a:solidFill>
                <a:schemeClr val="dk1"/>
              </a:solidFill>
            </a:endParaRPr>
          </a:p>
        </p:txBody>
      </p:sp>
    </p:spTree>
  </p:cSld>
  <p:clrMapOvr>
    <a:masterClrMapping/>
  </p:clrMapOvr>
</p:sld>
</file>

<file path=ppt/slides/slide5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1" name="Shape 4741"/>
        <p:cNvGrpSpPr/>
        <p:nvPr/>
      </p:nvGrpSpPr>
      <p:grpSpPr>
        <a:xfrm>
          <a:off x="0" y="0"/>
          <a:ext cx="0" cy="0"/>
          <a:chOff x="0" y="0"/>
          <a:chExt cx="0" cy="0"/>
        </a:xfrm>
      </p:grpSpPr>
      <p:sp>
        <p:nvSpPr>
          <p:cNvPr id="4742" name="Google Shape;4742;p60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Observer (conceitual - parte 3)</a:t>
            </a:r>
            <a:endParaRPr/>
          </a:p>
        </p:txBody>
      </p:sp>
      <p:sp>
        <p:nvSpPr>
          <p:cNvPr id="4743" name="Google Shape;4743;p608"/>
          <p:cNvSpPr txBox="1"/>
          <p:nvPr/>
        </p:nvSpPr>
        <p:spPr>
          <a:xfrm>
            <a:off x="477225" y="1240800"/>
            <a:ext cx="4899600" cy="37605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pt-BR" sz="900">
                <a:solidFill>
                  <a:srgbClr val="008800"/>
                </a:solidFill>
              </a:rPr>
              <a:t>class</a:t>
            </a:r>
            <a:r>
              <a:rPr lang="pt-BR" sz="900">
                <a:solidFill>
                  <a:schemeClr val="dk1"/>
                </a:solidFill>
              </a:rPr>
              <a:t> </a:t>
            </a:r>
            <a:r>
              <a:rPr b="1" lang="pt-BR" sz="900">
                <a:solidFill>
                  <a:srgbClr val="BB0066"/>
                </a:solidFill>
              </a:rPr>
              <a:t>ObservadorConcretoA</a:t>
            </a:r>
            <a:r>
              <a:rPr lang="pt-BR" sz="900">
                <a:solidFill>
                  <a:schemeClr val="dk1"/>
                </a:solidFill>
              </a:rPr>
              <a:t> </a:t>
            </a:r>
            <a:r>
              <a:rPr b="1" lang="pt-BR" sz="900">
                <a:solidFill>
                  <a:srgbClr val="008800"/>
                </a:solidFill>
              </a:rPr>
              <a:t>implements</a:t>
            </a:r>
            <a:r>
              <a:rPr lang="pt-BR" sz="900">
                <a:solidFill>
                  <a:schemeClr val="dk1"/>
                </a:solidFill>
              </a:rPr>
              <a:t> \SplObserver {</a:t>
            </a:r>
            <a:endParaRPr sz="900">
              <a:solidFill>
                <a:schemeClr val="dk1"/>
              </a:solidFill>
            </a:endParaRPr>
          </a:p>
          <a:p>
            <a:pPr indent="0" lvl="0" marL="0" rtl="0" algn="l">
              <a:spcBef>
                <a:spcPts val="0"/>
              </a:spcBef>
              <a:spcAft>
                <a:spcPts val="0"/>
              </a:spcAft>
              <a:buNone/>
            </a:pPr>
            <a:r>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public</a:t>
            </a:r>
            <a:r>
              <a:rPr lang="pt-BR" sz="900">
                <a:solidFill>
                  <a:schemeClr val="dk1"/>
                </a:solidFill>
              </a:rPr>
              <a:t> </a:t>
            </a:r>
            <a:r>
              <a:rPr b="1" lang="pt-BR" sz="900">
                <a:solidFill>
                  <a:srgbClr val="008800"/>
                </a:solidFill>
              </a:rPr>
              <a:t>function</a:t>
            </a:r>
            <a:r>
              <a:rPr lang="pt-BR" sz="900">
                <a:solidFill>
                  <a:schemeClr val="dk1"/>
                </a:solidFill>
              </a:rPr>
              <a:t> </a:t>
            </a:r>
            <a:r>
              <a:rPr b="1" lang="pt-BR" sz="900">
                <a:solidFill>
                  <a:srgbClr val="0066BB"/>
                </a:solidFill>
              </a:rPr>
              <a:t>update</a:t>
            </a:r>
            <a:r>
              <a:rPr lang="pt-BR" sz="900">
                <a:solidFill>
                  <a:schemeClr val="dk1"/>
                </a:solidFill>
              </a:rPr>
              <a:t>(\SplSubject </a:t>
            </a:r>
            <a:r>
              <a:rPr lang="pt-BR" sz="900">
                <a:solidFill>
                  <a:srgbClr val="996633"/>
                </a:solidFill>
              </a:rPr>
              <a:t>$subject</a:t>
            </a:r>
            <a:r>
              <a:rPr lang="pt-BR" sz="900">
                <a:solidFill>
                  <a:schemeClr val="dk1"/>
                </a:solidFill>
              </a:rPr>
              <a:t>)</a:t>
            </a:r>
            <a:r>
              <a:rPr lang="pt-BR" sz="900">
                <a:solidFill>
                  <a:srgbClr val="333333"/>
                </a:solidFill>
              </a:rPr>
              <a:t>:</a:t>
            </a:r>
            <a:r>
              <a:rPr lang="pt-BR" sz="900">
                <a:solidFill>
                  <a:schemeClr val="dk1"/>
                </a:solidFill>
              </a:rPr>
              <a:t> void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echo</a:t>
            </a:r>
            <a:r>
              <a:rPr lang="pt-BR" sz="900">
                <a:solidFill>
                  <a:schemeClr val="dk1"/>
                </a:solidFill>
              </a:rPr>
              <a:t> self</a:t>
            </a:r>
            <a:r>
              <a:rPr lang="pt-BR" sz="900">
                <a:solidFill>
                  <a:srgbClr val="333333"/>
                </a:solidFill>
              </a:rPr>
              <a:t>::</a:t>
            </a:r>
            <a:r>
              <a:rPr lang="pt-BR" sz="900">
                <a:solidFill>
                  <a:srgbClr val="0000CC"/>
                </a:solidFill>
              </a:rPr>
              <a:t>class</a:t>
            </a:r>
            <a:r>
              <a:rPr lang="pt-BR" sz="900">
                <a:solidFill>
                  <a:schemeClr val="dk1"/>
                </a:solidFill>
              </a:rPr>
              <a:t> </a:t>
            </a:r>
            <a:r>
              <a:rPr lang="pt-BR" sz="900">
                <a:solidFill>
                  <a:srgbClr val="333333"/>
                </a:solidFill>
              </a:rPr>
              <a:t>.</a:t>
            </a:r>
            <a:r>
              <a:rPr lang="pt-BR" sz="900">
                <a:solidFill>
                  <a:schemeClr val="dk1"/>
                </a:solidFill>
              </a:rPr>
              <a:t> </a:t>
            </a:r>
            <a:r>
              <a:rPr lang="pt-BR" sz="900">
                <a:solidFill>
                  <a:schemeClr val="dk1"/>
                </a:solidFill>
                <a:highlight>
                  <a:srgbClr val="FFF0F0"/>
                </a:highlight>
              </a:rPr>
              <a:t>": reagindo ao evento ! &lt;br/&gt;"</a:t>
            </a:r>
            <a:r>
              <a:rPr lang="pt-BR" sz="900">
                <a:solidFill>
                  <a:schemeClr val="dk1"/>
                </a:solidFill>
              </a:rPr>
              <a:t> </a:t>
            </a:r>
            <a:r>
              <a:rPr lang="pt-BR" sz="900">
                <a:solidFill>
                  <a:srgbClr val="333333"/>
                </a:solidFill>
              </a:rPr>
              <a:t>.</a:t>
            </a:r>
            <a:r>
              <a:rPr lang="pt-BR" sz="900">
                <a:solidFill>
                  <a:schemeClr val="dk1"/>
                </a:solidFill>
              </a:rPr>
              <a:t> PHP_EOL;</a:t>
            </a:r>
            <a:endParaRPr sz="900">
              <a:solidFill>
                <a:schemeClr val="dk1"/>
              </a:solidFill>
            </a:endParaRPr>
          </a:p>
          <a:p>
            <a:pPr indent="0" lvl="0" marL="0" rtl="0" algn="l">
              <a:spcBef>
                <a:spcPts val="0"/>
              </a:spcBef>
              <a:spcAft>
                <a:spcPts val="0"/>
              </a:spcAft>
              <a:buNone/>
            </a:pPr>
            <a:r>
              <a:rPr lang="pt-BR" sz="900">
                <a:solidFill>
                  <a:schemeClr val="dk1"/>
                </a:solidFill>
              </a:rPr>
              <a:t>    }</a:t>
            </a:r>
            <a:endParaRPr sz="900">
              <a:solidFill>
                <a:schemeClr val="dk1"/>
              </a:solidFill>
            </a:endParaRPr>
          </a:p>
          <a:p>
            <a:pPr indent="0" lvl="0" marL="0" rtl="0" algn="l">
              <a:spcBef>
                <a:spcPts val="0"/>
              </a:spcBef>
              <a:spcAft>
                <a:spcPts val="0"/>
              </a:spcAft>
              <a:buNone/>
            </a:pPr>
            <a:r>
              <a:t/>
            </a:r>
            <a:endParaRPr sz="900">
              <a:solidFill>
                <a:schemeClr val="dk1"/>
              </a:solidFill>
            </a:endParaRPr>
          </a:p>
          <a:p>
            <a:pPr indent="0" lvl="0" marL="0" rtl="0" algn="l">
              <a:spcBef>
                <a:spcPts val="0"/>
              </a:spcBef>
              <a:spcAft>
                <a:spcPts val="0"/>
              </a:spcAft>
              <a:buNone/>
            </a:pPr>
            <a:r>
              <a:rPr lang="pt-BR" sz="900">
                <a:solidFill>
                  <a:schemeClr val="dk1"/>
                </a:solidFill>
              </a:rPr>
              <a:t>}</a:t>
            </a:r>
            <a:endParaRPr sz="900">
              <a:solidFill>
                <a:schemeClr val="dk1"/>
              </a:solidFill>
            </a:endParaRPr>
          </a:p>
          <a:p>
            <a:pPr indent="0" lvl="0" marL="0" rtl="0" algn="l">
              <a:spcBef>
                <a:spcPts val="0"/>
              </a:spcBef>
              <a:spcAft>
                <a:spcPts val="0"/>
              </a:spcAft>
              <a:buNone/>
            </a:pPr>
            <a:r>
              <a:rPr b="1" lang="pt-BR" sz="900">
                <a:solidFill>
                  <a:srgbClr val="008800"/>
                </a:solidFill>
              </a:rPr>
              <a:t>class</a:t>
            </a:r>
            <a:r>
              <a:rPr lang="pt-BR" sz="900">
                <a:solidFill>
                  <a:schemeClr val="dk1"/>
                </a:solidFill>
              </a:rPr>
              <a:t> </a:t>
            </a:r>
            <a:r>
              <a:rPr b="1" lang="pt-BR" sz="900">
                <a:solidFill>
                  <a:srgbClr val="BB0066"/>
                </a:solidFill>
              </a:rPr>
              <a:t>ObservadorConcretoB</a:t>
            </a:r>
            <a:r>
              <a:rPr lang="pt-BR" sz="900">
                <a:solidFill>
                  <a:schemeClr val="dk1"/>
                </a:solidFill>
              </a:rPr>
              <a:t> </a:t>
            </a:r>
            <a:r>
              <a:rPr b="1" lang="pt-BR" sz="900">
                <a:solidFill>
                  <a:srgbClr val="008800"/>
                </a:solidFill>
              </a:rPr>
              <a:t>implements</a:t>
            </a:r>
            <a:r>
              <a:rPr lang="pt-BR" sz="900">
                <a:solidFill>
                  <a:schemeClr val="dk1"/>
                </a:solidFill>
              </a:rPr>
              <a:t> \SplObserver {</a:t>
            </a:r>
            <a:endParaRPr sz="900">
              <a:solidFill>
                <a:schemeClr val="dk1"/>
              </a:solidFill>
            </a:endParaRPr>
          </a:p>
          <a:p>
            <a:pPr indent="0" lvl="0" marL="0" rtl="0" algn="l">
              <a:spcBef>
                <a:spcPts val="0"/>
              </a:spcBef>
              <a:spcAft>
                <a:spcPts val="0"/>
              </a:spcAft>
              <a:buNone/>
            </a:pPr>
            <a:r>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public</a:t>
            </a:r>
            <a:r>
              <a:rPr lang="pt-BR" sz="900">
                <a:solidFill>
                  <a:schemeClr val="dk1"/>
                </a:solidFill>
              </a:rPr>
              <a:t> </a:t>
            </a:r>
            <a:r>
              <a:rPr b="1" lang="pt-BR" sz="900">
                <a:solidFill>
                  <a:srgbClr val="008800"/>
                </a:solidFill>
              </a:rPr>
              <a:t>function</a:t>
            </a:r>
            <a:r>
              <a:rPr lang="pt-BR" sz="900">
                <a:solidFill>
                  <a:schemeClr val="dk1"/>
                </a:solidFill>
              </a:rPr>
              <a:t> </a:t>
            </a:r>
            <a:r>
              <a:rPr b="1" lang="pt-BR" sz="900">
                <a:solidFill>
                  <a:srgbClr val="0066BB"/>
                </a:solidFill>
              </a:rPr>
              <a:t>update</a:t>
            </a:r>
            <a:r>
              <a:rPr lang="pt-BR" sz="900">
                <a:solidFill>
                  <a:schemeClr val="dk1"/>
                </a:solidFill>
              </a:rPr>
              <a:t>(\SplSubject </a:t>
            </a:r>
            <a:r>
              <a:rPr lang="pt-BR" sz="900">
                <a:solidFill>
                  <a:srgbClr val="996633"/>
                </a:solidFill>
              </a:rPr>
              <a:t>$subject</a:t>
            </a:r>
            <a:r>
              <a:rPr lang="pt-BR" sz="900">
                <a:solidFill>
                  <a:schemeClr val="dk1"/>
                </a:solidFill>
              </a:rPr>
              <a:t>)</a:t>
            </a:r>
            <a:r>
              <a:rPr lang="pt-BR" sz="900">
                <a:solidFill>
                  <a:srgbClr val="333333"/>
                </a:solidFill>
              </a:rPr>
              <a:t>:</a:t>
            </a:r>
            <a:r>
              <a:rPr lang="pt-BR" sz="900">
                <a:solidFill>
                  <a:schemeClr val="dk1"/>
                </a:solidFill>
              </a:rPr>
              <a:t> void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if</a:t>
            </a:r>
            <a:r>
              <a:rPr lang="pt-BR" sz="900">
                <a:solidFill>
                  <a:schemeClr val="dk1"/>
                </a:solidFill>
              </a:rPr>
              <a:t> (</a:t>
            </a:r>
            <a:r>
              <a:rPr lang="pt-BR" sz="900">
                <a:solidFill>
                  <a:srgbClr val="996633"/>
                </a:solidFill>
              </a:rPr>
              <a:t>$subject</a:t>
            </a:r>
            <a:r>
              <a:rPr lang="pt-BR" sz="900">
                <a:solidFill>
                  <a:schemeClr val="dk1"/>
                </a:solidFill>
              </a:rPr>
              <a:t> instanceof ItemInteresseConcreto </a:t>
            </a:r>
            <a:r>
              <a:rPr lang="pt-BR" sz="900">
                <a:solidFill>
                  <a:srgbClr val="333333"/>
                </a:solidFill>
              </a:rPr>
              <a:t>&amp;&amp;</a:t>
            </a:r>
            <a:r>
              <a:rPr lang="pt-BR" sz="900">
                <a:solidFill>
                  <a:schemeClr val="dk1"/>
                </a:solidFill>
              </a:rPr>
              <a:t> </a:t>
            </a:r>
            <a:r>
              <a:rPr lang="pt-BR" sz="900">
                <a:solidFill>
                  <a:srgbClr val="996633"/>
                </a:solidFill>
              </a:rPr>
              <a:t>$subject</a:t>
            </a:r>
            <a:r>
              <a:rPr lang="pt-BR" sz="900">
                <a:solidFill>
                  <a:srgbClr val="333333"/>
                </a:solidFill>
              </a:rPr>
              <a:t>-&gt;</a:t>
            </a:r>
            <a:r>
              <a:rPr lang="pt-BR" sz="900">
                <a:solidFill>
                  <a:srgbClr val="0000CC"/>
                </a:solidFill>
              </a:rPr>
              <a:t>getEstado</a:t>
            </a:r>
            <a:r>
              <a:rPr lang="pt-BR" sz="900">
                <a:solidFill>
                  <a:schemeClr val="dk1"/>
                </a:solidFill>
              </a:rPr>
              <a:t>() </a:t>
            </a:r>
            <a:r>
              <a:rPr lang="pt-BR" sz="900">
                <a:solidFill>
                  <a:srgbClr val="333333"/>
                </a:solidFill>
              </a:rPr>
              <a:t>==</a:t>
            </a:r>
            <a:r>
              <a:rPr lang="pt-BR" sz="900">
                <a:solidFill>
                  <a:schemeClr val="dk1"/>
                </a:solidFill>
              </a:rPr>
              <a:t> ItemInteresseConcreto</a:t>
            </a:r>
            <a:r>
              <a:rPr lang="pt-BR" sz="900">
                <a:solidFill>
                  <a:srgbClr val="333333"/>
                </a:solidFill>
              </a:rPr>
              <a:t>::</a:t>
            </a:r>
            <a:r>
              <a:rPr lang="pt-BR" sz="900">
                <a:solidFill>
                  <a:srgbClr val="0000CC"/>
                </a:solidFill>
              </a:rPr>
              <a:t>INCIALIZADO</a:t>
            </a: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echo</a:t>
            </a:r>
            <a:r>
              <a:rPr lang="pt-BR" sz="900">
                <a:solidFill>
                  <a:schemeClr val="dk1"/>
                </a:solidFill>
              </a:rPr>
              <a:t> self</a:t>
            </a:r>
            <a:r>
              <a:rPr lang="pt-BR" sz="900">
                <a:solidFill>
                  <a:srgbClr val="333333"/>
                </a:solidFill>
              </a:rPr>
              <a:t>::</a:t>
            </a:r>
            <a:r>
              <a:rPr lang="pt-BR" sz="900">
                <a:solidFill>
                  <a:srgbClr val="0000CC"/>
                </a:solidFill>
              </a:rPr>
              <a:t>class</a:t>
            </a:r>
            <a:r>
              <a:rPr lang="pt-BR" sz="900">
                <a:solidFill>
                  <a:schemeClr val="dk1"/>
                </a:solidFill>
              </a:rPr>
              <a:t> </a:t>
            </a:r>
            <a:r>
              <a:rPr lang="pt-BR" sz="900">
                <a:solidFill>
                  <a:srgbClr val="333333"/>
                </a:solidFill>
              </a:rPr>
              <a:t>.</a:t>
            </a:r>
            <a:r>
              <a:rPr lang="pt-BR" sz="900">
                <a:solidFill>
                  <a:schemeClr val="dk1"/>
                </a:solidFill>
              </a:rPr>
              <a:t> </a:t>
            </a:r>
            <a:r>
              <a:rPr lang="pt-BR" sz="900">
                <a:solidFill>
                  <a:schemeClr val="dk1"/>
                </a:solidFill>
                <a:highlight>
                  <a:srgbClr val="FFF0F0"/>
                </a:highlight>
              </a:rPr>
              <a:t>": reagindo ao evento ! &lt;br/&gt;"</a:t>
            </a:r>
            <a:r>
              <a:rPr lang="pt-BR" sz="900">
                <a:solidFill>
                  <a:schemeClr val="dk1"/>
                </a:solidFill>
              </a:rPr>
              <a:t> </a:t>
            </a:r>
            <a:r>
              <a:rPr lang="pt-BR" sz="900">
                <a:solidFill>
                  <a:srgbClr val="333333"/>
                </a:solidFill>
              </a:rPr>
              <a:t>.</a:t>
            </a:r>
            <a:r>
              <a:rPr lang="pt-BR" sz="900">
                <a:solidFill>
                  <a:schemeClr val="dk1"/>
                </a:solidFill>
              </a:rPr>
              <a:t> PHP_EOL;</a:t>
            </a:r>
            <a:endParaRPr sz="900">
              <a:solidFill>
                <a:schemeClr val="dk1"/>
              </a:solidFill>
            </a:endParaRPr>
          </a:p>
          <a:p>
            <a:pPr indent="0" lvl="0" marL="0" rtl="0" algn="l">
              <a:spcBef>
                <a:spcPts val="0"/>
              </a:spcBef>
              <a:spcAft>
                <a:spcPts val="0"/>
              </a:spcAft>
              <a:buNone/>
            </a:pP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    }</a:t>
            </a:r>
            <a:endParaRPr sz="900">
              <a:solidFill>
                <a:schemeClr val="dk1"/>
              </a:solidFill>
            </a:endParaRPr>
          </a:p>
          <a:p>
            <a:pPr indent="0" lvl="0" marL="0" rtl="0" algn="l">
              <a:spcBef>
                <a:spcPts val="0"/>
              </a:spcBef>
              <a:spcAft>
                <a:spcPts val="0"/>
              </a:spcAft>
              <a:buNone/>
            </a:pPr>
            <a:r>
              <a:t/>
            </a:r>
            <a:endParaRPr sz="900">
              <a:solidFill>
                <a:schemeClr val="dk1"/>
              </a:solidFill>
            </a:endParaRPr>
          </a:p>
          <a:p>
            <a:pPr indent="0" lvl="0" marL="0" rtl="0" algn="l">
              <a:lnSpc>
                <a:spcPct val="125000"/>
              </a:lnSpc>
              <a:spcBef>
                <a:spcPts val="0"/>
              </a:spcBef>
              <a:spcAft>
                <a:spcPts val="0"/>
              </a:spcAft>
              <a:buNone/>
            </a:pPr>
            <a:r>
              <a:rPr lang="pt-BR" sz="900">
                <a:solidFill>
                  <a:schemeClr val="dk1"/>
                </a:solidFill>
              </a:rPr>
              <a:t>}</a:t>
            </a:r>
            <a:endParaRPr sz="900">
              <a:solidFill>
                <a:schemeClr val="dk1"/>
              </a:solidFill>
            </a:endParaRPr>
          </a:p>
          <a:p>
            <a:pPr indent="0" lvl="0" marL="0" rtl="0" algn="l">
              <a:lnSpc>
                <a:spcPct val="125000"/>
              </a:lnSpc>
              <a:spcBef>
                <a:spcPts val="0"/>
              </a:spcBef>
              <a:spcAft>
                <a:spcPts val="0"/>
              </a:spcAft>
              <a:buNone/>
            </a:pPr>
            <a:r>
              <a:rPr lang="pt-BR" sz="900">
                <a:solidFill>
                  <a:srgbClr val="888888"/>
                </a:solidFill>
              </a:rPr>
              <a:t>//cliente</a:t>
            </a:r>
            <a:endParaRPr sz="900">
              <a:solidFill>
                <a:schemeClr val="dk1"/>
              </a:solidFill>
            </a:endParaRPr>
          </a:p>
          <a:p>
            <a:pPr indent="0" lvl="0" marL="0" rtl="0" algn="l">
              <a:lnSpc>
                <a:spcPct val="125000"/>
              </a:lnSpc>
              <a:spcBef>
                <a:spcPts val="0"/>
              </a:spcBef>
              <a:spcAft>
                <a:spcPts val="0"/>
              </a:spcAft>
              <a:buNone/>
            </a:pPr>
            <a:r>
              <a:rPr lang="pt-BR" sz="900">
                <a:solidFill>
                  <a:srgbClr val="996633"/>
                </a:solidFill>
              </a:rPr>
              <a:t>$subject</a:t>
            </a:r>
            <a:r>
              <a:rPr lang="pt-BR" sz="900">
                <a:solidFill>
                  <a:schemeClr val="dk1"/>
                </a:solidFill>
              </a:rPr>
              <a:t> </a:t>
            </a:r>
            <a:r>
              <a:rPr lang="pt-BR" sz="900">
                <a:solidFill>
                  <a:srgbClr val="333333"/>
                </a:solidFill>
              </a:rPr>
              <a:t>=</a:t>
            </a:r>
            <a:r>
              <a:rPr lang="pt-BR" sz="900">
                <a:solidFill>
                  <a:schemeClr val="dk1"/>
                </a:solidFill>
              </a:rPr>
              <a:t> </a:t>
            </a:r>
            <a:r>
              <a:rPr b="1" lang="pt-BR" sz="900">
                <a:solidFill>
                  <a:srgbClr val="008800"/>
                </a:solidFill>
              </a:rPr>
              <a:t>new</a:t>
            </a:r>
            <a:r>
              <a:rPr lang="pt-BR" sz="900">
                <a:solidFill>
                  <a:schemeClr val="dk1"/>
                </a:solidFill>
              </a:rPr>
              <a:t> ItemInteresseConcreto();</a:t>
            </a:r>
            <a:endParaRPr sz="900">
              <a:solidFill>
                <a:schemeClr val="dk1"/>
              </a:solidFill>
            </a:endParaRPr>
          </a:p>
          <a:p>
            <a:pPr indent="0" lvl="0" marL="0" rtl="0" algn="l">
              <a:lnSpc>
                <a:spcPct val="125000"/>
              </a:lnSpc>
              <a:spcBef>
                <a:spcPts val="0"/>
              </a:spcBef>
              <a:spcAft>
                <a:spcPts val="0"/>
              </a:spcAft>
              <a:buNone/>
            </a:pPr>
            <a:r>
              <a:rPr lang="pt-BR" sz="900">
                <a:solidFill>
                  <a:srgbClr val="996633"/>
                </a:solidFill>
              </a:rPr>
              <a:t>$o1</a:t>
            </a:r>
            <a:r>
              <a:rPr lang="pt-BR" sz="900">
                <a:solidFill>
                  <a:schemeClr val="dk1"/>
                </a:solidFill>
              </a:rPr>
              <a:t> </a:t>
            </a:r>
            <a:r>
              <a:rPr lang="pt-BR" sz="900">
                <a:solidFill>
                  <a:srgbClr val="333333"/>
                </a:solidFill>
              </a:rPr>
              <a:t>=</a:t>
            </a:r>
            <a:r>
              <a:rPr lang="pt-BR" sz="900">
                <a:solidFill>
                  <a:schemeClr val="dk1"/>
                </a:solidFill>
              </a:rPr>
              <a:t> </a:t>
            </a:r>
            <a:r>
              <a:rPr b="1" lang="pt-BR" sz="900">
                <a:solidFill>
                  <a:srgbClr val="008800"/>
                </a:solidFill>
              </a:rPr>
              <a:t>new</a:t>
            </a:r>
            <a:r>
              <a:rPr lang="pt-BR" sz="900">
                <a:solidFill>
                  <a:schemeClr val="dk1"/>
                </a:solidFill>
              </a:rPr>
              <a:t> ObservadorConcretoA();</a:t>
            </a:r>
            <a:endParaRPr sz="900">
              <a:solidFill>
                <a:schemeClr val="dk1"/>
              </a:solidFill>
            </a:endParaRPr>
          </a:p>
          <a:p>
            <a:pPr indent="0" lvl="0" marL="0" rtl="0" algn="l">
              <a:lnSpc>
                <a:spcPct val="125000"/>
              </a:lnSpc>
              <a:spcBef>
                <a:spcPts val="0"/>
              </a:spcBef>
              <a:spcAft>
                <a:spcPts val="0"/>
              </a:spcAft>
              <a:buNone/>
            </a:pPr>
            <a:r>
              <a:rPr lang="pt-BR" sz="900">
                <a:solidFill>
                  <a:srgbClr val="996633"/>
                </a:solidFill>
              </a:rPr>
              <a:t>$subject</a:t>
            </a:r>
            <a:r>
              <a:rPr lang="pt-BR" sz="900">
                <a:solidFill>
                  <a:srgbClr val="333333"/>
                </a:solidFill>
              </a:rPr>
              <a:t>-&gt;</a:t>
            </a:r>
            <a:r>
              <a:rPr lang="pt-BR" sz="900">
                <a:solidFill>
                  <a:srgbClr val="0000CC"/>
                </a:solidFill>
              </a:rPr>
              <a:t>attach</a:t>
            </a:r>
            <a:r>
              <a:rPr lang="pt-BR" sz="900">
                <a:solidFill>
                  <a:schemeClr val="dk1"/>
                </a:solidFill>
              </a:rPr>
              <a:t>(</a:t>
            </a:r>
            <a:r>
              <a:rPr lang="pt-BR" sz="900">
                <a:solidFill>
                  <a:srgbClr val="996633"/>
                </a:solidFill>
              </a:rPr>
              <a:t>$o1</a:t>
            </a:r>
            <a:r>
              <a:rPr lang="pt-BR" sz="900">
                <a:solidFill>
                  <a:schemeClr val="dk1"/>
                </a:solidFill>
              </a:rPr>
              <a:t>);</a:t>
            </a:r>
            <a:endParaRPr sz="900">
              <a:solidFill>
                <a:schemeClr val="dk1"/>
              </a:solidFill>
            </a:endParaRPr>
          </a:p>
          <a:p>
            <a:pPr indent="0" lvl="0" marL="0" rtl="0" algn="l">
              <a:lnSpc>
                <a:spcPct val="125000"/>
              </a:lnSpc>
              <a:spcBef>
                <a:spcPts val="0"/>
              </a:spcBef>
              <a:spcAft>
                <a:spcPts val="0"/>
              </a:spcAft>
              <a:buNone/>
            </a:pPr>
            <a:r>
              <a:rPr lang="pt-BR" sz="900">
                <a:solidFill>
                  <a:srgbClr val="996633"/>
                </a:solidFill>
              </a:rPr>
              <a:t>$o2</a:t>
            </a:r>
            <a:r>
              <a:rPr lang="pt-BR" sz="900">
                <a:solidFill>
                  <a:schemeClr val="dk1"/>
                </a:solidFill>
              </a:rPr>
              <a:t> </a:t>
            </a:r>
            <a:r>
              <a:rPr lang="pt-BR" sz="900">
                <a:solidFill>
                  <a:srgbClr val="333333"/>
                </a:solidFill>
              </a:rPr>
              <a:t>=</a:t>
            </a:r>
            <a:r>
              <a:rPr lang="pt-BR" sz="900">
                <a:solidFill>
                  <a:schemeClr val="dk1"/>
                </a:solidFill>
              </a:rPr>
              <a:t> </a:t>
            </a:r>
            <a:r>
              <a:rPr b="1" lang="pt-BR" sz="900">
                <a:solidFill>
                  <a:srgbClr val="008800"/>
                </a:solidFill>
              </a:rPr>
              <a:t>new</a:t>
            </a:r>
            <a:r>
              <a:rPr lang="pt-BR" sz="900">
                <a:solidFill>
                  <a:schemeClr val="dk1"/>
                </a:solidFill>
              </a:rPr>
              <a:t> ObservadorConcretoB;</a:t>
            </a:r>
            <a:endParaRPr sz="900">
              <a:solidFill>
                <a:schemeClr val="dk1"/>
              </a:solidFill>
            </a:endParaRPr>
          </a:p>
          <a:p>
            <a:pPr indent="0" lvl="0" marL="0" rtl="0" algn="l">
              <a:lnSpc>
                <a:spcPct val="125000"/>
              </a:lnSpc>
              <a:spcBef>
                <a:spcPts val="0"/>
              </a:spcBef>
              <a:spcAft>
                <a:spcPts val="0"/>
              </a:spcAft>
              <a:buNone/>
            </a:pPr>
            <a:r>
              <a:rPr lang="pt-BR" sz="900">
                <a:solidFill>
                  <a:srgbClr val="996633"/>
                </a:solidFill>
              </a:rPr>
              <a:t>$subject</a:t>
            </a:r>
            <a:r>
              <a:rPr lang="pt-BR" sz="900">
                <a:solidFill>
                  <a:srgbClr val="333333"/>
                </a:solidFill>
              </a:rPr>
              <a:t>-&gt;</a:t>
            </a:r>
            <a:r>
              <a:rPr lang="pt-BR" sz="900">
                <a:solidFill>
                  <a:srgbClr val="0000CC"/>
                </a:solidFill>
              </a:rPr>
              <a:t>attach</a:t>
            </a:r>
            <a:r>
              <a:rPr lang="pt-BR" sz="900">
                <a:solidFill>
                  <a:schemeClr val="dk1"/>
                </a:solidFill>
              </a:rPr>
              <a:t>(</a:t>
            </a:r>
            <a:r>
              <a:rPr lang="pt-BR" sz="900">
                <a:solidFill>
                  <a:srgbClr val="996633"/>
                </a:solidFill>
              </a:rPr>
              <a:t>$o2</a:t>
            </a:r>
            <a:r>
              <a:rPr lang="pt-BR" sz="900">
                <a:solidFill>
                  <a:schemeClr val="dk1"/>
                </a:solidFill>
              </a:rPr>
              <a:t>);</a:t>
            </a:r>
            <a:endParaRPr sz="900">
              <a:solidFill>
                <a:schemeClr val="dk1"/>
              </a:solidFill>
            </a:endParaRPr>
          </a:p>
          <a:p>
            <a:pPr indent="0" lvl="0" marL="0" rtl="0" algn="l">
              <a:lnSpc>
                <a:spcPct val="125000"/>
              </a:lnSpc>
              <a:spcBef>
                <a:spcPts val="0"/>
              </a:spcBef>
              <a:spcAft>
                <a:spcPts val="0"/>
              </a:spcAft>
              <a:buNone/>
            </a:pPr>
            <a:r>
              <a:rPr lang="pt-BR" sz="900">
                <a:solidFill>
                  <a:srgbClr val="996633"/>
                </a:solidFill>
              </a:rPr>
              <a:t>$subject</a:t>
            </a:r>
            <a:r>
              <a:rPr lang="pt-BR" sz="900">
                <a:solidFill>
                  <a:srgbClr val="333333"/>
                </a:solidFill>
              </a:rPr>
              <a:t>-&gt;</a:t>
            </a:r>
            <a:r>
              <a:rPr lang="pt-BR" sz="900">
                <a:solidFill>
                  <a:srgbClr val="0000CC"/>
                </a:solidFill>
              </a:rPr>
              <a:t>inicializar</a:t>
            </a:r>
            <a:r>
              <a:rPr lang="pt-BR" sz="900">
                <a:solidFill>
                  <a:schemeClr val="dk1"/>
                </a:solidFill>
              </a:rPr>
              <a:t>();</a:t>
            </a:r>
            <a:endParaRPr sz="900">
              <a:solidFill>
                <a:schemeClr val="dk1"/>
              </a:solidFill>
            </a:endParaRPr>
          </a:p>
          <a:p>
            <a:pPr indent="0" lvl="0" marL="0" rtl="0" algn="l">
              <a:lnSpc>
                <a:spcPct val="125000"/>
              </a:lnSpc>
              <a:spcBef>
                <a:spcPts val="0"/>
              </a:spcBef>
              <a:spcAft>
                <a:spcPts val="0"/>
              </a:spcAft>
              <a:buNone/>
            </a:pPr>
            <a:r>
              <a:rPr lang="pt-BR" sz="900">
                <a:solidFill>
                  <a:srgbClr val="996633"/>
                </a:solidFill>
              </a:rPr>
              <a:t>$subject</a:t>
            </a:r>
            <a:r>
              <a:rPr lang="pt-BR" sz="900">
                <a:solidFill>
                  <a:srgbClr val="333333"/>
                </a:solidFill>
              </a:rPr>
              <a:t>-&gt;</a:t>
            </a:r>
            <a:r>
              <a:rPr lang="pt-BR" sz="900">
                <a:solidFill>
                  <a:srgbClr val="0000CC"/>
                </a:solidFill>
              </a:rPr>
              <a:t>finalizar</a:t>
            </a:r>
            <a:r>
              <a:rPr lang="pt-BR" sz="900">
                <a:solidFill>
                  <a:schemeClr val="dk1"/>
                </a:solidFill>
              </a:rPr>
              <a:t>();</a:t>
            </a:r>
            <a:endParaRPr sz="900">
              <a:solidFill>
                <a:schemeClr val="dk1"/>
              </a:solidFill>
            </a:endParaRPr>
          </a:p>
          <a:p>
            <a:pPr indent="0" lvl="0" marL="0" rtl="0" algn="l">
              <a:lnSpc>
                <a:spcPct val="125000"/>
              </a:lnSpc>
              <a:spcBef>
                <a:spcPts val="0"/>
              </a:spcBef>
              <a:spcAft>
                <a:spcPts val="0"/>
              </a:spcAft>
              <a:buNone/>
            </a:pPr>
            <a:r>
              <a:t/>
            </a:r>
            <a:endParaRPr sz="900">
              <a:solidFill>
                <a:schemeClr val="dk1"/>
              </a:solidFill>
            </a:endParaRPr>
          </a:p>
        </p:txBody>
      </p:sp>
    </p:spTree>
  </p:cSld>
  <p:clrMapOvr>
    <a:masterClrMapping/>
  </p:clrMapOvr>
</p:sld>
</file>

<file path=ppt/slides/slide5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7" name="Shape 4747"/>
        <p:cNvGrpSpPr/>
        <p:nvPr/>
      </p:nvGrpSpPr>
      <p:grpSpPr>
        <a:xfrm>
          <a:off x="0" y="0"/>
          <a:ext cx="0" cy="0"/>
          <a:chOff x="0" y="0"/>
          <a:chExt cx="0" cy="0"/>
        </a:xfrm>
      </p:grpSpPr>
      <p:sp>
        <p:nvSpPr>
          <p:cNvPr id="4748" name="Google Shape;4748;p60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Observer (exemplo - parte 1)</a:t>
            </a:r>
            <a:endParaRPr/>
          </a:p>
        </p:txBody>
      </p:sp>
      <p:sp>
        <p:nvSpPr>
          <p:cNvPr id="4749" name="Google Shape;4749;p609"/>
          <p:cNvSpPr txBox="1"/>
          <p:nvPr/>
        </p:nvSpPr>
        <p:spPr>
          <a:xfrm>
            <a:off x="431250" y="1101850"/>
            <a:ext cx="4428300" cy="39735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36000">
            <a:noAutofit/>
          </a:bodyPr>
          <a:lstStyle/>
          <a:p>
            <a:pPr indent="0" lvl="0" marL="0" rtl="0" algn="l">
              <a:spcBef>
                <a:spcPts val="0"/>
              </a:spcBef>
              <a:spcAft>
                <a:spcPts val="0"/>
              </a:spcAft>
              <a:buNone/>
            </a:pPr>
            <a:r>
              <a:rPr b="1" lang="pt-BR" sz="700">
                <a:solidFill>
                  <a:srgbClr val="008800"/>
                </a:solidFill>
              </a:rPr>
              <a:t>class</a:t>
            </a:r>
            <a:r>
              <a:rPr lang="pt-BR" sz="700">
                <a:solidFill>
                  <a:schemeClr val="dk1"/>
                </a:solidFill>
              </a:rPr>
              <a:t> </a:t>
            </a:r>
            <a:r>
              <a:rPr b="1" lang="pt-BR" sz="700">
                <a:solidFill>
                  <a:srgbClr val="BB0066"/>
                </a:solidFill>
              </a:rPr>
              <a:t>ExceptionHandler</a:t>
            </a:r>
            <a:r>
              <a:rPr lang="pt-BR" sz="700">
                <a:solidFill>
                  <a:schemeClr val="dk1"/>
                </a:solidFill>
              </a:rPr>
              <a:t> </a:t>
            </a:r>
            <a:r>
              <a:rPr b="1" lang="pt-BR" sz="700">
                <a:solidFill>
                  <a:srgbClr val="008800"/>
                </a:solidFill>
              </a:rPr>
              <a:t>implements</a:t>
            </a:r>
            <a:r>
              <a:rPr lang="pt-BR" sz="700">
                <a:solidFill>
                  <a:schemeClr val="dk1"/>
                </a:solidFill>
              </a:rPr>
              <a:t> \SplSubject {</a:t>
            </a:r>
            <a:endParaRPr sz="700">
              <a:solidFill>
                <a:schemeClr val="dk1"/>
              </a:solidFill>
            </a:endParaRPr>
          </a:p>
          <a:p>
            <a:pPr indent="0" lvl="0" marL="0" rtl="0" algn="l">
              <a:spcBef>
                <a:spcPts val="0"/>
              </a:spcBef>
              <a:spcAft>
                <a:spcPts val="0"/>
              </a:spcAft>
              <a:buNone/>
            </a:pPr>
            <a:r>
              <a:t/>
            </a:r>
            <a:endParaRPr sz="700">
              <a:solidFill>
                <a:schemeClr val="dk1"/>
              </a:solidFill>
            </a:endParaRPr>
          </a:p>
          <a:p>
            <a:pPr indent="0" lvl="0" marL="0" rtl="0" algn="l">
              <a:spcBef>
                <a:spcPts val="0"/>
              </a:spcBef>
              <a:spcAft>
                <a:spcPts val="0"/>
              </a:spcAft>
              <a:buNone/>
            </a:pPr>
            <a:r>
              <a:rPr lang="pt-BR" sz="700">
                <a:solidFill>
                  <a:schemeClr val="dk1"/>
                </a:solidFill>
              </a:rPr>
              <a:t>    </a:t>
            </a:r>
            <a:r>
              <a:rPr b="1" lang="pt-BR" sz="700">
                <a:solidFill>
                  <a:srgbClr val="008800"/>
                </a:solidFill>
              </a:rPr>
              <a:t>private</a:t>
            </a:r>
            <a:r>
              <a:rPr lang="pt-BR" sz="700">
                <a:solidFill>
                  <a:schemeClr val="dk1"/>
                </a:solidFill>
              </a:rPr>
              <a:t> \SplObjectStorage </a:t>
            </a:r>
            <a:r>
              <a:rPr lang="pt-BR" sz="700">
                <a:solidFill>
                  <a:srgbClr val="996633"/>
                </a:solidFill>
              </a:rPr>
              <a:t>$observers</a:t>
            </a:r>
            <a:r>
              <a:rPr lang="pt-BR" sz="700">
                <a:solidFill>
                  <a:schemeClr val="dk1"/>
                </a:solidFill>
              </a:rPr>
              <a:t>;</a:t>
            </a:r>
            <a:endParaRPr sz="700">
              <a:solidFill>
                <a:schemeClr val="dk1"/>
              </a:solidFill>
            </a:endParaRPr>
          </a:p>
          <a:p>
            <a:pPr indent="0" lvl="0" marL="0" rtl="0" algn="l">
              <a:spcBef>
                <a:spcPts val="0"/>
              </a:spcBef>
              <a:spcAft>
                <a:spcPts val="0"/>
              </a:spcAft>
              <a:buNone/>
            </a:pPr>
            <a:r>
              <a:rPr lang="pt-BR" sz="700">
                <a:solidFill>
                  <a:schemeClr val="dk1"/>
                </a:solidFill>
              </a:rPr>
              <a:t>    </a:t>
            </a:r>
            <a:r>
              <a:rPr b="1" lang="pt-BR" sz="700">
                <a:solidFill>
                  <a:srgbClr val="008800"/>
                </a:solidFill>
              </a:rPr>
              <a:t>private</a:t>
            </a:r>
            <a:r>
              <a:rPr lang="pt-BR" sz="700">
                <a:solidFill>
                  <a:schemeClr val="dk1"/>
                </a:solidFill>
              </a:rPr>
              <a:t> </a:t>
            </a:r>
            <a:r>
              <a:rPr lang="pt-BR" sz="700">
                <a:solidFill>
                  <a:srgbClr val="333333"/>
                </a:solidFill>
              </a:rPr>
              <a:t>?</a:t>
            </a:r>
            <a:r>
              <a:rPr lang="pt-BR" sz="700">
                <a:solidFill>
                  <a:schemeClr val="dk1"/>
                </a:solidFill>
              </a:rPr>
              <a:t>\Throwable </a:t>
            </a:r>
            <a:r>
              <a:rPr lang="pt-BR" sz="700">
                <a:solidFill>
                  <a:srgbClr val="996633"/>
                </a:solidFill>
              </a:rPr>
              <a:t>$throwable</a:t>
            </a:r>
            <a:r>
              <a:rPr lang="pt-BR" sz="700">
                <a:solidFill>
                  <a:schemeClr val="dk1"/>
                </a:solidFill>
              </a:rPr>
              <a:t> </a:t>
            </a:r>
            <a:r>
              <a:rPr lang="pt-BR" sz="700">
                <a:solidFill>
                  <a:srgbClr val="333333"/>
                </a:solidFill>
              </a:rPr>
              <a:t>=</a:t>
            </a:r>
            <a:r>
              <a:rPr lang="pt-BR" sz="700">
                <a:solidFill>
                  <a:schemeClr val="dk1"/>
                </a:solidFill>
              </a:rPr>
              <a:t> </a:t>
            </a:r>
            <a:r>
              <a:rPr b="1" lang="pt-BR" sz="700">
                <a:solidFill>
                  <a:srgbClr val="008800"/>
                </a:solidFill>
              </a:rPr>
              <a:t>null</a:t>
            </a:r>
            <a:r>
              <a:rPr lang="pt-BR" sz="700">
                <a:solidFill>
                  <a:schemeClr val="dk1"/>
                </a:solidFill>
              </a:rPr>
              <a:t>;</a:t>
            </a:r>
            <a:endParaRPr sz="700">
              <a:solidFill>
                <a:schemeClr val="dk1"/>
              </a:solidFill>
            </a:endParaRPr>
          </a:p>
          <a:p>
            <a:pPr indent="0" lvl="0" marL="0" rtl="0" algn="l">
              <a:spcBef>
                <a:spcPts val="0"/>
              </a:spcBef>
              <a:spcAft>
                <a:spcPts val="0"/>
              </a:spcAft>
              <a:buNone/>
            </a:pPr>
            <a:r>
              <a:t/>
            </a:r>
            <a:endParaRPr sz="700">
              <a:solidFill>
                <a:schemeClr val="dk1"/>
              </a:solidFill>
            </a:endParaRPr>
          </a:p>
          <a:p>
            <a:pPr indent="0" lvl="0" marL="0" rtl="0" algn="l">
              <a:spcBef>
                <a:spcPts val="0"/>
              </a:spcBef>
              <a:spcAft>
                <a:spcPts val="0"/>
              </a:spcAft>
              <a:buNone/>
            </a:pPr>
            <a:r>
              <a:rPr lang="pt-BR" sz="700">
                <a:solidFill>
                  <a:schemeClr val="dk1"/>
                </a:solidFill>
              </a:rPr>
              <a:t>    </a:t>
            </a:r>
            <a:r>
              <a:rPr b="1" lang="pt-BR" sz="700">
                <a:solidFill>
                  <a:srgbClr val="008800"/>
                </a:solidFill>
              </a:rPr>
              <a:t>function</a:t>
            </a:r>
            <a:r>
              <a:rPr lang="pt-BR" sz="700">
                <a:solidFill>
                  <a:schemeClr val="dk1"/>
                </a:solidFill>
              </a:rPr>
              <a:t> </a:t>
            </a:r>
            <a:r>
              <a:rPr b="1" lang="pt-BR" sz="700">
                <a:solidFill>
                  <a:srgbClr val="0066BB"/>
                </a:solidFill>
              </a:rPr>
              <a:t>__construct</a:t>
            </a:r>
            <a:r>
              <a:rPr lang="pt-BR" sz="700">
                <a:solidFill>
                  <a:schemeClr val="dk1"/>
                </a:solidFill>
              </a:rPr>
              <a:t>() {</a:t>
            </a:r>
            <a:endParaRPr sz="700">
              <a:solidFill>
                <a:schemeClr val="dk1"/>
              </a:solidFill>
            </a:endParaRPr>
          </a:p>
          <a:p>
            <a:pPr indent="0" lvl="0" marL="0" rtl="0" algn="l">
              <a:spcBef>
                <a:spcPts val="0"/>
              </a:spcBef>
              <a:spcAft>
                <a:spcPts val="0"/>
              </a:spcAft>
              <a:buNone/>
            </a:pPr>
            <a:r>
              <a:rPr lang="pt-BR" sz="700">
                <a:solidFill>
                  <a:schemeClr val="dk1"/>
                </a:solidFill>
              </a:rPr>
              <a:t>        </a:t>
            </a:r>
            <a:r>
              <a:rPr lang="pt-BR" sz="700">
                <a:solidFill>
                  <a:srgbClr val="996633"/>
                </a:solidFill>
              </a:rPr>
              <a:t>$this</a:t>
            </a:r>
            <a:r>
              <a:rPr lang="pt-BR" sz="700">
                <a:solidFill>
                  <a:srgbClr val="333333"/>
                </a:solidFill>
              </a:rPr>
              <a:t>-&gt;</a:t>
            </a:r>
            <a:r>
              <a:rPr lang="pt-BR" sz="700">
                <a:solidFill>
                  <a:srgbClr val="0000CC"/>
                </a:solidFill>
              </a:rPr>
              <a:t>observers</a:t>
            </a:r>
            <a:r>
              <a:rPr lang="pt-BR" sz="700">
                <a:solidFill>
                  <a:schemeClr val="dk1"/>
                </a:solidFill>
              </a:rPr>
              <a:t> </a:t>
            </a:r>
            <a:r>
              <a:rPr lang="pt-BR" sz="700">
                <a:solidFill>
                  <a:srgbClr val="333333"/>
                </a:solidFill>
              </a:rPr>
              <a:t>=</a:t>
            </a:r>
            <a:r>
              <a:rPr lang="pt-BR" sz="700">
                <a:solidFill>
                  <a:schemeClr val="dk1"/>
                </a:solidFill>
              </a:rPr>
              <a:t> </a:t>
            </a:r>
            <a:r>
              <a:rPr b="1" lang="pt-BR" sz="700">
                <a:solidFill>
                  <a:srgbClr val="008800"/>
                </a:solidFill>
              </a:rPr>
              <a:t>new</a:t>
            </a:r>
            <a:r>
              <a:rPr lang="pt-BR" sz="700">
                <a:solidFill>
                  <a:schemeClr val="dk1"/>
                </a:solidFill>
              </a:rPr>
              <a:t> \SplObjectStorage;</a:t>
            </a:r>
            <a:endParaRPr sz="700">
              <a:solidFill>
                <a:schemeClr val="dk1"/>
              </a:solidFill>
            </a:endParaRPr>
          </a:p>
          <a:p>
            <a:pPr indent="0" lvl="0" marL="0" rtl="0" algn="l">
              <a:spcBef>
                <a:spcPts val="0"/>
              </a:spcBef>
              <a:spcAft>
                <a:spcPts val="0"/>
              </a:spcAft>
              <a:buNone/>
            </a:pPr>
            <a:r>
              <a:rPr lang="pt-BR" sz="700">
                <a:solidFill>
                  <a:schemeClr val="dk1"/>
                </a:solidFill>
              </a:rPr>
              <a:t>    }</a:t>
            </a:r>
            <a:endParaRPr sz="700">
              <a:solidFill>
                <a:schemeClr val="dk1"/>
              </a:solidFill>
            </a:endParaRPr>
          </a:p>
          <a:p>
            <a:pPr indent="0" lvl="0" marL="0" rtl="0" algn="l">
              <a:spcBef>
                <a:spcPts val="0"/>
              </a:spcBef>
              <a:spcAft>
                <a:spcPts val="0"/>
              </a:spcAft>
              <a:buNone/>
            </a:pPr>
            <a:r>
              <a:rPr lang="pt-BR" sz="700">
                <a:solidFill>
                  <a:schemeClr val="dk1"/>
                </a:solidFill>
              </a:rPr>
              <a:t>    </a:t>
            </a:r>
            <a:r>
              <a:rPr b="1" lang="pt-BR" sz="700">
                <a:solidFill>
                  <a:srgbClr val="008800"/>
                </a:solidFill>
              </a:rPr>
              <a:t>public</a:t>
            </a:r>
            <a:r>
              <a:rPr lang="pt-BR" sz="700">
                <a:solidFill>
                  <a:schemeClr val="dk1"/>
                </a:solidFill>
              </a:rPr>
              <a:t> </a:t>
            </a:r>
            <a:r>
              <a:rPr b="1" lang="pt-BR" sz="700">
                <a:solidFill>
                  <a:srgbClr val="008800"/>
                </a:solidFill>
              </a:rPr>
              <a:t>function</a:t>
            </a:r>
            <a:r>
              <a:rPr lang="pt-BR" sz="700">
                <a:solidFill>
                  <a:schemeClr val="dk1"/>
                </a:solidFill>
              </a:rPr>
              <a:t> </a:t>
            </a:r>
            <a:r>
              <a:rPr b="1" lang="pt-BR" sz="700">
                <a:solidFill>
                  <a:srgbClr val="0066BB"/>
                </a:solidFill>
              </a:rPr>
              <a:t>attach</a:t>
            </a:r>
            <a:r>
              <a:rPr lang="pt-BR" sz="700">
                <a:solidFill>
                  <a:schemeClr val="dk1"/>
                </a:solidFill>
              </a:rPr>
              <a:t>(\SplObserver </a:t>
            </a:r>
            <a:r>
              <a:rPr lang="pt-BR" sz="700">
                <a:solidFill>
                  <a:srgbClr val="996633"/>
                </a:solidFill>
              </a:rPr>
              <a:t>$observer</a:t>
            </a:r>
            <a:r>
              <a:rPr lang="pt-BR" sz="700">
                <a:solidFill>
                  <a:schemeClr val="dk1"/>
                </a:solidFill>
              </a:rPr>
              <a:t>)</a:t>
            </a:r>
            <a:r>
              <a:rPr lang="pt-BR" sz="700">
                <a:solidFill>
                  <a:srgbClr val="333333"/>
                </a:solidFill>
              </a:rPr>
              <a:t>:</a:t>
            </a:r>
            <a:r>
              <a:rPr lang="pt-BR" sz="700">
                <a:solidFill>
                  <a:schemeClr val="dk1"/>
                </a:solidFill>
              </a:rPr>
              <a:t> void {</a:t>
            </a:r>
            <a:endParaRPr sz="700">
              <a:solidFill>
                <a:schemeClr val="dk1"/>
              </a:solidFill>
            </a:endParaRPr>
          </a:p>
          <a:p>
            <a:pPr indent="0" lvl="0" marL="0" rtl="0" algn="l">
              <a:spcBef>
                <a:spcPts val="0"/>
              </a:spcBef>
              <a:spcAft>
                <a:spcPts val="0"/>
              </a:spcAft>
              <a:buNone/>
            </a:pPr>
            <a:r>
              <a:rPr lang="pt-BR" sz="700">
                <a:solidFill>
                  <a:schemeClr val="dk1"/>
                </a:solidFill>
              </a:rPr>
              <a:t>        </a:t>
            </a:r>
            <a:r>
              <a:rPr lang="pt-BR" sz="700">
                <a:solidFill>
                  <a:srgbClr val="996633"/>
                </a:solidFill>
              </a:rPr>
              <a:t>$this</a:t>
            </a:r>
            <a:r>
              <a:rPr lang="pt-BR" sz="700">
                <a:solidFill>
                  <a:srgbClr val="333333"/>
                </a:solidFill>
              </a:rPr>
              <a:t>-&gt;</a:t>
            </a:r>
            <a:r>
              <a:rPr lang="pt-BR" sz="700">
                <a:solidFill>
                  <a:srgbClr val="0000CC"/>
                </a:solidFill>
              </a:rPr>
              <a:t>observers</a:t>
            </a:r>
            <a:r>
              <a:rPr lang="pt-BR" sz="700">
                <a:solidFill>
                  <a:srgbClr val="333333"/>
                </a:solidFill>
              </a:rPr>
              <a:t>-&gt;</a:t>
            </a:r>
            <a:r>
              <a:rPr lang="pt-BR" sz="700">
                <a:solidFill>
                  <a:srgbClr val="0000CC"/>
                </a:solidFill>
              </a:rPr>
              <a:t>attach</a:t>
            </a:r>
            <a:r>
              <a:rPr lang="pt-BR" sz="700">
                <a:solidFill>
                  <a:schemeClr val="dk1"/>
                </a:solidFill>
              </a:rPr>
              <a:t>(</a:t>
            </a:r>
            <a:r>
              <a:rPr lang="pt-BR" sz="700">
                <a:solidFill>
                  <a:srgbClr val="996633"/>
                </a:solidFill>
              </a:rPr>
              <a:t>$observer</a:t>
            </a:r>
            <a:r>
              <a:rPr lang="pt-BR" sz="700">
                <a:solidFill>
                  <a:schemeClr val="dk1"/>
                </a:solidFill>
              </a:rPr>
              <a:t>);</a:t>
            </a:r>
            <a:endParaRPr sz="700">
              <a:solidFill>
                <a:schemeClr val="dk1"/>
              </a:solidFill>
            </a:endParaRPr>
          </a:p>
          <a:p>
            <a:pPr indent="0" lvl="0" marL="0" rtl="0" algn="l">
              <a:spcBef>
                <a:spcPts val="0"/>
              </a:spcBef>
              <a:spcAft>
                <a:spcPts val="0"/>
              </a:spcAft>
              <a:buNone/>
            </a:pPr>
            <a:r>
              <a:rPr lang="pt-BR" sz="700">
                <a:solidFill>
                  <a:schemeClr val="dk1"/>
                </a:solidFill>
              </a:rPr>
              <a:t>    }</a:t>
            </a:r>
            <a:endParaRPr sz="700">
              <a:solidFill>
                <a:schemeClr val="dk1"/>
              </a:solidFill>
            </a:endParaRPr>
          </a:p>
          <a:p>
            <a:pPr indent="0" lvl="0" marL="0" rtl="0" algn="l">
              <a:spcBef>
                <a:spcPts val="0"/>
              </a:spcBef>
              <a:spcAft>
                <a:spcPts val="0"/>
              </a:spcAft>
              <a:buNone/>
            </a:pPr>
            <a:r>
              <a:rPr lang="pt-BR" sz="700">
                <a:solidFill>
                  <a:schemeClr val="dk1"/>
                </a:solidFill>
              </a:rPr>
              <a:t>    </a:t>
            </a:r>
            <a:r>
              <a:rPr b="1" lang="pt-BR" sz="700">
                <a:solidFill>
                  <a:srgbClr val="008800"/>
                </a:solidFill>
              </a:rPr>
              <a:t>public</a:t>
            </a:r>
            <a:r>
              <a:rPr lang="pt-BR" sz="700">
                <a:solidFill>
                  <a:schemeClr val="dk1"/>
                </a:solidFill>
              </a:rPr>
              <a:t> </a:t>
            </a:r>
            <a:r>
              <a:rPr b="1" lang="pt-BR" sz="700">
                <a:solidFill>
                  <a:srgbClr val="008800"/>
                </a:solidFill>
              </a:rPr>
              <a:t>function</a:t>
            </a:r>
            <a:r>
              <a:rPr lang="pt-BR" sz="700">
                <a:solidFill>
                  <a:schemeClr val="dk1"/>
                </a:solidFill>
              </a:rPr>
              <a:t> </a:t>
            </a:r>
            <a:r>
              <a:rPr b="1" lang="pt-BR" sz="700">
                <a:solidFill>
                  <a:srgbClr val="0066BB"/>
                </a:solidFill>
              </a:rPr>
              <a:t>detach</a:t>
            </a:r>
            <a:r>
              <a:rPr lang="pt-BR" sz="700">
                <a:solidFill>
                  <a:schemeClr val="dk1"/>
                </a:solidFill>
              </a:rPr>
              <a:t>(\SplObserver </a:t>
            </a:r>
            <a:r>
              <a:rPr lang="pt-BR" sz="700">
                <a:solidFill>
                  <a:srgbClr val="996633"/>
                </a:solidFill>
              </a:rPr>
              <a:t>$observer</a:t>
            </a:r>
            <a:r>
              <a:rPr lang="pt-BR" sz="700">
                <a:solidFill>
                  <a:schemeClr val="dk1"/>
                </a:solidFill>
              </a:rPr>
              <a:t>)</a:t>
            </a:r>
            <a:r>
              <a:rPr lang="pt-BR" sz="700">
                <a:solidFill>
                  <a:srgbClr val="333333"/>
                </a:solidFill>
              </a:rPr>
              <a:t>:</a:t>
            </a:r>
            <a:r>
              <a:rPr lang="pt-BR" sz="700">
                <a:solidFill>
                  <a:schemeClr val="dk1"/>
                </a:solidFill>
              </a:rPr>
              <a:t> void {</a:t>
            </a:r>
            <a:endParaRPr sz="700">
              <a:solidFill>
                <a:schemeClr val="dk1"/>
              </a:solidFill>
            </a:endParaRPr>
          </a:p>
          <a:p>
            <a:pPr indent="0" lvl="0" marL="0" rtl="0" algn="l">
              <a:spcBef>
                <a:spcPts val="0"/>
              </a:spcBef>
              <a:spcAft>
                <a:spcPts val="0"/>
              </a:spcAft>
              <a:buNone/>
            </a:pPr>
            <a:r>
              <a:rPr lang="pt-BR" sz="700">
                <a:solidFill>
                  <a:schemeClr val="dk1"/>
                </a:solidFill>
              </a:rPr>
              <a:t>        </a:t>
            </a:r>
            <a:r>
              <a:rPr lang="pt-BR" sz="700">
                <a:solidFill>
                  <a:srgbClr val="996633"/>
                </a:solidFill>
              </a:rPr>
              <a:t>$this</a:t>
            </a:r>
            <a:r>
              <a:rPr lang="pt-BR" sz="700">
                <a:solidFill>
                  <a:srgbClr val="333333"/>
                </a:solidFill>
              </a:rPr>
              <a:t>-&gt;</a:t>
            </a:r>
            <a:r>
              <a:rPr lang="pt-BR" sz="700">
                <a:solidFill>
                  <a:srgbClr val="0000CC"/>
                </a:solidFill>
              </a:rPr>
              <a:t>observers</a:t>
            </a:r>
            <a:r>
              <a:rPr lang="pt-BR" sz="700">
                <a:solidFill>
                  <a:srgbClr val="333333"/>
                </a:solidFill>
              </a:rPr>
              <a:t>-&gt;</a:t>
            </a:r>
            <a:r>
              <a:rPr lang="pt-BR" sz="700">
                <a:solidFill>
                  <a:srgbClr val="0000CC"/>
                </a:solidFill>
              </a:rPr>
              <a:t>detach</a:t>
            </a:r>
            <a:r>
              <a:rPr lang="pt-BR" sz="700">
                <a:solidFill>
                  <a:schemeClr val="dk1"/>
                </a:solidFill>
              </a:rPr>
              <a:t>(</a:t>
            </a:r>
            <a:r>
              <a:rPr lang="pt-BR" sz="700">
                <a:solidFill>
                  <a:srgbClr val="996633"/>
                </a:solidFill>
              </a:rPr>
              <a:t>$observer</a:t>
            </a:r>
            <a:r>
              <a:rPr lang="pt-BR" sz="700">
                <a:solidFill>
                  <a:schemeClr val="dk1"/>
                </a:solidFill>
              </a:rPr>
              <a:t>);</a:t>
            </a:r>
            <a:endParaRPr sz="700">
              <a:solidFill>
                <a:schemeClr val="dk1"/>
              </a:solidFill>
            </a:endParaRPr>
          </a:p>
          <a:p>
            <a:pPr indent="0" lvl="0" marL="0" rtl="0" algn="l">
              <a:spcBef>
                <a:spcPts val="0"/>
              </a:spcBef>
              <a:spcAft>
                <a:spcPts val="0"/>
              </a:spcAft>
              <a:buNone/>
            </a:pPr>
            <a:r>
              <a:rPr lang="pt-BR" sz="700">
                <a:solidFill>
                  <a:schemeClr val="dk1"/>
                </a:solidFill>
              </a:rPr>
              <a:t>    }</a:t>
            </a:r>
            <a:endParaRPr sz="700">
              <a:solidFill>
                <a:schemeClr val="dk1"/>
              </a:solidFill>
            </a:endParaRPr>
          </a:p>
          <a:p>
            <a:pPr indent="0" lvl="0" marL="0" rtl="0" algn="l">
              <a:spcBef>
                <a:spcPts val="0"/>
              </a:spcBef>
              <a:spcAft>
                <a:spcPts val="0"/>
              </a:spcAft>
              <a:buNone/>
            </a:pPr>
            <a:r>
              <a:rPr lang="pt-BR" sz="700">
                <a:solidFill>
                  <a:schemeClr val="dk1"/>
                </a:solidFill>
              </a:rPr>
              <a:t>    </a:t>
            </a:r>
            <a:r>
              <a:rPr b="1" lang="pt-BR" sz="700">
                <a:solidFill>
                  <a:srgbClr val="008800"/>
                </a:solidFill>
              </a:rPr>
              <a:t>public</a:t>
            </a:r>
            <a:r>
              <a:rPr lang="pt-BR" sz="700">
                <a:solidFill>
                  <a:schemeClr val="dk1"/>
                </a:solidFill>
              </a:rPr>
              <a:t> </a:t>
            </a:r>
            <a:r>
              <a:rPr b="1" lang="pt-BR" sz="700">
                <a:solidFill>
                  <a:srgbClr val="008800"/>
                </a:solidFill>
              </a:rPr>
              <a:t>function</a:t>
            </a:r>
            <a:r>
              <a:rPr lang="pt-BR" sz="700">
                <a:solidFill>
                  <a:schemeClr val="dk1"/>
                </a:solidFill>
              </a:rPr>
              <a:t> </a:t>
            </a:r>
            <a:r>
              <a:rPr b="1" lang="pt-BR" sz="700">
                <a:solidFill>
                  <a:srgbClr val="0066BB"/>
                </a:solidFill>
              </a:rPr>
              <a:t>notify</a:t>
            </a:r>
            <a:r>
              <a:rPr lang="pt-BR" sz="700">
                <a:solidFill>
                  <a:schemeClr val="dk1"/>
                </a:solidFill>
              </a:rPr>
              <a:t>() {</a:t>
            </a:r>
            <a:endParaRPr sz="700">
              <a:solidFill>
                <a:schemeClr val="dk1"/>
              </a:solidFill>
            </a:endParaRPr>
          </a:p>
          <a:p>
            <a:pPr indent="0" lvl="0" marL="0" rtl="0" algn="l">
              <a:spcBef>
                <a:spcPts val="0"/>
              </a:spcBef>
              <a:spcAft>
                <a:spcPts val="0"/>
              </a:spcAft>
              <a:buNone/>
            </a:pPr>
            <a:r>
              <a:rPr lang="pt-BR" sz="700">
                <a:solidFill>
                  <a:schemeClr val="dk1"/>
                </a:solidFill>
              </a:rPr>
              <a:t>        </a:t>
            </a:r>
            <a:r>
              <a:rPr b="1" lang="pt-BR" sz="700">
                <a:solidFill>
                  <a:srgbClr val="008800"/>
                </a:solidFill>
              </a:rPr>
              <a:t>foreach</a:t>
            </a:r>
            <a:r>
              <a:rPr lang="pt-BR" sz="700">
                <a:solidFill>
                  <a:schemeClr val="dk1"/>
                </a:solidFill>
              </a:rPr>
              <a:t> (</a:t>
            </a:r>
            <a:r>
              <a:rPr lang="pt-BR" sz="700">
                <a:solidFill>
                  <a:srgbClr val="996633"/>
                </a:solidFill>
              </a:rPr>
              <a:t>$this</a:t>
            </a:r>
            <a:r>
              <a:rPr lang="pt-BR" sz="700">
                <a:solidFill>
                  <a:srgbClr val="333333"/>
                </a:solidFill>
              </a:rPr>
              <a:t>-&gt;</a:t>
            </a:r>
            <a:r>
              <a:rPr lang="pt-BR" sz="700">
                <a:solidFill>
                  <a:srgbClr val="0000CC"/>
                </a:solidFill>
              </a:rPr>
              <a:t>observers</a:t>
            </a:r>
            <a:r>
              <a:rPr lang="pt-BR" sz="700">
                <a:solidFill>
                  <a:schemeClr val="dk1"/>
                </a:solidFill>
              </a:rPr>
              <a:t> </a:t>
            </a:r>
            <a:r>
              <a:rPr b="1" lang="pt-BR" sz="700">
                <a:solidFill>
                  <a:srgbClr val="008800"/>
                </a:solidFill>
              </a:rPr>
              <a:t>as</a:t>
            </a:r>
            <a:r>
              <a:rPr lang="pt-BR" sz="700">
                <a:solidFill>
                  <a:schemeClr val="dk1"/>
                </a:solidFill>
              </a:rPr>
              <a:t> </a:t>
            </a:r>
            <a:r>
              <a:rPr lang="pt-BR" sz="700">
                <a:solidFill>
                  <a:srgbClr val="996633"/>
                </a:solidFill>
              </a:rPr>
              <a:t>$observer</a:t>
            </a:r>
            <a:r>
              <a:rPr lang="pt-BR" sz="700">
                <a:solidFill>
                  <a:schemeClr val="dk1"/>
                </a:solidFill>
              </a:rPr>
              <a:t>) {</a:t>
            </a:r>
            <a:endParaRPr sz="700">
              <a:solidFill>
                <a:schemeClr val="dk1"/>
              </a:solidFill>
            </a:endParaRPr>
          </a:p>
          <a:p>
            <a:pPr indent="0" lvl="0" marL="0" rtl="0" algn="l">
              <a:spcBef>
                <a:spcPts val="0"/>
              </a:spcBef>
              <a:spcAft>
                <a:spcPts val="0"/>
              </a:spcAft>
              <a:buNone/>
            </a:pPr>
            <a:r>
              <a:rPr lang="pt-BR" sz="700">
                <a:solidFill>
                  <a:schemeClr val="dk1"/>
                </a:solidFill>
              </a:rPr>
              <a:t>            </a:t>
            </a:r>
            <a:r>
              <a:rPr lang="pt-BR" sz="700">
                <a:solidFill>
                  <a:srgbClr val="996633"/>
                </a:solidFill>
              </a:rPr>
              <a:t>$observer</a:t>
            </a:r>
            <a:r>
              <a:rPr lang="pt-BR" sz="700">
                <a:solidFill>
                  <a:srgbClr val="333333"/>
                </a:solidFill>
              </a:rPr>
              <a:t>-&gt;</a:t>
            </a:r>
            <a:r>
              <a:rPr lang="pt-BR" sz="700">
                <a:solidFill>
                  <a:srgbClr val="0000CC"/>
                </a:solidFill>
              </a:rPr>
              <a:t>update</a:t>
            </a:r>
            <a:r>
              <a:rPr lang="pt-BR" sz="700">
                <a:solidFill>
                  <a:schemeClr val="dk1"/>
                </a:solidFill>
              </a:rPr>
              <a:t>(</a:t>
            </a:r>
            <a:r>
              <a:rPr lang="pt-BR" sz="700">
                <a:solidFill>
                  <a:srgbClr val="996633"/>
                </a:solidFill>
              </a:rPr>
              <a:t>$this</a:t>
            </a:r>
            <a:r>
              <a:rPr lang="pt-BR" sz="700">
                <a:solidFill>
                  <a:schemeClr val="dk1"/>
                </a:solidFill>
              </a:rPr>
              <a:t>);</a:t>
            </a:r>
            <a:endParaRPr sz="700">
              <a:solidFill>
                <a:schemeClr val="dk1"/>
              </a:solidFill>
            </a:endParaRPr>
          </a:p>
          <a:p>
            <a:pPr indent="0" lvl="0" marL="0" rtl="0" algn="l">
              <a:spcBef>
                <a:spcPts val="0"/>
              </a:spcBef>
              <a:spcAft>
                <a:spcPts val="0"/>
              </a:spcAft>
              <a:buNone/>
            </a:pPr>
            <a:r>
              <a:rPr lang="pt-BR" sz="700">
                <a:solidFill>
                  <a:schemeClr val="dk1"/>
                </a:solidFill>
              </a:rPr>
              <a:t>        }</a:t>
            </a:r>
            <a:endParaRPr sz="700">
              <a:solidFill>
                <a:schemeClr val="dk1"/>
              </a:solidFill>
            </a:endParaRPr>
          </a:p>
          <a:p>
            <a:pPr indent="0" lvl="0" marL="0" rtl="0" algn="l">
              <a:spcBef>
                <a:spcPts val="0"/>
              </a:spcBef>
              <a:spcAft>
                <a:spcPts val="0"/>
              </a:spcAft>
              <a:buNone/>
            </a:pPr>
            <a:r>
              <a:rPr lang="pt-BR" sz="700">
                <a:solidFill>
                  <a:schemeClr val="dk1"/>
                </a:solidFill>
              </a:rPr>
              <a:t>    }</a:t>
            </a:r>
            <a:endParaRPr sz="700">
              <a:solidFill>
                <a:schemeClr val="dk1"/>
              </a:solidFill>
            </a:endParaRPr>
          </a:p>
          <a:p>
            <a:pPr indent="0" lvl="0" marL="0" rtl="0" algn="l">
              <a:spcBef>
                <a:spcPts val="0"/>
              </a:spcBef>
              <a:spcAft>
                <a:spcPts val="0"/>
              </a:spcAft>
              <a:buNone/>
            </a:pPr>
            <a:r>
              <a:rPr lang="pt-BR" sz="700">
                <a:solidFill>
                  <a:schemeClr val="dk1"/>
                </a:solidFill>
              </a:rPr>
              <a:t>    </a:t>
            </a:r>
            <a:r>
              <a:rPr b="1" lang="pt-BR" sz="700">
                <a:solidFill>
                  <a:srgbClr val="008800"/>
                </a:solidFill>
              </a:rPr>
              <a:t>public</a:t>
            </a:r>
            <a:r>
              <a:rPr lang="pt-BR" sz="700">
                <a:solidFill>
                  <a:schemeClr val="dk1"/>
                </a:solidFill>
              </a:rPr>
              <a:t> </a:t>
            </a:r>
            <a:r>
              <a:rPr b="1" lang="pt-BR" sz="700">
                <a:solidFill>
                  <a:srgbClr val="008800"/>
                </a:solidFill>
              </a:rPr>
              <a:t>function</a:t>
            </a:r>
            <a:r>
              <a:rPr lang="pt-BR" sz="700">
                <a:solidFill>
                  <a:schemeClr val="dk1"/>
                </a:solidFill>
              </a:rPr>
              <a:t> </a:t>
            </a:r>
            <a:r>
              <a:rPr b="1" lang="pt-BR" sz="700">
                <a:solidFill>
                  <a:srgbClr val="0066BB"/>
                </a:solidFill>
              </a:rPr>
              <a:t>handle</a:t>
            </a:r>
            <a:r>
              <a:rPr lang="pt-BR" sz="700">
                <a:solidFill>
                  <a:schemeClr val="dk1"/>
                </a:solidFill>
              </a:rPr>
              <a:t>(Throwable </a:t>
            </a:r>
            <a:r>
              <a:rPr lang="pt-BR" sz="700">
                <a:solidFill>
                  <a:srgbClr val="996633"/>
                </a:solidFill>
              </a:rPr>
              <a:t>$t</a:t>
            </a:r>
            <a:r>
              <a:rPr lang="pt-BR" sz="700">
                <a:solidFill>
                  <a:schemeClr val="dk1"/>
                </a:solidFill>
              </a:rPr>
              <a:t>) {</a:t>
            </a:r>
            <a:endParaRPr sz="700">
              <a:solidFill>
                <a:schemeClr val="dk1"/>
              </a:solidFill>
            </a:endParaRPr>
          </a:p>
          <a:p>
            <a:pPr indent="0" lvl="0" marL="0" rtl="0" algn="l">
              <a:spcBef>
                <a:spcPts val="0"/>
              </a:spcBef>
              <a:spcAft>
                <a:spcPts val="0"/>
              </a:spcAft>
              <a:buNone/>
            </a:pPr>
            <a:r>
              <a:rPr lang="pt-BR" sz="700">
                <a:solidFill>
                  <a:schemeClr val="dk1"/>
                </a:solidFill>
              </a:rPr>
              <a:t>        </a:t>
            </a:r>
            <a:r>
              <a:rPr lang="pt-BR" sz="700">
                <a:solidFill>
                  <a:srgbClr val="996633"/>
                </a:solidFill>
              </a:rPr>
              <a:t>$this</a:t>
            </a:r>
            <a:r>
              <a:rPr lang="pt-BR" sz="700">
                <a:solidFill>
                  <a:srgbClr val="333333"/>
                </a:solidFill>
              </a:rPr>
              <a:t>-&gt;</a:t>
            </a:r>
            <a:r>
              <a:rPr lang="pt-BR" sz="700">
                <a:solidFill>
                  <a:srgbClr val="0000CC"/>
                </a:solidFill>
              </a:rPr>
              <a:t>throwable</a:t>
            </a:r>
            <a:r>
              <a:rPr lang="pt-BR" sz="700">
                <a:solidFill>
                  <a:schemeClr val="dk1"/>
                </a:solidFill>
              </a:rPr>
              <a:t> </a:t>
            </a:r>
            <a:r>
              <a:rPr lang="pt-BR" sz="700">
                <a:solidFill>
                  <a:srgbClr val="333333"/>
                </a:solidFill>
              </a:rPr>
              <a:t>=</a:t>
            </a:r>
            <a:r>
              <a:rPr lang="pt-BR" sz="700">
                <a:solidFill>
                  <a:schemeClr val="dk1"/>
                </a:solidFill>
              </a:rPr>
              <a:t> </a:t>
            </a:r>
            <a:r>
              <a:rPr lang="pt-BR" sz="700">
                <a:solidFill>
                  <a:srgbClr val="996633"/>
                </a:solidFill>
              </a:rPr>
              <a:t>$t</a:t>
            </a:r>
            <a:r>
              <a:rPr lang="pt-BR" sz="700">
                <a:solidFill>
                  <a:schemeClr val="dk1"/>
                </a:solidFill>
              </a:rPr>
              <a:t>;</a:t>
            </a:r>
            <a:endParaRPr sz="700">
              <a:solidFill>
                <a:schemeClr val="dk1"/>
              </a:solidFill>
            </a:endParaRPr>
          </a:p>
          <a:p>
            <a:pPr indent="0" lvl="0" marL="0" rtl="0" algn="l">
              <a:spcBef>
                <a:spcPts val="0"/>
              </a:spcBef>
              <a:spcAft>
                <a:spcPts val="0"/>
              </a:spcAft>
              <a:buNone/>
            </a:pPr>
            <a:r>
              <a:rPr lang="pt-BR" sz="700">
                <a:solidFill>
                  <a:schemeClr val="dk1"/>
                </a:solidFill>
              </a:rPr>
              <a:t>        </a:t>
            </a:r>
            <a:r>
              <a:rPr lang="pt-BR" sz="700">
                <a:solidFill>
                  <a:srgbClr val="996633"/>
                </a:solidFill>
              </a:rPr>
              <a:t>$this</a:t>
            </a:r>
            <a:r>
              <a:rPr lang="pt-BR" sz="700">
                <a:solidFill>
                  <a:srgbClr val="333333"/>
                </a:solidFill>
              </a:rPr>
              <a:t>-&gt;</a:t>
            </a:r>
            <a:r>
              <a:rPr lang="pt-BR" sz="700">
                <a:solidFill>
                  <a:srgbClr val="0000CC"/>
                </a:solidFill>
              </a:rPr>
              <a:t>notify</a:t>
            </a:r>
            <a:r>
              <a:rPr lang="pt-BR" sz="700">
                <a:solidFill>
                  <a:schemeClr val="dk1"/>
                </a:solidFill>
              </a:rPr>
              <a:t>();</a:t>
            </a:r>
            <a:endParaRPr sz="700">
              <a:solidFill>
                <a:schemeClr val="dk1"/>
              </a:solidFill>
            </a:endParaRPr>
          </a:p>
          <a:p>
            <a:pPr indent="0" lvl="0" marL="0" rtl="0" algn="l">
              <a:spcBef>
                <a:spcPts val="0"/>
              </a:spcBef>
              <a:spcAft>
                <a:spcPts val="0"/>
              </a:spcAft>
              <a:buNone/>
            </a:pPr>
            <a:r>
              <a:rPr lang="pt-BR" sz="700">
                <a:solidFill>
                  <a:schemeClr val="dk1"/>
                </a:solidFill>
              </a:rPr>
              <a:t>    }</a:t>
            </a:r>
            <a:endParaRPr sz="700">
              <a:solidFill>
                <a:schemeClr val="dk1"/>
              </a:solidFill>
            </a:endParaRPr>
          </a:p>
          <a:p>
            <a:pPr indent="0" lvl="0" marL="0" rtl="0" algn="l">
              <a:spcBef>
                <a:spcPts val="0"/>
              </a:spcBef>
              <a:spcAft>
                <a:spcPts val="0"/>
              </a:spcAft>
              <a:buNone/>
            </a:pPr>
            <a:r>
              <a:rPr lang="pt-BR" sz="700">
                <a:solidFill>
                  <a:schemeClr val="dk1"/>
                </a:solidFill>
              </a:rPr>
              <a:t>    </a:t>
            </a:r>
            <a:r>
              <a:rPr b="1" lang="pt-BR" sz="700">
                <a:solidFill>
                  <a:srgbClr val="008800"/>
                </a:solidFill>
              </a:rPr>
              <a:t>public</a:t>
            </a:r>
            <a:r>
              <a:rPr lang="pt-BR" sz="700">
                <a:solidFill>
                  <a:schemeClr val="dk1"/>
                </a:solidFill>
              </a:rPr>
              <a:t> </a:t>
            </a:r>
            <a:r>
              <a:rPr b="1" lang="pt-BR" sz="700">
                <a:solidFill>
                  <a:srgbClr val="008800"/>
                </a:solidFill>
              </a:rPr>
              <a:t>function</a:t>
            </a:r>
            <a:r>
              <a:rPr lang="pt-BR" sz="700">
                <a:solidFill>
                  <a:schemeClr val="dk1"/>
                </a:solidFill>
              </a:rPr>
              <a:t> </a:t>
            </a:r>
            <a:r>
              <a:rPr b="1" lang="pt-BR" sz="700">
                <a:solidFill>
                  <a:srgbClr val="0066BB"/>
                </a:solidFill>
              </a:rPr>
              <a:t>getMessage</a:t>
            </a:r>
            <a:r>
              <a:rPr lang="pt-BR" sz="700">
                <a:solidFill>
                  <a:schemeClr val="dk1"/>
                </a:solidFill>
              </a:rPr>
              <a:t>()</a:t>
            </a:r>
            <a:r>
              <a:rPr lang="pt-BR" sz="700">
                <a:solidFill>
                  <a:srgbClr val="333333"/>
                </a:solidFill>
              </a:rPr>
              <a:t>:</a:t>
            </a:r>
            <a:r>
              <a:rPr lang="pt-BR" sz="700">
                <a:solidFill>
                  <a:schemeClr val="dk1"/>
                </a:solidFill>
              </a:rPr>
              <a:t> </a:t>
            </a:r>
            <a:r>
              <a:rPr lang="pt-BR" sz="700">
                <a:solidFill>
                  <a:srgbClr val="333333"/>
                </a:solidFill>
              </a:rPr>
              <a:t>?</a:t>
            </a:r>
            <a:r>
              <a:rPr lang="pt-BR" sz="700">
                <a:solidFill>
                  <a:schemeClr val="dk1"/>
                </a:solidFill>
              </a:rPr>
              <a:t>string {</a:t>
            </a:r>
            <a:endParaRPr sz="700">
              <a:solidFill>
                <a:schemeClr val="dk1"/>
              </a:solidFill>
            </a:endParaRPr>
          </a:p>
          <a:p>
            <a:pPr indent="0" lvl="0" marL="0" rtl="0" algn="l">
              <a:spcBef>
                <a:spcPts val="0"/>
              </a:spcBef>
              <a:spcAft>
                <a:spcPts val="0"/>
              </a:spcAft>
              <a:buNone/>
            </a:pPr>
            <a:r>
              <a:rPr lang="pt-BR" sz="700">
                <a:solidFill>
                  <a:schemeClr val="dk1"/>
                </a:solidFill>
              </a:rPr>
              <a:t>        </a:t>
            </a:r>
            <a:r>
              <a:rPr b="1" lang="pt-BR" sz="700">
                <a:solidFill>
                  <a:srgbClr val="008800"/>
                </a:solidFill>
              </a:rPr>
              <a:t>if</a:t>
            </a:r>
            <a:r>
              <a:rPr lang="pt-BR" sz="700">
                <a:solidFill>
                  <a:schemeClr val="dk1"/>
                </a:solidFill>
              </a:rPr>
              <a:t> (</a:t>
            </a:r>
            <a:r>
              <a:rPr lang="pt-BR" sz="700">
                <a:solidFill>
                  <a:srgbClr val="996633"/>
                </a:solidFill>
              </a:rPr>
              <a:t>$this</a:t>
            </a:r>
            <a:r>
              <a:rPr lang="pt-BR" sz="700">
                <a:solidFill>
                  <a:srgbClr val="333333"/>
                </a:solidFill>
              </a:rPr>
              <a:t>-&gt;</a:t>
            </a:r>
            <a:r>
              <a:rPr lang="pt-BR" sz="700">
                <a:solidFill>
                  <a:srgbClr val="0000CC"/>
                </a:solidFill>
              </a:rPr>
              <a:t>throwable</a:t>
            </a:r>
            <a:r>
              <a:rPr lang="pt-BR" sz="700">
                <a:solidFill>
                  <a:schemeClr val="dk1"/>
                </a:solidFill>
              </a:rPr>
              <a:t>) {</a:t>
            </a:r>
            <a:endParaRPr sz="700">
              <a:solidFill>
                <a:schemeClr val="dk1"/>
              </a:solidFill>
            </a:endParaRPr>
          </a:p>
          <a:p>
            <a:pPr indent="0" lvl="0" marL="0" rtl="0" algn="l">
              <a:spcBef>
                <a:spcPts val="0"/>
              </a:spcBef>
              <a:spcAft>
                <a:spcPts val="0"/>
              </a:spcAft>
              <a:buNone/>
            </a:pPr>
            <a:r>
              <a:rPr lang="pt-BR" sz="700">
                <a:solidFill>
                  <a:schemeClr val="dk1"/>
                </a:solidFill>
              </a:rPr>
              <a:t>            </a:t>
            </a:r>
            <a:r>
              <a:rPr b="1" lang="pt-BR" sz="700">
                <a:solidFill>
                  <a:srgbClr val="008800"/>
                </a:solidFill>
              </a:rPr>
              <a:t>return</a:t>
            </a:r>
            <a:r>
              <a:rPr lang="pt-BR" sz="700">
                <a:solidFill>
                  <a:schemeClr val="dk1"/>
                </a:solidFill>
              </a:rPr>
              <a:t> </a:t>
            </a:r>
            <a:r>
              <a:rPr lang="pt-BR" sz="700">
                <a:solidFill>
                  <a:srgbClr val="996633"/>
                </a:solidFill>
              </a:rPr>
              <a:t>$this</a:t>
            </a:r>
            <a:r>
              <a:rPr lang="pt-BR" sz="700">
                <a:solidFill>
                  <a:srgbClr val="333333"/>
                </a:solidFill>
              </a:rPr>
              <a:t>-&gt;</a:t>
            </a:r>
            <a:r>
              <a:rPr lang="pt-BR" sz="700">
                <a:solidFill>
                  <a:srgbClr val="0000CC"/>
                </a:solidFill>
              </a:rPr>
              <a:t>throwable</a:t>
            </a:r>
            <a:r>
              <a:rPr lang="pt-BR" sz="700">
                <a:solidFill>
                  <a:srgbClr val="333333"/>
                </a:solidFill>
              </a:rPr>
              <a:t>-&gt;</a:t>
            </a:r>
            <a:r>
              <a:rPr lang="pt-BR" sz="700">
                <a:solidFill>
                  <a:srgbClr val="0000CC"/>
                </a:solidFill>
              </a:rPr>
              <a:t>getMessage</a:t>
            </a:r>
            <a:r>
              <a:rPr lang="pt-BR" sz="700">
                <a:solidFill>
                  <a:schemeClr val="dk1"/>
                </a:solidFill>
              </a:rPr>
              <a:t>();</a:t>
            </a:r>
            <a:endParaRPr sz="700">
              <a:solidFill>
                <a:schemeClr val="dk1"/>
              </a:solidFill>
            </a:endParaRPr>
          </a:p>
          <a:p>
            <a:pPr indent="0" lvl="0" marL="0" rtl="0" algn="l">
              <a:spcBef>
                <a:spcPts val="0"/>
              </a:spcBef>
              <a:spcAft>
                <a:spcPts val="0"/>
              </a:spcAft>
              <a:buNone/>
            </a:pPr>
            <a:r>
              <a:rPr lang="pt-BR" sz="700">
                <a:solidFill>
                  <a:schemeClr val="dk1"/>
                </a:solidFill>
              </a:rPr>
              <a:t>        }</a:t>
            </a:r>
            <a:endParaRPr sz="700">
              <a:solidFill>
                <a:schemeClr val="dk1"/>
              </a:solidFill>
            </a:endParaRPr>
          </a:p>
          <a:p>
            <a:pPr indent="0" lvl="0" marL="0" rtl="0" algn="l">
              <a:spcBef>
                <a:spcPts val="0"/>
              </a:spcBef>
              <a:spcAft>
                <a:spcPts val="0"/>
              </a:spcAft>
              <a:buNone/>
            </a:pPr>
            <a:r>
              <a:rPr lang="pt-BR" sz="700">
                <a:solidFill>
                  <a:schemeClr val="dk1"/>
                </a:solidFill>
              </a:rPr>
              <a:t>        </a:t>
            </a:r>
            <a:r>
              <a:rPr b="1" lang="pt-BR" sz="700">
                <a:solidFill>
                  <a:srgbClr val="008800"/>
                </a:solidFill>
              </a:rPr>
              <a:t>return</a:t>
            </a:r>
            <a:r>
              <a:rPr lang="pt-BR" sz="700">
                <a:solidFill>
                  <a:schemeClr val="dk1"/>
                </a:solidFill>
              </a:rPr>
              <a:t> </a:t>
            </a:r>
            <a:r>
              <a:rPr b="1" lang="pt-BR" sz="700">
                <a:solidFill>
                  <a:srgbClr val="008800"/>
                </a:solidFill>
              </a:rPr>
              <a:t>null</a:t>
            </a:r>
            <a:r>
              <a:rPr lang="pt-BR" sz="700">
                <a:solidFill>
                  <a:schemeClr val="dk1"/>
                </a:solidFill>
              </a:rPr>
              <a:t>;</a:t>
            </a:r>
            <a:endParaRPr sz="700">
              <a:solidFill>
                <a:schemeClr val="dk1"/>
              </a:solidFill>
            </a:endParaRPr>
          </a:p>
          <a:p>
            <a:pPr indent="0" lvl="0" marL="0" rtl="0" algn="l">
              <a:spcBef>
                <a:spcPts val="0"/>
              </a:spcBef>
              <a:spcAft>
                <a:spcPts val="0"/>
              </a:spcAft>
              <a:buNone/>
            </a:pPr>
            <a:r>
              <a:rPr lang="pt-BR" sz="700">
                <a:solidFill>
                  <a:schemeClr val="dk1"/>
                </a:solidFill>
              </a:rPr>
              <a:t>    }</a:t>
            </a:r>
            <a:endParaRPr sz="700">
              <a:solidFill>
                <a:schemeClr val="dk1"/>
              </a:solidFill>
            </a:endParaRPr>
          </a:p>
          <a:p>
            <a:pPr indent="0" lvl="0" marL="0" rtl="0" algn="l">
              <a:spcBef>
                <a:spcPts val="0"/>
              </a:spcBef>
              <a:spcAft>
                <a:spcPts val="0"/>
              </a:spcAft>
              <a:buNone/>
            </a:pPr>
            <a:r>
              <a:t/>
            </a:r>
            <a:endParaRPr sz="700">
              <a:solidFill>
                <a:schemeClr val="dk1"/>
              </a:solidFill>
            </a:endParaRPr>
          </a:p>
          <a:p>
            <a:pPr indent="0" lvl="0" marL="0" rtl="0" algn="l">
              <a:spcBef>
                <a:spcPts val="0"/>
              </a:spcBef>
              <a:spcAft>
                <a:spcPts val="0"/>
              </a:spcAft>
              <a:buNone/>
            </a:pPr>
            <a:r>
              <a:rPr lang="pt-BR" sz="700">
                <a:solidFill>
                  <a:schemeClr val="dk1"/>
                </a:solidFill>
              </a:rPr>
              <a:t>    </a:t>
            </a:r>
            <a:r>
              <a:rPr b="1" lang="pt-BR" sz="700">
                <a:solidFill>
                  <a:srgbClr val="008800"/>
                </a:solidFill>
              </a:rPr>
              <a:t>public</a:t>
            </a:r>
            <a:r>
              <a:rPr lang="pt-BR" sz="700">
                <a:solidFill>
                  <a:schemeClr val="dk1"/>
                </a:solidFill>
              </a:rPr>
              <a:t> </a:t>
            </a:r>
            <a:r>
              <a:rPr b="1" lang="pt-BR" sz="700">
                <a:solidFill>
                  <a:srgbClr val="008800"/>
                </a:solidFill>
              </a:rPr>
              <a:t>function</a:t>
            </a:r>
            <a:r>
              <a:rPr lang="pt-BR" sz="700">
                <a:solidFill>
                  <a:schemeClr val="dk1"/>
                </a:solidFill>
              </a:rPr>
              <a:t> </a:t>
            </a:r>
            <a:r>
              <a:rPr b="1" lang="pt-BR" sz="700">
                <a:solidFill>
                  <a:srgbClr val="0066BB"/>
                </a:solidFill>
              </a:rPr>
              <a:t>getType</a:t>
            </a:r>
            <a:r>
              <a:rPr lang="pt-BR" sz="700">
                <a:solidFill>
                  <a:schemeClr val="dk1"/>
                </a:solidFill>
              </a:rPr>
              <a:t>()</a:t>
            </a:r>
            <a:r>
              <a:rPr lang="pt-BR" sz="700">
                <a:solidFill>
                  <a:srgbClr val="333333"/>
                </a:solidFill>
              </a:rPr>
              <a:t>:</a:t>
            </a:r>
            <a:r>
              <a:rPr lang="pt-BR" sz="700">
                <a:solidFill>
                  <a:schemeClr val="dk1"/>
                </a:solidFill>
              </a:rPr>
              <a:t> </a:t>
            </a:r>
            <a:r>
              <a:rPr lang="pt-BR" sz="700">
                <a:solidFill>
                  <a:srgbClr val="333333"/>
                </a:solidFill>
              </a:rPr>
              <a:t>?</a:t>
            </a:r>
            <a:r>
              <a:rPr lang="pt-BR" sz="700">
                <a:solidFill>
                  <a:schemeClr val="dk1"/>
                </a:solidFill>
              </a:rPr>
              <a:t>string {</a:t>
            </a:r>
            <a:endParaRPr sz="700">
              <a:solidFill>
                <a:schemeClr val="dk1"/>
              </a:solidFill>
            </a:endParaRPr>
          </a:p>
          <a:p>
            <a:pPr indent="0" lvl="0" marL="0" rtl="0" algn="l">
              <a:spcBef>
                <a:spcPts val="0"/>
              </a:spcBef>
              <a:spcAft>
                <a:spcPts val="0"/>
              </a:spcAft>
              <a:buNone/>
            </a:pPr>
            <a:r>
              <a:rPr lang="pt-BR" sz="700">
                <a:solidFill>
                  <a:schemeClr val="dk1"/>
                </a:solidFill>
              </a:rPr>
              <a:t>        </a:t>
            </a:r>
            <a:r>
              <a:rPr b="1" lang="pt-BR" sz="700">
                <a:solidFill>
                  <a:srgbClr val="008800"/>
                </a:solidFill>
              </a:rPr>
              <a:t>if</a:t>
            </a:r>
            <a:r>
              <a:rPr lang="pt-BR" sz="700">
                <a:solidFill>
                  <a:schemeClr val="dk1"/>
                </a:solidFill>
              </a:rPr>
              <a:t> (</a:t>
            </a:r>
            <a:r>
              <a:rPr lang="pt-BR" sz="700">
                <a:solidFill>
                  <a:srgbClr val="996633"/>
                </a:solidFill>
              </a:rPr>
              <a:t>$this</a:t>
            </a:r>
            <a:r>
              <a:rPr lang="pt-BR" sz="700">
                <a:solidFill>
                  <a:srgbClr val="333333"/>
                </a:solidFill>
              </a:rPr>
              <a:t>-&gt;</a:t>
            </a:r>
            <a:r>
              <a:rPr lang="pt-BR" sz="700">
                <a:solidFill>
                  <a:srgbClr val="0000CC"/>
                </a:solidFill>
              </a:rPr>
              <a:t>throwable</a:t>
            </a:r>
            <a:r>
              <a:rPr lang="pt-BR" sz="700">
                <a:solidFill>
                  <a:schemeClr val="dk1"/>
                </a:solidFill>
              </a:rPr>
              <a:t>) {</a:t>
            </a:r>
            <a:endParaRPr sz="700">
              <a:solidFill>
                <a:schemeClr val="dk1"/>
              </a:solidFill>
            </a:endParaRPr>
          </a:p>
          <a:p>
            <a:pPr indent="0" lvl="0" marL="0" rtl="0" algn="l">
              <a:spcBef>
                <a:spcPts val="0"/>
              </a:spcBef>
              <a:spcAft>
                <a:spcPts val="0"/>
              </a:spcAft>
              <a:buNone/>
            </a:pPr>
            <a:r>
              <a:rPr lang="pt-BR" sz="700">
                <a:solidFill>
                  <a:schemeClr val="dk1"/>
                </a:solidFill>
              </a:rPr>
              <a:t>            </a:t>
            </a:r>
            <a:r>
              <a:rPr b="1" lang="pt-BR" sz="700">
                <a:solidFill>
                  <a:srgbClr val="008800"/>
                </a:solidFill>
              </a:rPr>
              <a:t>return</a:t>
            </a:r>
            <a:r>
              <a:rPr lang="pt-BR" sz="700">
                <a:solidFill>
                  <a:schemeClr val="dk1"/>
                </a:solidFill>
              </a:rPr>
              <a:t> </a:t>
            </a:r>
            <a:r>
              <a:rPr lang="pt-BR" sz="700">
                <a:solidFill>
                  <a:srgbClr val="007020"/>
                </a:solidFill>
              </a:rPr>
              <a:t>get_class</a:t>
            </a:r>
            <a:r>
              <a:rPr lang="pt-BR" sz="700">
                <a:solidFill>
                  <a:schemeClr val="dk1"/>
                </a:solidFill>
              </a:rPr>
              <a:t>(</a:t>
            </a:r>
            <a:r>
              <a:rPr lang="pt-BR" sz="700">
                <a:solidFill>
                  <a:srgbClr val="996633"/>
                </a:solidFill>
              </a:rPr>
              <a:t>$this</a:t>
            </a:r>
            <a:r>
              <a:rPr lang="pt-BR" sz="700">
                <a:solidFill>
                  <a:srgbClr val="333333"/>
                </a:solidFill>
              </a:rPr>
              <a:t>-&gt;</a:t>
            </a:r>
            <a:r>
              <a:rPr lang="pt-BR" sz="700">
                <a:solidFill>
                  <a:srgbClr val="0000CC"/>
                </a:solidFill>
              </a:rPr>
              <a:t>throwable</a:t>
            </a:r>
            <a:r>
              <a:rPr lang="pt-BR" sz="700">
                <a:solidFill>
                  <a:schemeClr val="dk1"/>
                </a:solidFill>
              </a:rPr>
              <a:t>);</a:t>
            </a:r>
            <a:endParaRPr sz="700">
              <a:solidFill>
                <a:schemeClr val="dk1"/>
              </a:solidFill>
            </a:endParaRPr>
          </a:p>
          <a:p>
            <a:pPr indent="0" lvl="0" marL="0" rtl="0" algn="l">
              <a:spcBef>
                <a:spcPts val="0"/>
              </a:spcBef>
              <a:spcAft>
                <a:spcPts val="0"/>
              </a:spcAft>
              <a:buNone/>
            </a:pPr>
            <a:r>
              <a:rPr lang="pt-BR" sz="700">
                <a:solidFill>
                  <a:schemeClr val="dk1"/>
                </a:solidFill>
              </a:rPr>
              <a:t>        }</a:t>
            </a:r>
            <a:endParaRPr sz="700">
              <a:solidFill>
                <a:schemeClr val="dk1"/>
              </a:solidFill>
            </a:endParaRPr>
          </a:p>
          <a:p>
            <a:pPr indent="0" lvl="0" marL="0" rtl="0" algn="l">
              <a:spcBef>
                <a:spcPts val="0"/>
              </a:spcBef>
              <a:spcAft>
                <a:spcPts val="0"/>
              </a:spcAft>
              <a:buNone/>
            </a:pPr>
            <a:r>
              <a:rPr lang="pt-BR" sz="700">
                <a:solidFill>
                  <a:schemeClr val="dk1"/>
                </a:solidFill>
              </a:rPr>
              <a:t>        </a:t>
            </a:r>
            <a:r>
              <a:rPr b="1" lang="pt-BR" sz="700">
                <a:solidFill>
                  <a:srgbClr val="008800"/>
                </a:solidFill>
              </a:rPr>
              <a:t>return</a:t>
            </a:r>
            <a:r>
              <a:rPr lang="pt-BR" sz="700">
                <a:solidFill>
                  <a:schemeClr val="dk1"/>
                </a:solidFill>
              </a:rPr>
              <a:t> </a:t>
            </a:r>
            <a:r>
              <a:rPr b="1" lang="pt-BR" sz="700">
                <a:solidFill>
                  <a:srgbClr val="008800"/>
                </a:solidFill>
              </a:rPr>
              <a:t>null</a:t>
            </a:r>
            <a:r>
              <a:rPr lang="pt-BR" sz="700">
                <a:solidFill>
                  <a:schemeClr val="dk1"/>
                </a:solidFill>
              </a:rPr>
              <a:t>;</a:t>
            </a:r>
            <a:endParaRPr sz="700">
              <a:solidFill>
                <a:schemeClr val="dk1"/>
              </a:solidFill>
            </a:endParaRPr>
          </a:p>
          <a:p>
            <a:pPr indent="0" lvl="0" marL="0" rtl="0" algn="l">
              <a:spcBef>
                <a:spcPts val="0"/>
              </a:spcBef>
              <a:spcAft>
                <a:spcPts val="0"/>
              </a:spcAft>
              <a:buNone/>
            </a:pPr>
            <a:r>
              <a:rPr lang="pt-BR" sz="700">
                <a:solidFill>
                  <a:schemeClr val="dk1"/>
                </a:solidFill>
              </a:rPr>
              <a:t>    }</a:t>
            </a:r>
            <a:endParaRPr sz="700">
              <a:solidFill>
                <a:schemeClr val="dk1"/>
              </a:solidFill>
            </a:endParaRPr>
          </a:p>
          <a:p>
            <a:pPr indent="0" lvl="0" marL="0" rtl="0" algn="l">
              <a:lnSpc>
                <a:spcPct val="125000"/>
              </a:lnSpc>
              <a:spcBef>
                <a:spcPts val="0"/>
              </a:spcBef>
              <a:spcAft>
                <a:spcPts val="0"/>
              </a:spcAft>
              <a:buNone/>
            </a:pPr>
            <a:r>
              <a:rPr lang="pt-BR" sz="700">
                <a:solidFill>
                  <a:schemeClr val="dk1"/>
                </a:solidFill>
              </a:rPr>
              <a:t>}</a:t>
            </a:r>
            <a:endParaRPr sz="700">
              <a:solidFill>
                <a:schemeClr val="dk1"/>
              </a:solidFill>
            </a:endParaRPr>
          </a:p>
        </p:txBody>
      </p:sp>
    </p:spTree>
  </p:cSld>
  <p:clrMapOvr>
    <a:masterClrMapping/>
  </p:clrMapOvr>
</p:sld>
</file>

<file path=ppt/slides/slide5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3" name="Shape 4753"/>
        <p:cNvGrpSpPr/>
        <p:nvPr/>
      </p:nvGrpSpPr>
      <p:grpSpPr>
        <a:xfrm>
          <a:off x="0" y="0"/>
          <a:ext cx="0" cy="0"/>
          <a:chOff x="0" y="0"/>
          <a:chExt cx="0" cy="0"/>
        </a:xfrm>
      </p:grpSpPr>
      <p:sp>
        <p:nvSpPr>
          <p:cNvPr id="4754" name="Google Shape;4754;p61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Observer (exemplo - parte 2)</a:t>
            </a:r>
            <a:endParaRPr/>
          </a:p>
        </p:txBody>
      </p:sp>
      <p:sp>
        <p:nvSpPr>
          <p:cNvPr id="4755" name="Google Shape;4755;p610"/>
          <p:cNvSpPr txBox="1"/>
          <p:nvPr/>
        </p:nvSpPr>
        <p:spPr>
          <a:xfrm>
            <a:off x="410225" y="1071750"/>
            <a:ext cx="4785900" cy="39933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pt-BR" sz="900">
                <a:solidFill>
                  <a:srgbClr val="008800"/>
                </a:solidFill>
              </a:rPr>
              <a:t>class</a:t>
            </a:r>
            <a:r>
              <a:rPr lang="pt-BR" sz="900">
                <a:solidFill>
                  <a:schemeClr val="dk1"/>
                </a:solidFill>
              </a:rPr>
              <a:t> </a:t>
            </a:r>
            <a:r>
              <a:rPr b="1" lang="pt-BR" sz="900">
                <a:solidFill>
                  <a:srgbClr val="BB0066"/>
                </a:solidFill>
              </a:rPr>
              <a:t>Logger</a:t>
            </a:r>
            <a:r>
              <a:rPr lang="pt-BR" sz="900">
                <a:solidFill>
                  <a:schemeClr val="dk1"/>
                </a:solidFill>
              </a:rPr>
              <a:t> </a:t>
            </a:r>
            <a:r>
              <a:rPr b="1" lang="pt-BR" sz="900">
                <a:solidFill>
                  <a:srgbClr val="008800"/>
                </a:solidFill>
              </a:rPr>
              <a:t>implements</a:t>
            </a:r>
            <a:r>
              <a:rPr lang="pt-BR" sz="900">
                <a:solidFill>
                  <a:schemeClr val="dk1"/>
                </a:solidFill>
              </a:rPr>
              <a:t> \SplObserver {</a:t>
            </a:r>
            <a:endParaRPr sz="900">
              <a:solidFill>
                <a:schemeClr val="dk1"/>
              </a:solidFill>
            </a:endParaRPr>
          </a:p>
          <a:p>
            <a:pPr indent="0" lvl="0" marL="0" rtl="0" algn="l">
              <a:spcBef>
                <a:spcPts val="0"/>
              </a:spcBef>
              <a:spcAft>
                <a:spcPts val="0"/>
              </a:spcAft>
              <a:buNone/>
            </a:pPr>
            <a:r>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const</a:t>
            </a:r>
            <a:r>
              <a:rPr lang="pt-BR" sz="900">
                <a:solidFill>
                  <a:schemeClr val="dk1"/>
                </a:solidFill>
              </a:rPr>
              <a:t> </a:t>
            </a:r>
            <a:r>
              <a:rPr b="1" lang="pt-BR" sz="900">
                <a:solidFill>
                  <a:srgbClr val="003366"/>
                </a:solidFill>
              </a:rPr>
              <a:t>ARQUIVO_LOG</a:t>
            </a:r>
            <a:r>
              <a:rPr lang="pt-BR" sz="900">
                <a:solidFill>
                  <a:schemeClr val="dk1"/>
                </a:solidFill>
              </a:rPr>
              <a:t> </a:t>
            </a:r>
            <a:r>
              <a:rPr lang="pt-BR" sz="900">
                <a:solidFill>
                  <a:srgbClr val="333333"/>
                </a:solidFill>
              </a:rPr>
              <a:t>=</a:t>
            </a:r>
            <a:r>
              <a:rPr lang="pt-BR" sz="900">
                <a:solidFill>
                  <a:schemeClr val="dk1"/>
                </a:solidFill>
              </a:rPr>
              <a:t> </a:t>
            </a:r>
            <a:r>
              <a:rPr lang="pt-BR" sz="900">
                <a:solidFill>
                  <a:schemeClr val="dk1"/>
                </a:solidFill>
                <a:highlight>
                  <a:srgbClr val="FFF0F0"/>
                </a:highlight>
              </a:rPr>
              <a:t>'log.txt'</a:t>
            </a:r>
            <a:r>
              <a:rPr lang="pt-BR" sz="900">
                <a:solidFill>
                  <a:schemeClr val="dk1"/>
                </a:solidFill>
              </a:rPr>
              <a:t>;</a:t>
            </a:r>
            <a:endParaRPr sz="900">
              <a:solidFill>
                <a:schemeClr val="dk1"/>
              </a:solidFill>
            </a:endParaRPr>
          </a:p>
          <a:p>
            <a:pPr indent="0" lvl="0" marL="0" rtl="0" algn="l">
              <a:spcBef>
                <a:spcPts val="0"/>
              </a:spcBef>
              <a:spcAft>
                <a:spcPts val="0"/>
              </a:spcAft>
              <a:buNone/>
            </a:pPr>
            <a:r>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public</a:t>
            </a:r>
            <a:r>
              <a:rPr lang="pt-BR" sz="900">
                <a:solidFill>
                  <a:schemeClr val="dk1"/>
                </a:solidFill>
              </a:rPr>
              <a:t> </a:t>
            </a:r>
            <a:r>
              <a:rPr b="1" lang="pt-BR" sz="900">
                <a:solidFill>
                  <a:srgbClr val="008800"/>
                </a:solidFill>
              </a:rPr>
              <a:t>function</a:t>
            </a:r>
            <a:r>
              <a:rPr lang="pt-BR" sz="900">
                <a:solidFill>
                  <a:schemeClr val="dk1"/>
                </a:solidFill>
              </a:rPr>
              <a:t> </a:t>
            </a:r>
            <a:r>
              <a:rPr b="1" lang="pt-BR" sz="900">
                <a:solidFill>
                  <a:srgbClr val="0066BB"/>
                </a:solidFill>
              </a:rPr>
              <a:t>__construct</a:t>
            </a: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        </a:t>
            </a:r>
            <a:r>
              <a:rPr lang="pt-BR" sz="900">
                <a:solidFill>
                  <a:srgbClr val="007020"/>
                </a:solidFill>
              </a:rPr>
              <a:t>touch</a:t>
            </a:r>
            <a:r>
              <a:rPr lang="pt-BR" sz="900">
                <a:solidFill>
                  <a:schemeClr val="dk1"/>
                </a:solidFill>
              </a:rPr>
              <a:t>(self</a:t>
            </a:r>
            <a:r>
              <a:rPr lang="pt-BR" sz="900">
                <a:solidFill>
                  <a:srgbClr val="333333"/>
                </a:solidFill>
              </a:rPr>
              <a:t>::</a:t>
            </a:r>
            <a:r>
              <a:rPr lang="pt-BR" sz="900">
                <a:solidFill>
                  <a:srgbClr val="0000CC"/>
                </a:solidFill>
              </a:rPr>
              <a:t>ARQUIVO_LOG</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endParaRPr sz="900">
              <a:solidFill>
                <a:schemeClr val="dk1"/>
              </a:solidFill>
            </a:endParaRPr>
          </a:p>
          <a:p>
            <a:pPr indent="0" lvl="0" marL="0" rtl="0" algn="l">
              <a:spcBef>
                <a:spcPts val="0"/>
              </a:spcBef>
              <a:spcAft>
                <a:spcPts val="0"/>
              </a:spcAft>
              <a:buNone/>
            </a:pPr>
            <a:r>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public</a:t>
            </a:r>
            <a:r>
              <a:rPr lang="pt-BR" sz="900">
                <a:solidFill>
                  <a:schemeClr val="dk1"/>
                </a:solidFill>
              </a:rPr>
              <a:t> </a:t>
            </a:r>
            <a:r>
              <a:rPr b="1" lang="pt-BR" sz="900">
                <a:solidFill>
                  <a:srgbClr val="008800"/>
                </a:solidFill>
              </a:rPr>
              <a:t>function</a:t>
            </a:r>
            <a:r>
              <a:rPr lang="pt-BR" sz="900">
                <a:solidFill>
                  <a:schemeClr val="dk1"/>
                </a:solidFill>
              </a:rPr>
              <a:t> </a:t>
            </a:r>
            <a:r>
              <a:rPr b="1" lang="pt-BR" sz="900">
                <a:solidFill>
                  <a:srgbClr val="0066BB"/>
                </a:solidFill>
              </a:rPr>
              <a:t>update</a:t>
            </a:r>
            <a:r>
              <a:rPr lang="pt-BR" sz="900">
                <a:solidFill>
                  <a:schemeClr val="dk1"/>
                </a:solidFill>
              </a:rPr>
              <a:t>(\SplSubject </a:t>
            </a:r>
            <a:r>
              <a:rPr lang="pt-BR" sz="900">
                <a:solidFill>
                  <a:srgbClr val="996633"/>
                </a:solidFill>
              </a:rPr>
              <a:t>$subject</a:t>
            </a: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        </a:t>
            </a:r>
            <a:r>
              <a:rPr lang="pt-BR" sz="900">
                <a:solidFill>
                  <a:srgbClr val="007020"/>
                </a:solidFill>
              </a:rPr>
              <a:t>file_put_contents</a:t>
            </a:r>
            <a:r>
              <a:rPr lang="pt-BR" sz="900">
                <a:solidFill>
                  <a:schemeClr val="dk1"/>
                </a:solidFill>
              </a:rPr>
              <a:t>(self</a:t>
            </a:r>
            <a:r>
              <a:rPr lang="pt-BR" sz="900">
                <a:solidFill>
                  <a:srgbClr val="333333"/>
                </a:solidFill>
              </a:rPr>
              <a:t>::</a:t>
            </a:r>
            <a:r>
              <a:rPr lang="pt-BR" sz="900">
                <a:solidFill>
                  <a:srgbClr val="0000CC"/>
                </a:solidFill>
              </a:rPr>
              <a:t>ARQUIVO_LOG</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r>
              <a:rPr lang="pt-BR" sz="900">
                <a:solidFill>
                  <a:srgbClr val="996633"/>
                </a:solidFill>
              </a:rPr>
              <a:t>$subject</a:t>
            </a:r>
            <a:r>
              <a:rPr lang="pt-BR" sz="900">
                <a:solidFill>
                  <a:srgbClr val="333333"/>
                </a:solidFill>
              </a:rPr>
              <a:t>-&gt;</a:t>
            </a:r>
            <a:r>
              <a:rPr lang="pt-BR" sz="900">
                <a:solidFill>
                  <a:srgbClr val="0000CC"/>
                </a:solidFill>
              </a:rPr>
              <a:t>getMessage</a:t>
            </a:r>
            <a:r>
              <a:rPr lang="pt-BR" sz="900">
                <a:solidFill>
                  <a:schemeClr val="dk1"/>
                </a:solidFill>
              </a:rPr>
              <a:t>() </a:t>
            </a:r>
            <a:r>
              <a:rPr lang="pt-BR" sz="900">
                <a:solidFill>
                  <a:srgbClr val="333333"/>
                </a:solidFill>
              </a:rPr>
              <a:t>.</a:t>
            </a:r>
            <a:r>
              <a:rPr lang="pt-BR" sz="900">
                <a:solidFill>
                  <a:schemeClr val="dk1"/>
                </a:solidFill>
              </a:rPr>
              <a:t> PHP_EOL, FILE_APPEND </a:t>
            </a:r>
            <a:r>
              <a:rPr lang="pt-BR" sz="900">
                <a:solidFill>
                  <a:srgbClr val="333333"/>
                </a:solidFill>
              </a:rPr>
              <a:t>|</a:t>
            </a:r>
            <a:r>
              <a:rPr lang="pt-BR" sz="900">
                <a:solidFill>
                  <a:schemeClr val="dk1"/>
                </a:solidFill>
              </a:rPr>
              <a:t> LOCK_EX);</a:t>
            </a:r>
            <a:endParaRPr sz="900">
              <a:solidFill>
                <a:schemeClr val="dk1"/>
              </a:solidFill>
            </a:endParaRPr>
          </a:p>
          <a:p>
            <a:pPr indent="0" lvl="0" marL="0" rtl="0" algn="l">
              <a:spcBef>
                <a:spcPts val="0"/>
              </a:spcBef>
              <a:spcAft>
                <a:spcPts val="0"/>
              </a:spcAft>
              <a:buNone/>
            </a:pP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a:t>
            </a:r>
            <a:endParaRPr sz="900">
              <a:solidFill>
                <a:schemeClr val="dk1"/>
              </a:solidFill>
            </a:endParaRPr>
          </a:p>
          <a:p>
            <a:pPr indent="0" lvl="0" marL="0" rtl="0" algn="l">
              <a:spcBef>
                <a:spcPts val="0"/>
              </a:spcBef>
              <a:spcAft>
                <a:spcPts val="0"/>
              </a:spcAft>
              <a:buNone/>
            </a:pPr>
            <a:r>
              <a:t/>
            </a:r>
            <a:endParaRPr sz="900">
              <a:solidFill>
                <a:schemeClr val="dk1"/>
              </a:solidFill>
            </a:endParaRPr>
          </a:p>
          <a:p>
            <a:pPr indent="0" lvl="0" marL="0" rtl="0" algn="l">
              <a:spcBef>
                <a:spcPts val="0"/>
              </a:spcBef>
              <a:spcAft>
                <a:spcPts val="0"/>
              </a:spcAft>
              <a:buNone/>
            </a:pPr>
            <a:r>
              <a:rPr b="1" lang="pt-BR" sz="900">
                <a:solidFill>
                  <a:srgbClr val="008800"/>
                </a:solidFill>
              </a:rPr>
              <a:t>class</a:t>
            </a:r>
            <a:r>
              <a:rPr lang="pt-BR" sz="900">
                <a:solidFill>
                  <a:schemeClr val="dk1"/>
                </a:solidFill>
              </a:rPr>
              <a:t> </a:t>
            </a:r>
            <a:r>
              <a:rPr b="1" lang="pt-BR" sz="900">
                <a:solidFill>
                  <a:srgbClr val="BB0066"/>
                </a:solidFill>
              </a:rPr>
              <a:t>Mailer</a:t>
            </a:r>
            <a:r>
              <a:rPr lang="pt-BR" sz="900">
                <a:solidFill>
                  <a:schemeClr val="dk1"/>
                </a:solidFill>
              </a:rPr>
              <a:t> </a:t>
            </a:r>
            <a:r>
              <a:rPr b="1" lang="pt-BR" sz="900">
                <a:solidFill>
                  <a:srgbClr val="008800"/>
                </a:solidFill>
              </a:rPr>
              <a:t>implements</a:t>
            </a:r>
            <a:r>
              <a:rPr lang="pt-BR" sz="900">
                <a:solidFill>
                  <a:schemeClr val="dk1"/>
                </a:solidFill>
              </a:rPr>
              <a:t> \SplObserver {</a:t>
            </a:r>
            <a:endParaRPr sz="900">
              <a:solidFill>
                <a:schemeClr val="dk1"/>
              </a:solidFill>
            </a:endParaRPr>
          </a:p>
          <a:p>
            <a:pPr indent="0" lvl="0" marL="0" rtl="0" algn="l">
              <a:spcBef>
                <a:spcPts val="0"/>
              </a:spcBef>
              <a:spcAft>
                <a:spcPts val="0"/>
              </a:spcAft>
              <a:buNone/>
            </a:pPr>
            <a:r>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const</a:t>
            </a:r>
            <a:r>
              <a:rPr lang="pt-BR" sz="900">
                <a:solidFill>
                  <a:schemeClr val="dk1"/>
                </a:solidFill>
              </a:rPr>
              <a:t> </a:t>
            </a:r>
            <a:r>
              <a:rPr b="1" lang="pt-BR" sz="900">
                <a:solidFill>
                  <a:srgbClr val="003366"/>
                </a:solidFill>
              </a:rPr>
              <a:t>TIPOS_PARA_EMAIL</a:t>
            </a:r>
            <a:r>
              <a:rPr lang="pt-BR" sz="900">
                <a:solidFill>
                  <a:schemeClr val="dk1"/>
                </a:solidFill>
              </a:rPr>
              <a:t> </a:t>
            </a:r>
            <a:r>
              <a:rPr lang="pt-BR" sz="900">
                <a:solidFill>
                  <a:srgbClr val="333333"/>
                </a:solidFill>
              </a:rPr>
              <a:t>=</a:t>
            </a:r>
            <a:r>
              <a:rPr lang="pt-BR" sz="900">
                <a:solidFill>
                  <a:schemeClr val="dk1"/>
                </a:solidFill>
              </a:rPr>
              <a:t> [\RuntimeException</a:t>
            </a:r>
            <a:r>
              <a:rPr lang="pt-BR" sz="900">
                <a:solidFill>
                  <a:srgbClr val="333333"/>
                </a:solidFill>
              </a:rPr>
              <a:t>::</a:t>
            </a:r>
            <a:r>
              <a:rPr lang="pt-BR" sz="900">
                <a:solidFill>
                  <a:srgbClr val="0000CC"/>
                </a:solidFill>
              </a:rPr>
              <a:t>class</a:t>
            </a:r>
            <a:r>
              <a:rPr lang="pt-BR" sz="900">
                <a:solidFill>
                  <a:schemeClr val="dk1"/>
                </a:solidFill>
              </a:rPr>
              <a:t>, \SoapFault</a:t>
            </a:r>
            <a:r>
              <a:rPr lang="pt-BR" sz="900">
                <a:solidFill>
                  <a:srgbClr val="333333"/>
                </a:solidFill>
              </a:rPr>
              <a:t>::</a:t>
            </a:r>
            <a:r>
              <a:rPr lang="pt-BR" sz="900">
                <a:solidFill>
                  <a:srgbClr val="0000CC"/>
                </a:solidFill>
              </a:rPr>
              <a:t>class</a:t>
            </a:r>
            <a:r>
              <a:rPr lang="pt-BR" sz="900">
                <a:solidFill>
                  <a:schemeClr val="dk1"/>
                </a:solidFill>
              </a:rPr>
              <a:t>];</a:t>
            </a:r>
            <a:endParaRPr sz="900">
              <a:solidFill>
                <a:schemeClr val="dk1"/>
              </a:solidFill>
            </a:endParaRPr>
          </a:p>
          <a:p>
            <a:pPr indent="0" lvl="0" marL="0" rtl="0" algn="l">
              <a:spcBef>
                <a:spcPts val="0"/>
              </a:spcBef>
              <a:spcAft>
                <a:spcPts val="0"/>
              </a:spcAft>
              <a:buNone/>
            </a:pPr>
            <a:r>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public</a:t>
            </a:r>
            <a:r>
              <a:rPr lang="pt-BR" sz="900">
                <a:solidFill>
                  <a:schemeClr val="dk1"/>
                </a:solidFill>
              </a:rPr>
              <a:t> </a:t>
            </a:r>
            <a:r>
              <a:rPr b="1" lang="pt-BR" sz="900">
                <a:solidFill>
                  <a:srgbClr val="008800"/>
                </a:solidFill>
              </a:rPr>
              <a:t>function</a:t>
            </a:r>
            <a:r>
              <a:rPr lang="pt-BR" sz="900">
                <a:solidFill>
                  <a:schemeClr val="dk1"/>
                </a:solidFill>
              </a:rPr>
              <a:t> </a:t>
            </a:r>
            <a:r>
              <a:rPr b="1" lang="pt-BR" sz="900">
                <a:solidFill>
                  <a:srgbClr val="0066BB"/>
                </a:solidFill>
              </a:rPr>
              <a:t>update</a:t>
            </a:r>
            <a:r>
              <a:rPr lang="pt-BR" sz="900">
                <a:solidFill>
                  <a:schemeClr val="dk1"/>
                </a:solidFill>
              </a:rPr>
              <a:t>(\SplSubject </a:t>
            </a:r>
            <a:r>
              <a:rPr lang="pt-BR" sz="900">
                <a:solidFill>
                  <a:srgbClr val="996633"/>
                </a:solidFill>
              </a:rPr>
              <a:t>$subject</a:t>
            </a:r>
            <a:r>
              <a:rPr lang="pt-BR" sz="900">
                <a:solidFill>
                  <a:schemeClr val="dk1"/>
                </a:solidFill>
              </a:rPr>
              <a:t>) {</a:t>
            </a:r>
            <a:endParaRPr sz="900">
              <a:solidFill>
                <a:schemeClr val="dk1"/>
              </a:solidFill>
            </a:endParaRPr>
          </a:p>
          <a:p>
            <a:pPr indent="0" lvl="0" marL="0" rtl="0" algn="l">
              <a:spcBef>
                <a:spcPts val="0"/>
              </a:spcBef>
              <a:spcAft>
                <a:spcPts val="0"/>
              </a:spcAft>
              <a:buNone/>
            </a:pPr>
            <a:r>
              <a:t/>
            </a:r>
            <a:endParaRPr sz="900">
              <a:solidFill>
                <a:schemeClr val="dk1"/>
              </a:solidFill>
            </a:endParaRPr>
          </a:p>
          <a:p>
            <a:pPr indent="0" lvl="0" marL="0" rtl="0" algn="l">
              <a:spcBef>
                <a:spcPts val="0"/>
              </a:spcBef>
              <a:spcAft>
                <a:spcPts val="0"/>
              </a:spcAft>
              <a:buNone/>
            </a:pPr>
            <a:r>
              <a:rPr lang="pt-BR" sz="900">
                <a:solidFill>
                  <a:schemeClr val="dk1"/>
                </a:solidFill>
              </a:rPr>
              <a:t>        </a:t>
            </a:r>
            <a:r>
              <a:rPr lang="pt-BR" sz="900">
                <a:solidFill>
                  <a:srgbClr val="996633"/>
                </a:solidFill>
              </a:rPr>
              <a:t>$tipo</a:t>
            </a:r>
            <a:r>
              <a:rPr lang="pt-BR" sz="900">
                <a:solidFill>
                  <a:schemeClr val="dk1"/>
                </a:solidFill>
              </a:rPr>
              <a:t> </a:t>
            </a:r>
            <a:r>
              <a:rPr lang="pt-BR" sz="900">
                <a:solidFill>
                  <a:srgbClr val="333333"/>
                </a:solidFill>
              </a:rPr>
              <a:t>=</a:t>
            </a:r>
            <a:r>
              <a:rPr lang="pt-BR" sz="900">
                <a:solidFill>
                  <a:schemeClr val="dk1"/>
                </a:solidFill>
              </a:rPr>
              <a:t> </a:t>
            </a:r>
            <a:r>
              <a:rPr lang="pt-BR" sz="900">
                <a:solidFill>
                  <a:srgbClr val="996633"/>
                </a:solidFill>
              </a:rPr>
              <a:t>$subject</a:t>
            </a:r>
            <a:r>
              <a:rPr lang="pt-BR" sz="900">
                <a:solidFill>
                  <a:srgbClr val="333333"/>
                </a:solidFill>
              </a:rPr>
              <a:t>-&gt;</a:t>
            </a:r>
            <a:r>
              <a:rPr lang="pt-BR" sz="900">
                <a:solidFill>
                  <a:srgbClr val="0000CC"/>
                </a:solidFill>
              </a:rPr>
              <a:t>getType</a:t>
            </a:r>
            <a:r>
              <a:rPr lang="pt-BR" sz="900">
                <a:solidFill>
                  <a:schemeClr val="dk1"/>
                </a:solidFill>
              </a:rPr>
              <a:t>();</a:t>
            </a:r>
            <a:endParaRPr sz="900">
              <a:solidFill>
                <a:schemeClr val="dk1"/>
              </a:solidFill>
            </a:endParaRPr>
          </a:p>
          <a:p>
            <a:pPr indent="0" lvl="0" marL="0" rtl="0" algn="l">
              <a:spcBef>
                <a:spcPts val="0"/>
              </a:spcBef>
              <a:spcAft>
                <a:spcPts val="0"/>
              </a:spcAft>
              <a:buNone/>
            </a:pPr>
            <a:r>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if</a:t>
            </a:r>
            <a:r>
              <a:rPr lang="pt-BR" sz="900">
                <a:solidFill>
                  <a:schemeClr val="dk1"/>
                </a:solidFill>
              </a:rPr>
              <a:t> (</a:t>
            </a:r>
            <a:r>
              <a:rPr lang="pt-BR" sz="900">
                <a:solidFill>
                  <a:srgbClr val="007020"/>
                </a:solidFill>
              </a:rPr>
              <a:t>array_filter</a:t>
            </a:r>
            <a:r>
              <a:rPr lang="pt-BR" sz="900">
                <a:solidFill>
                  <a:schemeClr val="dk1"/>
                </a:solidFill>
              </a:rPr>
              <a:t>(self</a:t>
            </a:r>
            <a:r>
              <a:rPr lang="pt-BR" sz="900">
                <a:solidFill>
                  <a:srgbClr val="333333"/>
                </a:solidFill>
              </a:rPr>
              <a:t>::</a:t>
            </a:r>
            <a:r>
              <a:rPr lang="pt-BR" sz="900">
                <a:solidFill>
                  <a:srgbClr val="0000CC"/>
                </a:solidFill>
              </a:rPr>
              <a:t>TIPOS_PARA_EMAIL</a:t>
            </a:r>
            <a:r>
              <a:rPr lang="pt-BR" sz="900">
                <a:solidFill>
                  <a:schemeClr val="dk1"/>
                </a:solidFill>
              </a:rPr>
              <a:t>, fn(</a:t>
            </a:r>
            <a:r>
              <a:rPr lang="pt-BR" sz="900">
                <a:solidFill>
                  <a:srgbClr val="996633"/>
                </a:solidFill>
              </a:rPr>
              <a:t>$t</a:t>
            </a:r>
            <a:r>
              <a:rPr lang="pt-BR" sz="900">
                <a:solidFill>
                  <a:schemeClr val="dk1"/>
                </a:solidFill>
              </a:rPr>
              <a:t>) </a:t>
            </a:r>
            <a:r>
              <a:rPr lang="pt-BR" sz="900">
                <a:solidFill>
                  <a:srgbClr val="333333"/>
                </a:solidFill>
              </a:rPr>
              <a:t>=&gt;</a:t>
            </a:r>
            <a:r>
              <a:rPr lang="pt-BR" sz="900">
                <a:solidFill>
                  <a:schemeClr val="dk1"/>
                </a:solidFill>
              </a:rPr>
              <a:t> </a:t>
            </a:r>
            <a:r>
              <a:rPr lang="pt-BR" sz="900">
                <a:solidFill>
                  <a:srgbClr val="007020"/>
                </a:solidFill>
              </a:rPr>
              <a:t>is_a</a:t>
            </a:r>
            <a:r>
              <a:rPr lang="pt-BR" sz="900">
                <a:solidFill>
                  <a:schemeClr val="dk1"/>
                </a:solidFill>
              </a:rPr>
              <a:t>(</a:t>
            </a:r>
            <a:r>
              <a:rPr lang="pt-BR" sz="900">
                <a:solidFill>
                  <a:srgbClr val="996633"/>
                </a:solidFill>
              </a:rPr>
              <a:t>$tipo</a:t>
            </a:r>
            <a:r>
              <a:rPr lang="pt-BR" sz="900">
                <a:solidFill>
                  <a:schemeClr val="dk1"/>
                </a:solidFill>
              </a:rPr>
              <a:t>, </a:t>
            </a:r>
            <a:r>
              <a:rPr lang="pt-BR" sz="900">
                <a:solidFill>
                  <a:srgbClr val="996633"/>
                </a:solidFill>
              </a:rPr>
              <a:t>$t</a:t>
            </a:r>
            <a:r>
              <a:rPr lang="pt-BR" sz="900">
                <a:solidFill>
                  <a:schemeClr val="dk1"/>
                </a:solidFill>
              </a:rPr>
              <a:t>, </a:t>
            </a:r>
            <a:r>
              <a:rPr b="1" lang="pt-BR" sz="900">
                <a:solidFill>
                  <a:srgbClr val="008800"/>
                </a:solidFill>
              </a:rPr>
              <a:t>true</a:t>
            </a: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echo</a:t>
            </a:r>
            <a:r>
              <a:rPr lang="pt-BR" sz="900">
                <a:solidFill>
                  <a:schemeClr val="dk1"/>
                </a:solidFill>
              </a:rPr>
              <a:t> </a:t>
            </a:r>
            <a:r>
              <a:rPr lang="pt-BR" sz="900">
                <a:solidFill>
                  <a:schemeClr val="dk1"/>
                </a:solidFill>
                <a:highlight>
                  <a:srgbClr val="FFF0F0"/>
                </a:highlight>
              </a:rPr>
              <a:t>"mandando email sobre </a:t>
            </a:r>
            <a:r>
              <a:rPr lang="pt-BR" sz="900">
                <a:solidFill>
                  <a:schemeClr val="dk1"/>
                </a:solidFill>
                <a:highlight>
                  <a:srgbClr val="EEEEEE"/>
                </a:highlight>
              </a:rPr>
              <a:t>{</a:t>
            </a:r>
            <a:r>
              <a:rPr lang="pt-BR" sz="900">
                <a:solidFill>
                  <a:srgbClr val="996633"/>
                </a:solidFill>
              </a:rPr>
              <a:t>$subject</a:t>
            </a:r>
            <a:r>
              <a:rPr lang="pt-BR" sz="900">
                <a:solidFill>
                  <a:srgbClr val="333333"/>
                </a:solidFill>
              </a:rPr>
              <a:t>-&gt;</a:t>
            </a:r>
            <a:r>
              <a:rPr lang="pt-BR" sz="900">
                <a:solidFill>
                  <a:srgbClr val="0000CC"/>
                </a:solidFill>
              </a:rPr>
              <a:t>getType</a:t>
            </a:r>
            <a:r>
              <a:rPr lang="pt-BR" sz="900">
                <a:solidFill>
                  <a:schemeClr val="dk1"/>
                </a:solidFill>
              </a:rPr>
              <a:t>()</a:t>
            </a:r>
            <a:r>
              <a:rPr lang="pt-BR" sz="900">
                <a:solidFill>
                  <a:schemeClr val="dk1"/>
                </a:solidFill>
                <a:highlight>
                  <a:srgbClr val="EEEEEE"/>
                </a:highlight>
              </a:rPr>
              <a:t>}</a:t>
            </a:r>
            <a:r>
              <a:rPr lang="pt-BR" sz="900">
                <a:solidFill>
                  <a:schemeClr val="dk1"/>
                </a:solidFill>
                <a:highlight>
                  <a:srgbClr val="FFF0F0"/>
                </a:highlight>
              </a:rPr>
              <a:t> : </a:t>
            </a:r>
            <a:r>
              <a:rPr lang="pt-BR" sz="900">
                <a:solidFill>
                  <a:schemeClr val="dk1"/>
                </a:solidFill>
                <a:highlight>
                  <a:srgbClr val="EEEEEE"/>
                </a:highlight>
              </a:rPr>
              <a:t>{</a:t>
            </a:r>
            <a:r>
              <a:rPr lang="pt-BR" sz="900">
                <a:solidFill>
                  <a:srgbClr val="996633"/>
                </a:solidFill>
              </a:rPr>
              <a:t>$subject</a:t>
            </a:r>
            <a:r>
              <a:rPr lang="pt-BR" sz="900">
                <a:solidFill>
                  <a:srgbClr val="333333"/>
                </a:solidFill>
              </a:rPr>
              <a:t>-&gt;</a:t>
            </a:r>
            <a:r>
              <a:rPr lang="pt-BR" sz="900">
                <a:solidFill>
                  <a:srgbClr val="0000CC"/>
                </a:solidFill>
              </a:rPr>
              <a:t>getMessage</a:t>
            </a:r>
            <a:r>
              <a:rPr lang="pt-BR" sz="900">
                <a:solidFill>
                  <a:schemeClr val="dk1"/>
                </a:solidFill>
              </a:rPr>
              <a:t>()</a:t>
            </a:r>
            <a:r>
              <a:rPr lang="pt-BR" sz="900">
                <a:solidFill>
                  <a:schemeClr val="dk1"/>
                </a:solidFill>
                <a:highlight>
                  <a:srgbClr val="EEEEEE"/>
                </a:highlight>
              </a:rPr>
              <a:t>}</a:t>
            </a:r>
            <a:r>
              <a:rPr lang="pt-BR" sz="900">
                <a:solidFill>
                  <a:schemeClr val="dk1"/>
                </a:solidFill>
                <a:highlight>
                  <a:srgbClr val="FFF0F0"/>
                </a:highlight>
              </a:rPr>
              <a:t>"</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r>
              <a:rPr lang="pt-BR" sz="900">
                <a:solidFill>
                  <a:srgbClr val="888888"/>
                </a:solidFill>
              </a:rPr>
              <a:t>//mail() //implementação real</a:t>
            </a:r>
            <a:endParaRPr sz="900">
              <a:solidFill>
                <a:schemeClr val="dk1"/>
              </a:solidFill>
            </a:endParaRPr>
          </a:p>
          <a:p>
            <a:pPr indent="0" lvl="0" marL="0" rtl="0" algn="l">
              <a:spcBef>
                <a:spcPts val="0"/>
              </a:spcBef>
              <a:spcAft>
                <a:spcPts val="0"/>
              </a:spcAft>
              <a:buNone/>
            </a:pP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    }</a:t>
            </a:r>
            <a:endParaRPr sz="900">
              <a:solidFill>
                <a:schemeClr val="dk1"/>
              </a:solidFill>
            </a:endParaRPr>
          </a:p>
          <a:p>
            <a:pPr indent="0" lvl="0" marL="0" rtl="0" algn="l">
              <a:spcBef>
                <a:spcPts val="0"/>
              </a:spcBef>
              <a:spcAft>
                <a:spcPts val="0"/>
              </a:spcAft>
              <a:buNone/>
            </a:pPr>
            <a:r>
              <a:t/>
            </a:r>
            <a:endParaRPr sz="900">
              <a:solidFill>
                <a:schemeClr val="dk1"/>
              </a:solidFill>
            </a:endParaRPr>
          </a:p>
          <a:p>
            <a:pPr indent="0" lvl="0" marL="0" rtl="0" algn="l">
              <a:lnSpc>
                <a:spcPct val="125000"/>
              </a:lnSpc>
              <a:spcBef>
                <a:spcPts val="0"/>
              </a:spcBef>
              <a:spcAft>
                <a:spcPts val="0"/>
              </a:spcAft>
              <a:buNone/>
            </a:pPr>
            <a:r>
              <a:rPr lang="pt-BR" sz="900">
                <a:solidFill>
                  <a:schemeClr val="dk1"/>
                </a:solidFill>
              </a:rPr>
              <a:t>}</a:t>
            </a:r>
            <a:endParaRPr sz="900">
              <a:solidFill>
                <a:schemeClr val="dk1"/>
              </a:solidFill>
            </a:endParaRPr>
          </a:p>
        </p:txBody>
      </p:sp>
    </p:spTree>
  </p:cSld>
  <p:clrMapOvr>
    <a:masterClrMapping/>
  </p:clrMapOvr>
</p:sld>
</file>

<file path=ppt/slides/slide5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9" name="Shape 4759"/>
        <p:cNvGrpSpPr/>
        <p:nvPr/>
      </p:nvGrpSpPr>
      <p:grpSpPr>
        <a:xfrm>
          <a:off x="0" y="0"/>
          <a:ext cx="0" cy="0"/>
          <a:chOff x="0" y="0"/>
          <a:chExt cx="0" cy="0"/>
        </a:xfrm>
      </p:grpSpPr>
      <p:sp>
        <p:nvSpPr>
          <p:cNvPr id="4760" name="Google Shape;4760;p61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Observer (exemplo - parte 3)</a:t>
            </a:r>
            <a:endParaRPr/>
          </a:p>
        </p:txBody>
      </p:sp>
      <p:sp>
        <p:nvSpPr>
          <p:cNvPr id="4761" name="Google Shape;4761;p611"/>
          <p:cNvSpPr txBox="1"/>
          <p:nvPr/>
        </p:nvSpPr>
        <p:spPr>
          <a:xfrm>
            <a:off x="494350" y="1262200"/>
            <a:ext cx="4449300" cy="30000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pt-BR" sz="1100">
                <a:solidFill>
                  <a:srgbClr val="888888"/>
                </a:solidFill>
              </a:rPr>
              <a:t>//cliente (montando)</a:t>
            </a:r>
            <a:endParaRPr sz="1100">
              <a:solidFill>
                <a:schemeClr val="dk1"/>
              </a:solidFill>
            </a:endParaRPr>
          </a:p>
          <a:p>
            <a:pPr indent="0" lvl="0" marL="0" rtl="0" algn="l">
              <a:spcBef>
                <a:spcPts val="0"/>
              </a:spcBef>
              <a:spcAft>
                <a:spcPts val="0"/>
              </a:spcAft>
              <a:buNone/>
            </a:pPr>
            <a:r>
              <a:rPr lang="pt-BR" sz="1100">
                <a:solidFill>
                  <a:srgbClr val="996633"/>
                </a:solidFill>
              </a:rPr>
              <a:t>$handler</a:t>
            </a:r>
            <a:r>
              <a:rPr lang="pt-BR" sz="1100">
                <a:solidFill>
                  <a:schemeClr val="dk1"/>
                </a:solidFill>
              </a:rPr>
              <a:t> </a:t>
            </a:r>
            <a:r>
              <a:rPr lang="pt-BR" sz="1100">
                <a:solidFill>
                  <a:srgbClr val="333333"/>
                </a:solidFill>
              </a:rPr>
              <a:t>=</a:t>
            </a:r>
            <a:r>
              <a:rPr lang="pt-BR" sz="1100">
                <a:solidFill>
                  <a:schemeClr val="dk1"/>
                </a:solidFill>
              </a:rPr>
              <a:t> </a:t>
            </a:r>
            <a:r>
              <a:rPr b="1" lang="pt-BR" sz="1100">
                <a:solidFill>
                  <a:srgbClr val="008800"/>
                </a:solidFill>
              </a:rPr>
              <a:t>new</a:t>
            </a:r>
            <a:r>
              <a:rPr lang="pt-BR" sz="1100">
                <a:solidFill>
                  <a:schemeClr val="dk1"/>
                </a:solidFill>
              </a:rPr>
              <a:t> ExceptionHandler();</a:t>
            </a:r>
            <a:endParaRPr sz="1100">
              <a:solidFill>
                <a:schemeClr val="dk1"/>
              </a:solidFill>
            </a:endParaRPr>
          </a:p>
          <a:p>
            <a:pPr indent="0" lvl="0" marL="0" rtl="0" algn="l">
              <a:spcBef>
                <a:spcPts val="0"/>
              </a:spcBef>
              <a:spcAft>
                <a:spcPts val="0"/>
              </a:spcAft>
              <a:buNone/>
            </a:pPr>
            <a:r>
              <a:rPr lang="pt-BR" sz="1100">
                <a:solidFill>
                  <a:srgbClr val="996633"/>
                </a:solidFill>
              </a:rPr>
              <a:t>$handler</a:t>
            </a:r>
            <a:r>
              <a:rPr lang="pt-BR" sz="1100">
                <a:solidFill>
                  <a:srgbClr val="333333"/>
                </a:solidFill>
              </a:rPr>
              <a:t>-&gt;</a:t>
            </a:r>
            <a:r>
              <a:rPr lang="pt-BR" sz="1100">
                <a:solidFill>
                  <a:srgbClr val="0000CC"/>
                </a:solidFill>
              </a:rPr>
              <a:t>attach</a:t>
            </a:r>
            <a:r>
              <a:rPr lang="pt-BR" sz="1100">
                <a:solidFill>
                  <a:schemeClr val="dk1"/>
                </a:solidFill>
              </a:rPr>
              <a:t>(</a:t>
            </a:r>
            <a:r>
              <a:rPr b="1" lang="pt-BR" sz="1100">
                <a:solidFill>
                  <a:srgbClr val="008800"/>
                </a:solidFill>
              </a:rPr>
              <a:t>new</a:t>
            </a:r>
            <a:r>
              <a:rPr lang="pt-BR" sz="1100">
                <a:solidFill>
                  <a:schemeClr val="dk1"/>
                </a:solidFill>
              </a:rPr>
              <a:t> Logger());</a:t>
            </a:r>
            <a:endParaRPr sz="1100">
              <a:solidFill>
                <a:schemeClr val="dk1"/>
              </a:solidFill>
            </a:endParaRPr>
          </a:p>
          <a:p>
            <a:pPr indent="0" lvl="0" marL="0" rtl="0" algn="l">
              <a:spcBef>
                <a:spcPts val="0"/>
              </a:spcBef>
              <a:spcAft>
                <a:spcPts val="0"/>
              </a:spcAft>
              <a:buNone/>
            </a:pPr>
            <a:r>
              <a:rPr lang="pt-BR" sz="1100">
                <a:solidFill>
                  <a:srgbClr val="996633"/>
                </a:solidFill>
              </a:rPr>
              <a:t>$handler</a:t>
            </a:r>
            <a:r>
              <a:rPr lang="pt-BR" sz="1100">
                <a:solidFill>
                  <a:srgbClr val="333333"/>
                </a:solidFill>
              </a:rPr>
              <a:t>-&gt;</a:t>
            </a:r>
            <a:r>
              <a:rPr lang="pt-BR" sz="1100">
                <a:solidFill>
                  <a:srgbClr val="0000CC"/>
                </a:solidFill>
              </a:rPr>
              <a:t>attach</a:t>
            </a:r>
            <a:r>
              <a:rPr lang="pt-BR" sz="1100">
                <a:solidFill>
                  <a:schemeClr val="dk1"/>
                </a:solidFill>
              </a:rPr>
              <a:t>(</a:t>
            </a:r>
            <a:r>
              <a:rPr b="1" lang="pt-BR" sz="1100">
                <a:solidFill>
                  <a:srgbClr val="008800"/>
                </a:solidFill>
              </a:rPr>
              <a:t>new</a:t>
            </a:r>
            <a:r>
              <a:rPr lang="pt-BR" sz="1100">
                <a:solidFill>
                  <a:schemeClr val="dk1"/>
                </a:solidFill>
              </a:rPr>
              <a:t> Mailer());</a:t>
            </a:r>
            <a:endParaRPr sz="1100">
              <a:solidFill>
                <a:schemeClr val="dk1"/>
              </a:solidFill>
            </a:endParaRPr>
          </a:p>
          <a:p>
            <a:pPr indent="0" lvl="0" marL="0" rtl="0" algn="l">
              <a:spcBef>
                <a:spcPts val="0"/>
              </a:spcBef>
              <a:spcAft>
                <a:spcPts val="0"/>
              </a:spcAft>
              <a:buNone/>
            </a:pPr>
            <a:r>
              <a:rPr lang="pt-BR" sz="1100">
                <a:solidFill>
                  <a:srgbClr val="007020"/>
                </a:solidFill>
              </a:rPr>
              <a:t>set_exception_handler</a:t>
            </a:r>
            <a:r>
              <a:rPr lang="pt-BR" sz="1100">
                <a:solidFill>
                  <a:schemeClr val="dk1"/>
                </a:solidFill>
              </a:rPr>
              <a:t>([</a:t>
            </a:r>
            <a:r>
              <a:rPr lang="pt-BR" sz="1100">
                <a:solidFill>
                  <a:srgbClr val="996633"/>
                </a:solidFill>
              </a:rPr>
              <a:t>$handler</a:t>
            </a:r>
            <a:r>
              <a:rPr lang="pt-BR" sz="1100">
                <a:solidFill>
                  <a:schemeClr val="dk1"/>
                </a:solidFill>
              </a:rPr>
              <a:t>, </a:t>
            </a:r>
            <a:r>
              <a:rPr lang="pt-BR" sz="1100">
                <a:solidFill>
                  <a:schemeClr val="dk1"/>
                </a:solidFill>
                <a:highlight>
                  <a:srgbClr val="FFF0F0"/>
                </a:highlight>
              </a:rPr>
              <a:t>'handle'</a:t>
            </a:r>
            <a:r>
              <a:rPr lang="pt-BR" sz="1100">
                <a:solidFill>
                  <a:schemeClr val="dk1"/>
                </a:solidFill>
              </a:rPr>
              <a:t>]);</a:t>
            </a:r>
            <a:endParaRPr sz="1100">
              <a:solidFill>
                <a:schemeClr val="dk1"/>
              </a:solidFill>
            </a:endParaRPr>
          </a:p>
          <a:p>
            <a:pPr indent="0" lvl="0" marL="0" rtl="0" algn="l">
              <a:spcBef>
                <a:spcPts val="0"/>
              </a:spcBef>
              <a:spcAft>
                <a:spcPts val="0"/>
              </a:spcAft>
              <a:buNone/>
            </a:pPr>
            <a:r>
              <a:t/>
            </a:r>
            <a:endParaRPr sz="1100">
              <a:solidFill>
                <a:schemeClr val="dk1"/>
              </a:solidFill>
            </a:endParaRPr>
          </a:p>
          <a:p>
            <a:pPr indent="0" lvl="0" marL="0" rtl="0" algn="l">
              <a:spcBef>
                <a:spcPts val="0"/>
              </a:spcBef>
              <a:spcAft>
                <a:spcPts val="0"/>
              </a:spcAft>
              <a:buNone/>
            </a:pPr>
            <a:r>
              <a:rPr lang="pt-BR" sz="1100">
                <a:solidFill>
                  <a:srgbClr val="888888"/>
                </a:solidFill>
              </a:rPr>
              <a:t>//forçando</a:t>
            </a:r>
            <a:endParaRPr sz="1100">
              <a:solidFill>
                <a:schemeClr val="dk1"/>
              </a:solidFill>
            </a:endParaRPr>
          </a:p>
          <a:p>
            <a:pPr indent="0" lvl="0" marL="0" rtl="0" algn="l">
              <a:spcBef>
                <a:spcPts val="0"/>
              </a:spcBef>
              <a:spcAft>
                <a:spcPts val="0"/>
              </a:spcAft>
              <a:buNone/>
            </a:pPr>
            <a:r>
              <a:rPr lang="pt-BR" sz="1100">
                <a:solidFill>
                  <a:schemeClr val="dk1"/>
                </a:solidFill>
              </a:rPr>
              <a:t>funcaoNaoExiste();</a:t>
            </a:r>
            <a:endParaRPr sz="1100">
              <a:solidFill>
                <a:schemeClr val="dk1"/>
              </a:solidFill>
            </a:endParaRPr>
          </a:p>
          <a:p>
            <a:pPr indent="0" lvl="0" marL="0" rtl="0" algn="l">
              <a:spcBef>
                <a:spcPts val="0"/>
              </a:spcBef>
              <a:spcAft>
                <a:spcPts val="0"/>
              </a:spcAft>
              <a:buNone/>
            </a:pPr>
            <a:r>
              <a:rPr lang="pt-BR" sz="1100">
                <a:solidFill>
                  <a:srgbClr val="888888"/>
                </a:solidFill>
              </a:rPr>
              <a:t>//new \SoapClient("naoexiste.com/wsdl");</a:t>
            </a:r>
            <a:endParaRPr sz="1100">
              <a:solidFill>
                <a:schemeClr val="dk1"/>
              </a:solidFill>
            </a:endParaRPr>
          </a:p>
          <a:p>
            <a:pPr indent="0" lvl="0" marL="0" rtl="0" algn="l">
              <a:lnSpc>
                <a:spcPct val="125000"/>
              </a:lnSpc>
              <a:spcBef>
                <a:spcPts val="0"/>
              </a:spcBef>
              <a:spcAft>
                <a:spcPts val="0"/>
              </a:spcAft>
              <a:buNone/>
            </a:pPr>
            <a:r>
              <a:rPr lang="pt-BR" sz="1100">
                <a:solidFill>
                  <a:srgbClr val="888888"/>
                </a:solidFill>
              </a:rPr>
              <a:t>//new \PDO("mysql:errado","login","senha");</a:t>
            </a:r>
            <a:endParaRPr sz="1100">
              <a:solidFill>
                <a:srgbClr val="888888"/>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PHP</a:t>
            </a:r>
            <a:endParaRPr/>
          </a:p>
        </p:txBody>
      </p:sp>
      <p:sp>
        <p:nvSpPr>
          <p:cNvPr id="88" name="Google Shape;88;p1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SzPts val="2200"/>
              <a:buChar char="●"/>
            </a:pPr>
            <a:r>
              <a:rPr lang="pt-BR" sz="2200"/>
              <a:t>Criado por Rasmus Lerdorf in 1994</a:t>
            </a:r>
            <a:endParaRPr sz="2200"/>
          </a:p>
          <a:p>
            <a:pPr indent="-368300" lvl="0" marL="457200" rtl="0" algn="l">
              <a:spcBef>
                <a:spcPts val="0"/>
              </a:spcBef>
              <a:spcAft>
                <a:spcPts val="0"/>
              </a:spcAft>
              <a:buSzPts val="2200"/>
              <a:buChar char="●"/>
            </a:pPr>
            <a:r>
              <a:rPr lang="pt-BR" sz="2200"/>
              <a:t>Originalmente </a:t>
            </a:r>
            <a:r>
              <a:rPr i="1" lang="pt-BR" sz="2200"/>
              <a:t>Personal Home Page</a:t>
            </a:r>
            <a:r>
              <a:rPr lang="pt-BR" sz="2200"/>
              <a:t> hoje </a:t>
            </a:r>
            <a:r>
              <a:rPr i="1" lang="pt-BR" sz="2200"/>
              <a:t>PHP: Hypertext Preprocessor</a:t>
            </a:r>
            <a:endParaRPr i="1" sz="2200"/>
          </a:p>
          <a:p>
            <a:pPr indent="-368300" lvl="0" marL="457200" rtl="0" algn="l">
              <a:spcBef>
                <a:spcPts val="0"/>
              </a:spcBef>
              <a:spcAft>
                <a:spcPts val="0"/>
              </a:spcAft>
              <a:buSzPts val="2200"/>
              <a:buChar char="●"/>
            </a:pPr>
            <a:r>
              <a:rPr lang="pt-BR" sz="2200"/>
              <a:t>Linguagem script (</a:t>
            </a:r>
            <a:r>
              <a:rPr i="1" lang="pt-BR" sz="2200"/>
              <a:t>server-side</a:t>
            </a:r>
            <a:r>
              <a:rPr lang="pt-BR" sz="2200"/>
              <a:t>)</a:t>
            </a:r>
            <a:endParaRPr sz="2200"/>
          </a:p>
          <a:p>
            <a:pPr indent="-368300" lvl="0" marL="457200" rtl="0" algn="l">
              <a:spcBef>
                <a:spcPts val="0"/>
              </a:spcBef>
              <a:spcAft>
                <a:spcPts val="0"/>
              </a:spcAft>
              <a:buSzPts val="2200"/>
              <a:buChar char="●"/>
            </a:pPr>
            <a:r>
              <a:rPr lang="pt-BR" sz="2200"/>
              <a:t>Tipagem dinâmica</a:t>
            </a:r>
            <a:endParaRPr sz="2200"/>
          </a:p>
          <a:p>
            <a:pPr indent="-368300" lvl="0" marL="457200" rtl="0" algn="l">
              <a:spcBef>
                <a:spcPts val="0"/>
              </a:spcBef>
              <a:spcAft>
                <a:spcPts val="0"/>
              </a:spcAft>
              <a:buSzPts val="2200"/>
              <a:buChar char="●"/>
            </a:pPr>
            <a:r>
              <a:rPr lang="pt-BR" sz="2200"/>
              <a:t>Multiparadigma (procedural, reflexiva, orientada a objetos, funcional, imperativa)</a:t>
            </a:r>
            <a:endParaRPr sz="2200"/>
          </a:p>
          <a:p>
            <a:pPr indent="-368300" lvl="0" marL="457200" rtl="0" algn="l">
              <a:spcBef>
                <a:spcPts val="0"/>
              </a:spcBef>
              <a:spcAft>
                <a:spcPts val="0"/>
              </a:spcAft>
              <a:buSzPts val="2200"/>
              <a:buChar char="●"/>
            </a:pPr>
            <a:r>
              <a:rPr lang="pt-BR" sz="2200"/>
              <a:t>Influenciada por Perl, C, C++, Java e Tcl.</a:t>
            </a:r>
            <a:endParaRPr sz="2200"/>
          </a:p>
          <a:p>
            <a:pPr indent="-368300" lvl="0" marL="457200" rtl="0" algn="l">
              <a:spcBef>
                <a:spcPts val="0"/>
              </a:spcBef>
              <a:spcAft>
                <a:spcPts val="0"/>
              </a:spcAft>
              <a:buSzPts val="2200"/>
              <a:buChar char="●"/>
            </a:pPr>
            <a:r>
              <a:rPr lang="pt-BR" sz="2200"/>
              <a:t>Cross-platform (Windows, Linux, Mac OSX…)</a:t>
            </a:r>
            <a:endParaRPr sz="2200"/>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0" name="Shape 640"/>
        <p:cNvGrpSpPr/>
        <p:nvPr/>
      </p:nvGrpSpPr>
      <p:grpSpPr>
        <a:xfrm>
          <a:off x="0" y="0"/>
          <a:ext cx="0" cy="0"/>
          <a:chOff x="0" y="0"/>
          <a:chExt cx="0" cy="0"/>
        </a:xfrm>
      </p:grpSpPr>
      <p:sp>
        <p:nvSpPr>
          <p:cNvPr id="641" name="Google Shape;641;p7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Função Recursiva</a:t>
            </a:r>
            <a:endParaRPr/>
          </a:p>
        </p:txBody>
      </p:sp>
      <p:sp>
        <p:nvSpPr>
          <p:cNvPr id="642" name="Google Shape;642;p7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lnSpc>
                <a:spcPct val="100000"/>
              </a:lnSpc>
              <a:spcBef>
                <a:spcPts val="0"/>
              </a:spcBef>
              <a:spcAft>
                <a:spcPts val="0"/>
              </a:spcAft>
              <a:buClr>
                <a:schemeClr val="dk1"/>
              </a:buClr>
              <a:buSzPts val="1800"/>
              <a:buChar char="●"/>
            </a:pPr>
            <a:r>
              <a:rPr lang="pt-BR">
                <a:solidFill>
                  <a:schemeClr val="dk1"/>
                </a:solidFill>
              </a:rPr>
              <a:t>É basicamente uma função que chama a si mesma. </a:t>
            </a:r>
            <a:endParaRPr>
              <a:solidFill>
                <a:schemeClr val="dk1"/>
              </a:solidFill>
            </a:endParaRPr>
          </a:p>
          <a:p>
            <a:pPr indent="0" lvl="0" marL="0" rtl="0" algn="l">
              <a:lnSpc>
                <a:spcPct val="100000"/>
              </a:lnSpc>
              <a:spcBef>
                <a:spcPts val="0"/>
              </a:spcBef>
              <a:spcAft>
                <a:spcPts val="0"/>
              </a:spcAft>
              <a:buNone/>
            </a:pPr>
            <a:r>
              <a:t/>
            </a:r>
            <a:endParaRPr>
              <a:solidFill>
                <a:schemeClr val="dk1"/>
              </a:solidFill>
            </a:endParaRPr>
          </a:p>
          <a:p>
            <a:pPr indent="-342900" lvl="0" marL="457200" rtl="0" algn="l">
              <a:lnSpc>
                <a:spcPct val="100000"/>
              </a:lnSpc>
              <a:spcBef>
                <a:spcPts val="0"/>
              </a:spcBef>
              <a:spcAft>
                <a:spcPts val="0"/>
              </a:spcAft>
              <a:buClr>
                <a:schemeClr val="dk1"/>
              </a:buClr>
              <a:buSzPts val="1800"/>
              <a:buChar char="●"/>
            </a:pPr>
            <a:r>
              <a:rPr lang="pt-BR">
                <a:solidFill>
                  <a:schemeClr val="dk1"/>
                </a:solidFill>
              </a:rPr>
              <a:t>Neste exemplo utilizaremos o resultado de cada iteração para multiplicar este resultado vezes ele mesmo menos 1 em uma cadeia de recursividade que será controlada por um “if” que irá garantir que a recursividade não seja eterna.</a:t>
            </a:r>
            <a:endParaRPr>
              <a:solidFill>
                <a:schemeClr val="dk1"/>
              </a:solidFill>
            </a:endParaRPr>
          </a:p>
          <a:p>
            <a:pPr indent="0" lvl="0" marL="457200" rtl="0" algn="l">
              <a:lnSpc>
                <a:spcPct val="100000"/>
              </a:lnSpc>
              <a:spcBef>
                <a:spcPts val="0"/>
              </a:spcBef>
              <a:spcAft>
                <a:spcPts val="0"/>
              </a:spcAft>
              <a:buNone/>
            </a:pPr>
            <a:r>
              <a:t/>
            </a:r>
            <a:endParaRPr>
              <a:solidFill>
                <a:schemeClr val="dk1"/>
              </a:solidFill>
            </a:endParaRPr>
          </a:p>
          <a:p>
            <a:pPr indent="-342900" lvl="0" marL="457200" rtl="0" algn="l">
              <a:lnSpc>
                <a:spcPct val="100000"/>
              </a:lnSpc>
              <a:spcBef>
                <a:spcPts val="0"/>
              </a:spcBef>
              <a:spcAft>
                <a:spcPts val="0"/>
              </a:spcAft>
              <a:buClr>
                <a:schemeClr val="dk1"/>
              </a:buClr>
              <a:buSzPts val="1800"/>
              <a:buChar char="●"/>
            </a:pPr>
            <a:r>
              <a:rPr b="1" lang="pt-BR">
                <a:solidFill>
                  <a:schemeClr val="dk1"/>
                </a:solidFill>
              </a:rPr>
              <a:t>Atenção</a:t>
            </a:r>
            <a:r>
              <a:rPr lang="pt-BR">
                <a:solidFill>
                  <a:schemeClr val="dk1"/>
                </a:solidFill>
              </a:rPr>
              <a:t>: Chamadas de função / método recursivas com mais de 100 a 200 níveis de recursão podem estourar a pilha e causar o encerramento do script atual. </a:t>
            </a:r>
            <a:endParaRPr>
              <a:solidFill>
                <a:schemeClr val="dk1"/>
              </a:solidFill>
            </a:endParaRPr>
          </a:p>
          <a:p>
            <a:pPr indent="0" lvl="0" marL="457200" rtl="0" algn="l">
              <a:lnSpc>
                <a:spcPct val="100000"/>
              </a:lnSpc>
              <a:spcBef>
                <a:spcPts val="0"/>
              </a:spcBef>
              <a:spcAft>
                <a:spcPts val="0"/>
              </a:spcAft>
              <a:buNone/>
            </a:pPr>
            <a:r>
              <a:t/>
            </a:r>
            <a:endParaRPr>
              <a:solidFill>
                <a:schemeClr val="dk1"/>
              </a:solidFill>
            </a:endParaRPr>
          </a:p>
          <a:p>
            <a:pPr indent="-342900" lvl="0" marL="457200" rtl="0" algn="l">
              <a:lnSpc>
                <a:spcPct val="100000"/>
              </a:lnSpc>
              <a:spcBef>
                <a:spcPts val="0"/>
              </a:spcBef>
              <a:spcAft>
                <a:spcPts val="0"/>
              </a:spcAft>
              <a:buClr>
                <a:schemeClr val="dk1"/>
              </a:buClr>
              <a:buSzPts val="1800"/>
              <a:buChar char="●"/>
            </a:pPr>
            <a:r>
              <a:rPr lang="pt-BR">
                <a:solidFill>
                  <a:schemeClr val="dk1"/>
                </a:solidFill>
              </a:rPr>
              <a:t>A recursão infinita é considerada um erro de programação.</a:t>
            </a:r>
            <a:endParaRPr>
              <a:solidFill>
                <a:schemeClr val="dk1"/>
              </a:solidFill>
            </a:endParaRPr>
          </a:p>
        </p:txBody>
      </p:sp>
    </p:spTree>
  </p:cSld>
  <p:clrMapOvr>
    <a:masterClrMapping/>
  </p:clrMapOvr>
</p:sld>
</file>

<file path=ppt/slides/slide6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5" name="Shape 4765"/>
        <p:cNvGrpSpPr/>
        <p:nvPr/>
      </p:nvGrpSpPr>
      <p:grpSpPr>
        <a:xfrm>
          <a:off x="0" y="0"/>
          <a:ext cx="0" cy="0"/>
          <a:chOff x="0" y="0"/>
          <a:chExt cx="0" cy="0"/>
        </a:xfrm>
      </p:grpSpPr>
      <p:sp>
        <p:nvSpPr>
          <p:cNvPr id="4766" name="Google Shape;4766;p61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State</a:t>
            </a:r>
            <a:endParaRPr/>
          </a:p>
        </p:txBody>
      </p:sp>
      <p:sp>
        <p:nvSpPr>
          <p:cNvPr id="4767" name="Google Shape;4767;p612"/>
          <p:cNvSpPr txBox="1"/>
          <p:nvPr>
            <p:ph idx="1" type="body"/>
          </p:nvPr>
        </p:nvSpPr>
        <p:spPr>
          <a:xfrm>
            <a:off x="311700" y="1152475"/>
            <a:ext cx="4260300" cy="3776400"/>
          </a:xfrm>
          <a:prstGeom prst="rect">
            <a:avLst/>
          </a:prstGeom>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just">
              <a:spcBef>
                <a:spcPts val="0"/>
              </a:spcBef>
              <a:spcAft>
                <a:spcPts val="0"/>
              </a:spcAft>
              <a:buNone/>
            </a:pPr>
            <a:r>
              <a:rPr lang="pt-BR" sz="1700"/>
              <a:t>State </a:t>
            </a:r>
            <a:r>
              <a:rPr lang="pt-BR" sz="1700"/>
              <a:t>é um pattern comportamental que permite que um objeto </a:t>
            </a:r>
            <a:r>
              <a:rPr b="1" lang="pt-BR" sz="1700" u="sng"/>
              <a:t>altere seu comportamento quando seu estado interno for alterado</a:t>
            </a:r>
            <a:r>
              <a:rPr lang="pt-BR" sz="1700"/>
              <a:t>. Como se o objeto tivesse trocado de classe (SHEVETS, 2019).</a:t>
            </a:r>
            <a:endParaRPr sz="1700"/>
          </a:p>
          <a:p>
            <a:pPr indent="0" lvl="0" marL="0" rtl="0" algn="just">
              <a:spcBef>
                <a:spcPts val="1600"/>
              </a:spcBef>
              <a:spcAft>
                <a:spcPts val="1600"/>
              </a:spcAft>
              <a:buNone/>
            </a:pPr>
            <a:r>
              <a:rPr lang="pt-BR" sz="1700"/>
              <a:t>Este</a:t>
            </a:r>
            <a:r>
              <a:rPr lang="pt-BR" sz="1700"/>
              <a:t> pattern é próximo do conceito de </a:t>
            </a:r>
            <a:r>
              <a:rPr b="1" lang="pt-BR" sz="1700" u="sng"/>
              <a:t>máquinas de estado finita</a:t>
            </a:r>
            <a:r>
              <a:rPr lang="pt-BR" sz="1700"/>
              <a:t> (WIKIPEDIA, 2020).</a:t>
            </a:r>
            <a:endParaRPr sz="1700"/>
          </a:p>
        </p:txBody>
      </p:sp>
      <p:pic>
        <p:nvPicPr>
          <p:cNvPr id="4768" name="Google Shape;4768;p612"/>
          <p:cNvPicPr preferRelativeResize="0"/>
          <p:nvPr/>
        </p:nvPicPr>
        <p:blipFill>
          <a:blip r:embed="rId3">
            <a:alphaModFix/>
          </a:blip>
          <a:stretch>
            <a:fillRect/>
          </a:stretch>
        </p:blipFill>
        <p:spPr>
          <a:xfrm>
            <a:off x="5154600" y="1265238"/>
            <a:ext cx="3581400" cy="3190875"/>
          </a:xfrm>
          <a:prstGeom prst="rect">
            <a:avLst/>
          </a:prstGeom>
          <a:noFill/>
          <a:ln>
            <a:noFill/>
          </a:ln>
        </p:spPr>
      </p:pic>
    </p:spTree>
  </p:cSld>
  <p:clrMapOvr>
    <a:masterClrMapping/>
  </p:clrMapOvr>
</p:sld>
</file>

<file path=ppt/slides/slide6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2" name="Shape 4772"/>
        <p:cNvGrpSpPr/>
        <p:nvPr/>
      </p:nvGrpSpPr>
      <p:grpSpPr>
        <a:xfrm>
          <a:off x="0" y="0"/>
          <a:ext cx="0" cy="0"/>
          <a:chOff x="0" y="0"/>
          <a:chExt cx="0" cy="0"/>
        </a:xfrm>
      </p:grpSpPr>
      <p:sp>
        <p:nvSpPr>
          <p:cNvPr id="4773" name="Google Shape;4773;p61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Problema</a:t>
            </a:r>
            <a:endParaRPr/>
          </a:p>
        </p:txBody>
      </p:sp>
      <p:sp>
        <p:nvSpPr>
          <p:cNvPr id="4774" name="Google Shape;4774;p61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sz="1000"/>
              <a:t>&lt;?php</a:t>
            </a:r>
            <a:endParaRPr sz="1000"/>
          </a:p>
          <a:p>
            <a:pPr indent="0" lvl="0" marL="0" rtl="0" algn="l">
              <a:spcBef>
                <a:spcPts val="1600"/>
              </a:spcBef>
              <a:spcAft>
                <a:spcPts val="0"/>
              </a:spcAft>
              <a:buClr>
                <a:schemeClr val="dk1"/>
              </a:buClr>
              <a:buSzPts val="1100"/>
              <a:buFont typeface="Arial"/>
              <a:buNone/>
            </a:pPr>
            <a:r>
              <a:t/>
            </a:r>
            <a:endParaRPr sz="1000"/>
          </a:p>
          <a:p>
            <a:pPr indent="0" lvl="0" marL="0" rtl="0" algn="l">
              <a:spcBef>
                <a:spcPts val="1600"/>
              </a:spcBef>
              <a:spcAft>
                <a:spcPts val="0"/>
              </a:spcAft>
              <a:buClr>
                <a:schemeClr val="dk1"/>
              </a:buClr>
              <a:buSzPts val="1100"/>
              <a:buFont typeface="Arial"/>
              <a:buNone/>
            </a:pPr>
            <a:r>
              <a:rPr lang="pt-BR" sz="1000"/>
              <a:t>class EntidadeQualquer {</a:t>
            </a:r>
            <a:endParaRPr sz="1000"/>
          </a:p>
          <a:p>
            <a:pPr indent="0" lvl="0" marL="0" rtl="0" algn="l">
              <a:spcBef>
                <a:spcPts val="1600"/>
              </a:spcBef>
              <a:spcAft>
                <a:spcPts val="0"/>
              </a:spcAft>
              <a:buClr>
                <a:schemeClr val="dk1"/>
              </a:buClr>
              <a:buSzPts val="1100"/>
              <a:buFont typeface="Arial"/>
              <a:buNone/>
            </a:pPr>
            <a:r>
              <a:rPr lang="pt-BR" sz="1000"/>
              <a:t>    </a:t>
            </a:r>
            <a:endParaRPr sz="1000"/>
          </a:p>
          <a:p>
            <a:pPr indent="0" lvl="0" marL="0" rtl="0" algn="l">
              <a:spcBef>
                <a:spcPts val="1600"/>
              </a:spcBef>
              <a:spcAft>
                <a:spcPts val="0"/>
              </a:spcAft>
              <a:buClr>
                <a:schemeClr val="dk1"/>
              </a:buClr>
              <a:buSzPts val="1100"/>
              <a:buFont typeface="Arial"/>
              <a:buNone/>
            </a:pPr>
            <a:r>
              <a:rPr lang="pt-BR" sz="1000"/>
              <a:t>	public $estado = 'x';</a:t>
            </a:r>
            <a:endParaRPr sz="1000"/>
          </a:p>
          <a:p>
            <a:pPr indent="0" lvl="0" marL="0" rtl="0" algn="l">
              <a:spcBef>
                <a:spcPts val="1600"/>
              </a:spcBef>
              <a:spcAft>
                <a:spcPts val="0"/>
              </a:spcAft>
              <a:buClr>
                <a:schemeClr val="dk1"/>
              </a:buClr>
              <a:buSzPts val="1100"/>
              <a:buFont typeface="Arial"/>
              <a:buNone/>
            </a:pPr>
            <a:r>
              <a:rPr lang="pt-BR" sz="1000"/>
              <a:t>    </a:t>
            </a:r>
            <a:endParaRPr sz="1000"/>
          </a:p>
          <a:p>
            <a:pPr indent="0" lvl="0" marL="0" rtl="0" algn="l">
              <a:spcBef>
                <a:spcPts val="1600"/>
              </a:spcBef>
              <a:spcAft>
                <a:spcPts val="0"/>
              </a:spcAft>
              <a:buClr>
                <a:schemeClr val="dk1"/>
              </a:buClr>
              <a:buSzPts val="1100"/>
              <a:buFont typeface="Arial"/>
              <a:buNone/>
            </a:pPr>
            <a:r>
              <a:rPr lang="pt-BR" sz="1000"/>
              <a:t>	function fazIsso(){</a:t>
            </a:r>
            <a:endParaRPr sz="1000"/>
          </a:p>
          <a:p>
            <a:pPr indent="0" lvl="0" marL="0" rtl="0" algn="l">
              <a:spcBef>
                <a:spcPts val="1600"/>
              </a:spcBef>
              <a:spcAft>
                <a:spcPts val="0"/>
              </a:spcAft>
              <a:buClr>
                <a:schemeClr val="dk1"/>
              </a:buClr>
              <a:buSzPts val="1100"/>
              <a:buFont typeface="Arial"/>
              <a:buNone/>
            </a:pPr>
            <a:r>
              <a:rPr lang="pt-BR" sz="1000"/>
              <a:t>    	switch($this-&gt;estado){</a:t>
            </a:r>
            <a:endParaRPr sz="1000"/>
          </a:p>
          <a:p>
            <a:pPr indent="0" lvl="0" marL="0" rtl="0" algn="l">
              <a:spcBef>
                <a:spcPts val="1600"/>
              </a:spcBef>
              <a:spcAft>
                <a:spcPts val="0"/>
              </a:spcAft>
              <a:buClr>
                <a:schemeClr val="dk1"/>
              </a:buClr>
              <a:buSzPts val="1100"/>
              <a:buFont typeface="Arial"/>
              <a:buNone/>
            </a:pPr>
            <a:r>
              <a:rPr lang="pt-BR" sz="1000"/>
              <a:t>        	case 'x':</a:t>
            </a:r>
            <a:endParaRPr sz="1000"/>
          </a:p>
          <a:p>
            <a:pPr indent="0" lvl="0" marL="0" rtl="0" algn="l">
              <a:spcBef>
                <a:spcPts val="1600"/>
              </a:spcBef>
              <a:spcAft>
                <a:spcPts val="0"/>
              </a:spcAft>
              <a:buClr>
                <a:schemeClr val="dk1"/>
              </a:buClr>
              <a:buSzPts val="1100"/>
              <a:buFont typeface="Arial"/>
              <a:buNone/>
            </a:pPr>
            <a:r>
              <a:rPr lang="pt-BR" sz="1000"/>
              <a:t>            	echo 'fazendo do jeito x';</a:t>
            </a:r>
            <a:endParaRPr sz="1000"/>
          </a:p>
          <a:p>
            <a:pPr indent="0" lvl="0" marL="0" rtl="0" algn="l">
              <a:spcBef>
                <a:spcPts val="1600"/>
              </a:spcBef>
              <a:spcAft>
                <a:spcPts val="0"/>
              </a:spcAft>
              <a:buClr>
                <a:schemeClr val="dk1"/>
              </a:buClr>
              <a:buSzPts val="1100"/>
              <a:buFont typeface="Arial"/>
              <a:buNone/>
            </a:pPr>
            <a:r>
              <a:rPr lang="pt-BR" sz="1000"/>
              <a:t>            	break;</a:t>
            </a:r>
            <a:endParaRPr sz="1000"/>
          </a:p>
          <a:p>
            <a:pPr indent="0" lvl="0" marL="0" rtl="0" algn="l">
              <a:spcBef>
                <a:spcPts val="1600"/>
              </a:spcBef>
              <a:spcAft>
                <a:spcPts val="0"/>
              </a:spcAft>
              <a:buClr>
                <a:schemeClr val="dk1"/>
              </a:buClr>
              <a:buSzPts val="1100"/>
              <a:buFont typeface="Arial"/>
              <a:buNone/>
            </a:pPr>
            <a:r>
              <a:rPr lang="pt-BR" sz="1000"/>
              <a:t>        	case 'y':</a:t>
            </a:r>
            <a:endParaRPr sz="1000"/>
          </a:p>
          <a:p>
            <a:pPr indent="0" lvl="0" marL="0" rtl="0" algn="l">
              <a:spcBef>
                <a:spcPts val="1600"/>
              </a:spcBef>
              <a:spcAft>
                <a:spcPts val="0"/>
              </a:spcAft>
              <a:buClr>
                <a:schemeClr val="dk1"/>
              </a:buClr>
              <a:buSzPts val="1100"/>
              <a:buFont typeface="Arial"/>
              <a:buNone/>
            </a:pPr>
            <a:r>
              <a:rPr lang="pt-BR" sz="1000"/>
              <a:t>            	echo 'nao pode';</a:t>
            </a:r>
            <a:endParaRPr sz="1000"/>
          </a:p>
          <a:p>
            <a:pPr indent="0" lvl="0" marL="0" rtl="0" algn="l">
              <a:spcBef>
                <a:spcPts val="1600"/>
              </a:spcBef>
              <a:spcAft>
                <a:spcPts val="0"/>
              </a:spcAft>
              <a:buClr>
                <a:schemeClr val="dk1"/>
              </a:buClr>
              <a:buSzPts val="1100"/>
              <a:buFont typeface="Arial"/>
              <a:buNone/>
            </a:pPr>
            <a:r>
              <a:rPr lang="pt-BR" sz="1000"/>
              <a:t>            	break;</a:t>
            </a:r>
            <a:endParaRPr sz="1000"/>
          </a:p>
          <a:p>
            <a:pPr indent="0" lvl="0" marL="0" rtl="0" algn="l">
              <a:spcBef>
                <a:spcPts val="1600"/>
              </a:spcBef>
              <a:spcAft>
                <a:spcPts val="0"/>
              </a:spcAft>
              <a:buClr>
                <a:schemeClr val="dk1"/>
              </a:buClr>
              <a:buSzPts val="1100"/>
              <a:buFont typeface="Arial"/>
              <a:buNone/>
            </a:pPr>
            <a:r>
              <a:rPr lang="pt-BR" sz="1000"/>
              <a:t>        	case 'z':</a:t>
            </a:r>
            <a:endParaRPr sz="1000"/>
          </a:p>
          <a:p>
            <a:pPr indent="0" lvl="0" marL="0" rtl="0" algn="l">
              <a:spcBef>
                <a:spcPts val="1600"/>
              </a:spcBef>
              <a:spcAft>
                <a:spcPts val="0"/>
              </a:spcAft>
              <a:buClr>
                <a:schemeClr val="dk1"/>
              </a:buClr>
              <a:buSzPts val="1100"/>
              <a:buFont typeface="Arial"/>
              <a:buNone/>
            </a:pPr>
            <a:r>
              <a:rPr lang="pt-BR" sz="1000"/>
              <a:t>            	echo 'nao pode';</a:t>
            </a:r>
            <a:endParaRPr sz="1000"/>
          </a:p>
          <a:p>
            <a:pPr indent="0" lvl="0" marL="0" rtl="0" algn="l">
              <a:spcBef>
                <a:spcPts val="1600"/>
              </a:spcBef>
              <a:spcAft>
                <a:spcPts val="0"/>
              </a:spcAft>
              <a:buClr>
                <a:schemeClr val="dk1"/>
              </a:buClr>
              <a:buSzPts val="1100"/>
              <a:buFont typeface="Arial"/>
              <a:buNone/>
            </a:pPr>
            <a:r>
              <a:rPr lang="pt-BR" sz="1000"/>
              <a:t>            	break;</a:t>
            </a:r>
            <a:endParaRPr sz="1000"/>
          </a:p>
          <a:p>
            <a:pPr indent="0" lvl="0" marL="0" rtl="0" algn="l">
              <a:spcBef>
                <a:spcPts val="1600"/>
              </a:spcBef>
              <a:spcAft>
                <a:spcPts val="0"/>
              </a:spcAft>
              <a:buClr>
                <a:schemeClr val="dk1"/>
              </a:buClr>
              <a:buSzPts val="1100"/>
              <a:buFont typeface="Arial"/>
              <a:buNone/>
            </a:pPr>
            <a:r>
              <a:rPr lang="pt-BR" sz="1000"/>
              <a:t>    	}</a:t>
            </a:r>
            <a:endParaRPr sz="1000"/>
          </a:p>
          <a:p>
            <a:pPr indent="0" lvl="0" marL="0" rtl="0" algn="l">
              <a:spcBef>
                <a:spcPts val="1600"/>
              </a:spcBef>
              <a:spcAft>
                <a:spcPts val="0"/>
              </a:spcAft>
              <a:buClr>
                <a:schemeClr val="dk1"/>
              </a:buClr>
              <a:buSzPts val="1100"/>
              <a:buFont typeface="Arial"/>
              <a:buNone/>
            </a:pPr>
            <a:r>
              <a:rPr lang="pt-BR" sz="1000"/>
              <a:t>	}</a:t>
            </a:r>
            <a:endParaRPr sz="1000"/>
          </a:p>
          <a:p>
            <a:pPr indent="0" lvl="0" marL="0" rtl="0" algn="l">
              <a:spcBef>
                <a:spcPts val="1600"/>
              </a:spcBef>
              <a:spcAft>
                <a:spcPts val="0"/>
              </a:spcAft>
              <a:buClr>
                <a:schemeClr val="dk1"/>
              </a:buClr>
              <a:buSzPts val="1100"/>
              <a:buFont typeface="Arial"/>
              <a:buNone/>
            </a:pPr>
            <a:r>
              <a:rPr lang="pt-BR" sz="1000"/>
              <a:t>	function fazAquilo(){</a:t>
            </a:r>
            <a:endParaRPr sz="1000"/>
          </a:p>
          <a:p>
            <a:pPr indent="0" lvl="0" marL="0" rtl="0" algn="l">
              <a:spcBef>
                <a:spcPts val="1600"/>
              </a:spcBef>
              <a:spcAft>
                <a:spcPts val="0"/>
              </a:spcAft>
              <a:buClr>
                <a:schemeClr val="dk1"/>
              </a:buClr>
              <a:buSzPts val="1100"/>
              <a:buFont typeface="Arial"/>
              <a:buNone/>
            </a:pPr>
            <a:r>
              <a:rPr lang="pt-BR" sz="1000"/>
              <a:t>   	 </a:t>
            </a:r>
            <a:endParaRPr sz="1000"/>
          </a:p>
          <a:p>
            <a:pPr indent="0" lvl="0" marL="0" rtl="0" algn="l">
              <a:spcBef>
                <a:spcPts val="1600"/>
              </a:spcBef>
              <a:spcAft>
                <a:spcPts val="0"/>
              </a:spcAft>
              <a:buClr>
                <a:schemeClr val="dk1"/>
              </a:buClr>
              <a:buSzPts val="1100"/>
              <a:buFont typeface="Arial"/>
              <a:buNone/>
            </a:pPr>
            <a:r>
              <a:rPr lang="pt-BR" sz="1000"/>
              <a:t>    	switch($this-&gt;estado){</a:t>
            </a:r>
            <a:endParaRPr sz="1000"/>
          </a:p>
          <a:p>
            <a:pPr indent="0" lvl="0" marL="0" rtl="0" algn="l">
              <a:spcBef>
                <a:spcPts val="1600"/>
              </a:spcBef>
              <a:spcAft>
                <a:spcPts val="0"/>
              </a:spcAft>
              <a:buClr>
                <a:schemeClr val="dk1"/>
              </a:buClr>
              <a:buSzPts val="1100"/>
              <a:buFont typeface="Arial"/>
              <a:buNone/>
            </a:pPr>
            <a:r>
              <a:rPr lang="pt-BR" sz="1000"/>
              <a:t>        	case 'x':</a:t>
            </a:r>
            <a:endParaRPr sz="1000"/>
          </a:p>
          <a:p>
            <a:pPr indent="0" lvl="0" marL="0" rtl="0" algn="l">
              <a:spcBef>
                <a:spcPts val="1600"/>
              </a:spcBef>
              <a:spcAft>
                <a:spcPts val="0"/>
              </a:spcAft>
              <a:buClr>
                <a:schemeClr val="dk1"/>
              </a:buClr>
              <a:buSzPts val="1100"/>
              <a:buFont typeface="Arial"/>
              <a:buNone/>
            </a:pPr>
            <a:r>
              <a:rPr lang="pt-BR" sz="1000"/>
              <a:t>            	echo 'fazendo do jeito x';</a:t>
            </a:r>
            <a:endParaRPr sz="1000"/>
          </a:p>
          <a:p>
            <a:pPr indent="0" lvl="0" marL="0" rtl="0" algn="l">
              <a:spcBef>
                <a:spcPts val="1600"/>
              </a:spcBef>
              <a:spcAft>
                <a:spcPts val="0"/>
              </a:spcAft>
              <a:buClr>
                <a:schemeClr val="dk1"/>
              </a:buClr>
              <a:buSzPts val="1100"/>
              <a:buFont typeface="Arial"/>
              <a:buNone/>
            </a:pPr>
            <a:r>
              <a:rPr lang="pt-BR" sz="1000"/>
              <a:t>            	break;</a:t>
            </a:r>
            <a:endParaRPr sz="1000"/>
          </a:p>
          <a:p>
            <a:pPr indent="0" lvl="0" marL="0" rtl="0" algn="l">
              <a:spcBef>
                <a:spcPts val="1600"/>
              </a:spcBef>
              <a:spcAft>
                <a:spcPts val="0"/>
              </a:spcAft>
              <a:buClr>
                <a:schemeClr val="dk1"/>
              </a:buClr>
              <a:buSzPts val="1100"/>
              <a:buFont typeface="Arial"/>
              <a:buNone/>
            </a:pPr>
            <a:r>
              <a:rPr lang="pt-BR" sz="1000"/>
              <a:t>        	case 'y':</a:t>
            </a:r>
            <a:endParaRPr sz="1000"/>
          </a:p>
          <a:p>
            <a:pPr indent="0" lvl="0" marL="0" rtl="0" algn="l">
              <a:spcBef>
                <a:spcPts val="1600"/>
              </a:spcBef>
              <a:spcAft>
                <a:spcPts val="0"/>
              </a:spcAft>
              <a:buClr>
                <a:schemeClr val="dk1"/>
              </a:buClr>
              <a:buSzPts val="1100"/>
              <a:buFont typeface="Arial"/>
              <a:buNone/>
            </a:pPr>
            <a:r>
              <a:rPr lang="pt-BR" sz="1000"/>
              <a:t>            	echo 'nao pode';</a:t>
            </a:r>
            <a:endParaRPr sz="1000"/>
          </a:p>
          <a:p>
            <a:pPr indent="0" lvl="0" marL="0" rtl="0" algn="l">
              <a:spcBef>
                <a:spcPts val="1600"/>
              </a:spcBef>
              <a:spcAft>
                <a:spcPts val="0"/>
              </a:spcAft>
              <a:buClr>
                <a:schemeClr val="dk1"/>
              </a:buClr>
              <a:buSzPts val="1100"/>
              <a:buFont typeface="Arial"/>
              <a:buNone/>
            </a:pPr>
            <a:r>
              <a:rPr lang="pt-BR" sz="1000"/>
              <a:t>            	break;</a:t>
            </a:r>
            <a:endParaRPr sz="1000"/>
          </a:p>
          <a:p>
            <a:pPr indent="0" lvl="0" marL="0" rtl="0" algn="l">
              <a:spcBef>
                <a:spcPts val="1600"/>
              </a:spcBef>
              <a:spcAft>
                <a:spcPts val="0"/>
              </a:spcAft>
              <a:buClr>
                <a:schemeClr val="dk1"/>
              </a:buClr>
              <a:buSzPts val="1100"/>
              <a:buFont typeface="Arial"/>
              <a:buNone/>
            </a:pPr>
            <a:r>
              <a:rPr lang="pt-BR" sz="1000"/>
              <a:t>       	case 'z':</a:t>
            </a:r>
            <a:endParaRPr sz="1000"/>
          </a:p>
          <a:p>
            <a:pPr indent="0" lvl="0" marL="0" rtl="0" algn="l">
              <a:spcBef>
                <a:spcPts val="1600"/>
              </a:spcBef>
              <a:spcAft>
                <a:spcPts val="0"/>
              </a:spcAft>
              <a:buClr>
                <a:schemeClr val="dk1"/>
              </a:buClr>
              <a:buSzPts val="1100"/>
              <a:buFont typeface="Arial"/>
              <a:buNone/>
            </a:pPr>
            <a:r>
              <a:rPr lang="pt-BR" sz="1000"/>
              <a:t>            	echo 'nao pode';</a:t>
            </a:r>
            <a:endParaRPr sz="1000"/>
          </a:p>
          <a:p>
            <a:pPr indent="0" lvl="0" marL="0" rtl="0" algn="l">
              <a:spcBef>
                <a:spcPts val="1600"/>
              </a:spcBef>
              <a:spcAft>
                <a:spcPts val="0"/>
              </a:spcAft>
              <a:buClr>
                <a:schemeClr val="dk1"/>
              </a:buClr>
              <a:buSzPts val="1100"/>
              <a:buFont typeface="Arial"/>
              <a:buNone/>
            </a:pPr>
            <a:r>
              <a:rPr lang="pt-BR" sz="1000"/>
              <a:t>            	break;</a:t>
            </a:r>
            <a:endParaRPr sz="1000"/>
          </a:p>
          <a:p>
            <a:pPr indent="0" lvl="0" marL="0" rtl="0" algn="l">
              <a:spcBef>
                <a:spcPts val="1600"/>
              </a:spcBef>
              <a:spcAft>
                <a:spcPts val="0"/>
              </a:spcAft>
              <a:buClr>
                <a:schemeClr val="dk1"/>
              </a:buClr>
              <a:buSzPts val="1100"/>
              <a:buFont typeface="Arial"/>
              <a:buNone/>
            </a:pPr>
            <a:r>
              <a:rPr lang="pt-BR" sz="1000"/>
              <a:t>    	}</a:t>
            </a:r>
            <a:endParaRPr sz="1000"/>
          </a:p>
          <a:p>
            <a:pPr indent="0" lvl="0" marL="0" rtl="0" algn="l">
              <a:spcBef>
                <a:spcPts val="1600"/>
              </a:spcBef>
              <a:spcAft>
                <a:spcPts val="0"/>
              </a:spcAft>
              <a:buClr>
                <a:schemeClr val="dk1"/>
              </a:buClr>
              <a:buSzPts val="1100"/>
              <a:buFont typeface="Arial"/>
              <a:buNone/>
            </a:pPr>
            <a:r>
              <a:rPr lang="pt-BR" sz="1000"/>
              <a:t>   	 </a:t>
            </a:r>
            <a:endParaRPr sz="1000"/>
          </a:p>
          <a:p>
            <a:pPr indent="0" lvl="0" marL="0" rtl="0" algn="l">
              <a:spcBef>
                <a:spcPts val="1600"/>
              </a:spcBef>
              <a:spcAft>
                <a:spcPts val="0"/>
              </a:spcAft>
              <a:buClr>
                <a:schemeClr val="dk1"/>
              </a:buClr>
              <a:buSzPts val="1100"/>
              <a:buFont typeface="Arial"/>
              <a:buNone/>
            </a:pPr>
            <a:r>
              <a:rPr lang="pt-BR" sz="1000"/>
              <a:t>	}</a:t>
            </a:r>
            <a:endParaRPr sz="1000"/>
          </a:p>
          <a:p>
            <a:pPr indent="0" lvl="0" marL="0" rtl="0" algn="l">
              <a:spcBef>
                <a:spcPts val="1600"/>
              </a:spcBef>
              <a:spcAft>
                <a:spcPts val="0"/>
              </a:spcAft>
              <a:buClr>
                <a:schemeClr val="dk1"/>
              </a:buClr>
              <a:buSzPts val="1100"/>
              <a:buFont typeface="Arial"/>
              <a:buNone/>
            </a:pPr>
            <a:r>
              <a:rPr lang="pt-BR" sz="1000"/>
              <a:t>    </a:t>
            </a:r>
            <a:endParaRPr sz="1000"/>
          </a:p>
          <a:p>
            <a:pPr indent="0" lvl="0" marL="0" rtl="0" algn="l">
              <a:spcBef>
                <a:spcPts val="1600"/>
              </a:spcBef>
              <a:spcAft>
                <a:spcPts val="1600"/>
              </a:spcAft>
              <a:buNone/>
            </a:pPr>
            <a:r>
              <a:rPr lang="pt-BR" sz="1000"/>
              <a:t>}</a:t>
            </a:r>
            <a:endParaRPr sz="1000"/>
          </a:p>
        </p:txBody>
      </p:sp>
    </p:spTree>
  </p:cSld>
  <p:clrMapOvr>
    <a:masterClrMapping/>
  </p:clrMapOvr>
</p:sld>
</file>

<file path=ppt/slides/slide6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8" name="Shape 4778"/>
        <p:cNvGrpSpPr/>
        <p:nvPr/>
      </p:nvGrpSpPr>
      <p:grpSpPr>
        <a:xfrm>
          <a:off x="0" y="0"/>
          <a:ext cx="0" cy="0"/>
          <a:chOff x="0" y="0"/>
          <a:chExt cx="0" cy="0"/>
        </a:xfrm>
      </p:grpSpPr>
      <p:sp>
        <p:nvSpPr>
          <p:cNvPr id="4779" name="Google Shape;4779;p61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State (conceitual - parte 1)</a:t>
            </a:r>
            <a:endParaRPr/>
          </a:p>
        </p:txBody>
      </p:sp>
      <p:sp>
        <p:nvSpPr>
          <p:cNvPr id="4780" name="Google Shape;4780;p614"/>
          <p:cNvSpPr txBox="1"/>
          <p:nvPr/>
        </p:nvSpPr>
        <p:spPr>
          <a:xfrm>
            <a:off x="311700" y="1071750"/>
            <a:ext cx="4368900" cy="40080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pt-BR" sz="900">
                <a:solidFill>
                  <a:srgbClr val="008800"/>
                </a:solidFill>
              </a:rPr>
              <a:t>interface</a:t>
            </a:r>
            <a:r>
              <a:rPr lang="pt-BR" sz="900">
                <a:solidFill>
                  <a:schemeClr val="dk1"/>
                </a:solidFill>
              </a:rPr>
              <a:t> State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function</a:t>
            </a:r>
            <a:r>
              <a:rPr lang="pt-BR" sz="900">
                <a:solidFill>
                  <a:schemeClr val="dk1"/>
                </a:solidFill>
              </a:rPr>
              <a:t> </a:t>
            </a:r>
            <a:r>
              <a:rPr b="1" lang="pt-BR" sz="900">
                <a:solidFill>
                  <a:srgbClr val="0066BB"/>
                </a:solidFill>
              </a:rPr>
              <a:t>fazAlgoA</a:t>
            </a:r>
            <a:r>
              <a:rPr lang="pt-BR" sz="900">
                <a:solidFill>
                  <a:schemeClr val="dk1"/>
                </a:solidFill>
              </a:rPr>
              <a:t>(Contexto </a:t>
            </a:r>
            <a:r>
              <a:rPr lang="pt-BR" sz="900">
                <a:solidFill>
                  <a:srgbClr val="996633"/>
                </a:solidFill>
              </a:rPr>
              <a:t>$contexto</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function</a:t>
            </a:r>
            <a:r>
              <a:rPr lang="pt-BR" sz="900">
                <a:solidFill>
                  <a:schemeClr val="dk1"/>
                </a:solidFill>
              </a:rPr>
              <a:t> </a:t>
            </a:r>
            <a:r>
              <a:rPr b="1" lang="pt-BR" sz="900">
                <a:solidFill>
                  <a:srgbClr val="0066BB"/>
                </a:solidFill>
              </a:rPr>
              <a:t>fazAlgoB</a:t>
            </a:r>
            <a:r>
              <a:rPr lang="pt-BR" sz="900">
                <a:solidFill>
                  <a:schemeClr val="dk1"/>
                </a:solidFill>
              </a:rPr>
              <a:t>(Contexto </a:t>
            </a:r>
            <a:r>
              <a:rPr lang="pt-BR" sz="900">
                <a:solidFill>
                  <a:srgbClr val="996633"/>
                </a:solidFill>
              </a:rPr>
              <a:t>$contexto</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a:t>
            </a:r>
            <a:endParaRPr sz="900">
              <a:solidFill>
                <a:schemeClr val="dk1"/>
              </a:solidFill>
            </a:endParaRPr>
          </a:p>
          <a:p>
            <a:pPr indent="0" lvl="0" marL="0" rtl="0" algn="l">
              <a:spcBef>
                <a:spcPts val="0"/>
              </a:spcBef>
              <a:spcAft>
                <a:spcPts val="0"/>
              </a:spcAft>
              <a:buNone/>
            </a:pPr>
            <a:r>
              <a:rPr b="1" lang="pt-BR" sz="900">
                <a:solidFill>
                  <a:srgbClr val="008800"/>
                </a:solidFill>
              </a:rPr>
              <a:t>class</a:t>
            </a:r>
            <a:r>
              <a:rPr lang="pt-BR" sz="900">
                <a:solidFill>
                  <a:schemeClr val="dk1"/>
                </a:solidFill>
              </a:rPr>
              <a:t> </a:t>
            </a:r>
            <a:r>
              <a:rPr b="1" lang="pt-BR" sz="900">
                <a:solidFill>
                  <a:srgbClr val="BB0066"/>
                </a:solidFill>
              </a:rPr>
              <a:t>EstadoConcretoA</a:t>
            </a:r>
            <a:r>
              <a:rPr lang="pt-BR" sz="900">
                <a:solidFill>
                  <a:schemeClr val="dk1"/>
                </a:solidFill>
              </a:rPr>
              <a:t> </a:t>
            </a:r>
            <a:r>
              <a:rPr b="1" lang="pt-BR" sz="900">
                <a:solidFill>
                  <a:srgbClr val="008800"/>
                </a:solidFill>
              </a:rPr>
              <a:t>implements</a:t>
            </a:r>
            <a:r>
              <a:rPr lang="pt-BR" sz="900">
                <a:solidFill>
                  <a:schemeClr val="dk1"/>
                </a:solidFill>
              </a:rPr>
              <a:t> State {</a:t>
            </a:r>
            <a:endParaRPr sz="900">
              <a:solidFill>
                <a:schemeClr val="dk1"/>
              </a:solidFill>
            </a:endParaRPr>
          </a:p>
          <a:p>
            <a:pPr indent="0" lvl="0" marL="0" rtl="0" algn="l">
              <a:spcBef>
                <a:spcPts val="0"/>
              </a:spcBef>
              <a:spcAft>
                <a:spcPts val="0"/>
              </a:spcAft>
              <a:buNone/>
            </a:pP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public</a:t>
            </a:r>
            <a:r>
              <a:rPr lang="pt-BR" sz="900">
                <a:solidFill>
                  <a:schemeClr val="dk1"/>
                </a:solidFill>
              </a:rPr>
              <a:t> </a:t>
            </a:r>
            <a:r>
              <a:rPr b="1" lang="pt-BR" sz="900">
                <a:solidFill>
                  <a:srgbClr val="008800"/>
                </a:solidFill>
              </a:rPr>
              <a:t>function</a:t>
            </a:r>
            <a:r>
              <a:rPr lang="pt-BR" sz="900">
                <a:solidFill>
                  <a:schemeClr val="dk1"/>
                </a:solidFill>
              </a:rPr>
              <a:t> </a:t>
            </a:r>
            <a:r>
              <a:rPr b="1" lang="pt-BR" sz="900">
                <a:solidFill>
                  <a:srgbClr val="0066BB"/>
                </a:solidFill>
              </a:rPr>
              <a:t>fazAlgoA</a:t>
            </a:r>
            <a:r>
              <a:rPr lang="pt-BR" sz="900">
                <a:solidFill>
                  <a:schemeClr val="dk1"/>
                </a:solidFill>
              </a:rPr>
              <a:t>(Contexto </a:t>
            </a:r>
            <a:r>
              <a:rPr lang="pt-BR" sz="900">
                <a:solidFill>
                  <a:srgbClr val="996633"/>
                </a:solidFill>
              </a:rPr>
              <a:t>$contexto</a:t>
            </a: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echo</a:t>
            </a:r>
            <a:r>
              <a:rPr lang="pt-BR" sz="900">
                <a:solidFill>
                  <a:schemeClr val="dk1"/>
                </a:solidFill>
              </a:rPr>
              <a:t> self</a:t>
            </a:r>
            <a:r>
              <a:rPr lang="pt-BR" sz="900">
                <a:solidFill>
                  <a:srgbClr val="333333"/>
                </a:solidFill>
              </a:rPr>
              <a:t>::</a:t>
            </a:r>
            <a:r>
              <a:rPr lang="pt-BR" sz="900">
                <a:solidFill>
                  <a:srgbClr val="0000CC"/>
                </a:solidFill>
              </a:rPr>
              <a:t>class</a:t>
            </a:r>
            <a:r>
              <a:rPr lang="pt-BR" sz="900">
                <a:solidFill>
                  <a:srgbClr val="333333"/>
                </a:solidFill>
              </a:rPr>
              <a:t>.</a:t>
            </a:r>
            <a:r>
              <a:rPr lang="pt-BR" sz="900">
                <a:solidFill>
                  <a:schemeClr val="dk1"/>
                </a:solidFill>
                <a:highlight>
                  <a:srgbClr val="FFF0F0"/>
                </a:highlight>
              </a:rPr>
              <a:t>": fazendo algo A"</a:t>
            </a:r>
            <a:r>
              <a:rPr lang="pt-BR" sz="900">
                <a:solidFill>
                  <a:srgbClr val="333333"/>
                </a:solidFill>
              </a:rPr>
              <a:t>.</a:t>
            </a:r>
            <a:r>
              <a:rPr lang="pt-BR" sz="900">
                <a:solidFill>
                  <a:schemeClr val="dk1"/>
                </a:solidFill>
              </a:rPr>
              <a:t>PHP_EOL;</a:t>
            </a:r>
            <a:endParaRPr sz="900">
              <a:solidFill>
                <a:schemeClr val="dk1"/>
              </a:solidFill>
            </a:endParaRPr>
          </a:p>
          <a:p>
            <a:pPr indent="0" lvl="0" marL="0" rtl="0" algn="l">
              <a:spcBef>
                <a:spcPts val="0"/>
              </a:spcBef>
              <a:spcAft>
                <a:spcPts val="0"/>
              </a:spcAft>
              <a:buNone/>
            </a:pP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public</a:t>
            </a:r>
            <a:r>
              <a:rPr lang="pt-BR" sz="900">
                <a:solidFill>
                  <a:schemeClr val="dk1"/>
                </a:solidFill>
              </a:rPr>
              <a:t> </a:t>
            </a:r>
            <a:r>
              <a:rPr b="1" lang="pt-BR" sz="900">
                <a:solidFill>
                  <a:srgbClr val="008800"/>
                </a:solidFill>
              </a:rPr>
              <a:t>function</a:t>
            </a:r>
            <a:r>
              <a:rPr lang="pt-BR" sz="900">
                <a:solidFill>
                  <a:schemeClr val="dk1"/>
                </a:solidFill>
              </a:rPr>
              <a:t> </a:t>
            </a:r>
            <a:r>
              <a:rPr b="1" lang="pt-BR" sz="900">
                <a:solidFill>
                  <a:srgbClr val="0066BB"/>
                </a:solidFill>
              </a:rPr>
              <a:t>fazAlgoB</a:t>
            </a:r>
            <a:r>
              <a:rPr lang="pt-BR" sz="900">
                <a:solidFill>
                  <a:schemeClr val="dk1"/>
                </a:solidFill>
              </a:rPr>
              <a:t>(Contexto </a:t>
            </a:r>
            <a:r>
              <a:rPr lang="pt-BR" sz="900">
                <a:solidFill>
                  <a:srgbClr val="996633"/>
                </a:solidFill>
              </a:rPr>
              <a:t>$contexto</a:t>
            </a: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echo</a:t>
            </a:r>
            <a:r>
              <a:rPr lang="pt-BR" sz="900">
                <a:solidFill>
                  <a:schemeClr val="dk1"/>
                </a:solidFill>
              </a:rPr>
              <a:t> self</a:t>
            </a:r>
            <a:r>
              <a:rPr lang="pt-BR" sz="900">
                <a:solidFill>
                  <a:srgbClr val="333333"/>
                </a:solidFill>
              </a:rPr>
              <a:t>::</a:t>
            </a:r>
            <a:r>
              <a:rPr lang="pt-BR" sz="900">
                <a:solidFill>
                  <a:srgbClr val="0000CC"/>
                </a:solidFill>
              </a:rPr>
              <a:t>class</a:t>
            </a:r>
            <a:r>
              <a:rPr lang="pt-BR" sz="900">
                <a:solidFill>
                  <a:srgbClr val="333333"/>
                </a:solidFill>
              </a:rPr>
              <a:t>.</a:t>
            </a:r>
            <a:r>
              <a:rPr lang="pt-BR" sz="900">
                <a:solidFill>
                  <a:schemeClr val="dk1"/>
                </a:solidFill>
                <a:highlight>
                  <a:srgbClr val="FFF0F0"/>
                </a:highlight>
              </a:rPr>
              <a:t>": fazendo algo B e passando para o estado B "</a:t>
            </a:r>
            <a:r>
              <a:rPr lang="pt-BR" sz="900">
                <a:solidFill>
                  <a:srgbClr val="333333"/>
                </a:solidFill>
              </a:rPr>
              <a:t>.</a:t>
            </a:r>
            <a:r>
              <a:rPr lang="pt-BR" sz="900">
                <a:solidFill>
                  <a:schemeClr val="dk1"/>
                </a:solidFill>
              </a:rPr>
              <a:t>PHP_EOL;</a:t>
            </a:r>
            <a:endParaRPr sz="900">
              <a:solidFill>
                <a:schemeClr val="dk1"/>
              </a:solidFill>
            </a:endParaRPr>
          </a:p>
          <a:p>
            <a:pPr indent="0" lvl="0" marL="0" rtl="0" algn="l">
              <a:spcBef>
                <a:spcPts val="0"/>
              </a:spcBef>
              <a:spcAft>
                <a:spcPts val="0"/>
              </a:spcAft>
              <a:buNone/>
            </a:pPr>
            <a:r>
              <a:rPr lang="pt-BR" sz="900">
                <a:solidFill>
                  <a:schemeClr val="dk1"/>
                </a:solidFill>
              </a:rPr>
              <a:t>        </a:t>
            </a:r>
            <a:r>
              <a:rPr lang="pt-BR" sz="900">
                <a:solidFill>
                  <a:srgbClr val="996633"/>
                </a:solidFill>
              </a:rPr>
              <a:t>$contexto</a:t>
            </a:r>
            <a:r>
              <a:rPr lang="pt-BR" sz="900">
                <a:solidFill>
                  <a:srgbClr val="333333"/>
                </a:solidFill>
              </a:rPr>
              <a:t>-&gt;</a:t>
            </a:r>
            <a:r>
              <a:rPr lang="pt-BR" sz="900">
                <a:solidFill>
                  <a:srgbClr val="0000CC"/>
                </a:solidFill>
              </a:rPr>
              <a:t>setState</a:t>
            </a:r>
            <a:r>
              <a:rPr lang="pt-BR" sz="900">
                <a:solidFill>
                  <a:schemeClr val="dk1"/>
                </a:solidFill>
              </a:rPr>
              <a:t>(</a:t>
            </a:r>
            <a:r>
              <a:rPr b="1" lang="pt-BR" sz="900">
                <a:solidFill>
                  <a:srgbClr val="008800"/>
                </a:solidFill>
              </a:rPr>
              <a:t>new</a:t>
            </a:r>
            <a:r>
              <a:rPr lang="pt-BR" sz="900">
                <a:solidFill>
                  <a:schemeClr val="dk1"/>
                </a:solidFill>
              </a:rPr>
              <a:t> EstadoConcretoB(</a:t>
            </a:r>
            <a:r>
              <a:rPr lang="pt-BR" sz="900">
                <a:solidFill>
                  <a:srgbClr val="996633"/>
                </a:solidFill>
              </a:rPr>
              <a:t>$contexto</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a:t>
            </a:r>
            <a:endParaRPr sz="900">
              <a:solidFill>
                <a:schemeClr val="dk1"/>
              </a:solidFill>
            </a:endParaRPr>
          </a:p>
          <a:p>
            <a:pPr indent="0" lvl="0" marL="0" rtl="0" algn="l">
              <a:spcBef>
                <a:spcPts val="0"/>
              </a:spcBef>
              <a:spcAft>
                <a:spcPts val="0"/>
              </a:spcAft>
              <a:buNone/>
            </a:pPr>
            <a:r>
              <a:t/>
            </a:r>
            <a:endParaRPr sz="900">
              <a:solidFill>
                <a:schemeClr val="dk1"/>
              </a:solidFill>
            </a:endParaRPr>
          </a:p>
          <a:p>
            <a:pPr indent="0" lvl="0" marL="0" rtl="0" algn="l">
              <a:spcBef>
                <a:spcPts val="0"/>
              </a:spcBef>
              <a:spcAft>
                <a:spcPts val="0"/>
              </a:spcAft>
              <a:buNone/>
            </a:pPr>
            <a:r>
              <a:rPr b="1" lang="pt-BR" sz="900">
                <a:solidFill>
                  <a:srgbClr val="008800"/>
                </a:solidFill>
              </a:rPr>
              <a:t>class</a:t>
            </a:r>
            <a:r>
              <a:rPr lang="pt-BR" sz="900">
                <a:solidFill>
                  <a:schemeClr val="dk1"/>
                </a:solidFill>
              </a:rPr>
              <a:t> </a:t>
            </a:r>
            <a:r>
              <a:rPr b="1" lang="pt-BR" sz="900">
                <a:solidFill>
                  <a:srgbClr val="BB0066"/>
                </a:solidFill>
              </a:rPr>
              <a:t>EstadoConcretoB</a:t>
            </a:r>
            <a:r>
              <a:rPr lang="pt-BR" sz="900">
                <a:solidFill>
                  <a:schemeClr val="dk1"/>
                </a:solidFill>
              </a:rPr>
              <a:t> </a:t>
            </a:r>
            <a:r>
              <a:rPr b="1" lang="pt-BR" sz="900">
                <a:solidFill>
                  <a:srgbClr val="008800"/>
                </a:solidFill>
              </a:rPr>
              <a:t>implements</a:t>
            </a:r>
            <a:r>
              <a:rPr lang="pt-BR" sz="900">
                <a:solidFill>
                  <a:schemeClr val="dk1"/>
                </a:solidFill>
              </a:rPr>
              <a:t> State {</a:t>
            </a:r>
            <a:endParaRPr sz="900">
              <a:solidFill>
                <a:schemeClr val="dk1"/>
              </a:solidFill>
            </a:endParaRPr>
          </a:p>
          <a:p>
            <a:pPr indent="0" lvl="0" marL="0" rtl="0" algn="l">
              <a:spcBef>
                <a:spcPts val="0"/>
              </a:spcBef>
              <a:spcAft>
                <a:spcPts val="0"/>
              </a:spcAft>
              <a:buNone/>
            </a:pP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public</a:t>
            </a:r>
            <a:r>
              <a:rPr lang="pt-BR" sz="900">
                <a:solidFill>
                  <a:schemeClr val="dk1"/>
                </a:solidFill>
              </a:rPr>
              <a:t> </a:t>
            </a:r>
            <a:r>
              <a:rPr b="1" lang="pt-BR" sz="900">
                <a:solidFill>
                  <a:srgbClr val="008800"/>
                </a:solidFill>
              </a:rPr>
              <a:t>function</a:t>
            </a:r>
            <a:r>
              <a:rPr lang="pt-BR" sz="900">
                <a:solidFill>
                  <a:schemeClr val="dk1"/>
                </a:solidFill>
              </a:rPr>
              <a:t> </a:t>
            </a:r>
            <a:r>
              <a:rPr b="1" lang="pt-BR" sz="900">
                <a:solidFill>
                  <a:srgbClr val="0066BB"/>
                </a:solidFill>
              </a:rPr>
              <a:t>fazAlgoA</a:t>
            </a:r>
            <a:r>
              <a:rPr lang="pt-BR" sz="900">
                <a:solidFill>
                  <a:schemeClr val="dk1"/>
                </a:solidFill>
              </a:rPr>
              <a:t>(Contexto </a:t>
            </a:r>
            <a:r>
              <a:rPr lang="pt-BR" sz="900">
                <a:solidFill>
                  <a:srgbClr val="996633"/>
                </a:solidFill>
              </a:rPr>
              <a:t>$contexto</a:t>
            </a: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if</a:t>
            </a:r>
            <a:r>
              <a:rPr lang="pt-BR" sz="900">
                <a:solidFill>
                  <a:schemeClr val="dk1"/>
                </a:solidFill>
              </a:rPr>
              <a:t>(</a:t>
            </a:r>
            <a:r>
              <a:rPr lang="pt-BR" sz="900">
                <a:solidFill>
                  <a:srgbClr val="996633"/>
                </a:solidFill>
              </a:rPr>
              <a:t>$contexto</a:t>
            </a:r>
            <a:r>
              <a:rPr lang="pt-BR" sz="900">
                <a:solidFill>
                  <a:srgbClr val="333333"/>
                </a:solidFill>
              </a:rPr>
              <a:t>-&gt;</a:t>
            </a:r>
            <a:r>
              <a:rPr lang="pt-BR" sz="900">
                <a:solidFill>
                  <a:srgbClr val="0000CC"/>
                </a:solidFill>
              </a:rPr>
              <a:t>getValor</a:t>
            </a:r>
            <a:r>
              <a:rPr lang="pt-BR" sz="900">
                <a:solidFill>
                  <a:schemeClr val="dk1"/>
                </a:solidFill>
              </a:rPr>
              <a:t>() </a:t>
            </a:r>
            <a:r>
              <a:rPr lang="pt-BR" sz="900">
                <a:solidFill>
                  <a:srgbClr val="333333"/>
                </a:solidFill>
              </a:rPr>
              <a:t>&gt;</a:t>
            </a:r>
            <a:r>
              <a:rPr lang="pt-BR" sz="900">
                <a:solidFill>
                  <a:schemeClr val="dk1"/>
                </a:solidFill>
              </a:rPr>
              <a:t> </a:t>
            </a:r>
            <a:r>
              <a:rPr b="1" lang="pt-BR" sz="900">
                <a:solidFill>
                  <a:srgbClr val="0000DD"/>
                </a:solidFill>
              </a:rPr>
              <a:t>10</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echo</a:t>
            </a:r>
            <a:r>
              <a:rPr lang="pt-BR" sz="900">
                <a:solidFill>
                  <a:schemeClr val="dk1"/>
                </a:solidFill>
              </a:rPr>
              <a:t> </a:t>
            </a:r>
            <a:r>
              <a:rPr lang="pt-BR" sz="900">
                <a:solidFill>
                  <a:schemeClr val="dk1"/>
                </a:solidFill>
                <a:highlight>
                  <a:srgbClr val="FFF0F0"/>
                </a:highlight>
              </a:rPr>
              <a:t>"passando para o estado de A"</a:t>
            </a:r>
            <a:r>
              <a:rPr lang="pt-BR" sz="900">
                <a:solidFill>
                  <a:srgbClr val="333333"/>
                </a:solidFill>
              </a:rPr>
              <a:t>.</a:t>
            </a:r>
            <a:r>
              <a:rPr lang="pt-BR" sz="900">
                <a:solidFill>
                  <a:schemeClr val="dk1"/>
                </a:solidFill>
              </a:rPr>
              <a:t>PHP_EOL;</a:t>
            </a:r>
            <a:endParaRPr sz="900">
              <a:solidFill>
                <a:schemeClr val="dk1"/>
              </a:solidFill>
            </a:endParaRPr>
          </a:p>
          <a:p>
            <a:pPr indent="0" lvl="0" marL="0" rtl="0" algn="l">
              <a:spcBef>
                <a:spcPts val="0"/>
              </a:spcBef>
              <a:spcAft>
                <a:spcPts val="0"/>
              </a:spcAft>
              <a:buNone/>
            </a:pPr>
            <a:r>
              <a:rPr lang="pt-BR" sz="900">
                <a:solidFill>
                  <a:schemeClr val="dk1"/>
                </a:solidFill>
              </a:rPr>
              <a:t>            </a:t>
            </a:r>
            <a:r>
              <a:rPr lang="pt-BR" sz="900">
                <a:solidFill>
                  <a:srgbClr val="996633"/>
                </a:solidFill>
              </a:rPr>
              <a:t>$contexto</a:t>
            </a:r>
            <a:r>
              <a:rPr lang="pt-BR" sz="900">
                <a:solidFill>
                  <a:srgbClr val="333333"/>
                </a:solidFill>
              </a:rPr>
              <a:t>-&gt;</a:t>
            </a:r>
            <a:r>
              <a:rPr lang="pt-BR" sz="900">
                <a:solidFill>
                  <a:srgbClr val="0000CC"/>
                </a:solidFill>
              </a:rPr>
              <a:t>setState</a:t>
            </a:r>
            <a:r>
              <a:rPr lang="pt-BR" sz="900">
                <a:solidFill>
                  <a:schemeClr val="dk1"/>
                </a:solidFill>
              </a:rPr>
              <a:t>(</a:t>
            </a:r>
            <a:r>
              <a:rPr b="1" lang="pt-BR" sz="900">
                <a:solidFill>
                  <a:srgbClr val="008800"/>
                </a:solidFill>
              </a:rPr>
              <a:t>new</a:t>
            </a:r>
            <a:r>
              <a:rPr lang="pt-BR" sz="900">
                <a:solidFill>
                  <a:schemeClr val="dk1"/>
                </a:solidFill>
              </a:rPr>
              <a:t> EstadoConcretoA(</a:t>
            </a:r>
            <a:r>
              <a:rPr lang="pt-BR" sz="900">
                <a:solidFill>
                  <a:srgbClr val="996633"/>
                </a:solidFill>
              </a:rPr>
              <a:t>$contexto</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else</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echo</a:t>
            </a:r>
            <a:r>
              <a:rPr lang="pt-BR" sz="900">
                <a:solidFill>
                  <a:schemeClr val="dk1"/>
                </a:solidFill>
              </a:rPr>
              <a:t> </a:t>
            </a:r>
            <a:r>
              <a:rPr lang="pt-BR" sz="900">
                <a:solidFill>
                  <a:schemeClr val="dk1"/>
                </a:solidFill>
                <a:highlight>
                  <a:srgbClr val="FFF0F0"/>
                </a:highlight>
              </a:rPr>
              <a:t>"fazendo algoA ainda em "</a:t>
            </a:r>
            <a:r>
              <a:rPr lang="pt-BR" sz="900">
                <a:solidFill>
                  <a:srgbClr val="333333"/>
                </a:solidFill>
              </a:rPr>
              <a:t>.</a:t>
            </a:r>
            <a:r>
              <a:rPr lang="pt-BR" sz="900">
                <a:solidFill>
                  <a:schemeClr val="dk1"/>
                </a:solidFill>
              </a:rPr>
              <a:t>self</a:t>
            </a:r>
            <a:r>
              <a:rPr lang="pt-BR" sz="900">
                <a:solidFill>
                  <a:srgbClr val="333333"/>
                </a:solidFill>
              </a:rPr>
              <a:t>::</a:t>
            </a:r>
            <a:r>
              <a:rPr lang="pt-BR" sz="900">
                <a:solidFill>
                  <a:srgbClr val="0000CC"/>
                </a:solidFill>
              </a:rPr>
              <a:t>class</a:t>
            </a:r>
            <a:r>
              <a:rPr lang="pt-BR" sz="900">
                <a:solidFill>
                  <a:srgbClr val="333333"/>
                </a:solidFill>
              </a:rPr>
              <a:t>.</a:t>
            </a:r>
            <a:r>
              <a:rPr lang="pt-BR" sz="900">
                <a:solidFill>
                  <a:schemeClr val="dk1"/>
                </a:solidFill>
              </a:rPr>
              <a:t>PHP_EOL;</a:t>
            </a:r>
            <a:endParaRPr sz="900">
              <a:solidFill>
                <a:schemeClr val="dk1"/>
              </a:solidFill>
            </a:endParaRPr>
          </a:p>
          <a:p>
            <a:pPr indent="0" lvl="0" marL="0" rtl="0" algn="l">
              <a:spcBef>
                <a:spcPts val="0"/>
              </a:spcBef>
              <a:spcAft>
                <a:spcPts val="0"/>
              </a:spcAft>
              <a:buNone/>
            </a:pP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public</a:t>
            </a:r>
            <a:r>
              <a:rPr lang="pt-BR" sz="900">
                <a:solidFill>
                  <a:schemeClr val="dk1"/>
                </a:solidFill>
              </a:rPr>
              <a:t> </a:t>
            </a:r>
            <a:r>
              <a:rPr b="1" lang="pt-BR" sz="900">
                <a:solidFill>
                  <a:srgbClr val="008800"/>
                </a:solidFill>
              </a:rPr>
              <a:t>function</a:t>
            </a:r>
            <a:r>
              <a:rPr lang="pt-BR" sz="900">
                <a:solidFill>
                  <a:schemeClr val="dk1"/>
                </a:solidFill>
              </a:rPr>
              <a:t> </a:t>
            </a:r>
            <a:r>
              <a:rPr b="1" lang="pt-BR" sz="900">
                <a:solidFill>
                  <a:srgbClr val="0066BB"/>
                </a:solidFill>
              </a:rPr>
              <a:t>fazAlgoB</a:t>
            </a:r>
            <a:r>
              <a:rPr lang="pt-BR" sz="900">
                <a:solidFill>
                  <a:schemeClr val="dk1"/>
                </a:solidFill>
              </a:rPr>
              <a:t>(Contexto </a:t>
            </a:r>
            <a:r>
              <a:rPr lang="pt-BR" sz="900">
                <a:solidFill>
                  <a:srgbClr val="996633"/>
                </a:solidFill>
              </a:rPr>
              <a:t>$contexto</a:t>
            </a: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echo</a:t>
            </a:r>
            <a:r>
              <a:rPr lang="pt-BR" sz="900">
                <a:solidFill>
                  <a:schemeClr val="dk1"/>
                </a:solidFill>
              </a:rPr>
              <a:t> </a:t>
            </a:r>
            <a:r>
              <a:rPr lang="pt-BR" sz="900">
                <a:solidFill>
                  <a:schemeClr val="dk1"/>
                </a:solidFill>
                <a:highlight>
                  <a:srgbClr val="FFF0F0"/>
                </a:highlight>
              </a:rPr>
              <a:t>"fazendo algoB de "</a:t>
            </a:r>
            <a:r>
              <a:rPr lang="pt-BR" sz="900">
                <a:solidFill>
                  <a:srgbClr val="333333"/>
                </a:solidFill>
              </a:rPr>
              <a:t>.</a:t>
            </a:r>
            <a:r>
              <a:rPr lang="pt-BR" sz="900">
                <a:solidFill>
                  <a:schemeClr val="dk1"/>
                </a:solidFill>
              </a:rPr>
              <a:t>self</a:t>
            </a:r>
            <a:r>
              <a:rPr lang="pt-BR" sz="900">
                <a:solidFill>
                  <a:srgbClr val="333333"/>
                </a:solidFill>
              </a:rPr>
              <a:t>::</a:t>
            </a:r>
            <a:r>
              <a:rPr lang="pt-BR" sz="900">
                <a:solidFill>
                  <a:srgbClr val="0000CC"/>
                </a:solidFill>
              </a:rPr>
              <a:t>class</a:t>
            </a:r>
            <a:r>
              <a:rPr lang="pt-BR" sz="900">
                <a:solidFill>
                  <a:srgbClr val="333333"/>
                </a:solidFill>
              </a:rPr>
              <a:t>.</a:t>
            </a:r>
            <a:r>
              <a:rPr lang="pt-BR" sz="900">
                <a:solidFill>
                  <a:schemeClr val="dk1"/>
                </a:solidFill>
              </a:rPr>
              <a:t>PHP_EOL;</a:t>
            </a:r>
            <a:endParaRPr sz="900">
              <a:solidFill>
                <a:schemeClr val="dk1"/>
              </a:solidFill>
            </a:endParaRPr>
          </a:p>
          <a:p>
            <a:pPr indent="0" lvl="0" marL="0" rtl="0" algn="l">
              <a:spcBef>
                <a:spcPts val="0"/>
              </a:spcBef>
              <a:spcAft>
                <a:spcPts val="0"/>
              </a:spcAft>
              <a:buNone/>
            </a:pP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a:t>
            </a:r>
            <a:endParaRPr sz="900">
              <a:solidFill>
                <a:schemeClr val="dk1"/>
              </a:solidFill>
            </a:endParaRPr>
          </a:p>
        </p:txBody>
      </p:sp>
    </p:spTree>
  </p:cSld>
  <p:clrMapOvr>
    <a:masterClrMapping/>
  </p:clrMapOvr>
</p:sld>
</file>

<file path=ppt/slides/slide6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4" name="Shape 4784"/>
        <p:cNvGrpSpPr/>
        <p:nvPr/>
      </p:nvGrpSpPr>
      <p:grpSpPr>
        <a:xfrm>
          <a:off x="0" y="0"/>
          <a:ext cx="0" cy="0"/>
          <a:chOff x="0" y="0"/>
          <a:chExt cx="0" cy="0"/>
        </a:xfrm>
      </p:grpSpPr>
      <p:sp>
        <p:nvSpPr>
          <p:cNvPr id="4785" name="Google Shape;4785;p61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State (conceitual - parte 2)</a:t>
            </a:r>
            <a:endParaRPr/>
          </a:p>
        </p:txBody>
      </p:sp>
      <p:sp>
        <p:nvSpPr>
          <p:cNvPr id="4786" name="Google Shape;4786;p615"/>
          <p:cNvSpPr txBox="1"/>
          <p:nvPr/>
        </p:nvSpPr>
        <p:spPr>
          <a:xfrm>
            <a:off x="389175" y="1114950"/>
            <a:ext cx="3029400" cy="39816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pt-BR" sz="800">
                <a:solidFill>
                  <a:srgbClr val="008800"/>
                </a:solidFill>
              </a:rPr>
              <a:t>class</a:t>
            </a:r>
            <a:r>
              <a:rPr lang="pt-BR" sz="800">
                <a:solidFill>
                  <a:schemeClr val="dk1"/>
                </a:solidFill>
              </a:rPr>
              <a:t> </a:t>
            </a:r>
            <a:r>
              <a:rPr b="1" lang="pt-BR" sz="800">
                <a:solidFill>
                  <a:srgbClr val="BB0066"/>
                </a:solidFill>
              </a:rPr>
              <a:t>Contexto</a:t>
            </a:r>
            <a:r>
              <a:rPr lang="pt-BR" sz="800">
                <a:solidFill>
                  <a:schemeClr val="dk1"/>
                </a:solidFill>
              </a:rPr>
              <a:t> {</a:t>
            </a:r>
            <a:endParaRPr sz="800">
              <a:solidFill>
                <a:schemeClr val="dk1"/>
              </a:solidFill>
            </a:endParaRPr>
          </a:p>
          <a:p>
            <a:pPr indent="0" lvl="0" marL="0" rtl="0" algn="l">
              <a:spcBef>
                <a:spcPts val="0"/>
              </a:spcBef>
              <a:spcAft>
                <a:spcPts val="0"/>
              </a:spcAft>
              <a:buNone/>
            </a:pPr>
            <a:r>
              <a:rPr lang="pt-BR" sz="800">
                <a:solidFill>
                  <a:schemeClr val="dk1"/>
                </a:solidFill>
              </a:rPr>
              <a:t>    </a:t>
            </a:r>
            <a:r>
              <a:rPr b="1" lang="pt-BR" sz="800">
                <a:solidFill>
                  <a:srgbClr val="008800"/>
                </a:solidFill>
              </a:rPr>
              <a:t>public</a:t>
            </a:r>
            <a:r>
              <a:rPr lang="pt-BR" sz="800">
                <a:solidFill>
                  <a:schemeClr val="dk1"/>
                </a:solidFill>
              </a:rPr>
              <a:t> State </a:t>
            </a:r>
            <a:r>
              <a:rPr lang="pt-BR" sz="800">
                <a:solidFill>
                  <a:srgbClr val="996633"/>
                </a:solidFill>
              </a:rPr>
              <a:t>$state</a:t>
            </a:r>
            <a:r>
              <a:rPr lang="pt-BR" sz="800">
                <a:solidFill>
                  <a:schemeClr val="dk1"/>
                </a:solidFill>
              </a:rPr>
              <a:t>;</a:t>
            </a:r>
            <a:endParaRPr sz="800">
              <a:solidFill>
                <a:schemeClr val="dk1"/>
              </a:solidFill>
            </a:endParaRPr>
          </a:p>
          <a:p>
            <a:pPr indent="0" lvl="0" marL="0" rtl="0" algn="l">
              <a:spcBef>
                <a:spcPts val="0"/>
              </a:spcBef>
              <a:spcAft>
                <a:spcPts val="0"/>
              </a:spcAft>
              <a:buNone/>
            </a:pPr>
            <a:r>
              <a:rPr lang="pt-BR" sz="800">
                <a:solidFill>
                  <a:schemeClr val="dk1"/>
                </a:solidFill>
              </a:rPr>
              <a:t>    </a:t>
            </a:r>
            <a:r>
              <a:rPr b="1" lang="pt-BR" sz="800">
                <a:solidFill>
                  <a:srgbClr val="008800"/>
                </a:solidFill>
              </a:rPr>
              <a:t>private</a:t>
            </a:r>
            <a:r>
              <a:rPr lang="pt-BR" sz="800">
                <a:solidFill>
                  <a:schemeClr val="dk1"/>
                </a:solidFill>
              </a:rPr>
              <a:t> int </a:t>
            </a:r>
            <a:r>
              <a:rPr lang="pt-BR" sz="800">
                <a:solidFill>
                  <a:srgbClr val="996633"/>
                </a:solidFill>
              </a:rPr>
              <a:t>$valor</a:t>
            </a:r>
            <a:r>
              <a:rPr lang="pt-BR" sz="800">
                <a:solidFill>
                  <a:schemeClr val="dk1"/>
                </a:solidFill>
              </a:rPr>
              <a:t> </a:t>
            </a:r>
            <a:r>
              <a:rPr lang="pt-BR" sz="800">
                <a:solidFill>
                  <a:srgbClr val="333333"/>
                </a:solidFill>
              </a:rPr>
              <a:t>=</a:t>
            </a:r>
            <a:r>
              <a:rPr lang="pt-BR" sz="800">
                <a:solidFill>
                  <a:schemeClr val="dk1"/>
                </a:solidFill>
              </a:rPr>
              <a:t> </a:t>
            </a:r>
            <a:r>
              <a:rPr b="1" lang="pt-BR" sz="800">
                <a:solidFill>
                  <a:srgbClr val="0000DD"/>
                </a:solidFill>
              </a:rPr>
              <a:t>0</a:t>
            </a:r>
            <a:r>
              <a:rPr lang="pt-BR" sz="800">
                <a:solidFill>
                  <a:schemeClr val="dk1"/>
                </a:solidFill>
              </a:rPr>
              <a:t>;</a:t>
            </a:r>
            <a:endParaRPr sz="800">
              <a:solidFill>
                <a:schemeClr val="dk1"/>
              </a:solidFill>
            </a:endParaRPr>
          </a:p>
          <a:p>
            <a:pPr indent="0" lvl="0" marL="0" rtl="0" algn="l">
              <a:spcBef>
                <a:spcPts val="0"/>
              </a:spcBef>
              <a:spcAft>
                <a:spcPts val="0"/>
              </a:spcAft>
              <a:buNone/>
            </a:pPr>
            <a:r>
              <a:rPr lang="pt-BR" sz="800">
                <a:solidFill>
                  <a:schemeClr val="dk1"/>
                </a:solidFill>
              </a:rPr>
              <a:t>    </a:t>
            </a:r>
            <a:r>
              <a:rPr b="1" lang="pt-BR" sz="800">
                <a:solidFill>
                  <a:srgbClr val="008800"/>
                </a:solidFill>
              </a:rPr>
              <a:t>public</a:t>
            </a:r>
            <a:r>
              <a:rPr lang="pt-BR" sz="800">
                <a:solidFill>
                  <a:schemeClr val="dk1"/>
                </a:solidFill>
              </a:rPr>
              <a:t> </a:t>
            </a:r>
            <a:r>
              <a:rPr b="1" lang="pt-BR" sz="800">
                <a:solidFill>
                  <a:srgbClr val="008800"/>
                </a:solidFill>
              </a:rPr>
              <a:t>function</a:t>
            </a:r>
            <a:r>
              <a:rPr lang="pt-BR" sz="800">
                <a:solidFill>
                  <a:schemeClr val="dk1"/>
                </a:solidFill>
              </a:rPr>
              <a:t> </a:t>
            </a:r>
            <a:r>
              <a:rPr b="1" lang="pt-BR" sz="800">
                <a:solidFill>
                  <a:srgbClr val="0066BB"/>
                </a:solidFill>
              </a:rPr>
              <a:t>__construct</a:t>
            </a:r>
            <a:r>
              <a:rPr lang="pt-BR" sz="800">
                <a:solidFill>
                  <a:schemeClr val="dk1"/>
                </a:solidFill>
              </a:rPr>
              <a:t>(){</a:t>
            </a:r>
            <a:endParaRPr sz="800">
              <a:solidFill>
                <a:schemeClr val="dk1"/>
              </a:solidFill>
            </a:endParaRPr>
          </a:p>
          <a:p>
            <a:pPr indent="0" lvl="0" marL="0" rtl="0" algn="l">
              <a:spcBef>
                <a:spcPts val="0"/>
              </a:spcBef>
              <a:spcAft>
                <a:spcPts val="0"/>
              </a:spcAft>
              <a:buNone/>
            </a:pPr>
            <a:r>
              <a:rPr lang="pt-BR" sz="800">
                <a:solidFill>
                  <a:schemeClr val="dk1"/>
                </a:solidFill>
              </a:rPr>
              <a:t>        </a:t>
            </a:r>
            <a:r>
              <a:rPr lang="pt-BR" sz="800">
                <a:solidFill>
                  <a:srgbClr val="996633"/>
                </a:solidFill>
              </a:rPr>
              <a:t>$this</a:t>
            </a:r>
            <a:r>
              <a:rPr lang="pt-BR" sz="800">
                <a:solidFill>
                  <a:srgbClr val="333333"/>
                </a:solidFill>
              </a:rPr>
              <a:t>-&gt;</a:t>
            </a:r>
            <a:r>
              <a:rPr lang="pt-BR" sz="800">
                <a:solidFill>
                  <a:srgbClr val="0000CC"/>
                </a:solidFill>
              </a:rPr>
              <a:t>state</a:t>
            </a:r>
            <a:r>
              <a:rPr lang="pt-BR" sz="800">
                <a:solidFill>
                  <a:schemeClr val="dk1"/>
                </a:solidFill>
              </a:rPr>
              <a:t> </a:t>
            </a:r>
            <a:r>
              <a:rPr lang="pt-BR" sz="800">
                <a:solidFill>
                  <a:srgbClr val="333333"/>
                </a:solidFill>
              </a:rPr>
              <a:t>=</a:t>
            </a:r>
            <a:r>
              <a:rPr lang="pt-BR" sz="800">
                <a:solidFill>
                  <a:schemeClr val="dk1"/>
                </a:solidFill>
              </a:rPr>
              <a:t> </a:t>
            </a:r>
            <a:r>
              <a:rPr b="1" lang="pt-BR" sz="800">
                <a:solidFill>
                  <a:srgbClr val="008800"/>
                </a:solidFill>
              </a:rPr>
              <a:t>new</a:t>
            </a:r>
            <a:r>
              <a:rPr lang="pt-BR" sz="800">
                <a:solidFill>
                  <a:schemeClr val="dk1"/>
                </a:solidFill>
              </a:rPr>
              <a:t> EstadoConcretoA();</a:t>
            </a:r>
            <a:endParaRPr sz="800">
              <a:solidFill>
                <a:schemeClr val="dk1"/>
              </a:solidFill>
            </a:endParaRPr>
          </a:p>
          <a:p>
            <a:pPr indent="0" lvl="0" marL="0" rtl="0" algn="l">
              <a:spcBef>
                <a:spcPts val="0"/>
              </a:spcBef>
              <a:spcAft>
                <a:spcPts val="0"/>
              </a:spcAft>
              <a:buNone/>
            </a:pPr>
            <a:r>
              <a:rPr lang="pt-BR" sz="800">
                <a:solidFill>
                  <a:schemeClr val="dk1"/>
                </a:solidFill>
              </a:rPr>
              <a:t>    }</a:t>
            </a:r>
            <a:endParaRPr sz="800">
              <a:solidFill>
                <a:schemeClr val="dk1"/>
              </a:solidFill>
            </a:endParaRPr>
          </a:p>
          <a:p>
            <a:pPr indent="0" lvl="0" marL="0" rtl="0" algn="l">
              <a:spcBef>
                <a:spcPts val="0"/>
              </a:spcBef>
              <a:spcAft>
                <a:spcPts val="0"/>
              </a:spcAft>
              <a:buNone/>
            </a:pPr>
            <a:r>
              <a:rPr lang="pt-BR" sz="800">
                <a:solidFill>
                  <a:schemeClr val="dk1"/>
                </a:solidFill>
              </a:rPr>
              <a:t>    </a:t>
            </a:r>
            <a:r>
              <a:rPr b="1" lang="pt-BR" sz="800">
                <a:solidFill>
                  <a:srgbClr val="008800"/>
                </a:solidFill>
              </a:rPr>
              <a:t>public</a:t>
            </a:r>
            <a:r>
              <a:rPr lang="pt-BR" sz="800">
                <a:solidFill>
                  <a:schemeClr val="dk1"/>
                </a:solidFill>
              </a:rPr>
              <a:t> </a:t>
            </a:r>
            <a:r>
              <a:rPr b="1" lang="pt-BR" sz="800">
                <a:solidFill>
                  <a:srgbClr val="008800"/>
                </a:solidFill>
              </a:rPr>
              <a:t>function</a:t>
            </a:r>
            <a:r>
              <a:rPr lang="pt-BR" sz="800">
                <a:solidFill>
                  <a:schemeClr val="dk1"/>
                </a:solidFill>
              </a:rPr>
              <a:t> </a:t>
            </a:r>
            <a:r>
              <a:rPr b="1" lang="pt-BR" sz="800">
                <a:solidFill>
                  <a:srgbClr val="0066BB"/>
                </a:solidFill>
              </a:rPr>
              <a:t>setState</a:t>
            </a:r>
            <a:r>
              <a:rPr lang="pt-BR" sz="800">
                <a:solidFill>
                  <a:schemeClr val="dk1"/>
                </a:solidFill>
              </a:rPr>
              <a:t>(State </a:t>
            </a:r>
            <a:r>
              <a:rPr lang="pt-BR" sz="800">
                <a:solidFill>
                  <a:srgbClr val="996633"/>
                </a:solidFill>
              </a:rPr>
              <a:t>$state</a:t>
            </a:r>
            <a:r>
              <a:rPr lang="pt-BR" sz="800">
                <a:solidFill>
                  <a:schemeClr val="dk1"/>
                </a:solidFill>
              </a:rPr>
              <a:t>){</a:t>
            </a:r>
            <a:endParaRPr sz="800">
              <a:solidFill>
                <a:schemeClr val="dk1"/>
              </a:solidFill>
            </a:endParaRPr>
          </a:p>
          <a:p>
            <a:pPr indent="0" lvl="0" marL="0" rtl="0" algn="l">
              <a:spcBef>
                <a:spcPts val="0"/>
              </a:spcBef>
              <a:spcAft>
                <a:spcPts val="0"/>
              </a:spcAft>
              <a:buNone/>
            </a:pPr>
            <a:r>
              <a:rPr lang="pt-BR" sz="800">
                <a:solidFill>
                  <a:schemeClr val="dk1"/>
                </a:solidFill>
              </a:rPr>
              <a:t>        </a:t>
            </a:r>
            <a:r>
              <a:rPr lang="pt-BR" sz="800">
                <a:solidFill>
                  <a:srgbClr val="996633"/>
                </a:solidFill>
              </a:rPr>
              <a:t>$this</a:t>
            </a:r>
            <a:r>
              <a:rPr lang="pt-BR" sz="800">
                <a:solidFill>
                  <a:srgbClr val="333333"/>
                </a:solidFill>
              </a:rPr>
              <a:t>-&gt;</a:t>
            </a:r>
            <a:r>
              <a:rPr lang="pt-BR" sz="800">
                <a:solidFill>
                  <a:srgbClr val="0000CC"/>
                </a:solidFill>
              </a:rPr>
              <a:t>state</a:t>
            </a:r>
            <a:r>
              <a:rPr lang="pt-BR" sz="800">
                <a:solidFill>
                  <a:schemeClr val="dk1"/>
                </a:solidFill>
              </a:rPr>
              <a:t> </a:t>
            </a:r>
            <a:r>
              <a:rPr lang="pt-BR" sz="800">
                <a:solidFill>
                  <a:srgbClr val="333333"/>
                </a:solidFill>
              </a:rPr>
              <a:t>=</a:t>
            </a:r>
            <a:r>
              <a:rPr lang="pt-BR" sz="800">
                <a:solidFill>
                  <a:schemeClr val="dk1"/>
                </a:solidFill>
              </a:rPr>
              <a:t> </a:t>
            </a:r>
            <a:r>
              <a:rPr lang="pt-BR" sz="800">
                <a:solidFill>
                  <a:srgbClr val="996633"/>
                </a:solidFill>
              </a:rPr>
              <a:t>$state</a:t>
            </a:r>
            <a:r>
              <a:rPr lang="pt-BR" sz="800">
                <a:solidFill>
                  <a:schemeClr val="dk1"/>
                </a:solidFill>
              </a:rPr>
              <a:t>;</a:t>
            </a:r>
            <a:endParaRPr sz="800">
              <a:solidFill>
                <a:schemeClr val="dk1"/>
              </a:solidFill>
            </a:endParaRPr>
          </a:p>
          <a:p>
            <a:pPr indent="0" lvl="0" marL="0" rtl="0" algn="l">
              <a:spcBef>
                <a:spcPts val="0"/>
              </a:spcBef>
              <a:spcAft>
                <a:spcPts val="0"/>
              </a:spcAft>
              <a:buNone/>
            </a:pPr>
            <a:r>
              <a:rPr lang="pt-BR" sz="800">
                <a:solidFill>
                  <a:schemeClr val="dk1"/>
                </a:solidFill>
              </a:rPr>
              <a:t>    }</a:t>
            </a:r>
            <a:endParaRPr sz="800">
              <a:solidFill>
                <a:schemeClr val="dk1"/>
              </a:solidFill>
            </a:endParaRPr>
          </a:p>
          <a:p>
            <a:pPr indent="0" lvl="0" marL="0" rtl="0" algn="l">
              <a:spcBef>
                <a:spcPts val="0"/>
              </a:spcBef>
              <a:spcAft>
                <a:spcPts val="0"/>
              </a:spcAft>
              <a:buNone/>
            </a:pPr>
            <a:r>
              <a:rPr lang="pt-BR" sz="800">
                <a:solidFill>
                  <a:schemeClr val="dk1"/>
                </a:solidFill>
              </a:rPr>
              <a:t>    </a:t>
            </a:r>
            <a:r>
              <a:rPr b="1" lang="pt-BR" sz="800">
                <a:solidFill>
                  <a:srgbClr val="008800"/>
                </a:solidFill>
              </a:rPr>
              <a:t>public</a:t>
            </a:r>
            <a:r>
              <a:rPr lang="pt-BR" sz="800">
                <a:solidFill>
                  <a:schemeClr val="dk1"/>
                </a:solidFill>
              </a:rPr>
              <a:t> </a:t>
            </a:r>
            <a:r>
              <a:rPr b="1" lang="pt-BR" sz="800">
                <a:solidFill>
                  <a:srgbClr val="008800"/>
                </a:solidFill>
              </a:rPr>
              <a:t>function</a:t>
            </a:r>
            <a:r>
              <a:rPr lang="pt-BR" sz="800">
                <a:solidFill>
                  <a:schemeClr val="dk1"/>
                </a:solidFill>
              </a:rPr>
              <a:t> </a:t>
            </a:r>
            <a:r>
              <a:rPr b="1" lang="pt-BR" sz="800">
                <a:solidFill>
                  <a:srgbClr val="0066BB"/>
                </a:solidFill>
              </a:rPr>
              <a:t>fazAlgoA</a:t>
            </a:r>
            <a:r>
              <a:rPr lang="pt-BR" sz="800">
                <a:solidFill>
                  <a:schemeClr val="dk1"/>
                </a:solidFill>
              </a:rPr>
              <a:t>(){</a:t>
            </a:r>
            <a:endParaRPr sz="800">
              <a:solidFill>
                <a:schemeClr val="dk1"/>
              </a:solidFill>
            </a:endParaRPr>
          </a:p>
          <a:p>
            <a:pPr indent="0" lvl="0" marL="0" rtl="0" algn="l">
              <a:spcBef>
                <a:spcPts val="0"/>
              </a:spcBef>
              <a:spcAft>
                <a:spcPts val="0"/>
              </a:spcAft>
              <a:buNone/>
            </a:pPr>
            <a:r>
              <a:rPr lang="pt-BR" sz="800">
                <a:solidFill>
                  <a:schemeClr val="dk1"/>
                </a:solidFill>
              </a:rPr>
              <a:t>        </a:t>
            </a:r>
            <a:r>
              <a:rPr lang="pt-BR" sz="800">
                <a:solidFill>
                  <a:srgbClr val="996633"/>
                </a:solidFill>
              </a:rPr>
              <a:t>$this</a:t>
            </a:r>
            <a:r>
              <a:rPr lang="pt-BR" sz="800">
                <a:solidFill>
                  <a:srgbClr val="333333"/>
                </a:solidFill>
              </a:rPr>
              <a:t>-&gt;</a:t>
            </a:r>
            <a:r>
              <a:rPr lang="pt-BR" sz="800">
                <a:solidFill>
                  <a:srgbClr val="0000CC"/>
                </a:solidFill>
              </a:rPr>
              <a:t>state</a:t>
            </a:r>
            <a:r>
              <a:rPr lang="pt-BR" sz="800">
                <a:solidFill>
                  <a:srgbClr val="333333"/>
                </a:solidFill>
              </a:rPr>
              <a:t>-&gt;</a:t>
            </a:r>
            <a:r>
              <a:rPr lang="pt-BR" sz="800">
                <a:solidFill>
                  <a:srgbClr val="0000CC"/>
                </a:solidFill>
              </a:rPr>
              <a:t>fazAlgoA</a:t>
            </a:r>
            <a:r>
              <a:rPr lang="pt-BR" sz="800">
                <a:solidFill>
                  <a:schemeClr val="dk1"/>
                </a:solidFill>
              </a:rPr>
              <a:t>(</a:t>
            </a:r>
            <a:r>
              <a:rPr lang="pt-BR" sz="800">
                <a:solidFill>
                  <a:srgbClr val="996633"/>
                </a:solidFill>
              </a:rPr>
              <a:t>$this</a:t>
            </a:r>
            <a:r>
              <a:rPr lang="pt-BR" sz="800">
                <a:solidFill>
                  <a:schemeClr val="dk1"/>
                </a:solidFill>
              </a:rPr>
              <a:t>);</a:t>
            </a:r>
            <a:endParaRPr sz="800">
              <a:solidFill>
                <a:schemeClr val="dk1"/>
              </a:solidFill>
            </a:endParaRPr>
          </a:p>
          <a:p>
            <a:pPr indent="0" lvl="0" marL="0" rtl="0" algn="l">
              <a:spcBef>
                <a:spcPts val="0"/>
              </a:spcBef>
              <a:spcAft>
                <a:spcPts val="0"/>
              </a:spcAft>
              <a:buNone/>
            </a:pPr>
            <a:r>
              <a:rPr lang="pt-BR" sz="800">
                <a:solidFill>
                  <a:schemeClr val="dk1"/>
                </a:solidFill>
              </a:rPr>
              <a:t>    }</a:t>
            </a:r>
            <a:endParaRPr sz="800">
              <a:solidFill>
                <a:schemeClr val="dk1"/>
              </a:solidFill>
            </a:endParaRPr>
          </a:p>
          <a:p>
            <a:pPr indent="0" lvl="0" marL="0" rtl="0" algn="l">
              <a:spcBef>
                <a:spcPts val="0"/>
              </a:spcBef>
              <a:spcAft>
                <a:spcPts val="0"/>
              </a:spcAft>
              <a:buNone/>
            </a:pPr>
            <a:r>
              <a:rPr lang="pt-BR" sz="800">
                <a:solidFill>
                  <a:schemeClr val="dk1"/>
                </a:solidFill>
              </a:rPr>
              <a:t>    </a:t>
            </a:r>
            <a:r>
              <a:rPr b="1" lang="pt-BR" sz="800">
                <a:solidFill>
                  <a:srgbClr val="008800"/>
                </a:solidFill>
              </a:rPr>
              <a:t>public</a:t>
            </a:r>
            <a:r>
              <a:rPr lang="pt-BR" sz="800">
                <a:solidFill>
                  <a:schemeClr val="dk1"/>
                </a:solidFill>
              </a:rPr>
              <a:t> </a:t>
            </a:r>
            <a:r>
              <a:rPr b="1" lang="pt-BR" sz="800">
                <a:solidFill>
                  <a:srgbClr val="008800"/>
                </a:solidFill>
              </a:rPr>
              <a:t>function</a:t>
            </a:r>
            <a:r>
              <a:rPr lang="pt-BR" sz="800">
                <a:solidFill>
                  <a:schemeClr val="dk1"/>
                </a:solidFill>
              </a:rPr>
              <a:t> </a:t>
            </a:r>
            <a:r>
              <a:rPr b="1" lang="pt-BR" sz="800">
                <a:solidFill>
                  <a:srgbClr val="0066BB"/>
                </a:solidFill>
              </a:rPr>
              <a:t>fazAlgoB</a:t>
            </a:r>
            <a:r>
              <a:rPr lang="pt-BR" sz="800">
                <a:solidFill>
                  <a:schemeClr val="dk1"/>
                </a:solidFill>
              </a:rPr>
              <a:t>(){</a:t>
            </a:r>
            <a:endParaRPr sz="800">
              <a:solidFill>
                <a:schemeClr val="dk1"/>
              </a:solidFill>
            </a:endParaRPr>
          </a:p>
          <a:p>
            <a:pPr indent="0" lvl="0" marL="0" rtl="0" algn="l">
              <a:spcBef>
                <a:spcPts val="0"/>
              </a:spcBef>
              <a:spcAft>
                <a:spcPts val="0"/>
              </a:spcAft>
              <a:buNone/>
            </a:pPr>
            <a:r>
              <a:rPr lang="pt-BR" sz="800">
                <a:solidFill>
                  <a:schemeClr val="dk1"/>
                </a:solidFill>
              </a:rPr>
              <a:t>        </a:t>
            </a:r>
            <a:r>
              <a:rPr lang="pt-BR" sz="800">
                <a:solidFill>
                  <a:srgbClr val="996633"/>
                </a:solidFill>
              </a:rPr>
              <a:t>$this</a:t>
            </a:r>
            <a:r>
              <a:rPr lang="pt-BR" sz="800">
                <a:solidFill>
                  <a:srgbClr val="333333"/>
                </a:solidFill>
              </a:rPr>
              <a:t>-&gt;</a:t>
            </a:r>
            <a:r>
              <a:rPr lang="pt-BR" sz="800">
                <a:solidFill>
                  <a:srgbClr val="0000CC"/>
                </a:solidFill>
              </a:rPr>
              <a:t>state</a:t>
            </a:r>
            <a:r>
              <a:rPr lang="pt-BR" sz="800">
                <a:solidFill>
                  <a:srgbClr val="333333"/>
                </a:solidFill>
              </a:rPr>
              <a:t>-&gt;</a:t>
            </a:r>
            <a:r>
              <a:rPr lang="pt-BR" sz="800">
                <a:solidFill>
                  <a:srgbClr val="0000CC"/>
                </a:solidFill>
              </a:rPr>
              <a:t>fazAlgoB</a:t>
            </a:r>
            <a:r>
              <a:rPr lang="pt-BR" sz="800">
                <a:solidFill>
                  <a:schemeClr val="dk1"/>
                </a:solidFill>
              </a:rPr>
              <a:t>(</a:t>
            </a:r>
            <a:r>
              <a:rPr lang="pt-BR" sz="800">
                <a:solidFill>
                  <a:srgbClr val="996633"/>
                </a:solidFill>
              </a:rPr>
              <a:t>$this</a:t>
            </a:r>
            <a:r>
              <a:rPr lang="pt-BR" sz="800">
                <a:solidFill>
                  <a:schemeClr val="dk1"/>
                </a:solidFill>
              </a:rPr>
              <a:t>);</a:t>
            </a:r>
            <a:endParaRPr sz="800">
              <a:solidFill>
                <a:schemeClr val="dk1"/>
              </a:solidFill>
            </a:endParaRPr>
          </a:p>
          <a:p>
            <a:pPr indent="0" lvl="0" marL="0" rtl="0" algn="l">
              <a:spcBef>
                <a:spcPts val="0"/>
              </a:spcBef>
              <a:spcAft>
                <a:spcPts val="0"/>
              </a:spcAft>
              <a:buNone/>
            </a:pPr>
            <a:r>
              <a:rPr lang="pt-BR" sz="800">
                <a:solidFill>
                  <a:schemeClr val="dk1"/>
                </a:solidFill>
              </a:rPr>
              <a:t>    }</a:t>
            </a:r>
            <a:endParaRPr sz="800">
              <a:solidFill>
                <a:schemeClr val="dk1"/>
              </a:solidFill>
            </a:endParaRPr>
          </a:p>
          <a:p>
            <a:pPr indent="0" lvl="0" marL="0" rtl="0" algn="l">
              <a:spcBef>
                <a:spcPts val="0"/>
              </a:spcBef>
              <a:spcAft>
                <a:spcPts val="0"/>
              </a:spcAft>
              <a:buNone/>
            </a:pPr>
            <a:r>
              <a:rPr lang="pt-BR" sz="800">
                <a:solidFill>
                  <a:schemeClr val="dk1"/>
                </a:solidFill>
              </a:rPr>
              <a:t>    </a:t>
            </a:r>
            <a:r>
              <a:rPr b="1" lang="pt-BR" sz="800">
                <a:solidFill>
                  <a:srgbClr val="008800"/>
                </a:solidFill>
              </a:rPr>
              <a:t>public</a:t>
            </a:r>
            <a:r>
              <a:rPr lang="pt-BR" sz="800">
                <a:solidFill>
                  <a:schemeClr val="dk1"/>
                </a:solidFill>
              </a:rPr>
              <a:t> </a:t>
            </a:r>
            <a:r>
              <a:rPr b="1" lang="pt-BR" sz="800">
                <a:solidFill>
                  <a:srgbClr val="008800"/>
                </a:solidFill>
              </a:rPr>
              <a:t>function</a:t>
            </a:r>
            <a:r>
              <a:rPr lang="pt-BR" sz="800">
                <a:solidFill>
                  <a:schemeClr val="dk1"/>
                </a:solidFill>
              </a:rPr>
              <a:t> </a:t>
            </a:r>
            <a:r>
              <a:rPr b="1" lang="pt-BR" sz="800">
                <a:solidFill>
                  <a:srgbClr val="0066BB"/>
                </a:solidFill>
              </a:rPr>
              <a:t>getValor</a:t>
            </a:r>
            <a:r>
              <a:rPr lang="pt-BR" sz="800">
                <a:solidFill>
                  <a:schemeClr val="dk1"/>
                </a:solidFill>
              </a:rPr>
              <a:t>() </a:t>
            </a:r>
            <a:r>
              <a:rPr lang="pt-BR" sz="800">
                <a:solidFill>
                  <a:srgbClr val="333333"/>
                </a:solidFill>
              </a:rPr>
              <a:t>:</a:t>
            </a:r>
            <a:r>
              <a:rPr lang="pt-BR" sz="800">
                <a:solidFill>
                  <a:schemeClr val="dk1"/>
                </a:solidFill>
              </a:rPr>
              <a:t> int {</a:t>
            </a:r>
            <a:endParaRPr sz="800">
              <a:solidFill>
                <a:schemeClr val="dk1"/>
              </a:solidFill>
            </a:endParaRPr>
          </a:p>
          <a:p>
            <a:pPr indent="0" lvl="0" marL="0" rtl="0" algn="l">
              <a:spcBef>
                <a:spcPts val="0"/>
              </a:spcBef>
              <a:spcAft>
                <a:spcPts val="0"/>
              </a:spcAft>
              <a:buNone/>
            </a:pPr>
            <a:r>
              <a:rPr lang="pt-BR" sz="800">
                <a:solidFill>
                  <a:schemeClr val="dk1"/>
                </a:solidFill>
              </a:rPr>
              <a:t>        </a:t>
            </a:r>
            <a:r>
              <a:rPr b="1" lang="pt-BR" sz="800">
                <a:solidFill>
                  <a:srgbClr val="008800"/>
                </a:solidFill>
              </a:rPr>
              <a:t>return</a:t>
            </a:r>
            <a:r>
              <a:rPr lang="pt-BR" sz="800">
                <a:solidFill>
                  <a:schemeClr val="dk1"/>
                </a:solidFill>
              </a:rPr>
              <a:t> </a:t>
            </a:r>
            <a:r>
              <a:rPr lang="pt-BR" sz="800">
                <a:solidFill>
                  <a:srgbClr val="996633"/>
                </a:solidFill>
              </a:rPr>
              <a:t>$this</a:t>
            </a:r>
            <a:r>
              <a:rPr lang="pt-BR" sz="800">
                <a:solidFill>
                  <a:srgbClr val="333333"/>
                </a:solidFill>
              </a:rPr>
              <a:t>-&gt;</a:t>
            </a:r>
            <a:r>
              <a:rPr lang="pt-BR" sz="800">
                <a:solidFill>
                  <a:srgbClr val="0000CC"/>
                </a:solidFill>
              </a:rPr>
              <a:t>valor</a:t>
            </a:r>
            <a:r>
              <a:rPr lang="pt-BR" sz="800">
                <a:solidFill>
                  <a:schemeClr val="dk1"/>
                </a:solidFill>
              </a:rPr>
              <a:t>;</a:t>
            </a:r>
            <a:endParaRPr sz="800">
              <a:solidFill>
                <a:schemeClr val="dk1"/>
              </a:solidFill>
            </a:endParaRPr>
          </a:p>
          <a:p>
            <a:pPr indent="0" lvl="0" marL="0" rtl="0" algn="l">
              <a:spcBef>
                <a:spcPts val="0"/>
              </a:spcBef>
              <a:spcAft>
                <a:spcPts val="0"/>
              </a:spcAft>
              <a:buNone/>
            </a:pPr>
            <a:r>
              <a:rPr lang="pt-BR" sz="800">
                <a:solidFill>
                  <a:schemeClr val="dk1"/>
                </a:solidFill>
              </a:rPr>
              <a:t>    }</a:t>
            </a:r>
            <a:endParaRPr sz="800">
              <a:solidFill>
                <a:schemeClr val="dk1"/>
              </a:solidFill>
            </a:endParaRPr>
          </a:p>
          <a:p>
            <a:pPr indent="0" lvl="0" marL="0" rtl="0" algn="l">
              <a:spcBef>
                <a:spcPts val="0"/>
              </a:spcBef>
              <a:spcAft>
                <a:spcPts val="0"/>
              </a:spcAft>
              <a:buNone/>
            </a:pPr>
            <a:r>
              <a:rPr lang="pt-BR" sz="800">
                <a:solidFill>
                  <a:schemeClr val="dk1"/>
                </a:solidFill>
              </a:rPr>
              <a:t>    </a:t>
            </a:r>
            <a:r>
              <a:rPr b="1" lang="pt-BR" sz="800">
                <a:solidFill>
                  <a:srgbClr val="008800"/>
                </a:solidFill>
              </a:rPr>
              <a:t>public</a:t>
            </a:r>
            <a:r>
              <a:rPr lang="pt-BR" sz="800">
                <a:solidFill>
                  <a:schemeClr val="dk1"/>
                </a:solidFill>
              </a:rPr>
              <a:t> </a:t>
            </a:r>
            <a:r>
              <a:rPr b="1" lang="pt-BR" sz="800">
                <a:solidFill>
                  <a:srgbClr val="008800"/>
                </a:solidFill>
              </a:rPr>
              <a:t>function</a:t>
            </a:r>
            <a:r>
              <a:rPr lang="pt-BR" sz="800">
                <a:solidFill>
                  <a:schemeClr val="dk1"/>
                </a:solidFill>
              </a:rPr>
              <a:t> </a:t>
            </a:r>
            <a:r>
              <a:rPr b="1" lang="pt-BR" sz="800">
                <a:solidFill>
                  <a:srgbClr val="0066BB"/>
                </a:solidFill>
              </a:rPr>
              <a:t>setValor</a:t>
            </a:r>
            <a:r>
              <a:rPr lang="pt-BR" sz="800">
                <a:solidFill>
                  <a:schemeClr val="dk1"/>
                </a:solidFill>
              </a:rPr>
              <a:t>(int </a:t>
            </a:r>
            <a:r>
              <a:rPr lang="pt-BR" sz="800">
                <a:solidFill>
                  <a:srgbClr val="996633"/>
                </a:solidFill>
              </a:rPr>
              <a:t>$valor</a:t>
            </a:r>
            <a:r>
              <a:rPr lang="pt-BR" sz="800">
                <a:solidFill>
                  <a:schemeClr val="dk1"/>
                </a:solidFill>
              </a:rPr>
              <a:t>){</a:t>
            </a:r>
            <a:endParaRPr sz="800">
              <a:solidFill>
                <a:schemeClr val="dk1"/>
              </a:solidFill>
            </a:endParaRPr>
          </a:p>
          <a:p>
            <a:pPr indent="0" lvl="0" marL="0" rtl="0" algn="l">
              <a:spcBef>
                <a:spcPts val="0"/>
              </a:spcBef>
              <a:spcAft>
                <a:spcPts val="0"/>
              </a:spcAft>
              <a:buNone/>
            </a:pPr>
            <a:r>
              <a:rPr lang="pt-BR" sz="800">
                <a:solidFill>
                  <a:schemeClr val="dk1"/>
                </a:solidFill>
              </a:rPr>
              <a:t>        </a:t>
            </a:r>
            <a:r>
              <a:rPr lang="pt-BR" sz="800">
                <a:solidFill>
                  <a:srgbClr val="996633"/>
                </a:solidFill>
              </a:rPr>
              <a:t>$this</a:t>
            </a:r>
            <a:r>
              <a:rPr lang="pt-BR" sz="800">
                <a:solidFill>
                  <a:srgbClr val="333333"/>
                </a:solidFill>
              </a:rPr>
              <a:t>-&gt;</a:t>
            </a:r>
            <a:r>
              <a:rPr lang="pt-BR" sz="800">
                <a:solidFill>
                  <a:srgbClr val="0000CC"/>
                </a:solidFill>
              </a:rPr>
              <a:t>valor</a:t>
            </a:r>
            <a:r>
              <a:rPr lang="pt-BR" sz="800">
                <a:solidFill>
                  <a:schemeClr val="dk1"/>
                </a:solidFill>
              </a:rPr>
              <a:t> </a:t>
            </a:r>
            <a:r>
              <a:rPr lang="pt-BR" sz="800">
                <a:solidFill>
                  <a:srgbClr val="333333"/>
                </a:solidFill>
              </a:rPr>
              <a:t>=</a:t>
            </a:r>
            <a:r>
              <a:rPr lang="pt-BR" sz="800">
                <a:solidFill>
                  <a:schemeClr val="dk1"/>
                </a:solidFill>
              </a:rPr>
              <a:t> </a:t>
            </a:r>
            <a:r>
              <a:rPr lang="pt-BR" sz="800">
                <a:solidFill>
                  <a:srgbClr val="996633"/>
                </a:solidFill>
              </a:rPr>
              <a:t>$valor</a:t>
            </a:r>
            <a:r>
              <a:rPr lang="pt-BR" sz="800">
                <a:solidFill>
                  <a:schemeClr val="dk1"/>
                </a:solidFill>
              </a:rPr>
              <a:t>;</a:t>
            </a:r>
            <a:endParaRPr sz="800">
              <a:solidFill>
                <a:schemeClr val="dk1"/>
              </a:solidFill>
            </a:endParaRPr>
          </a:p>
          <a:p>
            <a:pPr indent="0" lvl="0" marL="0" rtl="0" algn="l">
              <a:spcBef>
                <a:spcPts val="0"/>
              </a:spcBef>
              <a:spcAft>
                <a:spcPts val="0"/>
              </a:spcAft>
              <a:buNone/>
            </a:pPr>
            <a:r>
              <a:rPr lang="pt-BR" sz="800">
                <a:solidFill>
                  <a:schemeClr val="dk1"/>
                </a:solidFill>
              </a:rPr>
              <a:t>    }</a:t>
            </a:r>
            <a:endParaRPr sz="800">
              <a:solidFill>
                <a:schemeClr val="dk1"/>
              </a:solidFill>
            </a:endParaRPr>
          </a:p>
          <a:p>
            <a:pPr indent="0" lvl="0" marL="0" rtl="0" algn="l">
              <a:spcBef>
                <a:spcPts val="0"/>
              </a:spcBef>
              <a:spcAft>
                <a:spcPts val="0"/>
              </a:spcAft>
              <a:buNone/>
            </a:pPr>
            <a:r>
              <a:rPr lang="pt-BR" sz="800">
                <a:solidFill>
                  <a:schemeClr val="dk1"/>
                </a:solidFill>
              </a:rPr>
              <a:t>}</a:t>
            </a:r>
            <a:endParaRPr sz="800">
              <a:solidFill>
                <a:schemeClr val="dk1"/>
              </a:solidFill>
            </a:endParaRPr>
          </a:p>
          <a:p>
            <a:pPr indent="0" lvl="0" marL="0" rtl="0" algn="l">
              <a:spcBef>
                <a:spcPts val="0"/>
              </a:spcBef>
              <a:spcAft>
                <a:spcPts val="0"/>
              </a:spcAft>
              <a:buNone/>
            </a:pPr>
            <a:r>
              <a:rPr lang="pt-BR" sz="800">
                <a:solidFill>
                  <a:srgbClr val="996633"/>
                </a:solidFill>
              </a:rPr>
              <a:t>$contexto</a:t>
            </a:r>
            <a:r>
              <a:rPr lang="pt-BR" sz="800">
                <a:solidFill>
                  <a:schemeClr val="dk1"/>
                </a:solidFill>
              </a:rPr>
              <a:t> </a:t>
            </a:r>
            <a:r>
              <a:rPr lang="pt-BR" sz="800">
                <a:solidFill>
                  <a:srgbClr val="333333"/>
                </a:solidFill>
              </a:rPr>
              <a:t>=</a:t>
            </a:r>
            <a:r>
              <a:rPr lang="pt-BR" sz="800">
                <a:solidFill>
                  <a:schemeClr val="dk1"/>
                </a:solidFill>
              </a:rPr>
              <a:t> </a:t>
            </a:r>
            <a:r>
              <a:rPr b="1" lang="pt-BR" sz="800">
                <a:solidFill>
                  <a:srgbClr val="008800"/>
                </a:solidFill>
              </a:rPr>
              <a:t>new</a:t>
            </a:r>
            <a:r>
              <a:rPr lang="pt-BR" sz="800">
                <a:solidFill>
                  <a:schemeClr val="dk1"/>
                </a:solidFill>
              </a:rPr>
              <a:t> Contexto();</a:t>
            </a:r>
            <a:endParaRPr sz="800">
              <a:solidFill>
                <a:schemeClr val="dk1"/>
              </a:solidFill>
            </a:endParaRPr>
          </a:p>
          <a:p>
            <a:pPr indent="0" lvl="0" marL="0" rtl="0" algn="l">
              <a:spcBef>
                <a:spcPts val="0"/>
              </a:spcBef>
              <a:spcAft>
                <a:spcPts val="0"/>
              </a:spcAft>
              <a:buNone/>
            </a:pPr>
            <a:r>
              <a:rPr lang="pt-BR" sz="800">
                <a:solidFill>
                  <a:srgbClr val="996633"/>
                </a:solidFill>
              </a:rPr>
              <a:t>$contexto</a:t>
            </a:r>
            <a:r>
              <a:rPr lang="pt-BR" sz="800">
                <a:solidFill>
                  <a:srgbClr val="333333"/>
                </a:solidFill>
              </a:rPr>
              <a:t>-&gt;</a:t>
            </a:r>
            <a:r>
              <a:rPr lang="pt-BR" sz="800">
                <a:solidFill>
                  <a:srgbClr val="0000CC"/>
                </a:solidFill>
              </a:rPr>
              <a:t>fazAlgoA</a:t>
            </a:r>
            <a:r>
              <a:rPr lang="pt-BR" sz="800">
                <a:solidFill>
                  <a:schemeClr val="dk1"/>
                </a:solidFill>
              </a:rPr>
              <a:t>();</a:t>
            </a:r>
            <a:endParaRPr sz="800">
              <a:solidFill>
                <a:schemeClr val="dk1"/>
              </a:solidFill>
            </a:endParaRPr>
          </a:p>
          <a:p>
            <a:pPr indent="0" lvl="0" marL="0" rtl="0" algn="l">
              <a:spcBef>
                <a:spcPts val="0"/>
              </a:spcBef>
              <a:spcAft>
                <a:spcPts val="0"/>
              </a:spcAft>
              <a:buNone/>
            </a:pPr>
            <a:r>
              <a:rPr lang="pt-BR" sz="800">
                <a:solidFill>
                  <a:srgbClr val="996633"/>
                </a:solidFill>
              </a:rPr>
              <a:t>$contexto</a:t>
            </a:r>
            <a:r>
              <a:rPr lang="pt-BR" sz="800">
                <a:solidFill>
                  <a:srgbClr val="333333"/>
                </a:solidFill>
              </a:rPr>
              <a:t>-&gt;</a:t>
            </a:r>
            <a:r>
              <a:rPr lang="pt-BR" sz="800">
                <a:solidFill>
                  <a:srgbClr val="0000CC"/>
                </a:solidFill>
              </a:rPr>
              <a:t>fazAlgoA</a:t>
            </a:r>
            <a:r>
              <a:rPr lang="pt-BR" sz="800">
                <a:solidFill>
                  <a:schemeClr val="dk1"/>
                </a:solidFill>
              </a:rPr>
              <a:t>();</a:t>
            </a:r>
            <a:endParaRPr sz="800">
              <a:solidFill>
                <a:schemeClr val="dk1"/>
              </a:solidFill>
            </a:endParaRPr>
          </a:p>
          <a:p>
            <a:pPr indent="0" lvl="0" marL="0" rtl="0" algn="l">
              <a:spcBef>
                <a:spcPts val="0"/>
              </a:spcBef>
              <a:spcAft>
                <a:spcPts val="0"/>
              </a:spcAft>
              <a:buNone/>
            </a:pPr>
            <a:r>
              <a:rPr lang="pt-BR" sz="800">
                <a:solidFill>
                  <a:srgbClr val="996633"/>
                </a:solidFill>
              </a:rPr>
              <a:t>$contexto</a:t>
            </a:r>
            <a:r>
              <a:rPr lang="pt-BR" sz="800">
                <a:solidFill>
                  <a:srgbClr val="333333"/>
                </a:solidFill>
              </a:rPr>
              <a:t>-&gt;</a:t>
            </a:r>
            <a:r>
              <a:rPr lang="pt-BR" sz="800">
                <a:solidFill>
                  <a:srgbClr val="0000CC"/>
                </a:solidFill>
              </a:rPr>
              <a:t>fazAlgoB</a:t>
            </a:r>
            <a:r>
              <a:rPr lang="pt-BR" sz="800">
                <a:solidFill>
                  <a:schemeClr val="dk1"/>
                </a:solidFill>
              </a:rPr>
              <a:t>();</a:t>
            </a:r>
            <a:endParaRPr sz="800">
              <a:solidFill>
                <a:schemeClr val="dk1"/>
              </a:solidFill>
            </a:endParaRPr>
          </a:p>
          <a:p>
            <a:pPr indent="0" lvl="0" marL="0" rtl="0" algn="l">
              <a:spcBef>
                <a:spcPts val="0"/>
              </a:spcBef>
              <a:spcAft>
                <a:spcPts val="0"/>
              </a:spcAft>
              <a:buNone/>
            </a:pPr>
            <a:r>
              <a:rPr lang="pt-BR" sz="800">
                <a:solidFill>
                  <a:srgbClr val="996633"/>
                </a:solidFill>
              </a:rPr>
              <a:t>$contexto</a:t>
            </a:r>
            <a:r>
              <a:rPr lang="pt-BR" sz="800">
                <a:solidFill>
                  <a:srgbClr val="333333"/>
                </a:solidFill>
              </a:rPr>
              <a:t>-&gt;</a:t>
            </a:r>
            <a:r>
              <a:rPr lang="pt-BR" sz="800">
                <a:solidFill>
                  <a:srgbClr val="0000CC"/>
                </a:solidFill>
              </a:rPr>
              <a:t>fazAlgoA</a:t>
            </a:r>
            <a:r>
              <a:rPr lang="pt-BR" sz="800">
                <a:solidFill>
                  <a:schemeClr val="dk1"/>
                </a:solidFill>
              </a:rPr>
              <a:t>();</a:t>
            </a:r>
            <a:endParaRPr sz="800">
              <a:solidFill>
                <a:schemeClr val="dk1"/>
              </a:solidFill>
            </a:endParaRPr>
          </a:p>
          <a:p>
            <a:pPr indent="0" lvl="0" marL="0" rtl="0" algn="l">
              <a:spcBef>
                <a:spcPts val="0"/>
              </a:spcBef>
              <a:spcAft>
                <a:spcPts val="0"/>
              </a:spcAft>
              <a:buNone/>
            </a:pPr>
            <a:r>
              <a:rPr lang="pt-BR" sz="800">
                <a:solidFill>
                  <a:srgbClr val="996633"/>
                </a:solidFill>
              </a:rPr>
              <a:t>$contexto</a:t>
            </a:r>
            <a:r>
              <a:rPr lang="pt-BR" sz="800">
                <a:solidFill>
                  <a:srgbClr val="333333"/>
                </a:solidFill>
              </a:rPr>
              <a:t>-&gt;</a:t>
            </a:r>
            <a:r>
              <a:rPr lang="pt-BR" sz="800">
                <a:solidFill>
                  <a:srgbClr val="0000CC"/>
                </a:solidFill>
              </a:rPr>
              <a:t>fazAlgoB</a:t>
            </a:r>
            <a:r>
              <a:rPr lang="pt-BR" sz="800">
                <a:solidFill>
                  <a:schemeClr val="dk1"/>
                </a:solidFill>
              </a:rPr>
              <a:t>();</a:t>
            </a:r>
            <a:endParaRPr sz="800">
              <a:solidFill>
                <a:schemeClr val="dk1"/>
              </a:solidFill>
            </a:endParaRPr>
          </a:p>
          <a:p>
            <a:pPr indent="0" lvl="0" marL="0" rtl="0" algn="l">
              <a:spcBef>
                <a:spcPts val="0"/>
              </a:spcBef>
              <a:spcAft>
                <a:spcPts val="0"/>
              </a:spcAft>
              <a:buNone/>
            </a:pPr>
            <a:r>
              <a:rPr lang="pt-BR" sz="800">
                <a:solidFill>
                  <a:srgbClr val="996633"/>
                </a:solidFill>
              </a:rPr>
              <a:t>$contexto</a:t>
            </a:r>
            <a:r>
              <a:rPr lang="pt-BR" sz="800">
                <a:solidFill>
                  <a:srgbClr val="333333"/>
                </a:solidFill>
              </a:rPr>
              <a:t>-&gt;</a:t>
            </a:r>
            <a:r>
              <a:rPr lang="pt-BR" sz="800">
                <a:solidFill>
                  <a:srgbClr val="0000CC"/>
                </a:solidFill>
              </a:rPr>
              <a:t>setValor</a:t>
            </a:r>
            <a:r>
              <a:rPr lang="pt-BR" sz="800">
                <a:solidFill>
                  <a:schemeClr val="dk1"/>
                </a:solidFill>
              </a:rPr>
              <a:t>(</a:t>
            </a:r>
            <a:r>
              <a:rPr b="1" lang="pt-BR" sz="800">
                <a:solidFill>
                  <a:srgbClr val="0000DD"/>
                </a:solidFill>
              </a:rPr>
              <a:t>11</a:t>
            </a:r>
            <a:r>
              <a:rPr lang="pt-BR" sz="800">
                <a:solidFill>
                  <a:schemeClr val="dk1"/>
                </a:solidFill>
              </a:rPr>
              <a:t>);</a:t>
            </a:r>
            <a:endParaRPr sz="800">
              <a:solidFill>
                <a:schemeClr val="dk1"/>
              </a:solidFill>
            </a:endParaRPr>
          </a:p>
          <a:p>
            <a:pPr indent="0" lvl="0" marL="0" rtl="0" algn="l">
              <a:spcBef>
                <a:spcPts val="0"/>
              </a:spcBef>
              <a:spcAft>
                <a:spcPts val="0"/>
              </a:spcAft>
              <a:buNone/>
            </a:pPr>
            <a:r>
              <a:rPr lang="pt-BR" sz="800">
                <a:solidFill>
                  <a:srgbClr val="996633"/>
                </a:solidFill>
              </a:rPr>
              <a:t>$contexto</a:t>
            </a:r>
            <a:r>
              <a:rPr lang="pt-BR" sz="800">
                <a:solidFill>
                  <a:srgbClr val="333333"/>
                </a:solidFill>
              </a:rPr>
              <a:t>-&gt;</a:t>
            </a:r>
            <a:r>
              <a:rPr lang="pt-BR" sz="800">
                <a:solidFill>
                  <a:srgbClr val="0000CC"/>
                </a:solidFill>
              </a:rPr>
              <a:t>fazAlgoA</a:t>
            </a:r>
            <a:r>
              <a:rPr lang="pt-BR" sz="800">
                <a:solidFill>
                  <a:schemeClr val="dk1"/>
                </a:solidFill>
              </a:rPr>
              <a:t>();</a:t>
            </a:r>
            <a:endParaRPr sz="800">
              <a:solidFill>
                <a:schemeClr val="dk1"/>
              </a:solidFill>
            </a:endParaRPr>
          </a:p>
          <a:p>
            <a:pPr indent="0" lvl="0" marL="0" rtl="0" algn="l">
              <a:lnSpc>
                <a:spcPct val="125000"/>
              </a:lnSpc>
              <a:spcBef>
                <a:spcPts val="0"/>
              </a:spcBef>
              <a:spcAft>
                <a:spcPts val="0"/>
              </a:spcAft>
              <a:buNone/>
            </a:pPr>
            <a:r>
              <a:rPr lang="pt-BR" sz="800">
                <a:solidFill>
                  <a:srgbClr val="996633"/>
                </a:solidFill>
              </a:rPr>
              <a:t>$contexto</a:t>
            </a:r>
            <a:r>
              <a:rPr lang="pt-BR" sz="800">
                <a:solidFill>
                  <a:srgbClr val="333333"/>
                </a:solidFill>
              </a:rPr>
              <a:t>-&gt;</a:t>
            </a:r>
            <a:r>
              <a:rPr lang="pt-BR" sz="800">
                <a:solidFill>
                  <a:srgbClr val="0000CC"/>
                </a:solidFill>
              </a:rPr>
              <a:t>fazAlgoB</a:t>
            </a:r>
            <a:r>
              <a:rPr lang="pt-BR" sz="800">
                <a:solidFill>
                  <a:schemeClr val="dk1"/>
                </a:solidFill>
              </a:rPr>
              <a:t>();</a:t>
            </a:r>
            <a:endParaRPr sz="800">
              <a:solidFill>
                <a:schemeClr val="dk1"/>
              </a:solidFill>
            </a:endParaRPr>
          </a:p>
        </p:txBody>
      </p:sp>
    </p:spTree>
  </p:cSld>
  <p:clrMapOvr>
    <a:masterClrMapping/>
  </p:clrMapOvr>
</p:sld>
</file>

<file path=ppt/slides/slide6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0" name="Shape 4790"/>
        <p:cNvGrpSpPr/>
        <p:nvPr/>
      </p:nvGrpSpPr>
      <p:grpSpPr>
        <a:xfrm>
          <a:off x="0" y="0"/>
          <a:ext cx="0" cy="0"/>
          <a:chOff x="0" y="0"/>
          <a:chExt cx="0" cy="0"/>
        </a:xfrm>
      </p:grpSpPr>
      <p:sp>
        <p:nvSpPr>
          <p:cNvPr id="4791" name="Google Shape;4791;p6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State (exemplo - parte 1)</a:t>
            </a:r>
            <a:endParaRPr/>
          </a:p>
        </p:txBody>
      </p:sp>
      <p:sp>
        <p:nvSpPr>
          <p:cNvPr id="4792" name="Google Shape;4792;p616"/>
          <p:cNvSpPr txBox="1"/>
          <p:nvPr/>
        </p:nvSpPr>
        <p:spPr>
          <a:xfrm>
            <a:off x="378675" y="1125475"/>
            <a:ext cx="4996200" cy="39291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36000">
            <a:noAutofit/>
          </a:bodyPr>
          <a:lstStyle/>
          <a:p>
            <a:pPr indent="0" lvl="0" marL="0" rtl="0" algn="l">
              <a:spcBef>
                <a:spcPts val="0"/>
              </a:spcBef>
              <a:spcAft>
                <a:spcPts val="0"/>
              </a:spcAft>
              <a:buNone/>
            </a:pPr>
            <a:r>
              <a:rPr b="1" lang="pt-BR" sz="800">
                <a:solidFill>
                  <a:srgbClr val="008800"/>
                </a:solidFill>
              </a:rPr>
              <a:t>abstract</a:t>
            </a:r>
            <a:r>
              <a:rPr lang="pt-BR" sz="800">
                <a:solidFill>
                  <a:schemeClr val="dk1"/>
                </a:solidFill>
              </a:rPr>
              <a:t> </a:t>
            </a:r>
            <a:r>
              <a:rPr b="1" lang="pt-BR" sz="800">
                <a:solidFill>
                  <a:srgbClr val="008800"/>
                </a:solidFill>
              </a:rPr>
              <a:t>class</a:t>
            </a:r>
            <a:r>
              <a:rPr lang="pt-BR" sz="800">
                <a:solidFill>
                  <a:schemeClr val="dk1"/>
                </a:solidFill>
              </a:rPr>
              <a:t> </a:t>
            </a:r>
            <a:r>
              <a:rPr b="1" lang="pt-BR" sz="800">
                <a:solidFill>
                  <a:srgbClr val="BB0066"/>
                </a:solidFill>
              </a:rPr>
              <a:t>CaixaEletronicoState</a:t>
            </a:r>
            <a:r>
              <a:rPr lang="pt-BR" sz="800">
                <a:solidFill>
                  <a:schemeClr val="dk1"/>
                </a:solidFill>
              </a:rPr>
              <a:t> {</a:t>
            </a:r>
            <a:endParaRPr sz="800">
              <a:solidFill>
                <a:schemeClr val="dk1"/>
              </a:solidFill>
            </a:endParaRPr>
          </a:p>
          <a:p>
            <a:pPr indent="0" lvl="0" marL="0" rtl="0" algn="l">
              <a:spcBef>
                <a:spcPts val="0"/>
              </a:spcBef>
              <a:spcAft>
                <a:spcPts val="0"/>
              </a:spcAft>
              <a:buNone/>
            </a:pPr>
            <a:r>
              <a:t/>
            </a:r>
            <a:endParaRPr sz="800">
              <a:solidFill>
                <a:schemeClr val="dk1"/>
              </a:solidFill>
            </a:endParaRPr>
          </a:p>
          <a:p>
            <a:pPr indent="0" lvl="0" marL="0" rtl="0" algn="l">
              <a:spcBef>
                <a:spcPts val="0"/>
              </a:spcBef>
              <a:spcAft>
                <a:spcPts val="0"/>
              </a:spcAft>
              <a:buNone/>
            </a:pPr>
            <a:r>
              <a:rPr lang="pt-BR" sz="800">
                <a:solidFill>
                  <a:schemeClr val="dk1"/>
                </a:solidFill>
              </a:rPr>
              <a:t>    </a:t>
            </a:r>
            <a:r>
              <a:rPr b="1" lang="pt-BR" sz="800">
                <a:solidFill>
                  <a:srgbClr val="008800"/>
                </a:solidFill>
              </a:rPr>
              <a:t>protected</a:t>
            </a:r>
            <a:r>
              <a:rPr lang="pt-BR" sz="800">
                <a:solidFill>
                  <a:schemeClr val="dk1"/>
                </a:solidFill>
              </a:rPr>
              <a:t> CaixaEletronico </a:t>
            </a:r>
            <a:r>
              <a:rPr lang="pt-BR" sz="800">
                <a:solidFill>
                  <a:srgbClr val="996633"/>
                </a:solidFill>
              </a:rPr>
              <a:t>$caixaEletronico</a:t>
            </a:r>
            <a:r>
              <a:rPr lang="pt-BR" sz="800">
                <a:solidFill>
                  <a:schemeClr val="dk1"/>
                </a:solidFill>
              </a:rPr>
              <a:t>;</a:t>
            </a:r>
            <a:endParaRPr sz="800">
              <a:solidFill>
                <a:schemeClr val="dk1"/>
              </a:solidFill>
            </a:endParaRPr>
          </a:p>
          <a:p>
            <a:pPr indent="0" lvl="0" marL="0" rtl="0" algn="l">
              <a:spcBef>
                <a:spcPts val="0"/>
              </a:spcBef>
              <a:spcAft>
                <a:spcPts val="0"/>
              </a:spcAft>
              <a:buNone/>
            </a:pPr>
            <a:r>
              <a:rPr lang="pt-BR" sz="800">
                <a:solidFill>
                  <a:schemeClr val="dk1"/>
                </a:solidFill>
              </a:rPr>
              <a:t>    </a:t>
            </a:r>
            <a:r>
              <a:rPr b="1" lang="pt-BR" sz="800">
                <a:solidFill>
                  <a:srgbClr val="008800"/>
                </a:solidFill>
              </a:rPr>
              <a:t>public</a:t>
            </a:r>
            <a:r>
              <a:rPr lang="pt-BR" sz="800">
                <a:solidFill>
                  <a:schemeClr val="dk1"/>
                </a:solidFill>
              </a:rPr>
              <a:t> </a:t>
            </a:r>
            <a:r>
              <a:rPr b="1" lang="pt-BR" sz="800">
                <a:solidFill>
                  <a:srgbClr val="008800"/>
                </a:solidFill>
              </a:rPr>
              <a:t>function</a:t>
            </a:r>
            <a:r>
              <a:rPr lang="pt-BR" sz="800">
                <a:solidFill>
                  <a:schemeClr val="dk1"/>
                </a:solidFill>
              </a:rPr>
              <a:t> </a:t>
            </a:r>
            <a:r>
              <a:rPr b="1" lang="pt-BR" sz="800">
                <a:solidFill>
                  <a:srgbClr val="0066BB"/>
                </a:solidFill>
              </a:rPr>
              <a:t>__construct</a:t>
            </a:r>
            <a:r>
              <a:rPr lang="pt-BR" sz="800">
                <a:solidFill>
                  <a:schemeClr val="dk1"/>
                </a:solidFill>
              </a:rPr>
              <a:t>(CaixaEletronico </a:t>
            </a:r>
            <a:r>
              <a:rPr lang="pt-BR" sz="800">
                <a:solidFill>
                  <a:srgbClr val="996633"/>
                </a:solidFill>
              </a:rPr>
              <a:t>$caixaEletronico</a:t>
            </a:r>
            <a:r>
              <a:rPr lang="pt-BR" sz="800">
                <a:solidFill>
                  <a:schemeClr val="dk1"/>
                </a:solidFill>
              </a:rPr>
              <a:t>) {</a:t>
            </a:r>
            <a:endParaRPr sz="800">
              <a:solidFill>
                <a:schemeClr val="dk1"/>
              </a:solidFill>
            </a:endParaRPr>
          </a:p>
          <a:p>
            <a:pPr indent="0" lvl="0" marL="0" rtl="0" algn="l">
              <a:spcBef>
                <a:spcPts val="0"/>
              </a:spcBef>
              <a:spcAft>
                <a:spcPts val="0"/>
              </a:spcAft>
              <a:buNone/>
            </a:pPr>
            <a:r>
              <a:rPr lang="pt-BR" sz="800">
                <a:solidFill>
                  <a:schemeClr val="dk1"/>
                </a:solidFill>
              </a:rPr>
              <a:t>        </a:t>
            </a:r>
            <a:r>
              <a:rPr lang="pt-BR" sz="800">
                <a:solidFill>
                  <a:srgbClr val="996633"/>
                </a:solidFill>
              </a:rPr>
              <a:t>$this</a:t>
            </a:r>
            <a:r>
              <a:rPr lang="pt-BR" sz="800">
                <a:solidFill>
                  <a:srgbClr val="333333"/>
                </a:solidFill>
              </a:rPr>
              <a:t>-&gt;</a:t>
            </a:r>
            <a:r>
              <a:rPr lang="pt-BR" sz="800">
                <a:solidFill>
                  <a:srgbClr val="0000CC"/>
                </a:solidFill>
              </a:rPr>
              <a:t>caixaEletronico</a:t>
            </a:r>
            <a:r>
              <a:rPr lang="pt-BR" sz="800">
                <a:solidFill>
                  <a:schemeClr val="dk1"/>
                </a:solidFill>
              </a:rPr>
              <a:t> </a:t>
            </a:r>
            <a:r>
              <a:rPr lang="pt-BR" sz="800">
                <a:solidFill>
                  <a:srgbClr val="333333"/>
                </a:solidFill>
              </a:rPr>
              <a:t>=</a:t>
            </a:r>
            <a:r>
              <a:rPr lang="pt-BR" sz="800">
                <a:solidFill>
                  <a:schemeClr val="dk1"/>
                </a:solidFill>
              </a:rPr>
              <a:t> </a:t>
            </a:r>
            <a:r>
              <a:rPr lang="pt-BR" sz="800">
                <a:solidFill>
                  <a:srgbClr val="996633"/>
                </a:solidFill>
              </a:rPr>
              <a:t>$caixaEletronico</a:t>
            </a:r>
            <a:r>
              <a:rPr lang="pt-BR" sz="800">
                <a:solidFill>
                  <a:schemeClr val="dk1"/>
                </a:solidFill>
              </a:rPr>
              <a:t>;</a:t>
            </a:r>
            <a:endParaRPr sz="800">
              <a:solidFill>
                <a:schemeClr val="dk1"/>
              </a:solidFill>
            </a:endParaRPr>
          </a:p>
          <a:p>
            <a:pPr indent="0" lvl="0" marL="0" rtl="0" algn="l">
              <a:spcBef>
                <a:spcPts val="0"/>
              </a:spcBef>
              <a:spcAft>
                <a:spcPts val="0"/>
              </a:spcAft>
              <a:buNone/>
            </a:pPr>
            <a:r>
              <a:rPr lang="pt-BR" sz="800">
                <a:solidFill>
                  <a:schemeClr val="dk1"/>
                </a:solidFill>
              </a:rPr>
              <a:t>    }</a:t>
            </a:r>
            <a:endParaRPr sz="800">
              <a:solidFill>
                <a:schemeClr val="dk1"/>
              </a:solidFill>
            </a:endParaRPr>
          </a:p>
          <a:p>
            <a:pPr indent="0" lvl="0" marL="0" rtl="0" algn="l">
              <a:spcBef>
                <a:spcPts val="0"/>
              </a:spcBef>
              <a:spcAft>
                <a:spcPts val="0"/>
              </a:spcAft>
              <a:buNone/>
            </a:pPr>
            <a:r>
              <a:rPr lang="pt-BR" sz="800">
                <a:solidFill>
                  <a:schemeClr val="dk1"/>
                </a:solidFill>
              </a:rPr>
              <a:t>    </a:t>
            </a:r>
            <a:r>
              <a:rPr b="1" lang="pt-BR" sz="800">
                <a:solidFill>
                  <a:srgbClr val="008800"/>
                </a:solidFill>
              </a:rPr>
              <a:t>abstract</a:t>
            </a:r>
            <a:r>
              <a:rPr lang="pt-BR" sz="800">
                <a:solidFill>
                  <a:schemeClr val="dk1"/>
                </a:solidFill>
              </a:rPr>
              <a:t> </a:t>
            </a:r>
            <a:r>
              <a:rPr b="1" lang="pt-BR" sz="800">
                <a:solidFill>
                  <a:srgbClr val="008800"/>
                </a:solidFill>
              </a:rPr>
              <a:t>function</a:t>
            </a:r>
            <a:r>
              <a:rPr lang="pt-BR" sz="800">
                <a:solidFill>
                  <a:schemeClr val="dk1"/>
                </a:solidFill>
              </a:rPr>
              <a:t> </a:t>
            </a:r>
            <a:r>
              <a:rPr b="1" lang="pt-BR" sz="800">
                <a:solidFill>
                  <a:srgbClr val="0066BB"/>
                </a:solidFill>
              </a:rPr>
              <a:t>sacar</a:t>
            </a:r>
            <a:r>
              <a:rPr lang="pt-BR" sz="800">
                <a:solidFill>
                  <a:schemeClr val="dk1"/>
                </a:solidFill>
              </a:rPr>
              <a:t>(float </a:t>
            </a:r>
            <a:r>
              <a:rPr lang="pt-BR" sz="800">
                <a:solidFill>
                  <a:srgbClr val="996633"/>
                </a:solidFill>
              </a:rPr>
              <a:t>$valor</a:t>
            </a:r>
            <a:r>
              <a:rPr lang="pt-BR" sz="800">
                <a:solidFill>
                  <a:schemeClr val="dk1"/>
                </a:solidFill>
              </a:rPr>
              <a:t>);</a:t>
            </a:r>
            <a:endParaRPr sz="800">
              <a:solidFill>
                <a:schemeClr val="dk1"/>
              </a:solidFill>
            </a:endParaRPr>
          </a:p>
          <a:p>
            <a:pPr indent="0" lvl="0" marL="0" rtl="0" algn="l">
              <a:spcBef>
                <a:spcPts val="0"/>
              </a:spcBef>
              <a:spcAft>
                <a:spcPts val="0"/>
              </a:spcAft>
              <a:buNone/>
            </a:pPr>
            <a:r>
              <a:rPr lang="pt-BR" sz="800">
                <a:solidFill>
                  <a:schemeClr val="dk1"/>
                </a:solidFill>
              </a:rPr>
              <a:t>    </a:t>
            </a:r>
            <a:r>
              <a:rPr b="1" lang="pt-BR" sz="800">
                <a:solidFill>
                  <a:srgbClr val="008800"/>
                </a:solidFill>
              </a:rPr>
              <a:t>abstract</a:t>
            </a:r>
            <a:r>
              <a:rPr lang="pt-BR" sz="800">
                <a:solidFill>
                  <a:schemeClr val="dk1"/>
                </a:solidFill>
              </a:rPr>
              <a:t> </a:t>
            </a:r>
            <a:r>
              <a:rPr b="1" lang="pt-BR" sz="800">
                <a:solidFill>
                  <a:srgbClr val="008800"/>
                </a:solidFill>
              </a:rPr>
              <a:t>function</a:t>
            </a:r>
            <a:r>
              <a:rPr lang="pt-BR" sz="800">
                <a:solidFill>
                  <a:schemeClr val="dk1"/>
                </a:solidFill>
              </a:rPr>
              <a:t> </a:t>
            </a:r>
            <a:r>
              <a:rPr b="1" lang="pt-BR" sz="800">
                <a:solidFill>
                  <a:srgbClr val="0066BB"/>
                </a:solidFill>
              </a:rPr>
              <a:t>abastecer</a:t>
            </a:r>
            <a:r>
              <a:rPr lang="pt-BR" sz="800">
                <a:solidFill>
                  <a:schemeClr val="dk1"/>
                </a:solidFill>
              </a:rPr>
              <a:t>(float </a:t>
            </a:r>
            <a:r>
              <a:rPr lang="pt-BR" sz="800">
                <a:solidFill>
                  <a:srgbClr val="996633"/>
                </a:solidFill>
              </a:rPr>
              <a:t>$valor</a:t>
            </a:r>
            <a:r>
              <a:rPr lang="pt-BR" sz="800">
                <a:solidFill>
                  <a:schemeClr val="dk1"/>
                </a:solidFill>
              </a:rPr>
              <a:t>);</a:t>
            </a:r>
            <a:endParaRPr sz="800">
              <a:solidFill>
                <a:schemeClr val="dk1"/>
              </a:solidFill>
            </a:endParaRPr>
          </a:p>
          <a:p>
            <a:pPr indent="0" lvl="0" marL="0" rtl="0" algn="l">
              <a:spcBef>
                <a:spcPts val="0"/>
              </a:spcBef>
              <a:spcAft>
                <a:spcPts val="0"/>
              </a:spcAft>
              <a:buNone/>
            </a:pPr>
            <a:r>
              <a:t/>
            </a:r>
            <a:endParaRPr sz="800">
              <a:solidFill>
                <a:schemeClr val="dk1"/>
              </a:solidFill>
            </a:endParaRPr>
          </a:p>
          <a:p>
            <a:pPr indent="0" lvl="0" marL="0" rtl="0" algn="l">
              <a:spcBef>
                <a:spcPts val="0"/>
              </a:spcBef>
              <a:spcAft>
                <a:spcPts val="0"/>
              </a:spcAft>
              <a:buNone/>
            </a:pPr>
            <a:r>
              <a:rPr lang="pt-BR" sz="800">
                <a:solidFill>
                  <a:schemeClr val="dk1"/>
                </a:solidFill>
              </a:rPr>
              <a:t>}</a:t>
            </a:r>
            <a:endParaRPr sz="800">
              <a:solidFill>
                <a:schemeClr val="dk1"/>
              </a:solidFill>
            </a:endParaRPr>
          </a:p>
          <a:p>
            <a:pPr indent="0" lvl="0" marL="0" rtl="0" algn="l">
              <a:spcBef>
                <a:spcPts val="0"/>
              </a:spcBef>
              <a:spcAft>
                <a:spcPts val="0"/>
              </a:spcAft>
              <a:buNone/>
            </a:pPr>
            <a:r>
              <a:t/>
            </a:r>
            <a:endParaRPr sz="800">
              <a:solidFill>
                <a:schemeClr val="dk1"/>
              </a:solidFill>
            </a:endParaRPr>
          </a:p>
          <a:p>
            <a:pPr indent="0" lvl="0" marL="0" rtl="0" algn="l">
              <a:spcBef>
                <a:spcPts val="0"/>
              </a:spcBef>
              <a:spcAft>
                <a:spcPts val="0"/>
              </a:spcAft>
              <a:buNone/>
            </a:pPr>
            <a:r>
              <a:rPr b="1" lang="pt-BR" sz="800">
                <a:solidFill>
                  <a:srgbClr val="008800"/>
                </a:solidFill>
              </a:rPr>
              <a:t>class</a:t>
            </a:r>
            <a:r>
              <a:rPr lang="pt-BR" sz="800">
                <a:solidFill>
                  <a:schemeClr val="dk1"/>
                </a:solidFill>
              </a:rPr>
              <a:t> </a:t>
            </a:r>
            <a:r>
              <a:rPr b="1" lang="pt-BR" sz="800">
                <a:solidFill>
                  <a:srgbClr val="BB0066"/>
                </a:solidFill>
              </a:rPr>
              <a:t>EmFuncionamento</a:t>
            </a:r>
            <a:r>
              <a:rPr lang="pt-BR" sz="800">
                <a:solidFill>
                  <a:schemeClr val="dk1"/>
                </a:solidFill>
              </a:rPr>
              <a:t> </a:t>
            </a:r>
            <a:r>
              <a:rPr b="1" lang="pt-BR" sz="800">
                <a:solidFill>
                  <a:srgbClr val="008800"/>
                </a:solidFill>
              </a:rPr>
              <a:t>extends</a:t>
            </a:r>
            <a:r>
              <a:rPr lang="pt-BR" sz="800">
                <a:solidFill>
                  <a:schemeClr val="dk1"/>
                </a:solidFill>
              </a:rPr>
              <a:t> CaixaEletronicoState {</a:t>
            </a:r>
            <a:endParaRPr sz="800">
              <a:solidFill>
                <a:schemeClr val="dk1"/>
              </a:solidFill>
            </a:endParaRPr>
          </a:p>
          <a:p>
            <a:pPr indent="0" lvl="0" marL="0" rtl="0" algn="l">
              <a:spcBef>
                <a:spcPts val="0"/>
              </a:spcBef>
              <a:spcAft>
                <a:spcPts val="0"/>
              </a:spcAft>
              <a:buNone/>
            </a:pPr>
            <a:r>
              <a:t/>
            </a:r>
            <a:endParaRPr sz="800">
              <a:solidFill>
                <a:schemeClr val="dk1"/>
              </a:solidFill>
            </a:endParaRPr>
          </a:p>
          <a:p>
            <a:pPr indent="0" lvl="0" marL="0" rtl="0" algn="l">
              <a:spcBef>
                <a:spcPts val="0"/>
              </a:spcBef>
              <a:spcAft>
                <a:spcPts val="0"/>
              </a:spcAft>
              <a:buNone/>
            </a:pPr>
            <a:r>
              <a:rPr lang="pt-BR" sz="800">
                <a:solidFill>
                  <a:schemeClr val="dk1"/>
                </a:solidFill>
              </a:rPr>
              <a:t>    </a:t>
            </a:r>
            <a:r>
              <a:rPr b="1" lang="pt-BR" sz="800">
                <a:solidFill>
                  <a:srgbClr val="008800"/>
                </a:solidFill>
              </a:rPr>
              <a:t>public</a:t>
            </a:r>
            <a:r>
              <a:rPr lang="pt-BR" sz="800">
                <a:solidFill>
                  <a:schemeClr val="dk1"/>
                </a:solidFill>
              </a:rPr>
              <a:t> </a:t>
            </a:r>
            <a:r>
              <a:rPr b="1" lang="pt-BR" sz="800">
                <a:solidFill>
                  <a:srgbClr val="008800"/>
                </a:solidFill>
              </a:rPr>
              <a:t>function</a:t>
            </a:r>
            <a:r>
              <a:rPr lang="pt-BR" sz="800">
                <a:solidFill>
                  <a:schemeClr val="dk1"/>
                </a:solidFill>
              </a:rPr>
              <a:t> </a:t>
            </a:r>
            <a:r>
              <a:rPr b="1" lang="pt-BR" sz="800">
                <a:solidFill>
                  <a:srgbClr val="0066BB"/>
                </a:solidFill>
              </a:rPr>
              <a:t>sacar</a:t>
            </a:r>
            <a:r>
              <a:rPr lang="pt-BR" sz="800">
                <a:solidFill>
                  <a:schemeClr val="dk1"/>
                </a:solidFill>
              </a:rPr>
              <a:t>(float </a:t>
            </a:r>
            <a:r>
              <a:rPr lang="pt-BR" sz="800">
                <a:solidFill>
                  <a:srgbClr val="996633"/>
                </a:solidFill>
              </a:rPr>
              <a:t>$valor</a:t>
            </a:r>
            <a:r>
              <a:rPr lang="pt-BR" sz="800">
                <a:solidFill>
                  <a:schemeClr val="dk1"/>
                </a:solidFill>
              </a:rPr>
              <a:t>) {</a:t>
            </a:r>
            <a:endParaRPr sz="800">
              <a:solidFill>
                <a:schemeClr val="dk1"/>
              </a:solidFill>
            </a:endParaRPr>
          </a:p>
          <a:p>
            <a:pPr indent="0" lvl="0" marL="0" rtl="0" algn="l">
              <a:spcBef>
                <a:spcPts val="0"/>
              </a:spcBef>
              <a:spcAft>
                <a:spcPts val="0"/>
              </a:spcAft>
              <a:buNone/>
            </a:pPr>
            <a:r>
              <a:rPr lang="pt-BR" sz="800">
                <a:solidFill>
                  <a:schemeClr val="dk1"/>
                </a:solidFill>
              </a:rPr>
              <a:t>        </a:t>
            </a:r>
            <a:r>
              <a:rPr lang="pt-BR" sz="800">
                <a:solidFill>
                  <a:srgbClr val="996633"/>
                </a:solidFill>
              </a:rPr>
              <a:t>$valorDisponivel</a:t>
            </a:r>
            <a:r>
              <a:rPr lang="pt-BR" sz="800">
                <a:solidFill>
                  <a:schemeClr val="dk1"/>
                </a:solidFill>
              </a:rPr>
              <a:t> </a:t>
            </a:r>
            <a:r>
              <a:rPr lang="pt-BR" sz="800">
                <a:solidFill>
                  <a:srgbClr val="333333"/>
                </a:solidFill>
              </a:rPr>
              <a:t>=</a:t>
            </a:r>
            <a:r>
              <a:rPr lang="pt-BR" sz="800">
                <a:solidFill>
                  <a:schemeClr val="dk1"/>
                </a:solidFill>
              </a:rPr>
              <a:t> </a:t>
            </a:r>
            <a:r>
              <a:rPr lang="pt-BR" sz="800">
                <a:solidFill>
                  <a:srgbClr val="996633"/>
                </a:solidFill>
              </a:rPr>
              <a:t>$this</a:t>
            </a:r>
            <a:r>
              <a:rPr lang="pt-BR" sz="800">
                <a:solidFill>
                  <a:srgbClr val="333333"/>
                </a:solidFill>
              </a:rPr>
              <a:t>-&gt;</a:t>
            </a:r>
            <a:r>
              <a:rPr lang="pt-BR" sz="800">
                <a:solidFill>
                  <a:srgbClr val="0000CC"/>
                </a:solidFill>
              </a:rPr>
              <a:t>caixaEletronico</a:t>
            </a:r>
            <a:r>
              <a:rPr lang="pt-BR" sz="800">
                <a:solidFill>
                  <a:srgbClr val="333333"/>
                </a:solidFill>
              </a:rPr>
              <a:t>-&gt;</a:t>
            </a:r>
            <a:r>
              <a:rPr lang="pt-BR" sz="800">
                <a:solidFill>
                  <a:srgbClr val="0000CC"/>
                </a:solidFill>
              </a:rPr>
              <a:t>getValorDisponivel</a:t>
            </a:r>
            <a:r>
              <a:rPr lang="pt-BR" sz="800">
                <a:solidFill>
                  <a:schemeClr val="dk1"/>
                </a:solidFill>
              </a:rPr>
              <a:t>();</a:t>
            </a:r>
            <a:endParaRPr sz="800">
              <a:solidFill>
                <a:schemeClr val="dk1"/>
              </a:solidFill>
            </a:endParaRPr>
          </a:p>
          <a:p>
            <a:pPr indent="0" lvl="0" marL="0" rtl="0" algn="l">
              <a:spcBef>
                <a:spcPts val="0"/>
              </a:spcBef>
              <a:spcAft>
                <a:spcPts val="0"/>
              </a:spcAft>
              <a:buNone/>
            </a:pPr>
            <a:r>
              <a:rPr lang="pt-BR" sz="800">
                <a:solidFill>
                  <a:schemeClr val="dk1"/>
                </a:solidFill>
              </a:rPr>
              <a:t>        </a:t>
            </a:r>
            <a:r>
              <a:rPr b="1" lang="pt-BR" sz="800">
                <a:solidFill>
                  <a:srgbClr val="008800"/>
                </a:solidFill>
              </a:rPr>
              <a:t>if</a:t>
            </a:r>
            <a:r>
              <a:rPr lang="pt-BR" sz="800">
                <a:solidFill>
                  <a:schemeClr val="dk1"/>
                </a:solidFill>
              </a:rPr>
              <a:t> (</a:t>
            </a:r>
            <a:r>
              <a:rPr lang="pt-BR" sz="800">
                <a:solidFill>
                  <a:srgbClr val="996633"/>
                </a:solidFill>
              </a:rPr>
              <a:t>$valor</a:t>
            </a:r>
            <a:r>
              <a:rPr lang="pt-BR" sz="800">
                <a:solidFill>
                  <a:schemeClr val="dk1"/>
                </a:solidFill>
              </a:rPr>
              <a:t> </a:t>
            </a:r>
            <a:r>
              <a:rPr lang="pt-BR" sz="800">
                <a:solidFill>
                  <a:srgbClr val="333333"/>
                </a:solidFill>
              </a:rPr>
              <a:t>&gt;</a:t>
            </a:r>
            <a:r>
              <a:rPr lang="pt-BR" sz="800">
                <a:solidFill>
                  <a:schemeClr val="dk1"/>
                </a:solidFill>
              </a:rPr>
              <a:t> </a:t>
            </a:r>
            <a:r>
              <a:rPr lang="pt-BR" sz="800">
                <a:solidFill>
                  <a:srgbClr val="996633"/>
                </a:solidFill>
              </a:rPr>
              <a:t>$valorDisponivel</a:t>
            </a:r>
            <a:r>
              <a:rPr lang="pt-BR" sz="800">
                <a:solidFill>
                  <a:schemeClr val="dk1"/>
                </a:solidFill>
              </a:rPr>
              <a:t>) {</a:t>
            </a:r>
            <a:endParaRPr sz="800">
              <a:solidFill>
                <a:schemeClr val="dk1"/>
              </a:solidFill>
            </a:endParaRPr>
          </a:p>
          <a:p>
            <a:pPr indent="0" lvl="0" marL="0" rtl="0" algn="l">
              <a:spcBef>
                <a:spcPts val="0"/>
              </a:spcBef>
              <a:spcAft>
                <a:spcPts val="0"/>
              </a:spcAft>
              <a:buNone/>
            </a:pPr>
            <a:r>
              <a:rPr lang="pt-BR" sz="800">
                <a:solidFill>
                  <a:schemeClr val="dk1"/>
                </a:solidFill>
              </a:rPr>
              <a:t>            </a:t>
            </a:r>
            <a:r>
              <a:rPr lang="pt-BR" sz="800">
                <a:solidFill>
                  <a:srgbClr val="996633"/>
                </a:solidFill>
              </a:rPr>
              <a:t>$valor</a:t>
            </a:r>
            <a:r>
              <a:rPr lang="pt-BR" sz="800">
                <a:solidFill>
                  <a:schemeClr val="dk1"/>
                </a:solidFill>
              </a:rPr>
              <a:t> </a:t>
            </a:r>
            <a:r>
              <a:rPr lang="pt-BR" sz="800">
                <a:solidFill>
                  <a:srgbClr val="333333"/>
                </a:solidFill>
              </a:rPr>
              <a:t>=</a:t>
            </a:r>
            <a:r>
              <a:rPr lang="pt-BR" sz="800">
                <a:solidFill>
                  <a:schemeClr val="dk1"/>
                </a:solidFill>
              </a:rPr>
              <a:t> </a:t>
            </a:r>
            <a:r>
              <a:rPr lang="pt-BR" sz="800">
                <a:solidFill>
                  <a:srgbClr val="996633"/>
                </a:solidFill>
              </a:rPr>
              <a:t>$valorDisponivel</a:t>
            </a:r>
            <a:r>
              <a:rPr lang="pt-BR" sz="800">
                <a:solidFill>
                  <a:schemeClr val="dk1"/>
                </a:solidFill>
              </a:rPr>
              <a:t>;</a:t>
            </a:r>
            <a:endParaRPr sz="800">
              <a:solidFill>
                <a:schemeClr val="dk1"/>
              </a:solidFill>
            </a:endParaRPr>
          </a:p>
          <a:p>
            <a:pPr indent="0" lvl="0" marL="0" rtl="0" algn="l">
              <a:spcBef>
                <a:spcPts val="0"/>
              </a:spcBef>
              <a:spcAft>
                <a:spcPts val="0"/>
              </a:spcAft>
              <a:buNone/>
            </a:pPr>
            <a:r>
              <a:rPr lang="pt-BR" sz="800">
                <a:solidFill>
                  <a:schemeClr val="dk1"/>
                </a:solidFill>
              </a:rPr>
              <a:t>            </a:t>
            </a:r>
            <a:r>
              <a:rPr b="1" lang="pt-BR" sz="800">
                <a:solidFill>
                  <a:srgbClr val="008800"/>
                </a:solidFill>
              </a:rPr>
              <a:t>echo</a:t>
            </a:r>
            <a:r>
              <a:rPr lang="pt-BR" sz="800">
                <a:solidFill>
                  <a:schemeClr val="dk1"/>
                </a:solidFill>
              </a:rPr>
              <a:t>(</a:t>
            </a:r>
            <a:r>
              <a:rPr lang="pt-BR" sz="800">
                <a:solidFill>
                  <a:schemeClr val="dk1"/>
                </a:solidFill>
                <a:highlight>
                  <a:srgbClr val="FFF0F0"/>
                </a:highlight>
              </a:rPr>
              <a:t>"Quantia parcial !"</a:t>
            </a:r>
            <a:r>
              <a:rPr lang="pt-BR" sz="800">
                <a:solidFill>
                  <a:schemeClr val="dk1"/>
                </a:solidFill>
              </a:rPr>
              <a:t> </a:t>
            </a:r>
            <a:r>
              <a:rPr lang="pt-BR" sz="800">
                <a:solidFill>
                  <a:srgbClr val="333333"/>
                </a:solidFill>
              </a:rPr>
              <a:t>.</a:t>
            </a:r>
            <a:r>
              <a:rPr lang="pt-BR" sz="800">
                <a:solidFill>
                  <a:schemeClr val="dk1"/>
                </a:solidFill>
              </a:rPr>
              <a:t> PHP_EOL);</a:t>
            </a:r>
            <a:endParaRPr sz="800">
              <a:solidFill>
                <a:schemeClr val="dk1"/>
              </a:solidFill>
            </a:endParaRPr>
          </a:p>
          <a:p>
            <a:pPr indent="0" lvl="0" marL="0" rtl="0" algn="l">
              <a:spcBef>
                <a:spcPts val="0"/>
              </a:spcBef>
              <a:spcAft>
                <a:spcPts val="0"/>
              </a:spcAft>
              <a:buNone/>
            </a:pPr>
            <a:r>
              <a:rPr lang="pt-BR" sz="800">
                <a:solidFill>
                  <a:schemeClr val="dk1"/>
                </a:solidFill>
              </a:rPr>
              <a:t>        }</a:t>
            </a:r>
            <a:endParaRPr sz="800">
              <a:solidFill>
                <a:schemeClr val="dk1"/>
              </a:solidFill>
            </a:endParaRPr>
          </a:p>
          <a:p>
            <a:pPr indent="0" lvl="0" marL="0" rtl="0" algn="l">
              <a:spcBef>
                <a:spcPts val="0"/>
              </a:spcBef>
              <a:spcAft>
                <a:spcPts val="0"/>
              </a:spcAft>
              <a:buNone/>
            </a:pPr>
            <a:r>
              <a:rPr lang="pt-BR" sz="800">
                <a:solidFill>
                  <a:schemeClr val="dk1"/>
                </a:solidFill>
              </a:rPr>
              <a:t>        </a:t>
            </a:r>
            <a:r>
              <a:rPr b="1" lang="pt-BR" sz="800">
                <a:solidFill>
                  <a:srgbClr val="008800"/>
                </a:solidFill>
              </a:rPr>
              <a:t>echo</a:t>
            </a:r>
            <a:r>
              <a:rPr lang="pt-BR" sz="800">
                <a:solidFill>
                  <a:schemeClr val="dk1"/>
                </a:solidFill>
              </a:rPr>
              <a:t>(</a:t>
            </a:r>
            <a:r>
              <a:rPr lang="pt-BR" sz="800">
                <a:solidFill>
                  <a:schemeClr val="dk1"/>
                </a:solidFill>
                <a:highlight>
                  <a:srgbClr val="FFF0F0"/>
                </a:highlight>
              </a:rPr>
              <a:t>"R$ </a:t>
            </a:r>
            <a:r>
              <a:rPr lang="pt-BR" sz="800">
                <a:solidFill>
                  <a:schemeClr val="dk1"/>
                </a:solidFill>
                <a:highlight>
                  <a:srgbClr val="EEEEEE"/>
                </a:highlight>
              </a:rPr>
              <a:t>$valor</a:t>
            </a:r>
            <a:r>
              <a:rPr lang="pt-BR" sz="800">
                <a:solidFill>
                  <a:schemeClr val="dk1"/>
                </a:solidFill>
                <a:highlight>
                  <a:srgbClr val="FFF0F0"/>
                </a:highlight>
              </a:rPr>
              <a:t> será dispensado"</a:t>
            </a:r>
            <a:r>
              <a:rPr lang="pt-BR" sz="800">
                <a:solidFill>
                  <a:schemeClr val="dk1"/>
                </a:solidFill>
              </a:rPr>
              <a:t> </a:t>
            </a:r>
            <a:r>
              <a:rPr lang="pt-BR" sz="800">
                <a:solidFill>
                  <a:srgbClr val="333333"/>
                </a:solidFill>
              </a:rPr>
              <a:t>.</a:t>
            </a:r>
            <a:r>
              <a:rPr lang="pt-BR" sz="800">
                <a:solidFill>
                  <a:schemeClr val="dk1"/>
                </a:solidFill>
              </a:rPr>
              <a:t> PHP_EOL);</a:t>
            </a:r>
            <a:endParaRPr sz="800">
              <a:solidFill>
                <a:schemeClr val="dk1"/>
              </a:solidFill>
            </a:endParaRPr>
          </a:p>
          <a:p>
            <a:pPr indent="0" lvl="0" marL="0" rtl="0" algn="l">
              <a:spcBef>
                <a:spcPts val="0"/>
              </a:spcBef>
              <a:spcAft>
                <a:spcPts val="0"/>
              </a:spcAft>
              <a:buNone/>
            </a:pPr>
            <a:r>
              <a:rPr lang="pt-BR" sz="800">
                <a:solidFill>
                  <a:schemeClr val="dk1"/>
                </a:solidFill>
              </a:rPr>
              <a:t>        </a:t>
            </a:r>
            <a:r>
              <a:rPr lang="pt-BR" sz="800">
                <a:solidFill>
                  <a:srgbClr val="996633"/>
                </a:solidFill>
              </a:rPr>
              <a:t>$novoValorDisponivel</a:t>
            </a:r>
            <a:r>
              <a:rPr lang="pt-BR" sz="800">
                <a:solidFill>
                  <a:schemeClr val="dk1"/>
                </a:solidFill>
              </a:rPr>
              <a:t> </a:t>
            </a:r>
            <a:r>
              <a:rPr lang="pt-BR" sz="800">
                <a:solidFill>
                  <a:srgbClr val="333333"/>
                </a:solidFill>
              </a:rPr>
              <a:t>=</a:t>
            </a:r>
            <a:r>
              <a:rPr lang="pt-BR" sz="800">
                <a:solidFill>
                  <a:schemeClr val="dk1"/>
                </a:solidFill>
              </a:rPr>
              <a:t> </a:t>
            </a:r>
            <a:r>
              <a:rPr lang="pt-BR" sz="800">
                <a:solidFill>
                  <a:srgbClr val="996633"/>
                </a:solidFill>
              </a:rPr>
              <a:t>$valorDisponivel</a:t>
            </a:r>
            <a:r>
              <a:rPr lang="pt-BR" sz="800">
                <a:solidFill>
                  <a:schemeClr val="dk1"/>
                </a:solidFill>
              </a:rPr>
              <a:t> </a:t>
            </a:r>
            <a:r>
              <a:rPr lang="pt-BR" sz="800">
                <a:solidFill>
                  <a:srgbClr val="333333"/>
                </a:solidFill>
              </a:rPr>
              <a:t>-</a:t>
            </a:r>
            <a:r>
              <a:rPr lang="pt-BR" sz="800">
                <a:solidFill>
                  <a:schemeClr val="dk1"/>
                </a:solidFill>
              </a:rPr>
              <a:t> </a:t>
            </a:r>
            <a:r>
              <a:rPr lang="pt-BR" sz="800">
                <a:solidFill>
                  <a:srgbClr val="996633"/>
                </a:solidFill>
              </a:rPr>
              <a:t>$valor</a:t>
            </a:r>
            <a:r>
              <a:rPr lang="pt-BR" sz="800">
                <a:solidFill>
                  <a:schemeClr val="dk1"/>
                </a:solidFill>
              </a:rPr>
              <a:t>;</a:t>
            </a:r>
            <a:endParaRPr sz="800">
              <a:solidFill>
                <a:schemeClr val="dk1"/>
              </a:solidFill>
            </a:endParaRPr>
          </a:p>
          <a:p>
            <a:pPr indent="0" lvl="0" marL="0" rtl="0" algn="l">
              <a:spcBef>
                <a:spcPts val="0"/>
              </a:spcBef>
              <a:spcAft>
                <a:spcPts val="0"/>
              </a:spcAft>
              <a:buNone/>
            </a:pPr>
            <a:r>
              <a:rPr lang="pt-BR" sz="800">
                <a:solidFill>
                  <a:schemeClr val="dk1"/>
                </a:solidFill>
              </a:rPr>
              <a:t>        </a:t>
            </a:r>
            <a:r>
              <a:rPr lang="pt-BR" sz="800">
                <a:solidFill>
                  <a:srgbClr val="996633"/>
                </a:solidFill>
              </a:rPr>
              <a:t>$this</a:t>
            </a:r>
            <a:r>
              <a:rPr lang="pt-BR" sz="800">
                <a:solidFill>
                  <a:srgbClr val="333333"/>
                </a:solidFill>
              </a:rPr>
              <a:t>-&gt;</a:t>
            </a:r>
            <a:r>
              <a:rPr lang="pt-BR" sz="800">
                <a:solidFill>
                  <a:srgbClr val="0000CC"/>
                </a:solidFill>
              </a:rPr>
              <a:t>caixaEletronico</a:t>
            </a:r>
            <a:r>
              <a:rPr lang="pt-BR" sz="800">
                <a:solidFill>
                  <a:srgbClr val="333333"/>
                </a:solidFill>
              </a:rPr>
              <a:t>-&gt;</a:t>
            </a:r>
            <a:r>
              <a:rPr lang="pt-BR" sz="800">
                <a:solidFill>
                  <a:srgbClr val="0000CC"/>
                </a:solidFill>
              </a:rPr>
              <a:t>setValorDisponivel</a:t>
            </a:r>
            <a:r>
              <a:rPr lang="pt-BR" sz="800">
                <a:solidFill>
                  <a:schemeClr val="dk1"/>
                </a:solidFill>
              </a:rPr>
              <a:t>(</a:t>
            </a:r>
            <a:r>
              <a:rPr lang="pt-BR" sz="800">
                <a:solidFill>
                  <a:srgbClr val="996633"/>
                </a:solidFill>
              </a:rPr>
              <a:t>$novoValorDisponivel</a:t>
            </a:r>
            <a:r>
              <a:rPr lang="pt-BR" sz="800">
                <a:solidFill>
                  <a:schemeClr val="dk1"/>
                </a:solidFill>
              </a:rPr>
              <a:t>);</a:t>
            </a:r>
            <a:endParaRPr sz="800">
              <a:solidFill>
                <a:schemeClr val="dk1"/>
              </a:solidFill>
            </a:endParaRPr>
          </a:p>
          <a:p>
            <a:pPr indent="0" lvl="0" marL="0" rtl="0" algn="l">
              <a:spcBef>
                <a:spcPts val="0"/>
              </a:spcBef>
              <a:spcAft>
                <a:spcPts val="0"/>
              </a:spcAft>
              <a:buNone/>
            </a:pPr>
            <a:r>
              <a:rPr lang="pt-BR" sz="800">
                <a:solidFill>
                  <a:schemeClr val="dk1"/>
                </a:solidFill>
              </a:rPr>
              <a:t>        </a:t>
            </a:r>
            <a:r>
              <a:rPr b="1" lang="pt-BR" sz="800">
                <a:solidFill>
                  <a:srgbClr val="008800"/>
                </a:solidFill>
              </a:rPr>
              <a:t>if</a:t>
            </a:r>
            <a:r>
              <a:rPr lang="pt-BR" sz="800">
                <a:solidFill>
                  <a:schemeClr val="dk1"/>
                </a:solidFill>
              </a:rPr>
              <a:t> (</a:t>
            </a:r>
            <a:r>
              <a:rPr lang="pt-BR" sz="800">
                <a:solidFill>
                  <a:srgbClr val="996633"/>
                </a:solidFill>
              </a:rPr>
              <a:t>$novoValorDisponivel</a:t>
            </a:r>
            <a:r>
              <a:rPr lang="pt-BR" sz="800">
                <a:solidFill>
                  <a:schemeClr val="dk1"/>
                </a:solidFill>
              </a:rPr>
              <a:t> </a:t>
            </a:r>
            <a:r>
              <a:rPr lang="pt-BR" sz="800">
                <a:solidFill>
                  <a:srgbClr val="333333"/>
                </a:solidFill>
              </a:rPr>
              <a:t>==</a:t>
            </a:r>
            <a:r>
              <a:rPr lang="pt-BR" sz="800">
                <a:solidFill>
                  <a:schemeClr val="dk1"/>
                </a:solidFill>
              </a:rPr>
              <a:t> </a:t>
            </a:r>
            <a:r>
              <a:rPr b="1" lang="pt-BR" sz="800">
                <a:solidFill>
                  <a:srgbClr val="0000DD"/>
                </a:solidFill>
              </a:rPr>
              <a:t>0</a:t>
            </a:r>
            <a:r>
              <a:rPr lang="pt-BR" sz="800">
                <a:solidFill>
                  <a:schemeClr val="dk1"/>
                </a:solidFill>
              </a:rPr>
              <a:t>) {</a:t>
            </a:r>
            <a:endParaRPr sz="800">
              <a:solidFill>
                <a:schemeClr val="dk1"/>
              </a:solidFill>
            </a:endParaRPr>
          </a:p>
          <a:p>
            <a:pPr indent="0" lvl="0" marL="0" rtl="0" algn="l">
              <a:spcBef>
                <a:spcPts val="0"/>
              </a:spcBef>
              <a:spcAft>
                <a:spcPts val="0"/>
              </a:spcAft>
              <a:buNone/>
            </a:pPr>
            <a:r>
              <a:rPr lang="pt-BR" sz="800">
                <a:solidFill>
                  <a:schemeClr val="dk1"/>
                </a:solidFill>
              </a:rPr>
              <a:t>            </a:t>
            </a:r>
            <a:r>
              <a:rPr lang="pt-BR" sz="800">
                <a:solidFill>
                  <a:srgbClr val="996633"/>
                </a:solidFill>
              </a:rPr>
              <a:t>$this</a:t>
            </a:r>
            <a:r>
              <a:rPr lang="pt-BR" sz="800">
                <a:solidFill>
                  <a:srgbClr val="333333"/>
                </a:solidFill>
              </a:rPr>
              <a:t>-&gt;</a:t>
            </a:r>
            <a:r>
              <a:rPr lang="pt-BR" sz="800">
                <a:solidFill>
                  <a:srgbClr val="0000CC"/>
                </a:solidFill>
              </a:rPr>
              <a:t>caixaEletronico</a:t>
            </a:r>
            <a:r>
              <a:rPr lang="pt-BR" sz="800">
                <a:solidFill>
                  <a:srgbClr val="333333"/>
                </a:solidFill>
              </a:rPr>
              <a:t>-&gt;</a:t>
            </a:r>
            <a:r>
              <a:rPr lang="pt-BR" sz="800">
                <a:solidFill>
                  <a:srgbClr val="0000CC"/>
                </a:solidFill>
              </a:rPr>
              <a:t>setState</a:t>
            </a:r>
            <a:r>
              <a:rPr lang="pt-BR" sz="800">
                <a:solidFill>
                  <a:schemeClr val="dk1"/>
                </a:solidFill>
              </a:rPr>
              <a:t>(</a:t>
            </a:r>
            <a:r>
              <a:rPr b="1" lang="pt-BR" sz="800">
                <a:solidFill>
                  <a:srgbClr val="008800"/>
                </a:solidFill>
              </a:rPr>
              <a:t>new</a:t>
            </a:r>
            <a:r>
              <a:rPr lang="pt-BR" sz="800">
                <a:solidFill>
                  <a:schemeClr val="dk1"/>
                </a:solidFill>
              </a:rPr>
              <a:t> SemDinheiro(</a:t>
            </a:r>
            <a:r>
              <a:rPr lang="pt-BR" sz="800">
                <a:solidFill>
                  <a:srgbClr val="996633"/>
                </a:solidFill>
              </a:rPr>
              <a:t>$this</a:t>
            </a:r>
            <a:r>
              <a:rPr lang="pt-BR" sz="800">
                <a:solidFill>
                  <a:srgbClr val="333333"/>
                </a:solidFill>
              </a:rPr>
              <a:t>-&gt;</a:t>
            </a:r>
            <a:r>
              <a:rPr lang="pt-BR" sz="800">
                <a:solidFill>
                  <a:srgbClr val="0000CC"/>
                </a:solidFill>
              </a:rPr>
              <a:t>caixaEletronico</a:t>
            </a:r>
            <a:r>
              <a:rPr lang="pt-BR" sz="800">
                <a:solidFill>
                  <a:schemeClr val="dk1"/>
                </a:solidFill>
              </a:rPr>
              <a:t>));</a:t>
            </a:r>
            <a:endParaRPr sz="800">
              <a:solidFill>
                <a:schemeClr val="dk1"/>
              </a:solidFill>
            </a:endParaRPr>
          </a:p>
          <a:p>
            <a:pPr indent="0" lvl="0" marL="0" rtl="0" algn="l">
              <a:spcBef>
                <a:spcPts val="0"/>
              </a:spcBef>
              <a:spcAft>
                <a:spcPts val="0"/>
              </a:spcAft>
              <a:buNone/>
            </a:pPr>
            <a:r>
              <a:rPr lang="pt-BR" sz="800">
                <a:solidFill>
                  <a:schemeClr val="dk1"/>
                </a:solidFill>
              </a:rPr>
              <a:t>        }</a:t>
            </a:r>
            <a:endParaRPr sz="800">
              <a:solidFill>
                <a:schemeClr val="dk1"/>
              </a:solidFill>
            </a:endParaRPr>
          </a:p>
          <a:p>
            <a:pPr indent="0" lvl="0" marL="0" rtl="0" algn="l">
              <a:spcBef>
                <a:spcPts val="0"/>
              </a:spcBef>
              <a:spcAft>
                <a:spcPts val="0"/>
              </a:spcAft>
              <a:buNone/>
            </a:pPr>
            <a:r>
              <a:rPr lang="pt-BR" sz="800">
                <a:solidFill>
                  <a:schemeClr val="dk1"/>
                </a:solidFill>
              </a:rPr>
              <a:t>    }</a:t>
            </a:r>
            <a:endParaRPr sz="800">
              <a:solidFill>
                <a:schemeClr val="dk1"/>
              </a:solidFill>
            </a:endParaRPr>
          </a:p>
          <a:p>
            <a:pPr indent="0" lvl="0" marL="0" rtl="0" algn="l">
              <a:spcBef>
                <a:spcPts val="0"/>
              </a:spcBef>
              <a:spcAft>
                <a:spcPts val="0"/>
              </a:spcAft>
              <a:buNone/>
            </a:pPr>
            <a:r>
              <a:rPr lang="pt-BR" sz="800">
                <a:solidFill>
                  <a:schemeClr val="dk1"/>
                </a:solidFill>
              </a:rPr>
              <a:t>    </a:t>
            </a:r>
            <a:r>
              <a:rPr b="1" lang="pt-BR" sz="800">
                <a:solidFill>
                  <a:srgbClr val="008800"/>
                </a:solidFill>
              </a:rPr>
              <a:t>public</a:t>
            </a:r>
            <a:r>
              <a:rPr lang="pt-BR" sz="800">
                <a:solidFill>
                  <a:schemeClr val="dk1"/>
                </a:solidFill>
              </a:rPr>
              <a:t> </a:t>
            </a:r>
            <a:r>
              <a:rPr b="1" lang="pt-BR" sz="800">
                <a:solidFill>
                  <a:srgbClr val="008800"/>
                </a:solidFill>
              </a:rPr>
              <a:t>function</a:t>
            </a:r>
            <a:r>
              <a:rPr lang="pt-BR" sz="800">
                <a:solidFill>
                  <a:schemeClr val="dk1"/>
                </a:solidFill>
              </a:rPr>
              <a:t> </a:t>
            </a:r>
            <a:r>
              <a:rPr b="1" lang="pt-BR" sz="800">
                <a:solidFill>
                  <a:srgbClr val="0066BB"/>
                </a:solidFill>
              </a:rPr>
              <a:t>abastecer</a:t>
            </a:r>
            <a:r>
              <a:rPr lang="pt-BR" sz="800">
                <a:solidFill>
                  <a:schemeClr val="dk1"/>
                </a:solidFill>
              </a:rPr>
              <a:t>(float </a:t>
            </a:r>
            <a:r>
              <a:rPr lang="pt-BR" sz="800">
                <a:solidFill>
                  <a:srgbClr val="996633"/>
                </a:solidFill>
              </a:rPr>
              <a:t>$valor</a:t>
            </a:r>
            <a:r>
              <a:rPr lang="pt-BR" sz="800">
                <a:solidFill>
                  <a:schemeClr val="dk1"/>
                </a:solidFill>
              </a:rPr>
              <a:t>) {</a:t>
            </a:r>
            <a:endParaRPr sz="800">
              <a:solidFill>
                <a:schemeClr val="dk1"/>
              </a:solidFill>
            </a:endParaRPr>
          </a:p>
          <a:p>
            <a:pPr indent="0" lvl="0" marL="0" rtl="0" algn="l">
              <a:spcBef>
                <a:spcPts val="0"/>
              </a:spcBef>
              <a:spcAft>
                <a:spcPts val="0"/>
              </a:spcAft>
              <a:buNone/>
            </a:pPr>
            <a:r>
              <a:rPr lang="pt-BR" sz="800">
                <a:solidFill>
                  <a:schemeClr val="dk1"/>
                </a:solidFill>
              </a:rPr>
              <a:t>        </a:t>
            </a:r>
            <a:r>
              <a:rPr b="1" lang="pt-BR" sz="800">
                <a:solidFill>
                  <a:srgbClr val="008800"/>
                </a:solidFill>
              </a:rPr>
              <a:t>echo</a:t>
            </a:r>
            <a:r>
              <a:rPr lang="pt-BR" sz="800">
                <a:solidFill>
                  <a:schemeClr val="dk1"/>
                </a:solidFill>
              </a:rPr>
              <a:t>(</a:t>
            </a:r>
            <a:r>
              <a:rPr lang="pt-BR" sz="800">
                <a:solidFill>
                  <a:schemeClr val="dk1"/>
                </a:solidFill>
                <a:highlight>
                  <a:srgbClr val="FFF0F0"/>
                </a:highlight>
              </a:rPr>
              <a:t>"R$ </a:t>
            </a:r>
            <a:r>
              <a:rPr lang="pt-BR" sz="800">
                <a:solidFill>
                  <a:schemeClr val="dk1"/>
                </a:solidFill>
                <a:highlight>
                  <a:srgbClr val="EEEEEE"/>
                </a:highlight>
              </a:rPr>
              <a:t>$valor</a:t>
            </a:r>
            <a:r>
              <a:rPr lang="pt-BR" sz="800">
                <a:solidFill>
                  <a:schemeClr val="dk1"/>
                </a:solidFill>
                <a:highlight>
                  <a:srgbClr val="FFF0F0"/>
                </a:highlight>
              </a:rPr>
              <a:t> foi carregado !"</a:t>
            </a:r>
            <a:r>
              <a:rPr lang="pt-BR" sz="800">
                <a:solidFill>
                  <a:schemeClr val="dk1"/>
                </a:solidFill>
              </a:rPr>
              <a:t> </a:t>
            </a:r>
            <a:r>
              <a:rPr lang="pt-BR" sz="800">
                <a:solidFill>
                  <a:srgbClr val="333333"/>
                </a:solidFill>
              </a:rPr>
              <a:t>.</a:t>
            </a:r>
            <a:r>
              <a:rPr lang="pt-BR" sz="800">
                <a:solidFill>
                  <a:schemeClr val="dk1"/>
                </a:solidFill>
              </a:rPr>
              <a:t> PHP_EOL);</a:t>
            </a:r>
            <a:endParaRPr sz="800">
              <a:solidFill>
                <a:schemeClr val="dk1"/>
              </a:solidFill>
            </a:endParaRPr>
          </a:p>
          <a:p>
            <a:pPr indent="0" lvl="0" marL="0" rtl="0" algn="l">
              <a:spcBef>
                <a:spcPts val="0"/>
              </a:spcBef>
              <a:spcAft>
                <a:spcPts val="0"/>
              </a:spcAft>
              <a:buNone/>
            </a:pPr>
            <a:r>
              <a:rPr lang="pt-BR" sz="800">
                <a:solidFill>
                  <a:schemeClr val="dk1"/>
                </a:solidFill>
              </a:rPr>
              <a:t>        </a:t>
            </a:r>
            <a:r>
              <a:rPr lang="pt-BR" sz="800">
                <a:solidFill>
                  <a:srgbClr val="996633"/>
                </a:solidFill>
              </a:rPr>
              <a:t>$this</a:t>
            </a:r>
            <a:r>
              <a:rPr lang="pt-BR" sz="800">
                <a:solidFill>
                  <a:srgbClr val="333333"/>
                </a:solidFill>
              </a:rPr>
              <a:t>-&gt;</a:t>
            </a:r>
            <a:r>
              <a:rPr lang="pt-BR" sz="800">
                <a:solidFill>
                  <a:srgbClr val="0000CC"/>
                </a:solidFill>
              </a:rPr>
              <a:t>caixaEletronico</a:t>
            </a:r>
            <a:r>
              <a:rPr lang="pt-BR" sz="800">
                <a:solidFill>
                  <a:srgbClr val="333333"/>
                </a:solidFill>
              </a:rPr>
              <a:t>-&gt;</a:t>
            </a:r>
            <a:r>
              <a:rPr lang="pt-BR" sz="800">
                <a:solidFill>
                  <a:srgbClr val="0000CC"/>
                </a:solidFill>
              </a:rPr>
              <a:t>setValorDisponivel</a:t>
            </a:r>
            <a:r>
              <a:rPr lang="pt-BR" sz="800">
                <a:solidFill>
                  <a:schemeClr val="dk1"/>
                </a:solidFill>
              </a:rPr>
              <a:t>(</a:t>
            </a:r>
            <a:r>
              <a:rPr lang="pt-BR" sz="800">
                <a:solidFill>
                  <a:srgbClr val="996633"/>
                </a:solidFill>
              </a:rPr>
              <a:t>$this</a:t>
            </a:r>
            <a:r>
              <a:rPr lang="pt-BR" sz="800">
                <a:solidFill>
                  <a:srgbClr val="333333"/>
                </a:solidFill>
              </a:rPr>
              <a:t>-&gt;</a:t>
            </a:r>
            <a:r>
              <a:rPr lang="pt-BR" sz="800">
                <a:solidFill>
                  <a:srgbClr val="0000CC"/>
                </a:solidFill>
              </a:rPr>
              <a:t>caixaEletronico</a:t>
            </a:r>
            <a:r>
              <a:rPr lang="pt-BR" sz="800">
                <a:solidFill>
                  <a:srgbClr val="333333"/>
                </a:solidFill>
              </a:rPr>
              <a:t>-&gt;</a:t>
            </a:r>
            <a:r>
              <a:rPr lang="pt-BR" sz="800">
                <a:solidFill>
                  <a:srgbClr val="0000CC"/>
                </a:solidFill>
              </a:rPr>
              <a:t>getValorDisponivel</a:t>
            </a:r>
            <a:r>
              <a:rPr lang="pt-BR" sz="800">
                <a:solidFill>
                  <a:schemeClr val="dk1"/>
                </a:solidFill>
              </a:rPr>
              <a:t>() </a:t>
            </a:r>
            <a:r>
              <a:rPr lang="pt-BR" sz="800">
                <a:solidFill>
                  <a:srgbClr val="333333"/>
                </a:solidFill>
              </a:rPr>
              <a:t>+</a:t>
            </a:r>
            <a:r>
              <a:rPr lang="pt-BR" sz="800">
                <a:solidFill>
                  <a:schemeClr val="dk1"/>
                </a:solidFill>
              </a:rPr>
              <a:t> </a:t>
            </a:r>
            <a:r>
              <a:rPr lang="pt-BR" sz="800">
                <a:solidFill>
                  <a:srgbClr val="996633"/>
                </a:solidFill>
              </a:rPr>
              <a:t>$valor</a:t>
            </a:r>
            <a:r>
              <a:rPr lang="pt-BR" sz="800">
                <a:solidFill>
                  <a:schemeClr val="dk1"/>
                </a:solidFill>
              </a:rPr>
              <a:t>);</a:t>
            </a:r>
            <a:endParaRPr sz="800">
              <a:solidFill>
                <a:schemeClr val="dk1"/>
              </a:solidFill>
            </a:endParaRPr>
          </a:p>
          <a:p>
            <a:pPr indent="0" lvl="0" marL="0" rtl="0" algn="l">
              <a:spcBef>
                <a:spcPts val="0"/>
              </a:spcBef>
              <a:spcAft>
                <a:spcPts val="0"/>
              </a:spcAft>
              <a:buNone/>
            </a:pPr>
            <a:r>
              <a:rPr lang="pt-BR" sz="800">
                <a:solidFill>
                  <a:schemeClr val="dk1"/>
                </a:solidFill>
              </a:rPr>
              <a:t>    }</a:t>
            </a:r>
            <a:endParaRPr sz="800">
              <a:solidFill>
                <a:schemeClr val="dk1"/>
              </a:solidFill>
            </a:endParaRPr>
          </a:p>
          <a:p>
            <a:pPr indent="0" lvl="0" marL="0" rtl="0" algn="l">
              <a:lnSpc>
                <a:spcPct val="125000"/>
              </a:lnSpc>
              <a:spcBef>
                <a:spcPts val="0"/>
              </a:spcBef>
              <a:spcAft>
                <a:spcPts val="0"/>
              </a:spcAft>
              <a:buNone/>
            </a:pPr>
            <a:r>
              <a:rPr lang="pt-BR" sz="800">
                <a:solidFill>
                  <a:schemeClr val="dk1"/>
                </a:solidFill>
              </a:rPr>
              <a:t>}</a:t>
            </a:r>
            <a:endParaRPr sz="800">
              <a:solidFill>
                <a:schemeClr val="dk1"/>
              </a:solidFill>
            </a:endParaRPr>
          </a:p>
        </p:txBody>
      </p:sp>
    </p:spTree>
  </p:cSld>
  <p:clrMapOvr>
    <a:masterClrMapping/>
  </p:clrMapOvr>
</p:sld>
</file>

<file path=ppt/slides/slide6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6" name="Shape 4796"/>
        <p:cNvGrpSpPr/>
        <p:nvPr/>
      </p:nvGrpSpPr>
      <p:grpSpPr>
        <a:xfrm>
          <a:off x="0" y="0"/>
          <a:ext cx="0" cy="0"/>
          <a:chOff x="0" y="0"/>
          <a:chExt cx="0" cy="0"/>
        </a:xfrm>
      </p:grpSpPr>
      <p:sp>
        <p:nvSpPr>
          <p:cNvPr id="4797" name="Google Shape;4797;p6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State (exemplo - parte 2)</a:t>
            </a:r>
            <a:endParaRPr/>
          </a:p>
        </p:txBody>
      </p:sp>
      <p:sp>
        <p:nvSpPr>
          <p:cNvPr id="4798" name="Google Shape;4798;p617"/>
          <p:cNvSpPr txBox="1"/>
          <p:nvPr/>
        </p:nvSpPr>
        <p:spPr>
          <a:xfrm>
            <a:off x="389200" y="1188575"/>
            <a:ext cx="4701600" cy="30000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pt-BR" sz="900">
                <a:solidFill>
                  <a:srgbClr val="008800"/>
                </a:solidFill>
              </a:rPr>
              <a:t>class</a:t>
            </a:r>
            <a:r>
              <a:rPr lang="pt-BR" sz="900">
                <a:solidFill>
                  <a:schemeClr val="dk1"/>
                </a:solidFill>
              </a:rPr>
              <a:t> </a:t>
            </a:r>
            <a:r>
              <a:rPr b="1" lang="pt-BR" sz="900">
                <a:solidFill>
                  <a:srgbClr val="BB0066"/>
                </a:solidFill>
              </a:rPr>
              <a:t>SemDinheiro</a:t>
            </a:r>
            <a:r>
              <a:rPr lang="pt-BR" sz="900">
                <a:solidFill>
                  <a:schemeClr val="dk1"/>
                </a:solidFill>
              </a:rPr>
              <a:t> </a:t>
            </a:r>
            <a:r>
              <a:rPr b="1" lang="pt-BR" sz="900">
                <a:solidFill>
                  <a:srgbClr val="008800"/>
                </a:solidFill>
              </a:rPr>
              <a:t>extends</a:t>
            </a:r>
            <a:r>
              <a:rPr lang="pt-BR" sz="900">
                <a:solidFill>
                  <a:schemeClr val="dk1"/>
                </a:solidFill>
              </a:rPr>
              <a:t> CaixaEletronicoState {</a:t>
            </a:r>
            <a:endParaRPr sz="900">
              <a:solidFill>
                <a:schemeClr val="dk1"/>
              </a:solidFill>
            </a:endParaRPr>
          </a:p>
          <a:p>
            <a:pPr indent="0" lvl="0" marL="0" rtl="0" algn="l">
              <a:spcBef>
                <a:spcPts val="0"/>
              </a:spcBef>
              <a:spcAft>
                <a:spcPts val="0"/>
              </a:spcAft>
              <a:buNone/>
            </a:pPr>
            <a:r>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public</a:t>
            </a:r>
            <a:r>
              <a:rPr lang="pt-BR" sz="900">
                <a:solidFill>
                  <a:schemeClr val="dk1"/>
                </a:solidFill>
              </a:rPr>
              <a:t> </a:t>
            </a:r>
            <a:r>
              <a:rPr b="1" lang="pt-BR" sz="900">
                <a:solidFill>
                  <a:srgbClr val="008800"/>
                </a:solidFill>
              </a:rPr>
              <a:t>function</a:t>
            </a:r>
            <a:r>
              <a:rPr lang="pt-BR" sz="900">
                <a:solidFill>
                  <a:schemeClr val="dk1"/>
                </a:solidFill>
              </a:rPr>
              <a:t> </a:t>
            </a:r>
            <a:r>
              <a:rPr b="1" lang="pt-BR" sz="900">
                <a:solidFill>
                  <a:srgbClr val="0066BB"/>
                </a:solidFill>
              </a:rPr>
              <a:t>sacar</a:t>
            </a:r>
            <a:r>
              <a:rPr lang="pt-BR" sz="900">
                <a:solidFill>
                  <a:schemeClr val="dk1"/>
                </a:solidFill>
              </a:rPr>
              <a:t>(float </a:t>
            </a:r>
            <a:r>
              <a:rPr lang="pt-BR" sz="900">
                <a:solidFill>
                  <a:srgbClr val="996633"/>
                </a:solidFill>
              </a:rPr>
              <a:t>$valor</a:t>
            </a: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echo</a:t>
            </a:r>
            <a:r>
              <a:rPr lang="pt-BR" sz="900">
                <a:solidFill>
                  <a:schemeClr val="dk1"/>
                </a:solidFill>
              </a:rPr>
              <a:t>(</a:t>
            </a:r>
            <a:r>
              <a:rPr lang="pt-BR" sz="900">
                <a:solidFill>
                  <a:schemeClr val="dk1"/>
                </a:solidFill>
                <a:highlight>
                  <a:srgbClr val="FFF0F0"/>
                </a:highlight>
              </a:rPr>
              <a:t>"Caixa sem dinheiro"</a:t>
            </a:r>
            <a:r>
              <a:rPr lang="pt-BR" sz="900">
                <a:solidFill>
                  <a:schemeClr val="dk1"/>
                </a:solidFill>
              </a:rPr>
              <a:t> </a:t>
            </a:r>
            <a:r>
              <a:rPr lang="pt-BR" sz="900">
                <a:solidFill>
                  <a:srgbClr val="333333"/>
                </a:solidFill>
              </a:rPr>
              <a:t>.</a:t>
            </a:r>
            <a:r>
              <a:rPr lang="pt-BR" sz="900">
                <a:solidFill>
                  <a:schemeClr val="dk1"/>
                </a:solidFill>
              </a:rPr>
              <a:t> PHP_EOL);</a:t>
            </a:r>
            <a:endParaRPr sz="900">
              <a:solidFill>
                <a:schemeClr val="dk1"/>
              </a:solidFill>
            </a:endParaRPr>
          </a:p>
          <a:p>
            <a:pPr indent="0" lvl="0" marL="0" rtl="0" algn="l">
              <a:spcBef>
                <a:spcPts val="0"/>
              </a:spcBef>
              <a:spcAft>
                <a:spcPts val="0"/>
              </a:spcAft>
              <a:buNone/>
            </a:pPr>
            <a:r>
              <a:rPr lang="pt-BR" sz="900">
                <a:solidFill>
                  <a:schemeClr val="dk1"/>
                </a:solidFill>
              </a:rPr>
              <a:t>    }</a:t>
            </a:r>
            <a:endParaRPr sz="900">
              <a:solidFill>
                <a:schemeClr val="dk1"/>
              </a:solidFill>
            </a:endParaRPr>
          </a:p>
          <a:p>
            <a:pPr indent="0" lvl="0" marL="0" rtl="0" algn="l">
              <a:spcBef>
                <a:spcPts val="0"/>
              </a:spcBef>
              <a:spcAft>
                <a:spcPts val="0"/>
              </a:spcAft>
              <a:buNone/>
            </a:pPr>
            <a:r>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public</a:t>
            </a:r>
            <a:r>
              <a:rPr lang="pt-BR" sz="900">
                <a:solidFill>
                  <a:schemeClr val="dk1"/>
                </a:solidFill>
              </a:rPr>
              <a:t> </a:t>
            </a:r>
            <a:r>
              <a:rPr b="1" lang="pt-BR" sz="900">
                <a:solidFill>
                  <a:srgbClr val="008800"/>
                </a:solidFill>
              </a:rPr>
              <a:t>function</a:t>
            </a:r>
            <a:r>
              <a:rPr lang="pt-BR" sz="900">
                <a:solidFill>
                  <a:schemeClr val="dk1"/>
                </a:solidFill>
              </a:rPr>
              <a:t> </a:t>
            </a:r>
            <a:r>
              <a:rPr b="1" lang="pt-BR" sz="900">
                <a:solidFill>
                  <a:srgbClr val="0066BB"/>
                </a:solidFill>
              </a:rPr>
              <a:t>abastecer</a:t>
            </a:r>
            <a:r>
              <a:rPr lang="pt-BR" sz="900">
                <a:solidFill>
                  <a:schemeClr val="dk1"/>
                </a:solidFill>
              </a:rPr>
              <a:t>(float </a:t>
            </a:r>
            <a:r>
              <a:rPr lang="pt-BR" sz="900">
                <a:solidFill>
                  <a:srgbClr val="996633"/>
                </a:solidFill>
              </a:rPr>
              <a:t>$valor</a:t>
            </a: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echo</a:t>
            </a:r>
            <a:r>
              <a:rPr lang="pt-BR" sz="900">
                <a:solidFill>
                  <a:schemeClr val="dk1"/>
                </a:solidFill>
              </a:rPr>
              <a:t>(</a:t>
            </a:r>
            <a:r>
              <a:rPr lang="pt-BR" sz="900">
                <a:solidFill>
                  <a:schemeClr val="dk1"/>
                </a:solidFill>
                <a:highlight>
                  <a:srgbClr val="FFF0F0"/>
                </a:highlight>
              </a:rPr>
              <a:t>"R$ </a:t>
            </a:r>
            <a:r>
              <a:rPr lang="pt-BR" sz="900">
                <a:solidFill>
                  <a:schemeClr val="dk1"/>
                </a:solidFill>
                <a:highlight>
                  <a:srgbClr val="EEEEEE"/>
                </a:highlight>
              </a:rPr>
              <a:t>$valor</a:t>
            </a:r>
            <a:r>
              <a:rPr lang="pt-BR" sz="900">
                <a:solidFill>
                  <a:schemeClr val="dk1"/>
                </a:solidFill>
                <a:highlight>
                  <a:srgbClr val="FFF0F0"/>
                </a:highlight>
              </a:rPr>
              <a:t> foi carregado !"</a:t>
            </a:r>
            <a:r>
              <a:rPr lang="pt-BR" sz="900">
                <a:solidFill>
                  <a:schemeClr val="dk1"/>
                </a:solidFill>
              </a:rPr>
              <a:t> </a:t>
            </a:r>
            <a:r>
              <a:rPr lang="pt-BR" sz="900">
                <a:solidFill>
                  <a:srgbClr val="333333"/>
                </a:solidFill>
              </a:rPr>
              <a:t>.</a:t>
            </a:r>
            <a:r>
              <a:rPr lang="pt-BR" sz="900">
                <a:solidFill>
                  <a:schemeClr val="dk1"/>
                </a:solidFill>
              </a:rPr>
              <a:t> PHP_EOL);</a:t>
            </a:r>
            <a:endParaRPr sz="900">
              <a:solidFill>
                <a:schemeClr val="dk1"/>
              </a:solidFill>
            </a:endParaRPr>
          </a:p>
          <a:p>
            <a:pPr indent="0" lvl="0" marL="0" rtl="0" algn="l">
              <a:spcBef>
                <a:spcPts val="0"/>
              </a:spcBef>
              <a:spcAft>
                <a:spcPts val="0"/>
              </a:spcAft>
              <a:buNone/>
            </a:pPr>
            <a:r>
              <a:rPr lang="pt-BR" sz="900">
                <a:solidFill>
                  <a:schemeClr val="dk1"/>
                </a:solidFill>
              </a:rPr>
              <a:t>        </a:t>
            </a:r>
            <a:r>
              <a:rPr lang="pt-BR" sz="900">
                <a:solidFill>
                  <a:srgbClr val="996633"/>
                </a:solidFill>
              </a:rPr>
              <a:t>$this</a:t>
            </a:r>
            <a:r>
              <a:rPr lang="pt-BR" sz="900">
                <a:solidFill>
                  <a:srgbClr val="333333"/>
                </a:solidFill>
              </a:rPr>
              <a:t>-&gt;</a:t>
            </a:r>
            <a:r>
              <a:rPr lang="pt-BR" sz="900">
                <a:solidFill>
                  <a:srgbClr val="0000CC"/>
                </a:solidFill>
              </a:rPr>
              <a:t>caixaEletronico</a:t>
            </a:r>
            <a:r>
              <a:rPr lang="pt-BR" sz="900">
                <a:solidFill>
                  <a:srgbClr val="333333"/>
                </a:solidFill>
              </a:rPr>
              <a:t>-&gt;</a:t>
            </a:r>
            <a:r>
              <a:rPr lang="pt-BR" sz="900">
                <a:solidFill>
                  <a:srgbClr val="0000CC"/>
                </a:solidFill>
              </a:rPr>
              <a:t>setState</a:t>
            </a:r>
            <a:r>
              <a:rPr lang="pt-BR" sz="900">
                <a:solidFill>
                  <a:schemeClr val="dk1"/>
                </a:solidFill>
              </a:rPr>
              <a:t>(</a:t>
            </a:r>
            <a:r>
              <a:rPr b="1" lang="pt-BR" sz="900">
                <a:solidFill>
                  <a:srgbClr val="008800"/>
                </a:solidFill>
              </a:rPr>
              <a:t>new</a:t>
            </a:r>
            <a:r>
              <a:rPr lang="pt-BR" sz="900">
                <a:solidFill>
                  <a:schemeClr val="dk1"/>
                </a:solidFill>
              </a:rPr>
              <a:t> EmFuncionamento(</a:t>
            </a:r>
            <a:r>
              <a:rPr lang="pt-BR" sz="900">
                <a:solidFill>
                  <a:srgbClr val="996633"/>
                </a:solidFill>
              </a:rPr>
              <a:t>$this</a:t>
            </a:r>
            <a:r>
              <a:rPr lang="pt-BR" sz="900">
                <a:solidFill>
                  <a:srgbClr val="333333"/>
                </a:solidFill>
              </a:rPr>
              <a:t>-&gt;</a:t>
            </a:r>
            <a:r>
              <a:rPr lang="pt-BR" sz="900">
                <a:solidFill>
                  <a:srgbClr val="0000CC"/>
                </a:solidFill>
              </a:rPr>
              <a:t>caixaEletronico</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r>
              <a:rPr lang="pt-BR" sz="900">
                <a:solidFill>
                  <a:srgbClr val="996633"/>
                </a:solidFill>
              </a:rPr>
              <a:t>$this</a:t>
            </a:r>
            <a:r>
              <a:rPr lang="pt-BR" sz="900">
                <a:solidFill>
                  <a:srgbClr val="333333"/>
                </a:solidFill>
              </a:rPr>
              <a:t>-&gt;</a:t>
            </a:r>
            <a:r>
              <a:rPr lang="pt-BR" sz="900">
                <a:solidFill>
                  <a:srgbClr val="0000CC"/>
                </a:solidFill>
              </a:rPr>
              <a:t>caixaEletronico</a:t>
            </a:r>
            <a:r>
              <a:rPr lang="pt-BR" sz="900">
                <a:solidFill>
                  <a:srgbClr val="333333"/>
                </a:solidFill>
              </a:rPr>
              <a:t>-&gt;</a:t>
            </a:r>
            <a:r>
              <a:rPr lang="pt-BR" sz="900">
                <a:solidFill>
                  <a:srgbClr val="0000CC"/>
                </a:solidFill>
              </a:rPr>
              <a:t>setValorDisponivel</a:t>
            </a:r>
            <a:r>
              <a:rPr lang="pt-BR" sz="900">
                <a:solidFill>
                  <a:schemeClr val="dk1"/>
                </a:solidFill>
              </a:rPr>
              <a:t>(</a:t>
            </a:r>
            <a:endParaRPr sz="900">
              <a:solidFill>
                <a:schemeClr val="dk1"/>
              </a:solidFill>
            </a:endParaRPr>
          </a:p>
          <a:p>
            <a:pPr indent="457200" lvl="0" marL="0" rtl="0" algn="l">
              <a:spcBef>
                <a:spcPts val="0"/>
              </a:spcBef>
              <a:spcAft>
                <a:spcPts val="0"/>
              </a:spcAft>
              <a:buNone/>
            </a:pPr>
            <a:r>
              <a:rPr lang="pt-BR" sz="900">
                <a:solidFill>
                  <a:srgbClr val="996633"/>
                </a:solidFill>
              </a:rPr>
              <a:t>$this</a:t>
            </a:r>
            <a:r>
              <a:rPr lang="pt-BR" sz="900">
                <a:solidFill>
                  <a:srgbClr val="333333"/>
                </a:solidFill>
              </a:rPr>
              <a:t>-&gt;</a:t>
            </a:r>
            <a:r>
              <a:rPr lang="pt-BR" sz="900">
                <a:solidFill>
                  <a:srgbClr val="0000CC"/>
                </a:solidFill>
              </a:rPr>
              <a:t>caixaEletronico</a:t>
            </a:r>
            <a:r>
              <a:rPr lang="pt-BR" sz="900">
                <a:solidFill>
                  <a:srgbClr val="333333"/>
                </a:solidFill>
              </a:rPr>
              <a:t>-&gt;</a:t>
            </a:r>
            <a:r>
              <a:rPr lang="pt-BR" sz="900">
                <a:solidFill>
                  <a:srgbClr val="0000CC"/>
                </a:solidFill>
              </a:rPr>
              <a:t>getValorDisponivel</a:t>
            </a:r>
            <a:r>
              <a:rPr lang="pt-BR" sz="900">
                <a:solidFill>
                  <a:schemeClr val="dk1"/>
                </a:solidFill>
              </a:rPr>
              <a:t>() </a:t>
            </a:r>
            <a:r>
              <a:rPr lang="pt-BR" sz="900">
                <a:solidFill>
                  <a:srgbClr val="333333"/>
                </a:solidFill>
              </a:rPr>
              <a:t>+</a:t>
            </a:r>
            <a:r>
              <a:rPr lang="pt-BR" sz="900">
                <a:solidFill>
                  <a:schemeClr val="dk1"/>
                </a:solidFill>
              </a:rPr>
              <a:t> </a:t>
            </a:r>
            <a:r>
              <a:rPr lang="pt-BR" sz="900">
                <a:solidFill>
                  <a:srgbClr val="996633"/>
                </a:solidFill>
              </a:rPr>
              <a:t>$valor</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endParaRPr sz="900">
              <a:solidFill>
                <a:schemeClr val="dk1"/>
              </a:solidFill>
            </a:endParaRPr>
          </a:p>
          <a:p>
            <a:pPr indent="0" lvl="0" marL="0" rtl="0" algn="l">
              <a:spcBef>
                <a:spcPts val="0"/>
              </a:spcBef>
              <a:spcAft>
                <a:spcPts val="0"/>
              </a:spcAft>
              <a:buNone/>
            </a:pPr>
            <a:r>
              <a:t/>
            </a:r>
            <a:endParaRPr sz="900">
              <a:solidFill>
                <a:schemeClr val="dk1"/>
              </a:solidFill>
            </a:endParaRPr>
          </a:p>
          <a:p>
            <a:pPr indent="0" lvl="0" marL="0" rtl="0" algn="l">
              <a:lnSpc>
                <a:spcPct val="125000"/>
              </a:lnSpc>
              <a:spcBef>
                <a:spcPts val="0"/>
              </a:spcBef>
              <a:spcAft>
                <a:spcPts val="0"/>
              </a:spcAft>
              <a:buNone/>
            </a:pPr>
            <a:r>
              <a:rPr lang="pt-BR" sz="900">
                <a:solidFill>
                  <a:schemeClr val="dk1"/>
                </a:solidFill>
              </a:rPr>
              <a:t>}</a:t>
            </a:r>
            <a:endParaRPr sz="900">
              <a:solidFill>
                <a:schemeClr val="dk1"/>
              </a:solidFill>
            </a:endParaRPr>
          </a:p>
        </p:txBody>
      </p:sp>
    </p:spTree>
  </p:cSld>
  <p:clrMapOvr>
    <a:masterClrMapping/>
  </p:clrMapOvr>
</p:sld>
</file>

<file path=ppt/slides/slide6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02" name="Shape 4802"/>
        <p:cNvGrpSpPr/>
        <p:nvPr/>
      </p:nvGrpSpPr>
      <p:grpSpPr>
        <a:xfrm>
          <a:off x="0" y="0"/>
          <a:ext cx="0" cy="0"/>
          <a:chOff x="0" y="0"/>
          <a:chExt cx="0" cy="0"/>
        </a:xfrm>
      </p:grpSpPr>
      <p:sp>
        <p:nvSpPr>
          <p:cNvPr id="4803" name="Google Shape;4803;p6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State (exemplo - parte 3)</a:t>
            </a:r>
            <a:endParaRPr/>
          </a:p>
        </p:txBody>
      </p:sp>
      <p:sp>
        <p:nvSpPr>
          <p:cNvPr id="4804" name="Google Shape;4804;p618"/>
          <p:cNvSpPr txBox="1"/>
          <p:nvPr/>
        </p:nvSpPr>
        <p:spPr>
          <a:xfrm>
            <a:off x="378650" y="1071750"/>
            <a:ext cx="4193400" cy="38040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pt-BR" sz="900">
                <a:solidFill>
                  <a:srgbClr val="008800"/>
                </a:solidFill>
              </a:rPr>
              <a:t>class</a:t>
            </a:r>
            <a:r>
              <a:rPr lang="pt-BR" sz="900">
                <a:solidFill>
                  <a:schemeClr val="dk1"/>
                </a:solidFill>
              </a:rPr>
              <a:t> </a:t>
            </a:r>
            <a:r>
              <a:rPr b="1" lang="pt-BR" sz="900">
                <a:solidFill>
                  <a:srgbClr val="BB0066"/>
                </a:solidFill>
              </a:rPr>
              <a:t>CaixaEletronico</a:t>
            </a:r>
            <a:r>
              <a:rPr lang="pt-BR" sz="900">
                <a:solidFill>
                  <a:schemeClr val="dk1"/>
                </a:solidFill>
              </a:rPr>
              <a:t> {</a:t>
            </a:r>
            <a:endParaRPr sz="900">
              <a:solidFill>
                <a:schemeClr val="dk1"/>
              </a:solidFill>
            </a:endParaRPr>
          </a:p>
          <a:p>
            <a:pPr indent="0" lvl="0" marL="0" rtl="0" algn="l">
              <a:spcBef>
                <a:spcPts val="0"/>
              </a:spcBef>
              <a:spcAft>
                <a:spcPts val="0"/>
              </a:spcAft>
              <a:buNone/>
            </a:pPr>
            <a:r>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private</a:t>
            </a:r>
            <a:r>
              <a:rPr lang="pt-BR" sz="900">
                <a:solidFill>
                  <a:schemeClr val="dk1"/>
                </a:solidFill>
              </a:rPr>
              <a:t> float </a:t>
            </a:r>
            <a:r>
              <a:rPr lang="pt-BR" sz="900">
                <a:solidFill>
                  <a:srgbClr val="996633"/>
                </a:solidFill>
              </a:rPr>
              <a:t>$valorDisponivel</a:t>
            </a:r>
            <a:r>
              <a:rPr lang="pt-BR" sz="900">
                <a:solidFill>
                  <a:schemeClr val="dk1"/>
                </a:solidFill>
              </a:rPr>
              <a:t> </a:t>
            </a:r>
            <a:r>
              <a:rPr lang="pt-BR" sz="900">
                <a:solidFill>
                  <a:srgbClr val="333333"/>
                </a:solidFill>
              </a:rPr>
              <a:t>=</a:t>
            </a:r>
            <a:r>
              <a:rPr lang="pt-BR" sz="900">
                <a:solidFill>
                  <a:schemeClr val="dk1"/>
                </a:solidFill>
              </a:rPr>
              <a:t> </a:t>
            </a:r>
            <a:r>
              <a:rPr b="1" lang="pt-BR" sz="900">
                <a:solidFill>
                  <a:srgbClr val="0000DD"/>
                </a:solidFill>
              </a:rPr>
              <a:t>0</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private</a:t>
            </a:r>
            <a:r>
              <a:rPr lang="pt-BR" sz="900">
                <a:solidFill>
                  <a:schemeClr val="dk1"/>
                </a:solidFill>
              </a:rPr>
              <a:t> CaixaEletronicoState </a:t>
            </a:r>
            <a:r>
              <a:rPr lang="pt-BR" sz="900">
                <a:solidFill>
                  <a:srgbClr val="996633"/>
                </a:solidFill>
              </a:rPr>
              <a:t>$estadoCorrente</a:t>
            </a:r>
            <a:r>
              <a:rPr lang="pt-BR" sz="900">
                <a:solidFill>
                  <a:schemeClr val="dk1"/>
                </a:solidFill>
              </a:rPr>
              <a:t>;</a:t>
            </a:r>
            <a:endParaRPr sz="900">
              <a:solidFill>
                <a:schemeClr val="dk1"/>
              </a:solidFill>
            </a:endParaRPr>
          </a:p>
          <a:p>
            <a:pPr indent="0" lvl="0" marL="0" rtl="0" algn="l">
              <a:spcBef>
                <a:spcPts val="0"/>
              </a:spcBef>
              <a:spcAft>
                <a:spcPts val="0"/>
              </a:spcAft>
              <a:buNone/>
            </a:pPr>
            <a:r>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public</a:t>
            </a:r>
            <a:r>
              <a:rPr lang="pt-BR" sz="900">
                <a:solidFill>
                  <a:schemeClr val="dk1"/>
                </a:solidFill>
              </a:rPr>
              <a:t> </a:t>
            </a:r>
            <a:r>
              <a:rPr b="1" lang="pt-BR" sz="900">
                <a:solidFill>
                  <a:srgbClr val="008800"/>
                </a:solidFill>
              </a:rPr>
              <a:t>function</a:t>
            </a:r>
            <a:r>
              <a:rPr lang="pt-BR" sz="900">
                <a:solidFill>
                  <a:schemeClr val="dk1"/>
                </a:solidFill>
              </a:rPr>
              <a:t> </a:t>
            </a:r>
            <a:r>
              <a:rPr b="1" lang="pt-BR" sz="900">
                <a:solidFill>
                  <a:srgbClr val="0066BB"/>
                </a:solidFill>
              </a:rPr>
              <a:t>__construct</a:t>
            </a: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        </a:t>
            </a:r>
            <a:r>
              <a:rPr lang="pt-BR" sz="900">
                <a:solidFill>
                  <a:srgbClr val="996633"/>
                </a:solidFill>
              </a:rPr>
              <a:t>$this</a:t>
            </a:r>
            <a:r>
              <a:rPr lang="pt-BR" sz="900">
                <a:solidFill>
                  <a:srgbClr val="333333"/>
                </a:solidFill>
              </a:rPr>
              <a:t>-&gt;</a:t>
            </a:r>
            <a:r>
              <a:rPr lang="pt-BR" sz="900">
                <a:solidFill>
                  <a:srgbClr val="0000CC"/>
                </a:solidFill>
              </a:rPr>
              <a:t>estadoCorrente</a:t>
            </a:r>
            <a:r>
              <a:rPr lang="pt-BR" sz="900">
                <a:solidFill>
                  <a:schemeClr val="dk1"/>
                </a:solidFill>
              </a:rPr>
              <a:t> </a:t>
            </a:r>
            <a:r>
              <a:rPr lang="pt-BR" sz="900">
                <a:solidFill>
                  <a:srgbClr val="333333"/>
                </a:solidFill>
              </a:rPr>
              <a:t>=</a:t>
            </a:r>
            <a:r>
              <a:rPr lang="pt-BR" sz="900">
                <a:solidFill>
                  <a:schemeClr val="dk1"/>
                </a:solidFill>
              </a:rPr>
              <a:t> </a:t>
            </a:r>
            <a:r>
              <a:rPr b="1" lang="pt-BR" sz="900">
                <a:solidFill>
                  <a:srgbClr val="008800"/>
                </a:solidFill>
              </a:rPr>
              <a:t>new</a:t>
            </a:r>
            <a:r>
              <a:rPr lang="pt-BR" sz="900">
                <a:solidFill>
                  <a:schemeClr val="dk1"/>
                </a:solidFill>
              </a:rPr>
              <a:t> SemDinheiro(</a:t>
            </a:r>
            <a:r>
              <a:rPr lang="pt-BR" sz="900">
                <a:solidFill>
                  <a:srgbClr val="996633"/>
                </a:solidFill>
              </a:rPr>
              <a:t>$this</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public</a:t>
            </a:r>
            <a:r>
              <a:rPr lang="pt-BR" sz="900">
                <a:solidFill>
                  <a:schemeClr val="dk1"/>
                </a:solidFill>
              </a:rPr>
              <a:t> </a:t>
            </a:r>
            <a:r>
              <a:rPr b="1" lang="pt-BR" sz="900">
                <a:solidFill>
                  <a:srgbClr val="008800"/>
                </a:solidFill>
              </a:rPr>
              <a:t>function</a:t>
            </a:r>
            <a:r>
              <a:rPr lang="pt-BR" sz="900">
                <a:solidFill>
                  <a:schemeClr val="dk1"/>
                </a:solidFill>
              </a:rPr>
              <a:t> </a:t>
            </a:r>
            <a:r>
              <a:rPr b="1" lang="pt-BR" sz="900">
                <a:solidFill>
                  <a:srgbClr val="0066BB"/>
                </a:solidFill>
              </a:rPr>
              <a:t>getValorDisponivel</a:t>
            </a:r>
            <a:r>
              <a:rPr lang="pt-BR" sz="900">
                <a:solidFill>
                  <a:schemeClr val="dk1"/>
                </a:solidFill>
              </a:rPr>
              <a:t>()</a:t>
            </a:r>
            <a:r>
              <a:rPr lang="pt-BR" sz="900">
                <a:solidFill>
                  <a:srgbClr val="333333"/>
                </a:solidFill>
              </a:rPr>
              <a:t>:</a:t>
            </a:r>
            <a:r>
              <a:rPr lang="pt-BR" sz="900">
                <a:solidFill>
                  <a:schemeClr val="dk1"/>
                </a:solidFill>
              </a:rPr>
              <a:t> float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return</a:t>
            </a:r>
            <a:r>
              <a:rPr lang="pt-BR" sz="900">
                <a:solidFill>
                  <a:schemeClr val="dk1"/>
                </a:solidFill>
              </a:rPr>
              <a:t> </a:t>
            </a:r>
            <a:r>
              <a:rPr lang="pt-BR" sz="900">
                <a:solidFill>
                  <a:srgbClr val="996633"/>
                </a:solidFill>
              </a:rPr>
              <a:t>$this</a:t>
            </a:r>
            <a:r>
              <a:rPr lang="pt-BR" sz="900">
                <a:solidFill>
                  <a:srgbClr val="333333"/>
                </a:solidFill>
              </a:rPr>
              <a:t>-&gt;</a:t>
            </a:r>
            <a:r>
              <a:rPr lang="pt-BR" sz="900">
                <a:solidFill>
                  <a:srgbClr val="0000CC"/>
                </a:solidFill>
              </a:rPr>
              <a:t>valorDisponivel</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public</a:t>
            </a:r>
            <a:r>
              <a:rPr lang="pt-BR" sz="900">
                <a:solidFill>
                  <a:schemeClr val="dk1"/>
                </a:solidFill>
              </a:rPr>
              <a:t> </a:t>
            </a:r>
            <a:r>
              <a:rPr b="1" lang="pt-BR" sz="900">
                <a:solidFill>
                  <a:srgbClr val="008800"/>
                </a:solidFill>
              </a:rPr>
              <a:t>function</a:t>
            </a:r>
            <a:r>
              <a:rPr lang="pt-BR" sz="900">
                <a:solidFill>
                  <a:schemeClr val="dk1"/>
                </a:solidFill>
              </a:rPr>
              <a:t> </a:t>
            </a:r>
            <a:r>
              <a:rPr b="1" lang="pt-BR" sz="900">
                <a:solidFill>
                  <a:srgbClr val="0066BB"/>
                </a:solidFill>
              </a:rPr>
              <a:t>setValorDisponivel</a:t>
            </a:r>
            <a:r>
              <a:rPr lang="pt-BR" sz="900">
                <a:solidFill>
                  <a:schemeClr val="dk1"/>
                </a:solidFill>
              </a:rPr>
              <a:t>(float </a:t>
            </a:r>
            <a:r>
              <a:rPr lang="pt-BR" sz="900">
                <a:solidFill>
                  <a:srgbClr val="996633"/>
                </a:solidFill>
              </a:rPr>
              <a:t>$valorDisponivel</a:t>
            </a: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        </a:t>
            </a:r>
            <a:r>
              <a:rPr lang="pt-BR" sz="900">
                <a:solidFill>
                  <a:srgbClr val="996633"/>
                </a:solidFill>
              </a:rPr>
              <a:t>$this</a:t>
            </a:r>
            <a:r>
              <a:rPr lang="pt-BR" sz="900">
                <a:solidFill>
                  <a:srgbClr val="333333"/>
                </a:solidFill>
              </a:rPr>
              <a:t>-&gt;</a:t>
            </a:r>
            <a:r>
              <a:rPr lang="pt-BR" sz="900">
                <a:solidFill>
                  <a:srgbClr val="0000CC"/>
                </a:solidFill>
              </a:rPr>
              <a:t>valorDisponivel</a:t>
            </a:r>
            <a:r>
              <a:rPr lang="pt-BR" sz="900">
                <a:solidFill>
                  <a:schemeClr val="dk1"/>
                </a:solidFill>
              </a:rPr>
              <a:t> </a:t>
            </a:r>
            <a:r>
              <a:rPr lang="pt-BR" sz="900">
                <a:solidFill>
                  <a:srgbClr val="333333"/>
                </a:solidFill>
              </a:rPr>
              <a:t>=</a:t>
            </a:r>
            <a:r>
              <a:rPr lang="pt-BR" sz="900">
                <a:solidFill>
                  <a:schemeClr val="dk1"/>
                </a:solidFill>
              </a:rPr>
              <a:t> </a:t>
            </a:r>
            <a:r>
              <a:rPr lang="pt-BR" sz="900">
                <a:solidFill>
                  <a:srgbClr val="996633"/>
                </a:solidFill>
              </a:rPr>
              <a:t>$valorDisponivel</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public</a:t>
            </a:r>
            <a:r>
              <a:rPr lang="pt-BR" sz="900">
                <a:solidFill>
                  <a:schemeClr val="dk1"/>
                </a:solidFill>
              </a:rPr>
              <a:t> </a:t>
            </a:r>
            <a:r>
              <a:rPr b="1" lang="pt-BR" sz="900">
                <a:solidFill>
                  <a:srgbClr val="008800"/>
                </a:solidFill>
              </a:rPr>
              <a:t>function</a:t>
            </a:r>
            <a:r>
              <a:rPr lang="pt-BR" sz="900">
                <a:solidFill>
                  <a:schemeClr val="dk1"/>
                </a:solidFill>
              </a:rPr>
              <a:t> </a:t>
            </a:r>
            <a:r>
              <a:rPr b="1" lang="pt-BR" sz="900">
                <a:solidFill>
                  <a:srgbClr val="0066BB"/>
                </a:solidFill>
              </a:rPr>
              <a:t>setState</a:t>
            </a:r>
            <a:r>
              <a:rPr lang="pt-BR" sz="900">
                <a:solidFill>
                  <a:schemeClr val="dk1"/>
                </a:solidFill>
              </a:rPr>
              <a:t>(CaixaEletronicoState </a:t>
            </a:r>
            <a:r>
              <a:rPr lang="pt-BR" sz="900">
                <a:solidFill>
                  <a:srgbClr val="996633"/>
                </a:solidFill>
              </a:rPr>
              <a:t>$state</a:t>
            </a: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        </a:t>
            </a:r>
            <a:r>
              <a:rPr lang="pt-BR" sz="900">
                <a:solidFill>
                  <a:srgbClr val="996633"/>
                </a:solidFill>
              </a:rPr>
              <a:t>$this</a:t>
            </a:r>
            <a:r>
              <a:rPr lang="pt-BR" sz="900">
                <a:solidFill>
                  <a:srgbClr val="333333"/>
                </a:solidFill>
              </a:rPr>
              <a:t>-&gt;</a:t>
            </a:r>
            <a:r>
              <a:rPr lang="pt-BR" sz="900">
                <a:solidFill>
                  <a:srgbClr val="0000CC"/>
                </a:solidFill>
              </a:rPr>
              <a:t>estadoCorrente</a:t>
            </a:r>
            <a:r>
              <a:rPr lang="pt-BR" sz="900">
                <a:solidFill>
                  <a:schemeClr val="dk1"/>
                </a:solidFill>
              </a:rPr>
              <a:t> </a:t>
            </a:r>
            <a:r>
              <a:rPr lang="pt-BR" sz="900">
                <a:solidFill>
                  <a:srgbClr val="333333"/>
                </a:solidFill>
              </a:rPr>
              <a:t>=</a:t>
            </a:r>
            <a:r>
              <a:rPr lang="pt-BR" sz="900">
                <a:solidFill>
                  <a:schemeClr val="dk1"/>
                </a:solidFill>
              </a:rPr>
              <a:t> </a:t>
            </a:r>
            <a:r>
              <a:rPr lang="pt-BR" sz="900">
                <a:solidFill>
                  <a:srgbClr val="996633"/>
                </a:solidFill>
              </a:rPr>
              <a:t>$state</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public</a:t>
            </a:r>
            <a:r>
              <a:rPr lang="pt-BR" sz="900">
                <a:solidFill>
                  <a:schemeClr val="dk1"/>
                </a:solidFill>
              </a:rPr>
              <a:t> </a:t>
            </a:r>
            <a:r>
              <a:rPr b="1" lang="pt-BR" sz="900">
                <a:solidFill>
                  <a:srgbClr val="008800"/>
                </a:solidFill>
              </a:rPr>
              <a:t>function</a:t>
            </a:r>
            <a:r>
              <a:rPr lang="pt-BR" sz="900">
                <a:solidFill>
                  <a:schemeClr val="dk1"/>
                </a:solidFill>
              </a:rPr>
              <a:t> </a:t>
            </a:r>
            <a:r>
              <a:rPr b="1" lang="pt-BR" sz="900">
                <a:solidFill>
                  <a:srgbClr val="0066BB"/>
                </a:solidFill>
              </a:rPr>
              <a:t>getState</a:t>
            </a:r>
            <a:r>
              <a:rPr lang="pt-BR" sz="900">
                <a:solidFill>
                  <a:schemeClr val="dk1"/>
                </a:solidFill>
              </a:rPr>
              <a:t>()</a:t>
            </a:r>
            <a:r>
              <a:rPr lang="pt-BR" sz="900">
                <a:solidFill>
                  <a:srgbClr val="333333"/>
                </a:solidFill>
              </a:rPr>
              <a:t>:</a:t>
            </a:r>
            <a:r>
              <a:rPr lang="pt-BR" sz="900">
                <a:solidFill>
                  <a:schemeClr val="dk1"/>
                </a:solidFill>
              </a:rPr>
              <a:t> CaixaEletronicoState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return</a:t>
            </a:r>
            <a:r>
              <a:rPr lang="pt-BR" sz="900">
                <a:solidFill>
                  <a:schemeClr val="dk1"/>
                </a:solidFill>
              </a:rPr>
              <a:t> </a:t>
            </a:r>
            <a:r>
              <a:rPr lang="pt-BR" sz="900">
                <a:solidFill>
                  <a:srgbClr val="996633"/>
                </a:solidFill>
              </a:rPr>
              <a:t>$this</a:t>
            </a:r>
            <a:r>
              <a:rPr lang="pt-BR" sz="900">
                <a:solidFill>
                  <a:srgbClr val="333333"/>
                </a:solidFill>
              </a:rPr>
              <a:t>-&gt;</a:t>
            </a:r>
            <a:r>
              <a:rPr lang="pt-BR" sz="900">
                <a:solidFill>
                  <a:srgbClr val="0000CC"/>
                </a:solidFill>
              </a:rPr>
              <a:t>estadoCorrente</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public</a:t>
            </a:r>
            <a:r>
              <a:rPr lang="pt-BR" sz="900">
                <a:solidFill>
                  <a:schemeClr val="dk1"/>
                </a:solidFill>
              </a:rPr>
              <a:t> </a:t>
            </a:r>
            <a:r>
              <a:rPr b="1" lang="pt-BR" sz="900">
                <a:solidFill>
                  <a:srgbClr val="008800"/>
                </a:solidFill>
              </a:rPr>
              <a:t>function</a:t>
            </a:r>
            <a:r>
              <a:rPr lang="pt-BR" sz="900">
                <a:solidFill>
                  <a:schemeClr val="dk1"/>
                </a:solidFill>
              </a:rPr>
              <a:t> </a:t>
            </a:r>
            <a:r>
              <a:rPr b="1" lang="pt-BR" sz="900">
                <a:solidFill>
                  <a:srgbClr val="0066BB"/>
                </a:solidFill>
              </a:rPr>
              <a:t>sacar</a:t>
            </a:r>
            <a:r>
              <a:rPr lang="pt-BR" sz="900">
                <a:solidFill>
                  <a:schemeClr val="dk1"/>
                </a:solidFill>
              </a:rPr>
              <a:t>(float </a:t>
            </a:r>
            <a:r>
              <a:rPr lang="pt-BR" sz="900">
                <a:solidFill>
                  <a:srgbClr val="996633"/>
                </a:solidFill>
              </a:rPr>
              <a:t>$valor</a:t>
            </a: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        </a:t>
            </a:r>
            <a:r>
              <a:rPr lang="pt-BR" sz="900">
                <a:solidFill>
                  <a:srgbClr val="996633"/>
                </a:solidFill>
              </a:rPr>
              <a:t>$this</a:t>
            </a:r>
            <a:r>
              <a:rPr lang="pt-BR" sz="900">
                <a:solidFill>
                  <a:srgbClr val="333333"/>
                </a:solidFill>
              </a:rPr>
              <a:t>-&gt;</a:t>
            </a:r>
            <a:r>
              <a:rPr lang="pt-BR" sz="900">
                <a:solidFill>
                  <a:srgbClr val="0000CC"/>
                </a:solidFill>
              </a:rPr>
              <a:t>estadoCorrente</a:t>
            </a:r>
            <a:r>
              <a:rPr lang="pt-BR" sz="900">
                <a:solidFill>
                  <a:srgbClr val="333333"/>
                </a:solidFill>
              </a:rPr>
              <a:t>-&gt;</a:t>
            </a:r>
            <a:r>
              <a:rPr lang="pt-BR" sz="900">
                <a:solidFill>
                  <a:srgbClr val="0000CC"/>
                </a:solidFill>
              </a:rPr>
              <a:t>sacar</a:t>
            </a:r>
            <a:r>
              <a:rPr lang="pt-BR" sz="900">
                <a:solidFill>
                  <a:schemeClr val="dk1"/>
                </a:solidFill>
              </a:rPr>
              <a:t>(</a:t>
            </a:r>
            <a:r>
              <a:rPr lang="pt-BR" sz="900">
                <a:solidFill>
                  <a:srgbClr val="996633"/>
                </a:solidFill>
              </a:rPr>
              <a:t>$valor</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public</a:t>
            </a:r>
            <a:r>
              <a:rPr lang="pt-BR" sz="900">
                <a:solidFill>
                  <a:schemeClr val="dk1"/>
                </a:solidFill>
              </a:rPr>
              <a:t> </a:t>
            </a:r>
            <a:r>
              <a:rPr b="1" lang="pt-BR" sz="900">
                <a:solidFill>
                  <a:srgbClr val="008800"/>
                </a:solidFill>
              </a:rPr>
              <a:t>function</a:t>
            </a:r>
            <a:r>
              <a:rPr lang="pt-BR" sz="900">
                <a:solidFill>
                  <a:schemeClr val="dk1"/>
                </a:solidFill>
              </a:rPr>
              <a:t> </a:t>
            </a:r>
            <a:r>
              <a:rPr b="1" lang="pt-BR" sz="900">
                <a:solidFill>
                  <a:srgbClr val="0066BB"/>
                </a:solidFill>
              </a:rPr>
              <a:t>abastecer</a:t>
            </a:r>
            <a:r>
              <a:rPr lang="pt-BR" sz="900">
                <a:solidFill>
                  <a:schemeClr val="dk1"/>
                </a:solidFill>
              </a:rPr>
              <a:t>(float </a:t>
            </a:r>
            <a:r>
              <a:rPr lang="pt-BR" sz="900">
                <a:solidFill>
                  <a:srgbClr val="996633"/>
                </a:solidFill>
              </a:rPr>
              <a:t>$valor</a:t>
            </a: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        </a:t>
            </a:r>
            <a:r>
              <a:rPr lang="pt-BR" sz="900">
                <a:solidFill>
                  <a:srgbClr val="996633"/>
                </a:solidFill>
              </a:rPr>
              <a:t>$this</a:t>
            </a:r>
            <a:r>
              <a:rPr lang="pt-BR" sz="900">
                <a:solidFill>
                  <a:srgbClr val="333333"/>
                </a:solidFill>
              </a:rPr>
              <a:t>-&gt;</a:t>
            </a:r>
            <a:r>
              <a:rPr lang="pt-BR" sz="900">
                <a:solidFill>
                  <a:srgbClr val="0000CC"/>
                </a:solidFill>
              </a:rPr>
              <a:t>estadoCorrente</a:t>
            </a:r>
            <a:r>
              <a:rPr lang="pt-BR" sz="900">
                <a:solidFill>
                  <a:srgbClr val="333333"/>
                </a:solidFill>
              </a:rPr>
              <a:t>-&gt;</a:t>
            </a:r>
            <a:r>
              <a:rPr lang="pt-BR" sz="900">
                <a:solidFill>
                  <a:srgbClr val="0000CC"/>
                </a:solidFill>
              </a:rPr>
              <a:t>abastecer</a:t>
            </a:r>
            <a:r>
              <a:rPr lang="pt-BR" sz="900">
                <a:solidFill>
                  <a:schemeClr val="dk1"/>
                </a:solidFill>
              </a:rPr>
              <a:t>(</a:t>
            </a:r>
            <a:r>
              <a:rPr lang="pt-BR" sz="900">
                <a:solidFill>
                  <a:srgbClr val="996633"/>
                </a:solidFill>
              </a:rPr>
              <a:t>$valor</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a:t>
            </a:r>
            <a:endParaRPr sz="900">
              <a:solidFill>
                <a:schemeClr val="dk1"/>
              </a:solidFill>
            </a:endParaRPr>
          </a:p>
          <a:p>
            <a:pPr indent="0" lvl="0" marL="0" rtl="0" algn="l">
              <a:lnSpc>
                <a:spcPct val="125000"/>
              </a:lnSpc>
              <a:spcBef>
                <a:spcPts val="0"/>
              </a:spcBef>
              <a:spcAft>
                <a:spcPts val="0"/>
              </a:spcAft>
              <a:buNone/>
            </a:pPr>
            <a:r>
              <a:t/>
            </a:r>
            <a:endParaRPr sz="900">
              <a:solidFill>
                <a:schemeClr val="dk1"/>
              </a:solidFill>
            </a:endParaRPr>
          </a:p>
        </p:txBody>
      </p:sp>
    </p:spTree>
  </p:cSld>
  <p:clrMapOvr>
    <a:masterClrMapping/>
  </p:clrMapOvr>
</p:sld>
</file>

<file path=ppt/slides/slide6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08" name="Shape 4808"/>
        <p:cNvGrpSpPr/>
        <p:nvPr/>
      </p:nvGrpSpPr>
      <p:grpSpPr>
        <a:xfrm>
          <a:off x="0" y="0"/>
          <a:ext cx="0" cy="0"/>
          <a:chOff x="0" y="0"/>
          <a:chExt cx="0" cy="0"/>
        </a:xfrm>
      </p:grpSpPr>
      <p:sp>
        <p:nvSpPr>
          <p:cNvPr id="4809" name="Google Shape;4809;p6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State (exemplo - parte 4)</a:t>
            </a:r>
            <a:endParaRPr/>
          </a:p>
        </p:txBody>
      </p:sp>
      <p:sp>
        <p:nvSpPr>
          <p:cNvPr id="4810" name="Google Shape;4810;p619"/>
          <p:cNvSpPr txBox="1"/>
          <p:nvPr/>
        </p:nvSpPr>
        <p:spPr>
          <a:xfrm>
            <a:off x="441775" y="1325325"/>
            <a:ext cx="4130100" cy="30000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rPr lang="pt-BR" sz="1200">
                <a:solidFill>
                  <a:srgbClr val="996633"/>
                </a:solidFill>
              </a:rPr>
              <a:t>$caixaEletronico</a:t>
            </a:r>
            <a:r>
              <a:rPr lang="pt-BR" sz="1200">
                <a:solidFill>
                  <a:schemeClr val="dk1"/>
                </a:solidFill>
              </a:rPr>
              <a:t> </a:t>
            </a:r>
            <a:r>
              <a:rPr lang="pt-BR" sz="1200">
                <a:solidFill>
                  <a:srgbClr val="333333"/>
                </a:solidFill>
              </a:rPr>
              <a:t>=</a:t>
            </a:r>
            <a:r>
              <a:rPr lang="pt-BR" sz="1200">
                <a:solidFill>
                  <a:schemeClr val="dk1"/>
                </a:solidFill>
              </a:rPr>
              <a:t> </a:t>
            </a:r>
            <a:r>
              <a:rPr b="1" lang="pt-BR" sz="1200">
                <a:solidFill>
                  <a:srgbClr val="008800"/>
                </a:solidFill>
              </a:rPr>
              <a:t>new</a:t>
            </a:r>
            <a:r>
              <a:rPr lang="pt-BR" sz="1200">
                <a:solidFill>
                  <a:schemeClr val="dk1"/>
                </a:solidFill>
              </a:rPr>
              <a:t> CaixaEletronico();</a:t>
            </a:r>
            <a:endParaRPr sz="1200">
              <a:solidFill>
                <a:schemeClr val="dk1"/>
              </a:solidFill>
            </a:endParaRPr>
          </a:p>
          <a:p>
            <a:pPr indent="0" lvl="0" marL="0" rtl="0" algn="l">
              <a:spcBef>
                <a:spcPts val="0"/>
              </a:spcBef>
              <a:spcAft>
                <a:spcPts val="0"/>
              </a:spcAft>
              <a:buNone/>
            </a:pPr>
            <a:r>
              <a:rPr lang="pt-BR" sz="1200">
                <a:solidFill>
                  <a:srgbClr val="996633"/>
                </a:solidFill>
              </a:rPr>
              <a:t>$caixaEletronico</a:t>
            </a:r>
            <a:r>
              <a:rPr lang="pt-BR" sz="1200">
                <a:solidFill>
                  <a:srgbClr val="333333"/>
                </a:solidFill>
              </a:rPr>
              <a:t>-&gt;</a:t>
            </a:r>
            <a:r>
              <a:rPr lang="pt-BR" sz="1200">
                <a:solidFill>
                  <a:srgbClr val="0000CC"/>
                </a:solidFill>
              </a:rPr>
              <a:t>abastecer</a:t>
            </a:r>
            <a:r>
              <a:rPr lang="pt-BR" sz="1200">
                <a:solidFill>
                  <a:schemeClr val="dk1"/>
                </a:solidFill>
              </a:rPr>
              <a:t>(</a:t>
            </a:r>
            <a:r>
              <a:rPr b="1" lang="pt-BR" sz="1200">
                <a:solidFill>
                  <a:srgbClr val="0000DD"/>
                </a:solidFill>
              </a:rPr>
              <a:t>100</a:t>
            </a:r>
            <a:r>
              <a:rPr lang="pt-BR" sz="1200">
                <a:solidFill>
                  <a:schemeClr val="dk1"/>
                </a:solidFill>
              </a:rPr>
              <a:t>);</a:t>
            </a:r>
            <a:endParaRPr sz="1200">
              <a:solidFill>
                <a:schemeClr val="dk1"/>
              </a:solidFill>
            </a:endParaRPr>
          </a:p>
          <a:p>
            <a:pPr indent="0" lvl="0" marL="0" rtl="0" algn="l">
              <a:spcBef>
                <a:spcPts val="0"/>
              </a:spcBef>
              <a:spcAft>
                <a:spcPts val="0"/>
              </a:spcAft>
              <a:buNone/>
            </a:pPr>
            <a:r>
              <a:rPr lang="pt-BR" sz="1200">
                <a:solidFill>
                  <a:srgbClr val="996633"/>
                </a:solidFill>
              </a:rPr>
              <a:t>$caixaEletronico</a:t>
            </a:r>
            <a:r>
              <a:rPr lang="pt-BR" sz="1200">
                <a:solidFill>
                  <a:srgbClr val="333333"/>
                </a:solidFill>
              </a:rPr>
              <a:t>-&gt;</a:t>
            </a:r>
            <a:r>
              <a:rPr lang="pt-BR" sz="1200">
                <a:solidFill>
                  <a:srgbClr val="0000CC"/>
                </a:solidFill>
              </a:rPr>
              <a:t>sacar</a:t>
            </a:r>
            <a:r>
              <a:rPr lang="pt-BR" sz="1200">
                <a:solidFill>
                  <a:schemeClr val="dk1"/>
                </a:solidFill>
              </a:rPr>
              <a:t>(</a:t>
            </a:r>
            <a:r>
              <a:rPr b="1" lang="pt-BR" sz="1200">
                <a:solidFill>
                  <a:srgbClr val="0000DD"/>
                </a:solidFill>
              </a:rPr>
              <a:t>50</a:t>
            </a:r>
            <a:r>
              <a:rPr lang="pt-BR" sz="1200">
                <a:solidFill>
                  <a:schemeClr val="dk1"/>
                </a:solidFill>
              </a:rPr>
              <a:t>);</a:t>
            </a:r>
            <a:endParaRPr sz="1200">
              <a:solidFill>
                <a:schemeClr val="dk1"/>
              </a:solidFill>
            </a:endParaRPr>
          </a:p>
          <a:p>
            <a:pPr indent="0" lvl="0" marL="0" rtl="0" algn="l">
              <a:spcBef>
                <a:spcPts val="0"/>
              </a:spcBef>
              <a:spcAft>
                <a:spcPts val="0"/>
              </a:spcAft>
              <a:buNone/>
            </a:pPr>
            <a:r>
              <a:rPr lang="pt-BR" sz="1200">
                <a:solidFill>
                  <a:srgbClr val="996633"/>
                </a:solidFill>
              </a:rPr>
              <a:t>$caixaEletronico</a:t>
            </a:r>
            <a:r>
              <a:rPr lang="pt-BR" sz="1200">
                <a:solidFill>
                  <a:srgbClr val="333333"/>
                </a:solidFill>
              </a:rPr>
              <a:t>-&gt;</a:t>
            </a:r>
            <a:r>
              <a:rPr lang="pt-BR" sz="1200">
                <a:solidFill>
                  <a:srgbClr val="0000CC"/>
                </a:solidFill>
              </a:rPr>
              <a:t>sacar</a:t>
            </a:r>
            <a:r>
              <a:rPr lang="pt-BR" sz="1200">
                <a:solidFill>
                  <a:schemeClr val="dk1"/>
                </a:solidFill>
              </a:rPr>
              <a:t>(</a:t>
            </a:r>
            <a:r>
              <a:rPr b="1" lang="pt-BR" sz="1200">
                <a:solidFill>
                  <a:srgbClr val="0000DD"/>
                </a:solidFill>
              </a:rPr>
              <a:t>30</a:t>
            </a:r>
            <a:r>
              <a:rPr lang="pt-BR" sz="1200">
                <a:solidFill>
                  <a:schemeClr val="dk1"/>
                </a:solidFill>
              </a:rPr>
              <a:t>);</a:t>
            </a:r>
            <a:endParaRPr sz="1200">
              <a:solidFill>
                <a:schemeClr val="dk1"/>
              </a:solidFill>
            </a:endParaRPr>
          </a:p>
          <a:p>
            <a:pPr indent="0" lvl="0" marL="0" rtl="0" algn="l">
              <a:spcBef>
                <a:spcPts val="0"/>
              </a:spcBef>
              <a:spcAft>
                <a:spcPts val="0"/>
              </a:spcAft>
              <a:buNone/>
            </a:pPr>
            <a:r>
              <a:rPr lang="pt-BR" sz="1200">
                <a:solidFill>
                  <a:srgbClr val="996633"/>
                </a:solidFill>
              </a:rPr>
              <a:t>$caixaEletronico</a:t>
            </a:r>
            <a:r>
              <a:rPr lang="pt-BR" sz="1200">
                <a:solidFill>
                  <a:srgbClr val="333333"/>
                </a:solidFill>
              </a:rPr>
              <a:t>-&gt;</a:t>
            </a:r>
            <a:r>
              <a:rPr lang="pt-BR" sz="1200">
                <a:solidFill>
                  <a:srgbClr val="0000CC"/>
                </a:solidFill>
              </a:rPr>
              <a:t>sacar</a:t>
            </a:r>
            <a:r>
              <a:rPr lang="pt-BR" sz="1200">
                <a:solidFill>
                  <a:schemeClr val="dk1"/>
                </a:solidFill>
              </a:rPr>
              <a:t>(</a:t>
            </a:r>
            <a:r>
              <a:rPr b="1" lang="pt-BR" sz="1200">
                <a:solidFill>
                  <a:srgbClr val="0000DD"/>
                </a:solidFill>
              </a:rPr>
              <a:t>30</a:t>
            </a:r>
            <a:r>
              <a:rPr lang="pt-BR" sz="1200">
                <a:solidFill>
                  <a:schemeClr val="dk1"/>
                </a:solidFill>
              </a:rPr>
              <a:t>);</a:t>
            </a:r>
            <a:endParaRPr sz="1200">
              <a:solidFill>
                <a:schemeClr val="dk1"/>
              </a:solidFill>
            </a:endParaRPr>
          </a:p>
          <a:p>
            <a:pPr indent="0" lvl="0" marL="0" rtl="0" algn="l">
              <a:spcBef>
                <a:spcPts val="0"/>
              </a:spcBef>
              <a:spcAft>
                <a:spcPts val="0"/>
              </a:spcAft>
              <a:buNone/>
            </a:pPr>
            <a:r>
              <a:rPr lang="pt-BR" sz="1200">
                <a:solidFill>
                  <a:srgbClr val="996633"/>
                </a:solidFill>
              </a:rPr>
              <a:t>$caixaEletronico</a:t>
            </a:r>
            <a:r>
              <a:rPr lang="pt-BR" sz="1200">
                <a:solidFill>
                  <a:srgbClr val="333333"/>
                </a:solidFill>
              </a:rPr>
              <a:t>-&gt;</a:t>
            </a:r>
            <a:r>
              <a:rPr lang="pt-BR" sz="1200">
                <a:solidFill>
                  <a:srgbClr val="0000CC"/>
                </a:solidFill>
              </a:rPr>
              <a:t>sacar</a:t>
            </a:r>
            <a:r>
              <a:rPr lang="pt-BR" sz="1200">
                <a:solidFill>
                  <a:schemeClr val="dk1"/>
                </a:solidFill>
              </a:rPr>
              <a:t>(</a:t>
            </a:r>
            <a:r>
              <a:rPr b="1" lang="pt-BR" sz="1200">
                <a:solidFill>
                  <a:srgbClr val="0000DD"/>
                </a:solidFill>
              </a:rPr>
              <a:t>20</a:t>
            </a:r>
            <a:r>
              <a:rPr lang="pt-BR" sz="1200">
                <a:solidFill>
                  <a:schemeClr val="dk1"/>
                </a:solidFill>
              </a:rPr>
              <a:t>);</a:t>
            </a:r>
            <a:endParaRPr sz="1200">
              <a:solidFill>
                <a:schemeClr val="dk1"/>
              </a:solidFill>
            </a:endParaRPr>
          </a:p>
          <a:p>
            <a:pPr indent="0" lvl="0" marL="0" rtl="0" algn="l">
              <a:spcBef>
                <a:spcPts val="0"/>
              </a:spcBef>
              <a:spcAft>
                <a:spcPts val="0"/>
              </a:spcAft>
              <a:buNone/>
            </a:pPr>
            <a:r>
              <a:rPr lang="pt-BR" sz="1200">
                <a:solidFill>
                  <a:srgbClr val="996633"/>
                </a:solidFill>
              </a:rPr>
              <a:t>$caixaEletronico</a:t>
            </a:r>
            <a:r>
              <a:rPr lang="pt-BR" sz="1200">
                <a:solidFill>
                  <a:srgbClr val="333333"/>
                </a:solidFill>
              </a:rPr>
              <a:t>-&gt;</a:t>
            </a:r>
            <a:r>
              <a:rPr lang="pt-BR" sz="1200">
                <a:solidFill>
                  <a:srgbClr val="0000CC"/>
                </a:solidFill>
              </a:rPr>
              <a:t>abastecer</a:t>
            </a:r>
            <a:r>
              <a:rPr lang="pt-BR" sz="1200">
                <a:solidFill>
                  <a:schemeClr val="dk1"/>
                </a:solidFill>
              </a:rPr>
              <a:t>(</a:t>
            </a:r>
            <a:r>
              <a:rPr b="1" lang="pt-BR" sz="1200">
                <a:solidFill>
                  <a:srgbClr val="0000DD"/>
                </a:solidFill>
              </a:rPr>
              <a:t>50</a:t>
            </a:r>
            <a:r>
              <a:rPr lang="pt-BR" sz="1200">
                <a:solidFill>
                  <a:schemeClr val="dk1"/>
                </a:solidFill>
              </a:rPr>
              <a:t>);</a:t>
            </a:r>
            <a:endParaRPr sz="1200">
              <a:solidFill>
                <a:schemeClr val="dk1"/>
              </a:solidFill>
            </a:endParaRPr>
          </a:p>
          <a:p>
            <a:pPr indent="0" lvl="0" marL="0" rtl="0" algn="l">
              <a:spcBef>
                <a:spcPts val="0"/>
              </a:spcBef>
              <a:spcAft>
                <a:spcPts val="0"/>
              </a:spcAft>
              <a:buNone/>
            </a:pPr>
            <a:r>
              <a:rPr lang="pt-BR" sz="1200">
                <a:solidFill>
                  <a:srgbClr val="996633"/>
                </a:solidFill>
              </a:rPr>
              <a:t>$caixaEletronico</a:t>
            </a:r>
            <a:r>
              <a:rPr lang="pt-BR" sz="1200">
                <a:solidFill>
                  <a:srgbClr val="333333"/>
                </a:solidFill>
              </a:rPr>
              <a:t>-&gt;</a:t>
            </a:r>
            <a:r>
              <a:rPr lang="pt-BR" sz="1200">
                <a:solidFill>
                  <a:srgbClr val="0000CC"/>
                </a:solidFill>
              </a:rPr>
              <a:t>sacar</a:t>
            </a:r>
            <a:r>
              <a:rPr lang="pt-BR" sz="1200">
                <a:solidFill>
                  <a:schemeClr val="dk1"/>
                </a:solidFill>
              </a:rPr>
              <a:t>(</a:t>
            </a:r>
            <a:r>
              <a:rPr b="1" lang="pt-BR" sz="1200">
                <a:solidFill>
                  <a:srgbClr val="0000DD"/>
                </a:solidFill>
              </a:rPr>
              <a:t>50</a:t>
            </a:r>
            <a:r>
              <a:rPr lang="pt-BR" sz="1200">
                <a:solidFill>
                  <a:schemeClr val="dk1"/>
                </a:solidFill>
              </a:rPr>
              <a:t>);</a:t>
            </a:r>
            <a:endParaRPr sz="1200">
              <a:solidFill>
                <a:schemeClr val="dk1"/>
              </a:solidFill>
            </a:endParaRPr>
          </a:p>
          <a:p>
            <a:pPr indent="0" lvl="0" marL="0" rtl="0" algn="l">
              <a:spcBef>
                <a:spcPts val="0"/>
              </a:spcBef>
              <a:spcAft>
                <a:spcPts val="0"/>
              </a:spcAft>
              <a:buNone/>
            </a:pPr>
            <a:r>
              <a:rPr lang="pt-BR" sz="1200">
                <a:solidFill>
                  <a:srgbClr val="996633"/>
                </a:solidFill>
              </a:rPr>
              <a:t>$caixaEletronico</a:t>
            </a:r>
            <a:r>
              <a:rPr lang="pt-BR" sz="1200">
                <a:solidFill>
                  <a:srgbClr val="333333"/>
                </a:solidFill>
              </a:rPr>
              <a:t>-&gt;</a:t>
            </a:r>
            <a:r>
              <a:rPr lang="pt-BR" sz="1200">
                <a:solidFill>
                  <a:srgbClr val="0000CC"/>
                </a:solidFill>
              </a:rPr>
              <a:t>sacar</a:t>
            </a:r>
            <a:r>
              <a:rPr lang="pt-BR" sz="1200">
                <a:solidFill>
                  <a:schemeClr val="dk1"/>
                </a:solidFill>
              </a:rPr>
              <a:t>(</a:t>
            </a:r>
            <a:r>
              <a:rPr b="1" lang="pt-BR" sz="1200">
                <a:solidFill>
                  <a:srgbClr val="0000DD"/>
                </a:solidFill>
              </a:rPr>
              <a:t>50</a:t>
            </a:r>
            <a:r>
              <a:rPr lang="pt-BR" sz="1200">
                <a:solidFill>
                  <a:schemeClr val="dk1"/>
                </a:solidFill>
              </a:rPr>
              <a:t>);</a:t>
            </a:r>
            <a:endParaRPr sz="1200">
              <a:solidFill>
                <a:schemeClr val="dk1"/>
              </a:solidFill>
            </a:endParaRPr>
          </a:p>
          <a:p>
            <a:pPr indent="0" lvl="0" marL="0" rtl="0" algn="l">
              <a:spcBef>
                <a:spcPts val="0"/>
              </a:spcBef>
              <a:spcAft>
                <a:spcPts val="0"/>
              </a:spcAft>
              <a:buNone/>
            </a:pPr>
            <a:r>
              <a:rPr lang="pt-BR" sz="1200">
                <a:solidFill>
                  <a:srgbClr val="996633"/>
                </a:solidFill>
              </a:rPr>
              <a:t>$caixaEletronico</a:t>
            </a:r>
            <a:r>
              <a:rPr lang="pt-BR" sz="1200">
                <a:solidFill>
                  <a:srgbClr val="333333"/>
                </a:solidFill>
              </a:rPr>
              <a:t>-&gt;</a:t>
            </a:r>
            <a:r>
              <a:rPr lang="pt-BR" sz="1200">
                <a:solidFill>
                  <a:srgbClr val="0000CC"/>
                </a:solidFill>
              </a:rPr>
              <a:t>sacar</a:t>
            </a:r>
            <a:r>
              <a:rPr lang="pt-BR" sz="1200">
                <a:solidFill>
                  <a:schemeClr val="dk1"/>
                </a:solidFill>
              </a:rPr>
              <a:t>(</a:t>
            </a:r>
            <a:r>
              <a:rPr b="1" lang="pt-BR" sz="1200">
                <a:solidFill>
                  <a:srgbClr val="0000DD"/>
                </a:solidFill>
              </a:rPr>
              <a:t>50</a:t>
            </a:r>
            <a:r>
              <a:rPr lang="pt-BR" sz="1200">
                <a:solidFill>
                  <a:schemeClr val="dk1"/>
                </a:solidFill>
              </a:rPr>
              <a:t>);</a:t>
            </a:r>
            <a:endParaRPr sz="1200">
              <a:solidFill>
                <a:schemeClr val="dk1"/>
              </a:solidFill>
            </a:endParaRPr>
          </a:p>
          <a:p>
            <a:pPr indent="0" lvl="0" marL="0" rtl="0" algn="l">
              <a:lnSpc>
                <a:spcPct val="125000"/>
              </a:lnSpc>
              <a:spcBef>
                <a:spcPts val="0"/>
              </a:spcBef>
              <a:spcAft>
                <a:spcPts val="0"/>
              </a:spcAft>
              <a:buNone/>
            </a:pPr>
            <a:r>
              <a:rPr lang="pt-BR" sz="1200">
                <a:solidFill>
                  <a:srgbClr val="996633"/>
                </a:solidFill>
              </a:rPr>
              <a:t>$caixaEletronico</a:t>
            </a:r>
            <a:r>
              <a:rPr lang="pt-BR" sz="1200">
                <a:solidFill>
                  <a:srgbClr val="333333"/>
                </a:solidFill>
              </a:rPr>
              <a:t>-&gt;</a:t>
            </a:r>
            <a:r>
              <a:rPr lang="pt-BR" sz="1200">
                <a:solidFill>
                  <a:srgbClr val="0000CC"/>
                </a:solidFill>
              </a:rPr>
              <a:t>sacar</a:t>
            </a:r>
            <a:r>
              <a:rPr lang="pt-BR" sz="1200">
                <a:solidFill>
                  <a:schemeClr val="dk1"/>
                </a:solidFill>
              </a:rPr>
              <a:t>(</a:t>
            </a:r>
            <a:r>
              <a:rPr b="1" lang="pt-BR" sz="1200">
                <a:solidFill>
                  <a:srgbClr val="0000DD"/>
                </a:solidFill>
              </a:rPr>
              <a:t>50</a:t>
            </a:r>
            <a:r>
              <a:rPr lang="pt-BR" sz="1200">
                <a:solidFill>
                  <a:schemeClr val="dk1"/>
                </a:solidFill>
              </a:rPr>
              <a:t>);</a:t>
            </a:r>
            <a:endParaRPr sz="1200">
              <a:solidFill>
                <a:schemeClr val="dk1"/>
              </a:solidFill>
            </a:endParaRPr>
          </a:p>
        </p:txBody>
      </p:sp>
    </p:spTree>
  </p:cSld>
  <p:clrMapOvr>
    <a:masterClrMapping/>
  </p:clrMapOvr>
</p:sld>
</file>

<file path=ppt/slides/slide6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4" name="Shape 4814"/>
        <p:cNvGrpSpPr/>
        <p:nvPr/>
      </p:nvGrpSpPr>
      <p:grpSpPr>
        <a:xfrm>
          <a:off x="0" y="0"/>
          <a:ext cx="0" cy="0"/>
          <a:chOff x="0" y="0"/>
          <a:chExt cx="0" cy="0"/>
        </a:xfrm>
      </p:grpSpPr>
      <p:sp>
        <p:nvSpPr>
          <p:cNvPr id="4815" name="Google Shape;4815;p6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Strategy</a:t>
            </a:r>
            <a:endParaRPr/>
          </a:p>
        </p:txBody>
      </p:sp>
      <p:sp>
        <p:nvSpPr>
          <p:cNvPr id="4816" name="Google Shape;4816;p620"/>
          <p:cNvSpPr txBox="1"/>
          <p:nvPr>
            <p:ph idx="1" type="body"/>
          </p:nvPr>
        </p:nvSpPr>
        <p:spPr>
          <a:xfrm>
            <a:off x="311700" y="1152475"/>
            <a:ext cx="4260300" cy="3416400"/>
          </a:xfrm>
          <a:prstGeom prst="rect">
            <a:avLst/>
          </a:prstGeom>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just">
              <a:spcBef>
                <a:spcPts val="0"/>
              </a:spcBef>
              <a:spcAft>
                <a:spcPts val="0"/>
              </a:spcAft>
              <a:buNone/>
            </a:pPr>
            <a:r>
              <a:rPr lang="pt-BR"/>
              <a:t>É um pattern comportamental que permite definir uma família de algoritmos, colocar cada um deles em uma classe separada e tornar seus objetos intercambiáveis.</a:t>
            </a:r>
            <a:endParaRPr/>
          </a:p>
          <a:p>
            <a:pPr indent="0" lvl="0" marL="0" rtl="0" algn="just">
              <a:spcBef>
                <a:spcPts val="1600"/>
              </a:spcBef>
              <a:spcAft>
                <a:spcPts val="1600"/>
              </a:spcAft>
              <a:buNone/>
            </a:pPr>
            <a:r>
              <a:rPr lang="pt-BR"/>
              <a:t>Strategy permite que o algoritmo varie independentemente dos clientes que o utilizam (GAMMA et al, 1994).</a:t>
            </a:r>
            <a:endParaRPr/>
          </a:p>
        </p:txBody>
      </p:sp>
      <p:pic>
        <p:nvPicPr>
          <p:cNvPr id="4817" name="Google Shape;4817;p620"/>
          <p:cNvPicPr preferRelativeResize="0"/>
          <p:nvPr/>
        </p:nvPicPr>
        <p:blipFill>
          <a:blip r:embed="rId3">
            <a:alphaModFix/>
          </a:blip>
          <a:stretch>
            <a:fillRect/>
          </a:stretch>
        </p:blipFill>
        <p:spPr>
          <a:xfrm>
            <a:off x="4724400" y="1170125"/>
            <a:ext cx="3981450" cy="3543300"/>
          </a:xfrm>
          <a:prstGeom prst="rect">
            <a:avLst/>
          </a:prstGeom>
          <a:noFill/>
          <a:ln>
            <a:noFill/>
          </a:ln>
        </p:spPr>
      </p:pic>
    </p:spTree>
  </p:cSld>
  <p:clrMapOvr>
    <a:masterClrMapping/>
  </p:clrMapOvr>
</p:sld>
</file>

<file path=ppt/slides/slide6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1" name="Shape 4821"/>
        <p:cNvGrpSpPr/>
        <p:nvPr/>
      </p:nvGrpSpPr>
      <p:grpSpPr>
        <a:xfrm>
          <a:off x="0" y="0"/>
          <a:ext cx="0" cy="0"/>
          <a:chOff x="0" y="0"/>
          <a:chExt cx="0" cy="0"/>
        </a:xfrm>
      </p:grpSpPr>
      <p:sp>
        <p:nvSpPr>
          <p:cNvPr id="4822" name="Google Shape;4822;p6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Strategy (conceitual - parte 1)</a:t>
            </a:r>
            <a:endParaRPr/>
          </a:p>
        </p:txBody>
      </p:sp>
      <p:sp>
        <p:nvSpPr>
          <p:cNvPr id="4823" name="Google Shape;4823;p621"/>
          <p:cNvSpPr txBox="1"/>
          <p:nvPr/>
        </p:nvSpPr>
        <p:spPr>
          <a:xfrm>
            <a:off x="311700" y="1299525"/>
            <a:ext cx="4260300" cy="36531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pt-BR" sz="1000">
                <a:solidFill>
                  <a:srgbClr val="557799"/>
                </a:solidFill>
              </a:rPr>
              <a:t>&lt;?php</a:t>
            </a:r>
            <a:endParaRPr sz="1000">
              <a:solidFill>
                <a:schemeClr val="dk1"/>
              </a:solidFill>
            </a:endParaRPr>
          </a:p>
          <a:p>
            <a:pPr indent="0" lvl="0" marL="0" rtl="0" algn="l">
              <a:spcBef>
                <a:spcPts val="0"/>
              </a:spcBef>
              <a:spcAft>
                <a:spcPts val="0"/>
              </a:spcAft>
              <a:buNone/>
            </a:pPr>
            <a:r>
              <a:t/>
            </a:r>
            <a:endParaRPr sz="1000">
              <a:solidFill>
                <a:schemeClr val="dk1"/>
              </a:solidFill>
            </a:endParaRPr>
          </a:p>
          <a:p>
            <a:pPr indent="0" lvl="0" marL="0" rtl="0" algn="l">
              <a:spcBef>
                <a:spcPts val="0"/>
              </a:spcBef>
              <a:spcAft>
                <a:spcPts val="0"/>
              </a:spcAft>
              <a:buClr>
                <a:schemeClr val="dk1"/>
              </a:buClr>
              <a:buSzPts val="1100"/>
              <a:buFont typeface="Arial"/>
              <a:buNone/>
            </a:pPr>
            <a:r>
              <a:rPr b="1" lang="pt-BR" sz="1000">
                <a:solidFill>
                  <a:srgbClr val="008800"/>
                </a:solidFill>
              </a:rPr>
              <a:t>interface</a:t>
            </a:r>
            <a:r>
              <a:rPr lang="pt-BR" sz="1000">
                <a:solidFill>
                  <a:schemeClr val="dk1"/>
                </a:solidFill>
              </a:rPr>
              <a:t> Strategy {</a:t>
            </a:r>
            <a:endParaRPr sz="1000">
              <a:solidFill>
                <a:schemeClr val="dk1"/>
              </a:solidFill>
            </a:endParaRPr>
          </a:p>
          <a:p>
            <a:pPr indent="0" lvl="0" marL="0" rtl="0" algn="l">
              <a:spcBef>
                <a:spcPts val="0"/>
              </a:spcBef>
              <a:spcAft>
                <a:spcPts val="0"/>
              </a:spcAft>
              <a:buClr>
                <a:schemeClr val="dk1"/>
              </a:buClr>
              <a:buSzPts val="1100"/>
              <a:buFont typeface="Arial"/>
              <a:buNone/>
            </a:pPr>
            <a:r>
              <a:t/>
            </a:r>
            <a:endParaRPr sz="1000">
              <a:solidFill>
                <a:schemeClr val="dk1"/>
              </a:solidFill>
            </a:endParaRPr>
          </a:p>
          <a:p>
            <a:pPr indent="0" lvl="0" marL="0" rtl="0" algn="l">
              <a:spcBef>
                <a:spcPts val="0"/>
              </a:spcBef>
              <a:spcAft>
                <a:spcPts val="0"/>
              </a:spcAft>
              <a:buClr>
                <a:schemeClr val="dk1"/>
              </a:buClr>
              <a:buSzPts val="1100"/>
              <a:buFont typeface="Arial"/>
              <a:buNone/>
            </a:pPr>
            <a:r>
              <a:rPr lang="pt-BR" sz="1000">
                <a:solidFill>
                  <a:schemeClr val="dk1"/>
                </a:solidFill>
              </a:rPr>
              <a:t>    </a:t>
            </a:r>
            <a:r>
              <a:rPr b="1" lang="pt-BR" sz="1000">
                <a:solidFill>
                  <a:srgbClr val="008800"/>
                </a:solidFill>
              </a:rPr>
              <a:t>function</a:t>
            </a:r>
            <a:r>
              <a:rPr lang="pt-BR" sz="1000">
                <a:solidFill>
                  <a:schemeClr val="dk1"/>
                </a:solidFill>
              </a:rPr>
              <a:t> </a:t>
            </a:r>
            <a:r>
              <a:rPr b="1" lang="pt-BR" sz="1000">
                <a:solidFill>
                  <a:srgbClr val="0066BB"/>
                </a:solidFill>
              </a:rPr>
              <a:t>executarAlgoritmo</a:t>
            </a:r>
            <a:r>
              <a:rPr lang="pt-BR" sz="1000">
                <a:solidFill>
                  <a:schemeClr val="dk1"/>
                </a:solidFill>
              </a:rPr>
              <a:t>(</a:t>
            </a:r>
            <a:r>
              <a:rPr b="1" lang="pt-BR" sz="1000">
                <a:solidFill>
                  <a:srgbClr val="008800"/>
                </a:solidFill>
              </a:rPr>
              <a:t>array</a:t>
            </a:r>
            <a:r>
              <a:rPr lang="pt-BR" sz="1000">
                <a:solidFill>
                  <a:schemeClr val="dk1"/>
                </a:solidFill>
              </a:rPr>
              <a:t> </a:t>
            </a:r>
            <a:r>
              <a:rPr lang="pt-BR" sz="1000">
                <a:solidFill>
                  <a:srgbClr val="996633"/>
                </a:solidFill>
              </a:rPr>
              <a:t>$entrada</a:t>
            </a:r>
            <a:r>
              <a:rPr lang="pt-BR" sz="1000">
                <a:solidFill>
                  <a:schemeClr val="dk1"/>
                </a:solidFill>
              </a:rPr>
              <a:t>)</a:t>
            </a:r>
            <a:r>
              <a:rPr lang="pt-BR" sz="1000">
                <a:solidFill>
                  <a:srgbClr val="333333"/>
                </a:solidFill>
              </a:rPr>
              <a:t>:</a:t>
            </a:r>
            <a:r>
              <a:rPr lang="pt-BR" sz="1000">
                <a:solidFill>
                  <a:schemeClr val="dk1"/>
                </a:solidFill>
              </a:rPr>
              <a:t> </a:t>
            </a:r>
            <a:r>
              <a:rPr b="1" lang="pt-BR" sz="1000">
                <a:solidFill>
                  <a:srgbClr val="008800"/>
                </a:solidFill>
              </a:rPr>
              <a:t>array</a:t>
            </a:r>
            <a:r>
              <a:rPr lang="pt-BR" sz="1000">
                <a:solidFill>
                  <a:schemeClr val="dk1"/>
                </a:solidFill>
              </a:rPr>
              <a:t>;</a:t>
            </a:r>
            <a:endParaRPr sz="1000">
              <a:solidFill>
                <a:schemeClr val="dk1"/>
              </a:solidFill>
            </a:endParaRPr>
          </a:p>
          <a:p>
            <a:pPr indent="0" lvl="0" marL="0" rtl="0" algn="l">
              <a:spcBef>
                <a:spcPts val="0"/>
              </a:spcBef>
              <a:spcAft>
                <a:spcPts val="0"/>
              </a:spcAft>
              <a:buClr>
                <a:schemeClr val="dk1"/>
              </a:buClr>
              <a:buSzPts val="1100"/>
              <a:buFont typeface="Arial"/>
              <a:buNone/>
            </a:pPr>
            <a:r>
              <a:t/>
            </a:r>
            <a:endParaRPr sz="1000">
              <a:solidFill>
                <a:schemeClr val="dk1"/>
              </a:solidFill>
            </a:endParaRPr>
          </a:p>
          <a:p>
            <a:pPr indent="0" lvl="0" marL="0" rtl="0" algn="l">
              <a:spcBef>
                <a:spcPts val="0"/>
              </a:spcBef>
              <a:spcAft>
                <a:spcPts val="0"/>
              </a:spcAft>
              <a:buClr>
                <a:schemeClr val="dk1"/>
              </a:buClr>
              <a:buSzPts val="1100"/>
              <a:buFont typeface="Arial"/>
              <a:buNone/>
            </a:pPr>
            <a:r>
              <a:rPr lang="pt-BR" sz="1000">
                <a:solidFill>
                  <a:schemeClr val="dk1"/>
                </a:solidFill>
              </a:rPr>
              <a:t>}</a:t>
            </a:r>
            <a:endParaRPr b="1" sz="1000">
              <a:solidFill>
                <a:srgbClr val="008800"/>
              </a:solidFill>
            </a:endParaRPr>
          </a:p>
          <a:p>
            <a:pPr indent="0" lvl="0" marL="0" rtl="0" algn="l">
              <a:spcBef>
                <a:spcPts val="0"/>
              </a:spcBef>
              <a:spcAft>
                <a:spcPts val="0"/>
              </a:spcAft>
              <a:buNone/>
            </a:pPr>
            <a:r>
              <a:t/>
            </a:r>
            <a:endParaRPr sz="1000">
              <a:solidFill>
                <a:schemeClr val="dk1"/>
              </a:solidFill>
            </a:endParaRPr>
          </a:p>
          <a:p>
            <a:pPr indent="0" lvl="0" marL="0" rtl="0" algn="l">
              <a:spcBef>
                <a:spcPts val="0"/>
              </a:spcBef>
              <a:spcAft>
                <a:spcPts val="0"/>
              </a:spcAft>
              <a:buNone/>
            </a:pPr>
            <a:r>
              <a:rPr b="1" lang="pt-BR" sz="1000">
                <a:solidFill>
                  <a:srgbClr val="008800"/>
                </a:solidFill>
              </a:rPr>
              <a:t>class</a:t>
            </a:r>
            <a:r>
              <a:rPr lang="pt-BR" sz="1000">
                <a:solidFill>
                  <a:schemeClr val="dk1"/>
                </a:solidFill>
              </a:rPr>
              <a:t> </a:t>
            </a:r>
            <a:r>
              <a:rPr b="1" lang="pt-BR" sz="1000">
                <a:solidFill>
                  <a:srgbClr val="BB0066"/>
                </a:solidFill>
              </a:rPr>
              <a:t>StrategyConcretoA</a:t>
            </a:r>
            <a:r>
              <a:rPr lang="pt-BR" sz="1000">
                <a:solidFill>
                  <a:schemeClr val="dk1"/>
                </a:solidFill>
              </a:rPr>
              <a:t> </a:t>
            </a:r>
            <a:r>
              <a:rPr b="1" lang="pt-BR" sz="1000">
                <a:solidFill>
                  <a:srgbClr val="008800"/>
                </a:solidFill>
              </a:rPr>
              <a:t>implements</a:t>
            </a:r>
            <a:r>
              <a:rPr lang="pt-BR" sz="1000">
                <a:solidFill>
                  <a:schemeClr val="dk1"/>
                </a:solidFill>
              </a:rPr>
              <a:t> Strategy {</a:t>
            </a:r>
            <a:endParaRPr sz="1000">
              <a:solidFill>
                <a:schemeClr val="dk1"/>
              </a:solidFill>
            </a:endParaRPr>
          </a:p>
          <a:p>
            <a:pPr indent="0" lvl="0" marL="0" rtl="0" algn="l">
              <a:spcBef>
                <a:spcPts val="0"/>
              </a:spcBef>
              <a:spcAft>
                <a:spcPts val="0"/>
              </a:spcAft>
              <a:buNone/>
            </a:pPr>
            <a:r>
              <a:t/>
            </a:r>
            <a:endParaRPr sz="1000">
              <a:solidFill>
                <a:schemeClr val="dk1"/>
              </a:solidFill>
            </a:endParaRPr>
          </a:p>
          <a:p>
            <a:pPr indent="0" lvl="0" marL="0" rtl="0" algn="l">
              <a:spcBef>
                <a:spcPts val="0"/>
              </a:spcBef>
              <a:spcAft>
                <a:spcPts val="0"/>
              </a:spcAft>
              <a:buNone/>
            </a:pPr>
            <a:r>
              <a:rPr lang="pt-BR" sz="1000">
                <a:solidFill>
                  <a:schemeClr val="dk1"/>
                </a:solidFill>
              </a:rPr>
              <a:t>    </a:t>
            </a:r>
            <a:r>
              <a:rPr b="1" lang="pt-BR" sz="1000">
                <a:solidFill>
                  <a:srgbClr val="008800"/>
                </a:solidFill>
              </a:rPr>
              <a:t>public</a:t>
            </a:r>
            <a:r>
              <a:rPr lang="pt-BR" sz="1000">
                <a:solidFill>
                  <a:schemeClr val="dk1"/>
                </a:solidFill>
              </a:rPr>
              <a:t> </a:t>
            </a:r>
            <a:r>
              <a:rPr b="1" lang="pt-BR" sz="1000">
                <a:solidFill>
                  <a:srgbClr val="008800"/>
                </a:solidFill>
              </a:rPr>
              <a:t>function</a:t>
            </a:r>
            <a:r>
              <a:rPr lang="pt-BR" sz="1000">
                <a:solidFill>
                  <a:schemeClr val="dk1"/>
                </a:solidFill>
              </a:rPr>
              <a:t> </a:t>
            </a:r>
            <a:r>
              <a:rPr b="1" lang="pt-BR" sz="1000">
                <a:solidFill>
                  <a:srgbClr val="0066BB"/>
                </a:solidFill>
              </a:rPr>
              <a:t>executarAlgoritmo</a:t>
            </a:r>
            <a:r>
              <a:rPr lang="pt-BR" sz="1000">
                <a:solidFill>
                  <a:schemeClr val="dk1"/>
                </a:solidFill>
              </a:rPr>
              <a:t>(</a:t>
            </a:r>
            <a:r>
              <a:rPr b="1" lang="pt-BR" sz="1000">
                <a:solidFill>
                  <a:srgbClr val="008800"/>
                </a:solidFill>
              </a:rPr>
              <a:t>array</a:t>
            </a:r>
            <a:r>
              <a:rPr lang="pt-BR" sz="1000">
                <a:solidFill>
                  <a:schemeClr val="dk1"/>
                </a:solidFill>
              </a:rPr>
              <a:t> </a:t>
            </a:r>
            <a:r>
              <a:rPr lang="pt-BR" sz="1000">
                <a:solidFill>
                  <a:srgbClr val="996633"/>
                </a:solidFill>
              </a:rPr>
              <a:t>$entrada</a:t>
            </a:r>
            <a:r>
              <a:rPr lang="pt-BR" sz="1000">
                <a:solidFill>
                  <a:schemeClr val="dk1"/>
                </a:solidFill>
              </a:rPr>
              <a:t>)</a:t>
            </a:r>
            <a:r>
              <a:rPr lang="pt-BR" sz="1000">
                <a:solidFill>
                  <a:srgbClr val="333333"/>
                </a:solidFill>
              </a:rPr>
              <a:t>:</a:t>
            </a:r>
            <a:r>
              <a:rPr lang="pt-BR" sz="1000">
                <a:solidFill>
                  <a:schemeClr val="dk1"/>
                </a:solidFill>
              </a:rPr>
              <a:t> </a:t>
            </a:r>
            <a:r>
              <a:rPr b="1" lang="pt-BR" sz="1000">
                <a:solidFill>
                  <a:srgbClr val="008800"/>
                </a:solidFill>
              </a:rPr>
              <a:t>array</a:t>
            </a:r>
            <a:r>
              <a:rPr lang="pt-BR" sz="1000">
                <a:solidFill>
                  <a:schemeClr val="dk1"/>
                </a:solidFill>
              </a:rPr>
              <a:t> {</a:t>
            </a:r>
            <a:endParaRPr sz="1000">
              <a:solidFill>
                <a:schemeClr val="dk1"/>
              </a:solidFill>
            </a:endParaRPr>
          </a:p>
          <a:p>
            <a:pPr indent="0" lvl="0" marL="0" rtl="0" algn="l">
              <a:spcBef>
                <a:spcPts val="0"/>
              </a:spcBef>
              <a:spcAft>
                <a:spcPts val="0"/>
              </a:spcAft>
              <a:buNone/>
            </a:pPr>
            <a:r>
              <a:rPr lang="pt-BR" sz="1000">
                <a:solidFill>
                  <a:schemeClr val="dk1"/>
                </a:solidFill>
              </a:rPr>
              <a:t>        </a:t>
            </a:r>
            <a:r>
              <a:rPr b="1" lang="pt-BR" sz="1000">
                <a:solidFill>
                  <a:srgbClr val="008800"/>
                </a:solidFill>
              </a:rPr>
              <a:t>return</a:t>
            </a:r>
            <a:r>
              <a:rPr lang="pt-BR" sz="1000">
                <a:solidFill>
                  <a:schemeClr val="dk1"/>
                </a:solidFill>
              </a:rPr>
              <a:t> </a:t>
            </a:r>
            <a:r>
              <a:rPr lang="pt-BR" sz="1000">
                <a:solidFill>
                  <a:srgbClr val="007020"/>
                </a:solidFill>
              </a:rPr>
              <a:t>array_map</a:t>
            </a:r>
            <a:r>
              <a:rPr lang="pt-BR" sz="1000">
                <a:solidFill>
                  <a:schemeClr val="dk1"/>
                </a:solidFill>
              </a:rPr>
              <a:t>(</a:t>
            </a:r>
            <a:r>
              <a:rPr lang="pt-BR" sz="1000">
                <a:solidFill>
                  <a:schemeClr val="dk1"/>
                </a:solidFill>
                <a:highlight>
                  <a:srgbClr val="FFF0F0"/>
                </a:highlight>
              </a:rPr>
              <a:t>'strtoupper'</a:t>
            </a:r>
            <a:r>
              <a:rPr lang="pt-BR" sz="1000">
                <a:solidFill>
                  <a:schemeClr val="dk1"/>
                </a:solidFill>
              </a:rPr>
              <a:t>, </a:t>
            </a:r>
            <a:r>
              <a:rPr lang="pt-BR" sz="1000">
                <a:solidFill>
                  <a:srgbClr val="996633"/>
                </a:solidFill>
              </a:rPr>
              <a:t>$entrada</a:t>
            </a:r>
            <a:r>
              <a:rPr lang="pt-BR" sz="1000">
                <a:solidFill>
                  <a:schemeClr val="dk1"/>
                </a:solidFill>
              </a:rPr>
              <a:t>);</a:t>
            </a:r>
            <a:endParaRPr sz="1000">
              <a:solidFill>
                <a:schemeClr val="dk1"/>
              </a:solidFill>
            </a:endParaRPr>
          </a:p>
          <a:p>
            <a:pPr indent="0" lvl="0" marL="0" rtl="0" algn="l">
              <a:spcBef>
                <a:spcPts val="0"/>
              </a:spcBef>
              <a:spcAft>
                <a:spcPts val="0"/>
              </a:spcAft>
              <a:buNone/>
            </a:pPr>
            <a:r>
              <a:t/>
            </a:r>
            <a:endParaRPr sz="1000">
              <a:solidFill>
                <a:schemeClr val="dk1"/>
              </a:solidFill>
            </a:endParaRPr>
          </a:p>
          <a:p>
            <a:pPr indent="0" lvl="0" marL="0" rtl="0" algn="l">
              <a:spcBef>
                <a:spcPts val="0"/>
              </a:spcBef>
              <a:spcAft>
                <a:spcPts val="0"/>
              </a:spcAft>
              <a:buNone/>
            </a:pPr>
            <a:r>
              <a:rPr lang="pt-BR" sz="1000">
                <a:solidFill>
                  <a:schemeClr val="dk1"/>
                </a:solidFill>
              </a:rPr>
              <a:t>    }</a:t>
            </a:r>
            <a:endParaRPr sz="1000">
              <a:solidFill>
                <a:schemeClr val="dk1"/>
              </a:solidFill>
            </a:endParaRPr>
          </a:p>
          <a:p>
            <a:pPr indent="0" lvl="0" marL="0" rtl="0" algn="l">
              <a:spcBef>
                <a:spcPts val="0"/>
              </a:spcBef>
              <a:spcAft>
                <a:spcPts val="0"/>
              </a:spcAft>
              <a:buNone/>
            </a:pPr>
            <a:r>
              <a:rPr lang="pt-BR" sz="1000">
                <a:solidFill>
                  <a:schemeClr val="dk1"/>
                </a:solidFill>
              </a:rPr>
              <a:t>}</a:t>
            </a:r>
            <a:endParaRPr sz="1000">
              <a:solidFill>
                <a:schemeClr val="dk1"/>
              </a:solidFill>
            </a:endParaRPr>
          </a:p>
          <a:p>
            <a:pPr indent="0" lvl="0" marL="0" rtl="0" algn="l">
              <a:spcBef>
                <a:spcPts val="0"/>
              </a:spcBef>
              <a:spcAft>
                <a:spcPts val="0"/>
              </a:spcAft>
              <a:buNone/>
            </a:pPr>
            <a:r>
              <a:t/>
            </a:r>
            <a:endParaRPr sz="1000">
              <a:solidFill>
                <a:schemeClr val="dk1"/>
              </a:solidFill>
            </a:endParaRPr>
          </a:p>
          <a:p>
            <a:pPr indent="0" lvl="0" marL="0" rtl="0" algn="l">
              <a:spcBef>
                <a:spcPts val="0"/>
              </a:spcBef>
              <a:spcAft>
                <a:spcPts val="0"/>
              </a:spcAft>
              <a:buNone/>
            </a:pPr>
            <a:r>
              <a:rPr b="1" lang="pt-BR" sz="1000">
                <a:solidFill>
                  <a:srgbClr val="008800"/>
                </a:solidFill>
              </a:rPr>
              <a:t>class</a:t>
            </a:r>
            <a:r>
              <a:rPr lang="pt-BR" sz="1000">
                <a:solidFill>
                  <a:schemeClr val="dk1"/>
                </a:solidFill>
              </a:rPr>
              <a:t> </a:t>
            </a:r>
            <a:r>
              <a:rPr b="1" lang="pt-BR" sz="1000">
                <a:solidFill>
                  <a:srgbClr val="BB0066"/>
                </a:solidFill>
              </a:rPr>
              <a:t>StrategyConcretoB</a:t>
            </a:r>
            <a:r>
              <a:rPr lang="pt-BR" sz="1000">
                <a:solidFill>
                  <a:schemeClr val="dk1"/>
                </a:solidFill>
              </a:rPr>
              <a:t> </a:t>
            </a:r>
            <a:r>
              <a:rPr b="1" lang="pt-BR" sz="1000">
                <a:solidFill>
                  <a:srgbClr val="008800"/>
                </a:solidFill>
              </a:rPr>
              <a:t>implements</a:t>
            </a:r>
            <a:r>
              <a:rPr lang="pt-BR" sz="1000">
                <a:solidFill>
                  <a:schemeClr val="dk1"/>
                </a:solidFill>
              </a:rPr>
              <a:t> Strategy {</a:t>
            </a:r>
            <a:endParaRPr sz="1000">
              <a:solidFill>
                <a:schemeClr val="dk1"/>
              </a:solidFill>
            </a:endParaRPr>
          </a:p>
          <a:p>
            <a:pPr indent="0" lvl="0" marL="0" rtl="0" algn="l">
              <a:spcBef>
                <a:spcPts val="0"/>
              </a:spcBef>
              <a:spcAft>
                <a:spcPts val="0"/>
              </a:spcAft>
              <a:buNone/>
            </a:pPr>
            <a:r>
              <a:t/>
            </a:r>
            <a:endParaRPr sz="1000">
              <a:solidFill>
                <a:schemeClr val="dk1"/>
              </a:solidFill>
            </a:endParaRPr>
          </a:p>
          <a:p>
            <a:pPr indent="0" lvl="0" marL="0" rtl="0" algn="l">
              <a:spcBef>
                <a:spcPts val="0"/>
              </a:spcBef>
              <a:spcAft>
                <a:spcPts val="0"/>
              </a:spcAft>
              <a:buNone/>
            </a:pPr>
            <a:r>
              <a:rPr lang="pt-BR" sz="1000">
                <a:solidFill>
                  <a:schemeClr val="dk1"/>
                </a:solidFill>
              </a:rPr>
              <a:t>    </a:t>
            </a:r>
            <a:r>
              <a:rPr b="1" lang="pt-BR" sz="1000">
                <a:solidFill>
                  <a:srgbClr val="008800"/>
                </a:solidFill>
              </a:rPr>
              <a:t>public</a:t>
            </a:r>
            <a:r>
              <a:rPr lang="pt-BR" sz="1000">
                <a:solidFill>
                  <a:schemeClr val="dk1"/>
                </a:solidFill>
              </a:rPr>
              <a:t> </a:t>
            </a:r>
            <a:r>
              <a:rPr b="1" lang="pt-BR" sz="1000">
                <a:solidFill>
                  <a:srgbClr val="008800"/>
                </a:solidFill>
              </a:rPr>
              <a:t>function</a:t>
            </a:r>
            <a:r>
              <a:rPr lang="pt-BR" sz="1000">
                <a:solidFill>
                  <a:schemeClr val="dk1"/>
                </a:solidFill>
              </a:rPr>
              <a:t> </a:t>
            </a:r>
            <a:r>
              <a:rPr b="1" lang="pt-BR" sz="1000">
                <a:solidFill>
                  <a:srgbClr val="0066BB"/>
                </a:solidFill>
              </a:rPr>
              <a:t>executarAlgoritmo</a:t>
            </a:r>
            <a:r>
              <a:rPr lang="pt-BR" sz="1000">
                <a:solidFill>
                  <a:schemeClr val="dk1"/>
                </a:solidFill>
              </a:rPr>
              <a:t>(</a:t>
            </a:r>
            <a:r>
              <a:rPr b="1" lang="pt-BR" sz="1000">
                <a:solidFill>
                  <a:srgbClr val="008800"/>
                </a:solidFill>
              </a:rPr>
              <a:t>array</a:t>
            </a:r>
            <a:r>
              <a:rPr lang="pt-BR" sz="1000">
                <a:solidFill>
                  <a:schemeClr val="dk1"/>
                </a:solidFill>
              </a:rPr>
              <a:t> </a:t>
            </a:r>
            <a:r>
              <a:rPr lang="pt-BR" sz="1000">
                <a:solidFill>
                  <a:srgbClr val="996633"/>
                </a:solidFill>
              </a:rPr>
              <a:t>$entrada</a:t>
            </a:r>
            <a:r>
              <a:rPr lang="pt-BR" sz="1000">
                <a:solidFill>
                  <a:schemeClr val="dk1"/>
                </a:solidFill>
              </a:rPr>
              <a:t>)</a:t>
            </a:r>
            <a:r>
              <a:rPr lang="pt-BR" sz="1000">
                <a:solidFill>
                  <a:srgbClr val="333333"/>
                </a:solidFill>
              </a:rPr>
              <a:t>:</a:t>
            </a:r>
            <a:r>
              <a:rPr lang="pt-BR" sz="1000">
                <a:solidFill>
                  <a:schemeClr val="dk1"/>
                </a:solidFill>
              </a:rPr>
              <a:t> </a:t>
            </a:r>
            <a:r>
              <a:rPr b="1" lang="pt-BR" sz="1000">
                <a:solidFill>
                  <a:srgbClr val="008800"/>
                </a:solidFill>
              </a:rPr>
              <a:t>array</a:t>
            </a:r>
            <a:r>
              <a:rPr lang="pt-BR" sz="1000">
                <a:solidFill>
                  <a:schemeClr val="dk1"/>
                </a:solidFill>
              </a:rPr>
              <a:t> {</a:t>
            </a:r>
            <a:endParaRPr sz="1000">
              <a:solidFill>
                <a:schemeClr val="dk1"/>
              </a:solidFill>
            </a:endParaRPr>
          </a:p>
          <a:p>
            <a:pPr indent="0" lvl="0" marL="0" rtl="0" algn="l">
              <a:spcBef>
                <a:spcPts val="0"/>
              </a:spcBef>
              <a:spcAft>
                <a:spcPts val="0"/>
              </a:spcAft>
              <a:buNone/>
            </a:pPr>
            <a:r>
              <a:rPr lang="pt-BR" sz="1000">
                <a:solidFill>
                  <a:schemeClr val="dk1"/>
                </a:solidFill>
              </a:rPr>
              <a:t>        </a:t>
            </a:r>
            <a:r>
              <a:rPr b="1" lang="pt-BR" sz="1000">
                <a:solidFill>
                  <a:srgbClr val="008800"/>
                </a:solidFill>
              </a:rPr>
              <a:t>return</a:t>
            </a:r>
            <a:r>
              <a:rPr lang="pt-BR" sz="1000">
                <a:solidFill>
                  <a:schemeClr val="dk1"/>
                </a:solidFill>
              </a:rPr>
              <a:t> </a:t>
            </a:r>
            <a:r>
              <a:rPr lang="pt-BR" sz="1000">
                <a:solidFill>
                  <a:srgbClr val="007020"/>
                </a:solidFill>
              </a:rPr>
              <a:t>array_map</a:t>
            </a:r>
            <a:r>
              <a:rPr lang="pt-BR" sz="1000">
                <a:solidFill>
                  <a:schemeClr val="dk1"/>
                </a:solidFill>
              </a:rPr>
              <a:t>(</a:t>
            </a:r>
            <a:r>
              <a:rPr lang="pt-BR" sz="1000">
                <a:solidFill>
                  <a:schemeClr val="dk1"/>
                </a:solidFill>
                <a:highlight>
                  <a:srgbClr val="FFF0F0"/>
                </a:highlight>
              </a:rPr>
              <a:t>'strrev'</a:t>
            </a:r>
            <a:r>
              <a:rPr lang="pt-BR" sz="1000">
                <a:solidFill>
                  <a:schemeClr val="dk1"/>
                </a:solidFill>
              </a:rPr>
              <a:t>, </a:t>
            </a:r>
            <a:r>
              <a:rPr lang="pt-BR" sz="1000">
                <a:solidFill>
                  <a:srgbClr val="996633"/>
                </a:solidFill>
              </a:rPr>
              <a:t>$entrada</a:t>
            </a:r>
            <a:r>
              <a:rPr lang="pt-BR" sz="1000">
                <a:solidFill>
                  <a:schemeClr val="dk1"/>
                </a:solidFill>
              </a:rPr>
              <a:t>);</a:t>
            </a:r>
            <a:endParaRPr sz="1000">
              <a:solidFill>
                <a:schemeClr val="dk1"/>
              </a:solidFill>
            </a:endParaRPr>
          </a:p>
          <a:p>
            <a:pPr indent="0" lvl="0" marL="0" rtl="0" algn="l">
              <a:spcBef>
                <a:spcPts val="0"/>
              </a:spcBef>
              <a:spcAft>
                <a:spcPts val="0"/>
              </a:spcAft>
              <a:buNone/>
            </a:pPr>
            <a:r>
              <a:t/>
            </a:r>
            <a:endParaRPr sz="1000">
              <a:solidFill>
                <a:schemeClr val="dk1"/>
              </a:solidFill>
            </a:endParaRPr>
          </a:p>
          <a:p>
            <a:pPr indent="0" lvl="0" marL="0" rtl="0" algn="l">
              <a:spcBef>
                <a:spcPts val="0"/>
              </a:spcBef>
              <a:spcAft>
                <a:spcPts val="0"/>
              </a:spcAft>
              <a:buNone/>
            </a:pPr>
            <a:r>
              <a:rPr lang="pt-BR" sz="1000">
                <a:solidFill>
                  <a:schemeClr val="dk1"/>
                </a:solidFill>
              </a:rPr>
              <a:t>    }</a:t>
            </a:r>
            <a:endParaRPr sz="1000">
              <a:solidFill>
                <a:schemeClr val="dk1"/>
              </a:solidFill>
            </a:endParaRPr>
          </a:p>
          <a:p>
            <a:pPr indent="0" lvl="0" marL="0" rtl="0" algn="l">
              <a:spcBef>
                <a:spcPts val="0"/>
              </a:spcBef>
              <a:spcAft>
                <a:spcPts val="0"/>
              </a:spcAft>
              <a:buNone/>
            </a:pPr>
            <a:r>
              <a:rPr lang="pt-BR" sz="1000">
                <a:solidFill>
                  <a:schemeClr val="dk1"/>
                </a:solidFill>
              </a:rPr>
              <a:t>}</a:t>
            </a:r>
            <a:endParaRPr sz="1000">
              <a:solidFill>
                <a:schemeClr val="dk1"/>
              </a:solidFill>
            </a:endParaRPr>
          </a:p>
          <a:p>
            <a:pPr indent="0" lvl="0" marL="0" rtl="0" algn="l">
              <a:spcBef>
                <a:spcPts val="0"/>
              </a:spcBef>
              <a:spcAft>
                <a:spcPts val="0"/>
              </a:spcAft>
              <a:buNone/>
            </a:pPr>
            <a:r>
              <a:t/>
            </a:r>
            <a:endParaRPr sz="1000">
              <a:solidFill>
                <a:schemeClr val="dk1"/>
              </a:solidFill>
            </a:endParaRPr>
          </a:p>
          <a:p>
            <a:pPr indent="0" lvl="0" marL="0" rtl="0" algn="l">
              <a:lnSpc>
                <a:spcPct val="125000"/>
              </a:lnSpc>
              <a:spcBef>
                <a:spcPts val="0"/>
              </a:spcBef>
              <a:spcAft>
                <a:spcPts val="0"/>
              </a:spcAft>
              <a:buNone/>
            </a:pPr>
            <a:r>
              <a:t/>
            </a:r>
            <a:endParaRPr sz="1000">
              <a:solidFill>
                <a:schemeClr val="dk1"/>
              </a:solidFill>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6" name="Shape 646"/>
        <p:cNvGrpSpPr/>
        <p:nvPr/>
      </p:nvGrpSpPr>
      <p:grpSpPr>
        <a:xfrm>
          <a:off x="0" y="0"/>
          <a:ext cx="0" cy="0"/>
          <a:chOff x="0" y="0"/>
          <a:chExt cx="0" cy="0"/>
        </a:xfrm>
      </p:grpSpPr>
      <p:sp>
        <p:nvSpPr>
          <p:cNvPr id="647" name="Google Shape;647;p7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Função Recursiva </a:t>
            </a:r>
            <a:endParaRPr/>
          </a:p>
        </p:txBody>
      </p:sp>
      <p:sp>
        <p:nvSpPr>
          <p:cNvPr id="648" name="Google Shape;648;p73"/>
          <p:cNvSpPr txBox="1"/>
          <p:nvPr>
            <p:ph idx="1" type="body"/>
          </p:nvPr>
        </p:nvSpPr>
        <p:spPr>
          <a:xfrm>
            <a:off x="311700" y="1152475"/>
            <a:ext cx="42771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pt-BR" sz="1400">
                <a:solidFill>
                  <a:srgbClr val="5F5035"/>
                </a:solidFill>
                <a:highlight>
                  <a:srgbClr val="FFFFE8"/>
                </a:highlight>
              </a:rPr>
              <a:t>&lt;?php</a:t>
            </a:r>
            <a:br>
              <a:rPr lang="pt-BR" sz="1400">
                <a:solidFill>
                  <a:schemeClr val="dk1"/>
                </a:solidFill>
                <a:highlight>
                  <a:srgbClr val="FFFFFF"/>
                </a:highlight>
              </a:rPr>
            </a:br>
            <a:br>
              <a:rPr lang="pt-BR" sz="1400">
                <a:solidFill>
                  <a:schemeClr val="dk1"/>
                </a:solidFill>
                <a:highlight>
                  <a:srgbClr val="FFFFFF"/>
                </a:highlight>
              </a:rPr>
            </a:br>
            <a:r>
              <a:rPr b="1" lang="pt-BR" sz="1400">
                <a:solidFill>
                  <a:srgbClr val="800000"/>
                </a:solidFill>
                <a:highlight>
                  <a:srgbClr val="FFFFE8"/>
                </a:highlight>
              </a:rPr>
              <a:t>function</a:t>
            </a:r>
            <a:r>
              <a:rPr lang="pt-BR" sz="1400">
                <a:solidFill>
                  <a:schemeClr val="dk1"/>
                </a:solidFill>
                <a:highlight>
                  <a:srgbClr val="FFFFE8"/>
                </a:highlight>
              </a:rPr>
              <a:t> fatorial</a:t>
            </a:r>
            <a:r>
              <a:rPr lang="pt-BR" sz="1400">
                <a:solidFill>
                  <a:srgbClr val="808030"/>
                </a:solidFill>
                <a:highlight>
                  <a:srgbClr val="FFFFE8"/>
                </a:highlight>
              </a:rPr>
              <a:t>(</a:t>
            </a:r>
            <a:r>
              <a:rPr lang="pt-BR" sz="1400">
                <a:solidFill>
                  <a:srgbClr val="797997"/>
                </a:solidFill>
                <a:highlight>
                  <a:srgbClr val="FFFFE8"/>
                </a:highlight>
              </a:rPr>
              <a:t>$numero</a:t>
            </a:r>
            <a:r>
              <a:rPr lang="pt-BR" sz="1400">
                <a:solidFill>
                  <a:srgbClr val="808030"/>
                </a:solidFill>
                <a:highlight>
                  <a:srgbClr val="FFFFE8"/>
                </a:highlight>
              </a:rPr>
              <a:t>)</a:t>
            </a:r>
            <a:r>
              <a:rPr lang="pt-BR" sz="1400">
                <a:solidFill>
                  <a:schemeClr val="dk1"/>
                </a:solidFill>
                <a:highlight>
                  <a:srgbClr val="FFFFE8"/>
                </a:highlight>
              </a:rPr>
              <a:t> </a:t>
            </a:r>
            <a:r>
              <a:rPr lang="pt-BR" sz="1400">
                <a:solidFill>
                  <a:srgbClr val="800080"/>
                </a:solidFill>
                <a:highlight>
                  <a:srgbClr val="FFFFE8"/>
                </a:highlight>
              </a:rPr>
              <a:t>{</a:t>
            </a:r>
            <a:r>
              <a:rPr lang="pt-BR" sz="1400">
                <a:solidFill>
                  <a:schemeClr val="dk1"/>
                </a:solidFill>
                <a:highlight>
                  <a:srgbClr val="FFFFE8"/>
                </a:highlight>
              </a:rPr>
              <a:t> </a:t>
            </a:r>
            <a:br>
              <a:rPr lang="pt-BR" sz="1400">
                <a:solidFill>
                  <a:schemeClr val="dk1"/>
                </a:solidFill>
                <a:highlight>
                  <a:srgbClr val="FFFFFF"/>
                </a:highlight>
              </a:rPr>
            </a:br>
            <a:r>
              <a:rPr lang="pt-BR" sz="1400">
                <a:solidFill>
                  <a:schemeClr val="dk1"/>
                </a:solidFill>
                <a:highlight>
                  <a:srgbClr val="FFFFE8"/>
                </a:highlight>
              </a:rPr>
              <a:t>    </a:t>
            </a:r>
            <a:br>
              <a:rPr lang="pt-BR" sz="1400">
                <a:solidFill>
                  <a:schemeClr val="dk1"/>
                </a:solidFill>
                <a:highlight>
                  <a:srgbClr val="FFFFFF"/>
                </a:highlight>
              </a:rPr>
            </a:br>
            <a:r>
              <a:rPr lang="pt-BR" sz="1400">
                <a:solidFill>
                  <a:schemeClr val="dk1"/>
                </a:solidFill>
                <a:highlight>
                  <a:srgbClr val="FFFFE8"/>
                </a:highlight>
              </a:rPr>
              <a:t>    </a:t>
            </a:r>
            <a:r>
              <a:rPr b="1" lang="pt-BR" sz="1400">
                <a:solidFill>
                  <a:srgbClr val="800000"/>
                </a:solidFill>
                <a:highlight>
                  <a:srgbClr val="FFFFE8"/>
                </a:highlight>
              </a:rPr>
              <a:t>echo</a:t>
            </a:r>
            <a:r>
              <a:rPr lang="pt-BR" sz="1400">
                <a:solidFill>
                  <a:schemeClr val="dk1"/>
                </a:solidFill>
                <a:highlight>
                  <a:srgbClr val="FFFFE8"/>
                </a:highlight>
              </a:rPr>
              <a:t> </a:t>
            </a:r>
            <a:r>
              <a:rPr lang="pt-BR" sz="1400">
                <a:solidFill>
                  <a:srgbClr val="0000E6"/>
                </a:solidFill>
                <a:highlight>
                  <a:srgbClr val="FFFFE8"/>
                </a:highlight>
              </a:rPr>
              <a:t>'Numero atual'</a:t>
            </a:r>
            <a:r>
              <a:rPr lang="pt-BR" sz="1400">
                <a:solidFill>
                  <a:srgbClr val="808030"/>
                </a:solidFill>
                <a:highlight>
                  <a:srgbClr val="FFFFE8"/>
                </a:highlight>
              </a:rPr>
              <a:t>.</a:t>
            </a:r>
            <a:r>
              <a:rPr lang="pt-BR" sz="1400">
                <a:solidFill>
                  <a:srgbClr val="797997"/>
                </a:solidFill>
                <a:highlight>
                  <a:srgbClr val="FFFFE8"/>
                </a:highlight>
              </a:rPr>
              <a:t>$numero</a:t>
            </a:r>
            <a:r>
              <a:rPr lang="pt-BR" sz="1400">
                <a:solidFill>
                  <a:srgbClr val="808030"/>
                </a:solidFill>
                <a:highlight>
                  <a:srgbClr val="FFFFE8"/>
                </a:highlight>
              </a:rPr>
              <a:t>.</a:t>
            </a:r>
            <a:r>
              <a:rPr lang="pt-BR" sz="1400">
                <a:solidFill>
                  <a:srgbClr val="0000E6"/>
                </a:solidFill>
                <a:highlight>
                  <a:srgbClr val="FFFFE8"/>
                </a:highlight>
              </a:rPr>
              <a:t>' '</a:t>
            </a:r>
            <a:r>
              <a:rPr lang="pt-BR" sz="1400">
                <a:solidFill>
                  <a:srgbClr val="800080"/>
                </a:solidFill>
                <a:highlight>
                  <a:srgbClr val="FFFFE8"/>
                </a:highlight>
              </a:rPr>
              <a:t>;</a:t>
            </a:r>
            <a:br>
              <a:rPr lang="pt-BR" sz="1400">
                <a:solidFill>
                  <a:schemeClr val="dk1"/>
                </a:solidFill>
                <a:highlight>
                  <a:srgbClr val="FFFFFF"/>
                </a:highlight>
              </a:rPr>
            </a:br>
            <a:br>
              <a:rPr lang="pt-BR" sz="1400">
                <a:solidFill>
                  <a:schemeClr val="dk1"/>
                </a:solidFill>
                <a:highlight>
                  <a:srgbClr val="FFFFFF"/>
                </a:highlight>
              </a:rPr>
            </a:br>
            <a:r>
              <a:rPr lang="pt-BR" sz="1400">
                <a:solidFill>
                  <a:schemeClr val="dk1"/>
                </a:solidFill>
                <a:highlight>
                  <a:srgbClr val="FFFFE8"/>
                </a:highlight>
              </a:rPr>
              <a:t>    </a:t>
            </a:r>
            <a:r>
              <a:rPr b="1" lang="pt-BR" sz="1400">
                <a:solidFill>
                  <a:srgbClr val="800000"/>
                </a:solidFill>
                <a:highlight>
                  <a:srgbClr val="FFFFE8"/>
                </a:highlight>
              </a:rPr>
              <a:t>if</a:t>
            </a:r>
            <a:r>
              <a:rPr lang="pt-BR" sz="1400">
                <a:solidFill>
                  <a:schemeClr val="dk1"/>
                </a:solidFill>
                <a:highlight>
                  <a:srgbClr val="FFFFE8"/>
                </a:highlight>
              </a:rPr>
              <a:t> </a:t>
            </a:r>
            <a:r>
              <a:rPr lang="pt-BR" sz="1400">
                <a:solidFill>
                  <a:srgbClr val="808030"/>
                </a:solidFill>
                <a:highlight>
                  <a:srgbClr val="FFFFE8"/>
                </a:highlight>
              </a:rPr>
              <a:t>(</a:t>
            </a:r>
            <a:r>
              <a:rPr lang="pt-BR" sz="1400">
                <a:solidFill>
                  <a:srgbClr val="797997"/>
                </a:solidFill>
                <a:highlight>
                  <a:srgbClr val="FFFFE8"/>
                </a:highlight>
              </a:rPr>
              <a:t>$numero</a:t>
            </a:r>
            <a:r>
              <a:rPr lang="pt-BR" sz="1400">
                <a:solidFill>
                  <a:schemeClr val="dk1"/>
                </a:solidFill>
                <a:highlight>
                  <a:srgbClr val="FFFFE8"/>
                </a:highlight>
              </a:rPr>
              <a:t> </a:t>
            </a:r>
            <a:r>
              <a:rPr lang="pt-BR" sz="1400">
                <a:solidFill>
                  <a:srgbClr val="808030"/>
                </a:solidFill>
                <a:highlight>
                  <a:srgbClr val="FFFFE8"/>
                </a:highlight>
              </a:rPr>
              <a:t>&lt;</a:t>
            </a:r>
            <a:r>
              <a:rPr lang="pt-BR" sz="1400">
                <a:solidFill>
                  <a:schemeClr val="dk1"/>
                </a:solidFill>
                <a:highlight>
                  <a:srgbClr val="FFFFE8"/>
                </a:highlight>
              </a:rPr>
              <a:t> </a:t>
            </a:r>
            <a:r>
              <a:rPr lang="pt-BR" sz="1400">
                <a:solidFill>
                  <a:srgbClr val="008C00"/>
                </a:solidFill>
                <a:highlight>
                  <a:srgbClr val="FFFFE8"/>
                </a:highlight>
              </a:rPr>
              <a:t>2</a:t>
            </a:r>
            <a:r>
              <a:rPr lang="pt-BR" sz="1400">
                <a:solidFill>
                  <a:srgbClr val="808030"/>
                </a:solidFill>
                <a:highlight>
                  <a:srgbClr val="FFFFE8"/>
                </a:highlight>
              </a:rPr>
              <a:t>)</a:t>
            </a:r>
            <a:r>
              <a:rPr lang="pt-BR" sz="1400">
                <a:solidFill>
                  <a:schemeClr val="dk1"/>
                </a:solidFill>
                <a:highlight>
                  <a:srgbClr val="FFFFE8"/>
                </a:highlight>
              </a:rPr>
              <a:t> </a:t>
            </a:r>
            <a:r>
              <a:rPr lang="pt-BR" sz="1400">
                <a:solidFill>
                  <a:srgbClr val="800080"/>
                </a:solidFill>
                <a:highlight>
                  <a:srgbClr val="FFFFE8"/>
                </a:highlight>
              </a:rPr>
              <a:t>{</a:t>
            </a:r>
            <a:r>
              <a:rPr lang="pt-BR" sz="1400">
                <a:solidFill>
                  <a:schemeClr val="dk1"/>
                </a:solidFill>
                <a:highlight>
                  <a:srgbClr val="FFFFE8"/>
                </a:highlight>
              </a:rPr>
              <a:t> </a:t>
            </a:r>
            <a:br>
              <a:rPr lang="pt-BR" sz="1400">
                <a:solidFill>
                  <a:schemeClr val="dk1"/>
                </a:solidFill>
                <a:highlight>
                  <a:srgbClr val="FFFFFF"/>
                </a:highlight>
              </a:rPr>
            </a:br>
            <a:r>
              <a:rPr lang="pt-BR" sz="1400">
                <a:solidFill>
                  <a:schemeClr val="dk1"/>
                </a:solidFill>
                <a:highlight>
                  <a:srgbClr val="FFFFE8"/>
                </a:highlight>
              </a:rPr>
              <a:t>        </a:t>
            </a:r>
            <a:r>
              <a:rPr b="1" lang="pt-BR" sz="1400">
                <a:solidFill>
                  <a:srgbClr val="800000"/>
                </a:solidFill>
                <a:highlight>
                  <a:srgbClr val="FFFFE8"/>
                </a:highlight>
              </a:rPr>
              <a:t>return</a:t>
            </a:r>
            <a:r>
              <a:rPr lang="pt-BR" sz="1400">
                <a:solidFill>
                  <a:schemeClr val="dk1"/>
                </a:solidFill>
                <a:highlight>
                  <a:srgbClr val="FFFFE8"/>
                </a:highlight>
              </a:rPr>
              <a:t> </a:t>
            </a:r>
            <a:r>
              <a:rPr lang="pt-BR" sz="1400">
                <a:solidFill>
                  <a:srgbClr val="008C00"/>
                </a:solidFill>
                <a:highlight>
                  <a:srgbClr val="FFFFE8"/>
                </a:highlight>
              </a:rPr>
              <a:t>1</a:t>
            </a:r>
            <a:r>
              <a:rPr lang="pt-BR" sz="1400">
                <a:solidFill>
                  <a:srgbClr val="800080"/>
                </a:solidFill>
                <a:highlight>
                  <a:srgbClr val="FFFFE8"/>
                </a:highlight>
              </a:rPr>
              <a:t>;</a:t>
            </a:r>
            <a:r>
              <a:rPr lang="pt-BR" sz="1400">
                <a:solidFill>
                  <a:schemeClr val="dk1"/>
                </a:solidFill>
                <a:highlight>
                  <a:srgbClr val="FFFFE8"/>
                </a:highlight>
              </a:rPr>
              <a:t> </a:t>
            </a:r>
            <a:br>
              <a:rPr lang="pt-BR" sz="1400">
                <a:solidFill>
                  <a:schemeClr val="dk1"/>
                </a:solidFill>
                <a:highlight>
                  <a:srgbClr val="FFFFFF"/>
                </a:highlight>
              </a:rPr>
            </a:br>
            <a:r>
              <a:rPr lang="pt-BR" sz="1400">
                <a:solidFill>
                  <a:schemeClr val="dk1"/>
                </a:solidFill>
                <a:highlight>
                  <a:srgbClr val="FFFFE8"/>
                </a:highlight>
              </a:rPr>
              <a:t>    </a:t>
            </a:r>
            <a:r>
              <a:rPr lang="pt-BR" sz="1400">
                <a:solidFill>
                  <a:srgbClr val="800080"/>
                </a:solidFill>
                <a:highlight>
                  <a:srgbClr val="FFFFE8"/>
                </a:highlight>
              </a:rPr>
              <a:t>}</a:t>
            </a:r>
            <a:r>
              <a:rPr lang="pt-BR" sz="1400">
                <a:solidFill>
                  <a:schemeClr val="dk1"/>
                </a:solidFill>
                <a:highlight>
                  <a:srgbClr val="FFFFE8"/>
                </a:highlight>
              </a:rPr>
              <a:t> </a:t>
            </a:r>
            <a:r>
              <a:rPr b="1" lang="pt-BR" sz="1400">
                <a:solidFill>
                  <a:srgbClr val="800000"/>
                </a:solidFill>
                <a:highlight>
                  <a:srgbClr val="FFFFE8"/>
                </a:highlight>
              </a:rPr>
              <a:t>else</a:t>
            </a:r>
            <a:r>
              <a:rPr lang="pt-BR" sz="1400">
                <a:solidFill>
                  <a:schemeClr val="dk1"/>
                </a:solidFill>
                <a:highlight>
                  <a:srgbClr val="FFFFE8"/>
                </a:highlight>
              </a:rPr>
              <a:t> </a:t>
            </a:r>
            <a:r>
              <a:rPr lang="pt-BR" sz="1400">
                <a:solidFill>
                  <a:srgbClr val="800080"/>
                </a:solidFill>
                <a:highlight>
                  <a:srgbClr val="FFFFE8"/>
                </a:highlight>
              </a:rPr>
              <a:t>{</a:t>
            </a:r>
            <a:r>
              <a:rPr lang="pt-BR" sz="1400">
                <a:solidFill>
                  <a:schemeClr val="dk1"/>
                </a:solidFill>
                <a:highlight>
                  <a:srgbClr val="FFFFE8"/>
                </a:highlight>
              </a:rPr>
              <a:t> </a:t>
            </a:r>
            <a:br>
              <a:rPr lang="pt-BR" sz="1400">
                <a:solidFill>
                  <a:schemeClr val="dk1"/>
                </a:solidFill>
                <a:highlight>
                  <a:srgbClr val="FFFFFF"/>
                </a:highlight>
              </a:rPr>
            </a:br>
            <a:r>
              <a:rPr lang="pt-BR" sz="1400">
                <a:solidFill>
                  <a:schemeClr val="dk1"/>
                </a:solidFill>
                <a:highlight>
                  <a:srgbClr val="FFFFE8"/>
                </a:highlight>
              </a:rPr>
              <a:t>        </a:t>
            </a:r>
            <a:r>
              <a:rPr b="1" lang="pt-BR" sz="1400">
                <a:solidFill>
                  <a:srgbClr val="800000"/>
                </a:solidFill>
                <a:highlight>
                  <a:srgbClr val="FFFFE8"/>
                </a:highlight>
              </a:rPr>
              <a:t>return</a:t>
            </a:r>
            <a:r>
              <a:rPr lang="pt-BR" sz="1400">
                <a:solidFill>
                  <a:schemeClr val="dk1"/>
                </a:solidFill>
                <a:highlight>
                  <a:srgbClr val="FFFFE8"/>
                </a:highlight>
              </a:rPr>
              <a:t> </a:t>
            </a:r>
            <a:r>
              <a:rPr lang="pt-BR" sz="1400">
                <a:solidFill>
                  <a:srgbClr val="808030"/>
                </a:solidFill>
                <a:highlight>
                  <a:srgbClr val="FFFFE8"/>
                </a:highlight>
              </a:rPr>
              <a:t>(</a:t>
            </a:r>
            <a:r>
              <a:rPr lang="pt-BR" sz="1400">
                <a:solidFill>
                  <a:srgbClr val="797997"/>
                </a:solidFill>
                <a:highlight>
                  <a:srgbClr val="FFFFE8"/>
                </a:highlight>
              </a:rPr>
              <a:t>$numero</a:t>
            </a:r>
            <a:r>
              <a:rPr lang="pt-BR" sz="1400">
                <a:solidFill>
                  <a:schemeClr val="dk1"/>
                </a:solidFill>
                <a:highlight>
                  <a:srgbClr val="FFFFE8"/>
                </a:highlight>
              </a:rPr>
              <a:t> </a:t>
            </a:r>
            <a:r>
              <a:rPr lang="pt-BR" sz="1400">
                <a:solidFill>
                  <a:srgbClr val="808030"/>
                </a:solidFill>
                <a:highlight>
                  <a:srgbClr val="FFFFE8"/>
                </a:highlight>
              </a:rPr>
              <a:t>*</a:t>
            </a:r>
            <a:r>
              <a:rPr lang="pt-BR" sz="1400">
                <a:solidFill>
                  <a:schemeClr val="dk1"/>
                </a:solidFill>
                <a:highlight>
                  <a:srgbClr val="FFFFE8"/>
                </a:highlight>
              </a:rPr>
              <a:t> fatorial</a:t>
            </a:r>
            <a:r>
              <a:rPr lang="pt-BR" sz="1400">
                <a:solidFill>
                  <a:srgbClr val="808030"/>
                </a:solidFill>
                <a:highlight>
                  <a:srgbClr val="FFFFE8"/>
                </a:highlight>
              </a:rPr>
              <a:t>(</a:t>
            </a:r>
            <a:r>
              <a:rPr lang="pt-BR" sz="1400">
                <a:solidFill>
                  <a:srgbClr val="797997"/>
                </a:solidFill>
                <a:highlight>
                  <a:srgbClr val="FFFFE8"/>
                </a:highlight>
              </a:rPr>
              <a:t>$numero</a:t>
            </a:r>
            <a:r>
              <a:rPr lang="pt-BR" sz="1400">
                <a:solidFill>
                  <a:srgbClr val="808030"/>
                </a:solidFill>
                <a:highlight>
                  <a:srgbClr val="FFFFE8"/>
                </a:highlight>
              </a:rPr>
              <a:t>-</a:t>
            </a:r>
            <a:r>
              <a:rPr lang="pt-BR" sz="1400">
                <a:solidFill>
                  <a:srgbClr val="008C00"/>
                </a:solidFill>
                <a:highlight>
                  <a:srgbClr val="FFFFE8"/>
                </a:highlight>
              </a:rPr>
              <a:t>1</a:t>
            </a:r>
            <a:r>
              <a:rPr lang="pt-BR" sz="1400">
                <a:solidFill>
                  <a:srgbClr val="808030"/>
                </a:solidFill>
                <a:highlight>
                  <a:srgbClr val="FFFFE8"/>
                </a:highlight>
              </a:rPr>
              <a:t>))</a:t>
            </a:r>
            <a:r>
              <a:rPr lang="pt-BR" sz="1400">
                <a:solidFill>
                  <a:srgbClr val="800080"/>
                </a:solidFill>
                <a:highlight>
                  <a:srgbClr val="FFFFE8"/>
                </a:highlight>
              </a:rPr>
              <a:t>;</a:t>
            </a:r>
            <a:r>
              <a:rPr lang="pt-BR" sz="1400">
                <a:solidFill>
                  <a:schemeClr val="dk1"/>
                </a:solidFill>
                <a:highlight>
                  <a:srgbClr val="FFFFE8"/>
                </a:highlight>
              </a:rPr>
              <a:t> </a:t>
            </a:r>
            <a:br>
              <a:rPr lang="pt-BR" sz="1400">
                <a:solidFill>
                  <a:schemeClr val="dk1"/>
                </a:solidFill>
                <a:highlight>
                  <a:srgbClr val="FFFFFF"/>
                </a:highlight>
              </a:rPr>
            </a:br>
            <a:r>
              <a:rPr lang="pt-BR" sz="1400">
                <a:solidFill>
                  <a:schemeClr val="dk1"/>
                </a:solidFill>
                <a:highlight>
                  <a:srgbClr val="FFFFE8"/>
                </a:highlight>
              </a:rPr>
              <a:t>    </a:t>
            </a:r>
            <a:r>
              <a:rPr lang="pt-BR" sz="1400">
                <a:solidFill>
                  <a:srgbClr val="800080"/>
                </a:solidFill>
                <a:highlight>
                  <a:srgbClr val="FFFFE8"/>
                </a:highlight>
              </a:rPr>
              <a:t>}</a:t>
            </a:r>
            <a:r>
              <a:rPr lang="pt-BR" sz="1400">
                <a:solidFill>
                  <a:schemeClr val="dk1"/>
                </a:solidFill>
                <a:highlight>
                  <a:srgbClr val="FFFFE8"/>
                </a:highlight>
              </a:rPr>
              <a:t> </a:t>
            </a:r>
            <a:br>
              <a:rPr lang="pt-BR" sz="1400">
                <a:solidFill>
                  <a:schemeClr val="dk1"/>
                </a:solidFill>
                <a:highlight>
                  <a:srgbClr val="FFFFFF"/>
                </a:highlight>
              </a:rPr>
            </a:br>
            <a:r>
              <a:rPr lang="pt-BR" sz="1400">
                <a:solidFill>
                  <a:srgbClr val="800080"/>
                </a:solidFill>
                <a:highlight>
                  <a:srgbClr val="FFFFE8"/>
                </a:highlight>
              </a:rPr>
              <a:t>}</a:t>
            </a:r>
            <a:br>
              <a:rPr lang="pt-BR" sz="1400">
                <a:solidFill>
                  <a:schemeClr val="dk1"/>
                </a:solidFill>
                <a:highlight>
                  <a:srgbClr val="FFFFFF"/>
                </a:highlight>
              </a:rPr>
            </a:br>
            <a:br>
              <a:rPr lang="pt-BR" sz="1400">
                <a:solidFill>
                  <a:schemeClr val="dk1"/>
                </a:solidFill>
                <a:highlight>
                  <a:srgbClr val="FFFFFF"/>
                </a:highlight>
              </a:rPr>
            </a:br>
            <a:r>
              <a:rPr b="1" lang="pt-BR" sz="1400">
                <a:solidFill>
                  <a:srgbClr val="800000"/>
                </a:solidFill>
                <a:highlight>
                  <a:srgbClr val="FFFFE8"/>
                </a:highlight>
              </a:rPr>
              <a:t>echo</a:t>
            </a:r>
            <a:r>
              <a:rPr lang="pt-BR" sz="1400">
                <a:solidFill>
                  <a:schemeClr val="dk1"/>
                </a:solidFill>
                <a:highlight>
                  <a:srgbClr val="FFFFE8"/>
                </a:highlight>
              </a:rPr>
              <a:t> </a:t>
            </a:r>
            <a:r>
              <a:rPr lang="pt-BR" sz="1400">
                <a:solidFill>
                  <a:srgbClr val="0000E6"/>
                </a:solidFill>
                <a:highlight>
                  <a:srgbClr val="FFFFE8"/>
                </a:highlight>
              </a:rPr>
              <a:t>'Resultado:'</a:t>
            </a:r>
            <a:r>
              <a:rPr lang="pt-BR" sz="1400">
                <a:solidFill>
                  <a:srgbClr val="808030"/>
                </a:solidFill>
                <a:highlight>
                  <a:srgbClr val="FFFFE8"/>
                </a:highlight>
              </a:rPr>
              <a:t>.</a:t>
            </a:r>
            <a:r>
              <a:rPr lang="pt-BR" sz="1400">
                <a:solidFill>
                  <a:schemeClr val="dk1"/>
                </a:solidFill>
                <a:highlight>
                  <a:srgbClr val="FFFFE8"/>
                </a:highlight>
              </a:rPr>
              <a:t>fatorial</a:t>
            </a:r>
            <a:r>
              <a:rPr lang="pt-BR" sz="1400">
                <a:solidFill>
                  <a:srgbClr val="808030"/>
                </a:solidFill>
                <a:highlight>
                  <a:srgbClr val="FFFFE8"/>
                </a:highlight>
              </a:rPr>
              <a:t>(</a:t>
            </a:r>
            <a:r>
              <a:rPr lang="pt-BR" sz="1400">
                <a:solidFill>
                  <a:srgbClr val="008C00"/>
                </a:solidFill>
                <a:highlight>
                  <a:srgbClr val="FFFFE8"/>
                </a:highlight>
              </a:rPr>
              <a:t>4</a:t>
            </a:r>
            <a:r>
              <a:rPr lang="pt-BR" sz="1400">
                <a:solidFill>
                  <a:srgbClr val="808030"/>
                </a:solidFill>
                <a:highlight>
                  <a:srgbClr val="FFFFE8"/>
                </a:highlight>
              </a:rPr>
              <a:t>)</a:t>
            </a:r>
            <a:r>
              <a:rPr lang="pt-BR" sz="1400">
                <a:solidFill>
                  <a:srgbClr val="800080"/>
                </a:solidFill>
                <a:highlight>
                  <a:srgbClr val="FFFFE8"/>
                </a:highlight>
              </a:rPr>
              <a:t>;</a:t>
            </a:r>
            <a:endParaRPr sz="1400">
              <a:solidFill>
                <a:srgbClr val="5F5035"/>
              </a:solidFill>
              <a:highlight>
                <a:srgbClr val="FFFFE8"/>
              </a:highlight>
            </a:endParaRPr>
          </a:p>
        </p:txBody>
      </p:sp>
      <p:sp>
        <p:nvSpPr>
          <p:cNvPr id="649" name="Google Shape;649;p73"/>
          <p:cNvSpPr txBox="1"/>
          <p:nvPr/>
        </p:nvSpPr>
        <p:spPr>
          <a:xfrm>
            <a:off x="5315925" y="1861450"/>
            <a:ext cx="3705600" cy="2551200"/>
          </a:xfrm>
          <a:prstGeom prst="rect">
            <a:avLst/>
          </a:prstGeom>
          <a:noFill/>
          <a:ln>
            <a:noFill/>
          </a:ln>
        </p:spPr>
        <p:txBody>
          <a:bodyPr anchorCtr="0" anchor="ctr" bIns="91425" lIns="91425" spcFirstLastPara="1" rIns="91425" wrap="square" tIns="91425">
            <a:noAutofit/>
          </a:bodyPr>
          <a:lstStyle/>
          <a:p>
            <a:pPr indent="0" lvl="0" marL="0" rtl="0" algn="l">
              <a:lnSpc>
                <a:spcPct val="130000"/>
              </a:lnSpc>
              <a:spcBef>
                <a:spcPts val="0"/>
              </a:spcBef>
              <a:spcAft>
                <a:spcPts val="0"/>
              </a:spcAft>
              <a:buClr>
                <a:schemeClr val="dk1"/>
              </a:buClr>
              <a:buSzPts val="1100"/>
              <a:buFont typeface="Arial"/>
              <a:buNone/>
            </a:pPr>
            <a:r>
              <a:rPr lang="pt-BR" sz="1800">
                <a:solidFill>
                  <a:schemeClr val="dk1"/>
                </a:solidFill>
                <a:highlight>
                  <a:srgbClr val="F8F9FA"/>
                </a:highlight>
                <a:latin typeface="Verdana"/>
                <a:ea typeface="Verdana"/>
                <a:cs typeface="Verdana"/>
                <a:sym typeface="Verdana"/>
              </a:rPr>
              <a:t>             = 4 * 3</a:t>
            </a:r>
            <a:endParaRPr baseline="-25000" sz="1800">
              <a:solidFill>
                <a:schemeClr val="dk1"/>
              </a:solidFill>
              <a:highlight>
                <a:srgbClr val="F8F9FA"/>
              </a:highlight>
              <a:latin typeface="Verdana"/>
              <a:ea typeface="Verdana"/>
              <a:cs typeface="Verdana"/>
              <a:sym typeface="Verdana"/>
            </a:endParaRPr>
          </a:p>
          <a:p>
            <a:pPr indent="0" lvl="0" marL="0" rtl="0" algn="l">
              <a:lnSpc>
                <a:spcPct val="130000"/>
              </a:lnSpc>
              <a:spcBef>
                <a:spcPts val="0"/>
              </a:spcBef>
              <a:spcAft>
                <a:spcPts val="0"/>
              </a:spcAft>
              <a:buClr>
                <a:schemeClr val="dk1"/>
              </a:buClr>
              <a:buSzPts val="1100"/>
              <a:buFont typeface="Arial"/>
              <a:buNone/>
            </a:pPr>
            <a:r>
              <a:rPr lang="pt-BR" sz="1800">
                <a:solidFill>
                  <a:schemeClr val="dk1"/>
                </a:solidFill>
                <a:highlight>
                  <a:srgbClr val="F8F9FA"/>
                </a:highlight>
                <a:latin typeface="Verdana"/>
                <a:ea typeface="Verdana"/>
                <a:cs typeface="Verdana"/>
                <a:sym typeface="Verdana"/>
              </a:rPr>
              <a:t>             = 4 * (3 * 2)</a:t>
            </a:r>
            <a:br>
              <a:rPr lang="pt-BR" sz="1800">
                <a:solidFill>
                  <a:schemeClr val="dk1"/>
                </a:solidFill>
                <a:highlight>
                  <a:srgbClr val="F8F9FA"/>
                </a:highlight>
                <a:latin typeface="Verdana"/>
                <a:ea typeface="Verdana"/>
                <a:cs typeface="Verdana"/>
                <a:sym typeface="Verdana"/>
              </a:rPr>
            </a:br>
            <a:r>
              <a:rPr lang="pt-BR" sz="1800">
                <a:solidFill>
                  <a:schemeClr val="dk1"/>
                </a:solidFill>
                <a:highlight>
                  <a:srgbClr val="F8F9FA"/>
                </a:highlight>
                <a:latin typeface="Verdana"/>
                <a:ea typeface="Verdana"/>
                <a:cs typeface="Verdana"/>
                <a:sym typeface="Verdana"/>
              </a:rPr>
              <a:t>             = 4 * (3 * (2 * 1))</a:t>
            </a:r>
            <a:br>
              <a:rPr lang="pt-BR" sz="1800">
                <a:solidFill>
                  <a:schemeClr val="dk1"/>
                </a:solidFill>
                <a:highlight>
                  <a:srgbClr val="F8F9FA"/>
                </a:highlight>
                <a:latin typeface="Verdana"/>
                <a:ea typeface="Verdana"/>
                <a:cs typeface="Verdana"/>
                <a:sym typeface="Verdana"/>
              </a:rPr>
            </a:br>
            <a:r>
              <a:rPr lang="pt-BR" sz="1800">
                <a:solidFill>
                  <a:schemeClr val="dk1"/>
                </a:solidFill>
                <a:highlight>
                  <a:srgbClr val="F8F9FA"/>
                </a:highlight>
                <a:latin typeface="Verdana"/>
                <a:ea typeface="Verdana"/>
                <a:cs typeface="Verdana"/>
                <a:sym typeface="Verdana"/>
              </a:rPr>
              <a:t>             = 4 * (3 * 2)</a:t>
            </a:r>
            <a:br>
              <a:rPr lang="pt-BR" sz="1800">
                <a:solidFill>
                  <a:schemeClr val="dk1"/>
                </a:solidFill>
                <a:highlight>
                  <a:srgbClr val="F8F9FA"/>
                </a:highlight>
                <a:latin typeface="Verdana"/>
                <a:ea typeface="Verdana"/>
                <a:cs typeface="Verdana"/>
                <a:sym typeface="Verdana"/>
              </a:rPr>
            </a:br>
            <a:r>
              <a:rPr lang="pt-BR" sz="1800">
                <a:solidFill>
                  <a:schemeClr val="dk1"/>
                </a:solidFill>
                <a:highlight>
                  <a:srgbClr val="F8F9FA"/>
                </a:highlight>
                <a:latin typeface="Verdana"/>
                <a:ea typeface="Verdana"/>
                <a:cs typeface="Verdana"/>
                <a:sym typeface="Verdana"/>
              </a:rPr>
              <a:t>             = 4 * 6</a:t>
            </a:r>
            <a:br>
              <a:rPr lang="pt-BR" sz="1800">
                <a:solidFill>
                  <a:schemeClr val="dk1"/>
                </a:solidFill>
                <a:highlight>
                  <a:srgbClr val="F8F9FA"/>
                </a:highlight>
                <a:latin typeface="Verdana"/>
                <a:ea typeface="Verdana"/>
                <a:cs typeface="Verdana"/>
                <a:sym typeface="Verdana"/>
              </a:rPr>
            </a:br>
            <a:r>
              <a:rPr lang="pt-BR" sz="1800">
                <a:solidFill>
                  <a:schemeClr val="dk1"/>
                </a:solidFill>
                <a:highlight>
                  <a:srgbClr val="F8F9FA"/>
                </a:highlight>
                <a:latin typeface="Verdana"/>
                <a:ea typeface="Verdana"/>
                <a:cs typeface="Verdana"/>
                <a:sym typeface="Verdana"/>
              </a:rPr>
              <a:t>             = 24</a:t>
            </a:r>
            <a:endParaRPr sz="1800">
              <a:solidFill>
                <a:schemeClr val="dk1"/>
              </a:solidFill>
              <a:highlight>
                <a:srgbClr val="F8F9FA"/>
              </a:highlight>
              <a:latin typeface="Verdana"/>
              <a:ea typeface="Verdana"/>
              <a:cs typeface="Verdana"/>
              <a:sym typeface="Verdana"/>
            </a:endParaRPr>
          </a:p>
          <a:p>
            <a:pPr indent="0" lvl="0" marL="0" rtl="0" algn="ctr">
              <a:spcBef>
                <a:spcPts val="0"/>
              </a:spcBef>
              <a:spcAft>
                <a:spcPts val="0"/>
              </a:spcAft>
              <a:buNone/>
            </a:pPr>
            <a:r>
              <a:t/>
            </a:r>
            <a:endParaRPr sz="1800">
              <a:solidFill>
                <a:srgbClr val="222426"/>
              </a:solidFill>
              <a:highlight>
                <a:srgbClr val="FFFFFF"/>
              </a:highlight>
            </a:endParaRPr>
          </a:p>
        </p:txBody>
      </p:sp>
    </p:spTree>
  </p:cSld>
  <p:clrMapOvr>
    <a:masterClrMapping/>
  </p:clrMapOvr>
</p:sld>
</file>

<file path=ppt/slides/slide6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7" name="Shape 4827"/>
        <p:cNvGrpSpPr/>
        <p:nvPr/>
      </p:nvGrpSpPr>
      <p:grpSpPr>
        <a:xfrm>
          <a:off x="0" y="0"/>
          <a:ext cx="0" cy="0"/>
          <a:chOff x="0" y="0"/>
          <a:chExt cx="0" cy="0"/>
        </a:xfrm>
      </p:grpSpPr>
      <p:sp>
        <p:nvSpPr>
          <p:cNvPr id="4828" name="Google Shape;4828;p62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Strategy (conceitual - parte 2)</a:t>
            </a:r>
            <a:endParaRPr/>
          </a:p>
        </p:txBody>
      </p:sp>
      <p:sp>
        <p:nvSpPr>
          <p:cNvPr id="4829" name="Google Shape;4829;p622"/>
          <p:cNvSpPr txBox="1"/>
          <p:nvPr/>
        </p:nvSpPr>
        <p:spPr>
          <a:xfrm>
            <a:off x="367400" y="1017725"/>
            <a:ext cx="5024700" cy="40452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pt-BR" sz="1000">
                <a:solidFill>
                  <a:srgbClr val="008800"/>
                </a:solidFill>
              </a:rPr>
              <a:t>class</a:t>
            </a:r>
            <a:r>
              <a:rPr lang="pt-BR" sz="1000">
                <a:solidFill>
                  <a:schemeClr val="dk1"/>
                </a:solidFill>
              </a:rPr>
              <a:t> </a:t>
            </a:r>
            <a:r>
              <a:rPr b="1" lang="pt-BR" sz="1000">
                <a:solidFill>
                  <a:srgbClr val="BB0066"/>
                </a:solidFill>
              </a:rPr>
              <a:t>Contexto</a:t>
            </a:r>
            <a:r>
              <a:rPr lang="pt-BR" sz="1000">
                <a:solidFill>
                  <a:schemeClr val="dk1"/>
                </a:solidFill>
              </a:rPr>
              <a:t> {</a:t>
            </a:r>
            <a:endParaRPr sz="1000">
              <a:solidFill>
                <a:schemeClr val="dk1"/>
              </a:solidFill>
            </a:endParaRPr>
          </a:p>
          <a:p>
            <a:pPr indent="0" lvl="0" marL="0" rtl="0" algn="l">
              <a:spcBef>
                <a:spcPts val="0"/>
              </a:spcBef>
              <a:spcAft>
                <a:spcPts val="0"/>
              </a:spcAft>
              <a:buNone/>
            </a:pPr>
            <a:r>
              <a:t/>
            </a:r>
            <a:endParaRPr sz="1000">
              <a:solidFill>
                <a:schemeClr val="dk1"/>
              </a:solidFill>
            </a:endParaRPr>
          </a:p>
          <a:p>
            <a:pPr indent="0" lvl="0" marL="0" rtl="0" algn="l">
              <a:spcBef>
                <a:spcPts val="0"/>
              </a:spcBef>
              <a:spcAft>
                <a:spcPts val="0"/>
              </a:spcAft>
              <a:buNone/>
            </a:pPr>
            <a:r>
              <a:rPr lang="pt-BR" sz="1000">
                <a:solidFill>
                  <a:schemeClr val="dk1"/>
                </a:solidFill>
              </a:rPr>
              <a:t>    </a:t>
            </a:r>
            <a:r>
              <a:rPr b="1" lang="pt-BR" sz="1000">
                <a:solidFill>
                  <a:srgbClr val="008800"/>
                </a:solidFill>
              </a:rPr>
              <a:t>private</a:t>
            </a:r>
            <a:r>
              <a:rPr lang="pt-BR" sz="1000">
                <a:solidFill>
                  <a:schemeClr val="dk1"/>
                </a:solidFill>
              </a:rPr>
              <a:t> Strategy </a:t>
            </a:r>
            <a:r>
              <a:rPr lang="pt-BR" sz="1000">
                <a:solidFill>
                  <a:srgbClr val="996633"/>
                </a:solidFill>
              </a:rPr>
              <a:t>$strategy</a:t>
            </a:r>
            <a:r>
              <a:rPr lang="pt-BR" sz="1000">
                <a:solidFill>
                  <a:schemeClr val="dk1"/>
                </a:solidFill>
              </a:rPr>
              <a:t>;</a:t>
            </a:r>
            <a:endParaRPr sz="1000">
              <a:solidFill>
                <a:schemeClr val="dk1"/>
              </a:solidFill>
            </a:endParaRPr>
          </a:p>
          <a:p>
            <a:pPr indent="0" lvl="0" marL="0" rtl="0" algn="l">
              <a:spcBef>
                <a:spcPts val="0"/>
              </a:spcBef>
              <a:spcAft>
                <a:spcPts val="0"/>
              </a:spcAft>
              <a:buNone/>
            </a:pPr>
            <a:r>
              <a:rPr lang="pt-BR" sz="1000">
                <a:solidFill>
                  <a:schemeClr val="dk1"/>
                </a:solidFill>
              </a:rPr>
              <a:t>    </a:t>
            </a:r>
            <a:r>
              <a:rPr b="1" lang="pt-BR" sz="1000">
                <a:solidFill>
                  <a:srgbClr val="008800"/>
                </a:solidFill>
              </a:rPr>
              <a:t>private</a:t>
            </a:r>
            <a:r>
              <a:rPr lang="pt-BR" sz="1000">
                <a:solidFill>
                  <a:schemeClr val="dk1"/>
                </a:solidFill>
              </a:rPr>
              <a:t> </a:t>
            </a:r>
            <a:r>
              <a:rPr b="1" lang="pt-BR" sz="1000">
                <a:solidFill>
                  <a:srgbClr val="008800"/>
                </a:solidFill>
              </a:rPr>
              <a:t>array</a:t>
            </a:r>
            <a:r>
              <a:rPr lang="pt-BR" sz="1000">
                <a:solidFill>
                  <a:schemeClr val="dk1"/>
                </a:solidFill>
              </a:rPr>
              <a:t> </a:t>
            </a:r>
            <a:r>
              <a:rPr lang="pt-BR" sz="1000">
                <a:solidFill>
                  <a:srgbClr val="996633"/>
                </a:solidFill>
              </a:rPr>
              <a:t>$dados</a:t>
            </a:r>
            <a:r>
              <a:rPr lang="pt-BR" sz="1000">
                <a:solidFill>
                  <a:schemeClr val="dk1"/>
                </a:solidFill>
              </a:rPr>
              <a:t> </a:t>
            </a:r>
            <a:r>
              <a:rPr lang="pt-BR" sz="1000">
                <a:solidFill>
                  <a:srgbClr val="333333"/>
                </a:solidFill>
              </a:rPr>
              <a:t>=</a:t>
            </a:r>
            <a:r>
              <a:rPr lang="pt-BR" sz="1000">
                <a:solidFill>
                  <a:schemeClr val="dk1"/>
                </a:solidFill>
              </a:rPr>
              <a:t> [</a:t>
            </a:r>
            <a:r>
              <a:rPr lang="pt-BR" sz="1000">
                <a:solidFill>
                  <a:schemeClr val="dk1"/>
                </a:solidFill>
                <a:highlight>
                  <a:srgbClr val="FFF0F0"/>
                </a:highlight>
              </a:rPr>
              <a:t>'maria'</a:t>
            </a:r>
            <a:r>
              <a:rPr lang="pt-BR" sz="1000">
                <a:solidFill>
                  <a:schemeClr val="dk1"/>
                </a:solidFill>
              </a:rPr>
              <a:t>, </a:t>
            </a:r>
            <a:r>
              <a:rPr lang="pt-BR" sz="1000">
                <a:solidFill>
                  <a:schemeClr val="dk1"/>
                </a:solidFill>
                <a:highlight>
                  <a:srgbClr val="FFF0F0"/>
                </a:highlight>
              </a:rPr>
              <a:t>'lucas'</a:t>
            </a:r>
            <a:r>
              <a:rPr lang="pt-BR" sz="1000">
                <a:solidFill>
                  <a:schemeClr val="dk1"/>
                </a:solidFill>
              </a:rPr>
              <a:t>, </a:t>
            </a:r>
            <a:r>
              <a:rPr lang="pt-BR" sz="1000">
                <a:solidFill>
                  <a:schemeClr val="dk1"/>
                </a:solidFill>
                <a:highlight>
                  <a:srgbClr val="FFF0F0"/>
                </a:highlight>
              </a:rPr>
              <a:t>'thiago'</a:t>
            </a:r>
            <a:r>
              <a:rPr lang="pt-BR" sz="1000">
                <a:solidFill>
                  <a:schemeClr val="dk1"/>
                </a:solidFill>
              </a:rPr>
              <a:t>];</a:t>
            </a:r>
            <a:endParaRPr sz="1000">
              <a:solidFill>
                <a:schemeClr val="dk1"/>
              </a:solidFill>
            </a:endParaRPr>
          </a:p>
          <a:p>
            <a:pPr indent="0" lvl="0" marL="0" rtl="0" algn="l">
              <a:spcBef>
                <a:spcPts val="0"/>
              </a:spcBef>
              <a:spcAft>
                <a:spcPts val="0"/>
              </a:spcAft>
              <a:buNone/>
            </a:pPr>
            <a:r>
              <a:t/>
            </a:r>
            <a:endParaRPr sz="1000">
              <a:solidFill>
                <a:schemeClr val="dk1"/>
              </a:solidFill>
            </a:endParaRPr>
          </a:p>
          <a:p>
            <a:pPr indent="0" lvl="0" marL="0" rtl="0" algn="l">
              <a:spcBef>
                <a:spcPts val="0"/>
              </a:spcBef>
              <a:spcAft>
                <a:spcPts val="0"/>
              </a:spcAft>
              <a:buNone/>
            </a:pPr>
            <a:r>
              <a:rPr lang="pt-BR" sz="1000">
                <a:solidFill>
                  <a:schemeClr val="dk1"/>
                </a:solidFill>
              </a:rPr>
              <a:t>    </a:t>
            </a:r>
            <a:r>
              <a:rPr b="1" lang="pt-BR" sz="1000">
                <a:solidFill>
                  <a:srgbClr val="008800"/>
                </a:solidFill>
              </a:rPr>
              <a:t>function</a:t>
            </a:r>
            <a:r>
              <a:rPr lang="pt-BR" sz="1000">
                <a:solidFill>
                  <a:schemeClr val="dk1"/>
                </a:solidFill>
              </a:rPr>
              <a:t> </a:t>
            </a:r>
            <a:r>
              <a:rPr b="1" lang="pt-BR" sz="1000">
                <a:solidFill>
                  <a:srgbClr val="0066BB"/>
                </a:solidFill>
              </a:rPr>
              <a:t>__construct</a:t>
            </a:r>
            <a:r>
              <a:rPr lang="pt-BR" sz="1000">
                <a:solidFill>
                  <a:schemeClr val="dk1"/>
                </a:solidFill>
              </a:rPr>
              <a:t>(Strategy </a:t>
            </a:r>
            <a:r>
              <a:rPr lang="pt-BR" sz="1000">
                <a:solidFill>
                  <a:srgbClr val="996633"/>
                </a:solidFill>
              </a:rPr>
              <a:t>$strategy</a:t>
            </a:r>
            <a:r>
              <a:rPr lang="pt-BR" sz="1000">
                <a:solidFill>
                  <a:schemeClr val="dk1"/>
                </a:solidFill>
              </a:rPr>
              <a:t>) {</a:t>
            </a:r>
            <a:endParaRPr sz="1000">
              <a:solidFill>
                <a:schemeClr val="dk1"/>
              </a:solidFill>
            </a:endParaRPr>
          </a:p>
          <a:p>
            <a:pPr indent="0" lvl="0" marL="0" rtl="0" algn="l">
              <a:spcBef>
                <a:spcPts val="0"/>
              </a:spcBef>
              <a:spcAft>
                <a:spcPts val="0"/>
              </a:spcAft>
              <a:buNone/>
            </a:pPr>
            <a:r>
              <a:rPr lang="pt-BR" sz="1000">
                <a:solidFill>
                  <a:schemeClr val="dk1"/>
                </a:solidFill>
              </a:rPr>
              <a:t>        </a:t>
            </a:r>
            <a:r>
              <a:rPr lang="pt-BR" sz="1000">
                <a:solidFill>
                  <a:srgbClr val="996633"/>
                </a:solidFill>
              </a:rPr>
              <a:t>$this</a:t>
            </a:r>
            <a:r>
              <a:rPr lang="pt-BR" sz="1000">
                <a:solidFill>
                  <a:srgbClr val="333333"/>
                </a:solidFill>
              </a:rPr>
              <a:t>-&gt;</a:t>
            </a:r>
            <a:r>
              <a:rPr lang="pt-BR" sz="1000">
                <a:solidFill>
                  <a:srgbClr val="0000CC"/>
                </a:solidFill>
              </a:rPr>
              <a:t>strategy</a:t>
            </a:r>
            <a:r>
              <a:rPr lang="pt-BR" sz="1000">
                <a:solidFill>
                  <a:schemeClr val="dk1"/>
                </a:solidFill>
              </a:rPr>
              <a:t> </a:t>
            </a:r>
            <a:r>
              <a:rPr lang="pt-BR" sz="1000">
                <a:solidFill>
                  <a:srgbClr val="333333"/>
                </a:solidFill>
              </a:rPr>
              <a:t>=</a:t>
            </a:r>
            <a:r>
              <a:rPr lang="pt-BR" sz="1000">
                <a:solidFill>
                  <a:schemeClr val="dk1"/>
                </a:solidFill>
              </a:rPr>
              <a:t> </a:t>
            </a:r>
            <a:r>
              <a:rPr lang="pt-BR" sz="1000">
                <a:solidFill>
                  <a:srgbClr val="996633"/>
                </a:solidFill>
              </a:rPr>
              <a:t>$strategy</a:t>
            </a:r>
            <a:r>
              <a:rPr lang="pt-BR" sz="1000">
                <a:solidFill>
                  <a:schemeClr val="dk1"/>
                </a:solidFill>
              </a:rPr>
              <a:t>;</a:t>
            </a:r>
            <a:endParaRPr sz="1000">
              <a:solidFill>
                <a:schemeClr val="dk1"/>
              </a:solidFill>
            </a:endParaRPr>
          </a:p>
          <a:p>
            <a:pPr indent="0" lvl="0" marL="0" rtl="0" algn="l">
              <a:spcBef>
                <a:spcPts val="0"/>
              </a:spcBef>
              <a:spcAft>
                <a:spcPts val="0"/>
              </a:spcAft>
              <a:buNone/>
            </a:pPr>
            <a:r>
              <a:rPr lang="pt-BR" sz="1000">
                <a:solidFill>
                  <a:schemeClr val="dk1"/>
                </a:solidFill>
              </a:rPr>
              <a:t>    }</a:t>
            </a:r>
            <a:endParaRPr sz="1000">
              <a:solidFill>
                <a:schemeClr val="dk1"/>
              </a:solidFill>
            </a:endParaRPr>
          </a:p>
          <a:p>
            <a:pPr indent="0" lvl="0" marL="0" rtl="0" algn="l">
              <a:spcBef>
                <a:spcPts val="0"/>
              </a:spcBef>
              <a:spcAft>
                <a:spcPts val="0"/>
              </a:spcAft>
              <a:buNone/>
            </a:pPr>
            <a:r>
              <a:t/>
            </a:r>
            <a:endParaRPr sz="1000">
              <a:solidFill>
                <a:schemeClr val="dk1"/>
              </a:solidFill>
            </a:endParaRPr>
          </a:p>
          <a:p>
            <a:pPr indent="0" lvl="0" marL="0" rtl="0" algn="l">
              <a:spcBef>
                <a:spcPts val="0"/>
              </a:spcBef>
              <a:spcAft>
                <a:spcPts val="0"/>
              </a:spcAft>
              <a:buNone/>
            </a:pPr>
            <a:r>
              <a:rPr lang="pt-BR" sz="1000">
                <a:solidFill>
                  <a:schemeClr val="dk1"/>
                </a:solidFill>
              </a:rPr>
              <a:t>    </a:t>
            </a:r>
            <a:r>
              <a:rPr b="1" lang="pt-BR" sz="1000">
                <a:solidFill>
                  <a:srgbClr val="008800"/>
                </a:solidFill>
              </a:rPr>
              <a:t>public</a:t>
            </a:r>
            <a:r>
              <a:rPr lang="pt-BR" sz="1000">
                <a:solidFill>
                  <a:schemeClr val="dk1"/>
                </a:solidFill>
              </a:rPr>
              <a:t> </a:t>
            </a:r>
            <a:r>
              <a:rPr b="1" lang="pt-BR" sz="1000">
                <a:solidFill>
                  <a:srgbClr val="008800"/>
                </a:solidFill>
              </a:rPr>
              <a:t>function</a:t>
            </a:r>
            <a:r>
              <a:rPr lang="pt-BR" sz="1000">
                <a:solidFill>
                  <a:schemeClr val="dk1"/>
                </a:solidFill>
              </a:rPr>
              <a:t> </a:t>
            </a:r>
            <a:r>
              <a:rPr b="1" lang="pt-BR" sz="1000">
                <a:solidFill>
                  <a:srgbClr val="0066BB"/>
                </a:solidFill>
              </a:rPr>
              <a:t>setStrategy</a:t>
            </a:r>
            <a:r>
              <a:rPr lang="pt-BR" sz="1000">
                <a:solidFill>
                  <a:schemeClr val="dk1"/>
                </a:solidFill>
              </a:rPr>
              <a:t>(Strategy </a:t>
            </a:r>
            <a:r>
              <a:rPr lang="pt-BR" sz="1000">
                <a:solidFill>
                  <a:srgbClr val="996633"/>
                </a:solidFill>
              </a:rPr>
              <a:t>$strategy</a:t>
            </a:r>
            <a:r>
              <a:rPr lang="pt-BR" sz="1000">
                <a:solidFill>
                  <a:schemeClr val="dk1"/>
                </a:solidFill>
              </a:rPr>
              <a:t>) {</a:t>
            </a:r>
            <a:endParaRPr sz="1000">
              <a:solidFill>
                <a:schemeClr val="dk1"/>
              </a:solidFill>
            </a:endParaRPr>
          </a:p>
          <a:p>
            <a:pPr indent="0" lvl="0" marL="0" rtl="0" algn="l">
              <a:spcBef>
                <a:spcPts val="0"/>
              </a:spcBef>
              <a:spcAft>
                <a:spcPts val="0"/>
              </a:spcAft>
              <a:buNone/>
            </a:pPr>
            <a:r>
              <a:rPr lang="pt-BR" sz="1000">
                <a:solidFill>
                  <a:schemeClr val="dk1"/>
                </a:solidFill>
              </a:rPr>
              <a:t>        </a:t>
            </a:r>
            <a:r>
              <a:rPr lang="pt-BR" sz="1000">
                <a:solidFill>
                  <a:srgbClr val="996633"/>
                </a:solidFill>
              </a:rPr>
              <a:t>$this</a:t>
            </a:r>
            <a:r>
              <a:rPr lang="pt-BR" sz="1000">
                <a:solidFill>
                  <a:srgbClr val="333333"/>
                </a:solidFill>
              </a:rPr>
              <a:t>-&gt;</a:t>
            </a:r>
            <a:r>
              <a:rPr lang="pt-BR" sz="1000">
                <a:solidFill>
                  <a:srgbClr val="0000CC"/>
                </a:solidFill>
              </a:rPr>
              <a:t>strategy</a:t>
            </a:r>
            <a:r>
              <a:rPr lang="pt-BR" sz="1000">
                <a:solidFill>
                  <a:schemeClr val="dk1"/>
                </a:solidFill>
              </a:rPr>
              <a:t> </a:t>
            </a:r>
            <a:r>
              <a:rPr lang="pt-BR" sz="1000">
                <a:solidFill>
                  <a:srgbClr val="333333"/>
                </a:solidFill>
              </a:rPr>
              <a:t>=</a:t>
            </a:r>
            <a:r>
              <a:rPr lang="pt-BR" sz="1000">
                <a:solidFill>
                  <a:schemeClr val="dk1"/>
                </a:solidFill>
              </a:rPr>
              <a:t> </a:t>
            </a:r>
            <a:r>
              <a:rPr lang="pt-BR" sz="1000">
                <a:solidFill>
                  <a:srgbClr val="996633"/>
                </a:solidFill>
              </a:rPr>
              <a:t>$strategy</a:t>
            </a:r>
            <a:r>
              <a:rPr lang="pt-BR" sz="1000">
                <a:solidFill>
                  <a:schemeClr val="dk1"/>
                </a:solidFill>
              </a:rPr>
              <a:t>;</a:t>
            </a:r>
            <a:endParaRPr sz="1000">
              <a:solidFill>
                <a:schemeClr val="dk1"/>
              </a:solidFill>
            </a:endParaRPr>
          </a:p>
          <a:p>
            <a:pPr indent="0" lvl="0" marL="0" rtl="0" algn="l">
              <a:spcBef>
                <a:spcPts val="0"/>
              </a:spcBef>
              <a:spcAft>
                <a:spcPts val="0"/>
              </a:spcAft>
              <a:buNone/>
            </a:pPr>
            <a:r>
              <a:rPr lang="pt-BR" sz="1000">
                <a:solidFill>
                  <a:schemeClr val="dk1"/>
                </a:solidFill>
              </a:rPr>
              <a:t>    }</a:t>
            </a:r>
            <a:endParaRPr sz="1000">
              <a:solidFill>
                <a:schemeClr val="dk1"/>
              </a:solidFill>
            </a:endParaRPr>
          </a:p>
          <a:p>
            <a:pPr indent="0" lvl="0" marL="0" rtl="0" algn="l">
              <a:spcBef>
                <a:spcPts val="0"/>
              </a:spcBef>
              <a:spcAft>
                <a:spcPts val="0"/>
              </a:spcAft>
              <a:buNone/>
            </a:pPr>
            <a:r>
              <a:t/>
            </a:r>
            <a:endParaRPr sz="1000">
              <a:solidFill>
                <a:schemeClr val="dk1"/>
              </a:solidFill>
            </a:endParaRPr>
          </a:p>
          <a:p>
            <a:pPr indent="0" lvl="0" marL="0" rtl="0" algn="l">
              <a:spcBef>
                <a:spcPts val="0"/>
              </a:spcBef>
              <a:spcAft>
                <a:spcPts val="0"/>
              </a:spcAft>
              <a:buNone/>
            </a:pPr>
            <a:r>
              <a:rPr lang="pt-BR" sz="1000">
                <a:solidFill>
                  <a:schemeClr val="dk1"/>
                </a:solidFill>
              </a:rPr>
              <a:t>    </a:t>
            </a:r>
            <a:r>
              <a:rPr b="1" lang="pt-BR" sz="1000">
                <a:solidFill>
                  <a:srgbClr val="008800"/>
                </a:solidFill>
              </a:rPr>
              <a:t>public</a:t>
            </a:r>
            <a:r>
              <a:rPr lang="pt-BR" sz="1000">
                <a:solidFill>
                  <a:schemeClr val="dk1"/>
                </a:solidFill>
              </a:rPr>
              <a:t> </a:t>
            </a:r>
            <a:r>
              <a:rPr b="1" lang="pt-BR" sz="1000">
                <a:solidFill>
                  <a:srgbClr val="008800"/>
                </a:solidFill>
              </a:rPr>
              <a:t>function</a:t>
            </a:r>
            <a:r>
              <a:rPr lang="pt-BR" sz="1000">
                <a:solidFill>
                  <a:schemeClr val="dk1"/>
                </a:solidFill>
              </a:rPr>
              <a:t> </a:t>
            </a:r>
            <a:r>
              <a:rPr b="1" lang="pt-BR" sz="1000">
                <a:solidFill>
                  <a:srgbClr val="0066BB"/>
                </a:solidFill>
              </a:rPr>
              <a:t>fazAlgo</a:t>
            </a:r>
            <a:r>
              <a:rPr lang="pt-BR" sz="1000">
                <a:solidFill>
                  <a:schemeClr val="dk1"/>
                </a:solidFill>
              </a:rPr>
              <a:t>()</a:t>
            </a:r>
            <a:r>
              <a:rPr lang="pt-BR" sz="1000">
                <a:solidFill>
                  <a:srgbClr val="333333"/>
                </a:solidFill>
              </a:rPr>
              <a:t>:</a:t>
            </a:r>
            <a:r>
              <a:rPr lang="pt-BR" sz="1000">
                <a:solidFill>
                  <a:schemeClr val="dk1"/>
                </a:solidFill>
              </a:rPr>
              <a:t> string {</a:t>
            </a:r>
            <a:endParaRPr sz="1000">
              <a:solidFill>
                <a:schemeClr val="dk1"/>
              </a:solidFill>
            </a:endParaRPr>
          </a:p>
          <a:p>
            <a:pPr indent="0" lvl="0" marL="0" rtl="0" algn="l">
              <a:spcBef>
                <a:spcPts val="0"/>
              </a:spcBef>
              <a:spcAft>
                <a:spcPts val="0"/>
              </a:spcAft>
              <a:buNone/>
            </a:pPr>
            <a:r>
              <a:t/>
            </a:r>
            <a:endParaRPr sz="1000">
              <a:solidFill>
                <a:schemeClr val="dk1"/>
              </a:solidFill>
            </a:endParaRPr>
          </a:p>
          <a:p>
            <a:pPr indent="0" lvl="0" marL="0" rtl="0" algn="l">
              <a:spcBef>
                <a:spcPts val="0"/>
              </a:spcBef>
              <a:spcAft>
                <a:spcPts val="0"/>
              </a:spcAft>
              <a:buNone/>
            </a:pPr>
            <a:r>
              <a:rPr lang="pt-BR" sz="1000">
                <a:solidFill>
                  <a:schemeClr val="dk1"/>
                </a:solidFill>
              </a:rPr>
              <a:t>        </a:t>
            </a:r>
            <a:r>
              <a:rPr lang="pt-BR" sz="1000">
                <a:solidFill>
                  <a:srgbClr val="996633"/>
                </a:solidFill>
              </a:rPr>
              <a:t>$resultado</a:t>
            </a:r>
            <a:r>
              <a:rPr lang="pt-BR" sz="1000">
                <a:solidFill>
                  <a:schemeClr val="dk1"/>
                </a:solidFill>
              </a:rPr>
              <a:t> </a:t>
            </a:r>
            <a:r>
              <a:rPr lang="pt-BR" sz="1000">
                <a:solidFill>
                  <a:srgbClr val="333333"/>
                </a:solidFill>
              </a:rPr>
              <a:t>=</a:t>
            </a:r>
            <a:r>
              <a:rPr lang="pt-BR" sz="1000">
                <a:solidFill>
                  <a:schemeClr val="dk1"/>
                </a:solidFill>
              </a:rPr>
              <a:t> </a:t>
            </a:r>
            <a:r>
              <a:rPr lang="pt-BR" sz="1000">
                <a:solidFill>
                  <a:srgbClr val="996633"/>
                </a:solidFill>
              </a:rPr>
              <a:t>$this</a:t>
            </a:r>
            <a:r>
              <a:rPr lang="pt-BR" sz="1000">
                <a:solidFill>
                  <a:srgbClr val="333333"/>
                </a:solidFill>
              </a:rPr>
              <a:t>-&gt;</a:t>
            </a:r>
            <a:r>
              <a:rPr lang="pt-BR" sz="1000">
                <a:solidFill>
                  <a:srgbClr val="0000CC"/>
                </a:solidFill>
              </a:rPr>
              <a:t>strategy</a:t>
            </a:r>
            <a:r>
              <a:rPr lang="pt-BR" sz="1000">
                <a:solidFill>
                  <a:srgbClr val="333333"/>
                </a:solidFill>
              </a:rPr>
              <a:t>-&gt;</a:t>
            </a:r>
            <a:r>
              <a:rPr lang="pt-BR" sz="1000">
                <a:solidFill>
                  <a:srgbClr val="0000CC"/>
                </a:solidFill>
              </a:rPr>
              <a:t>executarAlgoritmo</a:t>
            </a:r>
            <a:r>
              <a:rPr lang="pt-BR" sz="1000">
                <a:solidFill>
                  <a:schemeClr val="dk1"/>
                </a:solidFill>
              </a:rPr>
              <a:t>(</a:t>
            </a:r>
            <a:r>
              <a:rPr lang="pt-BR" sz="1000">
                <a:solidFill>
                  <a:srgbClr val="996633"/>
                </a:solidFill>
              </a:rPr>
              <a:t>$this</a:t>
            </a:r>
            <a:r>
              <a:rPr lang="pt-BR" sz="1000">
                <a:solidFill>
                  <a:srgbClr val="333333"/>
                </a:solidFill>
              </a:rPr>
              <a:t>-&gt;</a:t>
            </a:r>
            <a:r>
              <a:rPr lang="pt-BR" sz="1000">
                <a:solidFill>
                  <a:srgbClr val="0000CC"/>
                </a:solidFill>
              </a:rPr>
              <a:t>dados</a:t>
            </a:r>
            <a:r>
              <a:rPr lang="pt-BR" sz="1000">
                <a:solidFill>
                  <a:schemeClr val="dk1"/>
                </a:solidFill>
              </a:rPr>
              <a:t>);</a:t>
            </a:r>
            <a:endParaRPr sz="1000">
              <a:solidFill>
                <a:schemeClr val="dk1"/>
              </a:solidFill>
            </a:endParaRPr>
          </a:p>
          <a:p>
            <a:pPr indent="0" lvl="0" marL="0" rtl="0" algn="l">
              <a:spcBef>
                <a:spcPts val="0"/>
              </a:spcBef>
              <a:spcAft>
                <a:spcPts val="0"/>
              </a:spcAft>
              <a:buNone/>
            </a:pPr>
            <a:r>
              <a:rPr lang="pt-BR" sz="1000">
                <a:solidFill>
                  <a:schemeClr val="dk1"/>
                </a:solidFill>
              </a:rPr>
              <a:t>        </a:t>
            </a:r>
            <a:r>
              <a:rPr b="1" lang="pt-BR" sz="1000">
                <a:solidFill>
                  <a:srgbClr val="008800"/>
                </a:solidFill>
              </a:rPr>
              <a:t>return</a:t>
            </a:r>
            <a:r>
              <a:rPr lang="pt-BR" sz="1000">
                <a:solidFill>
                  <a:schemeClr val="dk1"/>
                </a:solidFill>
              </a:rPr>
              <a:t> </a:t>
            </a:r>
            <a:r>
              <a:rPr lang="pt-BR" sz="1000">
                <a:solidFill>
                  <a:srgbClr val="007020"/>
                </a:solidFill>
              </a:rPr>
              <a:t>implode</a:t>
            </a:r>
            <a:r>
              <a:rPr lang="pt-BR" sz="1000">
                <a:solidFill>
                  <a:schemeClr val="dk1"/>
                </a:solidFill>
              </a:rPr>
              <a:t>(</a:t>
            </a:r>
            <a:r>
              <a:rPr lang="pt-BR" sz="1000">
                <a:solidFill>
                  <a:schemeClr val="dk1"/>
                </a:solidFill>
                <a:highlight>
                  <a:srgbClr val="FFF0F0"/>
                </a:highlight>
              </a:rPr>
              <a:t>","</a:t>
            </a:r>
            <a:r>
              <a:rPr lang="pt-BR" sz="1000">
                <a:solidFill>
                  <a:schemeClr val="dk1"/>
                </a:solidFill>
              </a:rPr>
              <a:t>, </a:t>
            </a:r>
            <a:r>
              <a:rPr lang="pt-BR" sz="1000">
                <a:solidFill>
                  <a:srgbClr val="996633"/>
                </a:solidFill>
              </a:rPr>
              <a:t>$resultado</a:t>
            </a:r>
            <a:r>
              <a:rPr lang="pt-BR" sz="1000">
                <a:solidFill>
                  <a:schemeClr val="dk1"/>
                </a:solidFill>
              </a:rPr>
              <a:t>) </a:t>
            </a:r>
            <a:r>
              <a:rPr lang="pt-BR" sz="1000">
                <a:solidFill>
                  <a:srgbClr val="333333"/>
                </a:solidFill>
              </a:rPr>
              <a:t>.</a:t>
            </a:r>
            <a:r>
              <a:rPr lang="pt-BR" sz="1000">
                <a:solidFill>
                  <a:schemeClr val="dk1"/>
                </a:solidFill>
              </a:rPr>
              <a:t> PHP_EOL;</a:t>
            </a:r>
            <a:endParaRPr sz="1000">
              <a:solidFill>
                <a:schemeClr val="dk1"/>
              </a:solidFill>
            </a:endParaRPr>
          </a:p>
          <a:p>
            <a:pPr indent="0" lvl="0" marL="0" rtl="0" algn="l">
              <a:spcBef>
                <a:spcPts val="0"/>
              </a:spcBef>
              <a:spcAft>
                <a:spcPts val="0"/>
              </a:spcAft>
              <a:buNone/>
            </a:pPr>
            <a:r>
              <a:rPr lang="pt-BR" sz="1000">
                <a:solidFill>
                  <a:schemeClr val="dk1"/>
                </a:solidFill>
              </a:rPr>
              <a:t>    }</a:t>
            </a:r>
            <a:endParaRPr sz="1000">
              <a:solidFill>
                <a:schemeClr val="dk1"/>
              </a:solidFill>
            </a:endParaRPr>
          </a:p>
          <a:p>
            <a:pPr indent="0" lvl="0" marL="0" rtl="0" algn="l">
              <a:spcBef>
                <a:spcPts val="0"/>
              </a:spcBef>
              <a:spcAft>
                <a:spcPts val="0"/>
              </a:spcAft>
              <a:buNone/>
            </a:pPr>
            <a:r>
              <a:t/>
            </a:r>
            <a:endParaRPr sz="1000">
              <a:solidFill>
                <a:schemeClr val="dk1"/>
              </a:solidFill>
            </a:endParaRPr>
          </a:p>
          <a:p>
            <a:pPr indent="0" lvl="0" marL="0" rtl="0" algn="l">
              <a:spcBef>
                <a:spcPts val="0"/>
              </a:spcBef>
              <a:spcAft>
                <a:spcPts val="0"/>
              </a:spcAft>
              <a:buNone/>
            </a:pPr>
            <a:r>
              <a:rPr lang="pt-BR" sz="1000">
                <a:solidFill>
                  <a:schemeClr val="dk1"/>
                </a:solidFill>
              </a:rPr>
              <a:t>}</a:t>
            </a:r>
            <a:endParaRPr sz="1000">
              <a:solidFill>
                <a:schemeClr val="dk1"/>
              </a:solidFill>
            </a:endParaRPr>
          </a:p>
          <a:p>
            <a:pPr indent="0" lvl="0" marL="0" rtl="0" algn="l">
              <a:spcBef>
                <a:spcPts val="0"/>
              </a:spcBef>
              <a:spcAft>
                <a:spcPts val="0"/>
              </a:spcAft>
              <a:buNone/>
            </a:pPr>
            <a:r>
              <a:t/>
            </a:r>
            <a:endParaRPr sz="1000">
              <a:solidFill>
                <a:schemeClr val="dk1"/>
              </a:solidFill>
            </a:endParaRPr>
          </a:p>
          <a:p>
            <a:pPr indent="0" lvl="0" marL="0" rtl="0" algn="l">
              <a:spcBef>
                <a:spcPts val="0"/>
              </a:spcBef>
              <a:spcAft>
                <a:spcPts val="0"/>
              </a:spcAft>
              <a:buNone/>
            </a:pPr>
            <a:r>
              <a:rPr lang="pt-BR" sz="1000">
                <a:solidFill>
                  <a:srgbClr val="996633"/>
                </a:solidFill>
              </a:rPr>
              <a:t>$contexto</a:t>
            </a:r>
            <a:r>
              <a:rPr lang="pt-BR" sz="1000">
                <a:solidFill>
                  <a:schemeClr val="dk1"/>
                </a:solidFill>
              </a:rPr>
              <a:t> </a:t>
            </a:r>
            <a:r>
              <a:rPr lang="pt-BR" sz="1000">
                <a:solidFill>
                  <a:srgbClr val="333333"/>
                </a:solidFill>
              </a:rPr>
              <a:t>=</a:t>
            </a:r>
            <a:r>
              <a:rPr lang="pt-BR" sz="1000">
                <a:solidFill>
                  <a:schemeClr val="dk1"/>
                </a:solidFill>
              </a:rPr>
              <a:t> </a:t>
            </a:r>
            <a:r>
              <a:rPr b="1" lang="pt-BR" sz="1000">
                <a:solidFill>
                  <a:srgbClr val="008800"/>
                </a:solidFill>
              </a:rPr>
              <a:t>new</a:t>
            </a:r>
            <a:r>
              <a:rPr lang="pt-BR" sz="1000">
                <a:solidFill>
                  <a:schemeClr val="dk1"/>
                </a:solidFill>
              </a:rPr>
              <a:t> Contexto(</a:t>
            </a:r>
            <a:r>
              <a:rPr b="1" lang="pt-BR" sz="1000">
                <a:solidFill>
                  <a:srgbClr val="008800"/>
                </a:solidFill>
              </a:rPr>
              <a:t>new</a:t>
            </a:r>
            <a:r>
              <a:rPr lang="pt-BR" sz="1000">
                <a:solidFill>
                  <a:schemeClr val="dk1"/>
                </a:solidFill>
              </a:rPr>
              <a:t> StrategyConcretoA());</a:t>
            </a:r>
            <a:endParaRPr sz="1000">
              <a:solidFill>
                <a:schemeClr val="dk1"/>
              </a:solidFill>
            </a:endParaRPr>
          </a:p>
          <a:p>
            <a:pPr indent="0" lvl="0" marL="0" rtl="0" algn="l">
              <a:spcBef>
                <a:spcPts val="0"/>
              </a:spcBef>
              <a:spcAft>
                <a:spcPts val="0"/>
              </a:spcAft>
              <a:buNone/>
            </a:pPr>
            <a:r>
              <a:rPr b="1" lang="pt-BR" sz="1000">
                <a:solidFill>
                  <a:srgbClr val="008800"/>
                </a:solidFill>
              </a:rPr>
              <a:t>echo</a:t>
            </a:r>
            <a:r>
              <a:rPr lang="pt-BR" sz="1000">
                <a:solidFill>
                  <a:schemeClr val="dk1"/>
                </a:solidFill>
              </a:rPr>
              <a:t> </a:t>
            </a:r>
            <a:r>
              <a:rPr lang="pt-BR" sz="1000">
                <a:solidFill>
                  <a:srgbClr val="996633"/>
                </a:solidFill>
              </a:rPr>
              <a:t>$contexto</a:t>
            </a:r>
            <a:r>
              <a:rPr lang="pt-BR" sz="1000">
                <a:solidFill>
                  <a:srgbClr val="333333"/>
                </a:solidFill>
              </a:rPr>
              <a:t>-&gt;</a:t>
            </a:r>
            <a:r>
              <a:rPr lang="pt-BR" sz="1000">
                <a:solidFill>
                  <a:srgbClr val="0000CC"/>
                </a:solidFill>
              </a:rPr>
              <a:t>fazAlgo</a:t>
            </a:r>
            <a:r>
              <a:rPr lang="pt-BR" sz="1000">
                <a:solidFill>
                  <a:schemeClr val="dk1"/>
                </a:solidFill>
              </a:rPr>
              <a:t>();</a:t>
            </a:r>
            <a:endParaRPr sz="1000">
              <a:solidFill>
                <a:schemeClr val="dk1"/>
              </a:solidFill>
            </a:endParaRPr>
          </a:p>
          <a:p>
            <a:pPr indent="0" lvl="0" marL="0" rtl="0" algn="l">
              <a:spcBef>
                <a:spcPts val="0"/>
              </a:spcBef>
              <a:spcAft>
                <a:spcPts val="0"/>
              </a:spcAft>
              <a:buNone/>
            </a:pPr>
            <a:r>
              <a:rPr lang="pt-BR" sz="1000">
                <a:solidFill>
                  <a:srgbClr val="996633"/>
                </a:solidFill>
              </a:rPr>
              <a:t>$contexto</a:t>
            </a:r>
            <a:r>
              <a:rPr lang="pt-BR" sz="1000">
                <a:solidFill>
                  <a:srgbClr val="333333"/>
                </a:solidFill>
              </a:rPr>
              <a:t>-&gt;</a:t>
            </a:r>
            <a:r>
              <a:rPr lang="pt-BR" sz="1000">
                <a:solidFill>
                  <a:srgbClr val="0000CC"/>
                </a:solidFill>
              </a:rPr>
              <a:t>setStrategy</a:t>
            </a:r>
            <a:r>
              <a:rPr lang="pt-BR" sz="1000">
                <a:solidFill>
                  <a:schemeClr val="dk1"/>
                </a:solidFill>
              </a:rPr>
              <a:t>(</a:t>
            </a:r>
            <a:r>
              <a:rPr b="1" lang="pt-BR" sz="1000">
                <a:solidFill>
                  <a:srgbClr val="008800"/>
                </a:solidFill>
              </a:rPr>
              <a:t>new</a:t>
            </a:r>
            <a:r>
              <a:rPr lang="pt-BR" sz="1000">
                <a:solidFill>
                  <a:schemeClr val="dk1"/>
                </a:solidFill>
              </a:rPr>
              <a:t> StrategyConcretoB());</a:t>
            </a:r>
            <a:endParaRPr sz="1000">
              <a:solidFill>
                <a:schemeClr val="dk1"/>
              </a:solidFill>
            </a:endParaRPr>
          </a:p>
          <a:p>
            <a:pPr indent="0" lvl="0" marL="0" rtl="0" algn="l">
              <a:lnSpc>
                <a:spcPct val="125000"/>
              </a:lnSpc>
              <a:spcBef>
                <a:spcPts val="0"/>
              </a:spcBef>
              <a:spcAft>
                <a:spcPts val="0"/>
              </a:spcAft>
              <a:buNone/>
            </a:pPr>
            <a:r>
              <a:rPr b="1" lang="pt-BR" sz="1000">
                <a:solidFill>
                  <a:srgbClr val="008800"/>
                </a:solidFill>
              </a:rPr>
              <a:t>echo</a:t>
            </a:r>
            <a:r>
              <a:rPr lang="pt-BR" sz="1000">
                <a:solidFill>
                  <a:schemeClr val="dk1"/>
                </a:solidFill>
              </a:rPr>
              <a:t> </a:t>
            </a:r>
            <a:r>
              <a:rPr lang="pt-BR" sz="1000">
                <a:solidFill>
                  <a:srgbClr val="996633"/>
                </a:solidFill>
              </a:rPr>
              <a:t>$contexto</a:t>
            </a:r>
            <a:r>
              <a:rPr lang="pt-BR" sz="1000">
                <a:solidFill>
                  <a:srgbClr val="333333"/>
                </a:solidFill>
              </a:rPr>
              <a:t>-&gt;</a:t>
            </a:r>
            <a:r>
              <a:rPr lang="pt-BR" sz="1000">
                <a:solidFill>
                  <a:srgbClr val="0000CC"/>
                </a:solidFill>
              </a:rPr>
              <a:t>fazAlgo</a:t>
            </a:r>
            <a:r>
              <a:rPr lang="pt-BR" sz="1000">
                <a:solidFill>
                  <a:schemeClr val="dk1"/>
                </a:solidFill>
              </a:rPr>
              <a:t>();</a:t>
            </a:r>
            <a:endParaRPr sz="1000">
              <a:solidFill>
                <a:schemeClr val="dk1"/>
              </a:solidFill>
            </a:endParaRPr>
          </a:p>
        </p:txBody>
      </p:sp>
    </p:spTree>
  </p:cSld>
  <p:clrMapOvr>
    <a:masterClrMapping/>
  </p:clrMapOvr>
</p:sld>
</file>

<file path=ppt/slides/slide6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3" name="Shape 4833"/>
        <p:cNvGrpSpPr/>
        <p:nvPr/>
      </p:nvGrpSpPr>
      <p:grpSpPr>
        <a:xfrm>
          <a:off x="0" y="0"/>
          <a:ext cx="0" cy="0"/>
          <a:chOff x="0" y="0"/>
          <a:chExt cx="0" cy="0"/>
        </a:xfrm>
      </p:grpSpPr>
      <p:sp>
        <p:nvSpPr>
          <p:cNvPr id="4834" name="Google Shape;4834;p62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Strategy (exemplo - parte 1)</a:t>
            </a:r>
            <a:endParaRPr/>
          </a:p>
        </p:txBody>
      </p:sp>
      <p:sp>
        <p:nvSpPr>
          <p:cNvPr id="4835" name="Google Shape;4835;p623"/>
          <p:cNvSpPr txBox="1"/>
          <p:nvPr/>
        </p:nvSpPr>
        <p:spPr>
          <a:xfrm>
            <a:off x="410225" y="1071750"/>
            <a:ext cx="5048700" cy="38145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pt-BR" sz="1000">
                <a:solidFill>
                  <a:srgbClr val="557799"/>
                </a:solidFill>
              </a:rPr>
              <a:t>&lt;?php</a:t>
            </a:r>
            <a:endParaRPr sz="1000">
              <a:solidFill>
                <a:schemeClr val="dk1"/>
              </a:solidFill>
            </a:endParaRPr>
          </a:p>
          <a:p>
            <a:pPr indent="0" lvl="0" marL="0" rtl="0" algn="l">
              <a:spcBef>
                <a:spcPts val="0"/>
              </a:spcBef>
              <a:spcAft>
                <a:spcPts val="0"/>
              </a:spcAft>
              <a:buNone/>
            </a:pPr>
            <a:r>
              <a:rPr b="1" lang="pt-BR" sz="1000">
                <a:solidFill>
                  <a:srgbClr val="008800"/>
                </a:solidFill>
              </a:rPr>
              <a:t>interface</a:t>
            </a:r>
            <a:r>
              <a:rPr lang="pt-BR" sz="1000">
                <a:solidFill>
                  <a:schemeClr val="dk1"/>
                </a:solidFill>
              </a:rPr>
              <a:t> StrategyVenda {</a:t>
            </a:r>
            <a:endParaRPr sz="1000">
              <a:solidFill>
                <a:schemeClr val="dk1"/>
              </a:solidFill>
            </a:endParaRPr>
          </a:p>
          <a:p>
            <a:pPr indent="0" lvl="0" marL="0" rtl="0" algn="l">
              <a:spcBef>
                <a:spcPts val="0"/>
              </a:spcBef>
              <a:spcAft>
                <a:spcPts val="0"/>
              </a:spcAft>
              <a:buNone/>
            </a:pPr>
            <a:r>
              <a:rPr lang="pt-BR" sz="1000">
                <a:solidFill>
                  <a:schemeClr val="dk1"/>
                </a:solidFill>
              </a:rPr>
              <a:t>    </a:t>
            </a:r>
            <a:r>
              <a:rPr b="1" lang="pt-BR" sz="1000">
                <a:solidFill>
                  <a:srgbClr val="008800"/>
                </a:solidFill>
              </a:rPr>
              <a:t>public</a:t>
            </a:r>
            <a:r>
              <a:rPr lang="pt-BR" sz="1000">
                <a:solidFill>
                  <a:schemeClr val="dk1"/>
                </a:solidFill>
              </a:rPr>
              <a:t> </a:t>
            </a:r>
            <a:r>
              <a:rPr b="1" lang="pt-BR" sz="1000">
                <a:solidFill>
                  <a:srgbClr val="008800"/>
                </a:solidFill>
              </a:rPr>
              <a:t>function</a:t>
            </a:r>
            <a:r>
              <a:rPr lang="pt-BR" sz="1000">
                <a:solidFill>
                  <a:schemeClr val="dk1"/>
                </a:solidFill>
              </a:rPr>
              <a:t> </a:t>
            </a:r>
            <a:r>
              <a:rPr b="1" lang="pt-BR" sz="1000">
                <a:solidFill>
                  <a:srgbClr val="0066BB"/>
                </a:solidFill>
              </a:rPr>
              <a:t>gerarValor</a:t>
            </a:r>
            <a:r>
              <a:rPr lang="pt-BR" sz="1000">
                <a:solidFill>
                  <a:schemeClr val="dk1"/>
                </a:solidFill>
              </a:rPr>
              <a:t>(Produto </a:t>
            </a:r>
            <a:r>
              <a:rPr lang="pt-BR" sz="1000">
                <a:solidFill>
                  <a:srgbClr val="996633"/>
                </a:solidFill>
              </a:rPr>
              <a:t>$produto</a:t>
            </a:r>
            <a:r>
              <a:rPr lang="pt-BR" sz="1000">
                <a:solidFill>
                  <a:schemeClr val="dk1"/>
                </a:solidFill>
              </a:rPr>
              <a:t>)</a:t>
            </a:r>
            <a:r>
              <a:rPr lang="pt-BR" sz="1000">
                <a:solidFill>
                  <a:srgbClr val="333333"/>
                </a:solidFill>
              </a:rPr>
              <a:t>:</a:t>
            </a:r>
            <a:r>
              <a:rPr lang="pt-BR" sz="1000">
                <a:solidFill>
                  <a:schemeClr val="dk1"/>
                </a:solidFill>
              </a:rPr>
              <a:t> float;</a:t>
            </a:r>
            <a:endParaRPr sz="1000">
              <a:solidFill>
                <a:schemeClr val="dk1"/>
              </a:solidFill>
            </a:endParaRPr>
          </a:p>
          <a:p>
            <a:pPr indent="0" lvl="0" marL="0" rtl="0" algn="l">
              <a:spcBef>
                <a:spcPts val="0"/>
              </a:spcBef>
              <a:spcAft>
                <a:spcPts val="0"/>
              </a:spcAft>
              <a:buNone/>
            </a:pPr>
            <a:r>
              <a:rPr lang="pt-BR" sz="1000">
                <a:solidFill>
                  <a:schemeClr val="dk1"/>
                </a:solidFill>
              </a:rPr>
              <a:t>}</a:t>
            </a:r>
            <a:endParaRPr sz="1000">
              <a:solidFill>
                <a:schemeClr val="dk1"/>
              </a:solidFill>
            </a:endParaRPr>
          </a:p>
          <a:p>
            <a:pPr indent="0" lvl="0" marL="0" rtl="0" algn="l">
              <a:spcBef>
                <a:spcPts val="0"/>
              </a:spcBef>
              <a:spcAft>
                <a:spcPts val="0"/>
              </a:spcAft>
              <a:buNone/>
            </a:pPr>
            <a:r>
              <a:t/>
            </a:r>
            <a:endParaRPr sz="1000">
              <a:solidFill>
                <a:schemeClr val="dk1"/>
              </a:solidFill>
            </a:endParaRPr>
          </a:p>
          <a:p>
            <a:pPr indent="0" lvl="0" marL="0" rtl="0" algn="l">
              <a:spcBef>
                <a:spcPts val="0"/>
              </a:spcBef>
              <a:spcAft>
                <a:spcPts val="0"/>
              </a:spcAft>
              <a:buNone/>
            </a:pPr>
            <a:r>
              <a:rPr b="1" lang="pt-BR" sz="1000">
                <a:solidFill>
                  <a:srgbClr val="008800"/>
                </a:solidFill>
              </a:rPr>
              <a:t>class</a:t>
            </a:r>
            <a:r>
              <a:rPr lang="pt-BR" sz="1000">
                <a:solidFill>
                  <a:schemeClr val="dk1"/>
                </a:solidFill>
              </a:rPr>
              <a:t> </a:t>
            </a:r>
            <a:r>
              <a:rPr b="1" lang="pt-BR" sz="1000">
                <a:solidFill>
                  <a:srgbClr val="BB0066"/>
                </a:solidFill>
              </a:rPr>
              <a:t>StrategyVendaOrdinaria</a:t>
            </a:r>
            <a:r>
              <a:rPr lang="pt-BR" sz="1000">
                <a:solidFill>
                  <a:schemeClr val="dk1"/>
                </a:solidFill>
              </a:rPr>
              <a:t> </a:t>
            </a:r>
            <a:r>
              <a:rPr b="1" lang="pt-BR" sz="1000">
                <a:solidFill>
                  <a:srgbClr val="008800"/>
                </a:solidFill>
              </a:rPr>
              <a:t>implements</a:t>
            </a:r>
            <a:r>
              <a:rPr lang="pt-BR" sz="1000">
                <a:solidFill>
                  <a:schemeClr val="dk1"/>
                </a:solidFill>
              </a:rPr>
              <a:t> StrategyVenda {</a:t>
            </a:r>
            <a:endParaRPr sz="1000">
              <a:solidFill>
                <a:schemeClr val="dk1"/>
              </a:solidFill>
            </a:endParaRPr>
          </a:p>
          <a:p>
            <a:pPr indent="0" lvl="0" marL="0" rtl="0" algn="l">
              <a:spcBef>
                <a:spcPts val="0"/>
              </a:spcBef>
              <a:spcAft>
                <a:spcPts val="0"/>
              </a:spcAft>
              <a:buNone/>
            </a:pPr>
            <a:r>
              <a:t/>
            </a:r>
            <a:endParaRPr sz="1000">
              <a:solidFill>
                <a:schemeClr val="dk1"/>
              </a:solidFill>
            </a:endParaRPr>
          </a:p>
          <a:p>
            <a:pPr indent="0" lvl="0" marL="0" rtl="0" algn="l">
              <a:spcBef>
                <a:spcPts val="0"/>
              </a:spcBef>
              <a:spcAft>
                <a:spcPts val="0"/>
              </a:spcAft>
              <a:buNone/>
            </a:pPr>
            <a:r>
              <a:rPr lang="pt-BR" sz="1000">
                <a:solidFill>
                  <a:schemeClr val="dk1"/>
                </a:solidFill>
              </a:rPr>
              <a:t>    </a:t>
            </a:r>
            <a:r>
              <a:rPr b="1" lang="pt-BR" sz="1000">
                <a:solidFill>
                  <a:srgbClr val="008800"/>
                </a:solidFill>
              </a:rPr>
              <a:t>public</a:t>
            </a:r>
            <a:r>
              <a:rPr lang="pt-BR" sz="1000">
                <a:solidFill>
                  <a:schemeClr val="dk1"/>
                </a:solidFill>
              </a:rPr>
              <a:t> </a:t>
            </a:r>
            <a:r>
              <a:rPr b="1" lang="pt-BR" sz="1000">
                <a:solidFill>
                  <a:srgbClr val="008800"/>
                </a:solidFill>
              </a:rPr>
              <a:t>function</a:t>
            </a:r>
            <a:r>
              <a:rPr lang="pt-BR" sz="1000">
                <a:solidFill>
                  <a:schemeClr val="dk1"/>
                </a:solidFill>
              </a:rPr>
              <a:t> </a:t>
            </a:r>
            <a:r>
              <a:rPr b="1" lang="pt-BR" sz="1000">
                <a:solidFill>
                  <a:srgbClr val="0066BB"/>
                </a:solidFill>
              </a:rPr>
              <a:t>gerarValor</a:t>
            </a:r>
            <a:r>
              <a:rPr lang="pt-BR" sz="1000">
                <a:solidFill>
                  <a:schemeClr val="dk1"/>
                </a:solidFill>
              </a:rPr>
              <a:t>(Produto </a:t>
            </a:r>
            <a:r>
              <a:rPr lang="pt-BR" sz="1000">
                <a:solidFill>
                  <a:srgbClr val="996633"/>
                </a:solidFill>
              </a:rPr>
              <a:t>$produto</a:t>
            </a:r>
            <a:r>
              <a:rPr lang="pt-BR" sz="1000">
                <a:solidFill>
                  <a:schemeClr val="dk1"/>
                </a:solidFill>
              </a:rPr>
              <a:t>)</a:t>
            </a:r>
            <a:r>
              <a:rPr lang="pt-BR" sz="1000">
                <a:solidFill>
                  <a:srgbClr val="333333"/>
                </a:solidFill>
              </a:rPr>
              <a:t>:</a:t>
            </a:r>
            <a:r>
              <a:rPr lang="pt-BR" sz="1000">
                <a:solidFill>
                  <a:schemeClr val="dk1"/>
                </a:solidFill>
              </a:rPr>
              <a:t> float {</a:t>
            </a:r>
            <a:endParaRPr sz="1000">
              <a:solidFill>
                <a:schemeClr val="dk1"/>
              </a:solidFill>
            </a:endParaRPr>
          </a:p>
          <a:p>
            <a:pPr indent="0" lvl="0" marL="0" rtl="0" algn="l">
              <a:spcBef>
                <a:spcPts val="0"/>
              </a:spcBef>
              <a:spcAft>
                <a:spcPts val="0"/>
              </a:spcAft>
              <a:buNone/>
            </a:pPr>
            <a:r>
              <a:rPr lang="pt-BR" sz="1000">
                <a:solidFill>
                  <a:schemeClr val="dk1"/>
                </a:solidFill>
              </a:rPr>
              <a:t>        </a:t>
            </a:r>
            <a:r>
              <a:rPr b="1" lang="pt-BR" sz="1000">
                <a:solidFill>
                  <a:srgbClr val="008800"/>
                </a:solidFill>
              </a:rPr>
              <a:t>return</a:t>
            </a:r>
            <a:r>
              <a:rPr lang="pt-BR" sz="1000">
                <a:solidFill>
                  <a:schemeClr val="dk1"/>
                </a:solidFill>
              </a:rPr>
              <a:t> </a:t>
            </a:r>
            <a:r>
              <a:rPr lang="pt-BR" sz="1000">
                <a:solidFill>
                  <a:srgbClr val="996633"/>
                </a:solidFill>
              </a:rPr>
              <a:t>$produto</a:t>
            </a:r>
            <a:r>
              <a:rPr lang="pt-BR" sz="1000">
                <a:solidFill>
                  <a:srgbClr val="333333"/>
                </a:solidFill>
              </a:rPr>
              <a:t>-&gt;</a:t>
            </a:r>
            <a:r>
              <a:rPr lang="pt-BR" sz="1000">
                <a:solidFill>
                  <a:srgbClr val="0000CC"/>
                </a:solidFill>
              </a:rPr>
              <a:t>getValorCusto</a:t>
            </a:r>
            <a:r>
              <a:rPr lang="pt-BR" sz="1000">
                <a:solidFill>
                  <a:schemeClr val="dk1"/>
                </a:solidFill>
              </a:rPr>
              <a:t>() </a:t>
            </a:r>
            <a:r>
              <a:rPr lang="pt-BR" sz="1000">
                <a:solidFill>
                  <a:srgbClr val="333333"/>
                </a:solidFill>
              </a:rPr>
              <a:t>+</a:t>
            </a:r>
            <a:r>
              <a:rPr lang="pt-BR" sz="1000">
                <a:solidFill>
                  <a:schemeClr val="dk1"/>
                </a:solidFill>
              </a:rPr>
              <a:t> (</a:t>
            </a:r>
            <a:r>
              <a:rPr lang="pt-BR" sz="1000">
                <a:solidFill>
                  <a:srgbClr val="996633"/>
                </a:solidFill>
              </a:rPr>
              <a:t>$produto</a:t>
            </a:r>
            <a:r>
              <a:rPr lang="pt-BR" sz="1000">
                <a:solidFill>
                  <a:srgbClr val="333333"/>
                </a:solidFill>
              </a:rPr>
              <a:t>-&gt;</a:t>
            </a:r>
            <a:r>
              <a:rPr lang="pt-BR" sz="1000">
                <a:solidFill>
                  <a:srgbClr val="0000CC"/>
                </a:solidFill>
              </a:rPr>
              <a:t>getValorCusto</a:t>
            </a:r>
            <a:r>
              <a:rPr lang="pt-BR" sz="1000">
                <a:solidFill>
                  <a:schemeClr val="dk1"/>
                </a:solidFill>
              </a:rPr>
              <a:t>() </a:t>
            </a:r>
            <a:r>
              <a:rPr lang="pt-BR" sz="1000">
                <a:solidFill>
                  <a:srgbClr val="333333"/>
                </a:solidFill>
              </a:rPr>
              <a:t>*</a:t>
            </a:r>
            <a:r>
              <a:rPr lang="pt-BR" sz="1000">
                <a:solidFill>
                  <a:schemeClr val="dk1"/>
                </a:solidFill>
              </a:rPr>
              <a:t> </a:t>
            </a:r>
            <a:r>
              <a:rPr b="1" lang="pt-BR" sz="1000">
                <a:solidFill>
                  <a:srgbClr val="6600EE"/>
                </a:solidFill>
              </a:rPr>
              <a:t>0.2</a:t>
            </a:r>
            <a:r>
              <a:rPr lang="pt-BR" sz="1000">
                <a:solidFill>
                  <a:schemeClr val="dk1"/>
                </a:solidFill>
              </a:rPr>
              <a:t>);</a:t>
            </a:r>
            <a:endParaRPr sz="1000">
              <a:solidFill>
                <a:schemeClr val="dk1"/>
              </a:solidFill>
            </a:endParaRPr>
          </a:p>
          <a:p>
            <a:pPr indent="0" lvl="0" marL="0" rtl="0" algn="l">
              <a:spcBef>
                <a:spcPts val="0"/>
              </a:spcBef>
              <a:spcAft>
                <a:spcPts val="0"/>
              </a:spcAft>
              <a:buNone/>
            </a:pPr>
            <a:r>
              <a:rPr lang="pt-BR" sz="1000">
                <a:solidFill>
                  <a:schemeClr val="dk1"/>
                </a:solidFill>
              </a:rPr>
              <a:t>    }</a:t>
            </a:r>
            <a:endParaRPr sz="1000">
              <a:solidFill>
                <a:schemeClr val="dk1"/>
              </a:solidFill>
            </a:endParaRPr>
          </a:p>
          <a:p>
            <a:pPr indent="0" lvl="0" marL="0" rtl="0" algn="l">
              <a:spcBef>
                <a:spcPts val="0"/>
              </a:spcBef>
              <a:spcAft>
                <a:spcPts val="0"/>
              </a:spcAft>
              <a:buNone/>
            </a:pPr>
            <a:r>
              <a:t/>
            </a:r>
            <a:endParaRPr sz="1000">
              <a:solidFill>
                <a:schemeClr val="dk1"/>
              </a:solidFill>
            </a:endParaRPr>
          </a:p>
          <a:p>
            <a:pPr indent="0" lvl="0" marL="0" rtl="0" algn="l">
              <a:spcBef>
                <a:spcPts val="0"/>
              </a:spcBef>
              <a:spcAft>
                <a:spcPts val="0"/>
              </a:spcAft>
              <a:buNone/>
            </a:pPr>
            <a:r>
              <a:rPr lang="pt-BR" sz="1000">
                <a:solidFill>
                  <a:schemeClr val="dk1"/>
                </a:solidFill>
              </a:rPr>
              <a:t>}</a:t>
            </a:r>
            <a:endParaRPr sz="1000">
              <a:solidFill>
                <a:schemeClr val="dk1"/>
              </a:solidFill>
            </a:endParaRPr>
          </a:p>
          <a:p>
            <a:pPr indent="0" lvl="0" marL="0" rtl="0" algn="l">
              <a:spcBef>
                <a:spcPts val="0"/>
              </a:spcBef>
              <a:spcAft>
                <a:spcPts val="0"/>
              </a:spcAft>
              <a:buNone/>
            </a:pPr>
            <a:r>
              <a:t/>
            </a:r>
            <a:endParaRPr sz="1000">
              <a:solidFill>
                <a:schemeClr val="dk1"/>
              </a:solidFill>
            </a:endParaRPr>
          </a:p>
          <a:p>
            <a:pPr indent="0" lvl="0" marL="0" rtl="0" algn="l">
              <a:spcBef>
                <a:spcPts val="0"/>
              </a:spcBef>
              <a:spcAft>
                <a:spcPts val="0"/>
              </a:spcAft>
              <a:buNone/>
            </a:pPr>
            <a:r>
              <a:rPr b="1" lang="pt-BR" sz="1000">
                <a:solidFill>
                  <a:srgbClr val="008800"/>
                </a:solidFill>
              </a:rPr>
              <a:t>class</a:t>
            </a:r>
            <a:r>
              <a:rPr lang="pt-BR" sz="1000">
                <a:solidFill>
                  <a:schemeClr val="dk1"/>
                </a:solidFill>
              </a:rPr>
              <a:t> </a:t>
            </a:r>
            <a:r>
              <a:rPr b="1" lang="pt-BR" sz="1000">
                <a:solidFill>
                  <a:srgbClr val="BB0066"/>
                </a:solidFill>
              </a:rPr>
              <a:t>StrategyVendaLimpezaEstoque</a:t>
            </a:r>
            <a:r>
              <a:rPr lang="pt-BR" sz="1000">
                <a:solidFill>
                  <a:schemeClr val="dk1"/>
                </a:solidFill>
              </a:rPr>
              <a:t> </a:t>
            </a:r>
            <a:r>
              <a:rPr b="1" lang="pt-BR" sz="1000">
                <a:solidFill>
                  <a:srgbClr val="008800"/>
                </a:solidFill>
              </a:rPr>
              <a:t>implements</a:t>
            </a:r>
            <a:r>
              <a:rPr lang="pt-BR" sz="1000">
                <a:solidFill>
                  <a:schemeClr val="dk1"/>
                </a:solidFill>
              </a:rPr>
              <a:t> StrategyVenda {</a:t>
            </a:r>
            <a:endParaRPr sz="1000">
              <a:solidFill>
                <a:schemeClr val="dk1"/>
              </a:solidFill>
            </a:endParaRPr>
          </a:p>
          <a:p>
            <a:pPr indent="0" lvl="0" marL="0" rtl="0" algn="l">
              <a:spcBef>
                <a:spcPts val="0"/>
              </a:spcBef>
              <a:spcAft>
                <a:spcPts val="0"/>
              </a:spcAft>
              <a:buNone/>
            </a:pPr>
            <a:r>
              <a:t/>
            </a:r>
            <a:endParaRPr sz="1000">
              <a:solidFill>
                <a:schemeClr val="dk1"/>
              </a:solidFill>
            </a:endParaRPr>
          </a:p>
          <a:p>
            <a:pPr indent="0" lvl="0" marL="0" rtl="0" algn="l">
              <a:spcBef>
                <a:spcPts val="0"/>
              </a:spcBef>
              <a:spcAft>
                <a:spcPts val="0"/>
              </a:spcAft>
              <a:buNone/>
            </a:pPr>
            <a:r>
              <a:rPr lang="pt-BR" sz="1000">
                <a:solidFill>
                  <a:schemeClr val="dk1"/>
                </a:solidFill>
              </a:rPr>
              <a:t>    </a:t>
            </a:r>
            <a:r>
              <a:rPr b="1" lang="pt-BR" sz="1000">
                <a:solidFill>
                  <a:srgbClr val="008800"/>
                </a:solidFill>
              </a:rPr>
              <a:t>public</a:t>
            </a:r>
            <a:r>
              <a:rPr lang="pt-BR" sz="1000">
                <a:solidFill>
                  <a:schemeClr val="dk1"/>
                </a:solidFill>
              </a:rPr>
              <a:t> </a:t>
            </a:r>
            <a:r>
              <a:rPr b="1" lang="pt-BR" sz="1000">
                <a:solidFill>
                  <a:srgbClr val="008800"/>
                </a:solidFill>
              </a:rPr>
              <a:t>function</a:t>
            </a:r>
            <a:r>
              <a:rPr lang="pt-BR" sz="1000">
                <a:solidFill>
                  <a:schemeClr val="dk1"/>
                </a:solidFill>
              </a:rPr>
              <a:t> </a:t>
            </a:r>
            <a:r>
              <a:rPr b="1" lang="pt-BR" sz="1000">
                <a:solidFill>
                  <a:srgbClr val="0066BB"/>
                </a:solidFill>
              </a:rPr>
              <a:t>gerarValor</a:t>
            </a:r>
            <a:r>
              <a:rPr lang="pt-BR" sz="1000">
                <a:solidFill>
                  <a:schemeClr val="dk1"/>
                </a:solidFill>
              </a:rPr>
              <a:t>(Produto </a:t>
            </a:r>
            <a:r>
              <a:rPr lang="pt-BR" sz="1000">
                <a:solidFill>
                  <a:srgbClr val="996633"/>
                </a:solidFill>
              </a:rPr>
              <a:t>$produto</a:t>
            </a:r>
            <a:r>
              <a:rPr lang="pt-BR" sz="1000">
                <a:solidFill>
                  <a:schemeClr val="dk1"/>
                </a:solidFill>
              </a:rPr>
              <a:t>)</a:t>
            </a:r>
            <a:r>
              <a:rPr lang="pt-BR" sz="1000">
                <a:solidFill>
                  <a:srgbClr val="333333"/>
                </a:solidFill>
              </a:rPr>
              <a:t>:</a:t>
            </a:r>
            <a:r>
              <a:rPr lang="pt-BR" sz="1000">
                <a:solidFill>
                  <a:schemeClr val="dk1"/>
                </a:solidFill>
              </a:rPr>
              <a:t> float {</a:t>
            </a:r>
            <a:endParaRPr sz="1000">
              <a:solidFill>
                <a:schemeClr val="dk1"/>
              </a:solidFill>
            </a:endParaRPr>
          </a:p>
          <a:p>
            <a:pPr indent="0" lvl="0" marL="0" rtl="0" algn="l">
              <a:spcBef>
                <a:spcPts val="0"/>
              </a:spcBef>
              <a:spcAft>
                <a:spcPts val="0"/>
              </a:spcAft>
              <a:buNone/>
            </a:pPr>
            <a:r>
              <a:rPr lang="pt-BR" sz="1000">
                <a:solidFill>
                  <a:schemeClr val="dk1"/>
                </a:solidFill>
              </a:rPr>
              <a:t>        </a:t>
            </a:r>
            <a:r>
              <a:rPr lang="pt-BR" sz="1000">
                <a:solidFill>
                  <a:srgbClr val="996633"/>
                </a:solidFill>
              </a:rPr>
              <a:t>$tempoEmEstoque</a:t>
            </a:r>
            <a:r>
              <a:rPr lang="pt-BR" sz="1000">
                <a:solidFill>
                  <a:schemeClr val="dk1"/>
                </a:solidFill>
              </a:rPr>
              <a:t> </a:t>
            </a:r>
            <a:r>
              <a:rPr lang="pt-BR" sz="1000">
                <a:solidFill>
                  <a:srgbClr val="333333"/>
                </a:solidFill>
              </a:rPr>
              <a:t>=</a:t>
            </a:r>
            <a:r>
              <a:rPr lang="pt-BR" sz="1000">
                <a:solidFill>
                  <a:schemeClr val="dk1"/>
                </a:solidFill>
              </a:rPr>
              <a:t> </a:t>
            </a:r>
            <a:r>
              <a:rPr lang="pt-BR" sz="1000">
                <a:solidFill>
                  <a:srgbClr val="996633"/>
                </a:solidFill>
              </a:rPr>
              <a:t>$produto</a:t>
            </a:r>
            <a:r>
              <a:rPr lang="pt-BR" sz="1000">
                <a:solidFill>
                  <a:srgbClr val="333333"/>
                </a:solidFill>
              </a:rPr>
              <a:t>-&gt;</a:t>
            </a:r>
            <a:r>
              <a:rPr lang="pt-BR" sz="1000">
                <a:solidFill>
                  <a:srgbClr val="0000CC"/>
                </a:solidFill>
              </a:rPr>
              <a:t>getData</a:t>
            </a:r>
            <a:r>
              <a:rPr lang="pt-BR" sz="1000">
                <a:solidFill>
                  <a:schemeClr val="dk1"/>
                </a:solidFill>
              </a:rPr>
              <a:t>()</a:t>
            </a:r>
            <a:r>
              <a:rPr lang="pt-BR" sz="1000">
                <a:solidFill>
                  <a:srgbClr val="333333"/>
                </a:solidFill>
              </a:rPr>
              <a:t>-&gt;</a:t>
            </a:r>
            <a:r>
              <a:rPr lang="pt-BR" sz="1000">
                <a:solidFill>
                  <a:srgbClr val="0000CC"/>
                </a:solidFill>
              </a:rPr>
              <a:t>diff</a:t>
            </a:r>
            <a:r>
              <a:rPr lang="pt-BR" sz="1000">
                <a:solidFill>
                  <a:schemeClr val="dk1"/>
                </a:solidFill>
              </a:rPr>
              <a:t>(</a:t>
            </a:r>
            <a:r>
              <a:rPr b="1" lang="pt-BR" sz="1000">
                <a:solidFill>
                  <a:srgbClr val="008800"/>
                </a:solidFill>
              </a:rPr>
              <a:t>new</a:t>
            </a:r>
            <a:r>
              <a:rPr lang="pt-BR" sz="1000">
                <a:solidFill>
                  <a:schemeClr val="dk1"/>
                </a:solidFill>
              </a:rPr>
              <a:t> \DateTime());</a:t>
            </a:r>
            <a:endParaRPr sz="1000">
              <a:solidFill>
                <a:schemeClr val="dk1"/>
              </a:solidFill>
            </a:endParaRPr>
          </a:p>
          <a:p>
            <a:pPr indent="0" lvl="0" marL="0" rtl="0" algn="l">
              <a:spcBef>
                <a:spcPts val="0"/>
              </a:spcBef>
              <a:spcAft>
                <a:spcPts val="0"/>
              </a:spcAft>
              <a:buNone/>
            </a:pPr>
            <a:r>
              <a:rPr lang="pt-BR" sz="1000">
                <a:solidFill>
                  <a:schemeClr val="dk1"/>
                </a:solidFill>
              </a:rPr>
              <a:t>        </a:t>
            </a:r>
            <a:r>
              <a:rPr b="1" lang="pt-BR" sz="1000">
                <a:solidFill>
                  <a:srgbClr val="008800"/>
                </a:solidFill>
              </a:rPr>
              <a:t>if</a:t>
            </a:r>
            <a:r>
              <a:rPr lang="pt-BR" sz="1000">
                <a:solidFill>
                  <a:schemeClr val="dk1"/>
                </a:solidFill>
              </a:rPr>
              <a:t> (</a:t>
            </a:r>
            <a:r>
              <a:rPr lang="pt-BR" sz="1000">
                <a:solidFill>
                  <a:srgbClr val="996633"/>
                </a:solidFill>
              </a:rPr>
              <a:t>$tempoEmEstoque</a:t>
            </a:r>
            <a:r>
              <a:rPr lang="pt-BR" sz="1000">
                <a:solidFill>
                  <a:srgbClr val="333333"/>
                </a:solidFill>
              </a:rPr>
              <a:t>-&gt;</a:t>
            </a:r>
            <a:r>
              <a:rPr lang="pt-BR" sz="1000">
                <a:solidFill>
                  <a:srgbClr val="0000CC"/>
                </a:solidFill>
              </a:rPr>
              <a:t>m</a:t>
            </a:r>
            <a:r>
              <a:rPr lang="pt-BR" sz="1000">
                <a:solidFill>
                  <a:schemeClr val="dk1"/>
                </a:solidFill>
              </a:rPr>
              <a:t> </a:t>
            </a:r>
            <a:r>
              <a:rPr lang="pt-BR" sz="1000">
                <a:solidFill>
                  <a:srgbClr val="333333"/>
                </a:solidFill>
              </a:rPr>
              <a:t>&gt;</a:t>
            </a:r>
            <a:r>
              <a:rPr lang="pt-BR" sz="1000">
                <a:solidFill>
                  <a:schemeClr val="dk1"/>
                </a:solidFill>
              </a:rPr>
              <a:t> </a:t>
            </a:r>
            <a:r>
              <a:rPr b="1" lang="pt-BR" sz="1000">
                <a:solidFill>
                  <a:srgbClr val="0000DD"/>
                </a:solidFill>
              </a:rPr>
              <a:t>2</a:t>
            </a:r>
            <a:r>
              <a:rPr lang="pt-BR" sz="1000">
                <a:solidFill>
                  <a:schemeClr val="dk1"/>
                </a:solidFill>
              </a:rPr>
              <a:t>) {</a:t>
            </a:r>
            <a:endParaRPr sz="1000">
              <a:solidFill>
                <a:schemeClr val="dk1"/>
              </a:solidFill>
            </a:endParaRPr>
          </a:p>
          <a:p>
            <a:pPr indent="0" lvl="0" marL="0" rtl="0" algn="l">
              <a:spcBef>
                <a:spcPts val="0"/>
              </a:spcBef>
              <a:spcAft>
                <a:spcPts val="0"/>
              </a:spcAft>
              <a:buNone/>
            </a:pPr>
            <a:r>
              <a:rPr lang="pt-BR" sz="1000">
                <a:solidFill>
                  <a:schemeClr val="dk1"/>
                </a:solidFill>
              </a:rPr>
              <a:t>            </a:t>
            </a:r>
            <a:r>
              <a:rPr b="1" lang="pt-BR" sz="1000">
                <a:solidFill>
                  <a:srgbClr val="008800"/>
                </a:solidFill>
              </a:rPr>
              <a:t>return</a:t>
            </a:r>
            <a:r>
              <a:rPr lang="pt-BR" sz="1000">
                <a:solidFill>
                  <a:schemeClr val="dk1"/>
                </a:solidFill>
              </a:rPr>
              <a:t> </a:t>
            </a:r>
            <a:r>
              <a:rPr lang="pt-BR" sz="1000">
                <a:solidFill>
                  <a:srgbClr val="996633"/>
                </a:solidFill>
              </a:rPr>
              <a:t>$produto</a:t>
            </a:r>
            <a:r>
              <a:rPr lang="pt-BR" sz="1000">
                <a:solidFill>
                  <a:srgbClr val="333333"/>
                </a:solidFill>
              </a:rPr>
              <a:t>-&gt;</a:t>
            </a:r>
            <a:r>
              <a:rPr lang="pt-BR" sz="1000">
                <a:solidFill>
                  <a:srgbClr val="0000CC"/>
                </a:solidFill>
              </a:rPr>
              <a:t>getValorCusto</a:t>
            </a:r>
            <a:r>
              <a:rPr lang="pt-BR" sz="1000">
                <a:solidFill>
                  <a:schemeClr val="dk1"/>
                </a:solidFill>
              </a:rPr>
              <a:t>() </a:t>
            </a:r>
            <a:r>
              <a:rPr lang="pt-BR" sz="1000">
                <a:solidFill>
                  <a:srgbClr val="333333"/>
                </a:solidFill>
              </a:rPr>
              <a:t>+</a:t>
            </a:r>
            <a:r>
              <a:rPr lang="pt-BR" sz="1000">
                <a:solidFill>
                  <a:schemeClr val="dk1"/>
                </a:solidFill>
              </a:rPr>
              <a:t> (</a:t>
            </a:r>
            <a:r>
              <a:rPr lang="pt-BR" sz="1000">
                <a:solidFill>
                  <a:srgbClr val="996633"/>
                </a:solidFill>
              </a:rPr>
              <a:t>$produto</a:t>
            </a:r>
            <a:r>
              <a:rPr lang="pt-BR" sz="1000">
                <a:solidFill>
                  <a:srgbClr val="333333"/>
                </a:solidFill>
              </a:rPr>
              <a:t>-&gt;</a:t>
            </a:r>
            <a:r>
              <a:rPr lang="pt-BR" sz="1000">
                <a:solidFill>
                  <a:srgbClr val="0000CC"/>
                </a:solidFill>
              </a:rPr>
              <a:t>getValorCusto</a:t>
            </a:r>
            <a:r>
              <a:rPr lang="pt-BR" sz="1000">
                <a:solidFill>
                  <a:schemeClr val="dk1"/>
                </a:solidFill>
              </a:rPr>
              <a:t>() </a:t>
            </a:r>
            <a:r>
              <a:rPr lang="pt-BR" sz="1000">
                <a:solidFill>
                  <a:srgbClr val="333333"/>
                </a:solidFill>
              </a:rPr>
              <a:t>*</a:t>
            </a:r>
            <a:r>
              <a:rPr lang="pt-BR" sz="1000">
                <a:solidFill>
                  <a:schemeClr val="dk1"/>
                </a:solidFill>
              </a:rPr>
              <a:t> </a:t>
            </a:r>
            <a:r>
              <a:rPr b="1" lang="pt-BR" sz="1000">
                <a:solidFill>
                  <a:srgbClr val="6600EE"/>
                </a:solidFill>
              </a:rPr>
              <a:t>0.1</a:t>
            </a:r>
            <a:r>
              <a:rPr lang="pt-BR" sz="1000">
                <a:solidFill>
                  <a:schemeClr val="dk1"/>
                </a:solidFill>
              </a:rPr>
              <a:t>);</a:t>
            </a:r>
            <a:endParaRPr sz="1000">
              <a:solidFill>
                <a:schemeClr val="dk1"/>
              </a:solidFill>
            </a:endParaRPr>
          </a:p>
          <a:p>
            <a:pPr indent="0" lvl="0" marL="0" rtl="0" algn="l">
              <a:spcBef>
                <a:spcPts val="0"/>
              </a:spcBef>
              <a:spcAft>
                <a:spcPts val="0"/>
              </a:spcAft>
              <a:buNone/>
            </a:pPr>
            <a:r>
              <a:rPr lang="pt-BR" sz="1000">
                <a:solidFill>
                  <a:schemeClr val="dk1"/>
                </a:solidFill>
              </a:rPr>
              <a:t>        }</a:t>
            </a:r>
            <a:endParaRPr sz="1000">
              <a:solidFill>
                <a:schemeClr val="dk1"/>
              </a:solidFill>
            </a:endParaRPr>
          </a:p>
          <a:p>
            <a:pPr indent="0" lvl="0" marL="0" rtl="0" algn="l">
              <a:spcBef>
                <a:spcPts val="0"/>
              </a:spcBef>
              <a:spcAft>
                <a:spcPts val="0"/>
              </a:spcAft>
              <a:buNone/>
            </a:pPr>
            <a:r>
              <a:rPr lang="pt-BR" sz="1000">
                <a:solidFill>
                  <a:schemeClr val="dk1"/>
                </a:solidFill>
              </a:rPr>
              <a:t>        </a:t>
            </a:r>
            <a:r>
              <a:rPr b="1" lang="pt-BR" sz="1000">
                <a:solidFill>
                  <a:srgbClr val="008800"/>
                </a:solidFill>
              </a:rPr>
              <a:t>return</a:t>
            </a:r>
            <a:r>
              <a:rPr lang="pt-BR" sz="1000">
                <a:solidFill>
                  <a:schemeClr val="dk1"/>
                </a:solidFill>
              </a:rPr>
              <a:t> </a:t>
            </a:r>
            <a:r>
              <a:rPr lang="pt-BR" sz="1000">
                <a:solidFill>
                  <a:srgbClr val="996633"/>
                </a:solidFill>
              </a:rPr>
              <a:t>$produto</a:t>
            </a:r>
            <a:r>
              <a:rPr lang="pt-BR" sz="1000">
                <a:solidFill>
                  <a:srgbClr val="333333"/>
                </a:solidFill>
              </a:rPr>
              <a:t>-&gt;</a:t>
            </a:r>
            <a:r>
              <a:rPr lang="pt-BR" sz="1000">
                <a:solidFill>
                  <a:srgbClr val="0000CC"/>
                </a:solidFill>
              </a:rPr>
              <a:t>getValorCusto</a:t>
            </a:r>
            <a:r>
              <a:rPr lang="pt-BR" sz="1000">
                <a:solidFill>
                  <a:schemeClr val="dk1"/>
                </a:solidFill>
              </a:rPr>
              <a:t>() </a:t>
            </a:r>
            <a:r>
              <a:rPr lang="pt-BR" sz="1000">
                <a:solidFill>
                  <a:srgbClr val="333333"/>
                </a:solidFill>
              </a:rPr>
              <a:t>+</a:t>
            </a:r>
            <a:r>
              <a:rPr lang="pt-BR" sz="1000">
                <a:solidFill>
                  <a:schemeClr val="dk1"/>
                </a:solidFill>
              </a:rPr>
              <a:t> (</a:t>
            </a:r>
            <a:r>
              <a:rPr lang="pt-BR" sz="1000">
                <a:solidFill>
                  <a:srgbClr val="996633"/>
                </a:solidFill>
              </a:rPr>
              <a:t>$produto</a:t>
            </a:r>
            <a:r>
              <a:rPr lang="pt-BR" sz="1000">
                <a:solidFill>
                  <a:srgbClr val="333333"/>
                </a:solidFill>
              </a:rPr>
              <a:t>-&gt;</a:t>
            </a:r>
            <a:r>
              <a:rPr lang="pt-BR" sz="1000">
                <a:solidFill>
                  <a:srgbClr val="0000CC"/>
                </a:solidFill>
              </a:rPr>
              <a:t>getValorCusto</a:t>
            </a:r>
            <a:r>
              <a:rPr lang="pt-BR" sz="1000">
                <a:solidFill>
                  <a:schemeClr val="dk1"/>
                </a:solidFill>
              </a:rPr>
              <a:t>() </a:t>
            </a:r>
            <a:r>
              <a:rPr lang="pt-BR" sz="1000">
                <a:solidFill>
                  <a:srgbClr val="333333"/>
                </a:solidFill>
              </a:rPr>
              <a:t>*</a:t>
            </a:r>
            <a:r>
              <a:rPr lang="pt-BR" sz="1000">
                <a:solidFill>
                  <a:schemeClr val="dk1"/>
                </a:solidFill>
              </a:rPr>
              <a:t> </a:t>
            </a:r>
            <a:r>
              <a:rPr b="1" lang="pt-BR" sz="1000">
                <a:solidFill>
                  <a:srgbClr val="6600EE"/>
                </a:solidFill>
              </a:rPr>
              <a:t>0.2</a:t>
            </a:r>
            <a:r>
              <a:rPr lang="pt-BR" sz="1000">
                <a:solidFill>
                  <a:schemeClr val="dk1"/>
                </a:solidFill>
              </a:rPr>
              <a:t>);</a:t>
            </a:r>
            <a:endParaRPr sz="1000">
              <a:solidFill>
                <a:schemeClr val="dk1"/>
              </a:solidFill>
            </a:endParaRPr>
          </a:p>
          <a:p>
            <a:pPr indent="0" lvl="0" marL="0" rtl="0" algn="l">
              <a:spcBef>
                <a:spcPts val="0"/>
              </a:spcBef>
              <a:spcAft>
                <a:spcPts val="0"/>
              </a:spcAft>
              <a:buNone/>
            </a:pPr>
            <a:r>
              <a:rPr lang="pt-BR" sz="1000">
                <a:solidFill>
                  <a:schemeClr val="dk1"/>
                </a:solidFill>
              </a:rPr>
              <a:t>    }</a:t>
            </a:r>
            <a:endParaRPr sz="1000">
              <a:solidFill>
                <a:schemeClr val="dk1"/>
              </a:solidFill>
            </a:endParaRPr>
          </a:p>
          <a:p>
            <a:pPr indent="0" lvl="0" marL="0" rtl="0" algn="l">
              <a:spcBef>
                <a:spcPts val="0"/>
              </a:spcBef>
              <a:spcAft>
                <a:spcPts val="0"/>
              </a:spcAft>
              <a:buNone/>
            </a:pPr>
            <a:r>
              <a:t/>
            </a:r>
            <a:endParaRPr sz="1000">
              <a:solidFill>
                <a:schemeClr val="dk1"/>
              </a:solidFill>
            </a:endParaRPr>
          </a:p>
          <a:p>
            <a:pPr indent="0" lvl="0" marL="0" rtl="0" algn="l">
              <a:spcBef>
                <a:spcPts val="0"/>
              </a:spcBef>
              <a:spcAft>
                <a:spcPts val="0"/>
              </a:spcAft>
              <a:buNone/>
            </a:pPr>
            <a:r>
              <a:rPr lang="pt-BR" sz="1000">
                <a:solidFill>
                  <a:schemeClr val="dk1"/>
                </a:solidFill>
              </a:rPr>
              <a:t>}</a:t>
            </a:r>
            <a:endParaRPr sz="1000">
              <a:solidFill>
                <a:schemeClr val="dk1"/>
              </a:solidFill>
            </a:endParaRPr>
          </a:p>
          <a:p>
            <a:pPr indent="0" lvl="0" marL="0" rtl="0" algn="l">
              <a:lnSpc>
                <a:spcPct val="125000"/>
              </a:lnSpc>
              <a:spcBef>
                <a:spcPts val="0"/>
              </a:spcBef>
              <a:spcAft>
                <a:spcPts val="0"/>
              </a:spcAft>
              <a:buNone/>
            </a:pPr>
            <a:r>
              <a:t/>
            </a:r>
            <a:endParaRPr sz="1000">
              <a:solidFill>
                <a:schemeClr val="dk1"/>
              </a:solidFill>
            </a:endParaRPr>
          </a:p>
        </p:txBody>
      </p:sp>
    </p:spTree>
  </p:cSld>
  <p:clrMapOvr>
    <a:masterClrMapping/>
  </p:clrMapOvr>
</p:sld>
</file>

<file path=ppt/slides/slide6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9" name="Shape 4839"/>
        <p:cNvGrpSpPr/>
        <p:nvPr/>
      </p:nvGrpSpPr>
      <p:grpSpPr>
        <a:xfrm>
          <a:off x="0" y="0"/>
          <a:ext cx="0" cy="0"/>
          <a:chOff x="0" y="0"/>
          <a:chExt cx="0" cy="0"/>
        </a:xfrm>
      </p:grpSpPr>
      <p:sp>
        <p:nvSpPr>
          <p:cNvPr id="4840" name="Google Shape;4840;p62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Strategy (exemplo - parte 2)</a:t>
            </a:r>
            <a:endParaRPr/>
          </a:p>
        </p:txBody>
      </p:sp>
      <p:sp>
        <p:nvSpPr>
          <p:cNvPr id="4841" name="Google Shape;4841;p624"/>
          <p:cNvSpPr txBox="1"/>
          <p:nvPr/>
        </p:nvSpPr>
        <p:spPr>
          <a:xfrm>
            <a:off x="311700" y="1230650"/>
            <a:ext cx="4495200" cy="38028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pt-BR" sz="800">
                <a:solidFill>
                  <a:srgbClr val="008800"/>
                </a:solidFill>
              </a:rPr>
              <a:t>class</a:t>
            </a:r>
            <a:r>
              <a:rPr lang="pt-BR" sz="800">
                <a:solidFill>
                  <a:schemeClr val="dk1"/>
                </a:solidFill>
              </a:rPr>
              <a:t> </a:t>
            </a:r>
            <a:r>
              <a:rPr b="1" lang="pt-BR" sz="800">
                <a:solidFill>
                  <a:srgbClr val="BB0066"/>
                </a:solidFill>
              </a:rPr>
              <a:t>Produto</a:t>
            </a:r>
            <a:r>
              <a:rPr lang="pt-BR" sz="800">
                <a:solidFill>
                  <a:schemeClr val="dk1"/>
                </a:solidFill>
              </a:rPr>
              <a:t> {</a:t>
            </a:r>
            <a:endParaRPr sz="800">
              <a:solidFill>
                <a:schemeClr val="dk1"/>
              </a:solidFill>
            </a:endParaRPr>
          </a:p>
          <a:p>
            <a:pPr indent="0" lvl="0" marL="0" rtl="0" algn="l">
              <a:spcBef>
                <a:spcPts val="0"/>
              </a:spcBef>
              <a:spcAft>
                <a:spcPts val="0"/>
              </a:spcAft>
              <a:buNone/>
            </a:pPr>
            <a:r>
              <a:rPr lang="pt-BR" sz="800">
                <a:solidFill>
                  <a:schemeClr val="dk1"/>
                </a:solidFill>
              </a:rPr>
              <a:t>    </a:t>
            </a:r>
            <a:r>
              <a:rPr b="1" lang="pt-BR" sz="800">
                <a:solidFill>
                  <a:srgbClr val="008800"/>
                </a:solidFill>
              </a:rPr>
              <a:t>private</a:t>
            </a:r>
            <a:r>
              <a:rPr lang="pt-BR" sz="800">
                <a:solidFill>
                  <a:schemeClr val="dk1"/>
                </a:solidFill>
              </a:rPr>
              <a:t> string </a:t>
            </a:r>
            <a:r>
              <a:rPr lang="pt-BR" sz="800">
                <a:solidFill>
                  <a:srgbClr val="996633"/>
                </a:solidFill>
              </a:rPr>
              <a:t>$nome</a:t>
            </a:r>
            <a:r>
              <a:rPr lang="pt-BR" sz="800">
                <a:solidFill>
                  <a:schemeClr val="dk1"/>
                </a:solidFill>
              </a:rPr>
              <a:t>;</a:t>
            </a:r>
            <a:endParaRPr sz="800">
              <a:solidFill>
                <a:schemeClr val="dk1"/>
              </a:solidFill>
            </a:endParaRPr>
          </a:p>
          <a:p>
            <a:pPr indent="0" lvl="0" marL="0" rtl="0" algn="l">
              <a:spcBef>
                <a:spcPts val="0"/>
              </a:spcBef>
              <a:spcAft>
                <a:spcPts val="0"/>
              </a:spcAft>
              <a:buNone/>
            </a:pPr>
            <a:r>
              <a:rPr lang="pt-BR" sz="800">
                <a:solidFill>
                  <a:schemeClr val="dk1"/>
                </a:solidFill>
              </a:rPr>
              <a:t>    </a:t>
            </a:r>
            <a:r>
              <a:rPr b="1" lang="pt-BR" sz="800">
                <a:solidFill>
                  <a:srgbClr val="008800"/>
                </a:solidFill>
              </a:rPr>
              <a:t>private</a:t>
            </a:r>
            <a:r>
              <a:rPr lang="pt-BR" sz="800">
                <a:solidFill>
                  <a:schemeClr val="dk1"/>
                </a:solidFill>
              </a:rPr>
              <a:t> float </a:t>
            </a:r>
            <a:r>
              <a:rPr lang="pt-BR" sz="800">
                <a:solidFill>
                  <a:srgbClr val="996633"/>
                </a:solidFill>
              </a:rPr>
              <a:t>$valorCusto</a:t>
            </a:r>
            <a:r>
              <a:rPr lang="pt-BR" sz="800">
                <a:solidFill>
                  <a:schemeClr val="dk1"/>
                </a:solidFill>
              </a:rPr>
              <a:t>;</a:t>
            </a:r>
            <a:endParaRPr sz="800">
              <a:solidFill>
                <a:schemeClr val="dk1"/>
              </a:solidFill>
            </a:endParaRPr>
          </a:p>
          <a:p>
            <a:pPr indent="0" lvl="0" marL="0" rtl="0" algn="l">
              <a:spcBef>
                <a:spcPts val="0"/>
              </a:spcBef>
              <a:spcAft>
                <a:spcPts val="0"/>
              </a:spcAft>
              <a:buNone/>
            </a:pPr>
            <a:r>
              <a:rPr lang="pt-BR" sz="800">
                <a:solidFill>
                  <a:schemeClr val="dk1"/>
                </a:solidFill>
              </a:rPr>
              <a:t>    </a:t>
            </a:r>
            <a:r>
              <a:rPr b="1" lang="pt-BR" sz="800">
                <a:solidFill>
                  <a:srgbClr val="008800"/>
                </a:solidFill>
              </a:rPr>
              <a:t>private</a:t>
            </a:r>
            <a:r>
              <a:rPr lang="pt-BR" sz="800">
                <a:solidFill>
                  <a:schemeClr val="dk1"/>
                </a:solidFill>
              </a:rPr>
              <a:t> \DateTimeInterface </a:t>
            </a:r>
            <a:r>
              <a:rPr lang="pt-BR" sz="800">
                <a:solidFill>
                  <a:srgbClr val="996633"/>
                </a:solidFill>
              </a:rPr>
              <a:t>$data</a:t>
            </a:r>
            <a:r>
              <a:rPr lang="pt-BR" sz="800">
                <a:solidFill>
                  <a:schemeClr val="dk1"/>
                </a:solidFill>
              </a:rPr>
              <a:t>;</a:t>
            </a:r>
            <a:endParaRPr sz="800">
              <a:solidFill>
                <a:schemeClr val="dk1"/>
              </a:solidFill>
            </a:endParaRPr>
          </a:p>
          <a:p>
            <a:pPr indent="0" lvl="0" marL="0" rtl="0" algn="l">
              <a:spcBef>
                <a:spcPts val="0"/>
              </a:spcBef>
              <a:spcAft>
                <a:spcPts val="0"/>
              </a:spcAft>
              <a:buNone/>
            </a:pPr>
            <a:r>
              <a:rPr lang="pt-BR" sz="800">
                <a:solidFill>
                  <a:schemeClr val="dk1"/>
                </a:solidFill>
              </a:rPr>
              <a:t>    </a:t>
            </a:r>
            <a:r>
              <a:rPr b="1" lang="pt-BR" sz="800">
                <a:solidFill>
                  <a:srgbClr val="008800"/>
                </a:solidFill>
              </a:rPr>
              <a:t>private</a:t>
            </a:r>
            <a:r>
              <a:rPr lang="pt-BR" sz="800">
                <a:solidFill>
                  <a:schemeClr val="dk1"/>
                </a:solidFill>
              </a:rPr>
              <a:t> float </a:t>
            </a:r>
            <a:r>
              <a:rPr lang="pt-BR" sz="800">
                <a:solidFill>
                  <a:srgbClr val="996633"/>
                </a:solidFill>
              </a:rPr>
              <a:t>$valor</a:t>
            </a:r>
            <a:r>
              <a:rPr lang="pt-BR" sz="800">
                <a:solidFill>
                  <a:schemeClr val="dk1"/>
                </a:solidFill>
              </a:rPr>
              <a:t>;</a:t>
            </a:r>
            <a:endParaRPr sz="800">
              <a:solidFill>
                <a:schemeClr val="dk1"/>
              </a:solidFill>
            </a:endParaRPr>
          </a:p>
          <a:p>
            <a:pPr indent="0" lvl="0" marL="0" rtl="0" algn="l">
              <a:spcBef>
                <a:spcPts val="0"/>
              </a:spcBef>
              <a:spcAft>
                <a:spcPts val="0"/>
              </a:spcAft>
              <a:buNone/>
            </a:pPr>
            <a:r>
              <a:t/>
            </a:r>
            <a:endParaRPr sz="800">
              <a:solidFill>
                <a:schemeClr val="dk1"/>
              </a:solidFill>
            </a:endParaRPr>
          </a:p>
          <a:p>
            <a:pPr indent="0" lvl="0" marL="0" rtl="0" algn="l">
              <a:spcBef>
                <a:spcPts val="0"/>
              </a:spcBef>
              <a:spcAft>
                <a:spcPts val="0"/>
              </a:spcAft>
              <a:buNone/>
            </a:pPr>
            <a:r>
              <a:rPr lang="pt-BR" sz="800">
                <a:solidFill>
                  <a:schemeClr val="dk1"/>
                </a:solidFill>
              </a:rPr>
              <a:t>    </a:t>
            </a:r>
            <a:r>
              <a:rPr b="1" lang="pt-BR" sz="800">
                <a:solidFill>
                  <a:srgbClr val="008800"/>
                </a:solidFill>
              </a:rPr>
              <a:t>public</a:t>
            </a:r>
            <a:r>
              <a:rPr lang="pt-BR" sz="800">
                <a:solidFill>
                  <a:schemeClr val="dk1"/>
                </a:solidFill>
              </a:rPr>
              <a:t> </a:t>
            </a:r>
            <a:r>
              <a:rPr b="1" lang="pt-BR" sz="800">
                <a:solidFill>
                  <a:srgbClr val="008800"/>
                </a:solidFill>
              </a:rPr>
              <a:t>function</a:t>
            </a:r>
            <a:r>
              <a:rPr lang="pt-BR" sz="800">
                <a:solidFill>
                  <a:schemeClr val="dk1"/>
                </a:solidFill>
              </a:rPr>
              <a:t> </a:t>
            </a:r>
            <a:r>
              <a:rPr b="1" lang="pt-BR" sz="800">
                <a:solidFill>
                  <a:srgbClr val="0066BB"/>
                </a:solidFill>
              </a:rPr>
              <a:t>__construct</a:t>
            </a:r>
            <a:r>
              <a:rPr lang="pt-BR" sz="800">
                <a:solidFill>
                  <a:schemeClr val="dk1"/>
                </a:solidFill>
              </a:rPr>
              <a:t>(string </a:t>
            </a:r>
            <a:r>
              <a:rPr lang="pt-BR" sz="800">
                <a:solidFill>
                  <a:srgbClr val="996633"/>
                </a:solidFill>
              </a:rPr>
              <a:t>$nome</a:t>
            </a:r>
            <a:r>
              <a:rPr lang="pt-BR" sz="800">
                <a:solidFill>
                  <a:schemeClr val="dk1"/>
                </a:solidFill>
              </a:rPr>
              <a:t>, float </a:t>
            </a:r>
            <a:r>
              <a:rPr lang="pt-BR" sz="800">
                <a:solidFill>
                  <a:srgbClr val="996633"/>
                </a:solidFill>
              </a:rPr>
              <a:t>$valorCusto</a:t>
            </a:r>
            <a:r>
              <a:rPr lang="pt-BR" sz="800">
                <a:solidFill>
                  <a:schemeClr val="dk1"/>
                </a:solidFill>
              </a:rPr>
              <a:t>, \DateTimeInterface </a:t>
            </a:r>
            <a:r>
              <a:rPr lang="pt-BR" sz="800">
                <a:solidFill>
                  <a:srgbClr val="996633"/>
                </a:solidFill>
              </a:rPr>
              <a:t>$data</a:t>
            </a:r>
            <a:r>
              <a:rPr lang="pt-BR" sz="800">
                <a:solidFill>
                  <a:schemeClr val="dk1"/>
                </a:solidFill>
              </a:rPr>
              <a:t>) {</a:t>
            </a:r>
            <a:endParaRPr sz="800">
              <a:solidFill>
                <a:schemeClr val="dk1"/>
              </a:solidFill>
            </a:endParaRPr>
          </a:p>
          <a:p>
            <a:pPr indent="0" lvl="0" marL="0" rtl="0" algn="l">
              <a:spcBef>
                <a:spcPts val="0"/>
              </a:spcBef>
              <a:spcAft>
                <a:spcPts val="0"/>
              </a:spcAft>
              <a:buNone/>
            </a:pPr>
            <a:r>
              <a:rPr lang="pt-BR" sz="800">
                <a:solidFill>
                  <a:schemeClr val="dk1"/>
                </a:solidFill>
              </a:rPr>
              <a:t>        </a:t>
            </a:r>
            <a:r>
              <a:rPr lang="pt-BR" sz="800">
                <a:solidFill>
                  <a:srgbClr val="996633"/>
                </a:solidFill>
              </a:rPr>
              <a:t>$this</a:t>
            </a:r>
            <a:r>
              <a:rPr lang="pt-BR" sz="800">
                <a:solidFill>
                  <a:srgbClr val="333333"/>
                </a:solidFill>
              </a:rPr>
              <a:t>-&gt;</a:t>
            </a:r>
            <a:r>
              <a:rPr lang="pt-BR" sz="800">
                <a:solidFill>
                  <a:srgbClr val="0000CC"/>
                </a:solidFill>
              </a:rPr>
              <a:t>nome</a:t>
            </a:r>
            <a:r>
              <a:rPr lang="pt-BR" sz="800">
                <a:solidFill>
                  <a:schemeClr val="dk1"/>
                </a:solidFill>
              </a:rPr>
              <a:t> </a:t>
            </a:r>
            <a:r>
              <a:rPr lang="pt-BR" sz="800">
                <a:solidFill>
                  <a:srgbClr val="333333"/>
                </a:solidFill>
              </a:rPr>
              <a:t>=</a:t>
            </a:r>
            <a:r>
              <a:rPr lang="pt-BR" sz="800">
                <a:solidFill>
                  <a:schemeClr val="dk1"/>
                </a:solidFill>
              </a:rPr>
              <a:t> </a:t>
            </a:r>
            <a:r>
              <a:rPr lang="pt-BR" sz="800">
                <a:solidFill>
                  <a:srgbClr val="996633"/>
                </a:solidFill>
              </a:rPr>
              <a:t>$nome</a:t>
            </a:r>
            <a:r>
              <a:rPr lang="pt-BR" sz="800">
                <a:solidFill>
                  <a:schemeClr val="dk1"/>
                </a:solidFill>
              </a:rPr>
              <a:t>;</a:t>
            </a:r>
            <a:endParaRPr sz="800">
              <a:solidFill>
                <a:schemeClr val="dk1"/>
              </a:solidFill>
            </a:endParaRPr>
          </a:p>
          <a:p>
            <a:pPr indent="0" lvl="0" marL="0" rtl="0" algn="l">
              <a:spcBef>
                <a:spcPts val="0"/>
              </a:spcBef>
              <a:spcAft>
                <a:spcPts val="0"/>
              </a:spcAft>
              <a:buNone/>
            </a:pPr>
            <a:r>
              <a:rPr lang="pt-BR" sz="800">
                <a:solidFill>
                  <a:schemeClr val="dk1"/>
                </a:solidFill>
              </a:rPr>
              <a:t>        </a:t>
            </a:r>
            <a:r>
              <a:rPr lang="pt-BR" sz="800">
                <a:solidFill>
                  <a:srgbClr val="996633"/>
                </a:solidFill>
              </a:rPr>
              <a:t>$this</a:t>
            </a:r>
            <a:r>
              <a:rPr lang="pt-BR" sz="800">
                <a:solidFill>
                  <a:srgbClr val="333333"/>
                </a:solidFill>
              </a:rPr>
              <a:t>-&gt;</a:t>
            </a:r>
            <a:r>
              <a:rPr lang="pt-BR" sz="800">
                <a:solidFill>
                  <a:srgbClr val="0000CC"/>
                </a:solidFill>
              </a:rPr>
              <a:t>valorCusto</a:t>
            </a:r>
            <a:r>
              <a:rPr lang="pt-BR" sz="800">
                <a:solidFill>
                  <a:schemeClr val="dk1"/>
                </a:solidFill>
              </a:rPr>
              <a:t> </a:t>
            </a:r>
            <a:r>
              <a:rPr lang="pt-BR" sz="800">
                <a:solidFill>
                  <a:srgbClr val="333333"/>
                </a:solidFill>
              </a:rPr>
              <a:t>=</a:t>
            </a:r>
            <a:r>
              <a:rPr lang="pt-BR" sz="800">
                <a:solidFill>
                  <a:schemeClr val="dk1"/>
                </a:solidFill>
              </a:rPr>
              <a:t> </a:t>
            </a:r>
            <a:r>
              <a:rPr lang="pt-BR" sz="800">
                <a:solidFill>
                  <a:srgbClr val="996633"/>
                </a:solidFill>
              </a:rPr>
              <a:t>$valorCusto</a:t>
            </a:r>
            <a:r>
              <a:rPr lang="pt-BR" sz="800">
                <a:solidFill>
                  <a:schemeClr val="dk1"/>
                </a:solidFill>
              </a:rPr>
              <a:t>;</a:t>
            </a:r>
            <a:endParaRPr sz="800">
              <a:solidFill>
                <a:schemeClr val="dk1"/>
              </a:solidFill>
            </a:endParaRPr>
          </a:p>
          <a:p>
            <a:pPr indent="0" lvl="0" marL="0" rtl="0" algn="l">
              <a:spcBef>
                <a:spcPts val="0"/>
              </a:spcBef>
              <a:spcAft>
                <a:spcPts val="0"/>
              </a:spcAft>
              <a:buNone/>
            </a:pPr>
            <a:r>
              <a:rPr lang="pt-BR" sz="800">
                <a:solidFill>
                  <a:schemeClr val="dk1"/>
                </a:solidFill>
              </a:rPr>
              <a:t>        </a:t>
            </a:r>
            <a:r>
              <a:rPr lang="pt-BR" sz="800">
                <a:solidFill>
                  <a:srgbClr val="996633"/>
                </a:solidFill>
              </a:rPr>
              <a:t>$this</a:t>
            </a:r>
            <a:r>
              <a:rPr lang="pt-BR" sz="800">
                <a:solidFill>
                  <a:srgbClr val="333333"/>
                </a:solidFill>
              </a:rPr>
              <a:t>-&gt;</a:t>
            </a:r>
            <a:r>
              <a:rPr lang="pt-BR" sz="800">
                <a:solidFill>
                  <a:srgbClr val="0000CC"/>
                </a:solidFill>
              </a:rPr>
              <a:t>valor</a:t>
            </a:r>
            <a:r>
              <a:rPr lang="pt-BR" sz="800">
                <a:solidFill>
                  <a:schemeClr val="dk1"/>
                </a:solidFill>
              </a:rPr>
              <a:t> </a:t>
            </a:r>
            <a:r>
              <a:rPr lang="pt-BR" sz="800">
                <a:solidFill>
                  <a:srgbClr val="333333"/>
                </a:solidFill>
              </a:rPr>
              <a:t>=</a:t>
            </a:r>
            <a:r>
              <a:rPr lang="pt-BR" sz="800">
                <a:solidFill>
                  <a:schemeClr val="dk1"/>
                </a:solidFill>
              </a:rPr>
              <a:t> </a:t>
            </a:r>
            <a:r>
              <a:rPr lang="pt-BR" sz="800">
                <a:solidFill>
                  <a:srgbClr val="996633"/>
                </a:solidFill>
              </a:rPr>
              <a:t>$valorCusto</a:t>
            </a:r>
            <a:r>
              <a:rPr lang="pt-BR" sz="800">
                <a:solidFill>
                  <a:schemeClr val="dk1"/>
                </a:solidFill>
              </a:rPr>
              <a:t>;</a:t>
            </a:r>
            <a:endParaRPr sz="800">
              <a:solidFill>
                <a:schemeClr val="dk1"/>
              </a:solidFill>
            </a:endParaRPr>
          </a:p>
          <a:p>
            <a:pPr indent="0" lvl="0" marL="0" rtl="0" algn="l">
              <a:spcBef>
                <a:spcPts val="0"/>
              </a:spcBef>
              <a:spcAft>
                <a:spcPts val="0"/>
              </a:spcAft>
              <a:buNone/>
            </a:pPr>
            <a:r>
              <a:rPr lang="pt-BR" sz="800">
                <a:solidFill>
                  <a:schemeClr val="dk1"/>
                </a:solidFill>
              </a:rPr>
              <a:t>        </a:t>
            </a:r>
            <a:r>
              <a:rPr lang="pt-BR" sz="800">
                <a:solidFill>
                  <a:srgbClr val="996633"/>
                </a:solidFill>
              </a:rPr>
              <a:t>$this</a:t>
            </a:r>
            <a:r>
              <a:rPr lang="pt-BR" sz="800">
                <a:solidFill>
                  <a:srgbClr val="333333"/>
                </a:solidFill>
              </a:rPr>
              <a:t>-&gt;</a:t>
            </a:r>
            <a:r>
              <a:rPr lang="pt-BR" sz="800">
                <a:solidFill>
                  <a:srgbClr val="0000CC"/>
                </a:solidFill>
              </a:rPr>
              <a:t>data</a:t>
            </a:r>
            <a:r>
              <a:rPr lang="pt-BR" sz="800">
                <a:solidFill>
                  <a:schemeClr val="dk1"/>
                </a:solidFill>
              </a:rPr>
              <a:t> </a:t>
            </a:r>
            <a:r>
              <a:rPr lang="pt-BR" sz="800">
                <a:solidFill>
                  <a:srgbClr val="333333"/>
                </a:solidFill>
              </a:rPr>
              <a:t>=</a:t>
            </a:r>
            <a:r>
              <a:rPr lang="pt-BR" sz="800">
                <a:solidFill>
                  <a:schemeClr val="dk1"/>
                </a:solidFill>
              </a:rPr>
              <a:t> </a:t>
            </a:r>
            <a:r>
              <a:rPr lang="pt-BR" sz="800">
                <a:solidFill>
                  <a:srgbClr val="996633"/>
                </a:solidFill>
              </a:rPr>
              <a:t>$data</a:t>
            </a:r>
            <a:r>
              <a:rPr lang="pt-BR" sz="800">
                <a:solidFill>
                  <a:schemeClr val="dk1"/>
                </a:solidFill>
              </a:rPr>
              <a:t>;</a:t>
            </a:r>
            <a:endParaRPr sz="800">
              <a:solidFill>
                <a:schemeClr val="dk1"/>
              </a:solidFill>
            </a:endParaRPr>
          </a:p>
          <a:p>
            <a:pPr indent="0" lvl="0" marL="0" rtl="0" algn="l">
              <a:spcBef>
                <a:spcPts val="0"/>
              </a:spcBef>
              <a:spcAft>
                <a:spcPts val="0"/>
              </a:spcAft>
              <a:buNone/>
            </a:pPr>
            <a:r>
              <a:rPr lang="pt-BR" sz="800">
                <a:solidFill>
                  <a:schemeClr val="dk1"/>
                </a:solidFill>
              </a:rPr>
              <a:t>    }</a:t>
            </a:r>
            <a:endParaRPr sz="800">
              <a:solidFill>
                <a:schemeClr val="dk1"/>
              </a:solidFill>
            </a:endParaRPr>
          </a:p>
          <a:p>
            <a:pPr indent="0" lvl="0" marL="0" rtl="0" algn="l">
              <a:spcBef>
                <a:spcPts val="0"/>
              </a:spcBef>
              <a:spcAft>
                <a:spcPts val="0"/>
              </a:spcAft>
              <a:buNone/>
            </a:pPr>
            <a:r>
              <a:rPr lang="pt-BR" sz="800">
                <a:solidFill>
                  <a:schemeClr val="dk1"/>
                </a:solidFill>
              </a:rPr>
              <a:t>    </a:t>
            </a:r>
            <a:r>
              <a:rPr b="1" lang="pt-BR" sz="800">
                <a:solidFill>
                  <a:srgbClr val="008800"/>
                </a:solidFill>
              </a:rPr>
              <a:t>public</a:t>
            </a:r>
            <a:r>
              <a:rPr lang="pt-BR" sz="800">
                <a:solidFill>
                  <a:schemeClr val="dk1"/>
                </a:solidFill>
              </a:rPr>
              <a:t> </a:t>
            </a:r>
            <a:r>
              <a:rPr b="1" lang="pt-BR" sz="800">
                <a:solidFill>
                  <a:srgbClr val="008800"/>
                </a:solidFill>
              </a:rPr>
              <a:t>function</a:t>
            </a:r>
            <a:r>
              <a:rPr lang="pt-BR" sz="800">
                <a:solidFill>
                  <a:schemeClr val="dk1"/>
                </a:solidFill>
              </a:rPr>
              <a:t> </a:t>
            </a:r>
            <a:r>
              <a:rPr b="1" lang="pt-BR" sz="800">
                <a:solidFill>
                  <a:srgbClr val="0066BB"/>
                </a:solidFill>
              </a:rPr>
              <a:t>getNome</a:t>
            </a:r>
            <a:r>
              <a:rPr lang="pt-BR" sz="800">
                <a:solidFill>
                  <a:schemeClr val="dk1"/>
                </a:solidFill>
              </a:rPr>
              <a:t>()</a:t>
            </a:r>
            <a:r>
              <a:rPr lang="pt-BR" sz="800">
                <a:solidFill>
                  <a:srgbClr val="333333"/>
                </a:solidFill>
              </a:rPr>
              <a:t>:</a:t>
            </a:r>
            <a:r>
              <a:rPr lang="pt-BR" sz="800">
                <a:solidFill>
                  <a:schemeClr val="dk1"/>
                </a:solidFill>
              </a:rPr>
              <a:t> string {</a:t>
            </a:r>
            <a:endParaRPr sz="800">
              <a:solidFill>
                <a:schemeClr val="dk1"/>
              </a:solidFill>
            </a:endParaRPr>
          </a:p>
          <a:p>
            <a:pPr indent="0" lvl="0" marL="0" rtl="0" algn="l">
              <a:spcBef>
                <a:spcPts val="0"/>
              </a:spcBef>
              <a:spcAft>
                <a:spcPts val="0"/>
              </a:spcAft>
              <a:buNone/>
            </a:pPr>
            <a:r>
              <a:rPr lang="pt-BR" sz="800">
                <a:solidFill>
                  <a:schemeClr val="dk1"/>
                </a:solidFill>
              </a:rPr>
              <a:t>        </a:t>
            </a:r>
            <a:r>
              <a:rPr b="1" lang="pt-BR" sz="800">
                <a:solidFill>
                  <a:srgbClr val="008800"/>
                </a:solidFill>
              </a:rPr>
              <a:t>return</a:t>
            </a:r>
            <a:r>
              <a:rPr lang="pt-BR" sz="800">
                <a:solidFill>
                  <a:schemeClr val="dk1"/>
                </a:solidFill>
              </a:rPr>
              <a:t> </a:t>
            </a:r>
            <a:r>
              <a:rPr lang="pt-BR" sz="800">
                <a:solidFill>
                  <a:srgbClr val="996633"/>
                </a:solidFill>
              </a:rPr>
              <a:t>$this</a:t>
            </a:r>
            <a:r>
              <a:rPr lang="pt-BR" sz="800">
                <a:solidFill>
                  <a:srgbClr val="333333"/>
                </a:solidFill>
              </a:rPr>
              <a:t>-&gt;</a:t>
            </a:r>
            <a:r>
              <a:rPr lang="pt-BR" sz="800">
                <a:solidFill>
                  <a:srgbClr val="0000CC"/>
                </a:solidFill>
              </a:rPr>
              <a:t>nome</a:t>
            </a:r>
            <a:r>
              <a:rPr lang="pt-BR" sz="800">
                <a:solidFill>
                  <a:schemeClr val="dk1"/>
                </a:solidFill>
              </a:rPr>
              <a:t>;</a:t>
            </a:r>
            <a:endParaRPr sz="800">
              <a:solidFill>
                <a:schemeClr val="dk1"/>
              </a:solidFill>
            </a:endParaRPr>
          </a:p>
          <a:p>
            <a:pPr indent="0" lvl="0" marL="0" rtl="0" algn="l">
              <a:spcBef>
                <a:spcPts val="0"/>
              </a:spcBef>
              <a:spcAft>
                <a:spcPts val="0"/>
              </a:spcAft>
              <a:buNone/>
            </a:pPr>
            <a:r>
              <a:rPr lang="pt-BR" sz="800">
                <a:solidFill>
                  <a:schemeClr val="dk1"/>
                </a:solidFill>
              </a:rPr>
              <a:t>    }</a:t>
            </a:r>
            <a:endParaRPr sz="800">
              <a:solidFill>
                <a:schemeClr val="dk1"/>
              </a:solidFill>
            </a:endParaRPr>
          </a:p>
          <a:p>
            <a:pPr indent="0" lvl="0" marL="0" rtl="0" algn="l">
              <a:spcBef>
                <a:spcPts val="0"/>
              </a:spcBef>
              <a:spcAft>
                <a:spcPts val="0"/>
              </a:spcAft>
              <a:buNone/>
            </a:pPr>
            <a:r>
              <a:rPr lang="pt-BR" sz="800">
                <a:solidFill>
                  <a:schemeClr val="dk1"/>
                </a:solidFill>
              </a:rPr>
              <a:t>    </a:t>
            </a:r>
            <a:r>
              <a:rPr b="1" lang="pt-BR" sz="800">
                <a:solidFill>
                  <a:srgbClr val="008800"/>
                </a:solidFill>
              </a:rPr>
              <a:t>public</a:t>
            </a:r>
            <a:r>
              <a:rPr lang="pt-BR" sz="800">
                <a:solidFill>
                  <a:schemeClr val="dk1"/>
                </a:solidFill>
              </a:rPr>
              <a:t> </a:t>
            </a:r>
            <a:r>
              <a:rPr b="1" lang="pt-BR" sz="800">
                <a:solidFill>
                  <a:srgbClr val="008800"/>
                </a:solidFill>
              </a:rPr>
              <a:t>function</a:t>
            </a:r>
            <a:r>
              <a:rPr lang="pt-BR" sz="800">
                <a:solidFill>
                  <a:schemeClr val="dk1"/>
                </a:solidFill>
              </a:rPr>
              <a:t> </a:t>
            </a:r>
            <a:r>
              <a:rPr b="1" lang="pt-BR" sz="800">
                <a:solidFill>
                  <a:srgbClr val="0066BB"/>
                </a:solidFill>
              </a:rPr>
              <a:t>getValorCusto</a:t>
            </a:r>
            <a:r>
              <a:rPr lang="pt-BR" sz="800">
                <a:solidFill>
                  <a:schemeClr val="dk1"/>
                </a:solidFill>
              </a:rPr>
              <a:t>()</a:t>
            </a:r>
            <a:r>
              <a:rPr lang="pt-BR" sz="800">
                <a:solidFill>
                  <a:srgbClr val="333333"/>
                </a:solidFill>
              </a:rPr>
              <a:t>:</a:t>
            </a:r>
            <a:r>
              <a:rPr lang="pt-BR" sz="800">
                <a:solidFill>
                  <a:schemeClr val="dk1"/>
                </a:solidFill>
              </a:rPr>
              <a:t> float {</a:t>
            </a:r>
            <a:endParaRPr sz="800">
              <a:solidFill>
                <a:schemeClr val="dk1"/>
              </a:solidFill>
            </a:endParaRPr>
          </a:p>
          <a:p>
            <a:pPr indent="0" lvl="0" marL="0" rtl="0" algn="l">
              <a:spcBef>
                <a:spcPts val="0"/>
              </a:spcBef>
              <a:spcAft>
                <a:spcPts val="0"/>
              </a:spcAft>
              <a:buNone/>
            </a:pPr>
            <a:r>
              <a:rPr lang="pt-BR" sz="800">
                <a:solidFill>
                  <a:schemeClr val="dk1"/>
                </a:solidFill>
              </a:rPr>
              <a:t>        </a:t>
            </a:r>
            <a:r>
              <a:rPr b="1" lang="pt-BR" sz="800">
                <a:solidFill>
                  <a:srgbClr val="008800"/>
                </a:solidFill>
              </a:rPr>
              <a:t>return</a:t>
            </a:r>
            <a:r>
              <a:rPr lang="pt-BR" sz="800">
                <a:solidFill>
                  <a:schemeClr val="dk1"/>
                </a:solidFill>
              </a:rPr>
              <a:t> </a:t>
            </a:r>
            <a:r>
              <a:rPr lang="pt-BR" sz="800">
                <a:solidFill>
                  <a:srgbClr val="996633"/>
                </a:solidFill>
              </a:rPr>
              <a:t>$this</a:t>
            </a:r>
            <a:r>
              <a:rPr lang="pt-BR" sz="800">
                <a:solidFill>
                  <a:srgbClr val="333333"/>
                </a:solidFill>
              </a:rPr>
              <a:t>-&gt;</a:t>
            </a:r>
            <a:r>
              <a:rPr lang="pt-BR" sz="800">
                <a:solidFill>
                  <a:srgbClr val="0000CC"/>
                </a:solidFill>
              </a:rPr>
              <a:t>valorCusto</a:t>
            </a:r>
            <a:r>
              <a:rPr lang="pt-BR" sz="800">
                <a:solidFill>
                  <a:schemeClr val="dk1"/>
                </a:solidFill>
              </a:rPr>
              <a:t>;</a:t>
            </a:r>
            <a:endParaRPr sz="800">
              <a:solidFill>
                <a:schemeClr val="dk1"/>
              </a:solidFill>
            </a:endParaRPr>
          </a:p>
          <a:p>
            <a:pPr indent="0" lvl="0" marL="0" rtl="0" algn="l">
              <a:spcBef>
                <a:spcPts val="0"/>
              </a:spcBef>
              <a:spcAft>
                <a:spcPts val="0"/>
              </a:spcAft>
              <a:buNone/>
            </a:pPr>
            <a:r>
              <a:rPr lang="pt-BR" sz="800">
                <a:solidFill>
                  <a:schemeClr val="dk1"/>
                </a:solidFill>
              </a:rPr>
              <a:t>    }</a:t>
            </a:r>
            <a:endParaRPr sz="800">
              <a:solidFill>
                <a:schemeClr val="dk1"/>
              </a:solidFill>
            </a:endParaRPr>
          </a:p>
          <a:p>
            <a:pPr indent="0" lvl="0" marL="0" rtl="0" algn="l">
              <a:spcBef>
                <a:spcPts val="0"/>
              </a:spcBef>
              <a:spcAft>
                <a:spcPts val="0"/>
              </a:spcAft>
              <a:buNone/>
            </a:pPr>
            <a:r>
              <a:rPr lang="pt-BR" sz="800">
                <a:solidFill>
                  <a:schemeClr val="dk1"/>
                </a:solidFill>
              </a:rPr>
              <a:t>    </a:t>
            </a:r>
            <a:r>
              <a:rPr b="1" lang="pt-BR" sz="800">
                <a:solidFill>
                  <a:srgbClr val="008800"/>
                </a:solidFill>
              </a:rPr>
              <a:t>public</a:t>
            </a:r>
            <a:r>
              <a:rPr lang="pt-BR" sz="800">
                <a:solidFill>
                  <a:schemeClr val="dk1"/>
                </a:solidFill>
              </a:rPr>
              <a:t> </a:t>
            </a:r>
            <a:r>
              <a:rPr b="1" lang="pt-BR" sz="800">
                <a:solidFill>
                  <a:srgbClr val="008800"/>
                </a:solidFill>
              </a:rPr>
              <a:t>function</a:t>
            </a:r>
            <a:r>
              <a:rPr lang="pt-BR" sz="800">
                <a:solidFill>
                  <a:schemeClr val="dk1"/>
                </a:solidFill>
              </a:rPr>
              <a:t> </a:t>
            </a:r>
            <a:r>
              <a:rPr b="1" lang="pt-BR" sz="800">
                <a:solidFill>
                  <a:srgbClr val="0066BB"/>
                </a:solidFill>
              </a:rPr>
              <a:t>getData</a:t>
            </a:r>
            <a:r>
              <a:rPr lang="pt-BR" sz="800">
                <a:solidFill>
                  <a:schemeClr val="dk1"/>
                </a:solidFill>
              </a:rPr>
              <a:t>()</a:t>
            </a:r>
            <a:r>
              <a:rPr lang="pt-BR" sz="800">
                <a:solidFill>
                  <a:srgbClr val="333333"/>
                </a:solidFill>
              </a:rPr>
              <a:t>:</a:t>
            </a:r>
            <a:r>
              <a:rPr lang="pt-BR" sz="800">
                <a:solidFill>
                  <a:schemeClr val="dk1"/>
                </a:solidFill>
              </a:rPr>
              <a:t> \DateTimeInterface {</a:t>
            </a:r>
            <a:endParaRPr sz="800">
              <a:solidFill>
                <a:schemeClr val="dk1"/>
              </a:solidFill>
            </a:endParaRPr>
          </a:p>
          <a:p>
            <a:pPr indent="0" lvl="0" marL="0" rtl="0" algn="l">
              <a:spcBef>
                <a:spcPts val="0"/>
              </a:spcBef>
              <a:spcAft>
                <a:spcPts val="0"/>
              </a:spcAft>
              <a:buNone/>
            </a:pPr>
            <a:r>
              <a:rPr lang="pt-BR" sz="800">
                <a:solidFill>
                  <a:schemeClr val="dk1"/>
                </a:solidFill>
              </a:rPr>
              <a:t>        </a:t>
            </a:r>
            <a:r>
              <a:rPr b="1" lang="pt-BR" sz="800">
                <a:solidFill>
                  <a:srgbClr val="008800"/>
                </a:solidFill>
              </a:rPr>
              <a:t>return</a:t>
            </a:r>
            <a:r>
              <a:rPr lang="pt-BR" sz="800">
                <a:solidFill>
                  <a:schemeClr val="dk1"/>
                </a:solidFill>
              </a:rPr>
              <a:t> </a:t>
            </a:r>
            <a:r>
              <a:rPr lang="pt-BR" sz="800">
                <a:solidFill>
                  <a:srgbClr val="996633"/>
                </a:solidFill>
              </a:rPr>
              <a:t>$this</a:t>
            </a:r>
            <a:r>
              <a:rPr lang="pt-BR" sz="800">
                <a:solidFill>
                  <a:srgbClr val="333333"/>
                </a:solidFill>
              </a:rPr>
              <a:t>-&gt;</a:t>
            </a:r>
            <a:r>
              <a:rPr lang="pt-BR" sz="800">
                <a:solidFill>
                  <a:srgbClr val="0000CC"/>
                </a:solidFill>
              </a:rPr>
              <a:t>data</a:t>
            </a:r>
            <a:r>
              <a:rPr lang="pt-BR" sz="800">
                <a:solidFill>
                  <a:schemeClr val="dk1"/>
                </a:solidFill>
              </a:rPr>
              <a:t>;</a:t>
            </a:r>
            <a:endParaRPr sz="800">
              <a:solidFill>
                <a:schemeClr val="dk1"/>
              </a:solidFill>
            </a:endParaRPr>
          </a:p>
          <a:p>
            <a:pPr indent="0" lvl="0" marL="0" rtl="0" algn="l">
              <a:spcBef>
                <a:spcPts val="0"/>
              </a:spcBef>
              <a:spcAft>
                <a:spcPts val="0"/>
              </a:spcAft>
              <a:buNone/>
            </a:pPr>
            <a:r>
              <a:rPr lang="pt-BR" sz="800">
                <a:solidFill>
                  <a:schemeClr val="dk1"/>
                </a:solidFill>
              </a:rPr>
              <a:t>    }</a:t>
            </a:r>
            <a:endParaRPr sz="800">
              <a:solidFill>
                <a:schemeClr val="dk1"/>
              </a:solidFill>
            </a:endParaRPr>
          </a:p>
          <a:p>
            <a:pPr indent="0" lvl="0" marL="0" rtl="0" algn="l">
              <a:spcBef>
                <a:spcPts val="0"/>
              </a:spcBef>
              <a:spcAft>
                <a:spcPts val="0"/>
              </a:spcAft>
              <a:buNone/>
            </a:pPr>
            <a:r>
              <a:rPr lang="pt-BR" sz="800">
                <a:solidFill>
                  <a:schemeClr val="dk1"/>
                </a:solidFill>
              </a:rPr>
              <a:t>    </a:t>
            </a:r>
            <a:r>
              <a:rPr b="1" lang="pt-BR" sz="800">
                <a:solidFill>
                  <a:srgbClr val="008800"/>
                </a:solidFill>
              </a:rPr>
              <a:t>public</a:t>
            </a:r>
            <a:r>
              <a:rPr lang="pt-BR" sz="800">
                <a:solidFill>
                  <a:schemeClr val="dk1"/>
                </a:solidFill>
              </a:rPr>
              <a:t> </a:t>
            </a:r>
            <a:r>
              <a:rPr b="1" lang="pt-BR" sz="800">
                <a:solidFill>
                  <a:srgbClr val="008800"/>
                </a:solidFill>
              </a:rPr>
              <a:t>function</a:t>
            </a:r>
            <a:r>
              <a:rPr lang="pt-BR" sz="800">
                <a:solidFill>
                  <a:schemeClr val="dk1"/>
                </a:solidFill>
              </a:rPr>
              <a:t> </a:t>
            </a:r>
            <a:r>
              <a:rPr b="1" lang="pt-BR" sz="800">
                <a:solidFill>
                  <a:srgbClr val="0066BB"/>
                </a:solidFill>
              </a:rPr>
              <a:t>getValor</a:t>
            </a:r>
            <a:r>
              <a:rPr lang="pt-BR" sz="800">
                <a:solidFill>
                  <a:schemeClr val="dk1"/>
                </a:solidFill>
              </a:rPr>
              <a:t>()</a:t>
            </a:r>
            <a:r>
              <a:rPr lang="pt-BR" sz="800">
                <a:solidFill>
                  <a:srgbClr val="333333"/>
                </a:solidFill>
              </a:rPr>
              <a:t>:</a:t>
            </a:r>
            <a:r>
              <a:rPr lang="pt-BR" sz="800">
                <a:solidFill>
                  <a:schemeClr val="dk1"/>
                </a:solidFill>
              </a:rPr>
              <a:t> float {</a:t>
            </a:r>
            <a:endParaRPr sz="800">
              <a:solidFill>
                <a:schemeClr val="dk1"/>
              </a:solidFill>
            </a:endParaRPr>
          </a:p>
          <a:p>
            <a:pPr indent="0" lvl="0" marL="0" rtl="0" algn="l">
              <a:spcBef>
                <a:spcPts val="0"/>
              </a:spcBef>
              <a:spcAft>
                <a:spcPts val="0"/>
              </a:spcAft>
              <a:buNone/>
            </a:pPr>
            <a:r>
              <a:rPr lang="pt-BR" sz="800">
                <a:solidFill>
                  <a:schemeClr val="dk1"/>
                </a:solidFill>
              </a:rPr>
              <a:t>        </a:t>
            </a:r>
            <a:r>
              <a:rPr b="1" lang="pt-BR" sz="800">
                <a:solidFill>
                  <a:srgbClr val="008800"/>
                </a:solidFill>
              </a:rPr>
              <a:t>return</a:t>
            </a:r>
            <a:r>
              <a:rPr lang="pt-BR" sz="800">
                <a:solidFill>
                  <a:schemeClr val="dk1"/>
                </a:solidFill>
              </a:rPr>
              <a:t> </a:t>
            </a:r>
            <a:r>
              <a:rPr lang="pt-BR" sz="800">
                <a:solidFill>
                  <a:srgbClr val="996633"/>
                </a:solidFill>
              </a:rPr>
              <a:t>$this</a:t>
            </a:r>
            <a:r>
              <a:rPr lang="pt-BR" sz="800">
                <a:solidFill>
                  <a:srgbClr val="333333"/>
                </a:solidFill>
              </a:rPr>
              <a:t>-&gt;</a:t>
            </a:r>
            <a:r>
              <a:rPr lang="pt-BR" sz="800">
                <a:solidFill>
                  <a:srgbClr val="0000CC"/>
                </a:solidFill>
              </a:rPr>
              <a:t>valor</a:t>
            </a:r>
            <a:r>
              <a:rPr lang="pt-BR" sz="800">
                <a:solidFill>
                  <a:schemeClr val="dk1"/>
                </a:solidFill>
              </a:rPr>
              <a:t>;</a:t>
            </a:r>
            <a:endParaRPr sz="800">
              <a:solidFill>
                <a:schemeClr val="dk1"/>
              </a:solidFill>
            </a:endParaRPr>
          </a:p>
          <a:p>
            <a:pPr indent="0" lvl="0" marL="0" rtl="0" algn="l">
              <a:spcBef>
                <a:spcPts val="0"/>
              </a:spcBef>
              <a:spcAft>
                <a:spcPts val="0"/>
              </a:spcAft>
              <a:buNone/>
            </a:pPr>
            <a:r>
              <a:rPr lang="pt-BR" sz="800">
                <a:solidFill>
                  <a:schemeClr val="dk1"/>
                </a:solidFill>
              </a:rPr>
              <a:t>    }</a:t>
            </a:r>
            <a:endParaRPr sz="800">
              <a:solidFill>
                <a:schemeClr val="dk1"/>
              </a:solidFill>
            </a:endParaRPr>
          </a:p>
          <a:p>
            <a:pPr indent="0" lvl="0" marL="0" rtl="0" algn="l">
              <a:spcBef>
                <a:spcPts val="0"/>
              </a:spcBef>
              <a:spcAft>
                <a:spcPts val="0"/>
              </a:spcAft>
              <a:buNone/>
            </a:pPr>
            <a:r>
              <a:rPr lang="pt-BR" sz="800">
                <a:solidFill>
                  <a:schemeClr val="dk1"/>
                </a:solidFill>
              </a:rPr>
              <a:t>    </a:t>
            </a:r>
            <a:r>
              <a:rPr b="1" lang="pt-BR" sz="800">
                <a:solidFill>
                  <a:srgbClr val="008800"/>
                </a:solidFill>
              </a:rPr>
              <a:t>public</a:t>
            </a:r>
            <a:r>
              <a:rPr lang="pt-BR" sz="800">
                <a:solidFill>
                  <a:schemeClr val="dk1"/>
                </a:solidFill>
              </a:rPr>
              <a:t> </a:t>
            </a:r>
            <a:r>
              <a:rPr b="1" lang="pt-BR" sz="800">
                <a:solidFill>
                  <a:srgbClr val="008800"/>
                </a:solidFill>
              </a:rPr>
              <a:t>function</a:t>
            </a:r>
            <a:r>
              <a:rPr lang="pt-BR" sz="800">
                <a:solidFill>
                  <a:schemeClr val="dk1"/>
                </a:solidFill>
              </a:rPr>
              <a:t> </a:t>
            </a:r>
            <a:r>
              <a:rPr b="1" lang="pt-BR" sz="800">
                <a:solidFill>
                  <a:srgbClr val="0066BB"/>
                </a:solidFill>
              </a:rPr>
              <a:t>setValor</a:t>
            </a:r>
            <a:r>
              <a:rPr lang="pt-BR" sz="800">
                <a:solidFill>
                  <a:schemeClr val="dk1"/>
                </a:solidFill>
              </a:rPr>
              <a:t>(float </a:t>
            </a:r>
            <a:r>
              <a:rPr lang="pt-BR" sz="800">
                <a:solidFill>
                  <a:srgbClr val="996633"/>
                </a:solidFill>
              </a:rPr>
              <a:t>$valor</a:t>
            </a:r>
            <a:r>
              <a:rPr lang="pt-BR" sz="800">
                <a:solidFill>
                  <a:schemeClr val="dk1"/>
                </a:solidFill>
              </a:rPr>
              <a:t>) {</a:t>
            </a:r>
            <a:endParaRPr sz="800">
              <a:solidFill>
                <a:schemeClr val="dk1"/>
              </a:solidFill>
            </a:endParaRPr>
          </a:p>
          <a:p>
            <a:pPr indent="0" lvl="0" marL="0" rtl="0" algn="l">
              <a:spcBef>
                <a:spcPts val="0"/>
              </a:spcBef>
              <a:spcAft>
                <a:spcPts val="0"/>
              </a:spcAft>
              <a:buNone/>
            </a:pPr>
            <a:r>
              <a:rPr lang="pt-BR" sz="800">
                <a:solidFill>
                  <a:schemeClr val="dk1"/>
                </a:solidFill>
              </a:rPr>
              <a:t>        </a:t>
            </a:r>
            <a:r>
              <a:rPr lang="pt-BR" sz="800">
                <a:solidFill>
                  <a:srgbClr val="996633"/>
                </a:solidFill>
              </a:rPr>
              <a:t>$this</a:t>
            </a:r>
            <a:r>
              <a:rPr lang="pt-BR" sz="800">
                <a:solidFill>
                  <a:srgbClr val="333333"/>
                </a:solidFill>
              </a:rPr>
              <a:t>-&gt;</a:t>
            </a:r>
            <a:r>
              <a:rPr lang="pt-BR" sz="800">
                <a:solidFill>
                  <a:srgbClr val="0000CC"/>
                </a:solidFill>
              </a:rPr>
              <a:t>valor</a:t>
            </a:r>
            <a:r>
              <a:rPr lang="pt-BR" sz="800">
                <a:solidFill>
                  <a:schemeClr val="dk1"/>
                </a:solidFill>
              </a:rPr>
              <a:t> </a:t>
            </a:r>
            <a:r>
              <a:rPr lang="pt-BR" sz="800">
                <a:solidFill>
                  <a:srgbClr val="333333"/>
                </a:solidFill>
              </a:rPr>
              <a:t>=</a:t>
            </a:r>
            <a:r>
              <a:rPr lang="pt-BR" sz="800">
                <a:solidFill>
                  <a:schemeClr val="dk1"/>
                </a:solidFill>
              </a:rPr>
              <a:t> </a:t>
            </a:r>
            <a:r>
              <a:rPr lang="pt-BR" sz="800">
                <a:solidFill>
                  <a:srgbClr val="996633"/>
                </a:solidFill>
              </a:rPr>
              <a:t>$valor</a:t>
            </a:r>
            <a:r>
              <a:rPr lang="pt-BR" sz="800">
                <a:solidFill>
                  <a:schemeClr val="dk1"/>
                </a:solidFill>
              </a:rPr>
              <a:t>;</a:t>
            </a:r>
            <a:endParaRPr sz="800">
              <a:solidFill>
                <a:schemeClr val="dk1"/>
              </a:solidFill>
            </a:endParaRPr>
          </a:p>
          <a:p>
            <a:pPr indent="0" lvl="0" marL="0" rtl="0" algn="l">
              <a:spcBef>
                <a:spcPts val="0"/>
              </a:spcBef>
              <a:spcAft>
                <a:spcPts val="0"/>
              </a:spcAft>
              <a:buNone/>
            </a:pPr>
            <a:r>
              <a:rPr lang="pt-BR" sz="800">
                <a:solidFill>
                  <a:schemeClr val="dk1"/>
                </a:solidFill>
              </a:rPr>
              <a:t>    }</a:t>
            </a:r>
            <a:endParaRPr sz="800">
              <a:solidFill>
                <a:schemeClr val="dk1"/>
              </a:solidFill>
            </a:endParaRPr>
          </a:p>
          <a:p>
            <a:pPr indent="0" lvl="0" marL="0" rtl="0" algn="l">
              <a:spcBef>
                <a:spcPts val="0"/>
              </a:spcBef>
              <a:spcAft>
                <a:spcPts val="0"/>
              </a:spcAft>
              <a:buNone/>
            </a:pPr>
            <a:r>
              <a:t/>
            </a:r>
            <a:endParaRPr sz="800">
              <a:solidFill>
                <a:schemeClr val="dk1"/>
              </a:solidFill>
            </a:endParaRPr>
          </a:p>
          <a:p>
            <a:pPr indent="0" lvl="0" marL="0" rtl="0" algn="l">
              <a:spcBef>
                <a:spcPts val="0"/>
              </a:spcBef>
              <a:spcAft>
                <a:spcPts val="0"/>
              </a:spcAft>
              <a:buNone/>
            </a:pPr>
            <a:r>
              <a:rPr lang="pt-BR" sz="800">
                <a:solidFill>
                  <a:schemeClr val="dk1"/>
                </a:solidFill>
              </a:rPr>
              <a:t>}</a:t>
            </a:r>
            <a:endParaRPr sz="800">
              <a:solidFill>
                <a:schemeClr val="dk1"/>
              </a:solidFill>
            </a:endParaRPr>
          </a:p>
          <a:p>
            <a:pPr indent="0" lvl="0" marL="0" rtl="0" algn="l">
              <a:lnSpc>
                <a:spcPct val="125000"/>
              </a:lnSpc>
              <a:spcBef>
                <a:spcPts val="0"/>
              </a:spcBef>
              <a:spcAft>
                <a:spcPts val="0"/>
              </a:spcAft>
              <a:buNone/>
            </a:pPr>
            <a:r>
              <a:t/>
            </a:r>
            <a:endParaRPr sz="800">
              <a:solidFill>
                <a:schemeClr val="dk1"/>
              </a:solidFill>
            </a:endParaRPr>
          </a:p>
        </p:txBody>
      </p:sp>
    </p:spTree>
  </p:cSld>
  <p:clrMapOvr>
    <a:masterClrMapping/>
  </p:clrMapOvr>
</p:sld>
</file>

<file path=ppt/slides/slide6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45" name="Shape 4845"/>
        <p:cNvGrpSpPr/>
        <p:nvPr/>
      </p:nvGrpSpPr>
      <p:grpSpPr>
        <a:xfrm>
          <a:off x="0" y="0"/>
          <a:ext cx="0" cy="0"/>
          <a:chOff x="0" y="0"/>
          <a:chExt cx="0" cy="0"/>
        </a:xfrm>
      </p:grpSpPr>
      <p:sp>
        <p:nvSpPr>
          <p:cNvPr id="4846" name="Google Shape;4846;p62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Strategy (exemplo - parte 3)</a:t>
            </a:r>
            <a:endParaRPr/>
          </a:p>
        </p:txBody>
      </p:sp>
      <p:sp>
        <p:nvSpPr>
          <p:cNvPr id="4847" name="Google Shape;4847;p625"/>
          <p:cNvSpPr txBox="1"/>
          <p:nvPr/>
        </p:nvSpPr>
        <p:spPr>
          <a:xfrm>
            <a:off x="378650" y="1099525"/>
            <a:ext cx="4028700" cy="39234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pt-BR" sz="900">
                <a:solidFill>
                  <a:srgbClr val="008800"/>
                </a:solidFill>
              </a:rPr>
              <a:t>class</a:t>
            </a:r>
            <a:r>
              <a:rPr lang="pt-BR" sz="900">
                <a:solidFill>
                  <a:schemeClr val="dk1"/>
                </a:solidFill>
              </a:rPr>
              <a:t> </a:t>
            </a:r>
            <a:r>
              <a:rPr b="1" lang="pt-BR" sz="900">
                <a:solidFill>
                  <a:srgbClr val="BB0066"/>
                </a:solidFill>
              </a:rPr>
              <a:t>Venda</a:t>
            </a:r>
            <a:r>
              <a:rPr lang="pt-BR" sz="900">
                <a:solidFill>
                  <a:schemeClr val="dk1"/>
                </a:solidFill>
              </a:rPr>
              <a:t> {</a:t>
            </a:r>
            <a:endParaRPr sz="900">
              <a:solidFill>
                <a:schemeClr val="dk1"/>
              </a:solidFill>
            </a:endParaRPr>
          </a:p>
          <a:p>
            <a:pPr indent="0" lvl="0" marL="0" rtl="0" algn="l">
              <a:spcBef>
                <a:spcPts val="0"/>
              </a:spcBef>
              <a:spcAft>
                <a:spcPts val="0"/>
              </a:spcAft>
              <a:buNone/>
            </a:pPr>
            <a:r>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private</a:t>
            </a:r>
            <a:r>
              <a:rPr lang="pt-BR" sz="900">
                <a:solidFill>
                  <a:schemeClr val="dk1"/>
                </a:solidFill>
              </a:rPr>
              <a:t> </a:t>
            </a:r>
            <a:r>
              <a:rPr b="1" lang="pt-BR" sz="900">
                <a:solidFill>
                  <a:srgbClr val="008800"/>
                </a:solidFill>
              </a:rPr>
              <a:t>array</a:t>
            </a:r>
            <a:r>
              <a:rPr lang="pt-BR" sz="900">
                <a:solidFill>
                  <a:schemeClr val="dk1"/>
                </a:solidFill>
              </a:rPr>
              <a:t> </a:t>
            </a:r>
            <a:r>
              <a:rPr lang="pt-BR" sz="900">
                <a:solidFill>
                  <a:srgbClr val="996633"/>
                </a:solidFill>
              </a:rPr>
              <a:t>$produtos</a:t>
            </a:r>
            <a:r>
              <a:rPr lang="pt-BR" sz="900">
                <a:solidFill>
                  <a:schemeClr val="dk1"/>
                </a:solidFill>
              </a:rPr>
              <a:t> </a:t>
            </a:r>
            <a:r>
              <a:rPr lang="pt-BR" sz="900">
                <a:solidFill>
                  <a:srgbClr val="333333"/>
                </a:solidFill>
              </a:rPr>
              <a:t>=</a:t>
            </a: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private</a:t>
            </a:r>
            <a:r>
              <a:rPr lang="pt-BR" sz="900">
                <a:solidFill>
                  <a:schemeClr val="dk1"/>
                </a:solidFill>
              </a:rPr>
              <a:t> \DateTimeInterface </a:t>
            </a:r>
            <a:r>
              <a:rPr lang="pt-BR" sz="900">
                <a:solidFill>
                  <a:srgbClr val="996633"/>
                </a:solidFill>
              </a:rPr>
              <a:t>$data</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private</a:t>
            </a:r>
            <a:r>
              <a:rPr lang="pt-BR" sz="900">
                <a:solidFill>
                  <a:schemeClr val="dk1"/>
                </a:solidFill>
              </a:rPr>
              <a:t> StrategyVenda </a:t>
            </a:r>
            <a:r>
              <a:rPr lang="pt-BR" sz="900">
                <a:solidFill>
                  <a:srgbClr val="996633"/>
                </a:solidFill>
              </a:rPr>
              <a:t>$strategy</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public</a:t>
            </a:r>
            <a:r>
              <a:rPr lang="pt-BR" sz="900">
                <a:solidFill>
                  <a:schemeClr val="dk1"/>
                </a:solidFill>
              </a:rPr>
              <a:t> </a:t>
            </a:r>
            <a:r>
              <a:rPr b="1" lang="pt-BR" sz="900">
                <a:solidFill>
                  <a:srgbClr val="008800"/>
                </a:solidFill>
              </a:rPr>
              <a:t>function</a:t>
            </a:r>
            <a:r>
              <a:rPr lang="pt-BR" sz="900">
                <a:solidFill>
                  <a:schemeClr val="dk1"/>
                </a:solidFill>
              </a:rPr>
              <a:t> </a:t>
            </a:r>
            <a:r>
              <a:rPr b="1" lang="pt-BR" sz="900">
                <a:solidFill>
                  <a:srgbClr val="0066BB"/>
                </a:solidFill>
              </a:rPr>
              <a:t>__construct</a:t>
            </a:r>
            <a:r>
              <a:rPr lang="pt-BR" sz="900">
                <a:solidFill>
                  <a:schemeClr val="dk1"/>
                </a:solidFill>
              </a:rPr>
              <a:t>(StrategyVenda </a:t>
            </a:r>
            <a:r>
              <a:rPr lang="pt-BR" sz="900">
                <a:solidFill>
                  <a:srgbClr val="996633"/>
                </a:solidFill>
              </a:rPr>
              <a:t>$strategy</a:t>
            </a: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        </a:t>
            </a:r>
            <a:r>
              <a:rPr lang="pt-BR" sz="900">
                <a:solidFill>
                  <a:srgbClr val="996633"/>
                </a:solidFill>
              </a:rPr>
              <a:t>$this</a:t>
            </a:r>
            <a:r>
              <a:rPr lang="pt-BR" sz="900">
                <a:solidFill>
                  <a:srgbClr val="333333"/>
                </a:solidFill>
              </a:rPr>
              <a:t>-&gt;</a:t>
            </a:r>
            <a:r>
              <a:rPr lang="pt-BR" sz="900">
                <a:solidFill>
                  <a:srgbClr val="0000CC"/>
                </a:solidFill>
              </a:rPr>
              <a:t>strategy</a:t>
            </a:r>
            <a:r>
              <a:rPr lang="pt-BR" sz="900">
                <a:solidFill>
                  <a:schemeClr val="dk1"/>
                </a:solidFill>
              </a:rPr>
              <a:t> </a:t>
            </a:r>
            <a:r>
              <a:rPr lang="pt-BR" sz="900">
                <a:solidFill>
                  <a:srgbClr val="333333"/>
                </a:solidFill>
              </a:rPr>
              <a:t>=</a:t>
            </a:r>
            <a:r>
              <a:rPr lang="pt-BR" sz="900">
                <a:solidFill>
                  <a:schemeClr val="dk1"/>
                </a:solidFill>
              </a:rPr>
              <a:t> </a:t>
            </a:r>
            <a:r>
              <a:rPr lang="pt-BR" sz="900">
                <a:solidFill>
                  <a:srgbClr val="996633"/>
                </a:solidFill>
              </a:rPr>
              <a:t>$strategy</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r>
              <a:rPr lang="pt-BR" sz="900">
                <a:solidFill>
                  <a:srgbClr val="996633"/>
                </a:solidFill>
              </a:rPr>
              <a:t>$this</a:t>
            </a:r>
            <a:r>
              <a:rPr lang="pt-BR" sz="900">
                <a:solidFill>
                  <a:srgbClr val="333333"/>
                </a:solidFill>
              </a:rPr>
              <a:t>-&gt;</a:t>
            </a:r>
            <a:r>
              <a:rPr lang="pt-BR" sz="900">
                <a:solidFill>
                  <a:srgbClr val="0000CC"/>
                </a:solidFill>
              </a:rPr>
              <a:t>data</a:t>
            </a:r>
            <a:r>
              <a:rPr lang="pt-BR" sz="900">
                <a:solidFill>
                  <a:schemeClr val="dk1"/>
                </a:solidFill>
              </a:rPr>
              <a:t> </a:t>
            </a:r>
            <a:r>
              <a:rPr lang="pt-BR" sz="900">
                <a:solidFill>
                  <a:srgbClr val="333333"/>
                </a:solidFill>
              </a:rPr>
              <a:t>=</a:t>
            </a:r>
            <a:r>
              <a:rPr lang="pt-BR" sz="900">
                <a:solidFill>
                  <a:schemeClr val="dk1"/>
                </a:solidFill>
              </a:rPr>
              <a:t> </a:t>
            </a:r>
            <a:r>
              <a:rPr b="1" lang="pt-BR" sz="900">
                <a:solidFill>
                  <a:srgbClr val="008800"/>
                </a:solidFill>
              </a:rPr>
              <a:t>new</a:t>
            </a:r>
            <a:r>
              <a:rPr lang="pt-BR" sz="900">
                <a:solidFill>
                  <a:schemeClr val="dk1"/>
                </a:solidFill>
              </a:rPr>
              <a:t> \DateTimeImmutable();</a:t>
            </a:r>
            <a:endParaRPr sz="900">
              <a:solidFill>
                <a:schemeClr val="dk1"/>
              </a:solidFill>
            </a:endParaRPr>
          </a:p>
          <a:p>
            <a:pPr indent="0" lvl="0" marL="0" rtl="0" algn="l">
              <a:spcBef>
                <a:spcPts val="0"/>
              </a:spcBef>
              <a:spcAft>
                <a:spcPts val="0"/>
              </a:spcAft>
              <a:buNone/>
            </a:pP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public</a:t>
            </a:r>
            <a:r>
              <a:rPr lang="pt-BR" sz="900">
                <a:solidFill>
                  <a:schemeClr val="dk1"/>
                </a:solidFill>
              </a:rPr>
              <a:t> </a:t>
            </a:r>
            <a:r>
              <a:rPr b="1" lang="pt-BR" sz="900">
                <a:solidFill>
                  <a:srgbClr val="008800"/>
                </a:solidFill>
              </a:rPr>
              <a:t>function</a:t>
            </a:r>
            <a:r>
              <a:rPr lang="pt-BR" sz="900">
                <a:solidFill>
                  <a:schemeClr val="dk1"/>
                </a:solidFill>
              </a:rPr>
              <a:t> </a:t>
            </a:r>
            <a:r>
              <a:rPr b="1" lang="pt-BR" sz="900">
                <a:solidFill>
                  <a:srgbClr val="0066BB"/>
                </a:solidFill>
              </a:rPr>
              <a:t>getProdutos</a:t>
            </a:r>
            <a:r>
              <a:rPr lang="pt-BR" sz="900">
                <a:solidFill>
                  <a:schemeClr val="dk1"/>
                </a:solidFill>
              </a:rPr>
              <a:t>()</a:t>
            </a:r>
            <a:r>
              <a:rPr lang="pt-BR" sz="900">
                <a:solidFill>
                  <a:srgbClr val="333333"/>
                </a:solidFill>
              </a:rPr>
              <a:t>:</a:t>
            </a:r>
            <a:r>
              <a:rPr lang="pt-BR" sz="900">
                <a:solidFill>
                  <a:schemeClr val="dk1"/>
                </a:solidFill>
              </a:rPr>
              <a:t> </a:t>
            </a:r>
            <a:r>
              <a:rPr b="1" lang="pt-BR" sz="900">
                <a:solidFill>
                  <a:srgbClr val="008800"/>
                </a:solidFill>
              </a:rPr>
              <a:t>array</a:t>
            </a: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return</a:t>
            </a:r>
            <a:r>
              <a:rPr lang="pt-BR" sz="900">
                <a:solidFill>
                  <a:schemeClr val="dk1"/>
                </a:solidFill>
              </a:rPr>
              <a:t> </a:t>
            </a:r>
            <a:r>
              <a:rPr lang="pt-BR" sz="900">
                <a:solidFill>
                  <a:srgbClr val="996633"/>
                </a:solidFill>
              </a:rPr>
              <a:t>$this</a:t>
            </a:r>
            <a:r>
              <a:rPr lang="pt-BR" sz="900">
                <a:solidFill>
                  <a:srgbClr val="333333"/>
                </a:solidFill>
              </a:rPr>
              <a:t>-&gt;</a:t>
            </a:r>
            <a:r>
              <a:rPr lang="pt-BR" sz="900">
                <a:solidFill>
                  <a:srgbClr val="0000CC"/>
                </a:solidFill>
              </a:rPr>
              <a:t>produtos</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public</a:t>
            </a:r>
            <a:r>
              <a:rPr lang="pt-BR" sz="900">
                <a:solidFill>
                  <a:schemeClr val="dk1"/>
                </a:solidFill>
              </a:rPr>
              <a:t> </a:t>
            </a:r>
            <a:r>
              <a:rPr b="1" lang="pt-BR" sz="900">
                <a:solidFill>
                  <a:srgbClr val="008800"/>
                </a:solidFill>
              </a:rPr>
              <a:t>function</a:t>
            </a:r>
            <a:r>
              <a:rPr lang="pt-BR" sz="900">
                <a:solidFill>
                  <a:schemeClr val="dk1"/>
                </a:solidFill>
              </a:rPr>
              <a:t> </a:t>
            </a:r>
            <a:r>
              <a:rPr b="1" lang="pt-BR" sz="900">
                <a:solidFill>
                  <a:srgbClr val="0066BB"/>
                </a:solidFill>
              </a:rPr>
              <a:t>getData</a:t>
            </a:r>
            <a:r>
              <a:rPr lang="pt-BR" sz="900">
                <a:solidFill>
                  <a:schemeClr val="dk1"/>
                </a:solidFill>
              </a:rPr>
              <a:t>()</a:t>
            </a:r>
            <a:r>
              <a:rPr lang="pt-BR" sz="900">
                <a:solidFill>
                  <a:srgbClr val="333333"/>
                </a:solidFill>
              </a:rPr>
              <a:t>:</a:t>
            </a:r>
            <a:r>
              <a:rPr lang="pt-BR" sz="900">
                <a:solidFill>
                  <a:schemeClr val="dk1"/>
                </a:solidFill>
              </a:rPr>
              <a:t> \DateTimeInterface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return</a:t>
            </a:r>
            <a:r>
              <a:rPr lang="pt-BR" sz="900">
                <a:solidFill>
                  <a:schemeClr val="dk1"/>
                </a:solidFill>
              </a:rPr>
              <a:t> </a:t>
            </a:r>
            <a:r>
              <a:rPr lang="pt-BR" sz="900">
                <a:solidFill>
                  <a:srgbClr val="996633"/>
                </a:solidFill>
              </a:rPr>
              <a:t>$this</a:t>
            </a:r>
            <a:r>
              <a:rPr lang="pt-BR" sz="900">
                <a:solidFill>
                  <a:srgbClr val="333333"/>
                </a:solidFill>
              </a:rPr>
              <a:t>-&gt;</a:t>
            </a:r>
            <a:r>
              <a:rPr lang="pt-BR" sz="900">
                <a:solidFill>
                  <a:srgbClr val="0000CC"/>
                </a:solidFill>
              </a:rPr>
              <a:t>data</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public</a:t>
            </a:r>
            <a:r>
              <a:rPr lang="pt-BR" sz="900">
                <a:solidFill>
                  <a:schemeClr val="dk1"/>
                </a:solidFill>
              </a:rPr>
              <a:t> </a:t>
            </a:r>
            <a:r>
              <a:rPr b="1" lang="pt-BR" sz="900">
                <a:solidFill>
                  <a:srgbClr val="008800"/>
                </a:solidFill>
              </a:rPr>
              <a:t>function</a:t>
            </a:r>
            <a:r>
              <a:rPr lang="pt-BR" sz="900">
                <a:solidFill>
                  <a:schemeClr val="dk1"/>
                </a:solidFill>
              </a:rPr>
              <a:t> </a:t>
            </a:r>
            <a:r>
              <a:rPr b="1" lang="pt-BR" sz="900">
                <a:solidFill>
                  <a:srgbClr val="0066BB"/>
                </a:solidFill>
              </a:rPr>
              <a:t>setStrategy</a:t>
            </a:r>
            <a:r>
              <a:rPr lang="pt-BR" sz="900">
                <a:solidFill>
                  <a:schemeClr val="dk1"/>
                </a:solidFill>
              </a:rPr>
              <a:t>(StrategyVenda </a:t>
            </a:r>
            <a:r>
              <a:rPr lang="pt-BR" sz="900">
                <a:solidFill>
                  <a:srgbClr val="996633"/>
                </a:solidFill>
              </a:rPr>
              <a:t>$strategy</a:t>
            </a: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        </a:t>
            </a:r>
            <a:r>
              <a:rPr lang="pt-BR" sz="900">
                <a:solidFill>
                  <a:srgbClr val="996633"/>
                </a:solidFill>
              </a:rPr>
              <a:t>$this</a:t>
            </a:r>
            <a:r>
              <a:rPr lang="pt-BR" sz="900">
                <a:solidFill>
                  <a:srgbClr val="333333"/>
                </a:solidFill>
              </a:rPr>
              <a:t>-&gt;</a:t>
            </a:r>
            <a:r>
              <a:rPr lang="pt-BR" sz="900">
                <a:solidFill>
                  <a:srgbClr val="0000CC"/>
                </a:solidFill>
              </a:rPr>
              <a:t>strategy</a:t>
            </a:r>
            <a:r>
              <a:rPr lang="pt-BR" sz="900">
                <a:solidFill>
                  <a:schemeClr val="dk1"/>
                </a:solidFill>
              </a:rPr>
              <a:t> </a:t>
            </a:r>
            <a:r>
              <a:rPr lang="pt-BR" sz="900">
                <a:solidFill>
                  <a:srgbClr val="333333"/>
                </a:solidFill>
              </a:rPr>
              <a:t>=</a:t>
            </a:r>
            <a:r>
              <a:rPr lang="pt-BR" sz="900">
                <a:solidFill>
                  <a:schemeClr val="dk1"/>
                </a:solidFill>
              </a:rPr>
              <a:t> </a:t>
            </a:r>
            <a:r>
              <a:rPr lang="pt-BR" sz="900">
                <a:solidFill>
                  <a:srgbClr val="996633"/>
                </a:solidFill>
              </a:rPr>
              <a:t>$strategy</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public</a:t>
            </a:r>
            <a:r>
              <a:rPr lang="pt-BR" sz="900">
                <a:solidFill>
                  <a:schemeClr val="dk1"/>
                </a:solidFill>
              </a:rPr>
              <a:t> </a:t>
            </a:r>
            <a:r>
              <a:rPr b="1" lang="pt-BR" sz="900">
                <a:solidFill>
                  <a:srgbClr val="008800"/>
                </a:solidFill>
              </a:rPr>
              <a:t>function</a:t>
            </a:r>
            <a:r>
              <a:rPr lang="pt-BR" sz="900">
                <a:solidFill>
                  <a:schemeClr val="dk1"/>
                </a:solidFill>
              </a:rPr>
              <a:t> </a:t>
            </a:r>
            <a:r>
              <a:rPr b="1" lang="pt-BR" sz="900">
                <a:solidFill>
                  <a:srgbClr val="0066BB"/>
                </a:solidFill>
              </a:rPr>
              <a:t>addProduto</a:t>
            </a:r>
            <a:r>
              <a:rPr lang="pt-BR" sz="900">
                <a:solidFill>
                  <a:schemeClr val="dk1"/>
                </a:solidFill>
              </a:rPr>
              <a:t>(Produto </a:t>
            </a:r>
            <a:r>
              <a:rPr lang="pt-BR" sz="900">
                <a:solidFill>
                  <a:srgbClr val="996633"/>
                </a:solidFill>
              </a:rPr>
              <a:t>$produto</a:t>
            </a:r>
            <a:r>
              <a:rPr lang="pt-BR" sz="900">
                <a:solidFill>
                  <a:schemeClr val="dk1"/>
                </a:solidFill>
              </a:rPr>
              <a:t>)</a:t>
            </a:r>
            <a:r>
              <a:rPr lang="pt-BR" sz="900">
                <a:solidFill>
                  <a:srgbClr val="333333"/>
                </a:solidFill>
              </a:rPr>
              <a:t>:</a:t>
            </a:r>
            <a:r>
              <a:rPr lang="pt-BR" sz="900">
                <a:solidFill>
                  <a:schemeClr val="dk1"/>
                </a:solidFill>
              </a:rPr>
              <a:t> self {</a:t>
            </a:r>
            <a:endParaRPr sz="900">
              <a:solidFill>
                <a:schemeClr val="dk1"/>
              </a:solidFill>
            </a:endParaRPr>
          </a:p>
          <a:p>
            <a:pPr indent="0" lvl="0" marL="0" rtl="0" algn="l">
              <a:spcBef>
                <a:spcPts val="0"/>
              </a:spcBef>
              <a:spcAft>
                <a:spcPts val="0"/>
              </a:spcAft>
              <a:buNone/>
            </a:pPr>
            <a:r>
              <a:rPr lang="pt-BR" sz="900">
                <a:solidFill>
                  <a:schemeClr val="dk1"/>
                </a:solidFill>
              </a:rPr>
              <a:t>        </a:t>
            </a:r>
            <a:r>
              <a:rPr lang="pt-BR" sz="900">
                <a:solidFill>
                  <a:srgbClr val="996633"/>
                </a:solidFill>
              </a:rPr>
              <a:t>$produto</a:t>
            </a:r>
            <a:r>
              <a:rPr lang="pt-BR" sz="900">
                <a:solidFill>
                  <a:srgbClr val="333333"/>
                </a:solidFill>
              </a:rPr>
              <a:t>-&gt;</a:t>
            </a:r>
            <a:r>
              <a:rPr lang="pt-BR" sz="900">
                <a:solidFill>
                  <a:srgbClr val="0000CC"/>
                </a:solidFill>
              </a:rPr>
              <a:t>setValor</a:t>
            </a:r>
            <a:r>
              <a:rPr lang="pt-BR" sz="900">
                <a:solidFill>
                  <a:schemeClr val="dk1"/>
                </a:solidFill>
              </a:rPr>
              <a:t>(</a:t>
            </a:r>
            <a:r>
              <a:rPr lang="pt-BR" sz="900">
                <a:solidFill>
                  <a:srgbClr val="996633"/>
                </a:solidFill>
              </a:rPr>
              <a:t>$this</a:t>
            </a:r>
            <a:r>
              <a:rPr lang="pt-BR" sz="900">
                <a:solidFill>
                  <a:srgbClr val="333333"/>
                </a:solidFill>
              </a:rPr>
              <a:t>-&gt;</a:t>
            </a:r>
            <a:r>
              <a:rPr lang="pt-BR" sz="900">
                <a:solidFill>
                  <a:srgbClr val="0000CC"/>
                </a:solidFill>
              </a:rPr>
              <a:t>strategy</a:t>
            </a:r>
            <a:r>
              <a:rPr lang="pt-BR" sz="900">
                <a:solidFill>
                  <a:srgbClr val="333333"/>
                </a:solidFill>
              </a:rPr>
              <a:t>-&gt;</a:t>
            </a:r>
            <a:r>
              <a:rPr lang="pt-BR" sz="900">
                <a:solidFill>
                  <a:srgbClr val="0000CC"/>
                </a:solidFill>
              </a:rPr>
              <a:t>gerarValor</a:t>
            </a:r>
            <a:r>
              <a:rPr lang="pt-BR" sz="900">
                <a:solidFill>
                  <a:schemeClr val="dk1"/>
                </a:solidFill>
              </a:rPr>
              <a:t>(</a:t>
            </a:r>
            <a:r>
              <a:rPr lang="pt-BR" sz="900">
                <a:solidFill>
                  <a:srgbClr val="996633"/>
                </a:solidFill>
              </a:rPr>
              <a:t>$produto</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r>
              <a:rPr lang="pt-BR" sz="900">
                <a:solidFill>
                  <a:srgbClr val="996633"/>
                </a:solidFill>
              </a:rPr>
              <a:t>$this</a:t>
            </a:r>
            <a:r>
              <a:rPr lang="pt-BR" sz="900">
                <a:solidFill>
                  <a:srgbClr val="333333"/>
                </a:solidFill>
              </a:rPr>
              <a:t>-&gt;</a:t>
            </a:r>
            <a:r>
              <a:rPr lang="pt-BR" sz="900">
                <a:solidFill>
                  <a:srgbClr val="0000CC"/>
                </a:solidFill>
              </a:rPr>
              <a:t>produtos</a:t>
            </a:r>
            <a:r>
              <a:rPr lang="pt-BR" sz="900">
                <a:solidFill>
                  <a:schemeClr val="dk1"/>
                </a:solidFill>
              </a:rPr>
              <a:t>[] </a:t>
            </a:r>
            <a:r>
              <a:rPr lang="pt-BR" sz="900">
                <a:solidFill>
                  <a:srgbClr val="333333"/>
                </a:solidFill>
              </a:rPr>
              <a:t>=</a:t>
            </a:r>
            <a:r>
              <a:rPr lang="pt-BR" sz="900">
                <a:solidFill>
                  <a:schemeClr val="dk1"/>
                </a:solidFill>
              </a:rPr>
              <a:t> </a:t>
            </a:r>
            <a:r>
              <a:rPr lang="pt-BR" sz="900">
                <a:solidFill>
                  <a:srgbClr val="996633"/>
                </a:solidFill>
              </a:rPr>
              <a:t>$produto</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return</a:t>
            </a:r>
            <a:r>
              <a:rPr lang="pt-BR" sz="900">
                <a:solidFill>
                  <a:schemeClr val="dk1"/>
                </a:solidFill>
              </a:rPr>
              <a:t> </a:t>
            </a:r>
            <a:r>
              <a:rPr lang="pt-BR" sz="900">
                <a:solidFill>
                  <a:srgbClr val="996633"/>
                </a:solidFill>
              </a:rPr>
              <a:t>$this</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public</a:t>
            </a:r>
            <a:r>
              <a:rPr lang="pt-BR" sz="900">
                <a:solidFill>
                  <a:schemeClr val="dk1"/>
                </a:solidFill>
              </a:rPr>
              <a:t> </a:t>
            </a:r>
            <a:r>
              <a:rPr b="1" lang="pt-BR" sz="900">
                <a:solidFill>
                  <a:srgbClr val="008800"/>
                </a:solidFill>
              </a:rPr>
              <a:t>function</a:t>
            </a:r>
            <a:r>
              <a:rPr lang="pt-BR" sz="900">
                <a:solidFill>
                  <a:schemeClr val="dk1"/>
                </a:solidFill>
              </a:rPr>
              <a:t> </a:t>
            </a:r>
            <a:r>
              <a:rPr b="1" lang="pt-BR" sz="900">
                <a:solidFill>
                  <a:srgbClr val="0066BB"/>
                </a:solidFill>
              </a:rPr>
              <a:t>getValorTotal</a:t>
            </a:r>
            <a:r>
              <a:rPr lang="pt-BR" sz="900">
                <a:solidFill>
                  <a:schemeClr val="dk1"/>
                </a:solidFill>
              </a:rPr>
              <a:t>()</a:t>
            </a:r>
            <a:r>
              <a:rPr lang="pt-BR" sz="900">
                <a:solidFill>
                  <a:srgbClr val="333333"/>
                </a:solidFill>
              </a:rPr>
              <a:t>:</a:t>
            </a:r>
            <a:r>
              <a:rPr lang="pt-BR" sz="900">
                <a:solidFill>
                  <a:schemeClr val="dk1"/>
                </a:solidFill>
              </a:rPr>
              <a:t> float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return</a:t>
            </a:r>
            <a:r>
              <a:rPr lang="pt-BR" sz="900">
                <a:solidFill>
                  <a:schemeClr val="dk1"/>
                </a:solidFill>
              </a:rPr>
              <a:t> </a:t>
            </a:r>
            <a:r>
              <a:rPr lang="pt-BR" sz="900">
                <a:solidFill>
                  <a:srgbClr val="007020"/>
                </a:solidFill>
              </a:rPr>
              <a:t>array_reduce</a:t>
            </a:r>
            <a:r>
              <a:rPr lang="pt-BR" sz="900">
                <a:solidFill>
                  <a:schemeClr val="dk1"/>
                </a:solidFill>
              </a:rPr>
              <a:t>(</a:t>
            </a:r>
            <a:r>
              <a:rPr lang="pt-BR" sz="900">
                <a:solidFill>
                  <a:srgbClr val="996633"/>
                </a:solidFill>
              </a:rPr>
              <a:t>$this</a:t>
            </a:r>
            <a:r>
              <a:rPr lang="pt-BR" sz="900">
                <a:solidFill>
                  <a:srgbClr val="333333"/>
                </a:solidFill>
              </a:rPr>
              <a:t>-&gt;</a:t>
            </a:r>
            <a:r>
              <a:rPr lang="pt-BR" sz="900">
                <a:solidFill>
                  <a:srgbClr val="0000CC"/>
                </a:solidFill>
              </a:rPr>
              <a:t>getProdutos</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fn(</a:t>
            </a:r>
            <a:r>
              <a:rPr lang="pt-BR" sz="900">
                <a:solidFill>
                  <a:srgbClr val="996633"/>
                </a:solidFill>
              </a:rPr>
              <a:t>$total</a:t>
            </a:r>
            <a:r>
              <a:rPr lang="pt-BR" sz="900">
                <a:solidFill>
                  <a:schemeClr val="dk1"/>
                </a:solidFill>
              </a:rPr>
              <a:t>, Produto </a:t>
            </a:r>
            <a:r>
              <a:rPr lang="pt-BR" sz="900">
                <a:solidFill>
                  <a:srgbClr val="996633"/>
                </a:solidFill>
              </a:rPr>
              <a:t>$p</a:t>
            </a:r>
            <a:r>
              <a:rPr lang="pt-BR" sz="900">
                <a:solidFill>
                  <a:schemeClr val="dk1"/>
                </a:solidFill>
              </a:rPr>
              <a:t>) </a:t>
            </a:r>
            <a:r>
              <a:rPr lang="pt-BR" sz="900">
                <a:solidFill>
                  <a:srgbClr val="333333"/>
                </a:solidFill>
              </a:rPr>
              <a:t>=&gt;</a:t>
            </a:r>
            <a:r>
              <a:rPr lang="pt-BR" sz="900">
                <a:solidFill>
                  <a:schemeClr val="dk1"/>
                </a:solidFill>
              </a:rPr>
              <a:t> </a:t>
            </a:r>
            <a:r>
              <a:rPr lang="pt-BR" sz="900">
                <a:solidFill>
                  <a:srgbClr val="996633"/>
                </a:solidFill>
              </a:rPr>
              <a:t>$total</a:t>
            </a:r>
            <a:r>
              <a:rPr lang="pt-BR" sz="900">
                <a:solidFill>
                  <a:schemeClr val="dk1"/>
                </a:solidFill>
              </a:rPr>
              <a:t> </a:t>
            </a:r>
            <a:r>
              <a:rPr lang="pt-BR" sz="900">
                <a:solidFill>
                  <a:srgbClr val="333333"/>
                </a:solidFill>
              </a:rPr>
              <a:t>+</a:t>
            </a:r>
            <a:r>
              <a:rPr lang="pt-BR" sz="900">
                <a:solidFill>
                  <a:schemeClr val="dk1"/>
                </a:solidFill>
              </a:rPr>
              <a:t> </a:t>
            </a:r>
            <a:r>
              <a:rPr lang="pt-BR" sz="900">
                <a:solidFill>
                  <a:srgbClr val="996633"/>
                </a:solidFill>
              </a:rPr>
              <a:t>$p</a:t>
            </a:r>
            <a:r>
              <a:rPr lang="pt-BR" sz="900">
                <a:solidFill>
                  <a:srgbClr val="333333"/>
                </a:solidFill>
              </a:rPr>
              <a:t>-&gt;</a:t>
            </a:r>
            <a:r>
              <a:rPr lang="pt-BR" sz="900">
                <a:solidFill>
                  <a:srgbClr val="0000CC"/>
                </a:solidFill>
              </a:rPr>
              <a:t>getValor</a:t>
            </a:r>
            <a:r>
              <a:rPr lang="pt-BR" sz="900">
                <a:solidFill>
                  <a:schemeClr val="dk1"/>
                </a:solidFill>
              </a:rPr>
              <a:t>(), </a:t>
            </a:r>
            <a:r>
              <a:rPr b="1" lang="pt-BR" sz="900">
                <a:solidFill>
                  <a:srgbClr val="0000DD"/>
                </a:solidFill>
              </a:rPr>
              <a:t>0</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a:t>
            </a:r>
            <a:endParaRPr sz="900">
              <a:solidFill>
                <a:schemeClr val="dk1"/>
              </a:solidFill>
            </a:endParaRPr>
          </a:p>
          <a:p>
            <a:pPr indent="0" lvl="0" marL="0" rtl="0" algn="l">
              <a:lnSpc>
                <a:spcPct val="125000"/>
              </a:lnSpc>
              <a:spcBef>
                <a:spcPts val="0"/>
              </a:spcBef>
              <a:spcAft>
                <a:spcPts val="0"/>
              </a:spcAft>
              <a:buNone/>
            </a:pPr>
            <a:r>
              <a:t/>
            </a:r>
            <a:endParaRPr sz="900">
              <a:solidFill>
                <a:schemeClr val="dk1"/>
              </a:solidFill>
            </a:endParaRPr>
          </a:p>
        </p:txBody>
      </p:sp>
    </p:spTree>
  </p:cSld>
  <p:clrMapOvr>
    <a:masterClrMapping/>
  </p:clrMapOvr>
</p:sld>
</file>

<file path=ppt/slides/slide6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1" name="Shape 4851"/>
        <p:cNvGrpSpPr/>
        <p:nvPr/>
      </p:nvGrpSpPr>
      <p:grpSpPr>
        <a:xfrm>
          <a:off x="0" y="0"/>
          <a:ext cx="0" cy="0"/>
          <a:chOff x="0" y="0"/>
          <a:chExt cx="0" cy="0"/>
        </a:xfrm>
      </p:grpSpPr>
      <p:sp>
        <p:nvSpPr>
          <p:cNvPr id="4852" name="Google Shape;4852;p6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Strategy (exemplo - parte 4)</a:t>
            </a:r>
            <a:endParaRPr/>
          </a:p>
        </p:txBody>
      </p:sp>
      <p:sp>
        <p:nvSpPr>
          <p:cNvPr id="4853" name="Google Shape;4853;p626"/>
          <p:cNvSpPr txBox="1"/>
          <p:nvPr/>
        </p:nvSpPr>
        <p:spPr>
          <a:xfrm>
            <a:off x="399675" y="1146500"/>
            <a:ext cx="4523100" cy="36975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pt-BR" sz="1100">
                <a:solidFill>
                  <a:srgbClr val="888888"/>
                </a:solidFill>
              </a:rPr>
              <a:t>//cliente</a:t>
            </a:r>
            <a:endParaRPr sz="1100">
              <a:solidFill>
                <a:schemeClr val="dk1"/>
              </a:solidFill>
            </a:endParaRPr>
          </a:p>
          <a:p>
            <a:pPr indent="0" lvl="0" marL="0" rtl="0" algn="l">
              <a:spcBef>
                <a:spcPts val="0"/>
              </a:spcBef>
              <a:spcAft>
                <a:spcPts val="0"/>
              </a:spcAft>
              <a:buNone/>
            </a:pPr>
            <a:r>
              <a:rPr lang="pt-BR" sz="1100">
                <a:solidFill>
                  <a:srgbClr val="996633"/>
                </a:solidFill>
              </a:rPr>
              <a:t>$p1</a:t>
            </a:r>
            <a:r>
              <a:rPr lang="pt-BR" sz="1100">
                <a:solidFill>
                  <a:schemeClr val="dk1"/>
                </a:solidFill>
              </a:rPr>
              <a:t> </a:t>
            </a:r>
            <a:r>
              <a:rPr lang="pt-BR" sz="1100">
                <a:solidFill>
                  <a:srgbClr val="333333"/>
                </a:solidFill>
              </a:rPr>
              <a:t>=</a:t>
            </a:r>
            <a:r>
              <a:rPr lang="pt-BR" sz="1100">
                <a:solidFill>
                  <a:schemeClr val="dk1"/>
                </a:solidFill>
              </a:rPr>
              <a:t> </a:t>
            </a:r>
            <a:r>
              <a:rPr b="1" lang="pt-BR" sz="1100">
                <a:solidFill>
                  <a:srgbClr val="008800"/>
                </a:solidFill>
              </a:rPr>
              <a:t>new</a:t>
            </a:r>
            <a:r>
              <a:rPr lang="pt-BR" sz="1100">
                <a:solidFill>
                  <a:schemeClr val="dk1"/>
                </a:solidFill>
              </a:rPr>
              <a:t> Produto(</a:t>
            </a:r>
            <a:r>
              <a:rPr lang="pt-BR" sz="1100">
                <a:solidFill>
                  <a:schemeClr val="dk1"/>
                </a:solidFill>
                <a:highlight>
                  <a:srgbClr val="FFF0F0"/>
                </a:highlight>
              </a:rPr>
              <a:t>'bala'</a:t>
            </a:r>
            <a:r>
              <a:rPr lang="pt-BR" sz="1100">
                <a:solidFill>
                  <a:schemeClr val="dk1"/>
                </a:solidFill>
              </a:rPr>
              <a:t>, </a:t>
            </a:r>
            <a:r>
              <a:rPr b="1" lang="pt-BR" sz="1100">
                <a:solidFill>
                  <a:srgbClr val="6600EE"/>
                </a:solidFill>
              </a:rPr>
              <a:t>1.99</a:t>
            </a:r>
            <a:r>
              <a:rPr lang="pt-BR" sz="1100">
                <a:solidFill>
                  <a:schemeClr val="dk1"/>
                </a:solidFill>
              </a:rPr>
              <a:t>, </a:t>
            </a:r>
            <a:r>
              <a:rPr b="1" lang="pt-BR" sz="1100">
                <a:solidFill>
                  <a:srgbClr val="008800"/>
                </a:solidFill>
              </a:rPr>
              <a:t>new</a:t>
            </a:r>
            <a:r>
              <a:rPr lang="pt-BR" sz="1100">
                <a:solidFill>
                  <a:schemeClr val="dk1"/>
                </a:solidFill>
              </a:rPr>
              <a:t> \DateTime());</a:t>
            </a:r>
            <a:endParaRPr sz="1100">
              <a:solidFill>
                <a:schemeClr val="dk1"/>
              </a:solidFill>
            </a:endParaRPr>
          </a:p>
          <a:p>
            <a:pPr indent="0" lvl="0" marL="0" rtl="0" algn="l">
              <a:spcBef>
                <a:spcPts val="0"/>
              </a:spcBef>
              <a:spcAft>
                <a:spcPts val="0"/>
              </a:spcAft>
              <a:buNone/>
            </a:pPr>
            <a:r>
              <a:rPr lang="pt-BR" sz="1100">
                <a:solidFill>
                  <a:srgbClr val="996633"/>
                </a:solidFill>
              </a:rPr>
              <a:t>$p2</a:t>
            </a:r>
            <a:r>
              <a:rPr lang="pt-BR" sz="1100">
                <a:solidFill>
                  <a:schemeClr val="dk1"/>
                </a:solidFill>
              </a:rPr>
              <a:t> </a:t>
            </a:r>
            <a:r>
              <a:rPr lang="pt-BR" sz="1100">
                <a:solidFill>
                  <a:srgbClr val="333333"/>
                </a:solidFill>
              </a:rPr>
              <a:t>=</a:t>
            </a:r>
            <a:r>
              <a:rPr lang="pt-BR" sz="1100">
                <a:solidFill>
                  <a:schemeClr val="dk1"/>
                </a:solidFill>
              </a:rPr>
              <a:t> </a:t>
            </a:r>
            <a:r>
              <a:rPr b="1" lang="pt-BR" sz="1100">
                <a:solidFill>
                  <a:srgbClr val="008800"/>
                </a:solidFill>
              </a:rPr>
              <a:t>new</a:t>
            </a:r>
            <a:r>
              <a:rPr lang="pt-BR" sz="1100">
                <a:solidFill>
                  <a:schemeClr val="dk1"/>
                </a:solidFill>
              </a:rPr>
              <a:t> Produto(</a:t>
            </a:r>
            <a:r>
              <a:rPr lang="pt-BR" sz="1100">
                <a:solidFill>
                  <a:schemeClr val="dk1"/>
                </a:solidFill>
                <a:highlight>
                  <a:srgbClr val="FFF0F0"/>
                </a:highlight>
              </a:rPr>
              <a:t>'sapato'</a:t>
            </a:r>
            <a:r>
              <a:rPr lang="pt-BR" sz="1100">
                <a:solidFill>
                  <a:schemeClr val="dk1"/>
                </a:solidFill>
              </a:rPr>
              <a:t>, </a:t>
            </a:r>
            <a:r>
              <a:rPr b="1" lang="pt-BR" sz="1100">
                <a:solidFill>
                  <a:srgbClr val="6600EE"/>
                </a:solidFill>
              </a:rPr>
              <a:t>60.88</a:t>
            </a:r>
            <a:r>
              <a:rPr lang="pt-BR" sz="1100">
                <a:solidFill>
                  <a:schemeClr val="dk1"/>
                </a:solidFill>
              </a:rPr>
              <a:t>, </a:t>
            </a:r>
            <a:r>
              <a:rPr b="1" lang="pt-BR" sz="1100">
                <a:solidFill>
                  <a:srgbClr val="008800"/>
                </a:solidFill>
              </a:rPr>
              <a:t>new</a:t>
            </a:r>
            <a:r>
              <a:rPr lang="pt-BR" sz="1100">
                <a:solidFill>
                  <a:schemeClr val="dk1"/>
                </a:solidFill>
              </a:rPr>
              <a:t> \DateTime(</a:t>
            </a:r>
            <a:r>
              <a:rPr lang="pt-BR" sz="1100">
                <a:solidFill>
                  <a:schemeClr val="dk1"/>
                </a:solidFill>
                <a:highlight>
                  <a:srgbClr val="FFF0F0"/>
                </a:highlight>
              </a:rPr>
              <a:t>'-3 months'</a:t>
            </a:r>
            <a:r>
              <a:rPr lang="pt-BR" sz="1100">
                <a:solidFill>
                  <a:schemeClr val="dk1"/>
                </a:solidFill>
              </a:rPr>
              <a:t>));</a:t>
            </a:r>
            <a:endParaRPr sz="1100">
              <a:solidFill>
                <a:schemeClr val="dk1"/>
              </a:solidFill>
            </a:endParaRPr>
          </a:p>
          <a:p>
            <a:pPr indent="0" lvl="0" marL="0" rtl="0" algn="l">
              <a:spcBef>
                <a:spcPts val="0"/>
              </a:spcBef>
              <a:spcAft>
                <a:spcPts val="0"/>
              </a:spcAft>
              <a:buNone/>
            </a:pPr>
            <a:r>
              <a:rPr lang="pt-BR" sz="1100">
                <a:solidFill>
                  <a:srgbClr val="996633"/>
                </a:solidFill>
              </a:rPr>
              <a:t>$p3</a:t>
            </a:r>
            <a:r>
              <a:rPr lang="pt-BR" sz="1100">
                <a:solidFill>
                  <a:schemeClr val="dk1"/>
                </a:solidFill>
              </a:rPr>
              <a:t> </a:t>
            </a:r>
            <a:r>
              <a:rPr lang="pt-BR" sz="1100">
                <a:solidFill>
                  <a:srgbClr val="333333"/>
                </a:solidFill>
              </a:rPr>
              <a:t>=</a:t>
            </a:r>
            <a:r>
              <a:rPr lang="pt-BR" sz="1100">
                <a:solidFill>
                  <a:schemeClr val="dk1"/>
                </a:solidFill>
              </a:rPr>
              <a:t> </a:t>
            </a:r>
            <a:r>
              <a:rPr b="1" lang="pt-BR" sz="1100">
                <a:solidFill>
                  <a:srgbClr val="008800"/>
                </a:solidFill>
              </a:rPr>
              <a:t>new</a:t>
            </a:r>
            <a:r>
              <a:rPr lang="pt-BR" sz="1100">
                <a:solidFill>
                  <a:schemeClr val="dk1"/>
                </a:solidFill>
              </a:rPr>
              <a:t> Produto(</a:t>
            </a:r>
            <a:r>
              <a:rPr lang="pt-BR" sz="1100">
                <a:solidFill>
                  <a:schemeClr val="dk1"/>
                </a:solidFill>
                <a:highlight>
                  <a:srgbClr val="FFF0F0"/>
                </a:highlight>
              </a:rPr>
              <a:t>'brinquedo'</a:t>
            </a:r>
            <a:r>
              <a:rPr lang="pt-BR" sz="1100">
                <a:solidFill>
                  <a:schemeClr val="dk1"/>
                </a:solidFill>
              </a:rPr>
              <a:t>, </a:t>
            </a:r>
            <a:r>
              <a:rPr b="1" lang="pt-BR" sz="1100">
                <a:solidFill>
                  <a:srgbClr val="6600EE"/>
                </a:solidFill>
              </a:rPr>
              <a:t>100.00</a:t>
            </a:r>
            <a:r>
              <a:rPr lang="pt-BR" sz="1100">
                <a:solidFill>
                  <a:schemeClr val="dk1"/>
                </a:solidFill>
              </a:rPr>
              <a:t>, </a:t>
            </a:r>
            <a:r>
              <a:rPr b="1" lang="pt-BR" sz="1100">
                <a:solidFill>
                  <a:srgbClr val="008800"/>
                </a:solidFill>
              </a:rPr>
              <a:t>new</a:t>
            </a:r>
            <a:r>
              <a:rPr lang="pt-BR" sz="1100">
                <a:solidFill>
                  <a:schemeClr val="dk1"/>
                </a:solidFill>
              </a:rPr>
              <a:t> \DateTime(</a:t>
            </a:r>
            <a:r>
              <a:rPr lang="pt-BR" sz="1100">
                <a:solidFill>
                  <a:schemeClr val="dk1"/>
                </a:solidFill>
                <a:highlight>
                  <a:srgbClr val="FFF0F0"/>
                </a:highlight>
              </a:rPr>
              <a:t>'-1 week'</a:t>
            </a:r>
            <a:r>
              <a:rPr lang="pt-BR" sz="1100">
                <a:solidFill>
                  <a:schemeClr val="dk1"/>
                </a:solidFill>
              </a:rPr>
              <a:t>));</a:t>
            </a:r>
            <a:endParaRPr sz="1100">
              <a:solidFill>
                <a:schemeClr val="dk1"/>
              </a:solidFill>
            </a:endParaRPr>
          </a:p>
          <a:p>
            <a:pPr indent="0" lvl="0" marL="0" rtl="0" algn="l">
              <a:spcBef>
                <a:spcPts val="0"/>
              </a:spcBef>
              <a:spcAft>
                <a:spcPts val="0"/>
              </a:spcAft>
              <a:buNone/>
            </a:pPr>
            <a:r>
              <a:t/>
            </a:r>
            <a:endParaRPr sz="1100">
              <a:solidFill>
                <a:schemeClr val="dk1"/>
              </a:solidFill>
            </a:endParaRPr>
          </a:p>
          <a:p>
            <a:pPr indent="0" lvl="0" marL="0" rtl="0" algn="l">
              <a:spcBef>
                <a:spcPts val="0"/>
              </a:spcBef>
              <a:spcAft>
                <a:spcPts val="0"/>
              </a:spcAft>
              <a:buNone/>
            </a:pPr>
            <a:r>
              <a:rPr lang="pt-BR" sz="1100">
                <a:solidFill>
                  <a:srgbClr val="996633"/>
                </a:solidFill>
              </a:rPr>
              <a:t>$v1</a:t>
            </a:r>
            <a:r>
              <a:rPr lang="pt-BR" sz="1100">
                <a:solidFill>
                  <a:schemeClr val="dk1"/>
                </a:solidFill>
              </a:rPr>
              <a:t> </a:t>
            </a:r>
            <a:r>
              <a:rPr lang="pt-BR" sz="1100">
                <a:solidFill>
                  <a:srgbClr val="333333"/>
                </a:solidFill>
              </a:rPr>
              <a:t>=</a:t>
            </a:r>
            <a:r>
              <a:rPr lang="pt-BR" sz="1100">
                <a:solidFill>
                  <a:schemeClr val="dk1"/>
                </a:solidFill>
              </a:rPr>
              <a:t> </a:t>
            </a:r>
            <a:r>
              <a:rPr b="1" lang="pt-BR" sz="1100">
                <a:solidFill>
                  <a:srgbClr val="008800"/>
                </a:solidFill>
              </a:rPr>
              <a:t>new</a:t>
            </a:r>
            <a:r>
              <a:rPr lang="pt-BR" sz="1100">
                <a:solidFill>
                  <a:schemeClr val="dk1"/>
                </a:solidFill>
              </a:rPr>
              <a:t> Venda(</a:t>
            </a:r>
            <a:r>
              <a:rPr b="1" lang="pt-BR" sz="1100">
                <a:solidFill>
                  <a:srgbClr val="008800"/>
                </a:solidFill>
              </a:rPr>
              <a:t>new</a:t>
            </a:r>
            <a:r>
              <a:rPr lang="pt-BR" sz="1100">
                <a:solidFill>
                  <a:schemeClr val="dk1"/>
                </a:solidFill>
              </a:rPr>
              <a:t> StrategyVendaOrdinaria());</a:t>
            </a:r>
            <a:endParaRPr sz="1100">
              <a:solidFill>
                <a:schemeClr val="dk1"/>
              </a:solidFill>
            </a:endParaRPr>
          </a:p>
          <a:p>
            <a:pPr indent="0" lvl="0" marL="0" rtl="0" algn="l">
              <a:spcBef>
                <a:spcPts val="0"/>
              </a:spcBef>
              <a:spcAft>
                <a:spcPts val="0"/>
              </a:spcAft>
              <a:buNone/>
            </a:pPr>
            <a:r>
              <a:rPr lang="pt-BR" sz="1100">
                <a:solidFill>
                  <a:srgbClr val="996633"/>
                </a:solidFill>
              </a:rPr>
              <a:t>$v1</a:t>
            </a:r>
            <a:r>
              <a:rPr lang="pt-BR" sz="1100">
                <a:solidFill>
                  <a:srgbClr val="333333"/>
                </a:solidFill>
              </a:rPr>
              <a:t>-&gt;</a:t>
            </a:r>
            <a:r>
              <a:rPr lang="pt-BR" sz="1100">
                <a:solidFill>
                  <a:srgbClr val="0000CC"/>
                </a:solidFill>
              </a:rPr>
              <a:t>addProduto</a:t>
            </a:r>
            <a:r>
              <a:rPr lang="pt-BR" sz="1100">
                <a:solidFill>
                  <a:schemeClr val="dk1"/>
                </a:solidFill>
              </a:rPr>
              <a:t>(</a:t>
            </a:r>
            <a:r>
              <a:rPr lang="pt-BR" sz="1100">
                <a:solidFill>
                  <a:srgbClr val="996633"/>
                </a:solidFill>
              </a:rPr>
              <a:t>$p1</a:t>
            </a:r>
            <a:r>
              <a:rPr lang="pt-BR" sz="1100">
                <a:solidFill>
                  <a:schemeClr val="dk1"/>
                </a:solidFill>
              </a:rPr>
              <a:t>)</a:t>
            </a:r>
            <a:endParaRPr sz="1100">
              <a:solidFill>
                <a:schemeClr val="dk1"/>
              </a:solidFill>
            </a:endParaRPr>
          </a:p>
          <a:p>
            <a:pPr indent="0" lvl="0" marL="0" rtl="0" algn="l">
              <a:spcBef>
                <a:spcPts val="0"/>
              </a:spcBef>
              <a:spcAft>
                <a:spcPts val="0"/>
              </a:spcAft>
              <a:buNone/>
            </a:pPr>
            <a:r>
              <a:rPr lang="pt-BR" sz="1100">
                <a:solidFill>
                  <a:schemeClr val="dk1"/>
                </a:solidFill>
              </a:rPr>
              <a:t>        </a:t>
            </a:r>
            <a:r>
              <a:rPr lang="pt-BR" sz="1100">
                <a:solidFill>
                  <a:srgbClr val="333333"/>
                </a:solidFill>
              </a:rPr>
              <a:t>-&gt;</a:t>
            </a:r>
            <a:r>
              <a:rPr lang="pt-BR" sz="1100">
                <a:solidFill>
                  <a:srgbClr val="0000CC"/>
                </a:solidFill>
              </a:rPr>
              <a:t>addProduto</a:t>
            </a:r>
            <a:r>
              <a:rPr lang="pt-BR" sz="1100">
                <a:solidFill>
                  <a:schemeClr val="dk1"/>
                </a:solidFill>
              </a:rPr>
              <a:t>(</a:t>
            </a:r>
            <a:r>
              <a:rPr lang="pt-BR" sz="1100">
                <a:solidFill>
                  <a:srgbClr val="996633"/>
                </a:solidFill>
              </a:rPr>
              <a:t>$p2</a:t>
            </a:r>
            <a:r>
              <a:rPr lang="pt-BR" sz="1100">
                <a:solidFill>
                  <a:schemeClr val="dk1"/>
                </a:solidFill>
              </a:rPr>
              <a:t>)</a:t>
            </a:r>
            <a:endParaRPr sz="1100">
              <a:solidFill>
                <a:schemeClr val="dk1"/>
              </a:solidFill>
            </a:endParaRPr>
          </a:p>
          <a:p>
            <a:pPr indent="0" lvl="0" marL="0" rtl="0" algn="l">
              <a:spcBef>
                <a:spcPts val="0"/>
              </a:spcBef>
              <a:spcAft>
                <a:spcPts val="0"/>
              </a:spcAft>
              <a:buNone/>
            </a:pPr>
            <a:r>
              <a:rPr lang="pt-BR" sz="1100">
                <a:solidFill>
                  <a:schemeClr val="dk1"/>
                </a:solidFill>
              </a:rPr>
              <a:t>        </a:t>
            </a:r>
            <a:r>
              <a:rPr lang="pt-BR" sz="1100">
                <a:solidFill>
                  <a:srgbClr val="333333"/>
                </a:solidFill>
              </a:rPr>
              <a:t>-&gt;</a:t>
            </a:r>
            <a:r>
              <a:rPr lang="pt-BR" sz="1100">
                <a:solidFill>
                  <a:srgbClr val="0000CC"/>
                </a:solidFill>
              </a:rPr>
              <a:t>addProduto</a:t>
            </a:r>
            <a:r>
              <a:rPr lang="pt-BR" sz="1100">
                <a:solidFill>
                  <a:schemeClr val="dk1"/>
                </a:solidFill>
              </a:rPr>
              <a:t>(</a:t>
            </a:r>
            <a:r>
              <a:rPr lang="pt-BR" sz="1100">
                <a:solidFill>
                  <a:srgbClr val="996633"/>
                </a:solidFill>
              </a:rPr>
              <a:t>$p3</a:t>
            </a:r>
            <a:r>
              <a:rPr lang="pt-BR" sz="1100">
                <a:solidFill>
                  <a:schemeClr val="dk1"/>
                </a:solidFill>
              </a:rPr>
              <a:t>);</a:t>
            </a:r>
            <a:endParaRPr sz="1100">
              <a:solidFill>
                <a:schemeClr val="dk1"/>
              </a:solidFill>
            </a:endParaRPr>
          </a:p>
          <a:p>
            <a:pPr indent="0" lvl="0" marL="0" rtl="0" algn="l">
              <a:lnSpc>
                <a:spcPct val="125000"/>
              </a:lnSpc>
              <a:spcBef>
                <a:spcPts val="0"/>
              </a:spcBef>
              <a:spcAft>
                <a:spcPts val="0"/>
              </a:spcAft>
              <a:buNone/>
            </a:pPr>
            <a:r>
              <a:rPr b="1" lang="pt-BR" sz="1100">
                <a:solidFill>
                  <a:srgbClr val="008800"/>
                </a:solidFill>
              </a:rPr>
              <a:t>echo</a:t>
            </a:r>
            <a:r>
              <a:rPr lang="pt-BR" sz="1100">
                <a:solidFill>
                  <a:schemeClr val="dk1"/>
                </a:solidFill>
              </a:rPr>
              <a:t> </a:t>
            </a:r>
            <a:r>
              <a:rPr lang="pt-BR" sz="1100">
                <a:solidFill>
                  <a:srgbClr val="996633"/>
                </a:solidFill>
              </a:rPr>
              <a:t>$v1</a:t>
            </a:r>
            <a:r>
              <a:rPr lang="pt-BR" sz="1100">
                <a:solidFill>
                  <a:srgbClr val="333333"/>
                </a:solidFill>
              </a:rPr>
              <a:t>-&gt;</a:t>
            </a:r>
            <a:r>
              <a:rPr lang="pt-BR" sz="1100">
                <a:solidFill>
                  <a:srgbClr val="0000CC"/>
                </a:solidFill>
              </a:rPr>
              <a:t>getValorTotal</a:t>
            </a:r>
            <a:r>
              <a:rPr lang="pt-BR" sz="1100">
                <a:solidFill>
                  <a:schemeClr val="dk1"/>
                </a:solidFill>
              </a:rPr>
              <a:t>();</a:t>
            </a:r>
            <a:endParaRPr sz="1100">
              <a:solidFill>
                <a:schemeClr val="dk1"/>
              </a:solidFill>
            </a:endParaRPr>
          </a:p>
        </p:txBody>
      </p:sp>
    </p:spTree>
  </p:cSld>
  <p:clrMapOvr>
    <a:masterClrMapping/>
  </p:clrMapOvr>
</p:sld>
</file>

<file path=ppt/slides/slide6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7" name="Shape 4857"/>
        <p:cNvGrpSpPr/>
        <p:nvPr/>
      </p:nvGrpSpPr>
      <p:grpSpPr>
        <a:xfrm>
          <a:off x="0" y="0"/>
          <a:ext cx="0" cy="0"/>
          <a:chOff x="0" y="0"/>
          <a:chExt cx="0" cy="0"/>
        </a:xfrm>
      </p:grpSpPr>
      <p:sp>
        <p:nvSpPr>
          <p:cNvPr id="4858" name="Google Shape;4858;p62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Template Method</a:t>
            </a:r>
            <a:endParaRPr/>
          </a:p>
        </p:txBody>
      </p:sp>
      <p:sp>
        <p:nvSpPr>
          <p:cNvPr id="4859" name="Google Shape;4859;p627"/>
          <p:cNvSpPr txBox="1"/>
          <p:nvPr>
            <p:ph idx="1" type="body"/>
          </p:nvPr>
        </p:nvSpPr>
        <p:spPr>
          <a:xfrm>
            <a:off x="311700" y="1152475"/>
            <a:ext cx="4260300" cy="3797700"/>
          </a:xfrm>
          <a:prstGeom prst="rect">
            <a:avLst/>
          </a:prstGeom>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just">
              <a:spcBef>
                <a:spcPts val="0"/>
              </a:spcBef>
              <a:spcAft>
                <a:spcPts val="0"/>
              </a:spcAft>
              <a:buNone/>
            </a:pPr>
            <a:r>
              <a:rPr lang="pt-BR" sz="1200"/>
              <a:t>Template Method</a:t>
            </a:r>
            <a:r>
              <a:rPr lang="pt-BR" sz="1200"/>
              <a:t> é um pattern comportamental que define o </a:t>
            </a:r>
            <a:r>
              <a:rPr b="1" lang="pt-BR" sz="1200" u="sng"/>
              <a:t>esqueleto de um algoritmo</a:t>
            </a:r>
            <a:r>
              <a:rPr lang="pt-BR" sz="1200"/>
              <a:t> na superclasse, mas permite que as subclasses possam substituir </a:t>
            </a:r>
            <a:r>
              <a:rPr lang="pt-BR" sz="1200"/>
              <a:t>etapas </a:t>
            </a:r>
            <a:r>
              <a:rPr lang="pt-BR" sz="1200"/>
              <a:t>específicas do algoritmo sem alterar sua estrutura (SHVETS, 2019).</a:t>
            </a:r>
            <a:endParaRPr sz="1200"/>
          </a:p>
          <a:p>
            <a:pPr indent="0" lvl="0" marL="0" rtl="0" algn="just">
              <a:spcBef>
                <a:spcPts val="1600"/>
              </a:spcBef>
              <a:spcAft>
                <a:spcPts val="0"/>
              </a:spcAft>
              <a:buNone/>
            </a:pPr>
            <a:r>
              <a:rPr lang="pt-BR" sz="1200"/>
              <a:t>Existem três tipos de “etapas/passos” que podem ser definidos em forma de métodos no Template Method:</a:t>
            </a:r>
            <a:endParaRPr sz="1200"/>
          </a:p>
          <a:p>
            <a:pPr indent="-304800" lvl="0" marL="457200" rtl="0" algn="just">
              <a:spcBef>
                <a:spcPts val="1600"/>
              </a:spcBef>
              <a:spcAft>
                <a:spcPts val="0"/>
              </a:spcAft>
              <a:buSzPts val="1200"/>
              <a:buAutoNum type="arabicPeriod"/>
            </a:pPr>
            <a:r>
              <a:rPr b="1" lang="pt-BR" sz="1200"/>
              <a:t>Abstratos(as):</a:t>
            </a:r>
            <a:r>
              <a:rPr lang="pt-BR" sz="1200"/>
              <a:t> precisam ser implementados pelas subclasses; </a:t>
            </a:r>
            <a:endParaRPr sz="1200"/>
          </a:p>
          <a:p>
            <a:pPr indent="-304800" lvl="0" marL="457200" rtl="0" algn="just">
              <a:spcBef>
                <a:spcPts val="0"/>
              </a:spcBef>
              <a:spcAft>
                <a:spcPts val="0"/>
              </a:spcAft>
              <a:buSzPts val="1200"/>
              <a:buAutoNum type="arabicPeriod"/>
            </a:pPr>
            <a:r>
              <a:rPr b="1" lang="pt-BR" sz="1200"/>
              <a:t>Opcionais</a:t>
            </a:r>
            <a:r>
              <a:rPr lang="pt-BR" sz="1200"/>
              <a:t>: possuem uma implementação default, porém, podem ser </a:t>
            </a:r>
            <a:r>
              <a:rPr lang="pt-BR" sz="1200"/>
              <a:t>sobrescritas</a:t>
            </a:r>
            <a:r>
              <a:rPr lang="pt-BR" sz="1200"/>
              <a:t>(os) se necessário;</a:t>
            </a:r>
            <a:endParaRPr sz="1200"/>
          </a:p>
          <a:p>
            <a:pPr indent="-304800" lvl="0" marL="457200" rtl="0" algn="just">
              <a:spcBef>
                <a:spcPts val="0"/>
              </a:spcBef>
              <a:spcAft>
                <a:spcPts val="0"/>
              </a:spcAft>
              <a:buSzPts val="1200"/>
              <a:buAutoNum type="arabicPeriod"/>
            </a:pPr>
            <a:r>
              <a:rPr b="1" lang="pt-BR" sz="1200"/>
              <a:t>Hooks</a:t>
            </a:r>
            <a:r>
              <a:rPr lang="pt-BR" sz="1200"/>
              <a:t>: similar ao </a:t>
            </a:r>
            <a:r>
              <a:rPr lang="pt-BR" sz="1200"/>
              <a:t>opcional</a:t>
            </a:r>
            <a:r>
              <a:rPr lang="pt-BR" sz="1200"/>
              <a:t>, porém normalmente com implementação nula; Os hooks podem ser utilizados em momentos importantes do algoritmo possibilitando uma extensão customizada nas subclasses que os(as) </a:t>
            </a:r>
            <a:r>
              <a:rPr lang="pt-BR" sz="1200"/>
              <a:t>sobrescrevem</a:t>
            </a:r>
            <a:r>
              <a:rPr lang="pt-BR" sz="1200"/>
              <a:t>;</a:t>
            </a:r>
            <a:endParaRPr sz="1200"/>
          </a:p>
        </p:txBody>
      </p:sp>
      <p:pic>
        <p:nvPicPr>
          <p:cNvPr id="4860" name="Google Shape;4860;p627"/>
          <p:cNvPicPr preferRelativeResize="0"/>
          <p:nvPr/>
        </p:nvPicPr>
        <p:blipFill>
          <a:blip r:embed="rId3">
            <a:alphaModFix/>
          </a:blip>
          <a:stretch>
            <a:fillRect/>
          </a:stretch>
        </p:blipFill>
        <p:spPr>
          <a:xfrm>
            <a:off x="4724400" y="1170125"/>
            <a:ext cx="4057650" cy="3476625"/>
          </a:xfrm>
          <a:prstGeom prst="rect">
            <a:avLst/>
          </a:prstGeom>
          <a:noFill/>
          <a:ln>
            <a:noFill/>
          </a:ln>
        </p:spPr>
      </p:pic>
    </p:spTree>
  </p:cSld>
  <p:clrMapOvr>
    <a:masterClrMapping/>
  </p:clrMapOvr>
</p:sld>
</file>

<file path=ppt/slides/slide6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4" name="Shape 4864"/>
        <p:cNvGrpSpPr/>
        <p:nvPr/>
      </p:nvGrpSpPr>
      <p:grpSpPr>
        <a:xfrm>
          <a:off x="0" y="0"/>
          <a:ext cx="0" cy="0"/>
          <a:chOff x="0" y="0"/>
          <a:chExt cx="0" cy="0"/>
        </a:xfrm>
      </p:grpSpPr>
      <p:sp>
        <p:nvSpPr>
          <p:cNvPr id="4865" name="Google Shape;4865;p62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Template Method (conceitual - parte 1)</a:t>
            </a:r>
            <a:endParaRPr/>
          </a:p>
        </p:txBody>
      </p:sp>
      <p:sp>
        <p:nvSpPr>
          <p:cNvPr id="4866" name="Google Shape;4866;p628"/>
          <p:cNvSpPr txBox="1"/>
          <p:nvPr/>
        </p:nvSpPr>
        <p:spPr>
          <a:xfrm>
            <a:off x="435875" y="1071750"/>
            <a:ext cx="4446000" cy="39576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pt-BR" sz="1000">
                <a:solidFill>
                  <a:srgbClr val="008800"/>
                </a:solidFill>
              </a:rPr>
              <a:t>abstract</a:t>
            </a:r>
            <a:r>
              <a:rPr lang="pt-BR" sz="1000">
                <a:solidFill>
                  <a:schemeClr val="dk1"/>
                </a:solidFill>
              </a:rPr>
              <a:t> </a:t>
            </a:r>
            <a:r>
              <a:rPr b="1" lang="pt-BR" sz="1000">
                <a:solidFill>
                  <a:srgbClr val="008800"/>
                </a:solidFill>
              </a:rPr>
              <a:t>class</a:t>
            </a:r>
            <a:r>
              <a:rPr lang="pt-BR" sz="1000">
                <a:solidFill>
                  <a:schemeClr val="dk1"/>
                </a:solidFill>
              </a:rPr>
              <a:t> </a:t>
            </a:r>
            <a:r>
              <a:rPr b="1" lang="pt-BR" sz="1000">
                <a:solidFill>
                  <a:srgbClr val="BB0066"/>
                </a:solidFill>
              </a:rPr>
              <a:t>ClasseBase</a:t>
            </a:r>
            <a:r>
              <a:rPr lang="pt-BR" sz="1000">
                <a:solidFill>
                  <a:schemeClr val="dk1"/>
                </a:solidFill>
              </a:rPr>
              <a:t> {</a:t>
            </a:r>
            <a:endParaRPr sz="1000">
              <a:solidFill>
                <a:schemeClr val="dk1"/>
              </a:solidFill>
            </a:endParaRPr>
          </a:p>
          <a:p>
            <a:pPr indent="0" lvl="0" marL="0" rtl="0" algn="l">
              <a:spcBef>
                <a:spcPts val="0"/>
              </a:spcBef>
              <a:spcAft>
                <a:spcPts val="0"/>
              </a:spcAft>
              <a:buNone/>
            </a:pPr>
            <a:r>
              <a:rPr lang="pt-BR" sz="1000">
                <a:solidFill>
                  <a:schemeClr val="dk1"/>
                </a:solidFill>
              </a:rPr>
              <a:t>   </a:t>
            </a:r>
            <a:endParaRPr sz="1000">
              <a:solidFill>
                <a:schemeClr val="dk1"/>
              </a:solidFill>
            </a:endParaRPr>
          </a:p>
          <a:p>
            <a:pPr indent="0" lvl="0" marL="0" rtl="0" algn="l">
              <a:spcBef>
                <a:spcPts val="0"/>
              </a:spcBef>
              <a:spcAft>
                <a:spcPts val="0"/>
              </a:spcAft>
              <a:buNone/>
            </a:pPr>
            <a:r>
              <a:rPr lang="pt-BR" sz="1000">
                <a:solidFill>
                  <a:schemeClr val="dk1"/>
                </a:solidFill>
              </a:rPr>
              <a:t>    </a:t>
            </a:r>
            <a:r>
              <a:rPr b="1" lang="pt-BR" sz="1000">
                <a:solidFill>
                  <a:srgbClr val="008800"/>
                </a:solidFill>
              </a:rPr>
              <a:t>final</a:t>
            </a:r>
            <a:r>
              <a:rPr lang="pt-BR" sz="1000">
                <a:solidFill>
                  <a:schemeClr val="dk1"/>
                </a:solidFill>
              </a:rPr>
              <a:t> </a:t>
            </a:r>
            <a:r>
              <a:rPr b="1" lang="pt-BR" sz="1000">
                <a:solidFill>
                  <a:srgbClr val="008800"/>
                </a:solidFill>
              </a:rPr>
              <a:t>public</a:t>
            </a:r>
            <a:r>
              <a:rPr lang="pt-BR" sz="1000">
                <a:solidFill>
                  <a:schemeClr val="dk1"/>
                </a:solidFill>
              </a:rPr>
              <a:t> </a:t>
            </a:r>
            <a:r>
              <a:rPr b="1" lang="pt-BR" sz="1000">
                <a:solidFill>
                  <a:srgbClr val="008800"/>
                </a:solidFill>
              </a:rPr>
              <a:t>function</a:t>
            </a:r>
            <a:r>
              <a:rPr lang="pt-BR" sz="1000">
                <a:solidFill>
                  <a:schemeClr val="dk1"/>
                </a:solidFill>
              </a:rPr>
              <a:t> </a:t>
            </a:r>
            <a:r>
              <a:rPr b="1" lang="pt-BR" sz="1000">
                <a:solidFill>
                  <a:srgbClr val="0066BB"/>
                </a:solidFill>
              </a:rPr>
              <a:t>templateMethod</a:t>
            </a:r>
            <a:r>
              <a:rPr lang="pt-BR" sz="1000">
                <a:solidFill>
                  <a:schemeClr val="dk1"/>
                </a:solidFill>
              </a:rPr>
              <a:t>()</a:t>
            </a:r>
            <a:r>
              <a:rPr lang="pt-BR" sz="1000">
                <a:solidFill>
                  <a:srgbClr val="333333"/>
                </a:solidFill>
              </a:rPr>
              <a:t>:</a:t>
            </a:r>
            <a:r>
              <a:rPr lang="pt-BR" sz="1000">
                <a:solidFill>
                  <a:schemeClr val="dk1"/>
                </a:solidFill>
              </a:rPr>
              <a:t> void {</a:t>
            </a:r>
            <a:endParaRPr sz="1000">
              <a:solidFill>
                <a:schemeClr val="dk1"/>
              </a:solidFill>
            </a:endParaRPr>
          </a:p>
          <a:p>
            <a:pPr indent="0" lvl="0" marL="0" rtl="0" algn="l">
              <a:spcBef>
                <a:spcPts val="0"/>
              </a:spcBef>
              <a:spcAft>
                <a:spcPts val="0"/>
              </a:spcAft>
              <a:buNone/>
            </a:pPr>
            <a:r>
              <a:rPr lang="pt-BR" sz="1000">
                <a:solidFill>
                  <a:schemeClr val="dk1"/>
                </a:solidFill>
              </a:rPr>
              <a:t>        </a:t>
            </a:r>
            <a:r>
              <a:rPr lang="pt-BR" sz="1000">
                <a:solidFill>
                  <a:srgbClr val="996633"/>
                </a:solidFill>
              </a:rPr>
              <a:t>$this</a:t>
            </a:r>
            <a:r>
              <a:rPr lang="pt-BR" sz="1000">
                <a:solidFill>
                  <a:srgbClr val="333333"/>
                </a:solidFill>
              </a:rPr>
              <a:t>-&gt;</a:t>
            </a:r>
            <a:r>
              <a:rPr lang="pt-BR" sz="1000">
                <a:solidFill>
                  <a:srgbClr val="0000CC"/>
                </a:solidFill>
              </a:rPr>
              <a:t>hook1</a:t>
            </a:r>
            <a:r>
              <a:rPr lang="pt-BR" sz="1000">
                <a:solidFill>
                  <a:schemeClr val="dk1"/>
                </a:solidFill>
              </a:rPr>
              <a:t>();</a:t>
            </a:r>
            <a:endParaRPr sz="1000">
              <a:solidFill>
                <a:schemeClr val="dk1"/>
              </a:solidFill>
            </a:endParaRPr>
          </a:p>
          <a:p>
            <a:pPr indent="0" lvl="0" marL="0" rtl="0" algn="l">
              <a:spcBef>
                <a:spcPts val="0"/>
              </a:spcBef>
              <a:spcAft>
                <a:spcPts val="0"/>
              </a:spcAft>
              <a:buNone/>
            </a:pPr>
            <a:r>
              <a:rPr lang="pt-BR" sz="1000">
                <a:solidFill>
                  <a:schemeClr val="dk1"/>
                </a:solidFill>
              </a:rPr>
              <a:t>        </a:t>
            </a:r>
            <a:r>
              <a:rPr lang="pt-BR" sz="1000">
                <a:solidFill>
                  <a:srgbClr val="996633"/>
                </a:solidFill>
              </a:rPr>
              <a:t>$this</a:t>
            </a:r>
            <a:r>
              <a:rPr lang="pt-BR" sz="1000">
                <a:solidFill>
                  <a:srgbClr val="333333"/>
                </a:solidFill>
              </a:rPr>
              <a:t>-&gt;</a:t>
            </a:r>
            <a:r>
              <a:rPr lang="pt-BR" sz="1000">
                <a:solidFill>
                  <a:srgbClr val="0000CC"/>
                </a:solidFill>
              </a:rPr>
              <a:t>operacaoDefault1</a:t>
            </a:r>
            <a:r>
              <a:rPr lang="pt-BR" sz="1000">
                <a:solidFill>
                  <a:schemeClr val="dk1"/>
                </a:solidFill>
              </a:rPr>
              <a:t>();</a:t>
            </a:r>
            <a:endParaRPr sz="1000">
              <a:solidFill>
                <a:schemeClr val="dk1"/>
              </a:solidFill>
            </a:endParaRPr>
          </a:p>
          <a:p>
            <a:pPr indent="0" lvl="0" marL="0" rtl="0" algn="l">
              <a:spcBef>
                <a:spcPts val="0"/>
              </a:spcBef>
              <a:spcAft>
                <a:spcPts val="0"/>
              </a:spcAft>
              <a:buNone/>
            </a:pPr>
            <a:r>
              <a:rPr lang="pt-BR" sz="1000">
                <a:solidFill>
                  <a:schemeClr val="dk1"/>
                </a:solidFill>
              </a:rPr>
              <a:t>        </a:t>
            </a:r>
            <a:r>
              <a:rPr b="1" lang="pt-BR" sz="1000">
                <a:solidFill>
                  <a:srgbClr val="008800"/>
                </a:solidFill>
              </a:rPr>
              <a:t>if</a:t>
            </a:r>
            <a:r>
              <a:rPr lang="pt-BR" sz="1000">
                <a:solidFill>
                  <a:schemeClr val="dk1"/>
                </a:solidFill>
              </a:rPr>
              <a:t>(</a:t>
            </a:r>
            <a:r>
              <a:rPr lang="pt-BR" sz="1000">
                <a:solidFill>
                  <a:srgbClr val="996633"/>
                </a:solidFill>
              </a:rPr>
              <a:t>$this</a:t>
            </a:r>
            <a:r>
              <a:rPr lang="pt-BR" sz="1000">
                <a:solidFill>
                  <a:srgbClr val="333333"/>
                </a:solidFill>
              </a:rPr>
              <a:t>-&gt;</a:t>
            </a:r>
            <a:r>
              <a:rPr lang="pt-BR" sz="1000">
                <a:solidFill>
                  <a:srgbClr val="0000CC"/>
                </a:solidFill>
              </a:rPr>
              <a:t>etapaRequerida1</a:t>
            </a:r>
            <a:r>
              <a:rPr lang="pt-BR" sz="1000">
                <a:solidFill>
                  <a:schemeClr val="dk1"/>
                </a:solidFill>
              </a:rPr>
              <a:t>()){</a:t>
            </a:r>
            <a:endParaRPr sz="1000">
              <a:solidFill>
                <a:schemeClr val="dk1"/>
              </a:solidFill>
            </a:endParaRPr>
          </a:p>
          <a:p>
            <a:pPr indent="0" lvl="0" marL="0" rtl="0" algn="l">
              <a:spcBef>
                <a:spcPts val="0"/>
              </a:spcBef>
              <a:spcAft>
                <a:spcPts val="0"/>
              </a:spcAft>
              <a:buNone/>
            </a:pPr>
            <a:r>
              <a:rPr lang="pt-BR" sz="1000">
                <a:solidFill>
                  <a:schemeClr val="dk1"/>
                </a:solidFill>
              </a:rPr>
              <a:t>            </a:t>
            </a:r>
            <a:r>
              <a:rPr lang="pt-BR" sz="1000">
                <a:solidFill>
                  <a:srgbClr val="996633"/>
                </a:solidFill>
              </a:rPr>
              <a:t>$this</a:t>
            </a:r>
            <a:r>
              <a:rPr lang="pt-BR" sz="1000">
                <a:solidFill>
                  <a:srgbClr val="333333"/>
                </a:solidFill>
              </a:rPr>
              <a:t>-&gt;</a:t>
            </a:r>
            <a:r>
              <a:rPr lang="pt-BR" sz="1000">
                <a:solidFill>
                  <a:srgbClr val="0000CC"/>
                </a:solidFill>
              </a:rPr>
              <a:t>operacaoDefault2</a:t>
            </a:r>
            <a:r>
              <a:rPr lang="pt-BR" sz="1000">
                <a:solidFill>
                  <a:schemeClr val="dk1"/>
                </a:solidFill>
              </a:rPr>
              <a:t>();</a:t>
            </a:r>
            <a:endParaRPr sz="1000">
              <a:solidFill>
                <a:schemeClr val="dk1"/>
              </a:solidFill>
            </a:endParaRPr>
          </a:p>
          <a:p>
            <a:pPr indent="0" lvl="0" marL="0" rtl="0" algn="l">
              <a:spcBef>
                <a:spcPts val="0"/>
              </a:spcBef>
              <a:spcAft>
                <a:spcPts val="0"/>
              </a:spcAft>
              <a:buNone/>
            </a:pPr>
            <a:r>
              <a:rPr lang="pt-BR" sz="1000">
                <a:solidFill>
                  <a:schemeClr val="dk1"/>
                </a:solidFill>
              </a:rPr>
              <a:t>        }</a:t>
            </a:r>
            <a:endParaRPr sz="1000">
              <a:solidFill>
                <a:schemeClr val="dk1"/>
              </a:solidFill>
            </a:endParaRPr>
          </a:p>
          <a:p>
            <a:pPr indent="0" lvl="0" marL="0" rtl="0" algn="l">
              <a:spcBef>
                <a:spcPts val="0"/>
              </a:spcBef>
              <a:spcAft>
                <a:spcPts val="0"/>
              </a:spcAft>
              <a:buNone/>
            </a:pPr>
            <a:r>
              <a:rPr lang="pt-BR" sz="1000">
                <a:solidFill>
                  <a:schemeClr val="dk1"/>
                </a:solidFill>
              </a:rPr>
              <a:t>        </a:t>
            </a:r>
            <a:r>
              <a:rPr lang="pt-BR" sz="1000">
                <a:solidFill>
                  <a:srgbClr val="996633"/>
                </a:solidFill>
              </a:rPr>
              <a:t>$this</a:t>
            </a:r>
            <a:r>
              <a:rPr lang="pt-BR" sz="1000">
                <a:solidFill>
                  <a:srgbClr val="333333"/>
                </a:solidFill>
              </a:rPr>
              <a:t>-&gt;</a:t>
            </a:r>
            <a:r>
              <a:rPr lang="pt-BR" sz="1000">
                <a:solidFill>
                  <a:srgbClr val="0000CC"/>
                </a:solidFill>
              </a:rPr>
              <a:t>etapaRequerida2</a:t>
            </a:r>
            <a:r>
              <a:rPr lang="pt-BR" sz="1000">
                <a:solidFill>
                  <a:schemeClr val="dk1"/>
                </a:solidFill>
              </a:rPr>
              <a:t>();</a:t>
            </a:r>
            <a:endParaRPr sz="1000">
              <a:solidFill>
                <a:schemeClr val="dk1"/>
              </a:solidFill>
            </a:endParaRPr>
          </a:p>
          <a:p>
            <a:pPr indent="0" lvl="0" marL="0" rtl="0" algn="l">
              <a:spcBef>
                <a:spcPts val="0"/>
              </a:spcBef>
              <a:spcAft>
                <a:spcPts val="0"/>
              </a:spcAft>
              <a:buNone/>
            </a:pPr>
            <a:r>
              <a:rPr lang="pt-BR" sz="1000">
                <a:solidFill>
                  <a:schemeClr val="dk1"/>
                </a:solidFill>
              </a:rPr>
              <a:t>        </a:t>
            </a:r>
            <a:r>
              <a:rPr lang="pt-BR" sz="1000">
                <a:solidFill>
                  <a:srgbClr val="996633"/>
                </a:solidFill>
              </a:rPr>
              <a:t>$this</a:t>
            </a:r>
            <a:r>
              <a:rPr lang="pt-BR" sz="1000">
                <a:solidFill>
                  <a:srgbClr val="333333"/>
                </a:solidFill>
              </a:rPr>
              <a:t>-&gt;</a:t>
            </a:r>
            <a:r>
              <a:rPr lang="pt-BR" sz="1000">
                <a:solidFill>
                  <a:srgbClr val="0000CC"/>
                </a:solidFill>
              </a:rPr>
              <a:t>hook2</a:t>
            </a:r>
            <a:r>
              <a:rPr lang="pt-BR" sz="1000">
                <a:solidFill>
                  <a:schemeClr val="dk1"/>
                </a:solidFill>
              </a:rPr>
              <a:t>();</a:t>
            </a:r>
            <a:endParaRPr sz="1000">
              <a:solidFill>
                <a:schemeClr val="dk1"/>
              </a:solidFill>
            </a:endParaRPr>
          </a:p>
          <a:p>
            <a:pPr indent="0" lvl="0" marL="0" rtl="0" algn="l">
              <a:spcBef>
                <a:spcPts val="0"/>
              </a:spcBef>
              <a:spcAft>
                <a:spcPts val="0"/>
              </a:spcAft>
              <a:buNone/>
            </a:pPr>
            <a:r>
              <a:rPr lang="pt-BR" sz="1000">
                <a:solidFill>
                  <a:schemeClr val="dk1"/>
                </a:solidFill>
              </a:rPr>
              <a:t>    }</a:t>
            </a:r>
            <a:endParaRPr sz="1000">
              <a:solidFill>
                <a:schemeClr val="dk1"/>
              </a:solidFill>
            </a:endParaRPr>
          </a:p>
          <a:p>
            <a:pPr indent="0" lvl="0" marL="0" rtl="0" algn="l">
              <a:spcBef>
                <a:spcPts val="0"/>
              </a:spcBef>
              <a:spcAft>
                <a:spcPts val="0"/>
              </a:spcAft>
              <a:buNone/>
            </a:pPr>
            <a:r>
              <a:t/>
            </a:r>
            <a:endParaRPr sz="1000">
              <a:solidFill>
                <a:schemeClr val="dk1"/>
              </a:solidFill>
            </a:endParaRPr>
          </a:p>
          <a:p>
            <a:pPr indent="0" lvl="0" marL="0" rtl="0" algn="l">
              <a:spcBef>
                <a:spcPts val="0"/>
              </a:spcBef>
              <a:spcAft>
                <a:spcPts val="0"/>
              </a:spcAft>
              <a:buNone/>
            </a:pPr>
            <a:r>
              <a:rPr lang="pt-BR" sz="1000">
                <a:solidFill>
                  <a:schemeClr val="dk1"/>
                </a:solidFill>
              </a:rPr>
              <a:t>    </a:t>
            </a:r>
            <a:r>
              <a:rPr b="1" lang="pt-BR" sz="1000">
                <a:solidFill>
                  <a:srgbClr val="008800"/>
                </a:solidFill>
              </a:rPr>
              <a:t>protected</a:t>
            </a:r>
            <a:r>
              <a:rPr lang="pt-BR" sz="1000">
                <a:solidFill>
                  <a:schemeClr val="dk1"/>
                </a:solidFill>
              </a:rPr>
              <a:t> </a:t>
            </a:r>
            <a:r>
              <a:rPr b="1" lang="pt-BR" sz="1000">
                <a:solidFill>
                  <a:srgbClr val="008800"/>
                </a:solidFill>
              </a:rPr>
              <a:t>function</a:t>
            </a:r>
            <a:r>
              <a:rPr lang="pt-BR" sz="1000">
                <a:solidFill>
                  <a:schemeClr val="dk1"/>
                </a:solidFill>
              </a:rPr>
              <a:t> </a:t>
            </a:r>
            <a:r>
              <a:rPr b="1" lang="pt-BR" sz="1000">
                <a:solidFill>
                  <a:srgbClr val="0066BB"/>
                </a:solidFill>
              </a:rPr>
              <a:t>operacaoDefault1</a:t>
            </a:r>
            <a:r>
              <a:rPr lang="pt-BR" sz="1000">
                <a:solidFill>
                  <a:schemeClr val="dk1"/>
                </a:solidFill>
              </a:rPr>
              <a:t>()</a:t>
            </a:r>
            <a:r>
              <a:rPr lang="pt-BR" sz="1000">
                <a:solidFill>
                  <a:srgbClr val="333333"/>
                </a:solidFill>
              </a:rPr>
              <a:t>:</a:t>
            </a:r>
            <a:r>
              <a:rPr lang="pt-BR" sz="1000">
                <a:solidFill>
                  <a:schemeClr val="dk1"/>
                </a:solidFill>
              </a:rPr>
              <a:t> bool {</a:t>
            </a:r>
            <a:endParaRPr sz="1000">
              <a:solidFill>
                <a:schemeClr val="dk1"/>
              </a:solidFill>
            </a:endParaRPr>
          </a:p>
          <a:p>
            <a:pPr indent="0" lvl="0" marL="0" rtl="0" algn="l">
              <a:spcBef>
                <a:spcPts val="0"/>
              </a:spcBef>
              <a:spcAft>
                <a:spcPts val="0"/>
              </a:spcAft>
              <a:buNone/>
            </a:pPr>
            <a:r>
              <a:rPr lang="pt-BR" sz="1000">
                <a:solidFill>
                  <a:schemeClr val="dk1"/>
                </a:solidFill>
              </a:rPr>
              <a:t>        </a:t>
            </a:r>
            <a:r>
              <a:rPr b="1" lang="pt-BR" sz="1000">
                <a:solidFill>
                  <a:srgbClr val="008800"/>
                </a:solidFill>
              </a:rPr>
              <a:t>return</a:t>
            </a:r>
            <a:r>
              <a:rPr lang="pt-BR" sz="1000">
                <a:solidFill>
                  <a:schemeClr val="dk1"/>
                </a:solidFill>
              </a:rPr>
              <a:t> (bool) rand(</a:t>
            </a:r>
            <a:r>
              <a:rPr b="1" lang="pt-BR" sz="1000">
                <a:solidFill>
                  <a:srgbClr val="0000DD"/>
                </a:solidFill>
              </a:rPr>
              <a:t>0</a:t>
            </a:r>
            <a:r>
              <a:rPr lang="pt-BR" sz="1000">
                <a:solidFill>
                  <a:schemeClr val="dk1"/>
                </a:solidFill>
              </a:rPr>
              <a:t>,</a:t>
            </a:r>
            <a:r>
              <a:rPr b="1" lang="pt-BR" sz="1000">
                <a:solidFill>
                  <a:srgbClr val="0000DD"/>
                </a:solidFill>
              </a:rPr>
              <a:t>1</a:t>
            </a:r>
            <a:r>
              <a:rPr lang="pt-BR" sz="1000">
                <a:solidFill>
                  <a:schemeClr val="dk1"/>
                </a:solidFill>
              </a:rPr>
              <a:t>);</a:t>
            </a:r>
            <a:endParaRPr sz="1000">
              <a:solidFill>
                <a:schemeClr val="dk1"/>
              </a:solidFill>
            </a:endParaRPr>
          </a:p>
          <a:p>
            <a:pPr indent="0" lvl="0" marL="0" rtl="0" algn="l">
              <a:spcBef>
                <a:spcPts val="0"/>
              </a:spcBef>
              <a:spcAft>
                <a:spcPts val="0"/>
              </a:spcAft>
              <a:buNone/>
            </a:pPr>
            <a:r>
              <a:rPr lang="pt-BR" sz="1000">
                <a:solidFill>
                  <a:schemeClr val="dk1"/>
                </a:solidFill>
              </a:rPr>
              <a:t>    }</a:t>
            </a:r>
            <a:endParaRPr sz="1000">
              <a:solidFill>
                <a:schemeClr val="dk1"/>
              </a:solidFill>
            </a:endParaRPr>
          </a:p>
          <a:p>
            <a:pPr indent="0" lvl="0" marL="0" rtl="0" algn="l">
              <a:spcBef>
                <a:spcPts val="0"/>
              </a:spcBef>
              <a:spcAft>
                <a:spcPts val="0"/>
              </a:spcAft>
              <a:buNone/>
            </a:pPr>
            <a:r>
              <a:rPr lang="pt-BR" sz="1000">
                <a:solidFill>
                  <a:schemeClr val="dk1"/>
                </a:solidFill>
              </a:rPr>
              <a:t>    </a:t>
            </a:r>
            <a:r>
              <a:rPr b="1" lang="pt-BR" sz="1000">
                <a:solidFill>
                  <a:srgbClr val="008800"/>
                </a:solidFill>
              </a:rPr>
              <a:t>protected</a:t>
            </a:r>
            <a:r>
              <a:rPr lang="pt-BR" sz="1000">
                <a:solidFill>
                  <a:schemeClr val="dk1"/>
                </a:solidFill>
              </a:rPr>
              <a:t> </a:t>
            </a:r>
            <a:r>
              <a:rPr b="1" lang="pt-BR" sz="1000">
                <a:solidFill>
                  <a:srgbClr val="008800"/>
                </a:solidFill>
              </a:rPr>
              <a:t>function</a:t>
            </a:r>
            <a:r>
              <a:rPr lang="pt-BR" sz="1000">
                <a:solidFill>
                  <a:schemeClr val="dk1"/>
                </a:solidFill>
              </a:rPr>
              <a:t> </a:t>
            </a:r>
            <a:r>
              <a:rPr b="1" lang="pt-BR" sz="1000">
                <a:solidFill>
                  <a:srgbClr val="0066BB"/>
                </a:solidFill>
              </a:rPr>
              <a:t>operacaoDefault2</a:t>
            </a:r>
            <a:r>
              <a:rPr lang="pt-BR" sz="1000">
                <a:solidFill>
                  <a:schemeClr val="dk1"/>
                </a:solidFill>
              </a:rPr>
              <a:t>()</a:t>
            </a:r>
            <a:r>
              <a:rPr lang="pt-BR" sz="1000">
                <a:solidFill>
                  <a:srgbClr val="333333"/>
                </a:solidFill>
              </a:rPr>
              <a:t>:</a:t>
            </a:r>
            <a:r>
              <a:rPr lang="pt-BR" sz="1000">
                <a:solidFill>
                  <a:schemeClr val="dk1"/>
                </a:solidFill>
              </a:rPr>
              <a:t> void {</a:t>
            </a:r>
            <a:endParaRPr sz="1000">
              <a:solidFill>
                <a:schemeClr val="dk1"/>
              </a:solidFill>
            </a:endParaRPr>
          </a:p>
          <a:p>
            <a:pPr indent="0" lvl="0" marL="0" rtl="0" algn="l">
              <a:spcBef>
                <a:spcPts val="0"/>
              </a:spcBef>
              <a:spcAft>
                <a:spcPts val="0"/>
              </a:spcAft>
              <a:buNone/>
            </a:pPr>
            <a:r>
              <a:rPr lang="pt-BR" sz="1000">
                <a:solidFill>
                  <a:schemeClr val="dk1"/>
                </a:solidFill>
              </a:rPr>
              <a:t>        </a:t>
            </a:r>
            <a:r>
              <a:rPr b="1" lang="pt-BR" sz="1000">
                <a:solidFill>
                  <a:srgbClr val="008800"/>
                </a:solidFill>
              </a:rPr>
              <a:t>echo</a:t>
            </a:r>
            <a:r>
              <a:rPr lang="pt-BR" sz="1000">
                <a:solidFill>
                  <a:schemeClr val="dk1"/>
                </a:solidFill>
              </a:rPr>
              <a:t> </a:t>
            </a:r>
            <a:r>
              <a:rPr lang="pt-BR" sz="1000">
                <a:solidFill>
                  <a:schemeClr val="dk1"/>
                </a:solidFill>
                <a:highlight>
                  <a:srgbClr val="FFF0F0"/>
                </a:highlight>
              </a:rPr>
              <a:t>"fazendo "</a:t>
            </a:r>
            <a:r>
              <a:rPr lang="pt-BR" sz="1000">
                <a:solidFill>
                  <a:srgbClr val="333333"/>
                </a:solidFill>
              </a:rPr>
              <a:t>.</a:t>
            </a:r>
            <a:r>
              <a:rPr lang="pt-BR" sz="1000">
                <a:solidFill>
                  <a:schemeClr val="dk1"/>
                </a:solidFill>
              </a:rPr>
              <a:t>__FUNCTION__</a:t>
            </a:r>
            <a:r>
              <a:rPr lang="pt-BR" sz="1000">
                <a:solidFill>
                  <a:srgbClr val="333333"/>
                </a:solidFill>
              </a:rPr>
              <a:t>.</a:t>
            </a:r>
            <a:r>
              <a:rPr lang="pt-BR" sz="1000">
                <a:solidFill>
                  <a:schemeClr val="dk1"/>
                </a:solidFill>
                <a:highlight>
                  <a:srgbClr val="FFF0F0"/>
                </a:highlight>
              </a:rPr>
              <a:t>" na classe "</a:t>
            </a:r>
            <a:r>
              <a:rPr lang="pt-BR" sz="1000">
                <a:solidFill>
                  <a:srgbClr val="333333"/>
                </a:solidFill>
              </a:rPr>
              <a:t>.</a:t>
            </a:r>
            <a:r>
              <a:rPr lang="pt-BR" sz="1000">
                <a:solidFill>
                  <a:schemeClr val="dk1"/>
                </a:solidFill>
              </a:rPr>
              <a:t>self</a:t>
            </a:r>
            <a:r>
              <a:rPr lang="pt-BR" sz="1000">
                <a:solidFill>
                  <a:srgbClr val="333333"/>
                </a:solidFill>
              </a:rPr>
              <a:t>::</a:t>
            </a:r>
            <a:r>
              <a:rPr lang="pt-BR" sz="1000">
                <a:solidFill>
                  <a:srgbClr val="0000CC"/>
                </a:solidFill>
              </a:rPr>
              <a:t>class</a:t>
            </a:r>
            <a:r>
              <a:rPr lang="pt-BR" sz="1000">
                <a:solidFill>
                  <a:srgbClr val="333333"/>
                </a:solidFill>
              </a:rPr>
              <a:t>.</a:t>
            </a:r>
            <a:r>
              <a:rPr lang="pt-BR" sz="1000">
                <a:solidFill>
                  <a:schemeClr val="dk1"/>
                </a:solidFill>
              </a:rPr>
              <a:t>PHP_EOL;</a:t>
            </a:r>
            <a:endParaRPr sz="1000">
              <a:solidFill>
                <a:schemeClr val="dk1"/>
              </a:solidFill>
            </a:endParaRPr>
          </a:p>
          <a:p>
            <a:pPr indent="0" lvl="0" marL="0" rtl="0" algn="l">
              <a:spcBef>
                <a:spcPts val="0"/>
              </a:spcBef>
              <a:spcAft>
                <a:spcPts val="0"/>
              </a:spcAft>
              <a:buNone/>
            </a:pPr>
            <a:r>
              <a:rPr lang="pt-BR" sz="1000">
                <a:solidFill>
                  <a:schemeClr val="dk1"/>
                </a:solidFill>
              </a:rPr>
              <a:t>    }</a:t>
            </a:r>
            <a:endParaRPr sz="1000">
              <a:solidFill>
                <a:schemeClr val="dk1"/>
              </a:solidFill>
            </a:endParaRPr>
          </a:p>
          <a:p>
            <a:pPr indent="0" lvl="0" marL="0" rtl="0" algn="l">
              <a:spcBef>
                <a:spcPts val="0"/>
              </a:spcBef>
              <a:spcAft>
                <a:spcPts val="0"/>
              </a:spcAft>
              <a:buNone/>
            </a:pPr>
            <a:r>
              <a:rPr lang="pt-BR" sz="1000">
                <a:solidFill>
                  <a:schemeClr val="dk1"/>
                </a:solidFill>
              </a:rPr>
              <a:t>    </a:t>
            </a:r>
            <a:r>
              <a:rPr b="1" lang="pt-BR" sz="1000">
                <a:solidFill>
                  <a:srgbClr val="008800"/>
                </a:solidFill>
              </a:rPr>
              <a:t>abstract</a:t>
            </a:r>
            <a:r>
              <a:rPr lang="pt-BR" sz="1000">
                <a:solidFill>
                  <a:schemeClr val="dk1"/>
                </a:solidFill>
              </a:rPr>
              <a:t> </a:t>
            </a:r>
            <a:r>
              <a:rPr b="1" lang="pt-BR" sz="1000">
                <a:solidFill>
                  <a:srgbClr val="008800"/>
                </a:solidFill>
              </a:rPr>
              <a:t>protected</a:t>
            </a:r>
            <a:r>
              <a:rPr lang="pt-BR" sz="1000">
                <a:solidFill>
                  <a:schemeClr val="dk1"/>
                </a:solidFill>
              </a:rPr>
              <a:t> </a:t>
            </a:r>
            <a:r>
              <a:rPr b="1" lang="pt-BR" sz="1000">
                <a:solidFill>
                  <a:srgbClr val="008800"/>
                </a:solidFill>
              </a:rPr>
              <a:t>function</a:t>
            </a:r>
            <a:r>
              <a:rPr lang="pt-BR" sz="1000">
                <a:solidFill>
                  <a:schemeClr val="dk1"/>
                </a:solidFill>
              </a:rPr>
              <a:t> </a:t>
            </a:r>
            <a:r>
              <a:rPr b="1" lang="pt-BR" sz="1000">
                <a:solidFill>
                  <a:srgbClr val="0066BB"/>
                </a:solidFill>
              </a:rPr>
              <a:t>etapaRequerida1</a:t>
            </a:r>
            <a:r>
              <a:rPr lang="pt-BR" sz="1000">
                <a:solidFill>
                  <a:schemeClr val="dk1"/>
                </a:solidFill>
              </a:rPr>
              <a:t>(</a:t>
            </a:r>
            <a:r>
              <a:rPr lang="pt-BR" sz="1000">
                <a:solidFill>
                  <a:schemeClr val="dk1"/>
                </a:solidFill>
              </a:rPr>
              <a:t>)</a:t>
            </a:r>
            <a:r>
              <a:rPr lang="pt-BR" sz="1000">
                <a:solidFill>
                  <a:schemeClr val="dk1"/>
                </a:solidFill>
              </a:rPr>
              <a:t>;</a:t>
            </a:r>
            <a:endParaRPr sz="1000">
              <a:solidFill>
                <a:schemeClr val="dk1"/>
              </a:solidFill>
            </a:endParaRPr>
          </a:p>
          <a:p>
            <a:pPr indent="0" lvl="0" marL="0" rtl="0" algn="l">
              <a:spcBef>
                <a:spcPts val="0"/>
              </a:spcBef>
              <a:spcAft>
                <a:spcPts val="0"/>
              </a:spcAft>
              <a:buNone/>
            </a:pPr>
            <a:r>
              <a:rPr lang="pt-BR" sz="1000">
                <a:solidFill>
                  <a:schemeClr val="dk1"/>
                </a:solidFill>
              </a:rPr>
              <a:t>    </a:t>
            </a:r>
            <a:r>
              <a:rPr b="1" lang="pt-BR" sz="1000">
                <a:solidFill>
                  <a:srgbClr val="008800"/>
                </a:solidFill>
              </a:rPr>
              <a:t>abstract</a:t>
            </a:r>
            <a:r>
              <a:rPr lang="pt-BR" sz="1000">
                <a:solidFill>
                  <a:schemeClr val="dk1"/>
                </a:solidFill>
              </a:rPr>
              <a:t> </a:t>
            </a:r>
            <a:r>
              <a:rPr b="1" lang="pt-BR" sz="1000">
                <a:solidFill>
                  <a:srgbClr val="008800"/>
                </a:solidFill>
              </a:rPr>
              <a:t>protected</a:t>
            </a:r>
            <a:r>
              <a:rPr lang="pt-BR" sz="1000">
                <a:solidFill>
                  <a:schemeClr val="dk1"/>
                </a:solidFill>
              </a:rPr>
              <a:t> </a:t>
            </a:r>
            <a:r>
              <a:rPr b="1" lang="pt-BR" sz="1000">
                <a:solidFill>
                  <a:srgbClr val="008800"/>
                </a:solidFill>
              </a:rPr>
              <a:t>function</a:t>
            </a:r>
            <a:r>
              <a:rPr lang="pt-BR" sz="1000">
                <a:solidFill>
                  <a:schemeClr val="dk1"/>
                </a:solidFill>
              </a:rPr>
              <a:t> </a:t>
            </a:r>
            <a:r>
              <a:rPr b="1" lang="pt-BR" sz="1000">
                <a:solidFill>
                  <a:srgbClr val="0066BB"/>
                </a:solidFill>
              </a:rPr>
              <a:t>etapaRequerida2</a:t>
            </a:r>
            <a:r>
              <a:rPr lang="pt-BR" sz="1000">
                <a:solidFill>
                  <a:schemeClr val="dk1"/>
                </a:solidFill>
              </a:rPr>
              <a:t>()</a:t>
            </a:r>
            <a:r>
              <a:rPr lang="pt-BR" sz="1000">
                <a:solidFill>
                  <a:srgbClr val="333333"/>
                </a:solidFill>
              </a:rPr>
              <a:t>:</a:t>
            </a:r>
            <a:r>
              <a:rPr lang="pt-BR" sz="1000">
                <a:solidFill>
                  <a:schemeClr val="dk1"/>
                </a:solidFill>
              </a:rPr>
              <a:t> void;</a:t>
            </a:r>
            <a:endParaRPr sz="1000">
              <a:solidFill>
                <a:schemeClr val="dk1"/>
              </a:solidFill>
            </a:endParaRPr>
          </a:p>
          <a:p>
            <a:pPr indent="0" lvl="0" marL="0" rtl="0" algn="l">
              <a:spcBef>
                <a:spcPts val="0"/>
              </a:spcBef>
              <a:spcAft>
                <a:spcPts val="0"/>
              </a:spcAft>
              <a:buNone/>
            </a:pPr>
            <a:r>
              <a:t/>
            </a:r>
            <a:endParaRPr sz="1000">
              <a:solidFill>
                <a:schemeClr val="dk1"/>
              </a:solidFill>
            </a:endParaRPr>
          </a:p>
          <a:p>
            <a:pPr indent="0" lvl="0" marL="0" rtl="0" algn="l">
              <a:spcBef>
                <a:spcPts val="0"/>
              </a:spcBef>
              <a:spcAft>
                <a:spcPts val="0"/>
              </a:spcAft>
              <a:buNone/>
            </a:pPr>
            <a:r>
              <a:rPr lang="pt-BR" sz="1000">
                <a:solidFill>
                  <a:schemeClr val="dk1"/>
                </a:solidFill>
              </a:rPr>
              <a:t>    </a:t>
            </a:r>
            <a:r>
              <a:rPr b="1" lang="pt-BR" sz="1000">
                <a:solidFill>
                  <a:srgbClr val="008800"/>
                </a:solidFill>
              </a:rPr>
              <a:t>protected</a:t>
            </a:r>
            <a:r>
              <a:rPr lang="pt-BR" sz="1000">
                <a:solidFill>
                  <a:schemeClr val="dk1"/>
                </a:solidFill>
              </a:rPr>
              <a:t> </a:t>
            </a:r>
            <a:r>
              <a:rPr b="1" lang="pt-BR" sz="1000">
                <a:solidFill>
                  <a:srgbClr val="008800"/>
                </a:solidFill>
              </a:rPr>
              <a:t>function</a:t>
            </a:r>
            <a:r>
              <a:rPr lang="pt-BR" sz="1000">
                <a:solidFill>
                  <a:schemeClr val="dk1"/>
                </a:solidFill>
              </a:rPr>
              <a:t> </a:t>
            </a:r>
            <a:r>
              <a:rPr b="1" lang="pt-BR" sz="1000">
                <a:solidFill>
                  <a:srgbClr val="0066BB"/>
                </a:solidFill>
              </a:rPr>
              <a:t>hook1</a:t>
            </a:r>
            <a:r>
              <a:rPr lang="pt-BR" sz="1000">
                <a:solidFill>
                  <a:schemeClr val="dk1"/>
                </a:solidFill>
              </a:rPr>
              <a:t>()</a:t>
            </a:r>
            <a:r>
              <a:rPr lang="pt-BR" sz="1000">
                <a:solidFill>
                  <a:srgbClr val="333333"/>
                </a:solidFill>
              </a:rPr>
              <a:t>:</a:t>
            </a:r>
            <a:r>
              <a:rPr lang="pt-BR" sz="1000">
                <a:solidFill>
                  <a:schemeClr val="dk1"/>
                </a:solidFill>
              </a:rPr>
              <a:t> void {}</a:t>
            </a:r>
            <a:endParaRPr sz="1000">
              <a:solidFill>
                <a:schemeClr val="dk1"/>
              </a:solidFill>
            </a:endParaRPr>
          </a:p>
          <a:p>
            <a:pPr indent="0" lvl="0" marL="0" rtl="0" algn="l">
              <a:spcBef>
                <a:spcPts val="0"/>
              </a:spcBef>
              <a:spcAft>
                <a:spcPts val="0"/>
              </a:spcAft>
              <a:buNone/>
            </a:pPr>
            <a:r>
              <a:rPr lang="pt-BR" sz="1000">
                <a:solidFill>
                  <a:schemeClr val="dk1"/>
                </a:solidFill>
              </a:rPr>
              <a:t>    </a:t>
            </a:r>
            <a:r>
              <a:rPr b="1" lang="pt-BR" sz="1000">
                <a:solidFill>
                  <a:srgbClr val="008800"/>
                </a:solidFill>
              </a:rPr>
              <a:t>protected</a:t>
            </a:r>
            <a:r>
              <a:rPr lang="pt-BR" sz="1000">
                <a:solidFill>
                  <a:schemeClr val="dk1"/>
                </a:solidFill>
              </a:rPr>
              <a:t> </a:t>
            </a:r>
            <a:r>
              <a:rPr b="1" lang="pt-BR" sz="1000">
                <a:solidFill>
                  <a:srgbClr val="008800"/>
                </a:solidFill>
              </a:rPr>
              <a:t>function</a:t>
            </a:r>
            <a:r>
              <a:rPr lang="pt-BR" sz="1000">
                <a:solidFill>
                  <a:schemeClr val="dk1"/>
                </a:solidFill>
              </a:rPr>
              <a:t> </a:t>
            </a:r>
            <a:r>
              <a:rPr b="1" lang="pt-BR" sz="1000">
                <a:solidFill>
                  <a:srgbClr val="0066BB"/>
                </a:solidFill>
              </a:rPr>
              <a:t>hook2</a:t>
            </a:r>
            <a:r>
              <a:rPr lang="pt-BR" sz="1000">
                <a:solidFill>
                  <a:schemeClr val="dk1"/>
                </a:solidFill>
              </a:rPr>
              <a:t>()</a:t>
            </a:r>
            <a:r>
              <a:rPr lang="pt-BR" sz="1000">
                <a:solidFill>
                  <a:srgbClr val="333333"/>
                </a:solidFill>
              </a:rPr>
              <a:t>:</a:t>
            </a:r>
            <a:r>
              <a:rPr lang="pt-BR" sz="1000">
                <a:solidFill>
                  <a:schemeClr val="dk1"/>
                </a:solidFill>
              </a:rPr>
              <a:t> void {}</a:t>
            </a:r>
            <a:endParaRPr sz="1000">
              <a:solidFill>
                <a:schemeClr val="dk1"/>
              </a:solidFill>
            </a:endParaRPr>
          </a:p>
          <a:p>
            <a:pPr indent="0" lvl="0" marL="0" rtl="0" algn="l">
              <a:spcBef>
                <a:spcPts val="0"/>
              </a:spcBef>
              <a:spcAft>
                <a:spcPts val="0"/>
              </a:spcAft>
              <a:buNone/>
            </a:pPr>
            <a:r>
              <a:t/>
            </a:r>
            <a:endParaRPr sz="1000">
              <a:solidFill>
                <a:schemeClr val="dk1"/>
              </a:solidFill>
            </a:endParaRPr>
          </a:p>
          <a:p>
            <a:pPr indent="0" lvl="0" marL="0" rtl="0" algn="l">
              <a:spcBef>
                <a:spcPts val="0"/>
              </a:spcBef>
              <a:spcAft>
                <a:spcPts val="0"/>
              </a:spcAft>
              <a:buNone/>
            </a:pPr>
            <a:r>
              <a:rPr lang="pt-BR" sz="1000">
                <a:solidFill>
                  <a:schemeClr val="dk1"/>
                </a:solidFill>
              </a:rPr>
              <a:t>}</a:t>
            </a:r>
            <a:endParaRPr sz="1000">
              <a:solidFill>
                <a:schemeClr val="dk1"/>
              </a:solidFill>
            </a:endParaRPr>
          </a:p>
        </p:txBody>
      </p:sp>
    </p:spTree>
  </p:cSld>
  <p:clrMapOvr>
    <a:masterClrMapping/>
  </p:clrMapOvr>
</p:sld>
</file>

<file path=ppt/slides/slide6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0" name="Shape 4870"/>
        <p:cNvGrpSpPr/>
        <p:nvPr/>
      </p:nvGrpSpPr>
      <p:grpSpPr>
        <a:xfrm>
          <a:off x="0" y="0"/>
          <a:ext cx="0" cy="0"/>
          <a:chOff x="0" y="0"/>
          <a:chExt cx="0" cy="0"/>
        </a:xfrm>
      </p:grpSpPr>
      <p:sp>
        <p:nvSpPr>
          <p:cNvPr id="4871" name="Google Shape;4871;p62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Template Method (conceitual - parte 2)</a:t>
            </a:r>
            <a:endParaRPr/>
          </a:p>
        </p:txBody>
      </p:sp>
      <p:sp>
        <p:nvSpPr>
          <p:cNvPr id="4872" name="Google Shape;4872;p629"/>
          <p:cNvSpPr txBox="1"/>
          <p:nvPr/>
        </p:nvSpPr>
        <p:spPr>
          <a:xfrm>
            <a:off x="433125" y="1191125"/>
            <a:ext cx="4396500" cy="38175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pt-BR" sz="1000">
                <a:solidFill>
                  <a:srgbClr val="008800"/>
                </a:solidFill>
              </a:rPr>
              <a:t>class</a:t>
            </a:r>
            <a:r>
              <a:rPr lang="pt-BR" sz="1000">
                <a:solidFill>
                  <a:schemeClr val="dk1"/>
                </a:solidFill>
              </a:rPr>
              <a:t> </a:t>
            </a:r>
            <a:r>
              <a:rPr b="1" lang="pt-BR" sz="1000">
                <a:solidFill>
                  <a:srgbClr val="BB0066"/>
                </a:solidFill>
              </a:rPr>
              <a:t>ClassConcreta1</a:t>
            </a:r>
            <a:r>
              <a:rPr lang="pt-BR" sz="1000">
                <a:solidFill>
                  <a:schemeClr val="dk1"/>
                </a:solidFill>
              </a:rPr>
              <a:t> </a:t>
            </a:r>
            <a:r>
              <a:rPr b="1" lang="pt-BR" sz="1000">
                <a:solidFill>
                  <a:srgbClr val="008800"/>
                </a:solidFill>
              </a:rPr>
              <a:t>extends</a:t>
            </a:r>
            <a:r>
              <a:rPr lang="pt-BR" sz="1000">
                <a:solidFill>
                  <a:schemeClr val="dk1"/>
                </a:solidFill>
              </a:rPr>
              <a:t> ClasseBase {</a:t>
            </a:r>
            <a:endParaRPr sz="1000">
              <a:solidFill>
                <a:schemeClr val="dk1"/>
              </a:solidFill>
            </a:endParaRPr>
          </a:p>
          <a:p>
            <a:pPr indent="0" lvl="0" marL="0" rtl="0" algn="l">
              <a:spcBef>
                <a:spcPts val="0"/>
              </a:spcBef>
              <a:spcAft>
                <a:spcPts val="0"/>
              </a:spcAft>
              <a:buNone/>
            </a:pPr>
            <a:r>
              <a:t/>
            </a:r>
            <a:endParaRPr sz="1000">
              <a:solidFill>
                <a:schemeClr val="dk1"/>
              </a:solidFill>
            </a:endParaRPr>
          </a:p>
          <a:p>
            <a:pPr indent="0" lvl="0" marL="0" rtl="0" algn="l">
              <a:spcBef>
                <a:spcPts val="0"/>
              </a:spcBef>
              <a:spcAft>
                <a:spcPts val="0"/>
              </a:spcAft>
              <a:buNone/>
            </a:pPr>
            <a:r>
              <a:rPr lang="pt-BR" sz="1000">
                <a:solidFill>
                  <a:schemeClr val="dk1"/>
                </a:solidFill>
              </a:rPr>
              <a:t>    </a:t>
            </a:r>
            <a:r>
              <a:rPr b="1" lang="pt-BR" sz="1000">
                <a:solidFill>
                  <a:srgbClr val="008800"/>
                </a:solidFill>
              </a:rPr>
              <a:t>protected</a:t>
            </a:r>
            <a:r>
              <a:rPr lang="pt-BR" sz="1000">
                <a:solidFill>
                  <a:schemeClr val="dk1"/>
                </a:solidFill>
              </a:rPr>
              <a:t> </a:t>
            </a:r>
            <a:r>
              <a:rPr b="1" lang="pt-BR" sz="1000">
                <a:solidFill>
                  <a:srgbClr val="008800"/>
                </a:solidFill>
              </a:rPr>
              <a:t>function</a:t>
            </a:r>
            <a:r>
              <a:rPr lang="pt-BR" sz="1000">
                <a:solidFill>
                  <a:schemeClr val="dk1"/>
                </a:solidFill>
              </a:rPr>
              <a:t> </a:t>
            </a:r>
            <a:r>
              <a:rPr b="1" lang="pt-BR" sz="1000">
                <a:solidFill>
                  <a:srgbClr val="0066BB"/>
                </a:solidFill>
              </a:rPr>
              <a:t>etapaRequerida1</a:t>
            </a:r>
            <a:r>
              <a:rPr lang="pt-BR" sz="1000">
                <a:solidFill>
                  <a:schemeClr val="dk1"/>
                </a:solidFill>
              </a:rPr>
              <a:t>()</a:t>
            </a:r>
            <a:r>
              <a:rPr lang="pt-BR" sz="1000">
                <a:solidFill>
                  <a:srgbClr val="333333"/>
                </a:solidFill>
              </a:rPr>
              <a:t>:</a:t>
            </a:r>
            <a:r>
              <a:rPr lang="pt-BR" sz="1000">
                <a:solidFill>
                  <a:schemeClr val="dk1"/>
                </a:solidFill>
              </a:rPr>
              <a:t> void {</a:t>
            </a:r>
            <a:endParaRPr sz="1000">
              <a:solidFill>
                <a:schemeClr val="dk1"/>
              </a:solidFill>
            </a:endParaRPr>
          </a:p>
          <a:p>
            <a:pPr indent="0" lvl="0" marL="0" rtl="0" algn="l">
              <a:spcBef>
                <a:spcPts val="0"/>
              </a:spcBef>
              <a:spcAft>
                <a:spcPts val="0"/>
              </a:spcAft>
              <a:buNone/>
            </a:pPr>
            <a:r>
              <a:rPr lang="pt-BR" sz="1000">
                <a:solidFill>
                  <a:schemeClr val="dk1"/>
                </a:solidFill>
              </a:rPr>
              <a:t>        </a:t>
            </a:r>
            <a:r>
              <a:rPr b="1" lang="pt-BR" sz="1000">
                <a:solidFill>
                  <a:srgbClr val="008800"/>
                </a:solidFill>
              </a:rPr>
              <a:t>echo</a:t>
            </a:r>
            <a:r>
              <a:rPr lang="pt-BR" sz="1000">
                <a:solidFill>
                  <a:schemeClr val="dk1"/>
                </a:solidFill>
              </a:rPr>
              <a:t> </a:t>
            </a:r>
            <a:r>
              <a:rPr lang="pt-BR" sz="1000">
                <a:solidFill>
                  <a:schemeClr val="dk1"/>
                </a:solidFill>
                <a:highlight>
                  <a:srgbClr val="FFF0F0"/>
                </a:highlight>
              </a:rPr>
              <a:t>"fazendo "</a:t>
            </a:r>
            <a:r>
              <a:rPr lang="pt-BR" sz="1000">
                <a:solidFill>
                  <a:srgbClr val="333333"/>
                </a:solidFill>
              </a:rPr>
              <a:t>.</a:t>
            </a:r>
            <a:r>
              <a:rPr lang="pt-BR" sz="1000">
                <a:solidFill>
                  <a:schemeClr val="dk1"/>
                </a:solidFill>
              </a:rPr>
              <a:t>__FUNCTION__</a:t>
            </a:r>
            <a:r>
              <a:rPr lang="pt-BR" sz="1000">
                <a:solidFill>
                  <a:srgbClr val="333333"/>
                </a:solidFill>
              </a:rPr>
              <a:t>.</a:t>
            </a:r>
            <a:r>
              <a:rPr lang="pt-BR" sz="1000">
                <a:solidFill>
                  <a:schemeClr val="dk1"/>
                </a:solidFill>
                <a:highlight>
                  <a:srgbClr val="FFF0F0"/>
                </a:highlight>
              </a:rPr>
              <a:t>" na classe "</a:t>
            </a:r>
            <a:r>
              <a:rPr lang="pt-BR" sz="1000">
                <a:solidFill>
                  <a:srgbClr val="333333"/>
                </a:solidFill>
              </a:rPr>
              <a:t>.</a:t>
            </a:r>
            <a:r>
              <a:rPr lang="pt-BR" sz="1000">
                <a:solidFill>
                  <a:schemeClr val="dk1"/>
                </a:solidFill>
              </a:rPr>
              <a:t>self</a:t>
            </a:r>
            <a:r>
              <a:rPr lang="pt-BR" sz="1000">
                <a:solidFill>
                  <a:srgbClr val="333333"/>
                </a:solidFill>
              </a:rPr>
              <a:t>::</a:t>
            </a:r>
            <a:r>
              <a:rPr lang="pt-BR" sz="1000">
                <a:solidFill>
                  <a:srgbClr val="0000CC"/>
                </a:solidFill>
              </a:rPr>
              <a:t>class</a:t>
            </a:r>
            <a:r>
              <a:rPr lang="pt-BR" sz="1000">
                <a:solidFill>
                  <a:srgbClr val="333333"/>
                </a:solidFill>
              </a:rPr>
              <a:t>.</a:t>
            </a:r>
            <a:r>
              <a:rPr lang="pt-BR" sz="1000">
                <a:solidFill>
                  <a:schemeClr val="dk1"/>
                </a:solidFill>
              </a:rPr>
              <a:t>PHP_EOL;</a:t>
            </a:r>
            <a:endParaRPr sz="1000">
              <a:solidFill>
                <a:schemeClr val="dk1"/>
              </a:solidFill>
            </a:endParaRPr>
          </a:p>
          <a:p>
            <a:pPr indent="0" lvl="0" marL="0" rtl="0" algn="l">
              <a:spcBef>
                <a:spcPts val="0"/>
              </a:spcBef>
              <a:spcAft>
                <a:spcPts val="0"/>
              </a:spcAft>
              <a:buNone/>
            </a:pPr>
            <a:r>
              <a:rPr lang="pt-BR" sz="1000">
                <a:solidFill>
                  <a:schemeClr val="dk1"/>
                </a:solidFill>
              </a:rPr>
              <a:t>    }</a:t>
            </a:r>
            <a:endParaRPr sz="1000">
              <a:solidFill>
                <a:schemeClr val="dk1"/>
              </a:solidFill>
            </a:endParaRPr>
          </a:p>
          <a:p>
            <a:pPr indent="0" lvl="0" marL="0" rtl="0" algn="l">
              <a:spcBef>
                <a:spcPts val="0"/>
              </a:spcBef>
              <a:spcAft>
                <a:spcPts val="0"/>
              </a:spcAft>
              <a:buNone/>
            </a:pPr>
            <a:r>
              <a:rPr lang="pt-BR" sz="1000">
                <a:solidFill>
                  <a:schemeClr val="dk1"/>
                </a:solidFill>
              </a:rPr>
              <a:t>    </a:t>
            </a:r>
            <a:r>
              <a:rPr b="1" lang="pt-BR" sz="1000">
                <a:solidFill>
                  <a:srgbClr val="008800"/>
                </a:solidFill>
              </a:rPr>
              <a:t>protected</a:t>
            </a:r>
            <a:r>
              <a:rPr lang="pt-BR" sz="1000">
                <a:solidFill>
                  <a:schemeClr val="dk1"/>
                </a:solidFill>
              </a:rPr>
              <a:t> </a:t>
            </a:r>
            <a:r>
              <a:rPr b="1" lang="pt-BR" sz="1000">
                <a:solidFill>
                  <a:srgbClr val="008800"/>
                </a:solidFill>
              </a:rPr>
              <a:t>function</a:t>
            </a:r>
            <a:r>
              <a:rPr lang="pt-BR" sz="1000">
                <a:solidFill>
                  <a:schemeClr val="dk1"/>
                </a:solidFill>
              </a:rPr>
              <a:t> </a:t>
            </a:r>
            <a:r>
              <a:rPr b="1" lang="pt-BR" sz="1000">
                <a:solidFill>
                  <a:srgbClr val="0066BB"/>
                </a:solidFill>
              </a:rPr>
              <a:t>etapaRequerida2</a:t>
            </a:r>
            <a:r>
              <a:rPr lang="pt-BR" sz="1000">
                <a:solidFill>
                  <a:schemeClr val="dk1"/>
                </a:solidFill>
              </a:rPr>
              <a:t>()</a:t>
            </a:r>
            <a:r>
              <a:rPr lang="pt-BR" sz="1000">
                <a:solidFill>
                  <a:srgbClr val="333333"/>
                </a:solidFill>
              </a:rPr>
              <a:t>:</a:t>
            </a:r>
            <a:r>
              <a:rPr lang="pt-BR" sz="1000">
                <a:solidFill>
                  <a:schemeClr val="dk1"/>
                </a:solidFill>
              </a:rPr>
              <a:t> void {</a:t>
            </a:r>
            <a:endParaRPr sz="1000">
              <a:solidFill>
                <a:schemeClr val="dk1"/>
              </a:solidFill>
            </a:endParaRPr>
          </a:p>
          <a:p>
            <a:pPr indent="0" lvl="0" marL="0" rtl="0" algn="l">
              <a:spcBef>
                <a:spcPts val="0"/>
              </a:spcBef>
              <a:spcAft>
                <a:spcPts val="0"/>
              </a:spcAft>
              <a:buNone/>
            </a:pPr>
            <a:r>
              <a:rPr lang="pt-BR" sz="1000">
                <a:solidFill>
                  <a:schemeClr val="dk1"/>
                </a:solidFill>
              </a:rPr>
              <a:t>        </a:t>
            </a:r>
            <a:r>
              <a:rPr b="1" lang="pt-BR" sz="1000">
                <a:solidFill>
                  <a:srgbClr val="008800"/>
                </a:solidFill>
              </a:rPr>
              <a:t>echo</a:t>
            </a:r>
            <a:r>
              <a:rPr lang="pt-BR" sz="1000">
                <a:solidFill>
                  <a:schemeClr val="dk1"/>
                </a:solidFill>
              </a:rPr>
              <a:t> </a:t>
            </a:r>
            <a:r>
              <a:rPr lang="pt-BR" sz="1000">
                <a:solidFill>
                  <a:schemeClr val="dk1"/>
                </a:solidFill>
                <a:highlight>
                  <a:srgbClr val="FFF0F0"/>
                </a:highlight>
              </a:rPr>
              <a:t>"fazendo "</a:t>
            </a:r>
            <a:r>
              <a:rPr lang="pt-BR" sz="1000">
                <a:solidFill>
                  <a:srgbClr val="333333"/>
                </a:solidFill>
              </a:rPr>
              <a:t>.</a:t>
            </a:r>
            <a:r>
              <a:rPr lang="pt-BR" sz="1000">
                <a:solidFill>
                  <a:schemeClr val="dk1"/>
                </a:solidFill>
              </a:rPr>
              <a:t>__FUNCTION__</a:t>
            </a:r>
            <a:r>
              <a:rPr lang="pt-BR" sz="1000">
                <a:solidFill>
                  <a:srgbClr val="333333"/>
                </a:solidFill>
              </a:rPr>
              <a:t>.</a:t>
            </a:r>
            <a:r>
              <a:rPr lang="pt-BR" sz="1000">
                <a:solidFill>
                  <a:schemeClr val="dk1"/>
                </a:solidFill>
                <a:highlight>
                  <a:srgbClr val="FFF0F0"/>
                </a:highlight>
              </a:rPr>
              <a:t>" na classe "</a:t>
            </a:r>
            <a:r>
              <a:rPr lang="pt-BR" sz="1000">
                <a:solidFill>
                  <a:srgbClr val="333333"/>
                </a:solidFill>
              </a:rPr>
              <a:t>.</a:t>
            </a:r>
            <a:r>
              <a:rPr lang="pt-BR" sz="1000">
                <a:solidFill>
                  <a:schemeClr val="dk1"/>
                </a:solidFill>
              </a:rPr>
              <a:t>self</a:t>
            </a:r>
            <a:r>
              <a:rPr lang="pt-BR" sz="1000">
                <a:solidFill>
                  <a:srgbClr val="333333"/>
                </a:solidFill>
              </a:rPr>
              <a:t>::</a:t>
            </a:r>
            <a:r>
              <a:rPr lang="pt-BR" sz="1000">
                <a:solidFill>
                  <a:srgbClr val="0000CC"/>
                </a:solidFill>
              </a:rPr>
              <a:t>class</a:t>
            </a:r>
            <a:r>
              <a:rPr lang="pt-BR" sz="1000">
                <a:solidFill>
                  <a:srgbClr val="333333"/>
                </a:solidFill>
              </a:rPr>
              <a:t>.</a:t>
            </a:r>
            <a:r>
              <a:rPr lang="pt-BR" sz="1000">
                <a:solidFill>
                  <a:schemeClr val="dk1"/>
                </a:solidFill>
              </a:rPr>
              <a:t>PHP_EOL;</a:t>
            </a:r>
            <a:endParaRPr sz="1000">
              <a:solidFill>
                <a:schemeClr val="dk1"/>
              </a:solidFill>
            </a:endParaRPr>
          </a:p>
          <a:p>
            <a:pPr indent="0" lvl="0" marL="0" rtl="0" algn="l">
              <a:spcBef>
                <a:spcPts val="0"/>
              </a:spcBef>
              <a:spcAft>
                <a:spcPts val="0"/>
              </a:spcAft>
              <a:buNone/>
            </a:pPr>
            <a:r>
              <a:rPr lang="pt-BR" sz="1000">
                <a:solidFill>
                  <a:schemeClr val="dk1"/>
                </a:solidFill>
              </a:rPr>
              <a:t>    }</a:t>
            </a:r>
            <a:endParaRPr sz="1000">
              <a:solidFill>
                <a:schemeClr val="dk1"/>
              </a:solidFill>
            </a:endParaRPr>
          </a:p>
          <a:p>
            <a:pPr indent="0" lvl="0" marL="0" rtl="0" algn="l">
              <a:spcBef>
                <a:spcPts val="0"/>
              </a:spcBef>
              <a:spcAft>
                <a:spcPts val="0"/>
              </a:spcAft>
              <a:buNone/>
            </a:pPr>
            <a:r>
              <a:rPr lang="pt-BR" sz="1000">
                <a:solidFill>
                  <a:schemeClr val="dk1"/>
                </a:solidFill>
              </a:rPr>
              <a:t>    </a:t>
            </a:r>
            <a:r>
              <a:rPr b="1" lang="pt-BR" sz="1000">
                <a:solidFill>
                  <a:srgbClr val="008800"/>
                </a:solidFill>
              </a:rPr>
              <a:t>protected</a:t>
            </a:r>
            <a:r>
              <a:rPr lang="pt-BR" sz="1000">
                <a:solidFill>
                  <a:schemeClr val="dk1"/>
                </a:solidFill>
              </a:rPr>
              <a:t> </a:t>
            </a:r>
            <a:r>
              <a:rPr b="1" lang="pt-BR" sz="1000">
                <a:solidFill>
                  <a:srgbClr val="008800"/>
                </a:solidFill>
              </a:rPr>
              <a:t>function</a:t>
            </a:r>
            <a:r>
              <a:rPr lang="pt-BR" sz="1000">
                <a:solidFill>
                  <a:schemeClr val="dk1"/>
                </a:solidFill>
              </a:rPr>
              <a:t> </a:t>
            </a:r>
            <a:r>
              <a:rPr b="1" lang="pt-BR" sz="1000">
                <a:solidFill>
                  <a:srgbClr val="0066BB"/>
                </a:solidFill>
              </a:rPr>
              <a:t>operacaoDefault1</a:t>
            </a:r>
            <a:r>
              <a:rPr lang="pt-BR" sz="1000">
                <a:solidFill>
                  <a:schemeClr val="dk1"/>
                </a:solidFill>
              </a:rPr>
              <a:t>()</a:t>
            </a:r>
            <a:r>
              <a:rPr lang="pt-BR" sz="1000">
                <a:solidFill>
                  <a:srgbClr val="333333"/>
                </a:solidFill>
              </a:rPr>
              <a:t>:</a:t>
            </a:r>
            <a:r>
              <a:rPr lang="pt-BR" sz="1000">
                <a:solidFill>
                  <a:schemeClr val="dk1"/>
                </a:solidFill>
              </a:rPr>
              <a:t> bool {</a:t>
            </a:r>
            <a:endParaRPr sz="1000">
              <a:solidFill>
                <a:schemeClr val="dk1"/>
              </a:solidFill>
            </a:endParaRPr>
          </a:p>
          <a:p>
            <a:pPr indent="0" lvl="0" marL="0" rtl="0" algn="l">
              <a:spcBef>
                <a:spcPts val="0"/>
              </a:spcBef>
              <a:spcAft>
                <a:spcPts val="0"/>
              </a:spcAft>
              <a:buNone/>
            </a:pPr>
            <a:r>
              <a:rPr lang="pt-BR" sz="1000">
                <a:solidFill>
                  <a:schemeClr val="dk1"/>
                </a:solidFill>
              </a:rPr>
              <a:t>        </a:t>
            </a:r>
            <a:r>
              <a:rPr b="1" lang="pt-BR" sz="1000">
                <a:solidFill>
                  <a:srgbClr val="008800"/>
                </a:solidFill>
              </a:rPr>
              <a:t>return</a:t>
            </a:r>
            <a:r>
              <a:rPr lang="pt-BR" sz="1000">
                <a:solidFill>
                  <a:schemeClr val="dk1"/>
                </a:solidFill>
              </a:rPr>
              <a:t> </a:t>
            </a:r>
            <a:r>
              <a:rPr b="1" lang="pt-BR" sz="1000">
                <a:solidFill>
                  <a:srgbClr val="008800"/>
                </a:solidFill>
              </a:rPr>
              <a:t>true</a:t>
            </a:r>
            <a:r>
              <a:rPr lang="pt-BR" sz="1000">
                <a:solidFill>
                  <a:schemeClr val="dk1"/>
                </a:solidFill>
              </a:rPr>
              <a:t>;</a:t>
            </a:r>
            <a:endParaRPr sz="1000">
              <a:solidFill>
                <a:schemeClr val="dk1"/>
              </a:solidFill>
            </a:endParaRPr>
          </a:p>
          <a:p>
            <a:pPr indent="0" lvl="0" marL="0" rtl="0" algn="l">
              <a:spcBef>
                <a:spcPts val="0"/>
              </a:spcBef>
              <a:spcAft>
                <a:spcPts val="0"/>
              </a:spcAft>
              <a:buNone/>
            </a:pPr>
            <a:r>
              <a:rPr lang="pt-BR" sz="1000">
                <a:solidFill>
                  <a:schemeClr val="dk1"/>
                </a:solidFill>
              </a:rPr>
              <a:t>    }</a:t>
            </a:r>
            <a:endParaRPr sz="1000">
              <a:solidFill>
                <a:schemeClr val="dk1"/>
              </a:solidFill>
            </a:endParaRPr>
          </a:p>
          <a:p>
            <a:pPr indent="0" lvl="0" marL="0" rtl="0" algn="l">
              <a:spcBef>
                <a:spcPts val="0"/>
              </a:spcBef>
              <a:spcAft>
                <a:spcPts val="0"/>
              </a:spcAft>
              <a:buNone/>
            </a:pPr>
            <a:r>
              <a:rPr lang="pt-BR" sz="1000">
                <a:solidFill>
                  <a:schemeClr val="dk1"/>
                </a:solidFill>
              </a:rPr>
              <a:t>}</a:t>
            </a:r>
            <a:endParaRPr sz="1000">
              <a:solidFill>
                <a:schemeClr val="dk1"/>
              </a:solidFill>
            </a:endParaRPr>
          </a:p>
          <a:p>
            <a:pPr indent="0" lvl="0" marL="0" rtl="0" algn="l">
              <a:spcBef>
                <a:spcPts val="0"/>
              </a:spcBef>
              <a:spcAft>
                <a:spcPts val="0"/>
              </a:spcAft>
              <a:buNone/>
            </a:pPr>
            <a:r>
              <a:rPr b="1" lang="pt-BR" sz="1000">
                <a:solidFill>
                  <a:srgbClr val="008800"/>
                </a:solidFill>
              </a:rPr>
              <a:t>class</a:t>
            </a:r>
            <a:r>
              <a:rPr lang="pt-BR" sz="1000">
                <a:solidFill>
                  <a:schemeClr val="dk1"/>
                </a:solidFill>
              </a:rPr>
              <a:t> </a:t>
            </a:r>
            <a:r>
              <a:rPr b="1" lang="pt-BR" sz="1000">
                <a:solidFill>
                  <a:srgbClr val="BB0066"/>
                </a:solidFill>
              </a:rPr>
              <a:t>ClassConcreta2</a:t>
            </a:r>
            <a:r>
              <a:rPr lang="pt-BR" sz="1000">
                <a:solidFill>
                  <a:schemeClr val="dk1"/>
                </a:solidFill>
              </a:rPr>
              <a:t> </a:t>
            </a:r>
            <a:r>
              <a:rPr b="1" lang="pt-BR" sz="1000">
                <a:solidFill>
                  <a:srgbClr val="008800"/>
                </a:solidFill>
              </a:rPr>
              <a:t>extends</a:t>
            </a:r>
            <a:r>
              <a:rPr lang="pt-BR" sz="1000">
                <a:solidFill>
                  <a:schemeClr val="dk1"/>
                </a:solidFill>
              </a:rPr>
              <a:t> ClasseBase {</a:t>
            </a:r>
            <a:endParaRPr sz="1000">
              <a:solidFill>
                <a:schemeClr val="dk1"/>
              </a:solidFill>
            </a:endParaRPr>
          </a:p>
          <a:p>
            <a:pPr indent="0" lvl="0" marL="0" rtl="0" algn="l">
              <a:spcBef>
                <a:spcPts val="0"/>
              </a:spcBef>
              <a:spcAft>
                <a:spcPts val="0"/>
              </a:spcAft>
              <a:buNone/>
            </a:pPr>
            <a:r>
              <a:t/>
            </a:r>
            <a:endParaRPr sz="1000">
              <a:solidFill>
                <a:schemeClr val="dk1"/>
              </a:solidFill>
            </a:endParaRPr>
          </a:p>
          <a:p>
            <a:pPr indent="0" lvl="0" marL="0" rtl="0" algn="l">
              <a:spcBef>
                <a:spcPts val="0"/>
              </a:spcBef>
              <a:spcAft>
                <a:spcPts val="0"/>
              </a:spcAft>
              <a:buNone/>
            </a:pPr>
            <a:r>
              <a:rPr lang="pt-BR" sz="1000">
                <a:solidFill>
                  <a:schemeClr val="dk1"/>
                </a:solidFill>
              </a:rPr>
              <a:t>    </a:t>
            </a:r>
            <a:r>
              <a:rPr b="1" lang="pt-BR" sz="1000">
                <a:solidFill>
                  <a:srgbClr val="008800"/>
                </a:solidFill>
              </a:rPr>
              <a:t>protected</a:t>
            </a:r>
            <a:r>
              <a:rPr lang="pt-BR" sz="1000">
                <a:solidFill>
                  <a:schemeClr val="dk1"/>
                </a:solidFill>
              </a:rPr>
              <a:t> </a:t>
            </a:r>
            <a:r>
              <a:rPr b="1" lang="pt-BR" sz="1000">
                <a:solidFill>
                  <a:srgbClr val="008800"/>
                </a:solidFill>
              </a:rPr>
              <a:t>function</a:t>
            </a:r>
            <a:r>
              <a:rPr lang="pt-BR" sz="1000">
                <a:solidFill>
                  <a:schemeClr val="dk1"/>
                </a:solidFill>
              </a:rPr>
              <a:t> </a:t>
            </a:r>
            <a:r>
              <a:rPr b="1" lang="pt-BR" sz="1000">
                <a:solidFill>
                  <a:srgbClr val="0066BB"/>
                </a:solidFill>
              </a:rPr>
              <a:t>etapaRequerida1</a:t>
            </a:r>
            <a:r>
              <a:rPr lang="pt-BR" sz="1000">
                <a:solidFill>
                  <a:schemeClr val="dk1"/>
                </a:solidFill>
              </a:rPr>
              <a:t>()</a:t>
            </a:r>
            <a:r>
              <a:rPr lang="pt-BR" sz="1000">
                <a:solidFill>
                  <a:srgbClr val="333333"/>
                </a:solidFill>
              </a:rPr>
              <a:t>:</a:t>
            </a:r>
            <a:r>
              <a:rPr lang="pt-BR" sz="1000">
                <a:solidFill>
                  <a:schemeClr val="dk1"/>
                </a:solidFill>
              </a:rPr>
              <a:t> void {</a:t>
            </a:r>
            <a:endParaRPr sz="1000">
              <a:solidFill>
                <a:schemeClr val="dk1"/>
              </a:solidFill>
            </a:endParaRPr>
          </a:p>
          <a:p>
            <a:pPr indent="0" lvl="0" marL="0" rtl="0" algn="l">
              <a:spcBef>
                <a:spcPts val="0"/>
              </a:spcBef>
              <a:spcAft>
                <a:spcPts val="0"/>
              </a:spcAft>
              <a:buNone/>
            </a:pPr>
            <a:r>
              <a:rPr lang="pt-BR" sz="1000">
                <a:solidFill>
                  <a:schemeClr val="dk1"/>
                </a:solidFill>
              </a:rPr>
              <a:t>        </a:t>
            </a:r>
            <a:r>
              <a:rPr b="1" lang="pt-BR" sz="1000">
                <a:solidFill>
                  <a:srgbClr val="008800"/>
                </a:solidFill>
              </a:rPr>
              <a:t>echo</a:t>
            </a:r>
            <a:r>
              <a:rPr lang="pt-BR" sz="1000">
                <a:solidFill>
                  <a:schemeClr val="dk1"/>
                </a:solidFill>
              </a:rPr>
              <a:t> </a:t>
            </a:r>
            <a:r>
              <a:rPr lang="pt-BR" sz="1000">
                <a:solidFill>
                  <a:schemeClr val="dk1"/>
                </a:solidFill>
                <a:highlight>
                  <a:srgbClr val="FFF0F0"/>
                </a:highlight>
              </a:rPr>
              <a:t>"fazendo "</a:t>
            </a:r>
            <a:r>
              <a:rPr lang="pt-BR" sz="1000">
                <a:solidFill>
                  <a:srgbClr val="333333"/>
                </a:solidFill>
              </a:rPr>
              <a:t>.</a:t>
            </a:r>
            <a:r>
              <a:rPr lang="pt-BR" sz="1000">
                <a:solidFill>
                  <a:schemeClr val="dk1"/>
                </a:solidFill>
              </a:rPr>
              <a:t>__FUNCTION__</a:t>
            </a:r>
            <a:r>
              <a:rPr lang="pt-BR" sz="1000">
                <a:solidFill>
                  <a:srgbClr val="333333"/>
                </a:solidFill>
              </a:rPr>
              <a:t>.</a:t>
            </a:r>
            <a:r>
              <a:rPr lang="pt-BR" sz="1000">
                <a:solidFill>
                  <a:schemeClr val="dk1"/>
                </a:solidFill>
                <a:highlight>
                  <a:srgbClr val="FFF0F0"/>
                </a:highlight>
              </a:rPr>
              <a:t>" na classe "</a:t>
            </a:r>
            <a:r>
              <a:rPr lang="pt-BR" sz="1000">
                <a:solidFill>
                  <a:srgbClr val="333333"/>
                </a:solidFill>
              </a:rPr>
              <a:t>.</a:t>
            </a:r>
            <a:r>
              <a:rPr lang="pt-BR" sz="1000">
                <a:solidFill>
                  <a:schemeClr val="dk1"/>
                </a:solidFill>
              </a:rPr>
              <a:t>self</a:t>
            </a:r>
            <a:r>
              <a:rPr lang="pt-BR" sz="1000">
                <a:solidFill>
                  <a:srgbClr val="333333"/>
                </a:solidFill>
              </a:rPr>
              <a:t>::</a:t>
            </a:r>
            <a:r>
              <a:rPr lang="pt-BR" sz="1000">
                <a:solidFill>
                  <a:srgbClr val="0000CC"/>
                </a:solidFill>
              </a:rPr>
              <a:t>class</a:t>
            </a:r>
            <a:r>
              <a:rPr lang="pt-BR" sz="1000">
                <a:solidFill>
                  <a:srgbClr val="333333"/>
                </a:solidFill>
              </a:rPr>
              <a:t>.</a:t>
            </a:r>
            <a:r>
              <a:rPr lang="pt-BR" sz="1000">
                <a:solidFill>
                  <a:schemeClr val="dk1"/>
                </a:solidFill>
              </a:rPr>
              <a:t>PHP_EOL;</a:t>
            </a:r>
            <a:endParaRPr sz="1000">
              <a:solidFill>
                <a:schemeClr val="dk1"/>
              </a:solidFill>
            </a:endParaRPr>
          </a:p>
          <a:p>
            <a:pPr indent="0" lvl="0" marL="0" rtl="0" algn="l">
              <a:spcBef>
                <a:spcPts val="0"/>
              </a:spcBef>
              <a:spcAft>
                <a:spcPts val="0"/>
              </a:spcAft>
              <a:buNone/>
            </a:pPr>
            <a:r>
              <a:rPr lang="pt-BR" sz="1000">
                <a:solidFill>
                  <a:schemeClr val="dk1"/>
                </a:solidFill>
              </a:rPr>
              <a:t>    }</a:t>
            </a:r>
            <a:endParaRPr sz="1000">
              <a:solidFill>
                <a:schemeClr val="dk1"/>
              </a:solidFill>
            </a:endParaRPr>
          </a:p>
          <a:p>
            <a:pPr indent="0" lvl="0" marL="0" rtl="0" algn="l">
              <a:spcBef>
                <a:spcPts val="0"/>
              </a:spcBef>
              <a:spcAft>
                <a:spcPts val="0"/>
              </a:spcAft>
              <a:buNone/>
            </a:pPr>
            <a:r>
              <a:rPr lang="pt-BR" sz="1000">
                <a:solidFill>
                  <a:schemeClr val="dk1"/>
                </a:solidFill>
              </a:rPr>
              <a:t>    </a:t>
            </a:r>
            <a:r>
              <a:rPr b="1" lang="pt-BR" sz="1000">
                <a:solidFill>
                  <a:srgbClr val="008800"/>
                </a:solidFill>
              </a:rPr>
              <a:t>protected</a:t>
            </a:r>
            <a:r>
              <a:rPr lang="pt-BR" sz="1000">
                <a:solidFill>
                  <a:schemeClr val="dk1"/>
                </a:solidFill>
              </a:rPr>
              <a:t> </a:t>
            </a:r>
            <a:r>
              <a:rPr b="1" lang="pt-BR" sz="1000">
                <a:solidFill>
                  <a:srgbClr val="008800"/>
                </a:solidFill>
              </a:rPr>
              <a:t>function</a:t>
            </a:r>
            <a:r>
              <a:rPr lang="pt-BR" sz="1000">
                <a:solidFill>
                  <a:schemeClr val="dk1"/>
                </a:solidFill>
              </a:rPr>
              <a:t> </a:t>
            </a:r>
            <a:r>
              <a:rPr b="1" lang="pt-BR" sz="1000">
                <a:solidFill>
                  <a:srgbClr val="0066BB"/>
                </a:solidFill>
              </a:rPr>
              <a:t>etapaRequerida2</a:t>
            </a:r>
            <a:r>
              <a:rPr lang="pt-BR" sz="1000">
                <a:solidFill>
                  <a:schemeClr val="dk1"/>
                </a:solidFill>
              </a:rPr>
              <a:t>()</a:t>
            </a:r>
            <a:r>
              <a:rPr lang="pt-BR" sz="1000">
                <a:solidFill>
                  <a:srgbClr val="333333"/>
                </a:solidFill>
              </a:rPr>
              <a:t>:</a:t>
            </a:r>
            <a:r>
              <a:rPr lang="pt-BR" sz="1000">
                <a:solidFill>
                  <a:schemeClr val="dk1"/>
                </a:solidFill>
              </a:rPr>
              <a:t> void {</a:t>
            </a:r>
            <a:endParaRPr sz="1000">
              <a:solidFill>
                <a:schemeClr val="dk1"/>
              </a:solidFill>
            </a:endParaRPr>
          </a:p>
          <a:p>
            <a:pPr indent="0" lvl="0" marL="0" rtl="0" algn="l">
              <a:spcBef>
                <a:spcPts val="0"/>
              </a:spcBef>
              <a:spcAft>
                <a:spcPts val="0"/>
              </a:spcAft>
              <a:buNone/>
            </a:pPr>
            <a:r>
              <a:rPr lang="pt-BR" sz="1000">
                <a:solidFill>
                  <a:schemeClr val="dk1"/>
                </a:solidFill>
              </a:rPr>
              <a:t>        </a:t>
            </a:r>
            <a:r>
              <a:rPr b="1" lang="pt-BR" sz="1000">
                <a:solidFill>
                  <a:srgbClr val="008800"/>
                </a:solidFill>
              </a:rPr>
              <a:t>echo</a:t>
            </a:r>
            <a:r>
              <a:rPr lang="pt-BR" sz="1000">
                <a:solidFill>
                  <a:schemeClr val="dk1"/>
                </a:solidFill>
              </a:rPr>
              <a:t> </a:t>
            </a:r>
            <a:r>
              <a:rPr lang="pt-BR" sz="1000">
                <a:solidFill>
                  <a:schemeClr val="dk1"/>
                </a:solidFill>
                <a:highlight>
                  <a:srgbClr val="FFF0F0"/>
                </a:highlight>
              </a:rPr>
              <a:t>"fazendo "</a:t>
            </a:r>
            <a:r>
              <a:rPr lang="pt-BR" sz="1000">
                <a:solidFill>
                  <a:srgbClr val="333333"/>
                </a:solidFill>
              </a:rPr>
              <a:t>.</a:t>
            </a:r>
            <a:r>
              <a:rPr lang="pt-BR" sz="1000">
                <a:solidFill>
                  <a:schemeClr val="dk1"/>
                </a:solidFill>
              </a:rPr>
              <a:t>__FUNCTION__</a:t>
            </a:r>
            <a:r>
              <a:rPr lang="pt-BR" sz="1000">
                <a:solidFill>
                  <a:srgbClr val="333333"/>
                </a:solidFill>
              </a:rPr>
              <a:t>.</a:t>
            </a:r>
            <a:r>
              <a:rPr lang="pt-BR" sz="1000">
                <a:solidFill>
                  <a:schemeClr val="dk1"/>
                </a:solidFill>
                <a:highlight>
                  <a:srgbClr val="FFF0F0"/>
                </a:highlight>
              </a:rPr>
              <a:t>" na classe "</a:t>
            </a:r>
            <a:r>
              <a:rPr lang="pt-BR" sz="1000">
                <a:solidFill>
                  <a:srgbClr val="333333"/>
                </a:solidFill>
              </a:rPr>
              <a:t>.</a:t>
            </a:r>
            <a:r>
              <a:rPr lang="pt-BR" sz="1000">
                <a:solidFill>
                  <a:schemeClr val="dk1"/>
                </a:solidFill>
              </a:rPr>
              <a:t>self</a:t>
            </a:r>
            <a:r>
              <a:rPr lang="pt-BR" sz="1000">
                <a:solidFill>
                  <a:srgbClr val="333333"/>
                </a:solidFill>
              </a:rPr>
              <a:t>::</a:t>
            </a:r>
            <a:r>
              <a:rPr lang="pt-BR" sz="1000">
                <a:solidFill>
                  <a:srgbClr val="0000CC"/>
                </a:solidFill>
              </a:rPr>
              <a:t>class</a:t>
            </a:r>
            <a:r>
              <a:rPr lang="pt-BR" sz="1000">
                <a:solidFill>
                  <a:srgbClr val="333333"/>
                </a:solidFill>
              </a:rPr>
              <a:t>.</a:t>
            </a:r>
            <a:r>
              <a:rPr lang="pt-BR" sz="1000">
                <a:solidFill>
                  <a:schemeClr val="dk1"/>
                </a:solidFill>
              </a:rPr>
              <a:t>PHP_EOL;</a:t>
            </a:r>
            <a:endParaRPr sz="1000">
              <a:solidFill>
                <a:schemeClr val="dk1"/>
              </a:solidFill>
            </a:endParaRPr>
          </a:p>
          <a:p>
            <a:pPr indent="0" lvl="0" marL="0" rtl="0" algn="l">
              <a:spcBef>
                <a:spcPts val="0"/>
              </a:spcBef>
              <a:spcAft>
                <a:spcPts val="0"/>
              </a:spcAft>
              <a:buNone/>
            </a:pPr>
            <a:r>
              <a:rPr lang="pt-BR" sz="1000">
                <a:solidFill>
                  <a:schemeClr val="dk1"/>
                </a:solidFill>
              </a:rPr>
              <a:t>    }</a:t>
            </a:r>
            <a:endParaRPr sz="1000">
              <a:solidFill>
                <a:schemeClr val="dk1"/>
              </a:solidFill>
            </a:endParaRPr>
          </a:p>
          <a:p>
            <a:pPr indent="0" lvl="0" marL="0" rtl="0" algn="l">
              <a:spcBef>
                <a:spcPts val="0"/>
              </a:spcBef>
              <a:spcAft>
                <a:spcPts val="0"/>
              </a:spcAft>
              <a:buNone/>
            </a:pPr>
            <a:r>
              <a:rPr lang="pt-BR" sz="1000">
                <a:solidFill>
                  <a:schemeClr val="dk1"/>
                </a:solidFill>
              </a:rPr>
              <a:t>    </a:t>
            </a:r>
            <a:r>
              <a:rPr b="1" lang="pt-BR" sz="1000">
                <a:solidFill>
                  <a:srgbClr val="008800"/>
                </a:solidFill>
              </a:rPr>
              <a:t>protected</a:t>
            </a:r>
            <a:r>
              <a:rPr lang="pt-BR" sz="1000">
                <a:solidFill>
                  <a:schemeClr val="dk1"/>
                </a:solidFill>
              </a:rPr>
              <a:t> </a:t>
            </a:r>
            <a:r>
              <a:rPr b="1" lang="pt-BR" sz="1000">
                <a:solidFill>
                  <a:srgbClr val="008800"/>
                </a:solidFill>
              </a:rPr>
              <a:t>function</a:t>
            </a:r>
            <a:r>
              <a:rPr lang="pt-BR" sz="1000">
                <a:solidFill>
                  <a:schemeClr val="dk1"/>
                </a:solidFill>
              </a:rPr>
              <a:t> </a:t>
            </a:r>
            <a:r>
              <a:rPr b="1" lang="pt-BR" sz="1000">
                <a:solidFill>
                  <a:srgbClr val="0066BB"/>
                </a:solidFill>
              </a:rPr>
              <a:t>hook1</a:t>
            </a:r>
            <a:r>
              <a:rPr lang="pt-BR" sz="1000">
                <a:solidFill>
                  <a:schemeClr val="dk1"/>
                </a:solidFill>
              </a:rPr>
              <a:t>()</a:t>
            </a:r>
            <a:r>
              <a:rPr lang="pt-BR" sz="1000">
                <a:solidFill>
                  <a:srgbClr val="333333"/>
                </a:solidFill>
              </a:rPr>
              <a:t>:</a:t>
            </a:r>
            <a:r>
              <a:rPr lang="pt-BR" sz="1000">
                <a:solidFill>
                  <a:schemeClr val="dk1"/>
                </a:solidFill>
              </a:rPr>
              <a:t> void {</a:t>
            </a:r>
            <a:endParaRPr sz="1000">
              <a:solidFill>
                <a:schemeClr val="dk1"/>
              </a:solidFill>
            </a:endParaRPr>
          </a:p>
          <a:p>
            <a:pPr indent="0" lvl="0" marL="0" rtl="0" algn="l">
              <a:spcBef>
                <a:spcPts val="0"/>
              </a:spcBef>
              <a:spcAft>
                <a:spcPts val="0"/>
              </a:spcAft>
              <a:buNone/>
            </a:pPr>
            <a:r>
              <a:rPr lang="pt-BR" sz="1000">
                <a:solidFill>
                  <a:schemeClr val="dk1"/>
                </a:solidFill>
              </a:rPr>
              <a:t>       </a:t>
            </a:r>
            <a:r>
              <a:rPr b="1" lang="pt-BR" sz="1000">
                <a:solidFill>
                  <a:srgbClr val="008800"/>
                </a:solidFill>
              </a:rPr>
              <a:t>echo</a:t>
            </a:r>
            <a:r>
              <a:rPr lang="pt-BR" sz="1000">
                <a:solidFill>
                  <a:schemeClr val="dk1"/>
                </a:solidFill>
              </a:rPr>
              <a:t> </a:t>
            </a:r>
            <a:r>
              <a:rPr lang="pt-BR" sz="1000">
                <a:solidFill>
                  <a:schemeClr val="dk1"/>
                </a:solidFill>
                <a:highlight>
                  <a:srgbClr val="FFF0F0"/>
                </a:highlight>
              </a:rPr>
              <a:t>"fazendo "</a:t>
            </a:r>
            <a:r>
              <a:rPr lang="pt-BR" sz="1000">
                <a:solidFill>
                  <a:srgbClr val="333333"/>
                </a:solidFill>
              </a:rPr>
              <a:t>.</a:t>
            </a:r>
            <a:r>
              <a:rPr lang="pt-BR" sz="1000">
                <a:solidFill>
                  <a:schemeClr val="dk1"/>
                </a:solidFill>
              </a:rPr>
              <a:t>__FUNCTION__</a:t>
            </a:r>
            <a:r>
              <a:rPr lang="pt-BR" sz="1000">
                <a:solidFill>
                  <a:srgbClr val="333333"/>
                </a:solidFill>
              </a:rPr>
              <a:t>.</a:t>
            </a:r>
            <a:r>
              <a:rPr lang="pt-BR" sz="1000">
                <a:solidFill>
                  <a:schemeClr val="dk1"/>
                </a:solidFill>
                <a:highlight>
                  <a:srgbClr val="FFF0F0"/>
                </a:highlight>
              </a:rPr>
              <a:t>" na classe "</a:t>
            </a:r>
            <a:r>
              <a:rPr lang="pt-BR" sz="1000">
                <a:solidFill>
                  <a:srgbClr val="333333"/>
                </a:solidFill>
              </a:rPr>
              <a:t>.</a:t>
            </a:r>
            <a:r>
              <a:rPr lang="pt-BR" sz="1000">
                <a:solidFill>
                  <a:schemeClr val="dk1"/>
                </a:solidFill>
              </a:rPr>
              <a:t>self</a:t>
            </a:r>
            <a:r>
              <a:rPr lang="pt-BR" sz="1000">
                <a:solidFill>
                  <a:srgbClr val="333333"/>
                </a:solidFill>
              </a:rPr>
              <a:t>::</a:t>
            </a:r>
            <a:r>
              <a:rPr lang="pt-BR" sz="1000">
                <a:solidFill>
                  <a:srgbClr val="0000CC"/>
                </a:solidFill>
              </a:rPr>
              <a:t>class</a:t>
            </a:r>
            <a:r>
              <a:rPr lang="pt-BR" sz="1000">
                <a:solidFill>
                  <a:srgbClr val="333333"/>
                </a:solidFill>
              </a:rPr>
              <a:t>.</a:t>
            </a:r>
            <a:r>
              <a:rPr lang="pt-BR" sz="1000">
                <a:solidFill>
                  <a:schemeClr val="dk1"/>
                </a:solidFill>
              </a:rPr>
              <a:t>PHP_EOL;</a:t>
            </a:r>
            <a:endParaRPr sz="1000">
              <a:solidFill>
                <a:schemeClr val="dk1"/>
              </a:solidFill>
            </a:endParaRPr>
          </a:p>
          <a:p>
            <a:pPr indent="0" lvl="0" marL="0" rtl="0" algn="l">
              <a:spcBef>
                <a:spcPts val="0"/>
              </a:spcBef>
              <a:spcAft>
                <a:spcPts val="0"/>
              </a:spcAft>
              <a:buNone/>
            </a:pPr>
            <a:r>
              <a:rPr lang="pt-BR" sz="1000">
                <a:solidFill>
                  <a:schemeClr val="dk1"/>
                </a:solidFill>
              </a:rPr>
              <a:t>    }</a:t>
            </a:r>
            <a:endParaRPr sz="1000">
              <a:solidFill>
                <a:schemeClr val="dk1"/>
              </a:solidFill>
            </a:endParaRPr>
          </a:p>
          <a:p>
            <a:pPr indent="0" lvl="0" marL="0" rtl="0" algn="l">
              <a:spcBef>
                <a:spcPts val="0"/>
              </a:spcBef>
              <a:spcAft>
                <a:spcPts val="0"/>
              </a:spcAft>
              <a:buNone/>
            </a:pPr>
            <a:r>
              <a:rPr lang="pt-BR" sz="1000">
                <a:solidFill>
                  <a:schemeClr val="dk1"/>
                </a:solidFill>
              </a:rPr>
              <a:t>}</a:t>
            </a:r>
            <a:endParaRPr sz="1000">
              <a:solidFill>
                <a:schemeClr val="dk1"/>
              </a:solidFill>
            </a:endParaRPr>
          </a:p>
        </p:txBody>
      </p:sp>
    </p:spTree>
  </p:cSld>
  <p:clrMapOvr>
    <a:masterClrMapping/>
  </p:clrMapOvr>
</p:sld>
</file>

<file path=ppt/slides/slide6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6" name="Shape 4876"/>
        <p:cNvGrpSpPr/>
        <p:nvPr/>
      </p:nvGrpSpPr>
      <p:grpSpPr>
        <a:xfrm>
          <a:off x="0" y="0"/>
          <a:ext cx="0" cy="0"/>
          <a:chOff x="0" y="0"/>
          <a:chExt cx="0" cy="0"/>
        </a:xfrm>
      </p:grpSpPr>
      <p:sp>
        <p:nvSpPr>
          <p:cNvPr id="4877" name="Google Shape;4877;p63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Template Method (conceitual - parte 3)</a:t>
            </a:r>
            <a:endParaRPr/>
          </a:p>
        </p:txBody>
      </p:sp>
      <p:sp>
        <p:nvSpPr>
          <p:cNvPr id="4878" name="Google Shape;4878;p630"/>
          <p:cNvSpPr txBox="1"/>
          <p:nvPr/>
        </p:nvSpPr>
        <p:spPr>
          <a:xfrm>
            <a:off x="311700" y="1151375"/>
            <a:ext cx="3981600" cy="30000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rPr lang="pt-BR" sz="1200">
                <a:solidFill>
                  <a:srgbClr val="888888"/>
                </a:solidFill>
              </a:rPr>
              <a:t>//***cliente</a:t>
            </a:r>
            <a:endParaRPr sz="1200">
              <a:solidFill>
                <a:schemeClr val="dk1"/>
              </a:solidFill>
            </a:endParaRPr>
          </a:p>
          <a:p>
            <a:pPr indent="0" lvl="0" marL="0" rtl="0" algn="l">
              <a:spcBef>
                <a:spcPts val="0"/>
              </a:spcBef>
              <a:spcAft>
                <a:spcPts val="0"/>
              </a:spcAft>
              <a:buNone/>
            </a:pPr>
            <a:r>
              <a:rPr b="1" lang="pt-BR" sz="1200">
                <a:solidFill>
                  <a:srgbClr val="008800"/>
                </a:solidFill>
              </a:rPr>
              <a:t>echo</a:t>
            </a:r>
            <a:r>
              <a:rPr lang="pt-BR" sz="1200">
                <a:solidFill>
                  <a:schemeClr val="dk1"/>
                </a:solidFill>
              </a:rPr>
              <a:t> </a:t>
            </a:r>
            <a:r>
              <a:rPr lang="pt-BR" sz="1200">
                <a:solidFill>
                  <a:schemeClr val="dk1"/>
                </a:solidFill>
                <a:highlight>
                  <a:srgbClr val="FFF0F0"/>
                </a:highlight>
              </a:rPr>
              <a:t>"Utilizando a "</a:t>
            </a:r>
            <a:r>
              <a:rPr lang="pt-BR" sz="1200">
                <a:solidFill>
                  <a:srgbClr val="333333"/>
                </a:solidFill>
              </a:rPr>
              <a:t>.</a:t>
            </a:r>
            <a:r>
              <a:rPr lang="pt-BR" sz="1200">
                <a:solidFill>
                  <a:schemeClr val="dk1"/>
                </a:solidFill>
              </a:rPr>
              <a:t>ClassConcreta1</a:t>
            </a:r>
            <a:r>
              <a:rPr lang="pt-BR" sz="1200">
                <a:solidFill>
                  <a:srgbClr val="333333"/>
                </a:solidFill>
              </a:rPr>
              <a:t>::</a:t>
            </a:r>
            <a:r>
              <a:rPr lang="pt-BR" sz="1200">
                <a:solidFill>
                  <a:srgbClr val="0000CC"/>
                </a:solidFill>
              </a:rPr>
              <a:t>class</a:t>
            </a:r>
            <a:r>
              <a:rPr lang="pt-BR" sz="1200">
                <a:solidFill>
                  <a:srgbClr val="333333"/>
                </a:solidFill>
              </a:rPr>
              <a:t>.</a:t>
            </a:r>
            <a:r>
              <a:rPr lang="pt-BR" sz="1200">
                <a:solidFill>
                  <a:schemeClr val="dk1"/>
                </a:solidFill>
              </a:rPr>
              <a:t>PHP_EOL;</a:t>
            </a:r>
            <a:endParaRPr sz="1200">
              <a:solidFill>
                <a:schemeClr val="dk1"/>
              </a:solidFill>
            </a:endParaRPr>
          </a:p>
          <a:p>
            <a:pPr indent="0" lvl="0" marL="0" rtl="0" algn="l">
              <a:spcBef>
                <a:spcPts val="0"/>
              </a:spcBef>
              <a:spcAft>
                <a:spcPts val="0"/>
              </a:spcAft>
              <a:buNone/>
            </a:pPr>
            <a:r>
              <a:rPr lang="pt-BR" sz="1200">
                <a:solidFill>
                  <a:srgbClr val="996633"/>
                </a:solidFill>
              </a:rPr>
              <a:t>$o1</a:t>
            </a:r>
            <a:r>
              <a:rPr lang="pt-BR" sz="1200">
                <a:solidFill>
                  <a:schemeClr val="dk1"/>
                </a:solidFill>
              </a:rPr>
              <a:t> </a:t>
            </a:r>
            <a:r>
              <a:rPr lang="pt-BR" sz="1200">
                <a:solidFill>
                  <a:srgbClr val="333333"/>
                </a:solidFill>
              </a:rPr>
              <a:t>=</a:t>
            </a:r>
            <a:r>
              <a:rPr lang="pt-BR" sz="1200">
                <a:solidFill>
                  <a:schemeClr val="dk1"/>
                </a:solidFill>
              </a:rPr>
              <a:t> </a:t>
            </a:r>
            <a:r>
              <a:rPr b="1" lang="pt-BR" sz="1200">
                <a:solidFill>
                  <a:srgbClr val="008800"/>
                </a:solidFill>
              </a:rPr>
              <a:t>new</a:t>
            </a:r>
            <a:r>
              <a:rPr lang="pt-BR" sz="1200">
                <a:solidFill>
                  <a:schemeClr val="dk1"/>
                </a:solidFill>
              </a:rPr>
              <a:t> ClassConcreta1();</a:t>
            </a:r>
            <a:endParaRPr sz="1200">
              <a:solidFill>
                <a:schemeClr val="dk1"/>
              </a:solidFill>
            </a:endParaRPr>
          </a:p>
          <a:p>
            <a:pPr indent="0" lvl="0" marL="0" rtl="0" algn="l">
              <a:spcBef>
                <a:spcPts val="0"/>
              </a:spcBef>
              <a:spcAft>
                <a:spcPts val="0"/>
              </a:spcAft>
              <a:buNone/>
            </a:pPr>
            <a:r>
              <a:rPr lang="pt-BR" sz="1200">
                <a:solidFill>
                  <a:srgbClr val="996633"/>
                </a:solidFill>
              </a:rPr>
              <a:t>$o1</a:t>
            </a:r>
            <a:r>
              <a:rPr lang="pt-BR" sz="1200">
                <a:solidFill>
                  <a:srgbClr val="333333"/>
                </a:solidFill>
              </a:rPr>
              <a:t>-&gt;</a:t>
            </a:r>
            <a:r>
              <a:rPr lang="pt-BR" sz="1200">
                <a:solidFill>
                  <a:srgbClr val="0000CC"/>
                </a:solidFill>
              </a:rPr>
              <a:t>templateMethod</a:t>
            </a:r>
            <a:r>
              <a:rPr lang="pt-BR" sz="1200">
                <a:solidFill>
                  <a:schemeClr val="dk1"/>
                </a:solidFill>
              </a:rPr>
              <a:t>();</a:t>
            </a:r>
            <a:endParaRPr sz="1200">
              <a:solidFill>
                <a:schemeClr val="dk1"/>
              </a:solidFill>
            </a:endParaRPr>
          </a:p>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rPr b="1" lang="pt-BR" sz="1200">
                <a:solidFill>
                  <a:srgbClr val="008800"/>
                </a:solidFill>
              </a:rPr>
              <a:t>echo</a:t>
            </a:r>
            <a:r>
              <a:rPr lang="pt-BR" sz="1200">
                <a:solidFill>
                  <a:schemeClr val="dk1"/>
                </a:solidFill>
              </a:rPr>
              <a:t> </a:t>
            </a:r>
            <a:r>
              <a:rPr lang="pt-BR" sz="1200">
                <a:solidFill>
                  <a:schemeClr val="dk1"/>
                </a:solidFill>
                <a:highlight>
                  <a:srgbClr val="FFF0F0"/>
                </a:highlight>
              </a:rPr>
              <a:t>"Utilizando a "</a:t>
            </a:r>
            <a:r>
              <a:rPr lang="pt-BR" sz="1200">
                <a:solidFill>
                  <a:srgbClr val="333333"/>
                </a:solidFill>
              </a:rPr>
              <a:t>.</a:t>
            </a:r>
            <a:r>
              <a:rPr lang="pt-BR" sz="1200">
                <a:solidFill>
                  <a:schemeClr val="dk1"/>
                </a:solidFill>
              </a:rPr>
              <a:t>ClassConcreta2</a:t>
            </a:r>
            <a:r>
              <a:rPr lang="pt-BR" sz="1200">
                <a:solidFill>
                  <a:srgbClr val="333333"/>
                </a:solidFill>
              </a:rPr>
              <a:t>::</a:t>
            </a:r>
            <a:r>
              <a:rPr lang="pt-BR" sz="1200">
                <a:solidFill>
                  <a:srgbClr val="0000CC"/>
                </a:solidFill>
              </a:rPr>
              <a:t>class</a:t>
            </a:r>
            <a:r>
              <a:rPr lang="pt-BR" sz="1200">
                <a:solidFill>
                  <a:srgbClr val="333333"/>
                </a:solidFill>
              </a:rPr>
              <a:t>.</a:t>
            </a:r>
            <a:r>
              <a:rPr lang="pt-BR" sz="1200">
                <a:solidFill>
                  <a:schemeClr val="dk1"/>
                </a:solidFill>
              </a:rPr>
              <a:t>PHP_EOL;</a:t>
            </a:r>
            <a:endParaRPr sz="1200">
              <a:solidFill>
                <a:schemeClr val="dk1"/>
              </a:solidFill>
            </a:endParaRPr>
          </a:p>
          <a:p>
            <a:pPr indent="0" lvl="0" marL="0" rtl="0" algn="l">
              <a:spcBef>
                <a:spcPts val="0"/>
              </a:spcBef>
              <a:spcAft>
                <a:spcPts val="0"/>
              </a:spcAft>
              <a:buNone/>
            </a:pPr>
            <a:r>
              <a:rPr lang="pt-BR" sz="1200">
                <a:solidFill>
                  <a:srgbClr val="996633"/>
                </a:solidFill>
              </a:rPr>
              <a:t>$o2</a:t>
            </a:r>
            <a:r>
              <a:rPr lang="pt-BR" sz="1200">
                <a:solidFill>
                  <a:schemeClr val="dk1"/>
                </a:solidFill>
              </a:rPr>
              <a:t> </a:t>
            </a:r>
            <a:r>
              <a:rPr lang="pt-BR" sz="1200">
                <a:solidFill>
                  <a:srgbClr val="333333"/>
                </a:solidFill>
              </a:rPr>
              <a:t>=</a:t>
            </a:r>
            <a:r>
              <a:rPr lang="pt-BR" sz="1200">
                <a:solidFill>
                  <a:schemeClr val="dk1"/>
                </a:solidFill>
              </a:rPr>
              <a:t> </a:t>
            </a:r>
            <a:r>
              <a:rPr b="1" lang="pt-BR" sz="1200">
                <a:solidFill>
                  <a:srgbClr val="008800"/>
                </a:solidFill>
              </a:rPr>
              <a:t>new</a:t>
            </a:r>
            <a:r>
              <a:rPr lang="pt-BR" sz="1200">
                <a:solidFill>
                  <a:schemeClr val="dk1"/>
                </a:solidFill>
              </a:rPr>
              <a:t> ClassConcreta2();</a:t>
            </a:r>
            <a:endParaRPr sz="1200">
              <a:solidFill>
                <a:schemeClr val="dk1"/>
              </a:solidFill>
            </a:endParaRPr>
          </a:p>
          <a:p>
            <a:pPr indent="0" lvl="0" marL="0" rtl="0" algn="l">
              <a:lnSpc>
                <a:spcPct val="125000"/>
              </a:lnSpc>
              <a:spcBef>
                <a:spcPts val="0"/>
              </a:spcBef>
              <a:spcAft>
                <a:spcPts val="0"/>
              </a:spcAft>
              <a:buNone/>
            </a:pPr>
            <a:r>
              <a:rPr lang="pt-BR" sz="1200">
                <a:solidFill>
                  <a:srgbClr val="996633"/>
                </a:solidFill>
              </a:rPr>
              <a:t>$o2</a:t>
            </a:r>
            <a:r>
              <a:rPr lang="pt-BR" sz="1200">
                <a:solidFill>
                  <a:srgbClr val="333333"/>
                </a:solidFill>
              </a:rPr>
              <a:t>-&gt;</a:t>
            </a:r>
            <a:r>
              <a:rPr lang="pt-BR" sz="1200">
                <a:solidFill>
                  <a:srgbClr val="0000CC"/>
                </a:solidFill>
              </a:rPr>
              <a:t>templateMethod</a:t>
            </a:r>
            <a:r>
              <a:rPr lang="pt-BR" sz="1200">
                <a:solidFill>
                  <a:schemeClr val="dk1"/>
                </a:solidFill>
              </a:rPr>
              <a:t>();</a:t>
            </a:r>
            <a:endParaRPr sz="1200">
              <a:solidFill>
                <a:schemeClr val="dk1"/>
              </a:solidFill>
            </a:endParaRPr>
          </a:p>
        </p:txBody>
      </p:sp>
    </p:spTree>
  </p:cSld>
  <p:clrMapOvr>
    <a:masterClrMapping/>
  </p:clrMapOvr>
</p:sld>
</file>

<file path=ppt/slides/slide6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2" name="Shape 4882"/>
        <p:cNvGrpSpPr/>
        <p:nvPr/>
      </p:nvGrpSpPr>
      <p:grpSpPr>
        <a:xfrm>
          <a:off x="0" y="0"/>
          <a:ext cx="0" cy="0"/>
          <a:chOff x="0" y="0"/>
          <a:chExt cx="0" cy="0"/>
        </a:xfrm>
      </p:grpSpPr>
      <p:sp>
        <p:nvSpPr>
          <p:cNvPr id="4883" name="Google Shape;4883;p63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Template Method (exemplo - 1)</a:t>
            </a:r>
            <a:endParaRPr/>
          </a:p>
        </p:txBody>
      </p:sp>
      <p:sp>
        <p:nvSpPr>
          <p:cNvPr id="4884" name="Google Shape;4884;p631"/>
          <p:cNvSpPr txBox="1"/>
          <p:nvPr/>
        </p:nvSpPr>
        <p:spPr>
          <a:xfrm>
            <a:off x="440250" y="1017725"/>
            <a:ext cx="4209300" cy="41259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pt-BR" sz="750">
                <a:solidFill>
                  <a:srgbClr val="008800"/>
                </a:solidFill>
              </a:rPr>
              <a:t>include</a:t>
            </a:r>
            <a:r>
              <a:rPr lang="pt-BR" sz="750">
                <a:solidFill>
                  <a:schemeClr val="dk1"/>
                </a:solidFill>
              </a:rPr>
              <a:t> </a:t>
            </a:r>
            <a:r>
              <a:rPr lang="pt-BR" sz="750">
                <a:solidFill>
                  <a:schemeClr val="dk1"/>
                </a:solidFill>
                <a:highlight>
                  <a:srgbClr val="FFF0F0"/>
                </a:highlight>
              </a:rPr>
              <a:t>'conexao.php'</a:t>
            </a:r>
            <a:r>
              <a:rPr lang="pt-BR" sz="750">
                <a:solidFill>
                  <a:schemeClr val="dk1"/>
                </a:solidFill>
              </a:rPr>
              <a:t>; //mesmo do Singleton</a:t>
            </a:r>
            <a:endParaRPr sz="750">
              <a:solidFill>
                <a:schemeClr val="dk1"/>
              </a:solidFill>
            </a:endParaRPr>
          </a:p>
          <a:p>
            <a:pPr indent="0" lvl="0" marL="0" rtl="0" algn="l">
              <a:spcBef>
                <a:spcPts val="0"/>
              </a:spcBef>
              <a:spcAft>
                <a:spcPts val="0"/>
              </a:spcAft>
              <a:buNone/>
            </a:pPr>
            <a:r>
              <a:rPr b="1" lang="pt-BR" sz="750">
                <a:solidFill>
                  <a:srgbClr val="008800"/>
                </a:solidFill>
              </a:rPr>
              <a:t>abstract</a:t>
            </a:r>
            <a:r>
              <a:rPr lang="pt-BR" sz="750">
                <a:solidFill>
                  <a:schemeClr val="dk1"/>
                </a:solidFill>
              </a:rPr>
              <a:t> </a:t>
            </a:r>
            <a:r>
              <a:rPr b="1" lang="pt-BR" sz="750">
                <a:solidFill>
                  <a:srgbClr val="008800"/>
                </a:solidFill>
              </a:rPr>
              <a:t>class</a:t>
            </a:r>
            <a:r>
              <a:rPr lang="pt-BR" sz="750">
                <a:solidFill>
                  <a:schemeClr val="dk1"/>
                </a:solidFill>
              </a:rPr>
              <a:t> </a:t>
            </a:r>
            <a:r>
              <a:rPr b="1" lang="pt-BR" sz="750">
                <a:solidFill>
                  <a:srgbClr val="BB0066"/>
                </a:solidFill>
              </a:rPr>
              <a:t>Paginator</a:t>
            </a:r>
            <a:r>
              <a:rPr lang="pt-BR" sz="750">
                <a:solidFill>
                  <a:schemeClr val="dk1"/>
                </a:solidFill>
              </a:rPr>
              <a:t> {</a:t>
            </a:r>
            <a:endParaRPr sz="750">
              <a:solidFill>
                <a:schemeClr val="dk1"/>
              </a:solidFill>
            </a:endParaRPr>
          </a:p>
          <a:p>
            <a:pPr indent="0" lvl="0" marL="0" rtl="0" algn="l">
              <a:spcBef>
                <a:spcPts val="0"/>
              </a:spcBef>
              <a:spcAft>
                <a:spcPts val="0"/>
              </a:spcAft>
              <a:buNone/>
            </a:pPr>
            <a:r>
              <a:rPr lang="pt-BR" sz="750">
                <a:solidFill>
                  <a:schemeClr val="dk1"/>
                </a:solidFill>
              </a:rPr>
              <a:t>    </a:t>
            </a:r>
            <a:r>
              <a:rPr b="1" lang="pt-BR" sz="750">
                <a:solidFill>
                  <a:srgbClr val="008800"/>
                </a:solidFill>
              </a:rPr>
              <a:t>private</a:t>
            </a:r>
            <a:r>
              <a:rPr lang="pt-BR" sz="750">
                <a:solidFill>
                  <a:schemeClr val="dk1"/>
                </a:solidFill>
              </a:rPr>
              <a:t> \PDO </a:t>
            </a:r>
            <a:r>
              <a:rPr lang="pt-BR" sz="750">
                <a:solidFill>
                  <a:srgbClr val="996633"/>
                </a:solidFill>
              </a:rPr>
              <a:t>$pdo</a:t>
            </a:r>
            <a:r>
              <a:rPr lang="pt-BR" sz="750">
                <a:solidFill>
                  <a:schemeClr val="dk1"/>
                </a:solidFill>
              </a:rPr>
              <a:t>;</a:t>
            </a:r>
            <a:endParaRPr sz="750">
              <a:solidFill>
                <a:schemeClr val="dk1"/>
              </a:solidFill>
            </a:endParaRPr>
          </a:p>
          <a:p>
            <a:pPr indent="0" lvl="0" marL="0" rtl="0" algn="l">
              <a:spcBef>
                <a:spcPts val="0"/>
              </a:spcBef>
              <a:spcAft>
                <a:spcPts val="0"/>
              </a:spcAft>
              <a:buNone/>
            </a:pPr>
            <a:r>
              <a:rPr lang="pt-BR" sz="750">
                <a:solidFill>
                  <a:schemeClr val="dk1"/>
                </a:solidFill>
              </a:rPr>
              <a:t>    </a:t>
            </a:r>
            <a:r>
              <a:rPr b="1" lang="pt-BR" sz="750">
                <a:solidFill>
                  <a:srgbClr val="008800"/>
                </a:solidFill>
              </a:rPr>
              <a:t>private</a:t>
            </a:r>
            <a:r>
              <a:rPr lang="pt-BR" sz="750">
                <a:solidFill>
                  <a:schemeClr val="dk1"/>
                </a:solidFill>
              </a:rPr>
              <a:t> int </a:t>
            </a:r>
            <a:r>
              <a:rPr lang="pt-BR" sz="750">
                <a:solidFill>
                  <a:srgbClr val="996633"/>
                </a:solidFill>
              </a:rPr>
              <a:t>$pagina</a:t>
            </a:r>
            <a:r>
              <a:rPr lang="pt-BR" sz="750">
                <a:solidFill>
                  <a:schemeClr val="dk1"/>
                </a:solidFill>
              </a:rPr>
              <a:t>;</a:t>
            </a:r>
            <a:endParaRPr sz="750">
              <a:solidFill>
                <a:schemeClr val="dk1"/>
              </a:solidFill>
            </a:endParaRPr>
          </a:p>
          <a:p>
            <a:pPr indent="0" lvl="0" marL="0" rtl="0" algn="l">
              <a:spcBef>
                <a:spcPts val="0"/>
              </a:spcBef>
              <a:spcAft>
                <a:spcPts val="0"/>
              </a:spcAft>
              <a:buNone/>
            </a:pPr>
            <a:r>
              <a:rPr lang="pt-BR" sz="750">
                <a:solidFill>
                  <a:schemeClr val="dk1"/>
                </a:solidFill>
              </a:rPr>
              <a:t>    </a:t>
            </a:r>
            <a:r>
              <a:rPr b="1" lang="pt-BR" sz="750">
                <a:solidFill>
                  <a:srgbClr val="008800"/>
                </a:solidFill>
              </a:rPr>
              <a:t>private</a:t>
            </a:r>
            <a:r>
              <a:rPr lang="pt-BR" sz="750">
                <a:solidFill>
                  <a:schemeClr val="dk1"/>
                </a:solidFill>
              </a:rPr>
              <a:t> int </a:t>
            </a:r>
            <a:r>
              <a:rPr lang="pt-BR" sz="750">
                <a:solidFill>
                  <a:srgbClr val="996633"/>
                </a:solidFill>
              </a:rPr>
              <a:t>$limit</a:t>
            </a:r>
            <a:r>
              <a:rPr lang="pt-BR" sz="750">
                <a:solidFill>
                  <a:schemeClr val="dk1"/>
                </a:solidFill>
              </a:rPr>
              <a:t>;</a:t>
            </a:r>
            <a:endParaRPr sz="750">
              <a:solidFill>
                <a:schemeClr val="dk1"/>
              </a:solidFill>
            </a:endParaRPr>
          </a:p>
          <a:p>
            <a:pPr indent="0" lvl="0" marL="0" rtl="0" algn="l">
              <a:spcBef>
                <a:spcPts val="0"/>
              </a:spcBef>
              <a:spcAft>
                <a:spcPts val="0"/>
              </a:spcAft>
              <a:buNone/>
            </a:pPr>
            <a:r>
              <a:rPr lang="pt-BR" sz="750">
                <a:solidFill>
                  <a:schemeClr val="dk1"/>
                </a:solidFill>
              </a:rPr>
              <a:t>    </a:t>
            </a:r>
            <a:r>
              <a:rPr b="1" lang="pt-BR" sz="750">
                <a:solidFill>
                  <a:srgbClr val="008800"/>
                </a:solidFill>
              </a:rPr>
              <a:t>public</a:t>
            </a:r>
            <a:r>
              <a:rPr lang="pt-BR" sz="750">
                <a:solidFill>
                  <a:schemeClr val="dk1"/>
                </a:solidFill>
              </a:rPr>
              <a:t> </a:t>
            </a:r>
            <a:r>
              <a:rPr b="1" lang="pt-BR" sz="750">
                <a:solidFill>
                  <a:srgbClr val="008800"/>
                </a:solidFill>
              </a:rPr>
              <a:t>function</a:t>
            </a:r>
            <a:r>
              <a:rPr lang="pt-BR" sz="750">
                <a:solidFill>
                  <a:schemeClr val="dk1"/>
                </a:solidFill>
              </a:rPr>
              <a:t> </a:t>
            </a:r>
            <a:r>
              <a:rPr b="1" lang="pt-BR" sz="750">
                <a:solidFill>
                  <a:srgbClr val="0066BB"/>
                </a:solidFill>
              </a:rPr>
              <a:t>__construct</a:t>
            </a:r>
            <a:r>
              <a:rPr lang="pt-BR" sz="750">
                <a:solidFill>
                  <a:schemeClr val="dk1"/>
                </a:solidFill>
              </a:rPr>
              <a:t>(\PDO </a:t>
            </a:r>
            <a:r>
              <a:rPr lang="pt-BR" sz="750">
                <a:solidFill>
                  <a:srgbClr val="996633"/>
                </a:solidFill>
              </a:rPr>
              <a:t>$pdo</a:t>
            </a:r>
            <a:r>
              <a:rPr lang="pt-BR" sz="750">
                <a:solidFill>
                  <a:schemeClr val="dk1"/>
                </a:solidFill>
              </a:rPr>
              <a:t>, int </a:t>
            </a:r>
            <a:r>
              <a:rPr lang="pt-BR" sz="750">
                <a:solidFill>
                  <a:srgbClr val="996633"/>
                </a:solidFill>
              </a:rPr>
              <a:t>$pagina</a:t>
            </a:r>
            <a:r>
              <a:rPr lang="pt-BR" sz="750">
                <a:solidFill>
                  <a:schemeClr val="dk1"/>
                </a:solidFill>
              </a:rPr>
              <a:t> </a:t>
            </a:r>
            <a:r>
              <a:rPr lang="pt-BR" sz="750">
                <a:solidFill>
                  <a:srgbClr val="333333"/>
                </a:solidFill>
              </a:rPr>
              <a:t>=</a:t>
            </a:r>
            <a:r>
              <a:rPr lang="pt-BR" sz="750">
                <a:solidFill>
                  <a:schemeClr val="dk1"/>
                </a:solidFill>
              </a:rPr>
              <a:t> </a:t>
            </a:r>
            <a:r>
              <a:rPr b="1" lang="pt-BR" sz="750">
                <a:solidFill>
                  <a:srgbClr val="0000DD"/>
                </a:solidFill>
              </a:rPr>
              <a:t>1</a:t>
            </a:r>
            <a:r>
              <a:rPr lang="pt-BR" sz="750">
                <a:solidFill>
                  <a:schemeClr val="dk1"/>
                </a:solidFill>
              </a:rPr>
              <a:t>, </a:t>
            </a:r>
            <a:r>
              <a:rPr lang="pt-BR" sz="750">
                <a:solidFill>
                  <a:srgbClr val="996633"/>
                </a:solidFill>
              </a:rPr>
              <a:t>$limit</a:t>
            </a:r>
            <a:r>
              <a:rPr lang="pt-BR" sz="750">
                <a:solidFill>
                  <a:schemeClr val="dk1"/>
                </a:solidFill>
              </a:rPr>
              <a:t> </a:t>
            </a:r>
            <a:r>
              <a:rPr lang="pt-BR" sz="750">
                <a:solidFill>
                  <a:srgbClr val="333333"/>
                </a:solidFill>
              </a:rPr>
              <a:t>=</a:t>
            </a:r>
            <a:r>
              <a:rPr lang="pt-BR" sz="750">
                <a:solidFill>
                  <a:schemeClr val="dk1"/>
                </a:solidFill>
              </a:rPr>
              <a:t> </a:t>
            </a:r>
            <a:r>
              <a:rPr b="1" lang="pt-BR" sz="750">
                <a:solidFill>
                  <a:srgbClr val="0000DD"/>
                </a:solidFill>
              </a:rPr>
              <a:t>5</a:t>
            </a:r>
            <a:r>
              <a:rPr lang="pt-BR" sz="750">
                <a:solidFill>
                  <a:schemeClr val="dk1"/>
                </a:solidFill>
              </a:rPr>
              <a:t>) {</a:t>
            </a:r>
            <a:endParaRPr sz="750">
              <a:solidFill>
                <a:schemeClr val="dk1"/>
              </a:solidFill>
            </a:endParaRPr>
          </a:p>
          <a:p>
            <a:pPr indent="0" lvl="0" marL="0" rtl="0" algn="l">
              <a:spcBef>
                <a:spcPts val="0"/>
              </a:spcBef>
              <a:spcAft>
                <a:spcPts val="0"/>
              </a:spcAft>
              <a:buNone/>
            </a:pPr>
            <a:r>
              <a:rPr lang="pt-BR" sz="750">
                <a:solidFill>
                  <a:schemeClr val="dk1"/>
                </a:solidFill>
              </a:rPr>
              <a:t>        </a:t>
            </a:r>
            <a:r>
              <a:rPr lang="pt-BR" sz="750">
                <a:solidFill>
                  <a:srgbClr val="996633"/>
                </a:solidFill>
              </a:rPr>
              <a:t>$this</a:t>
            </a:r>
            <a:r>
              <a:rPr lang="pt-BR" sz="750">
                <a:solidFill>
                  <a:srgbClr val="333333"/>
                </a:solidFill>
              </a:rPr>
              <a:t>-&gt;</a:t>
            </a:r>
            <a:r>
              <a:rPr lang="pt-BR" sz="750">
                <a:solidFill>
                  <a:srgbClr val="0000CC"/>
                </a:solidFill>
              </a:rPr>
              <a:t>pdo</a:t>
            </a:r>
            <a:r>
              <a:rPr lang="pt-BR" sz="750">
                <a:solidFill>
                  <a:schemeClr val="dk1"/>
                </a:solidFill>
              </a:rPr>
              <a:t> </a:t>
            </a:r>
            <a:r>
              <a:rPr lang="pt-BR" sz="750">
                <a:solidFill>
                  <a:srgbClr val="333333"/>
                </a:solidFill>
              </a:rPr>
              <a:t>=</a:t>
            </a:r>
            <a:r>
              <a:rPr lang="pt-BR" sz="750">
                <a:solidFill>
                  <a:schemeClr val="dk1"/>
                </a:solidFill>
              </a:rPr>
              <a:t> </a:t>
            </a:r>
            <a:r>
              <a:rPr lang="pt-BR" sz="750">
                <a:solidFill>
                  <a:srgbClr val="996633"/>
                </a:solidFill>
              </a:rPr>
              <a:t>$pdo</a:t>
            </a:r>
            <a:r>
              <a:rPr lang="pt-BR" sz="750">
                <a:solidFill>
                  <a:schemeClr val="dk1"/>
                </a:solidFill>
              </a:rPr>
              <a:t>;</a:t>
            </a:r>
            <a:endParaRPr sz="750">
              <a:solidFill>
                <a:schemeClr val="dk1"/>
              </a:solidFill>
            </a:endParaRPr>
          </a:p>
          <a:p>
            <a:pPr indent="0" lvl="0" marL="0" rtl="0" algn="l">
              <a:spcBef>
                <a:spcPts val="0"/>
              </a:spcBef>
              <a:spcAft>
                <a:spcPts val="0"/>
              </a:spcAft>
              <a:buNone/>
            </a:pPr>
            <a:r>
              <a:rPr lang="pt-BR" sz="750">
                <a:solidFill>
                  <a:schemeClr val="dk1"/>
                </a:solidFill>
              </a:rPr>
              <a:t>        </a:t>
            </a:r>
            <a:r>
              <a:rPr lang="pt-BR" sz="750">
                <a:solidFill>
                  <a:srgbClr val="996633"/>
                </a:solidFill>
              </a:rPr>
              <a:t>$this</a:t>
            </a:r>
            <a:r>
              <a:rPr lang="pt-BR" sz="750">
                <a:solidFill>
                  <a:srgbClr val="333333"/>
                </a:solidFill>
              </a:rPr>
              <a:t>-&gt;</a:t>
            </a:r>
            <a:r>
              <a:rPr lang="pt-BR" sz="750">
                <a:solidFill>
                  <a:srgbClr val="0000CC"/>
                </a:solidFill>
              </a:rPr>
              <a:t>pagina</a:t>
            </a:r>
            <a:r>
              <a:rPr lang="pt-BR" sz="750">
                <a:solidFill>
                  <a:schemeClr val="dk1"/>
                </a:solidFill>
              </a:rPr>
              <a:t> </a:t>
            </a:r>
            <a:r>
              <a:rPr lang="pt-BR" sz="750">
                <a:solidFill>
                  <a:srgbClr val="333333"/>
                </a:solidFill>
              </a:rPr>
              <a:t>=</a:t>
            </a:r>
            <a:r>
              <a:rPr lang="pt-BR" sz="750">
                <a:solidFill>
                  <a:schemeClr val="dk1"/>
                </a:solidFill>
              </a:rPr>
              <a:t> </a:t>
            </a:r>
            <a:r>
              <a:rPr lang="pt-BR" sz="750">
                <a:solidFill>
                  <a:srgbClr val="996633"/>
                </a:solidFill>
              </a:rPr>
              <a:t>$pagina</a:t>
            </a:r>
            <a:r>
              <a:rPr lang="pt-BR" sz="750">
                <a:solidFill>
                  <a:schemeClr val="dk1"/>
                </a:solidFill>
              </a:rPr>
              <a:t>;</a:t>
            </a:r>
            <a:endParaRPr sz="750">
              <a:solidFill>
                <a:schemeClr val="dk1"/>
              </a:solidFill>
            </a:endParaRPr>
          </a:p>
          <a:p>
            <a:pPr indent="0" lvl="0" marL="0" rtl="0" algn="l">
              <a:spcBef>
                <a:spcPts val="0"/>
              </a:spcBef>
              <a:spcAft>
                <a:spcPts val="0"/>
              </a:spcAft>
              <a:buNone/>
            </a:pPr>
            <a:r>
              <a:rPr lang="pt-BR" sz="750">
                <a:solidFill>
                  <a:schemeClr val="dk1"/>
                </a:solidFill>
              </a:rPr>
              <a:t>        </a:t>
            </a:r>
            <a:r>
              <a:rPr lang="pt-BR" sz="750">
                <a:solidFill>
                  <a:srgbClr val="996633"/>
                </a:solidFill>
              </a:rPr>
              <a:t>$this</a:t>
            </a:r>
            <a:r>
              <a:rPr lang="pt-BR" sz="750">
                <a:solidFill>
                  <a:srgbClr val="333333"/>
                </a:solidFill>
              </a:rPr>
              <a:t>-&gt;</a:t>
            </a:r>
            <a:r>
              <a:rPr lang="pt-BR" sz="750">
                <a:solidFill>
                  <a:srgbClr val="0000CC"/>
                </a:solidFill>
              </a:rPr>
              <a:t>limit</a:t>
            </a:r>
            <a:r>
              <a:rPr lang="pt-BR" sz="750">
                <a:solidFill>
                  <a:schemeClr val="dk1"/>
                </a:solidFill>
              </a:rPr>
              <a:t> </a:t>
            </a:r>
            <a:r>
              <a:rPr lang="pt-BR" sz="750">
                <a:solidFill>
                  <a:srgbClr val="333333"/>
                </a:solidFill>
              </a:rPr>
              <a:t>=</a:t>
            </a:r>
            <a:r>
              <a:rPr lang="pt-BR" sz="750">
                <a:solidFill>
                  <a:schemeClr val="dk1"/>
                </a:solidFill>
              </a:rPr>
              <a:t> </a:t>
            </a:r>
            <a:r>
              <a:rPr lang="pt-BR" sz="750">
                <a:solidFill>
                  <a:srgbClr val="996633"/>
                </a:solidFill>
              </a:rPr>
              <a:t>$limit</a:t>
            </a:r>
            <a:r>
              <a:rPr lang="pt-BR" sz="750">
                <a:solidFill>
                  <a:schemeClr val="dk1"/>
                </a:solidFill>
              </a:rPr>
              <a:t>;</a:t>
            </a:r>
            <a:endParaRPr sz="750">
              <a:solidFill>
                <a:schemeClr val="dk1"/>
              </a:solidFill>
            </a:endParaRPr>
          </a:p>
          <a:p>
            <a:pPr indent="0" lvl="0" marL="0" rtl="0" algn="l">
              <a:spcBef>
                <a:spcPts val="0"/>
              </a:spcBef>
              <a:spcAft>
                <a:spcPts val="0"/>
              </a:spcAft>
              <a:buNone/>
            </a:pPr>
            <a:r>
              <a:rPr lang="pt-BR" sz="750">
                <a:solidFill>
                  <a:schemeClr val="dk1"/>
                </a:solidFill>
              </a:rPr>
              <a:t>    }</a:t>
            </a:r>
            <a:endParaRPr sz="750">
              <a:solidFill>
                <a:schemeClr val="dk1"/>
              </a:solidFill>
            </a:endParaRPr>
          </a:p>
          <a:p>
            <a:pPr indent="0" lvl="0" marL="0" rtl="0" algn="l">
              <a:spcBef>
                <a:spcPts val="0"/>
              </a:spcBef>
              <a:spcAft>
                <a:spcPts val="0"/>
              </a:spcAft>
              <a:buNone/>
            </a:pPr>
            <a:r>
              <a:rPr lang="pt-BR" sz="750">
                <a:solidFill>
                  <a:schemeClr val="dk1"/>
                </a:solidFill>
              </a:rPr>
              <a:t>    </a:t>
            </a:r>
            <a:r>
              <a:rPr b="1" lang="pt-BR" sz="750">
                <a:solidFill>
                  <a:srgbClr val="008800"/>
                </a:solidFill>
              </a:rPr>
              <a:t>public</a:t>
            </a:r>
            <a:r>
              <a:rPr lang="pt-BR" sz="750">
                <a:solidFill>
                  <a:schemeClr val="dk1"/>
                </a:solidFill>
              </a:rPr>
              <a:t> </a:t>
            </a:r>
            <a:r>
              <a:rPr b="1" lang="pt-BR" sz="750">
                <a:solidFill>
                  <a:srgbClr val="008800"/>
                </a:solidFill>
              </a:rPr>
              <a:t>final</a:t>
            </a:r>
            <a:r>
              <a:rPr lang="pt-BR" sz="750">
                <a:solidFill>
                  <a:schemeClr val="dk1"/>
                </a:solidFill>
              </a:rPr>
              <a:t> </a:t>
            </a:r>
            <a:r>
              <a:rPr b="1" lang="pt-BR" sz="750">
                <a:solidFill>
                  <a:srgbClr val="008800"/>
                </a:solidFill>
              </a:rPr>
              <a:t>function</a:t>
            </a:r>
            <a:r>
              <a:rPr lang="pt-BR" sz="750">
                <a:solidFill>
                  <a:schemeClr val="dk1"/>
                </a:solidFill>
              </a:rPr>
              <a:t> </a:t>
            </a:r>
            <a:r>
              <a:rPr b="1" lang="pt-BR" sz="750">
                <a:solidFill>
                  <a:srgbClr val="0066BB"/>
                </a:solidFill>
              </a:rPr>
              <a:t>getPagina</a:t>
            </a:r>
            <a:r>
              <a:rPr lang="pt-BR" sz="750">
                <a:solidFill>
                  <a:schemeClr val="dk1"/>
                </a:solidFill>
              </a:rPr>
              <a:t>()</a:t>
            </a:r>
            <a:r>
              <a:rPr lang="pt-BR" sz="750">
                <a:solidFill>
                  <a:srgbClr val="333333"/>
                </a:solidFill>
              </a:rPr>
              <a:t>:</a:t>
            </a:r>
            <a:r>
              <a:rPr lang="pt-BR" sz="750">
                <a:solidFill>
                  <a:schemeClr val="dk1"/>
                </a:solidFill>
              </a:rPr>
              <a:t> int {</a:t>
            </a:r>
            <a:endParaRPr sz="750">
              <a:solidFill>
                <a:schemeClr val="dk1"/>
              </a:solidFill>
            </a:endParaRPr>
          </a:p>
          <a:p>
            <a:pPr indent="0" lvl="0" marL="0" rtl="0" algn="l">
              <a:spcBef>
                <a:spcPts val="0"/>
              </a:spcBef>
              <a:spcAft>
                <a:spcPts val="0"/>
              </a:spcAft>
              <a:buNone/>
            </a:pPr>
            <a:r>
              <a:rPr lang="pt-BR" sz="750">
                <a:solidFill>
                  <a:schemeClr val="dk1"/>
                </a:solidFill>
              </a:rPr>
              <a:t>        </a:t>
            </a:r>
            <a:r>
              <a:rPr b="1" lang="pt-BR" sz="750">
                <a:solidFill>
                  <a:srgbClr val="008800"/>
                </a:solidFill>
              </a:rPr>
              <a:t>return</a:t>
            </a:r>
            <a:r>
              <a:rPr lang="pt-BR" sz="750">
                <a:solidFill>
                  <a:schemeClr val="dk1"/>
                </a:solidFill>
              </a:rPr>
              <a:t> </a:t>
            </a:r>
            <a:r>
              <a:rPr lang="pt-BR" sz="750">
                <a:solidFill>
                  <a:srgbClr val="996633"/>
                </a:solidFill>
              </a:rPr>
              <a:t>$this</a:t>
            </a:r>
            <a:r>
              <a:rPr lang="pt-BR" sz="750">
                <a:solidFill>
                  <a:srgbClr val="333333"/>
                </a:solidFill>
              </a:rPr>
              <a:t>-&gt;</a:t>
            </a:r>
            <a:r>
              <a:rPr lang="pt-BR" sz="750">
                <a:solidFill>
                  <a:srgbClr val="0000CC"/>
                </a:solidFill>
              </a:rPr>
              <a:t>pagina</a:t>
            </a:r>
            <a:r>
              <a:rPr lang="pt-BR" sz="750">
                <a:solidFill>
                  <a:schemeClr val="dk1"/>
                </a:solidFill>
              </a:rPr>
              <a:t>;</a:t>
            </a:r>
            <a:endParaRPr sz="750">
              <a:solidFill>
                <a:schemeClr val="dk1"/>
              </a:solidFill>
            </a:endParaRPr>
          </a:p>
          <a:p>
            <a:pPr indent="0" lvl="0" marL="0" rtl="0" algn="l">
              <a:spcBef>
                <a:spcPts val="0"/>
              </a:spcBef>
              <a:spcAft>
                <a:spcPts val="0"/>
              </a:spcAft>
              <a:buNone/>
            </a:pPr>
            <a:r>
              <a:rPr lang="pt-BR" sz="750">
                <a:solidFill>
                  <a:schemeClr val="dk1"/>
                </a:solidFill>
              </a:rPr>
              <a:t>    }</a:t>
            </a:r>
            <a:endParaRPr sz="750">
              <a:solidFill>
                <a:schemeClr val="dk1"/>
              </a:solidFill>
            </a:endParaRPr>
          </a:p>
          <a:p>
            <a:pPr indent="0" lvl="0" marL="0" rtl="0" algn="l">
              <a:spcBef>
                <a:spcPts val="0"/>
              </a:spcBef>
              <a:spcAft>
                <a:spcPts val="0"/>
              </a:spcAft>
              <a:buNone/>
            </a:pPr>
            <a:r>
              <a:rPr lang="pt-BR" sz="750">
                <a:solidFill>
                  <a:schemeClr val="dk1"/>
                </a:solidFill>
              </a:rPr>
              <a:t>    </a:t>
            </a:r>
            <a:r>
              <a:rPr b="1" lang="pt-BR" sz="750">
                <a:solidFill>
                  <a:srgbClr val="008800"/>
                </a:solidFill>
              </a:rPr>
              <a:t>public</a:t>
            </a:r>
            <a:r>
              <a:rPr lang="pt-BR" sz="750">
                <a:solidFill>
                  <a:schemeClr val="dk1"/>
                </a:solidFill>
              </a:rPr>
              <a:t> </a:t>
            </a:r>
            <a:r>
              <a:rPr b="1" lang="pt-BR" sz="750">
                <a:solidFill>
                  <a:srgbClr val="008800"/>
                </a:solidFill>
              </a:rPr>
              <a:t>final</a:t>
            </a:r>
            <a:r>
              <a:rPr lang="pt-BR" sz="750">
                <a:solidFill>
                  <a:schemeClr val="dk1"/>
                </a:solidFill>
              </a:rPr>
              <a:t> </a:t>
            </a:r>
            <a:r>
              <a:rPr b="1" lang="pt-BR" sz="750">
                <a:solidFill>
                  <a:srgbClr val="008800"/>
                </a:solidFill>
              </a:rPr>
              <a:t>function</a:t>
            </a:r>
            <a:r>
              <a:rPr lang="pt-BR" sz="750">
                <a:solidFill>
                  <a:schemeClr val="dk1"/>
                </a:solidFill>
              </a:rPr>
              <a:t> </a:t>
            </a:r>
            <a:r>
              <a:rPr b="1" lang="pt-BR" sz="750">
                <a:solidFill>
                  <a:srgbClr val="0066BB"/>
                </a:solidFill>
              </a:rPr>
              <a:t>getLimit</a:t>
            </a:r>
            <a:r>
              <a:rPr lang="pt-BR" sz="750">
                <a:solidFill>
                  <a:schemeClr val="dk1"/>
                </a:solidFill>
              </a:rPr>
              <a:t>()</a:t>
            </a:r>
            <a:r>
              <a:rPr lang="pt-BR" sz="750">
                <a:solidFill>
                  <a:srgbClr val="333333"/>
                </a:solidFill>
              </a:rPr>
              <a:t>:</a:t>
            </a:r>
            <a:r>
              <a:rPr lang="pt-BR" sz="750">
                <a:solidFill>
                  <a:schemeClr val="dk1"/>
                </a:solidFill>
              </a:rPr>
              <a:t> int {</a:t>
            </a:r>
            <a:endParaRPr sz="750">
              <a:solidFill>
                <a:schemeClr val="dk1"/>
              </a:solidFill>
            </a:endParaRPr>
          </a:p>
          <a:p>
            <a:pPr indent="0" lvl="0" marL="0" rtl="0" algn="l">
              <a:spcBef>
                <a:spcPts val="0"/>
              </a:spcBef>
              <a:spcAft>
                <a:spcPts val="0"/>
              </a:spcAft>
              <a:buNone/>
            </a:pPr>
            <a:r>
              <a:rPr lang="pt-BR" sz="750">
                <a:solidFill>
                  <a:schemeClr val="dk1"/>
                </a:solidFill>
              </a:rPr>
              <a:t>        </a:t>
            </a:r>
            <a:r>
              <a:rPr b="1" lang="pt-BR" sz="750">
                <a:solidFill>
                  <a:srgbClr val="008800"/>
                </a:solidFill>
              </a:rPr>
              <a:t>return</a:t>
            </a:r>
            <a:r>
              <a:rPr lang="pt-BR" sz="750">
                <a:solidFill>
                  <a:schemeClr val="dk1"/>
                </a:solidFill>
              </a:rPr>
              <a:t> </a:t>
            </a:r>
            <a:r>
              <a:rPr lang="pt-BR" sz="750">
                <a:solidFill>
                  <a:srgbClr val="996633"/>
                </a:solidFill>
              </a:rPr>
              <a:t>$this</a:t>
            </a:r>
            <a:r>
              <a:rPr lang="pt-BR" sz="750">
                <a:solidFill>
                  <a:srgbClr val="333333"/>
                </a:solidFill>
              </a:rPr>
              <a:t>-&gt;</a:t>
            </a:r>
            <a:r>
              <a:rPr lang="pt-BR" sz="750">
                <a:solidFill>
                  <a:srgbClr val="0000CC"/>
                </a:solidFill>
              </a:rPr>
              <a:t>limit</a:t>
            </a:r>
            <a:r>
              <a:rPr lang="pt-BR" sz="750">
                <a:solidFill>
                  <a:schemeClr val="dk1"/>
                </a:solidFill>
              </a:rPr>
              <a:t>;</a:t>
            </a:r>
            <a:endParaRPr sz="750">
              <a:solidFill>
                <a:schemeClr val="dk1"/>
              </a:solidFill>
            </a:endParaRPr>
          </a:p>
          <a:p>
            <a:pPr indent="0" lvl="0" marL="0" rtl="0" algn="l">
              <a:spcBef>
                <a:spcPts val="0"/>
              </a:spcBef>
              <a:spcAft>
                <a:spcPts val="0"/>
              </a:spcAft>
              <a:buNone/>
            </a:pPr>
            <a:r>
              <a:rPr lang="pt-BR" sz="750">
                <a:solidFill>
                  <a:schemeClr val="dk1"/>
                </a:solidFill>
              </a:rPr>
              <a:t>    }</a:t>
            </a:r>
            <a:endParaRPr sz="750">
              <a:solidFill>
                <a:schemeClr val="dk1"/>
              </a:solidFill>
            </a:endParaRPr>
          </a:p>
          <a:p>
            <a:pPr indent="0" lvl="0" marL="0" rtl="0" algn="l">
              <a:spcBef>
                <a:spcPts val="0"/>
              </a:spcBef>
              <a:spcAft>
                <a:spcPts val="0"/>
              </a:spcAft>
              <a:buNone/>
            </a:pPr>
            <a:r>
              <a:rPr lang="pt-BR" sz="750">
                <a:solidFill>
                  <a:schemeClr val="dk1"/>
                </a:solidFill>
              </a:rPr>
              <a:t>    </a:t>
            </a:r>
            <a:r>
              <a:rPr b="1" lang="pt-BR" sz="750">
                <a:solidFill>
                  <a:srgbClr val="008800"/>
                </a:solidFill>
              </a:rPr>
              <a:t>public</a:t>
            </a:r>
            <a:r>
              <a:rPr lang="pt-BR" sz="750">
                <a:solidFill>
                  <a:schemeClr val="dk1"/>
                </a:solidFill>
              </a:rPr>
              <a:t> </a:t>
            </a:r>
            <a:r>
              <a:rPr b="1" lang="pt-BR" sz="750">
                <a:solidFill>
                  <a:srgbClr val="008800"/>
                </a:solidFill>
              </a:rPr>
              <a:t>final</a:t>
            </a:r>
            <a:r>
              <a:rPr lang="pt-BR" sz="750">
                <a:solidFill>
                  <a:schemeClr val="dk1"/>
                </a:solidFill>
              </a:rPr>
              <a:t> </a:t>
            </a:r>
            <a:r>
              <a:rPr b="1" lang="pt-BR" sz="750">
                <a:solidFill>
                  <a:srgbClr val="008800"/>
                </a:solidFill>
              </a:rPr>
              <a:t>function</a:t>
            </a:r>
            <a:r>
              <a:rPr lang="pt-BR" sz="750">
                <a:solidFill>
                  <a:schemeClr val="dk1"/>
                </a:solidFill>
              </a:rPr>
              <a:t> </a:t>
            </a:r>
            <a:r>
              <a:rPr b="1" lang="pt-BR" sz="750">
                <a:solidFill>
                  <a:srgbClr val="0066BB"/>
                </a:solidFill>
              </a:rPr>
              <a:t>getOffSet</a:t>
            </a:r>
            <a:r>
              <a:rPr lang="pt-BR" sz="750">
                <a:solidFill>
                  <a:schemeClr val="dk1"/>
                </a:solidFill>
              </a:rPr>
              <a:t>() {</a:t>
            </a:r>
            <a:endParaRPr sz="750">
              <a:solidFill>
                <a:schemeClr val="dk1"/>
              </a:solidFill>
            </a:endParaRPr>
          </a:p>
          <a:p>
            <a:pPr indent="0" lvl="0" marL="0" rtl="0" algn="l">
              <a:spcBef>
                <a:spcPts val="0"/>
              </a:spcBef>
              <a:spcAft>
                <a:spcPts val="0"/>
              </a:spcAft>
              <a:buNone/>
            </a:pPr>
            <a:r>
              <a:rPr lang="pt-BR" sz="750">
                <a:solidFill>
                  <a:schemeClr val="dk1"/>
                </a:solidFill>
              </a:rPr>
              <a:t>        </a:t>
            </a:r>
            <a:r>
              <a:rPr b="1" lang="pt-BR" sz="750">
                <a:solidFill>
                  <a:srgbClr val="008800"/>
                </a:solidFill>
              </a:rPr>
              <a:t>return</a:t>
            </a:r>
            <a:r>
              <a:rPr lang="pt-BR" sz="750">
                <a:solidFill>
                  <a:schemeClr val="dk1"/>
                </a:solidFill>
              </a:rPr>
              <a:t> (</a:t>
            </a:r>
            <a:r>
              <a:rPr lang="pt-BR" sz="750">
                <a:solidFill>
                  <a:srgbClr val="996633"/>
                </a:solidFill>
              </a:rPr>
              <a:t>$this</a:t>
            </a:r>
            <a:r>
              <a:rPr lang="pt-BR" sz="750">
                <a:solidFill>
                  <a:srgbClr val="333333"/>
                </a:solidFill>
              </a:rPr>
              <a:t>-&gt;</a:t>
            </a:r>
            <a:r>
              <a:rPr lang="pt-BR" sz="750">
                <a:solidFill>
                  <a:srgbClr val="0000CC"/>
                </a:solidFill>
              </a:rPr>
              <a:t>pagina</a:t>
            </a:r>
            <a:r>
              <a:rPr lang="pt-BR" sz="750">
                <a:solidFill>
                  <a:schemeClr val="dk1"/>
                </a:solidFill>
              </a:rPr>
              <a:t> </a:t>
            </a:r>
            <a:r>
              <a:rPr lang="pt-BR" sz="750">
                <a:solidFill>
                  <a:srgbClr val="333333"/>
                </a:solidFill>
              </a:rPr>
              <a:t>-</a:t>
            </a:r>
            <a:r>
              <a:rPr lang="pt-BR" sz="750">
                <a:solidFill>
                  <a:schemeClr val="dk1"/>
                </a:solidFill>
              </a:rPr>
              <a:t> </a:t>
            </a:r>
            <a:r>
              <a:rPr b="1" lang="pt-BR" sz="750">
                <a:solidFill>
                  <a:srgbClr val="0000DD"/>
                </a:solidFill>
              </a:rPr>
              <a:t>1</a:t>
            </a:r>
            <a:r>
              <a:rPr lang="pt-BR" sz="750">
                <a:solidFill>
                  <a:schemeClr val="dk1"/>
                </a:solidFill>
              </a:rPr>
              <a:t>) </a:t>
            </a:r>
            <a:r>
              <a:rPr lang="pt-BR" sz="750">
                <a:solidFill>
                  <a:srgbClr val="333333"/>
                </a:solidFill>
              </a:rPr>
              <a:t>*</a:t>
            </a:r>
            <a:r>
              <a:rPr lang="pt-BR" sz="750">
                <a:solidFill>
                  <a:schemeClr val="dk1"/>
                </a:solidFill>
              </a:rPr>
              <a:t> </a:t>
            </a:r>
            <a:r>
              <a:rPr lang="pt-BR" sz="750">
                <a:solidFill>
                  <a:srgbClr val="996633"/>
                </a:solidFill>
              </a:rPr>
              <a:t>$this</a:t>
            </a:r>
            <a:r>
              <a:rPr lang="pt-BR" sz="750">
                <a:solidFill>
                  <a:srgbClr val="333333"/>
                </a:solidFill>
              </a:rPr>
              <a:t>-&gt;</a:t>
            </a:r>
            <a:r>
              <a:rPr lang="pt-BR" sz="750">
                <a:solidFill>
                  <a:srgbClr val="0000CC"/>
                </a:solidFill>
              </a:rPr>
              <a:t>limit</a:t>
            </a:r>
            <a:r>
              <a:rPr lang="pt-BR" sz="750">
                <a:solidFill>
                  <a:schemeClr val="dk1"/>
                </a:solidFill>
              </a:rPr>
              <a:t>;</a:t>
            </a:r>
            <a:endParaRPr sz="750">
              <a:solidFill>
                <a:schemeClr val="dk1"/>
              </a:solidFill>
            </a:endParaRPr>
          </a:p>
          <a:p>
            <a:pPr indent="0" lvl="0" marL="0" rtl="0" algn="l">
              <a:spcBef>
                <a:spcPts val="0"/>
              </a:spcBef>
              <a:spcAft>
                <a:spcPts val="0"/>
              </a:spcAft>
              <a:buNone/>
            </a:pPr>
            <a:r>
              <a:rPr lang="pt-BR" sz="750">
                <a:solidFill>
                  <a:schemeClr val="dk1"/>
                </a:solidFill>
              </a:rPr>
              <a:t>    }</a:t>
            </a:r>
            <a:endParaRPr sz="750">
              <a:solidFill>
                <a:schemeClr val="dk1"/>
              </a:solidFill>
            </a:endParaRPr>
          </a:p>
          <a:p>
            <a:pPr indent="0" lvl="0" marL="0" rtl="0" algn="l">
              <a:spcBef>
                <a:spcPts val="0"/>
              </a:spcBef>
              <a:spcAft>
                <a:spcPts val="0"/>
              </a:spcAft>
              <a:buNone/>
            </a:pPr>
            <a:r>
              <a:rPr lang="pt-BR" sz="750">
                <a:solidFill>
                  <a:schemeClr val="dk1"/>
                </a:solidFill>
              </a:rPr>
              <a:t>    </a:t>
            </a:r>
            <a:r>
              <a:rPr b="1" lang="pt-BR" sz="750">
                <a:solidFill>
                  <a:srgbClr val="008800"/>
                </a:solidFill>
              </a:rPr>
              <a:t>protected</a:t>
            </a:r>
            <a:r>
              <a:rPr lang="pt-BR" sz="750">
                <a:solidFill>
                  <a:schemeClr val="dk1"/>
                </a:solidFill>
              </a:rPr>
              <a:t> </a:t>
            </a:r>
            <a:r>
              <a:rPr b="1" lang="pt-BR" sz="750">
                <a:solidFill>
                  <a:srgbClr val="008800"/>
                </a:solidFill>
              </a:rPr>
              <a:t>abstract</a:t>
            </a:r>
            <a:r>
              <a:rPr lang="pt-BR" sz="750">
                <a:solidFill>
                  <a:schemeClr val="dk1"/>
                </a:solidFill>
              </a:rPr>
              <a:t> </a:t>
            </a:r>
            <a:r>
              <a:rPr b="1" lang="pt-BR" sz="750">
                <a:solidFill>
                  <a:srgbClr val="008800"/>
                </a:solidFill>
              </a:rPr>
              <a:t>function</a:t>
            </a:r>
            <a:r>
              <a:rPr lang="pt-BR" sz="750">
                <a:solidFill>
                  <a:schemeClr val="dk1"/>
                </a:solidFill>
              </a:rPr>
              <a:t> </a:t>
            </a:r>
            <a:r>
              <a:rPr b="1" lang="pt-BR" sz="750">
                <a:solidFill>
                  <a:srgbClr val="0066BB"/>
                </a:solidFill>
              </a:rPr>
              <a:t>getPaginateQuery</a:t>
            </a:r>
            <a:r>
              <a:rPr lang="pt-BR" sz="750">
                <a:solidFill>
                  <a:schemeClr val="dk1"/>
                </a:solidFill>
              </a:rPr>
              <a:t>(string </a:t>
            </a:r>
            <a:r>
              <a:rPr lang="pt-BR" sz="750">
                <a:solidFill>
                  <a:srgbClr val="996633"/>
                </a:solidFill>
              </a:rPr>
              <a:t>$query</a:t>
            </a:r>
            <a:r>
              <a:rPr lang="pt-BR" sz="750">
                <a:solidFill>
                  <a:schemeClr val="dk1"/>
                </a:solidFill>
              </a:rPr>
              <a:t>, string </a:t>
            </a:r>
            <a:r>
              <a:rPr lang="pt-BR" sz="750">
                <a:solidFill>
                  <a:srgbClr val="996633"/>
                </a:solidFill>
              </a:rPr>
              <a:t>$order</a:t>
            </a:r>
            <a:r>
              <a:rPr lang="pt-BR" sz="750">
                <a:solidFill>
                  <a:schemeClr val="dk1"/>
                </a:solidFill>
              </a:rPr>
              <a:t> </a:t>
            </a:r>
            <a:r>
              <a:rPr lang="pt-BR" sz="750">
                <a:solidFill>
                  <a:srgbClr val="333333"/>
                </a:solidFill>
              </a:rPr>
              <a:t>=</a:t>
            </a:r>
            <a:r>
              <a:rPr lang="pt-BR" sz="750">
                <a:solidFill>
                  <a:schemeClr val="dk1"/>
                </a:solidFill>
              </a:rPr>
              <a:t> </a:t>
            </a:r>
            <a:r>
              <a:rPr lang="pt-BR" sz="750">
                <a:solidFill>
                  <a:schemeClr val="dk1"/>
                </a:solidFill>
                <a:highlight>
                  <a:srgbClr val="FFF0F0"/>
                </a:highlight>
              </a:rPr>
              <a:t>'id'</a:t>
            </a:r>
            <a:r>
              <a:rPr lang="pt-BR" sz="750">
                <a:solidFill>
                  <a:schemeClr val="dk1"/>
                </a:solidFill>
              </a:rPr>
              <a:t>)</a:t>
            </a:r>
            <a:r>
              <a:rPr lang="pt-BR" sz="750">
                <a:solidFill>
                  <a:srgbClr val="333333"/>
                </a:solidFill>
              </a:rPr>
              <a:t>:</a:t>
            </a:r>
            <a:r>
              <a:rPr lang="pt-BR" sz="750">
                <a:solidFill>
                  <a:schemeClr val="dk1"/>
                </a:solidFill>
              </a:rPr>
              <a:t> string;</a:t>
            </a:r>
            <a:endParaRPr sz="750">
              <a:solidFill>
                <a:schemeClr val="dk1"/>
              </a:solidFill>
            </a:endParaRPr>
          </a:p>
          <a:p>
            <a:pPr indent="0" lvl="0" marL="0" rtl="0" algn="l">
              <a:spcBef>
                <a:spcPts val="0"/>
              </a:spcBef>
              <a:spcAft>
                <a:spcPts val="0"/>
              </a:spcAft>
              <a:buNone/>
            </a:pPr>
            <a:r>
              <a:rPr lang="pt-BR" sz="750">
                <a:solidFill>
                  <a:schemeClr val="dk1"/>
                </a:solidFill>
              </a:rPr>
              <a:t>    </a:t>
            </a:r>
            <a:r>
              <a:rPr b="1" lang="pt-BR" sz="750">
                <a:solidFill>
                  <a:srgbClr val="008800"/>
                </a:solidFill>
              </a:rPr>
              <a:t>public</a:t>
            </a:r>
            <a:r>
              <a:rPr lang="pt-BR" sz="750">
                <a:solidFill>
                  <a:schemeClr val="dk1"/>
                </a:solidFill>
              </a:rPr>
              <a:t> </a:t>
            </a:r>
            <a:r>
              <a:rPr b="1" lang="pt-BR" sz="750">
                <a:solidFill>
                  <a:srgbClr val="008800"/>
                </a:solidFill>
              </a:rPr>
              <a:t>final</a:t>
            </a:r>
            <a:r>
              <a:rPr lang="pt-BR" sz="750">
                <a:solidFill>
                  <a:schemeClr val="dk1"/>
                </a:solidFill>
              </a:rPr>
              <a:t> </a:t>
            </a:r>
            <a:r>
              <a:rPr b="1" lang="pt-BR" sz="750">
                <a:solidFill>
                  <a:srgbClr val="008800"/>
                </a:solidFill>
              </a:rPr>
              <a:t>function</a:t>
            </a:r>
            <a:r>
              <a:rPr lang="pt-BR" sz="750">
                <a:solidFill>
                  <a:schemeClr val="dk1"/>
                </a:solidFill>
              </a:rPr>
              <a:t> </a:t>
            </a:r>
            <a:r>
              <a:rPr b="1" lang="pt-BR" sz="750">
                <a:solidFill>
                  <a:srgbClr val="0066BB"/>
                </a:solidFill>
              </a:rPr>
              <a:t>getPaginateStatement</a:t>
            </a:r>
            <a:r>
              <a:rPr lang="pt-BR" sz="750">
                <a:solidFill>
                  <a:schemeClr val="dk1"/>
                </a:solidFill>
              </a:rPr>
              <a:t>(string </a:t>
            </a:r>
            <a:r>
              <a:rPr lang="pt-BR" sz="750">
                <a:solidFill>
                  <a:srgbClr val="996633"/>
                </a:solidFill>
              </a:rPr>
              <a:t>$query</a:t>
            </a:r>
            <a:r>
              <a:rPr lang="pt-BR" sz="750">
                <a:solidFill>
                  <a:schemeClr val="dk1"/>
                </a:solidFill>
              </a:rPr>
              <a:t>)</a:t>
            </a:r>
            <a:r>
              <a:rPr lang="pt-BR" sz="750">
                <a:solidFill>
                  <a:srgbClr val="333333"/>
                </a:solidFill>
              </a:rPr>
              <a:t>:</a:t>
            </a:r>
            <a:r>
              <a:rPr lang="pt-BR" sz="750">
                <a:solidFill>
                  <a:schemeClr val="dk1"/>
                </a:solidFill>
              </a:rPr>
              <a:t> \PDOStatement {</a:t>
            </a:r>
            <a:endParaRPr sz="750">
              <a:solidFill>
                <a:schemeClr val="dk1"/>
              </a:solidFill>
            </a:endParaRPr>
          </a:p>
          <a:p>
            <a:pPr indent="0" lvl="0" marL="0" rtl="0" algn="l">
              <a:spcBef>
                <a:spcPts val="0"/>
              </a:spcBef>
              <a:spcAft>
                <a:spcPts val="0"/>
              </a:spcAft>
              <a:buNone/>
            </a:pPr>
            <a:r>
              <a:rPr lang="pt-BR" sz="750">
                <a:solidFill>
                  <a:schemeClr val="dk1"/>
                </a:solidFill>
              </a:rPr>
              <a:t>        </a:t>
            </a:r>
            <a:r>
              <a:rPr lang="pt-BR" sz="750">
                <a:solidFill>
                  <a:srgbClr val="996633"/>
                </a:solidFill>
              </a:rPr>
              <a:t>$query</a:t>
            </a:r>
            <a:r>
              <a:rPr lang="pt-BR" sz="750">
                <a:solidFill>
                  <a:schemeClr val="dk1"/>
                </a:solidFill>
              </a:rPr>
              <a:t> </a:t>
            </a:r>
            <a:r>
              <a:rPr lang="pt-BR" sz="750">
                <a:solidFill>
                  <a:srgbClr val="333333"/>
                </a:solidFill>
              </a:rPr>
              <a:t>=</a:t>
            </a:r>
            <a:r>
              <a:rPr lang="pt-BR" sz="750">
                <a:solidFill>
                  <a:schemeClr val="dk1"/>
                </a:solidFill>
              </a:rPr>
              <a:t> </a:t>
            </a:r>
            <a:r>
              <a:rPr lang="pt-BR" sz="750">
                <a:solidFill>
                  <a:srgbClr val="996633"/>
                </a:solidFill>
              </a:rPr>
              <a:t>$this</a:t>
            </a:r>
            <a:r>
              <a:rPr lang="pt-BR" sz="750">
                <a:solidFill>
                  <a:srgbClr val="333333"/>
                </a:solidFill>
              </a:rPr>
              <a:t>-&gt;</a:t>
            </a:r>
            <a:r>
              <a:rPr lang="pt-BR" sz="750">
                <a:solidFill>
                  <a:srgbClr val="0000CC"/>
                </a:solidFill>
              </a:rPr>
              <a:t>setSQLBeforeQuery</a:t>
            </a:r>
            <a:r>
              <a:rPr lang="pt-BR" sz="750">
                <a:solidFill>
                  <a:schemeClr val="dk1"/>
                </a:solidFill>
              </a:rPr>
              <a:t>()</a:t>
            </a:r>
            <a:r>
              <a:rPr lang="pt-BR" sz="750">
                <a:solidFill>
                  <a:srgbClr val="333333"/>
                </a:solidFill>
              </a:rPr>
              <a:t>.</a:t>
            </a:r>
            <a:r>
              <a:rPr lang="pt-BR" sz="750">
                <a:solidFill>
                  <a:schemeClr val="dk1"/>
                </a:solidFill>
                <a:highlight>
                  <a:srgbClr val="FFF0F0"/>
                </a:highlight>
              </a:rPr>
              <a:t>" "</a:t>
            </a:r>
            <a:r>
              <a:rPr lang="pt-BR" sz="750">
                <a:solidFill>
                  <a:srgbClr val="333333"/>
                </a:solidFill>
              </a:rPr>
              <a:t>.</a:t>
            </a:r>
            <a:r>
              <a:rPr lang="pt-BR" sz="750">
                <a:solidFill>
                  <a:srgbClr val="996633"/>
                </a:solidFill>
              </a:rPr>
              <a:t>$this</a:t>
            </a:r>
            <a:r>
              <a:rPr lang="pt-BR" sz="750">
                <a:solidFill>
                  <a:srgbClr val="333333"/>
                </a:solidFill>
              </a:rPr>
              <a:t>-&gt;</a:t>
            </a:r>
            <a:r>
              <a:rPr lang="pt-BR" sz="750">
                <a:solidFill>
                  <a:srgbClr val="0000CC"/>
                </a:solidFill>
              </a:rPr>
              <a:t>getPaginateQuery</a:t>
            </a:r>
            <a:r>
              <a:rPr lang="pt-BR" sz="750">
                <a:solidFill>
                  <a:schemeClr val="dk1"/>
                </a:solidFill>
              </a:rPr>
              <a:t>(</a:t>
            </a:r>
            <a:r>
              <a:rPr lang="pt-BR" sz="750">
                <a:solidFill>
                  <a:srgbClr val="996633"/>
                </a:solidFill>
              </a:rPr>
              <a:t>$query</a:t>
            </a:r>
            <a:r>
              <a:rPr lang="pt-BR" sz="750">
                <a:solidFill>
                  <a:schemeClr val="dk1"/>
                </a:solidFill>
              </a:rPr>
              <a:t>);</a:t>
            </a:r>
            <a:endParaRPr sz="750">
              <a:solidFill>
                <a:schemeClr val="dk1"/>
              </a:solidFill>
            </a:endParaRPr>
          </a:p>
          <a:p>
            <a:pPr indent="0" lvl="0" marL="0" rtl="0" algn="l">
              <a:spcBef>
                <a:spcPts val="0"/>
              </a:spcBef>
              <a:spcAft>
                <a:spcPts val="0"/>
              </a:spcAft>
              <a:buNone/>
            </a:pPr>
            <a:r>
              <a:rPr lang="pt-BR" sz="750">
                <a:solidFill>
                  <a:schemeClr val="dk1"/>
                </a:solidFill>
              </a:rPr>
              <a:t>        </a:t>
            </a:r>
            <a:r>
              <a:rPr lang="pt-BR" sz="750">
                <a:solidFill>
                  <a:srgbClr val="996633"/>
                </a:solidFill>
              </a:rPr>
              <a:t>$statement</a:t>
            </a:r>
            <a:r>
              <a:rPr lang="pt-BR" sz="750">
                <a:solidFill>
                  <a:schemeClr val="dk1"/>
                </a:solidFill>
              </a:rPr>
              <a:t> </a:t>
            </a:r>
            <a:r>
              <a:rPr lang="pt-BR" sz="750">
                <a:solidFill>
                  <a:srgbClr val="333333"/>
                </a:solidFill>
              </a:rPr>
              <a:t>=</a:t>
            </a:r>
            <a:r>
              <a:rPr lang="pt-BR" sz="750">
                <a:solidFill>
                  <a:schemeClr val="dk1"/>
                </a:solidFill>
              </a:rPr>
              <a:t> </a:t>
            </a:r>
            <a:r>
              <a:rPr lang="pt-BR" sz="750">
                <a:solidFill>
                  <a:srgbClr val="996633"/>
                </a:solidFill>
              </a:rPr>
              <a:t>$this</a:t>
            </a:r>
            <a:r>
              <a:rPr lang="pt-BR" sz="750">
                <a:solidFill>
                  <a:srgbClr val="333333"/>
                </a:solidFill>
              </a:rPr>
              <a:t>-&gt;</a:t>
            </a:r>
            <a:r>
              <a:rPr lang="pt-BR" sz="750">
                <a:solidFill>
                  <a:srgbClr val="0000CC"/>
                </a:solidFill>
              </a:rPr>
              <a:t>pdo</a:t>
            </a:r>
            <a:r>
              <a:rPr lang="pt-BR" sz="750">
                <a:solidFill>
                  <a:srgbClr val="333333"/>
                </a:solidFill>
              </a:rPr>
              <a:t>-&gt;</a:t>
            </a:r>
            <a:r>
              <a:rPr lang="pt-BR" sz="750">
                <a:solidFill>
                  <a:srgbClr val="0000CC"/>
                </a:solidFill>
              </a:rPr>
              <a:t>prepare</a:t>
            </a:r>
            <a:r>
              <a:rPr lang="pt-BR" sz="750">
                <a:solidFill>
                  <a:schemeClr val="dk1"/>
                </a:solidFill>
              </a:rPr>
              <a:t>(</a:t>
            </a:r>
            <a:r>
              <a:rPr lang="pt-BR" sz="750">
                <a:solidFill>
                  <a:srgbClr val="996633"/>
                </a:solidFill>
              </a:rPr>
              <a:t>$query</a:t>
            </a:r>
            <a:r>
              <a:rPr lang="pt-BR" sz="750">
                <a:solidFill>
                  <a:schemeClr val="dk1"/>
                </a:solidFill>
              </a:rPr>
              <a:t>);</a:t>
            </a:r>
            <a:endParaRPr sz="750">
              <a:solidFill>
                <a:schemeClr val="dk1"/>
              </a:solidFill>
            </a:endParaRPr>
          </a:p>
          <a:p>
            <a:pPr indent="0" lvl="0" marL="0" rtl="0" algn="l">
              <a:spcBef>
                <a:spcPts val="0"/>
              </a:spcBef>
              <a:spcAft>
                <a:spcPts val="0"/>
              </a:spcAft>
              <a:buNone/>
            </a:pPr>
            <a:r>
              <a:rPr lang="pt-BR" sz="750">
                <a:solidFill>
                  <a:schemeClr val="dk1"/>
                </a:solidFill>
              </a:rPr>
              <a:t>        </a:t>
            </a:r>
            <a:r>
              <a:rPr lang="pt-BR" sz="750">
                <a:solidFill>
                  <a:srgbClr val="996633"/>
                </a:solidFill>
              </a:rPr>
              <a:t>$statement</a:t>
            </a:r>
            <a:r>
              <a:rPr lang="pt-BR" sz="750">
                <a:solidFill>
                  <a:srgbClr val="333333"/>
                </a:solidFill>
              </a:rPr>
              <a:t>-&gt;</a:t>
            </a:r>
            <a:r>
              <a:rPr lang="pt-BR" sz="750">
                <a:solidFill>
                  <a:srgbClr val="0000CC"/>
                </a:solidFill>
              </a:rPr>
              <a:t>bindValue</a:t>
            </a:r>
            <a:r>
              <a:rPr lang="pt-BR" sz="750">
                <a:solidFill>
                  <a:schemeClr val="dk1"/>
                </a:solidFill>
              </a:rPr>
              <a:t>(</a:t>
            </a:r>
            <a:r>
              <a:rPr lang="pt-BR" sz="750">
                <a:solidFill>
                  <a:schemeClr val="dk1"/>
                </a:solidFill>
                <a:highlight>
                  <a:srgbClr val="FFF0F0"/>
                </a:highlight>
              </a:rPr>
              <a:t>':offset'</a:t>
            </a:r>
            <a:r>
              <a:rPr lang="pt-BR" sz="750">
                <a:solidFill>
                  <a:schemeClr val="dk1"/>
                </a:solidFill>
              </a:rPr>
              <a:t>, (int) </a:t>
            </a:r>
            <a:r>
              <a:rPr lang="pt-BR" sz="750">
                <a:solidFill>
                  <a:srgbClr val="996633"/>
                </a:solidFill>
              </a:rPr>
              <a:t>$this</a:t>
            </a:r>
            <a:r>
              <a:rPr lang="pt-BR" sz="750">
                <a:solidFill>
                  <a:srgbClr val="333333"/>
                </a:solidFill>
              </a:rPr>
              <a:t>-&gt;</a:t>
            </a:r>
            <a:r>
              <a:rPr lang="pt-BR" sz="750">
                <a:solidFill>
                  <a:srgbClr val="0000CC"/>
                </a:solidFill>
              </a:rPr>
              <a:t>getOffSet</a:t>
            </a:r>
            <a:r>
              <a:rPr lang="pt-BR" sz="750">
                <a:solidFill>
                  <a:schemeClr val="dk1"/>
                </a:solidFill>
              </a:rPr>
              <a:t>(), \PDO</a:t>
            </a:r>
            <a:r>
              <a:rPr lang="pt-BR" sz="750">
                <a:solidFill>
                  <a:srgbClr val="333333"/>
                </a:solidFill>
              </a:rPr>
              <a:t>::</a:t>
            </a:r>
            <a:r>
              <a:rPr lang="pt-BR" sz="750">
                <a:solidFill>
                  <a:srgbClr val="0000CC"/>
                </a:solidFill>
              </a:rPr>
              <a:t>PARAM_INT</a:t>
            </a:r>
            <a:r>
              <a:rPr lang="pt-BR" sz="750">
                <a:solidFill>
                  <a:schemeClr val="dk1"/>
                </a:solidFill>
              </a:rPr>
              <a:t>);</a:t>
            </a:r>
            <a:endParaRPr sz="750">
              <a:solidFill>
                <a:schemeClr val="dk1"/>
              </a:solidFill>
            </a:endParaRPr>
          </a:p>
          <a:p>
            <a:pPr indent="0" lvl="0" marL="0" rtl="0" algn="l">
              <a:spcBef>
                <a:spcPts val="0"/>
              </a:spcBef>
              <a:spcAft>
                <a:spcPts val="0"/>
              </a:spcAft>
              <a:buNone/>
            </a:pPr>
            <a:r>
              <a:rPr lang="pt-BR" sz="750">
                <a:solidFill>
                  <a:schemeClr val="dk1"/>
                </a:solidFill>
              </a:rPr>
              <a:t>        </a:t>
            </a:r>
            <a:r>
              <a:rPr lang="pt-BR" sz="750">
                <a:solidFill>
                  <a:srgbClr val="996633"/>
                </a:solidFill>
              </a:rPr>
              <a:t>$statement</a:t>
            </a:r>
            <a:r>
              <a:rPr lang="pt-BR" sz="750">
                <a:solidFill>
                  <a:srgbClr val="333333"/>
                </a:solidFill>
              </a:rPr>
              <a:t>-&gt;</a:t>
            </a:r>
            <a:r>
              <a:rPr lang="pt-BR" sz="750">
                <a:solidFill>
                  <a:srgbClr val="0000CC"/>
                </a:solidFill>
              </a:rPr>
              <a:t>bindValue</a:t>
            </a:r>
            <a:r>
              <a:rPr lang="pt-BR" sz="750">
                <a:solidFill>
                  <a:schemeClr val="dk1"/>
                </a:solidFill>
              </a:rPr>
              <a:t>(</a:t>
            </a:r>
            <a:r>
              <a:rPr lang="pt-BR" sz="750">
                <a:solidFill>
                  <a:schemeClr val="dk1"/>
                </a:solidFill>
                <a:highlight>
                  <a:srgbClr val="FFF0F0"/>
                </a:highlight>
              </a:rPr>
              <a:t>':limit'</a:t>
            </a:r>
            <a:r>
              <a:rPr lang="pt-BR" sz="750">
                <a:solidFill>
                  <a:schemeClr val="dk1"/>
                </a:solidFill>
              </a:rPr>
              <a:t>, (int) </a:t>
            </a:r>
            <a:r>
              <a:rPr lang="pt-BR" sz="750">
                <a:solidFill>
                  <a:srgbClr val="996633"/>
                </a:solidFill>
              </a:rPr>
              <a:t>$this</a:t>
            </a:r>
            <a:r>
              <a:rPr lang="pt-BR" sz="750">
                <a:solidFill>
                  <a:srgbClr val="333333"/>
                </a:solidFill>
              </a:rPr>
              <a:t>-&gt;</a:t>
            </a:r>
            <a:r>
              <a:rPr lang="pt-BR" sz="750">
                <a:solidFill>
                  <a:srgbClr val="0000CC"/>
                </a:solidFill>
              </a:rPr>
              <a:t>limit</a:t>
            </a:r>
            <a:r>
              <a:rPr lang="pt-BR" sz="750">
                <a:solidFill>
                  <a:schemeClr val="dk1"/>
                </a:solidFill>
              </a:rPr>
              <a:t>, \PDO</a:t>
            </a:r>
            <a:r>
              <a:rPr lang="pt-BR" sz="750">
                <a:solidFill>
                  <a:srgbClr val="333333"/>
                </a:solidFill>
              </a:rPr>
              <a:t>::</a:t>
            </a:r>
            <a:r>
              <a:rPr lang="pt-BR" sz="750">
                <a:solidFill>
                  <a:srgbClr val="0000CC"/>
                </a:solidFill>
              </a:rPr>
              <a:t>PARAM_INT</a:t>
            </a:r>
            <a:r>
              <a:rPr lang="pt-BR" sz="750">
                <a:solidFill>
                  <a:schemeClr val="dk1"/>
                </a:solidFill>
              </a:rPr>
              <a:t>);</a:t>
            </a:r>
            <a:endParaRPr sz="750">
              <a:solidFill>
                <a:schemeClr val="dk1"/>
              </a:solidFill>
            </a:endParaRPr>
          </a:p>
          <a:p>
            <a:pPr indent="0" lvl="0" marL="0" rtl="0" algn="l">
              <a:spcBef>
                <a:spcPts val="0"/>
              </a:spcBef>
              <a:spcAft>
                <a:spcPts val="0"/>
              </a:spcAft>
              <a:buNone/>
            </a:pPr>
            <a:r>
              <a:rPr lang="pt-BR" sz="750">
                <a:solidFill>
                  <a:schemeClr val="dk1"/>
                </a:solidFill>
              </a:rPr>
              <a:t>        </a:t>
            </a:r>
            <a:r>
              <a:rPr b="1" lang="pt-BR" sz="750">
                <a:solidFill>
                  <a:srgbClr val="008800"/>
                </a:solidFill>
              </a:rPr>
              <a:t>return</a:t>
            </a:r>
            <a:r>
              <a:rPr lang="pt-BR" sz="750">
                <a:solidFill>
                  <a:schemeClr val="dk1"/>
                </a:solidFill>
              </a:rPr>
              <a:t> </a:t>
            </a:r>
            <a:r>
              <a:rPr lang="pt-BR" sz="750">
                <a:solidFill>
                  <a:srgbClr val="996633"/>
                </a:solidFill>
              </a:rPr>
              <a:t>$statement</a:t>
            </a:r>
            <a:r>
              <a:rPr lang="pt-BR" sz="750">
                <a:solidFill>
                  <a:schemeClr val="dk1"/>
                </a:solidFill>
              </a:rPr>
              <a:t>;</a:t>
            </a:r>
            <a:endParaRPr sz="750">
              <a:solidFill>
                <a:schemeClr val="dk1"/>
              </a:solidFill>
            </a:endParaRPr>
          </a:p>
          <a:p>
            <a:pPr indent="0" lvl="0" marL="0" rtl="0" algn="l">
              <a:spcBef>
                <a:spcPts val="0"/>
              </a:spcBef>
              <a:spcAft>
                <a:spcPts val="0"/>
              </a:spcAft>
              <a:buNone/>
            </a:pPr>
            <a:r>
              <a:rPr lang="pt-BR" sz="750">
                <a:solidFill>
                  <a:schemeClr val="dk1"/>
                </a:solidFill>
              </a:rPr>
              <a:t>    }</a:t>
            </a:r>
            <a:endParaRPr sz="750">
              <a:solidFill>
                <a:schemeClr val="dk1"/>
              </a:solidFill>
            </a:endParaRPr>
          </a:p>
          <a:p>
            <a:pPr indent="0" lvl="0" marL="0" rtl="0" algn="l">
              <a:spcBef>
                <a:spcPts val="0"/>
              </a:spcBef>
              <a:spcAft>
                <a:spcPts val="0"/>
              </a:spcAft>
              <a:buNone/>
            </a:pPr>
            <a:r>
              <a:rPr lang="pt-BR" sz="750">
                <a:solidFill>
                  <a:schemeClr val="dk1"/>
                </a:solidFill>
              </a:rPr>
              <a:t>    </a:t>
            </a:r>
            <a:r>
              <a:rPr b="1" lang="pt-BR" sz="750">
                <a:solidFill>
                  <a:srgbClr val="008800"/>
                </a:solidFill>
              </a:rPr>
              <a:t>public</a:t>
            </a:r>
            <a:r>
              <a:rPr lang="pt-BR" sz="750">
                <a:solidFill>
                  <a:schemeClr val="dk1"/>
                </a:solidFill>
              </a:rPr>
              <a:t> </a:t>
            </a:r>
            <a:r>
              <a:rPr b="1" lang="pt-BR" sz="750">
                <a:solidFill>
                  <a:srgbClr val="008800"/>
                </a:solidFill>
              </a:rPr>
              <a:t>function</a:t>
            </a:r>
            <a:r>
              <a:rPr lang="pt-BR" sz="750">
                <a:solidFill>
                  <a:schemeClr val="dk1"/>
                </a:solidFill>
              </a:rPr>
              <a:t> </a:t>
            </a:r>
            <a:r>
              <a:rPr b="1" lang="pt-BR" sz="750">
                <a:solidFill>
                  <a:srgbClr val="0066BB"/>
                </a:solidFill>
              </a:rPr>
              <a:t>getTotal</a:t>
            </a:r>
            <a:r>
              <a:rPr lang="pt-BR" sz="750">
                <a:solidFill>
                  <a:schemeClr val="dk1"/>
                </a:solidFill>
              </a:rPr>
              <a:t>(string </a:t>
            </a:r>
            <a:r>
              <a:rPr lang="pt-BR" sz="750">
                <a:solidFill>
                  <a:srgbClr val="996633"/>
                </a:solidFill>
              </a:rPr>
              <a:t>$query</a:t>
            </a:r>
            <a:r>
              <a:rPr lang="pt-BR" sz="750">
                <a:solidFill>
                  <a:schemeClr val="dk1"/>
                </a:solidFill>
              </a:rPr>
              <a:t>) {</a:t>
            </a:r>
            <a:endParaRPr sz="750">
              <a:solidFill>
                <a:schemeClr val="dk1"/>
              </a:solidFill>
            </a:endParaRPr>
          </a:p>
          <a:p>
            <a:pPr indent="0" lvl="0" marL="0" rtl="0" algn="l">
              <a:spcBef>
                <a:spcPts val="0"/>
              </a:spcBef>
              <a:spcAft>
                <a:spcPts val="0"/>
              </a:spcAft>
              <a:buNone/>
            </a:pPr>
            <a:r>
              <a:rPr lang="pt-BR" sz="750">
                <a:solidFill>
                  <a:schemeClr val="dk1"/>
                </a:solidFill>
              </a:rPr>
              <a:t>        </a:t>
            </a:r>
            <a:r>
              <a:rPr lang="pt-BR" sz="750">
                <a:solidFill>
                  <a:srgbClr val="996633"/>
                </a:solidFill>
              </a:rPr>
              <a:t>$query_total</a:t>
            </a:r>
            <a:r>
              <a:rPr lang="pt-BR" sz="750">
                <a:solidFill>
                  <a:schemeClr val="dk1"/>
                </a:solidFill>
              </a:rPr>
              <a:t> </a:t>
            </a:r>
            <a:r>
              <a:rPr lang="pt-BR" sz="750">
                <a:solidFill>
                  <a:srgbClr val="333333"/>
                </a:solidFill>
              </a:rPr>
              <a:t>=</a:t>
            </a:r>
            <a:r>
              <a:rPr lang="pt-BR" sz="750">
                <a:solidFill>
                  <a:schemeClr val="dk1"/>
                </a:solidFill>
              </a:rPr>
              <a:t> </a:t>
            </a:r>
            <a:r>
              <a:rPr lang="pt-BR" sz="750">
                <a:solidFill>
                  <a:srgbClr val="996633"/>
                </a:solidFill>
              </a:rPr>
              <a:t>$this</a:t>
            </a:r>
            <a:r>
              <a:rPr lang="pt-BR" sz="750">
                <a:solidFill>
                  <a:srgbClr val="333333"/>
                </a:solidFill>
              </a:rPr>
              <a:t>-&gt;</a:t>
            </a:r>
            <a:r>
              <a:rPr lang="pt-BR" sz="750">
                <a:solidFill>
                  <a:srgbClr val="0000CC"/>
                </a:solidFill>
              </a:rPr>
              <a:t>pdo</a:t>
            </a:r>
            <a:r>
              <a:rPr lang="pt-BR" sz="750">
                <a:solidFill>
                  <a:srgbClr val="333333"/>
                </a:solidFill>
              </a:rPr>
              <a:t>-&gt;</a:t>
            </a:r>
            <a:r>
              <a:rPr lang="pt-BR" sz="750">
                <a:solidFill>
                  <a:srgbClr val="0000CC"/>
                </a:solidFill>
              </a:rPr>
              <a:t>query</a:t>
            </a:r>
            <a:r>
              <a:rPr lang="pt-BR" sz="750">
                <a:solidFill>
                  <a:schemeClr val="dk1"/>
                </a:solidFill>
              </a:rPr>
              <a:t>(</a:t>
            </a:r>
            <a:r>
              <a:rPr lang="pt-BR" sz="750">
                <a:solidFill>
                  <a:schemeClr val="dk1"/>
                </a:solidFill>
                <a:highlight>
                  <a:srgbClr val="FFF0F0"/>
                </a:highlight>
              </a:rPr>
              <a:t>"SELECT COUNT(*) FROM (</a:t>
            </a:r>
            <a:r>
              <a:rPr lang="pt-BR" sz="750">
                <a:solidFill>
                  <a:schemeClr val="dk1"/>
                </a:solidFill>
                <a:highlight>
                  <a:srgbClr val="EEEEEE"/>
                </a:highlight>
              </a:rPr>
              <a:t>$query</a:t>
            </a:r>
            <a:r>
              <a:rPr lang="pt-BR" sz="750">
                <a:solidFill>
                  <a:schemeClr val="dk1"/>
                </a:solidFill>
                <a:highlight>
                  <a:srgbClr val="FFF0F0"/>
                </a:highlight>
              </a:rPr>
              <a:t>) q"</a:t>
            </a:r>
            <a:r>
              <a:rPr lang="pt-BR" sz="750">
                <a:solidFill>
                  <a:schemeClr val="dk1"/>
                </a:solidFill>
              </a:rPr>
              <a:t>);</a:t>
            </a:r>
            <a:endParaRPr sz="750">
              <a:solidFill>
                <a:schemeClr val="dk1"/>
              </a:solidFill>
            </a:endParaRPr>
          </a:p>
          <a:p>
            <a:pPr indent="0" lvl="0" marL="0" rtl="0" algn="l">
              <a:spcBef>
                <a:spcPts val="0"/>
              </a:spcBef>
              <a:spcAft>
                <a:spcPts val="0"/>
              </a:spcAft>
              <a:buNone/>
            </a:pPr>
            <a:r>
              <a:rPr lang="pt-BR" sz="750">
                <a:solidFill>
                  <a:schemeClr val="dk1"/>
                </a:solidFill>
              </a:rPr>
              <a:t>        </a:t>
            </a:r>
            <a:r>
              <a:rPr b="1" lang="pt-BR" sz="750">
                <a:solidFill>
                  <a:srgbClr val="008800"/>
                </a:solidFill>
              </a:rPr>
              <a:t>return</a:t>
            </a:r>
            <a:r>
              <a:rPr lang="pt-BR" sz="750">
                <a:solidFill>
                  <a:schemeClr val="dk1"/>
                </a:solidFill>
              </a:rPr>
              <a:t> (int) </a:t>
            </a:r>
            <a:r>
              <a:rPr lang="pt-BR" sz="750">
                <a:solidFill>
                  <a:srgbClr val="996633"/>
                </a:solidFill>
              </a:rPr>
              <a:t>$query_total</a:t>
            </a:r>
            <a:r>
              <a:rPr lang="pt-BR" sz="750">
                <a:solidFill>
                  <a:srgbClr val="333333"/>
                </a:solidFill>
              </a:rPr>
              <a:t>-&gt;</a:t>
            </a:r>
            <a:r>
              <a:rPr lang="pt-BR" sz="750">
                <a:solidFill>
                  <a:srgbClr val="0000CC"/>
                </a:solidFill>
              </a:rPr>
              <a:t>fetchColumn</a:t>
            </a:r>
            <a:r>
              <a:rPr lang="pt-BR" sz="750">
                <a:solidFill>
                  <a:schemeClr val="dk1"/>
                </a:solidFill>
              </a:rPr>
              <a:t>();</a:t>
            </a:r>
            <a:endParaRPr sz="750">
              <a:solidFill>
                <a:schemeClr val="dk1"/>
              </a:solidFill>
            </a:endParaRPr>
          </a:p>
          <a:p>
            <a:pPr indent="0" lvl="0" marL="0" rtl="0" algn="l">
              <a:spcBef>
                <a:spcPts val="0"/>
              </a:spcBef>
              <a:spcAft>
                <a:spcPts val="0"/>
              </a:spcAft>
              <a:buNone/>
            </a:pPr>
            <a:r>
              <a:rPr lang="pt-BR" sz="750">
                <a:solidFill>
                  <a:schemeClr val="dk1"/>
                </a:solidFill>
              </a:rPr>
              <a:t>    }</a:t>
            </a:r>
            <a:endParaRPr sz="750">
              <a:solidFill>
                <a:schemeClr val="dk1"/>
              </a:solidFill>
            </a:endParaRPr>
          </a:p>
          <a:p>
            <a:pPr indent="0" lvl="0" marL="0" rtl="0" algn="l">
              <a:spcBef>
                <a:spcPts val="0"/>
              </a:spcBef>
              <a:spcAft>
                <a:spcPts val="0"/>
              </a:spcAft>
              <a:buNone/>
            </a:pPr>
            <a:r>
              <a:rPr lang="pt-BR" sz="750">
                <a:solidFill>
                  <a:schemeClr val="dk1"/>
                </a:solidFill>
              </a:rPr>
              <a:t>    </a:t>
            </a:r>
            <a:r>
              <a:rPr b="1" lang="pt-BR" sz="750">
                <a:solidFill>
                  <a:srgbClr val="008800"/>
                </a:solidFill>
              </a:rPr>
              <a:t>public</a:t>
            </a:r>
            <a:r>
              <a:rPr lang="pt-BR" sz="750">
                <a:solidFill>
                  <a:schemeClr val="dk1"/>
                </a:solidFill>
              </a:rPr>
              <a:t> </a:t>
            </a:r>
            <a:r>
              <a:rPr b="1" lang="pt-BR" sz="750">
                <a:solidFill>
                  <a:srgbClr val="008800"/>
                </a:solidFill>
              </a:rPr>
              <a:t>function</a:t>
            </a:r>
            <a:r>
              <a:rPr lang="pt-BR" sz="750">
                <a:solidFill>
                  <a:schemeClr val="dk1"/>
                </a:solidFill>
              </a:rPr>
              <a:t> </a:t>
            </a:r>
            <a:r>
              <a:rPr b="1" lang="pt-BR" sz="750">
                <a:solidFill>
                  <a:srgbClr val="0066BB"/>
                </a:solidFill>
              </a:rPr>
              <a:t>setSQLBeforeQuery</a:t>
            </a:r>
            <a:r>
              <a:rPr lang="pt-BR" sz="750">
                <a:solidFill>
                  <a:schemeClr val="dk1"/>
                </a:solidFill>
              </a:rPr>
              <a:t>() </a:t>
            </a:r>
            <a:r>
              <a:rPr lang="pt-BR" sz="750">
                <a:solidFill>
                  <a:srgbClr val="333333"/>
                </a:solidFill>
              </a:rPr>
              <a:t>:</a:t>
            </a:r>
            <a:r>
              <a:rPr lang="pt-BR" sz="750">
                <a:solidFill>
                  <a:schemeClr val="dk1"/>
                </a:solidFill>
              </a:rPr>
              <a:t> </a:t>
            </a:r>
            <a:r>
              <a:rPr lang="pt-BR" sz="750">
                <a:solidFill>
                  <a:srgbClr val="333333"/>
                </a:solidFill>
              </a:rPr>
              <a:t>?</a:t>
            </a:r>
            <a:r>
              <a:rPr lang="pt-BR" sz="750">
                <a:solidFill>
                  <a:schemeClr val="dk1"/>
                </a:solidFill>
              </a:rPr>
              <a:t>string {</a:t>
            </a:r>
            <a:endParaRPr sz="750">
              <a:solidFill>
                <a:schemeClr val="dk1"/>
              </a:solidFill>
            </a:endParaRPr>
          </a:p>
          <a:p>
            <a:pPr indent="0" lvl="0" marL="0" rtl="0" algn="l">
              <a:spcBef>
                <a:spcPts val="0"/>
              </a:spcBef>
              <a:spcAft>
                <a:spcPts val="0"/>
              </a:spcAft>
              <a:buNone/>
            </a:pPr>
            <a:r>
              <a:rPr lang="pt-BR" sz="750">
                <a:solidFill>
                  <a:schemeClr val="dk1"/>
                </a:solidFill>
              </a:rPr>
              <a:t>        </a:t>
            </a:r>
            <a:r>
              <a:rPr b="1" lang="pt-BR" sz="750">
                <a:solidFill>
                  <a:srgbClr val="008800"/>
                </a:solidFill>
              </a:rPr>
              <a:t>return</a:t>
            </a:r>
            <a:r>
              <a:rPr lang="pt-BR" sz="750">
                <a:solidFill>
                  <a:schemeClr val="dk1"/>
                </a:solidFill>
              </a:rPr>
              <a:t> </a:t>
            </a:r>
            <a:r>
              <a:rPr b="1" lang="pt-BR" sz="750">
                <a:solidFill>
                  <a:srgbClr val="008800"/>
                </a:solidFill>
              </a:rPr>
              <a:t>null</a:t>
            </a:r>
            <a:r>
              <a:rPr lang="pt-BR" sz="750">
                <a:solidFill>
                  <a:schemeClr val="dk1"/>
                </a:solidFill>
              </a:rPr>
              <a:t>;</a:t>
            </a:r>
            <a:endParaRPr sz="750">
              <a:solidFill>
                <a:schemeClr val="dk1"/>
              </a:solidFill>
            </a:endParaRPr>
          </a:p>
          <a:p>
            <a:pPr indent="0" lvl="0" marL="0" rtl="0" algn="l">
              <a:spcBef>
                <a:spcPts val="0"/>
              </a:spcBef>
              <a:spcAft>
                <a:spcPts val="0"/>
              </a:spcAft>
              <a:buNone/>
            </a:pPr>
            <a:r>
              <a:rPr lang="pt-BR" sz="750">
                <a:solidFill>
                  <a:schemeClr val="dk1"/>
                </a:solidFill>
              </a:rPr>
              <a:t>    }</a:t>
            </a:r>
            <a:endParaRPr sz="750">
              <a:solidFill>
                <a:schemeClr val="dk1"/>
              </a:solidFill>
            </a:endParaRPr>
          </a:p>
          <a:p>
            <a:pPr indent="0" lvl="0" marL="0" rtl="0" algn="l">
              <a:lnSpc>
                <a:spcPct val="125000"/>
              </a:lnSpc>
              <a:spcBef>
                <a:spcPts val="0"/>
              </a:spcBef>
              <a:spcAft>
                <a:spcPts val="0"/>
              </a:spcAft>
              <a:buNone/>
            </a:pPr>
            <a:r>
              <a:rPr lang="pt-BR" sz="750">
                <a:solidFill>
                  <a:schemeClr val="dk1"/>
                </a:solidFill>
              </a:rPr>
              <a:t>}</a:t>
            </a:r>
            <a:endParaRPr sz="750">
              <a:solidFill>
                <a:schemeClr val="dk1"/>
              </a:solidFill>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3" name="Shape 653"/>
        <p:cNvGrpSpPr/>
        <p:nvPr/>
      </p:nvGrpSpPr>
      <p:grpSpPr>
        <a:xfrm>
          <a:off x="0" y="0"/>
          <a:ext cx="0" cy="0"/>
          <a:chOff x="0" y="0"/>
          <a:chExt cx="0" cy="0"/>
        </a:xfrm>
      </p:grpSpPr>
      <p:sp>
        <p:nvSpPr>
          <p:cNvPr id="654" name="Google Shape;654;p7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Type Hint</a:t>
            </a:r>
            <a:endParaRPr/>
          </a:p>
        </p:txBody>
      </p:sp>
      <p:sp>
        <p:nvSpPr>
          <p:cNvPr id="655" name="Google Shape;655;p74"/>
          <p:cNvSpPr txBox="1"/>
          <p:nvPr>
            <p:ph idx="1" type="body"/>
          </p:nvPr>
        </p:nvSpPr>
        <p:spPr>
          <a:xfrm>
            <a:off x="311700" y="1152475"/>
            <a:ext cx="45123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pt-BR">
                <a:solidFill>
                  <a:srgbClr val="5F5035"/>
                </a:solidFill>
                <a:highlight>
                  <a:srgbClr val="FFFFE8"/>
                </a:highlight>
              </a:rPr>
              <a:t>&lt;?php</a:t>
            </a:r>
            <a:br>
              <a:rPr lang="pt-BR">
                <a:solidFill>
                  <a:schemeClr val="dk1"/>
                </a:solidFill>
                <a:highlight>
                  <a:srgbClr val="FFFFFF"/>
                </a:highlight>
              </a:rPr>
            </a:br>
            <a:br>
              <a:rPr lang="pt-BR">
                <a:solidFill>
                  <a:schemeClr val="dk1"/>
                </a:solidFill>
                <a:highlight>
                  <a:srgbClr val="FFFFFF"/>
                </a:highlight>
              </a:rPr>
            </a:br>
            <a:r>
              <a:rPr b="1" lang="pt-BR">
                <a:solidFill>
                  <a:srgbClr val="800000"/>
                </a:solidFill>
                <a:highlight>
                  <a:srgbClr val="FFFFE8"/>
                </a:highlight>
              </a:rPr>
              <a:t>function</a:t>
            </a:r>
            <a:r>
              <a:rPr lang="pt-BR">
                <a:solidFill>
                  <a:schemeClr val="dk1"/>
                </a:solidFill>
                <a:highlight>
                  <a:srgbClr val="FFFFE8"/>
                </a:highlight>
              </a:rPr>
              <a:t> soma</a:t>
            </a:r>
            <a:r>
              <a:rPr lang="pt-BR">
                <a:solidFill>
                  <a:srgbClr val="808030"/>
                </a:solidFill>
                <a:highlight>
                  <a:srgbClr val="FFFFE8"/>
                </a:highlight>
              </a:rPr>
              <a:t>(</a:t>
            </a:r>
            <a:r>
              <a:rPr b="1" lang="pt-BR" sz="2400">
                <a:solidFill>
                  <a:schemeClr val="dk1"/>
                </a:solidFill>
                <a:highlight>
                  <a:srgbClr val="FFFFE8"/>
                </a:highlight>
              </a:rPr>
              <a:t>int</a:t>
            </a:r>
            <a:r>
              <a:rPr lang="pt-BR">
                <a:solidFill>
                  <a:schemeClr val="dk1"/>
                </a:solidFill>
                <a:highlight>
                  <a:srgbClr val="FFFFE8"/>
                </a:highlight>
              </a:rPr>
              <a:t> </a:t>
            </a:r>
            <a:r>
              <a:rPr lang="pt-BR">
                <a:solidFill>
                  <a:srgbClr val="797997"/>
                </a:solidFill>
                <a:highlight>
                  <a:srgbClr val="FFFFE8"/>
                </a:highlight>
              </a:rPr>
              <a:t>$a</a:t>
            </a:r>
            <a:r>
              <a:rPr lang="pt-BR">
                <a:solidFill>
                  <a:srgbClr val="808030"/>
                </a:solidFill>
                <a:highlight>
                  <a:srgbClr val="FFFFE8"/>
                </a:highlight>
              </a:rPr>
              <a:t>,</a:t>
            </a:r>
            <a:r>
              <a:rPr lang="pt-BR">
                <a:solidFill>
                  <a:schemeClr val="dk1"/>
                </a:solidFill>
                <a:highlight>
                  <a:srgbClr val="FFFFE8"/>
                </a:highlight>
              </a:rPr>
              <a:t> </a:t>
            </a:r>
            <a:r>
              <a:rPr b="1" lang="pt-BR" sz="2400">
                <a:solidFill>
                  <a:schemeClr val="dk1"/>
                </a:solidFill>
                <a:highlight>
                  <a:srgbClr val="FFFFE8"/>
                </a:highlight>
              </a:rPr>
              <a:t>int</a:t>
            </a:r>
            <a:r>
              <a:rPr lang="pt-BR">
                <a:solidFill>
                  <a:schemeClr val="dk1"/>
                </a:solidFill>
                <a:highlight>
                  <a:srgbClr val="FFFFE8"/>
                </a:highlight>
              </a:rPr>
              <a:t> </a:t>
            </a:r>
            <a:r>
              <a:rPr lang="pt-BR">
                <a:solidFill>
                  <a:srgbClr val="797997"/>
                </a:solidFill>
                <a:highlight>
                  <a:srgbClr val="FFFFE8"/>
                </a:highlight>
              </a:rPr>
              <a:t>$b</a:t>
            </a:r>
            <a:r>
              <a:rPr lang="pt-BR">
                <a:solidFill>
                  <a:srgbClr val="808030"/>
                </a:solidFill>
                <a:highlight>
                  <a:srgbClr val="FFFFE8"/>
                </a:highlight>
              </a:rPr>
              <a:t>)</a:t>
            </a:r>
            <a:r>
              <a:rPr lang="pt-BR">
                <a:solidFill>
                  <a:schemeClr val="dk1"/>
                </a:solidFill>
                <a:highlight>
                  <a:srgbClr val="FFFFE8"/>
                </a:highlight>
              </a:rPr>
              <a:t> </a:t>
            </a:r>
            <a:r>
              <a:rPr lang="pt-BR">
                <a:solidFill>
                  <a:srgbClr val="800080"/>
                </a:solidFill>
                <a:highlight>
                  <a:srgbClr val="FFFFE8"/>
                </a:highlight>
              </a:rPr>
              <a:t>{</a:t>
            </a:r>
            <a:br>
              <a:rPr lang="pt-BR">
                <a:solidFill>
                  <a:schemeClr val="dk1"/>
                </a:solidFill>
                <a:highlight>
                  <a:srgbClr val="FFFFFF"/>
                </a:highlight>
              </a:rPr>
            </a:br>
            <a:r>
              <a:rPr lang="pt-BR">
                <a:solidFill>
                  <a:schemeClr val="dk1"/>
                </a:solidFill>
                <a:highlight>
                  <a:srgbClr val="FFFFE8"/>
                </a:highlight>
              </a:rPr>
              <a:t>    </a:t>
            </a:r>
            <a:r>
              <a:rPr b="1" lang="pt-BR">
                <a:solidFill>
                  <a:srgbClr val="800000"/>
                </a:solidFill>
                <a:highlight>
                  <a:srgbClr val="FFFFE8"/>
                </a:highlight>
              </a:rPr>
              <a:t>return</a:t>
            </a:r>
            <a:r>
              <a:rPr lang="pt-BR">
                <a:solidFill>
                  <a:schemeClr val="dk1"/>
                </a:solidFill>
                <a:highlight>
                  <a:srgbClr val="FFFFE8"/>
                </a:highlight>
              </a:rPr>
              <a:t> </a:t>
            </a:r>
            <a:r>
              <a:rPr lang="pt-BR">
                <a:solidFill>
                  <a:srgbClr val="797997"/>
                </a:solidFill>
                <a:highlight>
                  <a:srgbClr val="FFFFE8"/>
                </a:highlight>
              </a:rPr>
              <a:t>$a</a:t>
            </a:r>
            <a:r>
              <a:rPr lang="pt-BR">
                <a:solidFill>
                  <a:schemeClr val="dk1"/>
                </a:solidFill>
                <a:highlight>
                  <a:srgbClr val="FFFFE8"/>
                </a:highlight>
              </a:rPr>
              <a:t> </a:t>
            </a:r>
            <a:r>
              <a:rPr lang="pt-BR">
                <a:solidFill>
                  <a:srgbClr val="808030"/>
                </a:solidFill>
                <a:highlight>
                  <a:srgbClr val="FFFFE8"/>
                </a:highlight>
              </a:rPr>
              <a:t>+</a:t>
            </a:r>
            <a:r>
              <a:rPr lang="pt-BR">
                <a:solidFill>
                  <a:schemeClr val="dk1"/>
                </a:solidFill>
                <a:highlight>
                  <a:srgbClr val="FFFFE8"/>
                </a:highlight>
              </a:rPr>
              <a:t> </a:t>
            </a:r>
            <a:r>
              <a:rPr lang="pt-BR">
                <a:solidFill>
                  <a:srgbClr val="797997"/>
                </a:solidFill>
                <a:highlight>
                  <a:srgbClr val="FFFFE8"/>
                </a:highlight>
              </a:rPr>
              <a:t>$b</a:t>
            </a:r>
            <a:r>
              <a:rPr lang="pt-BR">
                <a:solidFill>
                  <a:srgbClr val="800080"/>
                </a:solidFill>
                <a:highlight>
                  <a:srgbClr val="FFFFE8"/>
                </a:highlight>
              </a:rPr>
              <a:t>;</a:t>
            </a:r>
            <a:br>
              <a:rPr lang="pt-BR">
                <a:solidFill>
                  <a:schemeClr val="dk1"/>
                </a:solidFill>
                <a:highlight>
                  <a:srgbClr val="FFFFFF"/>
                </a:highlight>
              </a:rPr>
            </a:br>
            <a:r>
              <a:rPr lang="pt-BR">
                <a:solidFill>
                  <a:srgbClr val="800080"/>
                </a:solidFill>
                <a:highlight>
                  <a:srgbClr val="FFFFE8"/>
                </a:highlight>
              </a:rPr>
              <a:t>}</a:t>
            </a:r>
            <a:br>
              <a:rPr lang="pt-BR">
                <a:solidFill>
                  <a:schemeClr val="dk1"/>
                </a:solidFill>
                <a:highlight>
                  <a:srgbClr val="FFFFFF"/>
                </a:highlight>
              </a:rPr>
            </a:br>
            <a:br>
              <a:rPr lang="pt-BR">
                <a:solidFill>
                  <a:schemeClr val="dk1"/>
                </a:solidFill>
                <a:highlight>
                  <a:srgbClr val="FFFFFF"/>
                </a:highlight>
              </a:rPr>
            </a:br>
            <a:r>
              <a:rPr b="1" lang="pt-BR">
                <a:solidFill>
                  <a:srgbClr val="800000"/>
                </a:solidFill>
                <a:highlight>
                  <a:srgbClr val="FFFFE8"/>
                </a:highlight>
              </a:rPr>
              <a:t>echo</a:t>
            </a:r>
            <a:r>
              <a:rPr lang="pt-BR">
                <a:solidFill>
                  <a:schemeClr val="dk1"/>
                </a:solidFill>
                <a:highlight>
                  <a:srgbClr val="FFFFE8"/>
                </a:highlight>
              </a:rPr>
              <a:t> soma</a:t>
            </a:r>
            <a:r>
              <a:rPr lang="pt-BR">
                <a:solidFill>
                  <a:srgbClr val="808030"/>
                </a:solidFill>
                <a:highlight>
                  <a:srgbClr val="FFFFE8"/>
                </a:highlight>
              </a:rPr>
              <a:t>(</a:t>
            </a:r>
            <a:r>
              <a:rPr lang="pt-BR">
                <a:solidFill>
                  <a:srgbClr val="008C00"/>
                </a:solidFill>
                <a:highlight>
                  <a:srgbClr val="FFFFE8"/>
                </a:highlight>
              </a:rPr>
              <a:t>1</a:t>
            </a:r>
            <a:r>
              <a:rPr lang="pt-BR">
                <a:solidFill>
                  <a:srgbClr val="808030"/>
                </a:solidFill>
                <a:highlight>
                  <a:srgbClr val="FFFFE8"/>
                </a:highlight>
              </a:rPr>
              <a:t>,</a:t>
            </a:r>
            <a:r>
              <a:rPr lang="pt-BR">
                <a:solidFill>
                  <a:srgbClr val="008C00"/>
                </a:solidFill>
                <a:highlight>
                  <a:srgbClr val="FFFFE8"/>
                </a:highlight>
              </a:rPr>
              <a:t>2</a:t>
            </a:r>
            <a:r>
              <a:rPr lang="pt-BR">
                <a:solidFill>
                  <a:srgbClr val="808030"/>
                </a:solidFill>
                <a:highlight>
                  <a:srgbClr val="FFFFE8"/>
                </a:highlight>
              </a:rPr>
              <a:t>)</a:t>
            </a:r>
            <a:r>
              <a:rPr lang="pt-BR">
                <a:solidFill>
                  <a:srgbClr val="800080"/>
                </a:solidFill>
                <a:highlight>
                  <a:srgbClr val="FFFFE8"/>
                </a:highlight>
              </a:rPr>
              <a:t>;</a:t>
            </a:r>
            <a:endParaRPr/>
          </a:p>
        </p:txBody>
      </p:sp>
      <p:sp>
        <p:nvSpPr>
          <p:cNvPr id="656" name="Google Shape;656;p74"/>
          <p:cNvSpPr txBox="1"/>
          <p:nvPr/>
        </p:nvSpPr>
        <p:spPr>
          <a:xfrm>
            <a:off x="6226075" y="1733950"/>
            <a:ext cx="2157600" cy="2187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pt-BR"/>
              <a:t>Tipos usados no TypeHint:</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pt-BR"/>
              <a:t>bool</a:t>
            </a:r>
            <a:endParaRPr/>
          </a:p>
          <a:p>
            <a:pPr indent="-317500" lvl="0" marL="457200" rtl="0" algn="l">
              <a:spcBef>
                <a:spcPts val="0"/>
              </a:spcBef>
              <a:spcAft>
                <a:spcPts val="0"/>
              </a:spcAft>
              <a:buSzPts val="1400"/>
              <a:buChar char="●"/>
            </a:pPr>
            <a:r>
              <a:rPr lang="pt-BR"/>
              <a:t>float (php &gt;=7)</a:t>
            </a:r>
            <a:endParaRPr/>
          </a:p>
          <a:p>
            <a:pPr indent="-317500" lvl="0" marL="457200" rtl="0" algn="l">
              <a:spcBef>
                <a:spcPts val="0"/>
              </a:spcBef>
              <a:spcAft>
                <a:spcPts val="0"/>
              </a:spcAft>
              <a:buSzPts val="1400"/>
              <a:buChar char="●"/>
            </a:pPr>
            <a:r>
              <a:rPr lang="pt-BR"/>
              <a:t>int </a:t>
            </a:r>
            <a:r>
              <a:rPr lang="pt-BR">
                <a:solidFill>
                  <a:schemeClr val="dk1"/>
                </a:solidFill>
              </a:rPr>
              <a:t>(php &gt;=7)</a:t>
            </a:r>
            <a:endParaRPr/>
          </a:p>
          <a:p>
            <a:pPr indent="-317500" lvl="0" marL="457200" rtl="0" algn="l">
              <a:spcBef>
                <a:spcPts val="0"/>
              </a:spcBef>
              <a:spcAft>
                <a:spcPts val="0"/>
              </a:spcAft>
              <a:buSzPts val="1400"/>
              <a:buChar char="●"/>
            </a:pPr>
            <a:r>
              <a:rPr lang="pt-BR"/>
              <a:t>string </a:t>
            </a:r>
            <a:r>
              <a:rPr lang="pt-BR">
                <a:solidFill>
                  <a:schemeClr val="dk1"/>
                </a:solidFill>
              </a:rPr>
              <a:t>(php &gt;=7)</a:t>
            </a:r>
            <a:endParaRPr>
              <a:solidFill>
                <a:schemeClr val="dk1"/>
              </a:solidFill>
            </a:endParaRPr>
          </a:p>
          <a:p>
            <a:pPr indent="-317500" lvl="0" marL="457200" rtl="0" algn="l">
              <a:spcBef>
                <a:spcPts val="0"/>
              </a:spcBef>
              <a:spcAft>
                <a:spcPts val="0"/>
              </a:spcAft>
              <a:buClr>
                <a:schemeClr val="dk1"/>
              </a:buClr>
              <a:buSzPts val="1400"/>
              <a:buChar char="●"/>
            </a:pPr>
            <a:r>
              <a:rPr lang="pt-BR">
                <a:solidFill>
                  <a:schemeClr val="dk1"/>
                </a:solidFill>
              </a:rPr>
              <a:t>Classe/Interface</a:t>
            </a:r>
            <a:endParaRPr>
              <a:solidFill>
                <a:schemeClr val="dk1"/>
              </a:solidFill>
            </a:endParaRPr>
          </a:p>
          <a:p>
            <a:pPr indent="-317500" lvl="0" marL="457200" rtl="0" algn="l">
              <a:spcBef>
                <a:spcPts val="0"/>
              </a:spcBef>
              <a:spcAft>
                <a:spcPts val="0"/>
              </a:spcAft>
              <a:buClr>
                <a:schemeClr val="dk1"/>
              </a:buClr>
              <a:buSzPts val="1400"/>
              <a:buChar char="●"/>
            </a:pPr>
            <a:r>
              <a:rPr lang="pt-BR">
                <a:solidFill>
                  <a:schemeClr val="dk1"/>
                </a:solidFill>
              </a:rPr>
              <a:t>callable</a:t>
            </a:r>
            <a:endParaRPr>
              <a:solidFill>
                <a:schemeClr val="dk1"/>
              </a:solidFill>
            </a:endParaRPr>
          </a:p>
          <a:p>
            <a:pPr indent="-317500" lvl="0" marL="457200" rtl="0" algn="l">
              <a:spcBef>
                <a:spcPts val="0"/>
              </a:spcBef>
              <a:spcAft>
                <a:spcPts val="0"/>
              </a:spcAft>
              <a:buClr>
                <a:schemeClr val="dk1"/>
              </a:buClr>
              <a:buSzPts val="1400"/>
              <a:buChar char="●"/>
            </a:pPr>
            <a:r>
              <a:rPr lang="pt-BR">
                <a:solidFill>
                  <a:schemeClr val="dk1"/>
                </a:solidFill>
              </a:rPr>
              <a:t>self</a:t>
            </a:r>
            <a:endParaRPr>
              <a:solidFill>
                <a:schemeClr val="dk1"/>
              </a:solidFill>
            </a:endParaRPr>
          </a:p>
          <a:p>
            <a:pPr indent="-317500" lvl="0" marL="457200" rtl="0" algn="l">
              <a:spcBef>
                <a:spcPts val="0"/>
              </a:spcBef>
              <a:spcAft>
                <a:spcPts val="0"/>
              </a:spcAft>
              <a:buClr>
                <a:schemeClr val="dk1"/>
              </a:buClr>
              <a:buSzPts val="1400"/>
              <a:buChar char="●"/>
            </a:pPr>
            <a:r>
              <a:rPr lang="pt-BR">
                <a:solidFill>
                  <a:schemeClr val="dk1"/>
                </a:solidFill>
              </a:rPr>
              <a:t>array</a:t>
            </a:r>
            <a:endParaRPr>
              <a:solidFill>
                <a:schemeClr val="dk1"/>
              </a:solidFill>
            </a:endParaRPr>
          </a:p>
        </p:txBody>
      </p:sp>
    </p:spTree>
  </p:cSld>
  <p:clrMapOvr>
    <a:masterClrMapping/>
  </p:clrMapOvr>
</p:sld>
</file>

<file path=ppt/slides/slide6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8" name="Shape 4888"/>
        <p:cNvGrpSpPr/>
        <p:nvPr/>
      </p:nvGrpSpPr>
      <p:grpSpPr>
        <a:xfrm>
          <a:off x="0" y="0"/>
          <a:ext cx="0" cy="0"/>
          <a:chOff x="0" y="0"/>
          <a:chExt cx="0" cy="0"/>
        </a:xfrm>
      </p:grpSpPr>
      <p:sp>
        <p:nvSpPr>
          <p:cNvPr id="4889" name="Google Shape;4889;p63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Template Method (exemplo - parte 2)</a:t>
            </a:r>
            <a:endParaRPr/>
          </a:p>
        </p:txBody>
      </p:sp>
      <p:sp>
        <p:nvSpPr>
          <p:cNvPr id="4890" name="Google Shape;4890;p632"/>
          <p:cNvSpPr txBox="1"/>
          <p:nvPr/>
        </p:nvSpPr>
        <p:spPr>
          <a:xfrm>
            <a:off x="311700" y="1146575"/>
            <a:ext cx="4456800" cy="35205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pt-BR" sz="900">
                <a:solidFill>
                  <a:srgbClr val="008800"/>
                </a:solidFill>
              </a:rPr>
              <a:t>class</a:t>
            </a:r>
            <a:r>
              <a:rPr lang="pt-BR" sz="900">
                <a:solidFill>
                  <a:schemeClr val="dk1"/>
                </a:solidFill>
              </a:rPr>
              <a:t> </a:t>
            </a:r>
            <a:r>
              <a:rPr b="1" lang="pt-BR" sz="900">
                <a:solidFill>
                  <a:srgbClr val="BB0066"/>
                </a:solidFill>
              </a:rPr>
              <a:t>MySQLPaginator</a:t>
            </a:r>
            <a:r>
              <a:rPr lang="pt-BR" sz="900">
                <a:solidFill>
                  <a:schemeClr val="dk1"/>
                </a:solidFill>
              </a:rPr>
              <a:t> </a:t>
            </a:r>
            <a:r>
              <a:rPr b="1" lang="pt-BR" sz="900">
                <a:solidFill>
                  <a:srgbClr val="008800"/>
                </a:solidFill>
              </a:rPr>
              <a:t>extends</a:t>
            </a:r>
            <a:r>
              <a:rPr lang="pt-BR" sz="900">
                <a:solidFill>
                  <a:schemeClr val="dk1"/>
                </a:solidFill>
              </a:rPr>
              <a:t> Paginator {</a:t>
            </a:r>
            <a:endParaRPr sz="900">
              <a:solidFill>
                <a:schemeClr val="dk1"/>
              </a:solidFill>
            </a:endParaRPr>
          </a:p>
          <a:p>
            <a:pPr indent="0" lvl="0" marL="0" rtl="0" algn="l">
              <a:spcBef>
                <a:spcPts val="0"/>
              </a:spcBef>
              <a:spcAft>
                <a:spcPts val="0"/>
              </a:spcAft>
              <a:buNone/>
            </a:pPr>
            <a:r>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protected</a:t>
            </a:r>
            <a:r>
              <a:rPr lang="pt-BR" sz="900">
                <a:solidFill>
                  <a:schemeClr val="dk1"/>
                </a:solidFill>
              </a:rPr>
              <a:t> </a:t>
            </a:r>
            <a:r>
              <a:rPr b="1" lang="pt-BR" sz="900">
                <a:solidFill>
                  <a:srgbClr val="008800"/>
                </a:solidFill>
              </a:rPr>
              <a:t>function</a:t>
            </a:r>
            <a:r>
              <a:rPr lang="pt-BR" sz="900">
                <a:solidFill>
                  <a:schemeClr val="dk1"/>
                </a:solidFill>
              </a:rPr>
              <a:t> </a:t>
            </a:r>
            <a:r>
              <a:rPr b="1" lang="pt-BR" sz="900">
                <a:solidFill>
                  <a:srgbClr val="0066BB"/>
                </a:solidFill>
              </a:rPr>
              <a:t>getPaginateQuery</a:t>
            </a:r>
            <a:r>
              <a:rPr lang="pt-BR" sz="900">
                <a:solidFill>
                  <a:schemeClr val="dk1"/>
                </a:solidFill>
              </a:rPr>
              <a:t>(string </a:t>
            </a:r>
            <a:r>
              <a:rPr lang="pt-BR" sz="900">
                <a:solidFill>
                  <a:srgbClr val="996633"/>
                </a:solidFill>
              </a:rPr>
              <a:t>$query</a:t>
            </a:r>
            <a:r>
              <a:rPr lang="pt-BR" sz="900">
                <a:solidFill>
                  <a:schemeClr val="dk1"/>
                </a:solidFill>
              </a:rPr>
              <a:t>, string </a:t>
            </a:r>
            <a:r>
              <a:rPr lang="pt-BR" sz="900">
                <a:solidFill>
                  <a:srgbClr val="996633"/>
                </a:solidFill>
              </a:rPr>
              <a:t>$order</a:t>
            </a:r>
            <a:r>
              <a:rPr lang="pt-BR" sz="900">
                <a:solidFill>
                  <a:schemeClr val="dk1"/>
                </a:solidFill>
              </a:rPr>
              <a:t> </a:t>
            </a:r>
            <a:r>
              <a:rPr lang="pt-BR" sz="900">
                <a:solidFill>
                  <a:srgbClr val="333333"/>
                </a:solidFill>
              </a:rPr>
              <a:t>=</a:t>
            </a:r>
            <a:r>
              <a:rPr lang="pt-BR" sz="900">
                <a:solidFill>
                  <a:schemeClr val="dk1"/>
                </a:solidFill>
              </a:rPr>
              <a:t> </a:t>
            </a:r>
            <a:r>
              <a:rPr lang="pt-BR" sz="900">
                <a:solidFill>
                  <a:schemeClr val="dk1"/>
                </a:solidFill>
                <a:highlight>
                  <a:srgbClr val="FFF0F0"/>
                </a:highlight>
              </a:rPr>
              <a:t>'id'</a:t>
            </a:r>
            <a:r>
              <a:rPr lang="pt-BR" sz="900">
                <a:solidFill>
                  <a:schemeClr val="dk1"/>
                </a:solidFill>
              </a:rPr>
              <a:t>)</a:t>
            </a:r>
            <a:r>
              <a:rPr lang="pt-BR" sz="900">
                <a:solidFill>
                  <a:srgbClr val="333333"/>
                </a:solidFill>
              </a:rPr>
              <a:t>:</a:t>
            </a:r>
            <a:r>
              <a:rPr lang="pt-BR" sz="900">
                <a:solidFill>
                  <a:schemeClr val="dk1"/>
                </a:solidFill>
              </a:rPr>
              <a:t> string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return</a:t>
            </a:r>
            <a:r>
              <a:rPr lang="pt-BR" sz="900">
                <a:solidFill>
                  <a:schemeClr val="dk1"/>
                </a:solidFill>
              </a:rPr>
              <a:t> </a:t>
            </a:r>
            <a:r>
              <a:rPr lang="pt-BR" sz="900">
                <a:solidFill>
                  <a:schemeClr val="dk1"/>
                </a:solidFill>
                <a:highlight>
                  <a:srgbClr val="FFF0F0"/>
                </a:highlight>
              </a:rPr>
              <a:t>"</a:t>
            </a:r>
            <a:r>
              <a:rPr lang="pt-BR" sz="900">
                <a:solidFill>
                  <a:schemeClr val="dk1"/>
                </a:solidFill>
                <a:highlight>
                  <a:srgbClr val="EEEEEE"/>
                </a:highlight>
              </a:rPr>
              <a:t>$query</a:t>
            </a:r>
            <a:r>
              <a:rPr lang="pt-BR" sz="900">
                <a:solidFill>
                  <a:schemeClr val="dk1"/>
                </a:solidFill>
                <a:highlight>
                  <a:srgbClr val="FFF0F0"/>
                </a:highlight>
              </a:rPr>
              <a:t> ORDER BY </a:t>
            </a:r>
            <a:r>
              <a:rPr lang="pt-BR" sz="900">
                <a:solidFill>
                  <a:schemeClr val="dk1"/>
                </a:solidFill>
                <a:highlight>
                  <a:srgbClr val="EEEEEE"/>
                </a:highlight>
              </a:rPr>
              <a:t>$order</a:t>
            </a:r>
            <a:r>
              <a:rPr lang="pt-BR" sz="900">
                <a:solidFill>
                  <a:schemeClr val="dk1"/>
                </a:solidFill>
                <a:highlight>
                  <a:srgbClr val="FFF0F0"/>
                </a:highlight>
              </a:rPr>
              <a:t> LIMIT :limit OFFSET :offset"</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endParaRPr sz="900">
              <a:solidFill>
                <a:schemeClr val="dk1"/>
              </a:solidFill>
            </a:endParaRPr>
          </a:p>
          <a:p>
            <a:pPr indent="0" lvl="0" marL="0" rtl="0" algn="l">
              <a:spcBef>
                <a:spcPts val="0"/>
              </a:spcBef>
              <a:spcAft>
                <a:spcPts val="0"/>
              </a:spcAft>
              <a:buNone/>
            </a:pPr>
            <a:r>
              <a:t/>
            </a:r>
            <a:endParaRPr sz="900">
              <a:solidFill>
                <a:schemeClr val="dk1"/>
              </a:solidFill>
            </a:endParaRPr>
          </a:p>
          <a:p>
            <a:pPr indent="0" lvl="0" marL="0" rtl="0" algn="l">
              <a:spcBef>
                <a:spcPts val="0"/>
              </a:spcBef>
              <a:spcAft>
                <a:spcPts val="0"/>
              </a:spcAft>
              <a:buNone/>
            </a:pPr>
            <a:r>
              <a:rPr lang="pt-BR" sz="900">
                <a:solidFill>
                  <a:schemeClr val="dk1"/>
                </a:solidFill>
              </a:rPr>
              <a:t>}</a:t>
            </a:r>
            <a:endParaRPr sz="900">
              <a:solidFill>
                <a:schemeClr val="dk1"/>
              </a:solidFill>
            </a:endParaRPr>
          </a:p>
          <a:p>
            <a:pPr indent="0" lvl="0" marL="0" rtl="0" algn="l">
              <a:spcBef>
                <a:spcPts val="0"/>
              </a:spcBef>
              <a:spcAft>
                <a:spcPts val="0"/>
              </a:spcAft>
              <a:buNone/>
            </a:pPr>
            <a:r>
              <a:t/>
            </a:r>
            <a:endParaRPr sz="900">
              <a:solidFill>
                <a:schemeClr val="dk1"/>
              </a:solidFill>
            </a:endParaRPr>
          </a:p>
          <a:p>
            <a:pPr indent="0" lvl="0" marL="0" rtl="0" algn="l">
              <a:spcBef>
                <a:spcPts val="0"/>
              </a:spcBef>
              <a:spcAft>
                <a:spcPts val="0"/>
              </a:spcAft>
              <a:buNone/>
            </a:pPr>
            <a:r>
              <a:rPr b="1" lang="pt-BR" sz="900">
                <a:solidFill>
                  <a:srgbClr val="008800"/>
                </a:solidFill>
              </a:rPr>
              <a:t>class</a:t>
            </a:r>
            <a:r>
              <a:rPr lang="pt-BR" sz="900">
                <a:solidFill>
                  <a:schemeClr val="dk1"/>
                </a:solidFill>
              </a:rPr>
              <a:t> </a:t>
            </a:r>
            <a:r>
              <a:rPr b="1" lang="pt-BR" sz="900">
                <a:solidFill>
                  <a:srgbClr val="BB0066"/>
                </a:solidFill>
              </a:rPr>
              <a:t>AnsiPaginator</a:t>
            </a:r>
            <a:r>
              <a:rPr lang="pt-BR" sz="900">
                <a:solidFill>
                  <a:schemeClr val="dk1"/>
                </a:solidFill>
              </a:rPr>
              <a:t> </a:t>
            </a:r>
            <a:r>
              <a:rPr b="1" lang="pt-BR" sz="900">
                <a:solidFill>
                  <a:srgbClr val="008800"/>
                </a:solidFill>
              </a:rPr>
              <a:t>extends</a:t>
            </a:r>
            <a:r>
              <a:rPr lang="pt-BR" sz="900">
                <a:solidFill>
                  <a:schemeClr val="dk1"/>
                </a:solidFill>
              </a:rPr>
              <a:t> Paginator {</a:t>
            </a:r>
            <a:endParaRPr sz="900">
              <a:solidFill>
                <a:schemeClr val="dk1"/>
              </a:solidFill>
            </a:endParaRPr>
          </a:p>
          <a:p>
            <a:pPr indent="0" lvl="0" marL="0" rtl="0" algn="l">
              <a:spcBef>
                <a:spcPts val="0"/>
              </a:spcBef>
              <a:spcAft>
                <a:spcPts val="0"/>
              </a:spcAft>
              <a:buNone/>
            </a:pPr>
            <a:r>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protected</a:t>
            </a:r>
            <a:r>
              <a:rPr lang="pt-BR" sz="900">
                <a:solidFill>
                  <a:schemeClr val="dk1"/>
                </a:solidFill>
              </a:rPr>
              <a:t> </a:t>
            </a:r>
            <a:r>
              <a:rPr b="1" lang="pt-BR" sz="900">
                <a:solidFill>
                  <a:srgbClr val="008800"/>
                </a:solidFill>
              </a:rPr>
              <a:t>function</a:t>
            </a:r>
            <a:r>
              <a:rPr lang="pt-BR" sz="900">
                <a:solidFill>
                  <a:schemeClr val="dk1"/>
                </a:solidFill>
              </a:rPr>
              <a:t> </a:t>
            </a:r>
            <a:r>
              <a:rPr b="1" lang="pt-BR" sz="900">
                <a:solidFill>
                  <a:srgbClr val="0066BB"/>
                </a:solidFill>
              </a:rPr>
              <a:t>getPaginateQuery</a:t>
            </a:r>
            <a:r>
              <a:rPr lang="pt-BR" sz="900">
                <a:solidFill>
                  <a:schemeClr val="dk1"/>
                </a:solidFill>
              </a:rPr>
              <a:t>(string </a:t>
            </a:r>
            <a:r>
              <a:rPr lang="pt-BR" sz="900">
                <a:solidFill>
                  <a:srgbClr val="996633"/>
                </a:solidFill>
              </a:rPr>
              <a:t>$query</a:t>
            </a:r>
            <a:r>
              <a:rPr lang="pt-BR" sz="900">
                <a:solidFill>
                  <a:schemeClr val="dk1"/>
                </a:solidFill>
              </a:rPr>
              <a:t>, string </a:t>
            </a:r>
            <a:r>
              <a:rPr lang="pt-BR" sz="900">
                <a:solidFill>
                  <a:srgbClr val="996633"/>
                </a:solidFill>
              </a:rPr>
              <a:t>$order</a:t>
            </a:r>
            <a:r>
              <a:rPr lang="pt-BR" sz="900">
                <a:solidFill>
                  <a:schemeClr val="dk1"/>
                </a:solidFill>
              </a:rPr>
              <a:t> </a:t>
            </a:r>
            <a:r>
              <a:rPr lang="pt-BR" sz="900">
                <a:solidFill>
                  <a:srgbClr val="333333"/>
                </a:solidFill>
              </a:rPr>
              <a:t>=</a:t>
            </a:r>
            <a:r>
              <a:rPr lang="pt-BR" sz="900">
                <a:solidFill>
                  <a:schemeClr val="dk1"/>
                </a:solidFill>
              </a:rPr>
              <a:t> </a:t>
            </a:r>
            <a:r>
              <a:rPr lang="pt-BR" sz="900">
                <a:solidFill>
                  <a:schemeClr val="dk1"/>
                </a:solidFill>
                <a:highlight>
                  <a:srgbClr val="FFF0F0"/>
                </a:highlight>
              </a:rPr>
              <a:t>'id'</a:t>
            </a:r>
            <a:r>
              <a:rPr lang="pt-BR" sz="900">
                <a:solidFill>
                  <a:schemeClr val="dk1"/>
                </a:solidFill>
              </a:rPr>
              <a:t>)</a:t>
            </a:r>
            <a:r>
              <a:rPr lang="pt-BR" sz="900">
                <a:solidFill>
                  <a:srgbClr val="333333"/>
                </a:solidFill>
              </a:rPr>
              <a:t>:</a:t>
            </a:r>
            <a:r>
              <a:rPr lang="pt-BR" sz="900">
                <a:solidFill>
                  <a:schemeClr val="dk1"/>
                </a:solidFill>
              </a:rPr>
              <a:t> string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return</a:t>
            </a:r>
            <a:r>
              <a:rPr lang="pt-BR" sz="900">
                <a:solidFill>
                  <a:schemeClr val="dk1"/>
                </a:solidFill>
              </a:rPr>
              <a:t> </a:t>
            </a:r>
            <a:r>
              <a:rPr lang="pt-BR" sz="900">
                <a:solidFill>
                  <a:schemeClr val="dk1"/>
                </a:solidFill>
                <a:highlight>
                  <a:srgbClr val="FFF0F0"/>
                </a:highlight>
              </a:rPr>
              <a:t>"</a:t>
            </a:r>
            <a:r>
              <a:rPr lang="pt-BR" sz="900">
                <a:solidFill>
                  <a:schemeClr val="dk1"/>
                </a:solidFill>
                <a:highlight>
                  <a:srgbClr val="EEEEEE"/>
                </a:highlight>
              </a:rPr>
              <a:t>$query</a:t>
            </a:r>
            <a:r>
              <a:rPr lang="pt-BR" sz="900">
                <a:solidFill>
                  <a:schemeClr val="dk1"/>
                </a:solidFill>
                <a:highlight>
                  <a:srgbClr val="FFF0F0"/>
                </a:highlight>
              </a:rPr>
              <a:t> ORDER BY </a:t>
            </a:r>
            <a:r>
              <a:rPr lang="pt-BR" sz="900">
                <a:solidFill>
                  <a:schemeClr val="dk1"/>
                </a:solidFill>
                <a:highlight>
                  <a:srgbClr val="EEEEEE"/>
                </a:highlight>
              </a:rPr>
              <a:t>$order</a:t>
            </a:r>
            <a:r>
              <a:rPr lang="pt-BR" sz="900">
                <a:solidFill>
                  <a:schemeClr val="dk1"/>
                </a:solidFill>
                <a:highlight>
                  <a:srgbClr val="FFF0F0"/>
                </a:highlight>
              </a:rPr>
              <a:t> OFFSET :offset ROWS FETCH NEXT :limit ROWS ONLY"</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endParaRPr sz="900">
              <a:solidFill>
                <a:schemeClr val="dk1"/>
              </a:solidFill>
            </a:endParaRPr>
          </a:p>
          <a:p>
            <a:pPr indent="0" lvl="0" marL="0" rtl="0" algn="l">
              <a:spcBef>
                <a:spcPts val="0"/>
              </a:spcBef>
              <a:spcAft>
                <a:spcPts val="0"/>
              </a:spcAft>
              <a:buNone/>
            </a:pPr>
            <a:r>
              <a:t/>
            </a:r>
            <a:endParaRPr sz="900">
              <a:solidFill>
                <a:schemeClr val="dk1"/>
              </a:solidFill>
            </a:endParaRPr>
          </a:p>
          <a:p>
            <a:pPr indent="0" lvl="0" marL="0" rtl="0" algn="l">
              <a:spcBef>
                <a:spcPts val="0"/>
              </a:spcBef>
              <a:spcAft>
                <a:spcPts val="0"/>
              </a:spcAft>
              <a:buNone/>
            </a:pPr>
            <a:r>
              <a:rPr lang="pt-BR" sz="900">
                <a:solidFill>
                  <a:schemeClr val="dk1"/>
                </a:solidFill>
              </a:rPr>
              <a:t>}</a:t>
            </a:r>
            <a:endParaRPr sz="900">
              <a:solidFill>
                <a:schemeClr val="dk1"/>
              </a:solidFill>
            </a:endParaRPr>
          </a:p>
          <a:p>
            <a:pPr indent="0" lvl="0" marL="0" rtl="0" algn="l">
              <a:spcBef>
                <a:spcPts val="0"/>
              </a:spcBef>
              <a:spcAft>
                <a:spcPts val="0"/>
              </a:spcAft>
              <a:buNone/>
            </a:pPr>
            <a:r>
              <a:t/>
            </a:r>
            <a:endParaRPr sz="900">
              <a:solidFill>
                <a:schemeClr val="dk1"/>
              </a:solidFill>
            </a:endParaRPr>
          </a:p>
          <a:p>
            <a:pPr indent="0" lvl="0" marL="0" rtl="0" algn="l">
              <a:spcBef>
                <a:spcPts val="0"/>
              </a:spcBef>
              <a:spcAft>
                <a:spcPts val="0"/>
              </a:spcAft>
              <a:buNone/>
            </a:pPr>
            <a:r>
              <a:rPr b="1" lang="pt-BR" sz="900">
                <a:solidFill>
                  <a:srgbClr val="008800"/>
                </a:solidFill>
              </a:rPr>
              <a:t>class</a:t>
            </a:r>
            <a:r>
              <a:rPr lang="pt-BR" sz="900">
                <a:solidFill>
                  <a:schemeClr val="dk1"/>
                </a:solidFill>
              </a:rPr>
              <a:t> </a:t>
            </a:r>
            <a:r>
              <a:rPr b="1" lang="pt-BR" sz="900">
                <a:solidFill>
                  <a:srgbClr val="BB0066"/>
                </a:solidFill>
              </a:rPr>
              <a:t>SQLServerCustomPaginator</a:t>
            </a:r>
            <a:r>
              <a:rPr lang="pt-BR" sz="900">
                <a:solidFill>
                  <a:schemeClr val="dk1"/>
                </a:solidFill>
              </a:rPr>
              <a:t> </a:t>
            </a:r>
            <a:r>
              <a:rPr b="1" lang="pt-BR" sz="900">
                <a:solidFill>
                  <a:srgbClr val="008800"/>
                </a:solidFill>
              </a:rPr>
              <a:t>extends</a:t>
            </a:r>
            <a:r>
              <a:rPr lang="pt-BR" sz="900">
                <a:solidFill>
                  <a:schemeClr val="dk1"/>
                </a:solidFill>
              </a:rPr>
              <a:t> AnsiPaginator {</a:t>
            </a:r>
            <a:endParaRPr sz="900">
              <a:solidFill>
                <a:schemeClr val="dk1"/>
              </a:solidFill>
            </a:endParaRPr>
          </a:p>
          <a:p>
            <a:pPr indent="0" lvl="0" marL="0" rtl="0" algn="l">
              <a:spcBef>
                <a:spcPts val="0"/>
              </a:spcBef>
              <a:spcAft>
                <a:spcPts val="0"/>
              </a:spcAft>
              <a:buNone/>
            </a:pP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public</a:t>
            </a:r>
            <a:r>
              <a:rPr lang="pt-BR" sz="900">
                <a:solidFill>
                  <a:schemeClr val="dk1"/>
                </a:solidFill>
              </a:rPr>
              <a:t> </a:t>
            </a:r>
            <a:r>
              <a:rPr b="1" lang="pt-BR" sz="900">
                <a:solidFill>
                  <a:srgbClr val="008800"/>
                </a:solidFill>
              </a:rPr>
              <a:t>function</a:t>
            </a:r>
            <a:r>
              <a:rPr lang="pt-BR" sz="900">
                <a:solidFill>
                  <a:schemeClr val="dk1"/>
                </a:solidFill>
              </a:rPr>
              <a:t> </a:t>
            </a:r>
            <a:r>
              <a:rPr b="1" lang="pt-BR" sz="900">
                <a:solidFill>
                  <a:srgbClr val="0066BB"/>
                </a:solidFill>
              </a:rPr>
              <a:t>setSQLBeforeQuery</a:t>
            </a:r>
            <a:r>
              <a:rPr lang="pt-BR" sz="900">
                <a:solidFill>
                  <a:schemeClr val="dk1"/>
                </a:solidFill>
              </a:rPr>
              <a:t>()</a:t>
            </a:r>
            <a:r>
              <a:rPr lang="pt-BR" sz="900">
                <a:solidFill>
                  <a:srgbClr val="333333"/>
                </a:solidFill>
              </a:rPr>
              <a:t>:</a:t>
            </a:r>
            <a:r>
              <a:rPr lang="pt-BR" sz="900">
                <a:solidFill>
                  <a:schemeClr val="dk1"/>
                </a:solidFill>
              </a:rPr>
              <a:t> </a:t>
            </a:r>
            <a:r>
              <a:rPr lang="pt-BR" sz="900">
                <a:solidFill>
                  <a:srgbClr val="333333"/>
                </a:solidFill>
              </a:rPr>
              <a:t>?</a:t>
            </a:r>
            <a:r>
              <a:rPr lang="pt-BR" sz="900">
                <a:solidFill>
                  <a:schemeClr val="dk1"/>
                </a:solidFill>
              </a:rPr>
              <a:t>string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return</a:t>
            </a:r>
            <a:r>
              <a:rPr lang="pt-BR" sz="900">
                <a:solidFill>
                  <a:schemeClr val="dk1"/>
                </a:solidFill>
              </a:rPr>
              <a:t> </a:t>
            </a:r>
            <a:r>
              <a:rPr lang="pt-BR" sz="900">
                <a:solidFill>
                  <a:schemeClr val="dk1"/>
                </a:solidFill>
                <a:highlight>
                  <a:srgbClr val="FFF0F0"/>
                </a:highlight>
              </a:rPr>
              <a:t>"SET DATEFORMAT dmy;"</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a:t>
            </a:r>
            <a:endParaRPr sz="900">
              <a:solidFill>
                <a:schemeClr val="dk1"/>
              </a:solidFill>
            </a:endParaRPr>
          </a:p>
          <a:p>
            <a:pPr indent="0" lvl="0" marL="0" rtl="0" algn="l">
              <a:lnSpc>
                <a:spcPct val="125000"/>
              </a:lnSpc>
              <a:spcBef>
                <a:spcPts val="0"/>
              </a:spcBef>
              <a:spcAft>
                <a:spcPts val="0"/>
              </a:spcAft>
              <a:buNone/>
            </a:pPr>
            <a:r>
              <a:t/>
            </a:r>
            <a:endParaRPr sz="900">
              <a:solidFill>
                <a:schemeClr val="dk1"/>
              </a:solidFill>
            </a:endParaRPr>
          </a:p>
        </p:txBody>
      </p:sp>
    </p:spTree>
  </p:cSld>
  <p:clrMapOvr>
    <a:masterClrMapping/>
  </p:clrMapOvr>
</p:sld>
</file>

<file path=ppt/slides/slide6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4" name="Shape 4894"/>
        <p:cNvGrpSpPr/>
        <p:nvPr/>
      </p:nvGrpSpPr>
      <p:grpSpPr>
        <a:xfrm>
          <a:off x="0" y="0"/>
          <a:ext cx="0" cy="0"/>
          <a:chOff x="0" y="0"/>
          <a:chExt cx="0" cy="0"/>
        </a:xfrm>
      </p:grpSpPr>
      <p:sp>
        <p:nvSpPr>
          <p:cNvPr id="4895" name="Google Shape;4895;p63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Template Method (exemplo - parte 3)</a:t>
            </a:r>
            <a:endParaRPr/>
          </a:p>
        </p:txBody>
      </p:sp>
      <p:sp>
        <p:nvSpPr>
          <p:cNvPr id="4896" name="Google Shape;4896;p633"/>
          <p:cNvSpPr txBox="1"/>
          <p:nvPr/>
        </p:nvSpPr>
        <p:spPr>
          <a:xfrm>
            <a:off x="311700" y="1154875"/>
            <a:ext cx="6029400" cy="35772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pt-BR" sz="900">
                <a:solidFill>
                  <a:srgbClr val="008800"/>
                </a:solidFill>
              </a:rPr>
              <a:t>class</a:t>
            </a:r>
            <a:r>
              <a:rPr lang="pt-BR" sz="900">
                <a:solidFill>
                  <a:schemeClr val="dk1"/>
                </a:solidFill>
              </a:rPr>
              <a:t> </a:t>
            </a:r>
            <a:r>
              <a:rPr b="1" lang="pt-BR" sz="900">
                <a:solidFill>
                  <a:srgbClr val="BB0066"/>
                </a:solidFill>
              </a:rPr>
              <a:t>HtmlUtil</a:t>
            </a:r>
            <a:r>
              <a:rPr lang="pt-BR" sz="900">
                <a:solidFill>
                  <a:schemeClr val="dk1"/>
                </a:solidFill>
              </a:rPr>
              <a:t> {</a:t>
            </a:r>
            <a:endParaRPr sz="900">
              <a:solidFill>
                <a:schemeClr val="dk1"/>
              </a:solidFill>
            </a:endParaRPr>
          </a:p>
          <a:p>
            <a:pPr indent="0" lvl="0" marL="0" rtl="0" algn="l">
              <a:spcBef>
                <a:spcPts val="0"/>
              </a:spcBef>
              <a:spcAft>
                <a:spcPts val="0"/>
              </a:spcAft>
              <a:buNone/>
            </a:pPr>
            <a:r>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private</a:t>
            </a:r>
            <a:r>
              <a:rPr lang="pt-BR" sz="900">
                <a:solidFill>
                  <a:schemeClr val="dk1"/>
                </a:solidFill>
              </a:rPr>
              <a:t> </a:t>
            </a:r>
            <a:r>
              <a:rPr b="1" lang="pt-BR" sz="900">
                <a:solidFill>
                  <a:srgbClr val="008800"/>
                </a:solidFill>
              </a:rPr>
              <a:t>static</a:t>
            </a:r>
            <a:r>
              <a:rPr lang="pt-BR" sz="900">
                <a:solidFill>
                  <a:schemeClr val="dk1"/>
                </a:solidFill>
              </a:rPr>
              <a:t> </a:t>
            </a:r>
            <a:r>
              <a:rPr b="1" lang="pt-BR" sz="900">
                <a:solidFill>
                  <a:srgbClr val="008800"/>
                </a:solidFill>
              </a:rPr>
              <a:t>function</a:t>
            </a:r>
            <a:r>
              <a:rPr lang="pt-BR" sz="900">
                <a:solidFill>
                  <a:schemeClr val="dk1"/>
                </a:solidFill>
              </a:rPr>
              <a:t> </a:t>
            </a:r>
            <a:r>
              <a:rPr b="1" lang="pt-BR" sz="900">
                <a:solidFill>
                  <a:srgbClr val="0066BB"/>
                </a:solidFill>
              </a:rPr>
              <a:t>montaLinha</a:t>
            </a:r>
            <a:r>
              <a:rPr lang="pt-BR" sz="900">
                <a:solidFill>
                  <a:schemeClr val="dk1"/>
                </a:solidFill>
              </a:rPr>
              <a:t>(</a:t>
            </a:r>
            <a:r>
              <a:rPr b="1" lang="pt-BR" sz="900">
                <a:solidFill>
                  <a:srgbClr val="008800"/>
                </a:solidFill>
              </a:rPr>
              <a:t>array</a:t>
            </a:r>
            <a:r>
              <a:rPr lang="pt-BR" sz="900">
                <a:solidFill>
                  <a:schemeClr val="dk1"/>
                </a:solidFill>
              </a:rPr>
              <a:t> </a:t>
            </a:r>
            <a:r>
              <a:rPr lang="pt-BR" sz="900">
                <a:solidFill>
                  <a:srgbClr val="996633"/>
                </a:solidFill>
              </a:rPr>
              <a:t>$row</a:t>
            </a:r>
            <a:r>
              <a:rPr lang="pt-BR" sz="900">
                <a:solidFill>
                  <a:schemeClr val="dk1"/>
                </a:solidFill>
              </a:rPr>
              <a:t>, </a:t>
            </a:r>
            <a:r>
              <a:rPr lang="pt-BR" sz="900">
                <a:solidFill>
                  <a:srgbClr val="996633"/>
                </a:solidFill>
              </a:rPr>
              <a:t>$tag</a:t>
            </a:r>
            <a:r>
              <a:rPr lang="pt-BR" sz="900">
                <a:solidFill>
                  <a:schemeClr val="dk1"/>
                </a:solidFill>
              </a:rPr>
              <a:t> </a:t>
            </a:r>
            <a:r>
              <a:rPr lang="pt-BR" sz="900">
                <a:solidFill>
                  <a:srgbClr val="333333"/>
                </a:solidFill>
              </a:rPr>
              <a:t>=</a:t>
            </a:r>
            <a:r>
              <a:rPr lang="pt-BR" sz="900">
                <a:solidFill>
                  <a:schemeClr val="dk1"/>
                </a:solidFill>
              </a:rPr>
              <a:t> </a:t>
            </a:r>
            <a:r>
              <a:rPr lang="pt-BR" sz="900">
                <a:solidFill>
                  <a:schemeClr val="dk1"/>
                </a:solidFill>
                <a:highlight>
                  <a:srgbClr val="FFF0F0"/>
                </a:highlight>
              </a:rPr>
              <a:t>'td'</a:t>
            </a: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return</a:t>
            </a:r>
            <a:r>
              <a:rPr lang="pt-BR" sz="900">
                <a:solidFill>
                  <a:schemeClr val="dk1"/>
                </a:solidFill>
              </a:rPr>
              <a:t> </a:t>
            </a:r>
            <a:r>
              <a:rPr lang="pt-BR" sz="900">
                <a:solidFill>
                  <a:schemeClr val="dk1"/>
                </a:solidFill>
                <a:highlight>
                  <a:srgbClr val="FFF0F0"/>
                </a:highlight>
              </a:rPr>
              <a:t>"&lt;tr&gt;"</a:t>
            </a:r>
            <a:r>
              <a:rPr lang="pt-BR" sz="900">
                <a:solidFill>
                  <a:schemeClr val="dk1"/>
                </a:solidFill>
              </a:rPr>
              <a:t> </a:t>
            </a:r>
            <a:r>
              <a:rPr lang="pt-BR" sz="900">
                <a:solidFill>
                  <a:srgbClr val="333333"/>
                </a:solidFill>
              </a:rPr>
              <a:t>.</a:t>
            </a:r>
            <a:r>
              <a:rPr lang="pt-BR" sz="900">
                <a:solidFill>
                  <a:schemeClr val="dk1"/>
                </a:solidFill>
              </a:rPr>
              <a:t> </a:t>
            </a:r>
            <a:r>
              <a:rPr lang="pt-BR" sz="900">
                <a:solidFill>
                  <a:srgbClr val="007020"/>
                </a:solidFill>
              </a:rPr>
              <a:t>implode</a:t>
            </a:r>
            <a:r>
              <a:rPr lang="pt-BR" sz="900">
                <a:solidFill>
                  <a:schemeClr val="dk1"/>
                </a:solidFill>
              </a:rPr>
              <a:t>(</a:t>
            </a:r>
            <a:r>
              <a:rPr lang="pt-BR" sz="900">
                <a:solidFill>
                  <a:schemeClr val="dk1"/>
                </a:solidFill>
                <a:highlight>
                  <a:srgbClr val="FFF0F0"/>
                </a:highlight>
              </a:rPr>
              <a:t>''</a:t>
            </a:r>
            <a:r>
              <a:rPr lang="pt-BR" sz="900">
                <a:solidFill>
                  <a:schemeClr val="dk1"/>
                </a:solidFill>
              </a:rPr>
              <a:t>, </a:t>
            </a:r>
            <a:r>
              <a:rPr lang="pt-BR" sz="900">
                <a:solidFill>
                  <a:srgbClr val="007020"/>
                </a:solidFill>
              </a:rPr>
              <a:t>array_map</a:t>
            </a:r>
            <a:r>
              <a:rPr lang="pt-BR" sz="900">
                <a:solidFill>
                  <a:schemeClr val="dk1"/>
                </a:solidFill>
              </a:rPr>
              <a:t>(</a:t>
            </a:r>
            <a:r>
              <a:rPr b="1" lang="pt-BR" sz="900">
                <a:solidFill>
                  <a:srgbClr val="008800"/>
                </a:solidFill>
              </a:rPr>
              <a:t>function</a:t>
            </a:r>
            <a:r>
              <a:rPr lang="pt-BR" sz="900">
                <a:solidFill>
                  <a:schemeClr val="dk1"/>
                </a:solidFill>
              </a:rPr>
              <a:t>(</a:t>
            </a:r>
            <a:r>
              <a:rPr lang="pt-BR" sz="900">
                <a:solidFill>
                  <a:srgbClr val="996633"/>
                </a:solidFill>
              </a:rPr>
              <a:t>$row</a:t>
            </a:r>
            <a:r>
              <a:rPr lang="pt-BR" sz="900">
                <a:solidFill>
                  <a:schemeClr val="dk1"/>
                </a:solidFill>
              </a:rPr>
              <a:t>) </a:t>
            </a:r>
            <a:r>
              <a:rPr b="1" lang="pt-BR" sz="900">
                <a:solidFill>
                  <a:srgbClr val="008800"/>
                </a:solidFill>
              </a:rPr>
              <a:t>use</a:t>
            </a:r>
            <a:r>
              <a:rPr lang="pt-BR" sz="900">
                <a:solidFill>
                  <a:schemeClr val="dk1"/>
                </a:solidFill>
              </a:rPr>
              <a:t> (</a:t>
            </a:r>
            <a:r>
              <a:rPr lang="pt-BR" sz="900">
                <a:solidFill>
                  <a:srgbClr val="996633"/>
                </a:solidFill>
              </a:rPr>
              <a:t>$tag</a:t>
            </a: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return</a:t>
            </a:r>
            <a:r>
              <a:rPr lang="pt-BR" sz="900">
                <a:solidFill>
                  <a:schemeClr val="dk1"/>
                </a:solidFill>
              </a:rPr>
              <a:t> </a:t>
            </a:r>
            <a:r>
              <a:rPr lang="pt-BR" sz="900">
                <a:solidFill>
                  <a:schemeClr val="dk1"/>
                </a:solidFill>
                <a:highlight>
                  <a:srgbClr val="FFF0F0"/>
                </a:highlight>
              </a:rPr>
              <a:t>"&lt;</a:t>
            </a:r>
            <a:r>
              <a:rPr lang="pt-BR" sz="900">
                <a:solidFill>
                  <a:schemeClr val="dk1"/>
                </a:solidFill>
                <a:highlight>
                  <a:srgbClr val="EEEEEE"/>
                </a:highlight>
              </a:rPr>
              <a:t>$tag</a:t>
            </a:r>
            <a:r>
              <a:rPr lang="pt-BR" sz="900">
                <a:solidFill>
                  <a:schemeClr val="dk1"/>
                </a:solidFill>
                <a:highlight>
                  <a:srgbClr val="FFF0F0"/>
                </a:highlight>
              </a:rPr>
              <a:t>&gt;"</a:t>
            </a:r>
            <a:r>
              <a:rPr lang="pt-BR" sz="900">
                <a:solidFill>
                  <a:schemeClr val="dk1"/>
                </a:solidFill>
              </a:rPr>
              <a:t> </a:t>
            </a:r>
            <a:r>
              <a:rPr lang="pt-BR" sz="900">
                <a:solidFill>
                  <a:srgbClr val="333333"/>
                </a:solidFill>
              </a:rPr>
              <a:t>.</a:t>
            </a:r>
            <a:r>
              <a:rPr lang="pt-BR" sz="900">
                <a:solidFill>
                  <a:schemeClr val="dk1"/>
                </a:solidFill>
              </a:rPr>
              <a:t> </a:t>
            </a:r>
            <a:r>
              <a:rPr lang="pt-BR" sz="900">
                <a:solidFill>
                  <a:srgbClr val="996633"/>
                </a:solidFill>
              </a:rPr>
              <a:t>$row</a:t>
            </a:r>
            <a:r>
              <a:rPr lang="pt-BR" sz="900">
                <a:solidFill>
                  <a:schemeClr val="dk1"/>
                </a:solidFill>
              </a:rPr>
              <a:t> </a:t>
            </a:r>
            <a:r>
              <a:rPr lang="pt-BR" sz="900">
                <a:solidFill>
                  <a:srgbClr val="333333"/>
                </a:solidFill>
              </a:rPr>
              <a:t>.</a:t>
            </a:r>
            <a:r>
              <a:rPr lang="pt-BR" sz="900">
                <a:solidFill>
                  <a:schemeClr val="dk1"/>
                </a:solidFill>
              </a:rPr>
              <a:t> </a:t>
            </a:r>
            <a:r>
              <a:rPr lang="pt-BR" sz="900">
                <a:solidFill>
                  <a:schemeClr val="dk1"/>
                </a:solidFill>
                <a:highlight>
                  <a:srgbClr val="FFF0F0"/>
                </a:highlight>
              </a:rPr>
              <a:t>"&lt;/</a:t>
            </a:r>
            <a:r>
              <a:rPr lang="pt-BR" sz="900">
                <a:solidFill>
                  <a:schemeClr val="dk1"/>
                </a:solidFill>
                <a:highlight>
                  <a:srgbClr val="EEEEEE"/>
                </a:highlight>
              </a:rPr>
              <a:t>$tag</a:t>
            </a:r>
            <a:r>
              <a:rPr lang="pt-BR" sz="900">
                <a:solidFill>
                  <a:schemeClr val="dk1"/>
                </a:solidFill>
                <a:highlight>
                  <a:srgbClr val="FFF0F0"/>
                </a:highlight>
              </a:rPr>
              <a:t>&gt;"</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 </a:t>
            </a:r>
            <a:r>
              <a:rPr lang="pt-BR" sz="900">
                <a:solidFill>
                  <a:srgbClr val="996633"/>
                </a:solidFill>
              </a:rPr>
              <a:t>$row</a:t>
            </a:r>
            <a:r>
              <a:rPr lang="pt-BR" sz="900">
                <a:solidFill>
                  <a:schemeClr val="dk1"/>
                </a:solidFill>
              </a:rPr>
              <a:t>)) </a:t>
            </a:r>
            <a:r>
              <a:rPr lang="pt-BR" sz="900">
                <a:solidFill>
                  <a:srgbClr val="333333"/>
                </a:solidFill>
              </a:rPr>
              <a:t>.</a:t>
            </a:r>
            <a:r>
              <a:rPr lang="pt-BR" sz="900">
                <a:solidFill>
                  <a:schemeClr val="dk1"/>
                </a:solidFill>
              </a:rPr>
              <a:t> </a:t>
            </a:r>
            <a:r>
              <a:rPr lang="pt-BR" sz="900">
                <a:solidFill>
                  <a:schemeClr val="dk1"/>
                </a:solidFill>
                <a:highlight>
                  <a:srgbClr val="FFF0F0"/>
                </a:highlight>
              </a:rPr>
              <a:t>"&lt;/tr&gt;"</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endParaRPr sz="900">
              <a:solidFill>
                <a:schemeClr val="dk1"/>
              </a:solidFill>
            </a:endParaRPr>
          </a:p>
          <a:p>
            <a:pPr indent="0" lvl="0" marL="0" rtl="0" algn="l">
              <a:spcBef>
                <a:spcPts val="0"/>
              </a:spcBef>
              <a:spcAft>
                <a:spcPts val="0"/>
              </a:spcAft>
              <a:buNone/>
            </a:pPr>
            <a:r>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public</a:t>
            </a:r>
            <a:r>
              <a:rPr lang="pt-BR" sz="900">
                <a:solidFill>
                  <a:schemeClr val="dk1"/>
                </a:solidFill>
              </a:rPr>
              <a:t> </a:t>
            </a:r>
            <a:r>
              <a:rPr b="1" lang="pt-BR" sz="900">
                <a:solidFill>
                  <a:srgbClr val="008800"/>
                </a:solidFill>
              </a:rPr>
              <a:t>static</a:t>
            </a:r>
            <a:r>
              <a:rPr lang="pt-BR" sz="900">
                <a:solidFill>
                  <a:schemeClr val="dk1"/>
                </a:solidFill>
              </a:rPr>
              <a:t> </a:t>
            </a:r>
            <a:r>
              <a:rPr b="1" lang="pt-BR" sz="900">
                <a:solidFill>
                  <a:srgbClr val="008800"/>
                </a:solidFill>
              </a:rPr>
              <a:t>function</a:t>
            </a:r>
            <a:r>
              <a:rPr lang="pt-BR" sz="900">
                <a:solidFill>
                  <a:schemeClr val="dk1"/>
                </a:solidFill>
              </a:rPr>
              <a:t> </a:t>
            </a:r>
            <a:r>
              <a:rPr b="1" lang="pt-BR" sz="900">
                <a:solidFill>
                  <a:srgbClr val="0066BB"/>
                </a:solidFill>
              </a:rPr>
              <a:t>getTable</a:t>
            </a:r>
            <a:r>
              <a:rPr lang="pt-BR" sz="900">
                <a:solidFill>
                  <a:schemeClr val="dk1"/>
                </a:solidFill>
              </a:rPr>
              <a:t>(\PDOStatement </a:t>
            </a:r>
            <a:r>
              <a:rPr lang="pt-BR" sz="900">
                <a:solidFill>
                  <a:srgbClr val="996633"/>
                </a:solidFill>
              </a:rPr>
              <a:t>$statement</a:t>
            </a:r>
            <a:r>
              <a:rPr lang="pt-BR" sz="900">
                <a:solidFill>
                  <a:schemeClr val="dk1"/>
                </a:solidFill>
              </a:rPr>
              <a:t>, </a:t>
            </a:r>
            <a:r>
              <a:rPr b="1" lang="pt-BR" sz="900">
                <a:solidFill>
                  <a:srgbClr val="008800"/>
                </a:solidFill>
              </a:rPr>
              <a:t>array</a:t>
            </a:r>
            <a:r>
              <a:rPr lang="pt-BR" sz="900">
                <a:solidFill>
                  <a:schemeClr val="dk1"/>
                </a:solidFill>
              </a:rPr>
              <a:t> </a:t>
            </a:r>
            <a:r>
              <a:rPr lang="pt-BR" sz="900">
                <a:solidFill>
                  <a:srgbClr val="996633"/>
                </a:solidFill>
              </a:rPr>
              <a:t>$header</a:t>
            </a:r>
            <a:r>
              <a:rPr lang="pt-BR" sz="900">
                <a:solidFill>
                  <a:schemeClr val="dk1"/>
                </a:solidFill>
              </a:rPr>
              <a:t> </a:t>
            </a:r>
            <a:r>
              <a:rPr lang="pt-BR" sz="900">
                <a:solidFill>
                  <a:srgbClr val="333333"/>
                </a:solidFill>
              </a:rPr>
              <a:t>=</a:t>
            </a:r>
            <a:r>
              <a:rPr lang="pt-BR" sz="900">
                <a:solidFill>
                  <a:schemeClr val="dk1"/>
                </a:solidFill>
              </a:rPr>
              <a:t> []) {</a:t>
            </a:r>
            <a:endParaRPr sz="900">
              <a:solidFill>
                <a:schemeClr val="dk1"/>
              </a:solidFill>
            </a:endParaRPr>
          </a:p>
          <a:p>
            <a:pPr indent="0" lvl="0" marL="0" rtl="0" algn="l">
              <a:spcBef>
                <a:spcPts val="0"/>
              </a:spcBef>
              <a:spcAft>
                <a:spcPts val="0"/>
              </a:spcAft>
              <a:buNone/>
            </a:pPr>
            <a:r>
              <a:rPr lang="pt-BR" sz="900">
                <a:solidFill>
                  <a:schemeClr val="dk1"/>
                </a:solidFill>
              </a:rPr>
              <a:t>        </a:t>
            </a:r>
            <a:r>
              <a:rPr lang="pt-BR" sz="900">
                <a:solidFill>
                  <a:srgbClr val="996633"/>
                </a:solidFill>
              </a:rPr>
              <a:t>$statement</a:t>
            </a:r>
            <a:r>
              <a:rPr lang="pt-BR" sz="900">
                <a:solidFill>
                  <a:srgbClr val="333333"/>
                </a:solidFill>
              </a:rPr>
              <a:t>-&gt;</a:t>
            </a:r>
            <a:r>
              <a:rPr lang="pt-BR" sz="900">
                <a:solidFill>
                  <a:srgbClr val="0000CC"/>
                </a:solidFill>
              </a:rPr>
              <a:t>execute</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r>
              <a:rPr lang="pt-BR" sz="900">
                <a:solidFill>
                  <a:srgbClr val="996633"/>
                </a:solidFill>
              </a:rPr>
              <a:t>$table</a:t>
            </a:r>
            <a:r>
              <a:rPr lang="pt-BR" sz="900">
                <a:solidFill>
                  <a:schemeClr val="dk1"/>
                </a:solidFill>
              </a:rPr>
              <a:t> </a:t>
            </a:r>
            <a:r>
              <a:rPr lang="pt-BR" sz="900">
                <a:solidFill>
                  <a:srgbClr val="333333"/>
                </a:solidFill>
              </a:rPr>
              <a:t>=</a:t>
            </a:r>
            <a:r>
              <a:rPr lang="pt-BR" sz="900">
                <a:solidFill>
                  <a:schemeClr val="dk1"/>
                </a:solidFill>
              </a:rPr>
              <a:t> </a:t>
            </a:r>
            <a:r>
              <a:rPr lang="pt-BR" sz="900">
                <a:solidFill>
                  <a:schemeClr val="dk1"/>
                </a:solidFill>
                <a:highlight>
                  <a:srgbClr val="FFF0F0"/>
                </a:highlight>
              </a:rPr>
              <a:t>"&lt;table border&gt;"</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r>
              <a:rPr lang="pt-BR" sz="900">
                <a:solidFill>
                  <a:srgbClr val="996633"/>
                </a:solidFill>
              </a:rPr>
              <a:t>$table</a:t>
            </a:r>
            <a:r>
              <a:rPr lang="pt-BR" sz="900">
                <a:solidFill>
                  <a:schemeClr val="dk1"/>
                </a:solidFill>
              </a:rPr>
              <a:t> </a:t>
            </a:r>
            <a:r>
              <a:rPr lang="pt-BR" sz="900">
                <a:solidFill>
                  <a:srgbClr val="333333"/>
                </a:solidFill>
              </a:rPr>
              <a:t>.=</a:t>
            </a:r>
            <a:r>
              <a:rPr lang="pt-BR" sz="900">
                <a:solidFill>
                  <a:schemeClr val="dk1"/>
                </a:solidFill>
              </a:rPr>
              <a:t> (</a:t>
            </a:r>
            <a:r>
              <a:rPr lang="pt-BR" sz="900">
                <a:solidFill>
                  <a:srgbClr val="333333"/>
                </a:solidFill>
              </a:rPr>
              <a:t>!</a:t>
            </a:r>
            <a:r>
              <a:rPr b="1" lang="pt-BR" sz="900">
                <a:solidFill>
                  <a:srgbClr val="008800"/>
                </a:solidFill>
              </a:rPr>
              <a:t>empty</a:t>
            </a:r>
            <a:r>
              <a:rPr lang="pt-BR" sz="900">
                <a:solidFill>
                  <a:schemeClr val="dk1"/>
                </a:solidFill>
              </a:rPr>
              <a:t>(</a:t>
            </a:r>
            <a:r>
              <a:rPr lang="pt-BR" sz="900">
                <a:solidFill>
                  <a:srgbClr val="996633"/>
                </a:solidFill>
              </a:rPr>
              <a:t>$header</a:t>
            </a:r>
            <a:r>
              <a:rPr lang="pt-BR" sz="900">
                <a:solidFill>
                  <a:schemeClr val="dk1"/>
                </a:solidFill>
              </a:rPr>
              <a:t>)) </a:t>
            </a:r>
            <a:r>
              <a:rPr lang="pt-BR" sz="900">
                <a:solidFill>
                  <a:srgbClr val="333333"/>
                </a:solidFill>
              </a:rPr>
              <a:t>?</a:t>
            </a:r>
            <a:r>
              <a:rPr lang="pt-BR" sz="900">
                <a:solidFill>
                  <a:schemeClr val="dk1"/>
                </a:solidFill>
              </a:rPr>
              <a:t> self</a:t>
            </a:r>
            <a:r>
              <a:rPr lang="pt-BR" sz="900">
                <a:solidFill>
                  <a:srgbClr val="333333"/>
                </a:solidFill>
              </a:rPr>
              <a:t>::</a:t>
            </a:r>
            <a:r>
              <a:rPr lang="pt-BR" sz="900">
                <a:solidFill>
                  <a:srgbClr val="0000CC"/>
                </a:solidFill>
              </a:rPr>
              <a:t>montaLinha</a:t>
            </a:r>
            <a:r>
              <a:rPr lang="pt-BR" sz="900">
                <a:solidFill>
                  <a:schemeClr val="dk1"/>
                </a:solidFill>
              </a:rPr>
              <a:t>(</a:t>
            </a:r>
            <a:r>
              <a:rPr lang="pt-BR" sz="900">
                <a:solidFill>
                  <a:srgbClr val="996633"/>
                </a:solidFill>
              </a:rPr>
              <a:t>$header</a:t>
            </a:r>
            <a:r>
              <a:rPr lang="pt-BR" sz="900">
                <a:solidFill>
                  <a:schemeClr val="dk1"/>
                </a:solidFill>
              </a:rPr>
              <a:t>, </a:t>
            </a:r>
            <a:r>
              <a:rPr lang="pt-BR" sz="900">
                <a:solidFill>
                  <a:schemeClr val="dk1"/>
                </a:solidFill>
                <a:highlight>
                  <a:srgbClr val="FFF0F0"/>
                </a:highlight>
              </a:rPr>
              <a:t>'th'</a:t>
            </a:r>
            <a:r>
              <a:rPr lang="pt-BR" sz="900">
                <a:solidFill>
                  <a:schemeClr val="dk1"/>
                </a:solidFill>
              </a:rPr>
              <a:t>) </a:t>
            </a:r>
            <a:r>
              <a:rPr lang="pt-BR" sz="900">
                <a:solidFill>
                  <a:srgbClr val="333333"/>
                </a:solidFill>
              </a:rPr>
              <a:t>:</a:t>
            </a:r>
            <a:r>
              <a:rPr lang="pt-BR" sz="900">
                <a:solidFill>
                  <a:schemeClr val="dk1"/>
                </a:solidFill>
              </a:rPr>
              <a:t> </a:t>
            </a:r>
            <a:r>
              <a:rPr lang="pt-BR" sz="900">
                <a:solidFill>
                  <a:schemeClr val="dk1"/>
                </a:solidFill>
                <a:highlight>
                  <a:srgbClr val="FFF0F0"/>
                </a:highlight>
              </a:rPr>
              <a:t>''</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while</a:t>
            </a:r>
            <a:r>
              <a:rPr lang="pt-BR" sz="900">
                <a:solidFill>
                  <a:schemeClr val="dk1"/>
                </a:solidFill>
              </a:rPr>
              <a:t> (</a:t>
            </a:r>
            <a:r>
              <a:rPr lang="pt-BR" sz="900">
                <a:solidFill>
                  <a:srgbClr val="996633"/>
                </a:solidFill>
              </a:rPr>
              <a:t>$row</a:t>
            </a:r>
            <a:r>
              <a:rPr lang="pt-BR" sz="900">
                <a:solidFill>
                  <a:schemeClr val="dk1"/>
                </a:solidFill>
              </a:rPr>
              <a:t> </a:t>
            </a:r>
            <a:r>
              <a:rPr lang="pt-BR" sz="900">
                <a:solidFill>
                  <a:srgbClr val="333333"/>
                </a:solidFill>
              </a:rPr>
              <a:t>=</a:t>
            </a:r>
            <a:r>
              <a:rPr lang="pt-BR" sz="900">
                <a:solidFill>
                  <a:schemeClr val="dk1"/>
                </a:solidFill>
              </a:rPr>
              <a:t> </a:t>
            </a:r>
            <a:r>
              <a:rPr lang="pt-BR" sz="900">
                <a:solidFill>
                  <a:srgbClr val="996633"/>
                </a:solidFill>
              </a:rPr>
              <a:t>$statement</a:t>
            </a:r>
            <a:r>
              <a:rPr lang="pt-BR" sz="900">
                <a:solidFill>
                  <a:srgbClr val="333333"/>
                </a:solidFill>
              </a:rPr>
              <a:t>-&gt;</a:t>
            </a:r>
            <a:r>
              <a:rPr lang="pt-BR" sz="900">
                <a:solidFill>
                  <a:srgbClr val="0000CC"/>
                </a:solidFill>
              </a:rPr>
              <a:t>fetch</a:t>
            </a: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            </a:t>
            </a:r>
            <a:r>
              <a:rPr lang="pt-BR" sz="900">
                <a:solidFill>
                  <a:srgbClr val="996633"/>
                </a:solidFill>
              </a:rPr>
              <a:t>$table</a:t>
            </a:r>
            <a:r>
              <a:rPr lang="pt-BR" sz="900">
                <a:solidFill>
                  <a:schemeClr val="dk1"/>
                </a:solidFill>
              </a:rPr>
              <a:t> </a:t>
            </a:r>
            <a:r>
              <a:rPr lang="pt-BR" sz="900">
                <a:solidFill>
                  <a:srgbClr val="333333"/>
                </a:solidFill>
              </a:rPr>
              <a:t>.=</a:t>
            </a:r>
            <a:r>
              <a:rPr lang="pt-BR" sz="900">
                <a:solidFill>
                  <a:schemeClr val="dk1"/>
                </a:solidFill>
              </a:rPr>
              <a:t> self</a:t>
            </a:r>
            <a:r>
              <a:rPr lang="pt-BR" sz="900">
                <a:solidFill>
                  <a:srgbClr val="333333"/>
                </a:solidFill>
              </a:rPr>
              <a:t>::</a:t>
            </a:r>
            <a:r>
              <a:rPr lang="pt-BR" sz="900">
                <a:solidFill>
                  <a:srgbClr val="0000CC"/>
                </a:solidFill>
              </a:rPr>
              <a:t>montaLinha</a:t>
            </a:r>
            <a:r>
              <a:rPr lang="pt-BR" sz="900">
                <a:solidFill>
                  <a:schemeClr val="dk1"/>
                </a:solidFill>
              </a:rPr>
              <a:t>(</a:t>
            </a:r>
            <a:r>
              <a:rPr lang="pt-BR" sz="900">
                <a:solidFill>
                  <a:srgbClr val="996633"/>
                </a:solidFill>
              </a:rPr>
              <a:t>$row</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return</a:t>
            </a:r>
            <a:r>
              <a:rPr lang="pt-BR" sz="900">
                <a:solidFill>
                  <a:schemeClr val="dk1"/>
                </a:solidFill>
              </a:rPr>
              <a:t> </a:t>
            </a:r>
            <a:r>
              <a:rPr lang="pt-BR" sz="900">
                <a:solidFill>
                  <a:schemeClr val="dk1"/>
                </a:solidFill>
                <a:highlight>
                  <a:srgbClr val="FFF0F0"/>
                </a:highlight>
              </a:rPr>
              <a:t>"</a:t>
            </a:r>
            <a:r>
              <a:rPr lang="pt-BR" sz="900">
                <a:solidFill>
                  <a:schemeClr val="dk1"/>
                </a:solidFill>
                <a:highlight>
                  <a:srgbClr val="EEEEEE"/>
                </a:highlight>
              </a:rPr>
              <a:t>$table</a:t>
            </a:r>
            <a:r>
              <a:rPr lang="pt-BR" sz="900">
                <a:solidFill>
                  <a:schemeClr val="dk1"/>
                </a:solidFill>
                <a:highlight>
                  <a:srgbClr val="FFF0F0"/>
                </a:highlight>
              </a:rPr>
              <a:t> &lt;/table&gt;"</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endParaRPr sz="900">
              <a:solidFill>
                <a:schemeClr val="dk1"/>
              </a:solidFill>
            </a:endParaRPr>
          </a:p>
          <a:p>
            <a:pPr indent="0" lvl="0" marL="0" rtl="0" algn="l">
              <a:spcBef>
                <a:spcPts val="0"/>
              </a:spcBef>
              <a:spcAft>
                <a:spcPts val="0"/>
              </a:spcAft>
              <a:buNone/>
            </a:pPr>
            <a:r>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public</a:t>
            </a:r>
            <a:r>
              <a:rPr lang="pt-BR" sz="900">
                <a:solidFill>
                  <a:schemeClr val="dk1"/>
                </a:solidFill>
              </a:rPr>
              <a:t> </a:t>
            </a:r>
            <a:r>
              <a:rPr b="1" lang="pt-BR" sz="900">
                <a:solidFill>
                  <a:srgbClr val="008800"/>
                </a:solidFill>
              </a:rPr>
              <a:t>static</a:t>
            </a:r>
            <a:r>
              <a:rPr lang="pt-BR" sz="900">
                <a:solidFill>
                  <a:schemeClr val="dk1"/>
                </a:solidFill>
              </a:rPr>
              <a:t> </a:t>
            </a:r>
            <a:r>
              <a:rPr b="1" lang="pt-BR" sz="900">
                <a:solidFill>
                  <a:srgbClr val="008800"/>
                </a:solidFill>
              </a:rPr>
              <a:t>function</a:t>
            </a:r>
            <a:r>
              <a:rPr lang="pt-BR" sz="900">
                <a:solidFill>
                  <a:schemeClr val="dk1"/>
                </a:solidFill>
              </a:rPr>
              <a:t> </a:t>
            </a:r>
            <a:r>
              <a:rPr b="1" lang="pt-BR" sz="900">
                <a:solidFill>
                  <a:srgbClr val="0066BB"/>
                </a:solidFill>
              </a:rPr>
              <a:t>getPaginationLinks</a:t>
            </a:r>
            <a:r>
              <a:rPr lang="pt-BR" sz="900">
                <a:solidFill>
                  <a:schemeClr val="dk1"/>
                </a:solidFill>
              </a:rPr>
              <a:t>(int </a:t>
            </a:r>
            <a:r>
              <a:rPr lang="pt-BR" sz="900">
                <a:solidFill>
                  <a:srgbClr val="996633"/>
                </a:solidFill>
              </a:rPr>
              <a:t>$pagina</a:t>
            </a:r>
            <a:r>
              <a:rPr lang="pt-BR" sz="900">
                <a:solidFill>
                  <a:schemeClr val="dk1"/>
                </a:solidFill>
              </a:rPr>
              <a:t>, int </a:t>
            </a:r>
            <a:r>
              <a:rPr lang="pt-BR" sz="900">
                <a:solidFill>
                  <a:srgbClr val="996633"/>
                </a:solidFill>
              </a:rPr>
              <a:t>$limit</a:t>
            </a:r>
            <a:r>
              <a:rPr lang="pt-BR" sz="900">
                <a:solidFill>
                  <a:schemeClr val="dk1"/>
                </a:solidFill>
              </a:rPr>
              <a:t>, int </a:t>
            </a:r>
            <a:r>
              <a:rPr lang="pt-BR" sz="900">
                <a:solidFill>
                  <a:srgbClr val="996633"/>
                </a:solidFill>
              </a:rPr>
              <a:t>$total</a:t>
            </a:r>
            <a:r>
              <a:rPr lang="pt-BR" sz="900">
                <a:solidFill>
                  <a:schemeClr val="dk1"/>
                </a:solidFill>
              </a:rPr>
              <a:t>)</a:t>
            </a:r>
            <a:r>
              <a:rPr lang="pt-BR" sz="900">
                <a:solidFill>
                  <a:srgbClr val="333333"/>
                </a:solidFill>
              </a:rPr>
              <a:t>:</a:t>
            </a:r>
            <a:r>
              <a:rPr lang="pt-BR" sz="900">
                <a:solidFill>
                  <a:schemeClr val="dk1"/>
                </a:solidFill>
              </a:rPr>
              <a:t> string {</a:t>
            </a:r>
            <a:endParaRPr sz="900">
              <a:solidFill>
                <a:schemeClr val="dk1"/>
              </a:solidFill>
            </a:endParaRPr>
          </a:p>
          <a:p>
            <a:pPr indent="0" lvl="0" marL="0" rtl="0" algn="l">
              <a:spcBef>
                <a:spcPts val="0"/>
              </a:spcBef>
              <a:spcAft>
                <a:spcPts val="0"/>
              </a:spcAft>
              <a:buNone/>
            </a:pPr>
            <a:r>
              <a:rPr lang="pt-BR" sz="900">
                <a:solidFill>
                  <a:schemeClr val="dk1"/>
                </a:solidFill>
              </a:rPr>
              <a:t>        </a:t>
            </a:r>
            <a:r>
              <a:rPr lang="pt-BR" sz="900">
                <a:solidFill>
                  <a:srgbClr val="996633"/>
                </a:solidFill>
              </a:rPr>
              <a:t>$links</a:t>
            </a:r>
            <a:r>
              <a:rPr lang="pt-BR" sz="900">
                <a:solidFill>
                  <a:schemeClr val="dk1"/>
                </a:solidFill>
              </a:rPr>
              <a:t> </a:t>
            </a:r>
            <a:r>
              <a:rPr lang="pt-BR" sz="900">
                <a:solidFill>
                  <a:srgbClr val="333333"/>
                </a:solidFill>
              </a:rPr>
              <a:t>=</a:t>
            </a:r>
            <a:r>
              <a:rPr lang="pt-BR" sz="900">
                <a:solidFill>
                  <a:schemeClr val="dk1"/>
                </a:solidFill>
              </a:rPr>
              <a:t> ((</a:t>
            </a:r>
            <a:r>
              <a:rPr lang="pt-BR" sz="900">
                <a:solidFill>
                  <a:srgbClr val="996633"/>
                </a:solidFill>
              </a:rPr>
              <a:t>$pagina</a:t>
            </a:r>
            <a:r>
              <a:rPr lang="pt-BR" sz="900">
                <a:solidFill>
                  <a:schemeClr val="dk1"/>
                </a:solidFill>
              </a:rPr>
              <a:t> </a:t>
            </a:r>
            <a:r>
              <a:rPr lang="pt-BR" sz="900">
                <a:solidFill>
                  <a:srgbClr val="333333"/>
                </a:solidFill>
              </a:rPr>
              <a:t>-</a:t>
            </a:r>
            <a:r>
              <a:rPr lang="pt-BR" sz="900">
                <a:solidFill>
                  <a:schemeClr val="dk1"/>
                </a:solidFill>
              </a:rPr>
              <a:t> </a:t>
            </a:r>
            <a:r>
              <a:rPr b="1" lang="pt-BR" sz="900">
                <a:solidFill>
                  <a:srgbClr val="0000DD"/>
                </a:solidFill>
              </a:rPr>
              <a:t>1</a:t>
            </a:r>
            <a:r>
              <a:rPr lang="pt-BR" sz="900">
                <a:solidFill>
                  <a:schemeClr val="dk1"/>
                </a:solidFill>
              </a:rPr>
              <a:t>) </a:t>
            </a:r>
            <a:r>
              <a:rPr lang="pt-BR" sz="900">
                <a:solidFill>
                  <a:srgbClr val="333333"/>
                </a:solidFill>
              </a:rPr>
              <a:t>&gt;</a:t>
            </a:r>
            <a:r>
              <a:rPr lang="pt-BR" sz="900">
                <a:solidFill>
                  <a:schemeClr val="dk1"/>
                </a:solidFill>
              </a:rPr>
              <a:t> </a:t>
            </a:r>
            <a:r>
              <a:rPr b="1" lang="pt-BR" sz="900">
                <a:solidFill>
                  <a:srgbClr val="0000DD"/>
                </a:solidFill>
              </a:rPr>
              <a:t>0</a:t>
            </a:r>
            <a:r>
              <a:rPr lang="pt-BR" sz="900">
                <a:solidFill>
                  <a:schemeClr val="dk1"/>
                </a:solidFill>
              </a:rPr>
              <a:t>) </a:t>
            </a:r>
            <a:r>
              <a:rPr lang="pt-BR" sz="900">
                <a:solidFill>
                  <a:srgbClr val="333333"/>
                </a:solidFill>
              </a:rPr>
              <a:t>?</a:t>
            </a:r>
            <a:r>
              <a:rPr lang="pt-BR" sz="900">
                <a:solidFill>
                  <a:schemeClr val="dk1"/>
                </a:solidFill>
              </a:rPr>
              <a:t> </a:t>
            </a:r>
            <a:r>
              <a:rPr lang="pt-BR" sz="900">
                <a:solidFill>
                  <a:schemeClr val="dk1"/>
                </a:solidFill>
                <a:highlight>
                  <a:srgbClr val="FFF0F0"/>
                </a:highlight>
              </a:rPr>
              <a:t>"&lt;a href='?pagina="</a:t>
            </a:r>
            <a:r>
              <a:rPr lang="pt-BR" sz="900">
                <a:solidFill>
                  <a:schemeClr val="dk1"/>
                </a:solidFill>
              </a:rPr>
              <a:t> </a:t>
            </a:r>
            <a:r>
              <a:rPr lang="pt-BR" sz="900">
                <a:solidFill>
                  <a:srgbClr val="333333"/>
                </a:solidFill>
              </a:rPr>
              <a:t>.</a:t>
            </a:r>
            <a:r>
              <a:rPr lang="pt-BR" sz="900">
                <a:solidFill>
                  <a:schemeClr val="dk1"/>
                </a:solidFill>
              </a:rPr>
              <a:t> (</a:t>
            </a:r>
            <a:r>
              <a:rPr lang="pt-BR" sz="900">
                <a:solidFill>
                  <a:srgbClr val="996633"/>
                </a:solidFill>
              </a:rPr>
              <a:t>$pagina</a:t>
            </a:r>
            <a:r>
              <a:rPr lang="pt-BR" sz="900">
                <a:solidFill>
                  <a:schemeClr val="dk1"/>
                </a:solidFill>
              </a:rPr>
              <a:t> </a:t>
            </a:r>
            <a:r>
              <a:rPr lang="pt-BR" sz="900">
                <a:solidFill>
                  <a:srgbClr val="333333"/>
                </a:solidFill>
              </a:rPr>
              <a:t>-</a:t>
            </a:r>
            <a:r>
              <a:rPr lang="pt-BR" sz="900">
                <a:solidFill>
                  <a:schemeClr val="dk1"/>
                </a:solidFill>
              </a:rPr>
              <a:t> </a:t>
            </a:r>
            <a:r>
              <a:rPr b="1" lang="pt-BR" sz="900">
                <a:solidFill>
                  <a:srgbClr val="0000DD"/>
                </a:solidFill>
              </a:rPr>
              <a:t>1</a:t>
            </a:r>
            <a:r>
              <a:rPr lang="pt-BR" sz="900">
                <a:solidFill>
                  <a:schemeClr val="dk1"/>
                </a:solidFill>
              </a:rPr>
              <a:t>) </a:t>
            </a:r>
            <a:r>
              <a:rPr lang="pt-BR" sz="900">
                <a:solidFill>
                  <a:srgbClr val="333333"/>
                </a:solidFill>
              </a:rPr>
              <a:t>.</a:t>
            </a:r>
            <a:r>
              <a:rPr lang="pt-BR" sz="900">
                <a:solidFill>
                  <a:schemeClr val="dk1"/>
                </a:solidFill>
              </a:rPr>
              <a:t> </a:t>
            </a:r>
            <a:r>
              <a:rPr lang="pt-BR" sz="900">
                <a:solidFill>
                  <a:schemeClr val="dk1"/>
                </a:solidFill>
                <a:highlight>
                  <a:srgbClr val="FFF0F0"/>
                </a:highlight>
              </a:rPr>
              <a:t>"'&gt;Anterior&lt;/a&gt;"</a:t>
            </a:r>
            <a:r>
              <a:rPr lang="pt-BR" sz="900">
                <a:solidFill>
                  <a:schemeClr val="dk1"/>
                </a:solidFill>
              </a:rPr>
              <a:t> </a:t>
            </a:r>
            <a:r>
              <a:rPr lang="pt-BR" sz="900">
                <a:solidFill>
                  <a:srgbClr val="333333"/>
                </a:solidFill>
              </a:rPr>
              <a:t>:</a:t>
            </a:r>
            <a:r>
              <a:rPr lang="pt-BR" sz="900">
                <a:solidFill>
                  <a:schemeClr val="dk1"/>
                </a:solidFill>
              </a:rPr>
              <a:t> </a:t>
            </a:r>
            <a:r>
              <a:rPr lang="pt-BR" sz="900">
                <a:solidFill>
                  <a:schemeClr val="dk1"/>
                </a:solidFill>
                <a:highlight>
                  <a:srgbClr val="FFF0F0"/>
                </a:highlight>
              </a:rPr>
              <a:t>"Anterior"</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r>
              <a:rPr lang="pt-BR" sz="900">
                <a:solidFill>
                  <a:srgbClr val="996633"/>
                </a:solidFill>
              </a:rPr>
              <a:t>$links</a:t>
            </a:r>
            <a:r>
              <a:rPr lang="pt-BR" sz="900">
                <a:solidFill>
                  <a:schemeClr val="dk1"/>
                </a:solidFill>
              </a:rPr>
              <a:t> </a:t>
            </a:r>
            <a:r>
              <a:rPr lang="pt-BR" sz="900">
                <a:solidFill>
                  <a:srgbClr val="333333"/>
                </a:solidFill>
              </a:rPr>
              <a:t>.=</a:t>
            </a:r>
            <a:r>
              <a:rPr lang="pt-BR" sz="900">
                <a:solidFill>
                  <a:schemeClr val="dk1"/>
                </a:solidFill>
              </a:rPr>
              <a:t> </a:t>
            </a:r>
            <a:r>
              <a:rPr lang="pt-BR" sz="900">
                <a:solidFill>
                  <a:schemeClr val="dk1"/>
                </a:solidFill>
                <a:highlight>
                  <a:srgbClr val="FFF0F0"/>
                </a:highlight>
              </a:rPr>
              <a:t>"&amp;nbsp"</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return</a:t>
            </a:r>
            <a:r>
              <a:rPr lang="pt-BR" sz="900">
                <a:solidFill>
                  <a:schemeClr val="dk1"/>
                </a:solidFill>
              </a:rPr>
              <a:t> </a:t>
            </a:r>
            <a:r>
              <a:rPr lang="pt-BR" sz="900">
                <a:solidFill>
                  <a:srgbClr val="996633"/>
                </a:solidFill>
              </a:rPr>
              <a:t>$links</a:t>
            </a:r>
            <a:r>
              <a:rPr lang="pt-BR" sz="900">
                <a:solidFill>
                  <a:srgbClr val="333333"/>
                </a:solidFill>
              </a:rPr>
              <a:t>.=</a:t>
            </a:r>
            <a:r>
              <a:rPr lang="pt-BR" sz="900">
                <a:solidFill>
                  <a:schemeClr val="dk1"/>
                </a:solidFill>
              </a:rPr>
              <a:t> ((</a:t>
            </a:r>
            <a:r>
              <a:rPr lang="pt-BR" sz="900">
                <a:solidFill>
                  <a:srgbClr val="996633"/>
                </a:solidFill>
              </a:rPr>
              <a:t>$pagina</a:t>
            </a:r>
            <a:r>
              <a:rPr lang="pt-BR" sz="900">
                <a:solidFill>
                  <a:schemeClr val="dk1"/>
                </a:solidFill>
              </a:rPr>
              <a:t>) </a:t>
            </a:r>
            <a:r>
              <a:rPr lang="pt-BR" sz="900">
                <a:solidFill>
                  <a:srgbClr val="333333"/>
                </a:solidFill>
              </a:rPr>
              <a:t>*</a:t>
            </a:r>
            <a:r>
              <a:rPr lang="pt-BR" sz="900">
                <a:solidFill>
                  <a:schemeClr val="dk1"/>
                </a:solidFill>
              </a:rPr>
              <a:t> </a:t>
            </a:r>
            <a:r>
              <a:rPr lang="pt-BR" sz="900">
                <a:solidFill>
                  <a:srgbClr val="996633"/>
                </a:solidFill>
              </a:rPr>
              <a:t>$limit</a:t>
            </a:r>
            <a:r>
              <a:rPr lang="pt-BR" sz="900">
                <a:solidFill>
                  <a:schemeClr val="dk1"/>
                </a:solidFill>
              </a:rPr>
              <a:t> </a:t>
            </a:r>
            <a:r>
              <a:rPr lang="pt-BR" sz="900">
                <a:solidFill>
                  <a:srgbClr val="333333"/>
                </a:solidFill>
              </a:rPr>
              <a:t>&lt;</a:t>
            </a:r>
            <a:r>
              <a:rPr lang="pt-BR" sz="900">
                <a:solidFill>
                  <a:schemeClr val="dk1"/>
                </a:solidFill>
              </a:rPr>
              <a:t> </a:t>
            </a:r>
            <a:r>
              <a:rPr lang="pt-BR" sz="900">
                <a:solidFill>
                  <a:srgbClr val="996633"/>
                </a:solidFill>
              </a:rPr>
              <a:t>$total</a:t>
            </a:r>
            <a:r>
              <a:rPr lang="pt-BR" sz="900">
                <a:solidFill>
                  <a:schemeClr val="dk1"/>
                </a:solidFill>
              </a:rPr>
              <a:t>) </a:t>
            </a:r>
            <a:r>
              <a:rPr lang="pt-BR" sz="900">
                <a:solidFill>
                  <a:srgbClr val="333333"/>
                </a:solidFill>
              </a:rPr>
              <a:t>?</a:t>
            </a:r>
            <a:r>
              <a:rPr lang="pt-BR" sz="900">
                <a:solidFill>
                  <a:schemeClr val="dk1"/>
                </a:solidFill>
              </a:rPr>
              <a:t> </a:t>
            </a:r>
            <a:r>
              <a:rPr lang="pt-BR" sz="900">
                <a:solidFill>
                  <a:schemeClr val="dk1"/>
                </a:solidFill>
                <a:highlight>
                  <a:srgbClr val="FFF0F0"/>
                </a:highlight>
              </a:rPr>
              <a:t>"&lt;a href='?pagina="</a:t>
            </a:r>
            <a:r>
              <a:rPr lang="pt-BR" sz="900">
                <a:solidFill>
                  <a:schemeClr val="dk1"/>
                </a:solidFill>
              </a:rPr>
              <a:t> </a:t>
            </a:r>
            <a:r>
              <a:rPr lang="pt-BR" sz="900">
                <a:solidFill>
                  <a:srgbClr val="333333"/>
                </a:solidFill>
              </a:rPr>
              <a:t>.</a:t>
            </a:r>
            <a:r>
              <a:rPr lang="pt-BR" sz="900">
                <a:solidFill>
                  <a:schemeClr val="dk1"/>
                </a:solidFill>
              </a:rPr>
              <a:t> (</a:t>
            </a:r>
            <a:r>
              <a:rPr lang="pt-BR" sz="900">
                <a:solidFill>
                  <a:srgbClr val="996633"/>
                </a:solidFill>
              </a:rPr>
              <a:t>$pagina</a:t>
            </a:r>
            <a:r>
              <a:rPr lang="pt-BR" sz="900">
                <a:solidFill>
                  <a:schemeClr val="dk1"/>
                </a:solidFill>
              </a:rPr>
              <a:t> </a:t>
            </a:r>
            <a:r>
              <a:rPr lang="pt-BR" sz="900">
                <a:solidFill>
                  <a:srgbClr val="333333"/>
                </a:solidFill>
              </a:rPr>
              <a:t>+</a:t>
            </a:r>
            <a:r>
              <a:rPr lang="pt-BR" sz="900">
                <a:solidFill>
                  <a:schemeClr val="dk1"/>
                </a:solidFill>
              </a:rPr>
              <a:t> </a:t>
            </a:r>
            <a:r>
              <a:rPr b="1" lang="pt-BR" sz="900">
                <a:solidFill>
                  <a:srgbClr val="0000DD"/>
                </a:solidFill>
              </a:rPr>
              <a:t>1</a:t>
            </a:r>
            <a:r>
              <a:rPr lang="pt-BR" sz="900">
                <a:solidFill>
                  <a:schemeClr val="dk1"/>
                </a:solidFill>
              </a:rPr>
              <a:t>) </a:t>
            </a:r>
            <a:r>
              <a:rPr lang="pt-BR" sz="900">
                <a:solidFill>
                  <a:srgbClr val="333333"/>
                </a:solidFill>
              </a:rPr>
              <a:t>.</a:t>
            </a:r>
            <a:r>
              <a:rPr lang="pt-BR" sz="900">
                <a:solidFill>
                  <a:schemeClr val="dk1"/>
                </a:solidFill>
              </a:rPr>
              <a:t> </a:t>
            </a:r>
            <a:r>
              <a:rPr lang="pt-BR" sz="900">
                <a:solidFill>
                  <a:schemeClr val="dk1"/>
                </a:solidFill>
                <a:highlight>
                  <a:srgbClr val="FFF0F0"/>
                </a:highlight>
              </a:rPr>
              <a:t>"'&gt;Próximo&lt;/a&gt;"</a:t>
            </a:r>
            <a:r>
              <a:rPr lang="pt-BR" sz="900">
                <a:solidFill>
                  <a:schemeClr val="dk1"/>
                </a:solidFill>
              </a:rPr>
              <a:t> </a:t>
            </a:r>
            <a:r>
              <a:rPr lang="pt-BR" sz="900">
                <a:solidFill>
                  <a:srgbClr val="333333"/>
                </a:solidFill>
              </a:rPr>
              <a:t>:</a:t>
            </a:r>
            <a:r>
              <a:rPr lang="pt-BR" sz="900">
                <a:solidFill>
                  <a:schemeClr val="dk1"/>
                </a:solidFill>
              </a:rPr>
              <a:t> </a:t>
            </a:r>
            <a:r>
              <a:rPr lang="pt-BR" sz="900">
                <a:solidFill>
                  <a:schemeClr val="dk1"/>
                </a:solidFill>
                <a:highlight>
                  <a:srgbClr val="FFF0F0"/>
                </a:highlight>
              </a:rPr>
              <a:t>"Próximo"</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endParaRPr sz="900">
              <a:solidFill>
                <a:schemeClr val="dk1"/>
              </a:solidFill>
            </a:endParaRPr>
          </a:p>
          <a:p>
            <a:pPr indent="0" lvl="0" marL="0" rtl="0" algn="l">
              <a:spcBef>
                <a:spcPts val="0"/>
              </a:spcBef>
              <a:spcAft>
                <a:spcPts val="0"/>
              </a:spcAft>
              <a:buNone/>
            </a:pPr>
            <a:r>
              <a:t/>
            </a:r>
            <a:endParaRPr sz="900">
              <a:solidFill>
                <a:schemeClr val="dk1"/>
              </a:solidFill>
            </a:endParaRPr>
          </a:p>
          <a:p>
            <a:pPr indent="0" lvl="0" marL="0" rtl="0" algn="l">
              <a:lnSpc>
                <a:spcPct val="125000"/>
              </a:lnSpc>
              <a:spcBef>
                <a:spcPts val="0"/>
              </a:spcBef>
              <a:spcAft>
                <a:spcPts val="0"/>
              </a:spcAft>
              <a:buNone/>
            </a:pPr>
            <a:r>
              <a:rPr lang="pt-BR" sz="900">
                <a:solidFill>
                  <a:schemeClr val="dk1"/>
                </a:solidFill>
              </a:rPr>
              <a:t>}</a:t>
            </a:r>
            <a:endParaRPr sz="900">
              <a:solidFill>
                <a:schemeClr val="dk1"/>
              </a:solidFill>
            </a:endParaRPr>
          </a:p>
        </p:txBody>
      </p:sp>
    </p:spTree>
  </p:cSld>
  <p:clrMapOvr>
    <a:masterClrMapping/>
  </p:clrMapOvr>
</p:sld>
</file>

<file path=ppt/slides/slide6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0" name="Shape 4900"/>
        <p:cNvGrpSpPr/>
        <p:nvPr/>
      </p:nvGrpSpPr>
      <p:grpSpPr>
        <a:xfrm>
          <a:off x="0" y="0"/>
          <a:ext cx="0" cy="0"/>
          <a:chOff x="0" y="0"/>
          <a:chExt cx="0" cy="0"/>
        </a:xfrm>
      </p:grpSpPr>
      <p:sp>
        <p:nvSpPr>
          <p:cNvPr id="4901" name="Google Shape;4901;p63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Template Method (exemplo - parte 4)</a:t>
            </a:r>
            <a:endParaRPr/>
          </a:p>
        </p:txBody>
      </p:sp>
      <p:sp>
        <p:nvSpPr>
          <p:cNvPr id="4902" name="Google Shape;4902;p634"/>
          <p:cNvSpPr txBox="1"/>
          <p:nvPr/>
        </p:nvSpPr>
        <p:spPr>
          <a:xfrm>
            <a:off x="455100" y="1195900"/>
            <a:ext cx="4169700" cy="30000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pt-BR" sz="1000">
                <a:solidFill>
                  <a:srgbClr val="996633"/>
                </a:solidFill>
              </a:rPr>
              <a:t>$pagina</a:t>
            </a:r>
            <a:r>
              <a:rPr lang="pt-BR" sz="1000">
                <a:solidFill>
                  <a:schemeClr val="dk1"/>
                </a:solidFill>
              </a:rPr>
              <a:t> </a:t>
            </a:r>
            <a:r>
              <a:rPr lang="pt-BR" sz="1000">
                <a:solidFill>
                  <a:srgbClr val="333333"/>
                </a:solidFill>
              </a:rPr>
              <a:t>=</a:t>
            </a:r>
            <a:r>
              <a:rPr lang="pt-BR" sz="1000">
                <a:solidFill>
                  <a:schemeClr val="dk1"/>
                </a:solidFill>
              </a:rPr>
              <a:t> (</a:t>
            </a:r>
            <a:r>
              <a:rPr lang="pt-BR" sz="1000">
                <a:solidFill>
                  <a:srgbClr val="007020"/>
                </a:solidFill>
              </a:rPr>
              <a:t>isset</a:t>
            </a:r>
            <a:r>
              <a:rPr lang="pt-BR" sz="1000">
                <a:solidFill>
                  <a:schemeClr val="dk1"/>
                </a:solidFill>
              </a:rPr>
              <a:t>(</a:t>
            </a:r>
            <a:r>
              <a:rPr lang="pt-BR" sz="1000">
                <a:solidFill>
                  <a:srgbClr val="996633"/>
                </a:solidFill>
              </a:rPr>
              <a:t>$_REQUEST</a:t>
            </a:r>
            <a:r>
              <a:rPr lang="pt-BR" sz="1000">
                <a:solidFill>
                  <a:schemeClr val="dk1"/>
                </a:solidFill>
              </a:rPr>
              <a:t>[</a:t>
            </a:r>
            <a:r>
              <a:rPr lang="pt-BR" sz="1000">
                <a:solidFill>
                  <a:schemeClr val="dk1"/>
                </a:solidFill>
                <a:highlight>
                  <a:srgbClr val="FFF0F0"/>
                </a:highlight>
              </a:rPr>
              <a:t>'pagina'</a:t>
            </a:r>
            <a:r>
              <a:rPr lang="pt-BR" sz="1000">
                <a:solidFill>
                  <a:schemeClr val="dk1"/>
                </a:solidFill>
              </a:rPr>
              <a:t>])) </a:t>
            </a:r>
            <a:r>
              <a:rPr lang="pt-BR" sz="1000">
                <a:solidFill>
                  <a:srgbClr val="333333"/>
                </a:solidFill>
              </a:rPr>
              <a:t>?</a:t>
            </a:r>
            <a:r>
              <a:rPr lang="pt-BR" sz="1000">
                <a:solidFill>
                  <a:schemeClr val="dk1"/>
                </a:solidFill>
              </a:rPr>
              <a:t> </a:t>
            </a:r>
            <a:r>
              <a:rPr lang="pt-BR" sz="1000">
                <a:solidFill>
                  <a:srgbClr val="996633"/>
                </a:solidFill>
              </a:rPr>
              <a:t>$_REQUEST</a:t>
            </a:r>
            <a:r>
              <a:rPr lang="pt-BR" sz="1000">
                <a:solidFill>
                  <a:schemeClr val="dk1"/>
                </a:solidFill>
              </a:rPr>
              <a:t>[</a:t>
            </a:r>
            <a:r>
              <a:rPr lang="pt-BR" sz="1000">
                <a:solidFill>
                  <a:schemeClr val="dk1"/>
                </a:solidFill>
                <a:highlight>
                  <a:srgbClr val="FFF0F0"/>
                </a:highlight>
              </a:rPr>
              <a:t>'pagina'</a:t>
            </a:r>
            <a:r>
              <a:rPr lang="pt-BR" sz="1000">
                <a:solidFill>
                  <a:schemeClr val="dk1"/>
                </a:solidFill>
              </a:rPr>
              <a:t>] </a:t>
            </a:r>
            <a:r>
              <a:rPr lang="pt-BR" sz="1000">
                <a:solidFill>
                  <a:srgbClr val="333333"/>
                </a:solidFill>
              </a:rPr>
              <a:t>:</a:t>
            </a:r>
            <a:r>
              <a:rPr lang="pt-BR" sz="1000">
                <a:solidFill>
                  <a:schemeClr val="dk1"/>
                </a:solidFill>
              </a:rPr>
              <a:t> </a:t>
            </a:r>
            <a:r>
              <a:rPr b="1" lang="pt-BR" sz="1000">
                <a:solidFill>
                  <a:srgbClr val="0000DD"/>
                </a:solidFill>
              </a:rPr>
              <a:t>1</a:t>
            </a:r>
            <a:r>
              <a:rPr lang="pt-BR" sz="1000">
                <a:solidFill>
                  <a:schemeClr val="dk1"/>
                </a:solidFill>
              </a:rPr>
              <a:t>;</a:t>
            </a:r>
            <a:endParaRPr sz="1000">
              <a:solidFill>
                <a:schemeClr val="dk1"/>
              </a:solidFill>
            </a:endParaRPr>
          </a:p>
          <a:p>
            <a:pPr indent="0" lvl="0" marL="0" rtl="0" algn="l">
              <a:spcBef>
                <a:spcPts val="0"/>
              </a:spcBef>
              <a:spcAft>
                <a:spcPts val="0"/>
              </a:spcAft>
              <a:buNone/>
            </a:pPr>
            <a:r>
              <a:rPr lang="pt-BR" sz="1000">
                <a:solidFill>
                  <a:srgbClr val="996633"/>
                </a:solidFill>
              </a:rPr>
              <a:t>$mySql</a:t>
            </a:r>
            <a:r>
              <a:rPr lang="pt-BR" sz="1000">
                <a:solidFill>
                  <a:schemeClr val="dk1"/>
                </a:solidFill>
              </a:rPr>
              <a:t> </a:t>
            </a:r>
            <a:r>
              <a:rPr lang="pt-BR" sz="1000">
                <a:solidFill>
                  <a:srgbClr val="333333"/>
                </a:solidFill>
              </a:rPr>
              <a:t>=</a:t>
            </a:r>
            <a:r>
              <a:rPr lang="pt-BR" sz="1000">
                <a:solidFill>
                  <a:schemeClr val="dk1"/>
                </a:solidFill>
              </a:rPr>
              <a:t> </a:t>
            </a:r>
            <a:r>
              <a:rPr b="1" lang="pt-BR" sz="1000">
                <a:solidFill>
                  <a:srgbClr val="008800"/>
                </a:solidFill>
              </a:rPr>
              <a:t>new</a:t>
            </a:r>
            <a:r>
              <a:rPr lang="pt-BR" sz="1000">
                <a:solidFill>
                  <a:schemeClr val="dk1"/>
                </a:solidFill>
              </a:rPr>
              <a:t> \MySQLPaginator(Conexao</a:t>
            </a:r>
            <a:r>
              <a:rPr lang="pt-BR" sz="1000">
                <a:solidFill>
                  <a:srgbClr val="333333"/>
                </a:solidFill>
              </a:rPr>
              <a:t>::</a:t>
            </a:r>
            <a:r>
              <a:rPr lang="pt-BR" sz="1000">
                <a:solidFill>
                  <a:srgbClr val="0000CC"/>
                </a:solidFill>
              </a:rPr>
              <a:t>getInstance</a:t>
            </a:r>
            <a:r>
              <a:rPr lang="pt-BR" sz="1000">
                <a:solidFill>
                  <a:schemeClr val="dk1"/>
                </a:solidFill>
              </a:rPr>
              <a:t>()</a:t>
            </a:r>
            <a:r>
              <a:rPr lang="pt-BR" sz="1000">
                <a:solidFill>
                  <a:srgbClr val="333333"/>
                </a:solidFill>
              </a:rPr>
              <a:t>-&gt;</a:t>
            </a:r>
            <a:r>
              <a:rPr lang="pt-BR" sz="1000">
                <a:solidFill>
                  <a:srgbClr val="0000CC"/>
                </a:solidFill>
              </a:rPr>
              <a:t>getPdo</a:t>
            </a:r>
            <a:r>
              <a:rPr lang="pt-BR" sz="1000">
                <a:solidFill>
                  <a:schemeClr val="dk1"/>
                </a:solidFill>
              </a:rPr>
              <a:t>(), </a:t>
            </a:r>
            <a:r>
              <a:rPr lang="pt-BR" sz="1000">
                <a:solidFill>
                  <a:srgbClr val="996633"/>
                </a:solidFill>
              </a:rPr>
              <a:t>$pagina</a:t>
            </a:r>
            <a:r>
              <a:rPr lang="pt-BR" sz="1000">
                <a:solidFill>
                  <a:schemeClr val="dk1"/>
                </a:solidFill>
              </a:rPr>
              <a:t>);</a:t>
            </a:r>
            <a:endParaRPr sz="1000">
              <a:solidFill>
                <a:schemeClr val="dk1"/>
              </a:solidFill>
            </a:endParaRPr>
          </a:p>
          <a:p>
            <a:pPr indent="0" lvl="0" marL="0" rtl="0" algn="l">
              <a:spcBef>
                <a:spcPts val="0"/>
              </a:spcBef>
              <a:spcAft>
                <a:spcPts val="0"/>
              </a:spcAft>
              <a:buNone/>
            </a:pPr>
            <a:r>
              <a:rPr lang="pt-BR" sz="1000">
                <a:solidFill>
                  <a:srgbClr val="996633"/>
                </a:solidFill>
              </a:rPr>
              <a:t>$query</a:t>
            </a:r>
            <a:r>
              <a:rPr lang="pt-BR" sz="1000">
                <a:solidFill>
                  <a:schemeClr val="dk1"/>
                </a:solidFill>
              </a:rPr>
              <a:t> </a:t>
            </a:r>
            <a:r>
              <a:rPr lang="pt-BR" sz="1000">
                <a:solidFill>
                  <a:srgbClr val="333333"/>
                </a:solidFill>
              </a:rPr>
              <a:t>=</a:t>
            </a:r>
            <a:r>
              <a:rPr lang="pt-BR" sz="1000">
                <a:solidFill>
                  <a:schemeClr val="dk1"/>
                </a:solidFill>
              </a:rPr>
              <a:t> </a:t>
            </a:r>
            <a:r>
              <a:rPr lang="pt-BR" sz="1000">
                <a:solidFill>
                  <a:schemeClr val="dk1"/>
                </a:solidFill>
                <a:highlight>
                  <a:srgbClr val="FFF0F0"/>
                </a:highlight>
              </a:rPr>
              <a:t>"SELECT * FROM livro"</a:t>
            </a:r>
            <a:r>
              <a:rPr lang="pt-BR" sz="1000">
                <a:solidFill>
                  <a:schemeClr val="dk1"/>
                </a:solidFill>
              </a:rPr>
              <a:t>;</a:t>
            </a:r>
            <a:endParaRPr sz="1000">
              <a:solidFill>
                <a:schemeClr val="dk1"/>
              </a:solidFill>
            </a:endParaRPr>
          </a:p>
          <a:p>
            <a:pPr indent="0" lvl="0" marL="0" rtl="0" algn="l">
              <a:spcBef>
                <a:spcPts val="0"/>
              </a:spcBef>
              <a:spcAft>
                <a:spcPts val="0"/>
              </a:spcAft>
              <a:buNone/>
            </a:pPr>
            <a:r>
              <a:rPr lang="pt-BR" sz="1000">
                <a:solidFill>
                  <a:srgbClr val="996633"/>
                </a:solidFill>
              </a:rPr>
              <a:t>$statement</a:t>
            </a:r>
            <a:r>
              <a:rPr lang="pt-BR" sz="1000">
                <a:solidFill>
                  <a:schemeClr val="dk1"/>
                </a:solidFill>
              </a:rPr>
              <a:t> </a:t>
            </a:r>
            <a:r>
              <a:rPr lang="pt-BR" sz="1000">
                <a:solidFill>
                  <a:srgbClr val="333333"/>
                </a:solidFill>
              </a:rPr>
              <a:t>=</a:t>
            </a:r>
            <a:r>
              <a:rPr lang="pt-BR" sz="1000">
                <a:solidFill>
                  <a:schemeClr val="dk1"/>
                </a:solidFill>
              </a:rPr>
              <a:t> </a:t>
            </a:r>
            <a:r>
              <a:rPr lang="pt-BR" sz="1000">
                <a:solidFill>
                  <a:srgbClr val="996633"/>
                </a:solidFill>
              </a:rPr>
              <a:t>$mySql</a:t>
            </a:r>
            <a:r>
              <a:rPr lang="pt-BR" sz="1000">
                <a:solidFill>
                  <a:srgbClr val="333333"/>
                </a:solidFill>
              </a:rPr>
              <a:t>-&gt;</a:t>
            </a:r>
            <a:r>
              <a:rPr lang="pt-BR" sz="1000">
                <a:solidFill>
                  <a:srgbClr val="0000CC"/>
                </a:solidFill>
              </a:rPr>
              <a:t>getPaginateStatement</a:t>
            </a:r>
            <a:r>
              <a:rPr lang="pt-BR" sz="1000">
                <a:solidFill>
                  <a:schemeClr val="dk1"/>
                </a:solidFill>
              </a:rPr>
              <a:t>(</a:t>
            </a:r>
            <a:r>
              <a:rPr lang="pt-BR" sz="1000">
                <a:solidFill>
                  <a:schemeClr val="dk1"/>
                </a:solidFill>
                <a:highlight>
                  <a:srgbClr val="FFF0F0"/>
                </a:highlight>
              </a:rPr>
              <a:t>"SELECT livro.id, livro.titulo, livro.preco, livro.isbn FROM livro"</a:t>
            </a:r>
            <a:r>
              <a:rPr lang="pt-BR" sz="1000">
                <a:solidFill>
                  <a:schemeClr val="dk1"/>
                </a:solidFill>
              </a:rPr>
              <a:t>);</a:t>
            </a:r>
            <a:endParaRPr sz="1000">
              <a:solidFill>
                <a:schemeClr val="dk1"/>
              </a:solidFill>
            </a:endParaRPr>
          </a:p>
          <a:p>
            <a:pPr indent="0" lvl="0" marL="0" rtl="0" algn="l">
              <a:spcBef>
                <a:spcPts val="0"/>
              </a:spcBef>
              <a:spcAft>
                <a:spcPts val="0"/>
              </a:spcAft>
              <a:buNone/>
            </a:pPr>
            <a:r>
              <a:rPr b="1" lang="pt-BR" sz="1000">
                <a:solidFill>
                  <a:srgbClr val="008800"/>
                </a:solidFill>
              </a:rPr>
              <a:t>echo</a:t>
            </a:r>
            <a:r>
              <a:rPr lang="pt-BR" sz="1000">
                <a:solidFill>
                  <a:schemeClr val="dk1"/>
                </a:solidFill>
              </a:rPr>
              <a:t> HtmlUtil</a:t>
            </a:r>
            <a:r>
              <a:rPr lang="pt-BR" sz="1000">
                <a:solidFill>
                  <a:srgbClr val="333333"/>
                </a:solidFill>
              </a:rPr>
              <a:t>::</a:t>
            </a:r>
            <a:r>
              <a:rPr lang="pt-BR" sz="1000">
                <a:solidFill>
                  <a:srgbClr val="0000CC"/>
                </a:solidFill>
              </a:rPr>
              <a:t>getTable</a:t>
            </a:r>
            <a:r>
              <a:rPr lang="pt-BR" sz="1000">
                <a:solidFill>
                  <a:schemeClr val="dk1"/>
                </a:solidFill>
              </a:rPr>
              <a:t>(</a:t>
            </a:r>
            <a:r>
              <a:rPr lang="pt-BR" sz="1000">
                <a:solidFill>
                  <a:srgbClr val="996633"/>
                </a:solidFill>
              </a:rPr>
              <a:t>$statement</a:t>
            </a:r>
            <a:r>
              <a:rPr lang="pt-BR" sz="1000">
                <a:solidFill>
                  <a:schemeClr val="dk1"/>
                </a:solidFill>
              </a:rPr>
              <a:t>, [</a:t>
            </a:r>
            <a:r>
              <a:rPr lang="pt-BR" sz="1000">
                <a:solidFill>
                  <a:schemeClr val="dk1"/>
                </a:solidFill>
                <a:highlight>
                  <a:srgbClr val="FFF0F0"/>
                </a:highlight>
              </a:rPr>
              <a:t>'ID'</a:t>
            </a:r>
            <a:r>
              <a:rPr lang="pt-BR" sz="1000">
                <a:solidFill>
                  <a:schemeClr val="dk1"/>
                </a:solidFill>
              </a:rPr>
              <a:t>,</a:t>
            </a:r>
            <a:r>
              <a:rPr lang="pt-BR" sz="1000">
                <a:solidFill>
                  <a:schemeClr val="dk1"/>
                </a:solidFill>
                <a:highlight>
                  <a:srgbClr val="FFF0F0"/>
                </a:highlight>
              </a:rPr>
              <a:t>'Título'</a:t>
            </a:r>
            <a:r>
              <a:rPr lang="pt-BR" sz="1000">
                <a:solidFill>
                  <a:schemeClr val="dk1"/>
                </a:solidFill>
              </a:rPr>
              <a:t>,</a:t>
            </a:r>
            <a:r>
              <a:rPr lang="pt-BR" sz="1000">
                <a:solidFill>
                  <a:schemeClr val="dk1"/>
                </a:solidFill>
                <a:highlight>
                  <a:srgbClr val="FFF0F0"/>
                </a:highlight>
              </a:rPr>
              <a:t>'Preço'</a:t>
            </a:r>
            <a:r>
              <a:rPr lang="pt-BR" sz="1000">
                <a:solidFill>
                  <a:schemeClr val="dk1"/>
                </a:solidFill>
              </a:rPr>
              <a:t>, </a:t>
            </a:r>
            <a:r>
              <a:rPr lang="pt-BR" sz="1000">
                <a:solidFill>
                  <a:schemeClr val="dk1"/>
                </a:solidFill>
                <a:highlight>
                  <a:srgbClr val="FFF0F0"/>
                </a:highlight>
              </a:rPr>
              <a:t>'ISBN'</a:t>
            </a:r>
            <a:r>
              <a:rPr lang="pt-BR" sz="1000">
                <a:solidFill>
                  <a:schemeClr val="dk1"/>
                </a:solidFill>
              </a:rPr>
              <a:t>]);</a:t>
            </a:r>
            <a:endParaRPr sz="1000">
              <a:solidFill>
                <a:schemeClr val="dk1"/>
              </a:solidFill>
            </a:endParaRPr>
          </a:p>
          <a:p>
            <a:pPr indent="0" lvl="0" marL="0" rtl="0" algn="l">
              <a:lnSpc>
                <a:spcPct val="125000"/>
              </a:lnSpc>
              <a:spcBef>
                <a:spcPts val="0"/>
              </a:spcBef>
              <a:spcAft>
                <a:spcPts val="0"/>
              </a:spcAft>
              <a:buNone/>
            </a:pPr>
            <a:r>
              <a:rPr b="1" lang="pt-BR" sz="1000">
                <a:solidFill>
                  <a:srgbClr val="008800"/>
                </a:solidFill>
              </a:rPr>
              <a:t>echo</a:t>
            </a:r>
            <a:r>
              <a:rPr lang="pt-BR" sz="1000">
                <a:solidFill>
                  <a:schemeClr val="dk1"/>
                </a:solidFill>
              </a:rPr>
              <a:t> HtmlUtil</a:t>
            </a:r>
            <a:r>
              <a:rPr lang="pt-BR" sz="1000">
                <a:solidFill>
                  <a:srgbClr val="333333"/>
                </a:solidFill>
              </a:rPr>
              <a:t>::</a:t>
            </a:r>
            <a:r>
              <a:rPr lang="pt-BR" sz="1000">
                <a:solidFill>
                  <a:srgbClr val="0000CC"/>
                </a:solidFill>
              </a:rPr>
              <a:t>getPaginationLinks</a:t>
            </a:r>
            <a:r>
              <a:rPr lang="pt-BR" sz="1000">
                <a:solidFill>
                  <a:schemeClr val="dk1"/>
                </a:solidFill>
              </a:rPr>
              <a:t>(</a:t>
            </a:r>
            <a:r>
              <a:rPr lang="pt-BR" sz="1000">
                <a:solidFill>
                  <a:srgbClr val="996633"/>
                </a:solidFill>
              </a:rPr>
              <a:t>$pagina</a:t>
            </a:r>
            <a:r>
              <a:rPr lang="pt-BR" sz="1000">
                <a:solidFill>
                  <a:schemeClr val="dk1"/>
                </a:solidFill>
              </a:rPr>
              <a:t>, </a:t>
            </a:r>
            <a:r>
              <a:rPr lang="pt-BR" sz="1000">
                <a:solidFill>
                  <a:srgbClr val="996633"/>
                </a:solidFill>
              </a:rPr>
              <a:t>$mySql</a:t>
            </a:r>
            <a:r>
              <a:rPr lang="pt-BR" sz="1000">
                <a:solidFill>
                  <a:srgbClr val="333333"/>
                </a:solidFill>
              </a:rPr>
              <a:t>-&gt;</a:t>
            </a:r>
            <a:r>
              <a:rPr lang="pt-BR" sz="1000">
                <a:solidFill>
                  <a:srgbClr val="0000CC"/>
                </a:solidFill>
              </a:rPr>
              <a:t>getLimit</a:t>
            </a:r>
            <a:r>
              <a:rPr lang="pt-BR" sz="1000">
                <a:solidFill>
                  <a:schemeClr val="dk1"/>
                </a:solidFill>
              </a:rPr>
              <a:t>(), </a:t>
            </a:r>
            <a:r>
              <a:rPr lang="pt-BR" sz="1000">
                <a:solidFill>
                  <a:srgbClr val="996633"/>
                </a:solidFill>
              </a:rPr>
              <a:t>$mySql</a:t>
            </a:r>
            <a:r>
              <a:rPr lang="pt-BR" sz="1000">
                <a:solidFill>
                  <a:srgbClr val="333333"/>
                </a:solidFill>
              </a:rPr>
              <a:t>-&gt;</a:t>
            </a:r>
            <a:r>
              <a:rPr lang="pt-BR" sz="1000">
                <a:solidFill>
                  <a:srgbClr val="0000CC"/>
                </a:solidFill>
              </a:rPr>
              <a:t>getTotal</a:t>
            </a:r>
            <a:r>
              <a:rPr lang="pt-BR" sz="1000">
                <a:solidFill>
                  <a:schemeClr val="dk1"/>
                </a:solidFill>
              </a:rPr>
              <a:t>(</a:t>
            </a:r>
            <a:r>
              <a:rPr lang="pt-BR" sz="1000">
                <a:solidFill>
                  <a:srgbClr val="996633"/>
                </a:solidFill>
              </a:rPr>
              <a:t>$query</a:t>
            </a:r>
            <a:r>
              <a:rPr lang="pt-BR" sz="1000">
                <a:solidFill>
                  <a:schemeClr val="dk1"/>
                </a:solidFill>
              </a:rPr>
              <a:t>));</a:t>
            </a:r>
            <a:endParaRPr sz="1000">
              <a:solidFill>
                <a:schemeClr val="dk1"/>
              </a:solidFill>
            </a:endParaRPr>
          </a:p>
        </p:txBody>
      </p:sp>
    </p:spTree>
  </p:cSld>
  <p:clrMapOvr>
    <a:masterClrMapping/>
  </p:clrMapOvr>
</p:sld>
</file>

<file path=ppt/slides/slide6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6" name="Shape 4906"/>
        <p:cNvGrpSpPr/>
        <p:nvPr/>
      </p:nvGrpSpPr>
      <p:grpSpPr>
        <a:xfrm>
          <a:off x="0" y="0"/>
          <a:ext cx="0" cy="0"/>
          <a:chOff x="0" y="0"/>
          <a:chExt cx="0" cy="0"/>
        </a:xfrm>
      </p:grpSpPr>
      <p:sp>
        <p:nvSpPr>
          <p:cNvPr id="4907" name="Google Shape;4907;p63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Visitor</a:t>
            </a:r>
            <a:endParaRPr/>
          </a:p>
        </p:txBody>
      </p:sp>
      <p:sp>
        <p:nvSpPr>
          <p:cNvPr id="4908" name="Google Shape;4908;p635"/>
          <p:cNvSpPr txBox="1"/>
          <p:nvPr>
            <p:ph idx="1" type="body"/>
          </p:nvPr>
        </p:nvSpPr>
        <p:spPr>
          <a:xfrm>
            <a:off x="311700" y="1152475"/>
            <a:ext cx="4305900" cy="3489000"/>
          </a:xfrm>
          <a:prstGeom prst="rect">
            <a:avLst/>
          </a:prstGeom>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just">
              <a:spcBef>
                <a:spcPts val="0"/>
              </a:spcBef>
              <a:spcAft>
                <a:spcPts val="0"/>
              </a:spcAft>
              <a:buNone/>
            </a:pPr>
            <a:r>
              <a:rPr lang="pt-BR" sz="1200"/>
              <a:t>Visitor é pattern comportamental que provê uma maneira de separar um algoritmo de uma estrutura de objetos na qual ele opera. Um resultado prático dessa separação é a capacidade de adicionar novas operações às estruturas de objetos existentes sem modificar as estruturas. É uma maneira de seguir o princípio aberto/fechado (WIKIPEDIA, 2020).</a:t>
            </a:r>
            <a:endParaRPr sz="1200"/>
          </a:p>
          <a:p>
            <a:pPr indent="0" lvl="0" marL="0" rtl="0" algn="just">
              <a:spcBef>
                <a:spcPts val="1600"/>
              </a:spcBef>
              <a:spcAft>
                <a:spcPts val="1600"/>
              </a:spcAft>
              <a:buNone/>
            </a:pPr>
            <a:r>
              <a:rPr lang="pt-BR" sz="1200"/>
              <a:t>Em essência, o visitante permite adicionar novas funções virtuais a uma família de classes, sem modificar as classes. Em vez disso, é criada uma classe de visitante que implementa todas as especializações apropriadas da função virtual. O visitante toma a referência da instância como entrada e implementa o objetivo por meio de double dispatch (WIKIPEDIA, 2020).</a:t>
            </a:r>
            <a:endParaRPr sz="1200"/>
          </a:p>
        </p:txBody>
      </p:sp>
      <p:pic>
        <p:nvPicPr>
          <p:cNvPr id="4909" name="Google Shape;4909;p635"/>
          <p:cNvPicPr preferRelativeResize="0"/>
          <p:nvPr/>
        </p:nvPicPr>
        <p:blipFill>
          <a:blip r:embed="rId3">
            <a:alphaModFix/>
          </a:blip>
          <a:stretch>
            <a:fillRect/>
          </a:stretch>
        </p:blipFill>
        <p:spPr>
          <a:xfrm>
            <a:off x="4770000" y="1170125"/>
            <a:ext cx="4086225" cy="3238500"/>
          </a:xfrm>
          <a:prstGeom prst="rect">
            <a:avLst/>
          </a:prstGeom>
          <a:noFill/>
          <a:ln>
            <a:noFill/>
          </a:ln>
        </p:spPr>
      </p:pic>
    </p:spTree>
  </p:cSld>
  <p:clrMapOvr>
    <a:masterClrMapping/>
  </p:clrMapOvr>
</p:sld>
</file>

<file path=ppt/slides/slide6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3" name="Shape 4913"/>
        <p:cNvGrpSpPr/>
        <p:nvPr/>
      </p:nvGrpSpPr>
      <p:grpSpPr>
        <a:xfrm>
          <a:off x="0" y="0"/>
          <a:ext cx="0" cy="0"/>
          <a:chOff x="0" y="0"/>
          <a:chExt cx="0" cy="0"/>
        </a:xfrm>
      </p:grpSpPr>
      <p:sp>
        <p:nvSpPr>
          <p:cNvPr id="4914" name="Google Shape;4914;p63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Visitor (problema do despacho)</a:t>
            </a:r>
            <a:endParaRPr/>
          </a:p>
        </p:txBody>
      </p:sp>
      <p:sp>
        <p:nvSpPr>
          <p:cNvPr id="4915" name="Google Shape;4915;p636"/>
          <p:cNvSpPr txBox="1"/>
          <p:nvPr>
            <p:ph idx="1" type="body"/>
          </p:nvPr>
        </p:nvSpPr>
        <p:spPr>
          <a:xfrm>
            <a:off x="311700" y="1152475"/>
            <a:ext cx="8520600" cy="3732300"/>
          </a:xfrm>
          <a:prstGeom prst="rect">
            <a:avLst/>
          </a:prstGeom>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just">
              <a:spcBef>
                <a:spcPts val="0"/>
              </a:spcBef>
              <a:spcAft>
                <a:spcPts val="0"/>
              </a:spcAft>
              <a:buNone/>
            </a:pPr>
            <a:r>
              <a:rPr lang="pt-BR" sz="1500"/>
              <a:t>Na ciência da computação, o despacho dinâmico é o processo de selecionar qual implementação de uma operação polimórfica (método ou função) chamar no em de execução. É comumente empregado em linguagens de programação orientada a objetos (OOP).</a:t>
            </a:r>
            <a:endParaRPr sz="1500"/>
          </a:p>
          <a:p>
            <a:pPr indent="0" lvl="0" marL="0" rtl="0" algn="just">
              <a:spcBef>
                <a:spcPts val="1600"/>
              </a:spcBef>
              <a:spcAft>
                <a:spcPts val="0"/>
              </a:spcAft>
              <a:buNone/>
            </a:pPr>
            <a:r>
              <a:rPr lang="pt-BR" sz="1500"/>
              <a:t>Polimorfismo por tipo de parâmetro (ex.: Java) =&gt; </a:t>
            </a:r>
            <a:r>
              <a:rPr lang="pt-BR" sz="1500" u="sng">
                <a:solidFill>
                  <a:schemeClr val="hlink"/>
                </a:solidFill>
                <a:hlinkClick r:id="rId3"/>
              </a:rPr>
              <a:t>https://ideone.com/PDthf0</a:t>
            </a:r>
            <a:br>
              <a:rPr lang="pt-BR" sz="1500"/>
            </a:br>
            <a:r>
              <a:rPr lang="pt-BR" sz="1500"/>
              <a:t>Utilizando Visitor (um tipo de </a:t>
            </a:r>
            <a:r>
              <a:rPr lang="pt-BR" sz="1500"/>
              <a:t>despacho múltiplo</a:t>
            </a:r>
            <a:r>
              <a:rPr lang="pt-BR" sz="1500"/>
              <a:t>): </a:t>
            </a:r>
            <a:r>
              <a:rPr lang="pt-BR" sz="1500" u="sng">
                <a:solidFill>
                  <a:schemeClr val="hlink"/>
                </a:solidFill>
                <a:hlinkClick r:id="rId4"/>
              </a:rPr>
              <a:t>https://ideone.com/JChjkM</a:t>
            </a:r>
            <a:endParaRPr sz="1500"/>
          </a:p>
          <a:p>
            <a:pPr indent="0" lvl="0" marL="0" rtl="0" algn="just">
              <a:spcBef>
                <a:spcPts val="1600"/>
              </a:spcBef>
              <a:spcAft>
                <a:spcPts val="0"/>
              </a:spcAft>
              <a:buNone/>
            </a:pPr>
            <a:r>
              <a:rPr lang="pt-BR" sz="1500"/>
              <a:t>Na engenharia de software, o despacho duplo é uma forma especial de despacho múltiplo e um mecanismo que despacha uma chamada de função para diferentes funções concretas, dependendo dos tipos de tempo de execução de dois objetos envolvidos na chamada. Na maioria dos sistemas orientados a objetos, a função concreta chamada de uma chamada de função no código depende do tipo dinâmico de um único objeto e, portanto, são conhecidas como chamadas de despacho único ou simplesmente chamadas de função virtual.</a:t>
            </a:r>
            <a:endParaRPr sz="1500"/>
          </a:p>
          <a:p>
            <a:pPr indent="0" lvl="0" marL="0" rtl="0" algn="just">
              <a:spcBef>
                <a:spcPts val="1600"/>
              </a:spcBef>
              <a:spcAft>
                <a:spcPts val="0"/>
              </a:spcAft>
              <a:buNone/>
            </a:pPr>
            <a:r>
              <a:t/>
            </a:r>
            <a:endParaRPr sz="1500"/>
          </a:p>
          <a:p>
            <a:pPr indent="0" lvl="0" marL="0" rtl="0" algn="just">
              <a:spcBef>
                <a:spcPts val="1600"/>
              </a:spcBef>
              <a:spcAft>
                <a:spcPts val="1600"/>
              </a:spcAft>
              <a:buNone/>
            </a:pPr>
            <a:r>
              <a:t/>
            </a:r>
            <a:endParaRPr sz="1500"/>
          </a:p>
        </p:txBody>
      </p:sp>
    </p:spTree>
  </p:cSld>
  <p:clrMapOvr>
    <a:masterClrMapping/>
  </p:clrMapOvr>
</p:sld>
</file>

<file path=ppt/slides/slide6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9" name="Shape 4919"/>
        <p:cNvGrpSpPr/>
        <p:nvPr/>
      </p:nvGrpSpPr>
      <p:grpSpPr>
        <a:xfrm>
          <a:off x="0" y="0"/>
          <a:ext cx="0" cy="0"/>
          <a:chOff x="0" y="0"/>
          <a:chExt cx="0" cy="0"/>
        </a:xfrm>
      </p:grpSpPr>
      <p:sp>
        <p:nvSpPr>
          <p:cNvPr id="4920" name="Google Shape;4920;p63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Visitor (conceitual - parte 1)</a:t>
            </a:r>
            <a:endParaRPr/>
          </a:p>
        </p:txBody>
      </p:sp>
      <p:sp>
        <p:nvSpPr>
          <p:cNvPr id="4921" name="Google Shape;4921;p637"/>
          <p:cNvSpPr txBox="1"/>
          <p:nvPr/>
        </p:nvSpPr>
        <p:spPr>
          <a:xfrm>
            <a:off x="311700" y="1178050"/>
            <a:ext cx="4484700" cy="39051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pt-BR" sz="900">
                <a:solidFill>
                  <a:srgbClr val="557799"/>
                </a:solidFill>
              </a:rPr>
              <a:t>&lt;?php</a:t>
            </a:r>
            <a:endParaRPr sz="900">
              <a:solidFill>
                <a:schemeClr val="dk1"/>
              </a:solidFill>
            </a:endParaRPr>
          </a:p>
          <a:p>
            <a:pPr indent="0" lvl="0" marL="0" rtl="0" algn="l">
              <a:spcBef>
                <a:spcPts val="0"/>
              </a:spcBef>
              <a:spcAft>
                <a:spcPts val="0"/>
              </a:spcAft>
              <a:buNone/>
            </a:pPr>
            <a:r>
              <a:rPr b="1" lang="pt-BR" sz="900">
                <a:solidFill>
                  <a:srgbClr val="008800"/>
                </a:solidFill>
              </a:rPr>
              <a:t>interface</a:t>
            </a:r>
            <a:r>
              <a:rPr lang="pt-BR" sz="900">
                <a:solidFill>
                  <a:schemeClr val="dk1"/>
                </a:solidFill>
              </a:rPr>
              <a:t> ComponenteOuElemento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public</a:t>
            </a:r>
            <a:r>
              <a:rPr lang="pt-BR" sz="900">
                <a:solidFill>
                  <a:schemeClr val="dk1"/>
                </a:solidFill>
              </a:rPr>
              <a:t> </a:t>
            </a:r>
            <a:r>
              <a:rPr b="1" lang="pt-BR" sz="900">
                <a:solidFill>
                  <a:srgbClr val="008800"/>
                </a:solidFill>
              </a:rPr>
              <a:t>function</a:t>
            </a:r>
            <a:r>
              <a:rPr lang="pt-BR" sz="900">
                <a:solidFill>
                  <a:schemeClr val="dk1"/>
                </a:solidFill>
              </a:rPr>
              <a:t> </a:t>
            </a:r>
            <a:r>
              <a:rPr b="1" lang="pt-BR" sz="900">
                <a:solidFill>
                  <a:srgbClr val="0066BB"/>
                </a:solidFill>
              </a:rPr>
              <a:t>aceitar</a:t>
            </a:r>
            <a:r>
              <a:rPr lang="pt-BR" sz="900">
                <a:solidFill>
                  <a:schemeClr val="dk1"/>
                </a:solidFill>
              </a:rPr>
              <a:t>(Visitor </a:t>
            </a:r>
            <a:r>
              <a:rPr lang="pt-BR" sz="900">
                <a:solidFill>
                  <a:srgbClr val="996633"/>
                </a:solidFill>
              </a:rPr>
              <a:t>$visitor</a:t>
            </a:r>
            <a:r>
              <a:rPr lang="pt-BR" sz="900">
                <a:solidFill>
                  <a:schemeClr val="dk1"/>
                </a:solidFill>
              </a:rPr>
              <a:t>)</a:t>
            </a:r>
            <a:r>
              <a:rPr lang="pt-BR" sz="900">
                <a:solidFill>
                  <a:srgbClr val="333333"/>
                </a:solidFill>
              </a:rPr>
              <a:t>:</a:t>
            </a:r>
            <a:r>
              <a:rPr lang="pt-BR" sz="900">
                <a:solidFill>
                  <a:schemeClr val="dk1"/>
                </a:solidFill>
              </a:rPr>
              <a:t> void;</a:t>
            </a:r>
            <a:endParaRPr sz="900">
              <a:solidFill>
                <a:schemeClr val="dk1"/>
              </a:solidFill>
            </a:endParaRPr>
          </a:p>
          <a:p>
            <a:pPr indent="0" lvl="0" marL="0" rtl="0" algn="l">
              <a:spcBef>
                <a:spcPts val="0"/>
              </a:spcBef>
              <a:spcAft>
                <a:spcPts val="0"/>
              </a:spcAft>
              <a:buNone/>
            </a:pPr>
            <a:r>
              <a:rPr lang="pt-BR" sz="900">
                <a:solidFill>
                  <a:schemeClr val="dk1"/>
                </a:solidFill>
              </a:rPr>
              <a:t>}</a:t>
            </a:r>
            <a:endParaRPr sz="900">
              <a:solidFill>
                <a:schemeClr val="dk1"/>
              </a:solidFill>
            </a:endParaRPr>
          </a:p>
          <a:p>
            <a:pPr indent="0" lvl="0" marL="0" rtl="0" algn="l">
              <a:spcBef>
                <a:spcPts val="0"/>
              </a:spcBef>
              <a:spcAft>
                <a:spcPts val="0"/>
              </a:spcAft>
              <a:buNone/>
            </a:pPr>
            <a:r>
              <a:t/>
            </a:r>
            <a:endParaRPr sz="900">
              <a:solidFill>
                <a:schemeClr val="dk1"/>
              </a:solidFill>
            </a:endParaRPr>
          </a:p>
          <a:p>
            <a:pPr indent="0" lvl="0" marL="0" rtl="0" algn="l">
              <a:spcBef>
                <a:spcPts val="0"/>
              </a:spcBef>
              <a:spcAft>
                <a:spcPts val="0"/>
              </a:spcAft>
              <a:buNone/>
            </a:pPr>
            <a:r>
              <a:rPr b="1" lang="pt-BR" sz="900">
                <a:solidFill>
                  <a:srgbClr val="008800"/>
                </a:solidFill>
              </a:rPr>
              <a:t>class</a:t>
            </a:r>
            <a:r>
              <a:rPr lang="pt-BR" sz="900">
                <a:solidFill>
                  <a:schemeClr val="dk1"/>
                </a:solidFill>
              </a:rPr>
              <a:t> </a:t>
            </a:r>
            <a:r>
              <a:rPr b="1" lang="pt-BR" sz="900">
                <a:solidFill>
                  <a:srgbClr val="BB0066"/>
                </a:solidFill>
              </a:rPr>
              <a:t>ComponenteOuElementoA</a:t>
            </a:r>
            <a:r>
              <a:rPr lang="pt-BR" sz="900">
                <a:solidFill>
                  <a:schemeClr val="dk1"/>
                </a:solidFill>
              </a:rPr>
              <a:t> </a:t>
            </a:r>
            <a:r>
              <a:rPr b="1" lang="pt-BR" sz="900">
                <a:solidFill>
                  <a:srgbClr val="008800"/>
                </a:solidFill>
              </a:rPr>
              <a:t>implements</a:t>
            </a:r>
            <a:r>
              <a:rPr lang="pt-BR" sz="900">
                <a:solidFill>
                  <a:schemeClr val="dk1"/>
                </a:solidFill>
              </a:rPr>
              <a:t> ComponenteOuElemento {</a:t>
            </a:r>
            <a:endParaRPr sz="900">
              <a:solidFill>
                <a:schemeClr val="dk1"/>
              </a:solidFill>
            </a:endParaRPr>
          </a:p>
          <a:p>
            <a:pPr indent="0" lvl="0" marL="0" rtl="0" algn="l">
              <a:spcBef>
                <a:spcPts val="0"/>
              </a:spcBef>
              <a:spcAft>
                <a:spcPts val="0"/>
              </a:spcAft>
              <a:buNone/>
            </a:pPr>
            <a:r>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public</a:t>
            </a:r>
            <a:r>
              <a:rPr lang="pt-BR" sz="900">
                <a:solidFill>
                  <a:schemeClr val="dk1"/>
                </a:solidFill>
              </a:rPr>
              <a:t> </a:t>
            </a:r>
            <a:r>
              <a:rPr b="1" lang="pt-BR" sz="900">
                <a:solidFill>
                  <a:srgbClr val="008800"/>
                </a:solidFill>
              </a:rPr>
              <a:t>function</a:t>
            </a:r>
            <a:r>
              <a:rPr lang="pt-BR" sz="900">
                <a:solidFill>
                  <a:schemeClr val="dk1"/>
                </a:solidFill>
              </a:rPr>
              <a:t> </a:t>
            </a:r>
            <a:r>
              <a:rPr b="1" lang="pt-BR" sz="900">
                <a:solidFill>
                  <a:srgbClr val="0066BB"/>
                </a:solidFill>
              </a:rPr>
              <a:t>aceitar</a:t>
            </a:r>
            <a:r>
              <a:rPr lang="pt-BR" sz="900">
                <a:solidFill>
                  <a:schemeClr val="dk1"/>
                </a:solidFill>
              </a:rPr>
              <a:t>(Visitor </a:t>
            </a:r>
            <a:r>
              <a:rPr lang="pt-BR" sz="900">
                <a:solidFill>
                  <a:srgbClr val="996633"/>
                </a:solidFill>
              </a:rPr>
              <a:t>$visitor</a:t>
            </a:r>
            <a:r>
              <a:rPr lang="pt-BR" sz="900">
                <a:solidFill>
                  <a:schemeClr val="dk1"/>
                </a:solidFill>
              </a:rPr>
              <a:t>)</a:t>
            </a:r>
            <a:r>
              <a:rPr lang="pt-BR" sz="900">
                <a:solidFill>
                  <a:srgbClr val="333333"/>
                </a:solidFill>
              </a:rPr>
              <a:t>:</a:t>
            </a:r>
            <a:r>
              <a:rPr lang="pt-BR" sz="900">
                <a:solidFill>
                  <a:schemeClr val="dk1"/>
                </a:solidFill>
              </a:rPr>
              <a:t> void {</a:t>
            </a:r>
            <a:endParaRPr sz="900">
              <a:solidFill>
                <a:schemeClr val="dk1"/>
              </a:solidFill>
            </a:endParaRPr>
          </a:p>
          <a:p>
            <a:pPr indent="0" lvl="0" marL="0" rtl="0" algn="l">
              <a:spcBef>
                <a:spcPts val="0"/>
              </a:spcBef>
              <a:spcAft>
                <a:spcPts val="0"/>
              </a:spcAft>
              <a:buNone/>
            </a:pPr>
            <a:r>
              <a:rPr lang="pt-BR" sz="900">
                <a:solidFill>
                  <a:schemeClr val="dk1"/>
                </a:solidFill>
              </a:rPr>
              <a:t>        </a:t>
            </a:r>
            <a:r>
              <a:rPr lang="pt-BR" sz="900">
                <a:solidFill>
                  <a:srgbClr val="996633"/>
                </a:solidFill>
              </a:rPr>
              <a:t>$visitor</a:t>
            </a:r>
            <a:r>
              <a:rPr lang="pt-BR" sz="900">
                <a:solidFill>
                  <a:srgbClr val="333333"/>
                </a:solidFill>
              </a:rPr>
              <a:t>-&gt;</a:t>
            </a:r>
            <a:r>
              <a:rPr lang="pt-BR" sz="900">
                <a:solidFill>
                  <a:srgbClr val="0000CC"/>
                </a:solidFill>
              </a:rPr>
              <a:t>visitarComponenteOuElementoA</a:t>
            </a:r>
            <a:r>
              <a:rPr lang="pt-BR" sz="900">
                <a:solidFill>
                  <a:schemeClr val="dk1"/>
                </a:solidFill>
              </a:rPr>
              <a:t>(</a:t>
            </a:r>
            <a:r>
              <a:rPr lang="pt-BR" sz="900">
                <a:solidFill>
                  <a:srgbClr val="996633"/>
                </a:solidFill>
              </a:rPr>
              <a:t>$this</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endParaRPr sz="900">
              <a:solidFill>
                <a:schemeClr val="dk1"/>
              </a:solidFill>
            </a:endParaRPr>
          </a:p>
          <a:p>
            <a:pPr indent="0" lvl="0" marL="0" rtl="0" algn="l">
              <a:spcBef>
                <a:spcPts val="0"/>
              </a:spcBef>
              <a:spcAft>
                <a:spcPts val="0"/>
              </a:spcAft>
              <a:buNone/>
            </a:pPr>
            <a:r>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public</a:t>
            </a:r>
            <a:r>
              <a:rPr lang="pt-BR" sz="900">
                <a:solidFill>
                  <a:schemeClr val="dk1"/>
                </a:solidFill>
              </a:rPr>
              <a:t> </a:t>
            </a:r>
            <a:r>
              <a:rPr b="1" lang="pt-BR" sz="900">
                <a:solidFill>
                  <a:srgbClr val="008800"/>
                </a:solidFill>
              </a:rPr>
              <a:t>function</a:t>
            </a:r>
            <a:r>
              <a:rPr lang="pt-BR" sz="900">
                <a:solidFill>
                  <a:schemeClr val="dk1"/>
                </a:solidFill>
              </a:rPr>
              <a:t> </a:t>
            </a:r>
            <a:r>
              <a:rPr b="1" lang="pt-BR" sz="900">
                <a:solidFill>
                  <a:srgbClr val="0066BB"/>
                </a:solidFill>
              </a:rPr>
              <a:t>fazAlgoX</a:t>
            </a:r>
            <a:r>
              <a:rPr lang="pt-BR" sz="900">
                <a:solidFill>
                  <a:schemeClr val="dk1"/>
                </a:solidFill>
              </a:rPr>
              <a:t>()</a:t>
            </a:r>
            <a:r>
              <a:rPr lang="pt-BR" sz="900">
                <a:solidFill>
                  <a:srgbClr val="333333"/>
                </a:solidFill>
              </a:rPr>
              <a:t>:</a:t>
            </a:r>
            <a:r>
              <a:rPr lang="pt-BR" sz="900">
                <a:solidFill>
                  <a:schemeClr val="dk1"/>
                </a:solidFill>
              </a:rPr>
              <a:t> string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return</a:t>
            </a:r>
            <a:r>
              <a:rPr lang="pt-BR" sz="900">
                <a:solidFill>
                  <a:schemeClr val="dk1"/>
                </a:solidFill>
              </a:rPr>
              <a:t> </a:t>
            </a:r>
            <a:r>
              <a:rPr lang="pt-BR" sz="900">
                <a:solidFill>
                  <a:schemeClr val="dk1"/>
                </a:solidFill>
                <a:highlight>
                  <a:srgbClr val="FFF0F0"/>
                </a:highlight>
              </a:rPr>
              <a:t>"A"</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endParaRPr sz="900">
              <a:solidFill>
                <a:schemeClr val="dk1"/>
              </a:solidFill>
            </a:endParaRPr>
          </a:p>
          <a:p>
            <a:pPr indent="0" lvl="0" marL="0" rtl="0" algn="l">
              <a:spcBef>
                <a:spcPts val="0"/>
              </a:spcBef>
              <a:spcAft>
                <a:spcPts val="0"/>
              </a:spcAft>
              <a:buNone/>
            </a:pPr>
            <a:r>
              <a:t/>
            </a:r>
            <a:endParaRPr sz="900">
              <a:solidFill>
                <a:schemeClr val="dk1"/>
              </a:solidFill>
            </a:endParaRPr>
          </a:p>
          <a:p>
            <a:pPr indent="0" lvl="0" marL="0" rtl="0" algn="l">
              <a:spcBef>
                <a:spcPts val="0"/>
              </a:spcBef>
              <a:spcAft>
                <a:spcPts val="0"/>
              </a:spcAft>
              <a:buNone/>
            </a:pPr>
            <a:r>
              <a:rPr lang="pt-BR" sz="900">
                <a:solidFill>
                  <a:schemeClr val="dk1"/>
                </a:solidFill>
              </a:rPr>
              <a:t>}</a:t>
            </a:r>
            <a:endParaRPr sz="900">
              <a:solidFill>
                <a:schemeClr val="dk1"/>
              </a:solidFill>
            </a:endParaRPr>
          </a:p>
          <a:p>
            <a:pPr indent="0" lvl="0" marL="0" rtl="0" algn="l">
              <a:spcBef>
                <a:spcPts val="0"/>
              </a:spcBef>
              <a:spcAft>
                <a:spcPts val="0"/>
              </a:spcAft>
              <a:buNone/>
            </a:pPr>
            <a:r>
              <a:t/>
            </a:r>
            <a:endParaRPr sz="900">
              <a:solidFill>
                <a:schemeClr val="dk1"/>
              </a:solidFill>
            </a:endParaRPr>
          </a:p>
          <a:p>
            <a:pPr indent="0" lvl="0" marL="0" rtl="0" algn="l">
              <a:spcBef>
                <a:spcPts val="0"/>
              </a:spcBef>
              <a:spcAft>
                <a:spcPts val="0"/>
              </a:spcAft>
              <a:buNone/>
            </a:pPr>
            <a:r>
              <a:rPr b="1" lang="pt-BR" sz="900">
                <a:solidFill>
                  <a:srgbClr val="008800"/>
                </a:solidFill>
              </a:rPr>
              <a:t>class</a:t>
            </a:r>
            <a:r>
              <a:rPr lang="pt-BR" sz="900">
                <a:solidFill>
                  <a:schemeClr val="dk1"/>
                </a:solidFill>
              </a:rPr>
              <a:t> </a:t>
            </a:r>
            <a:r>
              <a:rPr b="1" lang="pt-BR" sz="900">
                <a:solidFill>
                  <a:srgbClr val="BB0066"/>
                </a:solidFill>
              </a:rPr>
              <a:t>ComponenteOuElementoB</a:t>
            </a:r>
            <a:r>
              <a:rPr lang="pt-BR" sz="900">
                <a:solidFill>
                  <a:schemeClr val="dk1"/>
                </a:solidFill>
              </a:rPr>
              <a:t> </a:t>
            </a:r>
            <a:r>
              <a:rPr b="1" lang="pt-BR" sz="900">
                <a:solidFill>
                  <a:srgbClr val="008800"/>
                </a:solidFill>
              </a:rPr>
              <a:t>implements</a:t>
            </a:r>
            <a:r>
              <a:rPr lang="pt-BR" sz="900">
                <a:solidFill>
                  <a:schemeClr val="dk1"/>
                </a:solidFill>
              </a:rPr>
              <a:t> ComponenteOuElemento {</a:t>
            </a:r>
            <a:endParaRPr sz="900">
              <a:solidFill>
                <a:schemeClr val="dk1"/>
              </a:solidFill>
            </a:endParaRPr>
          </a:p>
          <a:p>
            <a:pPr indent="0" lvl="0" marL="0" rtl="0" algn="l">
              <a:spcBef>
                <a:spcPts val="0"/>
              </a:spcBef>
              <a:spcAft>
                <a:spcPts val="0"/>
              </a:spcAft>
              <a:buNone/>
            </a:pPr>
            <a:r>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public</a:t>
            </a:r>
            <a:r>
              <a:rPr lang="pt-BR" sz="900">
                <a:solidFill>
                  <a:schemeClr val="dk1"/>
                </a:solidFill>
              </a:rPr>
              <a:t> </a:t>
            </a:r>
            <a:r>
              <a:rPr b="1" lang="pt-BR" sz="900">
                <a:solidFill>
                  <a:srgbClr val="008800"/>
                </a:solidFill>
              </a:rPr>
              <a:t>function</a:t>
            </a:r>
            <a:r>
              <a:rPr lang="pt-BR" sz="900">
                <a:solidFill>
                  <a:schemeClr val="dk1"/>
                </a:solidFill>
              </a:rPr>
              <a:t> </a:t>
            </a:r>
            <a:r>
              <a:rPr b="1" lang="pt-BR" sz="900">
                <a:solidFill>
                  <a:srgbClr val="0066BB"/>
                </a:solidFill>
              </a:rPr>
              <a:t>aceitar</a:t>
            </a:r>
            <a:r>
              <a:rPr lang="pt-BR" sz="900">
                <a:solidFill>
                  <a:schemeClr val="dk1"/>
                </a:solidFill>
              </a:rPr>
              <a:t>(Visitor </a:t>
            </a:r>
            <a:r>
              <a:rPr lang="pt-BR" sz="900">
                <a:solidFill>
                  <a:srgbClr val="996633"/>
                </a:solidFill>
              </a:rPr>
              <a:t>$visitor</a:t>
            </a:r>
            <a:r>
              <a:rPr lang="pt-BR" sz="900">
                <a:solidFill>
                  <a:schemeClr val="dk1"/>
                </a:solidFill>
              </a:rPr>
              <a:t>)</a:t>
            </a:r>
            <a:r>
              <a:rPr lang="pt-BR" sz="900">
                <a:solidFill>
                  <a:srgbClr val="333333"/>
                </a:solidFill>
              </a:rPr>
              <a:t>:</a:t>
            </a:r>
            <a:r>
              <a:rPr lang="pt-BR" sz="900">
                <a:solidFill>
                  <a:schemeClr val="dk1"/>
                </a:solidFill>
              </a:rPr>
              <a:t> void {</a:t>
            </a:r>
            <a:endParaRPr sz="900">
              <a:solidFill>
                <a:schemeClr val="dk1"/>
              </a:solidFill>
            </a:endParaRPr>
          </a:p>
          <a:p>
            <a:pPr indent="0" lvl="0" marL="0" rtl="0" algn="l">
              <a:spcBef>
                <a:spcPts val="0"/>
              </a:spcBef>
              <a:spcAft>
                <a:spcPts val="0"/>
              </a:spcAft>
              <a:buNone/>
            </a:pPr>
            <a:r>
              <a:rPr lang="pt-BR" sz="900">
                <a:solidFill>
                  <a:schemeClr val="dk1"/>
                </a:solidFill>
              </a:rPr>
              <a:t>        </a:t>
            </a:r>
            <a:r>
              <a:rPr lang="pt-BR" sz="900">
                <a:solidFill>
                  <a:srgbClr val="996633"/>
                </a:solidFill>
              </a:rPr>
              <a:t>$visitor</a:t>
            </a:r>
            <a:r>
              <a:rPr lang="pt-BR" sz="900">
                <a:solidFill>
                  <a:srgbClr val="333333"/>
                </a:solidFill>
              </a:rPr>
              <a:t>-&gt;</a:t>
            </a:r>
            <a:r>
              <a:rPr lang="pt-BR" sz="900">
                <a:solidFill>
                  <a:srgbClr val="0000CC"/>
                </a:solidFill>
              </a:rPr>
              <a:t>visitarComponenteOuElementoB</a:t>
            </a:r>
            <a:r>
              <a:rPr lang="pt-BR" sz="900">
                <a:solidFill>
                  <a:schemeClr val="dk1"/>
                </a:solidFill>
              </a:rPr>
              <a:t>(</a:t>
            </a:r>
            <a:r>
              <a:rPr lang="pt-BR" sz="900">
                <a:solidFill>
                  <a:srgbClr val="996633"/>
                </a:solidFill>
              </a:rPr>
              <a:t>$this</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endParaRPr sz="900">
              <a:solidFill>
                <a:schemeClr val="dk1"/>
              </a:solidFill>
            </a:endParaRPr>
          </a:p>
          <a:p>
            <a:pPr indent="0" lvl="0" marL="0" rtl="0" algn="l">
              <a:spcBef>
                <a:spcPts val="0"/>
              </a:spcBef>
              <a:spcAft>
                <a:spcPts val="0"/>
              </a:spcAft>
              <a:buNone/>
            </a:pPr>
            <a:r>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public</a:t>
            </a:r>
            <a:r>
              <a:rPr lang="pt-BR" sz="900">
                <a:solidFill>
                  <a:schemeClr val="dk1"/>
                </a:solidFill>
              </a:rPr>
              <a:t> </a:t>
            </a:r>
            <a:r>
              <a:rPr b="1" lang="pt-BR" sz="900">
                <a:solidFill>
                  <a:srgbClr val="008800"/>
                </a:solidFill>
              </a:rPr>
              <a:t>function</a:t>
            </a:r>
            <a:r>
              <a:rPr lang="pt-BR" sz="900">
                <a:solidFill>
                  <a:schemeClr val="dk1"/>
                </a:solidFill>
              </a:rPr>
              <a:t> </a:t>
            </a:r>
            <a:r>
              <a:rPr b="1" lang="pt-BR" sz="900">
                <a:solidFill>
                  <a:srgbClr val="0066BB"/>
                </a:solidFill>
              </a:rPr>
              <a:t>fazAlgoY</a:t>
            </a:r>
            <a:r>
              <a:rPr lang="pt-BR" sz="900">
                <a:solidFill>
                  <a:schemeClr val="dk1"/>
                </a:solidFill>
              </a:rPr>
              <a:t>()</a:t>
            </a:r>
            <a:r>
              <a:rPr lang="pt-BR" sz="900">
                <a:solidFill>
                  <a:srgbClr val="333333"/>
                </a:solidFill>
              </a:rPr>
              <a:t>:</a:t>
            </a:r>
            <a:r>
              <a:rPr lang="pt-BR" sz="900">
                <a:solidFill>
                  <a:schemeClr val="dk1"/>
                </a:solidFill>
              </a:rPr>
              <a:t> string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return</a:t>
            </a:r>
            <a:r>
              <a:rPr lang="pt-BR" sz="900">
                <a:solidFill>
                  <a:schemeClr val="dk1"/>
                </a:solidFill>
              </a:rPr>
              <a:t> </a:t>
            </a:r>
            <a:r>
              <a:rPr lang="pt-BR" sz="900">
                <a:solidFill>
                  <a:schemeClr val="dk1"/>
                </a:solidFill>
                <a:highlight>
                  <a:srgbClr val="FFF0F0"/>
                </a:highlight>
              </a:rPr>
              <a:t>"B"</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endParaRPr sz="900">
              <a:solidFill>
                <a:schemeClr val="dk1"/>
              </a:solidFill>
            </a:endParaRPr>
          </a:p>
          <a:p>
            <a:pPr indent="0" lvl="0" marL="0" rtl="0" algn="l">
              <a:spcBef>
                <a:spcPts val="0"/>
              </a:spcBef>
              <a:spcAft>
                <a:spcPts val="0"/>
              </a:spcAft>
              <a:buNone/>
            </a:pPr>
            <a:r>
              <a:t/>
            </a:r>
            <a:endParaRPr sz="900">
              <a:solidFill>
                <a:schemeClr val="dk1"/>
              </a:solidFill>
            </a:endParaRPr>
          </a:p>
          <a:p>
            <a:pPr indent="0" lvl="0" marL="0" rtl="0" algn="l">
              <a:spcBef>
                <a:spcPts val="0"/>
              </a:spcBef>
              <a:spcAft>
                <a:spcPts val="0"/>
              </a:spcAft>
              <a:buNone/>
            </a:pPr>
            <a:r>
              <a:rPr lang="pt-BR" sz="900">
                <a:solidFill>
                  <a:schemeClr val="dk1"/>
                </a:solidFill>
              </a:rPr>
              <a:t>}</a:t>
            </a:r>
            <a:endParaRPr sz="900">
              <a:solidFill>
                <a:schemeClr val="dk1"/>
              </a:solidFill>
            </a:endParaRPr>
          </a:p>
          <a:p>
            <a:pPr indent="0" lvl="0" marL="0" rtl="0" algn="l">
              <a:spcBef>
                <a:spcPts val="0"/>
              </a:spcBef>
              <a:spcAft>
                <a:spcPts val="0"/>
              </a:spcAft>
              <a:buNone/>
            </a:pPr>
            <a:r>
              <a:t/>
            </a:r>
            <a:endParaRPr sz="900">
              <a:solidFill>
                <a:schemeClr val="dk1"/>
              </a:solidFill>
            </a:endParaRPr>
          </a:p>
          <a:p>
            <a:pPr indent="0" lvl="0" marL="0" rtl="0" algn="l">
              <a:lnSpc>
                <a:spcPct val="125000"/>
              </a:lnSpc>
              <a:spcBef>
                <a:spcPts val="0"/>
              </a:spcBef>
              <a:spcAft>
                <a:spcPts val="0"/>
              </a:spcAft>
              <a:buNone/>
            </a:pPr>
            <a:r>
              <a:t/>
            </a:r>
            <a:endParaRPr sz="900">
              <a:solidFill>
                <a:schemeClr val="dk1"/>
              </a:solidFill>
            </a:endParaRPr>
          </a:p>
        </p:txBody>
      </p:sp>
    </p:spTree>
  </p:cSld>
  <p:clrMapOvr>
    <a:masterClrMapping/>
  </p:clrMapOvr>
</p:sld>
</file>

<file path=ppt/slides/slide6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25" name="Shape 4925"/>
        <p:cNvGrpSpPr/>
        <p:nvPr/>
      </p:nvGrpSpPr>
      <p:grpSpPr>
        <a:xfrm>
          <a:off x="0" y="0"/>
          <a:ext cx="0" cy="0"/>
          <a:chOff x="0" y="0"/>
          <a:chExt cx="0" cy="0"/>
        </a:xfrm>
      </p:grpSpPr>
      <p:sp>
        <p:nvSpPr>
          <p:cNvPr id="4926" name="Google Shape;4926;p63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Visitor (conceitual - parte 2)</a:t>
            </a:r>
            <a:endParaRPr/>
          </a:p>
        </p:txBody>
      </p:sp>
      <p:sp>
        <p:nvSpPr>
          <p:cNvPr id="4927" name="Google Shape;4927;p638"/>
          <p:cNvSpPr txBox="1"/>
          <p:nvPr/>
        </p:nvSpPr>
        <p:spPr>
          <a:xfrm>
            <a:off x="311700" y="1114950"/>
            <a:ext cx="5641800" cy="37929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pt-BR" sz="900">
                <a:solidFill>
                  <a:srgbClr val="008800"/>
                </a:solidFill>
              </a:rPr>
              <a:t>interface</a:t>
            </a:r>
            <a:r>
              <a:rPr lang="pt-BR" sz="900">
                <a:solidFill>
                  <a:schemeClr val="dk1"/>
                </a:solidFill>
              </a:rPr>
              <a:t> Visitor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public</a:t>
            </a:r>
            <a:r>
              <a:rPr lang="pt-BR" sz="900">
                <a:solidFill>
                  <a:schemeClr val="dk1"/>
                </a:solidFill>
              </a:rPr>
              <a:t> </a:t>
            </a:r>
            <a:r>
              <a:rPr b="1" lang="pt-BR" sz="900">
                <a:solidFill>
                  <a:srgbClr val="008800"/>
                </a:solidFill>
              </a:rPr>
              <a:t>function</a:t>
            </a:r>
            <a:r>
              <a:rPr lang="pt-BR" sz="900">
                <a:solidFill>
                  <a:schemeClr val="dk1"/>
                </a:solidFill>
              </a:rPr>
              <a:t> </a:t>
            </a:r>
            <a:r>
              <a:rPr b="1" lang="pt-BR" sz="900">
                <a:solidFill>
                  <a:srgbClr val="0066BB"/>
                </a:solidFill>
              </a:rPr>
              <a:t>visitarComponenteOuElementoA</a:t>
            </a:r>
            <a:r>
              <a:rPr lang="pt-BR" sz="900">
                <a:solidFill>
                  <a:schemeClr val="dk1"/>
                </a:solidFill>
              </a:rPr>
              <a:t>(ComponenteOuElementoA </a:t>
            </a:r>
            <a:r>
              <a:rPr lang="pt-BR" sz="900">
                <a:solidFill>
                  <a:srgbClr val="996633"/>
                </a:solidFill>
              </a:rPr>
              <a:t>$element</a:t>
            </a:r>
            <a:r>
              <a:rPr lang="pt-BR" sz="900">
                <a:solidFill>
                  <a:schemeClr val="dk1"/>
                </a:solidFill>
              </a:rPr>
              <a:t>)</a:t>
            </a:r>
            <a:r>
              <a:rPr lang="pt-BR" sz="900">
                <a:solidFill>
                  <a:srgbClr val="333333"/>
                </a:solidFill>
              </a:rPr>
              <a:t>:</a:t>
            </a:r>
            <a:r>
              <a:rPr lang="pt-BR" sz="900">
                <a:solidFill>
                  <a:schemeClr val="dk1"/>
                </a:solidFill>
              </a:rPr>
              <a:t> void;</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public</a:t>
            </a:r>
            <a:r>
              <a:rPr lang="pt-BR" sz="900">
                <a:solidFill>
                  <a:schemeClr val="dk1"/>
                </a:solidFill>
              </a:rPr>
              <a:t> </a:t>
            </a:r>
            <a:r>
              <a:rPr b="1" lang="pt-BR" sz="900">
                <a:solidFill>
                  <a:srgbClr val="008800"/>
                </a:solidFill>
              </a:rPr>
              <a:t>function</a:t>
            </a:r>
            <a:r>
              <a:rPr lang="pt-BR" sz="900">
                <a:solidFill>
                  <a:schemeClr val="dk1"/>
                </a:solidFill>
              </a:rPr>
              <a:t> </a:t>
            </a:r>
            <a:r>
              <a:rPr b="1" lang="pt-BR" sz="900">
                <a:solidFill>
                  <a:srgbClr val="0066BB"/>
                </a:solidFill>
              </a:rPr>
              <a:t>visitarComponenteOuElementoB</a:t>
            </a:r>
            <a:r>
              <a:rPr lang="pt-BR" sz="900">
                <a:solidFill>
                  <a:schemeClr val="dk1"/>
                </a:solidFill>
              </a:rPr>
              <a:t>(ComponenteOuElementoB </a:t>
            </a:r>
            <a:r>
              <a:rPr lang="pt-BR" sz="900">
                <a:solidFill>
                  <a:srgbClr val="996633"/>
                </a:solidFill>
              </a:rPr>
              <a:t>$element</a:t>
            </a:r>
            <a:r>
              <a:rPr lang="pt-BR" sz="900">
                <a:solidFill>
                  <a:schemeClr val="dk1"/>
                </a:solidFill>
              </a:rPr>
              <a:t>)</a:t>
            </a:r>
            <a:r>
              <a:rPr lang="pt-BR" sz="900">
                <a:solidFill>
                  <a:srgbClr val="333333"/>
                </a:solidFill>
              </a:rPr>
              <a:t>:</a:t>
            </a:r>
            <a:r>
              <a:rPr lang="pt-BR" sz="900">
                <a:solidFill>
                  <a:schemeClr val="dk1"/>
                </a:solidFill>
              </a:rPr>
              <a:t> void;</a:t>
            </a:r>
            <a:endParaRPr sz="900">
              <a:solidFill>
                <a:schemeClr val="dk1"/>
              </a:solidFill>
            </a:endParaRPr>
          </a:p>
          <a:p>
            <a:pPr indent="0" lvl="0" marL="0" rtl="0" algn="l">
              <a:spcBef>
                <a:spcPts val="0"/>
              </a:spcBef>
              <a:spcAft>
                <a:spcPts val="0"/>
              </a:spcAft>
              <a:buNone/>
            </a:pPr>
            <a:r>
              <a:rPr lang="pt-BR" sz="900">
                <a:solidFill>
                  <a:schemeClr val="dk1"/>
                </a:solidFill>
              </a:rPr>
              <a:t>}</a:t>
            </a:r>
            <a:endParaRPr sz="900">
              <a:solidFill>
                <a:schemeClr val="dk1"/>
              </a:solidFill>
            </a:endParaRPr>
          </a:p>
          <a:p>
            <a:pPr indent="0" lvl="0" marL="0" rtl="0" algn="l">
              <a:spcBef>
                <a:spcPts val="0"/>
              </a:spcBef>
              <a:spcAft>
                <a:spcPts val="0"/>
              </a:spcAft>
              <a:buNone/>
            </a:pPr>
            <a:r>
              <a:t/>
            </a:r>
            <a:endParaRPr sz="900">
              <a:solidFill>
                <a:schemeClr val="dk1"/>
              </a:solidFill>
            </a:endParaRPr>
          </a:p>
          <a:p>
            <a:pPr indent="0" lvl="0" marL="0" rtl="0" algn="l">
              <a:spcBef>
                <a:spcPts val="0"/>
              </a:spcBef>
              <a:spcAft>
                <a:spcPts val="0"/>
              </a:spcAft>
              <a:buNone/>
            </a:pPr>
            <a:r>
              <a:rPr b="1" lang="pt-BR" sz="900">
                <a:solidFill>
                  <a:srgbClr val="008800"/>
                </a:solidFill>
              </a:rPr>
              <a:t>class</a:t>
            </a:r>
            <a:r>
              <a:rPr lang="pt-BR" sz="900">
                <a:solidFill>
                  <a:schemeClr val="dk1"/>
                </a:solidFill>
              </a:rPr>
              <a:t> </a:t>
            </a:r>
            <a:r>
              <a:rPr b="1" lang="pt-BR" sz="900">
                <a:solidFill>
                  <a:srgbClr val="BB0066"/>
                </a:solidFill>
              </a:rPr>
              <a:t>Visitor1</a:t>
            </a:r>
            <a:r>
              <a:rPr lang="pt-BR" sz="900">
                <a:solidFill>
                  <a:schemeClr val="dk1"/>
                </a:solidFill>
              </a:rPr>
              <a:t> </a:t>
            </a:r>
            <a:r>
              <a:rPr b="1" lang="pt-BR" sz="900">
                <a:solidFill>
                  <a:srgbClr val="008800"/>
                </a:solidFill>
              </a:rPr>
              <a:t>implements</a:t>
            </a:r>
            <a:r>
              <a:rPr lang="pt-BR" sz="900">
                <a:solidFill>
                  <a:schemeClr val="dk1"/>
                </a:solidFill>
              </a:rPr>
              <a:t> Visitor {</a:t>
            </a:r>
            <a:endParaRPr sz="900">
              <a:solidFill>
                <a:schemeClr val="dk1"/>
              </a:solidFill>
            </a:endParaRPr>
          </a:p>
          <a:p>
            <a:pPr indent="0" lvl="0" marL="0" rtl="0" algn="l">
              <a:spcBef>
                <a:spcPts val="0"/>
              </a:spcBef>
              <a:spcAft>
                <a:spcPts val="0"/>
              </a:spcAft>
              <a:buNone/>
            </a:pPr>
            <a:r>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public</a:t>
            </a:r>
            <a:r>
              <a:rPr lang="pt-BR" sz="900">
                <a:solidFill>
                  <a:schemeClr val="dk1"/>
                </a:solidFill>
              </a:rPr>
              <a:t> </a:t>
            </a:r>
            <a:r>
              <a:rPr b="1" lang="pt-BR" sz="900">
                <a:solidFill>
                  <a:srgbClr val="008800"/>
                </a:solidFill>
              </a:rPr>
              <a:t>function</a:t>
            </a:r>
            <a:r>
              <a:rPr lang="pt-BR" sz="900">
                <a:solidFill>
                  <a:schemeClr val="dk1"/>
                </a:solidFill>
              </a:rPr>
              <a:t> </a:t>
            </a:r>
            <a:r>
              <a:rPr b="1" lang="pt-BR" sz="900">
                <a:solidFill>
                  <a:srgbClr val="0066BB"/>
                </a:solidFill>
              </a:rPr>
              <a:t>visitarComponenteOuElementoA</a:t>
            </a:r>
            <a:r>
              <a:rPr lang="pt-BR" sz="900">
                <a:solidFill>
                  <a:schemeClr val="dk1"/>
                </a:solidFill>
              </a:rPr>
              <a:t>(ComponenteOuElementoA </a:t>
            </a:r>
            <a:r>
              <a:rPr lang="pt-BR" sz="900">
                <a:solidFill>
                  <a:srgbClr val="996633"/>
                </a:solidFill>
              </a:rPr>
              <a:t>$element</a:t>
            </a:r>
            <a:r>
              <a:rPr lang="pt-BR" sz="900">
                <a:solidFill>
                  <a:schemeClr val="dk1"/>
                </a:solidFill>
              </a:rPr>
              <a:t>)</a:t>
            </a:r>
            <a:r>
              <a:rPr lang="pt-BR" sz="900">
                <a:solidFill>
                  <a:srgbClr val="333333"/>
                </a:solidFill>
              </a:rPr>
              <a:t>:</a:t>
            </a:r>
            <a:r>
              <a:rPr lang="pt-BR" sz="900">
                <a:solidFill>
                  <a:schemeClr val="dk1"/>
                </a:solidFill>
              </a:rPr>
              <a:t> void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echo</a:t>
            </a:r>
            <a:r>
              <a:rPr lang="pt-BR" sz="900">
                <a:solidFill>
                  <a:schemeClr val="dk1"/>
                </a:solidFill>
              </a:rPr>
              <a:t> </a:t>
            </a:r>
            <a:r>
              <a:rPr lang="pt-BR" sz="900">
                <a:solidFill>
                  <a:srgbClr val="996633"/>
                </a:solidFill>
              </a:rPr>
              <a:t>$element</a:t>
            </a:r>
            <a:r>
              <a:rPr lang="pt-BR" sz="900">
                <a:solidFill>
                  <a:srgbClr val="333333"/>
                </a:solidFill>
              </a:rPr>
              <a:t>-&gt;</a:t>
            </a:r>
            <a:r>
              <a:rPr lang="pt-BR" sz="900">
                <a:solidFill>
                  <a:srgbClr val="0000CC"/>
                </a:solidFill>
              </a:rPr>
              <a:t>fazAlgoX</a:t>
            </a:r>
            <a:r>
              <a:rPr lang="pt-BR" sz="900">
                <a:solidFill>
                  <a:schemeClr val="dk1"/>
                </a:solidFill>
              </a:rPr>
              <a:t>() </a:t>
            </a:r>
            <a:r>
              <a:rPr lang="pt-BR" sz="900">
                <a:solidFill>
                  <a:srgbClr val="333333"/>
                </a:solidFill>
              </a:rPr>
              <a:t>.</a:t>
            </a:r>
            <a:r>
              <a:rPr lang="pt-BR" sz="900">
                <a:solidFill>
                  <a:schemeClr val="dk1"/>
                </a:solidFill>
                <a:highlight>
                  <a:srgbClr val="FFF0F0"/>
                </a:highlight>
              </a:rPr>
              <a:t>" + "</a:t>
            </a:r>
            <a:r>
              <a:rPr lang="pt-BR" sz="900">
                <a:solidFill>
                  <a:srgbClr val="333333"/>
                </a:solidFill>
              </a:rPr>
              <a:t>.</a:t>
            </a:r>
            <a:r>
              <a:rPr lang="pt-BR" sz="900">
                <a:solidFill>
                  <a:schemeClr val="dk1"/>
                </a:solidFill>
              </a:rPr>
              <a:t>self</a:t>
            </a:r>
            <a:r>
              <a:rPr lang="pt-BR" sz="900">
                <a:solidFill>
                  <a:srgbClr val="333333"/>
                </a:solidFill>
              </a:rPr>
              <a:t>::</a:t>
            </a:r>
            <a:r>
              <a:rPr lang="pt-BR" sz="900">
                <a:solidFill>
                  <a:srgbClr val="0000CC"/>
                </a:solidFill>
              </a:rPr>
              <a:t>class</a:t>
            </a:r>
            <a:r>
              <a:rPr lang="pt-BR" sz="900">
                <a:solidFill>
                  <a:srgbClr val="333333"/>
                </a:solidFill>
              </a:rPr>
              <a:t>.</a:t>
            </a:r>
            <a:r>
              <a:rPr lang="pt-BR" sz="900">
                <a:solidFill>
                  <a:schemeClr val="dk1"/>
                </a:solidFill>
              </a:rPr>
              <a:t>PHP_EOL;</a:t>
            </a:r>
            <a:endParaRPr sz="900">
              <a:solidFill>
                <a:schemeClr val="dk1"/>
              </a:solidFill>
            </a:endParaRPr>
          </a:p>
          <a:p>
            <a:pPr indent="0" lvl="0" marL="0" rtl="0" algn="l">
              <a:spcBef>
                <a:spcPts val="0"/>
              </a:spcBef>
              <a:spcAft>
                <a:spcPts val="0"/>
              </a:spcAft>
              <a:buNone/>
            </a:pP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public</a:t>
            </a:r>
            <a:r>
              <a:rPr lang="pt-BR" sz="900">
                <a:solidFill>
                  <a:schemeClr val="dk1"/>
                </a:solidFill>
              </a:rPr>
              <a:t> </a:t>
            </a:r>
            <a:r>
              <a:rPr b="1" lang="pt-BR" sz="900">
                <a:solidFill>
                  <a:srgbClr val="008800"/>
                </a:solidFill>
              </a:rPr>
              <a:t>function</a:t>
            </a:r>
            <a:r>
              <a:rPr lang="pt-BR" sz="900">
                <a:solidFill>
                  <a:schemeClr val="dk1"/>
                </a:solidFill>
              </a:rPr>
              <a:t> </a:t>
            </a:r>
            <a:r>
              <a:rPr b="1" lang="pt-BR" sz="900">
                <a:solidFill>
                  <a:srgbClr val="0066BB"/>
                </a:solidFill>
              </a:rPr>
              <a:t>visitarComponenteOuElementoB</a:t>
            </a:r>
            <a:r>
              <a:rPr lang="pt-BR" sz="900">
                <a:solidFill>
                  <a:schemeClr val="dk1"/>
                </a:solidFill>
              </a:rPr>
              <a:t>(ComponenteOuElementoB </a:t>
            </a:r>
            <a:r>
              <a:rPr lang="pt-BR" sz="900">
                <a:solidFill>
                  <a:srgbClr val="996633"/>
                </a:solidFill>
              </a:rPr>
              <a:t>$element</a:t>
            </a:r>
            <a:r>
              <a:rPr lang="pt-BR" sz="900">
                <a:solidFill>
                  <a:schemeClr val="dk1"/>
                </a:solidFill>
              </a:rPr>
              <a:t>)</a:t>
            </a:r>
            <a:r>
              <a:rPr lang="pt-BR" sz="900">
                <a:solidFill>
                  <a:srgbClr val="333333"/>
                </a:solidFill>
              </a:rPr>
              <a:t>:</a:t>
            </a:r>
            <a:r>
              <a:rPr lang="pt-BR" sz="900">
                <a:solidFill>
                  <a:schemeClr val="dk1"/>
                </a:solidFill>
              </a:rPr>
              <a:t> void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echo</a:t>
            </a:r>
            <a:r>
              <a:rPr lang="pt-BR" sz="900">
                <a:solidFill>
                  <a:schemeClr val="dk1"/>
                </a:solidFill>
              </a:rPr>
              <a:t> </a:t>
            </a:r>
            <a:r>
              <a:rPr lang="pt-BR" sz="900">
                <a:solidFill>
                  <a:srgbClr val="996633"/>
                </a:solidFill>
              </a:rPr>
              <a:t>$element</a:t>
            </a:r>
            <a:r>
              <a:rPr lang="pt-BR" sz="900">
                <a:solidFill>
                  <a:srgbClr val="333333"/>
                </a:solidFill>
              </a:rPr>
              <a:t>-&gt;</a:t>
            </a:r>
            <a:r>
              <a:rPr lang="pt-BR" sz="900">
                <a:solidFill>
                  <a:srgbClr val="0000CC"/>
                </a:solidFill>
              </a:rPr>
              <a:t>fazAlgoY</a:t>
            </a:r>
            <a:r>
              <a:rPr lang="pt-BR" sz="900">
                <a:solidFill>
                  <a:schemeClr val="dk1"/>
                </a:solidFill>
              </a:rPr>
              <a:t>() </a:t>
            </a:r>
            <a:r>
              <a:rPr lang="pt-BR" sz="900">
                <a:solidFill>
                  <a:srgbClr val="333333"/>
                </a:solidFill>
              </a:rPr>
              <a:t>.</a:t>
            </a:r>
            <a:r>
              <a:rPr lang="pt-BR" sz="900">
                <a:solidFill>
                  <a:schemeClr val="dk1"/>
                </a:solidFill>
                <a:highlight>
                  <a:srgbClr val="FFF0F0"/>
                </a:highlight>
              </a:rPr>
              <a:t>" + "</a:t>
            </a:r>
            <a:r>
              <a:rPr lang="pt-BR" sz="900">
                <a:solidFill>
                  <a:srgbClr val="333333"/>
                </a:solidFill>
              </a:rPr>
              <a:t>.</a:t>
            </a:r>
            <a:r>
              <a:rPr lang="pt-BR" sz="900">
                <a:solidFill>
                  <a:schemeClr val="dk1"/>
                </a:solidFill>
              </a:rPr>
              <a:t>self</a:t>
            </a:r>
            <a:r>
              <a:rPr lang="pt-BR" sz="900">
                <a:solidFill>
                  <a:srgbClr val="333333"/>
                </a:solidFill>
              </a:rPr>
              <a:t>::</a:t>
            </a:r>
            <a:r>
              <a:rPr lang="pt-BR" sz="900">
                <a:solidFill>
                  <a:srgbClr val="0000CC"/>
                </a:solidFill>
              </a:rPr>
              <a:t>class</a:t>
            </a:r>
            <a:r>
              <a:rPr lang="pt-BR" sz="900">
                <a:solidFill>
                  <a:srgbClr val="333333"/>
                </a:solidFill>
              </a:rPr>
              <a:t>.</a:t>
            </a:r>
            <a:r>
              <a:rPr lang="pt-BR" sz="900">
                <a:solidFill>
                  <a:schemeClr val="dk1"/>
                </a:solidFill>
              </a:rPr>
              <a:t>PHP_EOL;</a:t>
            </a:r>
            <a:endParaRPr sz="900">
              <a:solidFill>
                <a:schemeClr val="dk1"/>
              </a:solidFill>
            </a:endParaRPr>
          </a:p>
          <a:p>
            <a:pPr indent="0" lvl="0" marL="0" rtl="0" algn="l">
              <a:spcBef>
                <a:spcPts val="0"/>
              </a:spcBef>
              <a:spcAft>
                <a:spcPts val="0"/>
              </a:spcAft>
              <a:buNone/>
            </a:pPr>
            <a:r>
              <a:rPr lang="pt-BR" sz="900">
                <a:solidFill>
                  <a:schemeClr val="dk1"/>
                </a:solidFill>
              </a:rPr>
              <a:t>    }</a:t>
            </a:r>
            <a:endParaRPr sz="900">
              <a:solidFill>
                <a:schemeClr val="dk1"/>
              </a:solidFill>
            </a:endParaRPr>
          </a:p>
          <a:p>
            <a:pPr indent="0" lvl="0" marL="0" rtl="0" algn="l">
              <a:spcBef>
                <a:spcPts val="0"/>
              </a:spcBef>
              <a:spcAft>
                <a:spcPts val="0"/>
              </a:spcAft>
              <a:buNone/>
            </a:pPr>
            <a:r>
              <a:t/>
            </a:r>
            <a:endParaRPr sz="900">
              <a:solidFill>
                <a:schemeClr val="dk1"/>
              </a:solidFill>
            </a:endParaRPr>
          </a:p>
          <a:p>
            <a:pPr indent="0" lvl="0" marL="0" rtl="0" algn="l">
              <a:spcBef>
                <a:spcPts val="0"/>
              </a:spcBef>
              <a:spcAft>
                <a:spcPts val="0"/>
              </a:spcAft>
              <a:buNone/>
            </a:pPr>
            <a:r>
              <a:rPr lang="pt-BR" sz="900">
                <a:solidFill>
                  <a:schemeClr val="dk1"/>
                </a:solidFill>
              </a:rPr>
              <a:t>}</a:t>
            </a:r>
            <a:endParaRPr sz="900">
              <a:solidFill>
                <a:schemeClr val="dk1"/>
              </a:solidFill>
            </a:endParaRPr>
          </a:p>
          <a:p>
            <a:pPr indent="0" lvl="0" marL="0" rtl="0" algn="l">
              <a:spcBef>
                <a:spcPts val="0"/>
              </a:spcBef>
              <a:spcAft>
                <a:spcPts val="0"/>
              </a:spcAft>
              <a:buNone/>
            </a:pPr>
            <a:r>
              <a:t/>
            </a:r>
            <a:endParaRPr sz="900">
              <a:solidFill>
                <a:schemeClr val="dk1"/>
              </a:solidFill>
            </a:endParaRPr>
          </a:p>
          <a:p>
            <a:pPr indent="0" lvl="0" marL="0" rtl="0" algn="l">
              <a:spcBef>
                <a:spcPts val="0"/>
              </a:spcBef>
              <a:spcAft>
                <a:spcPts val="0"/>
              </a:spcAft>
              <a:buNone/>
            </a:pPr>
            <a:r>
              <a:rPr b="1" lang="pt-BR" sz="900">
                <a:solidFill>
                  <a:srgbClr val="008800"/>
                </a:solidFill>
              </a:rPr>
              <a:t>class</a:t>
            </a:r>
            <a:r>
              <a:rPr lang="pt-BR" sz="900">
                <a:solidFill>
                  <a:schemeClr val="dk1"/>
                </a:solidFill>
              </a:rPr>
              <a:t> </a:t>
            </a:r>
            <a:r>
              <a:rPr b="1" lang="pt-BR" sz="900">
                <a:solidFill>
                  <a:srgbClr val="BB0066"/>
                </a:solidFill>
              </a:rPr>
              <a:t>Visitor2</a:t>
            </a:r>
            <a:r>
              <a:rPr lang="pt-BR" sz="900">
                <a:solidFill>
                  <a:schemeClr val="dk1"/>
                </a:solidFill>
              </a:rPr>
              <a:t> </a:t>
            </a:r>
            <a:r>
              <a:rPr b="1" lang="pt-BR" sz="900">
                <a:solidFill>
                  <a:srgbClr val="008800"/>
                </a:solidFill>
              </a:rPr>
              <a:t>implements</a:t>
            </a:r>
            <a:r>
              <a:rPr lang="pt-BR" sz="900">
                <a:solidFill>
                  <a:schemeClr val="dk1"/>
                </a:solidFill>
              </a:rPr>
              <a:t> Visitor {</a:t>
            </a:r>
            <a:endParaRPr sz="900">
              <a:solidFill>
                <a:schemeClr val="dk1"/>
              </a:solidFill>
            </a:endParaRPr>
          </a:p>
          <a:p>
            <a:pPr indent="0" lvl="0" marL="0" rtl="0" algn="l">
              <a:spcBef>
                <a:spcPts val="0"/>
              </a:spcBef>
              <a:spcAft>
                <a:spcPts val="0"/>
              </a:spcAft>
              <a:buNone/>
            </a:pPr>
            <a:r>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public</a:t>
            </a:r>
            <a:r>
              <a:rPr lang="pt-BR" sz="900">
                <a:solidFill>
                  <a:schemeClr val="dk1"/>
                </a:solidFill>
              </a:rPr>
              <a:t> </a:t>
            </a:r>
            <a:r>
              <a:rPr b="1" lang="pt-BR" sz="900">
                <a:solidFill>
                  <a:srgbClr val="008800"/>
                </a:solidFill>
              </a:rPr>
              <a:t>function</a:t>
            </a:r>
            <a:r>
              <a:rPr lang="pt-BR" sz="900">
                <a:solidFill>
                  <a:schemeClr val="dk1"/>
                </a:solidFill>
              </a:rPr>
              <a:t> </a:t>
            </a:r>
            <a:r>
              <a:rPr b="1" lang="pt-BR" sz="900">
                <a:solidFill>
                  <a:srgbClr val="0066BB"/>
                </a:solidFill>
              </a:rPr>
              <a:t>visitarComponenteOuElementoA</a:t>
            </a:r>
            <a:r>
              <a:rPr lang="pt-BR" sz="900">
                <a:solidFill>
                  <a:schemeClr val="dk1"/>
                </a:solidFill>
              </a:rPr>
              <a:t>(ComponenteOuElementoA </a:t>
            </a:r>
            <a:r>
              <a:rPr lang="pt-BR" sz="900">
                <a:solidFill>
                  <a:srgbClr val="996633"/>
                </a:solidFill>
              </a:rPr>
              <a:t>$element</a:t>
            </a:r>
            <a:r>
              <a:rPr lang="pt-BR" sz="900">
                <a:solidFill>
                  <a:schemeClr val="dk1"/>
                </a:solidFill>
              </a:rPr>
              <a:t>)</a:t>
            </a:r>
            <a:r>
              <a:rPr lang="pt-BR" sz="900">
                <a:solidFill>
                  <a:srgbClr val="333333"/>
                </a:solidFill>
              </a:rPr>
              <a:t>:</a:t>
            </a:r>
            <a:r>
              <a:rPr lang="pt-BR" sz="900">
                <a:solidFill>
                  <a:schemeClr val="dk1"/>
                </a:solidFill>
              </a:rPr>
              <a:t> void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echo</a:t>
            </a:r>
            <a:r>
              <a:rPr lang="pt-BR" sz="900">
                <a:solidFill>
                  <a:schemeClr val="dk1"/>
                </a:solidFill>
              </a:rPr>
              <a:t> </a:t>
            </a:r>
            <a:r>
              <a:rPr lang="pt-BR" sz="900">
                <a:solidFill>
                  <a:srgbClr val="996633"/>
                </a:solidFill>
              </a:rPr>
              <a:t>$element</a:t>
            </a:r>
            <a:r>
              <a:rPr lang="pt-BR" sz="900">
                <a:solidFill>
                  <a:srgbClr val="333333"/>
                </a:solidFill>
              </a:rPr>
              <a:t>-&gt;</a:t>
            </a:r>
            <a:r>
              <a:rPr lang="pt-BR" sz="900">
                <a:solidFill>
                  <a:srgbClr val="0000CC"/>
                </a:solidFill>
              </a:rPr>
              <a:t>fazAlgoX</a:t>
            </a:r>
            <a:r>
              <a:rPr lang="pt-BR" sz="900">
                <a:solidFill>
                  <a:schemeClr val="dk1"/>
                </a:solidFill>
              </a:rPr>
              <a:t>() </a:t>
            </a:r>
            <a:r>
              <a:rPr lang="pt-BR" sz="900">
                <a:solidFill>
                  <a:srgbClr val="333333"/>
                </a:solidFill>
              </a:rPr>
              <a:t>.</a:t>
            </a:r>
            <a:r>
              <a:rPr lang="pt-BR" sz="900">
                <a:solidFill>
                  <a:schemeClr val="dk1"/>
                </a:solidFill>
                <a:highlight>
                  <a:srgbClr val="FFF0F0"/>
                </a:highlight>
              </a:rPr>
              <a:t>" + "</a:t>
            </a:r>
            <a:r>
              <a:rPr lang="pt-BR" sz="900">
                <a:solidFill>
                  <a:srgbClr val="333333"/>
                </a:solidFill>
              </a:rPr>
              <a:t>.</a:t>
            </a:r>
            <a:r>
              <a:rPr lang="pt-BR" sz="900">
                <a:solidFill>
                  <a:schemeClr val="dk1"/>
                </a:solidFill>
              </a:rPr>
              <a:t>self</a:t>
            </a:r>
            <a:r>
              <a:rPr lang="pt-BR" sz="900">
                <a:solidFill>
                  <a:srgbClr val="333333"/>
                </a:solidFill>
              </a:rPr>
              <a:t>::</a:t>
            </a:r>
            <a:r>
              <a:rPr lang="pt-BR" sz="900">
                <a:solidFill>
                  <a:srgbClr val="0000CC"/>
                </a:solidFill>
              </a:rPr>
              <a:t>class</a:t>
            </a:r>
            <a:r>
              <a:rPr lang="pt-BR" sz="900">
                <a:solidFill>
                  <a:srgbClr val="333333"/>
                </a:solidFill>
              </a:rPr>
              <a:t>.</a:t>
            </a:r>
            <a:r>
              <a:rPr lang="pt-BR" sz="900">
                <a:solidFill>
                  <a:schemeClr val="dk1"/>
                </a:solidFill>
              </a:rPr>
              <a:t>PHP_EOL;</a:t>
            </a:r>
            <a:endParaRPr sz="900">
              <a:solidFill>
                <a:schemeClr val="dk1"/>
              </a:solidFill>
            </a:endParaRPr>
          </a:p>
          <a:p>
            <a:pPr indent="0" lvl="0" marL="0" rtl="0" algn="l">
              <a:spcBef>
                <a:spcPts val="0"/>
              </a:spcBef>
              <a:spcAft>
                <a:spcPts val="0"/>
              </a:spcAft>
              <a:buNone/>
            </a:pP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public</a:t>
            </a:r>
            <a:r>
              <a:rPr lang="pt-BR" sz="900">
                <a:solidFill>
                  <a:schemeClr val="dk1"/>
                </a:solidFill>
              </a:rPr>
              <a:t> </a:t>
            </a:r>
            <a:r>
              <a:rPr b="1" lang="pt-BR" sz="900">
                <a:solidFill>
                  <a:srgbClr val="008800"/>
                </a:solidFill>
              </a:rPr>
              <a:t>function</a:t>
            </a:r>
            <a:r>
              <a:rPr lang="pt-BR" sz="900">
                <a:solidFill>
                  <a:schemeClr val="dk1"/>
                </a:solidFill>
              </a:rPr>
              <a:t> </a:t>
            </a:r>
            <a:r>
              <a:rPr b="1" lang="pt-BR" sz="900">
                <a:solidFill>
                  <a:srgbClr val="0066BB"/>
                </a:solidFill>
              </a:rPr>
              <a:t>visitarComponenteOuElementoB</a:t>
            </a:r>
            <a:r>
              <a:rPr lang="pt-BR" sz="900">
                <a:solidFill>
                  <a:schemeClr val="dk1"/>
                </a:solidFill>
              </a:rPr>
              <a:t>(ComponenteOuElementoB </a:t>
            </a:r>
            <a:r>
              <a:rPr lang="pt-BR" sz="900">
                <a:solidFill>
                  <a:srgbClr val="996633"/>
                </a:solidFill>
              </a:rPr>
              <a:t>$element</a:t>
            </a:r>
            <a:r>
              <a:rPr lang="pt-BR" sz="900">
                <a:solidFill>
                  <a:schemeClr val="dk1"/>
                </a:solidFill>
              </a:rPr>
              <a:t>)</a:t>
            </a:r>
            <a:r>
              <a:rPr lang="pt-BR" sz="900">
                <a:solidFill>
                  <a:srgbClr val="333333"/>
                </a:solidFill>
              </a:rPr>
              <a:t>:</a:t>
            </a:r>
            <a:r>
              <a:rPr lang="pt-BR" sz="900">
                <a:solidFill>
                  <a:schemeClr val="dk1"/>
                </a:solidFill>
              </a:rPr>
              <a:t> void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echo</a:t>
            </a:r>
            <a:r>
              <a:rPr lang="pt-BR" sz="900">
                <a:solidFill>
                  <a:schemeClr val="dk1"/>
                </a:solidFill>
              </a:rPr>
              <a:t> </a:t>
            </a:r>
            <a:r>
              <a:rPr lang="pt-BR" sz="900">
                <a:solidFill>
                  <a:srgbClr val="996633"/>
                </a:solidFill>
              </a:rPr>
              <a:t>$element</a:t>
            </a:r>
            <a:r>
              <a:rPr lang="pt-BR" sz="900">
                <a:solidFill>
                  <a:srgbClr val="333333"/>
                </a:solidFill>
              </a:rPr>
              <a:t>-&gt;</a:t>
            </a:r>
            <a:r>
              <a:rPr lang="pt-BR" sz="900">
                <a:solidFill>
                  <a:srgbClr val="0000CC"/>
                </a:solidFill>
              </a:rPr>
              <a:t>fazAlgoY</a:t>
            </a:r>
            <a:r>
              <a:rPr lang="pt-BR" sz="900">
                <a:solidFill>
                  <a:schemeClr val="dk1"/>
                </a:solidFill>
              </a:rPr>
              <a:t>() </a:t>
            </a:r>
            <a:r>
              <a:rPr lang="pt-BR" sz="900">
                <a:solidFill>
                  <a:srgbClr val="333333"/>
                </a:solidFill>
              </a:rPr>
              <a:t>.</a:t>
            </a:r>
            <a:r>
              <a:rPr lang="pt-BR" sz="900">
                <a:solidFill>
                  <a:schemeClr val="dk1"/>
                </a:solidFill>
                <a:highlight>
                  <a:srgbClr val="FFF0F0"/>
                </a:highlight>
              </a:rPr>
              <a:t>" + "</a:t>
            </a:r>
            <a:r>
              <a:rPr lang="pt-BR" sz="900">
                <a:solidFill>
                  <a:srgbClr val="333333"/>
                </a:solidFill>
              </a:rPr>
              <a:t>.</a:t>
            </a:r>
            <a:r>
              <a:rPr lang="pt-BR" sz="900">
                <a:solidFill>
                  <a:schemeClr val="dk1"/>
                </a:solidFill>
              </a:rPr>
              <a:t>self</a:t>
            </a:r>
            <a:r>
              <a:rPr lang="pt-BR" sz="900">
                <a:solidFill>
                  <a:srgbClr val="333333"/>
                </a:solidFill>
              </a:rPr>
              <a:t>::</a:t>
            </a:r>
            <a:r>
              <a:rPr lang="pt-BR" sz="900">
                <a:solidFill>
                  <a:srgbClr val="0000CC"/>
                </a:solidFill>
              </a:rPr>
              <a:t>class</a:t>
            </a:r>
            <a:r>
              <a:rPr lang="pt-BR" sz="900">
                <a:solidFill>
                  <a:srgbClr val="333333"/>
                </a:solidFill>
              </a:rPr>
              <a:t>.</a:t>
            </a:r>
            <a:r>
              <a:rPr lang="pt-BR" sz="900">
                <a:solidFill>
                  <a:schemeClr val="dk1"/>
                </a:solidFill>
              </a:rPr>
              <a:t>PHP_EOL;</a:t>
            </a:r>
            <a:endParaRPr sz="900">
              <a:solidFill>
                <a:schemeClr val="dk1"/>
              </a:solidFill>
            </a:endParaRPr>
          </a:p>
          <a:p>
            <a:pPr indent="0" lvl="0" marL="0" rtl="0" algn="l">
              <a:spcBef>
                <a:spcPts val="0"/>
              </a:spcBef>
              <a:spcAft>
                <a:spcPts val="0"/>
              </a:spcAft>
              <a:buNone/>
            </a:pPr>
            <a:r>
              <a:rPr lang="pt-BR" sz="900">
                <a:solidFill>
                  <a:schemeClr val="dk1"/>
                </a:solidFill>
              </a:rPr>
              <a:t>    }</a:t>
            </a:r>
            <a:endParaRPr sz="900">
              <a:solidFill>
                <a:schemeClr val="dk1"/>
              </a:solidFill>
            </a:endParaRPr>
          </a:p>
          <a:p>
            <a:pPr indent="0" lvl="0" marL="0" rtl="0" algn="l">
              <a:spcBef>
                <a:spcPts val="0"/>
              </a:spcBef>
              <a:spcAft>
                <a:spcPts val="0"/>
              </a:spcAft>
              <a:buNone/>
            </a:pPr>
            <a:r>
              <a:t/>
            </a:r>
            <a:endParaRPr sz="900">
              <a:solidFill>
                <a:schemeClr val="dk1"/>
              </a:solidFill>
            </a:endParaRPr>
          </a:p>
          <a:p>
            <a:pPr indent="0" lvl="0" marL="0" rtl="0" algn="l">
              <a:spcBef>
                <a:spcPts val="0"/>
              </a:spcBef>
              <a:spcAft>
                <a:spcPts val="0"/>
              </a:spcAft>
              <a:buNone/>
            </a:pPr>
            <a:r>
              <a:rPr lang="pt-BR" sz="900">
                <a:solidFill>
                  <a:schemeClr val="dk1"/>
                </a:solidFill>
              </a:rPr>
              <a:t>}</a:t>
            </a:r>
            <a:endParaRPr sz="900">
              <a:solidFill>
                <a:schemeClr val="dk1"/>
              </a:solidFill>
            </a:endParaRPr>
          </a:p>
          <a:p>
            <a:pPr indent="0" lvl="0" marL="0" rtl="0" algn="l">
              <a:spcBef>
                <a:spcPts val="0"/>
              </a:spcBef>
              <a:spcAft>
                <a:spcPts val="0"/>
              </a:spcAft>
              <a:buNone/>
            </a:pPr>
            <a:r>
              <a:t/>
            </a:r>
            <a:endParaRPr sz="900">
              <a:solidFill>
                <a:schemeClr val="dk1"/>
              </a:solidFill>
            </a:endParaRPr>
          </a:p>
          <a:p>
            <a:pPr indent="0" lvl="0" marL="0" rtl="0" algn="l">
              <a:lnSpc>
                <a:spcPct val="125000"/>
              </a:lnSpc>
              <a:spcBef>
                <a:spcPts val="0"/>
              </a:spcBef>
              <a:spcAft>
                <a:spcPts val="0"/>
              </a:spcAft>
              <a:buNone/>
            </a:pPr>
            <a:r>
              <a:t/>
            </a:r>
            <a:endParaRPr/>
          </a:p>
        </p:txBody>
      </p:sp>
    </p:spTree>
  </p:cSld>
  <p:clrMapOvr>
    <a:masterClrMapping/>
  </p:clrMapOvr>
</p:sld>
</file>

<file path=ppt/slides/slide6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1" name="Shape 4931"/>
        <p:cNvGrpSpPr/>
        <p:nvPr/>
      </p:nvGrpSpPr>
      <p:grpSpPr>
        <a:xfrm>
          <a:off x="0" y="0"/>
          <a:ext cx="0" cy="0"/>
          <a:chOff x="0" y="0"/>
          <a:chExt cx="0" cy="0"/>
        </a:xfrm>
      </p:grpSpPr>
      <p:sp>
        <p:nvSpPr>
          <p:cNvPr id="4932" name="Google Shape;4932;p63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Visitor (conceitual - parte 3)</a:t>
            </a:r>
            <a:endParaRPr/>
          </a:p>
        </p:txBody>
      </p:sp>
      <p:sp>
        <p:nvSpPr>
          <p:cNvPr id="4933" name="Google Shape;4933;p639"/>
          <p:cNvSpPr txBox="1"/>
          <p:nvPr/>
        </p:nvSpPr>
        <p:spPr>
          <a:xfrm>
            <a:off x="389200" y="1125475"/>
            <a:ext cx="4491300" cy="30000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pt-BR" sz="1200">
                <a:solidFill>
                  <a:srgbClr val="888888"/>
                </a:solidFill>
              </a:rPr>
              <a:t>//Cliente</a:t>
            </a:r>
            <a:endParaRPr sz="1200">
              <a:solidFill>
                <a:schemeClr val="dk1"/>
              </a:solidFill>
            </a:endParaRPr>
          </a:p>
          <a:p>
            <a:pPr indent="0" lvl="0" marL="0" rtl="0" algn="l">
              <a:spcBef>
                <a:spcPts val="0"/>
              </a:spcBef>
              <a:spcAft>
                <a:spcPts val="0"/>
              </a:spcAft>
              <a:buNone/>
            </a:pPr>
            <a:r>
              <a:rPr lang="pt-BR" sz="1200">
                <a:solidFill>
                  <a:srgbClr val="996633"/>
                </a:solidFill>
              </a:rPr>
              <a:t>$components</a:t>
            </a:r>
            <a:r>
              <a:rPr lang="pt-BR" sz="1200">
                <a:solidFill>
                  <a:schemeClr val="dk1"/>
                </a:solidFill>
              </a:rPr>
              <a:t> </a:t>
            </a:r>
            <a:r>
              <a:rPr lang="pt-BR" sz="1200">
                <a:solidFill>
                  <a:srgbClr val="333333"/>
                </a:solidFill>
              </a:rPr>
              <a:t>=</a:t>
            </a:r>
            <a:r>
              <a:rPr lang="pt-BR" sz="1200">
                <a:solidFill>
                  <a:schemeClr val="dk1"/>
                </a:solidFill>
              </a:rPr>
              <a:t> [</a:t>
            </a:r>
            <a:endParaRPr sz="1200">
              <a:solidFill>
                <a:schemeClr val="dk1"/>
              </a:solidFill>
            </a:endParaRPr>
          </a:p>
          <a:p>
            <a:pPr indent="0" lvl="0" marL="0" rtl="0" algn="l">
              <a:spcBef>
                <a:spcPts val="0"/>
              </a:spcBef>
              <a:spcAft>
                <a:spcPts val="0"/>
              </a:spcAft>
              <a:buNone/>
            </a:pPr>
            <a:r>
              <a:rPr lang="pt-BR" sz="1200">
                <a:solidFill>
                  <a:schemeClr val="dk1"/>
                </a:solidFill>
              </a:rPr>
              <a:t>    </a:t>
            </a:r>
            <a:r>
              <a:rPr b="1" lang="pt-BR" sz="1200">
                <a:solidFill>
                  <a:srgbClr val="008800"/>
                </a:solidFill>
              </a:rPr>
              <a:t>new</a:t>
            </a:r>
            <a:r>
              <a:rPr lang="pt-BR" sz="1200">
                <a:solidFill>
                  <a:schemeClr val="dk1"/>
                </a:solidFill>
              </a:rPr>
              <a:t> ComponenteOuElementoA(),</a:t>
            </a:r>
            <a:endParaRPr sz="1200">
              <a:solidFill>
                <a:schemeClr val="dk1"/>
              </a:solidFill>
            </a:endParaRPr>
          </a:p>
          <a:p>
            <a:pPr indent="0" lvl="0" marL="0" rtl="0" algn="l">
              <a:spcBef>
                <a:spcPts val="0"/>
              </a:spcBef>
              <a:spcAft>
                <a:spcPts val="0"/>
              </a:spcAft>
              <a:buNone/>
            </a:pPr>
            <a:r>
              <a:rPr lang="pt-BR" sz="1200">
                <a:solidFill>
                  <a:schemeClr val="dk1"/>
                </a:solidFill>
              </a:rPr>
              <a:t>    </a:t>
            </a:r>
            <a:r>
              <a:rPr b="1" lang="pt-BR" sz="1200">
                <a:solidFill>
                  <a:srgbClr val="008800"/>
                </a:solidFill>
              </a:rPr>
              <a:t>new</a:t>
            </a:r>
            <a:r>
              <a:rPr lang="pt-BR" sz="1200">
                <a:solidFill>
                  <a:schemeClr val="dk1"/>
                </a:solidFill>
              </a:rPr>
              <a:t> ComponenteOuElementoB(),</a:t>
            </a:r>
            <a:endParaRPr sz="1200">
              <a:solidFill>
                <a:schemeClr val="dk1"/>
              </a:solidFill>
            </a:endParaRPr>
          </a:p>
          <a:p>
            <a:pPr indent="0" lvl="0" marL="0" rtl="0" algn="l">
              <a:spcBef>
                <a:spcPts val="0"/>
              </a:spcBef>
              <a:spcAft>
                <a:spcPts val="0"/>
              </a:spcAft>
              <a:buNone/>
            </a:pPr>
            <a:r>
              <a:rPr lang="pt-BR" sz="1200">
                <a:solidFill>
                  <a:schemeClr val="dk1"/>
                </a:solidFill>
              </a:rPr>
              <a:t>];</a:t>
            </a:r>
            <a:endParaRPr sz="1200">
              <a:solidFill>
                <a:schemeClr val="dk1"/>
              </a:solidFill>
            </a:endParaRPr>
          </a:p>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rPr lang="pt-BR" sz="1200">
                <a:solidFill>
                  <a:srgbClr val="996633"/>
                </a:solidFill>
              </a:rPr>
              <a:t>$visitor</a:t>
            </a:r>
            <a:r>
              <a:rPr lang="pt-BR" sz="1200">
                <a:solidFill>
                  <a:schemeClr val="dk1"/>
                </a:solidFill>
              </a:rPr>
              <a:t> </a:t>
            </a:r>
            <a:r>
              <a:rPr lang="pt-BR" sz="1200">
                <a:solidFill>
                  <a:srgbClr val="333333"/>
                </a:solidFill>
              </a:rPr>
              <a:t>=</a:t>
            </a:r>
            <a:r>
              <a:rPr lang="pt-BR" sz="1200">
                <a:solidFill>
                  <a:schemeClr val="dk1"/>
                </a:solidFill>
              </a:rPr>
              <a:t> </a:t>
            </a:r>
            <a:r>
              <a:rPr b="1" lang="pt-BR" sz="1200">
                <a:solidFill>
                  <a:srgbClr val="008800"/>
                </a:solidFill>
              </a:rPr>
              <a:t>new</a:t>
            </a:r>
            <a:r>
              <a:rPr lang="pt-BR" sz="1200">
                <a:solidFill>
                  <a:schemeClr val="dk1"/>
                </a:solidFill>
              </a:rPr>
              <a:t> Visitor1();</a:t>
            </a:r>
            <a:endParaRPr sz="1200">
              <a:solidFill>
                <a:schemeClr val="dk1"/>
              </a:solidFill>
            </a:endParaRPr>
          </a:p>
          <a:p>
            <a:pPr indent="0" lvl="0" marL="0" rtl="0" algn="l">
              <a:spcBef>
                <a:spcPts val="0"/>
              </a:spcBef>
              <a:spcAft>
                <a:spcPts val="0"/>
              </a:spcAft>
              <a:buNone/>
            </a:pPr>
            <a:r>
              <a:rPr lang="pt-BR" sz="1200">
                <a:solidFill>
                  <a:srgbClr val="007020"/>
                </a:solidFill>
              </a:rPr>
              <a:t>array_map</a:t>
            </a:r>
            <a:r>
              <a:rPr lang="pt-BR" sz="1200">
                <a:solidFill>
                  <a:schemeClr val="dk1"/>
                </a:solidFill>
              </a:rPr>
              <a:t>(fn(ComponenteOuElemento </a:t>
            </a:r>
            <a:r>
              <a:rPr lang="pt-BR" sz="1200">
                <a:solidFill>
                  <a:srgbClr val="996633"/>
                </a:solidFill>
              </a:rPr>
              <a:t>$c</a:t>
            </a:r>
            <a:r>
              <a:rPr lang="pt-BR" sz="1200">
                <a:solidFill>
                  <a:schemeClr val="dk1"/>
                </a:solidFill>
              </a:rPr>
              <a:t>) </a:t>
            </a:r>
            <a:r>
              <a:rPr lang="pt-BR" sz="1200">
                <a:solidFill>
                  <a:srgbClr val="333333"/>
                </a:solidFill>
              </a:rPr>
              <a:t>=&gt;</a:t>
            </a:r>
            <a:r>
              <a:rPr lang="pt-BR" sz="1200">
                <a:solidFill>
                  <a:schemeClr val="dk1"/>
                </a:solidFill>
              </a:rPr>
              <a:t> </a:t>
            </a:r>
            <a:endParaRPr sz="1200">
              <a:solidFill>
                <a:schemeClr val="dk1"/>
              </a:solidFill>
            </a:endParaRPr>
          </a:p>
          <a:p>
            <a:pPr indent="457200" lvl="0" marL="1371600" rtl="0" algn="l">
              <a:spcBef>
                <a:spcPts val="0"/>
              </a:spcBef>
              <a:spcAft>
                <a:spcPts val="0"/>
              </a:spcAft>
              <a:buNone/>
            </a:pPr>
            <a:r>
              <a:rPr lang="pt-BR" sz="1200">
                <a:solidFill>
                  <a:srgbClr val="996633"/>
                </a:solidFill>
              </a:rPr>
              <a:t>$c</a:t>
            </a:r>
            <a:r>
              <a:rPr lang="pt-BR" sz="1200">
                <a:solidFill>
                  <a:srgbClr val="333333"/>
                </a:solidFill>
              </a:rPr>
              <a:t>-&gt;</a:t>
            </a:r>
            <a:r>
              <a:rPr lang="pt-BR" sz="1200">
                <a:solidFill>
                  <a:srgbClr val="0000CC"/>
                </a:solidFill>
              </a:rPr>
              <a:t>aceitar</a:t>
            </a:r>
            <a:r>
              <a:rPr lang="pt-BR" sz="1200">
                <a:solidFill>
                  <a:schemeClr val="dk1"/>
                </a:solidFill>
              </a:rPr>
              <a:t>(</a:t>
            </a:r>
            <a:r>
              <a:rPr lang="pt-BR" sz="1200">
                <a:solidFill>
                  <a:srgbClr val="996633"/>
                </a:solidFill>
              </a:rPr>
              <a:t>$visitor</a:t>
            </a:r>
            <a:r>
              <a:rPr lang="pt-BR" sz="1200">
                <a:solidFill>
                  <a:schemeClr val="dk1"/>
                </a:solidFill>
              </a:rPr>
              <a:t>) ,</a:t>
            </a:r>
            <a:r>
              <a:rPr lang="pt-BR" sz="1200">
                <a:solidFill>
                  <a:srgbClr val="996633"/>
                </a:solidFill>
              </a:rPr>
              <a:t>$components</a:t>
            </a:r>
            <a:r>
              <a:rPr lang="pt-BR" sz="1200">
                <a:solidFill>
                  <a:schemeClr val="dk1"/>
                </a:solidFill>
              </a:rPr>
              <a:t>);</a:t>
            </a:r>
            <a:endParaRPr sz="1200">
              <a:solidFill>
                <a:schemeClr val="dk1"/>
              </a:solidFill>
            </a:endParaRPr>
          </a:p>
          <a:p>
            <a:pPr indent="0" lvl="0" marL="0" rtl="0" algn="l">
              <a:lnSpc>
                <a:spcPct val="125000"/>
              </a:lnSpc>
              <a:spcBef>
                <a:spcPts val="0"/>
              </a:spcBef>
              <a:spcAft>
                <a:spcPts val="0"/>
              </a:spcAft>
              <a:buNone/>
            </a:pPr>
            <a:r>
              <a:rPr b="1" lang="pt-BR" sz="1200">
                <a:solidFill>
                  <a:srgbClr val="008800"/>
                </a:solidFill>
              </a:rPr>
              <a:t>echo</a:t>
            </a:r>
            <a:r>
              <a:rPr lang="pt-BR" sz="1200">
                <a:solidFill>
                  <a:schemeClr val="dk1"/>
                </a:solidFill>
              </a:rPr>
              <a:t> PHP_EOL;</a:t>
            </a:r>
            <a:endParaRPr sz="1700"/>
          </a:p>
        </p:txBody>
      </p:sp>
    </p:spTree>
  </p:cSld>
  <p:clrMapOvr>
    <a:masterClrMapping/>
  </p:clrMapOvr>
</p:sld>
</file>

<file path=ppt/slides/slide6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7" name="Shape 4937"/>
        <p:cNvGrpSpPr/>
        <p:nvPr/>
      </p:nvGrpSpPr>
      <p:grpSpPr>
        <a:xfrm>
          <a:off x="0" y="0"/>
          <a:ext cx="0" cy="0"/>
          <a:chOff x="0" y="0"/>
          <a:chExt cx="0" cy="0"/>
        </a:xfrm>
      </p:grpSpPr>
      <p:sp>
        <p:nvSpPr>
          <p:cNvPr id="4938" name="Google Shape;4938;p64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Visitor (exemplo - parte 1)</a:t>
            </a:r>
            <a:endParaRPr/>
          </a:p>
        </p:txBody>
      </p:sp>
      <p:sp>
        <p:nvSpPr>
          <p:cNvPr id="4939" name="Google Shape;4939;p640"/>
          <p:cNvSpPr txBox="1"/>
          <p:nvPr/>
        </p:nvSpPr>
        <p:spPr>
          <a:xfrm>
            <a:off x="441775" y="1451525"/>
            <a:ext cx="5196000" cy="30000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pt-BR" sz="1100">
                <a:solidFill>
                  <a:srgbClr val="008800"/>
                </a:solidFill>
              </a:rPr>
              <a:t>interface</a:t>
            </a:r>
            <a:r>
              <a:rPr lang="pt-BR" sz="1100">
                <a:solidFill>
                  <a:schemeClr val="dk1"/>
                </a:solidFill>
              </a:rPr>
              <a:t> Elemento {</a:t>
            </a:r>
            <a:endParaRPr sz="1100">
              <a:solidFill>
                <a:schemeClr val="dk1"/>
              </a:solidFill>
            </a:endParaRPr>
          </a:p>
          <a:p>
            <a:pPr indent="0" lvl="0" marL="0" rtl="0" algn="l">
              <a:spcBef>
                <a:spcPts val="0"/>
              </a:spcBef>
              <a:spcAft>
                <a:spcPts val="0"/>
              </a:spcAft>
              <a:buNone/>
            </a:pPr>
            <a:r>
              <a:t/>
            </a:r>
            <a:endParaRPr sz="1100">
              <a:solidFill>
                <a:schemeClr val="dk1"/>
              </a:solidFill>
            </a:endParaRPr>
          </a:p>
          <a:p>
            <a:pPr indent="0" lvl="0" marL="0" rtl="0" algn="l">
              <a:spcBef>
                <a:spcPts val="0"/>
              </a:spcBef>
              <a:spcAft>
                <a:spcPts val="0"/>
              </a:spcAft>
              <a:buNone/>
            </a:pPr>
            <a:r>
              <a:rPr lang="pt-BR" sz="1100">
                <a:solidFill>
                  <a:schemeClr val="dk1"/>
                </a:solidFill>
              </a:rPr>
              <a:t>    </a:t>
            </a:r>
            <a:r>
              <a:rPr b="1" lang="pt-BR" sz="1100">
                <a:solidFill>
                  <a:srgbClr val="008800"/>
                </a:solidFill>
              </a:rPr>
              <a:t>public</a:t>
            </a:r>
            <a:r>
              <a:rPr lang="pt-BR" sz="1100">
                <a:solidFill>
                  <a:schemeClr val="dk1"/>
                </a:solidFill>
              </a:rPr>
              <a:t> </a:t>
            </a:r>
            <a:r>
              <a:rPr b="1" lang="pt-BR" sz="1100">
                <a:solidFill>
                  <a:srgbClr val="008800"/>
                </a:solidFill>
              </a:rPr>
              <a:t>function</a:t>
            </a:r>
            <a:r>
              <a:rPr lang="pt-BR" sz="1100">
                <a:solidFill>
                  <a:schemeClr val="dk1"/>
                </a:solidFill>
              </a:rPr>
              <a:t> </a:t>
            </a:r>
            <a:r>
              <a:rPr b="1" lang="pt-BR" sz="1100">
                <a:solidFill>
                  <a:srgbClr val="0066BB"/>
                </a:solidFill>
              </a:rPr>
              <a:t>aceitar</a:t>
            </a:r>
            <a:r>
              <a:rPr lang="pt-BR" sz="1100">
                <a:solidFill>
                  <a:schemeClr val="dk1"/>
                </a:solidFill>
              </a:rPr>
              <a:t>(Visitor </a:t>
            </a:r>
            <a:r>
              <a:rPr lang="pt-BR" sz="1100">
                <a:solidFill>
                  <a:srgbClr val="996633"/>
                </a:solidFill>
              </a:rPr>
              <a:t>$visitor</a:t>
            </a:r>
            <a:r>
              <a:rPr lang="pt-BR" sz="1100">
                <a:solidFill>
                  <a:schemeClr val="dk1"/>
                </a:solidFill>
              </a:rPr>
              <a:t>);</a:t>
            </a:r>
            <a:endParaRPr sz="1100">
              <a:solidFill>
                <a:schemeClr val="dk1"/>
              </a:solidFill>
            </a:endParaRPr>
          </a:p>
          <a:p>
            <a:pPr indent="0" lvl="0" marL="0" rtl="0" algn="l">
              <a:spcBef>
                <a:spcPts val="0"/>
              </a:spcBef>
              <a:spcAft>
                <a:spcPts val="0"/>
              </a:spcAft>
              <a:buNone/>
            </a:pPr>
            <a:r>
              <a:rPr lang="pt-BR" sz="1100">
                <a:solidFill>
                  <a:schemeClr val="dk1"/>
                </a:solidFill>
              </a:rPr>
              <a:t>}</a:t>
            </a:r>
            <a:endParaRPr sz="1100">
              <a:solidFill>
                <a:schemeClr val="dk1"/>
              </a:solidFill>
            </a:endParaRPr>
          </a:p>
          <a:p>
            <a:pPr indent="0" lvl="0" marL="0" rtl="0" algn="l">
              <a:spcBef>
                <a:spcPts val="0"/>
              </a:spcBef>
              <a:spcAft>
                <a:spcPts val="0"/>
              </a:spcAft>
              <a:buNone/>
            </a:pPr>
            <a:r>
              <a:t/>
            </a:r>
            <a:endParaRPr sz="1100">
              <a:solidFill>
                <a:schemeClr val="dk1"/>
              </a:solidFill>
            </a:endParaRPr>
          </a:p>
          <a:p>
            <a:pPr indent="0" lvl="0" marL="0" rtl="0" algn="l">
              <a:spcBef>
                <a:spcPts val="0"/>
              </a:spcBef>
              <a:spcAft>
                <a:spcPts val="0"/>
              </a:spcAft>
              <a:buNone/>
            </a:pPr>
            <a:r>
              <a:rPr b="1" lang="pt-BR" sz="1100">
                <a:solidFill>
                  <a:srgbClr val="008800"/>
                </a:solidFill>
              </a:rPr>
              <a:t>interface</a:t>
            </a:r>
            <a:r>
              <a:rPr lang="pt-BR" sz="1100">
                <a:solidFill>
                  <a:schemeClr val="dk1"/>
                </a:solidFill>
              </a:rPr>
              <a:t> Visitor {</a:t>
            </a:r>
            <a:endParaRPr sz="1100">
              <a:solidFill>
                <a:schemeClr val="dk1"/>
              </a:solidFill>
            </a:endParaRPr>
          </a:p>
          <a:p>
            <a:pPr indent="0" lvl="0" marL="0" rtl="0" algn="l">
              <a:spcBef>
                <a:spcPts val="0"/>
              </a:spcBef>
              <a:spcAft>
                <a:spcPts val="0"/>
              </a:spcAft>
              <a:buNone/>
            </a:pPr>
            <a:r>
              <a:t/>
            </a:r>
            <a:endParaRPr sz="1100">
              <a:solidFill>
                <a:schemeClr val="dk1"/>
              </a:solidFill>
            </a:endParaRPr>
          </a:p>
          <a:p>
            <a:pPr indent="0" lvl="0" marL="0" rtl="0" algn="l">
              <a:spcBef>
                <a:spcPts val="0"/>
              </a:spcBef>
              <a:spcAft>
                <a:spcPts val="0"/>
              </a:spcAft>
              <a:buNone/>
            </a:pPr>
            <a:r>
              <a:rPr lang="pt-BR" sz="1100">
                <a:solidFill>
                  <a:schemeClr val="dk1"/>
                </a:solidFill>
              </a:rPr>
              <a:t>    </a:t>
            </a:r>
            <a:r>
              <a:rPr b="1" lang="pt-BR" sz="1100">
                <a:solidFill>
                  <a:srgbClr val="008800"/>
                </a:solidFill>
              </a:rPr>
              <a:t>public</a:t>
            </a:r>
            <a:r>
              <a:rPr lang="pt-BR" sz="1100">
                <a:solidFill>
                  <a:schemeClr val="dk1"/>
                </a:solidFill>
              </a:rPr>
              <a:t> </a:t>
            </a:r>
            <a:r>
              <a:rPr b="1" lang="pt-BR" sz="1100">
                <a:solidFill>
                  <a:srgbClr val="008800"/>
                </a:solidFill>
              </a:rPr>
              <a:t>function</a:t>
            </a:r>
            <a:r>
              <a:rPr lang="pt-BR" sz="1100">
                <a:solidFill>
                  <a:schemeClr val="dk1"/>
                </a:solidFill>
              </a:rPr>
              <a:t> </a:t>
            </a:r>
            <a:r>
              <a:rPr b="1" lang="pt-BR" sz="1100">
                <a:solidFill>
                  <a:srgbClr val="0066BB"/>
                </a:solidFill>
              </a:rPr>
              <a:t>visitarUniversidade</a:t>
            </a:r>
            <a:r>
              <a:rPr lang="pt-BR" sz="1100">
                <a:solidFill>
                  <a:schemeClr val="dk1"/>
                </a:solidFill>
              </a:rPr>
              <a:t>(Universidade </a:t>
            </a:r>
            <a:r>
              <a:rPr lang="pt-BR" sz="1100">
                <a:solidFill>
                  <a:srgbClr val="996633"/>
                </a:solidFill>
              </a:rPr>
              <a:t>$universidade</a:t>
            </a:r>
            <a:r>
              <a:rPr lang="pt-BR" sz="1100">
                <a:solidFill>
                  <a:schemeClr val="dk1"/>
                </a:solidFill>
              </a:rPr>
              <a:t>)</a:t>
            </a:r>
            <a:r>
              <a:rPr lang="pt-BR" sz="1100">
                <a:solidFill>
                  <a:srgbClr val="333333"/>
                </a:solidFill>
              </a:rPr>
              <a:t>:</a:t>
            </a:r>
            <a:r>
              <a:rPr lang="pt-BR" sz="1100">
                <a:solidFill>
                  <a:schemeClr val="dk1"/>
                </a:solidFill>
              </a:rPr>
              <a:t> </a:t>
            </a:r>
            <a:r>
              <a:rPr b="1" lang="pt-BR" sz="1100">
                <a:solidFill>
                  <a:srgbClr val="008800"/>
                </a:solidFill>
              </a:rPr>
              <a:t>array</a:t>
            </a:r>
            <a:r>
              <a:rPr lang="pt-BR" sz="1100">
                <a:solidFill>
                  <a:schemeClr val="dk1"/>
                </a:solidFill>
              </a:rPr>
              <a:t>;</a:t>
            </a:r>
            <a:endParaRPr sz="1100">
              <a:solidFill>
                <a:schemeClr val="dk1"/>
              </a:solidFill>
            </a:endParaRPr>
          </a:p>
          <a:p>
            <a:pPr indent="0" lvl="0" marL="0" rtl="0" algn="l">
              <a:spcBef>
                <a:spcPts val="0"/>
              </a:spcBef>
              <a:spcAft>
                <a:spcPts val="0"/>
              </a:spcAft>
              <a:buNone/>
            </a:pPr>
            <a:r>
              <a:t/>
            </a:r>
            <a:endParaRPr sz="1100">
              <a:solidFill>
                <a:schemeClr val="dk1"/>
              </a:solidFill>
            </a:endParaRPr>
          </a:p>
          <a:p>
            <a:pPr indent="0" lvl="0" marL="0" rtl="0" algn="l">
              <a:spcBef>
                <a:spcPts val="0"/>
              </a:spcBef>
              <a:spcAft>
                <a:spcPts val="0"/>
              </a:spcAft>
              <a:buNone/>
            </a:pPr>
            <a:r>
              <a:rPr lang="pt-BR" sz="1100">
                <a:solidFill>
                  <a:schemeClr val="dk1"/>
                </a:solidFill>
              </a:rPr>
              <a:t>    </a:t>
            </a:r>
            <a:r>
              <a:rPr b="1" lang="pt-BR" sz="1100">
                <a:solidFill>
                  <a:srgbClr val="008800"/>
                </a:solidFill>
              </a:rPr>
              <a:t>public</a:t>
            </a:r>
            <a:r>
              <a:rPr lang="pt-BR" sz="1100">
                <a:solidFill>
                  <a:schemeClr val="dk1"/>
                </a:solidFill>
              </a:rPr>
              <a:t> </a:t>
            </a:r>
            <a:r>
              <a:rPr b="1" lang="pt-BR" sz="1100">
                <a:solidFill>
                  <a:srgbClr val="008800"/>
                </a:solidFill>
              </a:rPr>
              <a:t>function</a:t>
            </a:r>
            <a:r>
              <a:rPr lang="pt-BR" sz="1100">
                <a:solidFill>
                  <a:schemeClr val="dk1"/>
                </a:solidFill>
              </a:rPr>
              <a:t> </a:t>
            </a:r>
            <a:r>
              <a:rPr b="1" lang="pt-BR" sz="1100">
                <a:solidFill>
                  <a:srgbClr val="0066BB"/>
                </a:solidFill>
              </a:rPr>
              <a:t>visitarAluno</a:t>
            </a:r>
            <a:r>
              <a:rPr lang="pt-BR" sz="1100">
                <a:solidFill>
                  <a:schemeClr val="dk1"/>
                </a:solidFill>
              </a:rPr>
              <a:t>(Aluno </a:t>
            </a:r>
            <a:r>
              <a:rPr lang="pt-BR" sz="1100">
                <a:solidFill>
                  <a:srgbClr val="996633"/>
                </a:solidFill>
              </a:rPr>
              <a:t>$aluno</a:t>
            </a:r>
            <a:r>
              <a:rPr lang="pt-BR" sz="1100">
                <a:solidFill>
                  <a:schemeClr val="dk1"/>
                </a:solidFill>
              </a:rPr>
              <a:t>)</a:t>
            </a:r>
            <a:r>
              <a:rPr lang="pt-BR" sz="1100">
                <a:solidFill>
                  <a:srgbClr val="333333"/>
                </a:solidFill>
              </a:rPr>
              <a:t>:</a:t>
            </a:r>
            <a:r>
              <a:rPr lang="pt-BR" sz="1100">
                <a:solidFill>
                  <a:schemeClr val="dk1"/>
                </a:solidFill>
              </a:rPr>
              <a:t> string;</a:t>
            </a:r>
            <a:endParaRPr sz="1100">
              <a:solidFill>
                <a:schemeClr val="dk1"/>
              </a:solidFill>
            </a:endParaRPr>
          </a:p>
          <a:p>
            <a:pPr indent="0" lvl="0" marL="0" rtl="0" algn="l">
              <a:spcBef>
                <a:spcPts val="0"/>
              </a:spcBef>
              <a:spcAft>
                <a:spcPts val="0"/>
              </a:spcAft>
              <a:buNone/>
            </a:pPr>
            <a:r>
              <a:rPr lang="pt-BR" sz="1100">
                <a:solidFill>
                  <a:schemeClr val="dk1"/>
                </a:solidFill>
              </a:rPr>
              <a:t>}</a:t>
            </a:r>
            <a:endParaRPr sz="1100">
              <a:solidFill>
                <a:schemeClr val="dk1"/>
              </a:solidFill>
            </a:endParaRPr>
          </a:p>
          <a:p>
            <a:pPr indent="0" lvl="0" marL="0" rtl="0" algn="l">
              <a:lnSpc>
                <a:spcPct val="125000"/>
              </a:lnSpc>
              <a:spcBef>
                <a:spcPts val="0"/>
              </a:spcBef>
              <a:spcAft>
                <a:spcPts val="0"/>
              </a:spcAft>
              <a:buNone/>
            </a:pPr>
            <a:r>
              <a:t/>
            </a:r>
            <a:endParaRPr sz="1100">
              <a:solidFill>
                <a:schemeClr val="dk1"/>
              </a:solidFill>
            </a:endParaRPr>
          </a:p>
        </p:txBody>
      </p:sp>
    </p:spTree>
  </p:cSld>
  <p:clrMapOvr>
    <a:masterClrMapping/>
  </p:clrMapOvr>
</p:sld>
</file>

<file path=ppt/slides/slide6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43" name="Shape 4943"/>
        <p:cNvGrpSpPr/>
        <p:nvPr/>
      </p:nvGrpSpPr>
      <p:grpSpPr>
        <a:xfrm>
          <a:off x="0" y="0"/>
          <a:ext cx="0" cy="0"/>
          <a:chOff x="0" y="0"/>
          <a:chExt cx="0" cy="0"/>
        </a:xfrm>
      </p:grpSpPr>
      <p:sp>
        <p:nvSpPr>
          <p:cNvPr id="4944" name="Google Shape;4944;p64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Visitor (exemplo - parte 2)</a:t>
            </a:r>
            <a:endParaRPr/>
          </a:p>
        </p:txBody>
      </p:sp>
      <p:sp>
        <p:nvSpPr>
          <p:cNvPr id="4945" name="Google Shape;4945;p641"/>
          <p:cNvSpPr txBox="1"/>
          <p:nvPr/>
        </p:nvSpPr>
        <p:spPr>
          <a:xfrm>
            <a:off x="420725" y="1071750"/>
            <a:ext cx="5322300" cy="3698700"/>
          </a:xfrm>
          <a:prstGeom prst="rect">
            <a:avLst/>
          </a:prstGeom>
          <a:noFill/>
          <a:ln cap="flat" cmpd="sng" w="9525">
            <a:solidFill>
              <a:srgbClr val="000000"/>
            </a:solidFill>
            <a:prstDash val="lgDash"/>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pt-BR" sz="900">
                <a:solidFill>
                  <a:srgbClr val="008800"/>
                </a:solidFill>
              </a:rPr>
              <a:t>class</a:t>
            </a:r>
            <a:r>
              <a:rPr lang="pt-BR" sz="900">
                <a:solidFill>
                  <a:schemeClr val="dk1"/>
                </a:solidFill>
              </a:rPr>
              <a:t> </a:t>
            </a:r>
            <a:r>
              <a:rPr b="1" lang="pt-BR" sz="900">
                <a:solidFill>
                  <a:srgbClr val="BB0066"/>
                </a:solidFill>
              </a:rPr>
              <a:t>Aluno</a:t>
            </a:r>
            <a:r>
              <a:rPr lang="pt-BR" sz="900">
                <a:solidFill>
                  <a:schemeClr val="dk1"/>
                </a:solidFill>
              </a:rPr>
              <a:t> </a:t>
            </a:r>
            <a:r>
              <a:rPr b="1" lang="pt-BR" sz="900">
                <a:solidFill>
                  <a:srgbClr val="008800"/>
                </a:solidFill>
              </a:rPr>
              <a:t>implements</a:t>
            </a:r>
            <a:r>
              <a:rPr lang="pt-BR" sz="900">
                <a:solidFill>
                  <a:schemeClr val="dk1"/>
                </a:solidFill>
              </a:rPr>
              <a:t> Elemento {</a:t>
            </a:r>
            <a:endParaRPr sz="900">
              <a:solidFill>
                <a:schemeClr val="dk1"/>
              </a:solidFill>
            </a:endParaRPr>
          </a:p>
          <a:p>
            <a:pPr indent="0" lvl="0" marL="0" rtl="0" algn="l">
              <a:spcBef>
                <a:spcPts val="0"/>
              </a:spcBef>
              <a:spcAft>
                <a:spcPts val="0"/>
              </a:spcAft>
              <a:buNone/>
            </a:pPr>
            <a:r>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private</a:t>
            </a:r>
            <a:r>
              <a:rPr lang="pt-BR" sz="900">
                <a:solidFill>
                  <a:schemeClr val="dk1"/>
                </a:solidFill>
              </a:rPr>
              <a:t> string </a:t>
            </a:r>
            <a:r>
              <a:rPr lang="pt-BR" sz="900">
                <a:solidFill>
                  <a:srgbClr val="996633"/>
                </a:solidFill>
              </a:rPr>
              <a:t>$nome</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private</a:t>
            </a:r>
            <a:r>
              <a:rPr lang="pt-BR" sz="900">
                <a:solidFill>
                  <a:schemeClr val="dk1"/>
                </a:solidFill>
              </a:rPr>
              <a:t> </a:t>
            </a:r>
            <a:r>
              <a:rPr b="1" lang="pt-BR" sz="900">
                <a:solidFill>
                  <a:srgbClr val="008800"/>
                </a:solidFill>
              </a:rPr>
              <a:t>array</a:t>
            </a:r>
            <a:r>
              <a:rPr lang="pt-BR" sz="900">
                <a:solidFill>
                  <a:schemeClr val="dk1"/>
                </a:solidFill>
              </a:rPr>
              <a:t> </a:t>
            </a:r>
            <a:r>
              <a:rPr lang="pt-BR" sz="900">
                <a:solidFill>
                  <a:srgbClr val="996633"/>
                </a:solidFill>
              </a:rPr>
              <a:t>$faltasJustificadas</a:t>
            </a:r>
            <a:r>
              <a:rPr lang="pt-BR" sz="900">
                <a:solidFill>
                  <a:schemeClr val="dk1"/>
                </a:solidFill>
              </a:rPr>
              <a:t> </a:t>
            </a:r>
            <a:r>
              <a:rPr lang="pt-BR" sz="900">
                <a:solidFill>
                  <a:srgbClr val="333333"/>
                </a:solidFill>
              </a:rPr>
              <a:t>=</a:t>
            </a:r>
            <a:r>
              <a:rPr lang="pt-BR" sz="900">
                <a:solidFill>
                  <a:schemeClr val="dk1"/>
                </a:solidFill>
              </a:rPr>
              <a:t> [];</a:t>
            </a:r>
            <a:endParaRPr sz="900">
              <a:solidFill>
                <a:schemeClr val="dk1"/>
              </a:solidFill>
            </a:endParaRPr>
          </a:p>
          <a:p>
            <a:pPr indent="0" lvl="0" marL="0" rtl="0" algn="l">
              <a:spcBef>
                <a:spcPts val="0"/>
              </a:spcBef>
              <a:spcAft>
                <a:spcPts val="0"/>
              </a:spcAft>
              <a:buNone/>
            </a:pPr>
            <a:r>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public</a:t>
            </a:r>
            <a:r>
              <a:rPr lang="pt-BR" sz="900">
                <a:solidFill>
                  <a:schemeClr val="dk1"/>
                </a:solidFill>
              </a:rPr>
              <a:t> </a:t>
            </a:r>
            <a:r>
              <a:rPr b="1" lang="pt-BR" sz="900">
                <a:solidFill>
                  <a:srgbClr val="008800"/>
                </a:solidFill>
              </a:rPr>
              <a:t>function</a:t>
            </a:r>
            <a:r>
              <a:rPr lang="pt-BR" sz="900">
                <a:solidFill>
                  <a:schemeClr val="dk1"/>
                </a:solidFill>
              </a:rPr>
              <a:t> </a:t>
            </a:r>
            <a:r>
              <a:rPr b="1" lang="pt-BR" sz="900">
                <a:solidFill>
                  <a:srgbClr val="0066BB"/>
                </a:solidFill>
              </a:rPr>
              <a:t>__construct</a:t>
            </a:r>
            <a:r>
              <a:rPr lang="pt-BR" sz="900">
                <a:solidFill>
                  <a:schemeClr val="dk1"/>
                </a:solidFill>
              </a:rPr>
              <a:t>(string </a:t>
            </a:r>
            <a:r>
              <a:rPr lang="pt-BR" sz="900">
                <a:solidFill>
                  <a:srgbClr val="996633"/>
                </a:solidFill>
              </a:rPr>
              <a:t>$nome</a:t>
            </a: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        </a:t>
            </a:r>
            <a:r>
              <a:rPr lang="pt-BR" sz="900">
                <a:solidFill>
                  <a:srgbClr val="996633"/>
                </a:solidFill>
              </a:rPr>
              <a:t>$this</a:t>
            </a:r>
            <a:r>
              <a:rPr lang="pt-BR" sz="900">
                <a:solidFill>
                  <a:srgbClr val="333333"/>
                </a:solidFill>
              </a:rPr>
              <a:t>-&gt;</a:t>
            </a:r>
            <a:r>
              <a:rPr lang="pt-BR" sz="900">
                <a:solidFill>
                  <a:srgbClr val="0000CC"/>
                </a:solidFill>
              </a:rPr>
              <a:t>nome</a:t>
            </a:r>
            <a:r>
              <a:rPr lang="pt-BR" sz="900">
                <a:solidFill>
                  <a:schemeClr val="dk1"/>
                </a:solidFill>
              </a:rPr>
              <a:t> </a:t>
            </a:r>
            <a:r>
              <a:rPr lang="pt-BR" sz="900">
                <a:solidFill>
                  <a:srgbClr val="333333"/>
                </a:solidFill>
              </a:rPr>
              <a:t>=</a:t>
            </a:r>
            <a:r>
              <a:rPr lang="pt-BR" sz="900">
                <a:solidFill>
                  <a:schemeClr val="dk1"/>
                </a:solidFill>
              </a:rPr>
              <a:t> </a:t>
            </a:r>
            <a:r>
              <a:rPr lang="pt-BR" sz="900">
                <a:solidFill>
                  <a:srgbClr val="996633"/>
                </a:solidFill>
              </a:rPr>
              <a:t>$nome</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endParaRPr sz="900">
              <a:solidFill>
                <a:schemeClr val="dk1"/>
              </a:solidFill>
            </a:endParaRPr>
          </a:p>
          <a:p>
            <a:pPr indent="0" lvl="0" marL="0" rtl="0" algn="l">
              <a:spcBef>
                <a:spcPts val="0"/>
              </a:spcBef>
              <a:spcAft>
                <a:spcPts val="0"/>
              </a:spcAft>
              <a:buNone/>
            </a:pPr>
            <a:r>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public</a:t>
            </a:r>
            <a:r>
              <a:rPr lang="pt-BR" sz="900">
                <a:solidFill>
                  <a:schemeClr val="dk1"/>
                </a:solidFill>
              </a:rPr>
              <a:t> </a:t>
            </a:r>
            <a:r>
              <a:rPr b="1" lang="pt-BR" sz="900">
                <a:solidFill>
                  <a:srgbClr val="008800"/>
                </a:solidFill>
              </a:rPr>
              <a:t>function</a:t>
            </a:r>
            <a:r>
              <a:rPr lang="pt-BR" sz="900">
                <a:solidFill>
                  <a:schemeClr val="dk1"/>
                </a:solidFill>
              </a:rPr>
              <a:t> </a:t>
            </a:r>
            <a:r>
              <a:rPr b="1" lang="pt-BR" sz="900">
                <a:solidFill>
                  <a:srgbClr val="0066BB"/>
                </a:solidFill>
              </a:rPr>
              <a:t>addFaltaJustificada</a:t>
            </a:r>
            <a:r>
              <a:rPr lang="pt-BR" sz="900">
                <a:solidFill>
                  <a:schemeClr val="dk1"/>
                </a:solidFill>
              </a:rPr>
              <a:t>(\DateTimeInterface </a:t>
            </a:r>
            <a:r>
              <a:rPr lang="pt-BR" sz="900">
                <a:solidFill>
                  <a:srgbClr val="996633"/>
                </a:solidFill>
              </a:rPr>
              <a:t>$inicio</a:t>
            </a:r>
            <a:r>
              <a:rPr lang="pt-BR" sz="900">
                <a:solidFill>
                  <a:schemeClr val="dk1"/>
                </a:solidFill>
              </a:rPr>
              <a:t>, \DateTimeInterface </a:t>
            </a:r>
            <a:r>
              <a:rPr lang="pt-BR" sz="900">
                <a:solidFill>
                  <a:srgbClr val="996633"/>
                </a:solidFill>
              </a:rPr>
              <a:t>$fim</a:t>
            </a:r>
            <a:r>
              <a:rPr lang="pt-BR" sz="900">
                <a:solidFill>
                  <a:schemeClr val="dk1"/>
                </a:solidFill>
              </a:rPr>
              <a:t>)</a:t>
            </a:r>
            <a:r>
              <a:rPr lang="pt-BR" sz="900">
                <a:solidFill>
                  <a:srgbClr val="333333"/>
                </a:solidFill>
              </a:rPr>
              <a:t>:</a:t>
            </a:r>
            <a:r>
              <a:rPr lang="pt-BR" sz="900">
                <a:solidFill>
                  <a:schemeClr val="dk1"/>
                </a:solidFill>
              </a:rPr>
              <a:t> void {</a:t>
            </a:r>
            <a:endParaRPr sz="900">
              <a:solidFill>
                <a:schemeClr val="dk1"/>
              </a:solidFill>
            </a:endParaRPr>
          </a:p>
          <a:p>
            <a:pPr indent="0" lvl="0" marL="0" rtl="0" algn="l">
              <a:spcBef>
                <a:spcPts val="0"/>
              </a:spcBef>
              <a:spcAft>
                <a:spcPts val="0"/>
              </a:spcAft>
              <a:buNone/>
            </a:pPr>
            <a:r>
              <a:rPr lang="pt-BR" sz="900">
                <a:solidFill>
                  <a:schemeClr val="dk1"/>
                </a:solidFill>
              </a:rPr>
              <a:t>        </a:t>
            </a:r>
            <a:r>
              <a:rPr lang="pt-BR" sz="900">
                <a:solidFill>
                  <a:srgbClr val="996633"/>
                </a:solidFill>
              </a:rPr>
              <a:t>$this</a:t>
            </a:r>
            <a:r>
              <a:rPr lang="pt-BR" sz="900">
                <a:solidFill>
                  <a:srgbClr val="333333"/>
                </a:solidFill>
              </a:rPr>
              <a:t>-&gt;</a:t>
            </a:r>
            <a:r>
              <a:rPr lang="pt-BR" sz="900">
                <a:solidFill>
                  <a:srgbClr val="0000CC"/>
                </a:solidFill>
              </a:rPr>
              <a:t>faltasJustificadas</a:t>
            </a:r>
            <a:r>
              <a:rPr lang="pt-BR" sz="900">
                <a:solidFill>
                  <a:schemeClr val="dk1"/>
                </a:solidFill>
              </a:rPr>
              <a:t>[] </a:t>
            </a:r>
            <a:r>
              <a:rPr lang="pt-BR" sz="900">
                <a:solidFill>
                  <a:srgbClr val="333333"/>
                </a:solidFill>
              </a:rPr>
              <a:t>=</a:t>
            </a:r>
            <a:r>
              <a:rPr lang="pt-BR" sz="900">
                <a:solidFill>
                  <a:schemeClr val="dk1"/>
                </a:solidFill>
              </a:rPr>
              <a:t> </a:t>
            </a:r>
            <a:r>
              <a:rPr b="1" lang="pt-BR" sz="900">
                <a:solidFill>
                  <a:srgbClr val="008800"/>
                </a:solidFill>
              </a:rPr>
              <a:t>new</a:t>
            </a:r>
            <a:r>
              <a:rPr lang="pt-BR" sz="900">
                <a:solidFill>
                  <a:schemeClr val="dk1"/>
                </a:solidFill>
              </a:rPr>
              <a:t> FaltaJustificada(</a:t>
            </a:r>
            <a:r>
              <a:rPr lang="pt-BR" sz="900">
                <a:solidFill>
                  <a:srgbClr val="996633"/>
                </a:solidFill>
              </a:rPr>
              <a:t>$inicio</a:t>
            </a:r>
            <a:r>
              <a:rPr lang="pt-BR" sz="900">
                <a:solidFill>
                  <a:schemeClr val="dk1"/>
                </a:solidFill>
              </a:rPr>
              <a:t>, </a:t>
            </a:r>
            <a:r>
              <a:rPr lang="pt-BR" sz="900">
                <a:solidFill>
                  <a:srgbClr val="996633"/>
                </a:solidFill>
              </a:rPr>
              <a:t>$fim</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endParaRPr sz="900">
              <a:solidFill>
                <a:schemeClr val="dk1"/>
              </a:solidFill>
            </a:endParaRPr>
          </a:p>
          <a:p>
            <a:pPr indent="0" lvl="0" marL="0" rtl="0" algn="l">
              <a:spcBef>
                <a:spcPts val="0"/>
              </a:spcBef>
              <a:spcAft>
                <a:spcPts val="0"/>
              </a:spcAft>
              <a:buNone/>
            </a:pPr>
            <a:r>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public</a:t>
            </a:r>
            <a:r>
              <a:rPr lang="pt-BR" sz="900">
                <a:solidFill>
                  <a:schemeClr val="dk1"/>
                </a:solidFill>
              </a:rPr>
              <a:t> </a:t>
            </a:r>
            <a:r>
              <a:rPr b="1" lang="pt-BR" sz="900">
                <a:solidFill>
                  <a:srgbClr val="008800"/>
                </a:solidFill>
              </a:rPr>
              <a:t>function</a:t>
            </a:r>
            <a:r>
              <a:rPr lang="pt-BR" sz="900">
                <a:solidFill>
                  <a:schemeClr val="dk1"/>
                </a:solidFill>
              </a:rPr>
              <a:t> </a:t>
            </a:r>
            <a:r>
              <a:rPr b="1" lang="pt-BR" sz="900">
                <a:solidFill>
                  <a:srgbClr val="0066BB"/>
                </a:solidFill>
              </a:rPr>
              <a:t>getNome</a:t>
            </a:r>
            <a:r>
              <a:rPr lang="pt-BR" sz="900">
                <a:solidFill>
                  <a:schemeClr val="dk1"/>
                </a:solidFill>
              </a:rPr>
              <a:t>()</a:t>
            </a:r>
            <a:r>
              <a:rPr lang="pt-BR" sz="900">
                <a:solidFill>
                  <a:srgbClr val="333333"/>
                </a:solidFill>
              </a:rPr>
              <a:t>:</a:t>
            </a:r>
            <a:r>
              <a:rPr lang="pt-BR" sz="900">
                <a:solidFill>
                  <a:schemeClr val="dk1"/>
                </a:solidFill>
              </a:rPr>
              <a:t> string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return</a:t>
            </a:r>
            <a:r>
              <a:rPr lang="pt-BR" sz="900">
                <a:solidFill>
                  <a:schemeClr val="dk1"/>
                </a:solidFill>
              </a:rPr>
              <a:t> </a:t>
            </a:r>
            <a:r>
              <a:rPr lang="pt-BR" sz="900">
                <a:solidFill>
                  <a:srgbClr val="996633"/>
                </a:solidFill>
              </a:rPr>
              <a:t>$this</a:t>
            </a:r>
            <a:r>
              <a:rPr lang="pt-BR" sz="900">
                <a:solidFill>
                  <a:srgbClr val="333333"/>
                </a:solidFill>
              </a:rPr>
              <a:t>-&gt;</a:t>
            </a:r>
            <a:r>
              <a:rPr lang="pt-BR" sz="900">
                <a:solidFill>
                  <a:srgbClr val="0000CC"/>
                </a:solidFill>
              </a:rPr>
              <a:t>nome</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endParaRPr sz="900">
              <a:solidFill>
                <a:schemeClr val="dk1"/>
              </a:solidFill>
            </a:endParaRPr>
          </a:p>
          <a:p>
            <a:pPr indent="0" lvl="0" marL="0" rtl="0" algn="l">
              <a:spcBef>
                <a:spcPts val="0"/>
              </a:spcBef>
              <a:spcAft>
                <a:spcPts val="0"/>
              </a:spcAft>
              <a:buNone/>
            </a:pPr>
            <a:r>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public</a:t>
            </a:r>
            <a:r>
              <a:rPr lang="pt-BR" sz="900">
                <a:solidFill>
                  <a:schemeClr val="dk1"/>
                </a:solidFill>
              </a:rPr>
              <a:t> </a:t>
            </a:r>
            <a:r>
              <a:rPr b="1" lang="pt-BR" sz="900">
                <a:solidFill>
                  <a:srgbClr val="008800"/>
                </a:solidFill>
              </a:rPr>
              <a:t>function</a:t>
            </a:r>
            <a:r>
              <a:rPr lang="pt-BR" sz="900">
                <a:solidFill>
                  <a:schemeClr val="dk1"/>
                </a:solidFill>
              </a:rPr>
              <a:t> </a:t>
            </a:r>
            <a:r>
              <a:rPr b="1" lang="pt-BR" sz="900">
                <a:solidFill>
                  <a:srgbClr val="0066BB"/>
                </a:solidFill>
              </a:rPr>
              <a:t>getFaltaJustificadas</a:t>
            </a:r>
            <a:r>
              <a:rPr lang="pt-BR" sz="900">
                <a:solidFill>
                  <a:schemeClr val="dk1"/>
                </a:solidFill>
              </a:rPr>
              <a:t>()</a:t>
            </a:r>
            <a:r>
              <a:rPr lang="pt-BR" sz="900">
                <a:solidFill>
                  <a:srgbClr val="333333"/>
                </a:solidFill>
              </a:rPr>
              <a:t>:</a:t>
            </a:r>
            <a:r>
              <a:rPr lang="pt-BR" sz="900">
                <a:solidFill>
                  <a:schemeClr val="dk1"/>
                </a:solidFill>
              </a:rPr>
              <a:t> </a:t>
            </a:r>
            <a:r>
              <a:rPr b="1" lang="pt-BR" sz="900">
                <a:solidFill>
                  <a:srgbClr val="008800"/>
                </a:solidFill>
              </a:rPr>
              <a:t>array</a:t>
            </a: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return</a:t>
            </a:r>
            <a:r>
              <a:rPr lang="pt-BR" sz="900">
                <a:solidFill>
                  <a:schemeClr val="dk1"/>
                </a:solidFill>
              </a:rPr>
              <a:t> </a:t>
            </a:r>
            <a:r>
              <a:rPr lang="pt-BR" sz="900">
                <a:solidFill>
                  <a:srgbClr val="996633"/>
                </a:solidFill>
              </a:rPr>
              <a:t>$this</a:t>
            </a:r>
            <a:r>
              <a:rPr lang="pt-BR" sz="900">
                <a:solidFill>
                  <a:srgbClr val="333333"/>
                </a:solidFill>
              </a:rPr>
              <a:t>-&gt;</a:t>
            </a:r>
            <a:r>
              <a:rPr lang="pt-BR" sz="900">
                <a:solidFill>
                  <a:srgbClr val="0000CC"/>
                </a:solidFill>
              </a:rPr>
              <a:t>faltasJustificadas</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endParaRPr sz="900">
              <a:solidFill>
                <a:schemeClr val="dk1"/>
              </a:solidFill>
            </a:endParaRPr>
          </a:p>
          <a:p>
            <a:pPr indent="0" lvl="0" marL="0" rtl="0" algn="l">
              <a:spcBef>
                <a:spcPts val="0"/>
              </a:spcBef>
              <a:spcAft>
                <a:spcPts val="0"/>
              </a:spcAft>
              <a:buNone/>
            </a:pPr>
            <a:r>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public</a:t>
            </a:r>
            <a:r>
              <a:rPr lang="pt-BR" sz="900">
                <a:solidFill>
                  <a:schemeClr val="dk1"/>
                </a:solidFill>
              </a:rPr>
              <a:t> </a:t>
            </a:r>
            <a:r>
              <a:rPr b="1" lang="pt-BR" sz="900">
                <a:solidFill>
                  <a:srgbClr val="008800"/>
                </a:solidFill>
              </a:rPr>
              <a:t>function</a:t>
            </a:r>
            <a:r>
              <a:rPr lang="pt-BR" sz="900">
                <a:solidFill>
                  <a:schemeClr val="dk1"/>
                </a:solidFill>
              </a:rPr>
              <a:t> </a:t>
            </a:r>
            <a:r>
              <a:rPr b="1" lang="pt-BR" sz="900">
                <a:solidFill>
                  <a:srgbClr val="0066BB"/>
                </a:solidFill>
              </a:rPr>
              <a:t>aceitar</a:t>
            </a:r>
            <a:r>
              <a:rPr lang="pt-BR" sz="900">
                <a:solidFill>
                  <a:schemeClr val="dk1"/>
                </a:solidFill>
              </a:rPr>
              <a:t>(Visitor </a:t>
            </a:r>
            <a:r>
              <a:rPr lang="pt-BR" sz="900">
                <a:solidFill>
                  <a:srgbClr val="996633"/>
                </a:solidFill>
              </a:rPr>
              <a:t>$visitor</a:t>
            </a:r>
            <a:r>
              <a:rPr lang="pt-BR" sz="900">
                <a:solidFill>
                  <a:schemeClr val="dk1"/>
                </a:solidFill>
              </a:rPr>
              <a:t>)</a:t>
            </a:r>
            <a:r>
              <a:rPr lang="pt-BR" sz="900">
                <a:solidFill>
                  <a:srgbClr val="333333"/>
                </a:solidFill>
              </a:rPr>
              <a:t>:</a:t>
            </a:r>
            <a:r>
              <a:rPr lang="pt-BR" sz="900">
                <a:solidFill>
                  <a:schemeClr val="dk1"/>
                </a:solidFill>
              </a:rPr>
              <a:t> string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return</a:t>
            </a:r>
            <a:r>
              <a:rPr lang="pt-BR" sz="900">
                <a:solidFill>
                  <a:schemeClr val="dk1"/>
                </a:solidFill>
              </a:rPr>
              <a:t> </a:t>
            </a:r>
            <a:r>
              <a:rPr lang="pt-BR" sz="900">
                <a:solidFill>
                  <a:srgbClr val="996633"/>
                </a:solidFill>
              </a:rPr>
              <a:t>$visitor</a:t>
            </a:r>
            <a:r>
              <a:rPr lang="pt-BR" sz="900">
                <a:solidFill>
                  <a:srgbClr val="333333"/>
                </a:solidFill>
              </a:rPr>
              <a:t>-&gt;</a:t>
            </a:r>
            <a:r>
              <a:rPr lang="pt-BR" sz="900">
                <a:solidFill>
                  <a:srgbClr val="0000CC"/>
                </a:solidFill>
              </a:rPr>
              <a:t>visitarAluno</a:t>
            </a:r>
            <a:r>
              <a:rPr lang="pt-BR" sz="900">
                <a:solidFill>
                  <a:schemeClr val="dk1"/>
                </a:solidFill>
              </a:rPr>
              <a:t>(</a:t>
            </a:r>
            <a:r>
              <a:rPr lang="pt-BR" sz="900">
                <a:solidFill>
                  <a:srgbClr val="996633"/>
                </a:solidFill>
              </a:rPr>
              <a:t>$this</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endParaRPr sz="900">
              <a:solidFill>
                <a:schemeClr val="dk1"/>
              </a:solidFill>
            </a:endParaRPr>
          </a:p>
          <a:p>
            <a:pPr indent="0" lvl="0" marL="0" rtl="0" algn="l">
              <a:spcBef>
                <a:spcPts val="0"/>
              </a:spcBef>
              <a:spcAft>
                <a:spcPts val="0"/>
              </a:spcAft>
              <a:buNone/>
            </a:pPr>
            <a:r>
              <a:t/>
            </a:r>
            <a:endParaRPr sz="900">
              <a:solidFill>
                <a:schemeClr val="dk1"/>
              </a:solidFill>
            </a:endParaRPr>
          </a:p>
          <a:p>
            <a:pPr indent="0" lvl="0" marL="0" rtl="0" algn="l">
              <a:lnSpc>
                <a:spcPct val="125000"/>
              </a:lnSpc>
              <a:spcBef>
                <a:spcPts val="0"/>
              </a:spcBef>
              <a:spcAft>
                <a:spcPts val="0"/>
              </a:spcAft>
              <a:buNone/>
            </a:pPr>
            <a:r>
              <a:rPr lang="pt-BR" sz="900">
                <a:solidFill>
                  <a:schemeClr val="dk1"/>
                </a:solidFill>
              </a:rPr>
              <a:t>}</a:t>
            </a:r>
            <a:endParaRPr sz="900">
              <a:solidFill>
                <a:schemeClr val="dk1"/>
              </a:solidFill>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0" name="Shape 660"/>
        <p:cNvGrpSpPr/>
        <p:nvPr/>
      </p:nvGrpSpPr>
      <p:grpSpPr>
        <a:xfrm>
          <a:off x="0" y="0"/>
          <a:ext cx="0" cy="0"/>
          <a:chOff x="0" y="0"/>
          <a:chExt cx="0" cy="0"/>
        </a:xfrm>
      </p:grpSpPr>
      <p:sp>
        <p:nvSpPr>
          <p:cNvPr id="661" name="Google Shape;661;p7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Type Hint + Splat Operator (...)</a:t>
            </a:r>
            <a:endParaRPr/>
          </a:p>
        </p:txBody>
      </p:sp>
      <p:sp>
        <p:nvSpPr>
          <p:cNvPr id="662" name="Google Shape;662;p7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sz="2400">
                <a:solidFill>
                  <a:srgbClr val="5F5035"/>
                </a:solidFill>
                <a:highlight>
                  <a:srgbClr val="FFFFE8"/>
                </a:highlight>
              </a:rPr>
              <a:t>&lt;?php</a:t>
            </a:r>
            <a:br>
              <a:rPr lang="pt-BR" sz="2400">
                <a:solidFill>
                  <a:schemeClr val="dk1"/>
                </a:solidFill>
                <a:highlight>
                  <a:schemeClr val="lt1"/>
                </a:highlight>
              </a:rPr>
            </a:br>
            <a:r>
              <a:rPr b="1" lang="pt-BR" sz="2400">
                <a:solidFill>
                  <a:srgbClr val="800000"/>
                </a:solidFill>
                <a:highlight>
                  <a:srgbClr val="FFFFE8"/>
                </a:highlight>
              </a:rPr>
              <a:t>function</a:t>
            </a:r>
            <a:r>
              <a:rPr lang="pt-BR" sz="2400">
                <a:solidFill>
                  <a:schemeClr val="dk1"/>
                </a:solidFill>
                <a:highlight>
                  <a:srgbClr val="FFFFE8"/>
                </a:highlight>
              </a:rPr>
              <a:t> soma</a:t>
            </a:r>
            <a:r>
              <a:rPr lang="pt-BR" sz="2400">
                <a:solidFill>
                  <a:srgbClr val="808030"/>
                </a:solidFill>
                <a:highlight>
                  <a:srgbClr val="FFFFE8"/>
                </a:highlight>
              </a:rPr>
              <a:t>(</a:t>
            </a:r>
            <a:r>
              <a:rPr b="1" lang="pt-BR" sz="2400">
                <a:solidFill>
                  <a:schemeClr val="dk1"/>
                </a:solidFill>
                <a:highlight>
                  <a:srgbClr val="FFFFE8"/>
                </a:highlight>
              </a:rPr>
              <a:t>int </a:t>
            </a:r>
            <a:r>
              <a:rPr lang="pt-BR" sz="2400">
                <a:solidFill>
                  <a:srgbClr val="808030"/>
                </a:solidFill>
                <a:highlight>
                  <a:srgbClr val="FFFFE8"/>
                </a:highlight>
              </a:rPr>
              <a:t>...</a:t>
            </a:r>
            <a:r>
              <a:rPr lang="pt-BR" sz="2400">
                <a:solidFill>
                  <a:srgbClr val="797997"/>
                </a:solidFill>
                <a:highlight>
                  <a:srgbClr val="FFFFE8"/>
                </a:highlight>
              </a:rPr>
              <a:t>$numeros</a:t>
            </a:r>
            <a:r>
              <a:rPr lang="pt-BR" sz="2400">
                <a:solidFill>
                  <a:srgbClr val="808030"/>
                </a:solidFill>
                <a:highlight>
                  <a:srgbClr val="FFFFE8"/>
                </a:highlight>
              </a:rPr>
              <a:t>)</a:t>
            </a:r>
            <a:r>
              <a:rPr lang="pt-BR" sz="2400">
                <a:solidFill>
                  <a:schemeClr val="dk1"/>
                </a:solidFill>
                <a:highlight>
                  <a:srgbClr val="FFFFE8"/>
                </a:highlight>
              </a:rPr>
              <a:t> </a:t>
            </a:r>
            <a:r>
              <a:rPr lang="pt-BR" sz="2400">
                <a:solidFill>
                  <a:srgbClr val="800080"/>
                </a:solidFill>
                <a:highlight>
                  <a:srgbClr val="FFFFE8"/>
                </a:highlight>
              </a:rPr>
              <a:t>{</a:t>
            </a:r>
            <a:br>
              <a:rPr lang="pt-BR" sz="2400">
                <a:solidFill>
                  <a:schemeClr val="dk1"/>
                </a:solidFill>
                <a:highlight>
                  <a:schemeClr val="lt1"/>
                </a:highlight>
              </a:rPr>
            </a:br>
            <a:r>
              <a:rPr lang="pt-BR" sz="2400">
                <a:solidFill>
                  <a:schemeClr val="dk1"/>
                </a:solidFill>
                <a:highlight>
                  <a:srgbClr val="FFFFE8"/>
                </a:highlight>
              </a:rPr>
              <a:t>   </a:t>
            </a:r>
            <a:r>
              <a:rPr b="1" lang="pt-BR" sz="2400">
                <a:solidFill>
                  <a:srgbClr val="800000"/>
                </a:solidFill>
                <a:highlight>
                  <a:srgbClr val="FFFFE8"/>
                </a:highlight>
              </a:rPr>
              <a:t>echo</a:t>
            </a:r>
            <a:r>
              <a:rPr lang="pt-BR" sz="2400">
                <a:solidFill>
                  <a:schemeClr val="dk1"/>
                </a:solidFill>
                <a:highlight>
                  <a:srgbClr val="FFFFE8"/>
                </a:highlight>
              </a:rPr>
              <a:t> </a:t>
            </a:r>
            <a:r>
              <a:rPr lang="pt-BR" sz="2400">
                <a:solidFill>
                  <a:srgbClr val="400000"/>
                </a:solidFill>
                <a:highlight>
                  <a:srgbClr val="FFFFE8"/>
                </a:highlight>
              </a:rPr>
              <a:t>array_sum</a:t>
            </a:r>
            <a:r>
              <a:rPr lang="pt-BR" sz="2400">
                <a:solidFill>
                  <a:srgbClr val="808030"/>
                </a:solidFill>
                <a:highlight>
                  <a:srgbClr val="FFFFE8"/>
                </a:highlight>
              </a:rPr>
              <a:t>(</a:t>
            </a:r>
            <a:r>
              <a:rPr lang="pt-BR" sz="2400">
                <a:solidFill>
                  <a:srgbClr val="797997"/>
                </a:solidFill>
                <a:highlight>
                  <a:srgbClr val="FFFFE8"/>
                </a:highlight>
              </a:rPr>
              <a:t>$numeros</a:t>
            </a:r>
            <a:r>
              <a:rPr lang="pt-BR" sz="2400">
                <a:solidFill>
                  <a:srgbClr val="808030"/>
                </a:solidFill>
                <a:highlight>
                  <a:srgbClr val="FFFFE8"/>
                </a:highlight>
              </a:rPr>
              <a:t>)</a:t>
            </a:r>
            <a:r>
              <a:rPr lang="pt-BR" sz="2400">
                <a:solidFill>
                  <a:srgbClr val="800080"/>
                </a:solidFill>
                <a:highlight>
                  <a:srgbClr val="FFFFE8"/>
                </a:highlight>
              </a:rPr>
              <a:t>;</a:t>
            </a:r>
            <a:br>
              <a:rPr lang="pt-BR" sz="2400">
                <a:solidFill>
                  <a:schemeClr val="dk1"/>
                </a:solidFill>
                <a:highlight>
                  <a:schemeClr val="lt1"/>
                </a:highlight>
              </a:rPr>
            </a:br>
            <a:r>
              <a:rPr lang="pt-BR" sz="2400">
                <a:solidFill>
                  <a:srgbClr val="800080"/>
                </a:solidFill>
                <a:highlight>
                  <a:srgbClr val="FFFFE8"/>
                </a:highlight>
              </a:rPr>
              <a:t>}</a:t>
            </a:r>
            <a:br>
              <a:rPr lang="pt-BR" sz="2400">
                <a:solidFill>
                  <a:schemeClr val="dk1"/>
                </a:solidFill>
                <a:highlight>
                  <a:schemeClr val="lt1"/>
                </a:highlight>
              </a:rPr>
            </a:br>
            <a:br>
              <a:rPr lang="pt-BR" sz="2400">
                <a:solidFill>
                  <a:schemeClr val="dk1"/>
                </a:solidFill>
                <a:highlight>
                  <a:schemeClr val="lt1"/>
                </a:highlight>
              </a:rPr>
            </a:br>
            <a:r>
              <a:rPr lang="pt-BR" sz="2400">
                <a:solidFill>
                  <a:schemeClr val="dk1"/>
                </a:solidFill>
                <a:highlight>
                  <a:srgbClr val="FFFFE8"/>
                </a:highlight>
              </a:rPr>
              <a:t>soma</a:t>
            </a:r>
            <a:r>
              <a:rPr lang="pt-BR" sz="2400">
                <a:solidFill>
                  <a:srgbClr val="808030"/>
                </a:solidFill>
                <a:highlight>
                  <a:srgbClr val="FFFFE8"/>
                </a:highlight>
              </a:rPr>
              <a:t>(</a:t>
            </a:r>
            <a:r>
              <a:rPr lang="pt-BR" sz="2400">
                <a:solidFill>
                  <a:srgbClr val="008C00"/>
                </a:solidFill>
                <a:highlight>
                  <a:srgbClr val="FFFFE8"/>
                </a:highlight>
              </a:rPr>
              <a:t>1</a:t>
            </a:r>
            <a:r>
              <a:rPr lang="pt-BR" sz="2400">
                <a:solidFill>
                  <a:srgbClr val="808030"/>
                </a:solidFill>
                <a:highlight>
                  <a:srgbClr val="FFFFE8"/>
                </a:highlight>
              </a:rPr>
              <a:t>,</a:t>
            </a:r>
            <a:r>
              <a:rPr lang="pt-BR" sz="2400">
                <a:solidFill>
                  <a:schemeClr val="dk1"/>
                </a:solidFill>
                <a:highlight>
                  <a:srgbClr val="FFFFE8"/>
                </a:highlight>
              </a:rPr>
              <a:t> </a:t>
            </a:r>
            <a:r>
              <a:rPr lang="pt-BR" sz="2400">
                <a:solidFill>
                  <a:srgbClr val="008C00"/>
                </a:solidFill>
                <a:highlight>
                  <a:srgbClr val="FFFFE8"/>
                </a:highlight>
              </a:rPr>
              <a:t>2</a:t>
            </a:r>
            <a:r>
              <a:rPr lang="pt-BR" sz="2400">
                <a:solidFill>
                  <a:srgbClr val="808030"/>
                </a:solidFill>
                <a:highlight>
                  <a:srgbClr val="FFFFE8"/>
                </a:highlight>
              </a:rPr>
              <a:t>,</a:t>
            </a:r>
            <a:r>
              <a:rPr lang="pt-BR" sz="2400">
                <a:solidFill>
                  <a:schemeClr val="dk1"/>
                </a:solidFill>
                <a:highlight>
                  <a:srgbClr val="FFFFE8"/>
                </a:highlight>
              </a:rPr>
              <a:t> </a:t>
            </a:r>
            <a:r>
              <a:rPr lang="pt-BR" sz="2400">
                <a:solidFill>
                  <a:srgbClr val="008C00"/>
                </a:solidFill>
                <a:highlight>
                  <a:srgbClr val="FFFFE8"/>
                </a:highlight>
              </a:rPr>
              <a:t>3</a:t>
            </a:r>
            <a:r>
              <a:rPr lang="pt-BR" sz="2400">
                <a:solidFill>
                  <a:srgbClr val="808030"/>
                </a:solidFill>
                <a:highlight>
                  <a:srgbClr val="FFFFE8"/>
                </a:highlight>
              </a:rPr>
              <a:t>,</a:t>
            </a:r>
            <a:r>
              <a:rPr lang="pt-BR" sz="2400">
                <a:solidFill>
                  <a:schemeClr val="dk1"/>
                </a:solidFill>
                <a:highlight>
                  <a:srgbClr val="FFFFE8"/>
                </a:highlight>
              </a:rPr>
              <a:t> </a:t>
            </a:r>
            <a:r>
              <a:rPr lang="pt-BR" sz="2400">
                <a:solidFill>
                  <a:srgbClr val="008C00"/>
                </a:solidFill>
                <a:highlight>
                  <a:srgbClr val="FFFFE8"/>
                </a:highlight>
              </a:rPr>
              <a:t>4</a:t>
            </a:r>
            <a:r>
              <a:rPr lang="pt-BR" sz="2400">
                <a:solidFill>
                  <a:srgbClr val="808030"/>
                </a:solidFill>
                <a:highlight>
                  <a:srgbClr val="FFFFE8"/>
                </a:highlight>
              </a:rPr>
              <a:t>)</a:t>
            </a:r>
            <a:r>
              <a:rPr lang="pt-BR" sz="2400">
                <a:solidFill>
                  <a:srgbClr val="800080"/>
                </a:solidFill>
                <a:highlight>
                  <a:srgbClr val="FFFFE8"/>
                </a:highlight>
              </a:rPr>
              <a:t>;</a:t>
            </a:r>
            <a:endParaRPr sz="2400">
              <a:solidFill>
                <a:srgbClr val="800080"/>
              </a:solidFill>
              <a:highlight>
                <a:srgbClr val="FFFFE8"/>
              </a:highlight>
            </a:endParaRPr>
          </a:p>
          <a:p>
            <a:pPr indent="0" lvl="0" marL="0" rtl="0" algn="l">
              <a:spcBef>
                <a:spcPts val="1600"/>
              </a:spcBef>
              <a:spcAft>
                <a:spcPts val="1600"/>
              </a:spcAft>
              <a:buClr>
                <a:schemeClr val="dk1"/>
              </a:buClr>
              <a:buSzPts val="1100"/>
              <a:buFont typeface="Arial"/>
              <a:buNone/>
            </a:pPr>
            <a:r>
              <a:rPr lang="pt-BR" sz="2400">
                <a:solidFill>
                  <a:schemeClr val="dk1"/>
                </a:solidFill>
                <a:highlight>
                  <a:srgbClr val="FFFFE8"/>
                </a:highlight>
              </a:rPr>
              <a:t>soma</a:t>
            </a:r>
            <a:r>
              <a:rPr lang="pt-BR" sz="2400">
                <a:solidFill>
                  <a:srgbClr val="808030"/>
                </a:solidFill>
                <a:highlight>
                  <a:srgbClr val="FFFFE8"/>
                </a:highlight>
              </a:rPr>
              <a:t>(</a:t>
            </a:r>
            <a:r>
              <a:rPr lang="pt-BR" sz="2400">
                <a:solidFill>
                  <a:srgbClr val="008C00"/>
                </a:solidFill>
                <a:highlight>
                  <a:srgbClr val="FFFFE8"/>
                </a:highlight>
              </a:rPr>
              <a:t>1</a:t>
            </a:r>
            <a:r>
              <a:rPr lang="pt-BR" sz="2400">
                <a:solidFill>
                  <a:srgbClr val="808030"/>
                </a:solidFill>
                <a:highlight>
                  <a:srgbClr val="FFFFE8"/>
                </a:highlight>
              </a:rPr>
              <a:t>,</a:t>
            </a:r>
            <a:r>
              <a:rPr lang="pt-BR" sz="2400">
                <a:solidFill>
                  <a:schemeClr val="dk1"/>
                </a:solidFill>
                <a:highlight>
                  <a:srgbClr val="FFFFE8"/>
                </a:highlight>
              </a:rPr>
              <a:t> </a:t>
            </a:r>
            <a:r>
              <a:rPr lang="pt-BR" sz="2400">
                <a:solidFill>
                  <a:srgbClr val="008C00"/>
                </a:solidFill>
                <a:highlight>
                  <a:srgbClr val="FFFFE8"/>
                </a:highlight>
              </a:rPr>
              <a:t>2</a:t>
            </a:r>
            <a:r>
              <a:rPr lang="pt-BR" sz="2400">
                <a:solidFill>
                  <a:srgbClr val="808030"/>
                </a:solidFill>
                <a:highlight>
                  <a:srgbClr val="FFFFE8"/>
                </a:highlight>
              </a:rPr>
              <a:t>,</a:t>
            </a:r>
            <a:r>
              <a:rPr lang="pt-BR" sz="2400">
                <a:solidFill>
                  <a:schemeClr val="dk1"/>
                </a:solidFill>
                <a:highlight>
                  <a:srgbClr val="FFFFE8"/>
                </a:highlight>
              </a:rPr>
              <a:t> </a:t>
            </a:r>
            <a:r>
              <a:rPr lang="pt-BR" sz="2400">
                <a:solidFill>
                  <a:srgbClr val="008C00"/>
                </a:solidFill>
                <a:highlight>
                  <a:srgbClr val="FFFFE8"/>
                </a:highlight>
              </a:rPr>
              <a:t>3</a:t>
            </a:r>
            <a:r>
              <a:rPr lang="pt-BR" sz="2400">
                <a:solidFill>
                  <a:srgbClr val="808030"/>
                </a:solidFill>
                <a:highlight>
                  <a:srgbClr val="FFFFE8"/>
                </a:highlight>
              </a:rPr>
              <a:t>,</a:t>
            </a:r>
            <a:r>
              <a:rPr lang="pt-BR" sz="2400">
                <a:solidFill>
                  <a:schemeClr val="dk1"/>
                </a:solidFill>
                <a:highlight>
                  <a:srgbClr val="FFFFE8"/>
                </a:highlight>
              </a:rPr>
              <a:t> </a:t>
            </a:r>
            <a:r>
              <a:rPr lang="pt-BR" sz="2400">
                <a:solidFill>
                  <a:srgbClr val="008C00"/>
                </a:solidFill>
                <a:highlight>
                  <a:srgbClr val="FFFFE8"/>
                </a:highlight>
              </a:rPr>
              <a:t>4, 5, 6, 7</a:t>
            </a:r>
            <a:r>
              <a:rPr lang="pt-BR" sz="2400">
                <a:solidFill>
                  <a:srgbClr val="808030"/>
                </a:solidFill>
                <a:highlight>
                  <a:srgbClr val="FFFFE8"/>
                </a:highlight>
              </a:rPr>
              <a:t>)</a:t>
            </a:r>
            <a:r>
              <a:rPr lang="pt-BR" sz="2400">
                <a:solidFill>
                  <a:srgbClr val="800080"/>
                </a:solidFill>
                <a:highlight>
                  <a:srgbClr val="FFFFE8"/>
                </a:highlight>
              </a:rPr>
              <a:t>;</a:t>
            </a:r>
            <a:endParaRPr sz="2400">
              <a:solidFill>
                <a:srgbClr val="800080"/>
              </a:solidFill>
              <a:highlight>
                <a:srgbClr val="FFFFE8"/>
              </a:highlight>
            </a:endParaRPr>
          </a:p>
        </p:txBody>
      </p:sp>
      <p:cxnSp>
        <p:nvCxnSpPr>
          <p:cNvPr id="663" name="Google Shape;663;p75"/>
          <p:cNvCxnSpPr/>
          <p:nvPr/>
        </p:nvCxnSpPr>
        <p:spPr>
          <a:xfrm>
            <a:off x="5104000" y="1256100"/>
            <a:ext cx="0" cy="3287400"/>
          </a:xfrm>
          <a:prstGeom prst="straightConnector1">
            <a:avLst/>
          </a:prstGeom>
          <a:noFill/>
          <a:ln cap="flat" cmpd="sng" w="9525">
            <a:solidFill>
              <a:schemeClr val="dk2"/>
            </a:solidFill>
            <a:prstDash val="solid"/>
            <a:round/>
            <a:headEnd len="med" w="med" type="none"/>
            <a:tailEnd len="med" w="med" type="none"/>
          </a:ln>
        </p:spPr>
      </p:cxnSp>
      <p:sp>
        <p:nvSpPr>
          <p:cNvPr id="664" name="Google Shape;664;p75"/>
          <p:cNvSpPr txBox="1"/>
          <p:nvPr/>
        </p:nvSpPr>
        <p:spPr>
          <a:xfrm>
            <a:off x="5404500" y="2068350"/>
            <a:ext cx="3352200" cy="16629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pt-BR" sz="1800">
                <a:solidFill>
                  <a:schemeClr val="dk1"/>
                </a:solidFill>
              </a:rPr>
              <a:t>O </a:t>
            </a:r>
            <a:r>
              <a:rPr i="1" lang="pt-BR" sz="1800">
                <a:solidFill>
                  <a:schemeClr val="dk1"/>
                </a:solidFill>
              </a:rPr>
              <a:t>type hint</a:t>
            </a:r>
            <a:r>
              <a:rPr lang="pt-BR" sz="1800">
                <a:solidFill>
                  <a:schemeClr val="dk1"/>
                </a:solidFill>
              </a:rPr>
              <a:t> ainda pode ser usado em conjunto com o Splat Operator para especificar qual será o tipo dos valores de um determinado conjunto.</a:t>
            </a:r>
            <a:endParaRPr sz="1800">
              <a:solidFill>
                <a:schemeClr val="dk1"/>
              </a:solidFill>
            </a:endParaRPr>
          </a:p>
        </p:txBody>
      </p:sp>
    </p:spTree>
  </p:cSld>
  <p:clrMapOvr>
    <a:masterClrMapping/>
  </p:clrMapOvr>
</p:sld>
</file>

<file path=ppt/slides/slide6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49" name="Shape 4949"/>
        <p:cNvGrpSpPr/>
        <p:nvPr/>
      </p:nvGrpSpPr>
      <p:grpSpPr>
        <a:xfrm>
          <a:off x="0" y="0"/>
          <a:ext cx="0" cy="0"/>
          <a:chOff x="0" y="0"/>
          <a:chExt cx="0" cy="0"/>
        </a:xfrm>
      </p:grpSpPr>
      <p:sp>
        <p:nvSpPr>
          <p:cNvPr id="4950" name="Google Shape;4950;p64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Visitor (exemplo - parte 3)</a:t>
            </a:r>
            <a:endParaRPr/>
          </a:p>
        </p:txBody>
      </p:sp>
      <p:sp>
        <p:nvSpPr>
          <p:cNvPr id="4951" name="Google Shape;4951;p642"/>
          <p:cNvSpPr txBox="1"/>
          <p:nvPr/>
        </p:nvSpPr>
        <p:spPr>
          <a:xfrm>
            <a:off x="399700" y="1071750"/>
            <a:ext cx="4172400" cy="39834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pt-BR" sz="800">
                <a:solidFill>
                  <a:srgbClr val="008800"/>
                </a:solidFill>
              </a:rPr>
              <a:t>c</a:t>
            </a:r>
            <a:r>
              <a:rPr b="1" lang="pt-BR" sz="800">
                <a:solidFill>
                  <a:srgbClr val="008800"/>
                </a:solidFill>
              </a:rPr>
              <a:t>lass</a:t>
            </a:r>
            <a:r>
              <a:rPr lang="pt-BR" sz="800">
                <a:solidFill>
                  <a:schemeClr val="dk1"/>
                </a:solidFill>
              </a:rPr>
              <a:t> </a:t>
            </a:r>
            <a:r>
              <a:rPr b="1" lang="pt-BR" sz="800">
                <a:solidFill>
                  <a:srgbClr val="BB0066"/>
                </a:solidFill>
              </a:rPr>
              <a:t>FaltaJustificada</a:t>
            </a:r>
            <a:r>
              <a:rPr lang="pt-BR" sz="800">
                <a:solidFill>
                  <a:schemeClr val="dk1"/>
                </a:solidFill>
              </a:rPr>
              <a:t> {</a:t>
            </a:r>
            <a:endParaRPr sz="800">
              <a:solidFill>
                <a:schemeClr val="dk1"/>
              </a:solidFill>
            </a:endParaRPr>
          </a:p>
          <a:p>
            <a:pPr indent="0" lvl="0" marL="0" rtl="0" algn="l">
              <a:spcBef>
                <a:spcPts val="0"/>
              </a:spcBef>
              <a:spcAft>
                <a:spcPts val="0"/>
              </a:spcAft>
              <a:buNone/>
            </a:pPr>
            <a:r>
              <a:rPr lang="pt-BR" sz="800">
                <a:solidFill>
                  <a:schemeClr val="dk1"/>
                </a:solidFill>
              </a:rPr>
              <a:t>    </a:t>
            </a:r>
            <a:r>
              <a:rPr b="1" lang="pt-BR" sz="800">
                <a:solidFill>
                  <a:srgbClr val="008800"/>
                </a:solidFill>
              </a:rPr>
              <a:t>private</a:t>
            </a:r>
            <a:r>
              <a:rPr lang="pt-BR" sz="800">
                <a:solidFill>
                  <a:schemeClr val="dk1"/>
                </a:solidFill>
              </a:rPr>
              <a:t> \DateTimeInterface </a:t>
            </a:r>
            <a:r>
              <a:rPr lang="pt-BR" sz="800">
                <a:solidFill>
                  <a:srgbClr val="996633"/>
                </a:solidFill>
              </a:rPr>
              <a:t>$inicio</a:t>
            </a:r>
            <a:r>
              <a:rPr lang="pt-BR" sz="800">
                <a:solidFill>
                  <a:schemeClr val="dk1"/>
                </a:solidFill>
              </a:rPr>
              <a:t>;</a:t>
            </a:r>
            <a:endParaRPr sz="800">
              <a:solidFill>
                <a:schemeClr val="dk1"/>
              </a:solidFill>
            </a:endParaRPr>
          </a:p>
          <a:p>
            <a:pPr indent="0" lvl="0" marL="0" rtl="0" algn="l">
              <a:spcBef>
                <a:spcPts val="0"/>
              </a:spcBef>
              <a:spcAft>
                <a:spcPts val="0"/>
              </a:spcAft>
              <a:buNone/>
            </a:pPr>
            <a:r>
              <a:rPr lang="pt-BR" sz="800">
                <a:solidFill>
                  <a:schemeClr val="dk1"/>
                </a:solidFill>
              </a:rPr>
              <a:t>    </a:t>
            </a:r>
            <a:r>
              <a:rPr b="1" lang="pt-BR" sz="800">
                <a:solidFill>
                  <a:srgbClr val="008800"/>
                </a:solidFill>
              </a:rPr>
              <a:t>private</a:t>
            </a:r>
            <a:r>
              <a:rPr lang="pt-BR" sz="800">
                <a:solidFill>
                  <a:schemeClr val="dk1"/>
                </a:solidFill>
              </a:rPr>
              <a:t> \DateTimeInterface </a:t>
            </a:r>
            <a:r>
              <a:rPr lang="pt-BR" sz="800">
                <a:solidFill>
                  <a:srgbClr val="996633"/>
                </a:solidFill>
              </a:rPr>
              <a:t>$fim</a:t>
            </a:r>
            <a:r>
              <a:rPr lang="pt-BR" sz="800">
                <a:solidFill>
                  <a:schemeClr val="dk1"/>
                </a:solidFill>
              </a:rPr>
              <a:t>;</a:t>
            </a:r>
            <a:endParaRPr sz="800">
              <a:solidFill>
                <a:schemeClr val="dk1"/>
              </a:solidFill>
            </a:endParaRPr>
          </a:p>
          <a:p>
            <a:pPr indent="0" lvl="0" marL="0" rtl="0" algn="l">
              <a:spcBef>
                <a:spcPts val="0"/>
              </a:spcBef>
              <a:spcAft>
                <a:spcPts val="0"/>
              </a:spcAft>
              <a:buNone/>
            </a:pPr>
            <a:r>
              <a:rPr lang="pt-BR" sz="800">
                <a:solidFill>
                  <a:schemeClr val="dk1"/>
                </a:solidFill>
              </a:rPr>
              <a:t>    </a:t>
            </a:r>
            <a:r>
              <a:rPr b="1" lang="pt-BR" sz="800">
                <a:solidFill>
                  <a:srgbClr val="008800"/>
                </a:solidFill>
              </a:rPr>
              <a:t>public</a:t>
            </a:r>
            <a:r>
              <a:rPr lang="pt-BR" sz="800">
                <a:solidFill>
                  <a:schemeClr val="dk1"/>
                </a:solidFill>
              </a:rPr>
              <a:t> </a:t>
            </a:r>
            <a:r>
              <a:rPr b="1" lang="pt-BR" sz="800">
                <a:solidFill>
                  <a:srgbClr val="008800"/>
                </a:solidFill>
              </a:rPr>
              <a:t>function</a:t>
            </a:r>
            <a:r>
              <a:rPr lang="pt-BR" sz="800">
                <a:solidFill>
                  <a:schemeClr val="dk1"/>
                </a:solidFill>
              </a:rPr>
              <a:t> </a:t>
            </a:r>
            <a:r>
              <a:rPr b="1" lang="pt-BR" sz="800">
                <a:solidFill>
                  <a:srgbClr val="0066BB"/>
                </a:solidFill>
              </a:rPr>
              <a:t>__construct</a:t>
            </a:r>
            <a:r>
              <a:rPr lang="pt-BR" sz="800">
                <a:solidFill>
                  <a:schemeClr val="dk1"/>
                </a:solidFill>
              </a:rPr>
              <a:t>(\DateTimeInterface </a:t>
            </a:r>
            <a:r>
              <a:rPr lang="pt-BR" sz="800">
                <a:solidFill>
                  <a:srgbClr val="996633"/>
                </a:solidFill>
              </a:rPr>
              <a:t>$inicio</a:t>
            </a:r>
            <a:r>
              <a:rPr lang="pt-BR" sz="800">
                <a:solidFill>
                  <a:schemeClr val="dk1"/>
                </a:solidFill>
              </a:rPr>
              <a:t>, \DateTimeInterface </a:t>
            </a:r>
            <a:r>
              <a:rPr lang="pt-BR" sz="800">
                <a:solidFill>
                  <a:srgbClr val="996633"/>
                </a:solidFill>
              </a:rPr>
              <a:t>$fim</a:t>
            </a:r>
            <a:r>
              <a:rPr lang="pt-BR" sz="800">
                <a:solidFill>
                  <a:schemeClr val="dk1"/>
                </a:solidFill>
              </a:rPr>
              <a:t>) {</a:t>
            </a:r>
            <a:endParaRPr sz="800">
              <a:solidFill>
                <a:schemeClr val="dk1"/>
              </a:solidFill>
            </a:endParaRPr>
          </a:p>
          <a:p>
            <a:pPr indent="0" lvl="0" marL="0" rtl="0" algn="l">
              <a:spcBef>
                <a:spcPts val="0"/>
              </a:spcBef>
              <a:spcAft>
                <a:spcPts val="0"/>
              </a:spcAft>
              <a:buNone/>
            </a:pPr>
            <a:r>
              <a:rPr lang="pt-BR" sz="800">
                <a:solidFill>
                  <a:schemeClr val="dk1"/>
                </a:solidFill>
              </a:rPr>
              <a:t>        </a:t>
            </a:r>
            <a:r>
              <a:rPr lang="pt-BR" sz="800">
                <a:solidFill>
                  <a:srgbClr val="996633"/>
                </a:solidFill>
              </a:rPr>
              <a:t>$this</a:t>
            </a:r>
            <a:r>
              <a:rPr lang="pt-BR" sz="800">
                <a:solidFill>
                  <a:srgbClr val="333333"/>
                </a:solidFill>
              </a:rPr>
              <a:t>-&gt;</a:t>
            </a:r>
            <a:r>
              <a:rPr lang="pt-BR" sz="800">
                <a:solidFill>
                  <a:srgbClr val="0000CC"/>
                </a:solidFill>
              </a:rPr>
              <a:t>inicio</a:t>
            </a:r>
            <a:r>
              <a:rPr lang="pt-BR" sz="800">
                <a:solidFill>
                  <a:schemeClr val="dk1"/>
                </a:solidFill>
              </a:rPr>
              <a:t> </a:t>
            </a:r>
            <a:r>
              <a:rPr lang="pt-BR" sz="800">
                <a:solidFill>
                  <a:srgbClr val="333333"/>
                </a:solidFill>
              </a:rPr>
              <a:t>=</a:t>
            </a:r>
            <a:r>
              <a:rPr lang="pt-BR" sz="800">
                <a:solidFill>
                  <a:schemeClr val="dk1"/>
                </a:solidFill>
              </a:rPr>
              <a:t> </a:t>
            </a:r>
            <a:r>
              <a:rPr lang="pt-BR" sz="800">
                <a:solidFill>
                  <a:srgbClr val="996633"/>
                </a:solidFill>
              </a:rPr>
              <a:t>$inicio</a:t>
            </a:r>
            <a:r>
              <a:rPr lang="pt-BR" sz="800">
                <a:solidFill>
                  <a:schemeClr val="dk1"/>
                </a:solidFill>
              </a:rPr>
              <a:t>;</a:t>
            </a:r>
            <a:endParaRPr sz="800">
              <a:solidFill>
                <a:schemeClr val="dk1"/>
              </a:solidFill>
            </a:endParaRPr>
          </a:p>
          <a:p>
            <a:pPr indent="0" lvl="0" marL="0" rtl="0" algn="l">
              <a:spcBef>
                <a:spcPts val="0"/>
              </a:spcBef>
              <a:spcAft>
                <a:spcPts val="0"/>
              </a:spcAft>
              <a:buNone/>
            </a:pPr>
            <a:r>
              <a:rPr lang="pt-BR" sz="800">
                <a:solidFill>
                  <a:schemeClr val="dk1"/>
                </a:solidFill>
              </a:rPr>
              <a:t>        </a:t>
            </a:r>
            <a:r>
              <a:rPr lang="pt-BR" sz="800">
                <a:solidFill>
                  <a:srgbClr val="996633"/>
                </a:solidFill>
              </a:rPr>
              <a:t>$this</a:t>
            </a:r>
            <a:r>
              <a:rPr lang="pt-BR" sz="800">
                <a:solidFill>
                  <a:srgbClr val="333333"/>
                </a:solidFill>
              </a:rPr>
              <a:t>-&gt;</a:t>
            </a:r>
            <a:r>
              <a:rPr lang="pt-BR" sz="800">
                <a:solidFill>
                  <a:srgbClr val="0000CC"/>
                </a:solidFill>
              </a:rPr>
              <a:t>fim</a:t>
            </a:r>
            <a:r>
              <a:rPr lang="pt-BR" sz="800">
                <a:solidFill>
                  <a:schemeClr val="dk1"/>
                </a:solidFill>
              </a:rPr>
              <a:t> </a:t>
            </a:r>
            <a:r>
              <a:rPr lang="pt-BR" sz="800">
                <a:solidFill>
                  <a:srgbClr val="333333"/>
                </a:solidFill>
              </a:rPr>
              <a:t>=</a:t>
            </a:r>
            <a:r>
              <a:rPr lang="pt-BR" sz="800">
                <a:solidFill>
                  <a:schemeClr val="dk1"/>
                </a:solidFill>
              </a:rPr>
              <a:t> </a:t>
            </a:r>
            <a:r>
              <a:rPr lang="pt-BR" sz="800">
                <a:solidFill>
                  <a:srgbClr val="996633"/>
                </a:solidFill>
              </a:rPr>
              <a:t>$fim</a:t>
            </a:r>
            <a:r>
              <a:rPr lang="pt-BR" sz="800">
                <a:solidFill>
                  <a:schemeClr val="dk1"/>
                </a:solidFill>
              </a:rPr>
              <a:t>;</a:t>
            </a:r>
            <a:endParaRPr sz="800">
              <a:solidFill>
                <a:schemeClr val="dk1"/>
              </a:solidFill>
            </a:endParaRPr>
          </a:p>
          <a:p>
            <a:pPr indent="0" lvl="0" marL="0" rtl="0" algn="l">
              <a:spcBef>
                <a:spcPts val="0"/>
              </a:spcBef>
              <a:spcAft>
                <a:spcPts val="0"/>
              </a:spcAft>
              <a:buNone/>
            </a:pPr>
            <a:r>
              <a:rPr lang="pt-BR" sz="800">
                <a:solidFill>
                  <a:schemeClr val="dk1"/>
                </a:solidFill>
              </a:rPr>
              <a:t>    }</a:t>
            </a:r>
            <a:endParaRPr sz="800">
              <a:solidFill>
                <a:schemeClr val="dk1"/>
              </a:solidFill>
            </a:endParaRPr>
          </a:p>
          <a:p>
            <a:pPr indent="0" lvl="0" marL="0" rtl="0" algn="l">
              <a:spcBef>
                <a:spcPts val="0"/>
              </a:spcBef>
              <a:spcAft>
                <a:spcPts val="0"/>
              </a:spcAft>
              <a:buNone/>
            </a:pPr>
            <a:r>
              <a:rPr lang="pt-BR" sz="800">
                <a:solidFill>
                  <a:schemeClr val="dk1"/>
                </a:solidFill>
              </a:rPr>
              <a:t>    </a:t>
            </a:r>
            <a:r>
              <a:rPr b="1" lang="pt-BR" sz="800">
                <a:solidFill>
                  <a:srgbClr val="008800"/>
                </a:solidFill>
              </a:rPr>
              <a:t>public</a:t>
            </a:r>
            <a:r>
              <a:rPr lang="pt-BR" sz="800">
                <a:solidFill>
                  <a:schemeClr val="dk1"/>
                </a:solidFill>
              </a:rPr>
              <a:t> </a:t>
            </a:r>
            <a:r>
              <a:rPr b="1" lang="pt-BR" sz="800">
                <a:solidFill>
                  <a:srgbClr val="008800"/>
                </a:solidFill>
              </a:rPr>
              <a:t>function</a:t>
            </a:r>
            <a:r>
              <a:rPr lang="pt-BR" sz="800">
                <a:solidFill>
                  <a:schemeClr val="dk1"/>
                </a:solidFill>
              </a:rPr>
              <a:t> </a:t>
            </a:r>
            <a:r>
              <a:rPr b="1" lang="pt-BR" sz="800">
                <a:solidFill>
                  <a:srgbClr val="0066BB"/>
                </a:solidFill>
              </a:rPr>
              <a:t>getInicio</a:t>
            </a:r>
            <a:r>
              <a:rPr lang="pt-BR" sz="800">
                <a:solidFill>
                  <a:schemeClr val="dk1"/>
                </a:solidFill>
              </a:rPr>
              <a:t>()</a:t>
            </a:r>
            <a:r>
              <a:rPr lang="pt-BR" sz="800">
                <a:solidFill>
                  <a:srgbClr val="333333"/>
                </a:solidFill>
              </a:rPr>
              <a:t>:</a:t>
            </a:r>
            <a:r>
              <a:rPr lang="pt-BR" sz="800">
                <a:solidFill>
                  <a:schemeClr val="dk1"/>
                </a:solidFill>
              </a:rPr>
              <a:t> \DateTimeInterface {</a:t>
            </a:r>
            <a:endParaRPr sz="800">
              <a:solidFill>
                <a:schemeClr val="dk1"/>
              </a:solidFill>
            </a:endParaRPr>
          </a:p>
          <a:p>
            <a:pPr indent="0" lvl="0" marL="0" rtl="0" algn="l">
              <a:spcBef>
                <a:spcPts val="0"/>
              </a:spcBef>
              <a:spcAft>
                <a:spcPts val="0"/>
              </a:spcAft>
              <a:buNone/>
            </a:pPr>
            <a:r>
              <a:rPr lang="pt-BR" sz="800">
                <a:solidFill>
                  <a:schemeClr val="dk1"/>
                </a:solidFill>
              </a:rPr>
              <a:t>        </a:t>
            </a:r>
            <a:r>
              <a:rPr b="1" lang="pt-BR" sz="800">
                <a:solidFill>
                  <a:srgbClr val="008800"/>
                </a:solidFill>
              </a:rPr>
              <a:t>return</a:t>
            </a:r>
            <a:r>
              <a:rPr lang="pt-BR" sz="800">
                <a:solidFill>
                  <a:schemeClr val="dk1"/>
                </a:solidFill>
              </a:rPr>
              <a:t> </a:t>
            </a:r>
            <a:r>
              <a:rPr lang="pt-BR" sz="800">
                <a:solidFill>
                  <a:srgbClr val="996633"/>
                </a:solidFill>
              </a:rPr>
              <a:t>$this</a:t>
            </a:r>
            <a:r>
              <a:rPr lang="pt-BR" sz="800">
                <a:solidFill>
                  <a:srgbClr val="333333"/>
                </a:solidFill>
              </a:rPr>
              <a:t>-&gt;</a:t>
            </a:r>
            <a:r>
              <a:rPr lang="pt-BR" sz="800">
                <a:solidFill>
                  <a:srgbClr val="0000CC"/>
                </a:solidFill>
              </a:rPr>
              <a:t>inicio</a:t>
            </a:r>
            <a:r>
              <a:rPr lang="pt-BR" sz="800">
                <a:solidFill>
                  <a:schemeClr val="dk1"/>
                </a:solidFill>
              </a:rPr>
              <a:t>;</a:t>
            </a:r>
            <a:endParaRPr sz="800">
              <a:solidFill>
                <a:schemeClr val="dk1"/>
              </a:solidFill>
            </a:endParaRPr>
          </a:p>
          <a:p>
            <a:pPr indent="0" lvl="0" marL="0" rtl="0" algn="l">
              <a:spcBef>
                <a:spcPts val="0"/>
              </a:spcBef>
              <a:spcAft>
                <a:spcPts val="0"/>
              </a:spcAft>
              <a:buNone/>
            </a:pPr>
            <a:r>
              <a:rPr lang="pt-BR" sz="800">
                <a:solidFill>
                  <a:schemeClr val="dk1"/>
                </a:solidFill>
              </a:rPr>
              <a:t>    }</a:t>
            </a:r>
            <a:endParaRPr sz="800">
              <a:solidFill>
                <a:schemeClr val="dk1"/>
              </a:solidFill>
            </a:endParaRPr>
          </a:p>
          <a:p>
            <a:pPr indent="0" lvl="0" marL="0" rtl="0" algn="l">
              <a:spcBef>
                <a:spcPts val="0"/>
              </a:spcBef>
              <a:spcAft>
                <a:spcPts val="0"/>
              </a:spcAft>
              <a:buNone/>
            </a:pPr>
            <a:r>
              <a:rPr lang="pt-BR" sz="800">
                <a:solidFill>
                  <a:schemeClr val="dk1"/>
                </a:solidFill>
              </a:rPr>
              <a:t>    </a:t>
            </a:r>
            <a:r>
              <a:rPr b="1" lang="pt-BR" sz="800">
                <a:solidFill>
                  <a:srgbClr val="008800"/>
                </a:solidFill>
              </a:rPr>
              <a:t>public</a:t>
            </a:r>
            <a:r>
              <a:rPr lang="pt-BR" sz="800">
                <a:solidFill>
                  <a:schemeClr val="dk1"/>
                </a:solidFill>
              </a:rPr>
              <a:t> </a:t>
            </a:r>
            <a:r>
              <a:rPr b="1" lang="pt-BR" sz="800">
                <a:solidFill>
                  <a:srgbClr val="008800"/>
                </a:solidFill>
              </a:rPr>
              <a:t>function</a:t>
            </a:r>
            <a:r>
              <a:rPr lang="pt-BR" sz="800">
                <a:solidFill>
                  <a:schemeClr val="dk1"/>
                </a:solidFill>
              </a:rPr>
              <a:t> </a:t>
            </a:r>
            <a:r>
              <a:rPr b="1" lang="pt-BR" sz="800">
                <a:solidFill>
                  <a:srgbClr val="0066BB"/>
                </a:solidFill>
              </a:rPr>
              <a:t>getFim</a:t>
            </a:r>
            <a:r>
              <a:rPr lang="pt-BR" sz="800">
                <a:solidFill>
                  <a:schemeClr val="dk1"/>
                </a:solidFill>
              </a:rPr>
              <a:t>()</a:t>
            </a:r>
            <a:r>
              <a:rPr lang="pt-BR" sz="800">
                <a:solidFill>
                  <a:srgbClr val="333333"/>
                </a:solidFill>
              </a:rPr>
              <a:t>:</a:t>
            </a:r>
            <a:r>
              <a:rPr lang="pt-BR" sz="800">
                <a:solidFill>
                  <a:schemeClr val="dk1"/>
                </a:solidFill>
              </a:rPr>
              <a:t> \DateTimeInterface {</a:t>
            </a:r>
            <a:endParaRPr sz="800">
              <a:solidFill>
                <a:schemeClr val="dk1"/>
              </a:solidFill>
            </a:endParaRPr>
          </a:p>
          <a:p>
            <a:pPr indent="0" lvl="0" marL="0" rtl="0" algn="l">
              <a:spcBef>
                <a:spcPts val="0"/>
              </a:spcBef>
              <a:spcAft>
                <a:spcPts val="0"/>
              </a:spcAft>
              <a:buNone/>
            </a:pPr>
            <a:r>
              <a:rPr lang="pt-BR" sz="800">
                <a:solidFill>
                  <a:schemeClr val="dk1"/>
                </a:solidFill>
              </a:rPr>
              <a:t>        </a:t>
            </a:r>
            <a:r>
              <a:rPr b="1" lang="pt-BR" sz="800">
                <a:solidFill>
                  <a:srgbClr val="008800"/>
                </a:solidFill>
              </a:rPr>
              <a:t>return</a:t>
            </a:r>
            <a:r>
              <a:rPr lang="pt-BR" sz="800">
                <a:solidFill>
                  <a:schemeClr val="dk1"/>
                </a:solidFill>
              </a:rPr>
              <a:t> </a:t>
            </a:r>
            <a:r>
              <a:rPr lang="pt-BR" sz="800">
                <a:solidFill>
                  <a:srgbClr val="996633"/>
                </a:solidFill>
              </a:rPr>
              <a:t>$this</a:t>
            </a:r>
            <a:r>
              <a:rPr lang="pt-BR" sz="800">
                <a:solidFill>
                  <a:srgbClr val="333333"/>
                </a:solidFill>
              </a:rPr>
              <a:t>-&gt;</a:t>
            </a:r>
            <a:r>
              <a:rPr lang="pt-BR" sz="800">
                <a:solidFill>
                  <a:srgbClr val="0000CC"/>
                </a:solidFill>
              </a:rPr>
              <a:t>fim</a:t>
            </a:r>
            <a:r>
              <a:rPr lang="pt-BR" sz="800">
                <a:solidFill>
                  <a:schemeClr val="dk1"/>
                </a:solidFill>
              </a:rPr>
              <a:t>;</a:t>
            </a:r>
            <a:endParaRPr sz="800">
              <a:solidFill>
                <a:schemeClr val="dk1"/>
              </a:solidFill>
            </a:endParaRPr>
          </a:p>
          <a:p>
            <a:pPr indent="0" lvl="0" marL="0" rtl="0" algn="l">
              <a:spcBef>
                <a:spcPts val="0"/>
              </a:spcBef>
              <a:spcAft>
                <a:spcPts val="0"/>
              </a:spcAft>
              <a:buNone/>
            </a:pPr>
            <a:r>
              <a:rPr lang="pt-BR" sz="800">
                <a:solidFill>
                  <a:schemeClr val="dk1"/>
                </a:solidFill>
              </a:rPr>
              <a:t>    }</a:t>
            </a:r>
            <a:endParaRPr sz="800">
              <a:solidFill>
                <a:schemeClr val="dk1"/>
              </a:solidFill>
            </a:endParaRPr>
          </a:p>
          <a:p>
            <a:pPr indent="0" lvl="0" marL="0" rtl="0" algn="l">
              <a:spcBef>
                <a:spcPts val="0"/>
              </a:spcBef>
              <a:spcAft>
                <a:spcPts val="0"/>
              </a:spcAft>
              <a:buNone/>
            </a:pPr>
            <a:r>
              <a:rPr lang="pt-BR" sz="800">
                <a:solidFill>
                  <a:schemeClr val="dk1"/>
                </a:solidFill>
              </a:rPr>
              <a:t>}</a:t>
            </a:r>
            <a:endParaRPr sz="800">
              <a:solidFill>
                <a:schemeClr val="dk1"/>
              </a:solidFill>
            </a:endParaRPr>
          </a:p>
          <a:p>
            <a:pPr indent="0" lvl="0" marL="0" rtl="0" algn="l">
              <a:spcBef>
                <a:spcPts val="0"/>
              </a:spcBef>
              <a:spcAft>
                <a:spcPts val="0"/>
              </a:spcAft>
              <a:buNone/>
            </a:pPr>
            <a:r>
              <a:rPr b="1" lang="pt-BR" sz="800">
                <a:solidFill>
                  <a:srgbClr val="008800"/>
                </a:solidFill>
              </a:rPr>
              <a:t>class</a:t>
            </a:r>
            <a:r>
              <a:rPr lang="pt-BR" sz="800">
                <a:solidFill>
                  <a:schemeClr val="dk1"/>
                </a:solidFill>
              </a:rPr>
              <a:t> </a:t>
            </a:r>
            <a:r>
              <a:rPr b="1" lang="pt-BR" sz="800">
                <a:solidFill>
                  <a:srgbClr val="BB0066"/>
                </a:solidFill>
              </a:rPr>
              <a:t>Universidade</a:t>
            </a:r>
            <a:r>
              <a:rPr lang="pt-BR" sz="800">
                <a:solidFill>
                  <a:schemeClr val="dk1"/>
                </a:solidFill>
              </a:rPr>
              <a:t> </a:t>
            </a:r>
            <a:r>
              <a:rPr b="1" lang="pt-BR" sz="800">
                <a:solidFill>
                  <a:srgbClr val="008800"/>
                </a:solidFill>
              </a:rPr>
              <a:t>implements</a:t>
            </a:r>
            <a:r>
              <a:rPr lang="pt-BR" sz="800">
                <a:solidFill>
                  <a:schemeClr val="dk1"/>
                </a:solidFill>
              </a:rPr>
              <a:t> Elemento {</a:t>
            </a:r>
            <a:endParaRPr sz="800">
              <a:solidFill>
                <a:schemeClr val="dk1"/>
              </a:solidFill>
            </a:endParaRPr>
          </a:p>
          <a:p>
            <a:pPr indent="0" lvl="0" marL="0" rtl="0" algn="l">
              <a:spcBef>
                <a:spcPts val="0"/>
              </a:spcBef>
              <a:spcAft>
                <a:spcPts val="0"/>
              </a:spcAft>
              <a:buNone/>
            </a:pPr>
            <a:r>
              <a:rPr lang="pt-BR" sz="800">
                <a:solidFill>
                  <a:schemeClr val="dk1"/>
                </a:solidFill>
              </a:rPr>
              <a:t>    </a:t>
            </a:r>
            <a:r>
              <a:rPr b="1" lang="pt-BR" sz="800">
                <a:solidFill>
                  <a:srgbClr val="008800"/>
                </a:solidFill>
              </a:rPr>
              <a:t>private</a:t>
            </a:r>
            <a:r>
              <a:rPr lang="pt-BR" sz="800">
                <a:solidFill>
                  <a:schemeClr val="dk1"/>
                </a:solidFill>
              </a:rPr>
              <a:t> string </a:t>
            </a:r>
            <a:r>
              <a:rPr lang="pt-BR" sz="800">
                <a:solidFill>
                  <a:srgbClr val="996633"/>
                </a:solidFill>
              </a:rPr>
              <a:t>$nome</a:t>
            </a:r>
            <a:r>
              <a:rPr lang="pt-BR" sz="800">
                <a:solidFill>
                  <a:schemeClr val="dk1"/>
                </a:solidFill>
              </a:rPr>
              <a:t>;</a:t>
            </a:r>
            <a:endParaRPr sz="800">
              <a:solidFill>
                <a:schemeClr val="dk1"/>
              </a:solidFill>
            </a:endParaRPr>
          </a:p>
          <a:p>
            <a:pPr indent="0" lvl="0" marL="0" rtl="0" algn="l">
              <a:spcBef>
                <a:spcPts val="0"/>
              </a:spcBef>
              <a:spcAft>
                <a:spcPts val="0"/>
              </a:spcAft>
              <a:buNone/>
            </a:pPr>
            <a:r>
              <a:rPr lang="pt-BR" sz="800">
                <a:solidFill>
                  <a:schemeClr val="dk1"/>
                </a:solidFill>
              </a:rPr>
              <a:t>    </a:t>
            </a:r>
            <a:r>
              <a:rPr b="1" lang="pt-BR" sz="800">
                <a:solidFill>
                  <a:srgbClr val="008800"/>
                </a:solidFill>
              </a:rPr>
              <a:t>private</a:t>
            </a:r>
            <a:r>
              <a:rPr lang="pt-BR" sz="800">
                <a:solidFill>
                  <a:schemeClr val="dk1"/>
                </a:solidFill>
              </a:rPr>
              <a:t> </a:t>
            </a:r>
            <a:r>
              <a:rPr b="1" lang="pt-BR" sz="800">
                <a:solidFill>
                  <a:srgbClr val="008800"/>
                </a:solidFill>
              </a:rPr>
              <a:t>array</a:t>
            </a:r>
            <a:r>
              <a:rPr lang="pt-BR" sz="800">
                <a:solidFill>
                  <a:schemeClr val="dk1"/>
                </a:solidFill>
              </a:rPr>
              <a:t> </a:t>
            </a:r>
            <a:r>
              <a:rPr lang="pt-BR" sz="800">
                <a:solidFill>
                  <a:srgbClr val="996633"/>
                </a:solidFill>
              </a:rPr>
              <a:t>$alunos</a:t>
            </a:r>
            <a:r>
              <a:rPr lang="pt-BR" sz="800">
                <a:solidFill>
                  <a:schemeClr val="dk1"/>
                </a:solidFill>
              </a:rPr>
              <a:t>;</a:t>
            </a:r>
            <a:endParaRPr sz="800">
              <a:solidFill>
                <a:schemeClr val="dk1"/>
              </a:solidFill>
            </a:endParaRPr>
          </a:p>
          <a:p>
            <a:pPr indent="0" lvl="0" marL="0" rtl="0" algn="l">
              <a:spcBef>
                <a:spcPts val="0"/>
              </a:spcBef>
              <a:spcAft>
                <a:spcPts val="0"/>
              </a:spcAft>
              <a:buNone/>
            </a:pPr>
            <a:r>
              <a:rPr lang="pt-BR" sz="800">
                <a:solidFill>
                  <a:schemeClr val="dk1"/>
                </a:solidFill>
              </a:rPr>
              <a:t>    </a:t>
            </a:r>
            <a:r>
              <a:rPr b="1" lang="pt-BR" sz="800">
                <a:solidFill>
                  <a:srgbClr val="008800"/>
                </a:solidFill>
              </a:rPr>
              <a:t>public</a:t>
            </a:r>
            <a:r>
              <a:rPr lang="pt-BR" sz="800">
                <a:solidFill>
                  <a:schemeClr val="dk1"/>
                </a:solidFill>
              </a:rPr>
              <a:t> </a:t>
            </a:r>
            <a:r>
              <a:rPr b="1" lang="pt-BR" sz="800">
                <a:solidFill>
                  <a:srgbClr val="008800"/>
                </a:solidFill>
              </a:rPr>
              <a:t>function</a:t>
            </a:r>
            <a:r>
              <a:rPr lang="pt-BR" sz="800">
                <a:solidFill>
                  <a:schemeClr val="dk1"/>
                </a:solidFill>
              </a:rPr>
              <a:t> </a:t>
            </a:r>
            <a:r>
              <a:rPr b="1" lang="pt-BR" sz="800">
                <a:solidFill>
                  <a:srgbClr val="0066BB"/>
                </a:solidFill>
              </a:rPr>
              <a:t>__construct</a:t>
            </a:r>
            <a:r>
              <a:rPr lang="pt-BR" sz="800">
                <a:solidFill>
                  <a:schemeClr val="dk1"/>
                </a:solidFill>
              </a:rPr>
              <a:t>(string </a:t>
            </a:r>
            <a:r>
              <a:rPr lang="pt-BR" sz="800">
                <a:solidFill>
                  <a:srgbClr val="996633"/>
                </a:solidFill>
              </a:rPr>
              <a:t>$nome</a:t>
            </a:r>
            <a:r>
              <a:rPr lang="pt-BR" sz="800">
                <a:solidFill>
                  <a:schemeClr val="dk1"/>
                </a:solidFill>
              </a:rPr>
              <a:t>, </a:t>
            </a:r>
            <a:r>
              <a:rPr b="1" lang="pt-BR" sz="800">
                <a:solidFill>
                  <a:srgbClr val="008800"/>
                </a:solidFill>
              </a:rPr>
              <a:t>array</a:t>
            </a:r>
            <a:r>
              <a:rPr lang="pt-BR" sz="800">
                <a:solidFill>
                  <a:schemeClr val="dk1"/>
                </a:solidFill>
              </a:rPr>
              <a:t> </a:t>
            </a:r>
            <a:r>
              <a:rPr lang="pt-BR" sz="800">
                <a:solidFill>
                  <a:srgbClr val="996633"/>
                </a:solidFill>
              </a:rPr>
              <a:t>$alunos</a:t>
            </a:r>
            <a:r>
              <a:rPr lang="pt-BR" sz="800">
                <a:solidFill>
                  <a:schemeClr val="dk1"/>
                </a:solidFill>
              </a:rPr>
              <a:t>) {</a:t>
            </a:r>
            <a:endParaRPr sz="800">
              <a:solidFill>
                <a:schemeClr val="dk1"/>
              </a:solidFill>
            </a:endParaRPr>
          </a:p>
          <a:p>
            <a:pPr indent="0" lvl="0" marL="0" rtl="0" algn="l">
              <a:spcBef>
                <a:spcPts val="0"/>
              </a:spcBef>
              <a:spcAft>
                <a:spcPts val="0"/>
              </a:spcAft>
              <a:buNone/>
            </a:pPr>
            <a:r>
              <a:rPr lang="pt-BR" sz="800">
                <a:solidFill>
                  <a:schemeClr val="dk1"/>
                </a:solidFill>
              </a:rPr>
              <a:t>        </a:t>
            </a:r>
            <a:r>
              <a:rPr lang="pt-BR" sz="800">
                <a:solidFill>
                  <a:srgbClr val="996633"/>
                </a:solidFill>
              </a:rPr>
              <a:t>$this</a:t>
            </a:r>
            <a:r>
              <a:rPr lang="pt-BR" sz="800">
                <a:solidFill>
                  <a:srgbClr val="333333"/>
                </a:solidFill>
              </a:rPr>
              <a:t>-&gt;</a:t>
            </a:r>
            <a:r>
              <a:rPr lang="pt-BR" sz="800">
                <a:solidFill>
                  <a:srgbClr val="0000CC"/>
                </a:solidFill>
              </a:rPr>
              <a:t>nome</a:t>
            </a:r>
            <a:r>
              <a:rPr lang="pt-BR" sz="800">
                <a:solidFill>
                  <a:schemeClr val="dk1"/>
                </a:solidFill>
              </a:rPr>
              <a:t> </a:t>
            </a:r>
            <a:r>
              <a:rPr lang="pt-BR" sz="800">
                <a:solidFill>
                  <a:srgbClr val="333333"/>
                </a:solidFill>
              </a:rPr>
              <a:t>=</a:t>
            </a:r>
            <a:r>
              <a:rPr lang="pt-BR" sz="800">
                <a:solidFill>
                  <a:schemeClr val="dk1"/>
                </a:solidFill>
              </a:rPr>
              <a:t> </a:t>
            </a:r>
            <a:r>
              <a:rPr lang="pt-BR" sz="800">
                <a:solidFill>
                  <a:srgbClr val="996633"/>
                </a:solidFill>
              </a:rPr>
              <a:t>$nome</a:t>
            </a:r>
            <a:r>
              <a:rPr lang="pt-BR" sz="800">
                <a:solidFill>
                  <a:schemeClr val="dk1"/>
                </a:solidFill>
              </a:rPr>
              <a:t>;</a:t>
            </a:r>
            <a:endParaRPr sz="800">
              <a:solidFill>
                <a:schemeClr val="dk1"/>
              </a:solidFill>
            </a:endParaRPr>
          </a:p>
          <a:p>
            <a:pPr indent="0" lvl="0" marL="0" rtl="0" algn="l">
              <a:spcBef>
                <a:spcPts val="0"/>
              </a:spcBef>
              <a:spcAft>
                <a:spcPts val="0"/>
              </a:spcAft>
              <a:buNone/>
            </a:pPr>
            <a:r>
              <a:rPr lang="pt-BR" sz="800">
                <a:solidFill>
                  <a:schemeClr val="dk1"/>
                </a:solidFill>
              </a:rPr>
              <a:t>        </a:t>
            </a:r>
            <a:r>
              <a:rPr lang="pt-BR" sz="800">
                <a:solidFill>
                  <a:srgbClr val="996633"/>
                </a:solidFill>
              </a:rPr>
              <a:t>$this</a:t>
            </a:r>
            <a:r>
              <a:rPr lang="pt-BR" sz="800">
                <a:solidFill>
                  <a:srgbClr val="333333"/>
                </a:solidFill>
              </a:rPr>
              <a:t>-&gt;</a:t>
            </a:r>
            <a:r>
              <a:rPr lang="pt-BR" sz="800">
                <a:solidFill>
                  <a:srgbClr val="0000CC"/>
                </a:solidFill>
              </a:rPr>
              <a:t>alunos</a:t>
            </a:r>
            <a:r>
              <a:rPr lang="pt-BR" sz="800">
                <a:solidFill>
                  <a:schemeClr val="dk1"/>
                </a:solidFill>
              </a:rPr>
              <a:t> </a:t>
            </a:r>
            <a:r>
              <a:rPr lang="pt-BR" sz="800">
                <a:solidFill>
                  <a:srgbClr val="333333"/>
                </a:solidFill>
              </a:rPr>
              <a:t>=</a:t>
            </a:r>
            <a:r>
              <a:rPr lang="pt-BR" sz="800">
                <a:solidFill>
                  <a:schemeClr val="dk1"/>
                </a:solidFill>
              </a:rPr>
              <a:t> </a:t>
            </a:r>
            <a:r>
              <a:rPr lang="pt-BR" sz="800">
                <a:solidFill>
                  <a:srgbClr val="996633"/>
                </a:solidFill>
              </a:rPr>
              <a:t>$alunos</a:t>
            </a:r>
            <a:r>
              <a:rPr lang="pt-BR" sz="800">
                <a:solidFill>
                  <a:schemeClr val="dk1"/>
                </a:solidFill>
              </a:rPr>
              <a:t>;</a:t>
            </a:r>
            <a:endParaRPr sz="800">
              <a:solidFill>
                <a:schemeClr val="dk1"/>
              </a:solidFill>
            </a:endParaRPr>
          </a:p>
          <a:p>
            <a:pPr indent="0" lvl="0" marL="0" rtl="0" algn="l">
              <a:spcBef>
                <a:spcPts val="0"/>
              </a:spcBef>
              <a:spcAft>
                <a:spcPts val="0"/>
              </a:spcAft>
              <a:buNone/>
            </a:pPr>
            <a:r>
              <a:rPr lang="pt-BR" sz="800">
                <a:solidFill>
                  <a:schemeClr val="dk1"/>
                </a:solidFill>
              </a:rPr>
              <a:t>    </a:t>
            </a:r>
            <a:r>
              <a:rPr lang="pt-BR" sz="800">
                <a:solidFill>
                  <a:schemeClr val="dk1"/>
                </a:solidFill>
              </a:rPr>
              <a:t>}</a:t>
            </a:r>
            <a:endParaRPr sz="800">
              <a:solidFill>
                <a:schemeClr val="dk1"/>
              </a:solidFill>
            </a:endParaRPr>
          </a:p>
          <a:p>
            <a:pPr indent="0" lvl="0" marL="0" rtl="0" algn="l">
              <a:spcBef>
                <a:spcPts val="0"/>
              </a:spcBef>
              <a:spcAft>
                <a:spcPts val="0"/>
              </a:spcAft>
              <a:buNone/>
            </a:pPr>
            <a:r>
              <a:rPr lang="pt-BR" sz="800">
                <a:solidFill>
                  <a:schemeClr val="dk1"/>
                </a:solidFill>
              </a:rPr>
              <a:t>    </a:t>
            </a:r>
            <a:r>
              <a:rPr b="1" lang="pt-BR" sz="800">
                <a:solidFill>
                  <a:srgbClr val="008800"/>
                </a:solidFill>
              </a:rPr>
              <a:t>public</a:t>
            </a:r>
            <a:r>
              <a:rPr lang="pt-BR" sz="800">
                <a:solidFill>
                  <a:schemeClr val="dk1"/>
                </a:solidFill>
              </a:rPr>
              <a:t> </a:t>
            </a:r>
            <a:r>
              <a:rPr b="1" lang="pt-BR" sz="800">
                <a:solidFill>
                  <a:srgbClr val="008800"/>
                </a:solidFill>
              </a:rPr>
              <a:t>function</a:t>
            </a:r>
            <a:r>
              <a:rPr lang="pt-BR" sz="800">
                <a:solidFill>
                  <a:schemeClr val="dk1"/>
                </a:solidFill>
              </a:rPr>
              <a:t> </a:t>
            </a:r>
            <a:r>
              <a:rPr b="1" lang="pt-BR" sz="800">
                <a:solidFill>
                  <a:srgbClr val="0066BB"/>
                </a:solidFill>
              </a:rPr>
              <a:t>getNome</a:t>
            </a:r>
            <a:r>
              <a:rPr lang="pt-BR" sz="800">
                <a:solidFill>
                  <a:schemeClr val="dk1"/>
                </a:solidFill>
              </a:rPr>
              <a:t>()</a:t>
            </a:r>
            <a:r>
              <a:rPr lang="pt-BR" sz="800">
                <a:solidFill>
                  <a:srgbClr val="333333"/>
                </a:solidFill>
              </a:rPr>
              <a:t>:</a:t>
            </a:r>
            <a:r>
              <a:rPr lang="pt-BR" sz="800">
                <a:solidFill>
                  <a:schemeClr val="dk1"/>
                </a:solidFill>
              </a:rPr>
              <a:t> string {</a:t>
            </a:r>
            <a:endParaRPr sz="800">
              <a:solidFill>
                <a:schemeClr val="dk1"/>
              </a:solidFill>
            </a:endParaRPr>
          </a:p>
          <a:p>
            <a:pPr indent="0" lvl="0" marL="0" rtl="0" algn="l">
              <a:spcBef>
                <a:spcPts val="0"/>
              </a:spcBef>
              <a:spcAft>
                <a:spcPts val="0"/>
              </a:spcAft>
              <a:buNone/>
            </a:pPr>
            <a:r>
              <a:rPr lang="pt-BR" sz="800">
                <a:solidFill>
                  <a:schemeClr val="dk1"/>
                </a:solidFill>
              </a:rPr>
              <a:t>        </a:t>
            </a:r>
            <a:r>
              <a:rPr b="1" lang="pt-BR" sz="800">
                <a:solidFill>
                  <a:srgbClr val="008800"/>
                </a:solidFill>
              </a:rPr>
              <a:t>return</a:t>
            </a:r>
            <a:r>
              <a:rPr lang="pt-BR" sz="800">
                <a:solidFill>
                  <a:schemeClr val="dk1"/>
                </a:solidFill>
              </a:rPr>
              <a:t> </a:t>
            </a:r>
            <a:r>
              <a:rPr lang="pt-BR" sz="800">
                <a:solidFill>
                  <a:srgbClr val="996633"/>
                </a:solidFill>
              </a:rPr>
              <a:t>$this</a:t>
            </a:r>
            <a:r>
              <a:rPr lang="pt-BR" sz="800">
                <a:solidFill>
                  <a:srgbClr val="333333"/>
                </a:solidFill>
              </a:rPr>
              <a:t>-&gt;</a:t>
            </a:r>
            <a:r>
              <a:rPr lang="pt-BR" sz="800">
                <a:solidFill>
                  <a:srgbClr val="0000CC"/>
                </a:solidFill>
              </a:rPr>
              <a:t>nome</a:t>
            </a:r>
            <a:r>
              <a:rPr lang="pt-BR" sz="800">
                <a:solidFill>
                  <a:schemeClr val="dk1"/>
                </a:solidFill>
              </a:rPr>
              <a:t>;</a:t>
            </a:r>
            <a:endParaRPr sz="800">
              <a:solidFill>
                <a:schemeClr val="dk1"/>
              </a:solidFill>
            </a:endParaRPr>
          </a:p>
          <a:p>
            <a:pPr indent="0" lvl="0" marL="0" rtl="0" algn="l">
              <a:spcBef>
                <a:spcPts val="0"/>
              </a:spcBef>
              <a:spcAft>
                <a:spcPts val="0"/>
              </a:spcAft>
              <a:buNone/>
            </a:pPr>
            <a:r>
              <a:rPr lang="pt-BR" sz="800">
                <a:solidFill>
                  <a:schemeClr val="dk1"/>
                </a:solidFill>
              </a:rPr>
              <a:t>    }</a:t>
            </a:r>
            <a:endParaRPr sz="800">
              <a:solidFill>
                <a:schemeClr val="dk1"/>
              </a:solidFill>
            </a:endParaRPr>
          </a:p>
          <a:p>
            <a:pPr indent="0" lvl="0" marL="0" rtl="0" algn="l">
              <a:spcBef>
                <a:spcPts val="0"/>
              </a:spcBef>
              <a:spcAft>
                <a:spcPts val="0"/>
              </a:spcAft>
              <a:buNone/>
            </a:pPr>
            <a:r>
              <a:rPr lang="pt-BR" sz="800">
                <a:solidFill>
                  <a:schemeClr val="dk1"/>
                </a:solidFill>
              </a:rPr>
              <a:t>    </a:t>
            </a:r>
            <a:r>
              <a:rPr b="1" lang="pt-BR" sz="800">
                <a:solidFill>
                  <a:srgbClr val="008800"/>
                </a:solidFill>
              </a:rPr>
              <a:t>public</a:t>
            </a:r>
            <a:r>
              <a:rPr lang="pt-BR" sz="800">
                <a:solidFill>
                  <a:schemeClr val="dk1"/>
                </a:solidFill>
              </a:rPr>
              <a:t> </a:t>
            </a:r>
            <a:r>
              <a:rPr b="1" lang="pt-BR" sz="800">
                <a:solidFill>
                  <a:srgbClr val="008800"/>
                </a:solidFill>
              </a:rPr>
              <a:t>function</a:t>
            </a:r>
            <a:r>
              <a:rPr lang="pt-BR" sz="800">
                <a:solidFill>
                  <a:schemeClr val="dk1"/>
                </a:solidFill>
              </a:rPr>
              <a:t> </a:t>
            </a:r>
            <a:r>
              <a:rPr b="1" lang="pt-BR" sz="800">
                <a:solidFill>
                  <a:srgbClr val="0066BB"/>
                </a:solidFill>
              </a:rPr>
              <a:t>getAlunos</a:t>
            </a:r>
            <a:r>
              <a:rPr lang="pt-BR" sz="800">
                <a:solidFill>
                  <a:schemeClr val="dk1"/>
                </a:solidFill>
              </a:rPr>
              <a:t>()</a:t>
            </a:r>
            <a:r>
              <a:rPr lang="pt-BR" sz="800">
                <a:solidFill>
                  <a:srgbClr val="333333"/>
                </a:solidFill>
              </a:rPr>
              <a:t>:</a:t>
            </a:r>
            <a:r>
              <a:rPr lang="pt-BR" sz="800">
                <a:solidFill>
                  <a:schemeClr val="dk1"/>
                </a:solidFill>
              </a:rPr>
              <a:t> </a:t>
            </a:r>
            <a:r>
              <a:rPr b="1" lang="pt-BR" sz="800">
                <a:solidFill>
                  <a:srgbClr val="008800"/>
                </a:solidFill>
              </a:rPr>
              <a:t>array</a:t>
            </a:r>
            <a:r>
              <a:rPr lang="pt-BR" sz="800">
                <a:solidFill>
                  <a:schemeClr val="dk1"/>
                </a:solidFill>
              </a:rPr>
              <a:t> {</a:t>
            </a:r>
            <a:endParaRPr sz="800">
              <a:solidFill>
                <a:schemeClr val="dk1"/>
              </a:solidFill>
            </a:endParaRPr>
          </a:p>
          <a:p>
            <a:pPr indent="0" lvl="0" marL="0" rtl="0" algn="l">
              <a:spcBef>
                <a:spcPts val="0"/>
              </a:spcBef>
              <a:spcAft>
                <a:spcPts val="0"/>
              </a:spcAft>
              <a:buNone/>
            </a:pPr>
            <a:r>
              <a:rPr lang="pt-BR" sz="800">
                <a:solidFill>
                  <a:schemeClr val="dk1"/>
                </a:solidFill>
              </a:rPr>
              <a:t>        </a:t>
            </a:r>
            <a:r>
              <a:rPr b="1" lang="pt-BR" sz="800">
                <a:solidFill>
                  <a:srgbClr val="008800"/>
                </a:solidFill>
              </a:rPr>
              <a:t>return</a:t>
            </a:r>
            <a:r>
              <a:rPr lang="pt-BR" sz="800">
                <a:solidFill>
                  <a:schemeClr val="dk1"/>
                </a:solidFill>
              </a:rPr>
              <a:t> </a:t>
            </a:r>
            <a:r>
              <a:rPr lang="pt-BR" sz="800">
                <a:solidFill>
                  <a:srgbClr val="996633"/>
                </a:solidFill>
              </a:rPr>
              <a:t>$this</a:t>
            </a:r>
            <a:r>
              <a:rPr lang="pt-BR" sz="800">
                <a:solidFill>
                  <a:srgbClr val="333333"/>
                </a:solidFill>
              </a:rPr>
              <a:t>-&gt;</a:t>
            </a:r>
            <a:r>
              <a:rPr lang="pt-BR" sz="800">
                <a:solidFill>
                  <a:srgbClr val="0000CC"/>
                </a:solidFill>
              </a:rPr>
              <a:t>alunos</a:t>
            </a:r>
            <a:r>
              <a:rPr lang="pt-BR" sz="800">
                <a:solidFill>
                  <a:schemeClr val="dk1"/>
                </a:solidFill>
              </a:rPr>
              <a:t>;</a:t>
            </a:r>
            <a:endParaRPr sz="800">
              <a:solidFill>
                <a:schemeClr val="dk1"/>
              </a:solidFill>
            </a:endParaRPr>
          </a:p>
          <a:p>
            <a:pPr indent="0" lvl="0" marL="0" rtl="0" algn="l">
              <a:spcBef>
                <a:spcPts val="0"/>
              </a:spcBef>
              <a:spcAft>
                <a:spcPts val="0"/>
              </a:spcAft>
              <a:buNone/>
            </a:pPr>
            <a:r>
              <a:rPr lang="pt-BR" sz="800">
                <a:solidFill>
                  <a:schemeClr val="dk1"/>
                </a:solidFill>
              </a:rPr>
              <a:t>    }</a:t>
            </a:r>
            <a:endParaRPr sz="800">
              <a:solidFill>
                <a:schemeClr val="dk1"/>
              </a:solidFill>
            </a:endParaRPr>
          </a:p>
          <a:p>
            <a:pPr indent="0" lvl="0" marL="0" rtl="0" algn="l">
              <a:spcBef>
                <a:spcPts val="0"/>
              </a:spcBef>
              <a:spcAft>
                <a:spcPts val="0"/>
              </a:spcAft>
              <a:buNone/>
            </a:pPr>
            <a:r>
              <a:rPr lang="pt-BR" sz="800">
                <a:solidFill>
                  <a:schemeClr val="dk1"/>
                </a:solidFill>
              </a:rPr>
              <a:t>    </a:t>
            </a:r>
            <a:r>
              <a:rPr b="1" lang="pt-BR" sz="800">
                <a:solidFill>
                  <a:srgbClr val="008800"/>
                </a:solidFill>
              </a:rPr>
              <a:t>public</a:t>
            </a:r>
            <a:r>
              <a:rPr lang="pt-BR" sz="800">
                <a:solidFill>
                  <a:schemeClr val="dk1"/>
                </a:solidFill>
              </a:rPr>
              <a:t> </a:t>
            </a:r>
            <a:r>
              <a:rPr b="1" lang="pt-BR" sz="800">
                <a:solidFill>
                  <a:srgbClr val="008800"/>
                </a:solidFill>
              </a:rPr>
              <a:t>function</a:t>
            </a:r>
            <a:r>
              <a:rPr lang="pt-BR" sz="800">
                <a:solidFill>
                  <a:schemeClr val="dk1"/>
                </a:solidFill>
              </a:rPr>
              <a:t> </a:t>
            </a:r>
            <a:r>
              <a:rPr b="1" lang="pt-BR" sz="800">
                <a:solidFill>
                  <a:srgbClr val="0066BB"/>
                </a:solidFill>
              </a:rPr>
              <a:t>aceitar</a:t>
            </a:r>
            <a:r>
              <a:rPr lang="pt-BR" sz="800">
                <a:solidFill>
                  <a:schemeClr val="dk1"/>
                </a:solidFill>
              </a:rPr>
              <a:t>(Visitor </a:t>
            </a:r>
            <a:r>
              <a:rPr lang="pt-BR" sz="800">
                <a:solidFill>
                  <a:srgbClr val="996633"/>
                </a:solidFill>
              </a:rPr>
              <a:t>$visitor</a:t>
            </a:r>
            <a:r>
              <a:rPr lang="pt-BR" sz="800">
                <a:solidFill>
                  <a:schemeClr val="dk1"/>
                </a:solidFill>
              </a:rPr>
              <a:t>)</a:t>
            </a:r>
            <a:r>
              <a:rPr lang="pt-BR" sz="800">
                <a:solidFill>
                  <a:srgbClr val="333333"/>
                </a:solidFill>
              </a:rPr>
              <a:t>:</a:t>
            </a:r>
            <a:r>
              <a:rPr lang="pt-BR" sz="800">
                <a:solidFill>
                  <a:schemeClr val="dk1"/>
                </a:solidFill>
              </a:rPr>
              <a:t> </a:t>
            </a:r>
            <a:r>
              <a:rPr b="1" lang="pt-BR" sz="800">
                <a:solidFill>
                  <a:srgbClr val="008800"/>
                </a:solidFill>
              </a:rPr>
              <a:t>array</a:t>
            </a:r>
            <a:r>
              <a:rPr lang="pt-BR" sz="800">
                <a:solidFill>
                  <a:schemeClr val="dk1"/>
                </a:solidFill>
              </a:rPr>
              <a:t> {</a:t>
            </a:r>
            <a:endParaRPr sz="800">
              <a:solidFill>
                <a:schemeClr val="dk1"/>
              </a:solidFill>
            </a:endParaRPr>
          </a:p>
          <a:p>
            <a:pPr indent="0" lvl="0" marL="0" rtl="0" algn="l">
              <a:spcBef>
                <a:spcPts val="0"/>
              </a:spcBef>
              <a:spcAft>
                <a:spcPts val="0"/>
              </a:spcAft>
              <a:buNone/>
            </a:pPr>
            <a:r>
              <a:rPr lang="pt-BR" sz="800">
                <a:solidFill>
                  <a:schemeClr val="dk1"/>
                </a:solidFill>
              </a:rPr>
              <a:t>        </a:t>
            </a:r>
            <a:r>
              <a:rPr b="1" lang="pt-BR" sz="800">
                <a:solidFill>
                  <a:srgbClr val="008800"/>
                </a:solidFill>
              </a:rPr>
              <a:t>return</a:t>
            </a:r>
            <a:r>
              <a:rPr lang="pt-BR" sz="800">
                <a:solidFill>
                  <a:schemeClr val="dk1"/>
                </a:solidFill>
              </a:rPr>
              <a:t> </a:t>
            </a:r>
            <a:r>
              <a:rPr lang="pt-BR" sz="800">
                <a:solidFill>
                  <a:srgbClr val="996633"/>
                </a:solidFill>
              </a:rPr>
              <a:t>$visitor</a:t>
            </a:r>
            <a:r>
              <a:rPr lang="pt-BR" sz="800">
                <a:solidFill>
                  <a:srgbClr val="333333"/>
                </a:solidFill>
              </a:rPr>
              <a:t>-&gt;</a:t>
            </a:r>
            <a:r>
              <a:rPr lang="pt-BR" sz="800">
                <a:solidFill>
                  <a:srgbClr val="0000CC"/>
                </a:solidFill>
              </a:rPr>
              <a:t>visitarUniversidade</a:t>
            </a:r>
            <a:r>
              <a:rPr lang="pt-BR" sz="800">
                <a:solidFill>
                  <a:schemeClr val="dk1"/>
                </a:solidFill>
              </a:rPr>
              <a:t>(</a:t>
            </a:r>
            <a:r>
              <a:rPr lang="pt-BR" sz="800">
                <a:solidFill>
                  <a:srgbClr val="996633"/>
                </a:solidFill>
              </a:rPr>
              <a:t>$this</a:t>
            </a:r>
            <a:r>
              <a:rPr lang="pt-BR" sz="800">
                <a:solidFill>
                  <a:schemeClr val="dk1"/>
                </a:solidFill>
              </a:rPr>
              <a:t>);</a:t>
            </a:r>
            <a:endParaRPr sz="800">
              <a:solidFill>
                <a:schemeClr val="dk1"/>
              </a:solidFill>
            </a:endParaRPr>
          </a:p>
          <a:p>
            <a:pPr indent="0" lvl="0" marL="0" rtl="0" algn="l">
              <a:spcBef>
                <a:spcPts val="0"/>
              </a:spcBef>
              <a:spcAft>
                <a:spcPts val="0"/>
              </a:spcAft>
              <a:buNone/>
            </a:pPr>
            <a:r>
              <a:rPr lang="pt-BR" sz="800">
                <a:solidFill>
                  <a:schemeClr val="dk1"/>
                </a:solidFill>
              </a:rPr>
              <a:t>    }</a:t>
            </a:r>
            <a:endParaRPr sz="800">
              <a:solidFill>
                <a:schemeClr val="dk1"/>
              </a:solidFill>
            </a:endParaRPr>
          </a:p>
          <a:p>
            <a:pPr indent="0" lvl="0" marL="0" rtl="0" algn="l">
              <a:lnSpc>
                <a:spcPct val="125000"/>
              </a:lnSpc>
              <a:spcBef>
                <a:spcPts val="0"/>
              </a:spcBef>
              <a:spcAft>
                <a:spcPts val="0"/>
              </a:spcAft>
              <a:buNone/>
            </a:pPr>
            <a:r>
              <a:rPr lang="pt-BR" sz="800">
                <a:solidFill>
                  <a:schemeClr val="dk1"/>
                </a:solidFill>
              </a:rPr>
              <a:t>}</a:t>
            </a:r>
            <a:endParaRPr sz="800">
              <a:solidFill>
                <a:schemeClr val="dk1"/>
              </a:solidFill>
            </a:endParaRPr>
          </a:p>
        </p:txBody>
      </p:sp>
    </p:spTree>
  </p:cSld>
  <p:clrMapOvr>
    <a:masterClrMapping/>
  </p:clrMapOvr>
</p:sld>
</file>

<file path=ppt/slides/slide6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5" name="Shape 4955"/>
        <p:cNvGrpSpPr/>
        <p:nvPr/>
      </p:nvGrpSpPr>
      <p:grpSpPr>
        <a:xfrm>
          <a:off x="0" y="0"/>
          <a:ext cx="0" cy="0"/>
          <a:chOff x="0" y="0"/>
          <a:chExt cx="0" cy="0"/>
        </a:xfrm>
      </p:grpSpPr>
      <p:sp>
        <p:nvSpPr>
          <p:cNvPr id="4956" name="Google Shape;4956;p64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Visitor (exemplo - parte 4)</a:t>
            </a:r>
            <a:endParaRPr/>
          </a:p>
        </p:txBody>
      </p:sp>
      <p:sp>
        <p:nvSpPr>
          <p:cNvPr id="4957" name="Google Shape;4957;p643"/>
          <p:cNvSpPr txBox="1"/>
          <p:nvPr/>
        </p:nvSpPr>
        <p:spPr>
          <a:xfrm>
            <a:off x="311700" y="1071750"/>
            <a:ext cx="5326200" cy="36882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pt-BR" sz="900">
                <a:solidFill>
                  <a:srgbClr val="008800"/>
                </a:solidFill>
              </a:rPr>
              <a:t>class</a:t>
            </a:r>
            <a:r>
              <a:rPr lang="pt-BR" sz="900">
                <a:solidFill>
                  <a:schemeClr val="dk1"/>
                </a:solidFill>
              </a:rPr>
              <a:t> </a:t>
            </a:r>
            <a:r>
              <a:rPr b="1" lang="pt-BR" sz="900">
                <a:solidFill>
                  <a:srgbClr val="BB0066"/>
                </a:solidFill>
              </a:rPr>
              <a:t>RelatorioFaltas</a:t>
            </a:r>
            <a:r>
              <a:rPr lang="pt-BR" sz="900">
                <a:solidFill>
                  <a:schemeClr val="dk1"/>
                </a:solidFill>
              </a:rPr>
              <a:t> </a:t>
            </a:r>
            <a:r>
              <a:rPr b="1" lang="pt-BR" sz="900">
                <a:solidFill>
                  <a:srgbClr val="008800"/>
                </a:solidFill>
              </a:rPr>
              <a:t>implements</a:t>
            </a:r>
            <a:r>
              <a:rPr lang="pt-BR" sz="900">
                <a:solidFill>
                  <a:schemeClr val="dk1"/>
                </a:solidFill>
              </a:rPr>
              <a:t> Visitor {</a:t>
            </a:r>
            <a:endParaRPr sz="900">
              <a:solidFill>
                <a:schemeClr val="dk1"/>
              </a:solidFill>
            </a:endParaRPr>
          </a:p>
          <a:p>
            <a:pPr indent="0" lvl="0" marL="0" rtl="0" algn="l">
              <a:spcBef>
                <a:spcPts val="0"/>
              </a:spcBef>
              <a:spcAft>
                <a:spcPts val="0"/>
              </a:spcAft>
              <a:buNone/>
            </a:pPr>
            <a:r>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public</a:t>
            </a:r>
            <a:r>
              <a:rPr lang="pt-BR" sz="900">
                <a:solidFill>
                  <a:schemeClr val="dk1"/>
                </a:solidFill>
              </a:rPr>
              <a:t> </a:t>
            </a:r>
            <a:r>
              <a:rPr b="1" lang="pt-BR" sz="900">
                <a:solidFill>
                  <a:srgbClr val="008800"/>
                </a:solidFill>
              </a:rPr>
              <a:t>function</a:t>
            </a:r>
            <a:r>
              <a:rPr lang="pt-BR" sz="900">
                <a:solidFill>
                  <a:schemeClr val="dk1"/>
                </a:solidFill>
              </a:rPr>
              <a:t> </a:t>
            </a:r>
            <a:r>
              <a:rPr b="1" lang="pt-BR" sz="900">
                <a:solidFill>
                  <a:srgbClr val="0066BB"/>
                </a:solidFill>
              </a:rPr>
              <a:t>visitarAluno</a:t>
            </a:r>
            <a:r>
              <a:rPr lang="pt-BR" sz="900">
                <a:solidFill>
                  <a:schemeClr val="dk1"/>
                </a:solidFill>
              </a:rPr>
              <a:t>(Aluno </a:t>
            </a:r>
            <a:r>
              <a:rPr lang="pt-BR" sz="900">
                <a:solidFill>
                  <a:srgbClr val="996633"/>
                </a:solidFill>
              </a:rPr>
              <a:t>$aluno</a:t>
            </a:r>
            <a:r>
              <a:rPr lang="pt-BR" sz="900">
                <a:solidFill>
                  <a:schemeClr val="dk1"/>
                </a:solidFill>
              </a:rPr>
              <a:t>)</a:t>
            </a:r>
            <a:r>
              <a:rPr lang="pt-BR" sz="900">
                <a:solidFill>
                  <a:srgbClr val="333333"/>
                </a:solidFill>
              </a:rPr>
              <a:t>:</a:t>
            </a:r>
            <a:r>
              <a:rPr lang="pt-BR" sz="900">
                <a:solidFill>
                  <a:schemeClr val="dk1"/>
                </a:solidFill>
              </a:rPr>
              <a:t> string {</a:t>
            </a:r>
            <a:endParaRPr sz="900">
              <a:solidFill>
                <a:schemeClr val="dk1"/>
              </a:solidFill>
            </a:endParaRPr>
          </a:p>
          <a:p>
            <a:pPr indent="0" lvl="0" marL="0" rtl="0" algn="l">
              <a:spcBef>
                <a:spcPts val="0"/>
              </a:spcBef>
              <a:spcAft>
                <a:spcPts val="0"/>
              </a:spcAft>
              <a:buNone/>
            </a:pPr>
            <a:r>
              <a:t/>
            </a:r>
            <a:endParaRPr sz="900">
              <a:solidFill>
                <a:schemeClr val="dk1"/>
              </a:solidFill>
            </a:endParaRPr>
          </a:p>
          <a:p>
            <a:pPr indent="0" lvl="0" marL="0" rtl="0" algn="l">
              <a:spcBef>
                <a:spcPts val="0"/>
              </a:spcBef>
              <a:spcAft>
                <a:spcPts val="0"/>
              </a:spcAft>
              <a:buNone/>
            </a:pPr>
            <a:r>
              <a:rPr lang="pt-BR" sz="900">
                <a:solidFill>
                  <a:schemeClr val="dk1"/>
                </a:solidFill>
              </a:rPr>
              <a:t>        </a:t>
            </a:r>
            <a:r>
              <a:rPr lang="pt-BR" sz="900">
                <a:solidFill>
                  <a:srgbClr val="996633"/>
                </a:solidFill>
              </a:rPr>
              <a:t>$diasPerdidos</a:t>
            </a:r>
            <a:r>
              <a:rPr lang="pt-BR" sz="900">
                <a:solidFill>
                  <a:schemeClr val="dk1"/>
                </a:solidFill>
              </a:rPr>
              <a:t> </a:t>
            </a:r>
            <a:r>
              <a:rPr lang="pt-BR" sz="900">
                <a:solidFill>
                  <a:srgbClr val="333333"/>
                </a:solidFill>
              </a:rPr>
              <a:t>=</a:t>
            </a:r>
            <a:r>
              <a:rPr lang="pt-BR" sz="900">
                <a:solidFill>
                  <a:schemeClr val="dk1"/>
                </a:solidFill>
              </a:rPr>
              <a:t> </a:t>
            </a:r>
            <a:r>
              <a:rPr b="1" lang="pt-BR" sz="900">
                <a:solidFill>
                  <a:srgbClr val="0000DD"/>
                </a:solidFill>
              </a:rPr>
              <a:t>0</a:t>
            </a:r>
            <a:r>
              <a:rPr lang="pt-BR" sz="900">
                <a:solidFill>
                  <a:schemeClr val="dk1"/>
                </a:solidFill>
              </a:rPr>
              <a:t>;</a:t>
            </a:r>
            <a:endParaRPr sz="900">
              <a:solidFill>
                <a:schemeClr val="dk1"/>
              </a:solidFill>
            </a:endParaRPr>
          </a:p>
          <a:p>
            <a:pPr indent="0" lvl="0" marL="0" rtl="0" algn="l">
              <a:spcBef>
                <a:spcPts val="0"/>
              </a:spcBef>
              <a:spcAft>
                <a:spcPts val="0"/>
              </a:spcAft>
              <a:buNone/>
            </a:pPr>
            <a:r>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foreach</a:t>
            </a:r>
            <a:r>
              <a:rPr lang="pt-BR" sz="900">
                <a:solidFill>
                  <a:schemeClr val="dk1"/>
                </a:solidFill>
              </a:rPr>
              <a:t> (</a:t>
            </a:r>
            <a:r>
              <a:rPr lang="pt-BR" sz="900">
                <a:solidFill>
                  <a:srgbClr val="996633"/>
                </a:solidFill>
              </a:rPr>
              <a:t>$aluno</a:t>
            </a:r>
            <a:r>
              <a:rPr lang="pt-BR" sz="900">
                <a:solidFill>
                  <a:srgbClr val="333333"/>
                </a:solidFill>
              </a:rPr>
              <a:t>-&gt;</a:t>
            </a:r>
            <a:r>
              <a:rPr lang="pt-BR" sz="900">
                <a:solidFill>
                  <a:srgbClr val="0000CC"/>
                </a:solidFill>
              </a:rPr>
              <a:t>getFaltaJustificadas</a:t>
            </a:r>
            <a:r>
              <a:rPr lang="pt-BR" sz="900">
                <a:solidFill>
                  <a:schemeClr val="dk1"/>
                </a:solidFill>
              </a:rPr>
              <a:t>() </a:t>
            </a:r>
            <a:r>
              <a:rPr b="1" lang="pt-BR" sz="900">
                <a:solidFill>
                  <a:srgbClr val="008800"/>
                </a:solidFill>
              </a:rPr>
              <a:t>as</a:t>
            </a:r>
            <a:r>
              <a:rPr lang="pt-BR" sz="900">
                <a:solidFill>
                  <a:schemeClr val="dk1"/>
                </a:solidFill>
              </a:rPr>
              <a:t> </a:t>
            </a:r>
            <a:r>
              <a:rPr lang="pt-BR" sz="900">
                <a:solidFill>
                  <a:srgbClr val="996633"/>
                </a:solidFill>
              </a:rPr>
              <a:t>$faltaJustificada</a:t>
            </a:r>
            <a:r>
              <a:rPr lang="pt-BR" sz="900">
                <a:solidFill>
                  <a:schemeClr val="dk1"/>
                </a:solidFill>
              </a:rPr>
              <a:t>) {</a:t>
            </a:r>
            <a:endParaRPr sz="900">
              <a:solidFill>
                <a:schemeClr val="dk1"/>
              </a:solidFill>
            </a:endParaRPr>
          </a:p>
          <a:p>
            <a:pPr indent="0" lvl="0" marL="0" rtl="0" algn="l">
              <a:spcBef>
                <a:spcPts val="0"/>
              </a:spcBef>
              <a:spcAft>
                <a:spcPts val="0"/>
              </a:spcAft>
              <a:buNone/>
            </a:pPr>
            <a:r>
              <a:rPr lang="pt-BR" sz="900">
                <a:solidFill>
                  <a:schemeClr val="dk1"/>
                </a:solidFill>
              </a:rPr>
              <a:t>            </a:t>
            </a:r>
            <a:r>
              <a:rPr lang="pt-BR" sz="900">
                <a:solidFill>
                  <a:srgbClr val="996633"/>
                </a:solidFill>
              </a:rPr>
              <a:t>$diasPerdidos</a:t>
            </a:r>
            <a:r>
              <a:rPr lang="pt-BR" sz="900">
                <a:solidFill>
                  <a:schemeClr val="dk1"/>
                </a:solidFill>
              </a:rPr>
              <a:t> </a:t>
            </a:r>
            <a:r>
              <a:rPr lang="pt-BR" sz="900">
                <a:solidFill>
                  <a:srgbClr val="333333"/>
                </a:solidFill>
              </a:rPr>
              <a:t>+=</a:t>
            </a:r>
            <a:r>
              <a:rPr lang="pt-BR" sz="900">
                <a:solidFill>
                  <a:schemeClr val="dk1"/>
                </a:solidFill>
              </a:rPr>
              <a:t> </a:t>
            </a:r>
            <a:r>
              <a:rPr lang="pt-BR" sz="900">
                <a:solidFill>
                  <a:srgbClr val="996633"/>
                </a:solidFill>
              </a:rPr>
              <a:t>$faltaJustificada</a:t>
            </a:r>
            <a:r>
              <a:rPr lang="pt-BR" sz="900">
                <a:solidFill>
                  <a:srgbClr val="333333"/>
                </a:solidFill>
              </a:rPr>
              <a:t>-&gt;</a:t>
            </a:r>
            <a:r>
              <a:rPr lang="pt-BR" sz="900">
                <a:solidFill>
                  <a:srgbClr val="0000CC"/>
                </a:solidFill>
              </a:rPr>
              <a:t>getInicio</a:t>
            </a:r>
            <a:r>
              <a:rPr lang="pt-BR" sz="900">
                <a:solidFill>
                  <a:schemeClr val="dk1"/>
                </a:solidFill>
              </a:rPr>
              <a:t>()</a:t>
            </a:r>
            <a:r>
              <a:rPr lang="pt-BR" sz="900">
                <a:solidFill>
                  <a:srgbClr val="333333"/>
                </a:solidFill>
              </a:rPr>
              <a:t>-&gt;</a:t>
            </a:r>
            <a:r>
              <a:rPr lang="pt-BR" sz="900">
                <a:solidFill>
                  <a:srgbClr val="0000CC"/>
                </a:solidFill>
              </a:rPr>
              <a:t>diff</a:t>
            </a:r>
            <a:r>
              <a:rPr lang="pt-BR" sz="900">
                <a:solidFill>
                  <a:schemeClr val="dk1"/>
                </a:solidFill>
              </a:rPr>
              <a:t>(</a:t>
            </a:r>
            <a:r>
              <a:rPr lang="pt-BR" sz="900">
                <a:solidFill>
                  <a:srgbClr val="996633"/>
                </a:solidFill>
              </a:rPr>
              <a:t>$faltaJustificada</a:t>
            </a:r>
            <a:r>
              <a:rPr lang="pt-BR" sz="900">
                <a:solidFill>
                  <a:srgbClr val="333333"/>
                </a:solidFill>
              </a:rPr>
              <a:t>-&gt;</a:t>
            </a:r>
            <a:r>
              <a:rPr lang="pt-BR" sz="900">
                <a:solidFill>
                  <a:srgbClr val="0000CC"/>
                </a:solidFill>
              </a:rPr>
              <a:t>getFim</a:t>
            </a:r>
            <a:r>
              <a:rPr lang="pt-BR" sz="900">
                <a:solidFill>
                  <a:schemeClr val="dk1"/>
                </a:solidFill>
              </a:rPr>
              <a:t>())</a:t>
            </a:r>
            <a:r>
              <a:rPr lang="pt-BR" sz="900">
                <a:solidFill>
                  <a:srgbClr val="333333"/>
                </a:solidFill>
              </a:rPr>
              <a:t>-&gt;</a:t>
            </a:r>
            <a:r>
              <a:rPr lang="pt-BR" sz="900">
                <a:solidFill>
                  <a:srgbClr val="0000CC"/>
                </a:solidFill>
              </a:rPr>
              <a:t>days</a:t>
            </a:r>
            <a:r>
              <a:rPr lang="pt-BR" sz="900">
                <a:solidFill>
                  <a:schemeClr val="dk1"/>
                </a:solidFill>
              </a:rPr>
              <a:t> </a:t>
            </a:r>
            <a:r>
              <a:rPr lang="pt-BR" sz="900">
                <a:solidFill>
                  <a:srgbClr val="333333"/>
                </a:solidFill>
              </a:rPr>
              <a:t>+</a:t>
            </a:r>
            <a:r>
              <a:rPr lang="pt-BR" sz="900">
                <a:solidFill>
                  <a:schemeClr val="dk1"/>
                </a:solidFill>
              </a:rPr>
              <a:t> </a:t>
            </a:r>
            <a:r>
              <a:rPr b="1" lang="pt-BR" sz="900">
                <a:solidFill>
                  <a:srgbClr val="0000DD"/>
                </a:solidFill>
              </a:rPr>
              <a:t>1</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endParaRPr sz="900">
              <a:solidFill>
                <a:schemeClr val="dk1"/>
              </a:solidFill>
            </a:endParaRPr>
          </a:p>
          <a:p>
            <a:pPr indent="0" lvl="0" marL="0" rtl="0" algn="l">
              <a:spcBef>
                <a:spcPts val="0"/>
              </a:spcBef>
              <a:spcAft>
                <a:spcPts val="0"/>
              </a:spcAft>
              <a:buNone/>
            </a:pPr>
            <a:r>
              <a:t/>
            </a:r>
            <a:endParaRPr sz="900">
              <a:solidFill>
                <a:schemeClr val="dk1"/>
              </a:solidFill>
            </a:endParaRPr>
          </a:p>
          <a:p>
            <a:pPr indent="0" lvl="0" marL="0" rtl="0" algn="l">
              <a:spcBef>
                <a:spcPts val="0"/>
              </a:spcBef>
              <a:spcAft>
                <a:spcPts val="0"/>
              </a:spcAft>
              <a:buNone/>
            </a:pPr>
            <a:r>
              <a:rPr lang="pt-BR" sz="900">
                <a:solidFill>
                  <a:schemeClr val="dk1"/>
                </a:solidFill>
              </a:rPr>
              <a:t>        </a:t>
            </a:r>
            <a:r>
              <a:rPr b="1" lang="pt-BR" sz="900">
                <a:solidFill>
                  <a:srgbClr val="008800"/>
                </a:solidFill>
              </a:rPr>
              <a:t>return</a:t>
            </a:r>
            <a:r>
              <a:rPr lang="pt-BR" sz="900">
                <a:solidFill>
                  <a:schemeClr val="dk1"/>
                </a:solidFill>
              </a:rPr>
              <a:t> </a:t>
            </a:r>
            <a:r>
              <a:rPr lang="pt-BR" sz="900">
                <a:solidFill>
                  <a:schemeClr val="dk1"/>
                </a:solidFill>
                <a:highlight>
                  <a:srgbClr val="FFF0F0"/>
                </a:highlight>
              </a:rPr>
              <a:t>"Aluno: </a:t>
            </a:r>
            <a:r>
              <a:rPr lang="pt-BR" sz="900">
                <a:solidFill>
                  <a:schemeClr val="dk1"/>
                </a:solidFill>
                <a:highlight>
                  <a:srgbClr val="EEEEEE"/>
                </a:highlight>
              </a:rPr>
              <a:t>{</a:t>
            </a:r>
            <a:r>
              <a:rPr lang="pt-BR" sz="900">
                <a:solidFill>
                  <a:srgbClr val="996633"/>
                </a:solidFill>
              </a:rPr>
              <a:t>$aluno</a:t>
            </a:r>
            <a:r>
              <a:rPr lang="pt-BR" sz="900">
                <a:solidFill>
                  <a:srgbClr val="333333"/>
                </a:solidFill>
              </a:rPr>
              <a:t>-&gt;</a:t>
            </a:r>
            <a:r>
              <a:rPr lang="pt-BR" sz="900">
                <a:solidFill>
                  <a:srgbClr val="0000CC"/>
                </a:solidFill>
              </a:rPr>
              <a:t>getNome</a:t>
            </a:r>
            <a:r>
              <a:rPr lang="pt-BR" sz="900">
                <a:solidFill>
                  <a:schemeClr val="dk1"/>
                </a:solidFill>
              </a:rPr>
              <a:t>()</a:t>
            </a:r>
            <a:r>
              <a:rPr lang="pt-BR" sz="900">
                <a:solidFill>
                  <a:schemeClr val="dk1"/>
                </a:solidFill>
                <a:highlight>
                  <a:srgbClr val="EEEEEE"/>
                </a:highlight>
              </a:rPr>
              <a:t>}</a:t>
            </a:r>
            <a:r>
              <a:rPr lang="pt-BR" sz="900">
                <a:solidFill>
                  <a:schemeClr val="dk1"/>
                </a:solidFill>
                <a:highlight>
                  <a:srgbClr val="FFF0F0"/>
                </a:highlight>
              </a:rPr>
              <a:t> perdeu </a:t>
            </a:r>
            <a:r>
              <a:rPr lang="pt-BR" sz="900">
                <a:solidFill>
                  <a:schemeClr val="dk1"/>
                </a:solidFill>
                <a:highlight>
                  <a:srgbClr val="EEEEEE"/>
                </a:highlight>
              </a:rPr>
              <a:t>{</a:t>
            </a:r>
            <a:r>
              <a:rPr lang="pt-BR" sz="900">
                <a:solidFill>
                  <a:srgbClr val="996633"/>
                </a:solidFill>
              </a:rPr>
              <a:t>$diasPerdidos</a:t>
            </a:r>
            <a:r>
              <a:rPr lang="pt-BR" sz="900">
                <a:solidFill>
                  <a:schemeClr val="dk1"/>
                </a:solidFill>
                <a:highlight>
                  <a:srgbClr val="EEEEEE"/>
                </a:highlight>
              </a:rPr>
              <a:t>}</a:t>
            </a:r>
            <a:r>
              <a:rPr lang="pt-BR" sz="900">
                <a:solidFill>
                  <a:schemeClr val="dk1"/>
                </a:solidFill>
                <a:highlight>
                  <a:srgbClr val="FFF0F0"/>
                </a:highlight>
              </a:rPr>
              <a:t> dias"</a:t>
            </a:r>
            <a:r>
              <a:rPr lang="pt-BR" sz="900">
                <a:solidFill>
                  <a:schemeClr val="dk1"/>
                </a:solidFill>
              </a:rPr>
              <a:t>;</a:t>
            </a:r>
            <a:endParaRPr sz="900">
              <a:solidFill>
                <a:schemeClr val="dk1"/>
              </a:solidFill>
            </a:endParaRPr>
          </a:p>
          <a:p>
            <a:pPr indent="0" lvl="0" marL="0" rtl="0" algn="l">
              <a:spcBef>
                <a:spcPts val="0"/>
              </a:spcBef>
              <a:spcAft>
                <a:spcPts val="0"/>
              </a:spcAft>
              <a:buNone/>
            </a:pPr>
            <a:r>
              <a:rPr lang="pt-BR" sz="900">
                <a:solidFill>
                  <a:schemeClr val="dk1"/>
                </a:solidFill>
              </a:rPr>
              <a:t>    }</a:t>
            </a:r>
            <a:endParaRPr sz="900">
              <a:solidFill>
                <a:schemeClr val="dk1"/>
              </a:solidFill>
            </a:endParaRPr>
          </a:p>
          <a:p>
            <a:pPr indent="0" lvl="0" marL="0" rtl="0" algn="l">
              <a:spcBef>
                <a:spcPts val="0"/>
              </a:spcBef>
              <a:spcAft>
                <a:spcPts val="0"/>
              </a:spcAft>
              <a:buClr>
                <a:schemeClr val="dk1"/>
              </a:buClr>
              <a:buSzPts val="1100"/>
              <a:buFont typeface="Arial"/>
              <a:buNone/>
            </a:pPr>
            <a:r>
              <a:t/>
            </a:r>
            <a:endParaRPr sz="900">
              <a:solidFill>
                <a:schemeClr val="dk1"/>
              </a:solidFill>
            </a:endParaRPr>
          </a:p>
          <a:p>
            <a:pPr indent="0" lvl="0" marL="0" rtl="0" algn="l">
              <a:spcBef>
                <a:spcPts val="0"/>
              </a:spcBef>
              <a:spcAft>
                <a:spcPts val="0"/>
              </a:spcAft>
              <a:buClr>
                <a:schemeClr val="dk1"/>
              </a:buClr>
              <a:buSzPts val="1100"/>
              <a:buFont typeface="Arial"/>
              <a:buNone/>
            </a:pPr>
            <a:r>
              <a:rPr lang="pt-BR" sz="900">
                <a:solidFill>
                  <a:schemeClr val="dk1"/>
                </a:solidFill>
              </a:rPr>
              <a:t>    </a:t>
            </a:r>
            <a:r>
              <a:rPr b="1" lang="pt-BR" sz="900">
                <a:solidFill>
                  <a:srgbClr val="008800"/>
                </a:solidFill>
              </a:rPr>
              <a:t>public</a:t>
            </a:r>
            <a:r>
              <a:rPr lang="pt-BR" sz="900">
                <a:solidFill>
                  <a:schemeClr val="dk1"/>
                </a:solidFill>
              </a:rPr>
              <a:t> </a:t>
            </a:r>
            <a:r>
              <a:rPr b="1" lang="pt-BR" sz="900">
                <a:solidFill>
                  <a:srgbClr val="008800"/>
                </a:solidFill>
              </a:rPr>
              <a:t>function</a:t>
            </a:r>
            <a:r>
              <a:rPr lang="pt-BR" sz="900">
                <a:solidFill>
                  <a:schemeClr val="dk1"/>
                </a:solidFill>
              </a:rPr>
              <a:t> </a:t>
            </a:r>
            <a:r>
              <a:rPr b="1" lang="pt-BR" sz="900">
                <a:solidFill>
                  <a:srgbClr val="0066BB"/>
                </a:solidFill>
              </a:rPr>
              <a:t>visitarUniversidade</a:t>
            </a:r>
            <a:r>
              <a:rPr lang="pt-BR" sz="900">
                <a:solidFill>
                  <a:schemeClr val="dk1"/>
                </a:solidFill>
              </a:rPr>
              <a:t>(Universidade </a:t>
            </a:r>
            <a:r>
              <a:rPr lang="pt-BR" sz="900">
                <a:solidFill>
                  <a:srgbClr val="996633"/>
                </a:solidFill>
              </a:rPr>
              <a:t>$universidade</a:t>
            </a:r>
            <a:r>
              <a:rPr lang="pt-BR" sz="900">
                <a:solidFill>
                  <a:schemeClr val="dk1"/>
                </a:solidFill>
              </a:rPr>
              <a:t>)</a:t>
            </a:r>
            <a:r>
              <a:rPr lang="pt-BR" sz="900">
                <a:solidFill>
                  <a:srgbClr val="333333"/>
                </a:solidFill>
              </a:rPr>
              <a:t>:</a:t>
            </a:r>
            <a:r>
              <a:rPr lang="pt-BR" sz="900">
                <a:solidFill>
                  <a:schemeClr val="dk1"/>
                </a:solidFill>
              </a:rPr>
              <a:t> </a:t>
            </a:r>
            <a:r>
              <a:rPr b="1" lang="pt-BR" sz="900">
                <a:solidFill>
                  <a:srgbClr val="008800"/>
                </a:solidFill>
              </a:rPr>
              <a:t>array</a:t>
            </a:r>
            <a:r>
              <a:rPr lang="pt-BR" sz="900">
                <a:solidFill>
                  <a:schemeClr val="dk1"/>
                </a:solidFill>
              </a:rPr>
              <a:t> {</a:t>
            </a:r>
            <a:endParaRPr sz="900">
              <a:solidFill>
                <a:schemeClr val="dk1"/>
              </a:solidFill>
            </a:endParaRPr>
          </a:p>
          <a:p>
            <a:pPr indent="0" lvl="0" marL="0" rtl="0" algn="l">
              <a:spcBef>
                <a:spcPts val="0"/>
              </a:spcBef>
              <a:spcAft>
                <a:spcPts val="0"/>
              </a:spcAft>
              <a:buClr>
                <a:schemeClr val="dk1"/>
              </a:buClr>
              <a:buSzPts val="1100"/>
              <a:buFont typeface="Arial"/>
              <a:buNone/>
            </a:pPr>
            <a:r>
              <a:t/>
            </a:r>
            <a:endParaRPr sz="900">
              <a:solidFill>
                <a:schemeClr val="dk1"/>
              </a:solidFill>
            </a:endParaRPr>
          </a:p>
          <a:p>
            <a:pPr indent="0" lvl="0" marL="0" rtl="0" algn="l">
              <a:spcBef>
                <a:spcPts val="0"/>
              </a:spcBef>
              <a:spcAft>
                <a:spcPts val="0"/>
              </a:spcAft>
              <a:buClr>
                <a:schemeClr val="dk1"/>
              </a:buClr>
              <a:buSzPts val="1100"/>
              <a:buFont typeface="Arial"/>
              <a:buNone/>
            </a:pPr>
            <a:r>
              <a:rPr lang="pt-BR" sz="900">
                <a:solidFill>
                  <a:schemeClr val="dk1"/>
                </a:solidFill>
              </a:rPr>
              <a:t>        </a:t>
            </a:r>
            <a:r>
              <a:rPr lang="pt-BR" sz="900">
                <a:solidFill>
                  <a:srgbClr val="996633"/>
                </a:solidFill>
              </a:rPr>
              <a:t>$resultado</a:t>
            </a:r>
            <a:r>
              <a:rPr lang="pt-BR" sz="900">
                <a:solidFill>
                  <a:schemeClr val="dk1"/>
                </a:solidFill>
              </a:rPr>
              <a:t> </a:t>
            </a:r>
            <a:r>
              <a:rPr lang="pt-BR" sz="900">
                <a:solidFill>
                  <a:srgbClr val="333333"/>
                </a:solidFill>
              </a:rPr>
              <a:t>=</a:t>
            </a:r>
            <a:r>
              <a:rPr lang="pt-BR" sz="900">
                <a:solidFill>
                  <a:schemeClr val="dk1"/>
                </a:solidFill>
              </a:rPr>
              <a:t> [];</a:t>
            </a:r>
            <a:endParaRPr sz="900">
              <a:solidFill>
                <a:schemeClr val="dk1"/>
              </a:solidFill>
            </a:endParaRPr>
          </a:p>
          <a:p>
            <a:pPr indent="0" lvl="0" marL="0" rtl="0" algn="l">
              <a:spcBef>
                <a:spcPts val="0"/>
              </a:spcBef>
              <a:spcAft>
                <a:spcPts val="0"/>
              </a:spcAft>
              <a:buClr>
                <a:schemeClr val="dk1"/>
              </a:buClr>
              <a:buSzPts val="1100"/>
              <a:buFont typeface="Arial"/>
              <a:buNone/>
            </a:pPr>
            <a:r>
              <a:rPr lang="pt-BR" sz="900">
                <a:solidFill>
                  <a:schemeClr val="dk1"/>
                </a:solidFill>
              </a:rPr>
              <a:t>        </a:t>
            </a:r>
            <a:r>
              <a:rPr lang="pt-BR" sz="900">
                <a:solidFill>
                  <a:srgbClr val="996633"/>
                </a:solidFill>
              </a:rPr>
              <a:t>$resultado</a:t>
            </a:r>
            <a:r>
              <a:rPr lang="pt-BR" sz="900">
                <a:solidFill>
                  <a:schemeClr val="dk1"/>
                </a:solidFill>
              </a:rPr>
              <a:t>[] </a:t>
            </a:r>
            <a:r>
              <a:rPr lang="pt-BR" sz="900">
                <a:solidFill>
                  <a:srgbClr val="333333"/>
                </a:solidFill>
              </a:rPr>
              <a:t>=</a:t>
            </a:r>
            <a:r>
              <a:rPr lang="pt-BR" sz="900">
                <a:solidFill>
                  <a:schemeClr val="dk1"/>
                </a:solidFill>
              </a:rPr>
              <a:t> </a:t>
            </a:r>
            <a:r>
              <a:rPr lang="pt-BR" sz="900">
                <a:solidFill>
                  <a:schemeClr val="dk1"/>
                </a:solidFill>
                <a:highlight>
                  <a:srgbClr val="FFF0F0"/>
                </a:highlight>
              </a:rPr>
              <a:t>"Gerando relatório para: </a:t>
            </a:r>
            <a:r>
              <a:rPr b="1" lang="pt-BR" sz="900">
                <a:solidFill>
                  <a:srgbClr val="666666"/>
                </a:solidFill>
                <a:highlight>
                  <a:srgbClr val="FFF0F0"/>
                </a:highlight>
              </a:rPr>
              <a:t>\"</a:t>
            </a:r>
            <a:r>
              <a:rPr lang="pt-BR" sz="900">
                <a:solidFill>
                  <a:schemeClr val="dk1"/>
                </a:solidFill>
                <a:highlight>
                  <a:srgbClr val="EEEEEE"/>
                </a:highlight>
              </a:rPr>
              <a:t>{</a:t>
            </a:r>
            <a:r>
              <a:rPr lang="pt-BR" sz="900">
                <a:solidFill>
                  <a:srgbClr val="996633"/>
                </a:solidFill>
              </a:rPr>
              <a:t>$universidade</a:t>
            </a:r>
            <a:r>
              <a:rPr lang="pt-BR" sz="900">
                <a:solidFill>
                  <a:srgbClr val="333333"/>
                </a:solidFill>
              </a:rPr>
              <a:t>-&gt;</a:t>
            </a:r>
            <a:r>
              <a:rPr lang="pt-BR" sz="900">
                <a:solidFill>
                  <a:srgbClr val="0000CC"/>
                </a:solidFill>
              </a:rPr>
              <a:t>getNome</a:t>
            </a:r>
            <a:r>
              <a:rPr lang="pt-BR" sz="900">
                <a:solidFill>
                  <a:schemeClr val="dk1"/>
                </a:solidFill>
              </a:rPr>
              <a:t>()</a:t>
            </a:r>
            <a:r>
              <a:rPr lang="pt-BR" sz="900">
                <a:solidFill>
                  <a:schemeClr val="dk1"/>
                </a:solidFill>
                <a:highlight>
                  <a:srgbClr val="EEEEEE"/>
                </a:highlight>
              </a:rPr>
              <a:t>}</a:t>
            </a:r>
            <a:r>
              <a:rPr b="1" lang="pt-BR" sz="900">
                <a:solidFill>
                  <a:srgbClr val="666666"/>
                </a:solidFill>
                <a:highlight>
                  <a:srgbClr val="FFF0F0"/>
                </a:highlight>
              </a:rPr>
              <a:t>\"</a:t>
            </a:r>
            <a:r>
              <a:rPr lang="pt-BR" sz="900">
                <a:solidFill>
                  <a:schemeClr val="dk1"/>
                </a:solidFill>
                <a:highlight>
                  <a:srgbClr val="FFF0F0"/>
                </a:highlight>
              </a:rPr>
              <a:t>"</a:t>
            </a:r>
            <a:r>
              <a:rPr lang="pt-BR" sz="900">
                <a:solidFill>
                  <a:schemeClr val="dk1"/>
                </a:solidFill>
              </a:rPr>
              <a:t>;</a:t>
            </a:r>
            <a:endParaRPr sz="900">
              <a:solidFill>
                <a:schemeClr val="dk1"/>
              </a:solidFill>
            </a:endParaRPr>
          </a:p>
          <a:p>
            <a:pPr indent="0" lvl="0" marL="0" rtl="0" algn="l">
              <a:spcBef>
                <a:spcPts val="0"/>
              </a:spcBef>
              <a:spcAft>
                <a:spcPts val="0"/>
              </a:spcAft>
              <a:buClr>
                <a:schemeClr val="dk1"/>
              </a:buClr>
              <a:buSzPts val="1100"/>
              <a:buFont typeface="Arial"/>
              <a:buNone/>
            </a:pPr>
            <a:r>
              <a:t/>
            </a:r>
            <a:endParaRPr sz="900">
              <a:solidFill>
                <a:schemeClr val="dk1"/>
              </a:solidFill>
            </a:endParaRPr>
          </a:p>
          <a:p>
            <a:pPr indent="0" lvl="0" marL="0" rtl="0" algn="l">
              <a:spcBef>
                <a:spcPts val="0"/>
              </a:spcBef>
              <a:spcAft>
                <a:spcPts val="0"/>
              </a:spcAft>
              <a:buClr>
                <a:schemeClr val="dk1"/>
              </a:buClr>
              <a:buSzPts val="1100"/>
              <a:buFont typeface="Arial"/>
              <a:buNone/>
            </a:pPr>
            <a:r>
              <a:rPr lang="pt-BR" sz="900">
                <a:solidFill>
                  <a:schemeClr val="dk1"/>
                </a:solidFill>
              </a:rPr>
              <a:t>        </a:t>
            </a:r>
            <a:r>
              <a:rPr b="1" lang="pt-BR" sz="900">
                <a:solidFill>
                  <a:srgbClr val="008800"/>
                </a:solidFill>
              </a:rPr>
              <a:t>foreach</a:t>
            </a:r>
            <a:r>
              <a:rPr lang="pt-BR" sz="900">
                <a:solidFill>
                  <a:schemeClr val="dk1"/>
                </a:solidFill>
              </a:rPr>
              <a:t> (</a:t>
            </a:r>
            <a:r>
              <a:rPr lang="pt-BR" sz="900">
                <a:solidFill>
                  <a:srgbClr val="996633"/>
                </a:solidFill>
              </a:rPr>
              <a:t>$universidade</a:t>
            </a:r>
            <a:r>
              <a:rPr lang="pt-BR" sz="900">
                <a:solidFill>
                  <a:srgbClr val="333333"/>
                </a:solidFill>
              </a:rPr>
              <a:t>-&gt;</a:t>
            </a:r>
            <a:r>
              <a:rPr lang="pt-BR" sz="900">
                <a:solidFill>
                  <a:srgbClr val="0000CC"/>
                </a:solidFill>
              </a:rPr>
              <a:t>getAlunos</a:t>
            </a:r>
            <a:r>
              <a:rPr lang="pt-BR" sz="900">
                <a:solidFill>
                  <a:schemeClr val="dk1"/>
                </a:solidFill>
              </a:rPr>
              <a:t>() </a:t>
            </a:r>
            <a:r>
              <a:rPr b="1" lang="pt-BR" sz="900">
                <a:solidFill>
                  <a:srgbClr val="008800"/>
                </a:solidFill>
              </a:rPr>
              <a:t>as</a:t>
            </a:r>
            <a:r>
              <a:rPr lang="pt-BR" sz="900">
                <a:solidFill>
                  <a:schemeClr val="dk1"/>
                </a:solidFill>
              </a:rPr>
              <a:t> </a:t>
            </a:r>
            <a:r>
              <a:rPr lang="pt-BR" sz="900">
                <a:solidFill>
                  <a:srgbClr val="996633"/>
                </a:solidFill>
              </a:rPr>
              <a:t>$aluno</a:t>
            </a:r>
            <a:r>
              <a:rPr lang="pt-BR" sz="900">
                <a:solidFill>
                  <a:schemeClr val="dk1"/>
                </a:solidFill>
              </a:rPr>
              <a:t>) {</a:t>
            </a:r>
            <a:endParaRPr sz="900">
              <a:solidFill>
                <a:schemeClr val="dk1"/>
              </a:solidFill>
            </a:endParaRPr>
          </a:p>
          <a:p>
            <a:pPr indent="0" lvl="0" marL="0" rtl="0" algn="l">
              <a:spcBef>
                <a:spcPts val="0"/>
              </a:spcBef>
              <a:spcAft>
                <a:spcPts val="0"/>
              </a:spcAft>
              <a:buClr>
                <a:schemeClr val="dk1"/>
              </a:buClr>
              <a:buSzPts val="1100"/>
              <a:buFont typeface="Arial"/>
              <a:buNone/>
            </a:pPr>
            <a:r>
              <a:rPr lang="pt-BR" sz="900">
                <a:solidFill>
                  <a:schemeClr val="dk1"/>
                </a:solidFill>
              </a:rPr>
              <a:t>            </a:t>
            </a:r>
            <a:r>
              <a:rPr lang="pt-BR" sz="900">
                <a:solidFill>
                  <a:srgbClr val="996633"/>
                </a:solidFill>
              </a:rPr>
              <a:t>$resultado</a:t>
            </a:r>
            <a:r>
              <a:rPr lang="pt-BR" sz="900">
                <a:solidFill>
                  <a:schemeClr val="dk1"/>
                </a:solidFill>
              </a:rPr>
              <a:t>[] </a:t>
            </a:r>
            <a:r>
              <a:rPr lang="pt-BR" sz="900">
                <a:solidFill>
                  <a:srgbClr val="333333"/>
                </a:solidFill>
              </a:rPr>
              <a:t>=</a:t>
            </a:r>
            <a:r>
              <a:rPr lang="pt-BR" sz="900">
                <a:solidFill>
                  <a:schemeClr val="dk1"/>
                </a:solidFill>
              </a:rPr>
              <a:t> </a:t>
            </a:r>
            <a:r>
              <a:rPr lang="pt-BR" sz="900">
                <a:solidFill>
                  <a:srgbClr val="996633"/>
                </a:solidFill>
              </a:rPr>
              <a:t>$this</a:t>
            </a:r>
            <a:r>
              <a:rPr lang="pt-BR" sz="900">
                <a:solidFill>
                  <a:srgbClr val="333333"/>
                </a:solidFill>
              </a:rPr>
              <a:t>-&gt;</a:t>
            </a:r>
            <a:r>
              <a:rPr lang="pt-BR" sz="900">
                <a:solidFill>
                  <a:srgbClr val="0000CC"/>
                </a:solidFill>
              </a:rPr>
              <a:t>visitarAluno</a:t>
            </a:r>
            <a:r>
              <a:rPr lang="pt-BR" sz="900">
                <a:solidFill>
                  <a:schemeClr val="dk1"/>
                </a:solidFill>
              </a:rPr>
              <a:t>(</a:t>
            </a:r>
            <a:r>
              <a:rPr lang="pt-BR" sz="900">
                <a:solidFill>
                  <a:srgbClr val="996633"/>
                </a:solidFill>
              </a:rPr>
              <a:t>$aluno</a:t>
            </a:r>
            <a:r>
              <a:rPr lang="pt-BR" sz="900">
                <a:solidFill>
                  <a:schemeClr val="dk1"/>
                </a:solidFill>
              </a:rPr>
              <a:t>);</a:t>
            </a:r>
            <a:endParaRPr sz="900">
              <a:solidFill>
                <a:schemeClr val="dk1"/>
              </a:solidFill>
            </a:endParaRPr>
          </a:p>
          <a:p>
            <a:pPr indent="0" lvl="0" marL="0" rtl="0" algn="l">
              <a:spcBef>
                <a:spcPts val="0"/>
              </a:spcBef>
              <a:spcAft>
                <a:spcPts val="0"/>
              </a:spcAft>
              <a:buClr>
                <a:schemeClr val="dk1"/>
              </a:buClr>
              <a:buSzPts val="1100"/>
              <a:buFont typeface="Arial"/>
              <a:buNone/>
            </a:pPr>
            <a:r>
              <a:rPr lang="pt-BR" sz="900">
                <a:solidFill>
                  <a:schemeClr val="dk1"/>
                </a:solidFill>
              </a:rPr>
              <a:t>        }</a:t>
            </a:r>
            <a:endParaRPr sz="900">
              <a:solidFill>
                <a:schemeClr val="dk1"/>
              </a:solidFill>
            </a:endParaRPr>
          </a:p>
          <a:p>
            <a:pPr indent="0" lvl="0" marL="0" rtl="0" algn="l">
              <a:spcBef>
                <a:spcPts val="0"/>
              </a:spcBef>
              <a:spcAft>
                <a:spcPts val="0"/>
              </a:spcAft>
              <a:buClr>
                <a:schemeClr val="dk1"/>
              </a:buClr>
              <a:buSzPts val="1100"/>
              <a:buFont typeface="Arial"/>
              <a:buNone/>
            </a:pPr>
            <a:r>
              <a:t/>
            </a:r>
            <a:endParaRPr sz="900">
              <a:solidFill>
                <a:schemeClr val="dk1"/>
              </a:solidFill>
            </a:endParaRPr>
          </a:p>
          <a:p>
            <a:pPr indent="0" lvl="0" marL="0" rtl="0" algn="l">
              <a:spcBef>
                <a:spcPts val="0"/>
              </a:spcBef>
              <a:spcAft>
                <a:spcPts val="0"/>
              </a:spcAft>
              <a:buClr>
                <a:schemeClr val="dk1"/>
              </a:buClr>
              <a:buSzPts val="1100"/>
              <a:buFont typeface="Arial"/>
              <a:buNone/>
            </a:pPr>
            <a:r>
              <a:rPr lang="pt-BR" sz="900">
                <a:solidFill>
                  <a:schemeClr val="dk1"/>
                </a:solidFill>
              </a:rPr>
              <a:t>        </a:t>
            </a:r>
            <a:r>
              <a:rPr b="1" lang="pt-BR" sz="900">
                <a:solidFill>
                  <a:srgbClr val="008800"/>
                </a:solidFill>
              </a:rPr>
              <a:t>return</a:t>
            </a:r>
            <a:r>
              <a:rPr lang="pt-BR" sz="900">
                <a:solidFill>
                  <a:schemeClr val="dk1"/>
                </a:solidFill>
              </a:rPr>
              <a:t> </a:t>
            </a:r>
            <a:r>
              <a:rPr lang="pt-BR" sz="900">
                <a:solidFill>
                  <a:srgbClr val="996633"/>
                </a:solidFill>
              </a:rPr>
              <a:t>$resultado</a:t>
            </a:r>
            <a:r>
              <a:rPr lang="pt-BR" sz="900">
                <a:solidFill>
                  <a:schemeClr val="dk1"/>
                </a:solidFill>
              </a:rPr>
              <a:t>;</a:t>
            </a:r>
            <a:endParaRPr sz="900">
              <a:solidFill>
                <a:schemeClr val="dk1"/>
              </a:solidFill>
            </a:endParaRPr>
          </a:p>
          <a:p>
            <a:pPr indent="0" lvl="0" marL="0" rtl="0" algn="l">
              <a:spcBef>
                <a:spcPts val="0"/>
              </a:spcBef>
              <a:spcAft>
                <a:spcPts val="0"/>
              </a:spcAft>
              <a:buClr>
                <a:schemeClr val="dk1"/>
              </a:buClr>
              <a:buSzPts val="1100"/>
              <a:buFont typeface="Arial"/>
              <a:buNone/>
            </a:pPr>
            <a:r>
              <a:rPr lang="pt-BR" sz="900">
                <a:solidFill>
                  <a:schemeClr val="dk1"/>
                </a:solidFill>
              </a:rPr>
              <a:t>    }</a:t>
            </a:r>
            <a:endParaRPr sz="900">
              <a:solidFill>
                <a:schemeClr val="dk1"/>
              </a:solidFill>
            </a:endParaRPr>
          </a:p>
          <a:p>
            <a:pPr indent="0" lvl="0" marL="0" rtl="0" algn="l">
              <a:spcBef>
                <a:spcPts val="0"/>
              </a:spcBef>
              <a:spcAft>
                <a:spcPts val="0"/>
              </a:spcAft>
              <a:buNone/>
            </a:pPr>
            <a:r>
              <a:t/>
            </a:r>
            <a:endParaRPr sz="900">
              <a:solidFill>
                <a:schemeClr val="dk1"/>
              </a:solidFill>
            </a:endParaRPr>
          </a:p>
          <a:p>
            <a:pPr indent="0" lvl="0" marL="0" rtl="0" algn="l">
              <a:spcBef>
                <a:spcPts val="0"/>
              </a:spcBef>
              <a:spcAft>
                <a:spcPts val="0"/>
              </a:spcAft>
              <a:buNone/>
            </a:pPr>
            <a:r>
              <a:t/>
            </a:r>
            <a:endParaRPr sz="900">
              <a:solidFill>
                <a:schemeClr val="dk1"/>
              </a:solidFill>
            </a:endParaRPr>
          </a:p>
          <a:p>
            <a:pPr indent="0" lvl="0" marL="0" rtl="0" algn="l">
              <a:lnSpc>
                <a:spcPct val="125000"/>
              </a:lnSpc>
              <a:spcBef>
                <a:spcPts val="0"/>
              </a:spcBef>
              <a:spcAft>
                <a:spcPts val="0"/>
              </a:spcAft>
              <a:buNone/>
            </a:pPr>
            <a:r>
              <a:rPr lang="pt-BR" sz="900">
                <a:solidFill>
                  <a:schemeClr val="dk1"/>
                </a:solidFill>
              </a:rPr>
              <a:t>}</a:t>
            </a:r>
            <a:endParaRPr sz="900">
              <a:solidFill>
                <a:schemeClr val="dk1"/>
              </a:solidFill>
            </a:endParaRPr>
          </a:p>
        </p:txBody>
      </p:sp>
    </p:spTree>
  </p:cSld>
  <p:clrMapOvr>
    <a:masterClrMapping/>
  </p:clrMapOvr>
</p:sld>
</file>

<file path=ppt/slides/slide6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61" name="Shape 4961"/>
        <p:cNvGrpSpPr/>
        <p:nvPr/>
      </p:nvGrpSpPr>
      <p:grpSpPr>
        <a:xfrm>
          <a:off x="0" y="0"/>
          <a:ext cx="0" cy="0"/>
          <a:chOff x="0" y="0"/>
          <a:chExt cx="0" cy="0"/>
        </a:xfrm>
      </p:grpSpPr>
      <p:sp>
        <p:nvSpPr>
          <p:cNvPr id="4962" name="Google Shape;4962;p64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Visitor (exemplo - parte 5)</a:t>
            </a:r>
            <a:endParaRPr/>
          </a:p>
        </p:txBody>
      </p:sp>
      <p:sp>
        <p:nvSpPr>
          <p:cNvPr id="4963" name="Google Shape;4963;p644"/>
          <p:cNvSpPr txBox="1"/>
          <p:nvPr/>
        </p:nvSpPr>
        <p:spPr>
          <a:xfrm>
            <a:off x="399700" y="1430525"/>
            <a:ext cx="5606400" cy="30000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pt-BR" sz="1000">
                <a:solidFill>
                  <a:srgbClr val="996633"/>
                </a:solidFill>
              </a:rPr>
              <a:t>$aluno1</a:t>
            </a:r>
            <a:r>
              <a:rPr lang="pt-BR" sz="1000">
                <a:solidFill>
                  <a:schemeClr val="dk1"/>
                </a:solidFill>
              </a:rPr>
              <a:t> </a:t>
            </a:r>
            <a:r>
              <a:rPr lang="pt-BR" sz="1000">
                <a:solidFill>
                  <a:srgbClr val="333333"/>
                </a:solidFill>
              </a:rPr>
              <a:t>=</a:t>
            </a:r>
            <a:r>
              <a:rPr lang="pt-BR" sz="1000">
                <a:solidFill>
                  <a:schemeClr val="dk1"/>
                </a:solidFill>
              </a:rPr>
              <a:t> </a:t>
            </a:r>
            <a:r>
              <a:rPr b="1" lang="pt-BR" sz="1000">
                <a:solidFill>
                  <a:srgbClr val="008800"/>
                </a:solidFill>
              </a:rPr>
              <a:t>new</a:t>
            </a:r>
            <a:r>
              <a:rPr lang="pt-BR" sz="1000">
                <a:solidFill>
                  <a:schemeClr val="dk1"/>
                </a:solidFill>
              </a:rPr>
              <a:t> Aluno(</a:t>
            </a:r>
            <a:r>
              <a:rPr lang="pt-BR" sz="1000">
                <a:solidFill>
                  <a:schemeClr val="dk1"/>
                </a:solidFill>
                <a:highlight>
                  <a:srgbClr val="FFF0F0"/>
                </a:highlight>
              </a:rPr>
              <a:t>"João"</a:t>
            </a:r>
            <a:r>
              <a:rPr lang="pt-BR" sz="1000">
                <a:solidFill>
                  <a:schemeClr val="dk1"/>
                </a:solidFill>
              </a:rPr>
              <a:t>);</a:t>
            </a:r>
            <a:endParaRPr sz="1000">
              <a:solidFill>
                <a:schemeClr val="dk1"/>
              </a:solidFill>
            </a:endParaRPr>
          </a:p>
          <a:p>
            <a:pPr indent="0" lvl="0" marL="0" rtl="0" algn="l">
              <a:spcBef>
                <a:spcPts val="0"/>
              </a:spcBef>
              <a:spcAft>
                <a:spcPts val="0"/>
              </a:spcAft>
              <a:buNone/>
            </a:pPr>
            <a:r>
              <a:rPr lang="pt-BR" sz="1000">
                <a:solidFill>
                  <a:srgbClr val="996633"/>
                </a:solidFill>
              </a:rPr>
              <a:t>$aluno1</a:t>
            </a:r>
            <a:r>
              <a:rPr lang="pt-BR" sz="1000">
                <a:solidFill>
                  <a:srgbClr val="333333"/>
                </a:solidFill>
              </a:rPr>
              <a:t>-&gt;</a:t>
            </a:r>
            <a:r>
              <a:rPr lang="pt-BR" sz="1000">
                <a:solidFill>
                  <a:srgbClr val="0000CC"/>
                </a:solidFill>
              </a:rPr>
              <a:t>addFaltaJustificada</a:t>
            </a:r>
            <a:r>
              <a:rPr lang="pt-BR" sz="1000">
                <a:solidFill>
                  <a:schemeClr val="dk1"/>
                </a:solidFill>
              </a:rPr>
              <a:t>(</a:t>
            </a:r>
            <a:r>
              <a:rPr b="1" lang="pt-BR" sz="1000">
                <a:solidFill>
                  <a:srgbClr val="008800"/>
                </a:solidFill>
              </a:rPr>
              <a:t>new</a:t>
            </a:r>
            <a:r>
              <a:rPr lang="pt-BR" sz="1000">
                <a:solidFill>
                  <a:schemeClr val="dk1"/>
                </a:solidFill>
              </a:rPr>
              <a:t> \DateTime(</a:t>
            </a:r>
            <a:r>
              <a:rPr lang="pt-BR" sz="1000">
                <a:solidFill>
                  <a:schemeClr val="dk1"/>
                </a:solidFill>
                <a:highlight>
                  <a:srgbClr val="FFF0F0"/>
                </a:highlight>
              </a:rPr>
              <a:t>"2019-10-01"</a:t>
            </a:r>
            <a:r>
              <a:rPr lang="pt-BR" sz="1000">
                <a:solidFill>
                  <a:schemeClr val="dk1"/>
                </a:solidFill>
              </a:rPr>
              <a:t>), </a:t>
            </a:r>
            <a:r>
              <a:rPr b="1" lang="pt-BR" sz="1000">
                <a:solidFill>
                  <a:srgbClr val="008800"/>
                </a:solidFill>
              </a:rPr>
              <a:t>new</a:t>
            </a:r>
            <a:r>
              <a:rPr lang="pt-BR" sz="1000">
                <a:solidFill>
                  <a:schemeClr val="dk1"/>
                </a:solidFill>
              </a:rPr>
              <a:t> \DateTime(</a:t>
            </a:r>
            <a:r>
              <a:rPr lang="pt-BR" sz="1000">
                <a:solidFill>
                  <a:schemeClr val="dk1"/>
                </a:solidFill>
                <a:highlight>
                  <a:srgbClr val="FFF0F0"/>
                </a:highlight>
              </a:rPr>
              <a:t>"2019-10-21"</a:t>
            </a:r>
            <a:r>
              <a:rPr lang="pt-BR" sz="1000">
                <a:solidFill>
                  <a:schemeClr val="dk1"/>
                </a:solidFill>
              </a:rPr>
              <a:t>));</a:t>
            </a:r>
            <a:endParaRPr sz="1000">
              <a:solidFill>
                <a:schemeClr val="dk1"/>
              </a:solidFill>
            </a:endParaRPr>
          </a:p>
          <a:p>
            <a:pPr indent="0" lvl="0" marL="0" rtl="0" algn="l">
              <a:spcBef>
                <a:spcPts val="0"/>
              </a:spcBef>
              <a:spcAft>
                <a:spcPts val="0"/>
              </a:spcAft>
              <a:buNone/>
            </a:pPr>
            <a:r>
              <a:rPr lang="pt-BR" sz="1000">
                <a:solidFill>
                  <a:srgbClr val="996633"/>
                </a:solidFill>
              </a:rPr>
              <a:t>$aluno1</a:t>
            </a:r>
            <a:r>
              <a:rPr lang="pt-BR" sz="1000">
                <a:solidFill>
                  <a:srgbClr val="333333"/>
                </a:solidFill>
              </a:rPr>
              <a:t>-&gt;</a:t>
            </a:r>
            <a:r>
              <a:rPr lang="pt-BR" sz="1000">
                <a:solidFill>
                  <a:srgbClr val="0000CC"/>
                </a:solidFill>
              </a:rPr>
              <a:t>addFaltaJustificada</a:t>
            </a:r>
            <a:r>
              <a:rPr lang="pt-BR" sz="1000">
                <a:solidFill>
                  <a:schemeClr val="dk1"/>
                </a:solidFill>
              </a:rPr>
              <a:t>(</a:t>
            </a:r>
            <a:r>
              <a:rPr b="1" lang="pt-BR" sz="1000">
                <a:solidFill>
                  <a:srgbClr val="008800"/>
                </a:solidFill>
              </a:rPr>
              <a:t>new</a:t>
            </a:r>
            <a:r>
              <a:rPr lang="pt-BR" sz="1000">
                <a:solidFill>
                  <a:schemeClr val="dk1"/>
                </a:solidFill>
              </a:rPr>
              <a:t> \DateTime(</a:t>
            </a:r>
            <a:r>
              <a:rPr lang="pt-BR" sz="1000">
                <a:solidFill>
                  <a:schemeClr val="dk1"/>
                </a:solidFill>
                <a:highlight>
                  <a:srgbClr val="FFF0F0"/>
                </a:highlight>
              </a:rPr>
              <a:t>"2019-11-02"</a:t>
            </a:r>
            <a:r>
              <a:rPr lang="pt-BR" sz="1000">
                <a:solidFill>
                  <a:schemeClr val="dk1"/>
                </a:solidFill>
              </a:rPr>
              <a:t>), </a:t>
            </a:r>
            <a:r>
              <a:rPr b="1" lang="pt-BR" sz="1000">
                <a:solidFill>
                  <a:srgbClr val="008800"/>
                </a:solidFill>
              </a:rPr>
              <a:t>new</a:t>
            </a:r>
            <a:r>
              <a:rPr lang="pt-BR" sz="1000">
                <a:solidFill>
                  <a:schemeClr val="dk1"/>
                </a:solidFill>
              </a:rPr>
              <a:t> \DateTime(</a:t>
            </a:r>
            <a:r>
              <a:rPr lang="pt-BR" sz="1000">
                <a:solidFill>
                  <a:schemeClr val="dk1"/>
                </a:solidFill>
                <a:highlight>
                  <a:srgbClr val="FFF0F0"/>
                </a:highlight>
              </a:rPr>
              <a:t>"2019-11-10"</a:t>
            </a:r>
            <a:r>
              <a:rPr lang="pt-BR" sz="1000">
                <a:solidFill>
                  <a:schemeClr val="dk1"/>
                </a:solidFill>
              </a:rPr>
              <a:t>));</a:t>
            </a:r>
            <a:endParaRPr sz="1000">
              <a:solidFill>
                <a:schemeClr val="dk1"/>
              </a:solidFill>
            </a:endParaRPr>
          </a:p>
          <a:p>
            <a:pPr indent="0" lvl="0" marL="0" rtl="0" algn="l">
              <a:spcBef>
                <a:spcPts val="0"/>
              </a:spcBef>
              <a:spcAft>
                <a:spcPts val="0"/>
              </a:spcAft>
              <a:buNone/>
            </a:pPr>
            <a:r>
              <a:rPr lang="pt-BR" sz="1000">
                <a:solidFill>
                  <a:srgbClr val="996633"/>
                </a:solidFill>
              </a:rPr>
              <a:t>$aluno2</a:t>
            </a:r>
            <a:r>
              <a:rPr lang="pt-BR" sz="1000">
                <a:solidFill>
                  <a:schemeClr val="dk1"/>
                </a:solidFill>
              </a:rPr>
              <a:t> </a:t>
            </a:r>
            <a:r>
              <a:rPr lang="pt-BR" sz="1000">
                <a:solidFill>
                  <a:srgbClr val="333333"/>
                </a:solidFill>
              </a:rPr>
              <a:t>=</a:t>
            </a:r>
            <a:r>
              <a:rPr lang="pt-BR" sz="1000">
                <a:solidFill>
                  <a:schemeClr val="dk1"/>
                </a:solidFill>
              </a:rPr>
              <a:t> </a:t>
            </a:r>
            <a:r>
              <a:rPr b="1" lang="pt-BR" sz="1000">
                <a:solidFill>
                  <a:srgbClr val="008800"/>
                </a:solidFill>
              </a:rPr>
              <a:t>new</a:t>
            </a:r>
            <a:r>
              <a:rPr lang="pt-BR" sz="1000">
                <a:solidFill>
                  <a:schemeClr val="dk1"/>
                </a:solidFill>
              </a:rPr>
              <a:t> Aluno(</a:t>
            </a:r>
            <a:r>
              <a:rPr lang="pt-BR" sz="1000">
                <a:solidFill>
                  <a:schemeClr val="dk1"/>
                </a:solidFill>
                <a:highlight>
                  <a:srgbClr val="FFF0F0"/>
                </a:highlight>
              </a:rPr>
              <a:t>"Maria"</a:t>
            </a:r>
            <a:r>
              <a:rPr lang="pt-BR" sz="1000">
                <a:solidFill>
                  <a:schemeClr val="dk1"/>
                </a:solidFill>
              </a:rPr>
              <a:t>);</a:t>
            </a:r>
            <a:endParaRPr sz="1000">
              <a:solidFill>
                <a:schemeClr val="dk1"/>
              </a:solidFill>
            </a:endParaRPr>
          </a:p>
          <a:p>
            <a:pPr indent="0" lvl="0" marL="0" rtl="0" algn="l">
              <a:spcBef>
                <a:spcPts val="0"/>
              </a:spcBef>
              <a:spcAft>
                <a:spcPts val="0"/>
              </a:spcAft>
              <a:buNone/>
            </a:pPr>
            <a:r>
              <a:rPr lang="pt-BR" sz="1000">
                <a:solidFill>
                  <a:srgbClr val="996633"/>
                </a:solidFill>
              </a:rPr>
              <a:t>$aluno2</a:t>
            </a:r>
            <a:r>
              <a:rPr lang="pt-BR" sz="1000">
                <a:solidFill>
                  <a:srgbClr val="333333"/>
                </a:solidFill>
              </a:rPr>
              <a:t>-&gt;</a:t>
            </a:r>
            <a:r>
              <a:rPr lang="pt-BR" sz="1000">
                <a:solidFill>
                  <a:srgbClr val="0000CC"/>
                </a:solidFill>
              </a:rPr>
              <a:t>addFaltaJustificada</a:t>
            </a:r>
            <a:r>
              <a:rPr lang="pt-BR" sz="1000">
                <a:solidFill>
                  <a:schemeClr val="dk1"/>
                </a:solidFill>
              </a:rPr>
              <a:t>(</a:t>
            </a:r>
            <a:r>
              <a:rPr b="1" lang="pt-BR" sz="1000">
                <a:solidFill>
                  <a:srgbClr val="008800"/>
                </a:solidFill>
              </a:rPr>
              <a:t>new</a:t>
            </a:r>
            <a:r>
              <a:rPr lang="pt-BR" sz="1000">
                <a:solidFill>
                  <a:schemeClr val="dk1"/>
                </a:solidFill>
              </a:rPr>
              <a:t> \DateTime(</a:t>
            </a:r>
            <a:r>
              <a:rPr lang="pt-BR" sz="1000">
                <a:solidFill>
                  <a:schemeClr val="dk1"/>
                </a:solidFill>
                <a:highlight>
                  <a:srgbClr val="FFF0F0"/>
                </a:highlight>
              </a:rPr>
              <a:t>"2019-11-01"</a:t>
            </a:r>
            <a:r>
              <a:rPr lang="pt-BR" sz="1000">
                <a:solidFill>
                  <a:schemeClr val="dk1"/>
                </a:solidFill>
              </a:rPr>
              <a:t>), </a:t>
            </a:r>
            <a:r>
              <a:rPr b="1" lang="pt-BR" sz="1000">
                <a:solidFill>
                  <a:srgbClr val="008800"/>
                </a:solidFill>
              </a:rPr>
              <a:t>new</a:t>
            </a:r>
            <a:r>
              <a:rPr lang="pt-BR" sz="1000">
                <a:solidFill>
                  <a:schemeClr val="dk1"/>
                </a:solidFill>
              </a:rPr>
              <a:t> \DateTime(</a:t>
            </a:r>
            <a:r>
              <a:rPr lang="pt-BR" sz="1000">
                <a:solidFill>
                  <a:schemeClr val="dk1"/>
                </a:solidFill>
                <a:highlight>
                  <a:srgbClr val="FFF0F0"/>
                </a:highlight>
              </a:rPr>
              <a:t>"2019-11-15"</a:t>
            </a:r>
            <a:r>
              <a:rPr lang="pt-BR" sz="1000">
                <a:solidFill>
                  <a:schemeClr val="dk1"/>
                </a:solidFill>
              </a:rPr>
              <a:t>));</a:t>
            </a:r>
            <a:endParaRPr sz="1000">
              <a:solidFill>
                <a:schemeClr val="dk1"/>
              </a:solidFill>
            </a:endParaRPr>
          </a:p>
          <a:p>
            <a:pPr indent="0" lvl="0" marL="0" rtl="0" algn="l">
              <a:spcBef>
                <a:spcPts val="0"/>
              </a:spcBef>
              <a:spcAft>
                <a:spcPts val="0"/>
              </a:spcAft>
              <a:buNone/>
            </a:pPr>
            <a:r>
              <a:rPr lang="pt-BR" sz="1000">
                <a:solidFill>
                  <a:srgbClr val="996633"/>
                </a:solidFill>
              </a:rPr>
              <a:t>$aluno3</a:t>
            </a:r>
            <a:r>
              <a:rPr lang="pt-BR" sz="1000">
                <a:solidFill>
                  <a:schemeClr val="dk1"/>
                </a:solidFill>
              </a:rPr>
              <a:t> </a:t>
            </a:r>
            <a:r>
              <a:rPr lang="pt-BR" sz="1000">
                <a:solidFill>
                  <a:srgbClr val="333333"/>
                </a:solidFill>
              </a:rPr>
              <a:t>=</a:t>
            </a:r>
            <a:r>
              <a:rPr lang="pt-BR" sz="1000">
                <a:solidFill>
                  <a:schemeClr val="dk1"/>
                </a:solidFill>
              </a:rPr>
              <a:t> </a:t>
            </a:r>
            <a:r>
              <a:rPr b="1" lang="pt-BR" sz="1000">
                <a:solidFill>
                  <a:srgbClr val="008800"/>
                </a:solidFill>
              </a:rPr>
              <a:t>new</a:t>
            </a:r>
            <a:r>
              <a:rPr lang="pt-BR" sz="1000">
                <a:solidFill>
                  <a:schemeClr val="dk1"/>
                </a:solidFill>
              </a:rPr>
              <a:t> Aluno(</a:t>
            </a:r>
            <a:r>
              <a:rPr lang="pt-BR" sz="1000">
                <a:solidFill>
                  <a:schemeClr val="dk1"/>
                </a:solidFill>
                <a:highlight>
                  <a:srgbClr val="FFF0F0"/>
                </a:highlight>
              </a:rPr>
              <a:t>"Carlos Picanha"</a:t>
            </a:r>
            <a:r>
              <a:rPr lang="pt-BR" sz="1000">
                <a:solidFill>
                  <a:schemeClr val="dk1"/>
                </a:solidFill>
              </a:rPr>
              <a:t>);</a:t>
            </a:r>
            <a:endParaRPr sz="1000">
              <a:solidFill>
                <a:schemeClr val="dk1"/>
              </a:solidFill>
            </a:endParaRPr>
          </a:p>
          <a:p>
            <a:pPr indent="0" lvl="0" marL="0" rtl="0" algn="l">
              <a:spcBef>
                <a:spcPts val="0"/>
              </a:spcBef>
              <a:spcAft>
                <a:spcPts val="0"/>
              </a:spcAft>
              <a:buNone/>
            </a:pPr>
            <a:r>
              <a:t/>
            </a:r>
            <a:endParaRPr sz="1000">
              <a:solidFill>
                <a:schemeClr val="dk1"/>
              </a:solidFill>
            </a:endParaRPr>
          </a:p>
          <a:p>
            <a:pPr indent="0" lvl="0" marL="0" rtl="0" algn="l">
              <a:spcBef>
                <a:spcPts val="0"/>
              </a:spcBef>
              <a:spcAft>
                <a:spcPts val="0"/>
              </a:spcAft>
              <a:buNone/>
            </a:pPr>
            <a:r>
              <a:rPr lang="pt-BR" sz="1000">
                <a:solidFill>
                  <a:srgbClr val="996633"/>
                </a:solidFill>
              </a:rPr>
              <a:t>$universidade</a:t>
            </a:r>
            <a:r>
              <a:rPr lang="pt-BR" sz="1000">
                <a:solidFill>
                  <a:schemeClr val="dk1"/>
                </a:solidFill>
              </a:rPr>
              <a:t> </a:t>
            </a:r>
            <a:r>
              <a:rPr lang="pt-BR" sz="1000">
                <a:solidFill>
                  <a:srgbClr val="333333"/>
                </a:solidFill>
              </a:rPr>
              <a:t>=</a:t>
            </a:r>
            <a:r>
              <a:rPr lang="pt-BR" sz="1000">
                <a:solidFill>
                  <a:schemeClr val="dk1"/>
                </a:solidFill>
              </a:rPr>
              <a:t> </a:t>
            </a:r>
            <a:r>
              <a:rPr b="1" lang="pt-BR" sz="1000">
                <a:solidFill>
                  <a:srgbClr val="008800"/>
                </a:solidFill>
              </a:rPr>
              <a:t>new</a:t>
            </a:r>
            <a:r>
              <a:rPr lang="pt-BR" sz="1000">
                <a:solidFill>
                  <a:schemeClr val="dk1"/>
                </a:solidFill>
              </a:rPr>
              <a:t> Universidade(</a:t>
            </a:r>
            <a:r>
              <a:rPr lang="pt-BR" sz="1000">
                <a:solidFill>
                  <a:schemeClr val="dk1"/>
                </a:solidFill>
                <a:highlight>
                  <a:srgbClr val="FFF0F0"/>
                </a:highlight>
              </a:rPr>
              <a:t>"Universidade do Churrasco"</a:t>
            </a:r>
            <a:r>
              <a:rPr lang="pt-BR" sz="1000">
                <a:solidFill>
                  <a:schemeClr val="dk1"/>
                </a:solidFill>
              </a:rPr>
              <a:t>, [</a:t>
            </a:r>
            <a:r>
              <a:rPr lang="pt-BR" sz="1000">
                <a:solidFill>
                  <a:srgbClr val="996633"/>
                </a:solidFill>
              </a:rPr>
              <a:t>$aluno1</a:t>
            </a:r>
            <a:r>
              <a:rPr lang="pt-BR" sz="1000">
                <a:solidFill>
                  <a:schemeClr val="dk1"/>
                </a:solidFill>
              </a:rPr>
              <a:t>, </a:t>
            </a:r>
            <a:r>
              <a:rPr lang="pt-BR" sz="1000">
                <a:solidFill>
                  <a:srgbClr val="996633"/>
                </a:solidFill>
              </a:rPr>
              <a:t>$aluno2</a:t>
            </a:r>
            <a:r>
              <a:rPr lang="pt-BR" sz="1000">
                <a:solidFill>
                  <a:schemeClr val="dk1"/>
                </a:solidFill>
              </a:rPr>
              <a:t>, </a:t>
            </a:r>
            <a:r>
              <a:rPr lang="pt-BR" sz="1000">
                <a:solidFill>
                  <a:srgbClr val="996633"/>
                </a:solidFill>
              </a:rPr>
              <a:t>$aluno3</a:t>
            </a:r>
            <a:r>
              <a:rPr lang="pt-BR" sz="1000">
                <a:solidFill>
                  <a:schemeClr val="dk1"/>
                </a:solidFill>
              </a:rPr>
              <a:t>]);</a:t>
            </a:r>
            <a:endParaRPr sz="1000">
              <a:solidFill>
                <a:schemeClr val="dk1"/>
              </a:solidFill>
            </a:endParaRPr>
          </a:p>
          <a:p>
            <a:pPr indent="0" lvl="0" marL="0" rtl="0" algn="l">
              <a:spcBef>
                <a:spcPts val="0"/>
              </a:spcBef>
              <a:spcAft>
                <a:spcPts val="0"/>
              </a:spcAft>
              <a:buNone/>
            </a:pPr>
            <a:r>
              <a:rPr lang="pt-BR" sz="1000">
                <a:solidFill>
                  <a:srgbClr val="996633"/>
                </a:solidFill>
              </a:rPr>
              <a:t>$resultado</a:t>
            </a:r>
            <a:r>
              <a:rPr lang="pt-BR" sz="1000">
                <a:solidFill>
                  <a:schemeClr val="dk1"/>
                </a:solidFill>
              </a:rPr>
              <a:t> </a:t>
            </a:r>
            <a:r>
              <a:rPr lang="pt-BR" sz="1000">
                <a:solidFill>
                  <a:srgbClr val="333333"/>
                </a:solidFill>
              </a:rPr>
              <a:t>=</a:t>
            </a:r>
            <a:r>
              <a:rPr lang="pt-BR" sz="1000">
                <a:solidFill>
                  <a:schemeClr val="dk1"/>
                </a:solidFill>
              </a:rPr>
              <a:t> </a:t>
            </a:r>
            <a:r>
              <a:rPr lang="pt-BR" sz="1000">
                <a:solidFill>
                  <a:srgbClr val="996633"/>
                </a:solidFill>
              </a:rPr>
              <a:t>$universidade</a:t>
            </a:r>
            <a:r>
              <a:rPr lang="pt-BR" sz="1000">
                <a:solidFill>
                  <a:srgbClr val="333333"/>
                </a:solidFill>
              </a:rPr>
              <a:t>-&gt;</a:t>
            </a:r>
            <a:r>
              <a:rPr lang="pt-BR" sz="1000">
                <a:solidFill>
                  <a:srgbClr val="0000CC"/>
                </a:solidFill>
              </a:rPr>
              <a:t>aceitar</a:t>
            </a:r>
            <a:r>
              <a:rPr lang="pt-BR" sz="1000">
                <a:solidFill>
                  <a:schemeClr val="dk1"/>
                </a:solidFill>
              </a:rPr>
              <a:t>(</a:t>
            </a:r>
            <a:r>
              <a:rPr b="1" lang="pt-BR" sz="1000">
                <a:solidFill>
                  <a:srgbClr val="008800"/>
                </a:solidFill>
              </a:rPr>
              <a:t>new</a:t>
            </a:r>
            <a:r>
              <a:rPr lang="pt-BR" sz="1000">
                <a:solidFill>
                  <a:schemeClr val="dk1"/>
                </a:solidFill>
              </a:rPr>
              <a:t> RelatorioFaltas());</a:t>
            </a:r>
            <a:endParaRPr sz="1000">
              <a:solidFill>
                <a:schemeClr val="dk1"/>
              </a:solidFill>
            </a:endParaRPr>
          </a:p>
          <a:p>
            <a:pPr indent="0" lvl="0" marL="0" rtl="0" algn="l">
              <a:spcBef>
                <a:spcPts val="0"/>
              </a:spcBef>
              <a:spcAft>
                <a:spcPts val="0"/>
              </a:spcAft>
              <a:buNone/>
            </a:pPr>
            <a:r>
              <a:t/>
            </a:r>
            <a:endParaRPr sz="1000">
              <a:solidFill>
                <a:schemeClr val="dk1"/>
              </a:solidFill>
            </a:endParaRPr>
          </a:p>
          <a:p>
            <a:pPr indent="0" lvl="0" marL="0" rtl="0" algn="l">
              <a:spcBef>
                <a:spcPts val="0"/>
              </a:spcBef>
              <a:spcAft>
                <a:spcPts val="0"/>
              </a:spcAft>
              <a:buNone/>
            </a:pPr>
            <a:r>
              <a:rPr b="1" lang="pt-BR" sz="1000">
                <a:solidFill>
                  <a:srgbClr val="008800"/>
                </a:solidFill>
              </a:rPr>
              <a:t>foreach</a:t>
            </a:r>
            <a:r>
              <a:rPr lang="pt-BR" sz="1000">
                <a:solidFill>
                  <a:schemeClr val="dk1"/>
                </a:solidFill>
              </a:rPr>
              <a:t> (</a:t>
            </a:r>
            <a:r>
              <a:rPr lang="pt-BR" sz="1000">
                <a:solidFill>
                  <a:srgbClr val="996633"/>
                </a:solidFill>
              </a:rPr>
              <a:t>$resultado</a:t>
            </a:r>
            <a:r>
              <a:rPr lang="pt-BR" sz="1000">
                <a:solidFill>
                  <a:schemeClr val="dk1"/>
                </a:solidFill>
              </a:rPr>
              <a:t> </a:t>
            </a:r>
            <a:r>
              <a:rPr b="1" lang="pt-BR" sz="1000">
                <a:solidFill>
                  <a:srgbClr val="008800"/>
                </a:solidFill>
              </a:rPr>
              <a:t>as</a:t>
            </a:r>
            <a:r>
              <a:rPr lang="pt-BR" sz="1000">
                <a:solidFill>
                  <a:schemeClr val="dk1"/>
                </a:solidFill>
              </a:rPr>
              <a:t> </a:t>
            </a:r>
            <a:r>
              <a:rPr lang="pt-BR" sz="1000">
                <a:solidFill>
                  <a:srgbClr val="996633"/>
                </a:solidFill>
              </a:rPr>
              <a:t>$dado</a:t>
            </a:r>
            <a:r>
              <a:rPr lang="pt-BR" sz="1000">
                <a:solidFill>
                  <a:schemeClr val="dk1"/>
                </a:solidFill>
              </a:rPr>
              <a:t>) {</a:t>
            </a:r>
            <a:endParaRPr sz="1000">
              <a:solidFill>
                <a:schemeClr val="dk1"/>
              </a:solidFill>
            </a:endParaRPr>
          </a:p>
          <a:p>
            <a:pPr indent="0" lvl="0" marL="0" rtl="0" algn="l">
              <a:spcBef>
                <a:spcPts val="0"/>
              </a:spcBef>
              <a:spcAft>
                <a:spcPts val="0"/>
              </a:spcAft>
              <a:buNone/>
            </a:pPr>
            <a:r>
              <a:rPr lang="pt-BR" sz="1000">
                <a:solidFill>
                  <a:schemeClr val="dk1"/>
                </a:solidFill>
              </a:rPr>
              <a:t>    </a:t>
            </a:r>
            <a:r>
              <a:rPr b="1" lang="pt-BR" sz="1000">
                <a:solidFill>
                  <a:srgbClr val="008800"/>
                </a:solidFill>
              </a:rPr>
              <a:t>echo</a:t>
            </a:r>
            <a:r>
              <a:rPr lang="pt-BR" sz="1000">
                <a:solidFill>
                  <a:schemeClr val="dk1"/>
                </a:solidFill>
              </a:rPr>
              <a:t> </a:t>
            </a:r>
            <a:r>
              <a:rPr lang="pt-BR" sz="1000">
                <a:solidFill>
                  <a:srgbClr val="996633"/>
                </a:solidFill>
              </a:rPr>
              <a:t>$dado</a:t>
            </a:r>
            <a:r>
              <a:rPr lang="pt-BR" sz="1000">
                <a:solidFill>
                  <a:schemeClr val="dk1"/>
                </a:solidFill>
              </a:rPr>
              <a:t> </a:t>
            </a:r>
            <a:r>
              <a:rPr lang="pt-BR" sz="1000">
                <a:solidFill>
                  <a:srgbClr val="333333"/>
                </a:solidFill>
              </a:rPr>
              <a:t>.</a:t>
            </a:r>
            <a:r>
              <a:rPr lang="pt-BR" sz="1000">
                <a:solidFill>
                  <a:schemeClr val="dk1"/>
                </a:solidFill>
              </a:rPr>
              <a:t> PHP_EOL;</a:t>
            </a:r>
            <a:endParaRPr sz="1000">
              <a:solidFill>
                <a:schemeClr val="dk1"/>
              </a:solidFill>
            </a:endParaRPr>
          </a:p>
          <a:p>
            <a:pPr indent="0" lvl="0" marL="0" rtl="0" algn="l">
              <a:lnSpc>
                <a:spcPct val="125000"/>
              </a:lnSpc>
              <a:spcBef>
                <a:spcPts val="0"/>
              </a:spcBef>
              <a:spcAft>
                <a:spcPts val="0"/>
              </a:spcAft>
              <a:buNone/>
            </a:pPr>
            <a:r>
              <a:rPr lang="pt-BR" sz="1000">
                <a:solidFill>
                  <a:schemeClr val="dk1"/>
                </a:solidFill>
              </a:rPr>
              <a:t>}</a:t>
            </a:r>
            <a:endParaRPr sz="1000">
              <a:solidFill>
                <a:schemeClr val="dk1"/>
              </a:solidFill>
            </a:endParaRPr>
          </a:p>
        </p:txBody>
      </p:sp>
    </p:spTree>
  </p:cSld>
  <p:clrMapOvr>
    <a:masterClrMapping/>
  </p:clrMapOvr>
</p:sld>
</file>

<file path=ppt/slides/slide6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67" name="Shape 4967"/>
        <p:cNvGrpSpPr/>
        <p:nvPr/>
      </p:nvGrpSpPr>
      <p:grpSpPr>
        <a:xfrm>
          <a:off x="0" y="0"/>
          <a:ext cx="0" cy="0"/>
          <a:chOff x="0" y="0"/>
          <a:chExt cx="0" cy="0"/>
        </a:xfrm>
      </p:grpSpPr>
      <p:sp>
        <p:nvSpPr>
          <p:cNvPr id="4968" name="Google Shape;4968;p64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Fluent Interface</a:t>
            </a:r>
            <a:endParaRPr/>
          </a:p>
        </p:txBody>
      </p:sp>
      <p:sp>
        <p:nvSpPr>
          <p:cNvPr id="4969" name="Google Shape;4969;p645"/>
          <p:cNvSpPr txBox="1"/>
          <p:nvPr/>
        </p:nvSpPr>
        <p:spPr>
          <a:xfrm>
            <a:off x="311700" y="1189300"/>
            <a:ext cx="4041000" cy="35706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pt-BR" sz="1100">
                <a:solidFill>
                  <a:srgbClr val="557799"/>
                </a:solidFill>
              </a:rPr>
              <a:t>&lt;?php</a:t>
            </a:r>
            <a:endParaRPr sz="1100">
              <a:solidFill>
                <a:schemeClr val="dk1"/>
              </a:solidFill>
            </a:endParaRPr>
          </a:p>
          <a:p>
            <a:pPr indent="0" lvl="0" marL="0" rtl="0" algn="l">
              <a:spcBef>
                <a:spcPts val="0"/>
              </a:spcBef>
              <a:spcAft>
                <a:spcPts val="0"/>
              </a:spcAft>
              <a:buNone/>
            </a:pPr>
            <a:r>
              <a:rPr b="1" lang="pt-BR" sz="1100">
                <a:solidFill>
                  <a:srgbClr val="008800"/>
                </a:solidFill>
              </a:rPr>
              <a:t>class</a:t>
            </a:r>
            <a:r>
              <a:rPr lang="pt-BR" sz="1100">
                <a:solidFill>
                  <a:schemeClr val="dk1"/>
                </a:solidFill>
              </a:rPr>
              <a:t> </a:t>
            </a:r>
            <a:r>
              <a:rPr b="1" lang="pt-BR" sz="1100">
                <a:solidFill>
                  <a:srgbClr val="BB0066"/>
                </a:solidFill>
              </a:rPr>
              <a:t>Cafe</a:t>
            </a:r>
            <a:r>
              <a:rPr lang="pt-BR" sz="1100">
                <a:solidFill>
                  <a:schemeClr val="dk1"/>
                </a:solidFill>
              </a:rPr>
              <a:t> {</a:t>
            </a:r>
            <a:endParaRPr sz="1100">
              <a:solidFill>
                <a:schemeClr val="dk1"/>
              </a:solidFill>
            </a:endParaRPr>
          </a:p>
          <a:p>
            <a:pPr indent="0" lvl="0" marL="0" rtl="0" algn="l">
              <a:spcBef>
                <a:spcPts val="0"/>
              </a:spcBef>
              <a:spcAft>
                <a:spcPts val="0"/>
              </a:spcAft>
              <a:buNone/>
            </a:pPr>
            <a:r>
              <a:rPr lang="pt-BR" sz="1100">
                <a:solidFill>
                  <a:schemeClr val="dk1"/>
                </a:solidFill>
              </a:rPr>
              <a:t>    </a:t>
            </a:r>
            <a:r>
              <a:rPr b="1" lang="pt-BR" sz="1100">
                <a:solidFill>
                  <a:srgbClr val="008800"/>
                </a:solidFill>
              </a:rPr>
              <a:t>private</a:t>
            </a:r>
            <a:r>
              <a:rPr lang="pt-BR" sz="1100">
                <a:solidFill>
                  <a:schemeClr val="dk1"/>
                </a:solidFill>
              </a:rPr>
              <a:t> </a:t>
            </a:r>
            <a:r>
              <a:rPr lang="pt-BR" sz="1100">
                <a:solidFill>
                  <a:srgbClr val="996633"/>
                </a:solidFill>
              </a:rPr>
              <a:t>$acucar</a:t>
            </a:r>
            <a:r>
              <a:rPr lang="pt-BR" sz="1100">
                <a:solidFill>
                  <a:schemeClr val="dk1"/>
                </a:solidFill>
              </a:rPr>
              <a:t> </a:t>
            </a:r>
            <a:r>
              <a:rPr lang="pt-BR" sz="1100">
                <a:solidFill>
                  <a:srgbClr val="333333"/>
                </a:solidFill>
              </a:rPr>
              <a:t>=</a:t>
            </a:r>
            <a:r>
              <a:rPr lang="pt-BR" sz="1100">
                <a:solidFill>
                  <a:schemeClr val="dk1"/>
                </a:solidFill>
              </a:rPr>
              <a:t> </a:t>
            </a:r>
            <a:r>
              <a:rPr b="1" lang="pt-BR" sz="1100">
                <a:solidFill>
                  <a:srgbClr val="0000DD"/>
                </a:solidFill>
              </a:rPr>
              <a:t>0</a:t>
            </a:r>
            <a:r>
              <a:rPr lang="pt-BR" sz="1100">
                <a:solidFill>
                  <a:schemeClr val="dk1"/>
                </a:solidFill>
              </a:rPr>
              <a:t>;</a:t>
            </a:r>
            <a:endParaRPr sz="1100">
              <a:solidFill>
                <a:schemeClr val="dk1"/>
              </a:solidFill>
            </a:endParaRPr>
          </a:p>
          <a:p>
            <a:pPr indent="0" lvl="0" marL="0" rtl="0" algn="l">
              <a:spcBef>
                <a:spcPts val="0"/>
              </a:spcBef>
              <a:spcAft>
                <a:spcPts val="0"/>
              </a:spcAft>
              <a:buNone/>
            </a:pPr>
            <a:r>
              <a:rPr lang="pt-BR" sz="1100">
                <a:solidFill>
                  <a:schemeClr val="dk1"/>
                </a:solidFill>
              </a:rPr>
              <a:t>    </a:t>
            </a:r>
            <a:r>
              <a:rPr b="1" lang="pt-BR" sz="1100">
                <a:solidFill>
                  <a:srgbClr val="008800"/>
                </a:solidFill>
              </a:rPr>
              <a:t>private</a:t>
            </a:r>
            <a:r>
              <a:rPr lang="pt-BR" sz="1100">
                <a:solidFill>
                  <a:schemeClr val="dk1"/>
                </a:solidFill>
              </a:rPr>
              <a:t> </a:t>
            </a:r>
            <a:r>
              <a:rPr lang="pt-BR" sz="1100">
                <a:solidFill>
                  <a:srgbClr val="996633"/>
                </a:solidFill>
              </a:rPr>
              <a:t>$leite</a:t>
            </a:r>
            <a:r>
              <a:rPr lang="pt-BR" sz="1100">
                <a:solidFill>
                  <a:schemeClr val="dk1"/>
                </a:solidFill>
              </a:rPr>
              <a:t>     </a:t>
            </a:r>
            <a:r>
              <a:rPr lang="pt-BR" sz="1100">
                <a:solidFill>
                  <a:srgbClr val="333333"/>
                </a:solidFill>
              </a:rPr>
              <a:t>=</a:t>
            </a:r>
            <a:r>
              <a:rPr lang="pt-BR" sz="1100">
                <a:solidFill>
                  <a:schemeClr val="dk1"/>
                </a:solidFill>
              </a:rPr>
              <a:t> </a:t>
            </a:r>
            <a:r>
              <a:rPr b="1" lang="pt-BR" sz="1100">
                <a:solidFill>
                  <a:srgbClr val="0000DD"/>
                </a:solidFill>
              </a:rPr>
              <a:t>0</a:t>
            </a:r>
            <a:r>
              <a:rPr lang="pt-BR" sz="1100">
                <a:solidFill>
                  <a:schemeClr val="dk1"/>
                </a:solidFill>
              </a:rPr>
              <a:t>;</a:t>
            </a:r>
            <a:endParaRPr sz="1100">
              <a:solidFill>
                <a:schemeClr val="dk1"/>
              </a:solidFill>
            </a:endParaRPr>
          </a:p>
          <a:p>
            <a:pPr indent="0" lvl="0" marL="0" rtl="0" algn="l">
              <a:spcBef>
                <a:spcPts val="0"/>
              </a:spcBef>
              <a:spcAft>
                <a:spcPts val="0"/>
              </a:spcAft>
              <a:buNone/>
            </a:pPr>
            <a:r>
              <a:rPr lang="pt-BR" sz="1100">
                <a:solidFill>
                  <a:schemeClr val="dk1"/>
                </a:solidFill>
              </a:rPr>
              <a:t>    </a:t>
            </a:r>
            <a:endParaRPr sz="1100">
              <a:solidFill>
                <a:schemeClr val="dk1"/>
              </a:solidFill>
            </a:endParaRPr>
          </a:p>
          <a:p>
            <a:pPr indent="0" lvl="0" marL="0" rtl="0" algn="l">
              <a:spcBef>
                <a:spcPts val="0"/>
              </a:spcBef>
              <a:spcAft>
                <a:spcPts val="0"/>
              </a:spcAft>
              <a:buNone/>
            </a:pPr>
            <a:r>
              <a:rPr lang="pt-BR" sz="1100">
                <a:solidFill>
                  <a:schemeClr val="dk1"/>
                </a:solidFill>
              </a:rPr>
              <a:t>    </a:t>
            </a:r>
            <a:r>
              <a:rPr b="1" lang="pt-BR" sz="1100">
                <a:solidFill>
                  <a:srgbClr val="008800"/>
                </a:solidFill>
              </a:rPr>
              <a:t>public</a:t>
            </a:r>
            <a:r>
              <a:rPr lang="pt-BR" sz="1100">
                <a:solidFill>
                  <a:schemeClr val="dk1"/>
                </a:solidFill>
              </a:rPr>
              <a:t> </a:t>
            </a:r>
            <a:r>
              <a:rPr b="1" lang="pt-BR" sz="1100">
                <a:solidFill>
                  <a:srgbClr val="008800"/>
                </a:solidFill>
              </a:rPr>
              <a:t>function</a:t>
            </a:r>
            <a:r>
              <a:rPr lang="pt-BR" sz="1100">
                <a:solidFill>
                  <a:schemeClr val="dk1"/>
                </a:solidFill>
              </a:rPr>
              <a:t> </a:t>
            </a:r>
            <a:r>
              <a:rPr b="1" lang="pt-BR" sz="1100">
                <a:solidFill>
                  <a:srgbClr val="0066BB"/>
                </a:solidFill>
              </a:rPr>
              <a:t>addAcucar</a:t>
            </a:r>
            <a:r>
              <a:rPr lang="pt-BR" sz="1100">
                <a:solidFill>
                  <a:schemeClr val="dk1"/>
                </a:solidFill>
              </a:rPr>
              <a:t>(int </a:t>
            </a:r>
            <a:r>
              <a:rPr lang="pt-BR" sz="1100">
                <a:solidFill>
                  <a:srgbClr val="996633"/>
                </a:solidFill>
              </a:rPr>
              <a:t>$colheres</a:t>
            </a:r>
            <a:r>
              <a:rPr lang="pt-BR" sz="1100">
                <a:solidFill>
                  <a:schemeClr val="dk1"/>
                </a:solidFill>
              </a:rPr>
              <a:t>){</a:t>
            </a:r>
            <a:endParaRPr sz="1100">
              <a:solidFill>
                <a:schemeClr val="dk1"/>
              </a:solidFill>
            </a:endParaRPr>
          </a:p>
          <a:p>
            <a:pPr indent="0" lvl="0" marL="0" rtl="0" algn="l">
              <a:spcBef>
                <a:spcPts val="0"/>
              </a:spcBef>
              <a:spcAft>
                <a:spcPts val="0"/>
              </a:spcAft>
              <a:buNone/>
            </a:pPr>
            <a:r>
              <a:rPr lang="pt-BR" sz="1100">
                <a:solidFill>
                  <a:schemeClr val="dk1"/>
                </a:solidFill>
              </a:rPr>
              <a:t>        </a:t>
            </a:r>
            <a:r>
              <a:rPr lang="pt-BR" sz="1100">
                <a:solidFill>
                  <a:srgbClr val="996633"/>
                </a:solidFill>
              </a:rPr>
              <a:t>$this</a:t>
            </a:r>
            <a:r>
              <a:rPr lang="pt-BR" sz="1100">
                <a:solidFill>
                  <a:srgbClr val="333333"/>
                </a:solidFill>
              </a:rPr>
              <a:t>-&gt;</a:t>
            </a:r>
            <a:r>
              <a:rPr lang="pt-BR" sz="1100">
                <a:solidFill>
                  <a:srgbClr val="0000CC"/>
                </a:solidFill>
              </a:rPr>
              <a:t>acucar</a:t>
            </a:r>
            <a:r>
              <a:rPr lang="pt-BR" sz="1100">
                <a:solidFill>
                  <a:schemeClr val="dk1"/>
                </a:solidFill>
              </a:rPr>
              <a:t> </a:t>
            </a:r>
            <a:r>
              <a:rPr lang="pt-BR" sz="1100">
                <a:solidFill>
                  <a:srgbClr val="333333"/>
                </a:solidFill>
              </a:rPr>
              <a:t>+=</a:t>
            </a:r>
            <a:r>
              <a:rPr lang="pt-BR" sz="1100">
                <a:solidFill>
                  <a:schemeClr val="dk1"/>
                </a:solidFill>
              </a:rPr>
              <a:t> </a:t>
            </a:r>
            <a:r>
              <a:rPr lang="pt-BR" sz="1100">
                <a:solidFill>
                  <a:srgbClr val="996633"/>
                </a:solidFill>
              </a:rPr>
              <a:t>$colheres</a:t>
            </a:r>
            <a:r>
              <a:rPr lang="pt-BR" sz="1100">
                <a:solidFill>
                  <a:schemeClr val="dk1"/>
                </a:solidFill>
              </a:rPr>
              <a:t>;</a:t>
            </a:r>
            <a:endParaRPr sz="1100">
              <a:solidFill>
                <a:schemeClr val="dk1"/>
              </a:solidFill>
            </a:endParaRPr>
          </a:p>
          <a:p>
            <a:pPr indent="0" lvl="0" marL="0" rtl="0" algn="l">
              <a:spcBef>
                <a:spcPts val="0"/>
              </a:spcBef>
              <a:spcAft>
                <a:spcPts val="0"/>
              </a:spcAft>
              <a:buNone/>
            </a:pPr>
            <a:r>
              <a:rPr lang="pt-BR" sz="1100">
                <a:solidFill>
                  <a:schemeClr val="dk1"/>
                </a:solidFill>
              </a:rPr>
              <a:t>        </a:t>
            </a:r>
            <a:r>
              <a:rPr b="1" lang="pt-BR" sz="1100">
                <a:solidFill>
                  <a:srgbClr val="008800"/>
                </a:solidFill>
              </a:rPr>
              <a:t>return</a:t>
            </a:r>
            <a:r>
              <a:rPr lang="pt-BR" sz="1100">
                <a:solidFill>
                  <a:schemeClr val="dk1"/>
                </a:solidFill>
              </a:rPr>
              <a:t> </a:t>
            </a:r>
            <a:r>
              <a:rPr lang="pt-BR" sz="1100">
                <a:solidFill>
                  <a:srgbClr val="996633"/>
                </a:solidFill>
              </a:rPr>
              <a:t>$this</a:t>
            </a:r>
            <a:r>
              <a:rPr lang="pt-BR" sz="1100">
                <a:solidFill>
                  <a:schemeClr val="dk1"/>
                </a:solidFill>
              </a:rPr>
              <a:t>;</a:t>
            </a:r>
            <a:endParaRPr sz="1100">
              <a:solidFill>
                <a:schemeClr val="dk1"/>
              </a:solidFill>
            </a:endParaRPr>
          </a:p>
          <a:p>
            <a:pPr indent="0" lvl="0" marL="0" rtl="0" algn="l">
              <a:spcBef>
                <a:spcPts val="0"/>
              </a:spcBef>
              <a:spcAft>
                <a:spcPts val="0"/>
              </a:spcAft>
              <a:buNone/>
            </a:pPr>
            <a:r>
              <a:rPr lang="pt-BR" sz="1100">
                <a:solidFill>
                  <a:schemeClr val="dk1"/>
                </a:solidFill>
              </a:rPr>
              <a:t>    }</a:t>
            </a:r>
            <a:endParaRPr sz="1100">
              <a:solidFill>
                <a:schemeClr val="dk1"/>
              </a:solidFill>
            </a:endParaRPr>
          </a:p>
          <a:p>
            <a:pPr indent="0" lvl="0" marL="0" rtl="0" algn="l">
              <a:spcBef>
                <a:spcPts val="0"/>
              </a:spcBef>
              <a:spcAft>
                <a:spcPts val="0"/>
              </a:spcAft>
              <a:buNone/>
            </a:pPr>
            <a:r>
              <a:rPr lang="pt-BR" sz="1100">
                <a:solidFill>
                  <a:schemeClr val="dk1"/>
                </a:solidFill>
              </a:rPr>
              <a:t>    </a:t>
            </a:r>
            <a:endParaRPr sz="1100">
              <a:solidFill>
                <a:schemeClr val="dk1"/>
              </a:solidFill>
            </a:endParaRPr>
          </a:p>
          <a:p>
            <a:pPr indent="0" lvl="0" marL="0" rtl="0" algn="l">
              <a:spcBef>
                <a:spcPts val="0"/>
              </a:spcBef>
              <a:spcAft>
                <a:spcPts val="0"/>
              </a:spcAft>
              <a:buNone/>
            </a:pPr>
            <a:r>
              <a:rPr lang="pt-BR" sz="1100">
                <a:solidFill>
                  <a:schemeClr val="dk1"/>
                </a:solidFill>
              </a:rPr>
              <a:t>    </a:t>
            </a:r>
            <a:r>
              <a:rPr b="1" lang="pt-BR" sz="1100">
                <a:solidFill>
                  <a:srgbClr val="008800"/>
                </a:solidFill>
              </a:rPr>
              <a:t>public</a:t>
            </a:r>
            <a:r>
              <a:rPr lang="pt-BR" sz="1100">
                <a:solidFill>
                  <a:schemeClr val="dk1"/>
                </a:solidFill>
              </a:rPr>
              <a:t> </a:t>
            </a:r>
            <a:r>
              <a:rPr b="1" lang="pt-BR" sz="1100">
                <a:solidFill>
                  <a:srgbClr val="008800"/>
                </a:solidFill>
              </a:rPr>
              <a:t>function</a:t>
            </a:r>
            <a:r>
              <a:rPr lang="pt-BR" sz="1100">
                <a:solidFill>
                  <a:schemeClr val="dk1"/>
                </a:solidFill>
              </a:rPr>
              <a:t> </a:t>
            </a:r>
            <a:r>
              <a:rPr b="1" lang="pt-BR" sz="1100">
                <a:solidFill>
                  <a:srgbClr val="0066BB"/>
                </a:solidFill>
              </a:rPr>
              <a:t>addLeite</a:t>
            </a:r>
            <a:r>
              <a:rPr lang="pt-BR" sz="1100">
                <a:solidFill>
                  <a:schemeClr val="dk1"/>
                </a:solidFill>
              </a:rPr>
              <a:t>(int </a:t>
            </a:r>
            <a:r>
              <a:rPr lang="pt-BR" sz="1100">
                <a:solidFill>
                  <a:srgbClr val="996633"/>
                </a:solidFill>
              </a:rPr>
              <a:t>$mililitros</a:t>
            </a:r>
            <a:r>
              <a:rPr lang="pt-BR" sz="1100">
                <a:solidFill>
                  <a:schemeClr val="dk1"/>
                </a:solidFill>
              </a:rPr>
              <a:t>){</a:t>
            </a:r>
            <a:endParaRPr sz="1100">
              <a:solidFill>
                <a:schemeClr val="dk1"/>
              </a:solidFill>
            </a:endParaRPr>
          </a:p>
          <a:p>
            <a:pPr indent="0" lvl="0" marL="0" rtl="0" algn="l">
              <a:spcBef>
                <a:spcPts val="0"/>
              </a:spcBef>
              <a:spcAft>
                <a:spcPts val="0"/>
              </a:spcAft>
              <a:buNone/>
            </a:pPr>
            <a:r>
              <a:rPr lang="pt-BR" sz="1100">
                <a:solidFill>
                  <a:schemeClr val="dk1"/>
                </a:solidFill>
              </a:rPr>
              <a:t>        </a:t>
            </a:r>
            <a:r>
              <a:rPr lang="pt-BR" sz="1100">
                <a:solidFill>
                  <a:srgbClr val="996633"/>
                </a:solidFill>
              </a:rPr>
              <a:t>$this</a:t>
            </a:r>
            <a:r>
              <a:rPr lang="pt-BR" sz="1100">
                <a:solidFill>
                  <a:srgbClr val="333333"/>
                </a:solidFill>
              </a:rPr>
              <a:t>-&gt;</a:t>
            </a:r>
            <a:r>
              <a:rPr lang="pt-BR" sz="1100">
                <a:solidFill>
                  <a:srgbClr val="0000CC"/>
                </a:solidFill>
              </a:rPr>
              <a:t>leite</a:t>
            </a:r>
            <a:r>
              <a:rPr lang="pt-BR" sz="1100">
                <a:solidFill>
                  <a:schemeClr val="dk1"/>
                </a:solidFill>
              </a:rPr>
              <a:t> </a:t>
            </a:r>
            <a:r>
              <a:rPr lang="pt-BR" sz="1100">
                <a:solidFill>
                  <a:srgbClr val="333333"/>
                </a:solidFill>
              </a:rPr>
              <a:t>+=</a:t>
            </a:r>
            <a:r>
              <a:rPr lang="pt-BR" sz="1100">
                <a:solidFill>
                  <a:schemeClr val="dk1"/>
                </a:solidFill>
              </a:rPr>
              <a:t> </a:t>
            </a:r>
            <a:r>
              <a:rPr lang="pt-BR" sz="1100">
                <a:solidFill>
                  <a:srgbClr val="996633"/>
                </a:solidFill>
              </a:rPr>
              <a:t>$mililitros</a:t>
            </a:r>
            <a:r>
              <a:rPr lang="pt-BR" sz="1100">
                <a:solidFill>
                  <a:schemeClr val="dk1"/>
                </a:solidFill>
              </a:rPr>
              <a:t>;</a:t>
            </a:r>
            <a:endParaRPr sz="1100">
              <a:solidFill>
                <a:schemeClr val="dk1"/>
              </a:solidFill>
            </a:endParaRPr>
          </a:p>
          <a:p>
            <a:pPr indent="0" lvl="0" marL="0" rtl="0" algn="l">
              <a:spcBef>
                <a:spcPts val="0"/>
              </a:spcBef>
              <a:spcAft>
                <a:spcPts val="0"/>
              </a:spcAft>
              <a:buNone/>
            </a:pPr>
            <a:r>
              <a:rPr lang="pt-BR" sz="1100">
                <a:solidFill>
                  <a:schemeClr val="dk1"/>
                </a:solidFill>
              </a:rPr>
              <a:t>        </a:t>
            </a:r>
            <a:r>
              <a:rPr b="1" lang="pt-BR" sz="1100">
                <a:solidFill>
                  <a:srgbClr val="008800"/>
                </a:solidFill>
              </a:rPr>
              <a:t>return</a:t>
            </a:r>
            <a:r>
              <a:rPr lang="pt-BR" sz="1100">
                <a:solidFill>
                  <a:schemeClr val="dk1"/>
                </a:solidFill>
              </a:rPr>
              <a:t> </a:t>
            </a:r>
            <a:r>
              <a:rPr lang="pt-BR" sz="1100">
                <a:solidFill>
                  <a:srgbClr val="996633"/>
                </a:solidFill>
              </a:rPr>
              <a:t>$this</a:t>
            </a:r>
            <a:r>
              <a:rPr lang="pt-BR" sz="1100">
                <a:solidFill>
                  <a:schemeClr val="dk1"/>
                </a:solidFill>
              </a:rPr>
              <a:t>;</a:t>
            </a:r>
            <a:endParaRPr sz="1100">
              <a:solidFill>
                <a:schemeClr val="dk1"/>
              </a:solidFill>
            </a:endParaRPr>
          </a:p>
          <a:p>
            <a:pPr indent="0" lvl="0" marL="0" rtl="0" algn="l">
              <a:spcBef>
                <a:spcPts val="0"/>
              </a:spcBef>
              <a:spcAft>
                <a:spcPts val="0"/>
              </a:spcAft>
              <a:buNone/>
            </a:pPr>
            <a:r>
              <a:rPr lang="pt-BR" sz="1100">
                <a:solidFill>
                  <a:schemeClr val="dk1"/>
                </a:solidFill>
              </a:rPr>
              <a:t>    }</a:t>
            </a:r>
            <a:endParaRPr sz="1100">
              <a:solidFill>
                <a:schemeClr val="dk1"/>
              </a:solidFill>
            </a:endParaRPr>
          </a:p>
          <a:p>
            <a:pPr indent="0" lvl="0" marL="0" rtl="0" algn="l">
              <a:spcBef>
                <a:spcPts val="0"/>
              </a:spcBef>
              <a:spcAft>
                <a:spcPts val="0"/>
              </a:spcAft>
              <a:buNone/>
            </a:pPr>
            <a:r>
              <a:rPr lang="pt-BR" sz="1100">
                <a:solidFill>
                  <a:schemeClr val="dk1"/>
                </a:solidFill>
              </a:rPr>
              <a:t>    </a:t>
            </a:r>
            <a:endParaRPr sz="1100">
              <a:solidFill>
                <a:schemeClr val="dk1"/>
              </a:solidFill>
            </a:endParaRPr>
          </a:p>
          <a:p>
            <a:pPr indent="0" lvl="0" marL="0" rtl="0" algn="l">
              <a:spcBef>
                <a:spcPts val="0"/>
              </a:spcBef>
              <a:spcAft>
                <a:spcPts val="0"/>
              </a:spcAft>
              <a:buNone/>
            </a:pPr>
            <a:r>
              <a:rPr lang="pt-BR" sz="1100">
                <a:solidFill>
                  <a:schemeClr val="dk1"/>
                </a:solidFill>
              </a:rPr>
              <a:t>    </a:t>
            </a:r>
            <a:r>
              <a:rPr b="1" lang="pt-BR" sz="1100">
                <a:solidFill>
                  <a:srgbClr val="008800"/>
                </a:solidFill>
              </a:rPr>
              <a:t>public</a:t>
            </a:r>
            <a:r>
              <a:rPr lang="pt-BR" sz="1100">
                <a:solidFill>
                  <a:schemeClr val="dk1"/>
                </a:solidFill>
              </a:rPr>
              <a:t> </a:t>
            </a:r>
            <a:r>
              <a:rPr b="1" lang="pt-BR" sz="1100">
                <a:solidFill>
                  <a:srgbClr val="008800"/>
                </a:solidFill>
              </a:rPr>
              <a:t>function</a:t>
            </a:r>
            <a:r>
              <a:rPr lang="pt-BR" sz="1100">
                <a:solidFill>
                  <a:schemeClr val="dk1"/>
                </a:solidFill>
              </a:rPr>
              <a:t> </a:t>
            </a:r>
            <a:r>
              <a:rPr b="1" lang="pt-BR" sz="1100">
                <a:solidFill>
                  <a:srgbClr val="0066BB"/>
                </a:solidFill>
              </a:rPr>
              <a:t>preparar</a:t>
            </a:r>
            <a:r>
              <a:rPr lang="pt-BR" sz="1100">
                <a:solidFill>
                  <a:schemeClr val="dk1"/>
                </a:solidFill>
              </a:rPr>
              <a:t>(){</a:t>
            </a:r>
            <a:endParaRPr sz="1100">
              <a:solidFill>
                <a:schemeClr val="dk1"/>
              </a:solidFill>
            </a:endParaRPr>
          </a:p>
          <a:p>
            <a:pPr indent="0" lvl="0" marL="0" rtl="0" algn="l">
              <a:spcBef>
                <a:spcPts val="0"/>
              </a:spcBef>
              <a:spcAft>
                <a:spcPts val="0"/>
              </a:spcAft>
              <a:buNone/>
            </a:pPr>
            <a:r>
              <a:rPr lang="pt-BR" sz="1100">
                <a:solidFill>
                  <a:schemeClr val="dk1"/>
                </a:solidFill>
              </a:rPr>
              <a:t>        </a:t>
            </a:r>
            <a:r>
              <a:rPr b="1" lang="pt-BR" sz="1100">
                <a:solidFill>
                  <a:srgbClr val="008800"/>
                </a:solidFill>
              </a:rPr>
              <a:t>return</a:t>
            </a:r>
            <a:r>
              <a:rPr lang="pt-BR" sz="1100">
                <a:solidFill>
                  <a:schemeClr val="dk1"/>
                </a:solidFill>
              </a:rPr>
              <a:t> </a:t>
            </a:r>
            <a:r>
              <a:rPr lang="pt-BR" sz="1100">
                <a:solidFill>
                  <a:schemeClr val="dk1"/>
                </a:solidFill>
                <a:highlight>
                  <a:srgbClr val="FFF0F0"/>
                </a:highlight>
              </a:rPr>
              <a:t>"Café com </a:t>
            </a:r>
            <a:r>
              <a:rPr lang="pt-BR" sz="1100">
                <a:solidFill>
                  <a:schemeClr val="dk1"/>
                </a:solidFill>
                <a:highlight>
                  <a:srgbClr val="EEEEEE"/>
                </a:highlight>
              </a:rPr>
              <a:t>{</a:t>
            </a:r>
            <a:r>
              <a:rPr lang="pt-BR" sz="1100">
                <a:solidFill>
                  <a:srgbClr val="996633"/>
                </a:solidFill>
              </a:rPr>
              <a:t>$this</a:t>
            </a:r>
            <a:r>
              <a:rPr lang="pt-BR" sz="1100">
                <a:solidFill>
                  <a:srgbClr val="333333"/>
                </a:solidFill>
              </a:rPr>
              <a:t>-&gt;</a:t>
            </a:r>
            <a:r>
              <a:rPr lang="pt-BR" sz="1100">
                <a:solidFill>
                  <a:srgbClr val="0000CC"/>
                </a:solidFill>
              </a:rPr>
              <a:t>acucar</a:t>
            </a:r>
            <a:r>
              <a:rPr lang="pt-BR" sz="1100">
                <a:solidFill>
                  <a:schemeClr val="dk1"/>
                </a:solidFill>
                <a:highlight>
                  <a:srgbClr val="EEEEEE"/>
                </a:highlight>
              </a:rPr>
              <a:t>}</a:t>
            </a:r>
            <a:r>
              <a:rPr lang="pt-BR" sz="1100">
                <a:solidFill>
                  <a:schemeClr val="dk1"/>
                </a:solidFill>
                <a:highlight>
                  <a:srgbClr val="FFF0F0"/>
                </a:highlight>
              </a:rPr>
              <a:t> colheres de </a:t>
            </a:r>
            <a:endParaRPr sz="1100">
              <a:solidFill>
                <a:schemeClr val="dk1"/>
              </a:solidFill>
              <a:highlight>
                <a:srgbClr val="FFF0F0"/>
              </a:highlight>
            </a:endParaRPr>
          </a:p>
          <a:p>
            <a:pPr indent="0" lvl="0" marL="0" rtl="0" algn="l">
              <a:spcBef>
                <a:spcPts val="0"/>
              </a:spcBef>
              <a:spcAft>
                <a:spcPts val="0"/>
              </a:spcAft>
              <a:buNone/>
            </a:pPr>
            <a:r>
              <a:rPr lang="pt-BR" sz="1100">
                <a:solidFill>
                  <a:schemeClr val="dk1"/>
                </a:solidFill>
                <a:highlight>
                  <a:srgbClr val="FFF0F0"/>
                </a:highlight>
              </a:rPr>
              <a:t>            açucar e </a:t>
            </a:r>
            <a:r>
              <a:rPr lang="pt-BR" sz="1100">
                <a:solidFill>
                  <a:schemeClr val="dk1"/>
                </a:solidFill>
                <a:highlight>
                  <a:srgbClr val="EEEEEE"/>
                </a:highlight>
              </a:rPr>
              <a:t>{</a:t>
            </a:r>
            <a:r>
              <a:rPr lang="pt-BR" sz="1100">
                <a:solidFill>
                  <a:srgbClr val="996633"/>
                </a:solidFill>
              </a:rPr>
              <a:t>$this</a:t>
            </a:r>
            <a:r>
              <a:rPr lang="pt-BR" sz="1100">
                <a:solidFill>
                  <a:srgbClr val="333333"/>
                </a:solidFill>
              </a:rPr>
              <a:t>-&gt;</a:t>
            </a:r>
            <a:r>
              <a:rPr lang="pt-BR" sz="1100">
                <a:solidFill>
                  <a:srgbClr val="0000CC"/>
                </a:solidFill>
              </a:rPr>
              <a:t>leite</a:t>
            </a:r>
            <a:r>
              <a:rPr lang="pt-BR" sz="1100">
                <a:solidFill>
                  <a:schemeClr val="dk1"/>
                </a:solidFill>
                <a:highlight>
                  <a:srgbClr val="EEEEEE"/>
                </a:highlight>
              </a:rPr>
              <a:t>}</a:t>
            </a:r>
            <a:r>
              <a:rPr lang="pt-BR" sz="1100">
                <a:solidFill>
                  <a:schemeClr val="dk1"/>
                </a:solidFill>
                <a:highlight>
                  <a:srgbClr val="FFF0F0"/>
                </a:highlight>
              </a:rPr>
              <a:t> ml de leite"</a:t>
            </a:r>
            <a:r>
              <a:rPr lang="pt-BR" sz="1100">
                <a:solidFill>
                  <a:schemeClr val="dk1"/>
                </a:solidFill>
              </a:rPr>
              <a:t>;</a:t>
            </a:r>
            <a:endParaRPr sz="1100">
              <a:solidFill>
                <a:schemeClr val="dk1"/>
              </a:solidFill>
            </a:endParaRPr>
          </a:p>
          <a:p>
            <a:pPr indent="0" lvl="0" marL="0" rtl="0" algn="l">
              <a:spcBef>
                <a:spcPts val="0"/>
              </a:spcBef>
              <a:spcAft>
                <a:spcPts val="0"/>
              </a:spcAft>
              <a:buNone/>
            </a:pPr>
            <a:r>
              <a:rPr lang="pt-BR" sz="1100">
                <a:solidFill>
                  <a:schemeClr val="dk1"/>
                </a:solidFill>
              </a:rPr>
              <a:t>    }</a:t>
            </a:r>
            <a:endParaRPr sz="1100">
              <a:solidFill>
                <a:schemeClr val="dk1"/>
              </a:solidFill>
            </a:endParaRPr>
          </a:p>
          <a:p>
            <a:pPr indent="0" lvl="0" marL="0" rtl="0" algn="l">
              <a:spcBef>
                <a:spcPts val="0"/>
              </a:spcBef>
              <a:spcAft>
                <a:spcPts val="0"/>
              </a:spcAft>
              <a:buNone/>
            </a:pPr>
            <a:r>
              <a:rPr lang="pt-BR" sz="1100">
                <a:solidFill>
                  <a:schemeClr val="dk1"/>
                </a:solidFill>
              </a:rPr>
              <a:t>}</a:t>
            </a:r>
            <a:endParaRPr sz="1100">
              <a:solidFill>
                <a:schemeClr val="dk1"/>
              </a:solidFill>
            </a:endParaRPr>
          </a:p>
        </p:txBody>
      </p:sp>
      <p:sp>
        <p:nvSpPr>
          <p:cNvPr id="4970" name="Google Shape;4970;p645"/>
          <p:cNvSpPr txBox="1"/>
          <p:nvPr/>
        </p:nvSpPr>
        <p:spPr>
          <a:xfrm>
            <a:off x="4712300" y="1189300"/>
            <a:ext cx="4184700" cy="20781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pt-BR">
                <a:solidFill>
                  <a:srgbClr val="996633"/>
                </a:solidFill>
              </a:rPr>
              <a:t>$cafe</a:t>
            </a:r>
            <a:r>
              <a:rPr lang="pt-BR">
                <a:solidFill>
                  <a:schemeClr val="dk1"/>
                </a:solidFill>
              </a:rPr>
              <a:t> </a:t>
            </a:r>
            <a:r>
              <a:rPr lang="pt-BR">
                <a:solidFill>
                  <a:srgbClr val="333333"/>
                </a:solidFill>
              </a:rPr>
              <a:t>=</a:t>
            </a:r>
            <a:r>
              <a:rPr lang="pt-BR">
                <a:solidFill>
                  <a:schemeClr val="dk1"/>
                </a:solidFill>
              </a:rPr>
              <a:t> </a:t>
            </a:r>
            <a:r>
              <a:rPr b="1" lang="pt-BR">
                <a:solidFill>
                  <a:srgbClr val="008800"/>
                </a:solidFill>
              </a:rPr>
              <a:t>new</a:t>
            </a:r>
            <a:r>
              <a:rPr lang="pt-BR">
                <a:solidFill>
                  <a:schemeClr val="dk1"/>
                </a:solidFill>
              </a:rPr>
              <a:t> Cafe();</a:t>
            </a:r>
            <a:endParaRPr>
              <a:solidFill>
                <a:schemeClr val="dk1"/>
              </a:solidFill>
            </a:endParaRPr>
          </a:p>
          <a:p>
            <a:pPr indent="0" lvl="0" marL="0" rtl="0" algn="l">
              <a:spcBef>
                <a:spcPts val="0"/>
              </a:spcBef>
              <a:spcAft>
                <a:spcPts val="0"/>
              </a:spcAft>
              <a:buNone/>
            </a:pPr>
            <a:r>
              <a:rPr b="1" lang="pt-BR">
                <a:solidFill>
                  <a:srgbClr val="008800"/>
                </a:solidFill>
              </a:rPr>
              <a:t>echo</a:t>
            </a:r>
            <a:r>
              <a:rPr lang="pt-BR">
                <a:solidFill>
                  <a:schemeClr val="dk1"/>
                </a:solidFill>
              </a:rPr>
              <a:t> </a:t>
            </a:r>
            <a:r>
              <a:rPr lang="pt-BR">
                <a:solidFill>
                  <a:srgbClr val="996633"/>
                </a:solidFill>
              </a:rPr>
              <a:t>$cafe</a:t>
            </a:r>
            <a:r>
              <a:rPr lang="pt-BR">
                <a:solidFill>
                  <a:srgbClr val="333333"/>
                </a:solidFill>
              </a:rPr>
              <a:t>-&gt;</a:t>
            </a:r>
            <a:r>
              <a:rPr lang="pt-BR">
                <a:solidFill>
                  <a:srgbClr val="0000CC"/>
                </a:solidFill>
              </a:rPr>
              <a:t>addAcucar</a:t>
            </a:r>
            <a:r>
              <a:rPr lang="pt-BR">
                <a:solidFill>
                  <a:schemeClr val="dk1"/>
                </a:solidFill>
              </a:rPr>
              <a:t>(</a:t>
            </a:r>
            <a:r>
              <a:rPr b="1" lang="pt-BR">
                <a:solidFill>
                  <a:srgbClr val="0000DD"/>
                </a:solidFill>
              </a:rPr>
              <a:t>2</a:t>
            </a:r>
            <a:r>
              <a:rPr lang="pt-BR">
                <a:solidFill>
                  <a:schemeClr val="dk1"/>
                </a:solidFill>
              </a:rPr>
              <a:t>)</a:t>
            </a:r>
            <a:endParaRPr>
              <a:solidFill>
                <a:schemeClr val="dk1"/>
              </a:solidFill>
            </a:endParaRPr>
          </a:p>
          <a:p>
            <a:pPr indent="0" lvl="0" marL="0" rtl="0" algn="l">
              <a:spcBef>
                <a:spcPts val="0"/>
              </a:spcBef>
              <a:spcAft>
                <a:spcPts val="0"/>
              </a:spcAft>
              <a:buNone/>
            </a:pPr>
            <a:r>
              <a:rPr lang="pt-BR">
                <a:solidFill>
                  <a:schemeClr val="dk1"/>
                </a:solidFill>
              </a:rPr>
              <a:t>     </a:t>
            </a:r>
            <a:r>
              <a:rPr lang="pt-BR">
                <a:solidFill>
                  <a:srgbClr val="333333"/>
                </a:solidFill>
              </a:rPr>
              <a:t>-&gt;</a:t>
            </a:r>
            <a:r>
              <a:rPr lang="pt-BR">
                <a:solidFill>
                  <a:srgbClr val="0000CC"/>
                </a:solidFill>
              </a:rPr>
              <a:t>addLeite</a:t>
            </a:r>
            <a:r>
              <a:rPr lang="pt-BR">
                <a:solidFill>
                  <a:schemeClr val="dk1"/>
                </a:solidFill>
              </a:rPr>
              <a:t>(</a:t>
            </a:r>
            <a:r>
              <a:rPr b="1" lang="pt-BR">
                <a:solidFill>
                  <a:srgbClr val="0000DD"/>
                </a:solidFill>
              </a:rPr>
              <a:t>20</a:t>
            </a:r>
            <a:r>
              <a:rPr lang="pt-BR">
                <a:solidFill>
                  <a:schemeClr val="dk1"/>
                </a:solidFill>
              </a:rPr>
              <a:t>)</a:t>
            </a:r>
            <a:endParaRPr>
              <a:solidFill>
                <a:schemeClr val="dk1"/>
              </a:solidFill>
            </a:endParaRPr>
          </a:p>
          <a:p>
            <a:pPr indent="0" lvl="0" marL="0" rtl="0" algn="l">
              <a:spcBef>
                <a:spcPts val="0"/>
              </a:spcBef>
              <a:spcAft>
                <a:spcPts val="0"/>
              </a:spcAft>
              <a:buNone/>
            </a:pPr>
            <a:r>
              <a:rPr lang="pt-BR">
                <a:solidFill>
                  <a:schemeClr val="dk1"/>
                </a:solidFill>
              </a:rPr>
              <a:t>     </a:t>
            </a:r>
            <a:r>
              <a:rPr lang="pt-BR">
                <a:solidFill>
                  <a:srgbClr val="333333"/>
                </a:solidFill>
              </a:rPr>
              <a:t>-&gt;</a:t>
            </a:r>
            <a:r>
              <a:rPr lang="pt-BR">
                <a:solidFill>
                  <a:srgbClr val="0000CC"/>
                </a:solidFill>
              </a:rPr>
              <a:t>addAcucar</a:t>
            </a:r>
            <a:r>
              <a:rPr lang="pt-BR">
                <a:solidFill>
                  <a:schemeClr val="dk1"/>
                </a:solidFill>
              </a:rPr>
              <a:t>(</a:t>
            </a:r>
            <a:r>
              <a:rPr b="1" lang="pt-BR">
                <a:solidFill>
                  <a:srgbClr val="0000DD"/>
                </a:solidFill>
              </a:rPr>
              <a:t>1</a:t>
            </a:r>
            <a:r>
              <a:rPr lang="pt-BR">
                <a:solidFill>
                  <a:schemeClr val="dk1"/>
                </a:solidFill>
              </a:rPr>
              <a:t>)</a:t>
            </a:r>
            <a:endParaRPr>
              <a:solidFill>
                <a:schemeClr val="dk1"/>
              </a:solidFill>
            </a:endParaRPr>
          </a:p>
          <a:p>
            <a:pPr indent="0" lvl="0" marL="0" rtl="0" algn="l">
              <a:lnSpc>
                <a:spcPct val="125000"/>
              </a:lnSpc>
              <a:spcBef>
                <a:spcPts val="0"/>
              </a:spcBef>
              <a:spcAft>
                <a:spcPts val="0"/>
              </a:spcAft>
              <a:buNone/>
            </a:pPr>
            <a:r>
              <a:rPr lang="pt-BR">
                <a:solidFill>
                  <a:schemeClr val="dk1"/>
                </a:solidFill>
              </a:rPr>
              <a:t>     </a:t>
            </a:r>
            <a:r>
              <a:rPr lang="pt-BR">
                <a:solidFill>
                  <a:srgbClr val="333333"/>
                </a:solidFill>
              </a:rPr>
              <a:t>-&gt;</a:t>
            </a:r>
            <a:r>
              <a:rPr lang="pt-BR">
                <a:solidFill>
                  <a:srgbClr val="0000CC"/>
                </a:solidFill>
              </a:rPr>
              <a:t>preparar</a:t>
            </a:r>
            <a:r>
              <a:rPr lang="pt-BR">
                <a:solidFill>
                  <a:schemeClr val="dk1"/>
                </a:solidFill>
              </a:rPr>
              <a:t>();</a:t>
            </a:r>
            <a:endParaRPr>
              <a:solidFill>
                <a:schemeClr val="dk1"/>
              </a:solidFill>
            </a:endParaRPr>
          </a:p>
        </p:txBody>
      </p:sp>
      <p:cxnSp>
        <p:nvCxnSpPr>
          <p:cNvPr id="4971" name="Google Shape;4971;p645"/>
          <p:cNvCxnSpPr/>
          <p:nvPr/>
        </p:nvCxnSpPr>
        <p:spPr>
          <a:xfrm>
            <a:off x="4572000" y="981800"/>
            <a:ext cx="0" cy="35706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6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5" name="Shape 4975"/>
        <p:cNvGrpSpPr/>
        <p:nvPr/>
      </p:nvGrpSpPr>
      <p:grpSpPr>
        <a:xfrm>
          <a:off x="0" y="0"/>
          <a:ext cx="0" cy="0"/>
          <a:chOff x="0" y="0"/>
          <a:chExt cx="0" cy="0"/>
        </a:xfrm>
      </p:grpSpPr>
      <p:sp>
        <p:nvSpPr>
          <p:cNvPr id="4976" name="Google Shape;4976;p64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CURL</a:t>
            </a:r>
            <a:endParaRPr/>
          </a:p>
        </p:txBody>
      </p:sp>
      <p:sp>
        <p:nvSpPr>
          <p:cNvPr id="4977" name="Google Shape;4977;p64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6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81" name="Shape 4981"/>
        <p:cNvGrpSpPr/>
        <p:nvPr/>
      </p:nvGrpSpPr>
      <p:grpSpPr>
        <a:xfrm>
          <a:off x="0" y="0"/>
          <a:ext cx="0" cy="0"/>
          <a:chOff x="0" y="0"/>
          <a:chExt cx="0" cy="0"/>
        </a:xfrm>
      </p:grpSpPr>
      <p:sp>
        <p:nvSpPr>
          <p:cNvPr id="4982" name="Google Shape;4982;p64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REST</a:t>
            </a:r>
            <a:endParaRPr/>
          </a:p>
        </p:txBody>
      </p:sp>
      <p:sp>
        <p:nvSpPr>
          <p:cNvPr id="4983" name="Google Shape;4983;p64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6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87" name="Shape 4987"/>
        <p:cNvGrpSpPr/>
        <p:nvPr/>
      </p:nvGrpSpPr>
      <p:grpSpPr>
        <a:xfrm>
          <a:off x="0" y="0"/>
          <a:ext cx="0" cy="0"/>
          <a:chOff x="0" y="0"/>
          <a:chExt cx="0" cy="0"/>
        </a:xfrm>
      </p:grpSpPr>
      <p:sp>
        <p:nvSpPr>
          <p:cNvPr id="4988" name="Google Shape;4988;p648"/>
          <p:cNvSpPr txBox="1"/>
          <p:nvPr>
            <p:ph type="title"/>
          </p:nvPr>
        </p:nvSpPr>
        <p:spPr>
          <a:xfrm>
            <a:off x="311700" y="445025"/>
            <a:ext cx="5075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M.V.C (Model View Controller)</a:t>
            </a:r>
            <a:endParaRPr/>
          </a:p>
        </p:txBody>
      </p:sp>
      <p:sp>
        <p:nvSpPr>
          <p:cNvPr id="4989" name="Google Shape;4989;p648"/>
          <p:cNvSpPr/>
          <p:nvPr/>
        </p:nvSpPr>
        <p:spPr>
          <a:xfrm>
            <a:off x="6094200" y="3148465"/>
            <a:ext cx="1949450" cy="788160"/>
          </a:xfrm>
          <a:prstGeom prst="flowChartMagneticDisk">
            <a:avLst/>
          </a:prstGeom>
          <a:gradFill>
            <a:gsLst>
              <a:gs pos="0">
                <a:srgbClr val="F5D0D0"/>
              </a:gs>
              <a:gs pos="100000">
                <a:srgbClr val="D96868"/>
              </a:gs>
            </a:gsLst>
            <a:path path="circle">
              <a:fillToRect b="50%" l="50%" r="50%" t="50%"/>
            </a:path>
            <a:tileRect/>
          </a:gradFill>
          <a:ln cap="flat" cmpd="sng" w="9525">
            <a:solidFill>
              <a:schemeClr val="dk2"/>
            </a:solidFill>
            <a:prstDash val="dash"/>
            <a:round/>
            <a:headEnd len="sm" w="sm" type="none"/>
            <a:tailEnd len="sm" w="sm" type="none"/>
          </a:ln>
          <a:effectLst>
            <a:reflection blurRad="0" dir="5400000" dist="390525" endA="0" endPos="50000" fadeDir="5400012" kx="0" rotWithShape="0" algn="bl" stA="55000" stPos="0" sy="-100000" ky="0"/>
          </a:effectLst>
        </p:spPr>
        <p:txBody>
          <a:bodyPr anchorCtr="0" anchor="ctr" bIns="91425" lIns="91425" spcFirstLastPara="1" rIns="91425" wrap="square" tIns="91425">
            <a:noAutofit/>
          </a:bodyPr>
          <a:lstStyle/>
          <a:p>
            <a:pPr indent="0" lvl="0" marL="0" rtl="0" algn="ctr">
              <a:spcBef>
                <a:spcPts val="0"/>
              </a:spcBef>
              <a:spcAft>
                <a:spcPts val="0"/>
              </a:spcAft>
              <a:buNone/>
            </a:pPr>
            <a:r>
              <a:rPr lang="pt-BR"/>
              <a:t>Model</a:t>
            </a:r>
            <a:endParaRPr/>
          </a:p>
        </p:txBody>
      </p:sp>
      <p:sp>
        <p:nvSpPr>
          <p:cNvPr id="4990" name="Google Shape;4990;p648"/>
          <p:cNvSpPr txBox="1"/>
          <p:nvPr>
            <p:ph idx="1" type="body"/>
          </p:nvPr>
        </p:nvSpPr>
        <p:spPr>
          <a:xfrm>
            <a:off x="311700" y="1152475"/>
            <a:ext cx="42603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4991" name="Google Shape;4991;p648"/>
          <p:cNvSpPr/>
          <p:nvPr/>
        </p:nvSpPr>
        <p:spPr>
          <a:xfrm>
            <a:off x="6094200" y="2509207"/>
            <a:ext cx="1949450" cy="788160"/>
          </a:xfrm>
          <a:prstGeom prst="flowChartMagneticDisk">
            <a:avLst/>
          </a:prstGeom>
          <a:gradFill>
            <a:gsLst>
              <a:gs pos="0">
                <a:srgbClr val="DFE9FB"/>
              </a:gs>
              <a:gs pos="100000">
                <a:srgbClr val="6E9BE7"/>
              </a:gs>
            </a:gsLst>
            <a:path path="circle">
              <a:fillToRect b="50%" l="50%" r="50%" t="50%"/>
            </a:path>
            <a:tileRect/>
          </a:gradFill>
          <a:ln cap="flat" cmpd="sng" w="9525">
            <a:solidFill>
              <a:schemeClr val="dk2"/>
            </a:solidFill>
            <a:prstDash val="dash"/>
            <a:round/>
            <a:headEnd len="sm" w="sm" type="none"/>
            <a:tailEnd len="sm" w="sm" type="none"/>
          </a:ln>
          <a:effectLst>
            <a:reflection blurRad="0" dir="5400000" dist="390525" endA="0" endPos="50000" fadeDir="5400012" kx="0" rotWithShape="0" algn="bl" stA="55000" stPos="0" sy="-100000" ky="0"/>
          </a:effectLst>
        </p:spPr>
        <p:txBody>
          <a:bodyPr anchorCtr="0" anchor="ctr" bIns="91425" lIns="91425" spcFirstLastPara="1" rIns="91425" wrap="square" tIns="91425">
            <a:noAutofit/>
          </a:bodyPr>
          <a:lstStyle/>
          <a:p>
            <a:pPr indent="0" lvl="0" marL="0" rtl="0" algn="ctr">
              <a:spcBef>
                <a:spcPts val="0"/>
              </a:spcBef>
              <a:spcAft>
                <a:spcPts val="0"/>
              </a:spcAft>
              <a:buNone/>
            </a:pPr>
            <a:r>
              <a:rPr lang="pt-BR"/>
              <a:t>Controller</a:t>
            </a:r>
            <a:endParaRPr/>
          </a:p>
        </p:txBody>
      </p:sp>
      <p:sp>
        <p:nvSpPr>
          <p:cNvPr id="4992" name="Google Shape;4992;p648"/>
          <p:cNvSpPr/>
          <p:nvPr/>
        </p:nvSpPr>
        <p:spPr>
          <a:xfrm>
            <a:off x="6094200" y="1869950"/>
            <a:ext cx="1949450" cy="788160"/>
          </a:xfrm>
          <a:prstGeom prst="flowChartMagneticDisk">
            <a:avLst/>
          </a:prstGeom>
          <a:gradFill>
            <a:gsLst>
              <a:gs pos="0">
                <a:srgbClr val="FFF6DB"/>
              </a:gs>
              <a:gs pos="100000">
                <a:srgbClr val="FAD25C"/>
              </a:gs>
            </a:gsLst>
            <a:path path="circle">
              <a:fillToRect b="50%" l="50%" r="50%" t="50%"/>
            </a:path>
            <a:tileRect/>
          </a:gradFill>
          <a:ln cap="flat" cmpd="sng" w="9525">
            <a:solidFill>
              <a:schemeClr val="dk2"/>
            </a:solidFill>
            <a:prstDash val="dash"/>
            <a:round/>
            <a:headEnd len="sm" w="sm" type="none"/>
            <a:tailEnd len="sm" w="sm" type="none"/>
          </a:ln>
          <a:effectLst>
            <a:reflection blurRad="0" dir="5400000" dist="390525" endA="0" endPos="50000" fadeDir="5400012" kx="0" rotWithShape="0" algn="bl" stA="55000" stPos="0" sy="-100000" ky="0"/>
          </a:effectLst>
        </p:spPr>
        <p:txBody>
          <a:bodyPr anchorCtr="0" anchor="ctr" bIns="91425" lIns="91425" spcFirstLastPara="1" rIns="91425" wrap="square" tIns="91425">
            <a:noAutofit/>
          </a:bodyPr>
          <a:lstStyle/>
          <a:p>
            <a:pPr indent="0" lvl="0" marL="0" rtl="0" algn="ctr">
              <a:spcBef>
                <a:spcPts val="0"/>
              </a:spcBef>
              <a:spcAft>
                <a:spcPts val="0"/>
              </a:spcAft>
              <a:buNone/>
            </a:pPr>
            <a:r>
              <a:rPr lang="pt-BR"/>
              <a:t>View</a:t>
            </a:r>
            <a:endParaRPr/>
          </a:p>
        </p:txBody>
      </p:sp>
      <p:pic>
        <p:nvPicPr>
          <p:cNvPr id="4993" name="Google Shape;4993;p648"/>
          <p:cNvPicPr preferRelativeResize="0"/>
          <p:nvPr/>
        </p:nvPicPr>
        <p:blipFill>
          <a:blip r:embed="rId3">
            <a:alphaModFix/>
          </a:blip>
          <a:stretch>
            <a:fillRect/>
          </a:stretch>
        </p:blipFill>
        <p:spPr>
          <a:xfrm>
            <a:off x="6467025" y="175775"/>
            <a:ext cx="1203800" cy="1203800"/>
          </a:xfrm>
          <a:prstGeom prst="rect">
            <a:avLst/>
          </a:prstGeom>
          <a:noFill/>
          <a:ln>
            <a:noFill/>
          </a:ln>
        </p:spPr>
      </p:pic>
      <p:pic>
        <p:nvPicPr>
          <p:cNvPr id="4994" name="Google Shape;4994;p648"/>
          <p:cNvPicPr preferRelativeResize="0"/>
          <p:nvPr/>
        </p:nvPicPr>
        <p:blipFill>
          <a:blip r:embed="rId4">
            <a:alphaModFix/>
          </a:blip>
          <a:stretch>
            <a:fillRect/>
          </a:stretch>
        </p:blipFill>
        <p:spPr>
          <a:xfrm>
            <a:off x="7107275" y="869100"/>
            <a:ext cx="622801" cy="622799"/>
          </a:xfrm>
          <a:prstGeom prst="rect">
            <a:avLst/>
          </a:prstGeom>
          <a:noFill/>
          <a:ln>
            <a:noFill/>
          </a:ln>
        </p:spPr>
      </p:pic>
      <p:cxnSp>
        <p:nvCxnSpPr>
          <p:cNvPr id="4995" name="Google Shape;4995;p648"/>
          <p:cNvCxnSpPr>
            <a:stCxn id="4993" idx="2"/>
            <a:endCxn id="4992" idx="1"/>
          </p:cNvCxnSpPr>
          <p:nvPr/>
        </p:nvCxnSpPr>
        <p:spPr>
          <a:xfrm>
            <a:off x="7068925" y="1379575"/>
            <a:ext cx="0" cy="490500"/>
          </a:xfrm>
          <a:prstGeom prst="straightConnector1">
            <a:avLst/>
          </a:prstGeom>
          <a:noFill/>
          <a:ln cap="flat" cmpd="sng" w="9525">
            <a:solidFill>
              <a:schemeClr val="dk2"/>
            </a:solidFill>
            <a:prstDash val="solid"/>
            <a:round/>
            <a:headEnd len="med" w="med" type="triangle"/>
            <a:tailEnd len="med" w="med" type="triangle"/>
          </a:ln>
        </p:spPr>
      </p:cxnSp>
      <p:pic>
        <p:nvPicPr>
          <p:cNvPr id="4996" name="Google Shape;4996;p648"/>
          <p:cNvPicPr preferRelativeResize="0"/>
          <p:nvPr/>
        </p:nvPicPr>
        <p:blipFill>
          <a:blip r:embed="rId5">
            <a:alphaModFix/>
          </a:blip>
          <a:stretch>
            <a:fillRect/>
          </a:stretch>
        </p:blipFill>
        <p:spPr>
          <a:xfrm>
            <a:off x="8043638" y="4082500"/>
            <a:ext cx="895600" cy="1060999"/>
          </a:xfrm>
          <a:prstGeom prst="rect">
            <a:avLst/>
          </a:prstGeom>
          <a:noFill/>
          <a:ln>
            <a:noFill/>
          </a:ln>
        </p:spPr>
      </p:pic>
      <p:pic>
        <p:nvPicPr>
          <p:cNvPr id="4997" name="Google Shape;4997;p648"/>
          <p:cNvPicPr preferRelativeResize="0"/>
          <p:nvPr/>
        </p:nvPicPr>
        <p:blipFill>
          <a:blip r:embed="rId6">
            <a:alphaModFix/>
          </a:blip>
          <a:stretch>
            <a:fillRect/>
          </a:stretch>
        </p:blipFill>
        <p:spPr>
          <a:xfrm>
            <a:off x="8519613" y="4419426"/>
            <a:ext cx="490501" cy="490501"/>
          </a:xfrm>
          <a:prstGeom prst="rect">
            <a:avLst/>
          </a:prstGeom>
          <a:noFill/>
          <a:ln>
            <a:noFill/>
          </a:ln>
        </p:spPr>
      </p:pic>
      <p:cxnSp>
        <p:nvCxnSpPr>
          <p:cNvPr id="4998" name="Google Shape;4998;p648"/>
          <p:cNvCxnSpPr>
            <a:endCxn id="4996" idx="1"/>
          </p:cNvCxnSpPr>
          <p:nvPr/>
        </p:nvCxnSpPr>
        <p:spPr>
          <a:xfrm flipH="1" rot="-5400000">
            <a:off x="7477988" y="4047350"/>
            <a:ext cx="648600" cy="482700"/>
          </a:xfrm>
          <a:prstGeom prst="bentConnector2">
            <a:avLst/>
          </a:prstGeom>
          <a:noFill/>
          <a:ln cap="flat" cmpd="sng" w="9525">
            <a:solidFill>
              <a:schemeClr val="dk2"/>
            </a:solidFill>
            <a:prstDash val="solid"/>
            <a:round/>
            <a:headEnd len="med" w="med" type="triangle"/>
            <a:tailEnd len="med" w="med" type="triangle"/>
          </a:ln>
        </p:spPr>
      </p:cxnSp>
    </p:spTree>
  </p:cSld>
  <p:clrMapOvr>
    <a:masterClrMapping/>
  </p:clrMapOvr>
</p:sld>
</file>

<file path=ppt/slides/slide6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02" name="Shape 5002"/>
        <p:cNvGrpSpPr/>
        <p:nvPr/>
      </p:nvGrpSpPr>
      <p:grpSpPr>
        <a:xfrm>
          <a:off x="0" y="0"/>
          <a:ext cx="0" cy="0"/>
          <a:chOff x="0" y="0"/>
          <a:chExt cx="0" cy="0"/>
        </a:xfrm>
      </p:grpSpPr>
      <p:sp>
        <p:nvSpPr>
          <p:cNvPr id="5003" name="Google Shape;5003;p64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PSR4 - Autoloader</a:t>
            </a:r>
            <a:endParaRPr/>
          </a:p>
        </p:txBody>
      </p:sp>
      <p:sp>
        <p:nvSpPr>
          <p:cNvPr id="5004" name="Google Shape;5004;p64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6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08" name="Shape 5008"/>
        <p:cNvGrpSpPr/>
        <p:nvPr/>
      </p:nvGrpSpPr>
      <p:grpSpPr>
        <a:xfrm>
          <a:off x="0" y="0"/>
          <a:ext cx="0" cy="0"/>
          <a:chOff x="0" y="0"/>
          <a:chExt cx="0" cy="0"/>
        </a:xfrm>
      </p:grpSpPr>
      <p:sp>
        <p:nvSpPr>
          <p:cNvPr id="5009" name="Google Shape;5009;p65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Apache .htacess</a:t>
            </a:r>
            <a:endParaRPr/>
          </a:p>
        </p:txBody>
      </p:sp>
      <p:sp>
        <p:nvSpPr>
          <p:cNvPr id="5010" name="Google Shape;5010;p65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6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14" name="Shape 5014"/>
        <p:cNvGrpSpPr/>
        <p:nvPr/>
      </p:nvGrpSpPr>
      <p:grpSpPr>
        <a:xfrm>
          <a:off x="0" y="0"/>
          <a:ext cx="0" cy="0"/>
          <a:chOff x="0" y="0"/>
          <a:chExt cx="0" cy="0"/>
        </a:xfrm>
      </p:grpSpPr>
      <p:sp>
        <p:nvSpPr>
          <p:cNvPr id="5015" name="Google Shape;5015;p65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16" name="Google Shape;5016;p65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8" name="Shape 668"/>
        <p:cNvGrpSpPr/>
        <p:nvPr/>
      </p:nvGrpSpPr>
      <p:grpSpPr>
        <a:xfrm>
          <a:off x="0" y="0"/>
          <a:ext cx="0" cy="0"/>
          <a:chOff x="0" y="0"/>
          <a:chExt cx="0" cy="0"/>
        </a:xfrm>
      </p:grpSpPr>
      <p:sp>
        <p:nvSpPr>
          <p:cNvPr id="669" name="Google Shape;669;p7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Função (declaração de tipo de retorno “:”)</a:t>
            </a:r>
            <a:endParaRPr/>
          </a:p>
        </p:txBody>
      </p:sp>
      <p:sp>
        <p:nvSpPr>
          <p:cNvPr id="670" name="Google Shape;670;p76"/>
          <p:cNvSpPr txBox="1"/>
          <p:nvPr>
            <p:ph idx="1" type="body"/>
          </p:nvPr>
        </p:nvSpPr>
        <p:spPr>
          <a:xfrm>
            <a:off x="311700" y="1152475"/>
            <a:ext cx="42342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sz="2400">
                <a:solidFill>
                  <a:srgbClr val="5F5035"/>
                </a:solidFill>
                <a:highlight>
                  <a:srgbClr val="FFFFE8"/>
                </a:highlight>
              </a:rPr>
              <a:t>&lt;?php</a:t>
            </a:r>
            <a:br>
              <a:rPr lang="pt-BR" sz="2400">
                <a:solidFill>
                  <a:schemeClr val="dk1"/>
                </a:solidFill>
                <a:highlight>
                  <a:srgbClr val="FFFFFF"/>
                </a:highlight>
              </a:rPr>
            </a:br>
            <a:r>
              <a:rPr b="1" lang="pt-BR" sz="2400">
                <a:solidFill>
                  <a:srgbClr val="800000"/>
                </a:solidFill>
                <a:highlight>
                  <a:srgbClr val="FFFFE8"/>
                </a:highlight>
              </a:rPr>
              <a:t>function</a:t>
            </a:r>
            <a:r>
              <a:rPr lang="pt-BR" sz="2400">
                <a:solidFill>
                  <a:schemeClr val="dk1"/>
                </a:solidFill>
                <a:highlight>
                  <a:srgbClr val="FFFFE8"/>
                </a:highlight>
              </a:rPr>
              <a:t> soma</a:t>
            </a:r>
            <a:r>
              <a:rPr lang="pt-BR" sz="2400">
                <a:solidFill>
                  <a:srgbClr val="808030"/>
                </a:solidFill>
                <a:highlight>
                  <a:srgbClr val="FFFFE8"/>
                </a:highlight>
              </a:rPr>
              <a:t>(</a:t>
            </a:r>
            <a:r>
              <a:rPr lang="pt-BR" sz="2400">
                <a:solidFill>
                  <a:srgbClr val="797997"/>
                </a:solidFill>
                <a:highlight>
                  <a:srgbClr val="FFFFE8"/>
                </a:highlight>
              </a:rPr>
              <a:t>$a</a:t>
            </a:r>
            <a:r>
              <a:rPr lang="pt-BR" sz="2400">
                <a:solidFill>
                  <a:srgbClr val="808030"/>
                </a:solidFill>
                <a:highlight>
                  <a:srgbClr val="FFFFE8"/>
                </a:highlight>
              </a:rPr>
              <a:t>,</a:t>
            </a:r>
            <a:r>
              <a:rPr lang="pt-BR" sz="2400">
                <a:solidFill>
                  <a:schemeClr val="dk1"/>
                </a:solidFill>
                <a:highlight>
                  <a:srgbClr val="FFFFE8"/>
                </a:highlight>
              </a:rPr>
              <a:t> </a:t>
            </a:r>
            <a:r>
              <a:rPr lang="pt-BR" sz="2400">
                <a:solidFill>
                  <a:srgbClr val="797997"/>
                </a:solidFill>
                <a:highlight>
                  <a:srgbClr val="FFFFE8"/>
                </a:highlight>
              </a:rPr>
              <a:t>$b</a:t>
            </a:r>
            <a:r>
              <a:rPr lang="pt-BR" sz="2400">
                <a:solidFill>
                  <a:srgbClr val="808030"/>
                </a:solidFill>
                <a:highlight>
                  <a:srgbClr val="FFFFE8"/>
                </a:highlight>
              </a:rPr>
              <a:t>)</a:t>
            </a:r>
            <a:r>
              <a:rPr b="1" lang="pt-BR" sz="3000">
                <a:solidFill>
                  <a:srgbClr val="800080"/>
                </a:solidFill>
                <a:highlight>
                  <a:srgbClr val="FFFFE8"/>
                </a:highlight>
              </a:rPr>
              <a:t>:</a:t>
            </a:r>
            <a:r>
              <a:rPr b="1" lang="pt-BR" sz="3000">
                <a:solidFill>
                  <a:schemeClr val="dk1"/>
                </a:solidFill>
                <a:highlight>
                  <a:srgbClr val="FFFFE8"/>
                </a:highlight>
              </a:rPr>
              <a:t> int</a:t>
            </a:r>
            <a:r>
              <a:rPr lang="pt-BR" sz="2400">
                <a:solidFill>
                  <a:schemeClr val="dk1"/>
                </a:solidFill>
                <a:highlight>
                  <a:srgbClr val="FFFFE8"/>
                </a:highlight>
              </a:rPr>
              <a:t> </a:t>
            </a:r>
            <a:r>
              <a:rPr lang="pt-BR" sz="2400">
                <a:solidFill>
                  <a:srgbClr val="800080"/>
                </a:solidFill>
                <a:highlight>
                  <a:srgbClr val="FFFFE8"/>
                </a:highlight>
              </a:rPr>
              <a:t>{</a:t>
            </a:r>
            <a:br>
              <a:rPr lang="pt-BR" sz="2400">
                <a:solidFill>
                  <a:schemeClr val="dk1"/>
                </a:solidFill>
                <a:highlight>
                  <a:srgbClr val="FFFFFF"/>
                </a:highlight>
              </a:rPr>
            </a:br>
            <a:r>
              <a:rPr lang="pt-BR" sz="2400">
                <a:solidFill>
                  <a:schemeClr val="dk1"/>
                </a:solidFill>
                <a:highlight>
                  <a:srgbClr val="FFFFE8"/>
                </a:highlight>
              </a:rPr>
              <a:t>    </a:t>
            </a:r>
            <a:r>
              <a:rPr b="1" lang="pt-BR" sz="2400">
                <a:solidFill>
                  <a:srgbClr val="800000"/>
                </a:solidFill>
                <a:highlight>
                  <a:srgbClr val="FFFFE8"/>
                </a:highlight>
              </a:rPr>
              <a:t>return</a:t>
            </a:r>
            <a:r>
              <a:rPr lang="pt-BR" sz="2400">
                <a:solidFill>
                  <a:schemeClr val="dk1"/>
                </a:solidFill>
                <a:highlight>
                  <a:srgbClr val="FFFFE8"/>
                </a:highlight>
              </a:rPr>
              <a:t> </a:t>
            </a:r>
            <a:r>
              <a:rPr lang="pt-BR" sz="2400">
                <a:solidFill>
                  <a:srgbClr val="797997"/>
                </a:solidFill>
                <a:highlight>
                  <a:srgbClr val="FFFFE8"/>
                </a:highlight>
              </a:rPr>
              <a:t>$a</a:t>
            </a:r>
            <a:r>
              <a:rPr lang="pt-BR" sz="2400">
                <a:solidFill>
                  <a:schemeClr val="dk1"/>
                </a:solidFill>
                <a:highlight>
                  <a:srgbClr val="FFFFE8"/>
                </a:highlight>
              </a:rPr>
              <a:t> </a:t>
            </a:r>
            <a:r>
              <a:rPr lang="pt-BR" sz="2400">
                <a:solidFill>
                  <a:srgbClr val="808030"/>
                </a:solidFill>
                <a:highlight>
                  <a:srgbClr val="FFFFE8"/>
                </a:highlight>
              </a:rPr>
              <a:t>+</a:t>
            </a:r>
            <a:r>
              <a:rPr lang="pt-BR" sz="2400">
                <a:solidFill>
                  <a:schemeClr val="dk1"/>
                </a:solidFill>
                <a:highlight>
                  <a:srgbClr val="FFFFE8"/>
                </a:highlight>
              </a:rPr>
              <a:t> </a:t>
            </a:r>
            <a:r>
              <a:rPr lang="pt-BR" sz="2400">
                <a:solidFill>
                  <a:srgbClr val="797997"/>
                </a:solidFill>
                <a:highlight>
                  <a:srgbClr val="FFFFE8"/>
                </a:highlight>
              </a:rPr>
              <a:t>$b</a:t>
            </a:r>
            <a:r>
              <a:rPr lang="pt-BR" sz="2400">
                <a:solidFill>
                  <a:srgbClr val="800080"/>
                </a:solidFill>
                <a:highlight>
                  <a:srgbClr val="FFFFE8"/>
                </a:highlight>
              </a:rPr>
              <a:t>;</a:t>
            </a:r>
            <a:br>
              <a:rPr lang="pt-BR" sz="2400">
                <a:solidFill>
                  <a:schemeClr val="dk1"/>
                </a:solidFill>
                <a:highlight>
                  <a:srgbClr val="FFFFFF"/>
                </a:highlight>
              </a:rPr>
            </a:br>
            <a:r>
              <a:rPr lang="pt-BR" sz="2400">
                <a:solidFill>
                  <a:srgbClr val="800080"/>
                </a:solidFill>
                <a:highlight>
                  <a:srgbClr val="FFFFE8"/>
                </a:highlight>
              </a:rPr>
              <a:t>}</a:t>
            </a:r>
            <a:br>
              <a:rPr lang="pt-BR" sz="2400">
                <a:solidFill>
                  <a:schemeClr val="dk1"/>
                </a:solidFill>
                <a:highlight>
                  <a:srgbClr val="FFFFFF"/>
                </a:highlight>
              </a:rPr>
            </a:br>
            <a:br>
              <a:rPr lang="pt-BR" sz="2400">
                <a:solidFill>
                  <a:schemeClr val="dk1"/>
                </a:solidFill>
                <a:highlight>
                  <a:srgbClr val="FFFFFF"/>
                </a:highlight>
              </a:rPr>
            </a:br>
            <a:r>
              <a:rPr b="1" lang="pt-BR" sz="2400">
                <a:solidFill>
                  <a:srgbClr val="800000"/>
                </a:solidFill>
                <a:highlight>
                  <a:srgbClr val="FFFFE8"/>
                </a:highlight>
              </a:rPr>
              <a:t>echo</a:t>
            </a:r>
            <a:r>
              <a:rPr lang="pt-BR" sz="2400">
                <a:solidFill>
                  <a:schemeClr val="dk1"/>
                </a:solidFill>
                <a:highlight>
                  <a:srgbClr val="FFFFE8"/>
                </a:highlight>
              </a:rPr>
              <a:t> soma</a:t>
            </a:r>
            <a:r>
              <a:rPr lang="pt-BR" sz="2400">
                <a:solidFill>
                  <a:srgbClr val="808030"/>
                </a:solidFill>
                <a:highlight>
                  <a:srgbClr val="FFFFE8"/>
                </a:highlight>
              </a:rPr>
              <a:t>(</a:t>
            </a:r>
            <a:r>
              <a:rPr lang="pt-BR" sz="2400">
                <a:solidFill>
                  <a:srgbClr val="008C00"/>
                </a:solidFill>
                <a:highlight>
                  <a:srgbClr val="FFFFE8"/>
                </a:highlight>
              </a:rPr>
              <a:t>1</a:t>
            </a:r>
            <a:r>
              <a:rPr lang="pt-BR" sz="2400">
                <a:solidFill>
                  <a:srgbClr val="808030"/>
                </a:solidFill>
                <a:highlight>
                  <a:srgbClr val="FFFFE8"/>
                </a:highlight>
              </a:rPr>
              <a:t>,</a:t>
            </a:r>
            <a:r>
              <a:rPr lang="pt-BR" sz="2400">
                <a:solidFill>
                  <a:schemeClr val="dk1"/>
                </a:solidFill>
                <a:highlight>
                  <a:srgbClr val="FFFFE8"/>
                </a:highlight>
              </a:rPr>
              <a:t> </a:t>
            </a:r>
            <a:r>
              <a:rPr lang="pt-BR" sz="2400">
                <a:solidFill>
                  <a:srgbClr val="008000"/>
                </a:solidFill>
                <a:highlight>
                  <a:srgbClr val="FFFFE8"/>
                </a:highlight>
              </a:rPr>
              <a:t>2.5</a:t>
            </a:r>
            <a:r>
              <a:rPr lang="pt-BR" sz="2400">
                <a:solidFill>
                  <a:srgbClr val="808030"/>
                </a:solidFill>
                <a:highlight>
                  <a:srgbClr val="FFFFE8"/>
                </a:highlight>
              </a:rPr>
              <a:t>)</a:t>
            </a:r>
            <a:r>
              <a:rPr lang="pt-BR" sz="2400">
                <a:solidFill>
                  <a:srgbClr val="800080"/>
                </a:solidFill>
                <a:highlight>
                  <a:srgbClr val="FFFFE8"/>
                </a:highlight>
              </a:rPr>
              <a:t>;</a:t>
            </a:r>
            <a:endParaRPr sz="2400">
              <a:solidFill>
                <a:srgbClr val="800080"/>
              </a:solidFill>
              <a:highlight>
                <a:srgbClr val="FFFFE8"/>
              </a:highlight>
            </a:endParaRPr>
          </a:p>
          <a:p>
            <a:pPr indent="0" lvl="0" marL="0" rtl="0" algn="l">
              <a:spcBef>
                <a:spcPts val="1600"/>
              </a:spcBef>
              <a:spcAft>
                <a:spcPts val="1600"/>
              </a:spcAft>
              <a:buNone/>
            </a:pPr>
            <a:r>
              <a:t/>
            </a:r>
            <a:endParaRPr/>
          </a:p>
        </p:txBody>
      </p:sp>
      <p:sp>
        <p:nvSpPr>
          <p:cNvPr id="671" name="Google Shape;671;p76"/>
          <p:cNvSpPr txBox="1"/>
          <p:nvPr/>
        </p:nvSpPr>
        <p:spPr>
          <a:xfrm>
            <a:off x="5176025" y="1742050"/>
            <a:ext cx="3537600" cy="30000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pt-BR">
                <a:solidFill>
                  <a:schemeClr val="dk1"/>
                </a:solidFill>
              </a:rPr>
              <a:t>A partir do PHP 7 também se tornou possível definir o tipo do valor do retorno de uma função.</a:t>
            </a:r>
            <a:endParaRPr>
              <a:solidFill>
                <a:schemeClr val="dk1"/>
              </a:solidFill>
            </a:endParaRPr>
          </a:p>
          <a:p>
            <a:pPr indent="0" lvl="0" marL="0" rtl="0" algn="just">
              <a:spcBef>
                <a:spcPts val="0"/>
              </a:spcBef>
              <a:spcAft>
                <a:spcPts val="0"/>
              </a:spcAft>
              <a:buNone/>
            </a:pPr>
            <a:r>
              <a:t/>
            </a:r>
            <a:endParaRPr>
              <a:solidFill>
                <a:schemeClr val="dk1"/>
              </a:solidFill>
            </a:endParaRPr>
          </a:p>
          <a:p>
            <a:pPr indent="0" lvl="0" marL="0" rtl="0" algn="just">
              <a:spcBef>
                <a:spcPts val="0"/>
              </a:spcBef>
              <a:spcAft>
                <a:spcPts val="0"/>
              </a:spcAft>
              <a:buNone/>
            </a:pPr>
            <a:r>
              <a:rPr lang="pt-BR">
                <a:solidFill>
                  <a:schemeClr val="dk1"/>
                </a:solidFill>
              </a:rPr>
              <a:t>Para utilizar este recurso, basta definir tipo da saída (retorno) antecedido pelo símbolo de dois pontos.</a:t>
            </a:r>
            <a:endParaRPr>
              <a:solidFill>
                <a:schemeClr val="dk1"/>
              </a:solidFill>
            </a:endParaRPr>
          </a:p>
        </p:txBody>
      </p:sp>
      <p:cxnSp>
        <p:nvCxnSpPr>
          <p:cNvPr id="672" name="Google Shape;672;p76"/>
          <p:cNvCxnSpPr/>
          <p:nvPr/>
        </p:nvCxnSpPr>
        <p:spPr>
          <a:xfrm>
            <a:off x="4789750" y="1490200"/>
            <a:ext cx="0" cy="25005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6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20" name="Shape 5020"/>
        <p:cNvGrpSpPr/>
        <p:nvPr/>
      </p:nvGrpSpPr>
      <p:grpSpPr>
        <a:xfrm>
          <a:off x="0" y="0"/>
          <a:ext cx="0" cy="0"/>
          <a:chOff x="0" y="0"/>
          <a:chExt cx="0" cy="0"/>
        </a:xfrm>
      </p:grpSpPr>
      <p:sp>
        <p:nvSpPr>
          <p:cNvPr id="5021" name="Google Shape;5021;p65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Referências</a:t>
            </a:r>
            <a:endParaRPr/>
          </a:p>
        </p:txBody>
      </p:sp>
      <p:sp>
        <p:nvSpPr>
          <p:cNvPr id="5022" name="Google Shape;5022;p652"/>
          <p:cNvSpPr txBox="1"/>
          <p:nvPr>
            <p:ph idx="1" type="body"/>
          </p:nvPr>
        </p:nvSpPr>
        <p:spPr>
          <a:xfrm>
            <a:off x="311700" y="1152475"/>
            <a:ext cx="8520600" cy="36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https://biratkirat.medium.com/step-23-domain-specific-language-jon-jagger-2ae8c391ce63</a:t>
            </a:r>
            <a:endParaRPr/>
          </a:p>
          <a:p>
            <a:pPr indent="0" lvl="0" marL="0" rtl="0" algn="l">
              <a:spcBef>
                <a:spcPts val="1600"/>
              </a:spcBef>
              <a:spcAft>
                <a:spcPts val="0"/>
              </a:spcAft>
              <a:buNone/>
            </a:pPr>
            <a:r>
              <a:rPr lang="pt-BR"/>
              <a:t>https://springframework.guru/gang-of-four-design-patterns/bridge-pattern/</a:t>
            </a:r>
            <a:endParaRPr/>
          </a:p>
          <a:p>
            <a:pPr indent="0" lvl="0" marL="0" rtl="0" algn="l">
              <a:spcBef>
                <a:spcPts val="1600"/>
              </a:spcBef>
              <a:spcAft>
                <a:spcPts val="0"/>
              </a:spcAft>
              <a:buNone/>
            </a:pPr>
            <a:r>
              <a:rPr lang="pt-BR"/>
              <a:t>https://www.javatpoint.com/structural-design-patterns</a:t>
            </a:r>
            <a:endParaRPr/>
          </a:p>
          <a:p>
            <a:pPr indent="0" lvl="0" marL="0" rtl="0" algn="l">
              <a:spcBef>
                <a:spcPts val="1600"/>
              </a:spcBef>
              <a:spcAft>
                <a:spcPts val="0"/>
              </a:spcAft>
              <a:buNone/>
            </a:pPr>
            <a:r>
              <a:rPr lang="pt-BR" u="sng">
                <a:solidFill>
                  <a:schemeClr val="hlink"/>
                </a:solidFill>
                <a:hlinkClick r:id="rId3"/>
              </a:rPr>
              <a:t>http://pt.slideshare.net/patrick.allaert/php-data-structures-and-the-impact-of-php-7-on-them-php-days-2015</a:t>
            </a:r>
            <a:endParaRPr/>
          </a:p>
          <a:p>
            <a:pPr indent="0" lvl="0" marL="0" rtl="0" algn="l">
              <a:spcBef>
                <a:spcPts val="1600"/>
              </a:spcBef>
              <a:spcAft>
                <a:spcPts val="0"/>
              </a:spcAft>
              <a:buNone/>
            </a:pPr>
            <a:r>
              <a:rPr lang="pt-BR"/>
              <a:t>https://medium.com/@rafacdelnero/design-patterns-saga-18-real-world-situations-with-flyweight-8a6a2d94e32f</a:t>
            </a:r>
            <a:endParaRPr/>
          </a:p>
          <a:p>
            <a:pPr indent="0" lvl="0" marL="0" rtl="0" algn="l">
              <a:spcBef>
                <a:spcPts val="1600"/>
              </a:spcBef>
              <a:spcAft>
                <a:spcPts val="0"/>
              </a:spcAft>
              <a:buNone/>
            </a:pPr>
            <a:r>
              <a:rPr lang="pt-BR" u="sng">
                <a:solidFill>
                  <a:schemeClr val="hlink"/>
                </a:solidFill>
                <a:hlinkClick r:id="rId4"/>
              </a:rPr>
              <a:t>https://docs.microsoft.com/pt-br/dotnet/standard/base-types/anchors-in-regular-expressions</a:t>
            </a:r>
            <a:endParaRPr/>
          </a:p>
          <a:p>
            <a:pPr indent="0" lvl="0" marL="0" rtl="0" algn="l">
              <a:spcBef>
                <a:spcPts val="1600"/>
              </a:spcBef>
              <a:spcAft>
                <a:spcPts val="0"/>
              </a:spcAft>
              <a:buNone/>
            </a:pPr>
            <a:r>
              <a:rPr lang="pt-BR"/>
              <a:t>https://web.archive.org/web/20090618155422/http://www.objectmentor.com/resources/articles/lsp.pdf</a:t>
            </a:r>
            <a:endParaRPr/>
          </a:p>
          <a:p>
            <a:pPr indent="0" lvl="0" marL="0" rtl="0" algn="l">
              <a:spcBef>
                <a:spcPts val="1600"/>
              </a:spcBef>
              <a:spcAft>
                <a:spcPts val="0"/>
              </a:spcAft>
              <a:buNone/>
            </a:pPr>
            <a:r>
              <a:rPr lang="pt-BR" u="sng">
                <a:solidFill>
                  <a:schemeClr val="hlink"/>
                </a:solidFill>
                <a:hlinkClick r:id="rId5"/>
              </a:rPr>
              <a:t>https://wiki.c2.com/?PatternsMisconceptions</a:t>
            </a:r>
            <a:endParaRPr/>
          </a:p>
          <a:p>
            <a:pPr indent="0" lvl="0" marL="0" rtl="0" algn="l">
              <a:spcBef>
                <a:spcPts val="1600"/>
              </a:spcBef>
              <a:spcAft>
                <a:spcPts val="0"/>
              </a:spcAft>
              <a:buNone/>
            </a:pPr>
            <a:r>
              <a:rPr lang="pt-BR"/>
              <a:t>https://ecs.syr.edu/faculty/fawcett/Handouts/cse776/presentations/myths.pdf</a:t>
            </a:r>
            <a:endParaRPr/>
          </a:p>
          <a:p>
            <a:pPr indent="0" lvl="0" marL="0" rtl="0" algn="l">
              <a:spcBef>
                <a:spcPts val="1600"/>
              </a:spcBef>
              <a:spcAft>
                <a:spcPts val="0"/>
              </a:spcAft>
              <a:buNone/>
            </a:pPr>
            <a:r>
              <a:rPr lang="pt-BR" u="sng">
                <a:solidFill>
                  <a:schemeClr val="hlink"/>
                </a:solidFill>
                <a:hlinkClick r:id="rId6"/>
              </a:rPr>
              <a:t>https://dzone.com/articles/abstract-factory-design-pattern</a:t>
            </a:r>
            <a:endParaRPr/>
          </a:p>
          <a:p>
            <a:pPr indent="0" lvl="0" marL="0" rtl="0" algn="l">
              <a:spcBef>
                <a:spcPts val="1600"/>
              </a:spcBef>
              <a:spcAft>
                <a:spcPts val="0"/>
              </a:spcAft>
              <a:buNone/>
            </a:pPr>
            <a:r>
              <a:rPr lang="pt-BR"/>
              <a:t>https://www.apphp.com/tutorials/index.php?page=creational-design-patterns-in-php#prototype</a:t>
            </a:r>
            <a:endParaRPr/>
          </a:p>
          <a:p>
            <a:pPr indent="0" lvl="0" marL="0" rtl="0" algn="l">
              <a:spcBef>
                <a:spcPts val="1600"/>
              </a:spcBef>
              <a:spcAft>
                <a:spcPts val="0"/>
              </a:spcAft>
              <a:buNone/>
            </a:pPr>
            <a:r>
              <a:rPr lang="pt-BR" u="sng">
                <a:solidFill>
                  <a:schemeClr val="hlink"/>
                </a:solidFill>
                <a:hlinkClick r:id="rId7"/>
              </a:rPr>
              <a:t>https://www.geany.org/manual/gtk/glib/glib-regex-syntax.html</a:t>
            </a:r>
            <a:endParaRPr/>
          </a:p>
          <a:p>
            <a:pPr indent="0" lvl="0" marL="0" rtl="0" algn="l">
              <a:spcBef>
                <a:spcPts val="1600"/>
              </a:spcBef>
              <a:spcAft>
                <a:spcPts val="0"/>
              </a:spcAft>
              <a:buNone/>
            </a:pPr>
            <a:r>
              <a:rPr lang="pt-BR"/>
              <a:t>https://medium.com/@icecreamlabs/3x3-convolution-filters-a-popular-choice-75ab1c8b4da8</a:t>
            </a:r>
            <a:endParaRPr/>
          </a:p>
          <a:p>
            <a:pPr indent="0" lvl="0" marL="0" rtl="0" algn="l">
              <a:spcBef>
                <a:spcPts val="1600"/>
              </a:spcBef>
              <a:spcAft>
                <a:spcPts val="0"/>
              </a:spcAft>
              <a:buNone/>
            </a:pPr>
            <a:r>
              <a:rPr lang="pt-BR" u="sng">
                <a:solidFill>
                  <a:schemeClr val="hlink"/>
                </a:solidFill>
                <a:hlinkClick r:id="rId8"/>
              </a:rPr>
              <a:t>https://pt.slideshare.net/felipernb/spl-datastructures</a:t>
            </a:r>
            <a:endParaRPr/>
          </a:p>
          <a:p>
            <a:pPr indent="0" lvl="0" marL="0" rtl="0" algn="l">
              <a:spcBef>
                <a:spcPts val="1600"/>
              </a:spcBef>
              <a:spcAft>
                <a:spcPts val="0"/>
              </a:spcAft>
              <a:buNone/>
            </a:pPr>
            <a:r>
              <a:rPr lang="pt-BR"/>
              <a:t>https://digitalfortress.tech/tricks/top-15-commonly-used-regex/</a:t>
            </a:r>
            <a:endParaRPr/>
          </a:p>
          <a:p>
            <a:pPr indent="0" lvl="0" marL="0" rtl="0" algn="l">
              <a:spcBef>
                <a:spcPts val="1600"/>
              </a:spcBef>
              <a:spcAft>
                <a:spcPts val="0"/>
              </a:spcAft>
              <a:buNone/>
            </a:pPr>
            <a:r>
              <a:rPr lang="pt-BR" u="sng">
                <a:solidFill>
                  <a:schemeClr val="hlink"/>
                </a:solidFill>
                <a:hlinkClick r:id="rId9"/>
              </a:rPr>
              <a:t>https://marcobaccaro.wordpress.com/2011/11/22/specification-pattern/</a:t>
            </a:r>
            <a:endParaRPr/>
          </a:p>
          <a:p>
            <a:pPr indent="0" lvl="0" marL="0" rtl="0" algn="l">
              <a:spcBef>
                <a:spcPts val="1600"/>
              </a:spcBef>
              <a:spcAft>
                <a:spcPts val="0"/>
              </a:spcAft>
              <a:buNone/>
            </a:pPr>
            <a:r>
              <a:rPr lang="pt-BR"/>
              <a:t>https://www.geeksforgeeks.org/priority-queue-set-1-introduction/</a:t>
            </a:r>
            <a:endParaRPr/>
          </a:p>
          <a:p>
            <a:pPr indent="0" lvl="0" marL="0" rtl="0" algn="l">
              <a:spcBef>
                <a:spcPts val="1600"/>
              </a:spcBef>
              <a:spcAft>
                <a:spcPts val="0"/>
              </a:spcAft>
              <a:buNone/>
            </a:pPr>
            <a:r>
              <a:rPr lang="pt-BR" u="sng">
                <a:solidFill>
                  <a:schemeClr val="hlink"/>
                </a:solidFill>
                <a:hlinkClick r:id="rId10"/>
              </a:rPr>
              <a:t>https://dzone.com/articles/simple-example-illustrates</a:t>
            </a:r>
            <a:endParaRPr/>
          </a:p>
          <a:p>
            <a:pPr indent="0" lvl="0" marL="0" rtl="0" algn="l">
              <a:spcBef>
                <a:spcPts val="1600"/>
              </a:spcBef>
              <a:spcAft>
                <a:spcPts val="0"/>
              </a:spcAft>
              <a:buNone/>
            </a:pPr>
            <a:r>
              <a:rPr lang="pt-BR"/>
              <a:t>https://www.quora.com/What-are-the-real-applications-of-stacks-and-queues</a:t>
            </a:r>
            <a:endParaRPr/>
          </a:p>
          <a:p>
            <a:pPr indent="0" lvl="0" marL="0" rtl="0" algn="l">
              <a:spcBef>
                <a:spcPts val="1600"/>
              </a:spcBef>
              <a:spcAft>
                <a:spcPts val="0"/>
              </a:spcAft>
              <a:buNone/>
            </a:pPr>
            <a:r>
              <a:rPr lang="pt-BR"/>
              <a:t>https://www.tutorialrepublic.com/php-tutorial/php-regular-expressions.php</a:t>
            </a:r>
            <a:endParaRPr/>
          </a:p>
          <a:p>
            <a:pPr indent="0" lvl="0" marL="0" rtl="0" algn="l">
              <a:spcBef>
                <a:spcPts val="1600"/>
              </a:spcBef>
              <a:spcAft>
                <a:spcPts val="0"/>
              </a:spcAft>
              <a:buNone/>
            </a:pPr>
            <a:r>
              <a:rPr lang="pt-BR"/>
              <a:t>https://www.techopedia.com/definition/24438/relationship-databases</a:t>
            </a:r>
            <a:endParaRPr/>
          </a:p>
          <a:p>
            <a:pPr indent="0" lvl="0" marL="0" rtl="0" algn="l">
              <a:spcBef>
                <a:spcPts val="1600"/>
              </a:spcBef>
              <a:spcAft>
                <a:spcPts val="0"/>
              </a:spcAft>
              <a:buNone/>
            </a:pPr>
            <a:r>
              <a:rPr lang="pt-BR" u="sng">
                <a:solidFill>
                  <a:schemeClr val="hlink"/>
                </a:solidFill>
                <a:hlinkClick r:id="rId11"/>
              </a:rPr>
              <a:t>http://www.cs.utah.edu/~germain/PPS/Topics/variables.html</a:t>
            </a:r>
            <a:endParaRPr/>
          </a:p>
          <a:p>
            <a:pPr indent="0" lvl="0" marL="0" rtl="0" algn="l">
              <a:spcBef>
                <a:spcPts val="1600"/>
              </a:spcBef>
              <a:spcAft>
                <a:spcPts val="0"/>
              </a:spcAft>
              <a:buNone/>
            </a:pPr>
            <a:r>
              <a:rPr lang="pt-BR"/>
              <a:t>https://www.thoughtco.com/what-is-an-enum-958326</a:t>
            </a:r>
            <a:endParaRPr/>
          </a:p>
          <a:p>
            <a:pPr indent="0" lvl="0" marL="0" rtl="0" algn="l">
              <a:spcBef>
                <a:spcPts val="1600"/>
              </a:spcBef>
              <a:spcAft>
                <a:spcPts val="0"/>
              </a:spcAft>
              <a:buNone/>
            </a:pPr>
            <a:r>
              <a:t/>
            </a:r>
            <a:endParaRPr/>
          </a:p>
          <a:p>
            <a:pPr indent="0" lvl="0" marL="0" rtl="0" algn="l">
              <a:spcBef>
                <a:spcPts val="1600"/>
              </a:spcBef>
              <a:spcAft>
                <a:spcPts val="1600"/>
              </a:spcAft>
              <a:buNone/>
            </a:pPr>
            <a:r>
              <a:rPr lang="pt-BR"/>
              <a:t>https://thevaluable.dev/php-datetime-create-compare-format/</a:t>
            </a:r>
            <a:endParaRPr/>
          </a:p>
        </p:txBody>
      </p:sp>
      <p:sp>
        <p:nvSpPr>
          <p:cNvPr id="5023" name="Google Shape;5023;p652"/>
          <p:cNvSpPr txBox="1"/>
          <p:nvPr/>
        </p:nvSpPr>
        <p:spPr>
          <a:xfrm>
            <a:off x="430225" y="4149225"/>
            <a:ext cx="30000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a:t>https://refactoring.guru/design-patterns/flyweight/php/example</a:t>
            </a:r>
            <a:endParaRPr/>
          </a:p>
        </p:txBody>
      </p:sp>
      <p:sp>
        <p:nvSpPr>
          <p:cNvPr id="5024" name="Google Shape;5024;p652"/>
          <p:cNvSpPr txBox="1"/>
          <p:nvPr/>
        </p:nvSpPr>
        <p:spPr>
          <a:xfrm>
            <a:off x="3318625" y="1664975"/>
            <a:ext cx="4435200" cy="51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a:t>https://docstore.mik.ua/orelly/webprog/pcook/ch13_05.htm</a:t>
            </a:r>
            <a:endParaRPr/>
          </a:p>
        </p:txBody>
      </p:sp>
    </p:spTree>
  </p:cSld>
  <p:clrMapOvr>
    <a:masterClrMapping/>
  </p:clrMapOvr>
</p:sld>
</file>

<file path=ppt/slides/slide6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28" name="Shape 5028"/>
        <p:cNvGrpSpPr/>
        <p:nvPr/>
      </p:nvGrpSpPr>
      <p:grpSpPr>
        <a:xfrm>
          <a:off x="0" y="0"/>
          <a:ext cx="0" cy="0"/>
          <a:chOff x="0" y="0"/>
          <a:chExt cx="0" cy="0"/>
        </a:xfrm>
      </p:grpSpPr>
      <p:sp>
        <p:nvSpPr>
          <p:cNvPr id="5029" name="Google Shape;5029;p65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Referências Bibliográficas</a:t>
            </a:r>
            <a:endParaRPr/>
          </a:p>
        </p:txBody>
      </p:sp>
      <p:sp>
        <p:nvSpPr>
          <p:cNvPr id="5030" name="Google Shape;5030;p65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sz="1100">
                <a:solidFill>
                  <a:schemeClr val="dk1"/>
                </a:solidFill>
              </a:rPr>
              <a:t>MARTIN, Robert Cecil. </a:t>
            </a:r>
            <a:r>
              <a:rPr b="1" lang="pt-BR" sz="1100">
                <a:solidFill>
                  <a:schemeClr val="dk1"/>
                </a:solidFill>
              </a:rPr>
              <a:t>Agile Software Development</a:t>
            </a:r>
            <a:r>
              <a:rPr lang="pt-BR" sz="1100">
                <a:solidFill>
                  <a:schemeClr val="dk1"/>
                </a:solidFill>
              </a:rPr>
              <a:t>: Principles, Patterns, and Practices. NJ, EUA: Prentice Hall, 2003. ISBN 0135974445.</a:t>
            </a:r>
            <a:endParaRPr sz="1100">
              <a:solidFill>
                <a:schemeClr val="dk1"/>
              </a:solidFill>
            </a:endParaRPr>
          </a:p>
          <a:p>
            <a:pPr indent="0" lvl="0" marL="0" rtl="0" algn="l">
              <a:spcBef>
                <a:spcPts val="1600"/>
              </a:spcBef>
              <a:spcAft>
                <a:spcPts val="0"/>
              </a:spcAft>
              <a:buNone/>
            </a:pPr>
            <a:r>
              <a:rPr lang="pt-BR" sz="1100">
                <a:solidFill>
                  <a:schemeClr val="dk1"/>
                </a:solidFill>
              </a:rPr>
              <a:t>GAMMA, Erich et al. </a:t>
            </a:r>
            <a:r>
              <a:rPr b="1" lang="pt-BR" sz="1100">
                <a:solidFill>
                  <a:schemeClr val="dk1"/>
                </a:solidFill>
              </a:rPr>
              <a:t>Design Patterns: Elements of Reusable Object-Oriented Software</a:t>
            </a:r>
            <a:r>
              <a:rPr lang="pt-BR" sz="1100">
                <a:solidFill>
                  <a:schemeClr val="dk1"/>
                </a:solidFill>
              </a:rPr>
              <a:t>. Westford: Addison-wesley, 1994.</a:t>
            </a:r>
            <a:endParaRPr sz="800">
              <a:solidFill>
                <a:schemeClr val="dk1"/>
              </a:solidFill>
            </a:endParaRPr>
          </a:p>
          <a:p>
            <a:pPr indent="0" lvl="0" marL="0" rtl="0" algn="l">
              <a:spcBef>
                <a:spcPts val="1600"/>
              </a:spcBef>
              <a:spcAft>
                <a:spcPts val="0"/>
              </a:spcAft>
              <a:buNone/>
            </a:pPr>
            <a:r>
              <a:rPr lang="pt-BR" sz="1100">
                <a:solidFill>
                  <a:schemeClr val="dk1"/>
                </a:solidFill>
              </a:rPr>
              <a:t>MA, Burton. </a:t>
            </a:r>
            <a:r>
              <a:rPr lang="pt-BR" sz="1100" u="sng">
                <a:solidFill>
                  <a:schemeClr val="hlink"/>
                </a:solidFill>
                <a:hlinkClick r:id="rId3"/>
              </a:rPr>
              <a:t>http://www.cse.yorku.ca/~burton/teaching/2009W/April_22.ppt&amp;prev=search</a:t>
            </a:r>
            <a:endParaRPr sz="1100">
              <a:solidFill>
                <a:schemeClr val="dk1"/>
              </a:solidFill>
            </a:endParaRPr>
          </a:p>
          <a:p>
            <a:pPr indent="0" lvl="0" marL="0" rtl="0" algn="l">
              <a:spcBef>
                <a:spcPts val="1600"/>
              </a:spcBef>
              <a:spcAft>
                <a:spcPts val="0"/>
              </a:spcAft>
              <a:buNone/>
            </a:pPr>
            <a:r>
              <a:rPr lang="pt-BR" sz="1100" u="sng">
                <a:solidFill>
                  <a:schemeClr val="hlink"/>
                </a:solidFill>
                <a:hlinkClick r:id="rId4"/>
              </a:rPr>
              <a:t>http://www.kathrynpieplow.pwrfaculty.org/wp-content/uploads/2010/01/Ralph-Wand-definition-design.pdf</a:t>
            </a:r>
            <a:endParaRPr sz="1100">
              <a:solidFill>
                <a:schemeClr val="dk1"/>
              </a:solidFill>
            </a:endParaRPr>
          </a:p>
          <a:p>
            <a:pPr indent="0" lvl="0" marL="0" rtl="0" algn="l">
              <a:spcBef>
                <a:spcPts val="1600"/>
              </a:spcBef>
              <a:spcAft>
                <a:spcPts val="0"/>
              </a:spcAft>
              <a:buNone/>
            </a:pPr>
            <a:r>
              <a:rPr lang="pt-BR" sz="1100">
                <a:solidFill>
                  <a:schemeClr val="dk1"/>
                </a:solidFill>
              </a:rPr>
              <a:t>ISO/IEC/IEEE., </a:t>
            </a:r>
            <a:r>
              <a:rPr b="1" lang="pt-BR" sz="1100">
                <a:solidFill>
                  <a:schemeClr val="dk1"/>
                </a:solidFill>
              </a:rPr>
              <a:t>24765:2017 Systems and Software Engineering—Vocabulary</a:t>
            </a:r>
            <a:r>
              <a:rPr lang="pt-BR" sz="1100">
                <a:solidFill>
                  <a:schemeClr val="dk1"/>
                </a:solidFill>
              </a:rPr>
              <a:t>. Second Edition. 2017</a:t>
            </a:r>
            <a:endParaRPr sz="1100">
              <a:solidFill>
                <a:schemeClr val="dk1"/>
              </a:solidFill>
            </a:endParaRPr>
          </a:p>
          <a:p>
            <a:pPr indent="0" lvl="0" marL="0" rtl="0" algn="l">
              <a:spcBef>
                <a:spcPts val="1600"/>
              </a:spcBef>
              <a:spcAft>
                <a:spcPts val="0"/>
              </a:spcAft>
              <a:buNone/>
            </a:pPr>
            <a:r>
              <a:rPr lang="pt-BR" sz="1100">
                <a:solidFill>
                  <a:schemeClr val="dk1"/>
                </a:solidFill>
              </a:rPr>
              <a:t>DAVIS, Alan Mark. </a:t>
            </a:r>
            <a:r>
              <a:rPr b="1" lang="pt-BR" sz="1100">
                <a:solidFill>
                  <a:schemeClr val="dk1"/>
                </a:solidFill>
              </a:rPr>
              <a:t>201 Principles of software development</a:t>
            </a:r>
            <a:r>
              <a:rPr lang="pt-BR" sz="1100">
                <a:solidFill>
                  <a:schemeClr val="dk1"/>
                </a:solidFill>
              </a:rPr>
              <a:t>. 1995. ISBN 0070158401</a:t>
            </a:r>
            <a:endParaRPr sz="1100">
              <a:solidFill>
                <a:schemeClr val="dk1"/>
              </a:solidFill>
            </a:endParaRPr>
          </a:p>
          <a:p>
            <a:pPr indent="0" lvl="0" marL="0" rtl="0" algn="l">
              <a:spcBef>
                <a:spcPts val="1600"/>
              </a:spcBef>
              <a:spcAft>
                <a:spcPts val="0"/>
              </a:spcAft>
              <a:buNone/>
            </a:pPr>
            <a:r>
              <a:rPr lang="pt-BR" sz="1100">
                <a:solidFill>
                  <a:schemeClr val="dk1"/>
                </a:solidFill>
              </a:rPr>
              <a:t>NODET, Xavier. </a:t>
            </a:r>
            <a:r>
              <a:rPr b="1" lang="pt-BR" sz="1100">
                <a:solidFill>
                  <a:schemeClr val="dk1"/>
                </a:solidFill>
              </a:rPr>
              <a:t>What are invariants, how can they be used, and have you ever used it in your program?</a:t>
            </a:r>
            <a:r>
              <a:rPr lang="pt-BR" sz="1100">
                <a:solidFill>
                  <a:schemeClr val="dk1"/>
                </a:solidFill>
              </a:rPr>
              <a:t>. 2010. Disponível em: </a:t>
            </a:r>
            <a:r>
              <a:rPr lang="pt-BR" sz="1100" u="sng">
                <a:solidFill>
                  <a:schemeClr val="hlink"/>
                </a:solidFill>
                <a:hlinkClick r:id="rId5"/>
              </a:rPr>
              <a:t>https://softwareengineering.stackexchange.com/questions/32727/what-are-invariants-how-can-they-be-used-and-have-you-ever-used-it-in-your-pro</a:t>
            </a:r>
            <a:endParaRPr sz="1100">
              <a:solidFill>
                <a:schemeClr val="dk1"/>
              </a:solidFill>
            </a:endParaRPr>
          </a:p>
          <a:p>
            <a:pPr indent="0" lvl="0" marL="0" rtl="0" algn="l">
              <a:spcBef>
                <a:spcPts val="1600"/>
              </a:spcBef>
              <a:spcAft>
                <a:spcPts val="0"/>
              </a:spcAft>
              <a:buNone/>
            </a:pPr>
            <a:r>
              <a:rPr lang="pt-BR" sz="1100">
                <a:solidFill>
                  <a:schemeClr val="dk1"/>
                </a:solidFill>
              </a:rPr>
              <a:t>Mili, Hafedh &amp; El-Boussaidi, Ghizlane. (2005). </a:t>
            </a:r>
            <a:r>
              <a:rPr b="1" lang="pt-BR" sz="1100">
                <a:solidFill>
                  <a:schemeClr val="dk1"/>
                </a:solidFill>
              </a:rPr>
              <a:t>Representing and Applying Design Patterns: What Is the Problem?</a:t>
            </a:r>
            <a:r>
              <a:rPr lang="pt-BR" sz="1100">
                <a:solidFill>
                  <a:schemeClr val="dk1"/>
                </a:solidFill>
              </a:rPr>
              <a:t>. 3713. 186-200. 10.1007/11557432_14.</a:t>
            </a:r>
            <a:endParaRPr sz="1100">
              <a:solidFill>
                <a:schemeClr val="dk1"/>
              </a:solidFill>
            </a:endParaRPr>
          </a:p>
          <a:p>
            <a:pPr indent="0" lvl="0" marL="0" rtl="0" algn="l">
              <a:spcBef>
                <a:spcPts val="1600"/>
              </a:spcBef>
              <a:spcAft>
                <a:spcPts val="1600"/>
              </a:spcAft>
              <a:buNone/>
            </a:pPr>
            <a:r>
              <a:t/>
            </a:r>
            <a:endParaRPr sz="1100">
              <a:solidFill>
                <a:schemeClr val="dk1"/>
              </a:solidFill>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6" name="Shape 676"/>
        <p:cNvGrpSpPr/>
        <p:nvPr/>
      </p:nvGrpSpPr>
      <p:grpSpPr>
        <a:xfrm>
          <a:off x="0" y="0"/>
          <a:ext cx="0" cy="0"/>
          <a:chOff x="0" y="0"/>
          <a:chExt cx="0" cy="0"/>
        </a:xfrm>
      </p:grpSpPr>
      <p:sp>
        <p:nvSpPr>
          <p:cNvPr id="677" name="Google Shape;677;p7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declare (strict_types=1)</a:t>
            </a:r>
            <a:endParaRPr/>
          </a:p>
        </p:txBody>
      </p:sp>
      <p:sp>
        <p:nvSpPr>
          <p:cNvPr id="678" name="Google Shape;678;p77"/>
          <p:cNvSpPr txBox="1"/>
          <p:nvPr>
            <p:ph idx="1" type="body"/>
          </p:nvPr>
        </p:nvSpPr>
        <p:spPr>
          <a:xfrm>
            <a:off x="311700" y="1152475"/>
            <a:ext cx="39900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solidFill>
                  <a:srgbClr val="5F5035"/>
                </a:solidFill>
                <a:highlight>
                  <a:srgbClr val="FFFFE8"/>
                </a:highlight>
              </a:rPr>
              <a:t>&lt;?php</a:t>
            </a:r>
            <a:br>
              <a:rPr lang="pt-BR">
                <a:solidFill>
                  <a:schemeClr val="dk1"/>
                </a:solidFill>
                <a:highlight>
                  <a:srgbClr val="FFFFFF"/>
                </a:highlight>
              </a:rPr>
            </a:br>
            <a:br>
              <a:rPr lang="pt-BR">
                <a:solidFill>
                  <a:schemeClr val="dk1"/>
                </a:solidFill>
                <a:highlight>
                  <a:srgbClr val="FFFFFF"/>
                </a:highlight>
              </a:rPr>
            </a:br>
            <a:r>
              <a:rPr b="1" lang="pt-BR">
                <a:solidFill>
                  <a:srgbClr val="800000"/>
                </a:solidFill>
                <a:highlight>
                  <a:srgbClr val="FFFFE8"/>
                </a:highlight>
              </a:rPr>
              <a:t>declare</a:t>
            </a:r>
            <a:r>
              <a:rPr lang="pt-BR">
                <a:solidFill>
                  <a:srgbClr val="808030"/>
                </a:solidFill>
                <a:highlight>
                  <a:srgbClr val="FFFFE8"/>
                </a:highlight>
              </a:rPr>
              <a:t>(</a:t>
            </a:r>
            <a:r>
              <a:rPr lang="pt-BR">
                <a:solidFill>
                  <a:schemeClr val="dk1"/>
                </a:solidFill>
                <a:highlight>
                  <a:srgbClr val="FFFFE8"/>
                </a:highlight>
              </a:rPr>
              <a:t>strict_types</a:t>
            </a:r>
            <a:r>
              <a:rPr lang="pt-BR">
                <a:solidFill>
                  <a:srgbClr val="808030"/>
                </a:solidFill>
                <a:highlight>
                  <a:srgbClr val="FFFFE8"/>
                </a:highlight>
              </a:rPr>
              <a:t>=</a:t>
            </a:r>
            <a:r>
              <a:rPr lang="pt-BR">
                <a:solidFill>
                  <a:srgbClr val="008C00"/>
                </a:solidFill>
                <a:highlight>
                  <a:srgbClr val="FFFFE8"/>
                </a:highlight>
              </a:rPr>
              <a:t>1</a:t>
            </a:r>
            <a:r>
              <a:rPr lang="pt-BR">
                <a:solidFill>
                  <a:srgbClr val="808030"/>
                </a:solidFill>
                <a:highlight>
                  <a:srgbClr val="FFFFE8"/>
                </a:highlight>
              </a:rPr>
              <a:t>)</a:t>
            </a:r>
            <a:r>
              <a:rPr lang="pt-BR">
                <a:solidFill>
                  <a:srgbClr val="800080"/>
                </a:solidFill>
                <a:highlight>
                  <a:srgbClr val="FFFFE8"/>
                </a:highlight>
              </a:rPr>
              <a:t>;</a:t>
            </a:r>
            <a:br>
              <a:rPr lang="pt-BR">
                <a:solidFill>
                  <a:schemeClr val="dk1"/>
                </a:solidFill>
                <a:highlight>
                  <a:srgbClr val="FFFFFF"/>
                </a:highlight>
              </a:rPr>
            </a:br>
            <a:br>
              <a:rPr lang="pt-BR">
                <a:solidFill>
                  <a:schemeClr val="dk1"/>
                </a:solidFill>
                <a:highlight>
                  <a:srgbClr val="FFFFFF"/>
                </a:highlight>
              </a:rPr>
            </a:br>
            <a:r>
              <a:rPr b="1" lang="pt-BR">
                <a:solidFill>
                  <a:srgbClr val="800000"/>
                </a:solidFill>
                <a:highlight>
                  <a:srgbClr val="FFFFE8"/>
                </a:highlight>
              </a:rPr>
              <a:t>function</a:t>
            </a:r>
            <a:r>
              <a:rPr lang="pt-BR">
                <a:solidFill>
                  <a:schemeClr val="dk1"/>
                </a:solidFill>
                <a:highlight>
                  <a:srgbClr val="FFFFE8"/>
                </a:highlight>
              </a:rPr>
              <a:t> soma</a:t>
            </a:r>
            <a:r>
              <a:rPr lang="pt-BR">
                <a:solidFill>
                  <a:srgbClr val="808030"/>
                </a:solidFill>
                <a:highlight>
                  <a:srgbClr val="FFFFE8"/>
                </a:highlight>
              </a:rPr>
              <a:t>(</a:t>
            </a:r>
            <a:r>
              <a:rPr lang="pt-BR">
                <a:solidFill>
                  <a:schemeClr val="dk1"/>
                </a:solidFill>
                <a:highlight>
                  <a:srgbClr val="FFFFE8"/>
                </a:highlight>
              </a:rPr>
              <a:t>int </a:t>
            </a:r>
            <a:r>
              <a:rPr lang="pt-BR">
                <a:solidFill>
                  <a:srgbClr val="797997"/>
                </a:solidFill>
                <a:highlight>
                  <a:srgbClr val="FFFFE8"/>
                </a:highlight>
              </a:rPr>
              <a:t>$a</a:t>
            </a:r>
            <a:r>
              <a:rPr lang="pt-BR">
                <a:solidFill>
                  <a:srgbClr val="808030"/>
                </a:solidFill>
                <a:highlight>
                  <a:srgbClr val="FFFFE8"/>
                </a:highlight>
              </a:rPr>
              <a:t>,</a:t>
            </a:r>
            <a:r>
              <a:rPr lang="pt-BR">
                <a:solidFill>
                  <a:schemeClr val="dk1"/>
                </a:solidFill>
                <a:highlight>
                  <a:srgbClr val="FFFFE8"/>
                </a:highlight>
              </a:rPr>
              <a:t> int </a:t>
            </a:r>
            <a:r>
              <a:rPr lang="pt-BR">
                <a:solidFill>
                  <a:srgbClr val="797997"/>
                </a:solidFill>
                <a:highlight>
                  <a:srgbClr val="FFFFE8"/>
                </a:highlight>
              </a:rPr>
              <a:t>$b</a:t>
            </a:r>
            <a:r>
              <a:rPr lang="pt-BR">
                <a:solidFill>
                  <a:srgbClr val="808030"/>
                </a:solidFill>
                <a:highlight>
                  <a:srgbClr val="FFFFE8"/>
                </a:highlight>
              </a:rPr>
              <a:t>)</a:t>
            </a:r>
            <a:r>
              <a:rPr lang="pt-BR">
                <a:solidFill>
                  <a:schemeClr val="dk1"/>
                </a:solidFill>
                <a:highlight>
                  <a:srgbClr val="FFFFE8"/>
                </a:highlight>
              </a:rPr>
              <a:t> </a:t>
            </a:r>
            <a:r>
              <a:rPr lang="pt-BR">
                <a:solidFill>
                  <a:srgbClr val="800080"/>
                </a:solidFill>
                <a:highlight>
                  <a:srgbClr val="FFFFE8"/>
                </a:highlight>
              </a:rPr>
              <a:t>{</a:t>
            </a:r>
            <a:br>
              <a:rPr lang="pt-BR">
                <a:solidFill>
                  <a:schemeClr val="dk1"/>
                </a:solidFill>
                <a:highlight>
                  <a:srgbClr val="FFFFFF"/>
                </a:highlight>
              </a:rPr>
            </a:br>
            <a:r>
              <a:rPr lang="pt-BR">
                <a:solidFill>
                  <a:schemeClr val="dk1"/>
                </a:solidFill>
                <a:highlight>
                  <a:srgbClr val="FFFFE8"/>
                </a:highlight>
              </a:rPr>
              <a:t>    </a:t>
            </a:r>
            <a:r>
              <a:rPr b="1" lang="pt-BR">
                <a:solidFill>
                  <a:srgbClr val="800000"/>
                </a:solidFill>
                <a:highlight>
                  <a:srgbClr val="FFFFE8"/>
                </a:highlight>
              </a:rPr>
              <a:t>return</a:t>
            </a:r>
            <a:r>
              <a:rPr lang="pt-BR">
                <a:solidFill>
                  <a:schemeClr val="dk1"/>
                </a:solidFill>
                <a:highlight>
                  <a:srgbClr val="FFFFE8"/>
                </a:highlight>
              </a:rPr>
              <a:t> </a:t>
            </a:r>
            <a:r>
              <a:rPr lang="pt-BR">
                <a:solidFill>
                  <a:srgbClr val="797997"/>
                </a:solidFill>
                <a:highlight>
                  <a:srgbClr val="FFFFE8"/>
                </a:highlight>
              </a:rPr>
              <a:t>$a</a:t>
            </a:r>
            <a:r>
              <a:rPr lang="pt-BR">
                <a:solidFill>
                  <a:schemeClr val="dk1"/>
                </a:solidFill>
                <a:highlight>
                  <a:srgbClr val="FFFFE8"/>
                </a:highlight>
              </a:rPr>
              <a:t> </a:t>
            </a:r>
            <a:r>
              <a:rPr lang="pt-BR">
                <a:solidFill>
                  <a:srgbClr val="808030"/>
                </a:solidFill>
                <a:highlight>
                  <a:srgbClr val="FFFFE8"/>
                </a:highlight>
              </a:rPr>
              <a:t>+</a:t>
            </a:r>
            <a:r>
              <a:rPr lang="pt-BR">
                <a:solidFill>
                  <a:schemeClr val="dk1"/>
                </a:solidFill>
                <a:highlight>
                  <a:srgbClr val="FFFFE8"/>
                </a:highlight>
              </a:rPr>
              <a:t> </a:t>
            </a:r>
            <a:r>
              <a:rPr lang="pt-BR">
                <a:solidFill>
                  <a:srgbClr val="797997"/>
                </a:solidFill>
                <a:highlight>
                  <a:srgbClr val="FFFFE8"/>
                </a:highlight>
              </a:rPr>
              <a:t>$b</a:t>
            </a:r>
            <a:r>
              <a:rPr lang="pt-BR">
                <a:solidFill>
                  <a:srgbClr val="800080"/>
                </a:solidFill>
                <a:highlight>
                  <a:srgbClr val="FFFFE8"/>
                </a:highlight>
              </a:rPr>
              <a:t>;</a:t>
            </a:r>
            <a:br>
              <a:rPr lang="pt-BR">
                <a:solidFill>
                  <a:schemeClr val="dk1"/>
                </a:solidFill>
                <a:highlight>
                  <a:srgbClr val="FFFFFF"/>
                </a:highlight>
              </a:rPr>
            </a:br>
            <a:r>
              <a:rPr lang="pt-BR">
                <a:solidFill>
                  <a:srgbClr val="800080"/>
                </a:solidFill>
                <a:highlight>
                  <a:srgbClr val="FFFFE8"/>
                </a:highlight>
              </a:rPr>
              <a:t>}</a:t>
            </a:r>
            <a:br>
              <a:rPr lang="pt-BR">
                <a:solidFill>
                  <a:schemeClr val="dk1"/>
                </a:solidFill>
                <a:highlight>
                  <a:srgbClr val="FFFFFF"/>
                </a:highlight>
              </a:rPr>
            </a:br>
            <a:br>
              <a:rPr lang="pt-BR">
                <a:solidFill>
                  <a:schemeClr val="dk1"/>
                </a:solidFill>
                <a:highlight>
                  <a:srgbClr val="FFFFFF"/>
                </a:highlight>
              </a:rPr>
            </a:br>
            <a:r>
              <a:rPr b="1" lang="pt-BR">
                <a:solidFill>
                  <a:srgbClr val="800000"/>
                </a:solidFill>
                <a:highlight>
                  <a:srgbClr val="FFFFE8"/>
                </a:highlight>
              </a:rPr>
              <a:t>echo</a:t>
            </a:r>
            <a:r>
              <a:rPr lang="pt-BR">
                <a:solidFill>
                  <a:schemeClr val="dk1"/>
                </a:solidFill>
                <a:highlight>
                  <a:srgbClr val="FFFFE8"/>
                </a:highlight>
              </a:rPr>
              <a:t> soma</a:t>
            </a:r>
            <a:r>
              <a:rPr lang="pt-BR">
                <a:solidFill>
                  <a:srgbClr val="808030"/>
                </a:solidFill>
                <a:highlight>
                  <a:srgbClr val="FFFFE8"/>
                </a:highlight>
              </a:rPr>
              <a:t>(</a:t>
            </a:r>
            <a:r>
              <a:rPr lang="pt-BR">
                <a:solidFill>
                  <a:srgbClr val="008C00"/>
                </a:solidFill>
                <a:highlight>
                  <a:srgbClr val="FFFFE8"/>
                </a:highlight>
              </a:rPr>
              <a:t>1</a:t>
            </a:r>
            <a:r>
              <a:rPr lang="pt-BR">
                <a:solidFill>
                  <a:srgbClr val="808030"/>
                </a:solidFill>
                <a:highlight>
                  <a:srgbClr val="FFFFE8"/>
                </a:highlight>
              </a:rPr>
              <a:t>,</a:t>
            </a:r>
            <a:r>
              <a:rPr lang="pt-BR">
                <a:solidFill>
                  <a:srgbClr val="008C00"/>
                </a:solidFill>
                <a:highlight>
                  <a:srgbClr val="FFFFE8"/>
                </a:highlight>
              </a:rPr>
              <a:t>2</a:t>
            </a:r>
            <a:r>
              <a:rPr lang="pt-BR">
                <a:solidFill>
                  <a:srgbClr val="808030"/>
                </a:solidFill>
                <a:highlight>
                  <a:srgbClr val="FFFFE8"/>
                </a:highlight>
              </a:rPr>
              <a:t>)</a:t>
            </a:r>
            <a:r>
              <a:rPr lang="pt-BR">
                <a:solidFill>
                  <a:srgbClr val="800080"/>
                </a:solidFill>
                <a:highlight>
                  <a:srgbClr val="FFFFE8"/>
                </a:highlight>
              </a:rPr>
              <a:t>;</a:t>
            </a:r>
            <a:br>
              <a:rPr lang="pt-BR">
                <a:solidFill>
                  <a:schemeClr val="dk1"/>
                </a:solidFill>
                <a:highlight>
                  <a:srgbClr val="FFFFFF"/>
                </a:highlight>
              </a:rPr>
            </a:br>
            <a:r>
              <a:rPr b="1" lang="pt-BR">
                <a:solidFill>
                  <a:srgbClr val="800000"/>
                </a:solidFill>
                <a:highlight>
                  <a:srgbClr val="FFFFE8"/>
                </a:highlight>
              </a:rPr>
              <a:t>echo</a:t>
            </a:r>
            <a:r>
              <a:rPr lang="pt-BR">
                <a:solidFill>
                  <a:schemeClr val="dk1"/>
                </a:solidFill>
                <a:highlight>
                  <a:srgbClr val="FFFFE8"/>
                </a:highlight>
              </a:rPr>
              <a:t> soma</a:t>
            </a:r>
            <a:r>
              <a:rPr lang="pt-BR">
                <a:solidFill>
                  <a:srgbClr val="808030"/>
                </a:solidFill>
                <a:highlight>
                  <a:srgbClr val="FFFFE8"/>
                </a:highlight>
              </a:rPr>
              <a:t>(</a:t>
            </a:r>
            <a:r>
              <a:rPr lang="pt-BR">
                <a:solidFill>
                  <a:srgbClr val="008C00"/>
                </a:solidFill>
                <a:highlight>
                  <a:srgbClr val="FFFFE8"/>
                </a:highlight>
              </a:rPr>
              <a:t>1</a:t>
            </a:r>
            <a:r>
              <a:rPr lang="pt-BR">
                <a:solidFill>
                  <a:srgbClr val="808030"/>
                </a:solidFill>
                <a:highlight>
                  <a:srgbClr val="FFFFE8"/>
                </a:highlight>
              </a:rPr>
              <a:t>,</a:t>
            </a:r>
            <a:r>
              <a:rPr lang="pt-BR">
                <a:solidFill>
                  <a:srgbClr val="008000"/>
                </a:solidFill>
                <a:highlight>
                  <a:srgbClr val="FFFFE8"/>
                </a:highlight>
              </a:rPr>
              <a:t>2.5</a:t>
            </a:r>
            <a:r>
              <a:rPr lang="pt-BR">
                <a:solidFill>
                  <a:srgbClr val="808030"/>
                </a:solidFill>
                <a:highlight>
                  <a:srgbClr val="FFFFE8"/>
                </a:highlight>
              </a:rPr>
              <a:t>)</a:t>
            </a:r>
            <a:r>
              <a:rPr lang="pt-BR">
                <a:solidFill>
                  <a:srgbClr val="800080"/>
                </a:solidFill>
                <a:highlight>
                  <a:srgbClr val="FFFFE8"/>
                </a:highlight>
              </a:rPr>
              <a:t>; </a:t>
            </a:r>
            <a:r>
              <a:rPr lang="pt-BR">
                <a:solidFill>
                  <a:srgbClr val="696969"/>
                </a:solidFill>
                <a:highlight>
                  <a:srgbClr val="FFFFE8"/>
                </a:highlight>
              </a:rPr>
              <a:t>//se o strict_types </a:t>
            </a:r>
            <a:br>
              <a:rPr lang="pt-BR">
                <a:solidFill>
                  <a:srgbClr val="696969"/>
                </a:solidFill>
                <a:highlight>
                  <a:srgbClr val="FFFFE8"/>
                </a:highlight>
              </a:rPr>
            </a:br>
            <a:r>
              <a:rPr lang="pt-BR">
                <a:solidFill>
                  <a:srgbClr val="696969"/>
                </a:solidFill>
                <a:highlight>
                  <a:srgbClr val="FFFFE8"/>
                </a:highlight>
              </a:rPr>
              <a:t>// for 1 teremos um "TypeError"</a:t>
            </a:r>
            <a:endParaRPr>
              <a:solidFill>
                <a:srgbClr val="696969"/>
              </a:solidFill>
              <a:highlight>
                <a:srgbClr val="FFFFE8"/>
              </a:highlight>
            </a:endParaRPr>
          </a:p>
          <a:p>
            <a:pPr indent="0" lvl="0" marL="0" rtl="0" algn="l">
              <a:spcBef>
                <a:spcPts val="1600"/>
              </a:spcBef>
              <a:spcAft>
                <a:spcPts val="0"/>
              </a:spcAft>
              <a:buClr>
                <a:schemeClr val="dk1"/>
              </a:buClr>
              <a:buSzPts val="1100"/>
              <a:buFont typeface="Arial"/>
              <a:buNone/>
            </a:pPr>
            <a:r>
              <a:t/>
            </a:r>
            <a:endParaRPr>
              <a:solidFill>
                <a:srgbClr val="800080"/>
              </a:solidFill>
              <a:highlight>
                <a:srgbClr val="FFFFE8"/>
              </a:highlight>
            </a:endParaRPr>
          </a:p>
          <a:p>
            <a:pPr indent="0" lvl="0" marL="0" rtl="0" algn="l">
              <a:spcBef>
                <a:spcPts val="1600"/>
              </a:spcBef>
              <a:spcAft>
                <a:spcPts val="1600"/>
              </a:spcAft>
              <a:buNone/>
            </a:pPr>
            <a:r>
              <a:t/>
            </a:r>
            <a:endParaRPr/>
          </a:p>
        </p:txBody>
      </p:sp>
      <p:sp>
        <p:nvSpPr>
          <p:cNvPr id="679" name="Google Shape;679;p77"/>
          <p:cNvSpPr txBox="1"/>
          <p:nvPr/>
        </p:nvSpPr>
        <p:spPr>
          <a:xfrm>
            <a:off x="4828300" y="1305550"/>
            <a:ext cx="4129200" cy="30000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pt-BR" sz="2000">
                <a:solidFill>
                  <a:schemeClr val="dk1"/>
                </a:solidFill>
              </a:rPr>
              <a:t>No PHP também é possível controlar o nível de restrição do Type Hint, isto é, definir se a restrição estará ligada “1” ou desligada “0”.</a:t>
            </a:r>
            <a:br>
              <a:rPr lang="pt-BR" sz="2000">
                <a:solidFill>
                  <a:schemeClr val="dk1"/>
                </a:solidFill>
              </a:rPr>
            </a:br>
            <a:endParaRPr sz="2000">
              <a:solidFill>
                <a:schemeClr val="dk1"/>
              </a:solidFill>
            </a:endParaRPr>
          </a:p>
          <a:p>
            <a:pPr indent="0" lvl="0" marL="0" rtl="0" algn="just">
              <a:spcBef>
                <a:spcPts val="0"/>
              </a:spcBef>
              <a:spcAft>
                <a:spcPts val="0"/>
              </a:spcAft>
              <a:buNone/>
            </a:pPr>
            <a:r>
              <a:rPr lang="pt-BR" sz="2000">
                <a:solidFill>
                  <a:schemeClr val="dk1"/>
                </a:solidFill>
              </a:rPr>
              <a:t>Vale a pena salientar que o strict_types precisar ser a primeira instrução no script</a:t>
            </a:r>
            <a:endParaRPr sz="2000"/>
          </a:p>
        </p:txBody>
      </p:sp>
      <p:cxnSp>
        <p:nvCxnSpPr>
          <p:cNvPr id="680" name="Google Shape;680;p77"/>
          <p:cNvCxnSpPr/>
          <p:nvPr/>
        </p:nvCxnSpPr>
        <p:spPr>
          <a:xfrm>
            <a:off x="4408750" y="1490200"/>
            <a:ext cx="0" cy="25005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4" name="Shape 684"/>
        <p:cNvGrpSpPr/>
        <p:nvPr/>
      </p:nvGrpSpPr>
      <p:grpSpPr>
        <a:xfrm>
          <a:off x="0" y="0"/>
          <a:ext cx="0" cy="0"/>
          <a:chOff x="0" y="0"/>
          <a:chExt cx="0" cy="0"/>
        </a:xfrm>
      </p:grpSpPr>
      <p:sp>
        <p:nvSpPr>
          <p:cNvPr id="685" name="Google Shape;685;p7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Nullable types (php 7.1 &gt;=) “?”</a:t>
            </a:r>
            <a:endParaRPr/>
          </a:p>
        </p:txBody>
      </p:sp>
      <p:sp>
        <p:nvSpPr>
          <p:cNvPr id="686" name="Google Shape;686;p78"/>
          <p:cNvSpPr txBox="1"/>
          <p:nvPr>
            <p:ph idx="1" type="body"/>
          </p:nvPr>
        </p:nvSpPr>
        <p:spPr>
          <a:xfrm>
            <a:off x="311700" y="1152475"/>
            <a:ext cx="42603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rgbClr val="5F5035"/>
                </a:solidFill>
                <a:highlight>
                  <a:srgbClr val="FFFFE8"/>
                </a:highlight>
              </a:rPr>
              <a:t>&lt;?php</a:t>
            </a:r>
            <a:br>
              <a:rPr lang="pt-BR">
                <a:solidFill>
                  <a:schemeClr val="dk1"/>
                </a:solidFill>
                <a:highlight>
                  <a:srgbClr val="FFFFFF"/>
                </a:highlight>
              </a:rPr>
            </a:br>
            <a:br>
              <a:rPr lang="pt-BR">
                <a:solidFill>
                  <a:schemeClr val="dk1"/>
                </a:solidFill>
                <a:highlight>
                  <a:srgbClr val="FFFFFF"/>
                </a:highlight>
              </a:rPr>
            </a:br>
            <a:r>
              <a:rPr b="1" lang="pt-BR">
                <a:solidFill>
                  <a:srgbClr val="800000"/>
                </a:solidFill>
                <a:highlight>
                  <a:srgbClr val="FFFFE8"/>
                </a:highlight>
              </a:rPr>
              <a:t>function</a:t>
            </a:r>
            <a:r>
              <a:rPr lang="pt-BR">
                <a:solidFill>
                  <a:schemeClr val="dk1"/>
                </a:solidFill>
                <a:highlight>
                  <a:srgbClr val="FFFFE8"/>
                </a:highlight>
              </a:rPr>
              <a:t> soma</a:t>
            </a:r>
            <a:r>
              <a:rPr lang="pt-BR">
                <a:solidFill>
                  <a:srgbClr val="808030"/>
                </a:solidFill>
                <a:highlight>
                  <a:srgbClr val="FFFFE8"/>
                </a:highlight>
              </a:rPr>
              <a:t>(</a:t>
            </a:r>
            <a:r>
              <a:rPr lang="pt-BR">
                <a:solidFill>
                  <a:schemeClr val="dk1"/>
                </a:solidFill>
                <a:highlight>
                  <a:srgbClr val="FFFFE8"/>
                </a:highlight>
              </a:rPr>
              <a:t>int </a:t>
            </a:r>
            <a:r>
              <a:rPr lang="pt-BR">
                <a:solidFill>
                  <a:srgbClr val="797997"/>
                </a:solidFill>
                <a:highlight>
                  <a:srgbClr val="FFFFE8"/>
                </a:highlight>
              </a:rPr>
              <a:t>$x</a:t>
            </a:r>
            <a:r>
              <a:rPr lang="pt-BR">
                <a:solidFill>
                  <a:srgbClr val="808030"/>
                </a:solidFill>
                <a:highlight>
                  <a:srgbClr val="FFFFE8"/>
                </a:highlight>
              </a:rPr>
              <a:t>,</a:t>
            </a:r>
            <a:r>
              <a:rPr lang="pt-BR">
                <a:solidFill>
                  <a:schemeClr val="dk1"/>
                </a:solidFill>
                <a:highlight>
                  <a:srgbClr val="FFFFE8"/>
                </a:highlight>
              </a:rPr>
              <a:t> </a:t>
            </a:r>
            <a:r>
              <a:rPr b="1" lang="pt-BR" sz="2400">
                <a:solidFill>
                  <a:srgbClr val="800080"/>
                </a:solidFill>
                <a:highlight>
                  <a:srgbClr val="FFFFE8"/>
                </a:highlight>
              </a:rPr>
              <a:t>?</a:t>
            </a:r>
            <a:r>
              <a:rPr lang="pt-BR">
                <a:solidFill>
                  <a:schemeClr val="dk1"/>
                </a:solidFill>
                <a:highlight>
                  <a:srgbClr val="FFFFE8"/>
                </a:highlight>
              </a:rPr>
              <a:t>int </a:t>
            </a:r>
            <a:r>
              <a:rPr lang="pt-BR">
                <a:solidFill>
                  <a:srgbClr val="797997"/>
                </a:solidFill>
                <a:highlight>
                  <a:srgbClr val="FFFFE8"/>
                </a:highlight>
              </a:rPr>
              <a:t>$y</a:t>
            </a:r>
            <a:r>
              <a:rPr lang="pt-BR">
                <a:solidFill>
                  <a:srgbClr val="808030"/>
                </a:solidFill>
                <a:highlight>
                  <a:srgbClr val="FFFFE8"/>
                </a:highlight>
              </a:rPr>
              <a:t>)</a:t>
            </a:r>
            <a:r>
              <a:rPr lang="pt-BR">
                <a:solidFill>
                  <a:srgbClr val="800080"/>
                </a:solidFill>
                <a:highlight>
                  <a:srgbClr val="FFFFE8"/>
                </a:highlight>
              </a:rPr>
              <a:t>:</a:t>
            </a:r>
            <a:r>
              <a:rPr lang="pt-BR">
                <a:solidFill>
                  <a:schemeClr val="dk1"/>
                </a:solidFill>
                <a:highlight>
                  <a:srgbClr val="FFFFE8"/>
                </a:highlight>
              </a:rPr>
              <a:t> </a:t>
            </a:r>
            <a:r>
              <a:rPr b="1" lang="pt-BR" sz="2400">
                <a:solidFill>
                  <a:srgbClr val="800080"/>
                </a:solidFill>
                <a:highlight>
                  <a:srgbClr val="FFFFE8"/>
                </a:highlight>
              </a:rPr>
              <a:t>?</a:t>
            </a:r>
            <a:r>
              <a:rPr lang="pt-BR">
                <a:solidFill>
                  <a:schemeClr val="dk1"/>
                </a:solidFill>
                <a:highlight>
                  <a:srgbClr val="FFFFE8"/>
                </a:highlight>
              </a:rPr>
              <a:t>string</a:t>
            </a:r>
            <a:r>
              <a:rPr lang="pt-BR">
                <a:solidFill>
                  <a:schemeClr val="dk1"/>
                </a:solidFill>
                <a:highlight>
                  <a:srgbClr val="FFFFFF"/>
                </a:highlight>
              </a:rPr>
              <a:t> </a:t>
            </a:r>
            <a:r>
              <a:rPr lang="pt-BR">
                <a:solidFill>
                  <a:srgbClr val="800080"/>
                </a:solidFill>
                <a:highlight>
                  <a:srgbClr val="FFFFE8"/>
                </a:highlight>
              </a:rPr>
              <a:t>{</a:t>
            </a:r>
            <a:br>
              <a:rPr lang="pt-BR">
                <a:solidFill>
                  <a:schemeClr val="dk1"/>
                </a:solidFill>
                <a:highlight>
                  <a:srgbClr val="FFFFFF"/>
                </a:highlight>
              </a:rPr>
            </a:br>
            <a:r>
              <a:rPr lang="pt-BR">
                <a:solidFill>
                  <a:schemeClr val="dk1"/>
                </a:solidFill>
                <a:highlight>
                  <a:srgbClr val="FFFFE8"/>
                </a:highlight>
              </a:rPr>
              <a:t>    </a:t>
            </a:r>
            <a:r>
              <a:rPr b="1" lang="pt-BR">
                <a:solidFill>
                  <a:srgbClr val="800000"/>
                </a:solidFill>
                <a:highlight>
                  <a:srgbClr val="FFFFE8"/>
                </a:highlight>
              </a:rPr>
              <a:t>return</a:t>
            </a:r>
            <a:r>
              <a:rPr lang="pt-BR">
                <a:solidFill>
                  <a:schemeClr val="dk1"/>
                </a:solidFill>
                <a:highlight>
                  <a:srgbClr val="FFFFE8"/>
                </a:highlight>
              </a:rPr>
              <a:t> </a:t>
            </a:r>
            <a:r>
              <a:rPr lang="pt-BR">
                <a:solidFill>
                  <a:srgbClr val="797997"/>
                </a:solidFill>
                <a:highlight>
                  <a:srgbClr val="FFFFE8"/>
                </a:highlight>
              </a:rPr>
              <a:t>$x</a:t>
            </a:r>
            <a:r>
              <a:rPr lang="pt-BR">
                <a:solidFill>
                  <a:srgbClr val="808030"/>
                </a:solidFill>
                <a:highlight>
                  <a:srgbClr val="FFFFE8"/>
                </a:highlight>
              </a:rPr>
              <a:t>+</a:t>
            </a:r>
            <a:r>
              <a:rPr lang="pt-BR">
                <a:solidFill>
                  <a:srgbClr val="797997"/>
                </a:solidFill>
                <a:highlight>
                  <a:srgbClr val="FFFFE8"/>
                </a:highlight>
              </a:rPr>
              <a:t>$y</a:t>
            </a:r>
            <a:r>
              <a:rPr lang="pt-BR">
                <a:solidFill>
                  <a:srgbClr val="800080"/>
                </a:solidFill>
                <a:highlight>
                  <a:srgbClr val="FFFFE8"/>
                </a:highlight>
              </a:rPr>
              <a:t>;</a:t>
            </a:r>
            <a:br>
              <a:rPr lang="pt-BR">
                <a:solidFill>
                  <a:schemeClr val="dk1"/>
                </a:solidFill>
                <a:highlight>
                  <a:srgbClr val="FFFFFF"/>
                </a:highlight>
              </a:rPr>
            </a:br>
            <a:r>
              <a:rPr lang="pt-BR">
                <a:solidFill>
                  <a:srgbClr val="800080"/>
                </a:solidFill>
                <a:highlight>
                  <a:srgbClr val="FFFFE8"/>
                </a:highlight>
              </a:rPr>
              <a:t>}</a:t>
            </a:r>
            <a:br>
              <a:rPr lang="pt-BR">
                <a:solidFill>
                  <a:schemeClr val="dk1"/>
                </a:solidFill>
                <a:highlight>
                  <a:srgbClr val="FFFFFF"/>
                </a:highlight>
              </a:rPr>
            </a:br>
            <a:br>
              <a:rPr lang="pt-BR">
                <a:solidFill>
                  <a:schemeClr val="dk1"/>
                </a:solidFill>
                <a:highlight>
                  <a:srgbClr val="FFFFFF"/>
                </a:highlight>
              </a:rPr>
            </a:br>
            <a:r>
              <a:rPr b="1" lang="pt-BR">
                <a:solidFill>
                  <a:srgbClr val="800000"/>
                </a:solidFill>
                <a:highlight>
                  <a:srgbClr val="FFFFE8"/>
                </a:highlight>
              </a:rPr>
              <a:t>echo</a:t>
            </a:r>
            <a:r>
              <a:rPr lang="pt-BR">
                <a:solidFill>
                  <a:schemeClr val="dk1"/>
                </a:solidFill>
                <a:highlight>
                  <a:srgbClr val="FFFFE8"/>
                </a:highlight>
              </a:rPr>
              <a:t> soma</a:t>
            </a:r>
            <a:r>
              <a:rPr lang="pt-BR">
                <a:solidFill>
                  <a:srgbClr val="808030"/>
                </a:solidFill>
                <a:highlight>
                  <a:srgbClr val="FFFFE8"/>
                </a:highlight>
              </a:rPr>
              <a:t>(</a:t>
            </a:r>
            <a:r>
              <a:rPr lang="pt-BR">
                <a:solidFill>
                  <a:srgbClr val="008C00"/>
                </a:solidFill>
                <a:highlight>
                  <a:srgbClr val="FFFFE8"/>
                </a:highlight>
              </a:rPr>
              <a:t>2</a:t>
            </a:r>
            <a:r>
              <a:rPr lang="pt-BR">
                <a:solidFill>
                  <a:srgbClr val="808030"/>
                </a:solidFill>
                <a:highlight>
                  <a:srgbClr val="FFFFE8"/>
                </a:highlight>
              </a:rPr>
              <a:t>,</a:t>
            </a:r>
            <a:r>
              <a:rPr lang="pt-BR">
                <a:solidFill>
                  <a:srgbClr val="008C00"/>
                </a:solidFill>
                <a:highlight>
                  <a:srgbClr val="FFFFE8"/>
                </a:highlight>
              </a:rPr>
              <a:t>2</a:t>
            </a:r>
            <a:r>
              <a:rPr lang="pt-BR">
                <a:solidFill>
                  <a:srgbClr val="808030"/>
                </a:solidFill>
                <a:highlight>
                  <a:srgbClr val="FFFFE8"/>
                </a:highlight>
              </a:rPr>
              <a:t>).</a:t>
            </a:r>
            <a:r>
              <a:rPr lang="pt-BR">
                <a:solidFill>
                  <a:srgbClr val="7D0045"/>
                </a:solidFill>
                <a:highlight>
                  <a:srgbClr val="FFFFE8"/>
                </a:highlight>
              </a:rPr>
              <a:t>PHP_EOL</a:t>
            </a:r>
            <a:r>
              <a:rPr lang="pt-BR">
                <a:solidFill>
                  <a:srgbClr val="800080"/>
                </a:solidFill>
                <a:highlight>
                  <a:srgbClr val="FFFFE8"/>
                </a:highlight>
              </a:rPr>
              <a:t>;</a:t>
            </a:r>
            <a:br>
              <a:rPr lang="pt-BR">
                <a:solidFill>
                  <a:schemeClr val="dk1"/>
                </a:solidFill>
                <a:highlight>
                  <a:srgbClr val="FFFFFF"/>
                </a:highlight>
              </a:rPr>
            </a:br>
            <a:r>
              <a:rPr b="1" lang="pt-BR">
                <a:solidFill>
                  <a:srgbClr val="800000"/>
                </a:solidFill>
                <a:highlight>
                  <a:srgbClr val="FFFFE8"/>
                </a:highlight>
              </a:rPr>
              <a:t>echo</a:t>
            </a:r>
            <a:r>
              <a:rPr lang="pt-BR">
                <a:solidFill>
                  <a:schemeClr val="dk1"/>
                </a:solidFill>
                <a:highlight>
                  <a:srgbClr val="FFFFE8"/>
                </a:highlight>
              </a:rPr>
              <a:t> soma</a:t>
            </a:r>
            <a:r>
              <a:rPr lang="pt-BR">
                <a:solidFill>
                  <a:srgbClr val="808030"/>
                </a:solidFill>
                <a:highlight>
                  <a:srgbClr val="FFFFE8"/>
                </a:highlight>
              </a:rPr>
              <a:t>(</a:t>
            </a:r>
            <a:r>
              <a:rPr lang="pt-BR">
                <a:solidFill>
                  <a:srgbClr val="008C00"/>
                </a:solidFill>
                <a:highlight>
                  <a:srgbClr val="FFFFE8"/>
                </a:highlight>
              </a:rPr>
              <a:t>2</a:t>
            </a:r>
            <a:r>
              <a:rPr lang="pt-BR">
                <a:solidFill>
                  <a:srgbClr val="808030"/>
                </a:solidFill>
                <a:highlight>
                  <a:srgbClr val="FFFFE8"/>
                </a:highlight>
              </a:rPr>
              <a:t>,</a:t>
            </a:r>
            <a:r>
              <a:rPr b="1" lang="pt-BR">
                <a:solidFill>
                  <a:srgbClr val="800000"/>
                </a:solidFill>
                <a:highlight>
                  <a:srgbClr val="FFFFE8"/>
                </a:highlight>
              </a:rPr>
              <a:t>null</a:t>
            </a:r>
            <a:r>
              <a:rPr lang="pt-BR">
                <a:solidFill>
                  <a:srgbClr val="808030"/>
                </a:solidFill>
                <a:highlight>
                  <a:srgbClr val="FFFFE8"/>
                </a:highlight>
              </a:rPr>
              <a:t>).</a:t>
            </a:r>
            <a:r>
              <a:rPr lang="pt-BR">
                <a:solidFill>
                  <a:srgbClr val="7D0045"/>
                </a:solidFill>
                <a:highlight>
                  <a:srgbClr val="FFFFE8"/>
                </a:highlight>
              </a:rPr>
              <a:t>PHP_EOL</a:t>
            </a:r>
            <a:r>
              <a:rPr lang="pt-BR">
                <a:solidFill>
                  <a:srgbClr val="800080"/>
                </a:solidFill>
                <a:highlight>
                  <a:srgbClr val="FFFFE8"/>
                </a:highlight>
              </a:rPr>
              <a:t>;</a:t>
            </a:r>
            <a:br>
              <a:rPr lang="pt-BR">
                <a:solidFill>
                  <a:schemeClr val="dk1"/>
                </a:solidFill>
                <a:highlight>
                  <a:srgbClr val="FFFFFF"/>
                </a:highlight>
              </a:rPr>
            </a:br>
            <a:r>
              <a:rPr b="1" lang="pt-BR">
                <a:solidFill>
                  <a:srgbClr val="800000"/>
                </a:solidFill>
                <a:highlight>
                  <a:srgbClr val="FFFFE8"/>
                </a:highlight>
              </a:rPr>
              <a:t>echo</a:t>
            </a:r>
            <a:r>
              <a:rPr lang="pt-BR">
                <a:solidFill>
                  <a:schemeClr val="dk1"/>
                </a:solidFill>
                <a:highlight>
                  <a:srgbClr val="FFFFE8"/>
                </a:highlight>
              </a:rPr>
              <a:t> soma</a:t>
            </a:r>
            <a:r>
              <a:rPr lang="pt-BR">
                <a:solidFill>
                  <a:srgbClr val="808030"/>
                </a:solidFill>
                <a:highlight>
                  <a:srgbClr val="FFFFE8"/>
                </a:highlight>
              </a:rPr>
              <a:t>(</a:t>
            </a:r>
            <a:r>
              <a:rPr lang="pt-BR">
                <a:solidFill>
                  <a:srgbClr val="008C00"/>
                </a:solidFill>
                <a:highlight>
                  <a:srgbClr val="FFFFE8"/>
                </a:highlight>
              </a:rPr>
              <a:t>2</a:t>
            </a:r>
            <a:r>
              <a:rPr lang="pt-BR">
                <a:solidFill>
                  <a:srgbClr val="808030"/>
                </a:solidFill>
                <a:highlight>
                  <a:srgbClr val="FFFFE8"/>
                </a:highlight>
              </a:rPr>
              <a:t>).</a:t>
            </a:r>
            <a:r>
              <a:rPr lang="pt-BR">
                <a:solidFill>
                  <a:srgbClr val="7D0045"/>
                </a:solidFill>
                <a:highlight>
                  <a:srgbClr val="FFFFE8"/>
                </a:highlight>
              </a:rPr>
              <a:t>PHP_EOL</a:t>
            </a:r>
            <a:r>
              <a:rPr lang="pt-BR">
                <a:solidFill>
                  <a:srgbClr val="800080"/>
                </a:solidFill>
                <a:highlight>
                  <a:srgbClr val="FFFFE8"/>
                </a:highlight>
              </a:rPr>
              <a:t>;</a:t>
            </a:r>
            <a:r>
              <a:rPr lang="pt-BR">
                <a:solidFill>
                  <a:schemeClr val="dk1"/>
                </a:solidFill>
                <a:highlight>
                  <a:srgbClr val="FFFFE8"/>
                </a:highlight>
              </a:rPr>
              <a:t> </a:t>
            </a:r>
            <a:r>
              <a:rPr lang="pt-BR">
                <a:solidFill>
                  <a:srgbClr val="696969"/>
                </a:solidFill>
                <a:highlight>
                  <a:srgbClr val="FFFFE8"/>
                </a:highlight>
              </a:rPr>
              <a:t>/*Too few arguments to function soma() */</a:t>
            </a:r>
            <a:endParaRPr>
              <a:solidFill>
                <a:srgbClr val="696969"/>
              </a:solidFill>
              <a:highlight>
                <a:srgbClr val="FFFFE8"/>
              </a:highlight>
            </a:endParaRPr>
          </a:p>
          <a:p>
            <a:pPr indent="0" lvl="0" marL="0" rtl="0" algn="l">
              <a:spcBef>
                <a:spcPts val="1600"/>
              </a:spcBef>
              <a:spcAft>
                <a:spcPts val="1600"/>
              </a:spcAft>
              <a:buNone/>
            </a:pPr>
            <a:r>
              <a:t/>
            </a:r>
            <a:endParaRPr/>
          </a:p>
        </p:txBody>
      </p:sp>
      <p:cxnSp>
        <p:nvCxnSpPr>
          <p:cNvPr id="687" name="Google Shape;687;p78"/>
          <p:cNvCxnSpPr/>
          <p:nvPr/>
        </p:nvCxnSpPr>
        <p:spPr>
          <a:xfrm>
            <a:off x="4728850" y="1660850"/>
            <a:ext cx="0" cy="2872800"/>
          </a:xfrm>
          <a:prstGeom prst="straightConnector1">
            <a:avLst/>
          </a:prstGeom>
          <a:noFill/>
          <a:ln cap="flat" cmpd="sng" w="9525">
            <a:solidFill>
              <a:schemeClr val="dk2"/>
            </a:solidFill>
            <a:prstDash val="solid"/>
            <a:round/>
            <a:headEnd len="med" w="med" type="none"/>
            <a:tailEnd len="med" w="med" type="none"/>
          </a:ln>
        </p:spPr>
      </p:cxnSp>
      <p:sp>
        <p:nvSpPr>
          <p:cNvPr id="688" name="Google Shape;688;p78"/>
          <p:cNvSpPr txBox="1"/>
          <p:nvPr/>
        </p:nvSpPr>
        <p:spPr>
          <a:xfrm>
            <a:off x="5084250" y="1814500"/>
            <a:ext cx="3748200" cy="20535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pt-BR" sz="1800"/>
              <a:t>Com o advento do PHP 7, foi possível determinar uma nova condição de valor para o tipo de parâmetro (ou retorno de função), usando o “nullable type”.</a:t>
            </a:r>
            <a:endParaRPr sz="1800"/>
          </a:p>
          <a:p>
            <a:pPr indent="0" lvl="0" marL="0" rtl="0" algn="just">
              <a:spcBef>
                <a:spcPts val="0"/>
              </a:spcBef>
              <a:spcAft>
                <a:spcPts val="0"/>
              </a:spcAft>
              <a:buNone/>
            </a:pPr>
            <a:r>
              <a:rPr lang="pt-BR" sz="1800"/>
              <a:t>O Nullable Type permite que além de um valor com o tipo solicitado, o parâmetro também seja capaz de receber null (ou um retorno null).</a:t>
            </a:r>
            <a:endParaRPr sz="1800"/>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2" name="Shape 692"/>
        <p:cNvGrpSpPr/>
        <p:nvPr/>
      </p:nvGrpSpPr>
      <p:grpSpPr>
        <a:xfrm>
          <a:off x="0" y="0"/>
          <a:ext cx="0" cy="0"/>
          <a:chOff x="0" y="0"/>
          <a:chExt cx="0" cy="0"/>
        </a:xfrm>
      </p:grpSpPr>
      <p:sp>
        <p:nvSpPr>
          <p:cNvPr id="693" name="Google Shape;693;p7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Passagem por referência “&amp;”</a:t>
            </a:r>
            <a:endParaRPr/>
          </a:p>
        </p:txBody>
      </p:sp>
      <p:sp>
        <p:nvSpPr>
          <p:cNvPr id="694" name="Google Shape;694;p79"/>
          <p:cNvSpPr txBox="1"/>
          <p:nvPr>
            <p:ph idx="1" type="body"/>
          </p:nvPr>
        </p:nvSpPr>
        <p:spPr>
          <a:xfrm>
            <a:off x="311700" y="1152475"/>
            <a:ext cx="41013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sz="2000">
                <a:solidFill>
                  <a:srgbClr val="5F5035"/>
                </a:solidFill>
                <a:highlight>
                  <a:srgbClr val="FFFFE8"/>
                </a:highlight>
              </a:rPr>
              <a:t>&lt;?php</a:t>
            </a:r>
            <a:br>
              <a:rPr lang="pt-BR" sz="2000">
                <a:solidFill>
                  <a:schemeClr val="dk1"/>
                </a:solidFill>
                <a:highlight>
                  <a:srgbClr val="FFFFFF"/>
                </a:highlight>
              </a:rPr>
            </a:br>
            <a:r>
              <a:rPr b="1" lang="pt-BR" sz="2000">
                <a:solidFill>
                  <a:srgbClr val="800000"/>
                </a:solidFill>
                <a:highlight>
                  <a:srgbClr val="FFFFE8"/>
                </a:highlight>
              </a:rPr>
              <a:t>function</a:t>
            </a:r>
            <a:r>
              <a:rPr lang="pt-BR" sz="2000">
                <a:solidFill>
                  <a:schemeClr val="dk1"/>
                </a:solidFill>
                <a:highlight>
                  <a:srgbClr val="FFFFE8"/>
                </a:highlight>
              </a:rPr>
              <a:t> somar</a:t>
            </a:r>
            <a:r>
              <a:rPr lang="pt-BR" sz="2000">
                <a:solidFill>
                  <a:srgbClr val="808030"/>
                </a:solidFill>
                <a:highlight>
                  <a:srgbClr val="FFFFE8"/>
                </a:highlight>
              </a:rPr>
              <a:t>(&amp;</a:t>
            </a:r>
            <a:r>
              <a:rPr lang="pt-BR" sz="2000">
                <a:solidFill>
                  <a:srgbClr val="797997"/>
                </a:solidFill>
                <a:highlight>
                  <a:srgbClr val="FFFFE8"/>
                </a:highlight>
              </a:rPr>
              <a:t>$var</a:t>
            </a:r>
            <a:r>
              <a:rPr lang="pt-BR" sz="2000">
                <a:solidFill>
                  <a:srgbClr val="808030"/>
                </a:solidFill>
                <a:highlight>
                  <a:srgbClr val="FFFFE8"/>
                </a:highlight>
              </a:rPr>
              <a:t>)</a:t>
            </a:r>
            <a:r>
              <a:rPr lang="pt-BR" sz="2000">
                <a:solidFill>
                  <a:schemeClr val="dk1"/>
                </a:solidFill>
                <a:highlight>
                  <a:srgbClr val="FFFFFF"/>
                </a:highlight>
              </a:rPr>
              <a:t> </a:t>
            </a:r>
            <a:r>
              <a:rPr lang="pt-BR" sz="2000">
                <a:solidFill>
                  <a:srgbClr val="800080"/>
                </a:solidFill>
                <a:highlight>
                  <a:srgbClr val="FFFFE8"/>
                </a:highlight>
              </a:rPr>
              <a:t>{</a:t>
            </a:r>
            <a:br>
              <a:rPr lang="pt-BR" sz="2000">
                <a:solidFill>
                  <a:schemeClr val="dk1"/>
                </a:solidFill>
                <a:highlight>
                  <a:srgbClr val="FFFFFF"/>
                </a:highlight>
              </a:rPr>
            </a:br>
            <a:r>
              <a:rPr lang="pt-BR" sz="2000">
                <a:solidFill>
                  <a:schemeClr val="dk1"/>
                </a:solidFill>
                <a:highlight>
                  <a:srgbClr val="FFFFE8"/>
                </a:highlight>
              </a:rPr>
              <a:t>    </a:t>
            </a:r>
            <a:r>
              <a:rPr lang="pt-BR" sz="2000">
                <a:solidFill>
                  <a:srgbClr val="797997"/>
                </a:solidFill>
                <a:highlight>
                  <a:srgbClr val="FFFFE8"/>
                </a:highlight>
              </a:rPr>
              <a:t>$var</a:t>
            </a:r>
            <a:r>
              <a:rPr lang="pt-BR" sz="2000">
                <a:solidFill>
                  <a:srgbClr val="808030"/>
                </a:solidFill>
                <a:highlight>
                  <a:srgbClr val="FFFFE8"/>
                </a:highlight>
              </a:rPr>
              <a:t>++</a:t>
            </a:r>
            <a:r>
              <a:rPr lang="pt-BR" sz="2000">
                <a:solidFill>
                  <a:srgbClr val="800080"/>
                </a:solidFill>
                <a:highlight>
                  <a:srgbClr val="FFFFE8"/>
                </a:highlight>
              </a:rPr>
              <a:t>;</a:t>
            </a:r>
            <a:br>
              <a:rPr lang="pt-BR" sz="2000">
                <a:solidFill>
                  <a:schemeClr val="dk1"/>
                </a:solidFill>
                <a:highlight>
                  <a:srgbClr val="FFFFFF"/>
                </a:highlight>
              </a:rPr>
            </a:br>
            <a:r>
              <a:rPr lang="pt-BR" sz="2000">
                <a:solidFill>
                  <a:srgbClr val="800080"/>
                </a:solidFill>
                <a:highlight>
                  <a:srgbClr val="FFFFE8"/>
                </a:highlight>
              </a:rPr>
              <a:t>}</a:t>
            </a:r>
            <a:br>
              <a:rPr lang="pt-BR" sz="2000">
                <a:solidFill>
                  <a:schemeClr val="dk1"/>
                </a:solidFill>
                <a:highlight>
                  <a:srgbClr val="FFFFFF"/>
                </a:highlight>
              </a:rPr>
            </a:br>
            <a:br>
              <a:rPr lang="pt-BR" sz="2000">
                <a:solidFill>
                  <a:schemeClr val="dk1"/>
                </a:solidFill>
                <a:highlight>
                  <a:srgbClr val="FFFFFF"/>
                </a:highlight>
              </a:rPr>
            </a:br>
            <a:r>
              <a:rPr lang="pt-BR" sz="2000">
                <a:solidFill>
                  <a:srgbClr val="797997"/>
                </a:solidFill>
                <a:highlight>
                  <a:srgbClr val="FFFFE8"/>
                </a:highlight>
              </a:rPr>
              <a:t>$x</a:t>
            </a:r>
            <a:r>
              <a:rPr lang="pt-BR" sz="2000">
                <a:solidFill>
                  <a:srgbClr val="808030"/>
                </a:solidFill>
                <a:highlight>
                  <a:srgbClr val="FFFFE8"/>
                </a:highlight>
              </a:rPr>
              <a:t>=</a:t>
            </a:r>
            <a:r>
              <a:rPr lang="pt-BR" sz="2000">
                <a:solidFill>
                  <a:srgbClr val="008C00"/>
                </a:solidFill>
                <a:highlight>
                  <a:srgbClr val="FFFFE8"/>
                </a:highlight>
              </a:rPr>
              <a:t>5</a:t>
            </a:r>
            <a:r>
              <a:rPr lang="pt-BR" sz="2000">
                <a:solidFill>
                  <a:srgbClr val="800080"/>
                </a:solidFill>
                <a:highlight>
                  <a:srgbClr val="FFFFE8"/>
                </a:highlight>
              </a:rPr>
              <a:t>;</a:t>
            </a:r>
            <a:br>
              <a:rPr lang="pt-BR" sz="2000">
                <a:solidFill>
                  <a:schemeClr val="dk1"/>
                </a:solidFill>
                <a:highlight>
                  <a:srgbClr val="FFFFFF"/>
                </a:highlight>
              </a:rPr>
            </a:br>
            <a:r>
              <a:rPr lang="pt-BR" sz="2000">
                <a:solidFill>
                  <a:schemeClr val="dk1"/>
                </a:solidFill>
                <a:highlight>
                  <a:srgbClr val="FFFFE8"/>
                </a:highlight>
              </a:rPr>
              <a:t>somar</a:t>
            </a:r>
            <a:r>
              <a:rPr lang="pt-BR" sz="2000">
                <a:solidFill>
                  <a:srgbClr val="808030"/>
                </a:solidFill>
                <a:highlight>
                  <a:srgbClr val="FFFFE8"/>
                </a:highlight>
              </a:rPr>
              <a:t>(</a:t>
            </a:r>
            <a:r>
              <a:rPr lang="pt-BR" sz="2000">
                <a:solidFill>
                  <a:srgbClr val="797997"/>
                </a:solidFill>
                <a:highlight>
                  <a:srgbClr val="FFFFE8"/>
                </a:highlight>
              </a:rPr>
              <a:t>$x</a:t>
            </a:r>
            <a:r>
              <a:rPr lang="pt-BR" sz="2000">
                <a:solidFill>
                  <a:srgbClr val="808030"/>
                </a:solidFill>
                <a:highlight>
                  <a:srgbClr val="FFFFE8"/>
                </a:highlight>
              </a:rPr>
              <a:t>)</a:t>
            </a:r>
            <a:r>
              <a:rPr lang="pt-BR" sz="2000">
                <a:solidFill>
                  <a:srgbClr val="800080"/>
                </a:solidFill>
                <a:highlight>
                  <a:srgbClr val="FFFFE8"/>
                </a:highlight>
              </a:rPr>
              <a:t>;</a:t>
            </a:r>
            <a:br>
              <a:rPr lang="pt-BR" sz="2000">
                <a:solidFill>
                  <a:schemeClr val="dk1"/>
                </a:solidFill>
                <a:highlight>
                  <a:srgbClr val="FFFFFF"/>
                </a:highlight>
              </a:rPr>
            </a:br>
            <a:r>
              <a:rPr b="1" lang="pt-BR" sz="2000">
                <a:solidFill>
                  <a:srgbClr val="800000"/>
                </a:solidFill>
                <a:highlight>
                  <a:srgbClr val="FFFFE8"/>
                </a:highlight>
              </a:rPr>
              <a:t>echo</a:t>
            </a:r>
            <a:r>
              <a:rPr lang="pt-BR" sz="2000">
                <a:solidFill>
                  <a:schemeClr val="dk1"/>
                </a:solidFill>
                <a:highlight>
                  <a:srgbClr val="FFFFE8"/>
                </a:highlight>
              </a:rPr>
              <a:t> </a:t>
            </a:r>
            <a:r>
              <a:rPr lang="pt-BR" sz="2000">
                <a:solidFill>
                  <a:srgbClr val="797997"/>
                </a:solidFill>
                <a:highlight>
                  <a:srgbClr val="FFFFE8"/>
                </a:highlight>
              </a:rPr>
              <a:t>$x</a:t>
            </a:r>
            <a:r>
              <a:rPr lang="pt-BR" sz="2000">
                <a:solidFill>
                  <a:srgbClr val="800080"/>
                </a:solidFill>
                <a:highlight>
                  <a:srgbClr val="FFFFE8"/>
                </a:highlight>
              </a:rPr>
              <a:t>;</a:t>
            </a:r>
            <a:endParaRPr sz="2000">
              <a:solidFill>
                <a:srgbClr val="800080"/>
              </a:solidFill>
              <a:highlight>
                <a:srgbClr val="FFFFE8"/>
              </a:highlight>
            </a:endParaRPr>
          </a:p>
          <a:p>
            <a:pPr indent="0" lvl="0" marL="0" rtl="0" algn="l">
              <a:spcBef>
                <a:spcPts val="1600"/>
              </a:spcBef>
              <a:spcAft>
                <a:spcPts val="1600"/>
              </a:spcAft>
              <a:buNone/>
            </a:pPr>
            <a:r>
              <a:t/>
            </a:r>
            <a:endParaRPr/>
          </a:p>
        </p:txBody>
      </p:sp>
      <p:cxnSp>
        <p:nvCxnSpPr>
          <p:cNvPr id="695" name="Google Shape;695;p79"/>
          <p:cNvCxnSpPr/>
          <p:nvPr/>
        </p:nvCxnSpPr>
        <p:spPr>
          <a:xfrm>
            <a:off x="4572000" y="1611500"/>
            <a:ext cx="0" cy="2872800"/>
          </a:xfrm>
          <a:prstGeom prst="straightConnector1">
            <a:avLst/>
          </a:prstGeom>
          <a:noFill/>
          <a:ln cap="flat" cmpd="sng" w="9525">
            <a:solidFill>
              <a:schemeClr val="dk2"/>
            </a:solidFill>
            <a:prstDash val="solid"/>
            <a:round/>
            <a:headEnd len="med" w="med" type="none"/>
            <a:tailEnd len="med" w="med" type="none"/>
          </a:ln>
        </p:spPr>
      </p:cxnSp>
      <p:sp>
        <p:nvSpPr>
          <p:cNvPr id="696" name="Google Shape;696;p79"/>
          <p:cNvSpPr txBox="1"/>
          <p:nvPr/>
        </p:nvSpPr>
        <p:spPr>
          <a:xfrm>
            <a:off x="5084275" y="1823550"/>
            <a:ext cx="3000000" cy="14964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pt-BR" sz="1800"/>
              <a:t>Com o uso do e comercial, é possível determinar que um parâmetro possa modificar uma variável “mantendo a referência” para a mesma dentro do escopo da variável.</a:t>
            </a:r>
            <a:endParaRPr sz="1800"/>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0" name="Shape 700"/>
        <p:cNvGrpSpPr/>
        <p:nvPr/>
      </p:nvGrpSpPr>
      <p:grpSpPr>
        <a:xfrm>
          <a:off x="0" y="0"/>
          <a:ext cx="0" cy="0"/>
          <a:chOff x="0" y="0"/>
          <a:chExt cx="0" cy="0"/>
        </a:xfrm>
      </p:grpSpPr>
      <p:sp>
        <p:nvSpPr>
          <p:cNvPr id="701" name="Google Shape;701;p8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Função Anônima (Closure)</a:t>
            </a:r>
            <a:endParaRPr/>
          </a:p>
        </p:txBody>
      </p:sp>
      <p:sp>
        <p:nvSpPr>
          <p:cNvPr id="702" name="Google Shape;702;p80"/>
          <p:cNvSpPr txBox="1"/>
          <p:nvPr>
            <p:ph idx="1" type="body"/>
          </p:nvPr>
        </p:nvSpPr>
        <p:spPr>
          <a:xfrm>
            <a:off x="311700" y="1152475"/>
            <a:ext cx="43560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sz="2400">
                <a:solidFill>
                  <a:srgbClr val="5F5035"/>
                </a:solidFill>
                <a:highlight>
                  <a:srgbClr val="FFFFE8"/>
                </a:highlight>
              </a:rPr>
              <a:t>&lt;?php</a:t>
            </a:r>
            <a:br>
              <a:rPr lang="pt-BR" sz="2400">
                <a:solidFill>
                  <a:schemeClr val="dk1"/>
                </a:solidFill>
                <a:highlight>
                  <a:srgbClr val="FFFFFF"/>
                </a:highlight>
              </a:rPr>
            </a:br>
            <a:br>
              <a:rPr lang="pt-BR" sz="2400">
                <a:solidFill>
                  <a:schemeClr val="dk1"/>
                </a:solidFill>
                <a:highlight>
                  <a:srgbClr val="FFFFFF"/>
                </a:highlight>
              </a:rPr>
            </a:br>
            <a:r>
              <a:rPr lang="pt-BR" sz="2400">
                <a:solidFill>
                  <a:srgbClr val="797997"/>
                </a:solidFill>
                <a:highlight>
                  <a:srgbClr val="FFFFE8"/>
                </a:highlight>
              </a:rPr>
              <a:t>$x</a:t>
            </a:r>
            <a:r>
              <a:rPr lang="pt-BR" sz="2400">
                <a:solidFill>
                  <a:schemeClr val="dk1"/>
                </a:solidFill>
                <a:highlight>
                  <a:srgbClr val="FFFFE8"/>
                </a:highlight>
              </a:rPr>
              <a:t> </a:t>
            </a:r>
            <a:r>
              <a:rPr lang="pt-BR" sz="2400">
                <a:solidFill>
                  <a:srgbClr val="808030"/>
                </a:solidFill>
                <a:highlight>
                  <a:srgbClr val="FFFFE8"/>
                </a:highlight>
              </a:rPr>
              <a:t>=</a:t>
            </a:r>
            <a:r>
              <a:rPr lang="pt-BR" sz="2400">
                <a:solidFill>
                  <a:schemeClr val="dk1"/>
                </a:solidFill>
                <a:highlight>
                  <a:srgbClr val="FFFFE8"/>
                </a:highlight>
              </a:rPr>
              <a:t> </a:t>
            </a:r>
            <a:r>
              <a:rPr b="1" lang="pt-BR" sz="2400">
                <a:solidFill>
                  <a:srgbClr val="800000"/>
                </a:solidFill>
                <a:highlight>
                  <a:srgbClr val="FFFFE8"/>
                </a:highlight>
              </a:rPr>
              <a:t>function </a:t>
            </a:r>
            <a:r>
              <a:rPr lang="pt-BR" sz="2400">
                <a:solidFill>
                  <a:srgbClr val="808030"/>
                </a:solidFill>
                <a:highlight>
                  <a:srgbClr val="FFFFE8"/>
                </a:highlight>
              </a:rPr>
              <a:t>(</a:t>
            </a:r>
            <a:r>
              <a:rPr lang="pt-BR" sz="2400">
                <a:solidFill>
                  <a:srgbClr val="797997"/>
                </a:solidFill>
                <a:highlight>
                  <a:srgbClr val="FFFFE8"/>
                </a:highlight>
              </a:rPr>
              <a:t>$txt</a:t>
            </a:r>
            <a:r>
              <a:rPr lang="pt-BR" sz="2400">
                <a:solidFill>
                  <a:srgbClr val="808030"/>
                </a:solidFill>
                <a:highlight>
                  <a:srgbClr val="FFFFE8"/>
                </a:highlight>
              </a:rPr>
              <a:t>) </a:t>
            </a:r>
            <a:r>
              <a:rPr lang="pt-BR" sz="2400">
                <a:solidFill>
                  <a:srgbClr val="800080"/>
                </a:solidFill>
                <a:highlight>
                  <a:srgbClr val="FFFFE8"/>
                </a:highlight>
              </a:rPr>
              <a:t>{</a:t>
            </a:r>
            <a:br>
              <a:rPr lang="pt-BR" sz="2400">
                <a:solidFill>
                  <a:schemeClr val="dk1"/>
                </a:solidFill>
                <a:highlight>
                  <a:srgbClr val="FFFFFF"/>
                </a:highlight>
              </a:rPr>
            </a:br>
            <a:r>
              <a:rPr lang="pt-BR" sz="2400">
                <a:solidFill>
                  <a:schemeClr val="dk1"/>
                </a:solidFill>
                <a:highlight>
                  <a:srgbClr val="FFFFE8"/>
                </a:highlight>
              </a:rPr>
              <a:t>    </a:t>
            </a:r>
            <a:r>
              <a:rPr b="1" lang="pt-BR" sz="2400">
                <a:solidFill>
                  <a:srgbClr val="800000"/>
                </a:solidFill>
                <a:highlight>
                  <a:srgbClr val="FFFFE8"/>
                </a:highlight>
              </a:rPr>
              <a:t>echo</a:t>
            </a:r>
            <a:r>
              <a:rPr lang="pt-BR" sz="2400">
                <a:solidFill>
                  <a:srgbClr val="808030"/>
                </a:solidFill>
                <a:highlight>
                  <a:srgbClr val="FFFFE8"/>
                </a:highlight>
              </a:rPr>
              <a:t>(</a:t>
            </a:r>
            <a:r>
              <a:rPr lang="pt-BR" sz="2400">
                <a:solidFill>
                  <a:srgbClr val="0000E6"/>
                </a:solidFill>
                <a:highlight>
                  <a:srgbClr val="FFFFE8"/>
                </a:highlight>
              </a:rPr>
              <a:t>"Hello </a:t>
            </a:r>
            <a:r>
              <a:rPr lang="pt-BR" sz="2400">
                <a:solidFill>
                  <a:srgbClr val="797997"/>
                </a:solidFill>
                <a:highlight>
                  <a:srgbClr val="FFFFE8"/>
                </a:highlight>
              </a:rPr>
              <a:t>$txt</a:t>
            </a:r>
            <a:r>
              <a:rPr lang="pt-BR" sz="2400">
                <a:solidFill>
                  <a:srgbClr val="0000E6"/>
                </a:solidFill>
                <a:highlight>
                  <a:srgbClr val="FFFFE8"/>
                </a:highlight>
              </a:rPr>
              <a:t> !"</a:t>
            </a:r>
            <a:r>
              <a:rPr lang="pt-BR" sz="2400">
                <a:solidFill>
                  <a:srgbClr val="808030"/>
                </a:solidFill>
                <a:highlight>
                  <a:srgbClr val="FFFFE8"/>
                </a:highlight>
              </a:rPr>
              <a:t>)</a:t>
            </a:r>
            <a:r>
              <a:rPr lang="pt-BR" sz="2400">
                <a:solidFill>
                  <a:srgbClr val="800080"/>
                </a:solidFill>
                <a:highlight>
                  <a:srgbClr val="FFFFE8"/>
                </a:highlight>
              </a:rPr>
              <a:t>;</a:t>
            </a:r>
            <a:br>
              <a:rPr lang="pt-BR" sz="2400">
                <a:solidFill>
                  <a:schemeClr val="dk1"/>
                </a:solidFill>
                <a:highlight>
                  <a:srgbClr val="FFFFFF"/>
                </a:highlight>
              </a:rPr>
            </a:br>
            <a:r>
              <a:rPr lang="pt-BR" sz="2400">
                <a:solidFill>
                  <a:srgbClr val="800080"/>
                </a:solidFill>
                <a:highlight>
                  <a:srgbClr val="FFFFE8"/>
                </a:highlight>
              </a:rPr>
              <a:t>};</a:t>
            </a:r>
            <a:br>
              <a:rPr lang="pt-BR" sz="2400">
                <a:solidFill>
                  <a:schemeClr val="dk1"/>
                </a:solidFill>
                <a:highlight>
                  <a:srgbClr val="FFFFFF"/>
                </a:highlight>
              </a:rPr>
            </a:br>
            <a:br>
              <a:rPr lang="pt-BR" sz="2400">
                <a:solidFill>
                  <a:schemeClr val="dk1"/>
                </a:solidFill>
                <a:highlight>
                  <a:srgbClr val="FFFFFF"/>
                </a:highlight>
              </a:rPr>
            </a:br>
            <a:r>
              <a:rPr lang="pt-BR" sz="2400">
                <a:solidFill>
                  <a:srgbClr val="797997"/>
                </a:solidFill>
                <a:highlight>
                  <a:srgbClr val="FFFFE8"/>
                </a:highlight>
              </a:rPr>
              <a:t>$x</a:t>
            </a:r>
            <a:r>
              <a:rPr lang="pt-BR" sz="2400">
                <a:solidFill>
                  <a:srgbClr val="808030"/>
                </a:solidFill>
                <a:highlight>
                  <a:srgbClr val="FFFFE8"/>
                </a:highlight>
              </a:rPr>
              <a:t>(</a:t>
            </a:r>
            <a:r>
              <a:rPr lang="pt-BR" sz="2400">
                <a:solidFill>
                  <a:srgbClr val="0000E6"/>
                </a:solidFill>
                <a:highlight>
                  <a:srgbClr val="FFFFE8"/>
                </a:highlight>
              </a:rPr>
              <a:t>'World'</a:t>
            </a:r>
            <a:r>
              <a:rPr lang="pt-BR" sz="2400">
                <a:solidFill>
                  <a:srgbClr val="808030"/>
                </a:solidFill>
                <a:highlight>
                  <a:srgbClr val="FFFFE8"/>
                </a:highlight>
              </a:rPr>
              <a:t>)</a:t>
            </a:r>
            <a:r>
              <a:rPr lang="pt-BR" sz="2400">
                <a:solidFill>
                  <a:srgbClr val="800080"/>
                </a:solidFill>
                <a:highlight>
                  <a:srgbClr val="FFFFE8"/>
                </a:highlight>
              </a:rPr>
              <a:t>;</a:t>
            </a:r>
            <a:br>
              <a:rPr lang="pt-BR" sz="2400">
                <a:solidFill>
                  <a:schemeClr val="dk1"/>
                </a:solidFill>
                <a:highlight>
                  <a:srgbClr val="FFFFFF"/>
                </a:highlight>
              </a:rPr>
            </a:br>
            <a:r>
              <a:rPr lang="pt-BR" sz="2400">
                <a:solidFill>
                  <a:srgbClr val="797997"/>
                </a:solidFill>
                <a:highlight>
                  <a:srgbClr val="FFFFE8"/>
                </a:highlight>
              </a:rPr>
              <a:t>$x</a:t>
            </a:r>
            <a:r>
              <a:rPr lang="pt-BR" sz="2400">
                <a:solidFill>
                  <a:srgbClr val="808030"/>
                </a:solidFill>
                <a:highlight>
                  <a:srgbClr val="FFFFE8"/>
                </a:highlight>
              </a:rPr>
              <a:t>(</a:t>
            </a:r>
            <a:r>
              <a:rPr lang="pt-BR" sz="2400">
                <a:solidFill>
                  <a:srgbClr val="0000E6"/>
                </a:solidFill>
                <a:highlight>
                  <a:srgbClr val="FFFFE8"/>
                </a:highlight>
              </a:rPr>
              <a:t>'PHP'</a:t>
            </a:r>
            <a:r>
              <a:rPr lang="pt-BR" sz="2400">
                <a:solidFill>
                  <a:srgbClr val="808030"/>
                </a:solidFill>
                <a:highlight>
                  <a:srgbClr val="FFFFE8"/>
                </a:highlight>
              </a:rPr>
              <a:t>)</a:t>
            </a:r>
            <a:r>
              <a:rPr lang="pt-BR" sz="2400">
                <a:solidFill>
                  <a:srgbClr val="800080"/>
                </a:solidFill>
                <a:highlight>
                  <a:srgbClr val="FFFFE8"/>
                </a:highlight>
              </a:rPr>
              <a:t>;</a:t>
            </a:r>
            <a:endParaRPr sz="2400">
              <a:solidFill>
                <a:srgbClr val="800080"/>
              </a:solidFill>
              <a:highlight>
                <a:srgbClr val="FFFFE8"/>
              </a:highlight>
            </a:endParaRPr>
          </a:p>
          <a:p>
            <a:pPr indent="0" lvl="0" marL="0" rtl="0" algn="l">
              <a:spcBef>
                <a:spcPts val="1600"/>
              </a:spcBef>
              <a:spcAft>
                <a:spcPts val="1600"/>
              </a:spcAft>
              <a:buNone/>
            </a:pPr>
            <a:r>
              <a:t/>
            </a:r>
            <a:endParaRPr sz="2400"/>
          </a:p>
        </p:txBody>
      </p:sp>
      <p:sp>
        <p:nvSpPr>
          <p:cNvPr id="703" name="Google Shape;703;p80"/>
          <p:cNvSpPr txBox="1"/>
          <p:nvPr/>
        </p:nvSpPr>
        <p:spPr>
          <a:xfrm>
            <a:off x="5001125" y="1132075"/>
            <a:ext cx="3895200" cy="30000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pt-BR" sz="1800">
                <a:solidFill>
                  <a:srgbClr val="333333"/>
                </a:solidFill>
              </a:rPr>
              <a:t>Funções </a:t>
            </a:r>
            <a:r>
              <a:rPr lang="pt-BR" sz="1800">
                <a:solidFill>
                  <a:srgbClr val="333333"/>
                </a:solidFill>
              </a:rPr>
              <a:t>anônimas</a:t>
            </a:r>
            <a:r>
              <a:rPr lang="pt-BR" sz="1800">
                <a:solidFill>
                  <a:srgbClr val="333333"/>
                </a:solidFill>
              </a:rPr>
              <a:t>, também conhecidas como </a:t>
            </a:r>
            <a:r>
              <a:rPr i="1" lang="pt-BR" sz="1800">
                <a:solidFill>
                  <a:srgbClr val="333333"/>
                </a:solidFill>
              </a:rPr>
              <a:t>closures</a:t>
            </a:r>
            <a:r>
              <a:rPr lang="pt-BR" sz="1800">
                <a:solidFill>
                  <a:srgbClr val="333333"/>
                </a:solidFill>
              </a:rPr>
              <a:t>, permitem a criação de funções que não tem o nome especificado. </a:t>
            </a:r>
            <a:endParaRPr sz="1800">
              <a:solidFill>
                <a:srgbClr val="333333"/>
              </a:solidFill>
            </a:endParaRPr>
          </a:p>
          <a:p>
            <a:pPr indent="0" lvl="0" marL="0" rtl="0" algn="just">
              <a:spcBef>
                <a:spcPts val="0"/>
              </a:spcBef>
              <a:spcAft>
                <a:spcPts val="0"/>
              </a:spcAft>
              <a:buNone/>
            </a:pPr>
            <a:r>
              <a:t/>
            </a:r>
            <a:endParaRPr sz="1800">
              <a:solidFill>
                <a:srgbClr val="333333"/>
              </a:solidFill>
            </a:endParaRPr>
          </a:p>
          <a:p>
            <a:pPr indent="0" lvl="0" marL="0" rtl="0" algn="just">
              <a:spcBef>
                <a:spcPts val="0"/>
              </a:spcBef>
              <a:spcAft>
                <a:spcPts val="0"/>
              </a:spcAft>
              <a:buNone/>
            </a:pPr>
            <a:r>
              <a:rPr lang="pt-BR" sz="1800">
                <a:solidFill>
                  <a:srgbClr val="333333"/>
                </a:solidFill>
              </a:rPr>
              <a:t>Elas são mais úteis como o valor de parâmetros </a:t>
            </a:r>
            <a:r>
              <a:rPr lang="pt-BR" sz="1800">
                <a:solidFill>
                  <a:srgbClr val="336699"/>
                </a:solidFill>
                <a:uFill>
                  <a:noFill/>
                </a:uFill>
                <a:hlinkClick r:id="rId3">
                  <a:extLst>
                    <a:ext uri="{A12FA001-AC4F-418D-AE19-62706E023703}">
                      <ahyp:hlinkClr val="tx"/>
                    </a:ext>
                  </a:extLst>
                </a:hlinkClick>
              </a:rPr>
              <a:t>callback</a:t>
            </a:r>
            <a:r>
              <a:rPr lang="pt-BR" sz="1800">
                <a:solidFill>
                  <a:srgbClr val="333333"/>
                </a:solidFill>
              </a:rPr>
              <a:t>, mas podem tem vários outros usos.</a:t>
            </a:r>
            <a:endParaRPr sz="1800">
              <a:solidFill>
                <a:srgbClr val="333333"/>
              </a:solidFill>
            </a:endParaRPr>
          </a:p>
          <a:p>
            <a:pPr indent="0" lvl="0" marL="0" rtl="0" algn="just">
              <a:spcBef>
                <a:spcPts val="0"/>
              </a:spcBef>
              <a:spcAft>
                <a:spcPts val="0"/>
              </a:spcAft>
              <a:buNone/>
            </a:pPr>
            <a:r>
              <a:t/>
            </a:r>
            <a:endParaRPr sz="1800">
              <a:solidFill>
                <a:srgbClr val="333333"/>
              </a:solidFill>
            </a:endParaRPr>
          </a:p>
          <a:p>
            <a:pPr indent="0" lvl="0" marL="0" rtl="0" algn="just">
              <a:spcBef>
                <a:spcPts val="0"/>
              </a:spcBef>
              <a:spcAft>
                <a:spcPts val="0"/>
              </a:spcAft>
              <a:buNone/>
            </a:pPr>
            <a:r>
              <a:rPr lang="pt-BR" sz="1800">
                <a:solidFill>
                  <a:srgbClr val="333333"/>
                </a:solidFill>
              </a:rPr>
              <a:t>Vale apenas salientar que toda função anônima atribuída a uma variável termina com ponto e </a:t>
            </a:r>
            <a:r>
              <a:rPr lang="pt-BR" sz="1800">
                <a:solidFill>
                  <a:srgbClr val="333333"/>
                </a:solidFill>
              </a:rPr>
              <a:t>vírgula.</a:t>
            </a:r>
            <a:endParaRPr sz="1800"/>
          </a:p>
        </p:txBody>
      </p:sp>
      <p:cxnSp>
        <p:nvCxnSpPr>
          <p:cNvPr id="704" name="Google Shape;704;p80"/>
          <p:cNvCxnSpPr/>
          <p:nvPr/>
        </p:nvCxnSpPr>
        <p:spPr>
          <a:xfrm>
            <a:off x="4616950" y="1358050"/>
            <a:ext cx="0" cy="31818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8" name="Shape 708"/>
        <p:cNvGrpSpPr/>
        <p:nvPr/>
      </p:nvGrpSpPr>
      <p:grpSpPr>
        <a:xfrm>
          <a:off x="0" y="0"/>
          <a:ext cx="0" cy="0"/>
          <a:chOff x="0" y="0"/>
          <a:chExt cx="0" cy="0"/>
        </a:xfrm>
      </p:grpSpPr>
      <p:sp>
        <p:nvSpPr>
          <p:cNvPr id="709" name="Google Shape;709;p8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t>Função Anônima (“use”)</a:t>
            </a:r>
            <a:endParaRPr/>
          </a:p>
        </p:txBody>
      </p:sp>
      <p:sp>
        <p:nvSpPr>
          <p:cNvPr id="710" name="Google Shape;710;p81"/>
          <p:cNvSpPr txBox="1"/>
          <p:nvPr>
            <p:ph idx="1" type="body"/>
          </p:nvPr>
        </p:nvSpPr>
        <p:spPr>
          <a:xfrm>
            <a:off x="311700" y="1152475"/>
            <a:ext cx="4284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rgbClr val="5F5035"/>
                </a:solidFill>
                <a:highlight>
                  <a:srgbClr val="FFFFE8"/>
                </a:highlight>
              </a:rPr>
              <a:t>&lt;?php</a:t>
            </a:r>
            <a:br>
              <a:rPr lang="pt-BR">
                <a:solidFill>
                  <a:schemeClr val="dk1"/>
                </a:solidFill>
                <a:highlight>
                  <a:srgbClr val="FFFFFF"/>
                </a:highlight>
              </a:rPr>
            </a:br>
            <a:br>
              <a:rPr lang="pt-BR">
                <a:solidFill>
                  <a:schemeClr val="dk1"/>
                </a:solidFill>
                <a:highlight>
                  <a:srgbClr val="FFFFFF"/>
                </a:highlight>
              </a:rPr>
            </a:br>
            <a:r>
              <a:rPr lang="pt-BR">
                <a:solidFill>
                  <a:srgbClr val="797997"/>
                </a:solidFill>
                <a:highlight>
                  <a:srgbClr val="FFFFE8"/>
                </a:highlight>
              </a:rPr>
              <a:t>$total</a:t>
            </a:r>
            <a:r>
              <a:rPr lang="pt-BR">
                <a:solidFill>
                  <a:schemeClr val="dk1"/>
                </a:solidFill>
                <a:highlight>
                  <a:srgbClr val="FFFFE8"/>
                </a:highlight>
              </a:rPr>
              <a:t> </a:t>
            </a:r>
            <a:r>
              <a:rPr lang="pt-BR">
                <a:solidFill>
                  <a:srgbClr val="808030"/>
                </a:solidFill>
                <a:highlight>
                  <a:srgbClr val="FFFFE8"/>
                </a:highlight>
              </a:rPr>
              <a:t>=</a:t>
            </a:r>
            <a:r>
              <a:rPr lang="pt-BR">
                <a:solidFill>
                  <a:schemeClr val="dk1"/>
                </a:solidFill>
                <a:highlight>
                  <a:srgbClr val="FFFFE8"/>
                </a:highlight>
              </a:rPr>
              <a:t> </a:t>
            </a:r>
            <a:r>
              <a:rPr lang="pt-BR">
                <a:solidFill>
                  <a:srgbClr val="008C00"/>
                </a:solidFill>
                <a:highlight>
                  <a:srgbClr val="FFFFE8"/>
                </a:highlight>
              </a:rPr>
              <a:t>40</a:t>
            </a:r>
            <a:r>
              <a:rPr lang="pt-BR">
                <a:solidFill>
                  <a:srgbClr val="800080"/>
                </a:solidFill>
                <a:highlight>
                  <a:srgbClr val="FFFFE8"/>
                </a:highlight>
              </a:rPr>
              <a:t>;</a:t>
            </a:r>
            <a:br>
              <a:rPr lang="pt-BR">
                <a:solidFill>
                  <a:schemeClr val="dk1"/>
                </a:solidFill>
                <a:highlight>
                  <a:srgbClr val="FFFFFF"/>
                </a:highlight>
              </a:rPr>
            </a:br>
            <a:br>
              <a:rPr lang="pt-BR">
                <a:solidFill>
                  <a:schemeClr val="dk1"/>
                </a:solidFill>
                <a:highlight>
                  <a:srgbClr val="FFFFFF"/>
                </a:highlight>
              </a:rPr>
            </a:br>
            <a:r>
              <a:rPr lang="pt-BR">
                <a:solidFill>
                  <a:srgbClr val="797997"/>
                </a:solidFill>
                <a:highlight>
                  <a:srgbClr val="FFFFE8"/>
                </a:highlight>
              </a:rPr>
              <a:t>$soma</a:t>
            </a:r>
            <a:r>
              <a:rPr lang="pt-BR">
                <a:solidFill>
                  <a:schemeClr val="dk1"/>
                </a:solidFill>
                <a:highlight>
                  <a:srgbClr val="FFFFE8"/>
                </a:highlight>
              </a:rPr>
              <a:t> </a:t>
            </a:r>
            <a:r>
              <a:rPr lang="pt-BR">
                <a:solidFill>
                  <a:srgbClr val="808030"/>
                </a:solidFill>
                <a:highlight>
                  <a:srgbClr val="FFFFE8"/>
                </a:highlight>
              </a:rPr>
              <a:t>=</a:t>
            </a:r>
            <a:r>
              <a:rPr lang="pt-BR">
                <a:solidFill>
                  <a:schemeClr val="dk1"/>
                </a:solidFill>
                <a:highlight>
                  <a:srgbClr val="FFFFE8"/>
                </a:highlight>
              </a:rPr>
              <a:t> </a:t>
            </a:r>
            <a:r>
              <a:rPr b="1" lang="pt-BR">
                <a:solidFill>
                  <a:srgbClr val="800000"/>
                </a:solidFill>
                <a:highlight>
                  <a:srgbClr val="FFFFE8"/>
                </a:highlight>
              </a:rPr>
              <a:t>function</a:t>
            </a:r>
            <a:r>
              <a:rPr lang="pt-BR">
                <a:solidFill>
                  <a:schemeClr val="dk1"/>
                </a:solidFill>
                <a:highlight>
                  <a:srgbClr val="FFFFE8"/>
                </a:highlight>
              </a:rPr>
              <a:t> </a:t>
            </a:r>
            <a:r>
              <a:rPr lang="pt-BR">
                <a:solidFill>
                  <a:srgbClr val="808030"/>
                </a:solidFill>
                <a:highlight>
                  <a:srgbClr val="FFFFE8"/>
                </a:highlight>
              </a:rPr>
              <a:t>(</a:t>
            </a:r>
            <a:r>
              <a:rPr lang="pt-BR">
                <a:solidFill>
                  <a:srgbClr val="797997"/>
                </a:solidFill>
                <a:highlight>
                  <a:srgbClr val="FFFFE8"/>
                </a:highlight>
              </a:rPr>
              <a:t>$x</a:t>
            </a:r>
            <a:r>
              <a:rPr lang="pt-BR">
                <a:solidFill>
                  <a:srgbClr val="808030"/>
                </a:solidFill>
                <a:highlight>
                  <a:srgbClr val="FFFFE8"/>
                </a:highlight>
              </a:rPr>
              <a:t>)</a:t>
            </a:r>
            <a:r>
              <a:rPr lang="pt-BR">
                <a:solidFill>
                  <a:schemeClr val="dk1"/>
                </a:solidFill>
                <a:highlight>
                  <a:srgbClr val="FFFFE8"/>
                </a:highlight>
              </a:rPr>
              <a:t> </a:t>
            </a:r>
            <a:r>
              <a:rPr b="1" lang="pt-BR">
                <a:solidFill>
                  <a:srgbClr val="800000"/>
                </a:solidFill>
                <a:highlight>
                  <a:srgbClr val="FFFFE8"/>
                </a:highlight>
              </a:rPr>
              <a:t>use</a:t>
            </a:r>
            <a:r>
              <a:rPr lang="pt-BR">
                <a:solidFill>
                  <a:schemeClr val="dk1"/>
                </a:solidFill>
                <a:highlight>
                  <a:srgbClr val="FFFFE8"/>
                </a:highlight>
              </a:rPr>
              <a:t> </a:t>
            </a:r>
            <a:r>
              <a:rPr lang="pt-BR">
                <a:solidFill>
                  <a:srgbClr val="808030"/>
                </a:solidFill>
                <a:highlight>
                  <a:srgbClr val="FFFFE8"/>
                </a:highlight>
              </a:rPr>
              <a:t>(</a:t>
            </a:r>
            <a:r>
              <a:rPr lang="pt-BR">
                <a:solidFill>
                  <a:srgbClr val="797997"/>
                </a:solidFill>
                <a:highlight>
                  <a:srgbClr val="FFFFE8"/>
                </a:highlight>
              </a:rPr>
              <a:t>$total</a:t>
            </a:r>
            <a:r>
              <a:rPr lang="pt-BR">
                <a:solidFill>
                  <a:srgbClr val="808030"/>
                </a:solidFill>
                <a:highlight>
                  <a:srgbClr val="FFFFE8"/>
                </a:highlight>
              </a:rPr>
              <a:t>)</a:t>
            </a:r>
            <a:r>
              <a:rPr lang="pt-BR">
                <a:solidFill>
                  <a:schemeClr val="dk1"/>
                </a:solidFill>
                <a:highlight>
                  <a:srgbClr val="FFFFE8"/>
                </a:highlight>
              </a:rPr>
              <a:t> </a:t>
            </a:r>
            <a:r>
              <a:rPr lang="pt-BR">
                <a:solidFill>
                  <a:srgbClr val="800080"/>
                </a:solidFill>
                <a:highlight>
                  <a:srgbClr val="FFFFE8"/>
                </a:highlight>
              </a:rPr>
              <a:t>{</a:t>
            </a:r>
            <a:br>
              <a:rPr lang="pt-BR">
                <a:solidFill>
                  <a:schemeClr val="dk1"/>
                </a:solidFill>
                <a:highlight>
                  <a:srgbClr val="FFFFFF"/>
                </a:highlight>
              </a:rPr>
            </a:br>
            <a:r>
              <a:rPr lang="pt-BR">
                <a:solidFill>
                  <a:schemeClr val="dk1"/>
                </a:solidFill>
                <a:highlight>
                  <a:srgbClr val="FFFFE8"/>
                </a:highlight>
              </a:rPr>
              <a:t>    </a:t>
            </a:r>
            <a:r>
              <a:rPr b="1" lang="pt-BR">
                <a:solidFill>
                  <a:srgbClr val="800000"/>
                </a:solidFill>
                <a:highlight>
                  <a:srgbClr val="FFFFE8"/>
                </a:highlight>
              </a:rPr>
              <a:t>echo</a:t>
            </a:r>
            <a:r>
              <a:rPr lang="pt-BR">
                <a:solidFill>
                  <a:schemeClr val="dk1"/>
                </a:solidFill>
                <a:highlight>
                  <a:srgbClr val="FFFFE8"/>
                </a:highlight>
              </a:rPr>
              <a:t> </a:t>
            </a:r>
            <a:r>
              <a:rPr lang="pt-BR">
                <a:solidFill>
                  <a:srgbClr val="797997"/>
                </a:solidFill>
                <a:highlight>
                  <a:srgbClr val="FFFFE8"/>
                </a:highlight>
              </a:rPr>
              <a:t>$x</a:t>
            </a:r>
            <a:r>
              <a:rPr lang="pt-BR">
                <a:solidFill>
                  <a:srgbClr val="808030"/>
                </a:solidFill>
                <a:highlight>
                  <a:srgbClr val="FFFFE8"/>
                </a:highlight>
              </a:rPr>
              <a:t>+</a:t>
            </a:r>
            <a:r>
              <a:rPr lang="pt-BR">
                <a:solidFill>
                  <a:srgbClr val="797997"/>
                </a:solidFill>
                <a:highlight>
                  <a:srgbClr val="FFFFE8"/>
                </a:highlight>
              </a:rPr>
              <a:t>$total</a:t>
            </a:r>
            <a:r>
              <a:rPr lang="pt-BR">
                <a:solidFill>
                  <a:srgbClr val="800080"/>
                </a:solidFill>
                <a:highlight>
                  <a:srgbClr val="FFFFE8"/>
                </a:highlight>
              </a:rPr>
              <a:t>;</a:t>
            </a:r>
            <a:br>
              <a:rPr lang="pt-BR">
                <a:solidFill>
                  <a:schemeClr val="dk1"/>
                </a:solidFill>
                <a:highlight>
                  <a:srgbClr val="FFFFFF"/>
                </a:highlight>
              </a:rPr>
            </a:br>
            <a:r>
              <a:rPr lang="pt-BR">
                <a:solidFill>
                  <a:srgbClr val="800080"/>
                </a:solidFill>
                <a:highlight>
                  <a:srgbClr val="FFFFE8"/>
                </a:highlight>
              </a:rPr>
              <a:t>};</a:t>
            </a:r>
            <a:br>
              <a:rPr lang="pt-BR">
                <a:solidFill>
                  <a:schemeClr val="dk1"/>
                </a:solidFill>
                <a:highlight>
                  <a:srgbClr val="FFFFFF"/>
                </a:highlight>
              </a:rPr>
            </a:br>
            <a:br>
              <a:rPr lang="pt-BR">
                <a:solidFill>
                  <a:schemeClr val="dk1"/>
                </a:solidFill>
                <a:highlight>
                  <a:srgbClr val="FFFFFF"/>
                </a:highlight>
              </a:rPr>
            </a:br>
            <a:r>
              <a:rPr lang="pt-BR">
                <a:solidFill>
                  <a:srgbClr val="797997"/>
                </a:solidFill>
                <a:highlight>
                  <a:srgbClr val="FFFFE8"/>
                </a:highlight>
              </a:rPr>
              <a:t>$soma</a:t>
            </a:r>
            <a:r>
              <a:rPr lang="pt-BR">
                <a:solidFill>
                  <a:srgbClr val="808030"/>
                </a:solidFill>
                <a:highlight>
                  <a:srgbClr val="FFFFE8"/>
                </a:highlight>
              </a:rPr>
              <a:t>(</a:t>
            </a:r>
            <a:r>
              <a:rPr lang="pt-BR">
                <a:solidFill>
                  <a:srgbClr val="008C00"/>
                </a:solidFill>
                <a:highlight>
                  <a:srgbClr val="FFFFE8"/>
                </a:highlight>
              </a:rPr>
              <a:t>50</a:t>
            </a:r>
            <a:r>
              <a:rPr lang="pt-BR">
                <a:solidFill>
                  <a:srgbClr val="808030"/>
                </a:solidFill>
                <a:highlight>
                  <a:srgbClr val="FFFFE8"/>
                </a:highlight>
              </a:rPr>
              <a:t>)</a:t>
            </a:r>
            <a:r>
              <a:rPr lang="pt-BR">
                <a:solidFill>
                  <a:srgbClr val="800080"/>
                </a:solidFill>
                <a:highlight>
                  <a:srgbClr val="FFFFE8"/>
                </a:highlight>
              </a:rPr>
              <a:t>;</a:t>
            </a:r>
            <a:endParaRPr>
              <a:solidFill>
                <a:srgbClr val="800080"/>
              </a:solidFill>
              <a:highlight>
                <a:srgbClr val="FFFFE8"/>
              </a:highlight>
            </a:endParaRPr>
          </a:p>
          <a:p>
            <a:pPr indent="0" lvl="0" marL="0" rtl="0" algn="l">
              <a:spcBef>
                <a:spcPts val="1600"/>
              </a:spcBef>
              <a:spcAft>
                <a:spcPts val="1600"/>
              </a:spcAft>
              <a:buNone/>
            </a:pPr>
            <a:r>
              <a:t/>
            </a:r>
            <a:endParaRPr/>
          </a:p>
        </p:txBody>
      </p:sp>
      <p:cxnSp>
        <p:nvCxnSpPr>
          <p:cNvPr id="711" name="Google Shape;711;p81"/>
          <p:cNvCxnSpPr/>
          <p:nvPr/>
        </p:nvCxnSpPr>
        <p:spPr>
          <a:xfrm>
            <a:off x="771875" y="2165325"/>
            <a:ext cx="2787000" cy="307500"/>
          </a:xfrm>
          <a:prstGeom prst="straightConnector1">
            <a:avLst/>
          </a:prstGeom>
          <a:noFill/>
          <a:ln cap="flat" cmpd="sng" w="9525">
            <a:solidFill>
              <a:schemeClr val="dk2"/>
            </a:solidFill>
            <a:prstDash val="solid"/>
            <a:round/>
            <a:headEnd len="med" w="med" type="stealth"/>
            <a:tailEnd len="med" w="med" type="stealth"/>
          </a:ln>
        </p:spPr>
      </p:cxnSp>
      <p:cxnSp>
        <p:nvCxnSpPr>
          <p:cNvPr id="712" name="Google Shape;712;p81"/>
          <p:cNvCxnSpPr/>
          <p:nvPr/>
        </p:nvCxnSpPr>
        <p:spPr>
          <a:xfrm>
            <a:off x="478025" y="2126225"/>
            <a:ext cx="477900" cy="0"/>
          </a:xfrm>
          <a:prstGeom prst="straightConnector1">
            <a:avLst/>
          </a:prstGeom>
          <a:noFill/>
          <a:ln cap="flat" cmpd="sng" w="9525">
            <a:solidFill>
              <a:schemeClr val="dk2"/>
            </a:solidFill>
            <a:prstDash val="solid"/>
            <a:round/>
            <a:headEnd len="med" w="med" type="none"/>
            <a:tailEnd len="med" w="med" type="none"/>
          </a:ln>
        </p:spPr>
      </p:cxnSp>
      <p:cxnSp>
        <p:nvCxnSpPr>
          <p:cNvPr id="713" name="Google Shape;713;p81"/>
          <p:cNvCxnSpPr/>
          <p:nvPr/>
        </p:nvCxnSpPr>
        <p:spPr>
          <a:xfrm>
            <a:off x="3326475" y="2472825"/>
            <a:ext cx="477900" cy="0"/>
          </a:xfrm>
          <a:prstGeom prst="straightConnector1">
            <a:avLst/>
          </a:prstGeom>
          <a:noFill/>
          <a:ln cap="flat" cmpd="sng" w="9525">
            <a:solidFill>
              <a:schemeClr val="dk2"/>
            </a:solidFill>
            <a:prstDash val="solid"/>
            <a:round/>
            <a:headEnd len="med" w="med" type="none"/>
            <a:tailEnd len="med" w="med" type="none"/>
          </a:ln>
        </p:spPr>
      </p:cxnSp>
      <p:sp>
        <p:nvSpPr>
          <p:cNvPr id="714" name="Google Shape;714;p81"/>
          <p:cNvSpPr txBox="1"/>
          <p:nvPr/>
        </p:nvSpPr>
        <p:spPr>
          <a:xfrm>
            <a:off x="5072275" y="1604550"/>
            <a:ext cx="3549600" cy="30000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pt-BR" sz="2600">
                <a:solidFill>
                  <a:schemeClr val="dk1"/>
                </a:solidFill>
              </a:rPr>
              <a:t>O termo </a:t>
            </a:r>
            <a:r>
              <a:rPr lang="pt-BR" sz="2600">
                <a:solidFill>
                  <a:schemeClr val="dk1"/>
                </a:solidFill>
              </a:rPr>
              <a:t>“use” permite a utilização de variáveis externas dentro do escopo de uma </a:t>
            </a:r>
            <a:r>
              <a:rPr i="1" lang="pt-BR" sz="2600">
                <a:solidFill>
                  <a:schemeClr val="dk1"/>
                </a:solidFill>
              </a:rPr>
              <a:t>closure</a:t>
            </a:r>
            <a:r>
              <a:rPr lang="pt-BR" sz="2600">
                <a:solidFill>
                  <a:schemeClr val="dk1"/>
                </a:solidFill>
              </a:rPr>
              <a:t>.</a:t>
            </a:r>
            <a:endParaRPr sz="2600">
              <a:solidFill>
                <a:schemeClr val="dk1"/>
              </a:solidFill>
            </a:endParaRPr>
          </a:p>
        </p:txBody>
      </p:sp>
      <p:cxnSp>
        <p:nvCxnSpPr>
          <p:cNvPr id="715" name="Google Shape;715;p81"/>
          <p:cNvCxnSpPr/>
          <p:nvPr/>
        </p:nvCxnSpPr>
        <p:spPr>
          <a:xfrm>
            <a:off x="4616950" y="1358050"/>
            <a:ext cx="0" cy="31818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PHP</a:t>
            </a:r>
            <a:endParaRPr/>
          </a:p>
        </p:txBody>
      </p:sp>
      <p:pic>
        <p:nvPicPr>
          <p:cNvPr id="94" name="Google Shape;94;p19"/>
          <p:cNvPicPr preferRelativeResize="0"/>
          <p:nvPr/>
        </p:nvPicPr>
        <p:blipFill rotWithShape="1">
          <a:blip r:embed="rId3">
            <a:alphaModFix/>
          </a:blip>
          <a:srcRect b="33070" l="11124" r="38077" t="19221"/>
          <a:stretch/>
        </p:blipFill>
        <p:spPr>
          <a:xfrm>
            <a:off x="1584898" y="1339101"/>
            <a:ext cx="6092923" cy="3218924"/>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9" name="Shape 719"/>
        <p:cNvGrpSpPr/>
        <p:nvPr/>
      </p:nvGrpSpPr>
      <p:grpSpPr>
        <a:xfrm>
          <a:off x="0" y="0"/>
          <a:ext cx="0" cy="0"/>
          <a:chOff x="0" y="0"/>
          <a:chExt cx="0" cy="0"/>
        </a:xfrm>
      </p:grpSpPr>
      <p:cxnSp>
        <p:nvCxnSpPr>
          <p:cNvPr id="720" name="Google Shape;720;p82"/>
          <p:cNvCxnSpPr/>
          <p:nvPr/>
        </p:nvCxnSpPr>
        <p:spPr>
          <a:xfrm flipH="1" rot="10800000">
            <a:off x="2151675" y="1862715"/>
            <a:ext cx="238500" cy="5400"/>
          </a:xfrm>
          <a:prstGeom prst="straightConnector1">
            <a:avLst/>
          </a:prstGeom>
          <a:noFill/>
          <a:ln cap="flat" cmpd="sng" w="9525">
            <a:solidFill>
              <a:schemeClr val="dk2"/>
            </a:solidFill>
            <a:prstDash val="solid"/>
            <a:round/>
            <a:headEnd len="med" w="med" type="none"/>
            <a:tailEnd len="med" w="med" type="none"/>
          </a:ln>
        </p:spPr>
      </p:cxnSp>
      <p:sp>
        <p:nvSpPr>
          <p:cNvPr id="721" name="Google Shape;721;p8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Função Anônima como parâmetro</a:t>
            </a:r>
            <a:endParaRPr/>
          </a:p>
        </p:txBody>
      </p:sp>
      <p:sp>
        <p:nvSpPr>
          <p:cNvPr id="722" name="Google Shape;722;p8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rgbClr val="5F5035"/>
                </a:solidFill>
                <a:highlight>
                  <a:srgbClr val="FFFFE8"/>
                </a:highlight>
              </a:rPr>
              <a:t>&lt;?php</a:t>
            </a:r>
            <a:r>
              <a:rPr lang="pt-BR">
                <a:solidFill>
                  <a:schemeClr val="dk1"/>
                </a:solidFill>
                <a:highlight>
                  <a:srgbClr val="FFFFE8"/>
                </a:highlight>
              </a:rPr>
              <a:t> </a:t>
            </a:r>
            <a:br>
              <a:rPr lang="pt-BR">
                <a:solidFill>
                  <a:schemeClr val="dk1"/>
                </a:solidFill>
                <a:highlight>
                  <a:srgbClr val="FFFFFF"/>
                </a:highlight>
              </a:rPr>
            </a:br>
            <a:br>
              <a:rPr lang="pt-BR">
                <a:solidFill>
                  <a:schemeClr val="dk1"/>
                </a:solidFill>
                <a:highlight>
                  <a:srgbClr val="FFFFFF"/>
                </a:highlight>
              </a:rPr>
            </a:br>
            <a:r>
              <a:rPr b="1" lang="pt-BR">
                <a:solidFill>
                  <a:srgbClr val="800000"/>
                </a:solidFill>
                <a:highlight>
                  <a:srgbClr val="FFFFE8"/>
                </a:highlight>
              </a:rPr>
              <a:t>function</a:t>
            </a:r>
            <a:r>
              <a:rPr lang="pt-BR">
                <a:solidFill>
                  <a:schemeClr val="dk1"/>
                </a:solidFill>
                <a:highlight>
                  <a:srgbClr val="FFFFE8"/>
                </a:highlight>
              </a:rPr>
              <a:t> </a:t>
            </a:r>
            <a:r>
              <a:rPr lang="pt-BR">
                <a:solidFill>
                  <a:srgbClr val="400000"/>
                </a:solidFill>
                <a:highlight>
                  <a:srgbClr val="FFFFE8"/>
                </a:highlight>
              </a:rPr>
              <a:t>add</a:t>
            </a:r>
            <a:r>
              <a:rPr lang="pt-BR">
                <a:solidFill>
                  <a:srgbClr val="808030"/>
                </a:solidFill>
                <a:highlight>
                  <a:srgbClr val="FFFFE8"/>
                </a:highlight>
              </a:rPr>
              <a:t>(</a:t>
            </a:r>
            <a:r>
              <a:rPr lang="pt-BR">
                <a:solidFill>
                  <a:srgbClr val="797997"/>
                </a:solidFill>
                <a:highlight>
                  <a:srgbClr val="FFFFE8"/>
                </a:highlight>
              </a:rPr>
              <a:t>$x</a:t>
            </a:r>
            <a:r>
              <a:rPr lang="pt-BR">
                <a:solidFill>
                  <a:srgbClr val="808030"/>
                </a:solidFill>
                <a:highlight>
                  <a:srgbClr val="FFFFE8"/>
                </a:highlight>
              </a:rPr>
              <a:t>,</a:t>
            </a:r>
            <a:r>
              <a:rPr lang="pt-BR">
                <a:solidFill>
                  <a:srgbClr val="797997"/>
                </a:solidFill>
                <a:highlight>
                  <a:srgbClr val="FFFFE8"/>
                </a:highlight>
              </a:rPr>
              <a:t>$y</a:t>
            </a:r>
            <a:r>
              <a:rPr lang="pt-BR">
                <a:solidFill>
                  <a:srgbClr val="808030"/>
                </a:solidFill>
                <a:highlight>
                  <a:srgbClr val="FFFFE8"/>
                </a:highlight>
              </a:rPr>
              <a:t>)</a:t>
            </a:r>
            <a:r>
              <a:rPr lang="pt-BR">
                <a:solidFill>
                  <a:srgbClr val="800080"/>
                </a:solidFill>
                <a:highlight>
                  <a:srgbClr val="FFFFE8"/>
                </a:highlight>
              </a:rPr>
              <a:t>{</a:t>
            </a:r>
            <a:br>
              <a:rPr lang="pt-BR">
                <a:solidFill>
                  <a:schemeClr val="dk1"/>
                </a:solidFill>
                <a:highlight>
                  <a:srgbClr val="FFFFFF"/>
                </a:highlight>
              </a:rPr>
            </a:br>
            <a:r>
              <a:rPr lang="pt-BR">
                <a:solidFill>
                  <a:schemeClr val="dk1"/>
                </a:solidFill>
                <a:highlight>
                  <a:srgbClr val="FFFFE8"/>
                </a:highlight>
              </a:rPr>
              <a:t>    </a:t>
            </a:r>
            <a:r>
              <a:rPr b="1" lang="pt-BR">
                <a:solidFill>
                  <a:srgbClr val="800000"/>
                </a:solidFill>
                <a:highlight>
                  <a:srgbClr val="FFFFE8"/>
                </a:highlight>
              </a:rPr>
              <a:t>return</a:t>
            </a:r>
            <a:r>
              <a:rPr lang="pt-BR">
                <a:solidFill>
                  <a:schemeClr val="dk1"/>
                </a:solidFill>
                <a:highlight>
                  <a:srgbClr val="FFFFE8"/>
                </a:highlight>
              </a:rPr>
              <a:t> </a:t>
            </a:r>
            <a:r>
              <a:rPr lang="pt-BR">
                <a:solidFill>
                  <a:srgbClr val="797997"/>
                </a:solidFill>
                <a:highlight>
                  <a:srgbClr val="FFFFE8"/>
                </a:highlight>
              </a:rPr>
              <a:t>$x</a:t>
            </a:r>
            <a:r>
              <a:rPr lang="pt-BR">
                <a:solidFill>
                  <a:srgbClr val="808030"/>
                </a:solidFill>
                <a:highlight>
                  <a:srgbClr val="FFFFE8"/>
                </a:highlight>
              </a:rPr>
              <a:t>+</a:t>
            </a:r>
            <a:r>
              <a:rPr lang="pt-BR">
                <a:solidFill>
                  <a:srgbClr val="797997"/>
                </a:solidFill>
                <a:highlight>
                  <a:srgbClr val="FFFFE8"/>
                </a:highlight>
              </a:rPr>
              <a:t>$y</a:t>
            </a:r>
            <a:r>
              <a:rPr lang="pt-BR">
                <a:solidFill>
                  <a:srgbClr val="808030"/>
                </a:solidFill>
                <a:highlight>
                  <a:srgbClr val="FFFFE8"/>
                </a:highlight>
              </a:rPr>
              <a:t>()</a:t>
            </a:r>
            <a:r>
              <a:rPr lang="pt-BR">
                <a:solidFill>
                  <a:srgbClr val="800080"/>
                </a:solidFill>
                <a:highlight>
                  <a:srgbClr val="FFFFE8"/>
                </a:highlight>
              </a:rPr>
              <a:t>;</a:t>
            </a:r>
            <a:r>
              <a:rPr lang="pt-BR">
                <a:solidFill>
                  <a:schemeClr val="dk1"/>
                </a:solidFill>
                <a:highlight>
                  <a:srgbClr val="FFFFE8"/>
                </a:highlight>
              </a:rPr>
              <a:t>    </a:t>
            </a:r>
            <a:br>
              <a:rPr lang="pt-BR">
                <a:solidFill>
                  <a:schemeClr val="dk1"/>
                </a:solidFill>
                <a:highlight>
                  <a:srgbClr val="FFFFFF"/>
                </a:highlight>
              </a:rPr>
            </a:br>
            <a:r>
              <a:rPr lang="pt-BR">
                <a:solidFill>
                  <a:srgbClr val="800080"/>
                </a:solidFill>
                <a:highlight>
                  <a:srgbClr val="FFFFE8"/>
                </a:highlight>
              </a:rPr>
              <a:t>}</a:t>
            </a:r>
            <a:br>
              <a:rPr lang="pt-BR">
                <a:solidFill>
                  <a:schemeClr val="dk1"/>
                </a:solidFill>
                <a:highlight>
                  <a:srgbClr val="FFFFFF"/>
                </a:highlight>
              </a:rPr>
            </a:br>
            <a:br>
              <a:rPr lang="pt-BR">
                <a:solidFill>
                  <a:schemeClr val="dk1"/>
                </a:solidFill>
                <a:highlight>
                  <a:srgbClr val="FFFFFF"/>
                </a:highlight>
              </a:rPr>
            </a:br>
            <a:r>
              <a:rPr b="1" lang="pt-BR">
                <a:solidFill>
                  <a:srgbClr val="800000"/>
                </a:solidFill>
                <a:highlight>
                  <a:srgbClr val="FFFFE8"/>
                </a:highlight>
              </a:rPr>
              <a:t>echo</a:t>
            </a:r>
            <a:r>
              <a:rPr lang="pt-BR">
                <a:solidFill>
                  <a:schemeClr val="dk1"/>
                </a:solidFill>
                <a:highlight>
                  <a:srgbClr val="FFFFE8"/>
                </a:highlight>
              </a:rPr>
              <a:t> </a:t>
            </a:r>
            <a:r>
              <a:rPr lang="pt-BR">
                <a:solidFill>
                  <a:srgbClr val="400000"/>
                </a:solidFill>
                <a:highlight>
                  <a:srgbClr val="FFFFE8"/>
                </a:highlight>
              </a:rPr>
              <a:t>add </a:t>
            </a:r>
            <a:r>
              <a:rPr lang="pt-BR">
                <a:solidFill>
                  <a:srgbClr val="808030"/>
                </a:solidFill>
                <a:highlight>
                  <a:srgbClr val="FFFFE8"/>
                </a:highlight>
              </a:rPr>
              <a:t>(</a:t>
            </a:r>
            <a:r>
              <a:rPr lang="pt-BR">
                <a:solidFill>
                  <a:srgbClr val="008C00"/>
                </a:solidFill>
                <a:highlight>
                  <a:srgbClr val="FFFFE8"/>
                </a:highlight>
              </a:rPr>
              <a:t>3</a:t>
            </a:r>
            <a:r>
              <a:rPr lang="pt-BR">
                <a:solidFill>
                  <a:srgbClr val="808030"/>
                </a:solidFill>
                <a:highlight>
                  <a:srgbClr val="FFFFE8"/>
                </a:highlight>
              </a:rPr>
              <a:t>, </a:t>
            </a:r>
            <a:r>
              <a:rPr b="1" lang="pt-BR">
                <a:solidFill>
                  <a:srgbClr val="800000"/>
                </a:solidFill>
                <a:highlight>
                  <a:srgbClr val="FFFFE8"/>
                </a:highlight>
              </a:rPr>
              <a:t>function</a:t>
            </a:r>
            <a:r>
              <a:rPr lang="pt-BR">
                <a:solidFill>
                  <a:srgbClr val="808030"/>
                </a:solidFill>
                <a:highlight>
                  <a:srgbClr val="FFFFE8"/>
                </a:highlight>
              </a:rPr>
              <a:t>()</a:t>
            </a:r>
            <a:r>
              <a:rPr lang="pt-BR">
                <a:solidFill>
                  <a:srgbClr val="800080"/>
                </a:solidFill>
                <a:highlight>
                  <a:srgbClr val="FFFFE8"/>
                </a:highlight>
              </a:rPr>
              <a:t>{</a:t>
            </a:r>
            <a:r>
              <a:rPr b="1" lang="pt-BR">
                <a:solidFill>
                  <a:srgbClr val="800000"/>
                </a:solidFill>
                <a:highlight>
                  <a:srgbClr val="FFFFE8"/>
                </a:highlight>
              </a:rPr>
              <a:t>return</a:t>
            </a:r>
            <a:r>
              <a:rPr lang="pt-BR">
                <a:solidFill>
                  <a:schemeClr val="dk1"/>
                </a:solidFill>
                <a:highlight>
                  <a:srgbClr val="FFFFE8"/>
                </a:highlight>
              </a:rPr>
              <a:t> </a:t>
            </a:r>
            <a:r>
              <a:rPr lang="pt-BR">
                <a:solidFill>
                  <a:srgbClr val="008C00"/>
                </a:solidFill>
                <a:highlight>
                  <a:srgbClr val="FFFFE8"/>
                </a:highlight>
              </a:rPr>
              <a:t>5</a:t>
            </a:r>
            <a:r>
              <a:rPr lang="pt-BR">
                <a:solidFill>
                  <a:srgbClr val="800080"/>
                </a:solidFill>
                <a:highlight>
                  <a:srgbClr val="FFFFE8"/>
                </a:highlight>
              </a:rPr>
              <a:t>;} </a:t>
            </a:r>
            <a:r>
              <a:rPr lang="pt-BR">
                <a:solidFill>
                  <a:srgbClr val="808030"/>
                </a:solidFill>
                <a:highlight>
                  <a:srgbClr val="FFFFE8"/>
                </a:highlight>
              </a:rPr>
              <a:t>)</a:t>
            </a:r>
            <a:r>
              <a:rPr lang="pt-BR">
                <a:solidFill>
                  <a:srgbClr val="800080"/>
                </a:solidFill>
                <a:highlight>
                  <a:srgbClr val="FFFFE8"/>
                </a:highlight>
              </a:rPr>
              <a:t>;</a:t>
            </a:r>
            <a:endParaRPr>
              <a:solidFill>
                <a:srgbClr val="800080"/>
              </a:solidFill>
              <a:highlight>
                <a:srgbClr val="FFFFE8"/>
              </a:highlight>
            </a:endParaRPr>
          </a:p>
          <a:p>
            <a:pPr indent="0" lvl="0" marL="0" rtl="0" algn="l">
              <a:spcBef>
                <a:spcPts val="1600"/>
              </a:spcBef>
              <a:spcAft>
                <a:spcPts val="1600"/>
              </a:spcAft>
              <a:buNone/>
            </a:pPr>
            <a:r>
              <a:t/>
            </a:r>
            <a:endParaRPr/>
          </a:p>
        </p:txBody>
      </p:sp>
      <p:cxnSp>
        <p:nvCxnSpPr>
          <p:cNvPr id="723" name="Google Shape;723;p82"/>
          <p:cNvCxnSpPr/>
          <p:nvPr/>
        </p:nvCxnSpPr>
        <p:spPr>
          <a:xfrm flipH="1" rot="-5400000">
            <a:off x="1986075" y="2153300"/>
            <a:ext cx="1245000" cy="681600"/>
          </a:xfrm>
          <a:prstGeom prst="bentConnector3">
            <a:avLst>
              <a:gd fmla="val -26884" name="adj1"/>
            </a:avLst>
          </a:prstGeom>
          <a:noFill/>
          <a:ln cap="flat" cmpd="sng" w="9525">
            <a:solidFill>
              <a:schemeClr val="dk2"/>
            </a:solidFill>
            <a:prstDash val="solid"/>
            <a:round/>
            <a:headEnd len="med" w="med" type="none"/>
            <a:tailEnd len="med" w="med" type="triangle"/>
          </a:ln>
        </p:spPr>
      </p:cxnSp>
      <p:cxnSp>
        <p:nvCxnSpPr>
          <p:cNvPr id="724" name="Google Shape;724;p82"/>
          <p:cNvCxnSpPr/>
          <p:nvPr/>
        </p:nvCxnSpPr>
        <p:spPr>
          <a:xfrm>
            <a:off x="1838000" y="3123875"/>
            <a:ext cx="20196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8" name="Shape 728"/>
        <p:cNvGrpSpPr/>
        <p:nvPr/>
      </p:nvGrpSpPr>
      <p:grpSpPr>
        <a:xfrm>
          <a:off x="0" y="0"/>
          <a:ext cx="0" cy="0"/>
          <a:chOff x="0" y="0"/>
          <a:chExt cx="0" cy="0"/>
        </a:xfrm>
      </p:grpSpPr>
      <p:sp>
        <p:nvSpPr>
          <p:cNvPr id="729" name="Google Shape;729;p8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t>Função Anônima como parâmetro</a:t>
            </a:r>
            <a:endParaRPr/>
          </a:p>
        </p:txBody>
      </p:sp>
      <p:sp>
        <p:nvSpPr>
          <p:cNvPr id="730" name="Google Shape;730;p8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rgbClr val="5F5035"/>
                </a:solidFill>
                <a:highlight>
                  <a:srgbClr val="FFFFE8"/>
                </a:highlight>
              </a:rPr>
              <a:t>&lt;?php</a:t>
            </a:r>
            <a:br>
              <a:rPr lang="pt-BR">
                <a:solidFill>
                  <a:schemeClr val="dk1"/>
                </a:solidFill>
                <a:highlight>
                  <a:srgbClr val="FFFFFF"/>
                </a:highlight>
              </a:rPr>
            </a:br>
            <a:br>
              <a:rPr lang="pt-BR">
                <a:solidFill>
                  <a:schemeClr val="dk1"/>
                </a:solidFill>
                <a:highlight>
                  <a:srgbClr val="FFFFFF"/>
                </a:highlight>
              </a:rPr>
            </a:br>
            <a:r>
              <a:rPr b="1" lang="pt-BR">
                <a:solidFill>
                  <a:srgbClr val="800000"/>
                </a:solidFill>
                <a:highlight>
                  <a:srgbClr val="FFFFE8"/>
                </a:highlight>
              </a:rPr>
              <a:t>function</a:t>
            </a:r>
            <a:r>
              <a:rPr lang="pt-BR">
                <a:solidFill>
                  <a:schemeClr val="dk1"/>
                </a:solidFill>
                <a:highlight>
                  <a:srgbClr val="FFFFE8"/>
                </a:highlight>
              </a:rPr>
              <a:t> teste_closure</a:t>
            </a:r>
            <a:r>
              <a:rPr lang="pt-BR">
                <a:solidFill>
                  <a:srgbClr val="808030"/>
                </a:solidFill>
                <a:highlight>
                  <a:srgbClr val="FFFFE8"/>
                </a:highlight>
              </a:rPr>
              <a:t>(</a:t>
            </a:r>
            <a:r>
              <a:rPr b="1" lang="pt-BR">
                <a:solidFill>
                  <a:srgbClr val="800000"/>
                </a:solidFill>
                <a:highlight>
                  <a:srgbClr val="FFFFE8"/>
                </a:highlight>
              </a:rPr>
              <a:t>callable</a:t>
            </a:r>
            <a:r>
              <a:rPr lang="pt-BR">
                <a:solidFill>
                  <a:schemeClr val="dk1"/>
                </a:solidFill>
                <a:highlight>
                  <a:srgbClr val="FFFFE8"/>
                </a:highlight>
              </a:rPr>
              <a:t> </a:t>
            </a:r>
            <a:r>
              <a:rPr lang="pt-BR">
                <a:solidFill>
                  <a:srgbClr val="797997"/>
                </a:solidFill>
                <a:highlight>
                  <a:srgbClr val="FFFFE8"/>
                </a:highlight>
              </a:rPr>
              <a:t>$a</a:t>
            </a:r>
            <a:r>
              <a:rPr lang="pt-BR">
                <a:solidFill>
                  <a:srgbClr val="808030"/>
                </a:solidFill>
                <a:highlight>
                  <a:srgbClr val="FFFFE8"/>
                </a:highlight>
              </a:rPr>
              <a:t>)</a:t>
            </a:r>
            <a:r>
              <a:rPr lang="pt-BR">
                <a:solidFill>
                  <a:schemeClr val="dk1"/>
                </a:solidFill>
                <a:highlight>
                  <a:srgbClr val="FFFFE8"/>
                </a:highlight>
              </a:rPr>
              <a:t> </a:t>
            </a:r>
            <a:r>
              <a:rPr lang="pt-BR">
                <a:solidFill>
                  <a:srgbClr val="800080"/>
                </a:solidFill>
                <a:highlight>
                  <a:srgbClr val="FFFFE8"/>
                </a:highlight>
              </a:rPr>
              <a:t>{</a:t>
            </a:r>
            <a:br>
              <a:rPr lang="pt-BR">
                <a:solidFill>
                  <a:schemeClr val="dk1"/>
                </a:solidFill>
                <a:highlight>
                  <a:srgbClr val="FFFFFF"/>
                </a:highlight>
              </a:rPr>
            </a:br>
            <a:r>
              <a:rPr lang="pt-BR">
                <a:solidFill>
                  <a:schemeClr val="dk1"/>
                </a:solidFill>
                <a:highlight>
                  <a:srgbClr val="FFFFE8"/>
                </a:highlight>
              </a:rPr>
              <a:t>  </a:t>
            </a:r>
            <a:r>
              <a:rPr lang="pt-BR">
                <a:solidFill>
                  <a:srgbClr val="797997"/>
                </a:solidFill>
                <a:highlight>
                  <a:srgbClr val="FFFFE8"/>
                </a:highlight>
              </a:rPr>
              <a:t>$b</a:t>
            </a:r>
            <a:r>
              <a:rPr lang="pt-BR">
                <a:solidFill>
                  <a:schemeClr val="dk1"/>
                </a:solidFill>
                <a:highlight>
                  <a:srgbClr val="FFFFE8"/>
                </a:highlight>
              </a:rPr>
              <a:t> </a:t>
            </a:r>
            <a:r>
              <a:rPr lang="pt-BR">
                <a:solidFill>
                  <a:srgbClr val="808030"/>
                </a:solidFill>
                <a:highlight>
                  <a:srgbClr val="FFFFE8"/>
                </a:highlight>
              </a:rPr>
              <a:t>=</a:t>
            </a:r>
            <a:r>
              <a:rPr lang="pt-BR">
                <a:solidFill>
                  <a:schemeClr val="dk1"/>
                </a:solidFill>
                <a:highlight>
                  <a:srgbClr val="FFFFE8"/>
                </a:highlight>
              </a:rPr>
              <a:t> </a:t>
            </a:r>
            <a:r>
              <a:rPr lang="pt-BR">
                <a:solidFill>
                  <a:srgbClr val="008C00"/>
                </a:solidFill>
                <a:highlight>
                  <a:srgbClr val="FFFFE8"/>
                </a:highlight>
              </a:rPr>
              <a:t>20</a:t>
            </a:r>
            <a:r>
              <a:rPr lang="pt-BR">
                <a:solidFill>
                  <a:srgbClr val="800080"/>
                </a:solidFill>
                <a:highlight>
                  <a:srgbClr val="FFFFE8"/>
                </a:highlight>
              </a:rPr>
              <a:t>;</a:t>
            </a:r>
            <a:br>
              <a:rPr lang="pt-BR">
                <a:solidFill>
                  <a:schemeClr val="dk1"/>
                </a:solidFill>
                <a:highlight>
                  <a:srgbClr val="FFFFFF"/>
                </a:highlight>
              </a:rPr>
            </a:br>
            <a:r>
              <a:rPr lang="pt-BR">
                <a:solidFill>
                  <a:schemeClr val="dk1"/>
                </a:solidFill>
                <a:highlight>
                  <a:srgbClr val="FFFFE8"/>
                </a:highlight>
              </a:rPr>
              <a:t>  </a:t>
            </a:r>
            <a:r>
              <a:rPr b="1" lang="pt-BR">
                <a:solidFill>
                  <a:srgbClr val="800000"/>
                </a:solidFill>
                <a:highlight>
                  <a:srgbClr val="FFFFE8"/>
                </a:highlight>
              </a:rPr>
              <a:t>return</a:t>
            </a:r>
            <a:r>
              <a:rPr lang="pt-BR">
                <a:solidFill>
                  <a:schemeClr val="dk1"/>
                </a:solidFill>
                <a:highlight>
                  <a:srgbClr val="FFFFE8"/>
                </a:highlight>
              </a:rPr>
              <a:t> </a:t>
            </a:r>
            <a:r>
              <a:rPr lang="pt-BR">
                <a:solidFill>
                  <a:srgbClr val="797997"/>
                </a:solidFill>
                <a:highlight>
                  <a:srgbClr val="FFFFE8"/>
                </a:highlight>
              </a:rPr>
              <a:t>$a</a:t>
            </a:r>
            <a:r>
              <a:rPr lang="pt-BR">
                <a:solidFill>
                  <a:srgbClr val="808030"/>
                </a:solidFill>
                <a:highlight>
                  <a:srgbClr val="FFFFE8"/>
                </a:highlight>
              </a:rPr>
              <a:t>(</a:t>
            </a:r>
            <a:r>
              <a:rPr lang="pt-BR">
                <a:solidFill>
                  <a:srgbClr val="797997"/>
                </a:solidFill>
                <a:highlight>
                  <a:srgbClr val="FFFFE8"/>
                </a:highlight>
              </a:rPr>
              <a:t>$b</a:t>
            </a:r>
            <a:r>
              <a:rPr lang="pt-BR">
                <a:solidFill>
                  <a:srgbClr val="808030"/>
                </a:solidFill>
                <a:highlight>
                  <a:srgbClr val="FFFFE8"/>
                </a:highlight>
              </a:rPr>
              <a:t>)</a:t>
            </a:r>
            <a:r>
              <a:rPr lang="pt-BR">
                <a:solidFill>
                  <a:srgbClr val="800080"/>
                </a:solidFill>
                <a:highlight>
                  <a:srgbClr val="FFFFE8"/>
                </a:highlight>
              </a:rPr>
              <a:t>;</a:t>
            </a:r>
            <a:br>
              <a:rPr lang="pt-BR">
                <a:solidFill>
                  <a:schemeClr val="dk1"/>
                </a:solidFill>
                <a:highlight>
                  <a:srgbClr val="FFFFFF"/>
                </a:highlight>
              </a:rPr>
            </a:br>
            <a:r>
              <a:rPr lang="pt-BR">
                <a:solidFill>
                  <a:srgbClr val="800080"/>
                </a:solidFill>
                <a:highlight>
                  <a:srgbClr val="FFFFE8"/>
                </a:highlight>
              </a:rPr>
              <a:t>}</a:t>
            </a:r>
            <a:br>
              <a:rPr lang="pt-BR">
                <a:solidFill>
                  <a:schemeClr val="dk1"/>
                </a:solidFill>
                <a:highlight>
                  <a:srgbClr val="FFFFFF"/>
                </a:highlight>
              </a:rPr>
            </a:br>
            <a:br>
              <a:rPr lang="pt-BR">
                <a:solidFill>
                  <a:schemeClr val="dk1"/>
                </a:solidFill>
                <a:highlight>
                  <a:srgbClr val="FFFFFF"/>
                </a:highlight>
              </a:rPr>
            </a:br>
            <a:r>
              <a:rPr lang="pt-BR">
                <a:solidFill>
                  <a:schemeClr val="dk1"/>
                </a:solidFill>
                <a:highlight>
                  <a:srgbClr val="FFFFE8"/>
                </a:highlight>
              </a:rPr>
              <a:t>teste_closure</a:t>
            </a:r>
            <a:r>
              <a:rPr lang="pt-BR">
                <a:solidFill>
                  <a:srgbClr val="808030"/>
                </a:solidFill>
                <a:highlight>
                  <a:srgbClr val="FFFFE8"/>
                </a:highlight>
              </a:rPr>
              <a:t>(</a:t>
            </a:r>
            <a:r>
              <a:rPr b="1" lang="pt-BR">
                <a:solidFill>
                  <a:srgbClr val="800000"/>
                </a:solidFill>
                <a:highlight>
                  <a:srgbClr val="FFFFE8"/>
                </a:highlight>
              </a:rPr>
              <a:t>function</a:t>
            </a:r>
            <a:r>
              <a:rPr lang="pt-BR">
                <a:solidFill>
                  <a:srgbClr val="808030"/>
                </a:solidFill>
                <a:highlight>
                  <a:srgbClr val="FFFFE8"/>
                </a:highlight>
              </a:rPr>
              <a:t>(</a:t>
            </a:r>
            <a:r>
              <a:rPr lang="pt-BR">
                <a:solidFill>
                  <a:srgbClr val="797997"/>
                </a:solidFill>
                <a:highlight>
                  <a:srgbClr val="FFFFE8"/>
                </a:highlight>
              </a:rPr>
              <a:t>$x</a:t>
            </a:r>
            <a:r>
              <a:rPr lang="pt-BR">
                <a:solidFill>
                  <a:srgbClr val="808030"/>
                </a:solidFill>
                <a:highlight>
                  <a:srgbClr val="FFFFE8"/>
                </a:highlight>
              </a:rPr>
              <a:t>)</a:t>
            </a:r>
            <a:r>
              <a:rPr lang="pt-BR">
                <a:solidFill>
                  <a:srgbClr val="800080"/>
                </a:solidFill>
                <a:highlight>
                  <a:srgbClr val="FFFFE8"/>
                </a:highlight>
              </a:rPr>
              <a:t>{</a:t>
            </a:r>
            <a:br>
              <a:rPr lang="pt-BR">
                <a:solidFill>
                  <a:schemeClr val="dk1"/>
                </a:solidFill>
                <a:highlight>
                  <a:srgbClr val="FFFFFF"/>
                </a:highlight>
              </a:rPr>
            </a:br>
            <a:r>
              <a:rPr lang="pt-BR">
                <a:solidFill>
                  <a:schemeClr val="dk1"/>
                </a:solidFill>
                <a:highlight>
                  <a:srgbClr val="FFFFE8"/>
                </a:highlight>
              </a:rPr>
              <a:t>	</a:t>
            </a:r>
            <a:r>
              <a:rPr b="1" lang="pt-BR">
                <a:solidFill>
                  <a:srgbClr val="800000"/>
                </a:solidFill>
                <a:highlight>
                  <a:srgbClr val="FFFFE8"/>
                </a:highlight>
              </a:rPr>
              <a:t>echo</a:t>
            </a:r>
            <a:r>
              <a:rPr lang="pt-BR">
                <a:solidFill>
                  <a:srgbClr val="808030"/>
                </a:solidFill>
                <a:highlight>
                  <a:srgbClr val="FFFFE8"/>
                </a:highlight>
              </a:rPr>
              <a:t>(</a:t>
            </a:r>
            <a:r>
              <a:rPr lang="pt-BR">
                <a:solidFill>
                  <a:srgbClr val="797997"/>
                </a:solidFill>
                <a:highlight>
                  <a:srgbClr val="FFFFE8"/>
                </a:highlight>
              </a:rPr>
              <a:t>$x</a:t>
            </a:r>
            <a:r>
              <a:rPr lang="pt-BR">
                <a:solidFill>
                  <a:srgbClr val="808030"/>
                </a:solidFill>
                <a:highlight>
                  <a:srgbClr val="FFFFE8"/>
                </a:highlight>
              </a:rPr>
              <a:t>+</a:t>
            </a:r>
            <a:r>
              <a:rPr lang="pt-BR">
                <a:solidFill>
                  <a:srgbClr val="008C00"/>
                </a:solidFill>
                <a:highlight>
                  <a:srgbClr val="FFFFE8"/>
                </a:highlight>
              </a:rPr>
              <a:t>10</a:t>
            </a:r>
            <a:r>
              <a:rPr lang="pt-BR">
                <a:solidFill>
                  <a:srgbClr val="808030"/>
                </a:solidFill>
                <a:highlight>
                  <a:srgbClr val="FFFFE8"/>
                </a:highlight>
              </a:rPr>
              <a:t>)</a:t>
            </a:r>
            <a:r>
              <a:rPr lang="pt-BR">
                <a:solidFill>
                  <a:srgbClr val="800080"/>
                </a:solidFill>
                <a:highlight>
                  <a:srgbClr val="FFFFE8"/>
                </a:highlight>
              </a:rPr>
              <a:t>;</a:t>
            </a:r>
            <a:br>
              <a:rPr lang="pt-BR">
                <a:solidFill>
                  <a:schemeClr val="dk1"/>
                </a:solidFill>
                <a:highlight>
                  <a:srgbClr val="FFFFFF"/>
                </a:highlight>
              </a:rPr>
            </a:br>
            <a:r>
              <a:rPr lang="pt-BR">
                <a:solidFill>
                  <a:srgbClr val="800080"/>
                </a:solidFill>
                <a:highlight>
                  <a:srgbClr val="FFFFE8"/>
                </a:highlight>
              </a:rPr>
              <a:t>}</a:t>
            </a:r>
            <a:r>
              <a:rPr lang="pt-BR">
                <a:solidFill>
                  <a:srgbClr val="808030"/>
                </a:solidFill>
                <a:highlight>
                  <a:srgbClr val="FFFFE8"/>
                </a:highlight>
              </a:rPr>
              <a:t>)</a:t>
            </a:r>
            <a:r>
              <a:rPr lang="pt-BR">
                <a:solidFill>
                  <a:srgbClr val="800080"/>
                </a:solidFill>
                <a:highlight>
                  <a:srgbClr val="FFFFE8"/>
                </a:highlight>
              </a:rPr>
              <a:t>;</a:t>
            </a:r>
            <a:endParaRPr>
              <a:solidFill>
                <a:srgbClr val="800080"/>
              </a:solidFill>
              <a:highlight>
                <a:srgbClr val="FFFFE8"/>
              </a:highlight>
            </a:endParaRPr>
          </a:p>
          <a:p>
            <a:pPr indent="0" lvl="0" marL="0" rtl="0" algn="l">
              <a:spcBef>
                <a:spcPts val="1600"/>
              </a:spcBef>
              <a:spcAft>
                <a:spcPts val="1600"/>
              </a:spcAft>
              <a:buNone/>
            </a:pPr>
            <a:r>
              <a:t/>
            </a:r>
            <a:endParaRPr/>
          </a:p>
        </p:txBody>
      </p:sp>
      <p:cxnSp>
        <p:nvCxnSpPr>
          <p:cNvPr id="731" name="Google Shape;731;p83"/>
          <p:cNvCxnSpPr/>
          <p:nvPr/>
        </p:nvCxnSpPr>
        <p:spPr>
          <a:xfrm>
            <a:off x="1719824" y="2891139"/>
            <a:ext cx="1296000" cy="513600"/>
          </a:xfrm>
          <a:prstGeom prst="bentConnector3">
            <a:avLst>
              <a:gd fmla="val 98835" name="adj1"/>
            </a:avLst>
          </a:prstGeom>
          <a:noFill/>
          <a:ln cap="flat" cmpd="sng" w="9525">
            <a:solidFill>
              <a:schemeClr val="dk2"/>
            </a:solidFill>
            <a:prstDash val="solid"/>
            <a:round/>
            <a:headEnd len="med" w="med" type="none"/>
            <a:tailEnd len="med" w="med" type="triangle"/>
          </a:ln>
        </p:spPr>
      </p:cxnSp>
      <p:cxnSp>
        <p:nvCxnSpPr>
          <p:cNvPr id="732" name="Google Shape;732;p83"/>
          <p:cNvCxnSpPr/>
          <p:nvPr/>
        </p:nvCxnSpPr>
        <p:spPr>
          <a:xfrm>
            <a:off x="2779690" y="3411524"/>
            <a:ext cx="393900" cy="15300"/>
          </a:xfrm>
          <a:prstGeom prst="straightConnector1">
            <a:avLst/>
          </a:prstGeom>
          <a:noFill/>
          <a:ln cap="flat" cmpd="sng" w="9525">
            <a:solidFill>
              <a:schemeClr val="dk2"/>
            </a:solidFill>
            <a:prstDash val="solid"/>
            <a:round/>
            <a:headEnd len="med" w="med" type="none"/>
            <a:tailEnd len="med" w="med" type="none"/>
          </a:ln>
        </p:spPr>
      </p:cxnSp>
      <p:cxnSp>
        <p:nvCxnSpPr>
          <p:cNvPr id="733" name="Google Shape;733;p83"/>
          <p:cNvCxnSpPr/>
          <p:nvPr/>
        </p:nvCxnSpPr>
        <p:spPr>
          <a:xfrm>
            <a:off x="1577500" y="2808525"/>
            <a:ext cx="2676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7" name="Shape 737"/>
        <p:cNvGrpSpPr/>
        <p:nvPr/>
      </p:nvGrpSpPr>
      <p:grpSpPr>
        <a:xfrm>
          <a:off x="0" y="0"/>
          <a:ext cx="0" cy="0"/>
          <a:chOff x="0" y="0"/>
          <a:chExt cx="0" cy="0"/>
        </a:xfrm>
      </p:grpSpPr>
      <p:sp>
        <p:nvSpPr>
          <p:cNvPr id="738" name="Google Shape;738;p8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sz="2400"/>
              <a:t>Função Anônima como parâmetro (com iteração de coleção)</a:t>
            </a:r>
            <a:endParaRPr sz="2400"/>
          </a:p>
        </p:txBody>
      </p:sp>
      <p:sp>
        <p:nvSpPr>
          <p:cNvPr id="739" name="Google Shape;739;p84"/>
          <p:cNvSpPr txBox="1"/>
          <p:nvPr/>
        </p:nvSpPr>
        <p:spPr>
          <a:xfrm>
            <a:off x="311700" y="1088375"/>
            <a:ext cx="4260300" cy="36054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pt-BR">
                <a:solidFill>
                  <a:srgbClr val="557799"/>
                </a:solidFill>
              </a:rPr>
              <a:t>&lt;?php</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pt-BR">
                <a:solidFill>
                  <a:srgbClr val="008800"/>
                </a:solidFill>
              </a:rPr>
              <a:t>function</a:t>
            </a:r>
            <a:r>
              <a:rPr lang="pt-BR">
                <a:solidFill>
                  <a:schemeClr val="dk1"/>
                </a:solidFill>
              </a:rPr>
              <a:t> </a:t>
            </a:r>
            <a:r>
              <a:rPr b="1" lang="pt-BR">
                <a:solidFill>
                  <a:srgbClr val="0066BB"/>
                </a:solidFill>
              </a:rPr>
              <a:t>calculaImposto</a:t>
            </a:r>
            <a:r>
              <a:rPr lang="pt-BR">
                <a:solidFill>
                  <a:schemeClr val="dk1"/>
                </a:solidFill>
              </a:rPr>
              <a:t>(callable </a:t>
            </a:r>
            <a:r>
              <a:rPr lang="pt-BR">
                <a:solidFill>
                  <a:srgbClr val="996633"/>
                </a:solidFill>
              </a:rPr>
              <a:t>$formula</a:t>
            </a:r>
            <a:r>
              <a:rPr lang="pt-BR">
                <a:solidFill>
                  <a:schemeClr val="dk1"/>
                </a:solidFill>
              </a:rPr>
              <a:t>){</a:t>
            </a:r>
            <a:endParaRPr>
              <a:solidFill>
                <a:schemeClr val="dk1"/>
              </a:solidFill>
            </a:endParaRPr>
          </a:p>
          <a:p>
            <a:pPr indent="0" lvl="0" marL="0" rtl="0" algn="l">
              <a:spcBef>
                <a:spcPts val="0"/>
              </a:spcBef>
              <a:spcAft>
                <a:spcPts val="0"/>
              </a:spcAft>
              <a:buNone/>
            </a:pPr>
            <a:r>
              <a:rPr lang="pt-BR">
                <a:solidFill>
                  <a:schemeClr val="dk1"/>
                </a:solidFill>
              </a:rPr>
              <a:t>    </a:t>
            </a:r>
            <a:r>
              <a:rPr lang="pt-BR">
                <a:solidFill>
                  <a:srgbClr val="996633"/>
                </a:solidFill>
              </a:rPr>
              <a:t>$impostos</a:t>
            </a:r>
            <a:r>
              <a:rPr lang="pt-BR">
                <a:solidFill>
                  <a:schemeClr val="dk1"/>
                </a:solidFill>
              </a:rPr>
              <a:t> </a:t>
            </a:r>
            <a:r>
              <a:rPr lang="pt-BR">
                <a:solidFill>
                  <a:srgbClr val="333333"/>
                </a:solidFill>
              </a:rPr>
              <a:t>=</a:t>
            </a:r>
            <a:r>
              <a:rPr lang="pt-BR">
                <a:solidFill>
                  <a:schemeClr val="dk1"/>
                </a:solidFill>
              </a:rPr>
              <a:t> [</a:t>
            </a:r>
            <a:r>
              <a:rPr b="1" lang="pt-BR">
                <a:solidFill>
                  <a:srgbClr val="0000DD"/>
                </a:solidFill>
              </a:rPr>
              <a:t>10</a:t>
            </a:r>
            <a:r>
              <a:rPr lang="pt-BR">
                <a:solidFill>
                  <a:schemeClr val="dk1"/>
                </a:solidFill>
              </a:rPr>
              <a:t>,</a:t>
            </a:r>
            <a:r>
              <a:rPr b="1" lang="pt-BR">
                <a:solidFill>
                  <a:srgbClr val="0000DD"/>
                </a:solidFill>
              </a:rPr>
              <a:t>22</a:t>
            </a:r>
            <a:r>
              <a:rPr lang="pt-BR">
                <a:solidFill>
                  <a:schemeClr val="dk1"/>
                </a:solidFill>
              </a:rPr>
              <a:t>,</a:t>
            </a:r>
            <a:r>
              <a:rPr b="1" lang="pt-BR">
                <a:solidFill>
                  <a:srgbClr val="0000DD"/>
                </a:solidFill>
              </a:rPr>
              <a:t>34</a:t>
            </a:r>
            <a:r>
              <a:rPr lang="pt-BR">
                <a:solidFill>
                  <a:schemeClr val="dk1"/>
                </a:solidFill>
              </a:rPr>
              <a:t>,</a:t>
            </a:r>
            <a:r>
              <a:rPr b="1" lang="pt-BR">
                <a:solidFill>
                  <a:srgbClr val="0000DD"/>
                </a:solidFill>
              </a:rPr>
              <a:t>46</a:t>
            </a:r>
            <a:r>
              <a:rPr lang="pt-BR">
                <a:solidFill>
                  <a:schemeClr val="dk1"/>
                </a:solidFill>
              </a:rPr>
              <a:t>,</a:t>
            </a:r>
            <a:r>
              <a:rPr b="1" lang="pt-BR">
                <a:solidFill>
                  <a:srgbClr val="0000DD"/>
                </a:solidFill>
              </a:rPr>
              <a:t>58</a:t>
            </a:r>
            <a:r>
              <a:rPr lang="pt-BR">
                <a:solidFill>
                  <a:schemeClr val="dk1"/>
                </a:solidFill>
              </a:rPr>
              <a:t>];</a:t>
            </a:r>
            <a:br>
              <a:rPr lang="pt-BR">
                <a:solidFill>
                  <a:schemeClr val="dk1"/>
                </a:solidFill>
              </a:rPr>
            </a:br>
            <a:endParaRPr>
              <a:solidFill>
                <a:schemeClr val="dk1"/>
              </a:solidFill>
            </a:endParaRPr>
          </a:p>
          <a:p>
            <a:pPr indent="0" lvl="0" marL="0" rtl="0" algn="l">
              <a:spcBef>
                <a:spcPts val="0"/>
              </a:spcBef>
              <a:spcAft>
                <a:spcPts val="0"/>
              </a:spcAft>
              <a:buNone/>
            </a:pPr>
            <a:r>
              <a:rPr lang="pt-BR">
                <a:solidFill>
                  <a:schemeClr val="dk1"/>
                </a:solidFill>
              </a:rPr>
              <a:t>    </a:t>
            </a:r>
            <a:r>
              <a:rPr b="1" lang="pt-BR">
                <a:solidFill>
                  <a:srgbClr val="008800"/>
                </a:solidFill>
              </a:rPr>
              <a:t>for</a:t>
            </a:r>
            <a:r>
              <a:rPr lang="pt-BR">
                <a:solidFill>
                  <a:schemeClr val="dk1"/>
                </a:solidFill>
              </a:rPr>
              <a:t>(</a:t>
            </a:r>
            <a:r>
              <a:rPr lang="pt-BR">
                <a:solidFill>
                  <a:srgbClr val="996633"/>
                </a:solidFill>
              </a:rPr>
              <a:t>$i</a:t>
            </a:r>
            <a:r>
              <a:rPr lang="pt-BR">
                <a:solidFill>
                  <a:schemeClr val="dk1"/>
                </a:solidFill>
              </a:rPr>
              <a:t> </a:t>
            </a:r>
            <a:r>
              <a:rPr lang="pt-BR">
                <a:solidFill>
                  <a:srgbClr val="333333"/>
                </a:solidFill>
              </a:rPr>
              <a:t>=</a:t>
            </a:r>
            <a:r>
              <a:rPr lang="pt-BR">
                <a:solidFill>
                  <a:schemeClr val="dk1"/>
                </a:solidFill>
              </a:rPr>
              <a:t> </a:t>
            </a:r>
            <a:r>
              <a:rPr b="1" lang="pt-BR">
                <a:solidFill>
                  <a:srgbClr val="0000DD"/>
                </a:solidFill>
              </a:rPr>
              <a:t>0</a:t>
            </a:r>
            <a:r>
              <a:rPr lang="pt-BR">
                <a:solidFill>
                  <a:schemeClr val="dk1"/>
                </a:solidFill>
              </a:rPr>
              <a:t>; </a:t>
            </a:r>
            <a:r>
              <a:rPr lang="pt-BR">
                <a:solidFill>
                  <a:srgbClr val="996633"/>
                </a:solidFill>
              </a:rPr>
              <a:t>$i</a:t>
            </a:r>
            <a:r>
              <a:rPr lang="pt-BR">
                <a:solidFill>
                  <a:schemeClr val="dk1"/>
                </a:solidFill>
              </a:rPr>
              <a:t> </a:t>
            </a:r>
            <a:r>
              <a:rPr lang="pt-BR">
                <a:solidFill>
                  <a:srgbClr val="333333"/>
                </a:solidFill>
              </a:rPr>
              <a:t>&lt;</a:t>
            </a:r>
            <a:r>
              <a:rPr lang="pt-BR">
                <a:solidFill>
                  <a:schemeClr val="dk1"/>
                </a:solidFill>
              </a:rPr>
              <a:t> </a:t>
            </a:r>
            <a:r>
              <a:rPr lang="pt-BR">
                <a:solidFill>
                  <a:srgbClr val="007020"/>
                </a:solidFill>
              </a:rPr>
              <a:t>count</a:t>
            </a:r>
            <a:r>
              <a:rPr lang="pt-BR">
                <a:solidFill>
                  <a:schemeClr val="dk1"/>
                </a:solidFill>
              </a:rPr>
              <a:t>(</a:t>
            </a:r>
            <a:r>
              <a:rPr lang="pt-BR">
                <a:solidFill>
                  <a:srgbClr val="996633"/>
                </a:solidFill>
              </a:rPr>
              <a:t>$impostos</a:t>
            </a:r>
            <a:r>
              <a:rPr lang="pt-BR">
                <a:solidFill>
                  <a:schemeClr val="dk1"/>
                </a:solidFill>
              </a:rPr>
              <a:t>); </a:t>
            </a:r>
            <a:r>
              <a:rPr lang="pt-BR">
                <a:solidFill>
                  <a:srgbClr val="996633"/>
                </a:solidFill>
              </a:rPr>
              <a:t>$i</a:t>
            </a:r>
            <a:r>
              <a:rPr lang="pt-BR">
                <a:solidFill>
                  <a:srgbClr val="333333"/>
                </a:solidFill>
              </a:rPr>
              <a:t>++</a:t>
            </a:r>
            <a:r>
              <a:rPr lang="pt-BR">
                <a:solidFill>
                  <a:schemeClr val="dk1"/>
                </a:solidFill>
              </a:rPr>
              <a:t>){</a:t>
            </a:r>
            <a:endParaRPr>
              <a:solidFill>
                <a:schemeClr val="dk1"/>
              </a:solidFill>
            </a:endParaRPr>
          </a:p>
          <a:p>
            <a:pPr indent="0" lvl="0" marL="0" rtl="0" algn="l">
              <a:spcBef>
                <a:spcPts val="0"/>
              </a:spcBef>
              <a:spcAft>
                <a:spcPts val="0"/>
              </a:spcAft>
              <a:buNone/>
            </a:pPr>
            <a:r>
              <a:rPr lang="pt-BR">
                <a:solidFill>
                  <a:schemeClr val="dk1"/>
                </a:solidFill>
              </a:rPr>
              <a:t>        </a:t>
            </a:r>
            <a:r>
              <a:rPr lang="pt-BR">
                <a:solidFill>
                  <a:srgbClr val="996633"/>
                </a:solidFill>
              </a:rPr>
              <a:t>$impostos</a:t>
            </a:r>
            <a:r>
              <a:rPr lang="pt-BR">
                <a:solidFill>
                  <a:schemeClr val="dk1"/>
                </a:solidFill>
              </a:rPr>
              <a:t>[</a:t>
            </a:r>
            <a:r>
              <a:rPr lang="pt-BR">
                <a:solidFill>
                  <a:srgbClr val="996633"/>
                </a:solidFill>
              </a:rPr>
              <a:t>$i</a:t>
            </a:r>
            <a:r>
              <a:rPr lang="pt-BR">
                <a:solidFill>
                  <a:schemeClr val="dk1"/>
                </a:solidFill>
              </a:rPr>
              <a:t>] </a:t>
            </a:r>
            <a:r>
              <a:rPr lang="pt-BR">
                <a:solidFill>
                  <a:srgbClr val="333333"/>
                </a:solidFill>
              </a:rPr>
              <a:t>=</a:t>
            </a:r>
            <a:r>
              <a:rPr lang="pt-BR">
                <a:solidFill>
                  <a:schemeClr val="dk1"/>
                </a:solidFill>
              </a:rPr>
              <a:t> </a:t>
            </a:r>
            <a:r>
              <a:rPr lang="pt-BR">
                <a:solidFill>
                  <a:srgbClr val="996633"/>
                </a:solidFill>
              </a:rPr>
              <a:t>$formula</a:t>
            </a:r>
            <a:r>
              <a:rPr lang="pt-BR">
                <a:solidFill>
                  <a:schemeClr val="dk1"/>
                </a:solidFill>
              </a:rPr>
              <a:t>(</a:t>
            </a:r>
            <a:r>
              <a:rPr lang="pt-BR">
                <a:solidFill>
                  <a:srgbClr val="996633"/>
                </a:solidFill>
              </a:rPr>
              <a:t>$impostos</a:t>
            </a:r>
            <a:r>
              <a:rPr lang="pt-BR">
                <a:solidFill>
                  <a:schemeClr val="dk1"/>
                </a:solidFill>
              </a:rPr>
              <a:t>[</a:t>
            </a:r>
            <a:r>
              <a:rPr lang="pt-BR">
                <a:solidFill>
                  <a:srgbClr val="996633"/>
                </a:solidFill>
              </a:rPr>
              <a:t>$i</a:t>
            </a:r>
            <a:r>
              <a:rPr lang="pt-BR">
                <a:solidFill>
                  <a:schemeClr val="dk1"/>
                </a:solidFill>
              </a:rPr>
              <a:t>]);</a:t>
            </a:r>
            <a:endParaRPr>
              <a:solidFill>
                <a:schemeClr val="dk1"/>
              </a:solidFill>
            </a:endParaRPr>
          </a:p>
          <a:p>
            <a:pPr indent="0" lvl="0" marL="0" rtl="0" algn="l">
              <a:spcBef>
                <a:spcPts val="0"/>
              </a:spcBef>
              <a:spcAft>
                <a:spcPts val="0"/>
              </a:spcAft>
              <a:buNone/>
            </a:pPr>
            <a:r>
              <a:rPr lang="pt-BR">
                <a:solidFill>
                  <a:schemeClr val="dk1"/>
                </a:solidFill>
              </a:rPr>
              <a:t>    }</a:t>
            </a:r>
            <a:endParaRPr>
              <a:solidFill>
                <a:schemeClr val="dk1"/>
              </a:solidFill>
            </a:endParaRPr>
          </a:p>
          <a:p>
            <a:pPr indent="0" lvl="0" marL="0" rtl="0" algn="l">
              <a:spcBef>
                <a:spcPts val="0"/>
              </a:spcBef>
              <a:spcAft>
                <a:spcPts val="0"/>
              </a:spcAft>
              <a:buNone/>
            </a:pPr>
            <a:r>
              <a:rPr lang="pt-BR">
                <a:solidFill>
                  <a:schemeClr val="dk1"/>
                </a:solidFill>
              </a:rPr>
              <a:t>    </a:t>
            </a:r>
            <a:r>
              <a:rPr b="1" lang="pt-BR">
                <a:solidFill>
                  <a:srgbClr val="008800"/>
                </a:solidFill>
              </a:rPr>
              <a:t>return</a:t>
            </a:r>
            <a:r>
              <a:rPr lang="pt-BR">
                <a:solidFill>
                  <a:schemeClr val="dk1"/>
                </a:solidFill>
              </a:rPr>
              <a:t> </a:t>
            </a:r>
            <a:r>
              <a:rPr lang="pt-BR">
                <a:solidFill>
                  <a:srgbClr val="996633"/>
                </a:solidFill>
              </a:rPr>
              <a:t>$impostos</a:t>
            </a:r>
            <a:r>
              <a:rPr lang="pt-BR">
                <a:solidFill>
                  <a:schemeClr val="dk1"/>
                </a:solidFill>
              </a:rPr>
              <a:t>;</a:t>
            </a:r>
            <a:endParaRPr>
              <a:solidFill>
                <a:schemeClr val="dk1"/>
              </a:solidFill>
            </a:endParaRPr>
          </a:p>
          <a:p>
            <a:pPr indent="0" lvl="0" marL="0" rtl="0" algn="l">
              <a:spcBef>
                <a:spcPts val="0"/>
              </a:spcBef>
              <a:spcAft>
                <a:spcPts val="0"/>
              </a:spcAft>
              <a:buNone/>
            </a:pPr>
            <a:r>
              <a:rPr lang="pt-BR">
                <a:solidFill>
                  <a:schemeClr val="dk1"/>
                </a:solidFill>
              </a:rPr>
              <a:t>}</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pt-BR">
                <a:solidFill>
                  <a:srgbClr val="996633"/>
                </a:solidFill>
              </a:rPr>
              <a:t>$resultado</a:t>
            </a:r>
            <a:r>
              <a:rPr lang="pt-BR">
                <a:solidFill>
                  <a:schemeClr val="dk1"/>
                </a:solidFill>
              </a:rPr>
              <a:t> </a:t>
            </a:r>
            <a:r>
              <a:rPr lang="pt-BR">
                <a:solidFill>
                  <a:srgbClr val="333333"/>
                </a:solidFill>
              </a:rPr>
              <a:t>=</a:t>
            </a:r>
            <a:r>
              <a:rPr lang="pt-BR">
                <a:solidFill>
                  <a:schemeClr val="dk1"/>
                </a:solidFill>
              </a:rPr>
              <a:t> calculaImposto(</a:t>
            </a:r>
            <a:r>
              <a:rPr b="1" lang="pt-BR">
                <a:solidFill>
                  <a:srgbClr val="008800"/>
                </a:solidFill>
              </a:rPr>
              <a:t>function</a:t>
            </a:r>
            <a:r>
              <a:rPr lang="pt-BR">
                <a:solidFill>
                  <a:schemeClr val="dk1"/>
                </a:solidFill>
              </a:rPr>
              <a:t>(</a:t>
            </a:r>
            <a:r>
              <a:rPr lang="pt-BR">
                <a:solidFill>
                  <a:srgbClr val="996633"/>
                </a:solidFill>
              </a:rPr>
              <a:t>$valor</a:t>
            </a:r>
            <a:r>
              <a:rPr lang="pt-BR">
                <a:solidFill>
                  <a:schemeClr val="dk1"/>
                </a:solidFill>
              </a:rPr>
              <a:t>){</a:t>
            </a:r>
            <a:endParaRPr>
              <a:solidFill>
                <a:schemeClr val="dk1"/>
              </a:solidFill>
            </a:endParaRPr>
          </a:p>
          <a:p>
            <a:pPr indent="0" lvl="0" marL="0" rtl="0" algn="l">
              <a:spcBef>
                <a:spcPts val="0"/>
              </a:spcBef>
              <a:spcAft>
                <a:spcPts val="0"/>
              </a:spcAft>
              <a:buNone/>
            </a:pPr>
            <a:r>
              <a:rPr lang="pt-BR">
                <a:solidFill>
                  <a:schemeClr val="dk1"/>
                </a:solidFill>
              </a:rPr>
              <a:t>    </a:t>
            </a:r>
            <a:r>
              <a:rPr b="1" lang="pt-BR">
                <a:solidFill>
                  <a:srgbClr val="008800"/>
                </a:solidFill>
              </a:rPr>
              <a:t>return</a:t>
            </a:r>
            <a:r>
              <a:rPr lang="pt-BR">
                <a:solidFill>
                  <a:schemeClr val="dk1"/>
                </a:solidFill>
              </a:rPr>
              <a:t> </a:t>
            </a:r>
            <a:r>
              <a:rPr lang="pt-BR">
                <a:solidFill>
                  <a:srgbClr val="996633"/>
                </a:solidFill>
              </a:rPr>
              <a:t>$valor</a:t>
            </a:r>
            <a:r>
              <a:rPr lang="pt-BR">
                <a:solidFill>
                  <a:schemeClr val="dk1"/>
                </a:solidFill>
              </a:rPr>
              <a:t> </a:t>
            </a:r>
            <a:r>
              <a:rPr lang="pt-BR">
                <a:solidFill>
                  <a:srgbClr val="333333"/>
                </a:solidFill>
              </a:rPr>
              <a:t>*</a:t>
            </a:r>
            <a:r>
              <a:rPr lang="pt-BR">
                <a:solidFill>
                  <a:schemeClr val="dk1"/>
                </a:solidFill>
              </a:rPr>
              <a:t> </a:t>
            </a:r>
            <a:r>
              <a:rPr b="1" lang="pt-BR">
                <a:solidFill>
                  <a:srgbClr val="6600EE"/>
                </a:solidFill>
              </a:rPr>
              <a:t>0.1</a:t>
            </a:r>
            <a:r>
              <a:rPr lang="pt-BR">
                <a:solidFill>
                  <a:schemeClr val="dk1"/>
                </a:solidFill>
              </a:rPr>
              <a:t>;</a:t>
            </a:r>
            <a:endParaRPr>
              <a:solidFill>
                <a:schemeClr val="dk1"/>
              </a:solidFill>
            </a:endParaRPr>
          </a:p>
          <a:p>
            <a:pPr indent="0" lvl="0" marL="0" rtl="0" algn="l">
              <a:spcBef>
                <a:spcPts val="0"/>
              </a:spcBef>
              <a:spcAft>
                <a:spcPts val="0"/>
              </a:spcAft>
              <a:buNone/>
            </a:pPr>
            <a:r>
              <a:rPr lang="pt-BR">
                <a:solidFill>
                  <a:schemeClr val="dk1"/>
                </a:solidFill>
              </a:rPr>
              <a:t>});</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lnSpc>
                <a:spcPct val="125000"/>
              </a:lnSpc>
              <a:spcBef>
                <a:spcPts val="0"/>
              </a:spcBef>
              <a:spcAft>
                <a:spcPts val="0"/>
              </a:spcAft>
              <a:buNone/>
            </a:pPr>
            <a:r>
              <a:rPr lang="pt-BR">
                <a:solidFill>
                  <a:srgbClr val="007020"/>
                </a:solidFill>
              </a:rPr>
              <a:t>var_dump</a:t>
            </a:r>
            <a:r>
              <a:rPr lang="pt-BR">
                <a:solidFill>
                  <a:schemeClr val="dk1"/>
                </a:solidFill>
              </a:rPr>
              <a:t>(</a:t>
            </a:r>
            <a:r>
              <a:rPr lang="pt-BR">
                <a:solidFill>
                  <a:srgbClr val="996633"/>
                </a:solidFill>
              </a:rPr>
              <a:t>$resultado</a:t>
            </a:r>
            <a:r>
              <a:rPr lang="pt-BR">
                <a:solidFill>
                  <a:schemeClr val="dk1"/>
                </a:solidFill>
              </a:rPr>
              <a:t>);</a:t>
            </a:r>
            <a:endParaRPr>
              <a:solidFill>
                <a:schemeClr val="dk1"/>
              </a:solidFill>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3" name="Shape 743"/>
        <p:cNvGrpSpPr/>
        <p:nvPr/>
      </p:nvGrpSpPr>
      <p:grpSpPr>
        <a:xfrm>
          <a:off x="0" y="0"/>
          <a:ext cx="0" cy="0"/>
          <a:chOff x="0" y="0"/>
          <a:chExt cx="0" cy="0"/>
        </a:xfrm>
      </p:grpSpPr>
      <p:sp>
        <p:nvSpPr>
          <p:cNvPr id="744" name="Google Shape;744;p8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Arrow Function (fn)</a:t>
            </a:r>
            <a:endParaRPr/>
          </a:p>
        </p:txBody>
      </p:sp>
      <p:sp>
        <p:nvSpPr>
          <p:cNvPr id="745" name="Google Shape;745;p85"/>
          <p:cNvSpPr txBox="1"/>
          <p:nvPr/>
        </p:nvSpPr>
        <p:spPr>
          <a:xfrm>
            <a:off x="4830850" y="1321175"/>
            <a:ext cx="4185300" cy="35844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just">
              <a:spcBef>
                <a:spcPts val="0"/>
              </a:spcBef>
              <a:spcAft>
                <a:spcPts val="0"/>
              </a:spcAft>
              <a:buNone/>
            </a:pPr>
            <a:r>
              <a:rPr lang="pt-BR" sz="1300"/>
              <a:t>Recurso introduzido no PHP 7.4, a</a:t>
            </a:r>
            <a:r>
              <a:rPr lang="pt-BR" sz="1300"/>
              <a:t>s arrow functions são uma sintaxe alternativa mais concisa para funções anônimas.</a:t>
            </a:r>
            <a:endParaRPr sz="1300"/>
          </a:p>
          <a:p>
            <a:pPr indent="0" lvl="0" marL="0" rtl="0" algn="just">
              <a:spcBef>
                <a:spcPts val="0"/>
              </a:spcBef>
              <a:spcAft>
                <a:spcPts val="0"/>
              </a:spcAft>
              <a:buNone/>
            </a:pPr>
            <a:r>
              <a:rPr lang="pt-BR" sz="1300"/>
              <a:t>As diferenças de sintaxes são: </a:t>
            </a:r>
            <a:endParaRPr sz="1300"/>
          </a:p>
          <a:p>
            <a:pPr indent="-311150" lvl="0" marL="457200" rtl="0" algn="just">
              <a:spcBef>
                <a:spcPts val="0"/>
              </a:spcBef>
              <a:spcAft>
                <a:spcPts val="0"/>
              </a:spcAft>
              <a:buSzPts val="1300"/>
              <a:buChar char="●"/>
            </a:pPr>
            <a:r>
              <a:rPr b="1" lang="pt-BR" sz="1300">
                <a:solidFill>
                  <a:srgbClr val="008800"/>
                </a:solidFill>
              </a:rPr>
              <a:t>function</a:t>
            </a:r>
            <a:r>
              <a:rPr lang="pt-BR" sz="1300"/>
              <a:t> é </a:t>
            </a:r>
            <a:r>
              <a:rPr lang="pt-BR" sz="1300"/>
              <a:t>substituído</a:t>
            </a:r>
            <a:r>
              <a:rPr lang="pt-BR" sz="1300"/>
              <a:t> por </a:t>
            </a:r>
            <a:r>
              <a:rPr b="1" lang="pt-BR" sz="1300">
                <a:solidFill>
                  <a:srgbClr val="008800"/>
                </a:solidFill>
              </a:rPr>
              <a:t>fn</a:t>
            </a:r>
            <a:endParaRPr sz="1300"/>
          </a:p>
          <a:p>
            <a:pPr indent="-311150" lvl="0" marL="457200" rtl="0" algn="just">
              <a:spcBef>
                <a:spcPts val="0"/>
              </a:spcBef>
              <a:spcAft>
                <a:spcPts val="0"/>
              </a:spcAft>
              <a:buSzPts val="1300"/>
              <a:buChar char="●"/>
            </a:pPr>
            <a:r>
              <a:rPr b="1" lang="pt-BR" sz="1300">
                <a:solidFill>
                  <a:srgbClr val="008800"/>
                </a:solidFill>
              </a:rPr>
              <a:t>return </a:t>
            </a:r>
            <a:r>
              <a:rPr lang="pt-BR" sz="1300">
                <a:solidFill>
                  <a:schemeClr val="dk1"/>
                </a:solidFill>
              </a:rPr>
              <a:t>é substituído por </a:t>
            </a:r>
            <a:r>
              <a:rPr b="1" lang="pt-BR" sz="1300"/>
              <a:t>=&gt; </a:t>
            </a:r>
            <a:endParaRPr sz="1300"/>
          </a:p>
          <a:p>
            <a:pPr indent="-311150" lvl="0" marL="457200" rtl="0" algn="just">
              <a:spcBef>
                <a:spcPts val="0"/>
              </a:spcBef>
              <a:spcAft>
                <a:spcPts val="0"/>
              </a:spcAft>
              <a:buSzPts val="1300"/>
              <a:buChar char="●"/>
            </a:pPr>
            <a:r>
              <a:rPr b="1" lang="pt-BR" sz="1300"/>
              <a:t>{ } </a:t>
            </a:r>
            <a:r>
              <a:rPr lang="pt-BR" sz="1300"/>
              <a:t>e</a:t>
            </a:r>
            <a:r>
              <a:rPr b="1" lang="pt-BR" sz="1300"/>
              <a:t> ;</a:t>
            </a:r>
            <a:r>
              <a:rPr lang="pt-BR" sz="1300"/>
              <a:t> são completamente eliminados.</a:t>
            </a:r>
            <a:endParaRPr sz="1300"/>
          </a:p>
          <a:p>
            <a:pPr indent="0" lvl="0" marL="0" rtl="0" algn="just">
              <a:spcBef>
                <a:spcPts val="0"/>
              </a:spcBef>
              <a:spcAft>
                <a:spcPts val="0"/>
              </a:spcAft>
              <a:buClr>
                <a:schemeClr val="dk1"/>
              </a:buClr>
              <a:buSzPts val="1100"/>
              <a:buFont typeface="Arial"/>
              <a:buNone/>
            </a:pPr>
            <a:r>
              <a:t/>
            </a:r>
            <a:endParaRPr sz="1300"/>
          </a:p>
          <a:p>
            <a:pPr indent="0" lvl="0" marL="0" rtl="0" algn="just">
              <a:spcBef>
                <a:spcPts val="0"/>
              </a:spcBef>
              <a:spcAft>
                <a:spcPts val="0"/>
              </a:spcAft>
              <a:buNone/>
            </a:pPr>
            <a:r>
              <a:rPr lang="pt-BR" sz="1300"/>
              <a:t>Funções anônimas e funções de seta são implementadas usando a classe Closure.</a:t>
            </a:r>
            <a:endParaRPr sz="1300"/>
          </a:p>
          <a:p>
            <a:pPr indent="0" lvl="0" marL="0" rtl="0" algn="just">
              <a:spcBef>
                <a:spcPts val="0"/>
              </a:spcBef>
              <a:spcAft>
                <a:spcPts val="0"/>
              </a:spcAft>
              <a:buNone/>
            </a:pPr>
            <a:r>
              <a:t/>
            </a:r>
            <a:endParaRPr sz="1300"/>
          </a:p>
          <a:p>
            <a:pPr indent="0" lvl="0" marL="0" rtl="0" algn="just">
              <a:spcBef>
                <a:spcPts val="0"/>
              </a:spcBef>
              <a:spcAft>
                <a:spcPts val="0"/>
              </a:spcAft>
              <a:buNone/>
            </a:pPr>
            <a:r>
              <a:rPr lang="pt-BR" sz="1300"/>
              <a:t>Arrow functions tem como vantagem o acesso automático ao escopo de variáveis do pai, eliminando assim a necessidade da clausura “</a:t>
            </a:r>
            <a:r>
              <a:rPr b="1" lang="pt-BR" sz="1300"/>
              <a:t>use</a:t>
            </a:r>
            <a:r>
              <a:rPr lang="pt-BR" sz="1300"/>
              <a:t>”.</a:t>
            </a:r>
            <a:endParaRPr sz="1300"/>
          </a:p>
          <a:p>
            <a:pPr indent="0" lvl="0" marL="0" rtl="0" algn="just">
              <a:spcBef>
                <a:spcPts val="0"/>
              </a:spcBef>
              <a:spcAft>
                <a:spcPts val="0"/>
              </a:spcAft>
              <a:buNone/>
            </a:pPr>
            <a:r>
              <a:t/>
            </a:r>
            <a:endParaRPr sz="1300"/>
          </a:p>
          <a:p>
            <a:pPr indent="0" lvl="0" marL="0" rtl="0" algn="just">
              <a:spcBef>
                <a:spcPts val="0"/>
              </a:spcBef>
              <a:spcAft>
                <a:spcPts val="0"/>
              </a:spcAft>
              <a:buNone/>
            </a:pPr>
            <a:r>
              <a:rPr lang="pt-BR" sz="1300"/>
              <a:t>Entretanto, uma desvantagem das arrow function é sua limitação a apenas uma expressão.</a:t>
            </a:r>
            <a:endParaRPr sz="1300"/>
          </a:p>
        </p:txBody>
      </p:sp>
      <p:sp>
        <p:nvSpPr>
          <p:cNvPr id="746" name="Google Shape;746;p85"/>
          <p:cNvSpPr txBox="1"/>
          <p:nvPr/>
        </p:nvSpPr>
        <p:spPr>
          <a:xfrm>
            <a:off x="311700" y="1321250"/>
            <a:ext cx="3993900" cy="35844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l">
              <a:lnSpc>
                <a:spcPct val="125000"/>
              </a:lnSpc>
              <a:spcBef>
                <a:spcPts val="0"/>
              </a:spcBef>
              <a:spcAft>
                <a:spcPts val="0"/>
              </a:spcAft>
              <a:buNone/>
            </a:pPr>
            <a:r>
              <a:rPr lang="pt-BR" sz="1200">
                <a:solidFill>
                  <a:srgbClr val="557799"/>
                </a:solidFill>
              </a:rPr>
              <a:t>?php</a:t>
            </a:r>
            <a:r>
              <a:rPr lang="pt-BR" sz="1200">
                <a:solidFill>
                  <a:schemeClr val="dk1"/>
                </a:solidFill>
              </a:rPr>
              <a:t> </a:t>
            </a:r>
            <a:endParaRPr sz="1200">
              <a:solidFill>
                <a:schemeClr val="dk1"/>
              </a:solidFill>
            </a:endParaRPr>
          </a:p>
          <a:p>
            <a:pPr indent="0" lvl="0" marL="0" rtl="0" algn="l">
              <a:lnSpc>
                <a:spcPct val="125000"/>
              </a:lnSpc>
              <a:spcBef>
                <a:spcPts val="0"/>
              </a:spcBef>
              <a:spcAft>
                <a:spcPts val="0"/>
              </a:spcAft>
              <a:buNone/>
            </a:pPr>
            <a:r>
              <a:t/>
            </a:r>
            <a:endParaRPr sz="1200">
              <a:solidFill>
                <a:schemeClr val="dk1"/>
              </a:solidFill>
            </a:endParaRPr>
          </a:p>
          <a:p>
            <a:pPr indent="0" lvl="0" marL="0" rtl="0" algn="l">
              <a:lnSpc>
                <a:spcPct val="125000"/>
              </a:lnSpc>
              <a:spcBef>
                <a:spcPts val="0"/>
              </a:spcBef>
              <a:spcAft>
                <a:spcPts val="0"/>
              </a:spcAft>
              <a:buNone/>
            </a:pPr>
            <a:r>
              <a:rPr lang="pt-BR" sz="1200">
                <a:solidFill>
                  <a:srgbClr val="996633"/>
                </a:solidFill>
              </a:rPr>
              <a:t>$z</a:t>
            </a:r>
            <a:r>
              <a:rPr lang="pt-BR" sz="1200">
                <a:solidFill>
                  <a:schemeClr val="dk1"/>
                </a:solidFill>
              </a:rPr>
              <a:t> </a:t>
            </a:r>
            <a:r>
              <a:rPr lang="pt-BR" sz="1200">
                <a:solidFill>
                  <a:srgbClr val="333333"/>
                </a:solidFill>
              </a:rPr>
              <a:t>=</a:t>
            </a:r>
            <a:r>
              <a:rPr lang="pt-BR" sz="1200">
                <a:solidFill>
                  <a:schemeClr val="dk1"/>
                </a:solidFill>
              </a:rPr>
              <a:t> </a:t>
            </a:r>
            <a:r>
              <a:rPr b="1" lang="pt-BR" sz="1200">
                <a:solidFill>
                  <a:srgbClr val="0000DD"/>
                </a:solidFill>
              </a:rPr>
              <a:t>4</a:t>
            </a:r>
            <a:r>
              <a:rPr lang="pt-BR" sz="1200">
                <a:solidFill>
                  <a:schemeClr val="dk1"/>
                </a:solidFill>
              </a:rPr>
              <a:t>;</a:t>
            </a:r>
            <a:endParaRPr sz="1200">
              <a:solidFill>
                <a:schemeClr val="dk1"/>
              </a:solidFill>
            </a:endParaRPr>
          </a:p>
          <a:p>
            <a:pPr indent="0" lvl="0" marL="0" rtl="0" algn="l">
              <a:lnSpc>
                <a:spcPct val="125000"/>
              </a:lnSpc>
              <a:spcBef>
                <a:spcPts val="0"/>
              </a:spcBef>
              <a:spcAft>
                <a:spcPts val="0"/>
              </a:spcAft>
              <a:buNone/>
            </a:pPr>
            <a:r>
              <a:rPr b="1" lang="pt-BR" sz="1200">
                <a:solidFill>
                  <a:srgbClr val="008800"/>
                </a:solidFill>
              </a:rPr>
              <a:t>function</a:t>
            </a:r>
            <a:r>
              <a:rPr lang="pt-BR" sz="1200">
                <a:solidFill>
                  <a:schemeClr val="dk1"/>
                </a:solidFill>
              </a:rPr>
              <a:t> </a:t>
            </a:r>
            <a:r>
              <a:rPr b="1" lang="pt-BR" sz="1200">
                <a:solidFill>
                  <a:srgbClr val="0066BB"/>
                </a:solidFill>
              </a:rPr>
              <a:t>somar</a:t>
            </a:r>
            <a:r>
              <a:rPr lang="pt-BR" sz="1200">
                <a:solidFill>
                  <a:schemeClr val="dk1"/>
                </a:solidFill>
              </a:rPr>
              <a:t>(int </a:t>
            </a:r>
            <a:r>
              <a:rPr lang="pt-BR" sz="1200">
                <a:solidFill>
                  <a:srgbClr val="996633"/>
                </a:solidFill>
              </a:rPr>
              <a:t>$x</a:t>
            </a:r>
            <a:r>
              <a:rPr lang="pt-BR" sz="1200">
                <a:solidFill>
                  <a:schemeClr val="dk1"/>
                </a:solidFill>
              </a:rPr>
              <a:t>,callable </a:t>
            </a:r>
            <a:r>
              <a:rPr lang="pt-BR" sz="1200">
                <a:solidFill>
                  <a:srgbClr val="996633"/>
                </a:solidFill>
              </a:rPr>
              <a:t>$y</a:t>
            </a:r>
            <a:r>
              <a:rPr lang="pt-BR" sz="1200">
                <a:solidFill>
                  <a:schemeClr val="dk1"/>
                </a:solidFill>
              </a:rPr>
              <a:t>){</a:t>
            </a:r>
            <a:endParaRPr sz="1200">
              <a:solidFill>
                <a:schemeClr val="dk1"/>
              </a:solidFill>
            </a:endParaRPr>
          </a:p>
          <a:p>
            <a:pPr indent="0" lvl="0" marL="0" rtl="0" algn="l">
              <a:lnSpc>
                <a:spcPct val="125000"/>
              </a:lnSpc>
              <a:spcBef>
                <a:spcPts val="0"/>
              </a:spcBef>
              <a:spcAft>
                <a:spcPts val="0"/>
              </a:spcAft>
              <a:buNone/>
            </a:pPr>
            <a:r>
              <a:rPr lang="pt-BR" sz="1200">
                <a:solidFill>
                  <a:schemeClr val="dk1"/>
                </a:solidFill>
              </a:rPr>
              <a:t>    </a:t>
            </a:r>
            <a:r>
              <a:rPr b="1" lang="pt-BR" sz="1200">
                <a:solidFill>
                  <a:srgbClr val="008800"/>
                </a:solidFill>
              </a:rPr>
              <a:t>return</a:t>
            </a:r>
            <a:r>
              <a:rPr lang="pt-BR" sz="1200">
                <a:solidFill>
                  <a:schemeClr val="dk1"/>
                </a:solidFill>
              </a:rPr>
              <a:t> </a:t>
            </a:r>
            <a:r>
              <a:rPr lang="pt-BR" sz="1200">
                <a:solidFill>
                  <a:srgbClr val="996633"/>
                </a:solidFill>
              </a:rPr>
              <a:t>$x</a:t>
            </a:r>
            <a:r>
              <a:rPr lang="pt-BR" sz="1200">
                <a:solidFill>
                  <a:srgbClr val="333333"/>
                </a:solidFill>
              </a:rPr>
              <a:t>+</a:t>
            </a:r>
            <a:r>
              <a:rPr lang="pt-BR" sz="1200">
                <a:solidFill>
                  <a:srgbClr val="996633"/>
                </a:solidFill>
              </a:rPr>
              <a:t>$y</a:t>
            </a:r>
            <a:r>
              <a:rPr lang="pt-BR" sz="1200">
                <a:solidFill>
                  <a:schemeClr val="dk1"/>
                </a:solidFill>
              </a:rPr>
              <a:t>(</a:t>
            </a:r>
            <a:r>
              <a:rPr b="1" lang="pt-BR" sz="1200">
                <a:solidFill>
                  <a:srgbClr val="0000DD"/>
                </a:solidFill>
              </a:rPr>
              <a:t>10</a:t>
            </a:r>
            <a:r>
              <a:rPr lang="pt-BR" sz="1200">
                <a:solidFill>
                  <a:schemeClr val="dk1"/>
                </a:solidFill>
              </a:rPr>
              <a:t>);    </a:t>
            </a:r>
            <a:endParaRPr sz="1200">
              <a:solidFill>
                <a:schemeClr val="dk1"/>
              </a:solidFill>
            </a:endParaRPr>
          </a:p>
          <a:p>
            <a:pPr indent="0" lvl="0" marL="0" rtl="0" algn="l">
              <a:lnSpc>
                <a:spcPct val="125000"/>
              </a:lnSpc>
              <a:spcBef>
                <a:spcPts val="0"/>
              </a:spcBef>
              <a:spcAft>
                <a:spcPts val="0"/>
              </a:spcAft>
              <a:buNone/>
            </a:pPr>
            <a:r>
              <a:rPr lang="pt-BR" sz="1200">
                <a:solidFill>
                  <a:schemeClr val="dk1"/>
                </a:solidFill>
              </a:rPr>
              <a:t>}</a:t>
            </a:r>
            <a:endParaRPr sz="1200">
              <a:solidFill>
                <a:schemeClr val="dk1"/>
              </a:solidFill>
            </a:endParaRPr>
          </a:p>
          <a:p>
            <a:pPr indent="0" lvl="0" marL="0" rtl="0" algn="l">
              <a:lnSpc>
                <a:spcPct val="125000"/>
              </a:lnSpc>
              <a:spcBef>
                <a:spcPts val="0"/>
              </a:spcBef>
              <a:spcAft>
                <a:spcPts val="0"/>
              </a:spcAft>
              <a:buNone/>
            </a:pPr>
            <a:r>
              <a:t/>
            </a:r>
            <a:endParaRPr sz="1200">
              <a:solidFill>
                <a:schemeClr val="dk1"/>
              </a:solidFill>
            </a:endParaRPr>
          </a:p>
          <a:p>
            <a:pPr indent="0" lvl="0" marL="0" rtl="0" algn="l">
              <a:lnSpc>
                <a:spcPct val="125000"/>
              </a:lnSpc>
              <a:spcBef>
                <a:spcPts val="0"/>
              </a:spcBef>
              <a:spcAft>
                <a:spcPts val="0"/>
              </a:spcAft>
              <a:buNone/>
            </a:pPr>
            <a:r>
              <a:rPr b="1" lang="pt-BR" sz="1200">
                <a:solidFill>
                  <a:srgbClr val="008800"/>
                </a:solidFill>
              </a:rPr>
              <a:t>echo</a:t>
            </a:r>
            <a:r>
              <a:rPr lang="pt-BR" sz="1200">
                <a:solidFill>
                  <a:schemeClr val="dk1"/>
                </a:solidFill>
              </a:rPr>
              <a:t> somar(</a:t>
            </a:r>
            <a:r>
              <a:rPr b="1" lang="pt-BR" sz="1200">
                <a:solidFill>
                  <a:srgbClr val="0000DD"/>
                </a:solidFill>
              </a:rPr>
              <a:t>3</a:t>
            </a:r>
            <a:r>
              <a:rPr lang="pt-BR" sz="1200">
                <a:solidFill>
                  <a:schemeClr val="dk1"/>
                </a:solidFill>
              </a:rPr>
              <a:t>, </a:t>
            </a:r>
            <a:r>
              <a:rPr b="1" lang="pt-BR" sz="1200">
                <a:solidFill>
                  <a:srgbClr val="008800"/>
                </a:solidFill>
              </a:rPr>
              <a:t>function</a:t>
            </a:r>
            <a:r>
              <a:rPr lang="pt-BR" sz="1200">
                <a:solidFill>
                  <a:schemeClr val="dk1"/>
                </a:solidFill>
              </a:rPr>
              <a:t>(</a:t>
            </a:r>
            <a:r>
              <a:rPr lang="pt-BR" sz="1200">
                <a:solidFill>
                  <a:srgbClr val="996633"/>
                </a:solidFill>
              </a:rPr>
              <a:t>$v</a:t>
            </a:r>
            <a:r>
              <a:rPr lang="pt-BR" sz="1200">
                <a:solidFill>
                  <a:schemeClr val="dk1"/>
                </a:solidFill>
              </a:rPr>
              <a:t>) </a:t>
            </a:r>
            <a:r>
              <a:rPr b="1" lang="pt-BR" sz="1200">
                <a:solidFill>
                  <a:srgbClr val="008800"/>
                </a:solidFill>
              </a:rPr>
              <a:t>use</a:t>
            </a:r>
            <a:r>
              <a:rPr lang="pt-BR" sz="1200">
                <a:solidFill>
                  <a:schemeClr val="dk1"/>
                </a:solidFill>
              </a:rPr>
              <a:t> (</a:t>
            </a:r>
            <a:r>
              <a:rPr lang="pt-BR" sz="1200">
                <a:solidFill>
                  <a:srgbClr val="996633"/>
                </a:solidFill>
              </a:rPr>
              <a:t>$z</a:t>
            </a:r>
            <a:r>
              <a:rPr lang="pt-BR" sz="1200">
                <a:solidFill>
                  <a:schemeClr val="dk1"/>
                </a:solidFill>
              </a:rPr>
              <a:t>) {</a:t>
            </a:r>
            <a:r>
              <a:rPr b="1" lang="pt-BR" sz="1200">
                <a:solidFill>
                  <a:srgbClr val="008800"/>
                </a:solidFill>
              </a:rPr>
              <a:t>return</a:t>
            </a:r>
            <a:r>
              <a:rPr lang="pt-BR" sz="1200">
                <a:solidFill>
                  <a:schemeClr val="dk1"/>
                </a:solidFill>
              </a:rPr>
              <a:t> </a:t>
            </a:r>
            <a:r>
              <a:rPr lang="pt-BR" sz="1200">
                <a:solidFill>
                  <a:srgbClr val="996633"/>
                </a:solidFill>
              </a:rPr>
              <a:t>$v</a:t>
            </a:r>
            <a:r>
              <a:rPr lang="pt-BR" sz="1200">
                <a:solidFill>
                  <a:srgbClr val="333333"/>
                </a:solidFill>
              </a:rPr>
              <a:t>*</a:t>
            </a:r>
            <a:r>
              <a:rPr lang="pt-BR" sz="1200">
                <a:solidFill>
                  <a:srgbClr val="996633"/>
                </a:solidFill>
              </a:rPr>
              <a:t>$z</a:t>
            </a:r>
            <a:r>
              <a:rPr lang="pt-BR" sz="1200">
                <a:solidFill>
                  <a:schemeClr val="dk1"/>
                </a:solidFill>
              </a:rPr>
              <a:t>;} );</a:t>
            </a:r>
            <a:endParaRPr sz="1200">
              <a:solidFill>
                <a:schemeClr val="dk1"/>
              </a:solidFill>
            </a:endParaRPr>
          </a:p>
          <a:p>
            <a:pPr indent="0" lvl="0" marL="0" rtl="0" algn="l">
              <a:lnSpc>
                <a:spcPct val="125000"/>
              </a:lnSpc>
              <a:spcBef>
                <a:spcPts val="0"/>
              </a:spcBef>
              <a:spcAft>
                <a:spcPts val="0"/>
              </a:spcAft>
              <a:buNone/>
            </a:pPr>
            <a:r>
              <a:rPr b="1" lang="pt-BR" sz="1200">
                <a:solidFill>
                  <a:srgbClr val="008800"/>
                </a:solidFill>
              </a:rPr>
              <a:t>echo</a:t>
            </a:r>
            <a:r>
              <a:rPr lang="pt-BR" sz="1200">
                <a:solidFill>
                  <a:schemeClr val="dk1"/>
                </a:solidFill>
              </a:rPr>
              <a:t> PHP_EOL;</a:t>
            </a:r>
            <a:endParaRPr sz="1200">
              <a:solidFill>
                <a:schemeClr val="dk1"/>
              </a:solidFill>
            </a:endParaRPr>
          </a:p>
          <a:p>
            <a:pPr indent="0" lvl="0" marL="0" rtl="0" algn="l">
              <a:lnSpc>
                <a:spcPct val="125000"/>
              </a:lnSpc>
              <a:spcBef>
                <a:spcPts val="0"/>
              </a:spcBef>
              <a:spcAft>
                <a:spcPts val="0"/>
              </a:spcAft>
              <a:buNone/>
            </a:pPr>
            <a:r>
              <a:rPr b="1" lang="pt-BR" sz="1200">
                <a:solidFill>
                  <a:srgbClr val="008800"/>
                </a:solidFill>
              </a:rPr>
              <a:t>echo</a:t>
            </a:r>
            <a:r>
              <a:rPr lang="pt-BR" sz="1200">
                <a:solidFill>
                  <a:schemeClr val="dk1"/>
                </a:solidFill>
              </a:rPr>
              <a:t> somar(</a:t>
            </a:r>
            <a:r>
              <a:rPr b="1" lang="pt-BR" sz="1200">
                <a:solidFill>
                  <a:srgbClr val="0000DD"/>
                </a:solidFill>
              </a:rPr>
              <a:t>3</a:t>
            </a:r>
            <a:r>
              <a:rPr lang="pt-BR" sz="1200">
                <a:solidFill>
                  <a:schemeClr val="dk1"/>
                </a:solidFill>
              </a:rPr>
              <a:t>, fn(</a:t>
            </a:r>
            <a:r>
              <a:rPr lang="pt-BR" sz="1200">
                <a:solidFill>
                  <a:srgbClr val="996633"/>
                </a:solidFill>
              </a:rPr>
              <a:t>$v</a:t>
            </a:r>
            <a:r>
              <a:rPr lang="pt-BR" sz="1200">
                <a:solidFill>
                  <a:schemeClr val="dk1"/>
                </a:solidFill>
              </a:rPr>
              <a:t>)</a:t>
            </a:r>
            <a:r>
              <a:rPr lang="pt-BR" sz="1200">
                <a:solidFill>
                  <a:srgbClr val="333333"/>
                </a:solidFill>
              </a:rPr>
              <a:t>=&gt;</a:t>
            </a:r>
            <a:r>
              <a:rPr lang="pt-BR" sz="1200">
                <a:solidFill>
                  <a:schemeClr val="dk1"/>
                </a:solidFill>
              </a:rPr>
              <a:t> </a:t>
            </a:r>
            <a:r>
              <a:rPr lang="pt-BR" sz="1200">
                <a:solidFill>
                  <a:srgbClr val="996633"/>
                </a:solidFill>
              </a:rPr>
              <a:t>$v</a:t>
            </a:r>
            <a:r>
              <a:rPr lang="pt-BR" sz="1200">
                <a:solidFill>
                  <a:srgbClr val="333333"/>
                </a:solidFill>
              </a:rPr>
              <a:t>*</a:t>
            </a:r>
            <a:r>
              <a:rPr lang="pt-BR" sz="1200">
                <a:solidFill>
                  <a:srgbClr val="996633"/>
                </a:solidFill>
              </a:rPr>
              <a:t>$z</a:t>
            </a:r>
            <a:r>
              <a:rPr lang="pt-BR" sz="1200">
                <a:solidFill>
                  <a:schemeClr val="dk1"/>
                </a:solidFill>
              </a:rPr>
              <a:t>);</a:t>
            </a:r>
            <a:endParaRPr sz="1200">
              <a:solidFill>
                <a:schemeClr val="dk1"/>
              </a:solidFill>
            </a:endParaRPr>
          </a:p>
          <a:p>
            <a:pPr indent="0" lvl="0" marL="0" rtl="0" algn="l">
              <a:lnSpc>
                <a:spcPct val="125000"/>
              </a:lnSpc>
              <a:spcBef>
                <a:spcPts val="0"/>
              </a:spcBef>
              <a:spcAft>
                <a:spcPts val="0"/>
              </a:spcAft>
              <a:buNone/>
            </a:pPr>
            <a:r>
              <a:t/>
            </a:r>
            <a:endParaRPr sz="1800">
              <a:solidFill>
                <a:srgbClr val="557799"/>
              </a:solidFill>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0" name="Shape 750"/>
        <p:cNvGrpSpPr/>
        <p:nvPr/>
      </p:nvGrpSpPr>
      <p:grpSpPr>
        <a:xfrm>
          <a:off x="0" y="0"/>
          <a:ext cx="0" cy="0"/>
          <a:chOff x="0" y="0"/>
          <a:chExt cx="0" cy="0"/>
        </a:xfrm>
      </p:grpSpPr>
      <p:sp>
        <p:nvSpPr>
          <p:cNvPr id="751" name="Google Shape;751;p8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Constantes </a:t>
            </a:r>
            <a:endParaRPr/>
          </a:p>
        </p:txBody>
      </p:sp>
      <p:sp>
        <p:nvSpPr>
          <p:cNvPr id="752" name="Google Shape;752;p86"/>
          <p:cNvSpPr txBox="1"/>
          <p:nvPr>
            <p:ph idx="1" type="body"/>
          </p:nvPr>
        </p:nvSpPr>
        <p:spPr>
          <a:xfrm>
            <a:off x="311700" y="1152475"/>
            <a:ext cx="4922700" cy="3416400"/>
          </a:xfrm>
          <a:prstGeom prst="rect">
            <a:avLst/>
          </a:prstGeom>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pt-BR" sz="1400">
                <a:solidFill>
                  <a:srgbClr val="5F5035"/>
                </a:solidFill>
                <a:highlight>
                  <a:srgbClr val="FFFFE8"/>
                </a:highlight>
              </a:rPr>
              <a:t>&lt;?php</a:t>
            </a:r>
            <a:endParaRPr sz="1400">
              <a:solidFill>
                <a:srgbClr val="5F5035"/>
              </a:solidFill>
              <a:highlight>
                <a:srgbClr val="FFFFE8"/>
              </a:highlight>
            </a:endParaRPr>
          </a:p>
          <a:p>
            <a:pPr indent="0" lvl="0" marL="0" rtl="0" algn="l">
              <a:spcBef>
                <a:spcPts val="1600"/>
              </a:spcBef>
              <a:spcAft>
                <a:spcPts val="0"/>
              </a:spcAft>
              <a:buNone/>
            </a:pPr>
            <a:br>
              <a:rPr lang="pt-BR" sz="1400">
                <a:solidFill>
                  <a:schemeClr val="dk1"/>
                </a:solidFill>
                <a:highlight>
                  <a:srgbClr val="FFFFFF"/>
                </a:highlight>
              </a:rPr>
            </a:br>
            <a:r>
              <a:rPr lang="pt-BR" sz="1400">
                <a:solidFill>
                  <a:srgbClr val="400000"/>
                </a:solidFill>
                <a:highlight>
                  <a:srgbClr val="FFFFE8"/>
                </a:highlight>
              </a:rPr>
              <a:t>define</a:t>
            </a:r>
            <a:r>
              <a:rPr lang="pt-BR" sz="1400">
                <a:solidFill>
                  <a:srgbClr val="808030"/>
                </a:solidFill>
                <a:highlight>
                  <a:srgbClr val="FFFFE8"/>
                </a:highlight>
              </a:rPr>
              <a:t>(</a:t>
            </a:r>
            <a:r>
              <a:rPr lang="pt-BR" sz="1400">
                <a:solidFill>
                  <a:srgbClr val="0000E6"/>
                </a:solidFill>
                <a:highlight>
                  <a:srgbClr val="FFFFE8"/>
                </a:highlight>
              </a:rPr>
              <a:t>"MINHA_CONSTANTE"</a:t>
            </a:r>
            <a:r>
              <a:rPr lang="pt-BR" sz="1400">
                <a:solidFill>
                  <a:srgbClr val="808030"/>
                </a:solidFill>
                <a:highlight>
                  <a:srgbClr val="FFFFE8"/>
                </a:highlight>
              </a:rPr>
              <a:t>,</a:t>
            </a:r>
            <a:r>
              <a:rPr lang="pt-BR" sz="1400">
                <a:solidFill>
                  <a:schemeClr val="dk1"/>
                </a:solidFill>
                <a:highlight>
                  <a:srgbClr val="FFFFE8"/>
                </a:highlight>
              </a:rPr>
              <a:t> </a:t>
            </a:r>
            <a:r>
              <a:rPr lang="pt-BR" sz="1400">
                <a:solidFill>
                  <a:srgbClr val="0000E6"/>
                </a:solidFill>
                <a:highlight>
                  <a:srgbClr val="FFFFE8"/>
                </a:highlight>
              </a:rPr>
              <a:t>"nunca vai mudar"</a:t>
            </a:r>
            <a:r>
              <a:rPr lang="pt-BR" sz="1400">
                <a:solidFill>
                  <a:srgbClr val="808030"/>
                </a:solidFill>
                <a:highlight>
                  <a:srgbClr val="FFFFE8"/>
                </a:highlight>
              </a:rPr>
              <a:t>)</a:t>
            </a:r>
            <a:r>
              <a:rPr lang="pt-BR" sz="1400">
                <a:solidFill>
                  <a:srgbClr val="800080"/>
                </a:solidFill>
                <a:highlight>
                  <a:srgbClr val="FFFFE8"/>
                </a:highlight>
              </a:rPr>
              <a:t>;</a:t>
            </a:r>
            <a:br>
              <a:rPr lang="pt-BR" sz="1400">
                <a:solidFill>
                  <a:schemeClr val="dk1"/>
                </a:solidFill>
                <a:highlight>
                  <a:srgbClr val="FFFFFF"/>
                </a:highlight>
              </a:rPr>
            </a:br>
            <a:r>
              <a:rPr lang="pt-BR" sz="1400">
                <a:solidFill>
                  <a:srgbClr val="400000"/>
                </a:solidFill>
                <a:highlight>
                  <a:srgbClr val="FFFFE8"/>
                </a:highlight>
              </a:rPr>
              <a:t>define</a:t>
            </a:r>
            <a:r>
              <a:rPr lang="pt-BR" sz="1400">
                <a:solidFill>
                  <a:srgbClr val="808030"/>
                </a:solidFill>
                <a:highlight>
                  <a:srgbClr val="FFFFE8"/>
                </a:highlight>
              </a:rPr>
              <a:t>(</a:t>
            </a:r>
            <a:r>
              <a:rPr lang="pt-BR" sz="1400">
                <a:solidFill>
                  <a:srgbClr val="0000E6"/>
                </a:solidFill>
                <a:highlight>
                  <a:srgbClr val="FFFFE8"/>
                </a:highlight>
              </a:rPr>
              <a:t>"OUTRA_CONSTANTE"</a:t>
            </a:r>
            <a:r>
              <a:rPr lang="pt-BR" sz="1400">
                <a:solidFill>
                  <a:srgbClr val="808030"/>
                </a:solidFill>
                <a:highlight>
                  <a:srgbClr val="FFFFE8"/>
                </a:highlight>
              </a:rPr>
              <a:t>,</a:t>
            </a:r>
            <a:r>
              <a:rPr lang="pt-BR" sz="1400">
                <a:solidFill>
                  <a:schemeClr val="dk1"/>
                </a:solidFill>
                <a:highlight>
                  <a:srgbClr val="FFFFE8"/>
                </a:highlight>
              </a:rPr>
              <a:t> </a:t>
            </a:r>
            <a:r>
              <a:rPr lang="pt-BR" sz="1400">
                <a:solidFill>
                  <a:srgbClr val="0000E6"/>
                </a:solidFill>
                <a:highlight>
                  <a:srgbClr val="FFFFE8"/>
                </a:highlight>
              </a:rPr>
              <a:t>"não importa o case"</a:t>
            </a:r>
            <a:r>
              <a:rPr lang="pt-BR" sz="1400">
                <a:solidFill>
                  <a:srgbClr val="808030"/>
                </a:solidFill>
                <a:highlight>
                  <a:srgbClr val="FFFFE8"/>
                </a:highlight>
              </a:rPr>
              <a:t>,</a:t>
            </a:r>
            <a:r>
              <a:rPr lang="pt-BR" sz="1400">
                <a:solidFill>
                  <a:schemeClr val="dk1"/>
                </a:solidFill>
                <a:highlight>
                  <a:srgbClr val="FFFFE8"/>
                </a:highlight>
              </a:rPr>
              <a:t> </a:t>
            </a:r>
            <a:r>
              <a:rPr lang="pt-BR" sz="1400">
                <a:solidFill>
                  <a:srgbClr val="0F4D75"/>
                </a:solidFill>
                <a:highlight>
                  <a:srgbClr val="FFFFE8"/>
                </a:highlight>
              </a:rPr>
              <a:t>true</a:t>
            </a:r>
            <a:r>
              <a:rPr lang="pt-BR" sz="1400">
                <a:solidFill>
                  <a:srgbClr val="808030"/>
                </a:solidFill>
                <a:highlight>
                  <a:srgbClr val="FFFFE8"/>
                </a:highlight>
              </a:rPr>
              <a:t>)</a:t>
            </a:r>
            <a:r>
              <a:rPr lang="pt-BR" sz="1400">
                <a:solidFill>
                  <a:srgbClr val="800080"/>
                </a:solidFill>
                <a:highlight>
                  <a:srgbClr val="FFFFE8"/>
                </a:highlight>
              </a:rPr>
              <a:t>;</a:t>
            </a:r>
            <a:br>
              <a:rPr lang="pt-BR" sz="1400">
                <a:solidFill>
                  <a:schemeClr val="dk1"/>
                </a:solidFill>
                <a:highlight>
                  <a:srgbClr val="FFFFFF"/>
                </a:highlight>
              </a:rPr>
            </a:br>
            <a:r>
              <a:rPr lang="pt-BR" sz="1400">
                <a:solidFill>
                  <a:srgbClr val="400000"/>
                </a:solidFill>
                <a:highlight>
                  <a:srgbClr val="FFFFE8"/>
                </a:highlight>
              </a:rPr>
              <a:t>define</a:t>
            </a:r>
            <a:r>
              <a:rPr lang="pt-BR" sz="1400">
                <a:solidFill>
                  <a:srgbClr val="808030"/>
                </a:solidFill>
                <a:highlight>
                  <a:srgbClr val="FFFFE8"/>
                </a:highlight>
              </a:rPr>
              <a:t>(</a:t>
            </a:r>
            <a:r>
              <a:rPr lang="pt-BR" sz="1400">
                <a:solidFill>
                  <a:srgbClr val="0000E6"/>
                </a:solidFill>
                <a:highlight>
                  <a:srgbClr val="FFFFE8"/>
                </a:highlight>
              </a:rPr>
              <a:t>"PI"</a:t>
            </a:r>
            <a:r>
              <a:rPr lang="pt-BR" sz="1400">
                <a:solidFill>
                  <a:srgbClr val="808030"/>
                </a:solidFill>
                <a:highlight>
                  <a:srgbClr val="FFFFE8"/>
                </a:highlight>
              </a:rPr>
              <a:t>,</a:t>
            </a:r>
            <a:r>
              <a:rPr lang="pt-BR" sz="1400">
                <a:solidFill>
                  <a:schemeClr val="dk1"/>
                </a:solidFill>
                <a:highlight>
                  <a:srgbClr val="FFFFE8"/>
                </a:highlight>
              </a:rPr>
              <a:t> </a:t>
            </a:r>
            <a:r>
              <a:rPr lang="pt-BR" sz="1400">
                <a:solidFill>
                  <a:srgbClr val="008000"/>
                </a:solidFill>
                <a:highlight>
                  <a:srgbClr val="FFFFE8"/>
                </a:highlight>
              </a:rPr>
              <a:t>3.141592</a:t>
            </a:r>
            <a:r>
              <a:rPr lang="pt-BR" sz="1400">
                <a:solidFill>
                  <a:srgbClr val="808030"/>
                </a:solidFill>
                <a:highlight>
                  <a:srgbClr val="FFFFE8"/>
                </a:highlight>
              </a:rPr>
              <a:t>)</a:t>
            </a:r>
            <a:r>
              <a:rPr lang="pt-BR" sz="1400">
                <a:solidFill>
                  <a:srgbClr val="800080"/>
                </a:solidFill>
                <a:highlight>
                  <a:srgbClr val="FFFFE8"/>
                </a:highlight>
              </a:rPr>
              <a:t>;</a:t>
            </a:r>
            <a:br>
              <a:rPr lang="pt-BR" sz="1400">
                <a:solidFill>
                  <a:schemeClr val="dk1"/>
                </a:solidFill>
                <a:highlight>
                  <a:srgbClr val="FFFFFF"/>
                </a:highlight>
              </a:rPr>
            </a:br>
            <a:br>
              <a:rPr lang="pt-BR" sz="1400">
                <a:solidFill>
                  <a:schemeClr val="dk1"/>
                </a:solidFill>
                <a:highlight>
                  <a:srgbClr val="FFFFFF"/>
                </a:highlight>
              </a:rPr>
            </a:br>
            <a:r>
              <a:rPr b="1" lang="pt-BR" sz="1400">
                <a:solidFill>
                  <a:srgbClr val="800000"/>
                </a:solidFill>
                <a:highlight>
                  <a:srgbClr val="FFFFE8"/>
                </a:highlight>
              </a:rPr>
              <a:t>echo</a:t>
            </a:r>
            <a:r>
              <a:rPr lang="pt-BR" sz="1400">
                <a:solidFill>
                  <a:schemeClr val="dk1"/>
                </a:solidFill>
                <a:highlight>
                  <a:srgbClr val="FFFFE8"/>
                </a:highlight>
              </a:rPr>
              <a:t> MINHA_CONSTANTE</a:t>
            </a:r>
            <a:r>
              <a:rPr lang="pt-BR" sz="1400">
                <a:solidFill>
                  <a:srgbClr val="800080"/>
                </a:solidFill>
                <a:highlight>
                  <a:srgbClr val="FFFFE8"/>
                </a:highlight>
              </a:rPr>
              <a:t>;</a:t>
            </a:r>
            <a:br>
              <a:rPr lang="pt-BR" sz="1400">
                <a:solidFill>
                  <a:schemeClr val="dk1"/>
                </a:solidFill>
                <a:highlight>
                  <a:srgbClr val="FFFFFF"/>
                </a:highlight>
              </a:rPr>
            </a:br>
            <a:r>
              <a:rPr b="1" lang="pt-BR" sz="1400">
                <a:solidFill>
                  <a:srgbClr val="800000"/>
                </a:solidFill>
                <a:highlight>
                  <a:srgbClr val="FFFFE8"/>
                </a:highlight>
              </a:rPr>
              <a:t>echo</a:t>
            </a:r>
            <a:r>
              <a:rPr lang="pt-BR" sz="1400">
                <a:solidFill>
                  <a:schemeClr val="dk1"/>
                </a:solidFill>
                <a:highlight>
                  <a:srgbClr val="FFFFE8"/>
                </a:highlight>
              </a:rPr>
              <a:t> outra_constante</a:t>
            </a:r>
            <a:r>
              <a:rPr lang="pt-BR" sz="1400">
                <a:solidFill>
                  <a:srgbClr val="800080"/>
                </a:solidFill>
                <a:highlight>
                  <a:srgbClr val="FFFFE8"/>
                </a:highlight>
              </a:rPr>
              <a:t>;</a:t>
            </a:r>
            <a:br>
              <a:rPr lang="pt-BR" sz="1400">
                <a:solidFill>
                  <a:schemeClr val="dk1"/>
                </a:solidFill>
                <a:highlight>
                  <a:srgbClr val="FFFFFF"/>
                </a:highlight>
              </a:rPr>
            </a:br>
            <a:r>
              <a:rPr b="1" lang="pt-BR" sz="1400">
                <a:solidFill>
                  <a:srgbClr val="800000"/>
                </a:solidFill>
                <a:highlight>
                  <a:srgbClr val="FFFFE8"/>
                </a:highlight>
              </a:rPr>
              <a:t>echo</a:t>
            </a:r>
            <a:r>
              <a:rPr lang="pt-BR" sz="1400">
                <a:solidFill>
                  <a:schemeClr val="dk1"/>
                </a:solidFill>
                <a:highlight>
                  <a:srgbClr val="FFFFE8"/>
                </a:highlight>
              </a:rPr>
              <a:t> </a:t>
            </a:r>
            <a:r>
              <a:rPr lang="pt-BR" sz="1400">
                <a:solidFill>
                  <a:srgbClr val="400000"/>
                </a:solidFill>
                <a:highlight>
                  <a:srgbClr val="FFFFE8"/>
                </a:highlight>
              </a:rPr>
              <a:t>PI</a:t>
            </a:r>
            <a:r>
              <a:rPr lang="pt-BR" sz="1400">
                <a:solidFill>
                  <a:srgbClr val="800080"/>
                </a:solidFill>
                <a:highlight>
                  <a:srgbClr val="FFFFE8"/>
                </a:highlight>
              </a:rPr>
              <a:t>;</a:t>
            </a:r>
            <a:endParaRPr sz="1400">
              <a:solidFill>
                <a:srgbClr val="800080"/>
              </a:solidFill>
              <a:highlight>
                <a:srgbClr val="FFFFE8"/>
              </a:highlight>
            </a:endParaRPr>
          </a:p>
          <a:p>
            <a:pPr indent="0" lvl="0" marL="0" rtl="0" algn="l">
              <a:spcBef>
                <a:spcPts val="1600"/>
              </a:spcBef>
              <a:spcAft>
                <a:spcPts val="0"/>
              </a:spcAft>
              <a:buNone/>
            </a:pPr>
            <a:r>
              <a:t/>
            </a:r>
            <a:endParaRPr sz="1400"/>
          </a:p>
          <a:p>
            <a:pPr indent="0" lvl="0" marL="0" rtl="0" algn="l">
              <a:spcBef>
                <a:spcPts val="1600"/>
              </a:spcBef>
              <a:spcAft>
                <a:spcPts val="1600"/>
              </a:spcAft>
              <a:buNone/>
            </a:pPr>
            <a:r>
              <a:t/>
            </a:r>
            <a:endParaRPr sz="1400"/>
          </a:p>
        </p:txBody>
      </p:sp>
      <p:sp>
        <p:nvSpPr>
          <p:cNvPr id="753" name="Google Shape;753;p86"/>
          <p:cNvSpPr txBox="1"/>
          <p:nvPr/>
        </p:nvSpPr>
        <p:spPr>
          <a:xfrm>
            <a:off x="5601525" y="1152475"/>
            <a:ext cx="3313800" cy="3416400"/>
          </a:xfrm>
          <a:prstGeom prst="rect">
            <a:avLst/>
          </a:prstGeom>
          <a:noFill/>
          <a:ln cap="flat" cmpd="sng" w="9525">
            <a:solidFill>
              <a:srgbClr val="000000"/>
            </a:solidFill>
            <a:prstDash val="dash"/>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rPr lang="pt-BR" sz="1200">
                <a:solidFill>
                  <a:schemeClr val="dk1"/>
                </a:solidFill>
              </a:rPr>
              <a:t>Diferente das variáveis, o valor de um constante nunca muda e acessamos seu valor sem o uso do cifrão.</a:t>
            </a:r>
            <a:endParaRPr sz="1200">
              <a:solidFill>
                <a:schemeClr val="dk1"/>
              </a:solidFill>
            </a:endParaRPr>
          </a:p>
          <a:p>
            <a:pPr indent="0" lvl="0" marL="0" rtl="0" algn="just">
              <a:spcBef>
                <a:spcPts val="0"/>
              </a:spcBef>
              <a:spcAft>
                <a:spcPts val="0"/>
              </a:spcAft>
              <a:buNone/>
            </a:pPr>
            <a:r>
              <a:t/>
            </a:r>
            <a:endParaRPr sz="1200">
              <a:solidFill>
                <a:schemeClr val="dk1"/>
              </a:solidFill>
            </a:endParaRPr>
          </a:p>
          <a:p>
            <a:pPr indent="0" lvl="0" marL="0" rtl="0" algn="just">
              <a:spcBef>
                <a:spcPts val="0"/>
              </a:spcBef>
              <a:spcAft>
                <a:spcPts val="0"/>
              </a:spcAft>
              <a:buNone/>
            </a:pPr>
            <a:r>
              <a:rPr lang="pt-BR" sz="1200">
                <a:solidFill>
                  <a:schemeClr val="dk1"/>
                </a:solidFill>
              </a:rPr>
              <a:t>Para definir uma constante utilizamos a função define, onde o primeiro parâmetro será um string com o nome da constante, o segundo parâmetro será o valor da constante e por último podemos definir se a constante será insensível ao case, isto é, se a constante pode ser chamada através de letras maiúsculas ou minúsculas independente de como foi definido.</a:t>
            </a:r>
            <a:endParaRPr sz="1200"/>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7" name="Shape 757"/>
        <p:cNvGrpSpPr/>
        <p:nvPr/>
      </p:nvGrpSpPr>
      <p:grpSpPr>
        <a:xfrm>
          <a:off x="0" y="0"/>
          <a:ext cx="0" cy="0"/>
          <a:chOff x="0" y="0"/>
          <a:chExt cx="0" cy="0"/>
        </a:xfrm>
      </p:grpSpPr>
      <p:sp>
        <p:nvSpPr>
          <p:cNvPr id="758" name="Google Shape;758;p8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Date e time</a:t>
            </a:r>
            <a:endParaRPr/>
          </a:p>
        </p:txBody>
      </p:sp>
      <p:sp>
        <p:nvSpPr>
          <p:cNvPr id="759" name="Google Shape;759;p87"/>
          <p:cNvSpPr txBox="1"/>
          <p:nvPr>
            <p:ph idx="1" type="body"/>
          </p:nvPr>
        </p:nvSpPr>
        <p:spPr>
          <a:xfrm>
            <a:off x="311700" y="1152475"/>
            <a:ext cx="41844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sz="1400">
                <a:solidFill>
                  <a:srgbClr val="5F5035"/>
                </a:solidFill>
                <a:highlight>
                  <a:srgbClr val="FFFFE8"/>
                </a:highlight>
              </a:rPr>
              <a:t>&lt;?php</a:t>
            </a:r>
            <a:br>
              <a:rPr lang="pt-BR" sz="1400">
                <a:solidFill>
                  <a:schemeClr val="dk1"/>
                </a:solidFill>
                <a:highlight>
                  <a:srgbClr val="FFFFFF"/>
                </a:highlight>
              </a:rPr>
            </a:br>
            <a:r>
              <a:rPr lang="pt-BR" sz="1400">
                <a:solidFill>
                  <a:srgbClr val="696969"/>
                </a:solidFill>
                <a:highlight>
                  <a:srgbClr val="FFFFE8"/>
                </a:highlight>
              </a:rPr>
              <a:t>//definindo TimeZone</a:t>
            </a:r>
            <a:br>
              <a:rPr lang="pt-BR" sz="1400">
                <a:solidFill>
                  <a:schemeClr val="dk1"/>
                </a:solidFill>
                <a:highlight>
                  <a:srgbClr val="FFFFFF"/>
                </a:highlight>
              </a:rPr>
            </a:br>
            <a:r>
              <a:rPr lang="pt-BR" sz="1400">
                <a:solidFill>
                  <a:srgbClr val="400000"/>
                </a:solidFill>
                <a:highlight>
                  <a:srgbClr val="FFFFE8"/>
                </a:highlight>
              </a:rPr>
              <a:t>date_default_timezone_set</a:t>
            </a:r>
            <a:r>
              <a:rPr lang="pt-BR" sz="1400">
                <a:solidFill>
                  <a:srgbClr val="808030"/>
                </a:solidFill>
                <a:highlight>
                  <a:srgbClr val="FFFFE8"/>
                </a:highlight>
              </a:rPr>
              <a:t>(</a:t>
            </a:r>
            <a:r>
              <a:rPr lang="pt-BR" sz="1400">
                <a:solidFill>
                  <a:srgbClr val="0000E6"/>
                </a:solidFill>
                <a:highlight>
                  <a:srgbClr val="FFFFE8"/>
                </a:highlight>
              </a:rPr>
              <a:t>'America/Sao_Paulo'</a:t>
            </a:r>
            <a:r>
              <a:rPr lang="pt-BR" sz="1400">
                <a:solidFill>
                  <a:srgbClr val="808030"/>
                </a:solidFill>
                <a:highlight>
                  <a:srgbClr val="FFFFE8"/>
                </a:highlight>
              </a:rPr>
              <a:t>)</a:t>
            </a:r>
            <a:r>
              <a:rPr lang="pt-BR" sz="1400">
                <a:solidFill>
                  <a:srgbClr val="800080"/>
                </a:solidFill>
                <a:highlight>
                  <a:srgbClr val="FFFFE8"/>
                </a:highlight>
              </a:rPr>
              <a:t>;</a:t>
            </a:r>
            <a:r>
              <a:rPr lang="pt-BR" sz="1400">
                <a:solidFill>
                  <a:schemeClr val="dk1"/>
                </a:solidFill>
                <a:highlight>
                  <a:srgbClr val="FFFFE8"/>
                </a:highlight>
              </a:rPr>
              <a:t> </a:t>
            </a:r>
            <a:br>
              <a:rPr lang="pt-BR" sz="1400">
                <a:solidFill>
                  <a:schemeClr val="dk1"/>
                </a:solidFill>
                <a:highlight>
                  <a:srgbClr val="FFFFFF"/>
                </a:highlight>
              </a:rPr>
            </a:br>
            <a:br>
              <a:rPr lang="pt-BR" sz="1400">
                <a:solidFill>
                  <a:schemeClr val="dk1"/>
                </a:solidFill>
                <a:highlight>
                  <a:srgbClr val="FFFFFF"/>
                </a:highlight>
              </a:rPr>
            </a:br>
            <a:r>
              <a:rPr lang="pt-BR" sz="1400">
                <a:solidFill>
                  <a:srgbClr val="696969"/>
                </a:solidFill>
                <a:highlight>
                  <a:srgbClr val="FFFFE8"/>
                </a:highlight>
              </a:rPr>
              <a:t>//data</a:t>
            </a:r>
            <a:br>
              <a:rPr lang="pt-BR" sz="1400">
                <a:solidFill>
                  <a:schemeClr val="dk1"/>
                </a:solidFill>
                <a:highlight>
                  <a:srgbClr val="FFFFFF"/>
                </a:highlight>
              </a:rPr>
            </a:br>
            <a:r>
              <a:rPr b="1" lang="pt-BR" sz="1400">
                <a:solidFill>
                  <a:srgbClr val="800000"/>
                </a:solidFill>
                <a:highlight>
                  <a:srgbClr val="FFFFE8"/>
                </a:highlight>
              </a:rPr>
              <a:t>echo</a:t>
            </a:r>
            <a:r>
              <a:rPr lang="pt-BR" sz="1400">
                <a:solidFill>
                  <a:schemeClr val="dk1"/>
                </a:solidFill>
                <a:highlight>
                  <a:srgbClr val="FFFFE8"/>
                </a:highlight>
              </a:rPr>
              <a:t> </a:t>
            </a:r>
            <a:r>
              <a:rPr lang="pt-BR" sz="1400">
                <a:solidFill>
                  <a:srgbClr val="400000"/>
                </a:solidFill>
                <a:highlight>
                  <a:srgbClr val="FFFFE8"/>
                </a:highlight>
              </a:rPr>
              <a:t>date</a:t>
            </a:r>
            <a:r>
              <a:rPr lang="pt-BR" sz="1400">
                <a:solidFill>
                  <a:srgbClr val="808030"/>
                </a:solidFill>
                <a:highlight>
                  <a:srgbClr val="FFFFE8"/>
                </a:highlight>
              </a:rPr>
              <a:t>(</a:t>
            </a:r>
            <a:r>
              <a:rPr lang="pt-BR" sz="1400">
                <a:solidFill>
                  <a:srgbClr val="0000E6"/>
                </a:solidFill>
                <a:highlight>
                  <a:srgbClr val="FFFFE8"/>
                </a:highlight>
              </a:rPr>
              <a:t>"d"</a:t>
            </a:r>
            <a:r>
              <a:rPr lang="pt-BR" sz="1400">
                <a:solidFill>
                  <a:srgbClr val="808030"/>
                </a:solidFill>
                <a:highlight>
                  <a:srgbClr val="FFFFE8"/>
                </a:highlight>
              </a:rPr>
              <a:t>)</a:t>
            </a:r>
            <a:r>
              <a:rPr lang="pt-BR" sz="1400">
                <a:solidFill>
                  <a:srgbClr val="800080"/>
                </a:solidFill>
                <a:highlight>
                  <a:srgbClr val="FFFFE8"/>
                </a:highlight>
              </a:rPr>
              <a:t>;</a:t>
            </a:r>
            <a:br>
              <a:rPr lang="pt-BR" sz="1400">
                <a:solidFill>
                  <a:schemeClr val="dk1"/>
                </a:solidFill>
                <a:highlight>
                  <a:srgbClr val="FFFFFF"/>
                </a:highlight>
              </a:rPr>
            </a:br>
            <a:r>
              <a:rPr b="1" lang="pt-BR" sz="1400">
                <a:solidFill>
                  <a:srgbClr val="800000"/>
                </a:solidFill>
                <a:highlight>
                  <a:srgbClr val="FFFFE8"/>
                </a:highlight>
              </a:rPr>
              <a:t>echo</a:t>
            </a:r>
            <a:r>
              <a:rPr lang="pt-BR" sz="1400">
                <a:solidFill>
                  <a:schemeClr val="dk1"/>
                </a:solidFill>
                <a:highlight>
                  <a:srgbClr val="FFFFE8"/>
                </a:highlight>
              </a:rPr>
              <a:t> </a:t>
            </a:r>
            <a:r>
              <a:rPr lang="pt-BR" sz="1400">
                <a:solidFill>
                  <a:srgbClr val="400000"/>
                </a:solidFill>
                <a:highlight>
                  <a:srgbClr val="FFFFE8"/>
                </a:highlight>
              </a:rPr>
              <a:t>date</a:t>
            </a:r>
            <a:r>
              <a:rPr lang="pt-BR" sz="1400">
                <a:solidFill>
                  <a:srgbClr val="808030"/>
                </a:solidFill>
                <a:highlight>
                  <a:srgbClr val="FFFFE8"/>
                </a:highlight>
              </a:rPr>
              <a:t>(</a:t>
            </a:r>
            <a:r>
              <a:rPr lang="pt-BR" sz="1400">
                <a:solidFill>
                  <a:srgbClr val="0000E6"/>
                </a:solidFill>
                <a:highlight>
                  <a:srgbClr val="FFFFE8"/>
                </a:highlight>
              </a:rPr>
              <a:t>"d/m/y"</a:t>
            </a:r>
            <a:r>
              <a:rPr lang="pt-BR" sz="1400">
                <a:solidFill>
                  <a:srgbClr val="808030"/>
                </a:solidFill>
                <a:highlight>
                  <a:srgbClr val="FFFFE8"/>
                </a:highlight>
              </a:rPr>
              <a:t>)</a:t>
            </a:r>
            <a:r>
              <a:rPr lang="pt-BR" sz="1400">
                <a:solidFill>
                  <a:srgbClr val="800080"/>
                </a:solidFill>
                <a:highlight>
                  <a:srgbClr val="FFFFE8"/>
                </a:highlight>
              </a:rPr>
              <a:t>;</a:t>
            </a:r>
            <a:br>
              <a:rPr lang="pt-BR" sz="1400">
                <a:solidFill>
                  <a:schemeClr val="dk1"/>
                </a:solidFill>
                <a:highlight>
                  <a:srgbClr val="FFFFFF"/>
                </a:highlight>
              </a:rPr>
            </a:br>
            <a:br>
              <a:rPr lang="pt-BR" sz="1400">
                <a:solidFill>
                  <a:schemeClr val="dk1"/>
                </a:solidFill>
                <a:highlight>
                  <a:srgbClr val="FFFFFF"/>
                </a:highlight>
              </a:rPr>
            </a:br>
            <a:r>
              <a:rPr lang="pt-BR" sz="1400">
                <a:solidFill>
                  <a:srgbClr val="696969"/>
                </a:solidFill>
                <a:highlight>
                  <a:srgbClr val="FFFFE8"/>
                </a:highlight>
              </a:rPr>
              <a:t>//hora</a:t>
            </a:r>
            <a:br>
              <a:rPr lang="pt-BR" sz="1400">
                <a:solidFill>
                  <a:schemeClr val="dk1"/>
                </a:solidFill>
                <a:highlight>
                  <a:srgbClr val="FFFFFF"/>
                </a:highlight>
              </a:rPr>
            </a:br>
            <a:r>
              <a:rPr b="1" lang="pt-BR" sz="1400">
                <a:solidFill>
                  <a:srgbClr val="800000"/>
                </a:solidFill>
                <a:highlight>
                  <a:srgbClr val="FFFFE8"/>
                </a:highlight>
              </a:rPr>
              <a:t>echo</a:t>
            </a:r>
            <a:r>
              <a:rPr lang="pt-BR" sz="1400">
                <a:solidFill>
                  <a:schemeClr val="dk1"/>
                </a:solidFill>
                <a:highlight>
                  <a:srgbClr val="FFFFE8"/>
                </a:highlight>
              </a:rPr>
              <a:t> </a:t>
            </a:r>
            <a:r>
              <a:rPr lang="pt-BR" sz="1400">
                <a:solidFill>
                  <a:srgbClr val="400000"/>
                </a:solidFill>
                <a:highlight>
                  <a:srgbClr val="FFFFE8"/>
                </a:highlight>
              </a:rPr>
              <a:t>date</a:t>
            </a:r>
            <a:r>
              <a:rPr lang="pt-BR" sz="1400">
                <a:solidFill>
                  <a:srgbClr val="808030"/>
                </a:solidFill>
                <a:highlight>
                  <a:srgbClr val="FFFFE8"/>
                </a:highlight>
              </a:rPr>
              <a:t>(</a:t>
            </a:r>
            <a:r>
              <a:rPr lang="pt-BR" sz="1400">
                <a:solidFill>
                  <a:srgbClr val="0000E6"/>
                </a:solidFill>
                <a:highlight>
                  <a:srgbClr val="FFFFE8"/>
                </a:highlight>
              </a:rPr>
              <a:t>"h:i:s"</a:t>
            </a:r>
            <a:r>
              <a:rPr lang="pt-BR" sz="1400">
                <a:solidFill>
                  <a:srgbClr val="808030"/>
                </a:solidFill>
                <a:highlight>
                  <a:srgbClr val="FFFFE8"/>
                </a:highlight>
              </a:rPr>
              <a:t>)</a:t>
            </a:r>
            <a:r>
              <a:rPr lang="pt-BR" sz="1400">
                <a:solidFill>
                  <a:srgbClr val="800080"/>
                </a:solidFill>
                <a:highlight>
                  <a:srgbClr val="FFFFE8"/>
                </a:highlight>
              </a:rPr>
              <a:t>;</a:t>
            </a:r>
            <a:br>
              <a:rPr lang="pt-BR" sz="1400">
                <a:solidFill>
                  <a:schemeClr val="dk1"/>
                </a:solidFill>
                <a:highlight>
                  <a:srgbClr val="FFFFFF"/>
                </a:highlight>
              </a:rPr>
            </a:br>
            <a:r>
              <a:rPr b="1" lang="pt-BR" sz="1400">
                <a:solidFill>
                  <a:srgbClr val="800000"/>
                </a:solidFill>
                <a:highlight>
                  <a:srgbClr val="FFFFE8"/>
                </a:highlight>
              </a:rPr>
              <a:t>echo</a:t>
            </a:r>
            <a:r>
              <a:rPr lang="pt-BR" sz="1400">
                <a:solidFill>
                  <a:schemeClr val="dk1"/>
                </a:solidFill>
                <a:highlight>
                  <a:srgbClr val="FFFFE8"/>
                </a:highlight>
              </a:rPr>
              <a:t> </a:t>
            </a:r>
            <a:r>
              <a:rPr lang="pt-BR" sz="1400">
                <a:solidFill>
                  <a:srgbClr val="400000"/>
                </a:solidFill>
                <a:highlight>
                  <a:srgbClr val="FFFFE8"/>
                </a:highlight>
              </a:rPr>
              <a:t>date</a:t>
            </a:r>
            <a:r>
              <a:rPr lang="pt-BR" sz="1400">
                <a:solidFill>
                  <a:srgbClr val="808030"/>
                </a:solidFill>
                <a:highlight>
                  <a:srgbClr val="FFFFE8"/>
                </a:highlight>
              </a:rPr>
              <a:t>(</a:t>
            </a:r>
            <a:r>
              <a:rPr lang="pt-BR" sz="1400">
                <a:solidFill>
                  <a:srgbClr val="0000E6"/>
                </a:solidFill>
                <a:highlight>
                  <a:srgbClr val="FFFFE8"/>
                </a:highlight>
              </a:rPr>
              <a:t>"d/m/y h:i:s"</a:t>
            </a:r>
            <a:r>
              <a:rPr lang="pt-BR" sz="1400">
                <a:solidFill>
                  <a:srgbClr val="808030"/>
                </a:solidFill>
                <a:highlight>
                  <a:srgbClr val="FFFFE8"/>
                </a:highlight>
              </a:rPr>
              <a:t>)</a:t>
            </a:r>
            <a:r>
              <a:rPr lang="pt-BR" sz="1400">
                <a:solidFill>
                  <a:srgbClr val="800080"/>
                </a:solidFill>
                <a:highlight>
                  <a:srgbClr val="FFFFE8"/>
                </a:highlight>
              </a:rPr>
              <a:t>;</a:t>
            </a:r>
            <a:r>
              <a:rPr lang="pt-BR" sz="1400">
                <a:solidFill>
                  <a:schemeClr val="dk1"/>
                </a:solidFill>
                <a:highlight>
                  <a:srgbClr val="FFFFE8"/>
                </a:highlight>
              </a:rPr>
              <a:t> </a:t>
            </a:r>
            <a:r>
              <a:rPr lang="pt-BR" sz="1400">
                <a:solidFill>
                  <a:srgbClr val="696969"/>
                </a:solidFill>
                <a:highlight>
                  <a:srgbClr val="FFFFE8"/>
                </a:highlight>
              </a:rPr>
              <a:t>//combinando data e hora</a:t>
            </a:r>
            <a:endParaRPr sz="1400">
              <a:solidFill>
                <a:srgbClr val="696969"/>
              </a:solidFill>
              <a:highlight>
                <a:srgbClr val="FFFFE8"/>
              </a:highlight>
            </a:endParaRPr>
          </a:p>
          <a:p>
            <a:pPr indent="0" lvl="0" marL="0" rtl="0" algn="l">
              <a:spcBef>
                <a:spcPts val="1600"/>
              </a:spcBef>
              <a:spcAft>
                <a:spcPts val="1600"/>
              </a:spcAft>
              <a:buNone/>
            </a:pPr>
            <a:r>
              <a:t/>
            </a:r>
            <a:endParaRPr/>
          </a:p>
        </p:txBody>
      </p:sp>
      <p:cxnSp>
        <p:nvCxnSpPr>
          <p:cNvPr id="760" name="Google Shape;760;p87"/>
          <p:cNvCxnSpPr>
            <a:stCxn id="758" idx="2"/>
          </p:cNvCxnSpPr>
          <p:nvPr/>
        </p:nvCxnSpPr>
        <p:spPr>
          <a:xfrm>
            <a:off x="4572000" y="1017725"/>
            <a:ext cx="0" cy="3127500"/>
          </a:xfrm>
          <a:prstGeom prst="straightConnector1">
            <a:avLst/>
          </a:prstGeom>
          <a:noFill/>
          <a:ln cap="flat" cmpd="sng" w="9525">
            <a:solidFill>
              <a:schemeClr val="dk2"/>
            </a:solidFill>
            <a:prstDash val="solid"/>
            <a:round/>
            <a:headEnd len="med" w="med" type="none"/>
            <a:tailEnd len="med" w="med" type="none"/>
          </a:ln>
        </p:spPr>
      </p:cxnSp>
      <p:sp>
        <p:nvSpPr>
          <p:cNvPr id="761" name="Google Shape;761;p87"/>
          <p:cNvSpPr txBox="1"/>
          <p:nvPr/>
        </p:nvSpPr>
        <p:spPr>
          <a:xfrm>
            <a:off x="4754825" y="2066875"/>
            <a:ext cx="4184400" cy="6816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pt-BR"/>
              <a:t>Função date permite recuperar data (e hora) em</a:t>
            </a:r>
            <a:endParaRPr/>
          </a:p>
          <a:p>
            <a:pPr indent="0" lvl="0" marL="0" rtl="0" algn="just">
              <a:spcBef>
                <a:spcPts val="0"/>
              </a:spcBef>
              <a:spcAft>
                <a:spcPts val="0"/>
              </a:spcAft>
              <a:buNone/>
            </a:pPr>
            <a:r>
              <a:rPr lang="pt-BR"/>
              <a:t>diversos formatos.</a:t>
            </a:r>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5" name="Shape 765"/>
        <p:cNvGrpSpPr/>
        <p:nvPr/>
      </p:nvGrpSpPr>
      <p:grpSpPr>
        <a:xfrm>
          <a:off x="0" y="0"/>
          <a:ext cx="0" cy="0"/>
          <a:chOff x="0" y="0"/>
          <a:chExt cx="0" cy="0"/>
        </a:xfrm>
      </p:grpSpPr>
      <p:sp>
        <p:nvSpPr>
          <p:cNvPr id="766" name="Google Shape;766;p8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PHP Array</a:t>
            </a:r>
            <a:endParaRPr/>
          </a:p>
        </p:txBody>
      </p:sp>
      <p:sp>
        <p:nvSpPr>
          <p:cNvPr id="767" name="Google Shape;767;p8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just">
              <a:lnSpc>
                <a:spcPct val="150000"/>
              </a:lnSpc>
              <a:spcBef>
                <a:spcPts val="0"/>
              </a:spcBef>
              <a:spcAft>
                <a:spcPts val="0"/>
              </a:spcAft>
              <a:buSzPts val="1800"/>
              <a:buChar char="●"/>
            </a:pPr>
            <a:r>
              <a:rPr lang="pt-BR"/>
              <a:t>Um array em PHP é na verdade um </a:t>
            </a:r>
            <a:r>
              <a:rPr b="1" lang="pt-BR" u="sng"/>
              <a:t>mapa ordenado</a:t>
            </a:r>
            <a:r>
              <a:rPr lang="pt-BR"/>
              <a:t>. Um mapa é um tipo que associa </a:t>
            </a:r>
            <a:r>
              <a:rPr b="1" lang="pt-BR"/>
              <a:t>valores </a:t>
            </a:r>
            <a:r>
              <a:rPr lang="pt-BR"/>
              <a:t>a </a:t>
            </a:r>
            <a:r>
              <a:rPr b="1" lang="pt-BR"/>
              <a:t>chaves</a:t>
            </a:r>
            <a:r>
              <a:rPr lang="pt-BR"/>
              <a:t>. </a:t>
            </a:r>
            <a:endParaRPr/>
          </a:p>
          <a:p>
            <a:pPr indent="-342900" lvl="0" marL="457200" rtl="0" algn="just">
              <a:lnSpc>
                <a:spcPct val="150000"/>
              </a:lnSpc>
              <a:spcBef>
                <a:spcPts val="0"/>
              </a:spcBef>
              <a:spcAft>
                <a:spcPts val="0"/>
              </a:spcAft>
              <a:buSzPts val="1800"/>
              <a:buChar char="●"/>
            </a:pPr>
            <a:r>
              <a:rPr lang="pt-BR"/>
              <a:t>Esse tipo é otimizado para vários usos diferentes; ele pode ser tratado como uma </a:t>
            </a:r>
            <a:r>
              <a:rPr b="1" lang="pt-BR"/>
              <a:t>matriz</a:t>
            </a:r>
            <a:r>
              <a:rPr lang="pt-BR"/>
              <a:t>, </a:t>
            </a:r>
            <a:r>
              <a:rPr b="1" lang="pt-BR"/>
              <a:t>lista </a:t>
            </a:r>
            <a:r>
              <a:rPr lang="pt-BR"/>
              <a:t>(vetor), </a:t>
            </a:r>
            <a:r>
              <a:rPr b="1" lang="pt-BR"/>
              <a:t>tabela de hash</a:t>
            </a:r>
            <a:r>
              <a:rPr lang="pt-BR"/>
              <a:t> (uma implementação de um mapa), </a:t>
            </a:r>
            <a:r>
              <a:rPr b="1" lang="pt-BR"/>
              <a:t>dicionário</a:t>
            </a:r>
            <a:r>
              <a:rPr lang="pt-BR"/>
              <a:t>, </a:t>
            </a:r>
            <a:r>
              <a:rPr b="1" lang="pt-BR"/>
              <a:t>coleção</a:t>
            </a:r>
            <a:r>
              <a:rPr lang="pt-BR"/>
              <a:t>, </a:t>
            </a:r>
            <a:r>
              <a:rPr b="1" lang="pt-BR"/>
              <a:t>pilha</a:t>
            </a:r>
            <a:r>
              <a:rPr lang="pt-BR"/>
              <a:t>, </a:t>
            </a:r>
            <a:r>
              <a:rPr b="1" lang="pt-BR"/>
              <a:t>fila </a:t>
            </a:r>
            <a:r>
              <a:rPr lang="pt-BR"/>
              <a:t>e provavelmente mais. </a:t>
            </a:r>
            <a:endParaRPr/>
          </a:p>
          <a:p>
            <a:pPr indent="-342900" lvl="0" marL="457200" rtl="0" algn="just">
              <a:lnSpc>
                <a:spcPct val="150000"/>
              </a:lnSpc>
              <a:spcBef>
                <a:spcPts val="0"/>
              </a:spcBef>
              <a:spcAft>
                <a:spcPts val="0"/>
              </a:spcAft>
              <a:buSzPts val="1800"/>
              <a:buChar char="●"/>
            </a:pPr>
            <a:r>
              <a:rPr lang="pt-BR"/>
              <a:t>Como os valores de array podem ser outros arrays, árvores e arrays </a:t>
            </a:r>
            <a:r>
              <a:rPr b="1" lang="pt-BR"/>
              <a:t>multidimensionais </a:t>
            </a:r>
            <a:r>
              <a:rPr lang="pt-BR"/>
              <a:t>também são possíveis.</a:t>
            </a:r>
            <a:endParaRPr/>
          </a:p>
          <a:p>
            <a:pPr indent="-342900" lvl="0" marL="457200" rtl="0" algn="l">
              <a:lnSpc>
                <a:spcPct val="150000"/>
              </a:lnSpc>
              <a:spcBef>
                <a:spcPts val="0"/>
              </a:spcBef>
              <a:spcAft>
                <a:spcPts val="0"/>
              </a:spcAft>
              <a:buSzPts val="1800"/>
              <a:buChar char="●"/>
            </a:pPr>
            <a:r>
              <a:rPr lang="pt-BR"/>
              <a:t>Pode crescer dinamicamente e ser </a:t>
            </a:r>
            <a:r>
              <a:rPr b="1" lang="pt-BR"/>
              <a:t>iterado </a:t>
            </a:r>
            <a:r>
              <a:rPr lang="pt-BR"/>
              <a:t>em diferentes direções.</a:t>
            </a:r>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1" name="Shape 771"/>
        <p:cNvGrpSpPr/>
        <p:nvPr/>
      </p:nvGrpSpPr>
      <p:grpSpPr>
        <a:xfrm>
          <a:off x="0" y="0"/>
          <a:ext cx="0" cy="0"/>
          <a:chOff x="0" y="0"/>
          <a:chExt cx="0" cy="0"/>
        </a:xfrm>
      </p:grpSpPr>
      <p:sp>
        <p:nvSpPr>
          <p:cNvPr id="772" name="Google Shape;772;p8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Array (sintaxe básica)</a:t>
            </a:r>
            <a:endParaRPr/>
          </a:p>
        </p:txBody>
      </p:sp>
      <p:graphicFrame>
        <p:nvGraphicFramePr>
          <p:cNvPr id="773" name="Google Shape;773;p89"/>
          <p:cNvGraphicFramePr/>
          <p:nvPr/>
        </p:nvGraphicFramePr>
        <p:xfrm>
          <a:off x="2765125" y="3623600"/>
          <a:ext cx="3000000" cy="3000000"/>
        </p:xfrm>
        <a:graphic>
          <a:graphicData uri="http://schemas.openxmlformats.org/drawingml/2006/table">
            <a:tbl>
              <a:tblPr>
                <a:noFill/>
                <a:tableStyleId>{8ED720D8-957E-45B1-B2B7-954EC8CC9E5F}</a:tableStyleId>
              </a:tblPr>
              <a:tblGrid>
                <a:gridCol w="993200"/>
                <a:gridCol w="993200"/>
                <a:gridCol w="993200"/>
                <a:gridCol w="993200"/>
              </a:tblGrid>
              <a:tr h="333900">
                <a:tc>
                  <a:txBody>
                    <a:bodyPr/>
                    <a:lstStyle/>
                    <a:p>
                      <a:pPr indent="0" lvl="0" marL="0" rtl="0" algn="l">
                        <a:lnSpc>
                          <a:spcPct val="115000"/>
                        </a:lnSpc>
                        <a:spcBef>
                          <a:spcPts val="0"/>
                        </a:spcBef>
                        <a:spcAft>
                          <a:spcPts val="1600"/>
                        </a:spcAft>
                        <a:buNone/>
                      </a:pPr>
                      <a:r>
                        <a:rPr b="1" lang="pt-BR" sz="1800">
                          <a:solidFill>
                            <a:srgbClr val="B7B7B7"/>
                          </a:solidFill>
                        </a:rPr>
                        <a:t>0</a:t>
                      </a:r>
                      <a:endParaRPr b="1" sz="1800">
                        <a:solidFill>
                          <a:srgbClr val="B7B7B7"/>
                        </a:solidFill>
                      </a:endParaRPr>
                    </a:p>
                  </a:txBody>
                  <a:tcPr marT="91425" marB="91425" marR="91425" marL="91425">
                    <a:solidFill>
                      <a:srgbClr val="D9D9D9"/>
                    </a:solidFill>
                  </a:tcPr>
                </a:tc>
                <a:tc>
                  <a:txBody>
                    <a:bodyPr/>
                    <a:lstStyle/>
                    <a:p>
                      <a:pPr indent="0" lvl="0" marL="0" rtl="0" algn="l">
                        <a:lnSpc>
                          <a:spcPct val="115000"/>
                        </a:lnSpc>
                        <a:spcBef>
                          <a:spcPts val="0"/>
                        </a:spcBef>
                        <a:spcAft>
                          <a:spcPts val="1600"/>
                        </a:spcAft>
                        <a:buNone/>
                      </a:pPr>
                      <a:r>
                        <a:rPr b="1" lang="pt-BR" sz="1800">
                          <a:solidFill>
                            <a:srgbClr val="B7B7B7"/>
                          </a:solidFill>
                        </a:rPr>
                        <a:t>1</a:t>
                      </a:r>
                      <a:endParaRPr b="1" sz="1800">
                        <a:solidFill>
                          <a:srgbClr val="B7B7B7"/>
                        </a:solidFill>
                      </a:endParaRPr>
                    </a:p>
                  </a:txBody>
                  <a:tcPr marT="91425" marB="91425" marR="91425" marL="91425">
                    <a:solidFill>
                      <a:srgbClr val="D9D9D9"/>
                    </a:solidFill>
                  </a:tcPr>
                </a:tc>
                <a:tc>
                  <a:txBody>
                    <a:bodyPr/>
                    <a:lstStyle/>
                    <a:p>
                      <a:pPr indent="0" lvl="0" marL="0" rtl="0" algn="l">
                        <a:lnSpc>
                          <a:spcPct val="115000"/>
                        </a:lnSpc>
                        <a:spcBef>
                          <a:spcPts val="0"/>
                        </a:spcBef>
                        <a:spcAft>
                          <a:spcPts val="1600"/>
                        </a:spcAft>
                        <a:buNone/>
                      </a:pPr>
                      <a:r>
                        <a:rPr b="1" lang="pt-BR" sz="1800">
                          <a:solidFill>
                            <a:srgbClr val="B7B7B7"/>
                          </a:solidFill>
                        </a:rPr>
                        <a:t>2</a:t>
                      </a:r>
                      <a:endParaRPr b="1" sz="1800">
                        <a:solidFill>
                          <a:srgbClr val="B7B7B7"/>
                        </a:solidFill>
                      </a:endParaRPr>
                    </a:p>
                  </a:txBody>
                  <a:tcPr marT="91425" marB="91425" marR="91425" marL="91425">
                    <a:solidFill>
                      <a:srgbClr val="D9D9D9"/>
                    </a:solidFill>
                  </a:tcPr>
                </a:tc>
                <a:tc>
                  <a:txBody>
                    <a:bodyPr/>
                    <a:lstStyle/>
                    <a:p>
                      <a:pPr indent="0" lvl="0" marL="0" rtl="0" algn="l">
                        <a:lnSpc>
                          <a:spcPct val="115000"/>
                        </a:lnSpc>
                        <a:spcBef>
                          <a:spcPts val="0"/>
                        </a:spcBef>
                        <a:spcAft>
                          <a:spcPts val="1600"/>
                        </a:spcAft>
                        <a:buNone/>
                      </a:pPr>
                      <a:r>
                        <a:rPr b="1" lang="pt-BR" sz="1800">
                          <a:solidFill>
                            <a:srgbClr val="B7B7B7"/>
                          </a:solidFill>
                        </a:rPr>
                        <a:t>3</a:t>
                      </a:r>
                      <a:endParaRPr b="1" sz="1800">
                        <a:solidFill>
                          <a:srgbClr val="B7B7B7"/>
                        </a:solidFill>
                      </a:endParaRPr>
                    </a:p>
                  </a:txBody>
                  <a:tcPr marT="91425" marB="91425" marR="91425" marL="91425">
                    <a:solidFill>
                      <a:srgbClr val="D9D9D9"/>
                    </a:solidFill>
                  </a:tcPr>
                </a:tc>
              </a:tr>
              <a:tr h="458700">
                <a:tc>
                  <a:txBody>
                    <a:bodyPr/>
                    <a:lstStyle/>
                    <a:p>
                      <a:pPr indent="0" lvl="0" marL="0" rtl="0" algn="l">
                        <a:lnSpc>
                          <a:spcPct val="115000"/>
                        </a:lnSpc>
                        <a:spcBef>
                          <a:spcPts val="0"/>
                        </a:spcBef>
                        <a:spcAft>
                          <a:spcPts val="1600"/>
                        </a:spcAft>
                        <a:buNone/>
                      </a:pPr>
                      <a:r>
                        <a:rPr lang="pt-BR">
                          <a:solidFill>
                            <a:srgbClr val="0000E6"/>
                          </a:solidFill>
                          <a:highlight>
                            <a:srgbClr val="FFFFE8"/>
                          </a:highlight>
                        </a:rPr>
                        <a:t>"maria"</a:t>
                      </a:r>
                      <a:endParaRPr/>
                    </a:p>
                  </a:txBody>
                  <a:tcPr marT="91425" marB="91425" marR="91425" marL="91425"/>
                </a:tc>
                <a:tc>
                  <a:txBody>
                    <a:bodyPr/>
                    <a:lstStyle/>
                    <a:p>
                      <a:pPr indent="0" lvl="0" marL="0" rtl="0" algn="l">
                        <a:lnSpc>
                          <a:spcPct val="115000"/>
                        </a:lnSpc>
                        <a:spcBef>
                          <a:spcPts val="0"/>
                        </a:spcBef>
                        <a:spcAft>
                          <a:spcPts val="1600"/>
                        </a:spcAft>
                        <a:buNone/>
                      </a:pPr>
                      <a:r>
                        <a:rPr lang="pt-BR">
                          <a:solidFill>
                            <a:srgbClr val="0000E6"/>
                          </a:solidFill>
                          <a:highlight>
                            <a:srgbClr val="FFFFE8"/>
                          </a:highlight>
                        </a:rPr>
                        <a:t>"joão"</a:t>
                      </a:r>
                      <a:endParaRPr/>
                    </a:p>
                  </a:txBody>
                  <a:tcPr marT="91425" marB="91425" marR="91425" marL="91425"/>
                </a:tc>
                <a:tc>
                  <a:txBody>
                    <a:bodyPr/>
                    <a:lstStyle/>
                    <a:p>
                      <a:pPr indent="0" lvl="0" marL="0" rtl="0" algn="l">
                        <a:lnSpc>
                          <a:spcPct val="115000"/>
                        </a:lnSpc>
                        <a:spcBef>
                          <a:spcPts val="0"/>
                        </a:spcBef>
                        <a:spcAft>
                          <a:spcPts val="1600"/>
                        </a:spcAft>
                        <a:buNone/>
                      </a:pPr>
                      <a:r>
                        <a:rPr lang="pt-BR">
                          <a:solidFill>
                            <a:srgbClr val="008C00"/>
                          </a:solidFill>
                          <a:highlight>
                            <a:srgbClr val="FFFFE8"/>
                          </a:highlight>
                        </a:rPr>
                        <a:t>2</a:t>
                      </a:r>
                      <a:endParaRPr/>
                    </a:p>
                  </a:txBody>
                  <a:tcPr marT="91425" marB="91425" marR="91425" marL="91425"/>
                </a:tc>
                <a:tc>
                  <a:txBody>
                    <a:bodyPr/>
                    <a:lstStyle/>
                    <a:p>
                      <a:pPr indent="0" lvl="0" marL="0" rtl="0" algn="l">
                        <a:lnSpc>
                          <a:spcPct val="115000"/>
                        </a:lnSpc>
                        <a:spcBef>
                          <a:spcPts val="0"/>
                        </a:spcBef>
                        <a:spcAft>
                          <a:spcPts val="1600"/>
                        </a:spcAft>
                        <a:buNone/>
                      </a:pPr>
                      <a:r>
                        <a:rPr lang="pt-BR">
                          <a:solidFill>
                            <a:srgbClr val="008000"/>
                          </a:solidFill>
                          <a:highlight>
                            <a:srgbClr val="FFFFE8"/>
                          </a:highlight>
                        </a:rPr>
                        <a:t>3.5</a:t>
                      </a:r>
                      <a:endParaRPr/>
                    </a:p>
                  </a:txBody>
                  <a:tcPr marT="91425" marB="91425" marR="91425" marL="91425"/>
                </a:tc>
              </a:tr>
            </a:tbl>
          </a:graphicData>
        </a:graphic>
      </p:graphicFrame>
      <p:sp>
        <p:nvSpPr>
          <p:cNvPr id="774" name="Google Shape;774;p89"/>
          <p:cNvSpPr txBox="1"/>
          <p:nvPr/>
        </p:nvSpPr>
        <p:spPr>
          <a:xfrm>
            <a:off x="386275" y="1270625"/>
            <a:ext cx="85713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sz="1800">
                <a:solidFill>
                  <a:srgbClr val="557799"/>
                </a:solidFill>
              </a:rPr>
              <a:t>&lt;?php</a:t>
            </a:r>
            <a:endParaRPr sz="1800">
              <a:solidFill>
                <a:schemeClr val="dk1"/>
              </a:solidFill>
            </a:endParaRPr>
          </a:p>
          <a:p>
            <a:pPr indent="0" lvl="0" marL="0" rtl="0" algn="l">
              <a:spcBef>
                <a:spcPts val="0"/>
              </a:spcBef>
              <a:spcAft>
                <a:spcPts val="0"/>
              </a:spcAft>
              <a:buNone/>
            </a:pPr>
            <a:r>
              <a:rPr lang="pt-BR" sz="1800">
                <a:solidFill>
                  <a:srgbClr val="888888"/>
                </a:solidFill>
              </a:rPr>
              <a:t>//No primeiro exemplo é feito utilizando a sintaxe tradicional do php até 5.3</a:t>
            </a:r>
            <a:endParaRPr sz="1800">
              <a:solidFill>
                <a:schemeClr val="dk1"/>
              </a:solidFill>
            </a:endParaRPr>
          </a:p>
          <a:p>
            <a:pPr indent="0" lvl="0" marL="0" rtl="0" algn="l">
              <a:spcBef>
                <a:spcPts val="0"/>
              </a:spcBef>
              <a:spcAft>
                <a:spcPts val="0"/>
              </a:spcAft>
              <a:buNone/>
            </a:pPr>
            <a:r>
              <a:rPr lang="pt-BR" sz="1800">
                <a:solidFill>
                  <a:srgbClr val="996633"/>
                </a:solidFill>
              </a:rPr>
              <a:t>$array</a:t>
            </a:r>
            <a:r>
              <a:rPr lang="pt-BR" sz="1800">
                <a:solidFill>
                  <a:schemeClr val="dk1"/>
                </a:solidFill>
              </a:rPr>
              <a:t> </a:t>
            </a:r>
            <a:r>
              <a:rPr lang="pt-BR" sz="1800">
                <a:solidFill>
                  <a:srgbClr val="333333"/>
                </a:solidFill>
              </a:rPr>
              <a:t>=</a:t>
            </a:r>
            <a:r>
              <a:rPr lang="pt-BR" sz="1800">
                <a:solidFill>
                  <a:schemeClr val="dk1"/>
                </a:solidFill>
              </a:rPr>
              <a:t> </a:t>
            </a:r>
            <a:r>
              <a:rPr b="1" lang="pt-BR" sz="1800">
                <a:solidFill>
                  <a:srgbClr val="008800"/>
                </a:solidFill>
              </a:rPr>
              <a:t>array</a:t>
            </a:r>
            <a:r>
              <a:rPr lang="pt-BR" sz="1800">
                <a:solidFill>
                  <a:schemeClr val="dk1"/>
                </a:solidFill>
              </a:rPr>
              <a:t>(</a:t>
            </a:r>
            <a:r>
              <a:rPr lang="pt-BR" sz="1800">
                <a:solidFill>
                  <a:schemeClr val="dk1"/>
                </a:solidFill>
                <a:highlight>
                  <a:srgbClr val="FFF0F0"/>
                </a:highlight>
              </a:rPr>
              <a:t>"maria"</a:t>
            </a:r>
            <a:r>
              <a:rPr lang="pt-BR" sz="1800">
                <a:solidFill>
                  <a:schemeClr val="dk1"/>
                </a:solidFill>
              </a:rPr>
              <a:t>, </a:t>
            </a:r>
            <a:r>
              <a:rPr lang="pt-BR" sz="1800">
                <a:solidFill>
                  <a:schemeClr val="dk1"/>
                </a:solidFill>
                <a:highlight>
                  <a:srgbClr val="FFF0F0"/>
                </a:highlight>
              </a:rPr>
              <a:t>"joão"</a:t>
            </a:r>
            <a:r>
              <a:rPr lang="pt-BR" sz="1800">
                <a:solidFill>
                  <a:schemeClr val="dk1"/>
                </a:solidFill>
              </a:rPr>
              <a:t>, </a:t>
            </a:r>
            <a:r>
              <a:rPr b="1" lang="pt-BR" sz="1800">
                <a:solidFill>
                  <a:srgbClr val="0000DD"/>
                </a:solidFill>
              </a:rPr>
              <a:t>2</a:t>
            </a:r>
            <a:r>
              <a:rPr lang="pt-BR" sz="1800">
                <a:solidFill>
                  <a:schemeClr val="dk1"/>
                </a:solidFill>
              </a:rPr>
              <a:t>, </a:t>
            </a:r>
            <a:r>
              <a:rPr b="1" lang="pt-BR" sz="1800">
                <a:solidFill>
                  <a:srgbClr val="6600EE"/>
                </a:solidFill>
              </a:rPr>
              <a:t>3.5</a:t>
            </a:r>
            <a:r>
              <a:rPr lang="pt-BR" sz="1800">
                <a:solidFill>
                  <a:schemeClr val="dk1"/>
                </a:solidFill>
              </a:rPr>
              <a:t>);</a:t>
            </a:r>
            <a:endParaRPr sz="1800">
              <a:solidFill>
                <a:schemeClr val="dk1"/>
              </a:solidFill>
            </a:endParaRPr>
          </a:p>
          <a:p>
            <a:pPr indent="0" lvl="0" marL="0" rtl="0" algn="l">
              <a:spcBef>
                <a:spcPts val="0"/>
              </a:spcBef>
              <a:spcAft>
                <a:spcPts val="0"/>
              </a:spcAft>
              <a:buNone/>
            </a:pPr>
            <a:r>
              <a:rPr lang="pt-BR" sz="1800">
                <a:solidFill>
                  <a:srgbClr val="888888"/>
                </a:solidFill>
              </a:rPr>
              <a:t>/*A partir do php 5.4 é possível utilizar esta sintaxe simplificada conforme o segundo exemplo*/</a:t>
            </a:r>
            <a:endParaRPr sz="1800">
              <a:solidFill>
                <a:schemeClr val="dk1"/>
              </a:solidFill>
            </a:endParaRPr>
          </a:p>
          <a:p>
            <a:pPr indent="0" lvl="0" marL="0" rtl="0" algn="l">
              <a:lnSpc>
                <a:spcPct val="125000"/>
              </a:lnSpc>
              <a:spcBef>
                <a:spcPts val="0"/>
              </a:spcBef>
              <a:spcAft>
                <a:spcPts val="0"/>
              </a:spcAft>
              <a:buNone/>
            </a:pPr>
            <a:r>
              <a:rPr lang="pt-BR" sz="1800">
                <a:solidFill>
                  <a:srgbClr val="996633"/>
                </a:solidFill>
              </a:rPr>
              <a:t>$array</a:t>
            </a:r>
            <a:r>
              <a:rPr lang="pt-BR" sz="1800">
                <a:solidFill>
                  <a:schemeClr val="dk1"/>
                </a:solidFill>
              </a:rPr>
              <a:t> </a:t>
            </a:r>
            <a:r>
              <a:rPr lang="pt-BR" sz="1800">
                <a:solidFill>
                  <a:srgbClr val="333333"/>
                </a:solidFill>
              </a:rPr>
              <a:t>=</a:t>
            </a:r>
            <a:r>
              <a:rPr lang="pt-BR" sz="1800">
                <a:solidFill>
                  <a:schemeClr val="dk1"/>
                </a:solidFill>
              </a:rPr>
              <a:t> [</a:t>
            </a:r>
            <a:r>
              <a:rPr lang="pt-BR" sz="1800">
                <a:solidFill>
                  <a:schemeClr val="dk1"/>
                </a:solidFill>
                <a:highlight>
                  <a:srgbClr val="FFF0F0"/>
                </a:highlight>
              </a:rPr>
              <a:t>"maria"</a:t>
            </a:r>
            <a:r>
              <a:rPr lang="pt-BR" sz="1800">
                <a:solidFill>
                  <a:schemeClr val="dk1"/>
                </a:solidFill>
              </a:rPr>
              <a:t>, </a:t>
            </a:r>
            <a:r>
              <a:rPr lang="pt-BR" sz="1800">
                <a:solidFill>
                  <a:schemeClr val="dk1"/>
                </a:solidFill>
                <a:highlight>
                  <a:srgbClr val="FFF0F0"/>
                </a:highlight>
              </a:rPr>
              <a:t>"joão"</a:t>
            </a:r>
            <a:r>
              <a:rPr lang="pt-BR" sz="1800">
                <a:solidFill>
                  <a:schemeClr val="dk1"/>
                </a:solidFill>
              </a:rPr>
              <a:t>, </a:t>
            </a:r>
            <a:r>
              <a:rPr b="1" lang="pt-BR" sz="1800">
                <a:solidFill>
                  <a:srgbClr val="0000DD"/>
                </a:solidFill>
              </a:rPr>
              <a:t>2</a:t>
            </a:r>
            <a:r>
              <a:rPr lang="pt-BR" sz="1800">
                <a:solidFill>
                  <a:schemeClr val="dk1"/>
                </a:solidFill>
              </a:rPr>
              <a:t>, </a:t>
            </a:r>
            <a:r>
              <a:rPr b="1" lang="pt-BR" sz="1800">
                <a:solidFill>
                  <a:srgbClr val="6600EE"/>
                </a:solidFill>
              </a:rPr>
              <a:t>3.5</a:t>
            </a:r>
            <a:r>
              <a:rPr lang="pt-BR" sz="1800">
                <a:solidFill>
                  <a:schemeClr val="dk1"/>
                </a:solidFill>
              </a:rPr>
              <a:t> ];</a:t>
            </a:r>
            <a:endParaRPr sz="1800">
              <a:solidFill>
                <a:schemeClr val="dk1"/>
              </a:solidFill>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8" name="Shape 778"/>
        <p:cNvGrpSpPr/>
        <p:nvPr/>
      </p:nvGrpSpPr>
      <p:grpSpPr>
        <a:xfrm>
          <a:off x="0" y="0"/>
          <a:ext cx="0" cy="0"/>
          <a:chOff x="0" y="0"/>
          <a:chExt cx="0" cy="0"/>
        </a:xfrm>
      </p:grpSpPr>
      <p:sp>
        <p:nvSpPr>
          <p:cNvPr id="779" name="Google Shape;779;p9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Array (chaves)</a:t>
            </a:r>
            <a:endParaRPr/>
          </a:p>
        </p:txBody>
      </p:sp>
      <p:sp>
        <p:nvSpPr>
          <p:cNvPr id="780" name="Google Shape;780;p90"/>
          <p:cNvSpPr txBox="1"/>
          <p:nvPr>
            <p:ph idx="1" type="body"/>
          </p:nvPr>
        </p:nvSpPr>
        <p:spPr>
          <a:xfrm>
            <a:off x="311700" y="1152475"/>
            <a:ext cx="51864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sz="1400">
                <a:solidFill>
                  <a:srgbClr val="5F5035"/>
                </a:solidFill>
                <a:highlight>
                  <a:srgbClr val="FFFFE8"/>
                </a:highlight>
              </a:rPr>
              <a:t>&lt;?php</a:t>
            </a:r>
            <a:br>
              <a:rPr lang="pt-BR" sz="1400">
                <a:solidFill>
                  <a:schemeClr val="dk1"/>
                </a:solidFill>
                <a:highlight>
                  <a:srgbClr val="FFFFFF"/>
                </a:highlight>
              </a:rPr>
            </a:br>
            <a:br>
              <a:rPr lang="pt-BR" sz="1400">
                <a:solidFill>
                  <a:schemeClr val="dk1"/>
                </a:solidFill>
                <a:highlight>
                  <a:srgbClr val="FFFFFF"/>
                </a:highlight>
              </a:rPr>
            </a:br>
            <a:r>
              <a:rPr lang="pt-BR" sz="1400">
                <a:solidFill>
                  <a:srgbClr val="696969"/>
                </a:solidFill>
                <a:highlight>
                  <a:srgbClr val="FFFFE8"/>
                </a:highlight>
              </a:rPr>
              <a:t>//definindo manualmente as chaves</a:t>
            </a:r>
            <a:br>
              <a:rPr lang="pt-BR" sz="1400">
                <a:solidFill>
                  <a:schemeClr val="dk1"/>
                </a:solidFill>
                <a:highlight>
                  <a:srgbClr val="FFFFFF"/>
                </a:highlight>
              </a:rPr>
            </a:br>
            <a:r>
              <a:rPr lang="pt-BR" sz="1400">
                <a:solidFill>
                  <a:srgbClr val="797997"/>
                </a:solidFill>
                <a:highlight>
                  <a:srgbClr val="FFFFE8"/>
                </a:highlight>
              </a:rPr>
              <a:t>$array</a:t>
            </a:r>
            <a:r>
              <a:rPr lang="pt-BR" sz="1400">
                <a:solidFill>
                  <a:schemeClr val="dk1"/>
                </a:solidFill>
                <a:highlight>
                  <a:srgbClr val="FFFFE8"/>
                </a:highlight>
              </a:rPr>
              <a:t> </a:t>
            </a:r>
            <a:r>
              <a:rPr lang="pt-BR" sz="1400">
                <a:solidFill>
                  <a:srgbClr val="808030"/>
                </a:solidFill>
                <a:highlight>
                  <a:srgbClr val="FFFFE8"/>
                </a:highlight>
              </a:rPr>
              <a:t>=</a:t>
            </a:r>
            <a:r>
              <a:rPr lang="pt-BR" sz="1400">
                <a:solidFill>
                  <a:schemeClr val="dk1"/>
                </a:solidFill>
                <a:highlight>
                  <a:srgbClr val="FFFFE8"/>
                </a:highlight>
              </a:rPr>
              <a:t> </a:t>
            </a:r>
            <a:r>
              <a:rPr b="1" lang="pt-BR" sz="1400">
                <a:solidFill>
                  <a:srgbClr val="800000"/>
                </a:solidFill>
                <a:highlight>
                  <a:srgbClr val="FFFFE8"/>
                </a:highlight>
              </a:rPr>
              <a:t>[ </a:t>
            </a:r>
            <a:r>
              <a:rPr lang="pt-BR" sz="1400">
                <a:solidFill>
                  <a:srgbClr val="008C00"/>
                </a:solidFill>
                <a:highlight>
                  <a:srgbClr val="FFFFE8"/>
                </a:highlight>
              </a:rPr>
              <a:t>1</a:t>
            </a:r>
            <a:r>
              <a:rPr lang="pt-BR" sz="1400">
                <a:solidFill>
                  <a:srgbClr val="808030"/>
                </a:solidFill>
                <a:highlight>
                  <a:srgbClr val="FFFFE8"/>
                </a:highlight>
              </a:rPr>
              <a:t>=&gt;</a:t>
            </a:r>
            <a:r>
              <a:rPr lang="pt-BR" sz="1400">
                <a:solidFill>
                  <a:srgbClr val="0000E6"/>
                </a:solidFill>
                <a:highlight>
                  <a:srgbClr val="FFFFE8"/>
                </a:highlight>
              </a:rPr>
              <a:t>"maria"</a:t>
            </a:r>
            <a:r>
              <a:rPr lang="pt-BR" sz="1400">
                <a:solidFill>
                  <a:srgbClr val="808030"/>
                </a:solidFill>
                <a:highlight>
                  <a:srgbClr val="FFFFE8"/>
                </a:highlight>
              </a:rPr>
              <a:t>,</a:t>
            </a:r>
            <a:r>
              <a:rPr lang="pt-BR" sz="1400">
                <a:solidFill>
                  <a:schemeClr val="dk1"/>
                </a:solidFill>
                <a:highlight>
                  <a:srgbClr val="FFFFE8"/>
                </a:highlight>
              </a:rPr>
              <a:t> </a:t>
            </a:r>
            <a:r>
              <a:rPr lang="pt-BR" sz="1400">
                <a:solidFill>
                  <a:srgbClr val="008C00"/>
                </a:solidFill>
                <a:highlight>
                  <a:srgbClr val="FFFFE8"/>
                </a:highlight>
              </a:rPr>
              <a:t>2</a:t>
            </a:r>
            <a:r>
              <a:rPr lang="pt-BR" sz="1400">
                <a:solidFill>
                  <a:srgbClr val="808030"/>
                </a:solidFill>
                <a:highlight>
                  <a:srgbClr val="FFFFE8"/>
                </a:highlight>
              </a:rPr>
              <a:t>=&gt;</a:t>
            </a:r>
            <a:r>
              <a:rPr lang="pt-BR" sz="1400">
                <a:solidFill>
                  <a:srgbClr val="0000E6"/>
                </a:solidFill>
                <a:highlight>
                  <a:srgbClr val="FFFFE8"/>
                </a:highlight>
              </a:rPr>
              <a:t>"joão"</a:t>
            </a:r>
            <a:r>
              <a:rPr lang="pt-BR" sz="1400">
                <a:solidFill>
                  <a:srgbClr val="808030"/>
                </a:solidFill>
                <a:highlight>
                  <a:srgbClr val="FFFFE8"/>
                </a:highlight>
              </a:rPr>
              <a:t>,</a:t>
            </a:r>
            <a:r>
              <a:rPr lang="pt-BR" sz="1400">
                <a:solidFill>
                  <a:schemeClr val="dk1"/>
                </a:solidFill>
                <a:highlight>
                  <a:srgbClr val="FFFFE8"/>
                </a:highlight>
              </a:rPr>
              <a:t> </a:t>
            </a:r>
            <a:r>
              <a:rPr lang="pt-BR" sz="1400">
                <a:solidFill>
                  <a:srgbClr val="0000E6"/>
                </a:solidFill>
                <a:highlight>
                  <a:srgbClr val="FFFFE8"/>
                </a:highlight>
              </a:rPr>
              <a:t>'valor'</a:t>
            </a:r>
            <a:r>
              <a:rPr lang="pt-BR" sz="1400">
                <a:solidFill>
                  <a:srgbClr val="808030"/>
                </a:solidFill>
                <a:highlight>
                  <a:srgbClr val="FFFFE8"/>
                </a:highlight>
              </a:rPr>
              <a:t>=&gt;</a:t>
            </a:r>
            <a:r>
              <a:rPr lang="pt-BR" sz="1400">
                <a:solidFill>
                  <a:srgbClr val="008C00"/>
                </a:solidFill>
                <a:highlight>
                  <a:srgbClr val="FFFFE8"/>
                </a:highlight>
              </a:rPr>
              <a:t>2</a:t>
            </a:r>
            <a:r>
              <a:rPr lang="pt-BR" sz="1400">
                <a:solidFill>
                  <a:schemeClr val="dk1"/>
                </a:solidFill>
                <a:highlight>
                  <a:srgbClr val="FFFFE8"/>
                </a:highlight>
              </a:rPr>
              <a:t> </a:t>
            </a:r>
            <a:r>
              <a:rPr lang="pt-BR" sz="1400">
                <a:solidFill>
                  <a:srgbClr val="808030"/>
                </a:solidFill>
                <a:highlight>
                  <a:srgbClr val="FFFFE8"/>
                </a:highlight>
              </a:rPr>
              <a:t>,</a:t>
            </a:r>
            <a:r>
              <a:rPr lang="pt-BR" sz="1400">
                <a:solidFill>
                  <a:schemeClr val="dk1"/>
                </a:solidFill>
                <a:highlight>
                  <a:srgbClr val="FFFFE8"/>
                </a:highlight>
              </a:rPr>
              <a:t> </a:t>
            </a:r>
            <a:r>
              <a:rPr b="1" lang="pt-BR" sz="1400">
                <a:solidFill>
                  <a:srgbClr val="800000"/>
                </a:solidFill>
                <a:highlight>
                  <a:srgbClr val="FFFFE8"/>
                </a:highlight>
              </a:rPr>
              <a:t>null</a:t>
            </a:r>
            <a:r>
              <a:rPr lang="pt-BR" sz="1400">
                <a:solidFill>
                  <a:schemeClr val="dk1"/>
                </a:solidFill>
                <a:highlight>
                  <a:srgbClr val="FFFFE8"/>
                </a:highlight>
              </a:rPr>
              <a:t> </a:t>
            </a:r>
            <a:r>
              <a:rPr lang="pt-BR" sz="1400">
                <a:solidFill>
                  <a:srgbClr val="808030"/>
                </a:solidFill>
                <a:highlight>
                  <a:srgbClr val="FFFFE8"/>
                </a:highlight>
              </a:rPr>
              <a:t>=&gt;</a:t>
            </a:r>
            <a:r>
              <a:rPr lang="pt-BR" sz="1400">
                <a:solidFill>
                  <a:schemeClr val="dk1"/>
                </a:solidFill>
                <a:highlight>
                  <a:srgbClr val="FFFFE8"/>
                </a:highlight>
              </a:rPr>
              <a:t> </a:t>
            </a:r>
            <a:r>
              <a:rPr lang="pt-BR" sz="1400">
                <a:solidFill>
                  <a:srgbClr val="008000"/>
                </a:solidFill>
                <a:highlight>
                  <a:srgbClr val="FFFFE8"/>
                </a:highlight>
              </a:rPr>
              <a:t>3.5</a:t>
            </a:r>
            <a:r>
              <a:rPr b="1" lang="pt-BR" sz="1400">
                <a:solidFill>
                  <a:srgbClr val="800000"/>
                </a:solidFill>
                <a:highlight>
                  <a:srgbClr val="FFFFE8"/>
                </a:highlight>
              </a:rPr>
              <a:t> ]</a:t>
            </a:r>
            <a:r>
              <a:rPr lang="pt-BR" sz="1400">
                <a:solidFill>
                  <a:srgbClr val="800080"/>
                </a:solidFill>
                <a:highlight>
                  <a:srgbClr val="FFFFE8"/>
                </a:highlight>
              </a:rPr>
              <a:t>;</a:t>
            </a:r>
            <a:br>
              <a:rPr lang="pt-BR" sz="1400">
                <a:solidFill>
                  <a:schemeClr val="dk1"/>
                </a:solidFill>
                <a:highlight>
                  <a:srgbClr val="FFFFFF"/>
                </a:highlight>
              </a:rPr>
            </a:br>
            <a:br>
              <a:rPr lang="pt-BR" sz="1400">
                <a:solidFill>
                  <a:schemeClr val="dk1"/>
                </a:solidFill>
                <a:highlight>
                  <a:srgbClr val="FFFFFF"/>
                </a:highlight>
              </a:rPr>
            </a:br>
            <a:r>
              <a:rPr b="1" lang="pt-BR" sz="1400">
                <a:solidFill>
                  <a:srgbClr val="800000"/>
                </a:solidFill>
                <a:highlight>
                  <a:srgbClr val="FFFFE8"/>
                </a:highlight>
              </a:rPr>
              <a:t>echo</a:t>
            </a:r>
            <a:r>
              <a:rPr lang="pt-BR" sz="1400">
                <a:solidFill>
                  <a:schemeClr val="dk1"/>
                </a:solidFill>
                <a:highlight>
                  <a:srgbClr val="FFFFE8"/>
                </a:highlight>
              </a:rPr>
              <a:t> </a:t>
            </a:r>
            <a:r>
              <a:rPr lang="pt-BR" sz="1400">
                <a:solidFill>
                  <a:srgbClr val="797997"/>
                </a:solidFill>
                <a:highlight>
                  <a:srgbClr val="FFFFE8"/>
                </a:highlight>
              </a:rPr>
              <a:t>$array</a:t>
            </a:r>
            <a:r>
              <a:rPr lang="pt-BR" sz="1400">
                <a:solidFill>
                  <a:srgbClr val="808030"/>
                </a:solidFill>
                <a:highlight>
                  <a:srgbClr val="FFFFE8"/>
                </a:highlight>
              </a:rPr>
              <a:t>[</a:t>
            </a:r>
            <a:r>
              <a:rPr lang="pt-BR" sz="1400">
                <a:solidFill>
                  <a:srgbClr val="008C00"/>
                </a:solidFill>
                <a:highlight>
                  <a:srgbClr val="FFFFE8"/>
                </a:highlight>
              </a:rPr>
              <a:t>1</a:t>
            </a:r>
            <a:r>
              <a:rPr lang="pt-BR" sz="1400">
                <a:solidFill>
                  <a:srgbClr val="808030"/>
                </a:solidFill>
                <a:highlight>
                  <a:srgbClr val="FFFFE8"/>
                </a:highlight>
              </a:rPr>
              <a:t>]</a:t>
            </a:r>
            <a:r>
              <a:rPr lang="pt-BR" sz="1400">
                <a:solidFill>
                  <a:srgbClr val="800080"/>
                </a:solidFill>
                <a:highlight>
                  <a:srgbClr val="FFFFE8"/>
                </a:highlight>
              </a:rPr>
              <a:t>;</a:t>
            </a:r>
            <a:br>
              <a:rPr lang="pt-BR" sz="1400">
                <a:solidFill>
                  <a:schemeClr val="dk1"/>
                </a:solidFill>
                <a:highlight>
                  <a:srgbClr val="FFFFFF"/>
                </a:highlight>
              </a:rPr>
            </a:br>
            <a:r>
              <a:rPr b="1" lang="pt-BR" sz="1400">
                <a:solidFill>
                  <a:srgbClr val="800000"/>
                </a:solidFill>
                <a:highlight>
                  <a:srgbClr val="FFFFE8"/>
                </a:highlight>
              </a:rPr>
              <a:t>echo</a:t>
            </a:r>
            <a:r>
              <a:rPr lang="pt-BR" sz="1400">
                <a:solidFill>
                  <a:schemeClr val="dk1"/>
                </a:solidFill>
                <a:highlight>
                  <a:srgbClr val="FFFFE8"/>
                </a:highlight>
              </a:rPr>
              <a:t> </a:t>
            </a:r>
            <a:r>
              <a:rPr lang="pt-BR" sz="1400">
                <a:solidFill>
                  <a:srgbClr val="797997"/>
                </a:solidFill>
                <a:highlight>
                  <a:srgbClr val="FFFFE8"/>
                </a:highlight>
              </a:rPr>
              <a:t>$array</a:t>
            </a:r>
            <a:r>
              <a:rPr lang="pt-BR" sz="1400">
                <a:solidFill>
                  <a:srgbClr val="808030"/>
                </a:solidFill>
                <a:highlight>
                  <a:srgbClr val="FFFFE8"/>
                </a:highlight>
              </a:rPr>
              <a:t>[</a:t>
            </a:r>
            <a:r>
              <a:rPr lang="pt-BR" sz="1400">
                <a:solidFill>
                  <a:srgbClr val="008C00"/>
                </a:solidFill>
                <a:highlight>
                  <a:srgbClr val="FFFFE8"/>
                </a:highlight>
              </a:rPr>
              <a:t>2</a:t>
            </a:r>
            <a:r>
              <a:rPr lang="pt-BR" sz="1400">
                <a:solidFill>
                  <a:srgbClr val="808030"/>
                </a:solidFill>
                <a:highlight>
                  <a:srgbClr val="FFFFE8"/>
                </a:highlight>
              </a:rPr>
              <a:t>]</a:t>
            </a:r>
            <a:r>
              <a:rPr lang="pt-BR" sz="1400">
                <a:solidFill>
                  <a:srgbClr val="800080"/>
                </a:solidFill>
                <a:highlight>
                  <a:srgbClr val="FFFFE8"/>
                </a:highlight>
              </a:rPr>
              <a:t>;</a:t>
            </a:r>
            <a:br>
              <a:rPr lang="pt-BR" sz="1400">
                <a:solidFill>
                  <a:schemeClr val="dk1"/>
                </a:solidFill>
                <a:highlight>
                  <a:srgbClr val="FFFFFF"/>
                </a:highlight>
              </a:rPr>
            </a:br>
            <a:r>
              <a:rPr b="1" lang="pt-BR" sz="1400">
                <a:solidFill>
                  <a:srgbClr val="800000"/>
                </a:solidFill>
                <a:highlight>
                  <a:srgbClr val="FFFFE8"/>
                </a:highlight>
              </a:rPr>
              <a:t>echo</a:t>
            </a:r>
            <a:r>
              <a:rPr lang="pt-BR" sz="1400">
                <a:solidFill>
                  <a:schemeClr val="dk1"/>
                </a:solidFill>
                <a:highlight>
                  <a:srgbClr val="FFFFE8"/>
                </a:highlight>
              </a:rPr>
              <a:t> </a:t>
            </a:r>
            <a:r>
              <a:rPr lang="pt-BR" sz="1400">
                <a:solidFill>
                  <a:srgbClr val="797997"/>
                </a:solidFill>
                <a:highlight>
                  <a:srgbClr val="FFFFE8"/>
                </a:highlight>
              </a:rPr>
              <a:t>$array</a:t>
            </a:r>
            <a:r>
              <a:rPr lang="pt-BR" sz="1400">
                <a:solidFill>
                  <a:srgbClr val="808030"/>
                </a:solidFill>
                <a:highlight>
                  <a:srgbClr val="FFFFE8"/>
                </a:highlight>
              </a:rPr>
              <a:t>[</a:t>
            </a:r>
            <a:r>
              <a:rPr lang="pt-BR" sz="1400">
                <a:solidFill>
                  <a:srgbClr val="0000E6"/>
                </a:solidFill>
                <a:highlight>
                  <a:srgbClr val="FFFFE8"/>
                </a:highlight>
              </a:rPr>
              <a:t>'valor'</a:t>
            </a:r>
            <a:r>
              <a:rPr lang="pt-BR" sz="1400">
                <a:solidFill>
                  <a:srgbClr val="808030"/>
                </a:solidFill>
                <a:highlight>
                  <a:srgbClr val="FFFFE8"/>
                </a:highlight>
              </a:rPr>
              <a:t>]</a:t>
            </a:r>
            <a:r>
              <a:rPr lang="pt-BR" sz="1400">
                <a:solidFill>
                  <a:srgbClr val="800080"/>
                </a:solidFill>
                <a:highlight>
                  <a:srgbClr val="FFFFE8"/>
                </a:highlight>
              </a:rPr>
              <a:t>;</a:t>
            </a:r>
            <a:br>
              <a:rPr lang="pt-BR" sz="1400">
                <a:solidFill>
                  <a:schemeClr val="dk1"/>
                </a:solidFill>
                <a:highlight>
                  <a:srgbClr val="FFFFFF"/>
                </a:highlight>
              </a:rPr>
            </a:br>
            <a:r>
              <a:rPr b="1" lang="pt-BR" sz="1400">
                <a:solidFill>
                  <a:srgbClr val="800000"/>
                </a:solidFill>
                <a:highlight>
                  <a:srgbClr val="FFFFE8"/>
                </a:highlight>
              </a:rPr>
              <a:t>echo</a:t>
            </a:r>
            <a:r>
              <a:rPr lang="pt-BR" sz="1400">
                <a:solidFill>
                  <a:schemeClr val="dk1"/>
                </a:solidFill>
                <a:highlight>
                  <a:srgbClr val="FFFFE8"/>
                </a:highlight>
              </a:rPr>
              <a:t> </a:t>
            </a:r>
            <a:r>
              <a:rPr lang="pt-BR" sz="1400">
                <a:solidFill>
                  <a:srgbClr val="797997"/>
                </a:solidFill>
                <a:highlight>
                  <a:srgbClr val="FFFFE8"/>
                </a:highlight>
              </a:rPr>
              <a:t>$array</a:t>
            </a:r>
            <a:r>
              <a:rPr lang="pt-BR" sz="1400">
                <a:solidFill>
                  <a:srgbClr val="808030"/>
                </a:solidFill>
                <a:highlight>
                  <a:srgbClr val="FFFFE8"/>
                </a:highlight>
              </a:rPr>
              <a:t>[</a:t>
            </a:r>
            <a:r>
              <a:rPr b="1" lang="pt-BR" sz="1400">
                <a:solidFill>
                  <a:srgbClr val="800000"/>
                </a:solidFill>
                <a:highlight>
                  <a:srgbClr val="FFFFE8"/>
                </a:highlight>
              </a:rPr>
              <a:t>null</a:t>
            </a:r>
            <a:r>
              <a:rPr lang="pt-BR" sz="1400">
                <a:solidFill>
                  <a:srgbClr val="808030"/>
                </a:solidFill>
                <a:highlight>
                  <a:srgbClr val="FFFFE8"/>
                </a:highlight>
              </a:rPr>
              <a:t>]</a:t>
            </a:r>
            <a:r>
              <a:rPr lang="pt-BR" sz="1400">
                <a:solidFill>
                  <a:srgbClr val="800080"/>
                </a:solidFill>
                <a:highlight>
                  <a:srgbClr val="FFFFE8"/>
                </a:highlight>
              </a:rPr>
              <a:t>;</a:t>
            </a:r>
            <a:br>
              <a:rPr lang="pt-BR" sz="1400">
                <a:solidFill>
                  <a:schemeClr val="dk1"/>
                </a:solidFill>
                <a:highlight>
                  <a:srgbClr val="FFFFFF"/>
                </a:highlight>
              </a:rPr>
            </a:br>
            <a:br>
              <a:rPr lang="pt-BR" sz="1400">
                <a:solidFill>
                  <a:schemeClr val="dk1"/>
                </a:solidFill>
                <a:highlight>
                  <a:srgbClr val="FFFFFF"/>
                </a:highlight>
              </a:rPr>
            </a:br>
            <a:r>
              <a:rPr lang="pt-BR" sz="1400">
                <a:solidFill>
                  <a:srgbClr val="696969"/>
                </a:solidFill>
                <a:highlight>
                  <a:srgbClr val="FFFFE8"/>
                </a:highlight>
              </a:rPr>
              <a:t>//sem definição das chaves</a:t>
            </a:r>
            <a:br>
              <a:rPr lang="pt-BR" sz="1400">
                <a:solidFill>
                  <a:schemeClr val="dk1"/>
                </a:solidFill>
                <a:highlight>
                  <a:srgbClr val="FFFFFF"/>
                </a:highlight>
              </a:rPr>
            </a:br>
            <a:r>
              <a:rPr lang="pt-BR" sz="1400">
                <a:solidFill>
                  <a:srgbClr val="797997"/>
                </a:solidFill>
                <a:highlight>
                  <a:srgbClr val="FFFFE8"/>
                </a:highlight>
              </a:rPr>
              <a:t>$array2</a:t>
            </a:r>
            <a:r>
              <a:rPr lang="pt-BR" sz="1400">
                <a:solidFill>
                  <a:schemeClr val="dk1"/>
                </a:solidFill>
                <a:highlight>
                  <a:srgbClr val="FFFFE8"/>
                </a:highlight>
              </a:rPr>
              <a:t> </a:t>
            </a:r>
            <a:r>
              <a:rPr lang="pt-BR" sz="1400">
                <a:solidFill>
                  <a:srgbClr val="808030"/>
                </a:solidFill>
                <a:highlight>
                  <a:srgbClr val="FFFFE8"/>
                </a:highlight>
              </a:rPr>
              <a:t>=</a:t>
            </a:r>
            <a:r>
              <a:rPr lang="pt-BR" sz="1400">
                <a:solidFill>
                  <a:schemeClr val="dk1"/>
                </a:solidFill>
                <a:highlight>
                  <a:srgbClr val="FFFFE8"/>
                </a:highlight>
              </a:rPr>
              <a:t> </a:t>
            </a:r>
            <a:r>
              <a:rPr b="1" lang="pt-BR" sz="1400">
                <a:solidFill>
                  <a:srgbClr val="800000"/>
                </a:solidFill>
                <a:highlight>
                  <a:srgbClr val="FFFFE8"/>
                </a:highlight>
              </a:rPr>
              <a:t>[ </a:t>
            </a:r>
            <a:r>
              <a:rPr lang="pt-BR" sz="1400">
                <a:solidFill>
                  <a:srgbClr val="0000E6"/>
                </a:solidFill>
                <a:highlight>
                  <a:srgbClr val="FFFFE8"/>
                </a:highlight>
              </a:rPr>
              <a:t>'maria'</a:t>
            </a:r>
            <a:r>
              <a:rPr lang="pt-BR" sz="1400">
                <a:solidFill>
                  <a:srgbClr val="808030"/>
                </a:solidFill>
                <a:highlight>
                  <a:srgbClr val="FFFFE8"/>
                </a:highlight>
              </a:rPr>
              <a:t>, </a:t>
            </a:r>
            <a:r>
              <a:rPr lang="pt-BR" sz="1400">
                <a:solidFill>
                  <a:srgbClr val="0000E6"/>
                </a:solidFill>
                <a:highlight>
                  <a:srgbClr val="FFFFE8"/>
                </a:highlight>
              </a:rPr>
              <a:t>'joao</a:t>
            </a:r>
            <a:r>
              <a:rPr lang="pt-BR" sz="1400">
                <a:solidFill>
                  <a:srgbClr val="0000E6"/>
                </a:solidFill>
                <a:highlight>
                  <a:srgbClr val="FFFFE8"/>
                </a:highlight>
              </a:rPr>
              <a:t>'</a:t>
            </a:r>
            <a:r>
              <a:rPr b="1" lang="pt-BR" sz="1400">
                <a:solidFill>
                  <a:srgbClr val="800000"/>
                </a:solidFill>
                <a:highlight>
                  <a:srgbClr val="FFFFE8"/>
                </a:highlight>
              </a:rPr>
              <a:t> ]</a:t>
            </a:r>
            <a:r>
              <a:rPr lang="pt-BR" sz="1400">
                <a:solidFill>
                  <a:srgbClr val="800080"/>
                </a:solidFill>
                <a:highlight>
                  <a:srgbClr val="FFFFE8"/>
                </a:highlight>
              </a:rPr>
              <a:t>;</a:t>
            </a:r>
            <a:br>
              <a:rPr lang="pt-BR" sz="1400">
                <a:solidFill>
                  <a:schemeClr val="dk1"/>
                </a:solidFill>
                <a:highlight>
                  <a:srgbClr val="FFFFFF"/>
                </a:highlight>
              </a:rPr>
            </a:br>
            <a:br>
              <a:rPr lang="pt-BR" sz="1400">
                <a:solidFill>
                  <a:schemeClr val="dk1"/>
                </a:solidFill>
                <a:highlight>
                  <a:srgbClr val="FFFFFF"/>
                </a:highlight>
              </a:rPr>
            </a:br>
            <a:r>
              <a:rPr b="1" lang="pt-BR" sz="1400">
                <a:solidFill>
                  <a:srgbClr val="800000"/>
                </a:solidFill>
                <a:highlight>
                  <a:srgbClr val="FFFFE8"/>
                </a:highlight>
              </a:rPr>
              <a:t>echo</a:t>
            </a:r>
            <a:r>
              <a:rPr lang="pt-BR" sz="1400">
                <a:solidFill>
                  <a:schemeClr val="dk1"/>
                </a:solidFill>
                <a:highlight>
                  <a:srgbClr val="FFFFE8"/>
                </a:highlight>
              </a:rPr>
              <a:t> </a:t>
            </a:r>
            <a:r>
              <a:rPr lang="pt-BR" sz="1400">
                <a:solidFill>
                  <a:srgbClr val="797997"/>
                </a:solidFill>
                <a:highlight>
                  <a:srgbClr val="FFFFE8"/>
                </a:highlight>
              </a:rPr>
              <a:t>$array2</a:t>
            </a:r>
            <a:r>
              <a:rPr lang="pt-BR" sz="1400">
                <a:solidFill>
                  <a:srgbClr val="808030"/>
                </a:solidFill>
                <a:highlight>
                  <a:srgbClr val="FFFFE8"/>
                </a:highlight>
              </a:rPr>
              <a:t>[</a:t>
            </a:r>
            <a:r>
              <a:rPr lang="pt-BR" sz="1400">
                <a:solidFill>
                  <a:srgbClr val="008C00"/>
                </a:solidFill>
                <a:highlight>
                  <a:srgbClr val="FFFFE8"/>
                </a:highlight>
              </a:rPr>
              <a:t>0</a:t>
            </a:r>
            <a:r>
              <a:rPr lang="pt-BR" sz="1400">
                <a:solidFill>
                  <a:srgbClr val="808030"/>
                </a:solidFill>
                <a:highlight>
                  <a:srgbClr val="FFFFE8"/>
                </a:highlight>
              </a:rPr>
              <a:t>]</a:t>
            </a:r>
            <a:r>
              <a:rPr lang="pt-BR" sz="1400">
                <a:solidFill>
                  <a:srgbClr val="800080"/>
                </a:solidFill>
                <a:highlight>
                  <a:srgbClr val="FFFFE8"/>
                </a:highlight>
              </a:rPr>
              <a:t>;</a:t>
            </a:r>
            <a:br>
              <a:rPr lang="pt-BR" sz="1400">
                <a:solidFill>
                  <a:schemeClr val="dk1"/>
                </a:solidFill>
                <a:highlight>
                  <a:srgbClr val="FFFFFF"/>
                </a:highlight>
              </a:rPr>
            </a:br>
            <a:r>
              <a:rPr b="1" lang="pt-BR" sz="1400">
                <a:solidFill>
                  <a:srgbClr val="800000"/>
                </a:solidFill>
                <a:highlight>
                  <a:srgbClr val="FFFFE8"/>
                </a:highlight>
              </a:rPr>
              <a:t>echo</a:t>
            </a:r>
            <a:r>
              <a:rPr lang="pt-BR" sz="1400">
                <a:solidFill>
                  <a:schemeClr val="dk1"/>
                </a:solidFill>
                <a:highlight>
                  <a:srgbClr val="FFFFE8"/>
                </a:highlight>
              </a:rPr>
              <a:t> </a:t>
            </a:r>
            <a:r>
              <a:rPr lang="pt-BR" sz="1400">
                <a:solidFill>
                  <a:srgbClr val="797997"/>
                </a:solidFill>
                <a:highlight>
                  <a:srgbClr val="FFFFE8"/>
                </a:highlight>
              </a:rPr>
              <a:t>$array2</a:t>
            </a:r>
            <a:r>
              <a:rPr lang="pt-BR" sz="1400">
                <a:solidFill>
                  <a:srgbClr val="808030"/>
                </a:solidFill>
                <a:highlight>
                  <a:srgbClr val="FFFFE8"/>
                </a:highlight>
              </a:rPr>
              <a:t>[</a:t>
            </a:r>
            <a:r>
              <a:rPr lang="pt-BR" sz="1400">
                <a:solidFill>
                  <a:srgbClr val="008C00"/>
                </a:solidFill>
                <a:highlight>
                  <a:srgbClr val="FFFFE8"/>
                </a:highlight>
              </a:rPr>
              <a:t>1</a:t>
            </a:r>
            <a:r>
              <a:rPr lang="pt-BR" sz="1400">
                <a:solidFill>
                  <a:srgbClr val="808030"/>
                </a:solidFill>
                <a:highlight>
                  <a:srgbClr val="FFFFE8"/>
                </a:highlight>
              </a:rPr>
              <a:t>]</a:t>
            </a:r>
            <a:r>
              <a:rPr lang="pt-BR" sz="1400">
                <a:solidFill>
                  <a:srgbClr val="800080"/>
                </a:solidFill>
                <a:highlight>
                  <a:srgbClr val="FFFFE8"/>
                </a:highlight>
              </a:rPr>
              <a:t>;</a:t>
            </a:r>
            <a:endParaRPr sz="1400">
              <a:solidFill>
                <a:srgbClr val="800080"/>
              </a:solidFill>
              <a:highlight>
                <a:srgbClr val="FFFFE8"/>
              </a:highlight>
            </a:endParaRPr>
          </a:p>
          <a:p>
            <a:pPr indent="0" lvl="0" marL="0" rtl="0" algn="l">
              <a:spcBef>
                <a:spcPts val="1600"/>
              </a:spcBef>
              <a:spcAft>
                <a:spcPts val="1600"/>
              </a:spcAft>
              <a:buNone/>
            </a:pPr>
            <a:r>
              <a:t/>
            </a:r>
            <a:endParaRPr/>
          </a:p>
        </p:txBody>
      </p:sp>
      <p:graphicFrame>
        <p:nvGraphicFramePr>
          <p:cNvPr id="781" name="Google Shape;781;p90"/>
          <p:cNvGraphicFramePr/>
          <p:nvPr/>
        </p:nvGraphicFramePr>
        <p:xfrm>
          <a:off x="4457425" y="2353275"/>
          <a:ext cx="3000000" cy="3000000"/>
        </p:xfrm>
        <a:graphic>
          <a:graphicData uri="http://schemas.openxmlformats.org/drawingml/2006/table">
            <a:tbl>
              <a:tblPr>
                <a:noFill/>
                <a:tableStyleId>{8ED720D8-957E-45B1-B2B7-954EC8CC9E5F}</a:tableStyleId>
              </a:tblPr>
              <a:tblGrid>
                <a:gridCol w="993200"/>
                <a:gridCol w="993200"/>
                <a:gridCol w="993200"/>
                <a:gridCol w="993200"/>
              </a:tblGrid>
              <a:tr h="581050">
                <a:tc>
                  <a:txBody>
                    <a:bodyPr/>
                    <a:lstStyle/>
                    <a:p>
                      <a:pPr indent="0" lvl="0" marL="0" rtl="0" algn="l">
                        <a:lnSpc>
                          <a:spcPct val="115000"/>
                        </a:lnSpc>
                        <a:spcBef>
                          <a:spcPts val="0"/>
                        </a:spcBef>
                        <a:spcAft>
                          <a:spcPts val="1600"/>
                        </a:spcAft>
                        <a:buClr>
                          <a:schemeClr val="dk1"/>
                        </a:buClr>
                        <a:buSzPts val="1100"/>
                        <a:buFont typeface="Arial"/>
                        <a:buNone/>
                      </a:pPr>
                      <a:r>
                        <a:rPr b="1" lang="pt-BR" sz="1800">
                          <a:solidFill>
                            <a:srgbClr val="800000"/>
                          </a:solidFill>
                        </a:rPr>
                        <a:t>1</a:t>
                      </a:r>
                      <a:endParaRPr b="1" sz="1800">
                        <a:solidFill>
                          <a:srgbClr val="800000"/>
                        </a:solidFill>
                      </a:endParaRPr>
                    </a:p>
                  </a:txBody>
                  <a:tcPr marT="91425" marB="91425" marR="91425" marL="91425">
                    <a:solidFill>
                      <a:srgbClr val="D9D9D9"/>
                    </a:solidFill>
                  </a:tcPr>
                </a:tc>
                <a:tc>
                  <a:txBody>
                    <a:bodyPr/>
                    <a:lstStyle/>
                    <a:p>
                      <a:pPr indent="0" lvl="0" marL="0" rtl="0" algn="l">
                        <a:lnSpc>
                          <a:spcPct val="115000"/>
                        </a:lnSpc>
                        <a:spcBef>
                          <a:spcPts val="0"/>
                        </a:spcBef>
                        <a:spcAft>
                          <a:spcPts val="1600"/>
                        </a:spcAft>
                        <a:buClr>
                          <a:schemeClr val="dk1"/>
                        </a:buClr>
                        <a:buSzPts val="1100"/>
                        <a:buFont typeface="Arial"/>
                        <a:buNone/>
                      </a:pPr>
                      <a:r>
                        <a:rPr b="1" lang="pt-BR" sz="1800">
                          <a:solidFill>
                            <a:srgbClr val="800000"/>
                          </a:solidFill>
                        </a:rPr>
                        <a:t>2</a:t>
                      </a:r>
                      <a:endParaRPr b="1" sz="1800">
                        <a:solidFill>
                          <a:srgbClr val="800000"/>
                        </a:solidFill>
                      </a:endParaRPr>
                    </a:p>
                  </a:txBody>
                  <a:tcPr marT="91425" marB="91425" marR="91425" marL="91425">
                    <a:solidFill>
                      <a:srgbClr val="D9D9D9"/>
                    </a:solidFill>
                  </a:tcPr>
                </a:tc>
                <a:tc>
                  <a:txBody>
                    <a:bodyPr/>
                    <a:lstStyle/>
                    <a:p>
                      <a:pPr indent="0" lvl="0" marL="0" rtl="0" algn="l">
                        <a:lnSpc>
                          <a:spcPct val="115000"/>
                        </a:lnSpc>
                        <a:spcBef>
                          <a:spcPts val="0"/>
                        </a:spcBef>
                        <a:spcAft>
                          <a:spcPts val="1600"/>
                        </a:spcAft>
                        <a:buClr>
                          <a:schemeClr val="dk1"/>
                        </a:buClr>
                        <a:buSzPts val="1100"/>
                        <a:buFont typeface="Arial"/>
                        <a:buNone/>
                      </a:pPr>
                      <a:r>
                        <a:rPr b="1" lang="pt-BR" sz="1800">
                          <a:solidFill>
                            <a:srgbClr val="800000"/>
                          </a:solidFill>
                        </a:rPr>
                        <a:t>'valor'</a:t>
                      </a:r>
                      <a:endParaRPr b="1" sz="1800">
                        <a:solidFill>
                          <a:srgbClr val="800000"/>
                        </a:solidFill>
                      </a:endParaRPr>
                    </a:p>
                  </a:txBody>
                  <a:tcPr marT="91425" marB="91425" marR="91425" marL="91425">
                    <a:solidFill>
                      <a:srgbClr val="D9D9D9"/>
                    </a:solidFill>
                  </a:tcPr>
                </a:tc>
                <a:tc>
                  <a:txBody>
                    <a:bodyPr/>
                    <a:lstStyle/>
                    <a:p>
                      <a:pPr indent="0" lvl="0" marL="0" rtl="0" algn="l">
                        <a:lnSpc>
                          <a:spcPct val="115000"/>
                        </a:lnSpc>
                        <a:spcBef>
                          <a:spcPts val="0"/>
                        </a:spcBef>
                        <a:spcAft>
                          <a:spcPts val="1600"/>
                        </a:spcAft>
                        <a:buClr>
                          <a:schemeClr val="dk1"/>
                        </a:buClr>
                        <a:buSzPts val="1100"/>
                        <a:buFont typeface="Arial"/>
                        <a:buNone/>
                      </a:pPr>
                      <a:r>
                        <a:rPr b="1" lang="pt-BR" sz="1800">
                          <a:solidFill>
                            <a:srgbClr val="800000"/>
                          </a:solidFill>
                        </a:rPr>
                        <a:t>null </a:t>
                      </a:r>
                      <a:endParaRPr b="1" sz="1800">
                        <a:solidFill>
                          <a:srgbClr val="800000"/>
                        </a:solidFill>
                      </a:endParaRPr>
                    </a:p>
                  </a:txBody>
                  <a:tcPr marT="91425" marB="91425" marR="91425" marL="91425">
                    <a:solidFill>
                      <a:srgbClr val="D9D9D9"/>
                    </a:solidFill>
                  </a:tcPr>
                </a:tc>
              </a:tr>
              <a:tr h="525475">
                <a:tc>
                  <a:txBody>
                    <a:bodyPr/>
                    <a:lstStyle/>
                    <a:p>
                      <a:pPr indent="0" lvl="0" marL="0" rtl="0" algn="l">
                        <a:lnSpc>
                          <a:spcPct val="115000"/>
                        </a:lnSpc>
                        <a:spcBef>
                          <a:spcPts val="0"/>
                        </a:spcBef>
                        <a:spcAft>
                          <a:spcPts val="1600"/>
                        </a:spcAft>
                        <a:buClr>
                          <a:schemeClr val="dk1"/>
                        </a:buClr>
                        <a:buSzPts val="1100"/>
                        <a:buFont typeface="Arial"/>
                        <a:buNone/>
                      </a:pPr>
                      <a:r>
                        <a:rPr lang="pt-BR">
                          <a:solidFill>
                            <a:srgbClr val="0000E6"/>
                          </a:solidFill>
                          <a:highlight>
                            <a:srgbClr val="FFFFE8"/>
                          </a:highlight>
                        </a:rPr>
                        <a:t>"maria"</a:t>
                      </a:r>
                      <a:endParaRPr/>
                    </a:p>
                  </a:txBody>
                  <a:tcPr marT="91425" marB="91425" marR="91425" marL="91425"/>
                </a:tc>
                <a:tc>
                  <a:txBody>
                    <a:bodyPr/>
                    <a:lstStyle/>
                    <a:p>
                      <a:pPr indent="0" lvl="0" marL="0" rtl="0" algn="l">
                        <a:lnSpc>
                          <a:spcPct val="115000"/>
                        </a:lnSpc>
                        <a:spcBef>
                          <a:spcPts val="0"/>
                        </a:spcBef>
                        <a:spcAft>
                          <a:spcPts val="1600"/>
                        </a:spcAft>
                        <a:buClr>
                          <a:schemeClr val="dk1"/>
                        </a:buClr>
                        <a:buSzPts val="1100"/>
                        <a:buFont typeface="Arial"/>
                        <a:buNone/>
                      </a:pPr>
                      <a:r>
                        <a:rPr lang="pt-BR">
                          <a:solidFill>
                            <a:srgbClr val="0000E6"/>
                          </a:solidFill>
                          <a:highlight>
                            <a:srgbClr val="FFFFE8"/>
                          </a:highlight>
                        </a:rPr>
                        <a:t>"joão"</a:t>
                      </a:r>
                      <a:endParaRPr/>
                    </a:p>
                  </a:txBody>
                  <a:tcPr marT="91425" marB="91425" marR="91425" marL="91425"/>
                </a:tc>
                <a:tc>
                  <a:txBody>
                    <a:bodyPr/>
                    <a:lstStyle/>
                    <a:p>
                      <a:pPr indent="0" lvl="0" marL="0" rtl="0" algn="l">
                        <a:lnSpc>
                          <a:spcPct val="115000"/>
                        </a:lnSpc>
                        <a:spcBef>
                          <a:spcPts val="0"/>
                        </a:spcBef>
                        <a:spcAft>
                          <a:spcPts val="1600"/>
                        </a:spcAft>
                        <a:buClr>
                          <a:schemeClr val="dk1"/>
                        </a:buClr>
                        <a:buSzPts val="1100"/>
                        <a:buFont typeface="Arial"/>
                        <a:buNone/>
                      </a:pPr>
                      <a:r>
                        <a:rPr lang="pt-BR">
                          <a:solidFill>
                            <a:srgbClr val="008C00"/>
                          </a:solidFill>
                          <a:highlight>
                            <a:srgbClr val="FFFFE8"/>
                          </a:highlight>
                        </a:rPr>
                        <a:t>2</a:t>
                      </a:r>
                      <a:endParaRPr/>
                    </a:p>
                  </a:txBody>
                  <a:tcPr marT="91425" marB="91425" marR="91425" marL="91425"/>
                </a:tc>
                <a:tc>
                  <a:txBody>
                    <a:bodyPr/>
                    <a:lstStyle/>
                    <a:p>
                      <a:pPr indent="0" lvl="0" marL="0" rtl="0" algn="l">
                        <a:lnSpc>
                          <a:spcPct val="115000"/>
                        </a:lnSpc>
                        <a:spcBef>
                          <a:spcPts val="0"/>
                        </a:spcBef>
                        <a:spcAft>
                          <a:spcPts val="1600"/>
                        </a:spcAft>
                        <a:buClr>
                          <a:schemeClr val="dk1"/>
                        </a:buClr>
                        <a:buSzPts val="1100"/>
                        <a:buFont typeface="Arial"/>
                        <a:buNone/>
                      </a:pPr>
                      <a:r>
                        <a:rPr lang="pt-BR">
                          <a:solidFill>
                            <a:srgbClr val="008000"/>
                          </a:solidFill>
                          <a:highlight>
                            <a:srgbClr val="FFFFE8"/>
                          </a:highlight>
                        </a:rPr>
                        <a:t>3.5</a:t>
                      </a:r>
                      <a:endParaRPr/>
                    </a:p>
                  </a:txBody>
                  <a:tcPr marT="91425" marB="91425" marR="91425" marL="91425"/>
                </a:tc>
              </a:tr>
            </a:tbl>
          </a:graphicData>
        </a:graphic>
      </p:graphicFrame>
      <p:graphicFrame>
        <p:nvGraphicFramePr>
          <p:cNvPr id="782" name="Google Shape;782;p90"/>
          <p:cNvGraphicFramePr/>
          <p:nvPr/>
        </p:nvGraphicFramePr>
        <p:xfrm>
          <a:off x="4457425" y="3742725"/>
          <a:ext cx="3000000" cy="3000000"/>
        </p:xfrm>
        <a:graphic>
          <a:graphicData uri="http://schemas.openxmlformats.org/drawingml/2006/table">
            <a:tbl>
              <a:tblPr>
                <a:noFill/>
                <a:tableStyleId>{8ED720D8-957E-45B1-B2B7-954EC8CC9E5F}</a:tableStyleId>
              </a:tblPr>
              <a:tblGrid>
                <a:gridCol w="993200"/>
                <a:gridCol w="993200"/>
              </a:tblGrid>
              <a:tr h="458700">
                <a:tc>
                  <a:txBody>
                    <a:bodyPr/>
                    <a:lstStyle/>
                    <a:p>
                      <a:pPr indent="0" lvl="0" marL="0" rtl="0" algn="l">
                        <a:lnSpc>
                          <a:spcPct val="115000"/>
                        </a:lnSpc>
                        <a:spcBef>
                          <a:spcPts val="0"/>
                        </a:spcBef>
                        <a:spcAft>
                          <a:spcPts val="1600"/>
                        </a:spcAft>
                        <a:buNone/>
                      </a:pPr>
                      <a:r>
                        <a:rPr b="1" lang="pt-BR" sz="1800">
                          <a:solidFill>
                            <a:srgbClr val="800000"/>
                          </a:solidFill>
                        </a:rPr>
                        <a:t>0</a:t>
                      </a:r>
                      <a:endParaRPr b="1" sz="1800">
                        <a:solidFill>
                          <a:srgbClr val="800000"/>
                        </a:solidFill>
                      </a:endParaRPr>
                    </a:p>
                  </a:txBody>
                  <a:tcPr marT="91425" marB="91425" marR="91425" marL="91425">
                    <a:solidFill>
                      <a:srgbClr val="D9D9D9"/>
                    </a:solidFill>
                  </a:tcPr>
                </a:tc>
                <a:tc>
                  <a:txBody>
                    <a:bodyPr/>
                    <a:lstStyle/>
                    <a:p>
                      <a:pPr indent="0" lvl="0" marL="0" rtl="0" algn="l">
                        <a:lnSpc>
                          <a:spcPct val="115000"/>
                        </a:lnSpc>
                        <a:spcBef>
                          <a:spcPts val="0"/>
                        </a:spcBef>
                        <a:spcAft>
                          <a:spcPts val="1600"/>
                        </a:spcAft>
                        <a:buNone/>
                      </a:pPr>
                      <a:r>
                        <a:rPr b="1" lang="pt-BR" sz="1800">
                          <a:solidFill>
                            <a:srgbClr val="800000"/>
                          </a:solidFill>
                        </a:rPr>
                        <a:t>1</a:t>
                      </a:r>
                      <a:endParaRPr b="1" sz="1800">
                        <a:solidFill>
                          <a:srgbClr val="800000"/>
                        </a:solidFill>
                      </a:endParaRPr>
                    </a:p>
                  </a:txBody>
                  <a:tcPr marT="91425" marB="91425" marR="91425" marL="91425">
                    <a:solidFill>
                      <a:srgbClr val="D9D9D9"/>
                    </a:solidFill>
                  </a:tcPr>
                </a:tc>
              </a:tr>
              <a:tr h="478600">
                <a:tc>
                  <a:txBody>
                    <a:bodyPr/>
                    <a:lstStyle/>
                    <a:p>
                      <a:pPr indent="0" lvl="0" marL="0" rtl="0" algn="l">
                        <a:lnSpc>
                          <a:spcPct val="115000"/>
                        </a:lnSpc>
                        <a:spcBef>
                          <a:spcPts val="0"/>
                        </a:spcBef>
                        <a:spcAft>
                          <a:spcPts val="1600"/>
                        </a:spcAft>
                        <a:buNone/>
                      </a:pPr>
                      <a:r>
                        <a:rPr lang="pt-BR">
                          <a:solidFill>
                            <a:srgbClr val="0000E6"/>
                          </a:solidFill>
                          <a:highlight>
                            <a:srgbClr val="FFFFE8"/>
                          </a:highlight>
                        </a:rPr>
                        <a:t>"maria"</a:t>
                      </a:r>
                      <a:endParaRPr/>
                    </a:p>
                  </a:txBody>
                  <a:tcPr marT="91425" marB="91425" marR="91425" marL="91425"/>
                </a:tc>
                <a:tc>
                  <a:txBody>
                    <a:bodyPr/>
                    <a:lstStyle/>
                    <a:p>
                      <a:pPr indent="0" lvl="0" marL="0" rtl="0" algn="l">
                        <a:lnSpc>
                          <a:spcPct val="115000"/>
                        </a:lnSpc>
                        <a:spcBef>
                          <a:spcPts val="0"/>
                        </a:spcBef>
                        <a:spcAft>
                          <a:spcPts val="1600"/>
                        </a:spcAft>
                        <a:buNone/>
                      </a:pPr>
                      <a:r>
                        <a:rPr lang="pt-BR">
                          <a:solidFill>
                            <a:srgbClr val="0000E6"/>
                          </a:solidFill>
                          <a:highlight>
                            <a:srgbClr val="FFFFE8"/>
                          </a:highlight>
                        </a:rPr>
                        <a:t>"joão"</a:t>
                      </a:r>
                      <a:endParaRPr/>
                    </a:p>
                  </a:txBody>
                  <a:tcPr marT="91425" marB="91425" marR="91425" marL="91425"/>
                </a:tc>
              </a:tr>
            </a:tbl>
          </a:graphicData>
        </a:graphic>
      </p:graphicFrame>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6" name="Shape 786"/>
        <p:cNvGrpSpPr/>
        <p:nvPr/>
      </p:nvGrpSpPr>
      <p:grpSpPr>
        <a:xfrm>
          <a:off x="0" y="0"/>
          <a:ext cx="0" cy="0"/>
          <a:chOff x="0" y="0"/>
          <a:chExt cx="0" cy="0"/>
        </a:xfrm>
      </p:grpSpPr>
      <p:sp>
        <p:nvSpPr>
          <p:cNvPr id="787" name="Google Shape;787;p9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Arrays Multidimensionais</a:t>
            </a:r>
            <a:endParaRPr/>
          </a:p>
        </p:txBody>
      </p:sp>
      <p:sp>
        <p:nvSpPr>
          <p:cNvPr id="788" name="Google Shape;788;p91"/>
          <p:cNvSpPr txBox="1"/>
          <p:nvPr>
            <p:ph idx="1" type="body"/>
          </p:nvPr>
        </p:nvSpPr>
        <p:spPr>
          <a:xfrm>
            <a:off x="311700" y="1152475"/>
            <a:ext cx="3374700" cy="3416400"/>
          </a:xfrm>
          <a:prstGeom prst="rect">
            <a:avLst/>
          </a:prstGeom>
        </p:spPr>
        <p:txBody>
          <a:bodyPr anchorCtr="0" anchor="t" bIns="91425" lIns="91425" spcFirstLastPara="1" rIns="91425" wrap="square" tIns="91425">
            <a:noAutofit/>
          </a:bodyPr>
          <a:lstStyle/>
          <a:p>
            <a:pPr indent="0" lvl="0" marL="0" marR="88900" rtl="0" algn="l">
              <a:lnSpc>
                <a:spcPct val="110795"/>
              </a:lnSpc>
              <a:spcBef>
                <a:spcPts val="0"/>
              </a:spcBef>
              <a:spcAft>
                <a:spcPts val="0"/>
              </a:spcAft>
              <a:buClr>
                <a:schemeClr val="dk1"/>
              </a:buClr>
              <a:buSzPts val="1100"/>
              <a:buFont typeface="Arial"/>
              <a:buNone/>
            </a:pPr>
            <a:r>
              <a:rPr lang="pt-BR">
                <a:solidFill>
                  <a:srgbClr val="557799"/>
                </a:solidFill>
                <a:highlight>
                  <a:srgbClr val="FFFFFF"/>
                </a:highlight>
                <a:latin typeface="Verdana"/>
                <a:ea typeface="Verdana"/>
                <a:cs typeface="Verdana"/>
                <a:sym typeface="Verdana"/>
              </a:rPr>
              <a:t>&lt;?php</a:t>
            </a:r>
            <a:br>
              <a:rPr lang="pt-BR">
                <a:solidFill>
                  <a:srgbClr val="333333"/>
                </a:solidFill>
                <a:highlight>
                  <a:srgbClr val="FFFFFF"/>
                </a:highlight>
                <a:latin typeface="Verdana"/>
                <a:ea typeface="Verdana"/>
                <a:cs typeface="Verdana"/>
                <a:sym typeface="Verdana"/>
              </a:rPr>
            </a:br>
            <a:br>
              <a:rPr lang="pt-BR">
                <a:solidFill>
                  <a:srgbClr val="333333"/>
                </a:solidFill>
                <a:highlight>
                  <a:srgbClr val="FFFFFF"/>
                </a:highlight>
                <a:latin typeface="Verdana"/>
                <a:ea typeface="Verdana"/>
                <a:cs typeface="Verdana"/>
                <a:sym typeface="Verdana"/>
              </a:rPr>
            </a:br>
            <a:r>
              <a:rPr lang="pt-BR">
                <a:solidFill>
                  <a:srgbClr val="996633"/>
                </a:solidFill>
                <a:highlight>
                  <a:srgbClr val="FFFFFF"/>
                </a:highlight>
                <a:latin typeface="Verdana"/>
                <a:ea typeface="Verdana"/>
                <a:cs typeface="Verdana"/>
                <a:sym typeface="Verdana"/>
              </a:rPr>
              <a:t>$shop</a:t>
            </a:r>
            <a:r>
              <a:rPr lang="pt-BR">
                <a:solidFill>
                  <a:srgbClr val="333333"/>
                </a:solidFill>
                <a:highlight>
                  <a:srgbClr val="FFFFFF"/>
                </a:highlight>
                <a:latin typeface="Verdana"/>
                <a:ea typeface="Verdana"/>
                <a:cs typeface="Verdana"/>
                <a:sym typeface="Verdana"/>
              </a:rPr>
              <a:t> = [</a:t>
            </a:r>
            <a:br>
              <a:rPr lang="pt-BR">
                <a:solidFill>
                  <a:srgbClr val="333333"/>
                </a:solidFill>
                <a:highlight>
                  <a:srgbClr val="FFFFFF"/>
                </a:highlight>
                <a:latin typeface="Verdana"/>
                <a:ea typeface="Verdana"/>
                <a:cs typeface="Verdana"/>
                <a:sym typeface="Verdana"/>
              </a:rPr>
            </a:br>
            <a:r>
              <a:rPr lang="pt-BR">
                <a:solidFill>
                  <a:srgbClr val="333333"/>
                </a:solidFill>
                <a:highlight>
                  <a:srgbClr val="FFFFFF"/>
                </a:highlight>
                <a:latin typeface="Verdana"/>
                <a:ea typeface="Verdana"/>
                <a:cs typeface="Verdana"/>
                <a:sym typeface="Verdana"/>
              </a:rPr>
              <a:t>	[</a:t>
            </a:r>
            <a:r>
              <a:rPr lang="pt-BR">
                <a:solidFill>
                  <a:srgbClr val="333333"/>
                </a:solidFill>
                <a:highlight>
                  <a:srgbClr val="FFF0F0"/>
                </a:highlight>
                <a:latin typeface="Verdana"/>
                <a:ea typeface="Verdana"/>
                <a:cs typeface="Verdana"/>
                <a:sym typeface="Verdana"/>
              </a:rPr>
              <a:t>"camisa"</a:t>
            </a:r>
            <a:r>
              <a:rPr lang="pt-BR">
                <a:solidFill>
                  <a:srgbClr val="333333"/>
                </a:solidFill>
                <a:highlight>
                  <a:srgbClr val="FFFFFF"/>
                </a:highlight>
                <a:latin typeface="Verdana"/>
                <a:ea typeface="Verdana"/>
                <a:cs typeface="Verdana"/>
                <a:sym typeface="Verdana"/>
              </a:rPr>
              <a:t>, </a:t>
            </a:r>
            <a:r>
              <a:rPr b="1" lang="pt-BR">
                <a:solidFill>
                  <a:srgbClr val="6600EE"/>
                </a:solidFill>
                <a:highlight>
                  <a:srgbClr val="FFFFFF"/>
                </a:highlight>
                <a:latin typeface="Verdana"/>
                <a:ea typeface="Verdana"/>
                <a:cs typeface="Verdana"/>
                <a:sym typeface="Verdana"/>
              </a:rPr>
              <a:t>9.25</a:t>
            </a:r>
            <a:r>
              <a:rPr lang="pt-BR">
                <a:solidFill>
                  <a:srgbClr val="333333"/>
                </a:solidFill>
                <a:highlight>
                  <a:srgbClr val="FFFFFF"/>
                </a:highlight>
                <a:latin typeface="Verdana"/>
                <a:ea typeface="Verdana"/>
                <a:cs typeface="Verdana"/>
                <a:sym typeface="Verdana"/>
              </a:rPr>
              <a:t> , </a:t>
            </a:r>
            <a:r>
              <a:rPr b="1" lang="pt-BR">
                <a:solidFill>
                  <a:srgbClr val="0000DD"/>
                </a:solidFill>
                <a:highlight>
                  <a:srgbClr val="FFFFFF"/>
                </a:highlight>
                <a:latin typeface="Verdana"/>
                <a:ea typeface="Verdana"/>
                <a:cs typeface="Verdana"/>
                <a:sym typeface="Verdana"/>
              </a:rPr>
              <a:t>15</a:t>
            </a:r>
            <a:r>
              <a:rPr lang="pt-BR">
                <a:solidFill>
                  <a:srgbClr val="333333"/>
                </a:solidFill>
                <a:highlight>
                  <a:srgbClr val="FFFFFF"/>
                </a:highlight>
                <a:latin typeface="Verdana"/>
                <a:ea typeface="Verdana"/>
                <a:cs typeface="Verdana"/>
                <a:sym typeface="Verdana"/>
              </a:rPr>
              <a:t>],</a:t>
            </a:r>
            <a:br>
              <a:rPr lang="pt-BR">
                <a:solidFill>
                  <a:srgbClr val="333333"/>
                </a:solidFill>
                <a:highlight>
                  <a:srgbClr val="FFFFFF"/>
                </a:highlight>
                <a:latin typeface="Verdana"/>
                <a:ea typeface="Verdana"/>
                <a:cs typeface="Verdana"/>
                <a:sym typeface="Verdana"/>
              </a:rPr>
            </a:br>
            <a:r>
              <a:rPr lang="pt-BR">
                <a:solidFill>
                  <a:srgbClr val="333333"/>
                </a:solidFill>
                <a:highlight>
                  <a:srgbClr val="FFFFFF"/>
                </a:highlight>
                <a:latin typeface="Verdana"/>
                <a:ea typeface="Verdana"/>
                <a:cs typeface="Verdana"/>
                <a:sym typeface="Verdana"/>
              </a:rPr>
              <a:t>	[</a:t>
            </a:r>
            <a:r>
              <a:rPr lang="pt-BR">
                <a:solidFill>
                  <a:srgbClr val="333333"/>
                </a:solidFill>
                <a:highlight>
                  <a:srgbClr val="FFF0F0"/>
                </a:highlight>
                <a:latin typeface="Verdana"/>
                <a:ea typeface="Verdana"/>
                <a:cs typeface="Verdana"/>
                <a:sym typeface="Verdana"/>
              </a:rPr>
              <a:t>"short"</a:t>
            </a:r>
            <a:r>
              <a:rPr lang="pt-BR">
                <a:solidFill>
                  <a:srgbClr val="333333"/>
                </a:solidFill>
                <a:highlight>
                  <a:srgbClr val="FFFFFF"/>
                </a:highlight>
                <a:latin typeface="Verdana"/>
                <a:ea typeface="Verdana"/>
                <a:cs typeface="Verdana"/>
                <a:sym typeface="Verdana"/>
              </a:rPr>
              <a:t>, </a:t>
            </a:r>
            <a:r>
              <a:rPr b="1" lang="pt-BR">
                <a:solidFill>
                  <a:srgbClr val="6600EE"/>
                </a:solidFill>
                <a:highlight>
                  <a:srgbClr val="FFFFFF"/>
                </a:highlight>
                <a:latin typeface="Verdana"/>
                <a:ea typeface="Verdana"/>
                <a:cs typeface="Verdana"/>
                <a:sym typeface="Verdana"/>
              </a:rPr>
              <a:t>19.75</a:t>
            </a:r>
            <a:r>
              <a:rPr lang="pt-BR">
                <a:solidFill>
                  <a:srgbClr val="333333"/>
                </a:solidFill>
                <a:highlight>
                  <a:srgbClr val="FFFFFF"/>
                </a:highlight>
                <a:latin typeface="Verdana"/>
                <a:ea typeface="Verdana"/>
                <a:cs typeface="Verdana"/>
                <a:sym typeface="Verdana"/>
              </a:rPr>
              <a:t> , </a:t>
            </a:r>
            <a:r>
              <a:rPr b="1" lang="pt-BR">
                <a:solidFill>
                  <a:srgbClr val="0000DD"/>
                </a:solidFill>
                <a:highlight>
                  <a:srgbClr val="FFFFFF"/>
                </a:highlight>
                <a:latin typeface="Verdana"/>
                <a:ea typeface="Verdana"/>
                <a:cs typeface="Verdana"/>
                <a:sym typeface="Verdana"/>
              </a:rPr>
              <a:t>25</a:t>
            </a:r>
            <a:r>
              <a:rPr lang="pt-BR">
                <a:solidFill>
                  <a:srgbClr val="333333"/>
                </a:solidFill>
                <a:highlight>
                  <a:srgbClr val="FFFFFF"/>
                </a:highlight>
                <a:latin typeface="Verdana"/>
                <a:ea typeface="Verdana"/>
                <a:cs typeface="Verdana"/>
                <a:sym typeface="Verdana"/>
              </a:rPr>
              <a:t>],</a:t>
            </a:r>
            <a:br>
              <a:rPr lang="pt-BR">
                <a:solidFill>
                  <a:srgbClr val="333333"/>
                </a:solidFill>
                <a:highlight>
                  <a:srgbClr val="FFFFFF"/>
                </a:highlight>
                <a:latin typeface="Verdana"/>
                <a:ea typeface="Verdana"/>
                <a:cs typeface="Verdana"/>
                <a:sym typeface="Verdana"/>
              </a:rPr>
            </a:br>
            <a:r>
              <a:rPr lang="pt-BR">
                <a:solidFill>
                  <a:srgbClr val="333333"/>
                </a:solidFill>
                <a:highlight>
                  <a:srgbClr val="FFFFFF"/>
                </a:highlight>
                <a:latin typeface="Verdana"/>
                <a:ea typeface="Verdana"/>
                <a:cs typeface="Verdana"/>
                <a:sym typeface="Verdana"/>
              </a:rPr>
              <a:t>	[</a:t>
            </a:r>
            <a:r>
              <a:rPr lang="pt-BR">
                <a:solidFill>
                  <a:srgbClr val="333333"/>
                </a:solidFill>
                <a:highlight>
                  <a:srgbClr val="FFF0F0"/>
                </a:highlight>
                <a:latin typeface="Verdana"/>
                <a:ea typeface="Verdana"/>
                <a:cs typeface="Verdana"/>
                <a:sym typeface="Verdana"/>
              </a:rPr>
              <a:t>"tênis"</a:t>
            </a:r>
            <a:r>
              <a:rPr lang="pt-BR">
                <a:solidFill>
                  <a:srgbClr val="333333"/>
                </a:solidFill>
                <a:highlight>
                  <a:srgbClr val="FFFFFF"/>
                </a:highlight>
                <a:latin typeface="Verdana"/>
                <a:ea typeface="Verdana"/>
                <a:cs typeface="Verdana"/>
                <a:sym typeface="Verdana"/>
              </a:rPr>
              <a:t>, </a:t>
            </a:r>
            <a:r>
              <a:rPr b="1" lang="pt-BR">
                <a:solidFill>
                  <a:srgbClr val="6600EE"/>
                </a:solidFill>
                <a:highlight>
                  <a:srgbClr val="FFFFFF"/>
                </a:highlight>
                <a:latin typeface="Verdana"/>
                <a:ea typeface="Verdana"/>
                <a:cs typeface="Verdana"/>
                <a:sym typeface="Verdana"/>
              </a:rPr>
              <a:t>89.15</a:t>
            </a:r>
            <a:r>
              <a:rPr lang="pt-BR">
                <a:solidFill>
                  <a:srgbClr val="333333"/>
                </a:solidFill>
                <a:highlight>
                  <a:srgbClr val="FFFFFF"/>
                </a:highlight>
                <a:latin typeface="Verdana"/>
                <a:ea typeface="Verdana"/>
                <a:cs typeface="Verdana"/>
                <a:sym typeface="Verdana"/>
              </a:rPr>
              <a:t> , </a:t>
            </a:r>
            <a:r>
              <a:rPr b="1" lang="pt-BR">
                <a:solidFill>
                  <a:srgbClr val="0000DD"/>
                </a:solidFill>
                <a:highlight>
                  <a:srgbClr val="FFFFFF"/>
                </a:highlight>
                <a:latin typeface="Verdana"/>
                <a:ea typeface="Verdana"/>
                <a:cs typeface="Verdana"/>
                <a:sym typeface="Verdana"/>
              </a:rPr>
              <a:t>7</a:t>
            </a:r>
            <a:r>
              <a:rPr lang="pt-BR">
                <a:solidFill>
                  <a:srgbClr val="333333"/>
                </a:solidFill>
                <a:highlight>
                  <a:srgbClr val="FFFFFF"/>
                </a:highlight>
                <a:latin typeface="Verdana"/>
                <a:ea typeface="Verdana"/>
                <a:cs typeface="Verdana"/>
                <a:sym typeface="Verdana"/>
              </a:rPr>
              <a:t>]</a:t>
            </a:r>
            <a:br>
              <a:rPr lang="pt-BR">
                <a:solidFill>
                  <a:srgbClr val="333333"/>
                </a:solidFill>
                <a:highlight>
                  <a:srgbClr val="FFFFFF"/>
                </a:highlight>
                <a:latin typeface="Verdana"/>
                <a:ea typeface="Verdana"/>
                <a:cs typeface="Verdana"/>
                <a:sym typeface="Verdana"/>
              </a:rPr>
            </a:br>
            <a:r>
              <a:rPr lang="pt-BR">
                <a:solidFill>
                  <a:srgbClr val="333333"/>
                </a:solidFill>
                <a:highlight>
                  <a:srgbClr val="FFFFFF"/>
                </a:highlight>
                <a:latin typeface="Verdana"/>
                <a:ea typeface="Verdana"/>
                <a:cs typeface="Verdana"/>
                <a:sym typeface="Verdana"/>
              </a:rPr>
              <a:t>];</a:t>
            </a:r>
            <a:endParaRPr>
              <a:solidFill>
                <a:srgbClr val="333333"/>
              </a:solidFill>
              <a:highlight>
                <a:srgbClr val="FFFFFF"/>
              </a:highlight>
              <a:latin typeface="Verdana"/>
              <a:ea typeface="Verdana"/>
              <a:cs typeface="Verdana"/>
              <a:sym typeface="Verdana"/>
            </a:endParaRPr>
          </a:p>
          <a:p>
            <a:pPr indent="0" lvl="0" marL="0" rtl="0" algn="l">
              <a:spcBef>
                <a:spcPts val="0"/>
              </a:spcBef>
              <a:spcAft>
                <a:spcPts val="0"/>
              </a:spcAft>
              <a:buClr>
                <a:schemeClr val="dk1"/>
              </a:buClr>
              <a:buSzPts val="1100"/>
              <a:buFont typeface="Arial"/>
              <a:buNone/>
            </a:pPr>
            <a:r>
              <a:t/>
            </a:r>
            <a:endParaRPr sz="1400">
              <a:solidFill>
                <a:srgbClr val="5F5035"/>
              </a:solidFill>
              <a:highlight>
                <a:srgbClr val="FFFFE8"/>
              </a:highlight>
            </a:endParaRPr>
          </a:p>
          <a:p>
            <a:pPr indent="0" lvl="0" marL="0" rtl="0" algn="l">
              <a:spcBef>
                <a:spcPts val="1600"/>
              </a:spcBef>
              <a:spcAft>
                <a:spcPts val="1600"/>
              </a:spcAft>
              <a:buNone/>
            </a:pPr>
            <a:r>
              <a:t/>
            </a:r>
            <a:endParaRPr sz="1400"/>
          </a:p>
        </p:txBody>
      </p:sp>
      <p:sp>
        <p:nvSpPr>
          <p:cNvPr id="789" name="Google Shape;789;p91"/>
          <p:cNvSpPr txBox="1"/>
          <p:nvPr/>
        </p:nvSpPr>
        <p:spPr>
          <a:xfrm>
            <a:off x="1427550" y="4337325"/>
            <a:ext cx="6288900" cy="42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pt-BR">
                <a:solidFill>
                  <a:srgbClr val="5F5035"/>
                </a:solidFill>
                <a:highlight>
                  <a:srgbClr val="FFFFE8"/>
                </a:highlight>
              </a:rPr>
              <a:t>&lt;?php</a:t>
            </a:r>
            <a:br>
              <a:rPr lang="pt-BR">
                <a:solidFill>
                  <a:schemeClr val="dk1"/>
                </a:solidFill>
                <a:highlight>
                  <a:srgbClr val="FFFFFF"/>
                </a:highlight>
              </a:rPr>
            </a:br>
            <a:r>
              <a:rPr b="1" lang="pt-BR">
                <a:solidFill>
                  <a:srgbClr val="800000"/>
                </a:solidFill>
                <a:highlight>
                  <a:srgbClr val="FFFFE8"/>
                </a:highlight>
              </a:rPr>
              <a:t>echo</a:t>
            </a:r>
            <a:r>
              <a:rPr lang="pt-BR">
                <a:solidFill>
                  <a:schemeClr val="dk1"/>
                </a:solidFill>
                <a:highlight>
                  <a:srgbClr val="FFFFE8"/>
                </a:highlight>
              </a:rPr>
              <a:t> </a:t>
            </a:r>
            <a:r>
              <a:rPr lang="pt-BR">
                <a:solidFill>
                  <a:srgbClr val="797997"/>
                </a:solidFill>
                <a:highlight>
                  <a:srgbClr val="FFFFE8"/>
                </a:highlight>
              </a:rPr>
              <a:t>$shop</a:t>
            </a:r>
            <a:r>
              <a:rPr lang="pt-BR">
                <a:solidFill>
                  <a:srgbClr val="808030"/>
                </a:solidFill>
                <a:highlight>
                  <a:srgbClr val="FFFFE8"/>
                </a:highlight>
              </a:rPr>
              <a:t>[</a:t>
            </a:r>
            <a:r>
              <a:rPr lang="pt-BR">
                <a:solidFill>
                  <a:srgbClr val="008C00"/>
                </a:solidFill>
                <a:highlight>
                  <a:srgbClr val="FFFFE8"/>
                </a:highlight>
              </a:rPr>
              <a:t>0</a:t>
            </a:r>
            <a:r>
              <a:rPr lang="pt-BR">
                <a:solidFill>
                  <a:srgbClr val="808030"/>
                </a:solidFill>
                <a:highlight>
                  <a:srgbClr val="FFFFE8"/>
                </a:highlight>
              </a:rPr>
              <a:t>][</a:t>
            </a:r>
            <a:r>
              <a:rPr lang="pt-BR">
                <a:solidFill>
                  <a:srgbClr val="008C00"/>
                </a:solidFill>
                <a:highlight>
                  <a:srgbClr val="FFFFE8"/>
                </a:highlight>
              </a:rPr>
              <a:t>0</a:t>
            </a:r>
            <a:r>
              <a:rPr lang="pt-BR">
                <a:solidFill>
                  <a:srgbClr val="808030"/>
                </a:solidFill>
                <a:highlight>
                  <a:srgbClr val="FFFFE8"/>
                </a:highlight>
              </a:rPr>
              <a:t>].</a:t>
            </a:r>
            <a:r>
              <a:rPr lang="pt-BR">
                <a:solidFill>
                  <a:srgbClr val="0000E6"/>
                </a:solidFill>
                <a:highlight>
                  <a:srgbClr val="FFFFE8"/>
                </a:highlight>
              </a:rPr>
              <a:t>" custa"</a:t>
            </a:r>
            <a:r>
              <a:rPr lang="pt-BR">
                <a:solidFill>
                  <a:srgbClr val="808030"/>
                </a:solidFill>
                <a:highlight>
                  <a:srgbClr val="FFFFE8"/>
                </a:highlight>
              </a:rPr>
              <a:t>.</a:t>
            </a:r>
            <a:r>
              <a:rPr lang="pt-BR">
                <a:solidFill>
                  <a:srgbClr val="797997"/>
                </a:solidFill>
                <a:highlight>
                  <a:srgbClr val="FFFFE8"/>
                </a:highlight>
              </a:rPr>
              <a:t>$shop</a:t>
            </a:r>
            <a:r>
              <a:rPr lang="pt-BR">
                <a:solidFill>
                  <a:srgbClr val="808030"/>
                </a:solidFill>
                <a:highlight>
                  <a:srgbClr val="FFFFE8"/>
                </a:highlight>
              </a:rPr>
              <a:t>[</a:t>
            </a:r>
            <a:r>
              <a:rPr lang="pt-BR">
                <a:solidFill>
                  <a:srgbClr val="008C00"/>
                </a:solidFill>
                <a:highlight>
                  <a:srgbClr val="FFFFE8"/>
                </a:highlight>
              </a:rPr>
              <a:t>0</a:t>
            </a:r>
            <a:r>
              <a:rPr lang="pt-BR">
                <a:solidFill>
                  <a:srgbClr val="808030"/>
                </a:solidFill>
                <a:highlight>
                  <a:srgbClr val="FFFFE8"/>
                </a:highlight>
              </a:rPr>
              <a:t>][</a:t>
            </a:r>
            <a:r>
              <a:rPr lang="pt-BR">
                <a:solidFill>
                  <a:srgbClr val="008C00"/>
                </a:solidFill>
                <a:highlight>
                  <a:srgbClr val="FFFFE8"/>
                </a:highlight>
              </a:rPr>
              <a:t>1</a:t>
            </a:r>
            <a:r>
              <a:rPr lang="pt-BR">
                <a:solidFill>
                  <a:srgbClr val="808030"/>
                </a:solidFill>
                <a:highlight>
                  <a:srgbClr val="FFFFE8"/>
                </a:highlight>
              </a:rPr>
              <a:t>].</a:t>
            </a:r>
            <a:r>
              <a:rPr lang="pt-BR">
                <a:solidFill>
                  <a:srgbClr val="0000E6"/>
                </a:solidFill>
                <a:highlight>
                  <a:srgbClr val="FFFFE8"/>
                </a:highlight>
              </a:rPr>
              <a:t>" e existem "</a:t>
            </a:r>
            <a:r>
              <a:rPr lang="pt-BR">
                <a:solidFill>
                  <a:srgbClr val="808030"/>
                </a:solidFill>
                <a:highlight>
                  <a:srgbClr val="FFFFE8"/>
                </a:highlight>
              </a:rPr>
              <a:t>.</a:t>
            </a:r>
            <a:r>
              <a:rPr lang="pt-BR">
                <a:solidFill>
                  <a:srgbClr val="797997"/>
                </a:solidFill>
                <a:highlight>
                  <a:srgbClr val="FFFFE8"/>
                </a:highlight>
              </a:rPr>
              <a:t>$shop</a:t>
            </a:r>
            <a:r>
              <a:rPr lang="pt-BR">
                <a:solidFill>
                  <a:srgbClr val="808030"/>
                </a:solidFill>
                <a:highlight>
                  <a:srgbClr val="FFFFE8"/>
                </a:highlight>
              </a:rPr>
              <a:t>[</a:t>
            </a:r>
            <a:r>
              <a:rPr lang="pt-BR">
                <a:solidFill>
                  <a:srgbClr val="008C00"/>
                </a:solidFill>
                <a:highlight>
                  <a:srgbClr val="FFFFE8"/>
                </a:highlight>
              </a:rPr>
              <a:t>0</a:t>
            </a:r>
            <a:r>
              <a:rPr lang="pt-BR">
                <a:solidFill>
                  <a:srgbClr val="808030"/>
                </a:solidFill>
                <a:highlight>
                  <a:srgbClr val="FFFFE8"/>
                </a:highlight>
              </a:rPr>
              <a:t>][</a:t>
            </a:r>
            <a:r>
              <a:rPr lang="pt-BR">
                <a:solidFill>
                  <a:srgbClr val="008C00"/>
                </a:solidFill>
                <a:highlight>
                  <a:srgbClr val="FFFFE8"/>
                </a:highlight>
              </a:rPr>
              <a:t>2</a:t>
            </a:r>
            <a:r>
              <a:rPr lang="pt-BR">
                <a:solidFill>
                  <a:srgbClr val="808030"/>
                </a:solidFill>
                <a:highlight>
                  <a:srgbClr val="FFFFE8"/>
                </a:highlight>
              </a:rPr>
              <a:t>].</a:t>
            </a:r>
            <a:r>
              <a:rPr lang="pt-BR">
                <a:solidFill>
                  <a:srgbClr val="0000E6"/>
                </a:solidFill>
                <a:highlight>
                  <a:srgbClr val="FFFFE8"/>
                </a:highlight>
              </a:rPr>
              <a:t>" em estoque"</a:t>
            </a:r>
            <a:r>
              <a:rPr lang="pt-BR">
                <a:solidFill>
                  <a:srgbClr val="800080"/>
                </a:solidFill>
                <a:highlight>
                  <a:srgbClr val="FFFFE8"/>
                </a:highlight>
              </a:rPr>
              <a:t>;</a:t>
            </a:r>
            <a:br>
              <a:rPr lang="pt-BR">
                <a:solidFill>
                  <a:schemeClr val="dk1"/>
                </a:solidFill>
                <a:highlight>
                  <a:srgbClr val="FFFFFF"/>
                </a:highlight>
              </a:rPr>
            </a:br>
            <a:r>
              <a:rPr b="1" lang="pt-BR">
                <a:solidFill>
                  <a:srgbClr val="800000"/>
                </a:solidFill>
                <a:highlight>
                  <a:srgbClr val="FFFFE8"/>
                </a:highlight>
              </a:rPr>
              <a:t>echo</a:t>
            </a:r>
            <a:r>
              <a:rPr lang="pt-BR">
                <a:solidFill>
                  <a:schemeClr val="dk1"/>
                </a:solidFill>
                <a:highlight>
                  <a:srgbClr val="FFFFE8"/>
                </a:highlight>
              </a:rPr>
              <a:t> </a:t>
            </a:r>
            <a:r>
              <a:rPr lang="pt-BR">
                <a:solidFill>
                  <a:srgbClr val="797997"/>
                </a:solidFill>
                <a:highlight>
                  <a:srgbClr val="FFFFE8"/>
                </a:highlight>
              </a:rPr>
              <a:t>$shop</a:t>
            </a:r>
            <a:r>
              <a:rPr lang="pt-BR">
                <a:solidFill>
                  <a:srgbClr val="808030"/>
                </a:solidFill>
                <a:highlight>
                  <a:srgbClr val="FFFFE8"/>
                </a:highlight>
              </a:rPr>
              <a:t>[</a:t>
            </a:r>
            <a:r>
              <a:rPr lang="pt-BR">
                <a:solidFill>
                  <a:srgbClr val="008C00"/>
                </a:solidFill>
                <a:highlight>
                  <a:srgbClr val="FFFFE8"/>
                </a:highlight>
              </a:rPr>
              <a:t>1</a:t>
            </a:r>
            <a:r>
              <a:rPr lang="pt-BR">
                <a:solidFill>
                  <a:srgbClr val="808030"/>
                </a:solidFill>
                <a:highlight>
                  <a:srgbClr val="FFFFE8"/>
                </a:highlight>
              </a:rPr>
              <a:t>][</a:t>
            </a:r>
            <a:r>
              <a:rPr lang="pt-BR">
                <a:solidFill>
                  <a:srgbClr val="008C00"/>
                </a:solidFill>
                <a:highlight>
                  <a:srgbClr val="FFFFE8"/>
                </a:highlight>
              </a:rPr>
              <a:t>0</a:t>
            </a:r>
            <a:r>
              <a:rPr lang="pt-BR">
                <a:solidFill>
                  <a:srgbClr val="808030"/>
                </a:solidFill>
                <a:highlight>
                  <a:srgbClr val="FFFFE8"/>
                </a:highlight>
              </a:rPr>
              <a:t>].</a:t>
            </a:r>
            <a:r>
              <a:rPr lang="pt-BR">
                <a:solidFill>
                  <a:srgbClr val="0000E6"/>
                </a:solidFill>
                <a:highlight>
                  <a:srgbClr val="FFFFE8"/>
                </a:highlight>
              </a:rPr>
              <a:t>" custa "</a:t>
            </a:r>
            <a:r>
              <a:rPr lang="pt-BR">
                <a:solidFill>
                  <a:srgbClr val="808030"/>
                </a:solidFill>
                <a:highlight>
                  <a:srgbClr val="FFFFE8"/>
                </a:highlight>
              </a:rPr>
              <a:t>.</a:t>
            </a:r>
            <a:r>
              <a:rPr lang="pt-BR">
                <a:solidFill>
                  <a:srgbClr val="797997"/>
                </a:solidFill>
                <a:highlight>
                  <a:srgbClr val="FFFFE8"/>
                </a:highlight>
              </a:rPr>
              <a:t>$shop</a:t>
            </a:r>
            <a:r>
              <a:rPr lang="pt-BR">
                <a:solidFill>
                  <a:srgbClr val="808030"/>
                </a:solidFill>
                <a:highlight>
                  <a:srgbClr val="FFFFE8"/>
                </a:highlight>
              </a:rPr>
              <a:t>[</a:t>
            </a:r>
            <a:r>
              <a:rPr lang="pt-BR">
                <a:solidFill>
                  <a:srgbClr val="008C00"/>
                </a:solidFill>
                <a:highlight>
                  <a:srgbClr val="FFFFE8"/>
                </a:highlight>
              </a:rPr>
              <a:t>1</a:t>
            </a:r>
            <a:r>
              <a:rPr lang="pt-BR">
                <a:solidFill>
                  <a:srgbClr val="808030"/>
                </a:solidFill>
                <a:highlight>
                  <a:srgbClr val="FFFFE8"/>
                </a:highlight>
              </a:rPr>
              <a:t>][</a:t>
            </a:r>
            <a:r>
              <a:rPr lang="pt-BR">
                <a:solidFill>
                  <a:srgbClr val="008C00"/>
                </a:solidFill>
                <a:highlight>
                  <a:srgbClr val="FFFFE8"/>
                </a:highlight>
              </a:rPr>
              <a:t>1</a:t>
            </a:r>
            <a:r>
              <a:rPr lang="pt-BR">
                <a:solidFill>
                  <a:srgbClr val="808030"/>
                </a:solidFill>
                <a:highlight>
                  <a:srgbClr val="FFFFE8"/>
                </a:highlight>
              </a:rPr>
              <a:t>].</a:t>
            </a:r>
            <a:r>
              <a:rPr lang="pt-BR">
                <a:solidFill>
                  <a:srgbClr val="0000E6"/>
                </a:solidFill>
                <a:highlight>
                  <a:srgbClr val="FFFFE8"/>
                </a:highlight>
              </a:rPr>
              <a:t>" e existem "</a:t>
            </a:r>
            <a:r>
              <a:rPr lang="pt-BR">
                <a:solidFill>
                  <a:srgbClr val="808030"/>
                </a:solidFill>
                <a:highlight>
                  <a:srgbClr val="FFFFE8"/>
                </a:highlight>
              </a:rPr>
              <a:t>.</a:t>
            </a:r>
            <a:r>
              <a:rPr lang="pt-BR">
                <a:solidFill>
                  <a:srgbClr val="797997"/>
                </a:solidFill>
                <a:highlight>
                  <a:srgbClr val="FFFFE8"/>
                </a:highlight>
              </a:rPr>
              <a:t>$shop</a:t>
            </a:r>
            <a:r>
              <a:rPr lang="pt-BR">
                <a:solidFill>
                  <a:srgbClr val="808030"/>
                </a:solidFill>
                <a:highlight>
                  <a:srgbClr val="FFFFE8"/>
                </a:highlight>
              </a:rPr>
              <a:t>[</a:t>
            </a:r>
            <a:r>
              <a:rPr lang="pt-BR">
                <a:solidFill>
                  <a:srgbClr val="008C00"/>
                </a:solidFill>
                <a:highlight>
                  <a:srgbClr val="FFFFE8"/>
                </a:highlight>
              </a:rPr>
              <a:t>1</a:t>
            </a:r>
            <a:r>
              <a:rPr lang="pt-BR">
                <a:solidFill>
                  <a:srgbClr val="808030"/>
                </a:solidFill>
                <a:highlight>
                  <a:srgbClr val="FFFFE8"/>
                </a:highlight>
              </a:rPr>
              <a:t>][</a:t>
            </a:r>
            <a:r>
              <a:rPr lang="pt-BR">
                <a:solidFill>
                  <a:srgbClr val="008C00"/>
                </a:solidFill>
                <a:highlight>
                  <a:srgbClr val="FFFFE8"/>
                </a:highlight>
              </a:rPr>
              <a:t>2</a:t>
            </a:r>
            <a:r>
              <a:rPr lang="pt-BR">
                <a:solidFill>
                  <a:srgbClr val="808030"/>
                </a:solidFill>
                <a:highlight>
                  <a:srgbClr val="FFFFE8"/>
                </a:highlight>
              </a:rPr>
              <a:t>].</a:t>
            </a:r>
            <a:r>
              <a:rPr lang="pt-BR">
                <a:solidFill>
                  <a:srgbClr val="0000E6"/>
                </a:solidFill>
                <a:highlight>
                  <a:srgbClr val="FFFFE8"/>
                </a:highlight>
              </a:rPr>
              <a:t>"em estoque"</a:t>
            </a:r>
            <a:r>
              <a:rPr lang="pt-BR">
                <a:solidFill>
                  <a:srgbClr val="800080"/>
                </a:solidFill>
                <a:highlight>
                  <a:srgbClr val="FFFFE8"/>
                </a:highlight>
              </a:rPr>
              <a:t>;</a:t>
            </a:r>
            <a:endParaRPr>
              <a:solidFill>
                <a:srgbClr val="800080"/>
              </a:solidFill>
              <a:highlight>
                <a:srgbClr val="FFFFE8"/>
              </a:highlight>
            </a:endParaRPr>
          </a:p>
        </p:txBody>
      </p:sp>
      <p:graphicFrame>
        <p:nvGraphicFramePr>
          <p:cNvPr id="790" name="Google Shape;790;p91"/>
          <p:cNvGraphicFramePr/>
          <p:nvPr/>
        </p:nvGraphicFramePr>
        <p:xfrm>
          <a:off x="3630425" y="1531100"/>
          <a:ext cx="3000000" cy="3000000"/>
        </p:xfrm>
        <a:graphic>
          <a:graphicData uri="http://schemas.openxmlformats.org/drawingml/2006/table">
            <a:tbl>
              <a:tblPr>
                <a:noFill/>
                <a:tableStyleId>{8ED720D8-957E-45B1-B2B7-954EC8CC9E5F}</a:tableStyleId>
              </a:tblPr>
              <a:tblGrid>
                <a:gridCol w="1812225"/>
                <a:gridCol w="1812225"/>
                <a:gridCol w="1812225"/>
              </a:tblGrid>
              <a:tr h="427925">
                <a:tc>
                  <a:txBody>
                    <a:bodyPr/>
                    <a:lstStyle/>
                    <a:p>
                      <a:pPr indent="0" lvl="0" marL="0" rtl="0" algn="l">
                        <a:lnSpc>
                          <a:spcPct val="115000"/>
                        </a:lnSpc>
                        <a:spcBef>
                          <a:spcPts val="0"/>
                        </a:spcBef>
                        <a:spcAft>
                          <a:spcPts val="1600"/>
                        </a:spcAft>
                        <a:buClr>
                          <a:schemeClr val="dk1"/>
                        </a:buClr>
                        <a:buSzPts val="1100"/>
                        <a:buFont typeface="Arial"/>
                        <a:buNone/>
                      </a:pPr>
                      <a:r>
                        <a:rPr b="1" lang="pt-BR" sz="1800">
                          <a:solidFill>
                            <a:srgbClr val="800000"/>
                          </a:solidFill>
                        </a:rPr>
                        <a:t>0</a:t>
                      </a:r>
                      <a:endParaRPr b="1" sz="1800">
                        <a:solidFill>
                          <a:srgbClr val="800000"/>
                        </a:solidFill>
                      </a:endParaRPr>
                    </a:p>
                  </a:txBody>
                  <a:tcPr marT="91425" marB="91425" marR="91425" marL="91425">
                    <a:solidFill>
                      <a:srgbClr val="D9D9D9"/>
                    </a:solidFill>
                  </a:tcPr>
                </a:tc>
                <a:tc>
                  <a:txBody>
                    <a:bodyPr/>
                    <a:lstStyle/>
                    <a:p>
                      <a:pPr indent="0" lvl="0" marL="0" rtl="0" algn="l">
                        <a:lnSpc>
                          <a:spcPct val="115000"/>
                        </a:lnSpc>
                        <a:spcBef>
                          <a:spcPts val="0"/>
                        </a:spcBef>
                        <a:spcAft>
                          <a:spcPts val="1600"/>
                        </a:spcAft>
                        <a:buClr>
                          <a:schemeClr val="dk1"/>
                        </a:buClr>
                        <a:buSzPts val="1100"/>
                        <a:buFont typeface="Arial"/>
                        <a:buNone/>
                      </a:pPr>
                      <a:r>
                        <a:rPr b="1" lang="pt-BR" sz="1800">
                          <a:solidFill>
                            <a:srgbClr val="800000"/>
                          </a:solidFill>
                        </a:rPr>
                        <a:t>1</a:t>
                      </a:r>
                      <a:endParaRPr b="1" sz="1800">
                        <a:solidFill>
                          <a:srgbClr val="800000"/>
                        </a:solidFill>
                      </a:endParaRPr>
                    </a:p>
                  </a:txBody>
                  <a:tcPr marT="91425" marB="91425" marR="91425" marL="91425">
                    <a:solidFill>
                      <a:srgbClr val="D9D9D9"/>
                    </a:solidFill>
                  </a:tcPr>
                </a:tc>
                <a:tc>
                  <a:txBody>
                    <a:bodyPr/>
                    <a:lstStyle/>
                    <a:p>
                      <a:pPr indent="0" lvl="0" marL="0" rtl="0" algn="l">
                        <a:lnSpc>
                          <a:spcPct val="115000"/>
                        </a:lnSpc>
                        <a:spcBef>
                          <a:spcPts val="0"/>
                        </a:spcBef>
                        <a:spcAft>
                          <a:spcPts val="1600"/>
                        </a:spcAft>
                        <a:buClr>
                          <a:schemeClr val="dk1"/>
                        </a:buClr>
                        <a:buSzPts val="1100"/>
                        <a:buFont typeface="Arial"/>
                        <a:buNone/>
                      </a:pPr>
                      <a:r>
                        <a:rPr b="1" lang="pt-BR" sz="1800">
                          <a:solidFill>
                            <a:srgbClr val="800000"/>
                          </a:solidFill>
                        </a:rPr>
                        <a:t>2</a:t>
                      </a:r>
                      <a:endParaRPr b="1" sz="1800">
                        <a:solidFill>
                          <a:srgbClr val="800000"/>
                        </a:solidFill>
                      </a:endParaRPr>
                    </a:p>
                  </a:txBody>
                  <a:tcPr marT="91425" marB="91425" marR="91425" marL="91425">
                    <a:solidFill>
                      <a:srgbClr val="D9D9D9"/>
                    </a:solidFill>
                  </a:tcPr>
                </a:tc>
              </a:tr>
              <a:tr h="1243150">
                <a:tc>
                  <a:txBody>
                    <a:bodyPr/>
                    <a:lstStyle/>
                    <a:p>
                      <a:pPr indent="0" lvl="0" marL="0" rtl="0" algn="l">
                        <a:lnSpc>
                          <a:spcPct val="115000"/>
                        </a:lnSpc>
                        <a:spcBef>
                          <a:spcPts val="0"/>
                        </a:spcBef>
                        <a:spcAft>
                          <a:spcPts val="1600"/>
                        </a:spcAft>
                        <a:buClr>
                          <a:schemeClr val="dk1"/>
                        </a:buClr>
                        <a:buSzPts val="1100"/>
                        <a:buFont typeface="Arial"/>
                        <a:buNone/>
                      </a:pPr>
                      <a:r>
                        <a:t/>
                      </a:r>
                      <a:endParaRPr/>
                    </a:p>
                  </a:txBody>
                  <a:tcPr marT="91425" marB="91425" marR="91425" marL="91425"/>
                </a:tc>
                <a:tc>
                  <a:txBody>
                    <a:bodyPr/>
                    <a:lstStyle/>
                    <a:p>
                      <a:pPr indent="0" lvl="0" marL="0" rtl="0" algn="l">
                        <a:lnSpc>
                          <a:spcPct val="115000"/>
                        </a:lnSpc>
                        <a:spcBef>
                          <a:spcPts val="0"/>
                        </a:spcBef>
                        <a:spcAft>
                          <a:spcPts val="1600"/>
                        </a:spcAft>
                        <a:buClr>
                          <a:schemeClr val="dk1"/>
                        </a:buClr>
                        <a:buSzPts val="1100"/>
                        <a:buFont typeface="Arial"/>
                        <a:buNone/>
                      </a:pPr>
                      <a:r>
                        <a:t/>
                      </a:r>
                      <a:endParaRPr/>
                    </a:p>
                  </a:txBody>
                  <a:tcPr marT="91425" marB="91425" marR="91425" marL="91425"/>
                </a:tc>
                <a:tc>
                  <a:txBody>
                    <a:bodyPr/>
                    <a:lstStyle/>
                    <a:p>
                      <a:pPr indent="0" lvl="0" marL="0" rtl="0" algn="l">
                        <a:lnSpc>
                          <a:spcPct val="115000"/>
                        </a:lnSpc>
                        <a:spcBef>
                          <a:spcPts val="0"/>
                        </a:spcBef>
                        <a:spcAft>
                          <a:spcPts val="1600"/>
                        </a:spcAft>
                        <a:buClr>
                          <a:schemeClr val="dk1"/>
                        </a:buClr>
                        <a:buSzPts val="1100"/>
                        <a:buFont typeface="Arial"/>
                        <a:buNone/>
                      </a:pPr>
                      <a:r>
                        <a:t/>
                      </a:r>
                      <a:endParaRPr/>
                    </a:p>
                  </a:txBody>
                  <a:tcPr marT="91425" marB="91425" marR="91425" marL="91425"/>
                </a:tc>
              </a:tr>
            </a:tbl>
          </a:graphicData>
        </a:graphic>
      </p:graphicFrame>
      <p:graphicFrame>
        <p:nvGraphicFramePr>
          <p:cNvPr id="791" name="Google Shape;791;p91"/>
          <p:cNvGraphicFramePr/>
          <p:nvPr/>
        </p:nvGraphicFramePr>
        <p:xfrm>
          <a:off x="3871913" y="2411125"/>
          <a:ext cx="3000000" cy="3000000"/>
        </p:xfrm>
        <a:graphic>
          <a:graphicData uri="http://schemas.openxmlformats.org/drawingml/2006/table">
            <a:tbl>
              <a:tblPr>
                <a:noFill/>
                <a:tableStyleId>{8ED720D8-957E-45B1-B2B7-954EC8CC9E5F}</a:tableStyleId>
              </a:tblPr>
              <a:tblGrid>
                <a:gridCol w="593175"/>
                <a:gridCol w="424125"/>
                <a:gridCol w="382850"/>
              </a:tblGrid>
              <a:tr h="242200">
                <a:tc>
                  <a:txBody>
                    <a:bodyPr/>
                    <a:lstStyle/>
                    <a:p>
                      <a:pPr indent="0" lvl="0" marL="0" rtl="0" algn="l">
                        <a:spcBef>
                          <a:spcPts val="0"/>
                        </a:spcBef>
                        <a:spcAft>
                          <a:spcPts val="0"/>
                        </a:spcAft>
                        <a:buNone/>
                      </a:pPr>
                      <a:r>
                        <a:rPr b="1" lang="pt-BR" sz="1000">
                          <a:solidFill>
                            <a:srgbClr val="800000"/>
                          </a:solidFill>
                        </a:rPr>
                        <a:t>0</a:t>
                      </a:r>
                      <a:endParaRPr b="1" sz="1000">
                        <a:solidFill>
                          <a:srgbClr val="800000"/>
                        </a:solidFill>
                      </a:endParaRPr>
                    </a:p>
                  </a:txBody>
                  <a:tcPr marT="91425" marB="91425" marR="91425" marL="91425">
                    <a:solidFill>
                      <a:srgbClr val="D9D9D9"/>
                    </a:solidFill>
                  </a:tcPr>
                </a:tc>
                <a:tc>
                  <a:txBody>
                    <a:bodyPr/>
                    <a:lstStyle/>
                    <a:p>
                      <a:pPr indent="0" lvl="0" marL="0" rtl="0" algn="l">
                        <a:spcBef>
                          <a:spcPts val="0"/>
                        </a:spcBef>
                        <a:spcAft>
                          <a:spcPts val="0"/>
                        </a:spcAft>
                        <a:buNone/>
                      </a:pPr>
                      <a:r>
                        <a:rPr b="1" lang="pt-BR" sz="1000">
                          <a:solidFill>
                            <a:srgbClr val="800000"/>
                          </a:solidFill>
                        </a:rPr>
                        <a:t>1</a:t>
                      </a:r>
                      <a:endParaRPr b="1" sz="1000">
                        <a:solidFill>
                          <a:srgbClr val="800000"/>
                        </a:solidFill>
                      </a:endParaRPr>
                    </a:p>
                  </a:txBody>
                  <a:tcPr marT="91425" marB="91425" marR="91425" marL="91425">
                    <a:solidFill>
                      <a:srgbClr val="D9D9D9"/>
                    </a:solidFill>
                  </a:tcPr>
                </a:tc>
                <a:tc>
                  <a:txBody>
                    <a:bodyPr/>
                    <a:lstStyle/>
                    <a:p>
                      <a:pPr indent="0" lvl="0" marL="0" rtl="0" algn="l">
                        <a:spcBef>
                          <a:spcPts val="0"/>
                        </a:spcBef>
                        <a:spcAft>
                          <a:spcPts val="0"/>
                        </a:spcAft>
                        <a:buNone/>
                      </a:pPr>
                      <a:r>
                        <a:rPr b="1" lang="pt-BR" sz="1000">
                          <a:solidFill>
                            <a:srgbClr val="800000"/>
                          </a:solidFill>
                        </a:rPr>
                        <a:t>2</a:t>
                      </a:r>
                      <a:endParaRPr b="1" sz="1000">
                        <a:solidFill>
                          <a:srgbClr val="800000"/>
                        </a:solidFill>
                      </a:endParaRPr>
                    </a:p>
                  </a:txBody>
                  <a:tcPr marT="91425" marB="91425" marR="91425" marL="91425">
                    <a:solidFill>
                      <a:srgbClr val="D9D9D9"/>
                    </a:solidFill>
                  </a:tcPr>
                </a:tc>
              </a:tr>
              <a:tr h="407375">
                <a:tc>
                  <a:txBody>
                    <a:bodyPr/>
                    <a:lstStyle/>
                    <a:p>
                      <a:pPr indent="0" lvl="0" marL="0" rtl="0" algn="l">
                        <a:lnSpc>
                          <a:spcPct val="115000"/>
                        </a:lnSpc>
                        <a:spcBef>
                          <a:spcPts val="0"/>
                        </a:spcBef>
                        <a:spcAft>
                          <a:spcPts val="1600"/>
                        </a:spcAft>
                        <a:buClr>
                          <a:schemeClr val="dk1"/>
                        </a:buClr>
                        <a:buSzPts val="1100"/>
                        <a:buFont typeface="Arial"/>
                        <a:buNone/>
                      </a:pPr>
                      <a:r>
                        <a:rPr lang="pt-BR" sz="1000">
                          <a:solidFill>
                            <a:srgbClr val="0000E6"/>
                          </a:solidFill>
                          <a:highlight>
                            <a:srgbClr val="FFFFE8"/>
                          </a:highlight>
                        </a:rPr>
                        <a:t>camisa</a:t>
                      </a:r>
                      <a:endParaRPr sz="1000"/>
                    </a:p>
                  </a:txBody>
                  <a:tcPr marT="91425" marB="91425" marR="91425" marL="91425"/>
                </a:tc>
                <a:tc>
                  <a:txBody>
                    <a:bodyPr/>
                    <a:lstStyle/>
                    <a:p>
                      <a:pPr indent="0" lvl="0" marL="0" rtl="0" algn="l">
                        <a:lnSpc>
                          <a:spcPct val="115000"/>
                        </a:lnSpc>
                        <a:spcBef>
                          <a:spcPts val="0"/>
                        </a:spcBef>
                        <a:spcAft>
                          <a:spcPts val="1600"/>
                        </a:spcAft>
                        <a:buClr>
                          <a:schemeClr val="dk1"/>
                        </a:buClr>
                        <a:buSzPts val="1100"/>
                        <a:buFont typeface="Arial"/>
                        <a:buNone/>
                      </a:pPr>
                      <a:r>
                        <a:rPr lang="pt-BR" sz="1000">
                          <a:solidFill>
                            <a:srgbClr val="008000"/>
                          </a:solidFill>
                          <a:highlight>
                            <a:srgbClr val="FFFFE8"/>
                          </a:highlight>
                        </a:rPr>
                        <a:t>9.25</a:t>
                      </a:r>
                      <a:endParaRPr sz="1000"/>
                    </a:p>
                  </a:txBody>
                  <a:tcPr marT="91425" marB="91425" marR="91425" marL="91425"/>
                </a:tc>
                <a:tc>
                  <a:txBody>
                    <a:bodyPr/>
                    <a:lstStyle/>
                    <a:p>
                      <a:pPr indent="0" lvl="0" marL="0" rtl="0" algn="l">
                        <a:lnSpc>
                          <a:spcPct val="115000"/>
                        </a:lnSpc>
                        <a:spcBef>
                          <a:spcPts val="0"/>
                        </a:spcBef>
                        <a:spcAft>
                          <a:spcPts val="1600"/>
                        </a:spcAft>
                        <a:buClr>
                          <a:schemeClr val="dk1"/>
                        </a:buClr>
                        <a:buSzPts val="1100"/>
                        <a:buFont typeface="Arial"/>
                        <a:buNone/>
                      </a:pPr>
                      <a:r>
                        <a:rPr lang="pt-BR" sz="1000">
                          <a:solidFill>
                            <a:srgbClr val="008C00"/>
                          </a:solidFill>
                          <a:highlight>
                            <a:srgbClr val="FFFFE8"/>
                          </a:highlight>
                        </a:rPr>
                        <a:t>15</a:t>
                      </a:r>
                      <a:endParaRPr sz="1000"/>
                    </a:p>
                  </a:txBody>
                  <a:tcPr marT="91425" marB="91425" marR="91425" marL="91425"/>
                </a:tc>
              </a:tr>
            </a:tbl>
          </a:graphicData>
        </a:graphic>
      </p:graphicFrame>
      <p:graphicFrame>
        <p:nvGraphicFramePr>
          <p:cNvPr id="792" name="Google Shape;792;p91"/>
          <p:cNvGraphicFramePr/>
          <p:nvPr/>
        </p:nvGraphicFramePr>
        <p:xfrm>
          <a:off x="5706938" y="2411125"/>
          <a:ext cx="3000000" cy="3000000"/>
        </p:xfrm>
        <a:graphic>
          <a:graphicData uri="http://schemas.openxmlformats.org/drawingml/2006/table">
            <a:tbl>
              <a:tblPr>
                <a:noFill/>
                <a:tableStyleId>{8ED720D8-957E-45B1-B2B7-954EC8CC9E5F}</a:tableStyleId>
              </a:tblPr>
              <a:tblGrid>
                <a:gridCol w="516675"/>
                <a:gridCol w="500625"/>
                <a:gridCol w="382850"/>
              </a:tblGrid>
              <a:tr h="242200">
                <a:tc>
                  <a:txBody>
                    <a:bodyPr/>
                    <a:lstStyle/>
                    <a:p>
                      <a:pPr indent="0" lvl="0" marL="0" rtl="0" algn="l">
                        <a:spcBef>
                          <a:spcPts val="0"/>
                        </a:spcBef>
                        <a:spcAft>
                          <a:spcPts val="0"/>
                        </a:spcAft>
                        <a:buNone/>
                      </a:pPr>
                      <a:r>
                        <a:rPr b="1" lang="pt-BR" sz="1000">
                          <a:solidFill>
                            <a:srgbClr val="800000"/>
                          </a:solidFill>
                        </a:rPr>
                        <a:t>0</a:t>
                      </a:r>
                      <a:endParaRPr b="1" sz="1000">
                        <a:solidFill>
                          <a:srgbClr val="800000"/>
                        </a:solidFill>
                      </a:endParaRPr>
                    </a:p>
                  </a:txBody>
                  <a:tcPr marT="91425" marB="91425" marR="91425" marL="91425">
                    <a:solidFill>
                      <a:srgbClr val="D9D9D9"/>
                    </a:solidFill>
                  </a:tcPr>
                </a:tc>
                <a:tc>
                  <a:txBody>
                    <a:bodyPr/>
                    <a:lstStyle/>
                    <a:p>
                      <a:pPr indent="0" lvl="0" marL="0" rtl="0" algn="l">
                        <a:spcBef>
                          <a:spcPts val="0"/>
                        </a:spcBef>
                        <a:spcAft>
                          <a:spcPts val="0"/>
                        </a:spcAft>
                        <a:buNone/>
                      </a:pPr>
                      <a:r>
                        <a:rPr b="1" lang="pt-BR" sz="1000">
                          <a:solidFill>
                            <a:srgbClr val="800000"/>
                          </a:solidFill>
                        </a:rPr>
                        <a:t>1</a:t>
                      </a:r>
                      <a:endParaRPr b="1" sz="1000">
                        <a:solidFill>
                          <a:srgbClr val="800000"/>
                        </a:solidFill>
                      </a:endParaRPr>
                    </a:p>
                  </a:txBody>
                  <a:tcPr marT="91425" marB="91425" marR="91425" marL="91425">
                    <a:solidFill>
                      <a:srgbClr val="D9D9D9"/>
                    </a:solidFill>
                  </a:tcPr>
                </a:tc>
                <a:tc>
                  <a:txBody>
                    <a:bodyPr/>
                    <a:lstStyle/>
                    <a:p>
                      <a:pPr indent="0" lvl="0" marL="0" rtl="0" algn="l">
                        <a:spcBef>
                          <a:spcPts val="0"/>
                        </a:spcBef>
                        <a:spcAft>
                          <a:spcPts val="0"/>
                        </a:spcAft>
                        <a:buNone/>
                      </a:pPr>
                      <a:r>
                        <a:rPr b="1" lang="pt-BR" sz="1000">
                          <a:solidFill>
                            <a:srgbClr val="800000"/>
                          </a:solidFill>
                        </a:rPr>
                        <a:t>2</a:t>
                      </a:r>
                      <a:endParaRPr b="1" sz="1000">
                        <a:solidFill>
                          <a:srgbClr val="800000"/>
                        </a:solidFill>
                      </a:endParaRPr>
                    </a:p>
                  </a:txBody>
                  <a:tcPr marT="91425" marB="91425" marR="91425" marL="91425">
                    <a:solidFill>
                      <a:srgbClr val="D9D9D9"/>
                    </a:solidFill>
                  </a:tcPr>
                </a:tc>
              </a:tr>
              <a:tr h="407375">
                <a:tc>
                  <a:txBody>
                    <a:bodyPr/>
                    <a:lstStyle/>
                    <a:p>
                      <a:pPr indent="0" lvl="0" marL="0" rtl="0" algn="l">
                        <a:lnSpc>
                          <a:spcPct val="115000"/>
                        </a:lnSpc>
                        <a:spcBef>
                          <a:spcPts val="0"/>
                        </a:spcBef>
                        <a:spcAft>
                          <a:spcPts val="1600"/>
                        </a:spcAft>
                        <a:buClr>
                          <a:schemeClr val="dk1"/>
                        </a:buClr>
                        <a:buSzPts val="1100"/>
                        <a:buFont typeface="Arial"/>
                        <a:buNone/>
                      </a:pPr>
                      <a:r>
                        <a:rPr lang="pt-BR" sz="1000">
                          <a:solidFill>
                            <a:srgbClr val="0000E6"/>
                          </a:solidFill>
                          <a:highlight>
                            <a:srgbClr val="FFFFE8"/>
                          </a:highlight>
                        </a:rPr>
                        <a:t>short</a:t>
                      </a:r>
                      <a:endParaRPr sz="1000"/>
                    </a:p>
                  </a:txBody>
                  <a:tcPr marT="91425" marB="91425" marR="91425" marL="91425"/>
                </a:tc>
                <a:tc>
                  <a:txBody>
                    <a:bodyPr/>
                    <a:lstStyle/>
                    <a:p>
                      <a:pPr indent="0" lvl="0" marL="0" rtl="0" algn="l">
                        <a:lnSpc>
                          <a:spcPct val="115000"/>
                        </a:lnSpc>
                        <a:spcBef>
                          <a:spcPts val="0"/>
                        </a:spcBef>
                        <a:spcAft>
                          <a:spcPts val="1600"/>
                        </a:spcAft>
                        <a:buClr>
                          <a:schemeClr val="dk1"/>
                        </a:buClr>
                        <a:buSzPts val="1100"/>
                        <a:buFont typeface="Arial"/>
                        <a:buNone/>
                      </a:pPr>
                      <a:r>
                        <a:rPr lang="pt-BR" sz="1000">
                          <a:solidFill>
                            <a:srgbClr val="008000"/>
                          </a:solidFill>
                          <a:highlight>
                            <a:srgbClr val="FFFFE8"/>
                          </a:highlight>
                        </a:rPr>
                        <a:t>19.75</a:t>
                      </a:r>
                      <a:endParaRPr sz="1000"/>
                    </a:p>
                  </a:txBody>
                  <a:tcPr marT="91425" marB="91425" marR="91425" marL="91425"/>
                </a:tc>
                <a:tc>
                  <a:txBody>
                    <a:bodyPr/>
                    <a:lstStyle/>
                    <a:p>
                      <a:pPr indent="0" lvl="0" marL="0" rtl="0" algn="l">
                        <a:lnSpc>
                          <a:spcPct val="115000"/>
                        </a:lnSpc>
                        <a:spcBef>
                          <a:spcPts val="0"/>
                        </a:spcBef>
                        <a:spcAft>
                          <a:spcPts val="1600"/>
                        </a:spcAft>
                        <a:buClr>
                          <a:schemeClr val="dk1"/>
                        </a:buClr>
                        <a:buSzPts val="1100"/>
                        <a:buFont typeface="Arial"/>
                        <a:buNone/>
                      </a:pPr>
                      <a:r>
                        <a:rPr lang="pt-BR" sz="1000">
                          <a:solidFill>
                            <a:srgbClr val="008C00"/>
                          </a:solidFill>
                          <a:highlight>
                            <a:srgbClr val="FFFFE8"/>
                          </a:highlight>
                        </a:rPr>
                        <a:t>2</a:t>
                      </a:r>
                      <a:r>
                        <a:rPr lang="pt-BR" sz="1000">
                          <a:solidFill>
                            <a:srgbClr val="008C00"/>
                          </a:solidFill>
                          <a:highlight>
                            <a:srgbClr val="FFFFE8"/>
                          </a:highlight>
                        </a:rPr>
                        <a:t>5</a:t>
                      </a:r>
                      <a:endParaRPr sz="1000"/>
                    </a:p>
                  </a:txBody>
                  <a:tcPr marT="91425" marB="91425" marR="91425" marL="91425"/>
                </a:tc>
              </a:tr>
            </a:tbl>
          </a:graphicData>
        </a:graphic>
      </p:graphicFrame>
      <p:graphicFrame>
        <p:nvGraphicFramePr>
          <p:cNvPr id="793" name="Google Shape;793;p91"/>
          <p:cNvGraphicFramePr/>
          <p:nvPr/>
        </p:nvGraphicFramePr>
        <p:xfrm>
          <a:off x="7503713" y="2411125"/>
          <a:ext cx="3000000" cy="3000000"/>
        </p:xfrm>
        <a:graphic>
          <a:graphicData uri="http://schemas.openxmlformats.org/drawingml/2006/table">
            <a:tbl>
              <a:tblPr>
                <a:noFill/>
                <a:tableStyleId>{8ED720D8-957E-45B1-B2B7-954EC8CC9E5F}</a:tableStyleId>
              </a:tblPr>
              <a:tblGrid>
                <a:gridCol w="497575"/>
                <a:gridCol w="519725"/>
                <a:gridCol w="382850"/>
              </a:tblGrid>
              <a:tr h="242200">
                <a:tc>
                  <a:txBody>
                    <a:bodyPr/>
                    <a:lstStyle/>
                    <a:p>
                      <a:pPr indent="0" lvl="0" marL="0" rtl="0" algn="l">
                        <a:spcBef>
                          <a:spcPts val="0"/>
                        </a:spcBef>
                        <a:spcAft>
                          <a:spcPts val="0"/>
                        </a:spcAft>
                        <a:buNone/>
                      </a:pPr>
                      <a:r>
                        <a:rPr b="1" lang="pt-BR" sz="1000">
                          <a:solidFill>
                            <a:srgbClr val="800000"/>
                          </a:solidFill>
                        </a:rPr>
                        <a:t>0</a:t>
                      </a:r>
                      <a:endParaRPr b="1" sz="1000">
                        <a:solidFill>
                          <a:srgbClr val="800000"/>
                        </a:solidFill>
                      </a:endParaRPr>
                    </a:p>
                  </a:txBody>
                  <a:tcPr marT="91425" marB="91425" marR="91425" marL="91425">
                    <a:solidFill>
                      <a:srgbClr val="D9D9D9"/>
                    </a:solidFill>
                  </a:tcPr>
                </a:tc>
                <a:tc>
                  <a:txBody>
                    <a:bodyPr/>
                    <a:lstStyle/>
                    <a:p>
                      <a:pPr indent="0" lvl="0" marL="0" rtl="0" algn="l">
                        <a:spcBef>
                          <a:spcPts val="0"/>
                        </a:spcBef>
                        <a:spcAft>
                          <a:spcPts val="0"/>
                        </a:spcAft>
                        <a:buNone/>
                      </a:pPr>
                      <a:r>
                        <a:rPr b="1" lang="pt-BR" sz="1000">
                          <a:solidFill>
                            <a:srgbClr val="800000"/>
                          </a:solidFill>
                        </a:rPr>
                        <a:t>1</a:t>
                      </a:r>
                      <a:endParaRPr b="1" sz="1000">
                        <a:solidFill>
                          <a:srgbClr val="800000"/>
                        </a:solidFill>
                      </a:endParaRPr>
                    </a:p>
                  </a:txBody>
                  <a:tcPr marT="91425" marB="91425" marR="91425" marL="91425">
                    <a:solidFill>
                      <a:srgbClr val="D9D9D9"/>
                    </a:solidFill>
                  </a:tcPr>
                </a:tc>
                <a:tc>
                  <a:txBody>
                    <a:bodyPr/>
                    <a:lstStyle/>
                    <a:p>
                      <a:pPr indent="0" lvl="0" marL="0" rtl="0" algn="l">
                        <a:spcBef>
                          <a:spcPts val="0"/>
                        </a:spcBef>
                        <a:spcAft>
                          <a:spcPts val="0"/>
                        </a:spcAft>
                        <a:buNone/>
                      </a:pPr>
                      <a:r>
                        <a:rPr b="1" lang="pt-BR" sz="1000">
                          <a:solidFill>
                            <a:srgbClr val="800000"/>
                          </a:solidFill>
                        </a:rPr>
                        <a:t>2</a:t>
                      </a:r>
                      <a:endParaRPr b="1" sz="1000">
                        <a:solidFill>
                          <a:srgbClr val="800000"/>
                        </a:solidFill>
                      </a:endParaRPr>
                    </a:p>
                  </a:txBody>
                  <a:tcPr marT="91425" marB="91425" marR="91425" marL="91425">
                    <a:solidFill>
                      <a:srgbClr val="D9D9D9"/>
                    </a:solidFill>
                  </a:tcPr>
                </a:tc>
              </a:tr>
              <a:tr h="277050">
                <a:tc>
                  <a:txBody>
                    <a:bodyPr/>
                    <a:lstStyle/>
                    <a:p>
                      <a:pPr indent="0" lvl="0" marL="0" rtl="0" algn="l">
                        <a:lnSpc>
                          <a:spcPct val="115000"/>
                        </a:lnSpc>
                        <a:spcBef>
                          <a:spcPts val="0"/>
                        </a:spcBef>
                        <a:spcAft>
                          <a:spcPts val="1600"/>
                        </a:spcAft>
                        <a:buClr>
                          <a:schemeClr val="dk1"/>
                        </a:buClr>
                        <a:buSzPts val="1100"/>
                        <a:buFont typeface="Arial"/>
                        <a:buNone/>
                      </a:pPr>
                      <a:r>
                        <a:rPr lang="pt-BR" sz="1000">
                          <a:solidFill>
                            <a:srgbClr val="0000E6"/>
                          </a:solidFill>
                          <a:highlight>
                            <a:srgbClr val="FFFFE8"/>
                          </a:highlight>
                        </a:rPr>
                        <a:t>tênis</a:t>
                      </a:r>
                      <a:endParaRPr sz="1000"/>
                    </a:p>
                  </a:txBody>
                  <a:tcPr marT="91425" marB="91425" marR="91425" marL="91425"/>
                </a:tc>
                <a:tc>
                  <a:txBody>
                    <a:bodyPr/>
                    <a:lstStyle/>
                    <a:p>
                      <a:pPr indent="0" lvl="0" marL="0" rtl="0" algn="l">
                        <a:lnSpc>
                          <a:spcPct val="115000"/>
                        </a:lnSpc>
                        <a:spcBef>
                          <a:spcPts val="0"/>
                        </a:spcBef>
                        <a:spcAft>
                          <a:spcPts val="1600"/>
                        </a:spcAft>
                        <a:buClr>
                          <a:schemeClr val="dk1"/>
                        </a:buClr>
                        <a:buSzPts val="1100"/>
                        <a:buFont typeface="Arial"/>
                        <a:buNone/>
                      </a:pPr>
                      <a:r>
                        <a:rPr lang="pt-BR" sz="1000">
                          <a:solidFill>
                            <a:srgbClr val="008000"/>
                          </a:solidFill>
                          <a:highlight>
                            <a:srgbClr val="FFFFE8"/>
                          </a:highlight>
                        </a:rPr>
                        <a:t>89.15</a:t>
                      </a:r>
                      <a:endParaRPr sz="1000"/>
                    </a:p>
                  </a:txBody>
                  <a:tcPr marT="91425" marB="91425" marR="91425" marL="91425"/>
                </a:tc>
                <a:tc>
                  <a:txBody>
                    <a:bodyPr/>
                    <a:lstStyle/>
                    <a:p>
                      <a:pPr indent="0" lvl="0" marL="0" rtl="0" algn="l">
                        <a:lnSpc>
                          <a:spcPct val="115000"/>
                        </a:lnSpc>
                        <a:spcBef>
                          <a:spcPts val="0"/>
                        </a:spcBef>
                        <a:spcAft>
                          <a:spcPts val="1600"/>
                        </a:spcAft>
                        <a:buClr>
                          <a:schemeClr val="dk1"/>
                        </a:buClr>
                        <a:buSzPts val="1100"/>
                        <a:buFont typeface="Arial"/>
                        <a:buNone/>
                      </a:pPr>
                      <a:r>
                        <a:rPr lang="pt-BR" sz="1000">
                          <a:solidFill>
                            <a:srgbClr val="008C00"/>
                          </a:solidFill>
                          <a:highlight>
                            <a:srgbClr val="FFFFE8"/>
                          </a:highlight>
                        </a:rPr>
                        <a:t>7</a:t>
                      </a:r>
                      <a:endParaRPr sz="1000"/>
                    </a:p>
                  </a:txBody>
                  <a:tcPr marT="91425" marB="91425" marR="91425" marL="91425"/>
                </a:tc>
              </a:tr>
            </a:tbl>
          </a:graphicData>
        </a:graphic>
      </p:graphicFrame>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90"/>
                                        </p:tgtEl>
                                        <p:attrNameLst>
                                          <p:attrName>style.visibility</p:attrName>
                                        </p:attrNameLst>
                                      </p:cBhvr>
                                      <p:to>
                                        <p:strVal val="visible"/>
                                      </p:to>
                                    </p:set>
                                    <p:animEffect filter="fade" transition="in">
                                      <p:cBhvr>
                                        <p:cTn dur="1000"/>
                                        <p:tgtEl>
                                          <p:spTgt spid="79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91"/>
                                        </p:tgtEl>
                                        <p:attrNameLst>
                                          <p:attrName>style.visibility</p:attrName>
                                        </p:attrNameLst>
                                      </p:cBhvr>
                                      <p:to>
                                        <p:strVal val="visible"/>
                                      </p:to>
                                    </p:set>
                                    <p:animEffect filter="fade" transition="in">
                                      <p:cBhvr>
                                        <p:cTn dur="1000"/>
                                        <p:tgtEl>
                                          <p:spTgt spid="79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92"/>
                                        </p:tgtEl>
                                        <p:attrNameLst>
                                          <p:attrName>style.visibility</p:attrName>
                                        </p:attrNameLst>
                                      </p:cBhvr>
                                      <p:to>
                                        <p:strVal val="visible"/>
                                      </p:to>
                                    </p:set>
                                    <p:animEffect filter="fade" transition="in">
                                      <p:cBhvr>
                                        <p:cTn dur="1000"/>
                                        <p:tgtEl>
                                          <p:spTgt spid="79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93"/>
                                        </p:tgtEl>
                                        <p:attrNameLst>
                                          <p:attrName>style.visibility</p:attrName>
                                        </p:attrNameLst>
                                      </p:cBhvr>
                                      <p:to>
                                        <p:strVal val="visible"/>
                                      </p:to>
                                    </p:set>
                                    <p:animEffect filter="fade" transition="in">
                                      <p:cBhvr>
                                        <p:cTn dur="1000"/>
                                        <p:tgtEl>
                                          <p:spTgt spid="79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Ferramentas (sugestões)</a:t>
            </a:r>
            <a:endParaRPr/>
          </a:p>
        </p:txBody>
      </p:sp>
      <p:sp>
        <p:nvSpPr>
          <p:cNvPr id="100" name="Google Shape;100;p2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pt-BR" sz="1600"/>
              <a:t>Ferramentas Web: </a:t>
            </a:r>
            <a:endParaRPr sz="1600"/>
          </a:p>
          <a:p>
            <a:pPr indent="-330200" lvl="1" marL="914400" rtl="0" algn="l">
              <a:spcBef>
                <a:spcPts val="0"/>
              </a:spcBef>
              <a:spcAft>
                <a:spcPts val="0"/>
              </a:spcAft>
              <a:buSzPts val="1600"/>
              <a:buChar char="○"/>
            </a:pPr>
            <a:r>
              <a:rPr lang="pt-BR" sz="1600" u="sng">
                <a:solidFill>
                  <a:schemeClr val="hlink"/>
                </a:solidFill>
                <a:hlinkClick r:id="rId3"/>
              </a:rPr>
              <a:t>http://ideone.com/</a:t>
            </a:r>
            <a:endParaRPr sz="1600"/>
          </a:p>
          <a:p>
            <a:pPr indent="-330200" lvl="1" marL="914400" rtl="0" algn="l">
              <a:spcBef>
                <a:spcPts val="0"/>
              </a:spcBef>
              <a:spcAft>
                <a:spcPts val="0"/>
              </a:spcAft>
              <a:buSzPts val="1600"/>
              <a:buChar char="○"/>
            </a:pPr>
            <a:r>
              <a:rPr lang="pt-BR" sz="1600" u="sng">
                <a:solidFill>
                  <a:schemeClr val="hlink"/>
                </a:solidFill>
                <a:hlinkClick r:id="rId4"/>
              </a:rPr>
              <a:t>https://3v4l.org/</a:t>
            </a:r>
            <a:endParaRPr sz="1600"/>
          </a:p>
          <a:p>
            <a:pPr indent="-330200" lvl="1" marL="914400" rtl="0" algn="l">
              <a:spcBef>
                <a:spcPts val="0"/>
              </a:spcBef>
              <a:spcAft>
                <a:spcPts val="0"/>
              </a:spcAft>
              <a:buSzPts val="1600"/>
              <a:buChar char="○"/>
            </a:pPr>
            <a:r>
              <a:rPr lang="pt-BR" sz="1600" u="sng">
                <a:solidFill>
                  <a:schemeClr val="hlink"/>
                </a:solidFill>
                <a:hlinkClick r:id="rId5"/>
              </a:rPr>
              <a:t>http://phpfiddle.org/</a:t>
            </a:r>
            <a:endParaRPr sz="1600"/>
          </a:p>
          <a:p>
            <a:pPr indent="-330200" lvl="1" marL="914400" rtl="0" algn="l">
              <a:spcBef>
                <a:spcPts val="0"/>
              </a:spcBef>
              <a:spcAft>
                <a:spcPts val="0"/>
              </a:spcAft>
              <a:buSzPts val="1600"/>
              <a:buChar char="○"/>
            </a:pPr>
            <a:r>
              <a:rPr lang="pt-BR" sz="1600" u="sng">
                <a:solidFill>
                  <a:schemeClr val="hlink"/>
                </a:solidFill>
                <a:hlinkClick r:id="rId6"/>
              </a:rPr>
              <a:t>http://phptester.net/</a:t>
            </a:r>
            <a:br>
              <a:rPr lang="pt-BR" sz="1600"/>
            </a:br>
            <a:endParaRPr sz="1600"/>
          </a:p>
          <a:p>
            <a:pPr indent="-330200" lvl="0" marL="457200" rtl="0" algn="l">
              <a:spcBef>
                <a:spcPts val="0"/>
              </a:spcBef>
              <a:spcAft>
                <a:spcPts val="0"/>
              </a:spcAft>
              <a:buSzPts val="1600"/>
              <a:buChar char="●"/>
            </a:pPr>
            <a:r>
              <a:rPr lang="pt-BR" sz="1600"/>
              <a:t>Ferramentas desktop:</a:t>
            </a:r>
            <a:endParaRPr sz="1600"/>
          </a:p>
          <a:p>
            <a:pPr indent="-330200" lvl="1" marL="914400" rtl="0" algn="l">
              <a:spcBef>
                <a:spcPts val="0"/>
              </a:spcBef>
              <a:spcAft>
                <a:spcPts val="0"/>
              </a:spcAft>
              <a:buSzPts val="1600"/>
              <a:buChar char="○"/>
            </a:pPr>
            <a:r>
              <a:rPr lang="pt-BR" sz="1600" u="sng">
                <a:solidFill>
                  <a:schemeClr val="hlink"/>
                </a:solidFill>
                <a:hlinkClick r:id="rId7"/>
              </a:rPr>
              <a:t>http://www.wampserver.com/</a:t>
            </a:r>
            <a:endParaRPr sz="1600"/>
          </a:p>
          <a:p>
            <a:pPr indent="-330200" lvl="1" marL="914400" rtl="0" algn="l">
              <a:spcBef>
                <a:spcPts val="0"/>
              </a:spcBef>
              <a:spcAft>
                <a:spcPts val="0"/>
              </a:spcAft>
              <a:buSzPts val="1600"/>
              <a:buChar char="○"/>
            </a:pPr>
            <a:r>
              <a:rPr lang="pt-BR" sz="1600" u="sng">
                <a:solidFill>
                  <a:schemeClr val="hlink"/>
                </a:solidFill>
                <a:hlinkClick r:id="rId8"/>
              </a:rPr>
              <a:t>https://notepad-plus-plus.org/</a:t>
            </a:r>
            <a:endParaRPr sz="1600"/>
          </a:p>
          <a:p>
            <a:pPr indent="-330200" lvl="1" marL="914400" rtl="0" algn="l">
              <a:spcBef>
                <a:spcPts val="0"/>
              </a:spcBef>
              <a:spcAft>
                <a:spcPts val="0"/>
              </a:spcAft>
              <a:buSzPts val="1600"/>
              <a:buChar char="○"/>
            </a:pPr>
            <a:r>
              <a:rPr lang="pt-BR" sz="1600" u="sng">
                <a:solidFill>
                  <a:schemeClr val="hlink"/>
                </a:solidFill>
                <a:hlinkClick r:id="rId9"/>
              </a:rPr>
              <a:t>https://netbeans.org/</a:t>
            </a:r>
            <a:endParaRPr sz="1600"/>
          </a:p>
          <a:p>
            <a:pPr indent="0" lvl="0" marL="457200" rtl="0" algn="l">
              <a:spcBef>
                <a:spcPts val="1600"/>
              </a:spcBef>
              <a:spcAft>
                <a:spcPts val="1600"/>
              </a:spcAft>
              <a:buNone/>
            </a:pPr>
            <a:r>
              <a:t/>
            </a:r>
            <a:endParaRPr sz="1600"/>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7" name="Shape 797"/>
        <p:cNvGrpSpPr/>
        <p:nvPr/>
      </p:nvGrpSpPr>
      <p:grpSpPr>
        <a:xfrm>
          <a:off x="0" y="0"/>
          <a:ext cx="0" cy="0"/>
          <a:chOff x="0" y="0"/>
          <a:chExt cx="0" cy="0"/>
        </a:xfrm>
      </p:grpSpPr>
      <p:sp>
        <p:nvSpPr>
          <p:cNvPr id="798" name="Google Shape;798;p9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Arrays (Multidimensionais e Associativos)</a:t>
            </a:r>
            <a:endParaRPr/>
          </a:p>
        </p:txBody>
      </p:sp>
      <p:sp>
        <p:nvSpPr>
          <p:cNvPr id="799" name="Google Shape;799;p92"/>
          <p:cNvSpPr txBox="1"/>
          <p:nvPr>
            <p:ph idx="1" type="body"/>
          </p:nvPr>
        </p:nvSpPr>
        <p:spPr>
          <a:xfrm>
            <a:off x="311700" y="1152475"/>
            <a:ext cx="2938800" cy="3416400"/>
          </a:xfrm>
          <a:prstGeom prst="rect">
            <a:avLst/>
          </a:prstGeom>
        </p:spPr>
        <p:txBody>
          <a:bodyPr anchorCtr="0" anchor="t" bIns="91425" lIns="91425" spcFirstLastPara="1" rIns="91425" wrap="square" tIns="91425">
            <a:noAutofit/>
          </a:bodyPr>
          <a:lstStyle/>
          <a:p>
            <a:pPr indent="0" lvl="0" marL="0" rtl="0" algn="l">
              <a:lnSpc>
                <a:spcPct val="110795"/>
              </a:lnSpc>
              <a:spcBef>
                <a:spcPts val="0"/>
              </a:spcBef>
              <a:spcAft>
                <a:spcPts val="0"/>
              </a:spcAft>
              <a:buClr>
                <a:schemeClr val="dk1"/>
              </a:buClr>
              <a:buSzPts val="1100"/>
              <a:buFont typeface="Arial"/>
              <a:buNone/>
            </a:pPr>
            <a:r>
              <a:rPr lang="pt-BR" sz="1300">
                <a:solidFill>
                  <a:srgbClr val="557799"/>
                </a:solidFill>
              </a:rPr>
              <a:t>&lt;?php</a:t>
            </a:r>
            <a:br>
              <a:rPr lang="pt-BR" sz="1300">
                <a:solidFill>
                  <a:srgbClr val="333333"/>
                </a:solidFill>
              </a:rPr>
            </a:br>
            <a:r>
              <a:rPr lang="pt-BR" sz="1300">
                <a:solidFill>
                  <a:srgbClr val="996633"/>
                </a:solidFill>
              </a:rPr>
              <a:t>$shop</a:t>
            </a:r>
            <a:r>
              <a:rPr lang="pt-BR" sz="1300">
                <a:solidFill>
                  <a:srgbClr val="333333"/>
                </a:solidFill>
              </a:rPr>
              <a:t> = [</a:t>
            </a:r>
            <a:br>
              <a:rPr lang="pt-BR" sz="1300">
                <a:solidFill>
                  <a:srgbClr val="333333"/>
                </a:solidFill>
              </a:rPr>
            </a:br>
            <a:r>
              <a:rPr lang="pt-BR" sz="1300">
                <a:solidFill>
                  <a:srgbClr val="333333"/>
                </a:solidFill>
              </a:rPr>
              <a:t>            [</a:t>
            </a:r>
            <a:br>
              <a:rPr lang="pt-BR" sz="1300">
                <a:solidFill>
                  <a:srgbClr val="333333"/>
                </a:solidFill>
              </a:rPr>
            </a:br>
            <a:r>
              <a:rPr lang="pt-BR" sz="1300">
                <a:solidFill>
                  <a:srgbClr val="333333"/>
                </a:solidFill>
              </a:rPr>
              <a:t>                </a:t>
            </a:r>
            <a:r>
              <a:rPr lang="pt-BR" sz="1300">
                <a:solidFill>
                  <a:srgbClr val="333333"/>
                </a:solidFill>
                <a:highlight>
                  <a:srgbClr val="FFF0F0"/>
                </a:highlight>
              </a:rPr>
              <a:t>"Produto"</a:t>
            </a:r>
            <a:r>
              <a:rPr lang="pt-BR" sz="1300">
                <a:solidFill>
                  <a:srgbClr val="333333"/>
                </a:solidFill>
              </a:rPr>
              <a:t> =&gt; </a:t>
            </a:r>
            <a:r>
              <a:rPr lang="pt-BR" sz="1300">
                <a:solidFill>
                  <a:srgbClr val="333333"/>
                </a:solidFill>
                <a:highlight>
                  <a:srgbClr val="FFF0F0"/>
                </a:highlight>
              </a:rPr>
              <a:t>"camisa"</a:t>
            </a:r>
            <a:r>
              <a:rPr lang="pt-BR" sz="1300">
                <a:solidFill>
                  <a:srgbClr val="333333"/>
                </a:solidFill>
              </a:rPr>
              <a:t>,</a:t>
            </a:r>
            <a:br>
              <a:rPr lang="pt-BR" sz="1300">
                <a:solidFill>
                  <a:srgbClr val="333333"/>
                </a:solidFill>
              </a:rPr>
            </a:br>
            <a:r>
              <a:rPr lang="pt-BR" sz="1300">
                <a:solidFill>
                  <a:srgbClr val="333333"/>
                </a:solidFill>
              </a:rPr>
              <a:t>                </a:t>
            </a:r>
            <a:r>
              <a:rPr lang="pt-BR" sz="1300">
                <a:solidFill>
                  <a:srgbClr val="333333"/>
                </a:solidFill>
                <a:highlight>
                  <a:srgbClr val="FFF0F0"/>
                </a:highlight>
              </a:rPr>
              <a:t>"Preco"</a:t>
            </a:r>
            <a:r>
              <a:rPr lang="pt-BR" sz="1300">
                <a:solidFill>
                  <a:srgbClr val="333333"/>
                </a:solidFill>
              </a:rPr>
              <a:t> =&gt; </a:t>
            </a:r>
            <a:r>
              <a:rPr b="1" lang="pt-BR" sz="1300">
                <a:solidFill>
                  <a:srgbClr val="6600EE"/>
                </a:solidFill>
              </a:rPr>
              <a:t>9.25</a:t>
            </a:r>
            <a:r>
              <a:rPr lang="pt-BR" sz="1300">
                <a:solidFill>
                  <a:srgbClr val="333333"/>
                </a:solidFill>
              </a:rPr>
              <a:t>,</a:t>
            </a:r>
            <a:br>
              <a:rPr lang="pt-BR" sz="1300">
                <a:solidFill>
                  <a:srgbClr val="333333"/>
                </a:solidFill>
              </a:rPr>
            </a:br>
            <a:r>
              <a:rPr lang="pt-BR" sz="1300">
                <a:solidFill>
                  <a:srgbClr val="333333"/>
                </a:solidFill>
              </a:rPr>
              <a:t>                </a:t>
            </a:r>
            <a:r>
              <a:rPr lang="pt-BR" sz="1300">
                <a:solidFill>
                  <a:srgbClr val="333333"/>
                </a:solidFill>
                <a:highlight>
                  <a:srgbClr val="FFF0F0"/>
                </a:highlight>
              </a:rPr>
              <a:t>"Quantidade"</a:t>
            </a:r>
            <a:r>
              <a:rPr lang="pt-BR" sz="1300">
                <a:solidFill>
                  <a:srgbClr val="333333"/>
                </a:solidFill>
              </a:rPr>
              <a:t> =&gt; </a:t>
            </a:r>
            <a:r>
              <a:rPr b="1" lang="pt-BR" sz="1300">
                <a:solidFill>
                  <a:srgbClr val="0000DD"/>
                </a:solidFill>
              </a:rPr>
              <a:t>15</a:t>
            </a:r>
            <a:br>
              <a:rPr lang="pt-BR" sz="1300">
                <a:solidFill>
                  <a:srgbClr val="333333"/>
                </a:solidFill>
              </a:rPr>
            </a:br>
            <a:r>
              <a:rPr lang="pt-BR" sz="1300">
                <a:solidFill>
                  <a:srgbClr val="333333"/>
                </a:solidFill>
              </a:rPr>
              <a:t>            ],</a:t>
            </a:r>
            <a:br>
              <a:rPr lang="pt-BR" sz="1300">
                <a:solidFill>
                  <a:srgbClr val="333333"/>
                </a:solidFill>
              </a:rPr>
            </a:br>
            <a:r>
              <a:rPr lang="pt-BR" sz="1300">
                <a:solidFill>
                  <a:srgbClr val="333333"/>
                </a:solidFill>
              </a:rPr>
              <a:t>            [</a:t>
            </a:r>
            <a:br>
              <a:rPr lang="pt-BR" sz="1300">
                <a:solidFill>
                  <a:srgbClr val="333333"/>
                </a:solidFill>
              </a:rPr>
            </a:br>
            <a:r>
              <a:rPr lang="pt-BR" sz="1300">
                <a:solidFill>
                  <a:srgbClr val="333333"/>
                </a:solidFill>
              </a:rPr>
              <a:t>                </a:t>
            </a:r>
            <a:r>
              <a:rPr lang="pt-BR" sz="1300">
                <a:solidFill>
                  <a:srgbClr val="333333"/>
                </a:solidFill>
                <a:highlight>
                  <a:srgbClr val="FFF0F0"/>
                </a:highlight>
              </a:rPr>
              <a:t>"Produto"</a:t>
            </a:r>
            <a:r>
              <a:rPr lang="pt-BR" sz="1300">
                <a:solidFill>
                  <a:srgbClr val="333333"/>
                </a:solidFill>
              </a:rPr>
              <a:t> =&gt; </a:t>
            </a:r>
            <a:r>
              <a:rPr lang="pt-BR" sz="1300">
                <a:solidFill>
                  <a:srgbClr val="333333"/>
                </a:solidFill>
                <a:highlight>
                  <a:srgbClr val="FFF0F0"/>
                </a:highlight>
              </a:rPr>
              <a:t>"short"</a:t>
            </a:r>
            <a:r>
              <a:rPr lang="pt-BR" sz="1300">
                <a:solidFill>
                  <a:srgbClr val="333333"/>
                </a:solidFill>
              </a:rPr>
              <a:t>,</a:t>
            </a:r>
            <a:br>
              <a:rPr lang="pt-BR" sz="1300">
                <a:solidFill>
                  <a:srgbClr val="333333"/>
                </a:solidFill>
              </a:rPr>
            </a:br>
            <a:r>
              <a:rPr lang="pt-BR" sz="1300">
                <a:solidFill>
                  <a:srgbClr val="333333"/>
                </a:solidFill>
              </a:rPr>
              <a:t>                </a:t>
            </a:r>
            <a:r>
              <a:rPr lang="pt-BR" sz="1300">
                <a:solidFill>
                  <a:srgbClr val="333333"/>
                </a:solidFill>
                <a:highlight>
                  <a:srgbClr val="FFF0F0"/>
                </a:highlight>
              </a:rPr>
              <a:t>"Preco"</a:t>
            </a:r>
            <a:r>
              <a:rPr lang="pt-BR" sz="1300">
                <a:solidFill>
                  <a:srgbClr val="333333"/>
                </a:solidFill>
              </a:rPr>
              <a:t> =&gt; </a:t>
            </a:r>
            <a:r>
              <a:rPr b="1" lang="pt-BR" sz="1300">
                <a:solidFill>
                  <a:srgbClr val="6600EE"/>
                </a:solidFill>
              </a:rPr>
              <a:t>19.75</a:t>
            </a:r>
            <a:r>
              <a:rPr lang="pt-BR" sz="1300">
                <a:solidFill>
                  <a:srgbClr val="333333"/>
                </a:solidFill>
              </a:rPr>
              <a:t>,</a:t>
            </a:r>
            <a:br>
              <a:rPr lang="pt-BR" sz="1300">
                <a:solidFill>
                  <a:srgbClr val="333333"/>
                </a:solidFill>
              </a:rPr>
            </a:br>
            <a:r>
              <a:rPr lang="pt-BR" sz="1300">
                <a:solidFill>
                  <a:srgbClr val="333333"/>
                </a:solidFill>
              </a:rPr>
              <a:t>                </a:t>
            </a:r>
            <a:r>
              <a:rPr lang="pt-BR" sz="1300">
                <a:solidFill>
                  <a:srgbClr val="333333"/>
                </a:solidFill>
                <a:highlight>
                  <a:srgbClr val="FFF0F0"/>
                </a:highlight>
              </a:rPr>
              <a:t>"Quantidade"</a:t>
            </a:r>
            <a:r>
              <a:rPr lang="pt-BR" sz="1300">
                <a:solidFill>
                  <a:srgbClr val="333333"/>
                </a:solidFill>
              </a:rPr>
              <a:t> =&gt; </a:t>
            </a:r>
            <a:r>
              <a:rPr b="1" lang="pt-BR" sz="1300">
                <a:solidFill>
                  <a:srgbClr val="0000DD"/>
                </a:solidFill>
              </a:rPr>
              <a:t>25</a:t>
            </a:r>
            <a:r>
              <a:rPr lang="pt-BR" sz="1300">
                <a:solidFill>
                  <a:srgbClr val="333333"/>
                </a:solidFill>
              </a:rPr>
              <a:t>,</a:t>
            </a:r>
            <a:br>
              <a:rPr lang="pt-BR" sz="1300">
                <a:solidFill>
                  <a:srgbClr val="333333"/>
                </a:solidFill>
              </a:rPr>
            </a:br>
            <a:r>
              <a:rPr lang="pt-BR" sz="1300">
                <a:solidFill>
                  <a:srgbClr val="333333"/>
                </a:solidFill>
              </a:rPr>
              <a:t>            ],</a:t>
            </a:r>
            <a:br>
              <a:rPr lang="pt-BR" sz="1300">
                <a:solidFill>
                  <a:srgbClr val="333333"/>
                </a:solidFill>
              </a:rPr>
            </a:br>
            <a:r>
              <a:rPr lang="pt-BR" sz="1300">
                <a:solidFill>
                  <a:srgbClr val="333333"/>
                </a:solidFill>
              </a:rPr>
              <a:t>            [</a:t>
            </a:r>
            <a:br>
              <a:rPr lang="pt-BR" sz="1300">
                <a:solidFill>
                  <a:srgbClr val="333333"/>
                </a:solidFill>
              </a:rPr>
            </a:br>
            <a:r>
              <a:rPr lang="pt-BR" sz="1300">
                <a:solidFill>
                  <a:srgbClr val="333333"/>
                </a:solidFill>
              </a:rPr>
              <a:t>                </a:t>
            </a:r>
            <a:r>
              <a:rPr lang="pt-BR" sz="1300">
                <a:solidFill>
                  <a:srgbClr val="333333"/>
                </a:solidFill>
                <a:highlight>
                  <a:srgbClr val="FFF0F0"/>
                </a:highlight>
              </a:rPr>
              <a:t>"Produto"</a:t>
            </a:r>
            <a:r>
              <a:rPr lang="pt-BR" sz="1300">
                <a:solidFill>
                  <a:srgbClr val="333333"/>
                </a:solidFill>
              </a:rPr>
              <a:t> =&gt; </a:t>
            </a:r>
            <a:r>
              <a:rPr lang="pt-BR" sz="1300">
                <a:solidFill>
                  <a:srgbClr val="333333"/>
                </a:solidFill>
                <a:highlight>
                  <a:srgbClr val="FFF0F0"/>
                </a:highlight>
              </a:rPr>
              <a:t>"tênis"</a:t>
            </a:r>
            <a:r>
              <a:rPr lang="pt-BR" sz="1300">
                <a:solidFill>
                  <a:srgbClr val="333333"/>
                </a:solidFill>
              </a:rPr>
              <a:t>,</a:t>
            </a:r>
            <a:br>
              <a:rPr lang="pt-BR" sz="1300">
                <a:solidFill>
                  <a:srgbClr val="333333"/>
                </a:solidFill>
              </a:rPr>
            </a:br>
            <a:r>
              <a:rPr lang="pt-BR" sz="1300">
                <a:solidFill>
                  <a:srgbClr val="333333"/>
                </a:solidFill>
              </a:rPr>
              <a:t>                </a:t>
            </a:r>
            <a:r>
              <a:rPr lang="pt-BR" sz="1300">
                <a:solidFill>
                  <a:srgbClr val="333333"/>
                </a:solidFill>
                <a:highlight>
                  <a:srgbClr val="FFF0F0"/>
                </a:highlight>
              </a:rPr>
              <a:t>"Preco"</a:t>
            </a:r>
            <a:r>
              <a:rPr lang="pt-BR" sz="1300">
                <a:solidFill>
                  <a:srgbClr val="333333"/>
                </a:solidFill>
              </a:rPr>
              <a:t> =&gt; </a:t>
            </a:r>
            <a:r>
              <a:rPr b="1" lang="pt-BR" sz="1300">
                <a:solidFill>
                  <a:srgbClr val="6600EE"/>
                </a:solidFill>
              </a:rPr>
              <a:t>89.15</a:t>
            </a:r>
            <a:r>
              <a:rPr lang="pt-BR" sz="1300">
                <a:solidFill>
                  <a:srgbClr val="333333"/>
                </a:solidFill>
              </a:rPr>
              <a:t>,</a:t>
            </a:r>
            <a:br>
              <a:rPr lang="pt-BR" sz="1300">
                <a:solidFill>
                  <a:srgbClr val="333333"/>
                </a:solidFill>
              </a:rPr>
            </a:br>
            <a:r>
              <a:rPr lang="pt-BR" sz="1300">
                <a:solidFill>
                  <a:srgbClr val="333333"/>
                </a:solidFill>
              </a:rPr>
              <a:t>                </a:t>
            </a:r>
            <a:r>
              <a:rPr lang="pt-BR" sz="1300">
                <a:solidFill>
                  <a:srgbClr val="333333"/>
                </a:solidFill>
                <a:highlight>
                  <a:srgbClr val="FFF0F0"/>
                </a:highlight>
              </a:rPr>
              <a:t>"Quantidade"</a:t>
            </a:r>
            <a:r>
              <a:rPr lang="pt-BR" sz="1300">
                <a:solidFill>
                  <a:srgbClr val="333333"/>
                </a:solidFill>
              </a:rPr>
              <a:t> =&gt; </a:t>
            </a:r>
            <a:r>
              <a:rPr b="1" lang="pt-BR" sz="1300">
                <a:solidFill>
                  <a:srgbClr val="0000DD"/>
                </a:solidFill>
              </a:rPr>
              <a:t>7</a:t>
            </a:r>
            <a:br>
              <a:rPr lang="pt-BR" sz="1300">
                <a:solidFill>
                  <a:srgbClr val="333333"/>
                </a:solidFill>
              </a:rPr>
            </a:br>
            <a:r>
              <a:rPr lang="pt-BR" sz="1300">
                <a:solidFill>
                  <a:srgbClr val="333333"/>
                </a:solidFill>
              </a:rPr>
              <a:t>            ]</a:t>
            </a:r>
            <a:br>
              <a:rPr lang="pt-BR" sz="1300">
                <a:solidFill>
                  <a:srgbClr val="333333"/>
                </a:solidFill>
              </a:rPr>
            </a:br>
            <a:r>
              <a:rPr lang="pt-BR" sz="1300">
                <a:solidFill>
                  <a:srgbClr val="333333"/>
                </a:solidFill>
              </a:rPr>
              <a:t>        ];</a:t>
            </a:r>
            <a:endParaRPr sz="1300">
              <a:solidFill>
                <a:srgbClr val="333333"/>
              </a:solidFill>
            </a:endParaRPr>
          </a:p>
          <a:p>
            <a:pPr indent="0" lvl="0" marL="0" rtl="0" algn="l">
              <a:spcBef>
                <a:spcPts val="0"/>
              </a:spcBef>
              <a:spcAft>
                <a:spcPts val="0"/>
              </a:spcAft>
              <a:buClr>
                <a:schemeClr val="dk1"/>
              </a:buClr>
              <a:buSzPts val="1100"/>
              <a:buFont typeface="Arial"/>
              <a:buNone/>
            </a:pPr>
            <a:r>
              <a:t/>
            </a:r>
            <a:endParaRPr sz="1300">
              <a:solidFill>
                <a:srgbClr val="5F5035"/>
              </a:solidFill>
              <a:highlight>
                <a:srgbClr val="FFFFE8"/>
              </a:highlight>
            </a:endParaRPr>
          </a:p>
          <a:p>
            <a:pPr indent="0" lvl="0" marL="0" rtl="0" algn="l">
              <a:spcBef>
                <a:spcPts val="1600"/>
              </a:spcBef>
              <a:spcAft>
                <a:spcPts val="1600"/>
              </a:spcAft>
              <a:buNone/>
            </a:pPr>
            <a:r>
              <a:t/>
            </a:r>
            <a:endParaRPr sz="1300"/>
          </a:p>
        </p:txBody>
      </p:sp>
      <p:sp>
        <p:nvSpPr>
          <p:cNvPr id="800" name="Google Shape;800;p92"/>
          <p:cNvSpPr txBox="1"/>
          <p:nvPr/>
        </p:nvSpPr>
        <p:spPr>
          <a:xfrm>
            <a:off x="3570125" y="4568875"/>
            <a:ext cx="3288900" cy="520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pt-BR" sz="1800">
                <a:solidFill>
                  <a:srgbClr val="800000"/>
                </a:solidFill>
                <a:highlight>
                  <a:srgbClr val="FFFFE8"/>
                </a:highlight>
              </a:rPr>
              <a:t>echo</a:t>
            </a:r>
            <a:r>
              <a:rPr lang="pt-BR" sz="1800">
                <a:solidFill>
                  <a:schemeClr val="dk1"/>
                </a:solidFill>
                <a:highlight>
                  <a:srgbClr val="FFFFE8"/>
                </a:highlight>
              </a:rPr>
              <a:t> </a:t>
            </a:r>
            <a:r>
              <a:rPr lang="pt-BR" sz="1800">
                <a:solidFill>
                  <a:srgbClr val="797997"/>
                </a:solidFill>
                <a:highlight>
                  <a:srgbClr val="FFFFE8"/>
                </a:highlight>
              </a:rPr>
              <a:t>$shop</a:t>
            </a:r>
            <a:r>
              <a:rPr lang="pt-BR" sz="1800">
                <a:solidFill>
                  <a:srgbClr val="808030"/>
                </a:solidFill>
                <a:highlight>
                  <a:srgbClr val="FFFFE8"/>
                </a:highlight>
              </a:rPr>
              <a:t>[</a:t>
            </a:r>
            <a:r>
              <a:rPr lang="pt-BR" sz="1800">
                <a:solidFill>
                  <a:srgbClr val="008C00"/>
                </a:solidFill>
                <a:highlight>
                  <a:srgbClr val="FFFFE8"/>
                </a:highlight>
              </a:rPr>
              <a:t>0</a:t>
            </a:r>
            <a:r>
              <a:rPr lang="pt-BR" sz="1800">
                <a:solidFill>
                  <a:srgbClr val="808030"/>
                </a:solidFill>
                <a:highlight>
                  <a:srgbClr val="FFFFE8"/>
                </a:highlight>
              </a:rPr>
              <a:t>][</a:t>
            </a:r>
            <a:r>
              <a:rPr lang="pt-BR" sz="1800">
                <a:solidFill>
                  <a:srgbClr val="0000E6"/>
                </a:solidFill>
                <a:highlight>
                  <a:srgbClr val="FFFFE8"/>
                </a:highlight>
              </a:rPr>
              <a:t>'Produto'</a:t>
            </a:r>
            <a:r>
              <a:rPr lang="pt-BR" sz="1800">
                <a:solidFill>
                  <a:srgbClr val="808030"/>
                </a:solidFill>
                <a:highlight>
                  <a:srgbClr val="FFFFE8"/>
                </a:highlight>
              </a:rPr>
              <a:t>]</a:t>
            </a:r>
            <a:r>
              <a:rPr lang="pt-BR" sz="1800">
                <a:solidFill>
                  <a:srgbClr val="800080"/>
                </a:solidFill>
                <a:highlight>
                  <a:srgbClr val="FFFFE8"/>
                </a:highlight>
              </a:rPr>
              <a:t>;</a:t>
            </a:r>
            <a:endParaRPr sz="1800">
              <a:solidFill>
                <a:srgbClr val="800080"/>
              </a:solidFill>
              <a:highlight>
                <a:srgbClr val="FFFFE8"/>
              </a:highlight>
            </a:endParaRPr>
          </a:p>
        </p:txBody>
      </p:sp>
      <p:graphicFrame>
        <p:nvGraphicFramePr>
          <p:cNvPr id="801" name="Google Shape;801;p92"/>
          <p:cNvGraphicFramePr/>
          <p:nvPr/>
        </p:nvGraphicFramePr>
        <p:xfrm>
          <a:off x="3577850" y="1531100"/>
          <a:ext cx="3000000" cy="3000000"/>
        </p:xfrm>
        <a:graphic>
          <a:graphicData uri="http://schemas.openxmlformats.org/drawingml/2006/table">
            <a:tbl>
              <a:tblPr>
                <a:noFill/>
                <a:tableStyleId>{8ED720D8-957E-45B1-B2B7-954EC8CC9E5F}</a:tableStyleId>
              </a:tblPr>
              <a:tblGrid>
                <a:gridCol w="1855300"/>
                <a:gridCol w="1855225"/>
                <a:gridCol w="1778725"/>
              </a:tblGrid>
              <a:tr h="427925">
                <a:tc>
                  <a:txBody>
                    <a:bodyPr/>
                    <a:lstStyle/>
                    <a:p>
                      <a:pPr indent="0" lvl="0" marL="0" rtl="0" algn="l">
                        <a:lnSpc>
                          <a:spcPct val="115000"/>
                        </a:lnSpc>
                        <a:spcBef>
                          <a:spcPts val="0"/>
                        </a:spcBef>
                        <a:spcAft>
                          <a:spcPts val="1600"/>
                        </a:spcAft>
                        <a:buClr>
                          <a:schemeClr val="dk1"/>
                        </a:buClr>
                        <a:buSzPts val="1100"/>
                        <a:buFont typeface="Arial"/>
                        <a:buNone/>
                      </a:pPr>
                      <a:r>
                        <a:rPr b="1" lang="pt-BR" sz="1800">
                          <a:solidFill>
                            <a:srgbClr val="800000"/>
                          </a:solidFill>
                        </a:rPr>
                        <a:t>0</a:t>
                      </a:r>
                      <a:endParaRPr b="1" sz="1800">
                        <a:solidFill>
                          <a:srgbClr val="800000"/>
                        </a:solidFill>
                      </a:endParaRPr>
                    </a:p>
                  </a:txBody>
                  <a:tcPr marT="91425" marB="91425" marR="91425" marL="91425">
                    <a:solidFill>
                      <a:srgbClr val="D9D9D9"/>
                    </a:solidFill>
                  </a:tcPr>
                </a:tc>
                <a:tc>
                  <a:txBody>
                    <a:bodyPr/>
                    <a:lstStyle/>
                    <a:p>
                      <a:pPr indent="0" lvl="0" marL="0" rtl="0" algn="l">
                        <a:lnSpc>
                          <a:spcPct val="115000"/>
                        </a:lnSpc>
                        <a:spcBef>
                          <a:spcPts val="0"/>
                        </a:spcBef>
                        <a:spcAft>
                          <a:spcPts val="1600"/>
                        </a:spcAft>
                        <a:buClr>
                          <a:schemeClr val="dk1"/>
                        </a:buClr>
                        <a:buSzPts val="1100"/>
                        <a:buFont typeface="Arial"/>
                        <a:buNone/>
                      </a:pPr>
                      <a:r>
                        <a:rPr b="1" lang="pt-BR" sz="1800">
                          <a:solidFill>
                            <a:srgbClr val="800000"/>
                          </a:solidFill>
                        </a:rPr>
                        <a:t>1</a:t>
                      </a:r>
                      <a:endParaRPr b="1" sz="1800">
                        <a:solidFill>
                          <a:srgbClr val="800000"/>
                        </a:solidFill>
                      </a:endParaRPr>
                    </a:p>
                  </a:txBody>
                  <a:tcPr marT="91425" marB="91425" marR="91425" marL="91425">
                    <a:solidFill>
                      <a:srgbClr val="D9D9D9"/>
                    </a:solidFill>
                  </a:tcPr>
                </a:tc>
                <a:tc>
                  <a:txBody>
                    <a:bodyPr/>
                    <a:lstStyle/>
                    <a:p>
                      <a:pPr indent="0" lvl="0" marL="0" rtl="0" algn="l">
                        <a:lnSpc>
                          <a:spcPct val="115000"/>
                        </a:lnSpc>
                        <a:spcBef>
                          <a:spcPts val="0"/>
                        </a:spcBef>
                        <a:spcAft>
                          <a:spcPts val="1600"/>
                        </a:spcAft>
                        <a:buClr>
                          <a:schemeClr val="dk1"/>
                        </a:buClr>
                        <a:buSzPts val="1100"/>
                        <a:buFont typeface="Arial"/>
                        <a:buNone/>
                      </a:pPr>
                      <a:r>
                        <a:rPr b="1" lang="pt-BR" sz="1800">
                          <a:solidFill>
                            <a:srgbClr val="800000"/>
                          </a:solidFill>
                        </a:rPr>
                        <a:t>2</a:t>
                      </a:r>
                      <a:endParaRPr b="1" sz="1800">
                        <a:solidFill>
                          <a:srgbClr val="800000"/>
                        </a:solidFill>
                      </a:endParaRPr>
                    </a:p>
                  </a:txBody>
                  <a:tcPr marT="91425" marB="91425" marR="91425" marL="91425">
                    <a:solidFill>
                      <a:srgbClr val="D9D9D9"/>
                    </a:solidFill>
                  </a:tcPr>
                </a:tc>
              </a:tr>
              <a:tr h="1491725">
                <a:tc>
                  <a:txBody>
                    <a:bodyPr/>
                    <a:lstStyle/>
                    <a:p>
                      <a:pPr indent="0" lvl="0" marL="0" rtl="0" algn="l">
                        <a:lnSpc>
                          <a:spcPct val="115000"/>
                        </a:lnSpc>
                        <a:spcBef>
                          <a:spcPts val="0"/>
                        </a:spcBef>
                        <a:spcAft>
                          <a:spcPts val="1600"/>
                        </a:spcAft>
                        <a:buClr>
                          <a:schemeClr val="dk1"/>
                        </a:buClr>
                        <a:buSzPts val="1100"/>
                        <a:buFont typeface="Arial"/>
                        <a:buNone/>
                      </a:pPr>
                      <a:r>
                        <a:t/>
                      </a:r>
                      <a:endParaRPr/>
                    </a:p>
                  </a:txBody>
                  <a:tcPr marT="91425" marB="91425" marR="91425" marL="91425"/>
                </a:tc>
                <a:tc>
                  <a:txBody>
                    <a:bodyPr/>
                    <a:lstStyle/>
                    <a:p>
                      <a:pPr indent="0" lvl="0" marL="0" rtl="0" algn="l">
                        <a:lnSpc>
                          <a:spcPct val="115000"/>
                        </a:lnSpc>
                        <a:spcBef>
                          <a:spcPts val="0"/>
                        </a:spcBef>
                        <a:spcAft>
                          <a:spcPts val="1600"/>
                        </a:spcAft>
                        <a:buClr>
                          <a:schemeClr val="dk1"/>
                        </a:buClr>
                        <a:buSzPts val="1100"/>
                        <a:buFont typeface="Arial"/>
                        <a:buNone/>
                      </a:pPr>
                      <a:r>
                        <a:t/>
                      </a:r>
                      <a:endParaRPr/>
                    </a:p>
                  </a:txBody>
                  <a:tcPr marT="91425" marB="91425" marR="91425" marL="91425"/>
                </a:tc>
                <a:tc>
                  <a:txBody>
                    <a:bodyPr/>
                    <a:lstStyle/>
                    <a:p>
                      <a:pPr indent="0" lvl="0" marL="0" rtl="0" algn="l">
                        <a:lnSpc>
                          <a:spcPct val="115000"/>
                        </a:lnSpc>
                        <a:spcBef>
                          <a:spcPts val="0"/>
                        </a:spcBef>
                        <a:spcAft>
                          <a:spcPts val="1600"/>
                        </a:spcAft>
                        <a:buClr>
                          <a:schemeClr val="dk1"/>
                        </a:buClr>
                        <a:buSzPts val="1100"/>
                        <a:buFont typeface="Arial"/>
                        <a:buNone/>
                      </a:pPr>
                      <a:r>
                        <a:t/>
                      </a:r>
                      <a:endParaRPr/>
                    </a:p>
                  </a:txBody>
                  <a:tcPr marT="91425" marB="91425" marR="91425" marL="91425"/>
                </a:tc>
              </a:tr>
            </a:tbl>
          </a:graphicData>
        </a:graphic>
      </p:graphicFrame>
      <p:graphicFrame>
        <p:nvGraphicFramePr>
          <p:cNvPr id="802" name="Google Shape;802;p92"/>
          <p:cNvGraphicFramePr/>
          <p:nvPr/>
        </p:nvGraphicFramePr>
        <p:xfrm>
          <a:off x="3690313" y="2334638"/>
          <a:ext cx="3000000" cy="3000000"/>
        </p:xfrm>
        <a:graphic>
          <a:graphicData uri="http://schemas.openxmlformats.org/drawingml/2006/table">
            <a:tbl>
              <a:tblPr>
                <a:noFill/>
                <a:tableStyleId>{8ED720D8-957E-45B1-B2B7-954EC8CC9E5F}</a:tableStyleId>
              </a:tblPr>
              <a:tblGrid>
                <a:gridCol w="673375"/>
                <a:gridCol w="537850"/>
                <a:gridCol w="490075"/>
              </a:tblGrid>
              <a:tr h="558150">
                <a:tc>
                  <a:txBody>
                    <a:bodyPr/>
                    <a:lstStyle/>
                    <a:p>
                      <a:pPr indent="0" lvl="0" marL="0" rtl="0" algn="l">
                        <a:spcBef>
                          <a:spcPts val="0"/>
                        </a:spcBef>
                        <a:spcAft>
                          <a:spcPts val="0"/>
                        </a:spcAft>
                        <a:buNone/>
                      </a:pPr>
                      <a:r>
                        <a:rPr b="1" lang="pt-BR" sz="1000">
                          <a:solidFill>
                            <a:srgbClr val="800000"/>
                          </a:solidFill>
                        </a:rPr>
                        <a:t>Produto</a:t>
                      </a:r>
                      <a:endParaRPr b="1" sz="1000">
                        <a:solidFill>
                          <a:srgbClr val="800000"/>
                        </a:solidFill>
                      </a:endParaRPr>
                    </a:p>
                  </a:txBody>
                  <a:tcPr marT="91425" marB="91425" marR="91425" marL="91425">
                    <a:solidFill>
                      <a:srgbClr val="D9D9D9"/>
                    </a:solidFill>
                  </a:tcPr>
                </a:tc>
                <a:tc>
                  <a:txBody>
                    <a:bodyPr/>
                    <a:lstStyle/>
                    <a:p>
                      <a:pPr indent="0" lvl="0" marL="0" rtl="0" algn="l">
                        <a:spcBef>
                          <a:spcPts val="0"/>
                        </a:spcBef>
                        <a:spcAft>
                          <a:spcPts val="0"/>
                        </a:spcAft>
                        <a:buNone/>
                      </a:pPr>
                      <a:r>
                        <a:rPr b="1" lang="pt-BR" sz="1000">
                          <a:solidFill>
                            <a:srgbClr val="800000"/>
                          </a:solidFill>
                        </a:rPr>
                        <a:t>Preco</a:t>
                      </a:r>
                      <a:endParaRPr b="1" sz="1000">
                        <a:solidFill>
                          <a:srgbClr val="800000"/>
                        </a:solidFill>
                      </a:endParaRPr>
                    </a:p>
                  </a:txBody>
                  <a:tcPr marT="91425" marB="91425" marR="91425" marL="91425">
                    <a:solidFill>
                      <a:srgbClr val="D9D9D9"/>
                    </a:solidFill>
                  </a:tcPr>
                </a:tc>
                <a:tc>
                  <a:txBody>
                    <a:bodyPr/>
                    <a:lstStyle/>
                    <a:p>
                      <a:pPr indent="0" lvl="0" marL="0" rtl="0" algn="l">
                        <a:spcBef>
                          <a:spcPts val="0"/>
                        </a:spcBef>
                        <a:spcAft>
                          <a:spcPts val="0"/>
                        </a:spcAft>
                        <a:buNone/>
                      </a:pPr>
                      <a:r>
                        <a:rPr b="1" lang="pt-BR" sz="1000">
                          <a:solidFill>
                            <a:srgbClr val="800000"/>
                          </a:solidFill>
                        </a:rPr>
                        <a:t>Quantidade</a:t>
                      </a:r>
                      <a:endParaRPr b="1" sz="1000">
                        <a:solidFill>
                          <a:srgbClr val="800000"/>
                        </a:solidFill>
                      </a:endParaRPr>
                    </a:p>
                  </a:txBody>
                  <a:tcPr marT="91425" marB="91425" marR="91425" marL="91425">
                    <a:solidFill>
                      <a:srgbClr val="D9D9D9"/>
                    </a:solidFill>
                  </a:tcPr>
                </a:tc>
              </a:tr>
              <a:tr h="549775">
                <a:tc>
                  <a:txBody>
                    <a:bodyPr/>
                    <a:lstStyle/>
                    <a:p>
                      <a:pPr indent="0" lvl="0" marL="0" rtl="0" algn="l">
                        <a:lnSpc>
                          <a:spcPct val="115000"/>
                        </a:lnSpc>
                        <a:spcBef>
                          <a:spcPts val="0"/>
                        </a:spcBef>
                        <a:spcAft>
                          <a:spcPts val="1600"/>
                        </a:spcAft>
                        <a:buClr>
                          <a:schemeClr val="dk1"/>
                        </a:buClr>
                        <a:buSzPts val="1100"/>
                        <a:buFont typeface="Arial"/>
                        <a:buNone/>
                      </a:pPr>
                      <a:r>
                        <a:rPr lang="pt-BR" sz="1000">
                          <a:solidFill>
                            <a:srgbClr val="0000E6"/>
                          </a:solidFill>
                          <a:highlight>
                            <a:srgbClr val="FFFFE8"/>
                          </a:highlight>
                        </a:rPr>
                        <a:t>camisa</a:t>
                      </a:r>
                      <a:endParaRPr sz="1000"/>
                    </a:p>
                  </a:txBody>
                  <a:tcPr marT="91425" marB="91425" marR="91425" marL="91425"/>
                </a:tc>
                <a:tc>
                  <a:txBody>
                    <a:bodyPr/>
                    <a:lstStyle/>
                    <a:p>
                      <a:pPr indent="0" lvl="0" marL="0" rtl="0" algn="l">
                        <a:lnSpc>
                          <a:spcPct val="115000"/>
                        </a:lnSpc>
                        <a:spcBef>
                          <a:spcPts val="0"/>
                        </a:spcBef>
                        <a:spcAft>
                          <a:spcPts val="1600"/>
                        </a:spcAft>
                        <a:buClr>
                          <a:schemeClr val="dk1"/>
                        </a:buClr>
                        <a:buSzPts val="1100"/>
                        <a:buFont typeface="Arial"/>
                        <a:buNone/>
                      </a:pPr>
                      <a:r>
                        <a:rPr lang="pt-BR" sz="1000">
                          <a:solidFill>
                            <a:srgbClr val="008000"/>
                          </a:solidFill>
                          <a:highlight>
                            <a:srgbClr val="FFFFE8"/>
                          </a:highlight>
                        </a:rPr>
                        <a:t>9.25</a:t>
                      </a:r>
                      <a:endParaRPr sz="1000"/>
                    </a:p>
                  </a:txBody>
                  <a:tcPr marT="91425" marB="91425" marR="91425" marL="91425"/>
                </a:tc>
                <a:tc>
                  <a:txBody>
                    <a:bodyPr/>
                    <a:lstStyle/>
                    <a:p>
                      <a:pPr indent="0" lvl="0" marL="0" rtl="0" algn="l">
                        <a:lnSpc>
                          <a:spcPct val="115000"/>
                        </a:lnSpc>
                        <a:spcBef>
                          <a:spcPts val="0"/>
                        </a:spcBef>
                        <a:spcAft>
                          <a:spcPts val="1600"/>
                        </a:spcAft>
                        <a:buClr>
                          <a:schemeClr val="dk1"/>
                        </a:buClr>
                        <a:buSzPts val="1100"/>
                        <a:buFont typeface="Arial"/>
                        <a:buNone/>
                      </a:pPr>
                      <a:r>
                        <a:rPr lang="pt-BR" sz="1000">
                          <a:solidFill>
                            <a:srgbClr val="008C00"/>
                          </a:solidFill>
                          <a:highlight>
                            <a:srgbClr val="FFFFE8"/>
                          </a:highlight>
                        </a:rPr>
                        <a:t>15</a:t>
                      </a:r>
                      <a:endParaRPr sz="1000"/>
                    </a:p>
                  </a:txBody>
                  <a:tcPr marT="91425" marB="91425" marR="91425" marL="91425"/>
                </a:tc>
              </a:tr>
            </a:tbl>
          </a:graphicData>
        </a:graphic>
      </p:graphicFrame>
      <p:graphicFrame>
        <p:nvGraphicFramePr>
          <p:cNvPr id="803" name="Google Shape;803;p92"/>
          <p:cNvGraphicFramePr/>
          <p:nvPr/>
        </p:nvGraphicFramePr>
        <p:xfrm>
          <a:off x="5487063" y="2334650"/>
          <a:ext cx="3000000" cy="3000000"/>
        </p:xfrm>
        <a:graphic>
          <a:graphicData uri="http://schemas.openxmlformats.org/drawingml/2006/table">
            <a:tbl>
              <a:tblPr>
                <a:noFill/>
                <a:tableStyleId>{8ED720D8-957E-45B1-B2B7-954EC8CC9E5F}</a:tableStyleId>
              </a:tblPr>
              <a:tblGrid>
                <a:gridCol w="718425"/>
                <a:gridCol w="545475"/>
                <a:gridCol w="475650"/>
              </a:tblGrid>
              <a:tr h="537900">
                <a:tc>
                  <a:txBody>
                    <a:bodyPr/>
                    <a:lstStyle/>
                    <a:p>
                      <a:pPr indent="0" lvl="0" marL="0" rtl="0" algn="l">
                        <a:spcBef>
                          <a:spcPts val="0"/>
                        </a:spcBef>
                        <a:spcAft>
                          <a:spcPts val="0"/>
                        </a:spcAft>
                        <a:buNone/>
                      </a:pPr>
                      <a:r>
                        <a:rPr b="1" lang="pt-BR" sz="1000">
                          <a:solidFill>
                            <a:srgbClr val="800000"/>
                          </a:solidFill>
                        </a:rPr>
                        <a:t>Produto</a:t>
                      </a:r>
                      <a:endParaRPr b="1" sz="1000">
                        <a:solidFill>
                          <a:srgbClr val="800000"/>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D9D9D9"/>
                    </a:solidFill>
                  </a:tcPr>
                </a:tc>
                <a:tc>
                  <a:txBody>
                    <a:bodyPr/>
                    <a:lstStyle/>
                    <a:p>
                      <a:pPr indent="0" lvl="0" marL="0" rtl="0" algn="l">
                        <a:spcBef>
                          <a:spcPts val="0"/>
                        </a:spcBef>
                        <a:spcAft>
                          <a:spcPts val="0"/>
                        </a:spcAft>
                        <a:buNone/>
                      </a:pPr>
                      <a:r>
                        <a:rPr b="1" lang="pt-BR" sz="1000">
                          <a:solidFill>
                            <a:srgbClr val="800000"/>
                          </a:solidFill>
                        </a:rPr>
                        <a:t>Preco</a:t>
                      </a:r>
                      <a:endParaRPr b="1" sz="1000">
                        <a:solidFill>
                          <a:srgbClr val="800000"/>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D9D9D9"/>
                    </a:solidFill>
                  </a:tcPr>
                </a:tc>
                <a:tc>
                  <a:txBody>
                    <a:bodyPr/>
                    <a:lstStyle/>
                    <a:p>
                      <a:pPr indent="0" lvl="0" marL="0" rtl="0" algn="l">
                        <a:spcBef>
                          <a:spcPts val="0"/>
                        </a:spcBef>
                        <a:spcAft>
                          <a:spcPts val="0"/>
                        </a:spcAft>
                        <a:buNone/>
                      </a:pPr>
                      <a:r>
                        <a:rPr b="1" lang="pt-BR" sz="1000">
                          <a:solidFill>
                            <a:srgbClr val="800000"/>
                          </a:solidFill>
                        </a:rPr>
                        <a:t>Quantidade</a:t>
                      </a:r>
                      <a:endParaRPr b="1" sz="1000">
                        <a:solidFill>
                          <a:srgbClr val="800000"/>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D9D9D9"/>
                    </a:solidFill>
                  </a:tcPr>
                </a:tc>
              </a:tr>
              <a:tr h="473850">
                <a:tc>
                  <a:txBody>
                    <a:bodyPr/>
                    <a:lstStyle/>
                    <a:p>
                      <a:pPr indent="0" lvl="0" marL="0" rtl="0" algn="l">
                        <a:lnSpc>
                          <a:spcPct val="115000"/>
                        </a:lnSpc>
                        <a:spcBef>
                          <a:spcPts val="0"/>
                        </a:spcBef>
                        <a:spcAft>
                          <a:spcPts val="1600"/>
                        </a:spcAft>
                        <a:buClr>
                          <a:schemeClr val="dk1"/>
                        </a:buClr>
                        <a:buSzPts val="1100"/>
                        <a:buFont typeface="Arial"/>
                        <a:buNone/>
                      </a:pPr>
                      <a:r>
                        <a:rPr lang="pt-BR" sz="1000">
                          <a:solidFill>
                            <a:srgbClr val="0000E6"/>
                          </a:solidFill>
                          <a:highlight>
                            <a:srgbClr val="FFFFE8"/>
                          </a:highlight>
                        </a:rPr>
                        <a:t>short</a:t>
                      </a:r>
                      <a:endParaRPr sz="1000"/>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lnSpc>
                          <a:spcPct val="115000"/>
                        </a:lnSpc>
                        <a:spcBef>
                          <a:spcPts val="0"/>
                        </a:spcBef>
                        <a:spcAft>
                          <a:spcPts val="1600"/>
                        </a:spcAft>
                        <a:buClr>
                          <a:schemeClr val="dk1"/>
                        </a:buClr>
                        <a:buSzPts val="1100"/>
                        <a:buFont typeface="Arial"/>
                        <a:buNone/>
                      </a:pPr>
                      <a:r>
                        <a:rPr lang="pt-BR" sz="1000">
                          <a:solidFill>
                            <a:srgbClr val="008000"/>
                          </a:solidFill>
                          <a:highlight>
                            <a:srgbClr val="FFFFE8"/>
                          </a:highlight>
                        </a:rPr>
                        <a:t>19.75</a:t>
                      </a:r>
                      <a:endParaRPr sz="1000"/>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lnSpc>
                          <a:spcPct val="115000"/>
                        </a:lnSpc>
                        <a:spcBef>
                          <a:spcPts val="0"/>
                        </a:spcBef>
                        <a:spcAft>
                          <a:spcPts val="1600"/>
                        </a:spcAft>
                        <a:buClr>
                          <a:schemeClr val="dk1"/>
                        </a:buClr>
                        <a:buSzPts val="1100"/>
                        <a:buFont typeface="Arial"/>
                        <a:buNone/>
                      </a:pPr>
                      <a:r>
                        <a:rPr lang="pt-BR" sz="1000">
                          <a:solidFill>
                            <a:srgbClr val="008C00"/>
                          </a:solidFill>
                          <a:highlight>
                            <a:srgbClr val="FFFFE8"/>
                          </a:highlight>
                        </a:rPr>
                        <a:t>25</a:t>
                      </a:r>
                      <a:endParaRPr sz="1000"/>
                    </a:p>
                  </a:txBody>
                  <a:tcPr marT="91425" marB="91425" marR="91425" marL="91425">
                    <a:lnT cap="flat" cmpd="sng" w="9525">
                      <a:solidFill>
                        <a:srgbClr val="9E9E9E"/>
                      </a:solidFill>
                      <a:prstDash val="solid"/>
                      <a:round/>
                      <a:headEnd len="sm" w="sm" type="none"/>
                      <a:tailEnd len="sm" w="sm" type="none"/>
                    </a:lnT>
                  </a:tcPr>
                </a:tc>
              </a:tr>
            </a:tbl>
          </a:graphicData>
        </a:graphic>
      </p:graphicFrame>
      <p:graphicFrame>
        <p:nvGraphicFramePr>
          <p:cNvPr id="804" name="Google Shape;804;p92"/>
          <p:cNvGraphicFramePr/>
          <p:nvPr/>
        </p:nvGraphicFramePr>
        <p:xfrm>
          <a:off x="7322063" y="2334650"/>
          <a:ext cx="3000000" cy="3000000"/>
        </p:xfrm>
        <a:graphic>
          <a:graphicData uri="http://schemas.openxmlformats.org/drawingml/2006/table">
            <a:tbl>
              <a:tblPr>
                <a:noFill/>
                <a:tableStyleId>{8ED720D8-957E-45B1-B2B7-954EC8CC9E5F}</a:tableStyleId>
              </a:tblPr>
              <a:tblGrid>
                <a:gridCol w="686000"/>
                <a:gridCol w="568425"/>
                <a:gridCol w="446900"/>
              </a:tblGrid>
              <a:tr h="563300">
                <a:tc>
                  <a:txBody>
                    <a:bodyPr/>
                    <a:lstStyle/>
                    <a:p>
                      <a:pPr indent="0" lvl="0" marL="0" rtl="0" algn="l">
                        <a:spcBef>
                          <a:spcPts val="0"/>
                        </a:spcBef>
                        <a:spcAft>
                          <a:spcPts val="0"/>
                        </a:spcAft>
                        <a:buNone/>
                      </a:pPr>
                      <a:r>
                        <a:rPr b="1" lang="pt-BR" sz="1000">
                          <a:solidFill>
                            <a:srgbClr val="800000"/>
                          </a:solidFill>
                        </a:rPr>
                        <a:t>Produto</a:t>
                      </a:r>
                      <a:endParaRPr b="1" sz="1000">
                        <a:solidFill>
                          <a:srgbClr val="800000"/>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D9D9D9"/>
                    </a:solidFill>
                  </a:tcPr>
                </a:tc>
                <a:tc>
                  <a:txBody>
                    <a:bodyPr/>
                    <a:lstStyle/>
                    <a:p>
                      <a:pPr indent="0" lvl="0" marL="0" rtl="0" algn="l">
                        <a:spcBef>
                          <a:spcPts val="0"/>
                        </a:spcBef>
                        <a:spcAft>
                          <a:spcPts val="0"/>
                        </a:spcAft>
                        <a:buNone/>
                      </a:pPr>
                      <a:r>
                        <a:rPr b="1" lang="pt-BR" sz="1000">
                          <a:solidFill>
                            <a:srgbClr val="800000"/>
                          </a:solidFill>
                        </a:rPr>
                        <a:t>Preco</a:t>
                      </a:r>
                      <a:endParaRPr b="1" sz="1000">
                        <a:solidFill>
                          <a:srgbClr val="800000"/>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D9D9D9"/>
                    </a:solidFill>
                  </a:tcPr>
                </a:tc>
                <a:tc>
                  <a:txBody>
                    <a:bodyPr/>
                    <a:lstStyle/>
                    <a:p>
                      <a:pPr indent="0" lvl="0" marL="0" rtl="0" algn="l">
                        <a:spcBef>
                          <a:spcPts val="0"/>
                        </a:spcBef>
                        <a:spcAft>
                          <a:spcPts val="0"/>
                        </a:spcAft>
                        <a:buNone/>
                      </a:pPr>
                      <a:r>
                        <a:rPr b="1" lang="pt-BR" sz="1000">
                          <a:solidFill>
                            <a:srgbClr val="800000"/>
                          </a:solidFill>
                        </a:rPr>
                        <a:t>Quantidade</a:t>
                      </a:r>
                      <a:endParaRPr b="1" sz="1000">
                        <a:solidFill>
                          <a:srgbClr val="800000"/>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D9D9D9"/>
                    </a:solidFill>
                  </a:tcPr>
                </a:tc>
              </a:tr>
              <a:tr h="496250">
                <a:tc>
                  <a:txBody>
                    <a:bodyPr/>
                    <a:lstStyle/>
                    <a:p>
                      <a:pPr indent="0" lvl="0" marL="0" rtl="0" algn="l">
                        <a:lnSpc>
                          <a:spcPct val="115000"/>
                        </a:lnSpc>
                        <a:spcBef>
                          <a:spcPts val="0"/>
                        </a:spcBef>
                        <a:spcAft>
                          <a:spcPts val="1600"/>
                        </a:spcAft>
                        <a:buClr>
                          <a:schemeClr val="dk1"/>
                        </a:buClr>
                        <a:buSzPts val="1100"/>
                        <a:buFont typeface="Arial"/>
                        <a:buNone/>
                      </a:pPr>
                      <a:r>
                        <a:rPr lang="pt-BR" sz="1000">
                          <a:solidFill>
                            <a:srgbClr val="0000E6"/>
                          </a:solidFill>
                          <a:highlight>
                            <a:srgbClr val="FFFFE8"/>
                          </a:highlight>
                        </a:rPr>
                        <a:t>tênis</a:t>
                      </a:r>
                      <a:endParaRPr sz="1000"/>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lnSpc>
                          <a:spcPct val="115000"/>
                        </a:lnSpc>
                        <a:spcBef>
                          <a:spcPts val="0"/>
                        </a:spcBef>
                        <a:spcAft>
                          <a:spcPts val="1600"/>
                        </a:spcAft>
                        <a:buClr>
                          <a:schemeClr val="dk1"/>
                        </a:buClr>
                        <a:buSzPts val="1100"/>
                        <a:buFont typeface="Arial"/>
                        <a:buNone/>
                      </a:pPr>
                      <a:r>
                        <a:rPr lang="pt-BR" sz="1000">
                          <a:solidFill>
                            <a:srgbClr val="008000"/>
                          </a:solidFill>
                          <a:highlight>
                            <a:srgbClr val="FFFFE8"/>
                          </a:highlight>
                        </a:rPr>
                        <a:t>89.15</a:t>
                      </a:r>
                      <a:endParaRPr sz="1000"/>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lnSpc>
                          <a:spcPct val="115000"/>
                        </a:lnSpc>
                        <a:spcBef>
                          <a:spcPts val="0"/>
                        </a:spcBef>
                        <a:spcAft>
                          <a:spcPts val="1600"/>
                        </a:spcAft>
                        <a:buClr>
                          <a:schemeClr val="dk1"/>
                        </a:buClr>
                        <a:buSzPts val="1100"/>
                        <a:buFont typeface="Arial"/>
                        <a:buNone/>
                      </a:pPr>
                      <a:r>
                        <a:rPr lang="pt-BR" sz="1000">
                          <a:solidFill>
                            <a:srgbClr val="008C00"/>
                          </a:solidFill>
                          <a:highlight>
                            <a:srgbClr val="FFFFE8"/>
                          </a:highlight>
                        </a:rPr>
                        <a:t>7</a:t>
                      </a:r>
                      <a:endParaRPr sz="1000"/>
                    </a:p>
                  </a:txBody>
                  <a:tcPr marT="91425" marB="91425" marR="91425" marL="91425">
                    <a:lnT cap="flat" cmpd="sng" w="9525">
                      <a:solidFill>
                        <a:srgbClr val="9E9E9E"/>
                      </a:solidFill>
                      <a:prstDash val="solid"/>
                      <a:round/>
                      <a:headEnd len="sm" w="sm" type="none"/>
                      <a:tailEnd len="sm" w="sm" type="none"/>
                    </a:lnT>
                  </a:tcPr>
                </a:tc>
              </a:tr>
            </a:tbl>
          </a:graphicData>
        </a:graphic>
      </p:graphicFrame>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01"/>
                                        </p:tgtEl>
                                        <p:attrNameLst>
                                          <p:attrName>style.visibility</p:attrName>
                                        </p:attrNameLst>
                                      </p:cBhvr>
                                      <p:to>
                                        <p:strVal val="visible"/>
                                      </p:to>
                                    </p:set>
                                    <p:animEffect filter="fade" transition="in">
                                      <p:cBhvr>
                                        <p:cTn dur="1000"/>
                                        <p:tgtEl>
                                          <p:spTgt spid="80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02"/>
                                        </p:tgtEl>
                                        <p:attrNameLst>
                                          <p:attrName>style.visibility</p:attrName>
                                        </p:attrNameLst>
                                      </p:cBhvr>
                                      <p:to>
                                        <p:strVal val="visible"/>
                                      </p:to>
                                    </p:set>
                                    <p:animEffect filter="fade" transition="in">
                                      <p:cBhvr>
                                        <p:cTn dur="1000"/>
                                        <p:tgtEl>
                                          <p:spTgt spid="80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03"/>
                                        </p:tgtEl>
                                        <p:attrNameLst>
                                          <p:attrName>style.visibility</p:attrName>
                                        </p:attrNameLst>
                                      </p:cBhvr>
                                      <p:to>
                                        <p:strVal val="visible"/>
                                      </p:to>
                                    </p:set>
                                    <p:animEffect filter="fade" transition="in">
                                      <p:cBhvr>
                                        <p:cTn dur="1000"/>
                                        <p:tgtEl>
                                          <p:spTgt spid="80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04"/>
                                        </p:tgtEl>
                                        <p:attrNameLst>
                                          <p:attrName>style.visibility</p:attrName>
                                        </p:attrNameLst>
                                      </p:cBhvr>
                                      <p:to>
                                        <p:strVal val="visible"/>
                                      </p:to>
                                    </p:set>
                                    <p:animEffect filter="fade" transition="in">
                                      <p:cBhvr>
                                        <p:cTn dur="1000"/>
                                        <p:tgtEl>
                                          <p:spTgt spid="80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00"/>
                                        </p:tgtEl>
                                        <p:attrNameLst>
                                          <p:attrName>style.visibility</p:attrName>
                                        </p:attrNameLst>
                                      </p:cBhvr>
                                      <p:to>
                                        <p:strVal val="visible"/>
                                      </p:to>
                                    </p:set>
                                    <p:animEffect filter="fade" transition="in">
                                      <p:cBhvr>
                                        <p:cTn dur="1000"/>
                                        <p:tgtEl>
                                          <p:spTgt spid="80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8" name="Shape 808"/>
        <p:cNvGrpSpPr/>
        <p:nvPr/>
      </p:nvGrpSpPr>
      <p:grpSpPr>
        <a:xfrm>
          <a:off x="0" y="0"/>
          <a:ext cx="0" cy="0"/>
          <a:chOff x="0" y="0"/>
          <a:chExt cx="0" cy="0"/>
        </a:xfrm>
      </p:grpSpPr>
      <p:sp>
        <p:nvSpPr>
          <p:cNvPr id="809" name="Google Shape;809;p9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Iteração/loop de Arrays (for)</a:t>
            </a:r>
            <a:endParaRPr/>
          </a:p>
        </p:txBody>
      </p:sp>
      <p:sp>
        <p:nvSpPr>
          <p:cNvPr id="810" name="Google Shape;810;p9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sz="2400">
                <a:solidFill>
                  <a:srgbClr val="5F5035"/>
                </a:solidFill>
                <a:highlight>
                  <a:srgbClr val="FFFFE8"/>
                </a:highlight>
              </a:rPr>
              <a:t>&lt;?php</a:t>
            </a:r>
            <a:br>
              <a:rPr lang="pt-BR" sz="2400">
                <a:solidFill>
                  <a:schemeClr val="dk1"/>
                </a:solidFill>
                <a:highlight>
                  <a:srgbClr val="FFFFFF"/>
                </a:highlight>
              </a:rPr>
            </a:br>
            <a:br>
              <a:rPr lang="pt-BR" sz="2400">
                <a:solidFill>
                  <a:schemeClr val="dk1"/>
                </a:solidFill>
                <a:highlight>
                  <a:srgbClr val="FFFFFF"/>
                </a:highlight>
              </a:rPr>
            </a:br>
            <a:r>
              <a:rPr lang="pt-BR" sz="2400">
                <a:solidFill>
                  <a:srgbClr val="797997"/>
                </a:solidFill>
                <a:highlight>
                  <a:srgbClr val="FFFFE8"/>
                </a:highlight>
              </a:rPr>
              <a:t>$array</a:t>
            </a:r>
            <a:r>
              <a:rPr lang="pt-BR" sz="2400">
                <a:solidFill>
                  <a:schemeClr val="dk1"/>
                </a:solidFill>
                <a:highlight>
                  <a:srgbClr val="FFFFE8"/>
                </a:highlight>
              </a:rPr>
              <a:t> </a:t>
            </a:r>
            <a:r>
              <a:rPr lang="pt-BR" sz="2400">
                <a:solidFill>
                  <a:srgbClr val="808030"/>
                </a:solidFill>
                <a:highlight>
                  <a:srgbClr val="FFFFE8"/>
                </a:highlight>
              </a:rPr>
              <a:t>=</a:t>
            </a:r>
            <a:r>
              <a:rPr lang="pt-BR" sz="2400">
                <a:solidFill>
                  <a:schemeClr val="dk1"/>
                </a:solidFill>
                <a:highlight>
                  <a:srgbClr val="FFFFE8"/>
                </a:highlight>
              </a:rPr>
              <a:t> </a:t>
            </a:r>
            <a:r>
              <a:rPr lang="pt-BR" sz="2400">
                <a:solidFill>
                  <a:srgbClr val="808030"/>
                </a:solidFill>
                <a:highlight>
                  <a:srgbClr val="FFFFE8"/>
                </a:highlight>
              </a:rPr>
              <a:t>[</a:t>
            </a:r>
            <a:r>
              <a:rPr lang="pt-BR" sz="2400">
                <a:solidFill>
                  <a:srgbClr val="0000E6"/>
                </a:solidFill>
                <a:highlight>
                  <a:srgbClr val="FFFFE8"/>
                </a:highlight>
              </a:rPr>
              <a:t>"Brasil"</a:t>
            </a:r>
            <a:r>
              <a:rPr lang="pt-BR" sz="2400">
                <a:solidFill>
                  <a:srgbClr val="808030"/>
                </a:solidFill>
                <a:highlight>
                  <a:srgbClr val="FFFFE8"/>
                </a:highlight>
              </a:rPr>
              <a:t>,</a:t>
            </a:r>
            <a:r>
              <a:rPr lang="pt-BR" sz="2400">
                <a:solidFill>
                  <a:srgbClr val="0000E6"/>
                </a:solidFill>
                <a:highlight>
                  <a:srgbClr val="FFFFE8"/>
                </a:highlight>
              </a:rPr>
              <a:t>"Argentina"</a:t>
            </a:r>
            <a:r>
              <a:rPr lang="pt-BR" sz="2400">
                <a:solidFill>
                  <a:srgbClr val="808030"/>
                </a:solidFill>
                <a:highlight>
                  <a:srgbClr val="FFFFE8"/>
                </a:highlight>
              </a:rPr>
              <a:t>,</a:t>
            </a:r>
            <a:r>
              <a:rPr lang="pt-BR" sz="2400">
                <a:solidFill>
                  <a:srgbClr val="0000E6"/>
                </a:solidFill>
                <a:highlight>
                  <a:srgbClr val="FFFFE8"/>
                </a:highlight>
              </a:rPr>
              <a:t>"Bolívia"</a:t>
            </a:r>
            <a:r>
              <a:rPr lang="pt-BR" sz="2400">
                <a:solidFill>
                  <a:srgbClr val="808030"/>
                </a:solidFill>
                <a:highlight>
                  <a:srgbClr val="FFFFE8"/>
                </a:highlight>
              </a:rPr>
              <a:t>,</a:t>
            </a:r>
            <a:r>
              <a:rPr lang="pt-BR" sz="2400">
                <a:solidFill>
                  <a:srgbClr val="0000E6"/>
                </a:solidFill>
                <a:highlight>
                  <a:srgbClr val="FFFFE8"/>
                </a:highlight>
              </a:rPr>
              <a:t>"Venezuela"</a:t>
            </a:r>
            <a:r>
              <a:rPr lang="pt-BR" sz="2400">
                <a:solidFill>
                  <a:srgbClr val="808030"/>
                </a:solidFill>
                <a:highlight>
                  <a:srgbClr val="FFFFE8"/>
                </a:highlight>
              </a:rPr>
              <a:t>]</a:t>
            </a:r>
            <a:r>
              <a:rPr lang="pt-BR" sz="2400">
                <a:solidFill>
                  <a:srgbClr val="800080"/>
                </a:solidFill>
                <a:highlight>
                  <a:srgbClr val="FFFFE8"/>
                </a:highlight>
              </a:rPr>
              <a:t>;</a:t>
            </a:r>
            <a:br>
              <a:rPr lang="pt-BR" sz="2400">
                <a:solidFill>
                  <a:schemeClr val="dk1"/>
                </a:solidFill>
                <a:highlight>
                  <a:srgbClr val="FFFFFF"/>
                </a:highlight>
              </a:rPr>
            </a:br>
            <a:br>
              <a:rPr lang="pt-BR" sz="2400">
                <a:solidFill>
                  <a:schemeClr val="dk1"/>
                </a:solidFill>
                <a:highlight>
                  <a:srgbClr val="FFFFFF"/>
                </a:highlight>
              </a:rPr>
            </a:br>
            <a:r>
              <a:rPr b="1" lang="pt-BR" sz="2400">
                <a:solidFill>
                  <a:srgbClr val="800000"/>
                </a:solidFill>
                <a:highlight>
                  <a:srgbClr val="FFFFE8"/>
                </a:highlight>
              </a:rPr>
              <a:t>for</a:t>
            </a:r>
            <a:r>
              <a:rPr lang="pt-BR" sz="2400">
                <a:solidFill>
                  <a:schemeClr val="dk1"/>
                </a:solidFill>
                <a:highlight>
                  <a:srgbClr val="FFFFE8"/>
                </a:highlight>
              </a:rPr>
              <a:t> </a:t>
            </a:r>
            <a:r>
              <a:rPr lang="pt-BR" sz="2400">
                <a:solidFill>
                  <a:srgbClr val="808030"/>
                </a:solidFill>
                <a:highlight>
                  <a:srgbClr val="FFFFE8"/>
                </a:highlight>
              </a:rPr>
              <a:t>(</a:t>
            </a:r>
            <a:r>
              <a:rPr lang="pt-BR" sz="2400">
                <a:solidFill>
                  <a:srgbClr val="797997"/>
                </a:solidFill>
                <a:highlight>
                  <a:srgbClr val="FFFFE8"/>
                </a:highlight>
              </a:rPr>
              <a:t>$i</a:t>
            </a:r>
            <a:r>
              <a:rPr lang="pt-BR" sz="2400">
                <a:solidFill>
                  <a:schemeClr val="dk1"/>
                </a:solidFill>
                <a:highlight>
                  <a:srgbClr val="FFFFE8"/>
                </a:highlight>
              </a:rPr>
              <a:t> </a:t>
            </a:r>
            <a:r>
              <a:rPr lang="pt-BR" sz="2400">
                <a:solidFill>
                  <a:srgbClr val="808030"/>
                </a:solidFill>
                <a:highlight>
                  <a:srgbClr val="FFFFE8"/>
                </a:highlight>
              </a:rPr>
              <a:t>=</a:t>
            </a:r>
            <a:r>
              <a:rPr lang="pt-BR" sz="2400">
                <a:solidFill>
                  <a:schemeClr val="dk1"/>
                </a:solidFill>
                <a:highlight>
                  <a:srgbClr val="FFFFE8"/>
                </a:highlight>
              </a:rPr>
              <a:t> </a:t>
            </a:r>
            <a:r>
              <a:rPr lang="pt-BR" sz="2400">
                <a:solidFill>
                  <a:srgbClr val="008C00"/>
                </a:solidFill>
                <a:highlight>
                  <a:srgbClr val="FFFFE8"/>
                </a:highlight>
              </a:rPr>
              <a:t>0</a:t>
            </a:r>
            <a:r>
              <a:rPr lang="pt-BR" sz="2400">
                <a:solidFill>
                  <a:srgbClr val="800080"/>
                </a:solidFill>
                <a:highlight>
                  <a:srgbClr val="FFFFE8"/>
                </a:highlight>
              </a:rPr>
              <a:t>;</a:t>
            </a:r>
            <a:r>
              <a:rPr lang="pt-BR" sz="2400">
                <a:solidFill>
                  <a:schemeClr val="dk1"/>
                </a:solidFill>
                <a:highlight>
                  <a:srgbClr val="FFFFE8"/>
                </a:highlight>
              </a:rPr>
              <a:t> </a:t>
            </a:r>
            <a:r>
              <a:rPr lang="pt-BR" sz="2400">
                <a:solidFill>
                  <a:srgbClr val="797997"/>
                </a:solidFill>
                <a:highlight>
                  <a:srgbClr val="FFFFE8"/>
                </a:highlight>
              </a:rPr>
              <a:t>$i</a:t>
            </a:r>
            <a:r>
              <a:rPr lang="pt-BR" sz="2400">
                <a:solidFill>
                  <a:schemeClr val="dk1"/>
                </a:solidFill>
                <a:highlight>
                  <a:srgbClr val="FFFFE8"/>
                </a:highlight>
              </a:rPr>
              <a:t> </a:t>
            </a:r>
            <a:r>
              <a:rPr lang="pt-BR" sz="2400">
                <a:solidFill>
                  <a:srgbClr val="808030"/>
                </a:solidFill>
                <a:highlight>
                  <a:srgbClr val="FFFFE8"/>
                </a:highlight>
              </a:rPr>
              <a:t>&lt;</a:t>
            </a:r>
            <a:r>
              <a:rPr lang="pt-BR" sz="2400">
                <a:solidFill>
                  <a:schemeClr val="dk1"/>
                </a:solidFill>
                <a:highlight>
                  <a:srgbClr val="FFFFE8"/>
                </a:highlight>
              </a:rPr>
              <a:t> </a:t>
            </a:r>
            <a:r>
              <a:rPr lang="pt-BR" sz="2400">
                <a:solidFill>
                  <a:srgbClr val="400000"/>
                </a:solidFill>
                <a:highlight>
                  <a:srgbClr val="FFFFE8"/>
                </a:highlight>
              </a:rPr>
              <a:t>count</a:t>
            </a:r>
            <a:r>
              <a:rPr lang="pt-BR" sz="2400">
                <a:solidFill>
                  <a:srgbClr val="808030"/>
                </a:solidFill>
                <a:highlight>
                  <a:srgbClr val="FFFFE8"/>
                </a:highlight>
              </a:rPr>
              <a:t>(</a:t>
            </a:r>
            <a:r>
              <a:rPr lang="pt-BR" sz="2400">
                <a:solidFill>
                  <a:srgbClr val="797997"/>
                </a:solidFill>
                <a:highlight>
                  <a:srgbClr val="FFFFE8"/>
                </a:highlight>
              </a:rPr>
              <a:t>$array</a:t>
            </a:r>
            <a:r>
              <a:rPr lang="pt-BR" sz="2400">
                <a:solidFill>
                  <a:srgbClr val="808030"/>
                </a:solidFill>
                <a:highlight>
                  <a:srgbClr val="FFFFE8"/>
                </a:highlight>
              </a:rPr>
              <a:t>)</a:t>
            </a:r>
            <a:r>
              <a:rPr lang="pt-BR" sz="2400">
                <a:solidFill>
                  <a:srgbClr val="800080"/>
                </a:solidFill>
                <a:highlight>
                  <a:srgbClr val="FFFFE8"/>
                </a:highlight>
              </a:rPr>
              <a:t>;</a:t>
            </a:r>
            <a:r>
              <a:rPr lang="pt-BR" sz="2400">
                <a:solidFill>
                  <a:schemeClr val="dk1"/>
                </a:solidFill>
                <a:highlight>
                  <a:srgbClr val="FFFFE8"/>
                </a:highlight>
              </a:rPr>
              <a:t> </a:t>
            </a:r>
            <a:r>
              <a:rPr lang="pt-BR" sz="2400">
                <a:solidFill>
                  <a:srgbClr val="797997"/>
                </a:solidFill>
                <a:highlight>
                  <a:srgbClr val="FFFFE8"/>
                </a:highlight>
              </a:rPr>
              <a:t>$i</a:t>
            </a:r>
            <a:r>
              <a:rPr lang="pt-BR" sz="2400">
                <a:solidFill>
                  <a:srgbClr val="808030"/>
                </a:solidFill>
                <a:highlight>
                  <a:srgbClr val="FFFFE8"/>
                </a:highlight>
              </a:rPr>
              <a:t>++</a:t>
            </a:r>
            <a:r>
              <a:rPr lang="pt-BR" sz="2400">
                <a:solidFill>
                  <a:srgbClr val="808030"/>
                </a:solidFill>
                <a:highlight>
                  <a:srgbClr val="FFFFE8"/>
                </a:highlight>
              </a:rPr>
              <a:t>)</a:t>
            </a:r>
            <a:r>
              <a:rPr lang="pt-BR" sz="2400">
                <a:solidFill>
                  <a:schemeClr val="dk1"/>
                </a:solidFill>
                <a:highlight>
                  <a:srgbClr val="FFFFE8"/>
                </a:highlight>
              </a:rPr>
              <a:t> </a:t>
            </a:r>
            <a:r>
              <a:rPr lang="pt-BR" sz="2400">
                <a:solidFill>
                  <a:srgbClr val="800080"/>
                </a:solidFill>
                <a:highlight>
                  <a:srgbClr val="FFFFE8"/>
                </a:highlight>
              </a:rPr>
              <a:t>{</a:t>
            </a:r>
            <a:br>
              <a:rPr lang="pt-BR" sz="2400">
                <a:solidFill>
                  <a:schemeClr val="dk1"/>
                </a:solidFill>
                <a:highlight>
                  <a:srgbClr val="FFFFFF"/>
                </a:highlight>
              </a:rPr>
            </a:br>
            <a:r>
              <a:rPr lang="pt-BR" sz="2400">
                <a:solidFill>
                  <a:schemeClr val="dk1"/>
                </a:solidFill>
                <a:highlight>
                  <a:srgbClr val="FFFFE8"/>
                </a:highlight>
              </a:rPr>
              <a:t>	</a:t>
            </a:r>
            <a:r>
              <a:rPr b="1" lang="pt-BR" sz="2400">
                <a:solidFill>
                  <a:srgbClr val="800000"/>
                </a:solidFill>
                <a:highlight>
                  <a:srgbClr val="FFFFE8"/>
                </a:highlight>
              </a:rPr>
              <a:t>print</a:t>
            </a:r>
            <a:r>
              <a:rPr lang="pt-BR" sz="2400">
                <a:solidFill>
                  <a:schemeClr val="dk1"/>
                </a:solidFill>
                <a:highlight>
                  <a:srgbClr val="FFFFE8"/>
                </a:highlight>
              </a:rPr>
              <a:t> </a:t>
            </a:r>
            <a:r>
              <a:rPr lang="pt-BR" sz="2400">
                <a:solidFill>
                  <a:srgbClr val="797997"/>
                </a:solidFill>
                <a:highlight>
                  <a:srgbClr val="FFFFE8"/>
                </a:highlight>
              </a:rPr>
              <a:t>$array</a:t>
            </a:r>
            <a:r>
              <a:rPr lang="pt-BR" sz="2400">
                <a:solidFill>
                  <a:srgbClr val="808030"/>
                </a:solidFill>
                <a:highlight>
                  <a:srgbClr val="FFFFE8"/>
                </a:highlight>
              </a:rPr>
              <a:t>[</a:t>
            </a:r>
            <a:r>
              <a:rPr lang="pt-BR" sz="2400">
                <a:solidFill>
                  <a:srgbClr val="797997"/>
                </a:solidFill>
                <a:highlight>
                  <a:srgbClr val="FFFFE8"/>
                </a:highlight>
              </a:rPr>
              <a:t>$i</a:t>
            </a:r>
            <a:r>
              <a:rPr lang="pt-BR" sz="2400">
                <a:solidFill>
                  <a:srgbClr val="808030"/>
                </a:solidFill>
                <a:highlight>
                  <a:srgbClr val="FFFFE8"/>
                </a:highlight>
              </a:rPr>
              <a:t>]</a:t>
            </a:r>
            <a:r>
              <a:rPr lang="pt-BR" sz="2400">
                <a:solidFill>
                  <a:srgbClr val="800080"/>
                </a:solidFill>
                <a:highlight>
                  <a:srgbClr val="FFFFE8"/>
                </a:highlight>
              </a:rPr>
              <a:t>;</a:t>
            </a:r>
            <a:br>
              <a:rPr lang="pt-BR" sz="2400">
                <a:solidFill>
                  <a:schemeClr val="dk1"/>
                </a:solidFill>
                <a:highlight>
                  <a:srgbClr val="FFFFFF"/>
                </a:highlight>
              </a:rPr>
            </a:br>
            <a:r>
              <a:rPr lang="pt-BR" sz="2400">
                <a:solidFill>
                  <a:srgbClr val="800080"/>
                </a:solidFill>
                <a:highlight>
                  <a:srgbClr val="FFFFE8"/>
                </a:highlight>
              </a:rPr>
              <a:t>}</a:t>
            </a:r>
            <a:endParaRPr sz="2400">
              <a:solidFill>
                <a:srgbClr val="800080"/>
              </a:solidFill>
              <a:highlight>
                <a:srgbClr val="FFFFE8"/>
              </a:highlight>
            </a:endParaRPr>
          </a:p>
          <a:p>
            <a:pPr indent="0" lvl="0" marL="0" rtl="0" algn="l">
              <a:spcBef>
                <a:spcPts val="1600"/>
              </a:spcBef>
              <a:spcAft>
                <a:spcPts val="1600"/>
              </a:spcAft>
              <a:buNone/>
            </a:pPr>
            <a:r>
              <a:t/>
            </a:r>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4" name="Shape 814"/>
        <p:cNvGrpSpPr/>
        <p:nvPr/>
      </p:nvGrpSpPr>
      <p:grpSpPr>
        <a:xfrm>
          <a:off x="0" y="0"/>
          <a:ext cx="0" cy="0"/>
          <a:chOff x="0" y="0"/>
          <a:chExt cx="0" cy="0"/>
        </a:xfrm>
      </p:grpSpPr>
      <p:sp>
        <p:nvSpPr>
          <p:cNvPr id="815" name="Google Shape;815;p9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Iteração de Arrays (foreach)</a:t>
            </a:r>
            <a:endParaRPr/>
          </a:p>
        </p:txBody>
      </p:sp>
      <p:sp>
        <p:nvSpPr>
          <p:cNvPr id="816" name="Google Shape;816;p9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sz="2400">
                <a:solidFill>
                  <a:srgbClr val="5F5035"/>
                </a:solidFill>
                <a:highlight>
                  <a:srgbClr val="FFFFE8"/>
                </a:highlight>
              </a:rPr>
              <a:t>&lt;?php</a:t>
            </a:r>
            <a:br>
              <a:rPr lang="pt-BR" sz="2400">
                <a:solidFill>
                  <a:schemeClr val="dk1"/>
                </a:solidFill>
                <a:highlight>
                  <a:srgbClr val="FFFFFF"/>
                </a:highlight>
              </a:rPr>
            </a:br>
            <a:br>
              <a:rPr lang="pt-BR" sz="2400">
                <a:solidFill>
                  <a:schemeClr val="dk1"/>
                </a:solidFill>
                <a:highlight>
                  <a:srgbClr val="FFFFFF"/>
                </a:highlight>
              </a:rPr>
            </a:br>
            <a:r>
              <a:rPr lang="pt-BR" sz="2400">
                <a:solidFill>
                  <a:srgbClr val="797997"/>
                </a:solidFill>
                <a:highlight>
                  <a:srgbClr val="FFFFE8"/>
                </a:highlight>
              </a:rPr>
              <a:t>$array</a:t>
            </a:r>
            <a:r>
              <a:rPr lang="pt-BR" sz="2400">
                <a:solidFill>
                  <a:schemeClr val="dk1"/>
                </a:solidFill>
                <a:highlight>
                  <a:srgbClr val="FFFFE8"/>
                </a:highlight>
              </a:rPr>
              <a:t> </a:t>
            </a:r>
            <a:r>
              <a:rPr lang="pt-BR" sz="2400">
                <a:solidFill>
                  <a:srgbClr val="808030"/>
                </a:solidFill>
                <a:highlight>
                  <a:srgbClr val="FFFFE8"/>
                </a:highlight>
              </a:rPr>
              <a:t>=</a:t>
            </a:r>
            <a:r>
              <a:rPr lang="pt-BR" sz="2400">
                <a:solidFill>
                  <a:schemeClr val="dk1"/>
                </a:solidFill>
                <a:highlight>
                  <a:srgbClr val="FFFFE8"/>
                </a:highlight>
              </a:rPr>
              <a:t> </a:t>
            </a:r>
            <a:r>
              <a:rPr lang="pt-BR" sz="2400">
                <a:solidFill>
                  <a:srgbClr val="808030"/>
                </a:solidFill>
                <a:highlight>
                  <a:srgbClr val="FFFFE8"/>
                </a:highlight>
              </a:rPr>
              <a:t>[</a:t>
            </a:r>
            <a:r>
              <a:rPr lang="pt-BR" sz="2400">
                <a:solidFill>
                  <a:srgbClr val="0000E6"/>
                </a:solidFill>
                <a:highlight>
                  <a:srgbClr val="FFFFE8"/>
                </a:highlight>
              </a:rPr>
              <a:t>"Brasil"</a:t>
            </a:r>
            <a:r>
              <a:rPr lang="pt-BR" sz="2400">
                <a:solidFill>
                  <a:srgbClr val="808030"/>
                </a:solidFill>
                <a:highlight>
                  <a:srgbClr val="FFFFE8"/>
                </a:highlight>
              </a:rPr>
              <a:t>,</a:t>
            </a:r>
            <a:r>
              <a:rPr lang="pt-BR" sz="2400">
                <a:solidFill>
                  <a:srgbClr val="0000E6"/>
                </a:solidFill>
                <a:highlight>
                  <a:srgbClr val="FFFFE8"/>
                </a:highlight>
              </a:rPr>
              <a:t>"Argentina"</a:t>
            </a:r>
            <a:r>
              <a:rPr lang="pt-BR" sz="2400">
                <a:solidFill>
                  <a:srgbClr val="808030"/>
                </a:solidFill>
                <a:highlight>
                  <a:srgbClr val="FFFFE8"/>
                </a:highlight>
              </a:rPr>
              <a:t>,</a:t>
            </a:r>
            <a:r>
              <a:rPr lang="pt-BR" sz="2400">
                <a:solidFill>
                  <a:srgbClr val="0000E6"/>
                </a:solidFill>
                <a:highlight>
                  <a:srgbClr val="FFFFE8"/>
                </a:highlight>
              </a:rPr>
              <a:t>"Bolívia"</a:t>
            </a:r>
            <a:r>
              <a:rPr lang="pt-BR" sz="2400">
                <a:solidFill>
                  <a:srgbClr val="808030"/>
                </a:solidFill>
                <a:highlight>
                  <a:srgbClr val="FFFFE8"/>
                </a:highlight>
              </a:rPr>
              <a:t>,</a:t>
            </a:r>
            <a:r>
              <a:rPr lang="pt-BR" sz="2400">
                <a:solidFill>
                  <a:srgbClr val="0000E6"/>
                </a:solidFill>
                <a:highlight>
                  <a:srgbClr val="FFFFE8"/>
                </a:highlight>
              </a:rPr>
              <a:t>"Venezuela"</a:t>
            </a:r>
            <a:r>
              <a:rPr lang="pt-BR" sz="2400">
                <a:solidFill>
                  <a:srgbClr val="808030"/>
                </a:solidFill>
                <a:highlight>
                  <a:srgbClr val="FFFFE8"/>
                </a:highlight>
              </a:rPr>
              <a:t>]</a:t>
            </a:r>
            <a:r>
              <a:rPr lang="pt-BR" sz="2400">
                <a:solidFill>
                  <a:srgbClr val="800080"/>
                </a:solidFill>
                <a:highlight>
                  <a:srgbClr val="FFFFE8"/>
                </a:highlight>
              </a:rPr>
              <a:t>;</a:t>
            </a:r>
            <a:br>
              <a:rPr lang="pt-BR" sz="2400">
                <a:solidFill>
                  <a:schemeClr val="dk1"/>
                </a:solidFill>
                <a:highlight>
                  <a:srgbClr val="FFFFFF"/>
                </a:highlight>
              </a:rPr>
            </a:br>
            <a:br>
              <a:rPr lang="pt-BR" sz="2400">
                <a:solidFill>
                  <a:schemeClr val="dk1"/>
                </a:solidFill>
                <a:highlight>
                  <a:srgbClr val="FFFFFF"/>
                </a:highlight>
              </a:rPr>
            </a:br>
            <a:r>
              <a:rPr b="1" lang="pt-BR" sz="2400">
                <a:solidFill>
                  <a:srgbClr val="800000"/>
                </a:solidFill>
                <a:highlight>
                  <a:srgbClr val="FFFFE8"/>
                </a:highlight>
              </a:rPr>
              <a:t>foreach </a:t>
            </a:r>
            <a:r>
              <a:rPr lang="pt-BR" sz="2400">
                <a:solidFill>
                  <a:srgbClr val="808030"/>
                </a:solidFill>
                <a:highlight>
                  <a:srgbClr val="FFFFE8"/>
                </a:highlight>
              </a:rPr>
              <a:t>(</a:t>
            </a:r>
            <a:r>
              <a:rPr lang="pt-BR" sz="2400">
                <a:solidFill>
                  <a:srgbClr val="797997"/>
                </a:solidFill>
                <a:highlight>
                  <a:srgbClr val="FFFFE8"/>
                </a:highlight>
              </a:rPr>
              <a:t>$array</a:t>
            </a:r>
            <a:r>
              <a:rPr lang="pt-BR" sz="2400">
                <a:solidFill>
                  <a:schemeClr val="dk1"/>
                </a:solidFill>
                <a:highlight>
                  <a:srgbClr val="FFFFE8"/>
                </a:highlight>
              </a:rPr>
              <a:t> </a:t>
            </a:r>
            <a:r>
              <a:rPr b="1" lang="pt-BR" sz="2400">
                <a:solidFill>
                  <a:srgbClr val="800000"/>
                </a:solidFill>
                <a:highlight>
                  <a:srgbClr val="FFFFE8"/>
                </a:highlight>
              </a:rPr>
              <a:t>as</a:t>
            </a:r>
            <a:r>
              <a:rPr lang="pt-BR" sz="2400">
                <a:solidFill>
                  <a:schemeClr val="dk1"/>
                </a:solidFill>
                <a:highlight>
                  <a:srgbClr val="FFFFE8"/>
                </a:highlight>
              </a:rPr>
              <a:t> </a:t>
            </a:r>
            <a:r>
              <a:rPr lang="pt-BR" sz="2400">
                <a:solidFill>
                  <a:srgbClr val="797997"/>
                </a:solidFill>
                <a:highlight>
                  <a:srgbClr val="FFFFE8"/>
                </a:highlight>
              </a:rPr>
              <a:t>$pais</a:t>
            </a:r>
            <a:r>
              <a:rPr lang="pt-BR" sz="2400">
                <a:solidFill>
                  <a:srgbClr val="808030"/>
                </a:solidFill>
                <a:highlight>
                  <a:srgbClr val="FFFFE8"/>
                </a:highlight>
              </a:rPr>
              <a:t>)</a:t>
            </a:r>
            <a:r>
              <a:rPr lang="pt-BR" sz="2400">
                <a:solidFill>
                  <a:schemeClr val="dk1"/>
                </a:solidFill>
                <a:highlight>
                  <a:srgbClr val="FFFFE8"/>
                </a:highlight>
              </a:rPr>
              <a:t> </a:t>
            </a:r>
            <a:r>
              <a:rPr lang="pt-BR" sz="2400">
                <a:solidFill>
                  <a:srgbClr val="800080"/>
                </a:solidFill>
                <a:highlight>
                  <a:srgbClr val="FFFFE8"/>
                </a:highlight>
              </a:rPr>
              <a:t>{</a:t>
            </a:r>
            <a:br>
              <a:rPr lang="pt-BR" sz="2400">
                <a:solidFill>
                  <a:schemeClr val="dk1"/>
                </a:solidFill>
                <a:highlight>
                  <a:srgbClr val="FFFFFF"/>
                </a:highlight>
              </a:rPr>
            </a:br>
            <a:r>
              <a:rPr lang="pt-BR" sz="2400">
                <a:solidFill>
                  <a:schemeClr val="dk1"/>
                </a:solidFill>
                <a:highlight>
                  <a:srgbClr val="FFFFE8"/>
                </a:highlight>
              </a:rPr>
              <a:t>    </a:t>
            </a:r>
            <a:r>
              <a:rPr b="1" lang="pt-BR" sz="2400">
                <a:solidFill>
                  <a:srgbClr val="800000"/>
                </a:solidFill>
                <a:highlight>
                  <a:srgbClr val="FFFFE8"/>
                </a:highlight>
              </a:rPr>
              <a:t>print</a:t>
            </a:r>
            <a:r>
              <a:rPr lang="pt-BR" sz="2400">
                <a:solidFill>
                  <a:schemeClr val="dk1"/>
                </a:solidFill>
                <a:highlight>
                  <a:srgbClr val="FFFFE8"/>
                </a:highlight>
              </a:rPr>
              <a:t> </a:t>
            </a:r>
            <a:r>
              <a:rPr lang="pt-BR" sz="2400">
                <a:solidFill>
                  <a:srgbClr val="797997"/>
                </a:solidFill>
                <a:highlight>
                  <a:srgbClr val="FFFFE8"/>
                </a:highlight>
              </a:rPr>
              <a:t>$pais</a:t>
            </a:r>
            <a:r>
              <a:rPr lang="pt-BR" sz="2400">
                <a:solidFill>
                  <a:srgbClr val="800080"/>
                </a:solidFill>
                <a:highlight>
                  <a:srgbClr val="FFFFE8"/>
                </a:highlight>
              </a:rPr>
              <a:t>;</a:t>
            </a:r>
            <a:br>
              <a:rPr lang="pt-BR" sz="2400">
                <a:solidFill>
                  <a:schemeClr val="dk1"/>
                </a:solidFill>
                <a:highlight>
                  <a:srgbClr val="FFFFFF"/>
                </a:highlight>
              </a:rPr>
            </a:br>
            <a:r>
              <a:rPr lang="pt-BR" sz="2400">
                <a:solidFill>
                  <a:srgbClr val="800080"/>
                </a:solidFill>
                <a:highlight>
                  <a:srgbClr val="FFFFE8"/>
                </a:highlight>
              </a:rPr>
              <a:t>}</a:t>
            </a:r>
            <a:endParaRPr sz="2400">
              <a:solidFill>
                <a:srgbClr val="800080"/>
              </a:solidFill>
              <a:highlight>
                <a:srgbClr val="FFFFE8"/>
              </a:highlight>
            </a:endParaRPr>
          </a:p>
          <a:p>
            <a:pPr indent="0" lvl="0" marL="0" rtl="0" algn="l">
              <a:spcBef>
                <a:spcPts val="1600"/>
              </a:spcBef>
              <a:spcAft>
                <a:spcPts val="1600"/>
              </a:spcAft>
              <a:buNone/>
            </a:pPr>
            <a:r>
              <a:t/>
            </a:r>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0" name="Shape 820"/>
        <p:cNvGrpSpPr/>
        <p:nvPr/>
      </p:nvGrpSpPr>
      <p:grpSpPr>
        <a:xfrm>
          <a:off x="0" y="0"/>
          <a:ext cx="0" cy="0"/>
          <a:chOff x="0" y="0"/>
          <a:chExt cx="0" cy="0"/>
        </a:xfrm>
      </p:grpSpPr>
      <p:sp>
        <p:nvSpPr>
          <p:cNvPr id="821" name="Google Shape;821;p9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Iteração de Array (foreach chave - valor)</a:t>
            </a:r>
            <a:endParaRPr/>
          </a:p>
        </p:txBody>
      </p:sp>
      <p:sp>
        <p:nvSpPr>
          <p:cNvPr id="822" name="Google Shape;822;p9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sz="2400">
                <a:solidFill>
                  <a:srgbClr val="5F5035"/>
                </a:solidFill>
                <a:highlight>
                  <a:srgbClr val="FFFFE8"/>
                </a:highlight>
              </a:rPr>
              <a:t>&lt;?php</a:t>
            </a:r>
            <a:br>
              <a:rPr lang="pt-BR" sz="2400">
                <a:solidFill>
                  <a:schemeClr val="dk1"/>
                </a:solidFill>
                <a:highlight>
                  <a:srgbClr val="FFFFFF"/>
                </a:highlight>
              </a:rPr>
            </a:br>
            <a:br>
              <a:rPr lang="pt-BR" sz="2400">
                <a:solidFill>
                  <a:schemeClr val="dk1"/>
                </a:solidFill>
                <a:highlight>
                  <a:srgbClr val="FFFFFF"/>
                </a:highlight>
              </a:rPr>
            </a:br>
            <a:r>
              <a:rPr lang="pt-BR">
                <a:solidFill>
                  <a:srgbClr val="797997"/>
                </a:solidFill>
                <a:highlight>
                  <a:srgbClr val="FFFFE8"/>
                </a:highlight>
              </a:rPr>
              <a:t>$array</a:t>
            </a:r>
            <a:r>
              <a:rPr lang="pt-BR">
                <a:solidFill>
                  <a:schemeClr val="dk1"/>
                </a:solidFill>
                <a:highlight>
                  <a:srgbClr val="FFFFE8"/>
                </a:highlight>
              </a:rPr>
              <a:t> </a:t>
            </a:r>
            <a:r>
              <a:rPr lang="pt-BR">
                <a:solidFill>
                  <a:srgbClr val="808030"/>
                </a:solidFill>
                <a:highlight>
                  <a:srgbClr val="FFFFE8"/>
                </a:highlight>
              </a:rPr>
              <a:t>=</a:t>
            </a:r>
            <a:r>
              <a:rPr lang="pt-BR">
                <a:solidFill>
                  <a:schemeClr val="dk1"/>
                </a:solidFill>
                <a:highlight>
                  <a:srgbClr val="FFFFE8"/>
                </a:highlight>
              </a:rPr>
              <a:t> </a:t>
            </a:r>
            <a:r>
              <a:rPr lang="pt-BR">
                <a:solidFill>
                  <a:srgbClr val="808030"/>
                </a:solidFill>
                <a:highlight>
                  <a:srgbClr val="FFFFE8"/>
                </a:highlight>
              </a:rPr>
              <a:t>[</a:t>
            </a:r>
            <a:r>
              <a:rPr lang="pt-BR">
                <a:solidFill>
                  <a:schemeClr val="dk1"/>
                </a:solidFill>
                <a:highlight>
                  <a:srgbClr val="FFFFE8"/>
                </a:highlight>
              </a:rPr>
              <a:t> </a:t>
            </a:r>
            <a:r>
              <a:rPr lang="pt-BR">
                <a:solidFill>
                  <a:srgbClr val="008C00"/>
                </a:solidFill>
                <a:highlight>
                  <a:srgbClr val="FFFFE8"/>
                </a:highlight>
              </a:rPr>
              <a:t>10</a:t>
            </a:r>
            <a:r>
              <a:rPr lang="pt-BR">
                <a:solidFill>
                  <a:schemeClr val="dk1"/>
                </a:solidFill>
                <a:highlight>
                  <a:srgbClr val="FFFFE8"/>
                </a:highlight>
              </a:rPr>
              <a:t> </a:t>
            </a:r>
            <a:r>
              <a:rPr lang="pt-BR">
                <a:solidFill>
                  <a:srgbClr val="808030"/>
                </a:solidFill>
                <a:highlight>
                  <a:srgbClr val="FFFFE8"/>
                </a:highlight>
              </a:rPr>
              <a:t>=&gt;</a:t>
            </a:r>
            <a:r>
              <a:rPr lang="pt-BR">
                <a:solidFill>
                  <a:schemeClr val="dk1"/>
                </a:solidFill>
                <a:highlight>
                  <a:srgbClr val="FFFFE8"/>
                </a:highlight>
              </a:rPr>
              <a:t> </a:t>
            </a:r>
            <a:r>
              <a:rPr lang="pt-BR">
                <a:solidFill>
                  <a:srgbClr val="0000E6"/>
                </a:solidFill>
                <a:highlight>
                  <a:srgbClr val="FFFFE8"/>
                </a:highlight>
              </a:rPr>
              <a:t>"Brasil"</a:t>
            </a:r>
            <a:r>
              <a:rPr lang="pt-BR">
                <a:solidFill>
                  <a:srgbClr val="808030"/>
                </a:solidFill>
                <a:highlight>
                  <a:srgbClr val="FFFFE8"/>
                </a:highlight>
              </a:rPr>
              <a:t>,</a:t>
            </a:r>
            <a:r>
              <a:rPr lang="pt-BR">
                <a:solidFill>
                  <a:schemeClr val="dk1"/>
                </a:solidFill>
                <a:highlight>
                  <a:srgbClr val="FFFFE8"/>
                </a:highlight>
              </a:rPr>
              <a:t> </a:t>
            </a:r>
            <a:r>
              <a:rPr lang="pt-BR">
                <a:solidFill>
                  <a:srgbClr val="008C00"/>
                </a:solidFill>
                <a:highlight>
                  <a:srgbClr val="FFFFE8"/>
                </a:highlight>
              </a:rPr>
              <a:t>20</a:t>
            </a:r>
            <a:r>
              <a:rPr lang="pt-BR">
                <a:solidFill>
                  <a:schemeClr val="dk1"/>
                </a:solidFill>
                <a:highlight>
                  <a:srgbClr val="FFFFE8"/>
                </a:highlight>
              </a:rPr>
              <a:t> </a:t>
            </a:r>
            <a:r>
              <a:rPr lang="pt-BR">
                <a:solidFill>
                  <a:srgbClr val="808030"/>
                </a:solidFill>
                <a:highlight>
                  <a:srgbClr val="FFFFE8"/>
                </a:highlight>
              </a:rPr>
              <a:t>=&gt;</a:t>
            </a:r>
            <a:r>
              <a:rPr lang="pt-BR">
                <a:solidFill>
                  <a:schemeClr val="dk1"/>
                </a:solidFill>
                <a:highlight>
                  <a:srgbClr val="FFFFE8"/>
                </a:highlight>
              </a:rPr>
              <a:t> </a:t>
            </a:r>
            <a:r>
              <a:rPr lang="pt-BR">
                <a:solidFill>
                  <a:srgbClr val="0000E6"/>
                </a:solidFill>
                <a:highlight>
                  <a:srgbClr val="FFFFE8"/>
                </a:highlight>
              </a:rPr>
              <a:t>"Argentina"</a:t>
            </a:r>
            <a:r>
              <a:rPr lang="pt-BR">
                <a:solidFill>
                  <a:srgbClr val="808030"/>
                </a:solidFill>
                <a:highlight>
                  <a:srgbClr val="FFFFE8"/>
                </a:highlight>
              </a:rPr>
              <a:t>,</a:t>
            </a:r>
            <a:r>
              <a:rPr lang="pt-BR">
                <a:solidFill>
                  <a:schemeClr val="dk1"/>
                </a:solidFill>
                <a:highlight>
                  <a:srgbClr val="FFFFE8"/>
                </a:highlight>
              </a:rPr>
              <a:t> </a:t>
            </a:r>
            <a:r>
              <a:rPr lang="pt-BR">
                <a:solidFill>
                  <a:srgbClr val="008C00"/>
                </a:solidFill>
                <a:highlight>
                  <a:srgbClr val="FFFFE8"/>
                </a:highlight>
              </a:rPr>
              <a:t>30</a:t>
            </a:r>
            <a:r>
              <a:rPr lang="pt-BR">
                <a:solidFill>
                  <a:schemeClr val="dk1"/>
                </a:solidFill>
                <a:highlight>
                  <a:srgbClr val="FFFFE8"/>
                </a:highlight>
              </a:rPr>
              <a:t> </a:t>
            </a:r>
            <a:r>
              <a:rPr lang="pt-BR">
                <a:solidFill>
                  <a:srgbClr val="808030"/>
                </a:solidFill>
                <a:highlight>
                  <a:srgbClr val="FFFFE8"/>
                </a:highlight>
              </a:rPr>
              <a:t>=&gt;</a:t>
            </a:r>
            <a:r>
              <a:rPr lang="pt-BR">
                <a:solidFill>
                  <a:schemeClr val="dk1"/>
                </a:solidFill>
                <a:highlight>
                  <a:srgbClr val="FFFFE8"/>
                </a:highlight>
              </a:rPr>
              <a:t> </a:t>
            </a:r>
            <a:r>
              <a:rPr lang="pt-BR">
                <a:solidFill>
                  <a:srgbClr val="0000E6"/>
                </a:solidFill>
                <a:highlight>
                  <a:srgbClr val="FFFFE8"/>
                </a:highlight>
              </a:rPr>
              <a:t>"Bolívia"</a:t>
            </a:r>
            <a:r>
              <a:rPr lang="pt-BR">
                <a:solidFill>
                  <a:srgbClr val="808030"/>
                </a:solidFill>
                <a:highlight>
                  <a:srgbClr val="FFFFE8"/>
                </a:highlight>
              </a:rPr>
              <a:t>,</a:t>
            </a:r>
            <a:r>
              <a:rPr lang="pt-BR">
                <a:solidFill>
                  <a:schemeClr val="dk1"/>
                </a:solidFill>
                <a:highlight>
                  <a:srgbClr val="FFFFE8"/>
                </a:highlight>
              </a:rPr>
              <a:t> </a:t>
            </a:r>
            <a:r>
              <a:rPr lang="pt-BR">
                <a:solidFill>
                  <a:srgbClr val="008C00"/>
                </a:solidFill>
                <a:highlight>
                  <a:srgbClr val="FFFFE8"/>
                </a:highlight>
              </a:rPr>
              <a:t>99</a:t>
            </a:r>
            <a:r>
              <a:rPr lang="pt-BR">
                <a:solidFill>
                  <a:schemeClr val="dk1"/>
                </a:solidFill>
                <a:highlight>
                  <a:srgbClr val="FFFFE8"/>
                </a:highlight>
              </a:rPr>
              <a:t> </a:t>
            </a:r>
            <a:r>
              <a:rPr lang="pt-BR">
                <a:solidFill>
                  <a:srgbClr val="808030"/>
                </a:solidFill>
                <a:highlight>
                  <a:srgbClr val="FFFFE8"/>
                </a:highlight>
              </a:rPr>
              <a:t>=&gt;</a:t>
            </a:r>
            <a:r>
              <a:rPr lang="pt-BR">
                <a:solidFill>
                  <a:schemeClr val="dk1"/>
                </a:solidFill>
                <a:highlight>
                  <a:srgbClr val="FFFFE8"/>
                </a:highlight>
              </a:rPr>
              <a:t> </a:t>
            </a:r>
            <a:r>
              <a:rPr lang="pt-BR">
                <a:solidFill>
                  <a:srgbClr val="0000E6"/>
                </a:solidFill>
                <a:highlight>
                  <a:srgbClr val="FFFFE8"/>
                </a:highlight>
              </a:rPr>
              <a:t>"Venezuela"</a:t>
            </a:r>
            <a:r>
              <a:rPr lang="pt-BR">
                <a:solidFill>
                  <a:srgbClr val="808030"/>
                </a:solidFill>
                <a:highlight>
                  <a:srgbClr val="FFFFE8"/>
                </a:highlight>
              </a:rPr>
              <a:t>]</a:t>
            </a:r>
            <a:r>
              <a:rPr lang="pt-BR">
                <a:solidFill>
                  <a:srgbClr val="800080"/>
                </a:solidFill>
                <a:highlight>
                  <a:srgbClr val="FFFFE8"/>
                </a:highlight>
              </a:rPr>
              <a:t>;</a:t>
            </a:r>
            <a:br>
              <a:rPr lang="pt-BR" sz="2400">
                <a:solidFill>
                  <a:schemeClr val="dk1"/>
                </a:solidFill>
                <a:highlight>
                  <a:srgbClr val="FFFFFF"/>
                </a:highlight>
              </a:rPr>
            </a:br>
            <a:br>
              <a:rPr lang="pt-BR" sz="2400">
                <a:solidFill>
                  <a:schemeClr val="dk1"/>
                </a:solidFill>
                <a:highlight>
                  <a:srgbClr val="FFFFFF"/>
                </a:highlight>
              </a:rPr>
            </a:br>
            <a:r>
              <a:rPr b="1" lang="pt-BR" sz="2400">
                <a:solidFill>
                  <a:srgbClr val="800000"/>
                </a:solidFill>
                <a:highlight>
                  <a:srgbClr val="FFFFE8"/>
                </a:highlight>
              </a:rPr>
              <a:t>foreach</a:t>
            </a:r>
            <a:r>
              <a:rPr lang="pt-BR" sz="2400">
                <a:solidFill>
                  <a:schemeClr val="dk1"/>
                </a:solidFill>
                <a:highlight>
                  <a:srgbClr val="FFFFE8"/>
                </a:highlight>
              </a:rPr>
              <a:t> </a:t>
            </a:r>
            <a:r>
              <a:rPr lang="pt-BR" sz="2400">
                <a:solidFill>
                  <a:srgbClr val="808030"/>
                </a:solidFill>
                <a:highlight>
                  <a:srgbClr val="FFFFE8"/>
                </a:highlight>
              </a:rPr>
              <a:t>(</a:t>
            </a:r>
            <a:r>
              <a:rPr lang="pt-BR" sz="2400">
                <a:solidFill>
                  <a:srgbClr val="797997"/>
                </a:solidFill>
                <a:highlight>
                  <a:srgbClr val="FFFFE8"/>
                </a:highlight>
              </a:rPr>
              <a:t>$array</a:t>
            </a:r>
            <a:r>
              <a:rPr lang="pt-BR" sz="2400">
                <a:solidFill>
                  <a:schemeClr val="dk1"/>
                </a:solidFill>
                <a:highlight>
                  <a:srgbClr val="FFFFE8"/>
                </a:highlight>
              </a:rPr>
              <a:t> </a:t>
            </a:r>
            <a:r>
              <a:rPr b="1" lang="pt-BR" sz="2400">
                <a:solidFill>
                  <a:srgbClr val="800000"/>
                </a:solidFill>
                <a:highlight>
                  <a:srgbClr val="FFFFE8"/>
                </a:highlight>
              </a:rPr>
              <a:t>as</a:t>
            </a:r>
            <a:r>
              <a:rPr lang="pt-BR" sz="2400">
                <a:solidFill>
                  <a:schemeClr val="dk1"/>
                </a:solidFill>
                <a:highlight>
                  <a:srgbClr val="FFFFE8"/>
                </a:highlight>
              </a:rPr>
              <a:t> </a:t>
            </a:r>
            <a:r>
              <a:rPr lang="pt-BR" sz="2400">
                <a:solidFill>
                  <a:srgbClr val="797997"/>
                </a:solidFill>
                <a:highlight>
                  <a:srgbClr val="FFFFE8"/>
                </a:highlight>
              </a:rPr>
              <a:t>$key</a:t>
            </a:r>
            <a:r>
              <a:rPr lang="pt-BR" sz="2400">
                <a:solidFill>
                  <a:schemeClr val="dk1"/>
                </a:solidFill>
                <a:highlight>
                  <a:srgbClr val="FFFFE8"/>
                </a:highlight>
              </a:rPr>
              <a:t> </a:t>
            </a:r>
            <a:r>
              <a:rPr lang="pt-BR" sz="2400">
                <a:solidFill>
                  <a:srgbClr val="808030"/>
                </a:solidFill>
                <a:highlight>
                  <a:srgbClr val="FFFFE8"/>
                </a:highlight>
              </a:rPr>
              <a:t>=&gt;</a:t>
            </a:r>
            <a:r>
              <a:rPr lang="pt-BR" sz="2400">
                <a:solidFill>
                  <a:schemeClr val="dk1"/>
                </a:solidFill>
                <a:highlight>
                  <a:srgbClr val="FFFFE8"/>
                </a:highlight>
              </a:rPr>
              <a:t> </a:t>
            </a:r>
            <a:r>
              <a:rPr lang="pt-BR" sz="2400">
                <a:solidFill>
                  <a:srgbClr val="797997"/>
                </a:solidFill>
                <a:highlight>
                  <a:srgbClr val="FFFFE8"/>
                </a:highlight>
              </a:rPr>
              <a:t>$pais</a:t>
            </a:r>
            <a:r>
              <a:rPr lang="pt-BR" sz="2400">
                <a:solidFill>
                  <a:srgbClr val="808030"/>
                </a:solidFill>
                <a:highlight>
                  <a:srgbClr val="FFFFE8"/>
                </a:highlight>
              </a:rPr>
              <a:t>)</a:t>
            </a:r>
            <a:r>
              <a:rPr lang="pt-BR" sz="2400">
                <a:solidFill>
                  <a:schemeClr val="dk1"/>
                </a:solidFill>
                <a:highlight>
                  <a:srgbClr val="FFFFE8"/>
                </a:highlight>
              </a:rPr>
              <a:t> </a:t>
            </a:r>
            <a:r>
              <a:rPr lang="pt-BR" sz="2400">
                <a:solidFill>
                  <a:srgbClr val="800080"/>
                </a:solidFill>
                <a:highlight>
                  <a:srgbClr val="FFFFE8"/>
                </a:highlight>
              </a:rPr>
              <a:t>{</a:t>
            </a:r>
            <a:br>
              <a:rPr lang="pt-BR" sz="2400">
                <a:solidFill>
                  <a:schemeClr val="dk1"/>
                </a:solidFill>
                <a:highlight>
                  <a:srgbClr val="FFFFFF"/>
                </a:highlight>
              </a:rPr>
            </a:br>
            <a:r>
              <a:rPr lang="pt-BR" sz="2400">
                <a:solidFill>
                  <a:schemeClr val="dk1"/>
                </a:solidFill>
                <a:highlight>
                  <a:srgbClr val="FFFFE8"/>
                </a:highlight>
              </a:rPr>
              <a:t>    </a:t>
            </a:r>
            <a:r>
              <a:rPr b="1" lang="pt-BR" sz="2400">
                <a:solidFill>
                  <a:srgbClr val="800000"/>
                </a:solidFill>
                <a:highlight>
                  <a:srgbClr val="FFFFE8"/>
                </a:highlight>
              </a:rPr>
              <a:t>print</a:t>
            </a:r>
            <a:r>
              <a:rPr lang="pt-BR" sz="2400">
                <a:solidFill>
                  <a:schemeClr val="dk1"/>
                </a:solidFill>
                <a:highlight>
                  <a:srgbClr val="FFFFE8"/>
                </a:highlight>
              </a:rPr>
              <a:t> </a:t>
            </a:r>
            <a:r>
              <a:rPr lang="pt-BR" sz="2400">
                <a:solidFill>
                  <a:srgbClr val="0000E6"/>
                </a:solidFill>
                <a:highlight>
                  <a:srgbClr val="FFFFE8"/>
                </a:highlight>
              </a:rPr>
              <a:t>"</a:t>
            </a:r>
            <a:r>
              <a:rPr lang="pt-BR" sz="2400">
                <a:solidFill>
                  <a:srgbClr val="797997"/>
                </a:solidFill>
                <a:highlight>
                  <a:srgbClr val="FFFFE8"/>
                </a:highlight>
              </a:rPr>
              <a:t>$key</a:t>
            </a:r>
            <a:r>
              <a:rPr lang="pt-BR" sz="2400">
                <a:solidFill>
                  <a:srgbClr val="0000E6"/>
                </a:solidFill>
                <a:highlight>
                  <a:srgbClr val="FFFFE8"/>
                </a:highlight>
              </a:rPr>
              <a:t> - </a:t>
            </a:r>
            <a:r>
              <a:rPr lang="pt-BR" sz="2400">
                <a:solidFill>
                  <a:srgbClr val="797997"/>
                </a:solidFill>
                <a:highlight>
                  <a:srgbClr val="FFFFE8"/>
                </a:highlight>
              </a:rPr>
              <a:t>$pais</a:t>
            </a:r>
            <a:r>
              <a:rPr lang="pt-BR" sz="2400">
                <a:solidFill>
                  <a:srgbClr val="0000E6"/>
                </a:solidFill>
                <a:highlight>
                  <a:srgbClr val="FFFFE8"/>
                </a:highlight>
              </a:rPr>
              <a:t>"</a:t>
            </a:r>
            <a:r>
              <a:rPr lang="pt-BR" sz="2400">
                <a:solidFill>
                  <a:srgbClr val="800080"/>
                </a:solidFill>
                <a:highlight>
                  <a:srgbClr val="FFFFE8"/>
                </a:highlight>
              </a:rPr>
              <a:t>;</a:t>
            </a:r>
            <a:br>
              <a:rPr lang="pt-BR" sz="2400">
                <a:solidFill>
                  <a:schemeClr val="dk1"/>
                </a:solidFill>
                <a:highlight>
                  <a:srgbClr val="FFFFFF"/>
                </a:highlight>
              </a:rPr>
            </a:br>
            <a:r>
              <a:rPr lang="pt-BR" sz="2400">
                <a:solidFill>
                  <a:srgbClr val="800080"/>
                </a:solidFill>
                <a:highlight>
                  <a:srgbClr val="FFFFE8"/>
                </a:highlight>
              </a:rPr>
              <a:t>}</a:t>
            </a:r>
            <a:endParaRPr sz="2400">
              <a:solidFill>
                <a:srgbClr val="800080"/>
              </a:solidFill>
              <a:highlight>
                <a:srgbClr val="FFFFE8"/>
              </a:highlight>
            </a:endParaRPr>
          </a:p>
          <a:p>
            <a:pPr indent="0" lvl="0" marL="0" rtl="0" algn="l">
              <a:spcBef>
                <a:spcPts val="1600"/>
              </a:spcBef>
              <a:spcAft>
                <a:spcPts val="1600"/>
              </a:spcAft>
              <a:buNone/>
            </a:pPr>
            <a:r>
              <a:t/>
            </a:r>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6" name="Shape 826"/>
        <p:cNvGrpSpPr/>
        <p:nvPr/>
      </p:nvGrpSpPr>
      <p:grpSpPr>
        <a:xfrm>
          <a:off x="0" y="0"/>
          <a:ext cx="0" cy="0"/>
          <a:chOff x="0" y="0"/>
          <a:chExt cx="0" cy="0"/>
        </a:xfrm>
      </p:grpSpPr>
      <p:sp>
        <p:nvSpPr>
          <p:cNvPr id="827" name="Google Shape;827;p9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Iteração de Arrays Multidimensionais</a:t>
            </a:r>
            <a:endParaRPr/>
          </a:p>
        </p:txBody>
      </p:sp>
      <p:sp>
        <p:nvSpPr>
          <p:cNvPr id="828" name="Google Shape;828;p9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rgbClr val="5F5035"/>
                </a:solidFill>
                <a:highlight>
                  <a:srgbClr val="FFFFE8"/>
                </a:highlight>
              </a:rPr>
              <a:t>&lt;?php</a:t>
            </a:r>
            <a:br>
              <a:rPr lang="pt-BR">
                <a:solidFill>
                  <a:schemeClr val="dk1"/>
                </a:solidFill>
                <a:highlight>
                  <a:srgbClr val="FFFFFF"/>
                </a:highlight>
              </a:rPr>
            </a:br>
            <a:br>
              <a:rPr lang="pt-BR" sz="1100">
                <a:solidFill>
                  <a:srgbClr val="333333"/>
                </a:solidFill>
              </a:rPr>
            </a:br>
            <a:br>
              <a:rPr lang="pt-BR" sz="1100">
                <a:solidFill>
                  <a:srgbClr val="333333"/>
                </a:solidFill>
              </a:rPr>
            </a:br>
            <a:r>
              <a:rPr lang="pt-BR">
                <a:solidFill>
                  <a:srgbClr val="996633"/>
                </a:solidFill>
              </a:rPr>
              <a:t>$pessoas</a:t>
            </a:r>
            <a:r>
              <a:rPr lang="pt-BR">
                <a:solidFill>
                  <a:srgbClr val="333333"/>
                </a:solidFill>
              </a:rPr>
              <a:t> = [</a:t>
            </a:r>
            <a:br>
              <a:rPr lang="pt-BR">
                <a:solidFill>
                  <a:srgbClr val="333333"/>
                </a:solidFill>
              </a:rPr>
            </a:br>
            <a:r>
              <a:rPr lang="pt-BR">
                <a:solidFill>
                  <a:srgbClr val="333333"/>
                </a:solidFill>
              </a:rPr>
              <a:t>            [</a:t>
            </a:r>
            <a:r>
              <a:rPr lang="pt-BR">
                <a:solidFill>
                  <a:srgbClr val="333333"/>
                </a:solidFill>
                <a:highlight>
                  <a:srgbClr val="FFF0F0"/>
                </a:highlight>
              </a:rPr>
              <a:t>"nome"</a:t>
            </a:r>
            <a:r>
              <a:rPr lang="pt-BR">
                <a:solidFill>
                  <a:srgbClr val="333333"/>
                </a:solidFill>
              </a:rPr>
              <a:t> =&gt; </a:t>
            </a:r>
            <a:r>
              <a:rPr lang="pt-BR">
                <a:solidFill>
                  <a:srgbClr val="333333"/>
                </a:solidFill>
                <a:highlight>
                  <a:srgbClr val="FFF0F0"/>
                </a:highlight>
              </a:rPr>
              <a:t>"João"</a:t>
            </a:r>
            <a:r>
              <a:rPr lang="pt-BR">
                <a:solidFill>
                  <a:srgbClr val="333333"/>
                </a:solidFill>
              </a:rPr>
              <a:t>, </a:t>
            </a:r>
            <a:r>
              <a:rPr lang="pt-BR">
                <a:solidFill>
                  <a:srgbClr val="333333"/>
                </a:solidFill>
                <a:highlight>
                  <a:srgbClr val="FFF0F0"/>
                </a:highlight>
              </a:rPr>
              <a:t>"cpf"</a:t>
            </a:r>
            <a:r>
              <a:rPr lang="pt-BR">
                <a:solidFill>
                  <a:srgbClr val="333333"/>
                </a:solidFill>
              </a:rPr>
              <a:t> =&gt; </a:t>
            </a:r>
            <a:r>
              <a:rPr b="1" lang="pt-BR">
                <a:solidFill>
                  <a:srgbClr val="0000DD"/>
                </a:solidFill>
              </a:rPr>
              <a:t>123</a:t>
            </a:r>
            <a:r>
              <a:rPr lang="pt-BR">
                <a:solidFill>
                  <a:srgbClr val="333333"/>
                </a:solidFill>
              </a:rPr>
              <a:t>],</a:t>
            </a:r>
            <a:br>
              <a:rPr lang="pt-BR">
                <a:solidFill>
                  <a:srgbClr val="333333"/>
                </a:solidFill>
              </a:rPr>
            </a:br>
            <a:r>
              <a:rPr lang="pt-BR">
                <a:solidFill>
                  <a:srgbClr val="333333"/>
                </a:solidFill>
              </a:rPr>
              <a:t>            [</a:t>
            </a:r>
            <a:r>
              <a:rPr lang="pt-BR">
                <a:solidFill>
                  <a:srgbClr val="333333"/>
                </a:solidFill>
                <a:highlight>
                  <a:srgbClr val="FFF0F0"/>
                </a:highlight>
              </a:rPr>
              <a:t>"nome"</a:t>
            </a:r>
            <a:r>
              <a:rPr lang="pt-BR">
                <a:solidFill>
                  <a:srgbClr val="333333"/>
                </a:solidFill>
              </a:rPr>
              <a:t> =&gt; </a:t>
            </a:r>
            <a:r>
              <a:rPr lang="pt-BR">
                <a:solidFill>
                  <a:srgbClr val="333333"/>
                </a:solidFill>
                <a:highlight>
                  <a:srgbClr val="FFF0F0"/>
                </a:highlight>
              </a:rPr>
              <a:t>"Maria"</a:t>
            </a:r>
            <a:r>
              <a:rPr lang="pt-BR">
                <a:solidFill>
                  <a:srgbClr val="333333"/>
                </a:solidFill>
              </a:rPr>
              <a:t>, </a:t>
            </a:r>
            <a:r>
              <a:rPr lang="pt-BR">
                <a:solidFill>
                  <a:srgbClr val="333333"/>
                </a:solidFill>
                <a:highlight>
                  <a:srgbClr val="FFF0F0"/>
                </a:highlight>
              </a:rPr>
              <a:t>"cpf"</a:t>
            </a:r>
            <a:r>
              <a:rPr lang="pt-BR">
                <a:solidFill>
                  <a:srgbClr val="333333"/>
                </a:solidFill>
              </a:rPr>
              <a:t> =&gt; </a:t>
            </a:r>
            <a:r>
              <a:rPr b="1" lang="pt-BR">
                <a:solidFill>
                  <a:srgbClr val="0000DD"/>
                </a:solidFill>
              </a:rPr>
              <a:t>456</a:t>
            </a:r>
            <a:r>
              <a:rPr lang="pt-BR">
                <a:solidFill>
                  <a:srgbClr val="333333"/>
                </a:solidFill>
              </a:rPr>
              <a:t>]</a:t>
            </a:r>
            <a:br>
              <a:rPr lang="pt-BR">
                <a:solidFill>
                  <a:srgbClr val="333333"/>
                </a:solidFill>
              </a:rPr>
            </a:br>
            <a:r>
              <a:rPr lang="pt-BR">
                <a:solidFill>
                  <a:srgbClr val="333333"/>
                </a:solidFill>
              </a:rPr>
              <a:t>        ];</a:t>
            </a:r>
            <a:endParaRPr>
              <a:solidFill>
                <a:srgbClr val="333333"/>
              </a:solidFill>
            </a:endParaRPr>
          </a:p>
          <a:p>
            <a:pPr indent="0" lvl="0" marL="0" rtl="0" algn="l">
              <a:spcBef>
                <a:spcPts val="1600"/>
              </a:spcBef>
              <a:spcAft>
                <a:spcPts val="0"/>
              </a:spcAft>
              <a:buClr>
                <a:schemeClr val="dk1"/>
              </a:buClr>
              <a:buSzPts val="1100"/>
              <a:buFont typeface="Arial"/>
              <a:buNone/>
            </a:pPr>
            <a:br>
              <a:rPr lang="pt-BR">
                <a:solidFill>
                  <a:schemeClr val="dk1"/>
                </a:solidFill>
                <a:highlight>
                  <a:srgbClr val="FFFFFF"/>
                </a:highlight>
              </a:rPr>
            </a:br>
            <a:r>
              <a:rPr b="1" lang="pt-BR">
                <a:solidFill>
                  <a:srgbClr val="800000"/>
                </a:solidFill>
                <a:highlight>
                  <a:srgbClr val="FFFFE8"/>
                </a:highlight>
              </a:rPr>
              <a:t>foreach</a:t>
            </a:r>
            <a:r>
              <a:rPr lang="pt-BR">
                <a:solidFill>
                  <a:schemeClr val="dk1"/>
                </a:solidFill>
                <a:highlight>
                  <a:srgbClr val="FFFFE8"/>
                </a:highlight>
              </a:rPr>
              <a:t> </a:t>
            </a:r>
            <a:r>
              <a:rPr lang="pt-BR">
                <a:solidFill>
                  <a:srgbClr val="808030"/>
                </a:solidFill>
                <a:highlight>
                  <a:srgbClr val="FFFFE8"/>
                </a:highlight>
              </a:rPr>
              <a:t>(</a:t>
            </a:r>
            <a:r>
              <a:rPr lang="pt-BR">
                <a:solidFill>
                  <a:srgbClr val="797997"/>
                </a:solidFill>
                <a:highlight>
                  <a:srgbClr val="FFFFE8"/>
                </a:highlight>
              </a:rPr>
              <a:t>$pessoas</a:t>
            </a:r>
            <a:r>
              <a:rPr lang="pt-BR">
                <a:solidFill>
                  <a:schemeClr val="dk1"/>
                </a:solidFill>
                <a:highlight>
                  <a:srgbClr val="FFFFE8"/>
                </a:highlight>
              </a:rPr>
              <a:t> </a:t>
            </a:r>
            <a:r>
              <a:rPr b="1" lang="pt-BR">
                <a:solidFill>
                  <a:srgbClr val="800000"/>
                </a:solidFill>
                <a:highlight>
                  <a:srgbClr val="FFFFE8"/>
                </a:highlight>
              </a:rPr>
              <a:t>as</a:t>
            </a:r>
            <a:r>
              <a:rPr lang="pt-BR">
                <a:solidFill>
                  <a:schemeClr val="dk1"/>
                </a:solidFill>
                <a:highlight>
                  <a:srgbClr val="FFFFE8"/>
                </a:highlight>
              </a:rPr>
              <a:t> </a:t>
            </a:r>
            <a:r>
              <a:rPr lang="pt-BR">
                <a:solidFill>
                  <a:srgbClr val="797997"/>
                </a:solidFill>
                <a:highlight>
                  <a:srgbClr val="FFFFE8"/>
                </a:highlight>
              </a:rPr>
              <a:t>$pessoa</a:t>
            </a:r>
            <a:r>
              <a:rPr lang="pt-BR">
                <a:solidFill>
                  <a:srgbClr val="808030"/>
                </a:solidFill>
                <a:highlight>
                  <a:srgbClr val="FFFFE8"/>
                </a:highlight>
              </a:rPr>
              <a:t>)</a:t>
            </a:r>
            <a:r>
              <a:rPr lang="pt-BR">
                <a:solidFill>
                  <a:schemeClr val="dk1"/>
                </a:solidFill>
                <a:highlight>
                  <a:srgbClr val="FFFFE8"/>
                </a:highlight>
              </a:rPr>
              <a:t> </a:t>
            </a:r>
            <a:r>
              <a:rPr lang="pt-BR">
                <a:solidFill>
                  <a:srgbClr val="800080"/>
                </a:solidFill>
                <a:highlight>
                  <a:srgbClr val="FFFFE8"/>
                </a:highlight>
              </a:rPr>
              <a:t>{</a:t>
            </a:r>
            <a:br>
              <a:rPr lang="pt-BR">
                <a:solidFill>
                  <a:schemeClr val="dk1"/>
                </a:solidFill>
                <a:highlight>
                  <a:srgbClr val="FFFFFF"/>
                </a:highlight>
              </a:rPr>
            </a:br>
            <a:r>
              <a:rPr lang="pt-BR">
                <a:solidFill>
                  <a:schemeClr val="dk1"/>
                </a:solidFill>
                <a:highlight>
                  <a:srgbClr val="FFFFE8"/>
                </a:highlight>
              </a:rPr>
              <a:t>    </a:t>
            </a:r>
            <a:r>
              <a:rPr b="1" lang="pt-BR">
                <a:solidFill>
                  <a:srgbClr val="800000"/>
                </a:solidFill>
                <a:highlight>
                  <a:srgbClr val="FFFFE8"/>
                </a:highlight>
              </a:rPr>
              <a:t>print</a:t>
            </a:r>
            <a:r>
              <a:rPr lang="pt-BR">
                <a:solidFill>
                  <a:schemeClr val="dk1"/>
                </a:solidFill>
                <a:highlight>
                  <a:srgbClr val="FFFFE8"/>
                </a:highlight>
              </a:rPr>
              <a:t> </a:t>
            </a:r>
            <a:r>
              <a:rPr lang="pt-BR">
                <a:solidFill>
                  <a:srgbClr val="0000E6"/>
                </a:solidFill>
                <a:highlight>
                  <a:srgbClr val="FFFFE8"/>
                </a:highlight>
              </a:rPr>
              <a:t>"nome: "</a:t>
            </a:r>
            <a:r>
              <a:rPr lang="pt-BR">
                <a:solidFill>
                  <a:srgbClr val="808030"/>
                </a:solidFill>
                <a:highlight>
                  <a:srgbClr val="FFFFE8"/>
                </a:highlight>
              </a:rPr>
              <a:t>.</a:t>
            </a:r>
            <a:r>
              <a:rPr lang="pt-BR">
                <a:solidFill>
                  <a:srgbClr val="797997"/>
                </a:solidFill>
                <a:highlight>
                  <a:srgbClr val="FFFFE8"/>
                </a:highlight>
              </a:rPr>
              <a:t>$pessoa</a:t>
            </a:r>
            <a:r>
              <a:rPr lang="pt-BR">
                <a:solidFill>
                  <a:srgbClr val="808030"/>
                </a:solidFill>
                <a:highlight>
                  <a:srgbClr val="FFFFE8"/>
                </a:highlight>
              </a:rPr>
              <a:t>[</a:t>
            </a:r>
            <a:r>
              <a:rPr lang="pt-BR">
                <a:solidFill>
                  <a:srgbClr val="0000E6"/>
                </a:solidFill>
                <a:highlight>
                  <a:srgbClr val="FFFFE8"/>
                </a:highlight>
              </a:rPr>
              <a:t>"nome"</a:t>
            </a:r>
            <a:r>
              <a:rPr lang="pt-BR">
                <a:solidFill>
                  <a:srgbClr val="808030"/>
                </a:solidFill>
                <a:highlight>
                  <a:srgbClr val="FFFFE8"/>
                </a:highlight>
              </a:rPr>
              <a:t>]</a:t>
            </a:r>
            <a:r>
              <a:rPr lang="pt-BR">
                <a:solidFill>
                  <a:srgbClr val="800080"/>
                </a:solidFill>
                <a:highlight>
                  <a:srgbClr val="FFFFE8"/>
                </a:highlight>
              </a:rPr>
              <a:t>;</a:t>
            </a:r>
            <a:br>
              <a:rPr lang="pt-BR">
                <a:solidFill>
                  <a:schemeClr val="dk1"/>
                </a:solidFill>
                <a:highlight>
                  <a:srgbClr val="FFFFFF"/>
                </a:highlight>
              </a:rPr>
            </a:br>
            <a:r>
              <a:rPr lang="pt-BR">
                <a:solidFill>
                  <a:srgbClr val="800080"/>
                </a:solidFill>
                <a:highlight>
                  <a:srgbClr val="FFFFE8"/>
                </a:highlight>
              </a:rPr>
              <a:t>}</a:t>
            </a:r>
            <a:endParaRPr>
              <a:solidFill>
                <a:srgbClr val="800080"/>
              </a:solidFill>
              <a:highlight>
                <a:srgbClr val="FFFFE8"/>
              </a:highlight>
            </a:endParaRPr>
          </a:p>
          <a:p>
            <a:pPr indent="0" lvl="0" marL="0" rtl="0" algn="l">
              <a:spcBef>
                <a:spcPts val="1600"/>
              </a:spcBef>
              <a:spcAft>
                <a:spcPts val="1600"/>
              </a:spcAft>
              <a:buNone/>
            </a:pPr>
            <a:r>
              <a:t/>
            </a:r>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2" name="Shape 832"/>
        <p:cNvGrpSpPr/>
        <p:nvPr/>
      </p:nvGrpSpPr>
      <p:grpSpPr>
        <a:xfrm>
          <a:off x="0" y="0"/>
          <a:ext cx="0" cy="0"/>
          <a:chOff x="0" y="0"/>
          <a:chExt cx="0" cy="0"/>
        </a:xfrm>
      </p:grpSpPr>
      <p:graphicFrame>
        <p:nvGraphicFramePr>
          <p:cNvPr id="833" name="Google Shape;833;p97"/>
          <p:cNvGraphicFramePr/>
          <p:nvPr/>
        </p:nvGraphicFramePr>
        <p:xfrm>
          <a:off x="1290963" y="3387513"/>
          <a:ext cx="3000000" cy="3000000"/>
        </p:xfrm>
        <a:graphic>
          <a:graphicData uri="http://schemas.openxmlformats.org/drawingml/2006/table">
            <a:tbl>
              <a:tblPr>
                <a:noFill/>
                <a:tableStyleId>{8ED720D8-957E-45B1-B2B7-954EC8CC9E5F}</a:tableStyleId>
              </a:tblPr>
              <a:tblGrid>
                <a:gridCol w="3049375"/>
                <a:gridCol w="3087250"/>
              </a:tblGrid>
              <a:tr h="386100">
                <a:tc>
                  <a:txBody>
                    <a:bodyPr/>
                    <a:lstStyle/>
                    <a:p>
                      <a:pPr indent="0" lvl="0" marL="0" rtl="0" algn="l">
                        <a:lnSpc>
                          <a:spcPct val="100000"/>
                        </a:lnSpc>
                        <a:spcBef>
                          <a:spcPts val="0"/>
                        </a:spcBef>
                        <a:spcAft>
                          <a:spcPts val="0"/>
                        </a:spcAft>
                        <a:buNone/>
                      </a:pPr>
                      <a:r>
                        <a:rPr b="1" lang="pt-BR" sz="1200">
                          <a:solidFill>
                            <a:srgbClr val="800000"/>
                          </a:solidFill>
                        </a:rPr>
                        <a:t>0</a:t>
                      </a:r>
                      <a:endParaRPr b="1" sz="1200">
                        <a:solidFill>
                          <a:srgbClr val="800000"/>
                        </a:solidFill>
                      </a:endParaRPr>
                    </a:p>
                  </a:txBody>
                  <a:tcPr marT="91425" marB="91425" marR="91425" marL="91425">
                    <a:solidFill>
                      <a:srgbClr val="D9D9D9"/>
                    </a:solidFill>
                  </a:tcPr>
                </a:tc>
                <a:tc>
                  <a:txBody>
                    <a:bodyPr/>
                    <a:lstStyle/>
                    <a:p>
                      <a:pPr indent="0" lvl="0" marL="0" rtl="0" algn="l">
                        <a:lnSpc>
                          <a:spcPct val="100000"/>
                        </a:lnSpc>
                        <a:spcBef>
                          <a:spcPts val="0"/>
                        </a:spcBef>
                        <a:spcAft>
                          <a:spcPts val="0"/>
                        </a:spcAft>
                        <a:buNone/>
                      </a:pPr>
                      <a:r>
                        <a:rPr b="1" lang="pt-BR" sz="1200">
                          <a:solidFill>
                            <a:srgbClr val="800000"/>
                          </a:solidFill>
                        </a:rPr>
                        <a:t>1</a:t>
                      </a:r>
                      <a:endParaRPr b="1" sz="1200">
                        <a:solidFill>
                          <a:srgbClr val="800000"/>
                        </a:solidFill>
                      </a:endParaRPr>
                    </a:p>
                  </a:txBody>
                  <a:tcPr marT="91425" marB="91425" marR="91425" marL="91425">
                    <a:solidFill>
                      <a:srgbClr val="D9D9D9"/>
                    </a:solidFill>
                  </a:tcPr>
                </a:tc>
              </a:tr>
              <a:tr h="1351700">
                <a:tc>
                  <a:txBody>
                    <a:bodyPr/>
                    <a:lstStyle/>
                    <a:p>
                      <a:pPr indent="0" lvl="0" marL="0" rtl="0" algn="l">
                        <a:lnSpc>
                          <a:spcPct val="115000"/>
                        </a:lnSpc>
                        <a:spcBef>
                          <a:spcPts val="0"/>
                        </a:spcBef>
                        <a:spcAft>
                          <a:spcPts val="1600"/>
                        </a:spcAft>
                        <a:buNone/>
                      </a:pPr>
                      <a:r>
                        <a:t/>
                      </a:r>
                      <a:endParaRPr sz="800"/>
                    </a:p>
                  </a:txBody>
                  <a:tcPr marT="91425" marB="91425" marR="91425" marL="91425"/>
                </a:tc>
                <a:tc>
                  <a:txBody>
                    <a:bodyPr/>
                    <a:lstStyle/>
                    <a:p>
                      <a:pPr indent="0" lvl="0" marL="0" rtl="0" algn="l">
                        <a:lnSpc>
                          <a:spcPct val="115000"/>
                        </a:lnSpc>
                        <a:spcBef>
                          <a:spcPts val="0"/>
                        </a:spcBef>
                        <a:spcAft>
                          <a:spcPts val="1600"/>
                        </a:spcAft>
                        <a:buNone/>
                      </a:pPr>
                      <a:r>
                        <a:t/>
                      </a:r>
                      <a:endParaRPr sz="800"/>
                    </a:p>
                  </a:txBody>
                  <a:tcPr marT="91425" marB="91425" marR="91425" marL="91425"/>
                </a:tc>
              </a:tr>
            </a:tbl>
          </a:graphicData>
        </a:graphic>
      </p:graphicFrame>
      <p:sp>
        <p:nvSpPr>
          <p:cNvPr id="834" name="Google Shape;834;p9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Iteração de Arrays Multidimensionais</a:t>
            </a:r>
            <a:endParaRPr/>
          </a:p>
        </p:txBody>
      </p:sp>
      <p:graphicFrame>
        <p:nvGraphicFramePr>
          <p:cNvPr id="835" name="Google Shape;835;p97"/>
          <p:cNvGraphicFramePr/>
          <p:nvPr/>
        </p:nvGraphicFramePr>
        <p:xfrm>
          <a:off x="1932225" y="4170950"/>
          <a:ext cx="3000000" cy="3000000"/>
        </p:xfrm>
        <a:graphic>
          <a:graphicData uri="http://schemas.openxmlformats.org/drawingml/2006/table">
            <a:tbl>
              <a:tblPr>
                <a:noFill/>
                <a:tableStyleId>{8ED720D8-957E-45B1-B2B7-954EC8CC9E5F}</a:tableStyleId>
              </a:tblPr>
              <a:tblGrid>
                <a:gridCol w="745125"/>
                <a:gridCol w="745125"/>
                <a:gridCol w="745125"/>
              </a:tblGrid>
              <a:tr h="211225">
                <a:tc>
                  <a:txBody>
                    <a:bodyPr/>
                    <a:lstStyle/>
                    <a:p>
                      <a:pPr indent="0" lvl="0" marL="0" rtl="0" algn="l">
                        <a:lnSpc>
                          <a:spcPct val="100000"/>
                        </a:lnSpc>
                        <a:spcBef>
                          <a:spcPts val="0"/>
                        </a:spcBef>
                        <a:spcAft>
                          <a:spcPts val="0"/>
                        </a:spcAft>
                        <a:buNone/>
                      </a:pPr>
                      <a:r>
                        <a:rPr b="1" lang="pt-BR" sz="800">
                          <a:solidFill>
                            <a:srgbClr val="800000"/>
                          </a:solidFill>
                        </a:rPr>
                        <a:t>0</a:t>
                      </a:r>
                      <a:endParaRPr b="1" sz="800">
                        <a:solidFill>
                          <a:srgbClr val="800000"/>
                        </a:solidFill>
                      </a:endParaRPr>
                    </a:p>
                  </a:txBody>
                  <a:tcPr marT="91425" marB="91425" marR="91425" marL="91425">
                    <a:solidFill>
                      <a:srgbClr val="D9D9D9"/>
                    </a:solidFill>
                  </a:tcPr>
                </a:tc>
                <a:tc>
                  <a:txBody>
                    <a:bodyPr/>
                    <a:lstStyle/>
                    <a:p>
                      <a:pPr indent="0" lvl="0" marL="0" rtl="0" algn="l">
                        <a:lnSpc>
                          <a:spcPct val="100000"/>
                        </a:lnSpc>
                        <a:spcBef>
                          <a:spcPts val="0"/>
                        </a:spcBef>
                        <a:spcAft>
                          <a:spcPts val="0"/>
                        </a:spcAft>
                        <a:buNone/>
                      </a:pPr>
                      <a:r>
                        <a:rPr b="1" lang="pt-BR" sz="800">
                          <a:solidFill>
                            <a:srgbClr val="800000"/>
                          </a:solidFill>
                        </a:rPr>
                        <a:t>1</a:t>
                      </a:r>
                      <a:endParaRPr b="1" sz="800">
                        <a:solidFill>
                          <a:srgbClr val="800000"/>
                        </a:solidFill>
                      </a:endParaRPr>
                    </a:p>
                  </a:txBody>
                  <a:tcPr marT="91425" marB="91425" marR="91425" marL="91425">
                    <a:solidFill>
                      <a:srgbClr val="D9D9D9"/>
                    </a:solidFill>
                  </a:tcPr>
                </a:tc>
                <a:tc>
                  <a:txBody>
                    <a:bodyPr/>
                    <a:lstStyle/>
                    <a:p>
                      <a:pPr indent="0" lvl="0" marL="0" rtl="0" algn="l">
                        <a:lnSpc>
                          <a:spcPct val="100000"/>
                        </a:lnSpc>
                        <a:spcBef>
                          <a:spcPts val="0"/>
                        </a:spcBef>
                        <a:spcAft>
                          <a:spcPts val="0"/>
                        </a:spcAft>
                        <a:buNone/>
                      </a:pPr>
                      <a:r>
                        <a:rPr b="1" lang="pt-BR" sz="800">
                          <a:solidFill>
                            <a:srgbClr val="800000"/>
                          </a:solidFill>
                        </a:rPr>
                        <a:t>2</a:t>
                      </a:r>
                      <a:endParaRPr b="1" sz="800">
                        <a:solidFill>
                          <a:srgbClr val="800000"/>
                        </a:solidFill>
                      </a:endParaRPr>
                    </a:p>
                  </a:txBody>
                  <a:tcPr marT="91425" marB="91425" marR="91425" marL="91425">
                    <a:solidFill>
                      <a:srgbClr val="D9D9D9"/>
                    </a:solidFill>
                  </a:tcPr>
                </a:tc>
              </a:tr>
              <a:tr h="362125">
                <a:tc>
                  <a:txBody>
                    <a:bodyPr/>
                    <a:lstStyle/>
                    <a:p>
                      <a:pPr indent="0" lvl="0" marL="0" rtl="0" algn="l">
                        <a:lnSpc>
                          <a:spcPct val="115000"/>
                        </a:lnSpc>
                        <a:spcBef>
                          <a:spcPts val="0"/>
                        </a:spcBef>
                        <a:spcAft>
                          <a:spcPts val="1600"/>
                        </a:spcAft>
                        <a:buNone/>
                      </a:pPr>
                      <a:r>
                        <a:rPr lang="pt-BR" sz="800">
                          <a:solidFill>
                            <a:srgbClr val="0000E6"/>
                          </a:solidFill>
                          <a:highlight>
                            <a:srgbClr val="FFFFE8"/>
                          </a:highlight>
                        </a:rPr>
                        <a:t>"João"</a:t>
                      </a:r>
                      <a:endParaRPr sz="800"/>
                    </a:p>
                  </a:txBody>
                  <a:tcPr marT="91425" marB="91425" marR="91425" marL="91425"/>
                </a:tc>
                <a:tc>
                  <a:txBody>
                    <a:bodyPr/>
                    <a:lstStyle/>
                    <a:p>
                      <a:pPr indent="0" lvl="0" marL="0" rtl="0" algn="l">
                        <a:lnSpc>
                          <a:spcPct val="115000"/>
                        </a:lnSpc>
                        <a:spcBef>
                          <a:spcPts val="0"/>
                        </a:spcBef>
                        <a:spcAft>
                          <a:spcPts val="1600"/>
                        </a:spcAft>
                        <a:buNone/>
                      </a:pPr>
                      <a:r>
                        <a:rPr lang="pt-BR" sz="800">
                          <a:solidFill>
                            <a:srgbClr val="0000E6"/>
                          </a:solidFill>
                          <a:highlight>
                            <a:srgbClr val="FFFFE8"/>
                          </a:highlight>
                        </a:rPr>
                        <a:t>"Maria"</a:t>
                      </a:r>
                      <a:endParaRPr sz="800"/>
                    </a:p>
                  </a:txBody>
                  <a:tcPr marT="91425" marB="91425" marR="91425" marL="91425"/>
                </a:tc>
                <a:tc>
                  <a:txBody>
                    <a:bodyPr/>
                    <a:lstStyle/>
                    <a:p>
                      <a:pPr indent="0" lvl="0" marL="0" rtl="0" algn="l">
                        <a:lnSpc>
                          <a:spcPct val="115000"/>
                        </a:lnSpc>
                        <a:spcBef>
                          <a:spcPts val="0"/>
                        </a:spcBef>
                        <a:spcAft>
                          <a:spcPts val="1600"/>
                        </a:spcAft>
                        <a:buNone/>
                      </a:pPr>
                      <a:r>
                        <a:rPr lang="pt-BR" sz="800">
                          <a:solidFill>
                            <a:srgbClr val="0000E6"/>
                          </a:solidFill>
                          <a:highlight>
                            <a:srgbClr val="FFFFE8"/>
                          </a:highlight>
                        </a:rPr>
                        <a:t>"Lucas"</a:t>
                      </a:r>
                      <a:endParaRPr sz="800"/>
                    </a:p>
                  </a:txBody>
                  <a:tcPr marT="91425" marB="91425" marR="91425" marL="91425"/>
                </a:tc>
              </a:tr>
            </a:tbl>
          </a:graphicData>
        </a:graphic>
      </p:graphicFrame>
      <p:graphicFrame>
        <p:nvGraphicFramePr>
          <p:cNvPr id="836" name="Google Shape;836;p97"/>
          <p:cNvGraphicFramePr/>
          <p:nvPr/>
        </p:nvGraphicFramePr>
        <p:xfrm>
          <a:off x="1381888" y="3819163"/>
          <a:ext cx="3000000" cy="3000000"/>
        </p:xfrm>
        <a:graphic>
          <a:graphicData uri="http://schemas.openxmlformats.org/drawingml/2006/table">
            <a:tbl>
              <a:tblPr>
                <a:noFill/>
                <a:tableStyleId>{8ED720D8-957E-45B1-B2B7-954EC8CC9E5F}</a:tableStyleId>
              </a:tblPr>
              <a:tblGrid>
                <a:gridCol w="494175"/>
                <a:gridCol w="2368025"/>
              </a:tblGrid>
              <a:tr h="271050">
                <a:tc>
                  <a:txBody>
                    <a:bodyPr/>
                    <a:lstStyle/>
                    <a:p>
                      <a:pPr indent="0" lvl="0" marL="0" rtl="0" algn="l">
                        <a:lnSpc>
                          <a:spcPct val="100000"/>
                        </a:lnSpc>
                        <a:spcBef>
                          <a:spcPts val="0"/>
                        </a:spcBef>
                        <a:spcAft>
                          <a:spcPts val="0"/>
                        </a:spcAft>
                        <a:buNone/>
                      </a:pPr>
                      <a:r>
                        <a:rPr b="1" lang="pt-BR" sz="900">
                          <a:solidFill>
                            <a:srgbClr val="800000"/>
                          </a:solidFill>
                        </a:rPr>
                        <a:t>nome</a:t>
                      </a:r>
                      <a:endParaRPr b="1" sz="900">
                        <a:solidFill>
                          <a:srgbClr val="800000"/>
                        </a:solidFill>
                      </a:endParaRPr>
                    </a:p>
                  </a:txBody>
                  <a:tcPr marT="91425" marB="91425" marR="91425" marL="91425">
                    <a:solidFill>
                      <a:srgbClr val="D9D9D9"/>
                    </a:solidFill>
                  </a:tcPr>
                </a:tc>
                <a:tc>
                  <a:txBody>
                    <a:bodyPr/>
                    <a:lstStyle/>
                    <a:p>
                      <a:pPr indent="0" lvl="0" marL="0" rtl="0" algn="l">
                        <a:lnSpc>
                          <a:spcPct val="100000"/>
                        </a:lnSpc>
                        <a:spcBef>
                          <a:spcPts val="0"/>
                        </a:spcBef>
                        <a:spcAft>
                          <a:spcPts val="0"/>
                        </a:spcAft>
                        <a:buNone/>
                      </a:pPr>
                      <a:r>
                        <a:rPr b="1" lang="pt-BR" sz="900">
                          <a:solidFill>
                            <a:srgbClr val="800000"/>
                          </a:solidFill>
                        </a:rPr>
                        <a:t>alunos</a:t>
                      </a:r>
                      <a:endParaRPr b="1" sz="900">
                        <a:solidFill>
                          <a:srgbClr val="800000"/>
                        </a:solidFill>
                      </a:endParaRPr>
                    </a:p>
                  </a:txBody>
                  <a:tcPr marT="91425" marB="91425" marR="91425" marL="91425">
                    <a:solidFill>
                      <a:srgbClr val="D9D9D9"/>
                    </a:solidFill>
                  </a:tcPr>
                </a:tc>
              </a:tr>
              <a:tr h="932550">
                <a:tc>
                  <a:txBody>
                    <a:bodyPr/>
                    <a:lstStyle/>
                    <a:p>
                      <a:pPr indent="0" lvl="0" marL="0" rtl="0" algn="l">
                        <a:lnSpc>
                          <a:spcPct val="115000"/>
                        </a:lnSpc>
                        <a:spcBef>
                          <a:spcPts val="0"/>
                        </a:spcBef>
                        <a:spcAft>
                          <a:spcPts val="1600"/>
                        </a:spcAft>
                        <a:buNone/>
                      </a:pPr>
                      <a:r>
                        <a:rPr lang="pt-BR" sz="800">
                          <a:solidFill>
                            <a:srgbClr val="0000E6"/>
                          </a:solidFill>
                          <a:highlight>
                            <a:srgbClr val="FFFFE8"/>
                          </a:highlight>
                        </a:rPr>
                        <a:t>"João"</a:t>
                      </a:r>
                      <a:endParaRPr sz="800"/>
                    </a:p>
                  </a:txBody>
                  <a:tcPr marT="91425" marB="91425" marR="91425" marL="91425"/>
                </a:tc>
                <a:tc>
                  <a:txBody>
                    <a:bodyPr/>
                    <a:lstStyle/>
                    <a:p>
                      <a:pPr indent="0" lvl="0" marL="0" rtl="0" algn="l">
                        <a:lnSpc>
                          <a:spcPct val="115000"/>
                        </a:lnSpc>
                        <a:spcBef>
                          <a:spcPts val="0"/>
                        </a:spcBef>
                        <a:spcAft>
                          <a:spcPts val="1600"/>
                        </a:spcAft>
                        <a:buNone/>
                      </a:pPr>
                      <a:r>
                        <a:t/>
                      </a:r>
                      <a:endParaRPr sz="800"/>
                    </a:p>
                  </a:txBody>
                  <a:tcPr marT="91425" marB="91425" marR="91425" marL="91425"/>
                </a:tc>
              </a:tr>
            </a:tbl>
          </a:graphicData>
        </a:graphic>
      </p:graphicFrame>
      <p:graphicFrame>
        <p:nvGraphicFramePr>
          <p:cNvPr id="837" name="Google Shape;837;p97"/>
          <p:cNvGraphicFramePr/>
          <p:nvPr/>
        </p:nvGraphicFramePr>
        <p:xfrm>
          <a:off x="4991575" y="4170950"/>
          <a:ext cx="3000000" cy="3000000"/>
        </p:xfrm>
        <a:graphic>
          <a:graphicData uri="http://schemas.openxmlformats.org/drawingml/2006/table">
            <a:tbl>
              <a:tblPr>
                <a:noFill/>
                <a:tableStyleId>{8ED720D8-957E-45B1-B2B7-954EC8CC9E5F}</a:tableStyleId>
              </a:tblPr>
              <a:tblGrid>
                <a:gridCol w="745125"/>
                <a:gridCol w="745125"/>
                <a:gridCol w="745125"/>
              </a:tblGrid>
              <a:tr h="211225">
                <a:tc>
                  <a:txBody>
                    <a:bodyPr/>
                    <a:lstStyle/>
                    <a:p>
                      <a:pPr indent="0" lvl="0" marL="0" rtl="0" algn="l">
                        <a:lnSpc>
                          <a:spcPct val="100000"/>
                        </a:lnSpc>
                        <a:spcBef>
                          <a:spcPts val="0"/>
                        </a:spcBef>
                        <a:spcAft>
                          <a:spcPts val="0"/>
                        </a:spcAft>
                        <a:buNone/>
                      </a:pPr>
                      <a:r>
                        <a:rPr b="1" lang="pt-BR" sz="800">
                          <a:solidFill>
                            <a:srgbClr val="800000"/>
                          </a:solidFill>
                        </a:rPr>
                        <a:t>0</a:t>
                      </a:r>
                      <a:endParaRPr b="1" sz="800">
                        <a:solidFill>
                          <a:srgbClr val="800000"/>
                        </a:solidFill>
                      </a:endParaRPr>
                    </a:p>
                  </a:txBody>
                  <a:tcPr marT="91425" marB="91425" marR="91425" marL="91425">
                    <a:solidFill>
                      <a:srgbClr val="D9D9D9"/>
                    </a:solidFill>
                  </a:tcPr>
                </a:tc>
                <a:tc>
                  <a:txBody>
                    <a:bodyPr/>
                    <a:lstStyle/>
                    <a:p>
                      <a:pPr indent="0" lvl="0" marL="0" rtl="0" algn="l">
                        <a:lnSpc>
                          <a:spcPct val="100000"/>
                        </a:lnSpc>
                        <a:spcBef>
                          <a:spcPts val="0"/>
                        </a:spcBef>
                        <a:spcAft>
                          <a:spcPts val="0"/>
                        </a:spcAft>
                        <a:buNone/>
                      </a:pPr>
                      <a:r>
                        <a:rPr b="1" lang="pt-BR" sz="800">
                          <a:solidFill>
                            <a:srgbClr val="800000"/>
                          </a:solidFill>
                        </a:rPr>
                        <a:t>1</a:t>
                      </a:r>
                      <a:endParaRPr b="1" sz="800">
                        <a:solidFill>
                          <a:srgbClr val="800000"/>
                        </a:solidFill>
                      </a:endParaRPr>
                    </a:p>
                  </a:txBody>
                  <a:tcPr marT="91425" marB="91425" marR="91425" marL="91425">
                    <a:solidFill>
                      <a:srgbClr val="D9D9D9"/>
                    </a:solidFill>
                  </a:tcPr>
                </a:tc>
                <a:tc>
                  <a:txBody>
                    <a:bodyPr/>
                    <a:lstStyle/>
                    <a:p>
                      <a:pPr indent="0" lvl="0" marL="0" rtl="0" algn="l">
                        <a:lnSpc>
                          <a:spcPct val="100000"/>
                        </a:lnSpc>
                        <a:spcBef>
                          <a:spcPts val="0"/>
                        </a:spcBef>
                        <a:spcAft>
                          <a:spcPts val="0"/>
                        </a:spcAft>
                        <a:buNone/>
                      </a:pPr>
                      <a:r>
                        <a:rPr b="1" lang="pt-BR" sz="800">
                          <a:solidFill>
                            <a:srgbClr val="800000"/>
                          </a:solidFill>
                        </a:rPr>
                        <a:t>2</a:t>
                      </a:r>
                      <a:endParaRPr b="1" sz="800">
                        <a:solidFill>
                          <a:srgbClr val="800000"/>
                        </a:solidFill>
                      </a:endParaRPr>
                    </a:p>
                  </a:txBody>
                  <a:tcPr marT="91425" marB="91425" marR="91425" marL="91425">
                    <a:solidFill>
                      <a:srgbClr val="D9D9D9"/>
                    </a:solidFill>
                  </a:tcPr>
                </a:tc>
              </a:tr>
              <a:tr h="362125">
                <a:tc>
                  <a:txBody>
                    <a:bodyPr/>
                    <a:lstStyle/>
                    <a:p>
                      <a:pPr indent="0" lvl="0" marL="0" rtl="0" algn="l">
                        <a:lnSpc>
                          <a:spcPct val="115000"/>
                        </a:lnSpc>
                        <a:spcBef>
                          <a:spcPts val="0"/>
                        </a:spcBef>
                        <a:spcAft>
                          <a:spcPts val="1600"/>
                        </a:spcAft>
                        <a:buNone/>
                      </a:pPr>
                      <a:r>
                        <a:rPr lang="pt-BR" sz="800">
                          <a:solidFill>
                            <a:srgbClr val="0000E6"/>
                          </a:solidFill>
                          <a:highlight>
                            <a:srgbClr val="FFFFE8"/>
                          </a:highlight>
                        </a:rPr>
                        <a:t>"João"</a:t>
                      </a:r>
                      <a:endParaRPr sz="800"/>
                    </a:p>
                  </a:txBody>
                  <a:tcPr marT="91425" marB="91425" marR="91425" marL="91425"/>
                </a:tc>
                <a:tc>
                  <a:txBody>
                    <a:bodyPr/>
                    <a:lstStyle/>
                    <a:p>
                      <a:pPr indent="0" lvl="0" marL="0" rtl="0" algn="l">
                        <a:lnSpc>
                          <a:spcPct val="115000"/>
                        </a:lnSpc>
                        <a:spcBef>
                          <a:spcPts val="0"/>
                        </a:spcBef>
                        <a:spcAft>
                          <a:spcPts val="1600"/>
                        </a:spcAft>
                        <a:buNone/>
                      </a:pPr>
                      <a:r>
                        <a:rPr lang="pt-BR" sz="800">
                          <a:solidFill>
                            <a:srgbClr val="0000E6"/>
                          </a:solidFill>
                          <a:highlight>
                            <a:srgbClr val="FFFFE8"/>
                          </a:highlight>
                        </a:rPr>
                        <a:t>"Maria"</a:t>
                      </a:r>
                      <a:endParaRPr sz="800"/>
                    </a:p>
                  </a:txBody>
                  <a:tcPr marT="91425" marB="91425" marR="91425" marL="91425"/>
                </a:tc>
                <a:tc>
                  <a:txBody>
                    <a:bodyPr/>
                    <a:lstStyle/>
                    <a:p>
                      <a:pPr indent="0" lvl="0" marL="0" rtl="0" algn="l">
                        <a:lnSpc>
                          <a:spcPct val="115000"/>
                        </a:lnSpc>
                        <a:spcBef>
                          <a:spcPts val="0"/>
                        </a:spcBef>
                        <a:spcAft>
                          <a:spcPts val="1600"/>
                        </a:spcAft>
                        <a:buNone/>
                      </a:pPr>
                      <a:r>
                        <a:rPr lang="pt-BR" sz="800">
                          <a:solidFill>
                            <a:srgbClr val="0000E6"/>
                          </a:solidFill>
                          <a:highlight>
                            <a:srgbClr val="FFFFE8"/>
                          </a:highlight>
                        </a:rPr>
                        <a:t>"Lucas"</a:t>
                      </a:r>
                      <a:endParaRPr sz="800"/>
                    </a:p>
                  </a:txBody>
                  <a:tcPr marT="91425" marB="91425" marR="91425" marL="91425"/>
                </a:tc>
              </a:tr>
            </a:tbl>
          </a:graphicData>
        </a:graphic>
      </p:graphicFrame>
      <p:graphicFrame>
        <p:nvGraphicFramePr>
          <p:cNvPr id="838" name="Google Shape;838;p97"/>
          <p:cNvGraphicFramePr/>
          <p:nvPr/>
        </p:nvGraphicFramePr>
        <p:xfrm>
          <a:off x="4441238" y="3819163"/>
          <a:ext cx="3000000" cy="3000000"/>
        </p:xfrm>
        <a:graphic>
          <a:graphicData uri="http://schemas.openxmlformats.org/drawingml/2006/table">
            <a:tbl>
              <a:tblPr>
                <a:noFill/>
                <a:tableStyleId>{8ED720D8-957E-45B1-B2B7-954EC8CC9E5F}</a:tableStyleId>
              </a:tblPr>
              <a:tblGrid>
                <a:gridCol w="494175"/>
                <a:gridCol w="2368025"/>
              </a:tblGrid>
              <a:tr h="271050">
                <a:tc>
                  <a:txBody>
                    <a:bodyPr/>
                    <a:lstStyle/>
                    <a:p>
                      <a:pPr indent="0" lvl="0" marL="0" rtl="0" algn="l">
                        <a:lnSpc>
                          <a:spcPct val="100000"/>
                        </a:lnSpc>
                        <a:spcBef>
                          <a:spcPts val="0"/>
                        </a:spcBef>
                        <a:spcAft>
                          <a:spcPts val="0"/>
                        </a:spcAft>
                        <a:buNone/>
                      </a:pPr>
                      <a:r>
                        <a:rPr b="1" lang="pt-BR" sz="900">
                          <a:solidFill>
                            <a:srgbClr val="800000"/>
                          </a:solidFill>
                        </a:rPr>
                        <a:t>nome</a:t>
                      </a:r>
                      <a:endParaRPr b="1" sz="900">
                        <a:solidFill>
                          <a:srgbClr val="800000"/>
                        </a:solidFill>
                      </a:endParaRPr>
                    </a:p>
                  </a:txBody>
                  <a:tcPr marT="91425" marB="91425" marR="91425" marL="91425">
                    <a:solidFill>
                      <a:srgbClr val="D9D9D9"/>
                    </a:solidFill>
                  </a:tcPr>
                </a:tc>
                <a:tc>
                  <a:txBody>
                    <a:bodyPr/>
                    <a:lstStyle/>
                    <a:p>
                      <a:pPr indent="0" lvl="0" marL="0" rtl="0" algn="l">
                        <a:lnSpc>
                          <a:spcPct val="100000"/>
                        </a:lnSpc>
                        <a:spcBef>
                          <a:spcPts val="0"/>
                        </a:spcBef>
                        <a:spcAft>
                          <a:spcPts val="0"/>
                        </a:spcAft>
                        <a:buNone/>
                      </a:pPr>
                      <a:r>
                        <a:rPr b="1" lang="pt-BR" sz="900">
                          <a:solidFill>
                            <a:srgbClr val="800000"/>
                          </a:solidFill>
                        </a:rPr>
                        <a:t>alunos</a:t>
                      </a:r>
                      <a:endParaRPr b="1" sz="900">
                        <a:solidFill>
                          <a:srgbClr val="800000"/>
                        </a:solidFill>
                      </a:endParaRPr>
                    </a:p>
                  </a:txBody>
                  <a:tcPr marT="91425" marB="91425" marR="91425" marL="91425">
                    <a:solidFill>
                      <a:srgbClr val="D9D9D9"/>
                    </a:solidFill>
                  </a:tcPr>
                </a:tc>
              </a:tr>
              <a:tr h="932550">
                <a:tc>
                  <a:txBody>
                    <a:bodyPr/>
                    <a:lstStyle/>
                    <a:p>
                      <a:pPr indent="0" lvl="0" marL="0" rtl="0" algn="l">
                        <a:lnSpc>
                          <a:spcPct val="115000"/>
                        </a:lnSpc>
                        <a:spcBef>
                          <a:spcPts val="0"/>
                        </a:spcBef>
                        <a:spcAft>
                          <a:spcPts val="1600"/>
                        </a:spcAft>
                        <a:buNone/>
                      </a:pPr>
                      <a:r>
                        <a:rPr lang="pt-BR" sz="800">
                          <a:solidFill>
                            <a:srgbClr val="0000E6"/>
                          </a:solidFill>
                          <a:highlight>
                            <a:srgbClr val="FFFFE8"/>
                          </a:highlight>
                        </a:rPr>
                        <a:t>"João"</a:t>
                      </a:r>
                      <a:endParaRPr sz="800"/>
                    </a:p>
                  </a:txBody>
                  <a:tcPr marT="91425" marB="91425" marR="91425" marL="91425"/>
                </a:tc>
                <a:tc>
                  <a:txBody>
                    <a:bodyPr/>
                    <a:lstStyle/>
                    <a:p>
                      <a:pPr indent="0" lvl="0" marL="0" rtl="0" algn="l">
                        <a:lnSpc>
                          <a:spcPct val="115000"/>
                        </a:lnSpc>
                        <a:spcBef>
                          <a:spcPts val="0"/>
                        </a:spcBef>
                        <a:spcAft>
                          <a:spcPts val="1600"/>
                        </a:spcAft>
                        <a:buNone/>
                      </a:pPr>
                      <a:r>
                        <a:t/>
                      </a:r>
                      <a:endParaRPr sz="800"/>
                    </a:p>
                  </a:txBody>
                  <a:tcPr marT="91425" marB="91425" marR="91425" marL="91425"/>
                </a:tc>
              </a:tr>
            </a:tbl>
          </a:graphicData>
        </a:graphic>
      </p:graphicFrame>
      <p:sp>
        <p:nvSpPr>
          <p:cNvPr id="839" name="Google Shape;839;p97"/>
          <p:cNvSpPr txBox="1"/>
          <p:nvPr>
            <p:ph idx="1" type="body"/>
          </p:nvPr>
        </p:nvSpPr>
        <p:spPr>
          <a:xfrm>
            <a:off x="311700" y="1152475"/>
            <a:ext cx="7622100" cy="1956900"/>
          </a:xfrm>
          <a:prstGeom prst="rect">
            <a:avLst/>
          </a:prstGeom>
        </p:spPr>
        <p:txBody>
          <a:bodyPr anchorCtr="0" anchor="t" bIns="91425" lIns="91425" spcFirstLastPara="1" rIns="91425" wrap="square" tIns="91425">
            <a:noAutofit/>
          </a:bodyPr>
          <a:lstStyle/>
          <a:p>
            <a:pPr indent="0" lvl="0" marL="0" rtl="0" algn="l">
              <a:lnSpc>
                <a:spcPct val="110795"/>
              </a:lnSpc>
              <a:spcBef>
                <a:spcPts val="0"/>
              </a:spcBef>
              <a:spcAft>
                <a:spcPts val="0"/>
              </a:spcAft>
              <a:buClr>
                <a:schemeClr val="dk1"/>
              </a:buClr>
              <a:buSzPts val="1100"/>
              <a:buFont typeface="Arial"/>
              <a:buNone/>
            </a:pPr>
            <a:r>
              <a:rPr lang="pt-BR" sz="1400">
                <a:solidFill>
                  <a:srgbClr val="557799"/>
                </a:solidFill>
              </a:rPr>
              <a:t>&lt;?php</a:t>
            </a:r>
            <a:br>
              <a:rPr lang="pt-BR" sz="1400">
                <a:solidFill>
                  <a:srgbClr val="333333"/>
                </a:solidFill>
              </a:rPr>
            </a:br>
            <a:r>
              <a:rPr lang="pt-BR" sz="1400">
                <a:solidFill>
                  <a:srgbClr val="996633"/>
                </a:solidFill>
              </a:rPr>
              <a:t>$turmas</a:t>
            </a:r>
            <a:r>
              <a:rPr lang="pt-BR" sz="1400">
                <a:solidFill>
                  <a:srgbClr val="333333"/>
                </a:solidFill>
              </a:rPr>
              <a:t> = [</a:t>
            </a:r>
            <a:br>
              <a:rPr lang="pt-BR" sz="1400">
                <a:solidFill>
                  <a:srgbClr val="333333"/>
                </a:solidFill>
              </a:rPr>
            </a:br>
            <a:r>
              <a:rPr lang="pt-BR" sz="1400">
                <a:solidFill>
                  <a:srgbClr val="333333"/>
                </a:solidFill>
              </a:rPr>
              <a:t>            	[</a:t>
            </a:r>
            <a:r>
              <a:rPr lang="pt-BR" sz="1400">
                <a:solidFill>
                  <a:srgbClr val="333333"/>
                </a:solidFill>
                <a:highlight>
                  <a:srgbClr val="FFF0F0"/>
                </a:highlight>
              </a:rPr>
              <a:t>"nome"</a:t>
            </a:r>
            <a:r>
              <a:rPr lang="pt-BR" sz="1400">
                <a:solidFill>
                  <a:srgbClr val="333333"/>
                </a:solidFill>
              </a:rPr>
              <a:t> =&gt; </a:t>
            </a:r>
            <a:r>
              <a:rPr lang="pt-BR" sz="1400">
                <a:solidFill>
                  <a:srgbClr val="333333"/>
                </a:solidFill>
                <a:highlight>
                  <a:srgbClr val="FFF0F0"/>
                </a:highlight>
              </a:rPr>
              <a:t>"PHP"</a:t>
            </a:r>
            <a:r>
              <a:rPr lang="pt-BR" sz="1400">
                <a:solidFill>
                  <a:srgbClr val="333333"/>
                </a:solidFill>
              </a:rPr>
              <a:t>, </a:t>
            </a:r>
            <a:r>
              <a:rPr lang="pt-BR" sz="1400">
                <a:solidFill>
                  <a:srgbClr val="333333"/>
                </a:solidFill>
                <a:highlight>
                  <a:srgbClr val="FFF0F0"/>
                </a:highlight>
              </a:rPr>
              <a:t>"alunos"</a:t>
            </a:r>
            <a:r>
              <a:rPr lang="pt-BR" sz="1400">
                <a:solidFill>
                  <a:srgbClr val="333333"/>
                </a:solidFill>
              </a:rPr>
              <a:t> =&gt; [</a:t>
            </a:r>
            <a:br>
              <a:rPr lang="pt-BR" sz="1400">
                <a:solidFill>
                  <a:srgbClr val="333333"/>
                </a:solidFill>
              </a:rPr>
            </a:br>
            <a:r>
              <a:rPr lang="pt-BR" sz="1400">
                <a:solidFill>
                  <a:srgbClr val="333333"/>
                </a:solidFill>
              </a:rPr>
              <a:t>                    					</a:t>
            </a:r>
            <a:r>
              <a:rPr lang="pt-BR" sz="1400">
                <a:solidFill>
                  <a:srgbClr val="333333"/>
                </a:solidFill>
                <a:highlight>
                  <a:srgbClr val="FFF0F0"/>
                </a:highlight>
              </a:rPr>
              <a:t>"João"</a:t>
            </a:r>
            <a:r>
              <a:rPr lang="pt-BR" sz="1400">
                <a:solidFill>
                  <a:srgbClr val="333333"/>
                </a:solidFill>
              </a:rPr>
              <a:t>, </a:t>
            </a:r>
            <a:r>
              <a:rPr lang="pt-BR" sz="1400">
                <a:solidFill>
                  <a:srgbClr val="333333"/>
                </a:solidFill>
                <a:highlight>
                  <a:srgbClr val="FFF0F0"/>
                </a:highlight>
              </a:rPr>
              <a:t>"Maria"</a:t>
            </a:r>
            <a:r>
              <a:rPr lang="pt-BR" sz="1400">
                <a:solidFill>
                  <a:srgbClr val="333333"/>
                </a:solidFill>
              </a:rPr>
              <a:t>, </a:t>
            </a:r>
            <a:r>
              <a:rPr lang="pt-BR" sz="1400">
                <a:solidFill>
                  <a:srgbClr val="333333"/>
                </a:solidFill>
                <a:highlight>
                  <a:srgbClr val="FFF0F0"/>
                </a:highlight>
              </a:rPr>
              <a:t>"Lucas"</a:t>
            </a:r>
            <a:r>
              <a:rPr lang="pt-BR" sz="1400">
                <a:solidFill>
                  <a:srgbClr val="333333"/>
                </a:solidFill>
              </a:rPr>
              <a:t>]],</a:t>
            </a:r>
            <a:br>
              <a:rPr lang="pt-BR" sz="1400">
                <a:solidFill>
                  <a:srgbClr val="333333"/>
                </a:solidFill>
              </a:rPr>
            </a:br>
            <a:r>
              <a:rPr lang="pt-BR" sz="1400">
                <a:solidFill>
                  <a:srgbClr val="333333"/>
                </a:solidFill>
              </a:rPr>
              <a:t>            	[</a:t>
            </a:r>
            <a:r>
              <a:rPr lang="pt-BR" sz="1400">
                <a:solidFill>
                  <a:srgbClr val="333333"/>
                </a:solidFill>
                <a:highlight>
                  <a:srgbClr val="FFF0F0"/>
                </a:highlight>
              </a:rPr>
              <a:t>"nome"</a:t>
            </a:r>
            <a:r>
              <a:rPr lang="pt-BR" sz="1400">
                <a:solidFill>
                  <a:srgbClr val="333333"/>
                </a:solidFill>
              </a:rPr>
              <a:t> =&gt; </a:t>
            </a:r>
            <a:r>
              <a:rPr lang="pt-BR" sz="1400">
                <a:solidFill>
                  <a:srgbClr val="333333"/>
                </a:solidFill>
                <a:highlight>
                  <a:srgbClr val="FFF0F0"/>
                </a:highlight>
              </a:rPr>
              <a:t>"BD"</a:t>
            </a:r>
            <a:r>
              <a:rPr lang="pt-BR" sz="1400">
                <a:solidFill>
                  <a:srgbClr val="333333"/>
                </a:solidFill>
              </a:rPr>
              <a:t>, </a:t>
            </a:r>
            <a:r>
              <a:rPr lang="pt-BR" sz="1400">
                <a:solidFill>
                  <a:srgbClr val="333333"/>
                </a:solidFill>
                <a:highlight>
                  <a:srgbClr val="FFF0F0"/>
                </a:highlight>
              </a:rPr>
              <a:t>"alunos"</a:t>
            </a:r>
            <a:r>
              <a:rPr lang="pt-BR" sz="1400">
                <a:solidFill>
                  <a:srgbClr val="333333"/>
                </a:solidFill>
              </a:rPr>
              <a:t> =&gt; [</a:t>
            </a:r>
            <a:br>
              <a:rPr lang="pt-BR" sz="1400">
                <a:solidFill>
                  <a:srgbClr val="333333"/>
                </a:solidFill>
              </a:rPr>
            </a:br>
            <a:r>
              <a:rPr lang="pt-BR" sz="1400">
                <a:solidFill>
                  <a:srgbClr val="333333"/>
                </a:solidFill>
              </a:rPr>
              <a:t>                    					</a:t>
            </a:r>
            <a:r>
              <a:rPr lang="pt-BR" sz="1400">
                <a:solidFill>
                  <a:srgbClr val="333333"/>
                </a:solidFill>
                <a:highlight>
                  <a:srgbClr val="FFF0F0"/>
                </a:highlight>
              </a:rPr>
              <a:t>"Pedro"</a:t>
            </a:r>
            <a:r>
              <a:rPr lang="pt-BR" sz="1400">
                <a:solidFill>
                  <a:srgbClr val="333333"/>
                </a:solidFill>
              </a:rPr>
              <a:t>, </a:t>
            </a:r>
            <a:r>
              <a:rPr lang="pt-BR" sz="1400">
                <a:solidFill>
                  <a:srgbClr val="333333"/>
                </a:solidFill>
                <a:highlight>
                  <a:srgbClr val="FFF0F0"/>
                </a:highlight>
              </a:rPr>
              <a:t>"Thiago"</a:t>
            </a:r>
            <a:r>
              <a:rPr lang="pt-BR" sz="1400">
                <a:solidFill>
                  <a:srgbClr val="333333"/>
                </a:solidFill>
              </a:rPr>
              <a:t>, </a:t>
            </a:r>
            <a:r>
              <a:rPr lang="pt-BR" sz="1400">
                <a:solidFill>
                  <a:srgbClr val="333333"/>
                </a:solidFill>
                <a:highlight>
                  <a:srgbClr val="FFF0F0"/>
                </a:highlight>
              </a:rPr>
              <a:t>"João"</a:t>
            </a:r>
            <a:r>
              <a:rPr lang="pt-BR" sz="1400">
                <a:solidFill>
                  <a:srgbClr val="333333"/>
                </a:solidFill>
              </a:rPr>
              <a:t>]]</a:t>
            </a:r>
            <a:br>
              <a:rPr lang="pt-BR" sz="1400">
                <a:solidFill>
                  <a:srgbClr val="333333"/>
                </a:solidFill>
              </a:rPr>
            </a:br>
            <a:r>
              <a:rPr lang="pt-BR" sz="1400">
                <a:solidFill>
                  <a:srgbClr val="333333"/>
                </a:solidFill>
              </a:rPr>
              <a:t>        		];</a:t>
            </a:r>
            <a:endParaRPr sz="1400">
              <a:solidFill>
                <a:srgbClr val="333333"/>
              </a:solidFill>
            </a:endParaRPr>
          </a:p>
          <a:p>
            <a:pPr indent="0" lvl="0" marL="0" rtl="0" algn="l">
              <a:spcBef>
                <a:spcPts val="0"/>
              </a:spcBef>
              <a:spcAft>
                <a:spcPts val="0"/>
              </a:spcAft>
              <a:buNone/>
            </a:pPr>
            <a:br>
              <a:rPr lang="pt-BR" sz="1200">
                <a:solidFill>
                  <a:schemeClr val="dk1"/>
                </a:solidFill>
                <a:highlight>
                  <a:srgbClr val="FFFFFF"/>
                </a:highlight>
              </a:rPr>
            </a:br>
            <a:br>
              <a:rPr lang="pt-BR" sz="1200">
                <a:solidFill>
                  <a:schemeClr val="dk1"/>
                </a:solidFill>
                <a:highlight>
                  <a:srgbClr val="FFFFFF"/>
                </a:highlight>
              </a:rPr>
            </a:br>
            <a:endParaRPr sz="1200">
              <a:solidFill>
                <a:srgbClr val="800080"/>
              </a:solidFill>
              <a:highlight>
                <a:srgbClr val="FFFFE8"/>
              </a:highlight>
            </a:endParaRPr>
          </a:p>
          <a:p>
            <a:pPr indent="0" lvl="0" marL="0" rtl="0" algn="l">
              <a:spcBef>
                <a:spcPts val="1600"/>
              </a:spcBef>
              <a:spcAft>
                <a:spcPts val="0"/>
              </a:spcAft>
              <a:buNone/>
            </a:pPr>
            <a:r>
              <a:t/>
            </a:r>
            <a:endParaRPr sz="1200">
              <a:solidFill>
                <a:srgbClr val="5F5035"/>
              </a:solidFill>
              <a:highlight>
                <a:srgbClr val="FFFFE8"/>
              </a:highlight>
            </a:endParaRPr>
          </a:p>
          <a:p>
            <a:pPr indent="0" lvl="0" marL="0" rtl="0" algn="l">
              <a:spcBef>
                <a:spcPts val="1600"/>
              </a:spcBef>
              <a:spcAft>
                <a:spcPts val="1600"/>
              </a:spcAft>
              <a:buNone/>
            </a:pPr>
            <a:r>
              <a:t/>
            </a:r>
            <a:endParaRPr sz="1200"/>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3" name="Shape 843"/>
        <p:cNvGrpSpPr/>
        <p:nvPr/>
      </p:nvGrpSpPr>
      <p:grpSpPr>
        <a:xfrm>
          <a:off x="0" y="0"/>
          <a:ext cx="0" cy="0"/>
          <a:chOff x="0" y="0"/>
          <a:chExt cx="0" cy="0"/>
        </a:xfrm>
      </p:grpSpPr>
      <p:sp>
        <p:nvSpPr>
          <p:cNvPr id="844" name="Google Shape;844;p9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Iteração de Arrays Multidimensionais</a:t>
            </a:r>
            <a:endParaRPr/>
          </a:p>
        </p:txBody>
      </p:sp>
      <p:sp>
        <p:nvSpPr>
          <p:cNvPr id="845" name="Google Shape;845;p9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sz="2400">
                <a:solidFill>
                  <a:srgbClr val="5F5035"/>
                </a:solidFill>
                <a:highlight>
                  <a:srgbClr val="FFFFE8"/>
                </a:highlight>
              </a:rPr>
              <a:t>&lt;?php</a:t>
            </a:r>
            <a:br>
              <a:rPr lang="pt-BR" sz="2400">
                <a:solidFill>
                  <a:schemeClr val="dk1"/>
                </a:solidFill>
                <a:highlight>
                  <a:srgbClr val="FFFFFF"/>
                </a:highlight>
              </a:rPr>
            </a:br>
            <a:br>
              <a:rPr lang="pt-BR" sz="2400">
                <a:solidFill>
                  <a:schemeClr val="dk1"/>
                </a:solidFill>
                <a:highlight>
                  <a:srgbClr val="FFFFFF"/>
                </a:highlight>
              </a:rPr>
            </a:br>
            <a:r>
              <a:rPr b="1" lang="pt-BR" sz="2400">
                <a:solidFill>
                  <a:srgbClr val="800000"/>
                </a:solidFill>
                <a:highlight>
                  <a:srgbClr val="FFFFE8"/>
                </a:highlight>
              </a:rPr>
              <a:t>foreach</a:t>
            </a:r>
            <a:r>
              <a:rPr lang="pt-BR" sz="2400">
                <a:solidFill>
                  <a:schemeClr val="dk1"/>
                </a:solidFill>
                <a:highlight>
                  <a:srgbClr val="FFFFE8"/>
                </a:highlight>
              </a:rPr>
              <a:t> </a:t>
            </a:r>
            <a:r>
              <a:rPr lang="pt-BR" sz="2400">
                <a:solidFill>
                  <a:srgbClr val="808030"/>
                </a:solidFill>
                <a:highlight>
                  <a:srgbClr val="FFFFE8"/>
                </a:highlight>
              </a:rPr>
              <a:t>(</a:t>
            </a:r>
            <a:r>
              <a:rPr lang="pt-BR" sz="2400">
                <a:solidFill>
                  <a:srgbClr val="797997"/>
                </a:solidFill>
                <a:highlight>
                  <a:srgbClr val="FFFFE8"/>
                </a:highlight>
              </a:rPr>
              <a:t>$turmas</a:t>
            </a:r>
            <a:r>
              <a:rPr lang="pt-BR" sz="2400">
                <a:solidFill>
                  <a:schemeClr val="dk1"/>
                </a:solidFill>
                <a:highlight>
                  <a:srgbClr val="FFFFE8"/>
                </a:highlight>
              </a:rPr>
              <a:t> </a:t>
            </a:r>
            <a:r>
              <a:rPr b="1" lang="pt-BR" sz="2400">
                <a:solidFill>
                  <a:srgbClr val="800000"/>
                </a:solidFill>
                <a:highlight>
                  <a:srgbClr val="FFFFE8"/>
                </a:highlight>
              </a:rPr>
              <a:t>as</a:t>
            </a:r>
            <a:r>
              <a:rPr lang="pt-BR" sz="2400">
                <a:solidFill>
                  <a:schemeClr val="dk1"/>
                </a:solidFill>
                <a:highlight>
                  <a:srgbClr val="FFFFE8"/>
                </a:highlight>
              </a:rPr>
              <a:t> </a:t>
            </a:r>
            <a:r>
              <a:rPr lang="pt-BR" sz="2400">
                <a:solidFill>
                  <a:srgbClr val="797997"/>
                </a:solidFill>
                <a:highlight>
                  <a:srgbClr val="FFFFE8"/>
                </a:highlight>
              </a:rPr>
              <a:t>$turma</a:t>
            </a:r>
            <a:r>
              <a:rPr lang="pt-BR" sz="2400">
                <a:solidFill>
                  <a:srgbClr val="808030"/>
                </a:solidFill>
                <a:highlight>
                  <a:srgbClr val="FFFFE8"/>
                </a:highlight>
              </a:rPr>
              <a:t>)</a:t>
            </a:r>
            <a:r>
              <a:rPr lang="pt-BR" sz="2400">
                <a:solidFill>
                  <a:schemeClr val="dk1"/>
                </a:solidFill>
                <a:highlight>
                  <a:srgbClr val="FFFFE8"/>
                </a:highlight>
              </a:rPr>
              <a:t> </a:t>
            </a:r>
            <a:r>
              <a:rPr lang="pt-BR" sz="2400">
                <a:solidFill>
                  <a:srgbClr val="800080"/>
                </a:solidFill>
                <a:highlight>
                  <a:srgbClr val="FFFFE8"/>
                </a:highlight>
              </a:rPr>
              <a:t>{</a:t>
            </a:r>
            <a:br>
              <a:rPr lang="pt-BR" sz="2400">
                <a:solidFill>
                  <a:schemeClr val="dk1"/>
                </a:solidFill>
                <a:highlight>
                  <a:srgbClr val="FFFFFF"/>
                </a:highlight>
              </a:rPr>
            </a:br>
            <a:r>
              <a:rPr lang="pt-BR" sz="2400">
                <a:solidFill>
                  <a:schemeClr val="dk1"/>
                </a:solidFill>
                <a:highlight>
                  <a:srgbClr val="FFFFE8"/>
                </a:highlight>
              </a:rPr>
              <a:t>    </a:t>
            </a:r>
            <a:r>
              <a:rPr b="1" lang="pt-BR" sz="2400">
                <a:solidFill>
                  <a:srgbClr val="800000"/>
                </a:solidFill>
                <a:highlight>
                  <a:srgbClr val="FFFFE8"/>
                </a:highlight>
              </a:rPr>
              <a:t>print</a:t>
            </a:r>
            <a:r>
              <a:rPr lang="pt-BR" sz="2400">
                <a:solidFill>
                  <a:schemeClr val="dk1"/>
                </a:solidFill>
                <a:highlight>
                  <a:srgbClr val="FFFFE8"/>
                </a:highlight>
              </a:rPr>
              <a:t> </a:t>
            </a:r>
            <a:r>
              <a:rPr lang="pt-BR" sz="2400">
                <a:solidFill>
                  <a:srgbClr val="0000E6"/>
                </a:solidFill>
                <a:highlight>
                  <a:srgbClr val="FFFFE8"/>
                </a:highlight>
              </a:rPr>
              <a:t>"nome: "</a:t>
            </a:r>
            <a:r>
              <a:rPr lang="pt-BR" sz="2400">
                <a:solidFill>
                  <a:srgbClr val="808030"/>
                </a:solidFill>
                <a:highlight>
                  <a:srgbClr val="FFFFE8"/>
                </a:highlight>
              </a:rPr>
              <a:t>.</a:t>
            </a:r>
            <a:r>
              <a:rPr lang="pt-BR" sz="2400">
                <a:solidFill>
                  <a:schemeClr val="dk1"/>
                </a:solidFill>
                <a:highlight>
                  <a:srgbClr val="FFFFE8"/>
                </a:highlight>
              </a:rPr>
              <a:t> </a:t>
            </a:r>
            <a:r>
              <a:rPr lang="pt-BR" sz="2400">
                <a:solidFill>
                  <a:srgbClr val="797997"/>
                </a:solidFill>
                <a:highlight>
                  <a:srgbClr val="FFFFE8"/>
                </a:highlight>
              </a:rPr>
              <a:t>$turma</a:t>
            </a:r>
            <a:r>
              <a:rPr lang="pt-BR" sz="2400">
                <a:solidFill>
                  <a:srgbClr val="808030"/>
                </a:solidFill>
                <a:highlight>
                  <a:srgbClr val="FFFFE8"/>
                </a:highlight>
              </a:rPr>
              <a:t>[</a:t>
            </a:r>
            <a:r>
              <a:rPr lang="pt-BR" sz="2400">
                <a:solidFill>
                  <a:srgbClr val="0000E6"/>
                </a:solidFill>
                <a:highlight>
                  <a:srgbClr val="FFFFE8"/>
                </a:highlight>
              </a:rPr>
              <a:t>"nome"</a:t>
            </a:r>
            <a:r>
              <a:rPr lang="pt-BR" sz="2400">
                <a:solidFill>
                  <a:srgbClr val="808030"/>
                </a:solidFill>
                <a:highlight>
                  <a:srgbClr val="FFFFE8"/>
                </a:highlight>
              </a:rPr>
              <a:t>].</a:t>
            </a:r>
            <a:r>
              <a:rPr lang="pt-BR" sz="2400">
                <a:solidFill>
                  <a:srgbClr val="0000E6"/>
                </a:solidFill>
                <a:highlight>
                  <a:srgbClr val="FFFFE8"/>
                </a:highlight>
              </a:rPr>
              <a:t>"&lt;/ br&gt;"</a:t>
            </a:r>
            <a:r>
              <a:rPr lang="pt-BR" sz="2400">
                <a:solidFill>
                  <a:srgbClr val="800080"/>
                </a:solidFill>
                <a:highlight>
                  <a:srgbClr val="FFFFE8"/>
                </a:highlight>
              </a:rPr>
              <a:t>;</a:t>
            </a:r>
            <a:br>
              <a:rPr lang="pt-BR" sz="2400">
                <a:solidFill>
                  <a:schemeClr val="dk1"/>
                </a:solidFill>
                <a:highlight>
                  <a:srgbClr val="FFFFFF"/>
                </a:highlight>
              </a:rPr>
            </a:br>
            <a:r>
              <a:rPr lang="pt-BR" sz="2400">
                <a:solidFill>
                  <a:schemeClr val="dk1"/>
                </a:solidFill>
                <a:highlight>
                  <a:srgbClr val="FFFFE8"/>
                </a:highlight>
              </a:rPr>
              <a:t>    </a:t>
            </a:r>
            <a:r>
              <a:rPr b="1" lang="pt-BR" sz="2400">
                <a:solidFill>
                  <a:srgbClr val="800000"/>
                </a:solidFill>
                <a:highlight>
                  <a:srgbClr val="FFFFE8"/>
                </a:highlight>
              </a:rPr>
              <a:t>print</a:t>
            </a:r>
            <a:r>
              <a:rPr lang="pt-BR" sz="2400">
                <a:solidFill>
                  <a:schemeClr val="dk1"/>
                </a:solidFill>
                <a:highlight>
                  <a:srgbClr val="FFFFE8"/>
                </a:highlight>
              </a:rPr>
              <a:t> </a:t>
            </a:r>
            <a:r>
              <a:rPr lang="pt-BR" sz="2400">
                <a:solidFill>
                  <a:srgbClr val="0000E6"/>
                </a:solidFill>
                <a:highlight>
                  <a:srgbClr val="FFFFE8"/>
                </a:highlight>
              </a:rPr>
              <a:t>"alunos:"</a:t>
            </a:r>
            <a:r>
              <a:rPr lang="pt-BR" sz="2400">
                <a:solidFill>
                  <a:srgbClr val="800080"/>
                </a:solidFill>
                <a:highlight>
                  <a:srgbClr val="FFFFE8"/>
                </a:highlight>
              </a:rPr>
              <a:t>;</a:t>
            </a:r>
            <a:br>
              <a:rPr lang="pt-BR" sz="2400">
                <a:solidFill>
                  <a:schemeClr val="dk1"/>
                </a:solidFill>
                <a:highlight>
                  <a:srgbClr val="FFFFFF"/>
                </a:highlight>
              </a:rPr>
            </a:br>
            <a:r>
              <a:rPr lang="pt-BR" sz="2400">
                <a:solidFill>
                  <a:schemeClr val="dk1"/>
                </a:solidFill>
                <a:highlight>
                  <a:srgbClr val="FFFFE8"/>
                </a:highlight>
              </a:rPr>
              <a:t>    </a:t>
            </a:r>
            <a:r>
              <a:rPr b="1" lang="pt-BR" sz="2400">
                <a:solidFill>
                  <a:srgbClr val="800000"/>
                </a:solidFill>
                <a:highlight>
                  <a:srgbClr val="FFFFE8"/>
                </a:highlight>
              </a:rPr>
              <a:t>foreach</a:t>
            </a:r>
            <a:r>
              <a:rPr lang="pt-BR" sz="2400">
                <a:solidFill>
                  <a:srgbClr val="808030"/>
                </a:solidFill>
                <a:highlight>
                  <a:srgbClr val="FFFFE8"/>
                </a:highlight>
              </a:rPr>
              <a:t>(</a:t>
            </a:r>
            <a:r>
              <a:rPr lang="pt-BR" sz="2400">
                <a:solidFill>
                  <a:srgbClr val="797997"/>
                </a:solidFill>
                <a:highlight>
                  <a:srgbClr val="FFFFE8"/>
                </a:highlight>
              </a:rPr>
              <a:t>$turma</a:t>
            </a:r>
            <a:r>
              <a:rPr lang="pt-BR" sz="2400">
                <a:solidFill>
                  <a:srgbClr val="808030"/>
                </a:solidFill>
                <a:highlight>
                  <a:srgbClr val="FFFFE8"/>
                </a:highlight>
              </a:rPr>
              <a:t>[</a:t>
            </a:r>
            <a:r>
              <a:rPr lang="pt-BR" sz="2400">
                <a:solidFill>
                  <a:srgbClr val="0000E6"/>
                </a:solidFill>
                <a:highlight>
                  <a:srgbClr val="FFFFE8"/>
                </a:highlight>
              </a:rPr>
              <a:t>"alunos"</a:t>
            </a:r>
            <a:r>
              <a:rPr lang="pt-BR" sz="2400">
                <a:solidFill>
                  <a:srgbClr val="808030"/>
                </a:solidFill>
                <a:highlight>
                  <a:srgbClr val="FFFFE8"/>
                </a:highlight>
              </a:rPr>
              <a:t>]</a:t>
            </a:r>
            <a:r>
              <a:rPr lang="pt-BR" sz="2400">
                <a:solidFill>
                  <a:schemeClr val="dk1"/>
                </a:solidFill>
                <a:highlight>
                  <a:srgbClr val="FFFFE8"/>
                </a:highlight>
              </a:rPr>
              <a:t> </a:t>
            </a:r>
            <a:r>
              <a:rPr b="1" lang="pt-BR" sz="2400">
                <a:solidFill>
                  <a:srgbClr val="800000"/>
                </a:solidFill>
                <a:highlight>
                  <a:srgbClr val="FFFFE8"/>
                </a:highlight>
              </a:rPr>
              <a:t>as</a:t>
            </a:r>
            <a:r>
              <a:rPr lang="pt-BR" sz="2400">
                <a:solidFill>
                  <a:schemeClr val="dk1"/>
                </a:solidFill>
                <a:highlight>
                  <a:srgbClr val="FFFFE8"/>
                </a:highlight>
              </a:rPr>
              <a:t> </a:t>
            </a:r>
            <a:r>
              <a:rPr lang="pt-BR" sz="2400">
                <a:solidFill>
                  <a:srgbClr val="797997"/>
                </a:solidFill>
                <a:highlight>
                  <a:srgbClr val="FFFFE8"/>
                </a:highlight>
              </a:rPr>
              <a:t>$aluno</a:t>
            </a:r>
            <a:r>
              <a:rPr lang="pt-BR" sz="2400">
                <a:solidFill>
                  <a:srgbClr val="808030"/>
                </a:solidFill>
                <a:highlight>
                  <a:srgbClr val="FFFFE8"/>
                </a:highlight>
              </a:rPr>
              <a:t>)</a:t>
            </a:r>
            <a:r>
              <a:rPr lang="pt-BR" sz="2400">
                <a:solidFill>
                  <a:srgbClr val="800080"/>
                </a:solidFill>
                <a:highlight>
                  <a:srgbClr val="FFFFE8"/>
                </a:highlight>
              </a:rPr>
              <a:t>{</a:t>
            </a:r>
            <a:br>
              <a:rPr lang="pt-BR" sz="2400">
                <a:solidFill>
                  <a:schemeClr val="dk1"/>
                </a:solidFill>
                <a:highlight>
                  <a:srgbClr val="FFFFFF"/>
                </a:highlight>
              </a:rPr>
            </a:br>
            <a:r>
              <a:rPr lang="pt-BR" sz="2400">
                <a:solidFill>
                  <a:schemeClr val="dk1"/>
                </a:solidFill>
                <a:highlight>
                  <a:srgbClr val="FFFFE8"/>
                </a:highlight>
              </a:rPr>
              <a:t>    	</a:t>
            </a:r>
            <a:r>
              <a:rPr b="1" lang="pt-BR" sz="2400">
                <a:solidFill>
                  <a:srgbClr val="800000"/>
                </a:solidFill>
                <a:highlight>
                  <a:srgbClr val="FFFFE8"/>
                </a:highlight>
              </a:rPr>
              <a:t>print</a:t>
            </a:r>
            <a:r>
              <a:rPr lang="pt-BR" sz="2400">
                <a:solidFill>
                  <a:schemeClr val="dk1"/>
                </a:solidFill>
                <a:highlight>
                  <a:srgbClr val="FFFFE8"/>
                </a:highlight>
              </a:rPr>
              <a:t> </a:t>
            </a:r>
            <a:r>
              <a:rPr lang="pt-BR" sz="2400">
                <a:solidFill>
                  <a:srgbClr val="797997"/>
                </a:solidFill>
                <a:highlight>
                  <a:srgbClr val="FFFFE8"/>
                </a:highlight>
              </a:rPr>
              <a:t>$aluno</a:t>
            </a:r>
            <a:r>
              <a:rPr lang="pt-BR" sz="2400">
                <a:solidFill>
                  <a:srgbClr val="808030"/>
                </a:solidFill>
                <a:highlight>
                  <a:srgbClr val="FFFFE8"/>
                </a:highlight>
              </a:rPr>
              <a:t>.</a:t>
            </a:r>
            <a:r>
              <a:rPr lang="pt-BR" sz="2400">
                <a:solidFill>
                  <a:srgbClr val="0000E6"/>
                </a:solidFill>
                <a:highlight>
                  <a:srgbClr val="FFFFE8"/>
                </a:highlight>
              </a:rPr>
              <a:t>"&lt;/ br&gt;"</a:t>
            </a:r>
            <a:r>
              <a:rPr lang="pt-BR" sz="2400">
                <a:solidFill>
                  <a:srgbClr val="800080"/>
                </a:solidFill>
                <a:highlight>
                  <a:srgbClr val="FFFFE8"/>
                </a:highlight>
              </a:rPr>
              <a:t>;</a:t>
            </a:r>
            <a:r>
              <a:rPr lang="pt-BR" sz="2400">
                <a:solidFill>
                  <a:schemeClr val="dk1"/>
                </a:solidFill>
                <a:highlight>
                  <a:srgbClr val="FFFFE8"/>
                </a:highlight>
              </a:rPr>
              <a:t>	</a:t>
            </a:r>
            <a:br>
              <a:rPr lang="pt-BR" sz="2400">
                <a:solidFill>
                  <a:schemeClr val="dk1"/>
                </a:solidFill>
                <a:highlight>
                  <a:srgbClr val="FFFFFF"/>
                </a:highlight>
              </a:rPr>
            </a:br>
            <a:r>
              <a:rPr lang="pt-BR" sz="2400">
                <a:solidFill>
                  <a:schemeClr val="dk1"/>
                </a:solidFill>
                <a:highlight>
                  <a:srgbClr val="FFFFE8"/>
                </a:highlight>
              </a:rPr>
              <a:t>    </a:t>
            </a:r>
            <a:r>
              <a:rPr lang="pt-BR" sz="2400">
                <a:solidFill>
                  <a:srgbClr val="800080"/>
                </a:solidFill>
                <a:highlight>
                  <a:srgbClr val="FFFFE8"/>
                </a:highlight>
              </a:rPr>
              <a:t>}</a:t>
            </a:r>
            <a:br>
              <a:rPr lang="pt-BR" sz="2400">
                <a:solidFill>
                  <a:schemeClr val="dk1"/>
                </a:solidFill>
                <a:highlight>
                  <a:srgbClr val="FFFFFF"/>
                </a:highlight>
              </a:rPr>
            </a:br>
            <a:r>
              <a:rPr lang="pt-BR" sz="2400">
                <a:solidFill>
                  <a:srgbClr val="800080"/>
                </a:solidFill>
                <a:highlight>
                  <a:srgbClr val="FFFFE8"/>
                </a:highlight>
              </a:rPr>
              <a:t>}</a:t>
            </a:r>
            <a:endParaRPr sz="2400">
              <a:solidFill>
                <a:srgbClr val="800080"/>
              </a:solidFill>
              <a:highlight>
                <a:srgbClr val="FFFFE8"/>
              </a:highlight>
            </a:endParaRPr>
          </a:p>
          <a:p>
            <a:pPr indent="0" lvl="0" marL="0" rtl="0" algn="l">
              <a:spcBef>
                <a:spcPts val="1600"/>
              </a:spcBef>
              <a:spcAft>
                <a:spcPts val="0"/>
              </a:spcAft>
              <a:buNone/>
            </a:pPr>
            <a:r>
              <a:t/>
            </a:r>
            <a:endParaRPr sz="1200">
              <a:solidFill>
                <a:srgbClr val="5F5035"/>
              </a:solidFill>
              <a:highlight>
                <a:srgbClr val="FFFFE8"/>
              </a:highlight>
            </a:endParaRPr>
          </a:p>
          <a:p>
            <a:pPr indent="0" lvl="0" marL="0" rtl="0" algn="l">
              <a:spcBef>
                <a:spcPts val="1600"/>
              </a:spcBef>
              <a:spcAft>
                <a:spcPts val="1600"/>
              </a:spcAft>
              <a:buNone/>
            </a:pPr>
            <a:r>
              <a:t/>
            </a:r>
            <a:endParaRPr sz="1200"/>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9" name="Shape 849"/>
        <p:cNvGrpSpPr/>
        <p:nvPr/>
      </p:nvGrpSpPr>
      <p:grpSpPr>
        <a:xfrm>
          <a:off x="0" y="0"/>
          <a:ext cx="0" cy="0"/>
          <a:chOff x="0" y="0"/>
          <a:chExt cx="0" cy="0"/>
        </a:xfrm>
      </p:grpSpPr>
      <p:sp>
        <p:nvSpPr>
          <p:cNvPr id="850" name="Google Shape;850;p9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Debug (print_r, var_dump, var_export)</a:t>
            </a:r>
            <a:endParaRPr/>
          </a:p>
        </p:txBody>
      </p:sp>
      <p:sp>
        <p:nvSpPr>
          <p:cNvPr id="851" name="Google Shape;851;p9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rgbClr val="5F5035"/>
                </a:solidFill>
                <a:highlight>
                  <a:srgbClr val="FFFFE8"/>
                </a:highlight>
              </a:rPr>
              <a:t>&lt;?php</a:t>
            </a:r>
            <a:br>
              <a:rPr lang="pt-BR">
                <a:solidFill>
                  <a:srgbClr val="5F5035"/>
                </a:solidFill>
                <a:highlight>
                  <a:srgbClr val="FFFFE8"/>
                </a:highlight>
              </a:rPr>
            </a:br>
            <a:br>
              <a:rPr lang="pt-BR">
                <a:solidFill>
                  <a:schemeClr val="dk1"/>
                </a:solidFill>
                <a:highlight>
                  <a:srgbClr val="FFFFFF"/>
                </a:highlight>
              </a:rPr>
            </a:br>
            <a:r>
              <a:rPr lang="pt-BR">
                <a:solidFill>
                  <a:srgbClr val="797997"/>
                </a:solidFill>
                <a:highlight>
                  <a:srgbClr val="FFFFE8"/>
                </a:highlight>
              </a:rPr>
              <a:t>$var1</a:t>
            </a:r>
            <a:r>
              <a:rPr lang="pt-BR">
                <a:solidFill>
                  <a:schemeClr val="dk1"/>
                </a:solidFill>
                <a:highlight>
                  <a:srgbClr val="FFFFE8"/>
                </a:highlight>
              </a:rPr>
              <a:t> </a:t>
            </a:r>
            <a:r>
              <a:rPr lang="pt-BR">
                <a:solidFill>
                  <a:srgbClr val="808030"/>
                </a:solidFill>
                <a:highlight>
                  <a:srgbClr val="FFFFE8"/>
                </a:highlight>
              </a:rPr>
              <a:t>=</a:t>
            </a:r>
            <a:r>
              <a:rPr lang="pt-BR">
                <a:solidFill>
                  <a:schemeClr val="dk1"/>
                </a:solidFill>
                <a:highlight>
                  <a:srgbClr val="FFFFE8"/>
                </a:highlight>
              </a:rPr>
              <a:t> </a:t>
            </a:r>
            <a:r>
              <a:rPr b="1" lang="pt-BR">
                <a:solidFill>
                  <a:srgbClr val="800000"/>
                </a:solidFill>
                <a:highlight>
                  <a:srgbClr val="FFFFE8"/>
                </a:highlight>
              </a:rPr>
              <a:t>[ </a:t>
            </a:r>
            <a:r>
              <a:rPr lang="pt-BR">
                <a:solidFill>
                  <a:srgbClr val="0000E6"/>
                </a:solidFill>
                <a:highlight>
                  <a:srgbClr val="FFFFE8"/>
                </a:highlight>
              </a:rPr>
              <a:t>''</a:t>
            </a:r>
            <a:r>
              <a:rPr lang="pt-BR">
                <a:solidFill>
                  <a:srgbClr val="808030"/>
                </a:solidFill>
                <a:highlight>
                  <a:srgbClr val="FFFFE8"/>
                </a:highlight>
              </a:rPr>
              <a:t>,</a:t>
            </a:r>
            <a:r>
              <a:rPr lang="pt-BR">
                <a:solidFill>
                  <a:schemeClr val="dk1"/>
                </a:solidFill>
                <a:highlight>
                  <a:srgbClr val="FFFFE8"/>
                </a:highlight>
              </a:rPr>
              <a:t> </a:t>
            </a:r>
            <a:r>
              <a:rPr lang="pt-BR">
                <a:solidFill>
                  <a:srgbClr val="0F4D75"/>
                </a:solidFill>
                <a:highlight>
                  <a:srgbClr val="FFFFE8"/>
                </a:highlight>
              </a:rPr>
              <a:t>false</a:t>
            </a:r>
            <a:r>
              <a:rPr lang="pt-BR">
                <a:solidFill>
                  <a:srgbClr val="808030"/>
                </a:solidFill>
                <a:highlight>
                  <a:srgbClr val="FFFFE8"/>
                </a:highlight>
              </a:rPr>
              <a:t>,</a:t>
            </a:r>
            <a:r>
              <a:rPr lang="pt-BR">
                <a:solidFill>
                  <a:schemeClr val="dk1"/>
                </a:solidFill>
                <a:highlight>
                  <a:srgbClr val="FFFFE8"/>
                </a:highlight>
              </a:rPr>
              <a:t> </a:t>
            </a:r>
            <a:r>
              <a:rPr lang="pt-BR">
                <a:solidFill>
                  <a:srgbClr val="008C00"/>
                </a:solidFill>
                <a:highlight>
                  <a:srgbClr val="FFFFE8"/>
                </a:highlight>
              </a:rPr>
              <a:t>42</a:t>
            </a:r>
            <a:r>
              <a:rPr lang="pt-BR">
                <a:solidFill>
                  <a:srgbClr val="808030"/>
                </a:solidFill>
                <a:highlight>
                  <a:srgbClr val="FFFFE8"/>
                </a:highlight>
              </a:rPr>
              <a:t>,</a:t>
            </a:r>
            <a:r>
              <a:rPr lang="pt-BR">
                <a:solidFill>
                  <a:schemeClr val="dk1"/>
                </a:solidFill>
                <a:highlight>
                  <a:srgbClr val="FFFFE8"/>
                </a:highlight>
              </a:rPr>
              <a:t> </a:t>
            </a:r>
            <a:r>
              <a:rPr b="1" lang="pt-BR">
                <a:solidFill>
                  <a:srgbClr val="800000"/>
                </a:solidFill>
                <a:highlight>
                  <a:srgbClr val="FFFFE8"/>
                </a:highlight>
              </a:rPr>
              <a:t>[</a:t>
            </a:r>
            <a:r>
              <a:rPr lang="pt-BR">
                <a:solidFill>
                  <a:srgbClr val="0000E6"/>
                </a:solidFill>
                <a:highlight>
                  <a:srgbClr val="FFFFE8"/>
                </a:highlight>
              </a:rPr>
              <a:t>'42'</a:t>
            </a:r>
            <a:r>
              <a:rPr b="1" lang="pt-BR">
                <a:solidFill>
                  <a:srgbClr val="800000"/>
                </a:solidFill>
                <a:highlight>
                  <a:srgbClr val="FFFFE8"/>
                </a:highlight>
              </a:rPr>
              <a:t>] ]</a:t>
            </a:r>
            <a:r>
              <a:rPr lang="pt-BR">
                <a:solidFill>
                  <a:srgbClr val="800080"/>
                </a:solidFill>
                <a:highlight>
                  <a:srgbClr val="FFFFE8"/>
                </a:highlight>
              </a:rPr>
              <a:t>;</a:t>
            </a:r>
            <a:br>
              <a:rPr lang="pt-BR">
                <a:solidFill>
                  <a:schemeClr val="dk1"/>
                </a:solidFill>
                <a:highlight>
                  <a:srgbClr val="FFFFFF"/>
                </a:highlight>
              </a:rPr>
            </a:br>
            <a:br>
              <a:rPr lang="pt-BR">
                <a:solidFill>
                  <a:schemeClr val="dk1"/>
                </a:solidFill>
                <a:highlight>
                  <a:srgbClr val="FFFFFF"/>
                </a:highlight>
              </a:rPr>
            </a:br>
            <a:r>
              <a:rPr lang="pt-BR">
                <a:solidFill>
                  <a:srgbClr val="400000"/>
                </a:solidFill>
                <a:highlight>
                  <a:srgbClr val="FFFFE8"/>
                </a:highlight>
              </a:rPr>
              <a:t>print_r</a:t>
            </a:r>
            <a:r>
              <a:rPr lang="pt-BR">
                <a:solidFill>
                  <a:srgbClr val="808030"/>
                </a:solidFill>
                <a:highlight>
                  <a:srgbClr val="FFFFE8"/>
                </a:highlight>
              </a:rPr>
              <a:t>(</a:t>
            </a:r>
            <a:r>
              <a:rPr lang="pt-BR">
                <a:solidFill>
                  <a:srgbClr val="797997"/>
                </a:solidFill>
                <a:highlight>
                  <a:srgbClr val="FFFFE8"/>
                </a:highlight>
              </a:rPr>
              <a:t>$var1</a:t>
            </a:r>
            <a:r>
              <a:rPr lang="pt-BR">
                <a:solidFill>
                  <a:srgbClr val="808030"/>
                </a:solidFill>
                <a:highlight>
                  <a:srgbClr val="FFFFE8"/>
                </a:highlight>
              </a:rPr>
              <a:t>)</a:t>
            </a:r>
            <a:r>
              <a:rPr lang="pt-BR">
                <a:solidFill>
                  <a:srgbClr val="800080"/>
                </a:solidFill>
                <a:highlight>
                  <a:srgbClr val="FFFFE8"/>
                </a:highlight>
              </a:rPr>
              <a:t>;</a:t>
            </a:r>
            <a:br>
              <a:rPr lang="pt-BR">
                <a:solidFill>
                  <a:schemeClr val="dk1"/>
                </a:solidFill>
                <a:highlight>
                  <a:srgbClr val="FFFFFF"/>
                </a:highlight>
              </a:rPr>
            </a:br>
            <a:br>
              <a:rPr lang="pt-BR">
                <a:solidFill>
                  <a:schemeClr val="dk1"/>
                </a:solidFill>
                <a:highlight>
                  <a:srgbClr val="FFFFFF"/>
                </a:highlight>
              </a:rPr>
            </a:br>
            <a:r>
              <a:rPr lang="pt-BR">
                <a:solidFill>
                  <a:srgbClr val="400000"/>
                </a:solidFill>
                <a:highlight>
                  <a:srgbClr val="FFFFE8"/>
                </a:highlight>
              </a:rPr>
              <a:t>var_dump</a:t>
            </a:r>
            <a:r>
              <a:rPr lang="pt-BR">
                <a:solidFill>
                  <a:srgbClr val="808030"/>
                </a:solidFill>
                <a:highlight>
                  <a:srgbClr val="FFFFE8"/>
                </a:highlight>
              </a:rPr>
              <a:t>(</a:t>
            </a:r>
            <a:r>
              <a:rPr lang="pt-BR">
                <a:solidFill>
                  <a:srgbClr val="797997"/>
                </a:solidFill>
                <a:highlight>
                  <a:srgbClr val="FFFFE8"/>
                </a:highlight>
              </a:rPr>
              <a:t>$var1</a:t>
            </a:r>
            <a:r>
              <a:rPr lang="pt-BR">
                <a:solidFill>
                  <a:srgbClr val="808030"/>
                </a:solidFill>
                <a:highlight>
                  <a:srgbClr val="FFFFE8"/>
                </a:highlight>
              </a:rPr>
              <a:t>)</a:t>
            </a:r>
            <a:r>
              <a:rPr lang="pt-BR">
                <a:solidFill>
                  <a:srgbClr val="800080"/>
                </a:solidFill>
                <a:highlight>
                  <a:srgbClr val="FFFFE8"/>
                </a:highlight>
              </a:rPr>
              <a:t>;</a:t>
            </a:r>
            <a:br>
              <a:rPr lang="pt-BR">
                <a:solidFill>
                  <a:schemeClr val="dk1"/>
                </a:solidFill>
                <a:highlight>
                  <a:srgbClr val="FFFFFF"/>
                </a:highlight>
              </a:rPr>
            </a:br>
            <a:br>
              <a:rPr lang="pt-BR">
                <a:solidFill>
                  <a:schemeClr val="dk1"/>
                </a:solidFill>
                <a:highlight>
                  <a:srgbClr val="FFFFFF"/>
                </a:highlight>
              </a:rPr>
            </a:br>
            <a:r>
              <a:rPr lang="pt-BR">
                <a:solidFill>
                  <a:srgbClr val="400000"/>
                </a:solidFill>
                <a:highlight>
                  <a:srgbClr val="FFFFE8"/>
                </a:highlight>
              </a:rPr>
              <a:t>var_export</a:t>
            </a:r>
            <a:r>
              <a:rPr lang="pt-BR">
                <a:solidFill>
                  <a:srgbClr val="808030"/>
                </a:solidFill>
                <a:highlight>
                  <a:srgbClr val="FFFFE8"/>
                </a:highlight>
              </a:rPr>
              <a:t>(</a:t>
            </a:r>
            <a:r>
              <a:rPr lang="pt-BR">
                <a:solidFill>
                  <a:srgbClr val="797997"/>
                </a:solidFill>
                <a:highlight>
                  <a:srgbClr val="FFFFE8"/>
                </a:highlight>
              </a:rPr>
              <a:t>$var1</a:t>
            </a:r>
            <a:r>
              <a:rPr lang="pt-BR">
                <a:solidFill>
                  <a:srgbClr val="808030"/>
                </a:solidFill>
                <a:highlight>
                  <a:srgbClr val="FFFFE8"/>
                </a:highlight>
              </a:rPr>
              <a:t>)</a:t>
            </a:r>
            <a:r>
              <a:rPr lang="pt-BR">
                <a:solidFill>
                  <a:srgbClr val="800080"/>
                </a:solidFill>
                <a:highlight>
                  <a:srgbClr val="FFFFE8"/>
                </a:highlight>
              </a:rPr>
              <a:t>;</a:t>
            </a:r>
            <a:endParaRPr>
              <a:solidFill>
                <a:srgbClr val="800080"/>
              </a:solidFill>
              <a:highlight>
                <a:srgbClr val="FFFFE8"/>
              </a:highlight>
            </a:endParaRPr>
          </a:p>
          <a:p>
            <a:pPr indent="0" lvl="0" marL="0" rtl="0" algn="l">
              <a:spcBef>
                <a:spcPts val="1600"/>
              </a:spcBef>
              <a:spcAft>
                <a:spcPts val="1600"/>
              </a:spcAft>
              <a:buNone/>
            </a:pPr>
            <a:r>
              <a:t/>
            </a:r>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5" name="Shape 855"/>
        <p:cNvGrpSpPr/>
        <p:nvPr/>
      </p:nvGrpSpPr>
      <p:grpSpPr>
        <a:xfrm>
          <a:off x="0" y="0"/>
          <a:ext cx="0" cy="0"/>
          <a:chOff x="0" y="0"/>
          <a:chExt cx="0" cy="0"/>
        </a:xfrm>
      </p:grpSpPr>
      <p:sp>
        <p:nvSpPr>
          <p:cNvPr id="856" name="Google Shape;856;p10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t>print_r, var_dump, var_export</a:t>
            </a:r>
            <a:endParaRPr/>
          </a:p>
        </p:txBody>
      </p:sp>
      <p:sp>
        <p:nvSpPr>
          <p:cNvPr id="857" name="Google Shape;857;p100"/>
          <p:cNvSpPr txBox="1"/>
          <p:nvPr>
            <p:ph idx="1" type="body"/>
          </p:nvPr>
        </p:nvSpPr>
        <p:spPr>
          <a:xfrm>
            <a:off x="599175" y="1588900"/>
            <a:ext cx="2805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pt-BR" sz="1400">
                <a:solidFill>
                  <a:srgbClr val="800000"/>
                </a:solidFill>
                <a:highlight>
                  <a:srgbClr val="FFFFE8"/>
                </a:highlight>
              </a:rPr>
              <a:t>Array</a:t>
            </a:r>
            <a:br>
              <a:rPr lang="pt-BR" sz="1400">
                <a:solidFill>
                  <a:schemeClr val="dk1"/>
                </a:solidFill>
                <a:highlight>
                  <a:srgbClr val="FFFFFF"/>
                </a:highlight>
              </a:rPr>
            </a:br>
            <a:r>
              <a:rPr lang="pt-BR" sz="1400">
                <a:solidFill>
                  <a:srgbClr val="808030"/>
                </a:solidFill>
                <a:highlight>
                  <a:srgbClr val="FFFFE8"/>
                </a:highlight>
              </a:rPr>
              <a:t>(</a:t>
            </a:r>
            <a:br>
              <a:rPr lang="pt-BR" sz="1400">
                <a:solidFill>
                  <a:schemeClr val="dk1"/>
                </a:solidFill>
                <a:highlight>
                  <a:srgbClr val="FFFFFF"/>
                </a:highlight>
              </a:rPr>
            </a:br>
            <a:r>
              <a:rPr lang="pt-BR" sz="1400">
                <a:solidFill>
                  <a:schemeClr val="dk1"/>
                </a:solidFill>
                <a:highlight>
                  <a:srgbClr val="FFFFE8"/>
                </a:highlight>
              </a:rPr>
              <a:t>    </a:t>
            </a:r>
            <a:r>
              <a:rPr lang="pt-BR" sz="1400">
                <a:solidFill>
                  <a:srgbClr val="808030"/>
                </a:solidFill>
                <a:highlight>
                  <a:srgbClr val="FFFFE8"/>
                </a:highlight>
              </a:rPr>
              <a:t>[</a:t>
            </a:r>
            <a:r>
              <a:rPr lang="pt-BR" sz="1400">
                <a:solidFill>
                  <a:srgbClr val="008C00"/>
                </a:solidFill>
                <a:highlight>
                  <a:srgbClr val="FFFFE8"/>
                </a:highlight>
              </a:rPr>
              <a:t>0</a:t>
            </a:r>
            <a:r>
              <a:rPr lang="pt-BR" sz="1400">
                <a:solidFill>
                  <a:srgbClr val="808030"/>
                </a:solidFill>
                <a:highlight>
                  <a:srgbClr val="FFFFE8"/>
                </a:highlight>
              </a:rPr>
              <a:t>]</a:t>
            </a:r>
            <a:r>
              <a:rPr lang="pt-BR" sz="1400">
                <a:solidFill>
                  <a:schemeClr val="dk1"/>
                </a:solidFill>
                <a:highlight>
                  <a:srgbClr val="FFFFE8"/>
                </a:highlight>
              </a:rPr>
              <a:t> </a:t>
            </a:r>
            <a:r>
              <a:rPr lang="pt-BR" sz="1400">
                <a:solidFill>
                  <a:srgbClr val="808030"/>
                </a:solidFill>
                <a:highlight>
                  <a:srgbClr val="FFFFE8"/>
                </a:highlight>
              </a:rPr>
              <a:t>=&gt;</a:t>
            </a:r>
            <a:r>
              <a:rPr lang="pt-BR" sz="1400">
                <a:solidFill>
                  <a:schemeClr val="dk1"/>
                </a:solidFill>
                <a:highlight>
                  <a:srgbClr val="FFFFE8"/>
                </a:highlight>
              </a:rPr>
              <a:t> </a:t>
            </a:r>
            <a:br>
              <a:rPr lang="pt-BR" sz="1400">
                <a:solidFill>
                  <a:schemeClr val="dk1"/>
                </a:solidFill>
                <a:highlight>
                  <a:srgbClr val="FFFFFF"/>
                </a:highlight>
              </a:rPr>
            </a:br>
            <a:r>
              <a:rPr lang="pt-BR" sz="1400">
                <a:solidFill>
                  <a:schemeClr val="dk1"/>
                </a:solidFill>
                <a:highlight>
                  <a:srgbClr val="FFFFE8"/>
                </a:highlight>
              </a:rPr>
              <a:t>    </a:t>
            </a:r>
            <a:r>
              <a:rPr lang="pt-BR" sz="1400">
                <a:solidFill>
                  <a:srgbClr val="808030"/>
                </a:solidFill>
                <a:highlight>
                  <a:srgbClr val="FFFFE8"/>
                </a:highlight>
              </a:rPr>
              <a:t>[</a:t>
            </a:r>
            <a:r>
              <a:rPr lang="pt-BR" sz="1400">
                <a:solidFill>
                  <a:srgbClr val="008C00"/>
                </a:solidFill>
                <a:highlight>
                  <a:srgbClr val="FFFFE8"/>
                </a:highlight>
              </a:rPr>
              <a:t>1</a:t>
            </a:r>
            <a:r>
              <a:rPr lang="pt-BR" sz="1400">
                <a:solidFill>
                  <a:srgbClr val="808030"/>
                </a:solidFill>
                <a:highlight>
                  <a:srgbClr val="FFFFE8"/>
                </a:highlight>
              </a:rPr>
              <a:t>]</a:t>
            </a:r>
            <a:r>
              <a:rPr lang="pt-BR" sz="1400">
                <a:solidFill>
                  <a:schemeClr val="dk1"/>
                </a:solidFill>
                <a:highlight>
                  <a:srgbClr val="FFFFE8"/>
                </a:highlight>
              </a:rPr>
              <a:t> </a:t>
            </a:r>
            <a:r>
              <a:rPr lang="pt-BR" sz="1400">
                <a:solidFill>
                  <a:srgbClr val="808030"/>
                </a:solidFill>
                <a:highlight>
                  <a:srgbClr val="FFFFE8"/>
                </a:highlight>
              </a:rPr>
              <a:t>=&gt;</a:t>
            </a:r>
            <a:r>
              <a:rPr lang="pt-BR" sz="1400">
                <a:solidFill>
                  <a:schemeClr val="dk1"/>
                </a:solidFill>
                <a:highlight>
                  <a:srgbClr val="FFFFE8"/>
                </a:highlight>
              </a:rPr>
              <a:t> </a:t>
            </a:r>
            <a:br>
              <a:rPr lang="pt-BR" sz="1400">
                <a:solidFill>
                  <a:schemeClr val="dk1"/>
                </a:solidFill>
                <a:highlight>
                  <a:srgbClr val="FFFFFF"/>
                </a:highlight>
              </a:rPr>
            </a:br>
            <a:r>
              <a:rPr lang="pt-BR" sz="1400">
                <a:solidFill>
                  <a:schemeClr val="dk1"/>
                </a:solidFill>
                <a:highlight>
                  <a:srgbClr val="FFFFE8"/>
                </a:highlight>
              </a:rPr>
              <a:t>    </a:t>
            </a:r>
            <a:r>
              <a:rPr lang="pt-BR" sz="1400">
                <a:solidFill>
                  <a:srgbClr val="808030"/>
                </a:solidFill>
                <a:highlight>
                  <a:srgbClr val="FFFFE8"/>
                </a:highlight>
              </a:rPr>
              <a:t>[</a:t>
            </a:r>
            <a:r>
              <a:rPr lang="pt-BR" sz="1400">
                <a:solidFill>
                  <a:srgbClr val="008C00"/>
                </a:solidFill>
                <a:highlight>
                  <a:srgbClr val="FFFFE8"/>
                </a:highlight>
              </a:rPr>
              <a:t>2</a:t>
            </a:r>
            <a:r>
              <a:rPr lang="pt-BR" sz="1400">
                <a:solidFill>
                  <a:srgbClr val="808030"/>
                </a:solidFill>
                <a:highlight>
                  <a:srgbClr val="FFFFE8"/>
                </a:highlight>
              </a:rPr>
              <a:t>]</a:t>
            </a:r>
            <a:r>
              <a:rPr lang="pt-BR" sz="1400">
                <a:solidFill>
                  <a:schemeClr val="dk1"/>
                </a:solidFill>
                <a:highlight>
                  <a:srgbClr val="FFFFE8"/>
                </a:highlight>
              </a:rPr>
              <a:t> </a:t>
            </a:r>
            <a:r>
              <a:rPr lang="pt-BR" sz="1400">
                <a:solidFill>
                  <a:srgbClr val="808030"/>
                </a:solidFill>
                <a:highlight>
                  <a:srgbClr val="FFFFE8"/>
                </a:highlight>
              </a:rPr>
              <a:t>=&gt;</a:t>
            </a:r>
            <a:r>
              <a:rPr lang="pt-BR" sz="1400">
                <a:solidFill>
                  <a:schemeClr val="dk1"/>
                </a:solidFill>
                <a:highlight>
                  <a:srgbClr val="FFFFE8"/>
                </a:highlight>
              </a:rPr>
              <a:t> </a:t>
            </a:r>
            <a:r>
              <a:rPr lang="pt-BR" sz="1400">
                <a:solidFill>
                  <a:srgbClr val="008C00"/>
                </a:solidFill>
                <a:highlight>
                  <a:srgbClr val="FFFFE8"/>
                </a:highlight>
              </a:rPr>
              <a:t>42</a:t>
            </a:r>
            <a:br>
              <a:rPr lang="pt-BR" sz="1400">
                <a:solidFill>
                  <a:schemeClr val="dk1"/>
                </a:solidFill>
                <a:highlight>
                  <a:srgbClr val="FFFFFF"/>
                </a:highlight>
              </a:rPr>
            </a:br>
            <a:r>
              <a:rPr lang="pt-BR" sz="1400">
                <a:solidFill>
                  <a:schemeClr val="dk1"/>
                </a:solidFill>
                <a:highlight>
                  <a:srgbClr val="FFFFE8"/>
                </a:highlight>
              </a:rPr>
              <a:t>    </a:t>
            </a:r>
            <a:r>
              <a:rPr lang="pt-BR" sz="1400">
                <a:solidFill>
                  <a:srgbClr val="808030"/>
                </a:solidFill>
                <a:highlight>
                  <a:srgbClr val="FFFFE8"/>
                </a:highlight>
              </a:rPr>
              <a:t>[</a:t>
            </a:r>
            <a:r>
              <a:rPr lang="pt-BR" sz="1400">
                <a:solidFill>
                  <a:srgbClr val="008C00"/>
                </a:solidFill>
                <a:highlight>
                  <a:srgbClr val="FFFFE8"/>
                </a:highlight>
              </a:rPr>
              <a:t>3</a:t>
            </a:r>
            <a:r>
              <a:rPr lang="pt-BR" sz="1400">
                <a:solidFill>
                  <a:srgbClr val="808030"/>
                </a:solidFill>
                <a:highlight>
                  <a:srgbClr val="FFFFE8"/>
                </a:highlight>
              </a:rPr>
              <a:t>]</a:t>
            </a:r>
            <a:r>
              <a:rPr lang="pt-BR" sz="1400">
                <a:solidFill>
                  <a:schemeClr val="dk1"/>
                </a:solidFill>
                <a:highlight>
                  <a:srgbClr val="FFFFE8"/>
                </a:highlight>
              </a:rPr>
              <a:t> </a:t>
            </a:r>
            <a:r>
              <a:rPr lang="pt-BR" sz="1400">
                <a:solidFill>
                  <a:srgbClr val="808030"/>
                </a:solidFill>
                <a:highlight>
                  <a:srgbClr val="FFFFE8"/>
                </a:highlight>
              </a:rPr>
              <a:t>=&gt;</a:t>
            </a:r>
            <a:r>
              <a:rPr lang="pt-BR" sz="1400">
                <a:solidFill>
                  <a:schemeClr val="dk1"/>
                </a:solidFill>
                <a:highlight>
                  <a:srgbClr val="FFFFE8"/>
                </a:highlight>
              </a:rPr>
              <a:t> </a:t>
            </a:r>
            <a:r>
              <a:rPr b="1" lang="pt-BR" sz="1400">
                <a:solidFill>
                  <a:srgbClr val="800000"/>
                </a:solidFill>
                <a:highlight>
                  <a:srgbClr val="FFFFE8"/>
                </a:highlight>
              </a:rPr>
              <a:t>Array</a:t>
            </a:r>
            <a:br>
              <a:rPr lang="pt-BR" sz="1400">
                <a:solidFill>
                  <a:schemeClr val="dk1"/>
                </a:solidFill>
                <a:highlight>
                  <a:srgbClr val="FFFFFF"/>
                </a:highlight>
              </a:rPr>
            </a:br>
            <a:r>
              <a:rPr lang="pt-BR" sz="1400">
                <a:solidFill>
                  <a:schemeClr val="dk1"/>
                </a:solidFill>
                <a:highlight>
                  <a:srgbClr val="FFFFE8"/>
                </a:highlight>
              </a:rPr>
              <a:t>        </a:t>
            </a:r>
            <a:r>
              <a:rPr lang="pt-BR" sz="1400">
                <a:solidFill>
                  <a:srgbClr val="808030"/>
                </a:solidFill>
                <a:highlight>
                  <a:srgbClr val="FFFFE8"/>
                </a:highlight>
              </a:rPr>
              <a:t>(</a:t>
            </a:r>
            <a:br>
              <a:rPr lang="pt-BR" sz="1400">
                <a:solidFill>
                  <a:schemeClr val="dk1"/>
                </a:solidFill>
                <a:highlight>
                  <a:srgbClr val="FFFFFF"/>
                </a:highlight>
              </a:rPr>
            </a:br>
            <a:r>
              <a:rPr lang="pt-BR" sz="1400">
                <a:solidFill>
                  <a:schemeClr val="dk1"/>
                </a:solidFill>
                <a:highlight>
                  <a:srgbClr val="FFFFE8"/>
                </a:highlight>
              </a:rPr>
              <a:t>            </a:t>
            </a:r>
            <a:r>
              <a:rPr lang="pt-BR" sz="1400">
                <a:solidFill>
                  <a:srgbClr val="808030"/>
                </a:solidFill>
                <a:highlight>
                  <a:srgbClr val="FFFFE8"/>
                </a:highlight>
              </a:rPr>
              <a:t>[</a:t>
            </a:r>
            <a:r>
              <a:rPr lang="pt-BR" sz="1400">
                <a:solidFill>
                  <a:srgbClr val="008C00"/>
                </a:solidFill>
                <a:highlight>
                  <a:srgbClr val="FFFFE8"/>
                </a:highlight>
              </a:rPr>
              <a:t>0</a:t>
            </a:r>
            <a:r>
              <a:rPr lang="pt-BR" sz="1400">
                <a:solidFill>
                  <a:srgbClr val="808030"/>
                </a:solidFill>
                <a:highlight>
                  <a:srgbClr val="FFFFE8"/>
                </a:highlight>
              </a:rPr>
              <a:t>]</a:t>
            </a:r>
            <a:r>
              <a:rPr lang="pt-BR" sz="1400">
                <a:solidFill>
                  <a:schemeClr val="dk1"/>
                </a:solidFill>
                <a:highlight>
                  <a:srgbClr val="FFFFE8"/>
                </a:highlight>
              </a:rPr>
              <a:t> </a:t>
            </a:r>
            <a:r>
              <a:rPr lang="pt-BR" sz="1400">
                <a:solidFill>
                  <a:srgbClr val="808030"/>
                </a:solidFill>
                <a:highlight>
                  <a:srgbClr val="FFFFE8"/>
                </a:highlight>
              </a:rPr>
              <a:t>=&gt;</a:t>
            </a:r>
            <a:r>
              <a:rPr lang="pt-BR" sz="1400">
                <a:solidFill>
                  <a:schemeClr val="dk1"/>
                </a:solidFill>
                <a:highlight>
                  <a:srgbClr val="FFFFE8"/>
                </a:highlight>
              </a:rPr>
              <a:t> </a:t>
            </a:r>
            <a:r>
              <a:rPr lang="pt-BR" sz="1400">
                <a:solidFill>
                  <a:srgbClr val="008C00"/>
                </a:solidFill>
                <a:highlight>
                  <a:srgbClr val="FFFFE8"/>
                </a:highlight>
              </a:rPr>
              <a:t>42</a:t>
            </a:r>
            <a:br>
              <a:rPr lang="pt-BR" sz="1400">
                <a:solidFill>
                  <a:schemeClr val="dk1"/>
                </a:solidFill>
                <a:highlight>
                  <a:srgbClr val="FFFFFF"/>
                </a:highlight>
              </a:rPr>
            </a:br>
            <a:r>
              <a:rPr lang="pt-BR" sz="1400">
                <a:solidFill>
                  <a:schemeClr val="dk1"/>
                </a:solidFill>
                <a:highlight>
                  <a:srgbClr val="FFFFE8"/>
                </a:highlight>
              </a:rPr>
              <a:t>        </a:t>
            </a:r>
            <a:r>
              <a:rPr lang="pt-BR" sz="1400">
                <a:solidFill>
                  <a:srgbClr val="808030"/>
                </a:solidFill>
                <a:highlight>
                  <a:srgbClr val="FFFFE8"/>
                </a:highlight>
              </a:rPr>
              <a:t>)</a:t>
            </a:r>
            <a:br>
              <a:rPr lang="pt-BR" sz="1400">
                <a:solidFill>
                  <a:schemeClr val="dk1"/>
                </a:solidFill>
                <a:highlight>
                  <a:srgbClr val="FFFFFF"/>
                </a:highlight>
              </a:rPr>
            </a:br>
            <a:br>
              <a:rPr lang="pt-BR" sz="1400">
                <a:solidFill>
                  <a:schemeClr val="dk1"/>
                </a:solidFill>
                <a:highlight>
                  <a:srgbClr val="FFFFFF"/>
                </a:highlight>
              </a:rPr>
            </a:br>
            <a:r>
              <a:rPr lang="pt-BR" sz="1400">
                <a:solidFill>
                  <a:srgbClr val="808030"/>
                </a:solidFill>
                <a:highlight>
                  <a:srgbClr val="FFFFE8"/>
                </a:highlight>
              </a:rPr>
              <a:t>)</a:t>
            </a:r>
            <a:endParaRPr sz="1400">
              <a:solidFill>
                <a:srgbClr val="808030"/>
              </a:solidFill>
              <a:highlight>
                <a:srgbClr val="FFFFE8"/>
              </a:highlight>
            </a:endParaRPr>
          </a:p>
          <a:p>
            <a:pPr indent="0" lvl="0" marL="0" rtl="0" algn="l">
              <a:spcBef>
                <a:spcPts val="1600"/>
              </a:spcBef>
              <a:spcAft>
                <a:spcPts val="1600"/>
              </a:spcAft>
              <a:buNone/>
            </a:pPr>
            <a:r>
              <a:t/>
            </a:r>
            <a:endParaRPr sz="1400"/>
          </a:p>
        </p:txBody>
      </p:sp>
      <p:sp>
        <p:nvSpPr>
          <p:cNvPr id="858" name="Google Shape;858;p100"/>
          <p:cNvSpPr txBox="1"/>
          <p:nvPr>
            <p:ph idx="1" type="body"/>
          </p:nvPr>
        </p:nvSpPr>
        <p:spPr>
          <a:xfrm>
            <a:off x="3456675" y="1588900"/>
            <a:ext cx="2805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pt-BR" sz="1400">
                <a:solidFill>
                  <a:srgbClr val="800000"/>
                </a:solidFill>
                <a:highlight>
                  <a:srgbClr val="FFFFE8"/>
                </a:highlight>
              </a:rPr>
              <a:t>array</a:t>
            </a:r>
            <a:r>
              <a:rPr lang="pt-BR" sz="1400">
                <a:solidFill>
                  <a:srgbClr val="808030"/>
                </a:solidFill>
                <a:highlight>
                  <a:srgbClr val="FFFFE8"/>
                </a:highlight>
              </a:rPr>
              <a:t>(</a:t>
            </a:r>
            <a:r>
              <a:rPr lang="pt-BR" sz="1400">
                <a:solidFill>
                  <a:srgbClr val="008C00"/>
                </a:solidFill>
                <a:highlight>
                  <a:srgbClr val="FFFFE8"/>
                </a:highlight>
              </a:rPr>
              <a:t>4</a:t>
            </a:r>
            <a:r>
              <a:rPr lang="pt-BR" sz="1400">
                <a:solidFill>
                  <a:srgbClr val="808030"/>
                </a:solidFill>
                <a:highlight>
                  <a:srgbClr val="FFFFE8"/>
                </a:highlight>
              </a:rPr>
              <a:t>)</a:t>
            </a:r>
            <a:r>
              <a:rPr lang="pt-BR" sz="1400">
                <a:solidFill>
                  <a:schemeClr val="dk1"/>
                </a:solidFill>
                <a:highlight>
                  <a:srgbClr val="FFFFE8"/>
                </a:highlight>
              </a:rPr>
              <a:t> </a:t>
            </a:r>
            <a:r>
              <a:rPr lang="pt-BR" sz="1400">
                <a:solidFill>
                  <a:srgbClr val="800080"/>
                </a:solidFill>
                <a:highlight>
                  <a:srgbClr val="FFFFE8"/>
                </a:highlight>
              </a:rPr>
              <a:t>{</a:t>
            </a:r>
            <a:br>
              <a:rPr lang="pt-BR" sz="1400">
                <a:solidFill>
                  <a:schemeClr val="dk1"/>
                </a:solidFill>
                <a:highlight>
                  <a:srgbClr val="FFFFFF"/>
                </a:highlight>
              </a:rPr>
            </a:br>
            <a:r>
              <a:rPr lang="pt-BR" sz="1400">
                <a:solidFill>
                  <a:schemeClr val="dk1"/>
                </a:solidFill>
                <a:highlight>
                  <a:srgbClr val="FFFFE8"/>
                </a:highlight>
              </a:rPr>
              <a:t>  </a:t>
            </a:r>
            <a:r>
              <a:rPr lang="pt-BR" sz="1400">
                <a:solidFill>
                  <a:srgbClr val="808030"/>
                </a:solidFill>
                <a:highlight>
                  <a:srgbClr val="FFFFE8"/>
                </a:highlight>
              </a:rPr>
              <a:t>[</a:t>
            </a:r>
            <a:r>
              <a:rPr lang="pt-BR" sz="1400">
                <a:solidFill>
                  <a:srgbClr val="008C00"/>
                </a:solidFill>
                <a:highlight>
                  <a:srgbClr val="FFFFE8"/>
                </a:highlight>
              </a:rPr>
              <a:t>0</a:t>
            </a:r>
            <a:r>
              <a:rPr lang="pt-BR" sz="1400">
                <a:solidFill>
                  <a:srgbClr val="808030"/>
                </a:solidFill>
                <a:highlight>
                  <a:srgbClr val="FFFFE8"/>
                </a:highlight>
              </a:rPr>
              <a:t>]=&gt;</a:t>
            </a:r>
            <a:br>
              <a:rPr lang="pt-BR" sz="1400">
                <a:solidFill>
                  <a:schemeClr val="dk1"/>
                </a:solidFill>
                <a:highlight>
                  <a:srgbClr val="FFFFFF"/>
                </a:highlight>
              </a:rPr>
            </a:br>
            <a:r>
              <a:rPr lang="pt-BR" sz="1400">
                <a:solidFill>
                  <a:schemeClr val="dk1"/>
                </a:solidFill>
                <a:highlight>
                  <a:srgbClr val="FFFFE8"/>
                </a:highlight>
              </a:rPr>
              <a:t>  string</a:t>
            </a:r>
            <a:r>
              <a:rPr lang="pt-BR" sz="1400">
                <a:solidFill>
                  <a:srgbClr val="808030"/>
                </a:solidFill>
                <a:highlight>
                  <a:srgbClr val="FFFFE8"/>
                </a:highlight>
              </a:rPr>
              <a:t>(</a:t>
            </a:r>
            <a:r>
              <a:rPr lang="pt-BR" sz="1400">
                <a:solidFill>
                  <a:srgbClr val="008C00"/>
                </a:solidFill>
                <a:highlight>
                  <a:srgbClr val="FFFFE8"/>
                </a:highlight>
              </a:rPr>
              <a:t>0</a:t>
            </a:r>
            <a:r>
              <a:rPr lang="pt-BR" sz="1400">
                <a:solidFill>
                  <a:srgbClr val="808030"/>
                </a:solidFill>
                <a:highlight>
                  <a:srgbClr val="FFFFE8"/>
                </a:highlight>
              </a:rPr>
              <a:t>)</a:t>
            </a:r>
            <a:r>
              <a:rPr lang="pt-BR" sz="1400">
                <a:solidFill>
                  <a:schemeClr val="dk1"/>
                </a:solidFill>
                <a:highlight>
                  <a:srgbClr val="FFFFE8"/>
                </a:highlight>
              </a:rPr>
              <a:t> </a:t>
            </a:r>
            <a:r>
              <a:rPr lang="pt-BR" sz="1400">
                <a:solidFill>
                  <a:srgbClr val="0000E6"/>
                </a:solidFill>
                <a:highlight>
                  <a:srgbClr val="FFFFE8"/>
                </a:highlight>
              </a:rPr>
              <a:t>""</a:t>
            </a:r>
            <a:br>
              <a:rPr lang="pt-BR" sz="1400">
                <a:solidFill>
                  <a:schemeClr val="dk1"/>
                </a:solidFill>
                <a:highlight>
                  <a:srgbClr val="FFFFFF"/>
                </a:highlight>
              </a:rPr>
            </a:br>
            <a:r>
              <a:rPr lang="pt-BR" sz="1400">
                <a:solidFill>
                  <a:schemeClr val="dk1"/>
                </a:solidFill>
                <a:highlight>
                  <a:srgbClr val="FFFFE8"/>
                </a:highlight>
              </a:rPr>
              <a:t>  </a:t>
            </a:r>
            <a:r>
              <a:rPr lang="pt-BR" sz="1400">
                <a:solidFill>
                  <a:srgbClr val="808030"/>
                </a:solidFill>
                <a:highlight>
                  <a:srgbClr val="FFFFE8"/>
                </a:highlight>
              </a:rPr>
              <a:t>[</a:t>
            </a:r>
            <a:r>
              <a:rPr lang="pt-BR" sz="1400">
                <a:solidFill>
                  <a:srgbClr val="008C00"/>
                </a:solidFill>
                <a:highlight>
                  <a:srgbClr val="FFFFE8"/>
                </a:highlight>
              </a:rPr>
              <a:t>1</a:t>
            </a:r>
            <a:r>
              <a:rPr lang="pt-BR" sz="1400">
                <a:solidFill>
                  <a:srgbClr val="808030"/>
                </a:solidFill>
                <a:highlight>
                  <a:srgbClr val="FFFFE8"/>
                </a:highlight>
              </a:rPr>
              <a:t>]=&gt;</a:t>
            </a:r>
            <a:br>
              <a:rPr lang="pt-BR" sz="1400">
                <a:solidFill>
                  <a:schemeClr val="dk1"/>
                </a:solidFill>
                <a:highlight>
                  <a:srgbClr val="FFFFFF"/>
                </a:highlight>
              </a:rPr>
            </a:br>
            <a:r>
              <a:rPr lang="pt-BR" sz="1400">
                <a:solidFill>
                  <a:schemeClr val="dk1"/>
                </a:solidFill>
                <a:highlight>
                  <a:srgbClr val="FFFFE8"/>
                </a:highlight>
              </a:rPr>
              <a:t>  bool</a:t>
            </a:r>
            <a:r>
              <a:rPr lang="pt-BR" sz="1400">
                <a:solidFill>
                  <a:srgbClr val="808030"/>
                </a:solidFill>
                <a:highlight>
                  <a:srgbClr val="FFFFE8"/>
                </a:highlight>
              </a:rPr>
              <a:t>(</a:t>
            </a:r>
            <a:r>
              <a:rPr lang="pt-BR" sz="1400">
                <a:solidFill>
                  <a:srgbClr val="0F4D75"/>
                </a:solidFill>
                <a:highlight>
                  <a:srgbClr val="FFFFE8"/>
                </a:highlight>
              </a:rPr>
              <a:t>false</a:t>
            </a:r>
            <a:r>
              <a:rPr lang="pt-BR" sz="1400">
                <a:solidFill>
                  <a:srgbClr val="808030"/>
                </a:solidFill>
                <a:highlight>
                  <a:srgbClr val="FFFFE8"/>
                </a:highlight>
              </a:rPr>
              <a:t>)</a:t>
            </a:r>
            <a:br>
              <a:rPr lang="pt-BR" sz="1400">
                <a:solidFill>
                  <a:schemeClr val="dk1"/>
                </a:solidFill>
                <a:highlight>
                  <a:srgbClr val="FFFFFF"/>
                </a:highlight>
              </a:rPr>
            </a:br>
            <a:r>
              <a:rPr lang="pt-BR" sz="1400">
                <a:solidFill>
                  <a:schemeClr val="dk1"/>
                </a:solidFill>
                <a:highlight>
                  <a:srgbClr val="FFFFE8"/>
                </a:highlight>
              </a:rPr>
              <a:t>  </a:t>
            </a:r>
            <a:r>
              <a:rPr lang="pt-BR" sz="1400">
                <a:solidFill>
                  <a:srgbClr val="808030"/>
                </a:solidFill>
                <a:highlight>
                  <a:srgbClr val="FFFFE8"/>
                </a:highlight>
              </a:rPr>
              <a:t>[</a:t>
            </a:r>
            <a:r>
              <a:rPr lang="pt-BR" sz="1400">
                <a:solidFill>
                  <a:srgbClr val="008C00"/>
                </a:solidFill>
                <a:highlight>
                  <a:srgbClr val="FFFFE8"/>
                </a:highlight>
              </a:rPr>
              <a:t>2</a:t>
            </a:r>
            <a:r>
              <a:rPr lang="pt-BR" sz="1400">
                <a:solidFill>
                  <a:srgbClr val="808030"/>
                </a:solidFill>
                <a:highlight>
                  <a:srgbClr val="FFFFE8"/>
                </a:highlight>
              </a:rPr>
              <a:t>]=&gt;</a:t>
            </a:r>
            <a:br>
              <a:rPr lang="pt-BR" sz="1400">
                <a:solidFill>
                  <a:schemeClr val="dk1"/>
                </a:solidFill>
                <a:highlight>
                  <a:srgbClr val="FFFFFF"/>
                </a:highlight>
              </a:rPr>
            </a:br>
            <a:r>
              <a:rPr lang="pt-BR" sz="1400">
                <a:solidFill>
                  <a:schemeClr val="dk1"/>
                </a:solidFill>
                <a:highlight>
                  <a:srgbClr val="FFFFE8"/>
                </a:highlight>
              </a:rPr>
              <a:t>  int</a:t>
            </a:r>
            <a:r>
              <a:rPr lang="pt-BR" sz="1400">
                <a:solidFill>
                  <a:srgbClr val="808030"/>
                </a:solidFill>
                <a:highlight>
                  <a:srgbClr val="FFFFE8"/>
                </a:highlight>
              </a:rPr>
              <a:t>(</a:t>
            </a:r>
            <a:r>
              <a:rPr lang="pt-BR" sz="1400">
                <a:solidFill>
                  <a:srgbClr val="008C00"/>
                </a:solidFill>
                <a:highlight>
                  <a:srgbClr val="FFFFE8"/>
                </a:highlight>
              </a:rPr>
              <a:t>42</a:t>
            </a:r>
            <a:r>
              <a:rPr lang="pt-BR" sz="1400">
                <a:solidFill>
                  <a:srgbClr val="808030"/>
                </a:solidFill>
                <a:highlight>
                  <a:srgbClr val="FFFFE8"/>
                </a:highlight>
              </a:rPr>
              <a:t>)</a:t>
            </a:r>
            <a:br>
              <a:rPr lang="pt-BR" sz="1400">
                <a:solidFill>
                  <a:schemeClr val="dk1"/>
                </a:solidFill>
                <a:highlight>
                  <a:srgbClr val="FFFFFF"/>
                </a:highlight>
              </a:rPr>
            </a:br>
            <a:r>
              <a:rPr lang="pt-BR" sz="1400">
                <a:solidFill>
                  <a:schemeClr val="dk1"/>
                </a:solidFill>
                <a:highlight>
                  <a:srgbClr val="FFFFE8"/>
                </a:highlight>
              </a:rPr>
              <a:t>  </a:t>
            </a:r>
            <a:r>
              <a:rPr lang="pt-BR" sz="1400">
                <a:solidFill>
                  <a:srgbClr val="808030"/>
                </a:solidFill>
                <a:highlight>
                  <a:srgbClr val="FFFFE8"/>
                </a:highlight>
              </a:rPr>
              <a:t>[</a:t>
            </a:r>
            <a:r>
              <a:rPr lang="pt-BR" sz="1400">
                <a:solidFill>
                  <a:srgbClr val="008C00"/>
                </a:solidFill>
                <a:highlight>
                  <a:srgbClr val="FFFFE8"/>
                </a:highlight>
              </a:rPr>
              <a:t>3</a:t>
            </a:r>
            <a:r>
              <a:rPr lang="pt-BR" sz="1400">
                <a:solidFill>
                  <a:srgbClr val="808030"/>
                </a:solidFill>
                <a:highlight>
                  <a:srgbClr val="FFFFE8"/>
                </a:highlight>
              </a:rPr>
              <a:t>]=&gt;</a:t>
            </a:r>
            <a:br>
              <a:rPr lang="pt-BR" sz="1400">
                <a:solidFill>
                  <a:schemeClr val="dk1"/>
                </a:solidFill>
                <a:highlight>
                  <a:srgbClr val="FFFFFF"/>
                </a:highlight>
              </a:rPr>
            </a:br>
            <a:r>
              <a:rPr lang="pt-BR" sz="1400">
                <a:solidFill>
                  <a:schemeClr val="dk1"/>
                </a:solidFill>
                <a:highlight>
                  <a:srgbClr val="FFFFE8"/>
                </a:highlight>
              </a:rPr>
              <a:t>  </a:t>
            </a:r>
            <a:r>
              <a:rPr b="1" lang="pt-BR" sz="1400">
                <a:solidFill>
                  <a:srgbClr val="800000"/>
                </a:solidFill>
                <a:highlight>
                  <a:srgbClr val="FFFFE8"/>
                </a:highlight>
              </a:rPr>
              <a:t>array</a:t>
            </a:r>
            <a:r>
              <a:rPr lang="pt-BR" sz="1400">
                <a:solidFill>
                  <a:srgbClr val="808030"/>
                </a:solidFill>
                <a:highlight>
                  <a:srgbClr val="FFFFE8"/>
                </a:highlight>
              </a:rPr>
              <a:t>(</a:t>
            </a:r>
            <a:r>
              <a:rPr lang="pt-BR" sz="1400">
                <a:solidFill>
                  <a:srgbClr val="008C00"/>
                </a:solidFill>
                <a:highlight>
                  <a:srgbClr val="FFFFE8"/>
                </a:highlight>
              </a:rPr>
              <a:t>1</a:t>
            </a:r>
            <a:r>
              <a:rPr lang="pt-BR" sz="1400">
                <a:solidFill>
                  <a:srgbClr val="808030"/>
                </a:solidFill>
                <a:highlight>
                  <a:srgbClr val="FFFFE8"/>
                </a:highlight>
              </a:rPr>
              <a:t>)</a:t>
            </a:r>
            <a:r>
              <a:rPr lang="pt-BR" sz="1400">
                <a:solidFill>
                  <a:schemeClr val="dk1"/>
                </a:solidFill>
                <a:highlight>
                  <a:srgbClr val="FFFFE8"/>
                </a:highlight>
              </a:rPr>
              <a:t> </a:t>
            </a:r>
            <a:r>
              <a:rPr lang="pt-BR" sz="1400">
                <a:solidFill>
                  <a:srgbClr val="800080"/>
                </a:solidFill>
                <a:highlight>
                  <a:srgbClr val="FFFFE8"/>
                </a:highlight>
              </a:rPr>
              <a:t>{</a:t>
            </a:r>
            <a:br>
              <a:rPr lang="pt-BR" sz="1400">
                <a:solidFill>
                  <a:schemeClr val="dk1"/>
                </a:solidFill>
                <a:highlight>
                  <a:srgbClr val="FFFFFF"/>
                </a:highlight>
              </a:rPr>
            </a:br>
            <a:r>
              <a:rPr lang="pt-BR" sz="1400">
                <a:solidFill>
                  <a:schemeClr val="dk1"/>
                </a:solidFill>
                <a:highlight>
                  <a:srgbClr val="FFFFE8"/>
                </a:highlight>
              </a:rPr>
              <a:t>    </a:t>
            </a:r>
            <a:r>
              <a:rPr lang="pt-BR" sz="1400">
                <a:solidFill>
                  <a:srgbClr val="808030"/>
                </a:solidFill>
                <a:highlight>
                  <a:srgbClr val="FFFFE8"/>
                </a:highlight>
              </a:rPr>
              <a:t>[</a:t>
            </a:r>
            <a:r>
              <a:rPr lang="pt-BR" sz="1400">
                <a:solidFill>
                  <a:srgbClr val="008C00"/>
                </a:solidFill>
                <a:highlight>
                  <a:srgbClr val="FFFFE8"/>
                </a:highlight>
              </a:rPr>
              <a:t>0</a:t>
            </a:r>
            <a:r>
              <a:rPr lang="pt-BR" sz="1400">
                <a:solidFill>
                  <a:srgbClr val="808030"/>
                </a:solidFill>
                <a:highlight>
                  <a:srgbClr val="FFFFE8"/>
                </a:highlight>
              </a:rPr>
              <a:t>]=&gt;</a:t>
            </a:r>
            <a:br>
              <a:rPr lang="pt-BR" sz="1400">
                <a:solidFill>
                  <a:schemeClr val="dk1"/>
                </a:solidFill>
                <a:highlight>
                  <a:srgbClr val="FFFFFF"/>
                </a:highlight>
              </a:rPr>
            </a:br>
            <a:r>
              <a:rPr lang="pt-BR" sz="1400">
                <a:solidFill>
                  <a:schemeClr val="dk1"/>
                </a:solidFill>
                <a:highlight>
                  <a:srgbClr val="FFFFE8"/>
                </a:highlight>
              </a:rPr>
              <a:t>    string</a:t>
            </a:r>
            <a:r>
              <a:rPr lang="pt-BR" sz="1400">
                <a:solidFill>
                  <a:srgbClr val="808030"/>
                </a:solidFill>
                <a:highlight>
                  <a:srgbClr val="FFFFE8"/>
                </a:highlight>
              </a:rPr>
              <a:t>(</a:t>
            </a:r>
            <a:r>
              <a:rPr lang="pt-BR" sz="1400">
                <a:solidFill>
                  <a:srgbClr val="008C00"/>
                </a:solidFill>
                <a:highlight>
                  <a:srgbClr val="FFFFE8"/>
                </a:highlight>
              </a:rPr>
              <a:t>2</a:t>
            </a:r>
            <a:r>
              <a:rPr lang="pt-BR" sz="1400">
                <a:solidFill>
                  <a:srgbClr val="808030"/>
                </a:solidFill>
                <a:highlight>
                  <a:srgbClr val="FFFFE8"/>
                </a:highlight>
              </a:rPr>
              <a:t>)</a:t>
            </a:r>
            <a:r>
              <a:rPr lang="pt-BR" sz="1400">
                <a:solidFill>
                  <a:schemeClr val="dk1"/>
                </a:solidFill>
                <a:highlight>
                  <a:srgbClr val="FFFFE8"/>
                </a:highlight>
              </a:rPr>
              <a:t> </a:t>
            </a:r>
            <a:r>
              <a:rPr lang="pt-BR" sz="1400">
                <a:solidFill>
                  <a:srgbClr val="0000E6"/>
                </a:solidFill>
                <a:highlight>
                  <a:srgbClr val="FFFFE8"/>
                </a:highlight>
              </a:rPr>
              <a:t>"42"</a:t>
            </a:r>
            <a:br>
              <a:rPr lang="pt-BR" sz="1400">
                <a:solidFill>
                  <a:schemeClr val="dk1"/>
                </a:solidFill>
                <a:highlight>
                  <a:srgbClr val="FFFFFF"/>
                </a:highlight>
              </a:rPr>
            </a:br>
            <a:r>
              <a:rPr lang="pt-BR" sz="1400">
                <a:solidFill>
                  <a:schemeClr val="dk1"/>
                </a:solidFill>
                <a:highlight>
                  <a:srgbClr val="FFFFE8"/>
                </a:highlight>
              </a:rPr>
              <a:t>  </a:t>
            </a:r>
            <a:r>
              <a:rPr lang="pt-BR" sz="1400">
                <a:solidFill>
                  <a:srgbClr val="800080"/>
                </a:solidFill>
                <a:highlight>
                  <a:srgbClr val="FFFFE8"/>
                </a:highlight>
              </a:rPr>
              <a:t>}</a:t>
            </a:r>
            <a:br>
              <a:rPr lang="pt-BR" sz="1400">
                <a:solidFill>
                  <a:schemeClr val="dk1"/>
                </a:solidFill>
                <a:highlight>
                  <a:srgbClr val="FFFFFF"/>
                </a:highlight>
              </a:rPr>
            </a:br>
            <a:r>
              <a:rPr lang="pt-BR" sz="1400">
                <a:solidFill>
                  <a:srgbClr val="800080"/>
                </a:solidFill>
                <a:highlight>
                  <a:srgbClr val="FFFFE8"/>
                </a:highlight>
              </a:rPr>
              <a:t>}</a:t>
            </a:r>
            <a:endParaRPr sz="1400">
              <a:solidFill>
                <a:srgbClr val="800080"/>
              </a:solidFill>
              <a:highlight>
                <a:srgbClr val="FFFFE8"/>
              </a:highlight>
            </a:endParaRPr>
          </a:p>
          <a:p>
            <a:pPr indent="0" lvl="0" marL="0" rtl="0" algn="l">
              <a:spcBef>
                <a:spcPts val="1600"/>
              </a:spcBef>
              <a:spcAft>
                <a:spcPts val="0"/>
              </a:spcAft>
              <a:buNone/>
            </a:pPr>
            <a:r>
              <a:t/>
            </a:r>
            <a:endParaRPr b="1" sz="1400">
              <a:solidFill>
                <a:srgbClr val="800000"/>
              </a:solidFill>
              <a:highlight>
                <a:srgbClr val="FFFFE8"/>
              </a:highlight>
            </a:endParaRPr>
          </a:p>
          <a:p>
            <a:pPr indent="0" lvl="0" marL="0" rtl="0" algn="l">
              <a:spcBef>
                <a:spcPts val="1600"/>
              </a:spcBef>
              <a:spcAft>
                <a:spcPts val="1600"/>
              </a:spcAft>
              <a:buNone/>
            </a:pPr>
            <a:r>
              <a:t/>
            </a:r>
            <a:endParaRPr sz="1400"/>
          </a:p>
        </p:txBody>
      </p:sp>
      <p:sp>
        <p:nvSpPr>
          <p:cNvPr id="859" name="Google Shape;859;p100"/>
          <p:cNvSpPr txBox="1"/>
          <p:nvPr>
            <p:ph idx="1" type="body"/>
          </p:nvPr>
        </p:nvSpPr>
        <p:spPr>
          <a:xfrm>
            <a:off x="6026700" y="1588900"/>
            <a:ext cx="2805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pt-BR" sz="1400">
                <a:solidFill>
                  <a:srgbClr val="800000"/>
                </a:solidFill>
                <a:highlight>
                  <a:srgbClr val="FFFFE8"/>
                </a:highlight>
              </a:rPr>
              <a:t>array</a:t>
            </a:r>
            <a:r>
              <a:rPr lang="pt-BR" sz="1400">
                <a:solidFill>
                  <a:schemeClr val="dk1"/>
                </a:solidFill>
                <a:highlight>
                  <a:srgbClr val="FFFFE8"/>
                </a:highlight>
              </a:rPr>
              <a:t> </a:t>
            </a:r>
            <a:r>
              <a:rPr lang="pt-BR" sz="1400">
                <a:solidFill>
                  <a:srgbClr val="808030"/>
                </a:solidFill>
                <a:highlight>
                  <a:srgbClr val="FFFFE8"/>
                </a:highlight>
              </a:rPr>
              <a:t>(</a:t>
            </a:r>
            <a:br>
              <a:rPr lang="pt-BR" sz="1400">
                <a:solidFill>
                  <a:schemeClr val="dk1"/>
                </a:solidFill>
                <a:highlight>
                  <a:srgbClr val="FFFFFF"/>
                </a:highlight>
              </a:rPr>
            </a:br>
            <a:r>
              <a:rPr lang="pt-BR" sz="1400">
                <a:solidFill>
                  <a:schemeClr val="dk1"/>
                </a:solidFill>
                <a:highlight>
                  <a:srgbClr val="FFFFE8"/>
                </a:highlight>
              </a:rPr>
              <a:t>  </a:t>
            </a:r>
            <a:r>
              <a:rPr lang="pt-BR" sz="1400">
                <a:solidFill>
                  <a:srgbClr val="008C00"/>
                </a:solidFill>
                <a:highlight>
                  <a:srgbClr val="FFFFE8"/>
                </a:highlight>
              </a:rPr>
              <a:t>0</a:t>
            </a:r>
            <a:r>
              <a:rPr lang="pt-BR" sz="1400">
                <a:solidFill>
                  <a:schemeClr val="dk1"/>
                </a:solidFill>
                <a:highlight>
                  <a:srgbClr val="FFFFE8"/>
                </a:highlight>
              </a:rPr>
              <a:t> </a:t>
            </a:r>
            <a:r>
              <a:rPr lang="pt-BR" sz="1400">
                <a:solidFill>
                  <a:srgbClr val="808030"/>
                </a:solidFill>
                <a:highlight>
                  <a:srgbClr val="FFFFE8"/>
                </a:highlight>
              </a:rPr>
              <a:t>=&gt;</a:t>
            </a:r>
            <a:r>
              <a:rPr lang="pt-BR" sz="1400">
                <a:solidFill>
                  <a:schemeClr val="dk1"/>
                </a:solidFill>
                <a:highlight>
                  <a:srgbClr val="FFFFE8"/>
                </a:highlight>
              </a:rPr>
              <a:t> </a:t>
            </a:r>
            <a:r>
              <a:rPr lang="pt-BR" sz="1400">
                <a:solidFill>
                  <a:srgbClr val="0000E6"/>
                </a:solidFill>
                <a:highlight>
                  <a:srgbClr val="FFFFE8"/>
                </a:highlight>
              </a:rPr>
              <a:t>''</a:t>
            </a:r>
            <a:r>
              <a:rPr lang="pt-BR" sz="1400">
                <a:solidFill>
                  <a:srgbClr val="808030"/>
                </a:solidFill>
                <a:highlight>
                  <a:srgbClr val="FFFFE8"/>
                </a:highlight>
              </a:rPr>
              <a:t>,</a:t>
            </a:r>
            <a:br>
              <a:rPr lang="pt-BR" sz="1400">
                <a:solidFill>
                  <a:schemeClr val="dk1"/>
                </a:solidFill>
                <a:highlight>
                  <a:srgbClr val="FFFFFF"/>
                </a:highlight>
              </a:rPr>
            </a:br>
            <a:r>
              <a:rPr lang="pt-BR" sz="1400">
                <a:solidFill>
                  <a:schemeClr val="dk1"/>
                </a:solidFill>
                <a:highlight>
                  <a:srgbClr val="FFFFE8"/>
                </a:highlight>
              </a:rPr>
              <a:t>  </a:t>
            </a:r>
            <a:r>
              <a:rPr lang="pt-BR" sz="1400">
                <a:solidFill>
                  <a:srgbClr val="008C00"/>
                </a:solidFill>
                <a:highlight>
                  <a:srgbClr val="FFFFE8"/>
                </a:highlight>
              </a:rPr>
              <a:t>1</a:t>
            </a:r>
            <a:r>
              <a:rPr lang="pt-BR" sz="1400">
                <a:solidFill>
                  <a:schemeClr val="dk1"/>
                </a:solidFill>
                <a:highlight>
                  <a:srgbClr val="FFFFE8"/>
                </a:highlight>
              </a:rPr>
              <a:t> </a:t>
            </a:r>
            <a:r>
              <a:rPr lang="pt-BR" sz="1400">
                <a:solidFill>
                  <a:srgbClr val="808030"/>
                </a:solidFill>
                <a:highlight>
                  <a:srgbClr val="FFFFE8"/>
                </a:highlight>
              </a:rPr>
              <a:t>=&gt;</a:t>
            </a:r>
            <a:r>
              <a:rPr lang="pt-BR" sz="1400">
                <a:solidFill>
                  <a:schemeClr val="dk1"/>
                </a:solidFill>
                <a:highlight>
                  <a:srgbClr val="FFFFE8"/>
                </a:highlight>
              </a:rPr>
              <a:t> </a:t>
            </a:r>
            <a:r>
              <a:rPr lang="pt-BR" sz="1400">
                <a:solidFill>
                  <a:srgbClr val="0F4D75"/>
                </a:solidFill>
                <a:highlight>
                  <a:srgbClr val="FFFFE8"/>
                </a:highlight>
              </a:rPr>
              <a:t>false</a:t>
            </a:r>
            <a:r>
              <a:rPr lang="pt-BR" sz="1400">
                <a:solidFill>
                  <a:srgbClr val="808030"/>
                </a:solidFill>
                <a:highlight>
                  <a:srgbClr val="FFFFE8"/>
                </a:highlight>
              </a:rPr>
              <a:t>,</a:t>
            </a:r>
            <a:br>
              <a:rPr lang="pt-BR" sz="1400">
                <a:solidFill>
                  <a:schemeClr val="dk1"/>
                </a:solidFill>
                <a:highlight>
                  <a:srgbClr val="FFFFFF"/>
                </a:highlight>
              </a:rPr>
            </a:br>
            <a:r>
              <a:rPr lang="pt-BR" sz="1400">
                <a:solidFill>
                  <a:schemeClr val="dk1"/>
                </a:solidFill>
                <a:highlight>
                  <a:srgbClr val="FFFFE8"/>
                </a:highlight>
              </a:rPr>
              <a:t>  </a:t>
            </a:r>
            <a:r>
              <a:rPr lang="pt-BR" sz="1400">
                <a:solidFill>
                  <a:srgbClr val="008C00"/>
                </a:solidFill>
                <a:highlight>
                  <a:srgbClr val="FFFFE8"/>
                </a:highlight>
              </a:rPr>
              <a:t>2</a:t>
            </a:r>
            <a:r>
              <a:rPr lang="pt-BR" sz="1400">
                <a:solidFill>
                  <a:schemeClr val="dk1"/>
                </a:solidFill>
                <a:highlight>
                  <a:srgbClr val="FFFFE8"/>
                </a:highlight>
              </a:rPr>
              <a:t> </a:t>
            </a:r>
            <a:r>
              <a:rPr lang="pt-BR" sz="1400">
                <a:solidFill>
                  <a:srgbClr val="808030"/>
                </a:solidFill>
                <a:highlight>
                  <a:srgbClr val="FFFFE8"/>
                </a:highlight>
              </a:rPr>
              <a:t>=&gt;</a:t>
            </a:r>
            <a:r>
              <a:rPr lang="pt-BR" sz="1400">
                <a:solidFill>
                  <a:schemeClr val="dk1"/>
                </a:solidFill>
                <a:highlight>
                  <a:srgbClr val="FFFFE8"/>
                </a:highlight>
              </a:rPr>
              <a:t> </a:t>
            </a:r>
            <a:r>
              <a:rPr lang="pt-BR" sz="1400">
                <a:solidFill>
                  <a:srgbClr val="008C00"/>
                </a:solidFill>
                <a:highlight>
                  <a:srgbClr val="FFFFE8"/>
                </a:highlight>
              </a:rPr>
              <a:t>42</a:t>
            </a:r>
            <a:r>
              <a:rPr lang="pt-BR" sz="1400">
                <a:solidFill>
                  <a:srgbClr val="808030"/>
                </a:solidFill>
                <a:highlight>
                  <a:srgbClr val="FFFFE8"/>
                </a:highlight>
              </a:rPr>
              <a:t>,</a:t>
            </a:r>
            <a:br>
              <a:rPr lang="pt-BR" sz="1400">
                <a:solidFill>
                  <a:schemeClr val="dk1"/>
                </a:solidFill>
                <a:highlight>
                  <a:srgbClr val="FFFFFF"/>
                </a:highlight>
              </a:rPr>
            </a:br>
            <a:r>
              <a:rPr lang="pt-BR" sz="1400">
                <a:solidFill>
                  <a:schemeClr val="dk1"/>
                </a:solidFill>
                <a:highlight>
                  <a:srgbClr val="FFFFE8"/>
                </a:highlight>
              </a:rPr>
              <a:t>  </a:t>
            </a:r>
            <a:r>
              <a:rPr lang="pt-BR" sz="1400">
                <a:solidFill>
                  <a:srgbClr val="008C00"/>
                </a:solidFill>
                <a:highlight>
                  <a:srgbClr val="FFFFE8"/>
                </a:highlight>
              </a:rPr>
              <a:t>3</a:t>
            </a:r>
            <a:r>
              <a:rPr lang="pt-BR" sz="1400">
                <a:solidFill>
                  <a:schemeClr val="dk1"/>
                </a:solidFill>
                <a:highlight>
                  <a:srgbClr val="FFFFE8"/>
                </a:highlight>
              </a:rPr>
              <a:t> </a:t>
            </a:r>
            <a:r>
              <a:rPr lang="pt-BR" sz="1400">
                <a:solidFill>
                  <a:srgbClr val="808030"/>
                </a:solidFill>
                <a:highlight>
                  <a:srgbClr val="FFFFE8"/>
                </a:highlight>
              </a:rPr>
              <a:t>=&gt;</a:t>
            </a:r>
            <a:r>
              <a:rPr lang="pt-BR" sz="1400">
                <a:solidFill>
                  <a:schemeClr val="dk1"/>
                </a:solidFill>
                <a:highlight>
                  <a:srgbClr val="FFFFE8"/>
                </a:highlight>
              </a:rPr>
              <a:t> </a:t>
            </a:r>
            <a:br>
              <a:rPr lang="pt-BR" sz="1400">
                <a:solidFill>
                  <a:schemeClr val="dk1"/>
                </a:solidFill>
                <a:highlight>
                  <a:srgbClr val="FFFFFF"/>
                </a:highlight>
              </a:rPr>
            </a:br>
            <a:r>
              <a:rPr lang="pt-BR" sz="1400">
                <a:solidFill>
                  <a:schemeClr val="dk1"/>
                </a:solidFill>
                <a:highlight>
                  <a:srgbClr val="FFFFE8"/>
                </a:highlight>
              </a:rPr>
              <a:t>  </a:t>
            </a:r>
            <a:r>
              <a:rPr b="1" lang="pt-BR" sz="1400">
                <a:solidFill>
                  <a:srgbClr val="800000"/>
                </a:solidFill>
                <a:highlight>
                  <a:srgbClr val="FFFFE8"/>
                </a:highlight>
              </a:rPr>
              <a:t>array</a:t>
            </a:r>
            <a:r>
              <a:rPr lang="pt-BR" sz="1400">
                <a:solidFill>
                  <a:schemeClr val="dk1"/>
                </a:solidFill>
                <a:highlight>
                  <a:srgbClr val="FFFFE8"/>
                </a:highlight>
              </a:rPr>
              <a:t> </a:t>
            </a:r>
            <a:r>
              <a:rPr lang="pt-BR" sz="1400">
                <a:solidFill>
                  <a:srgbClr val="808030"/>
                </a:solidFill>
                <a:highlight>
                  <a:srgbClr val="FFFFE8"/>
                </a:highlight>
              </a:rPr>
              <a:t>(</a:t>
            </a:r>
            <a:br>
              <a:rPr lang="pt-BR" sz="1400">
                <a:solidFill>
                  <a:schemeClr val="dk1"/>
                </a:solidFill>
                <a:highlight>
                  <a:srgbClr val="FFFFFF"/>
                </a:highlight>
              </a:rPr>
            </a:br>
            <a:r>
              <a:rPr lang="pt-BR" sz="1400">
                <a:solidFill>
                  <a:schemeClr val="dk1"/>
                </a:solidFill>
                <a:highlight>
                  <a:srgbClr val="FFFFE8"/>
                </a:highlight>
              </a:rPr>
              <a:t>    </a:t>
            </a:r>
            <a:r>
              <a:rPr lang="pt-BR" sz="1400">
                <a:solidFill>
                  <a:srgbClr val="008C00"/>
                </a:solidFill>
                <a:highlight>
                  <a:srgbClr val="FFFFE8"/>
                </a:highlight>
              </a:rPr>
              <a:t>0</a:t>
            </a:r>
            <a:r>
              <a:rPr lang="pt-BR" sz="1400">
                <a:solidFill>
                  <a:schemeClr val="dk1"/>
                </a:solidFill>
                <a:highlight>
                  <a:srgbClr val="FFFFE8"/>
                </a:highlight>
              </a:rPr>
              <a:t> </a:t>
            </a:r>
            <a:r>
              <a:rPr lang="pt-BR" sz="1400">
                <a:solidFill>
                  <a:srgbClr val="808030"/>
                </a:solidFill>
                <a:highlight>
                  <a:srgbClr val="FFFFE8"/>
                </a:highlight>
              </a:rPr>
              <a:t>=&gt;</a:t>
            </a:r>
            <a:r>
              <a:rPr lang="pt-BR" sz="1400">
                <a:solidFill>
                  <a:schemeClr val="dk1"/>
                </a:solidFill>
                <a:highlight>
                  <a:srgbClr val="FFFFE8"/>
                </a:highlight>
              </a:rPr>
              <a:t> </a:t>
            </a:r>
            <a:r>
              <a:rPr lang="pt-BR" sz="1400">
                <a:solidFill>
                  <a:srgbClr val="0000E6"/>
                </a:solidFill>
                <a:highlight>
                  <a:srgbClr val="FFFFE8"/>
                </a:highlight>
              </a:rPr>
              <a:t>'42'</a:t>
            </a:r>
            <a:r>
              <a:rPr lang="pt-BR" sz="1400">
                <a:solidFill>
                  <a:srgbClr val="808030"/>
                </a:solidFill>
                <a:highlight>
                  <a:srgbClr val="FFFFE8"/>
                </a:highlight>
              </a:rPr>
              <a:t>,</a:t>
            </a:r>
            <a:br>
              <a:rPr lang="pt-BR" sz="1400">
                <a:solidFill>
                  <a:schemeClr val="dk1"/>
                </a:solidFill>
                <a:highlight>
                  <a:srgbClr val="FFFFFF"/>
                </a:highlight>
              </a:rPr>
            </a:br>
            <a:r>
              <a:rPr lang="pt-BR" sz="1400">
                <a:solidFill>
                  <a:schemeClr val="dk1"/>
                </a:solidFill>
                <a:highlight>
                  <a:srgbClr val="FFFFE8"/>
                </a:highlight>
              </a:rPr>
              <a:t>  </a:t>
            </a:r>
            <a:r>
              <a:rPr lang="pt-BR" sz="1400">
                <a:solidFill>
                  <a:srgbClr val="808030"/>
                </a:solidFill>
                <a:highlight>
                  <a:srgbClr val="FFFFE8"/>
                </a:highlight>
              </a:rPr>
              <a:t>),</a:t>
            </a:r>
            <a:br>
              <a:rPr lang="pt-BR" sz="1400">
                <a:solidFill>
                  <a:schemeClr val="dk1"/>
                </a:solidFill>
                <a:highlight>
                  <a:srgbClr val="FFFFFF"/>
                </a:highlight>
              </a:rPr>
            </a:br>
            <a:r>
              <a:rPr lang="pt-BR" sz="1400">
                <a:solidFill>
                  <a:srgbClr val="808030"/>
                </a:solidFill>
                <a:highlight>
                  <a:srgbClr val="FFFFE8"/>
                </a:highlight>
              </a:rPr>
              <a:t>)</a:t>
            </a:r>
            <a:endParaRPr sz="1400">
              <a:solidFill>
                <a:srgbClr val="808030"/>
              </a:solidFill>
              <a:highlight>
                <a:srgbClr val="FFFFE8"/>
              </a:highlight>
            </a:endParaRPr>
          </a:p>
          <a:p>
            <a:pPr indent="0" lvl="0" marL="0" rtl="0" algn="l">
              <a:spcBef>
                <a:spcPts val="1600"/>
              </a:spcBef>
              <a:spcAft>
                <a:spcPts val="0"/>
              </a:spcAft>
              <a:buNone/>
            </a:pPr>
            <a:r>
              <a:t/>
            </a:r>
            <a:endParaRPr b="1" sz="1400">
              <a:solidFill>
                <a:srgbClr val="800000"/>
              </a:solidFill>
              <a:highlight>
                <a:srgbClr val="FFFFE8"/>
              </a:highlight>
            </a:endParaRPr>
          </a:p>
          <a:p>
            <a:pPr indent="0" lvl="0" marL="0" rtl="0" algn="l">
              <a:spcBef>
                <a:spcPts val="1600"/>
              </a:spcBef>
              <a:spcAft>
                <a:spcPts val="0"/>
              </a:spcAft>
              <a:buNone/>
            </a:pPr>
            <a:r>
              <a:t/>
            </a:r>
            <a:endParaRPr b="1" sz="1400">
              <a:solidFill>
                <a:srgbClr val="800000"/>
              </a:solidFill>
              <a:highlight>
                <a:srgbClr val="FFFFE8"/>
              </a:highlight>
            </a:endParaRPr>
          </a:p>
          <a:p>
            <a:pPr indent="0" lvl="0" marL="0" rtl="0" algn="l">
              <a:spcBef>
                <a:spcPts val="1600"/>
              </a:spcBef>
              <a:spcAft>
                <a:spcPts val="1600"/>
              </a:spcAft>
              <a:buNone/>
            </a:pPr>
            <a:r>
              <a:t/>
            </a:r>
            <a:endParaRPr sz="1400"/>
          </a:p>
        </p:txBody>
      </p:sp>
      <p:sp>
        <p:nvSpPr>
          <p:cNvPr id="860" name="Google Shape;860;p100"/>
          <p:cNvSpPr txBox="1"/>
          <p:nvPr/>
        </p:nvSpPr>
        <p:spPr>
          <a:xfrm>
            <a:off x="599175" y="1235500"/>
            <a:ext cx="976800" cy="353400"/>
          </a:xfrm>
          <a:prstGeom prst="rect">
            <a:avLst/>
          </a:prstGeom>
          <a:solidFill>
            <a:srgbClr val="FFD966"/>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pt-BR"/>
              <a:t>print_r()</a:t>
            </a:r>
            <a:endParaRPr b="1"/>
          </a:p>
        </p:txBody>
      </p:sp>
      <p:sp>
        <p:nvSpPr>
          <p:cNvPr id="861" name="Google Shape;861;p100"/>
          <p:cNvSpPr txBox="1"/>
          <p:nvPr/>
        </p:nvSpPr>
        <p:spPr>
          <a:xfrm>
            <a:off x="3439350" y="1235500"/>
            <a:ext cx="1212300" cy="353400"/>
          </a:xfrm>
          <a:prstGeom prst="rect">
            <a:avLst/>
          </a:prstGeom>
          <a:solidFill>
            <a:srgbClr val="FFD966"/>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pt-BR"/>
              <a:t>var_dump()</a:t>
            </a:r>
            <a:endParaRPr b="1"/>
          </a:p>
        </p:txBody>
      </p:sp>
      <p:sp>
        <p:nvSpPr>
          <p:cNvPr id="862" name="Google Shape;862;p100"/>
          <p:cNvSpPr txBox="1"/>
          <p:nvPr/>
        </p:nvSpPr>
        <p:spPr>
          <a:xfrm>
            <a:off x="6026700" y="1235500"/>
            <a:ext cx="1212300" cy="353400"/>
          </a:xfrm>
          <a:prstGeom prst="rect">
            <a:avLst/>
          </a:prstGeom>
          <a:solidFill>
            <a:srgbClr val="FFD966"/>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pt-BR"/>
              <a:t>var_export()</a:t>
            </a:r>
            <a:endParaRPr b="1"/>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6" name="Shape 866"/>
        <p:cNvGrpSpPr/>
        <p:nvPr/>
      </p:nvGrpSpPr>
      <p:grpSpPr>
        <a:xfrm>
          <a:off x="0" y="0"/>
          <a:ext cx="0" cy="0"/>
          <a:chOff x="0" y="0"/>
          <a:chExt cx="0" cy="0"/>
        </a:xfrm>
      </p:grpSpPr>
      <p:sp>
        <p:nvSpPr>
          <p:cNvPr id="867" name="Google Shape;867;p10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Ordenação de Arrays</a:t>
            </a:r>
            <a:endParaRPr/>
          </a:p>
        </p:txBody>
      </p:sp>
      <p:sp>
        <p:nvSpPr>
          <p:cNvPr id="868" name="Google Shape;868;p10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rgbClr val="797997"/>
                </a:solidFill>
                <a:highlight>
                  <a:srgbClr val="FFFFE8"/>
                </a:highlight>
              </a:rPr>
              <a:t>$carros</a:t>
            </a:r>
            <a:r>
              <a:rPr lang="pt-BR">
                <a:solidFill>
                  <a:schemeClr val="dk1"/>
                </a:solidFill>
                <a:highlight>
                  <a:srgbClr val="FFFFE8"/>
                </a:highlight>
              </a:rPr>
              <a:t> </a:t>
            </a:r>
            <a:r>
              <a:rPr lang="pt-BR">
                <a:solidFill>
                  <a:srgbClr val="808030"/>
                </a:solidFill>
                <a:highlight>
                  <a:srgbClr val="FFFFE8"/>
                </a:highlight>
              </a:rPr>
              <a:t>=</a:t>
            </a:r>
            <a:r>
              <a:rPr lang="pt-BR">
                <a:solidFill>
                  <a:schemeClr val="dk1"/>
                </a:solidFill>
                <a:highlight>
                  <a:srgbClr val="FFFFE8"/>
                </a:highlight>
              </a:rPr>
              <a:t> </a:t>
            </a:r>
            <a:r>
              <a:rPr b="1" lang="pt-BR">
                <a:solidFill>
                  <a:srgbClr val="800000"/>
                </a:solidFill>
                <a:highlight>
                  <a:srgbClr val="FFFFE8"/>
                </a:highlight>
              </a:rPr>
              <a:t>[</a:t>
            </a:r>
            <a:r>
              <a:rPr lang="pt-BR">
                <a:solidFill>
                  <a:srgbClr val="0000E6"/>
                </a:solidFill>
                <a:highlight>
                  <a:srgbClr val="FFFFE8"/>
                </a:highlight>
              </a:rPr>
              <a:t>"Chevete"</a:t>
            </a:r>
            <a:r>
              <a:rPr lang="pt-BR">
                <a:solidFill>
                  <a:srgbClr val="808030"/>
                </a:solidFill>
                <a:highlight>
                  <a:srgbClr val="FFFFE8"/>
                </a:highlight>
              </a:rPr>
              <a:t>,</a:t>
            </a:r>
            <a:r>
              <a:rPr lang="pt-BR">
                <a:solidFill>
                  <a:schemeClr val="dk1"/>
                </a:solidFill>
                <a:highlight>
                  <a:srgbClr val="FFFFE8"/>
                </a:highlight>
              </a:rPr>
              <a:t> </a:t>
            </a:r>
            <a:r>
              <a:rPr lang="pt-BR">
                <a:solidFill>
                  <a:srgbClr val="0000E6"/>
                </a:solidFill>
                <a:highlight>
                  <a:srgbClr val="FFFFE8"/>
                </a:highlight>
              </a:rPr>
              <a:t>"BMW"</a:t>
            </a:r>
            <a:r>
              <a:rPr lang="pt-BR">
                <a:solidFill>
                  <a:srgbClr val="808030"/>
                </a:solidFill>
                <a:highlight>
                  <a:srgbClr val="FFFFE8"/>
                </a:highlight>
              </a:rPr>
              <a:t>,</a:t>
            </a:r>
            <a:r>
              <a:rPr lang="pt-BR">
                <a:solidFill>
                  <a:schemeClr val="dk1"/>
                </a:solidFill>
                <a:highlight>
                  <a:srgbClr val="FFFFE8"/>
                </a:highlight>
              </a:rPr>
              <a:t> </a:t>
            </a:r>
            <a:r>
              <a:rPr lang="pt-BR">
                <a:solidFill>
                  <a:srgbClr val="0000E6"/>
                </a:solidFill>
                <a:highlight>
                  <a:srgbClr val="FFFFE8"/>
                </a:highlight>
              </a:rPr>
              <a:t>"Ferrari"</a:t>
            </a:r>
            <a:r>
              <a:rPr b="1" lang="pt-BR">
                <a:solidFill>
                  <a:srgbClr val="800000"/>
                </a:solidFill>
                <a:highlight>
                  <a:srgbClr val="FFFFE8"/>
                </a:highlight>
              </a:rPr>
              <a:t>]</a:t>
            </a:r>
            <a:r>
              <a:rPr lang="pt-BR">
                <a:solidFill>
                  <a:srgbClr val="800080"/>
                </a:solidFill>
                <a:highlight>
                  <a:srgbClr val="FFFFE8"/>
                </a:highlight>
              </a:rPr>
              <a:t>;</a:t>
            </a:r>
            <a:endParaRPr/>
          </a:p>
          <a:p>
            <a:pPr indent="-381000" lvl="0" marL="457200" rtl="0" algn="l">
              <a:lnSpc>
                <a:spcPct val="150000"/>
              </a:lnSpc>
              <a:spcBef>
                <a:spcPts val="1600"/>
              </a:spcBef>
              <a:spcAft>
                <a:spcPts val="0"/>
              </a:spcAft>
              <a:buSzPts val="2400"/>
              <a:buChar char="●"/>
            </a:pPr>
            <a:r>
              <a:rPr lang="pt-BR" sz="2400"/>
              <a:t>Ordem crescente (sort):</a:t>
            </a:r>
            <a:br>
              <a:rPr lang="pt-BR"/>
            </a:br>
            <a:r>
              <a:rPr lang="pt-BR">
                <a:solidFill>
                  <a:srgbClr val="400000"/>
                </a:solidFill>
                <a:highlight>
                  <a:srgbClr val="FFFFE8"/>
                </a:highlight>
              </a:rPr>
              <a:t>sort</a:t>
            </a:r>
            <a:r>
              <a:rPr lang="pt-BR">
                <a:solidFill>
                  <a:srgbClr val="808030"/>
                </a:solidFill>
                <a:highlight>
                  <a:srgbClr val="FFFFE8"/>
                </a:highlight>
              </a:rPr>
              <a:t>(</a:t>
            </a:r>
            <a:r>
              <a:rPr lang="pt-BR">
                <a:solidFill>
                  <a:srgbClr val="797997"/>
                </a:solidFill>
                <a:highlight>
                  <a:srgbClr val="FFFFE8"/>
                </a:highlight>
              </a:rPr>
              <a:t>$carros</a:t>
            </a:r>
            <a:r>
              <a:rPr lang="pt-BR">
                <a:solidFill>
                  <a:srgbClr val="808030"/>
                </a:solidFill>
                <a:highlight>
                  <a:srgbClr val="FFFFE8"/>
                </a:highlight>
              </a:rPr>
              <a:t>)</a:t>
            </a:r>
            <a:r>
              <a:rPr lang="pt-BR">
                <a:solidFill>
                  <a:srgbClr val="800080"/>
                </a:solidFill>
                <a:highlight>
                  <a:srgbClr val="FFFFE8"/>
                </a:highlight>
              </a:rPr>
              <a:t>;</a:t>
            </a:r>
            <a:br>
              <a:rPr lang="pt-BR">
                <a:solidFill>
                  <a:srgbClr val="800080"/>
                </a:solidFill>
                <a:highlight>
                  <a:srgbClr val="FFFFE8"/>
                </a:highlight>
              </a:rPr>
            </a:br>
            <a:endParaRPr>
              <a:solidFill>
                <a:srgbClr val="800080"/>
              </a:solidFill>
              <a:highlight>
                <a:srgbClr val="FFFFE8"/>
              </a:highlight>
            </a:endParaRPr>
          </a:p>
          <a:p>
            <a:pPr indent="-381000" lvl="0" marL="457200" rtl="0" algn="l">
              <a:lnSpc>
                <a:spcPct val="100000"/>
              </a:lnSpc>
              <a:spcBef>
                <a:spcPts val="0"/>
              </a:spcBef>
              <a:spcAft>
                <a:spcPts val="0"/>
              </a:spcAft>
              <a:buSzPts val="2400"/>
              <a:buChar char="●"/>
            </a:pPr>
            <a:r>
              <a:rPr lang="pt-BR" sz="2400"/>
              <a:t>Ordem descrecente (rsort):</a:t>
            </a:r>
            <a:endParaRPr sz="2400"/>
          </a:p>
          <a:p>
            <a:pPr indent="457200" lvl="0" marL="0" rtl="0" algn="l">
              <a:lnSpc>
                <a:spcPct val="150000"/>
              </a:lnSpc>
              <a:spcBef>
                <a:spcPts val="1600"/>
              </a:spcBef>
              <a:spcAft>
                <a:spcPts val="1600"/>
              </a:spcAft>
              <a:buClr>
                <a:schemeClr val="dk1"/>
              </a:buClr>
              <a:buSzPts val="1100"/>
              <a:buFont typeface="Arial"/>
              <a:buNone/>
            </a:pPr>
            <a:r>
              <a:rPr lang="pt-BR">
                <a:solidFill>
                  <a:schemeClr val="dk1"/>
                </a:solidFill>
                <a:highlight>
                  <a:srgbClr val="FFFFFF"/>
                </a:highlight>
              </a:rPr>
              <a:t>r</a:t>
            </a:r>
            <a:r>
              <a:rPr lang="pt-BR">
                <a:solidFill>
                  <a:srgbClr val="400000"/>
                </a:solidFill>
                <a:highlight>
                  <a:srgbClr val="FFFFE8"/>
                </a:highlight>
              </a:rPr>
              <a:t>sort</a:t>
            </a:r>
            <a:r>
              <a:rPr lang="pt-BR">
                <a:solidFill>
                  <a:srgbClr val="808030"/>
                </a:solidFill>
                <a:highlight>
                  <a:srgbClr val="FFFFE8"/>
                </a:highlight>
              </a:rPr>
              <a:t>(</a:t>
            </a:r>
            <a:r>
              <a:rPr lang="pt-BR">
                <a:solidFill>
                  <a:srgbClr val="797997"/>
                </a:solidFill>
                <a:highlight>
                  <a:srgbClr val="FFFFE8"/>
                </a:highlight>
              </a:rPr>
              <a:t>$carros</a:t>
            </a:r>
            <a:r>
              <a:rPr lang="pt-BR">
                <a:solidFill>
                  <a:srgbClr val="808030"/>
                </a:solidFill>
                <a:highlight>
                  <a:srgbClr val="FFFFE8"/>
                </a:highlight>
              </a:rPr>
              <a:t>)</a:t>
            </a:r>
            <a:r>
              <a:rPr lang="pt-BR">
                <a:solidFill>
                  <a:srgbClr val="800080"/>
                </a:solidFill>
                <a:highlight>
                  <a:srgbClr val="FFFFE8"/>
                </a:highlight>
              </a:rPr>
              <a:t>;</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21"/>
          <p:cNvSpPr/>
          <p:nvPr/>
        </p:nvSpPr>
        <p:spPr>
          <a:xfrm>
            <a:off x="3674950" y="1316625"/>
            <a:ext cx="5324400" cy="3363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Exemplo de Arquitetura com PHP</a:t>
            </a:r>
            <a:endParaRPr/>
          </a:p>
        </p:txBody>
      </p:sp>
      <p:pic>
        <p:nvPicPr>
          <p:cNvPr descr="browser-773215_640.png" id="107" name="Google Shape;107;p21"/>
          <p:cNvPicPr preferRelativeResize="0"/>
          <p:nvPr/>
        </p:nvPicPr>
        <p:blipFill>
          <a:blip r:embed="rId3">
            <a:alphaModFix/>
          </a:blip>
          <a:stretch>
            <a:fillRect/>
          </a:stretch>
        </p:blipFill>
        <p:spPr>
          <a:xfrm>
            <a:off x="311700" y="1522650"/>
            <a:ext cx="1598125" cy="1598125"/>
          </a:xfrm>
          <a:prstGeom prst="rect">
            <a:avLst/>
          </a:prstGeom>
          <a:noFill/>
          <a:ln>
            <a:noFill/>
          </a:ln>
        </p:spPr>
      </p:pic>
      <p:pic>
        <p:nvPicPr>
          <p:cNvPr descr="php.png" id="108" name="Google Shape;108;p21"/>
          <p:cNvPicPr preferRelativeResize="0"/>
          <p:nvPr/>
        </p:nvPicPr>
        <p:blipFill>
          <a:blip r:embed="rId4">
            <a:alphaModFix/>
          </a:blip>
          <a:stretch>
            <a:fillRect/>
          </a:stretch>
        </p:blipFill>
        <p:spPr>
          <a:xfrm>
            <a:off x="7101425" y="2524275"/>
            <a:ext cx="1828351" cy="1214800"/>
          </a:xfrm>
          <a:prstGeom prst="rect">
            <a:avLst/>
          </a:prstGeom>
          <a:noFill/>
          <a:ln>
            <a:noFill/>
          </a:ln>
        </p:spPr>
      </p:pic>
      <p:cxnSp>
        <p:nvCxnSpPr>
          <p:cNvPr id="109" name="Google Shape;109;p21"/>
          <p:cNvCxnSpPr>
            <a:endCxn id="110" idx="3"/>
          </p:cNvCxnSpPr>
          <p:nvPr/>
        </p:nvCxnSpPr>
        <p:spPr>
          <a:xfrm rot="10800000">
            <a:off x="5583774" y="2259187"/>
            <a:ext cx="1440600" cy="424800"/>
          </a:xfrm>
          <a:prstGeom prst="straightConnector1">
            <a:avLst/>
          </a:prstGeom>
          <a:noFill/>
          <a:ln cap="flat" cmpd="sng" w="9525">
            <a:solidFill>
              <a:schemeClr val="dk2"/>
            </a:solidFill>
            <a:prstDash val="solid"/>
            <a:round/>
            <a:headEnd len="med" w="med" type="none"/>
            <a:tailEnd len="med" w="med" type="triangle"/>
          </a:ln>
        </p:spPr>
      </p:cxnSp>
      <p:pic>
        <p:nvPicPr>
          <p:cNvPr descr="Apache.png" id="110" name="Google Shape;110;p21"/>
          <p:cNvPicPr preferRelativeResize="0"/>
          <p:nvPr/>
        </p:nvPicPr>
        <p:blipFill>
          <a:blip r:embed="rId5">
            <a:alphaModFix/>
          </a:blip>
          <a:stretch>
            <a:fillRect/>
          </a:stretch>
        </p:blipFill>
        <p:spPr>
          <a:xfrm>
            <a:off x="3755425" y="1834450"/>
            <a:ext cx="1828349" cy="849475"/>
          </a:xfrm>
          <a:prstGeom prst="rect">
            <a:avLst/>
          </a:prstGeom>
          <a:noFill/>
          <a:ln>
            <a:noFill/>
          </a:ln>
        </p:spPr>
      </p:pic>
      <p:cxnSp>
        <p:nvCxnSpPr>
          <p:cNvPr id="111" name="Google Shape;111;p21"/>
          <p:cNvCxnSpPr>
            <a:stCxn id="107" idx="3"/>
          </p:cNvCxnSpPr>
          <p:nvPr/>
        </p:nvCxnSpPr>
        <p:spPr>
          <a:xfrm flipH="1" rot="10800000">
            <a:off x="1909825" y="2300412"/>
            <a:ext cx="1765200" cy="21300"/>
          </a:xfrm>
          <a:prstGeom prst="straightConnector1">
            <a:avLst/>
          </a:prstGeom>
          <a:noFill/>
          <a:ln cap="flat" cmpd="sng" w="9525">
            <a:solidFill>
              <a:schemeClr val="dk2"/>
            </a:solidFill>
            <a:prstDash val="solid"/>
            <a:round/>
            <a:headEnd len="med" w="med" type="none"/>
            <a:tailEnd len="med" w="med" type="triangle"/>
          </a:ln>
        </p:spPr>
      </p:cxnSp>
      <p:sp>
        <p:nvSpPr>
          <p:cNvPr id="112" name="Google Shape;112;p21"/>
          <p:cNvSpPr txBox="1"/>
          <p:nvPr/>
        </p:nvSpPr>
        <p:spPr>
          <a:xfrm>
            <a:off x="2141375" y="1630650"/>
            <a:ext cx="1372500" cy="617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pt-BR"/>
              <a:t>request (exemplo.php)</a:t>
            </a:r>
            <a:endParaRPr/>
          </a:p>
        </p:txBody>
      </p:sp>
      <p:cxnSp>
        <p:nvCxnSpPr>
          <p:cNvPr id="113" name="Google Shape;113;p21"/>
          <p:cNvCxnSpPr/>
          <p:nvPr/>
        </p:nvCxnSpPr>
        <p:spPr>
          <a:xfrm rot="10800000">
            <a:off x="2011050" y="2683925"/>
            <a:ext cx="1642200" cy="7200"/>
          </a:xfrm>
          <a:prstGeom prst="straightConnector1">
            <a:avLst/>
          </a:prstGeom>
          <a:noFill/>
          <a:ln cap="flat" cmpd="sng" w="9525">
            <a:solidFill>
              <a:schemeClr val="dk2"/>
            </a:solidFill>
            <a:prstDash val="solid"/>
            <a:round/>
            <a:headEnd len="med" w="med" type="none"/>
            <a:tailEnd len="med" w="med" type="triangle"/>
          </a:ln>
        </p:spPr>
      </p:cxnSp>
      <p:sp>
        <p:nvSpPr>
          <p:cNvPr id="114" name="Google Shape;114;p21"/>
          <p:cNvSpPr txBox="1"/>
          <p:nvPr/>
        </p:nvSpPr>
        <p:spPr>
          <a:xfrm rot="4320">
            <a:off x="2520876" y="3127891"/>
            <a:ext cx="954901" cy="34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a:t>response</a:t>
            </a:r>
            <a:endParaRPr/>
          </a:p>
        </p:txBody>
      </p:sp>
      <p:sp>
        <p:nvSpPr>
          <p:cNvPr id="115" name="Google Shape;115;p21"/>
          <p:cNvSpPr txBox="1"/>
          <p:nvPr/>
        </p:nvSpPr>
        <p:spPr>
          <a:xfrm>
            <a:off x="3674950" y="1221600"/>
            <a:ext cx="5389500" cy="486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pt-BR"/>
              <a:t>Web Server</a:t>
            </a:r>
            <a:endParaRPr b="1"/>
          </a:p>
        </p:txBody>
      </p:sp>
      <p:pic>
        <p:nvPicPr>
          <p:cNvPr descr="Database_1.png" id="116" name="Google Shape;116;p21"/>
          <p:cNvPicPr preferRelativeResize="0"/>
          <p:nvPr/>
        </p:nvPicPr>
        <p:blipFill>
          <a:blip r:embed="rId6">
            <a:alphaModFix/>
          </a:blip>
          <a:stretch>
            <a:fillRect/>
          </a:stretch>
        </p:blipFill>
        <p:spPr>
          <a:xfrm>
            <a:off x="4086850" y="3082475"/>
            <a:ext cx="1372500" cy="1372500"/>
          </a:xfrm>
          <a:prstGeom prst="rect">
            <a:avLst/>
          </a:prstGeom>
          <a:noFill/>
          <a:ln>
            <a:noFill/>
          </a:ln>
        </p:spPr>
      </p:pic>
      <p:cxnSp>
        <p:nvCxnSpPr>
          <p:cNvPr id="117" name="Google Shape;117;p21"/>
          <p:cNvCxnSpPr>
            <a:stCxn id="116" idx="3"/>
            <a:endCxn id="108" idx="1"/>
          </p:cNvCxnSpPr>
          <p:nvPr/>
        </p:nvCxnSpPr>
        <p:spPr>
          <a:xfrm flipH="1" rot="10800000">
            <a:off x="5459350" y="3131525"/>
            <a:ext cx="1642200" cy="637200"/>
          </a:xfrm>
          <a:prstGeom prst="straightConnector1">
            <a:avLst/>
          </a:prstGeom>
          <a:noFill/>
          <a:ln cap="flat" cmpd="sng" w="9525">
            <a:solidFill>
              <a:schemeClr val="dk2"/>
            </a:solidFill>
            <a:prstDash val="solid"/>
            <a:round/>
            <a:headEnd len="med" w="med" type="none"/>
            <a:tailEnd len="med" w="med" type="triangle"/>
          </a:ln>
        </p:spPr>
      </p:cxnSp>
      <p:cxnSp>
        <p:nvCxnSpPr>
          <p:cNvPr id="118" name="Google Shape;118;p21"/>
          <p:cNvCxnSpPr/>
          <p:nvPr/>
        </p:nvCxnSpPr>
        <p:spPr>
          <a:xfrm flipH="1">
            <a:off x="5780150" y="3508575"/>
            <a:ext cx="1280400" cy="455700"/>
          </a:xfrm>
          <a:prstGeom prst="straightConnector1">
            <a:avLst/>
          </a:prstGeom>
          <a:noFill/>
          <a:ln cap="flat" cmpd="sng" w="9525">
            <a:solidFill>
              <a:schemeClr val="dk2"/>
            </a:solidFill>
            <a:prstDash val="solid"/>
            <a:round/>
            <a:headEnd len="med" w="med" type="none"/>
            <a:tailEnd len="med" w="med" type="triangle"/>
          </a:ln>
        </p:spPr>
      </p:cxnSp>
      <p:sp>
        <p:nvSpPr>
          <p:cNvPr id="119" name="Google Shape;119;p21"/>
          <p:cNvSpPr txBox="1"/>
          <p:nvPr/>
        </p:nvSpPr>
        <p:spPr>
          <a:xfrm rot="-1149916">
            <a:off x="6221894" y="3363494"/>
            <a:ext cx="513564" cy="260435"/>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a:t>sql</a:t>
            </a:r>
            <a:endParaRPr/>
          </a:p>
        </p:txBody>
      </p:sp>
      <p:sp>
        <p:nvSpPr>
          <p:cNvPr id="120" name="Google Shape;120;p21"/>
          <p:cNvSpPr txBox="1"/>
          <p:nvPr/>
        </p:nvSpPr>
        <p:spPr>
          <a:xfrm rot="-1149634">
            <a:off x="5988437" y="3106082"/>
            <a:ext cx="689179" cy="260435"/>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a:t>dados</a:t>
            </a:r>
            <a:endParaRPr/>
          </a:p>
        </p:txBody>
      </p:sp>
      <p:sp>
        <p:nvSpPr>
          <p:cNvPr id="121" name="Google Shape;121;p21"/>
          <p:cNvSpPr txBox="1"/>
          <p:nvPr/>
        </p:nvSpPr>
        <p:spPr>
          <a:xfrm>
            <a:off x="6040550" y="2134075"/>
            <a:ext cx="4167000" cy="48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cxnSp>
        <p:nvCxnSpPr>
          <p:cNvPr id="122" name="Google Shape;122;p21"/>
          <p:cNvCxnSpPr/>
          <p:nvPr/>
        </p:nvCxnSpPr>
        <p:spPr>
          <a:xfrm>
            <a:off x="5570325" y="2531950"/>
            <a:ext cx="1396200" cy="405000"/>
          </a:xfrm>
          <a:prstGeom prst="straightConnector1">
            <a:avLst/>
          </a:prstGeom>
          <a:noFill/>
          <a:ln cap="flat" cmpd="sng" w="9525">
            <a:solidFill>
              <a:schemeClr val="dk2"/>
            </a:solidFill>
            <a:prstDash val="solid"/>
            <a:round/>
            <a:headEnd len="med" w="med" type="none"/>
            <a:tailEnd len="med" w="med" type="triangle"/>
          </a:ln>
        </p:spPr>
      </p:cxnSp>
      <p:pic>
        <p:nvPicPr>
          <p:cNvPr descr="AAEAAQAAAAAAAAafAAAAJDNhYmI0ODlkLTdhYTYtNDU2Mi1hZmJkLTdmZTg3MjdjZDBiYw.png" id="123" name="Google Shape;123;p21"/>
          <p:cNvPicPr preferRelativeResize="0"/>
          <p:nvPr/>
        </p:nvPicPr>
        <p:blipFill>
          <a:blip r:embed="rId7">
            <a:alphaModFix/>
          </a:blip>
          <a:stretch>
            <a:fillRect/>
          </a:stretch>
        </p:blipFill>
        <p:spPr>
          <a:xfrm rot="-653437">
            <a:off x="2693563" y="2462500"/>
            <a:ext cx="609550" cy="617000"/>
          </a:xfrm>
          <a:prstGeom prst="rect">
            <a:avLst/>
          </a:prstGeom>
          <a:noFill/>
          <a:ln>
            <a:noFill/>
          </a:ln>
        </p:spPr>
      </p:pic>
      <p:pic>
        <p:nvPicPr>
          <p:cNvPr id="124" name="Google Shape;124;p21"/>
          <p:cNvPicPr preferRelativeResize="0"/>
          <p:nvPr/>
        </p:nvPicPr>
        <p:blipFill>
          <a:blip r:embed="rId8">
            <a:alphaModFix/>
          </a:blip>
          <a:stretch>
            <a:fillRect/>
          </a:stretch>
        </p:blipFill>
        <p:spPr>
          <a:xfrm>
            <a:off x="841350" y="2845000"/>
            <a:ext cx="1119273" cy="1119273"/>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2" name="Shape 872"/>
        <p:cNvGrpSpPr/>
        <p:nvPr/>
      </p:nvGrpSpPr>
      <p:grpSpPr>
        <a:xfrm>
          <a:off x="0" y="0"/>
          <a:ext cx="0" cy="0"/>
          <a:chOff x="0" y="0"/>
          <a:chExt cx="0" cy="0"/>
        </a:xfrm>
      </p:grpSpPr>
      <p:sp>
        <p:nvSpPr>
          <p:cNvPr id="873" name="Google Shape;873;p10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Ordenação de Arrays Associativos</a:t>
            </a:r>
            <a:endParaRPr/>
          </a:p>
        </p:txBody>
      </p:sp>
      <p:sp>
        <p:nvSpPr>
          <p:cNvPr id="874" name="Google Shape;874;p10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sz="1400">
                <a:solidFill>
                  <a:srgbClr val="797997"/>
                </a:solidFill>
                <a:highlight>
                  <a:srgbClr val="FFFFE8"/>
                </a:highlight>
              </a:rPr>
              <a:t>$pessoas</a:t>
            </a:r>
            <a:r>
              <a:rPr lang="pt-BR" sz="1400">
                <a:solidFill>
                  <a:schemeClr val="dk1"/>
                </a:solidFill>
                <a:highlight>
                  <a:srgbClr val="FFFFE8"/>
                </a:highlight>
              </a:rPr>
              <a:t> </a:t>
            </a:r>
            <a:r>
              <a:rPr lang="pt-BR" sz="1400">
                <a:solidFill>
                  <a:srgbClr val="808030"/>
                </a:solidFill>
                <a:highlight>
                  <a:srgbClr val="FFFFE8"/>
                </a:highlight>
              </a:rPr>
              <a:t>=</a:t>
            </a:r>
            <a:r>
              <a:rPr lang="pt-BR" sz="1400">
                <a:solidFill>
                  <a:schemeClr val="dk1"/>
                </a:solidFill>
                <a:highlight>
                  <a:srgbClr val="FFFFE8"/>
                </a:highlight>
              </a:rPr>
              <a:t> </a:t>
            </a:r>
            <a:r>
              <a:rPr b="1" lang="pt-BR">
                <a:solidFill>
                  <a:srgbClr val="800000"/>
                </a:solidFill>
                <a:highlight>
                  <a:srgbClr val="FFFFE8"/>
                </a:highlight>
              </a:rPr>
              <a:t>[</a:t>
            </a:r>
            <a:r>
              <a:rPr lang="pt-BR" sz="1400">
                <a:solidFill>
                  <a:srgbClr val="0000E6"/>
                </a:solidFill>
                <a:highlight>
                  <a:srgbClr val="FFFFE8"/>
                </a:highlight>
              </a:rPr>
              <a:t>"Mateus"</a:t>
            </a:r>
            <a:r>
              <a:rPr lang="pt-BR" sz="1400">
                <a:solidFill>
                  <a:srgbClr val="808030"/>
                </a:solidFill>
                <a:highlight>
                  <a:srgbClr val="FFFFE8"/>
                </a:highlight>
              </a:rPr>
              <a:t>=&gt;</a:t>
            </a:r>
            <a:r>
              <a:rPr lang="pt-BR" sz="1400">
                <a:solidFill>
                  <a:srgbClr val="0000E6"/>
                </a:solidFill>
                <a:highlight>
                  <a:srgbClr val="FFFFE8"/>
                </a:highlight>
              </a:rPr>
              <a:t>"35"</a:t>
            </a:r>
            <a:r>
              <a:rPr lang="pt-BR" sz="1400">
                <a:solidFill>
                  <a:srgbClr val="808030"/>
                </a:solidFill>
                <a:highlight>
                  <a:srgbClr val="FFFFE8"/>
                </a:highlight>
              </a:rPr>
              <a:t>,</a:t>
            </a:r>
            <a:r>
              <a:rPr lang="pt-BR" sz="1400">
                <a:solidFill>
                  <a:schemeClr val="dk1"/>
                </a:solidFill>
                <a:highlight>
                  <a:srgbClr val="FFFFE8"/>
                </a:highlight>
              </a:rPr>
              <a:t> </a:t>
            </a:r>
            <a:r>
              <a:rPr lang="pt-BR" sz="1400">
                <a:solidFill>
                  <a:srgbClr val="0000E6"/>
                </a:solidFill>
                <a:highlight>
                  <a:srgbClr val="FFFFE8"/>
                </a:highlight>
              </a:rPr>
              <a:t>"Marcos"</a:t>
            </a:r>
            <a:r>
              <a:rPr lang="pt-BR" sz="1400">
                <a:solidFill>
                  <a:srgbClr val="808030"/>
                </a:solidFill>
                <a:highlight>
                  <a:srgbClr val="FFFFE8"/>
                </a:highlight>
              </a:rPr>
              <a:t>=&gt;</a:t>
            </a:r>
            <a:r>
              <a:rPr lang="pt-BR" sz="1400">
                <a:solidFill>
                  <a:srgbClr val="0000E6"/>
                </a:solidFill>
                <a:highlight>
                  <a:srgbClr val="FFFFE8"/>
                </a:highlight>
              </a:rPr>
              <a:t>"37"</a:t>
            </a:r>
            <a:r>
              <a:rPr lang="pt-BR" sz="1400">
                <a:solidFill>
                  <a:srgbClr val="808030"/>
                </a:solidFill>
                <a:highlight>
                  <a:srgbClr val="FFFFE8"/>
                </a:highlight>
              </a:rPr>
              <a:t>,</a:t>
            </a:r>
            <a:r>
              <a:rPr lang="pt-BR" sz="1400">
                <a:solidFill>
                  <a:schemeClr val="dk1"/>
                </a:solidFill>
                <a:highlight>
                  <a:srgbClr val="FFFFE8"/>
                </a:highlight>
              </a:rPr>
              <a:t> </a:t>
            </a:r>
            <a:r>
              <a:rPr lang="pt-BR" sz="1400">
                <a:solidFill>
                  <a:srgbClr val="0000E6"/>
                </a:solidFill>
                <a:highlight>
                  <a:srgbClr val="FFFFE8"/>
                </a:highlight>
              </a:rPr>
              <a:t>"Lucas"</a:t>
            </a:r>
            <a:r>
              <a:rPr lang="pt-BR" sz="1400">
                <a:solidFill>
                  <a:srgbClr val="808030"/>
                </a:solidFill>
                <a:highlight>
                  <a:srgbClr val="FFFFE8"/>
                </a:highlight>
              </a:rPr>
              <a:t>=&gt;</a:t>
            </a:r>
            <a:r>
              <a:rPr lang="pt-BR" sz="1400">
                <a:solidFill>
                  <a:srgbClr val="0000E6"/>
                </a:solidFill>
                <a:highlight>
                  <a:srgbClr val="FFFFE8"/>
                </a:highlight>
              </a:rPr>
              <a:t>"43"</a:t>
            </a:r>
            <a:r>
              <a:rPr b="1" lang="pt-BR">
                <a:solidFill>
                  <a:srgbClr val="800000"/>
                </a:solidFill>
                <a:highlight>
                  <a:srgbClr val="FFFFE8"/>
                </a:highlight>
              </a:rPr>
              <a:t>]</a:t>
            </a:r>
            <a:r>
              <a:rPr lang="pt-BR" sz="1400">
                <a:solidFill>
                  <a:srgbClr val="800080"/>
                </a:solidFill>
                <a:highlight>
                  <a:srgbClr val="FFFFE8"/>
                </a:highlight>
              </a:rPr>
              <a:t>;</a:t>
            </a:r>
            <a:endParaRPr sz="1400">
              <a:solidFill>
                <a:srgbClr val="797997"/>
              </a:solidFill>
              <a:highlight>
                <a:srgbClr val="FFFFE8"/>
              </a:highlight>
            </a:endParaRPr>
          </a:p>
          <a:p>
            <a:pPr indent="-381000" lvl="0" marL="457200" rtl="0" algn="l">
              <a:lnSpc>
                <a:spcPct val="150000"/>
              </a:lnSpc>
              <a:spcBef>
                <a:spcPts val="1600"/>
              </a:spcBef>
              <a:spcAft>
                <a:spcPts val="0"/>
              </a:spcAft>
              <a:buSzPts val="2400"/>
              <a:buChar char="●"/>
            </a:pPr>
            <a:r>
              <a:rPr lang="pt-BR" sz="2400"/>
              <a:t>Ordem crescente “valor” (sort):</a:t>
            </a:r>
            <a:br>
              <a:rPr lang="pt-BR"/>
            </a:br>
            <a:r>
              <a:rPr lang="pt-BR">
                <a:solidFill>
                  <a:srgbClr val="400000"/>
                </a:solidFill>
                <a:highlight>
                  <a:srgbClr val="FFFFE8"/>
                </a:highlight>
              </a:rPr>
              <a:t>asort</a:t>
            </a:r>
            <a:r>
              <a:rPr lang="pt-BR">
                <a:solidFill>
                  <a:srgbClr val="808030"/>
                </a:solidFill>
                <a:highlight>
                  <a:srgbClr val="FFFFE8"/>
                </a:highlight>
              </a:rPr>
              <a:t>(</a:t>
            </a:r>
            <a:r>
              <a:rPr lang="pt-BR">
                <a:solidFill>
                  <a:srgbClr val="797997"/>
                </a:solidFill>
                <a:highlight>
                  <a:srgbClr val="FFFFE8"/>
                </a:highlight>
              </a:rPr>
              <a:t>$pessoas</a:t>
            </a:r>
            <a:r>
              <a:rPr lang="pt-BR">
                <a:solidFill>
                  <a:srgbClr val="808030"/>
                </a:solidFill>
                <a:highlight>
                  <a:srgbClr val="FFFFE8"/>
                </a:highlight>
              </a:rPr>
              <a:t>)</a:t>
            </a:r>
            <a:r>
              <a:rPr lang="pt-BR">
                <a:solidFill>
                  <a:srgbClr val="800080"/>
                </a:solidFill>
                <a:highlight>
                  <a:srgbClr val="FFFFE8"/>
                </a:highlight>
              </a:rPr>
              <a:t>;</a:t>
            </a:r>
            <a:br>
              <a:rPr lang="pt-BR">
                <a:solidFill>
                  <a:srgbClr val="800080"/>
                </a:solidFill>
                <a:highlight>
                  <a:srgbClr val="FFFFE8"/>
                </a:highlight>
              </a:rPr>
            </a:br>
            <a:endParaRPr>
              <a:solidFill>
                <a:srgbClr val="800080"/>
              </a:solidFill>
              <a:highlight>
                <a:srgbClr val="FFFFE8"/>
              </a:highlight>
            </a:endParaRPr>
          </a:p>
          <a:p>
            <a:pPr indent="-381000" lvl="0" marL="457200" rtl="0" algn="l">
              <a:lnSpc>
                <a:spcPct val="100000"/>
              </a:lnSpc>
              <a:spcBef>
                <a:spcPts val="0"/>
              </a:spcBef>
              <a:spcAft>
                <a:spcPts val="0"/>
              </a:spcAft>
              <a:buSzPts val="2400"/>
              <a:buChar char="●"/>
            </a:pPr>
            <a:r>
              <a:rPr lang="pt-BR" sz="2400"/>
              <a:t>Ordem descrecente “valor” (rsort):</a:t>
            </a:r>
            <a:endParaRPr sz="2400"/>
          </a:p>
          <a:p>
            <a:pPr indent="457200" lvl="0" marL="0" rtl="0" algn="l">
              <a:lnSpc>
                <a:spcPct val="150000"/>
              </a:lnSpc>
              <a:spcBef>
                <a:spcPts val="1600"/>
              </a:spcBef>
              <a:spcAft>
                <a:spcPts val="1600"/>
              </a:spcAft>
              <a:buNone/>
            </a:pPr>
            <a:r>
              <a:rPr lang="pt-BR">
                <a:solidFill>
                  <a:schemeClr val="dk1"/>
                </a:solidFill>
                <a:highlight>
                  <a:srgbClr val="FFFFFF"/>
                </a:highlight>
              </a:rPr>
              <a:t>ar</a:t>
            </a:r>
            <a:r>
              <a:rPr lang="pt-BR">
                <a:solidFill>
                  <a:srgbClr val="400000"/>
                </a:solidFill>
                <a:highlight>
                  <a:srgbClr val="FFFFE8"/>
                </a:highlight>
              </a:rPr>
              <a:t>sort</a:t>
            </a:r>
            <a:r>
              <a:rPr lang="pt-BR">
                <a:solidFill>
                  <a:srgbClr val="808030"/>
                </a:solidFill>
                <a:highlight>
                  <a:srgbClr val="FFFFE8"/>
                </a:highlight>
              </a:rPr>
              <a:t>(</a:t>
            </a:r>
            <a:r>
              <a:rPr lang="pt-BR">
                <a:solidFill>
                  <a:srgbClr val="797997"/>
                </a:solidFill>
                <a:highlight>
                  <a:srgbClr val="FFFFE8"/>
                </a:highlight>
              </a:rPr>
              <a:t>$pessoas</a:t>
            </a:r>
            <a:r>
              <a:rPr lang="pt-BR">
                <a:solidFill>
                  <a:srgbClr val="808030"/>
                </a:solidFill>
                <a:highlight>
                  <a:srgbClr val="FFFFE8"/>
                </a:highlight>
              </a:rPr>
              <a:t>)</a:t>
            </a:r>
            <a:r>
              <a:rPr lang="pt-BR">
                <a:solidFill>
                  <a:srgbClr val="800080"/>
                </a:solidFill>
                <a:highlight>
                  <a:srgbClr val="FFFFE8"/>
                </a:highlight>
              </a:rPr>
              <a:t>;</a:t>
            </a:r>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8" name="Shape 878"/>
        <p:cNvGrpSpPr/>
        <p:nvPr/>
      </p:nvGrpSpPr>
      <p:grpSpPr>
        <a:xfrm>
          <a:off x="0" y="0"/>
          <a:ext cx="0" cy="0"/>
          <a:chOff x="0" y="0"/>
          <a:chExt cx="0" cy="0"/>
        </a:xfrm>
      </p:grpSpPr>
      <p:sp>
        <p:nvSpPr>
          <p:cNvPr id="879" name="Google Shape;879;p10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Ordenação de Arrays Associativos</a:t>
            </a:r>
            <a:endParaRPr/>
          </a:p>
        </p:txBody>
      </p:sp>
      <p:sp>
        <p:nvSpPr>
          <p:cNvPr id="880" name="Google Shape;880;p10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sz="1400">
                <a:solidFill>
                  <a:srgbClr val="797997"/>
                </a:solidFill>
                <a:highlight>
                  <a:srgbClr val="FFFFE8"/>
                </a:highlight>
              </a:rPr>
              <a:t>$pessoas</a:t>
            </a:r>
            <a:r>
              <a:rPr lang="pt-BR" sz="1400">
                <a:solidFill>
                  <a:schemeClr val="dk1"/>
                </a:solidFill>
                <a:highlight>
                  <a:srgbClr val="FFFFE8"/>
                </a:highlight>
              </a:rPr>
              <a:t> </a:t>
            </a:r>
            <a:r>
              <a:rPr lang="pt-BR" sz="1400">
                <a:solidFill>
                  <a:srgbClr val="808030"/>
                </a:solidFill>
                <a:highlight>
                  <a:srgbClr val="FFFFE8"/>
                </a:highlight>
              </a:rPr>
              <a:t>=</a:t>
            </a:r>
            <a:r>
              <a:rPr lang="pt-BR" sz="1400">
                <a:solidFill>
                  <a:schemeClr val="dk1"/>
                </a:solidFill>
                <a:highlight>
                  <a:srgbClr val="FFFFE8"/>
                </a:highlight>
              </a:rPr>
              <a:t> </a:t>
            </a:r>
            <a:r>
              <a:rPr b="1" lang="pt-BR">
                <a:solidFill>
                  <a:srgbClr val="800000"/>
                </a:solidFill>
                <a:highlight>
                  <a:srgbClr val="FFFFE8"/>
                </a:highlight>
              </a:rPr>
              <a:t>[</a:t>
            </a:r>
            <a:r>
              <a:rPr lang="pt-BR" sz="1400">
                <a:solidFill>
                  <a:srgbClr val="0000E6"/>
                </a:solidFill>
                <a:highlight>
                  <a:srgbClr val="FFFFE8"/>
                </a:highlight>
              </a:rPr>
              <a:t>"Mateus"</a:t>
            </a:r>
            <a:r>
              <a:rPr lang="pt-BR" sz="1400">
                <a:solidFill>
                  <a:srgbClr val="808030"/>
                </a:solidFill>
                <a:highlight>
                  <a:srgbClr val="FFFFE8"/>
                </a:highlight>
              </a:rPr>
              <a:t>=&gt;</a:t>
            </a:r>
            <a:r>
              <a:rPr lang="pt-BR" sz="1400">
                <a:solidFill>
                  <a:srgbClr val="0000E6"/>
                </a:solidFill>
                <a:highlight>
                  <a:srgbClr val="FFFFE8"/>
                </a:highlight>
              </a:rPr>
              <a:t>"35"</a:t>
            </a:r>
            <a:r>
              <a:rPr lang="pt-BR" sz="1400">
                <a:solidFill>
                  <a:srgbClr val="808030"/>
                </a:solidFill>
                <a:highlight>
                  <a:srgbClr val="FFFFE8"/>
                </a:highlight>
              </a:rPr>
              <a:t>,</a:t>
            </a:r>
            <a:r>
              <a:rPr lang="pt-BR" sz="1400">
                <a:solidFill>
                  <a:schemeClr val="dk1"/>
                </a:solidFill>
                <a:highlight>
                  <a:srgbClr val="FFFFE8"/>
                </a:highlight>
              </a:rPr>
              <a:t> </a:t>
            </a:r>
            <a:r>
              <a:rPr lang="pt-BR" sz="1400">
                <a:solidFill>
                  <a:srgbClr val="0000E6"/>
                </a:solidFill>
                <a:highlight>
                  <a:srgbClr val="FFFFE8"/>
                </a:highlight>
              </a:rPr>
              <a:t>"Marcos"</a:t>
            </a:r>
            <a:r>
              <a:rPr lang="pt-BR" sz="1400">
                <a:solidFill>
                  <a:srgbClr val="808030"/>
                </a:solidFill>
                <a:highlight>
                  <a:srgbClr val="FFFFE8"/>
                </a:highlight>
              </a:rPr>
              <a:t>=&gt;</a:t>
            </a:r>
            <a:r>
              <a:rPr lang="pt-BR" sz="1400">
                <a:solidFill>
                  <a:srgbClr val="0000E6"/>
                </a:solidFill>
                <a:highlight>
                  <a:srgbClr val="FFFFE8"/>
                </a:highlight>
              </a:rPr>
              <a:t>"37"</a:t>
            </a:r>
            <a:r>
              <a:rPr lang="pt-BR" sz="1400">
                <a:solidFill>
                  <a:srgbClr val="808030"/>
                </a:solidFill>
                <a:highlight>
                  <a:srgbClr val="FFFFE8"/>
                </a:highlight>
              </a:rPr>
              <a:t>,</a:t>
            </a:r>
            <a:r>
              <a:rPr lang="pt-BR" sz="1400">
                <a:solidFill>
                  <a:schemeClr val="dk1"/>
                </a:solidFill>
                <a:highlight>
                  <a:srgbClr val="FFFFE8"/>
                </a:highlight>
              </a:rPr>
              <a:t> </a:t>
            </a:r>
            <a:r>
              <a:rPr lang="pt-BR" sz="1400">
                <a:solidFill>
                  <a:srgbClr val="0000E6"/>
                </a:solidFill>
                <a:highlight>
                  <a:srgbClr val="FFFFE8"/>
                </a:highlight>
              </a:rPr>
              <a:t>"Lucas"</a:t>
            </a:r>
            <a:r>
              <a:rPr lang="pt-BR" sz="1400">
                <a:solidFill>
                  <a:srgbClr val="808030"/>
                </a:solidFill>
                <a:highlight>
                  <a:srgbClr val="FFFFE8"/>
                </a:highlight>
              </a:rPr>
              <a:t>=&gt;</a:t>
            </a:r>
            <a:r>
              <a:rPr lang="pt-BR" sz="1400">
                <a:solidFill>
                  <a:srgbClr val="0000E6"/>
                </a:solidFill>
                <a:highlight>
                  <a:srgbClr val="FFFFE8"/>
                </a:highlight>
              </a:rPr>
              <a:t>"43"</a:t>
            </a:r>
            <a:r>
              <a:rPr b="1" lang="pt-BR">
                <a:solidFill>
                  <a:srgbClr val="800000"/>
                </a:solidFill>
                <a:highlight>
                  <a:srgbClr val="FFFFE8"/>
                </a:highlight>
              </a:rPr>
              <a:t>]</a:t>
            </a:r>
            <a:r>
              <a:rPr lang="pt-BR" sz="1400">
                <a:solidFill>
                  <a:srgbClr val="800080"/>
                </a:solidFill>
                <a:highlight>
                  <a:srgbClr val="FFFFE8"/>
                </a:highlight>
              </a:rPr>
              <a:t>;</a:t>
            </a:r>
            <a:endParaRPr sz="1400">
              <a:solidFill>
                <a:srgbClr val="797997"/>
              </a:solidFill>
              <a:highlight>
                <a:srgbClr val="FFFFE8"/>
              </a:highlight>
            </a:endParaRPr>
          </a:p>
          <a:p>
            <a:pPr indent="-381000" lvl="0" marL="457200" rtl="0" algn="l">
              <a:lnSpc>
                <a:spcPct val="150000"/>
              </a:lnSpc>
              <a:spcBef>
                <a:spcPts val="1600"/>
              </a:spcBef>
              <a:spcAft>
                <a:spcPts val="0"/>
              </a:spcAft>
              <a:buSzPts val="2400"/>
              <a:buChar char="●"/>
            </a:pPr>
            <a:r>
              <a:rPr lang="pt-BR" sz="2400"/>
              <a:t>Ordem crescente “chave” (sort):</a:t>
            </a:r>
            <a:br>
              <a:rPr lang="pt-BR"/>
            </a:br>
            <a:r>
              <a:rPr lang="pt-BR">
                <a:solidFill>
                  <a:srgbClr val="400000"/>
                </a:solidFill>
                <a:highlight>
                  <a:srgbClr val="FFFFE8"/>
                </a:highlight>
              </a:rPr>
              <a:t>ksort</a:t>
            </a:r>
            <a:r>
              <a:rPr lang="pt-BR">
                <a:solidFill>
                  <a:srgbClr val="808030"/>
                </a:solidFill>
                <a:highlight>
                  <a:srgbClr val="FFFFE8"/>
                </a:highlight>
              </a:rPr>
              <a:t>(</a:t>
            </a:r>
            <a:r>
              <a:rPr lang="pt-BR">
                <a:solidFill>
                  <a:srgbClr val="797997"/>
                </a:solidFill>
                <a:highlight>
                  <a:srgbClr val="FFFFE8"/>
                </a:highlight>
              </a:rPr>
              <a:t>$pessoas</a:t>
            </a:r>
            <a:r>
              <a:rPr lang="pt-BR">
                <a:solidFill>
                  <a:srgbClr val="808030"/>
                </a:solidFill>
                <a:highlight>
                  <a:srgbClr val="FFFFE8"/>
                </a:highlight>
              </a:rPr>
              <a:t>)</a:t>
            </a:r>
            <a:r>
              <a:rPr lang="pt-BR">
                <a:solidFill>
                  <a:srgbClr val="800080"/>
                </a:solidFill>
                <a:highlight>
                  <a:srgbClr val="FFFFE8"/>
                </a:highlight>
              </a:rPr>
              <a:t>;</a:t>
            </a:r>
            <a:br>
              <a:rPr lang="pt-BR">
                <a:solidFill>
                  <a:srgbClr val="800080"/>
                </a:solidFill>
                <a:highlight>
                  <a:srgbClr val="FFFFE8"/>
                </a:highlight>
              </a:rPr>
            </a:br>
            <a:endParaRPr>
              <a:solidFill>
                <a:srgbClr val="800080"/>
              </a:solidFill>
              <a:highlight>
                <a:srgbClr val="FFFFE8"/>
              </a:highlight>
            </a:endParaRPr>
          </a:p>
          <a:p>
            <a:pPr indent="-381000" lvl="0" marL="457200" rtl="0" algn="l">
              <a:lnSpc>
                <a:spcPct val="100000"/>
              </a:lnSpc>
              <a:spcBef>
                <a:spcPts val="0"/>
              </a:spcBef>
              <a:spcAft>
                <a:spcPts val="0"/>
              </a:spcAft>
              <a:buSzPts val="2400"/>
              <a:buChar char="●"/>
            </a:pPr>
            <a:r>
              <a:rPr lang="pt-BR" sz="2400"/>
              <a:t>Ordem descrecente “chave” (rsort):</a:t>
            </a:r>
            <a:endParaRPr sz="2400"/>
          </a:p>
          <a:p>
            <a:pPr indent="457200" lvl="0" marL="0" rtl="0" algn="l">
              <a:lnSpc>
                <a:spcPct val="150000"/>
              </a:lnSpc>
              <a:spcBef>
                <a:spcPts val="1600"/>
              </a:spcBef>
              <a:spcAft>
                <a:spcPts val="1600"/>
              </a:spcAft>
              <a:buNone/>
            </a:pPr>
            <a:r>
              <a:rPr lang="pt-BR">
                <a:solidFill>
                  <a:schemeClr val="dk1"/>
                </a:solidFill>
                <a:highlight>
                  <a:srgbClr val="FFFFFF"/>
                </a:highlight>
              </a:rPr>
              <a:t>kr</a:t>
            </a:r>
            <a:r>
              <a:rPr lang="pt-BR">
                <a:solidFill>
                  <a:srgbClr val="400000"/>
                </a:solidFill>
                <a:highlight>
                  <a:srgbClr val="FFFFE8"/>
                </a:highlight>
              </a:rPr>
              <a:t>sort</a:t>
            </a:r>
            <a:r>
              <a:rPr lang="pt-BR">
                <a:solidFill>
                  <a:srgbClr val="808030"/>
                </a:solidFill>
                <a:highlight>
                  <a:srgbClr val="FFFFE8"/>
                </a:highlight>
              </a:rPr>
              <a:t>(</a:t>
            </a:r>
            <a:r>
              <a:rPr lang="pt-BR">
                <a:solidFill>
                  <a:srgbClr val="797997"/>
                </a:solidFill>
                <a:highlight>
                  <a:srgbClr val="FFFFE8"/>
                </a:highlight>
              </a:rPr>
              <a:t>$pessoas</a:t>
            </a:r>
            <a:r>
              <a:rPr lang="pt-BR">
                <a:solidFill>
                  <a:srgbClr val="808030"/>
                </a:solidFill>
                <a:highlight>
                  <a:srgbClr val="FFFFE8"/>
                </a:highlight>
              </a:rPr>
              <a:t>)</a:t>
            </a:r>
            <a:r>
              <a:rPr lang="pt-BR">
                <a:solidFill>
                  <a:srgbClr val="800080"/>
                </a:solidFill>
                <a:highlight>
                  <a:srgbClr val="FFFFE8"/>
                </a:highlight>
              </a:rPr>
              <a:t>;</a:t>
            </a:r>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4" name="Shape 884"/>
        <p:cNvGrpSpPr/>
        <p:nvPr/>
      </p:nvGrpSpPr>
      <p:grpSpPr>
        <a:xfrm>
          <a:off x="0" y="0"/>
          <a:ext cx="0" cy="0"/>
          <a:chOff x="0" y="0"/>
          <a:chExt cx="0" cy="0"/>
        </a:xfrm>
      </p:grpSpPr>
      <p:sp>
        <p:nvSpPr>
          <p:cNvPr id="885" name="Google Shape;885;p10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Array para String (implode)</a:t>
            </a:r>
            <a:endParaRPr/>
          </a:p>
        </p:txBody>
      </p:sp>
      <p:sp>
        <p:nvSpPr>
          <p:cNvPr id="886" name="Google Shape;886;p10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rgbClr val="5F5035"/>
                </a:solidFill>
                <a:highlight>
                  <a:srgbClr val="FFFFE8"/>
                </a:highlight>
              </a:rPr>
              <a:t>&lt;?php</a:t>
            </a:r>
            <a:br>
              <a:rPr lang="pt-BR">
                <a:solidFill>
                  <a:schemeClr val="dk1"/>
                </a:solidFill>
                <a:highlight>
                  <a:srgbClr val="FFFFFF"/>
                </a:highlight>
              </a:rPr>
            </a:br>
            <a:br>
              <a:rPr lang="pt-BR">
                <a:solidFill>
                  <a:schemeClr val="dk1"/>
                </a:solidFill>
                <a:highlight>
                  <a:srgbClr val="FFFFFF"/>
                </a:highlight>
              </a:rPr>
            </a:br>
            <a:r>
              <a:rPr lang="pt-BR">
                <a:solidFill>
                  <a:srgbClr val="797997"/>
                </a:solidFill>
                <a:highlight>
                  <a:srgbClr val="FFFFE8"/>
                </a:highlight>
              </a:rPr>
              <a:t>$array</a:t>
            </a:r>
            <a:r>
              <a:rPr lang="pt-BR">
                <a:solidFill>
                  <a:schemeClr val="dk1"/>
                </a:solidFill>
                <a:highlight>
                  <a:srgbClr val="FFFFE8"/>
                </a:highlight>
              </a:rPr>
              <a:t> </a:t>
            </a:r>
            <a:r>
              <a:rPr lang="pt-BR">
                <a:solidFill>
                  <a:srgbClr val="808030"/>
                </a:solidFill>
                <a:highlight>
                  <a:srgbClr val="FFFFE8"/>
                </a:highlight>
              </a:rPr>
              <a:t>=</a:t>
            </a:r>
            <a:r>
              <a:rPr lang="pt-BR">
                <a:solidFill>
                  <a:schemeClr val="dk1"/>
                </a:solidFill>
                <a:highlight>
                  <a:srgbClr val="FFFFE8"/>
                </a:highlight>
              </a:rPr>
              <a:t> </a:t>
            </a:r>
            <a:r>
              <a:rPr b="1" lang="pt-BR">
                <a:solidFill>
                  <a:srgbClr val="800000"/>
                </a:solidFill>
                <a:highlight>
                  <a:srgbClr val="FFFFE8"/>
                </a:highlight>
              </a:rPr>
              <a:t>[</a:t>
            </a:r>
            <a:r>
              <a:rPr lang="pt-BR">
                <a:solidFill>
                  <a:srgbClr val="0000E6"/>
                </a:solidFill>
                <a:highlight>
                  <a:srgbClr val="FFFFE8"/>
                </a:highlight>
              </a:rPr>
              <a:t>'uva'</a:t>
            </a:r>
            <a:r>
              <a:rPr lang="pt-BR">
                <a:solidFill>
                  <a:srgbClr val="808030"/>
                </a:solidFill>
                <a:highlight>
                  <a:srgbClr val="FFFFE8"/>
                </a:highlight>
              </a:rPr>
              <a:t>,</a:t>
            </a:r>
            <a:r>
              <a:rPr lang="pt-BR">
                <a:solidFill>
                  <a:schemeClr val="dk1"/>
                </a:solidFill>
                <a:highlight>
                  <a:srgbClr val="FFFFE8"/>
                </a:highlight>
              </a:rPr>
              <a:t> </a:t>
            </a:r>
            <a:r>
              <a:rPr lang="pt-BR">
                <a:solidFill>
                  <a:srgbClr val="0000E6"/>
                </a:solidFill>
                <a:highlight>
                  <a:srgbClr val="FFFFE8"/>
                </a:highlight>
              </a:rPr>
              <a:t>'pera'</a:t>
            </a:r>
            <a:r>
              <a:rPr lang="pt-BR">
                <a:solidFill>
                  <a:srgbClr val="808030"/>
                </a:solidFill>
                <a:highlight>
                  <a:srgbClr val="FFFFE8"/>
                </a:highlight>
              </a:rPr>
              <a:t>,</a:t>
            </a:r>
            <a:r>
              <a:rPr lang="pt-BR">
                <a:solidFill>
                  <a:schemeClr val="dk1"/>
                </a:solidFill>
                <a:highlight>
                  <a:srgbClr val="FFFFE8"/>
                </a:highlight>
              </a:rPr>
              <a:t> </a:t>
            </a:r>
            <a:r>
              <a:rPr lang="pt-BR">
                <a:solidFill>
                  <a:srgbClr val="0000E6"/>
                </a:solidFill>
                <a:highlight>
                  <a:srgbClr val="FFFFE8"/>
                </a:highlight>
              </a:rPr>
              <a:t>'abacate'</a:t>
            </a:r>
            <a:r>
              <a:rPr b="1" lang="pt-BR">
                <a:solidFill>
                  <a:srgbClr val="800000"/>
                </a:solidFill>
                <a:highlight>
                  <a:srgbClr val="FFFFE8"/>
                </a:highlight>
              </a:rPr>
              <a:t>]</a:t>
            </a:r>
            <a:r>
              <a:rPr lang="pt-BR">
                <a:solidFill>
                  <a:srgbClr val="800080"/>
                </a:solidFill>
                <a:highlight>
                  <a:srgbClr val="FFFFE8"/>
                </a:highlight>
              </a:rPr>
              <a:t>;</a:t>
            </a:r>
            <a:br>
              <a:rPr lang="pt-BR">
                <a:solidFill>
                  <a:schemeClr val="dk1"/>
                </a:solidFill>
                <a:highlight>
                  <a:srgbClr val="FFFFFF"/>
                </a:highlight>
              </a:rPr>
            </a:br>
            <a:r>
              <a:rPr lang="pt-BR">
                <a:solidFill>
                  <a:srgbClr val="797997"/>
                </a:solidFill>
                <a:highlight>
                  <a:srgbClr val="FFFFE8"/>
                </a:highlight>
              </a:rPr>
              <a:t>$texto</a:t>
            </a:r>
            <a:r>
              <a:rPr lang="pt-BR">
                <a:solidFill>
                  <a:schemeClr val="dk1"/>
                </a:solidFill>
                <a:highlight>
                  <a:srgbClr val="FFFFE8"/>
                </a:highlight>
              </a:rPr>
              <a:t> </a:t>
            </a:r>
            <a:r>
              <a:rPr lang="pt-BR">
                <a:solidFill>
                  <a:srgbClr val="808030"/>
                </a:solidFill>
                <a:highlight>
                  <a:srgbClr val="FFFFE8"/>
                </a:highlight>
              </a:rPr>
              <a:t>=</a:t>
            </a:r>
            <a:r>
              <a:rPr lang="pt-BR">
                <a:solidFill>
                  <a:schemeClr val="dk1"/>
                </a:solidFill>
                <a:highlight>
                  <a:srgbClr val="FFFFE8"/>
                </a:highlight>
              </a:rPr>
              <a:t> </a:t>
            </a:r>
            <a:r>
              <a:rPr lang="pt-BR">
                <a:solidFill>
                  <a:srgbClr val="400000"/>
                </a:solidFill>
                <a:highlight>
                  <a:srgbClr val="FFFFE8"/>
                </a:highlight>
              </a:rPr>
              <a:t>implode</a:t>
            </a:r>
            <a:r>
              <a:rPr lang="pt-BR">
                <a:solidFill>
                  <a:srgbClr val="808030"/>
                </a:solidFill>
                <a:highlight>
                  <a:srgbClr val="FFFFE8"/>
                </a:highlight>
              </a:rPr>
              <a:t>(</a:t>
            </a:r>
            <a:r>
              <a:rPr lang="pt-BR">
                <a:solidFill>
                  <a:srgbClr val="0000E6"/>
                </a:solidFill>
                <a:highlight>
                  <a:srgbClr val="FFFFE8"/>
                </a:highlight>
              </a:rPr>
              <a:t>","</a:t>
            </a:r>
            <a:r>
              <a:rPr lang="pt-BR">
                <a:solidFill>
                  <a:srgbClr val="808030"/>
                </a:solidFill>
                <a:highlight>
                  <a:srgbClr val="FFFFE8"/>
                </a:highlight>
              </a:rPr>
              <a:t>,</a:t>
            </a:r>
            <a:r>
              <a:rPr lang="pt-BR">
                <a:solidFill>
                  <a:schemeClr val="dk1"/>
                </a:solidFill>
                <a:highlight>
                  <a:srgbClr val="FFFFE8"/>
                </a:highlight>
              </a:rPr>
              <a:t> </a:t>
            </a:r>
            <a:r>
              <a:rPr lang="pt-BR">
                <a:solidFill>
                  <a:srgbClr val="797997"/>
                </a:solidFill>
                <a:highlight>
                  <a:srgbClr val="FFFFE8"/>
                </a:highlight>
              </a:rPr>
              <a:t>$array</a:t>
            </a:r>
            <a:r>
              <a:rPr lang="pt-BR">
                <a:solidFill>
                  <a:srgbClr val="808030"/>
                </a:solidFill>
                <a:highlight>
                  <a:srgbClr val="FFFFE8"/>
                </a:highlight>
              </a:rPr>
              <a:t>)</a:t>
            </a:r>
            <a:r>
              <a:rPr lang="pt-BR">
                <a:solidFill>
                  <a:srgbClr val="800080"/>
                </a:solidFill>
                <a:highlight>
                  <a:srgbClr val="FFFFE8"/>
                </a:highlight>
              </a:rPr>
              <a:t>;</a:t>
            </a:r>
            <a:br>
              <a:rPr lang="pt-BR">
                <a:solidFill>
                  <a:schemeClr val="dk1"/>
                </a:solidFill>
                <a:highlight>
                  <a:srgbClr val="FFFFFF"/>
                </a:highlight>
              </a:rPr>
            </a:br>
            <a:br>
              <a:rPr lang="pt-BR">
                <a:solidFill>
                  <a:schemeClr val="dk1"/>
                </a:solidFill>
                <a:highlight>
                  <a:srgbClr val="FFFFFF"/>
                </a:highlight>
              </a:rPr>
            </a:br>
            <a:r>
              <a:rPr b="1" lang="pt-BR">
                <a:solidFill>
                  <a:srgbClr val="800000"/>
                </a:solidFill>
                <a:highlight>
                  <a:srgbClr val="FFFFE8"/>
                </a:highlight>
              </a:rPr>
              <a:t>echo</a:t>
            </a:r>
            <a:r>
              <a:rPr lang="pt-BR">
                <a:solidFill>
                  <a:schemeClr val="dk1"/>
                </a:solidFill>
                <a:highlight>
                  <a:srgbClr val="FFFFE8"/>
                </a:highlight>
              </a:rPr>
              <a:t> </a:t>
            </a:r>
            <a:r>
              <a:rPr lang="pt-BR">
                <a:solidFill>
                  <a:srgbClr val="797997"/>
                </a:solidFill>
                <a:highlight>
                  <a:srgbClr val="FFFFE8"/>
                </a:highlight>
              </a:rPr>
              <a:t>$texto</a:t>
            </a:r>
            <a:r>
              <a:rPr lang="pt-BR">
                <a:solidFill>
                  <a:srgbClr val="800080"/>
                </a:solidFill>
                <a:highlight>
                  <a:srgbClr val="FFFFE8"/>
                </a:highlight>
              </a:rPr>
              <a:t>;</a:t>
            </a:r>
            <a:r>
              <a:rPr lang="pt-BR">
                <a:solidFill>
                  <a:schemeClr val="dk1"/>
                </a:solidFill>
                <a:highlight>
                  <a:srgbClr val="FFFFE8"/>
                </a:highlight>
              </a:rPr>
              <a:t> </a:t>
            </a:r>
            <a:r>
              <a:rPr lang="pt-BR">
                <a:solidFill>
                  <a:srgbClr val="696969"/>
                </a:solidFill>
                <a:highlight>
                  <a:srgbClr val="FFFFE8"/>
                </a:highlight>
              </a:rPr>
              <a:t>// uva,pera,abacate</a:t>
            </a:r>
            <a:endParaRPr>
              <a:solidFill>
                <a:srgbClr val="696969"/>
              </a:solidFill>
              <a:highlight>
                <a:srgbClr val="FFFFE8"/>
              </a:highlight>
            </a:endParaRPr>
          </a:p>
          <a:p>
            <a:pPr indent="0" lvl="0" marL="0" rtl="0" algn="l">
              <a:spcBef>
                <a:spcPts val="1600"/>
              </a:spcBef>
              <a:spcAft>
                <a:spcPts val="1600"/>
              </a:spcAft>
              <a:buNone/>
            </a:pPr>
            <a:r>
              <a:t/>
            </a:r>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0" name="Shape 890"/>
        <p:cNvGrpSpPr/>
        <p:nvPr/>
      </p:nvGrpSpPr>
      <p:grpSpPr>
        <a:xfrm>
          <a:off x="0" y="0"/>
          <a:ext cx="0" cy="0"/>
          <a:chOff x="0" y="0"/>
          <a:chExt cx="0" cy="0"/>
        </a:xfrm>
      </p:grpSpPr>
      <p:sp>
        <p:nvSpPr>
          <p:cNvPr id="891" name="Google Shape;891;p10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String para Array (explode)</a:t>
            </a:r>
            <a:endParaRPr/>
          </a:p>
        </p:txBody>
      </p:sp>
      <p:sp>
        <p:nvSpPr>
          <p:cNvPr id="892" name="Google Shape;892;p10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rgbClr val="5F5035"/>
                </a:solidFill>
                <a:highlight>
                  <a:srgbClr val="FFFFE8"/>
                </a:highlight>
              </a:rPr>
              <a:t>&lt;?php</a:t>
            </a:r>
            <a:br>
              <a:rPr lang="pt-BR">
                <a:solidFill>
                  <a:schemeClr val="dk1"/>
                </a:solidFill>
                <a:highlight>
                  <a:srgbClr val="FFFFFF"/>
                </a:highlight>
              </a:rPr>
            </a:br>
            <a:br>
              <a:rPr lang="pt-BR">
                <a:solidFill>
                  <a:schemeClr val="dk1"/>
                </a:solidFill>
                <a:highlight>
                  <a:srgbClr val="FFFFFF"/>
                </a:highlight>
              </a:rPr>
            </a:br>
            <a:r>
              <a:rPr lang="pt-BR">
                <a:solidFill>
                  <a:srgbClr val="797997"/>
                </a:solidFill>
                <a:highlight>
                  <a:srgbClr val="FFFFE8"/>
                </a:highlight>
              </a:rPr>
              <a:t>$texto</a:t>
            </a:r>
            <a:r>
              <a:rPr lang="pt-BR">
                <a:solidFill>
                  <a:schemeClr val="dk1"/>
                </a:solidFill>
                <a:highlight>
                  <a:srgbClr val="FFFFE8"/>
                </a:highlight>
              </a:rPr>
              <a:t>  </a:t>
            </a:r>
            <a:r>
              <a:rPr lang="pt-BR">
                <a:solidFill>
                  <a:srgbClr val="808030"/>
                </a:solidFill>
                <a:highlight>
                  <a:srgbClr val="FFFFE8"/>
                </a:highlight>
              </a:rPr>
              <a:t>=</a:t>
            </a:r>
            <a:r>
              <a:rPr lang="pt-BR">
                <a:solidFill>
                  <a:schemeClr val="dk1"/>
                </a:solidFill>
                <a:highlight>
                  <a:srgbClr val="FFFFE8"/>
                </a:highlight>
              </a:rPr>
              <a:t> </a:t>
            </a:r>
            <a:r>
              <a:rPr lang="pt-BR">
                <a:solidFill>
                  <a:srgbClr val="0000E6"/>
                </a:solidFill>
                <a:highlight>
                  <a:srgbClr val="FFFFE8"/>
                </a:highlight>
              </a:rPr>
              <a:t>"uva pera abacate"</a:t>
            </a:r>
            <a:r>
              <a:rPr lang="pt-BR">
                <a:solidFill>
                  <a:srgbClr val="800080"/>
                </a:solidFill>
                <a:highlight>
                  <a:srgbClr val="FFFFE8"/>
                </a:highlight>
              </a:rPr>
              <a:t>;</a:t>
            </a:r>
            <a:br>
              <a:rPr lang="pt-BR">
                <a:solidFill>
                  <a:schemeClr val="dk1"/>
                </a:solidFill>
                <a:highlight>
                  <a:srgbClr val="FFFFFF"/>
                </a:highlight>
              </a:rPr>
            </a:br>
            <a:r>
              <a:rPr lang="pt-BR">
                <a:solidFill>
                  <a:srgbClr val="797997"/>
                </a:solidFill>
                <a:highlight>
                  <a:srgbClr val="FFFFE8"/>
                </a:highlight>
              </a:rPr>
              <a:t>$array</a:t>
            </a:r>
            <a:r>
              <a:rPr lang="pt-BR">
                <a:solidFill>
                  <a:schemeClr val="dk1"/>
                </a:solidFill>
                <a:highlight>
                  <a:srgbClr val="FFFFE8"/>
                </a:highlight>
              </a:rPr>
              <a:t> </a:t>
            </a:r>
            <a:r>
              <a:rPr lang="pt-BR">
                <a:solidFill>
                  <a:srgbClr val="808030"/>
                </a:solidFill>
                <a:highlight>
                  <a:srgbClr val="FFFFE8"/>
                </a:highlight>
              </a:rPr>
              <a:t>=</a:t>
            </a:r>
            <a:r>
              <a:rPr lang="pt-BR">
                <a:solidFill>
                  <a:schemeClr val="dk1"/>
                </a:solidFill>
                <a:highlight>
                  <a:srgbClr val="FFFFE8"/>
                </a:highlight>
              </a:rPr>
              <a:t> </a:t>
            </a:r>
            <a:r>
              <a:rPr lang="pt-BR">
                <a:solidFill>
                  <a:srgbClr val="400000"/>
                </a:solidFill>
                <a:highlight>
                  <a:srgbClr val="FFFFE8"/>
                </a:highlight>
              </a:rPr>
              <a:t>explode</a:t>
            </a:r>
            <a:r>
              <a:rPr lang="pt-BR">
                <a:solidFill>
                  <a:srgbClr val="808030"/>
                </a:solidFill>
                <a:highlight>
                  <a:srgbClr val="FFFFE8"/>
                </a:highlight>
              </a:rPr>
              <a:t>(</a:t>
            </a:r>
            <a:r>
              <a:rPr lang="pt-BR">
                <a:solidFill>
                  <a:srgbClr val="0000E6"/>
                </a:solidFill>
                <a:highlight>
                  <a:srgbClr val="FFFFE8"/>
                </a:highlight>
              </a:rPr>
              <a:t>" "</a:t>
            </a:r>
            <a:r>
              <a:rPr lang="pt-BR">
                <a:solidFill>
                  <a:srgbClr val="808030"/>
                </a:solidFill>
                <a:highlight>
                  <a:srgbClr val="FFFFE8"/>
                </a:highlight>
              </a:rPr>
              <a:t>,</a:t>
            </a:r>
            <a:r>
              <a:rPr lang="pt-BR">
                <a:solidFill>
                  <a:schemeClr val="dk1"/>
                </a:solidFill>
                <a:highlight>
                  <a:srgbClr val="FFFFE8"/>
                </a:highlight>
              </a:rPr>
              <a:t> </a:t>
            </a:r>
            <a:r>
              <a:rPr lang="pt-BR">
                <a:solidFill>
                  <a:srgbClr val="797997"/>
                </a:solidFill>
                <a:highlight>
                  <a:srgbClr val="FFFFE8"/>
                </a:highlight>
              </a:rPr>
              <a:t>$texto</a:t>
            </a:r>
            <a:r>
              <a:rPr lang="pt-BR">
                <a:solidFill>
                  <a:srgbClr val="808030"/>
                </a:solidFill>
                <a:highlight>
                  <a:srgbClr val="FFFFE8"/>
                </a:highlight>
              </a:rPr>
              <a:t>)</a:t>
            </a:r>
            <a:r>
              <a:rPr lang="pt-BR">
                <a:solidFill>
                  <a:srgbClr val="800080"/>
                </a:solidFill>
                <a:highlight>
                  <a:srgbClr val="FFFFE8"/>
                </a:highlight>
              </a:rPr>
              <a:t>;</a:t>
            </a:r>
            <a:br>
              <a:rPr lang="pt-BR">
                <a:solidFill>
                  <a:schemeClr val="dk1"/>
                </a:solidFill>
                <a:highlight>
                  <a:srgbClr val="FFFFFF"/>
                </a:highlight>
              </a:rPr>
            </a:br>
            <a:br>
              <a:rPr lang="pt-BR">
                <a:solidFill>
                  <a:schemeClr val="dk1"/>
                </a:solidFill>
                <a:highlight>
                  <a:srgbClr val="FFFFFF"/>
                </a:highlight>
              </a:rPr>
            </a:br>
            <a:r>
              <a:rPr b="1" lang="pt-BR">
                <a:solidFill>
                  <a:srgbClr val="800000"/>
                </a:solidFill>
                <a:highlight>
                  <a:srgbClr val="FFFFE8"/>
                </a:highlight>
              </a:rPr>
              <a:t>echo</a:t>
            </a:r>
            <a:r>
              <a:rPr lang="pt-BR">
                <a:solidFill>
                  <a:schemeClr val="dk1"/>
                </a:solidFill>
                <a:highlight>
                  <a:srgbClr val="FFFFE8"/>
                </a:highlight>
              </a:rPr>
              <a:t> </a:t>
            </a:r>
            <a:r>
              <a:rPr lang="pt-BR">
                <a:solidFill>
                  <a:srgbClr val="797997"/>
                </a:solidFill>
                <a:highlight>
                  <a:srgbClr val="FFFFE8"/>
                </a:highlight>
              </a:rPr>
              <a:t>$array</a:t>
            </a:r>
            <a:r>
              <a:rPr lang="pt-BR">
                <a:solidFill>
                  <a:srgbClr val="808030"/>
                </a:solidFill>
                <a:highlight>
                  <a:srgbClr val="FFFFE8"/>
                </a:highlight>
              </a:rPr>
              <a:t>[</a:t>
            </a:r>
            <a:r>
              <a:rPr lang="pt-BR">
                <a:solidFill>
                  <a:srgbClr val="008C00"/>
                </a:solidFill>
                <a:highlight>
                  <a:srgbClr val="FFFFE8"/>
                </a:highlight>
              </a:rPr>
              <a:t>0</a:t>
            </a:r>
            <a:r>
              <a:rPr lang="pt-BR">
                <a:solidFill>
                  <a:srgbClr val="808030"/>
                </a:solidFill>
                <a:highlight>
                  <a:srgbClr val="FFFFE8"/>
                </a:highlight>
              </a:rPr>
              <a:t>]</a:t>
            </a:r>
            <a:r>
              <a:rPr lang="pt-BR">
                <a:solidFill>
                  <a:srgbClr val="800080"/>
                </a:solidFill>
                <a:highlight>
                  <a:srgbClr val="FFFFE8"/>
                </a:highlight>
              </a:rPr>
              <a:t>;</a:t>
            </a:r>
            <a:r>
              <a:rPr lang="pt-BR">
                <a:solidFill>
                  <a:schemeClr val="dk1"/>
                </a:solidFill>
                <a:highlight>
                  <a:srgbClr val="FFFFE8"/>
                </a:highlight>
              </a:rPr>
              <a:t> </a:t>
            </a:r>
            <a:r>
              <a:rPr lang="pt-BR">
                <a:solidFill>
                  <a:srgbClr val="696969"/>
                </a:solidFill>
                <a:highlight>
                  <a:srgbClr val="FFFFE8"/>
                </a:highlight>
              </a:rPr>
              <a:t>// uva</a:t>
            </a:r>
            <a:br>
              <a:rPr lang="pt-BR">
                <a:solidFill>
                  <a:schemeClr val="dk1"/>
                </a:solidFill>
                <a:highlight>
                  <a:srgbClr val="FFFFFF"/>
                </a:highlight>
              </a:rPr>
            </a:br>
            <a:r>
              <a:rPr b="1" lang="pt-BR">
                <a:solidFill>
                  <a:srgbClr val="800000"/>
                </a:solidFill>
                <a:highlight>
                  <a:srgbClr val="FFFFE8"/>
                </a:highlight>
              </a:rPr>
              <a:t>echo</a:t>
            </a:r>
            <a:r>
              <a:rPr lang="pt-BR">
                <a:solidFill>
                  <a:schemeClr val="dk1"/>
                </a:solidFill>
                <a:highlight>
                  <a:srgbClr val="FFFFE8"/>
                </a:highlight>
              </a:rPr>
              <a:t> </a:t>
            </a:r>
            <a:r>
              <a:rPr lang="pt-BR">
                <a:solidFill>
                  <a:srgbClr val="797997"/>
                </a:solidFill>
                <a:highlight>
                  <a:srgbClr val="FFFFE8"/>
                </a:highlight>
              </a:rPr>
              <a:t>$array</a:t>
            </a:r>
            <a:r>
              <a:rPr lang="pt-BR">
                <a:solidFill>
                  <a:srgbClr val="808030"/>
                </a:solidFill>
                <a:highlight>
                  <a:srgbClr val="FFFFE8"/>
                </a:highlight>
              </a:rPr>
              <a:t>[</a:t>
            </a:r>
            <a:r>
              <a:rPr lang="pt-BR">
                <a:solidFill>
                  <a:srgbClr val="008C00"/>
                </a:solidFill>
                <a:highlight>
                  <a:srgbClr val="FFFFE8"/>
                </a:highlight>
              </a:rPr>
              <a:t>1</a:t>
            </a:r>
            <a:r>
              <a:rPr lang="pt-BR">
                <a:solidFill>
                  <a:srgbClr val="808030"/>
                </a:solidFill>
                <a:highlight>
                  <a:srgbClr val="FFFFE8"/>
                </a:highlight>
              </a:rPr>
              <a:t>]</a:t>
            </a:r>
            <a:r>
              <a:rPr lang="pt-BR">
                <a:solidFill>
                  <a:srgbClr val="800080"/>
                </a:solidFill>
                <a:highlight>
                  <a:srgbClr val="FFFFE8"/>
                </a:highlight>
              </a:rPr>
              <a:t>;</a:t>
            </a:r>
            <a:r>
              <a:rPr lang="pt-BR">
                <a:solidFill>
                  <a:schemeClr val="dk1"/>
                </a:solidFill>
                <a:highlight>
                  <a:srgbClr val="FFFFE8"/>
                </a:highlight>
              </a:rPr>
              <a:t> </a:t>
            </a:r>
            <a:r>
              <a:rPr lang="pt-BR">
                <a:solidFill>
                  <a:srgbClr val="696969"/>
                </a:solidFill>
                <a:highlight>
                  <a:srgbClr val="FFFFE8"/>
                </a:highlight>
              </a:rPr>
              <a:t>// pera</a:t>
            </a:r>
            <a:endParaRPr>
              <a:solidFill>
                <a:srgbClr val="696969"/>
              </a:solidFill>
              <a:highlight>
                <a:srgbClr val="FFFFE8"/>
              </a:highlight>
            </a:endParaRPr>
          </a:p>
          <a:p>
            <a:pPr indent="0" lvl="0" marL="0" rtl="0" algn="l">
              <a:spcBef>
                <a:spcPts val="1600"/>
              </a:spcBef>
              <a:spcAft>
                <a:spcPts val="0"/>
              </a:spcAft>
              <a:buClr>
                <a:schemeClr val="dk1"/>
              </a:buClr>
              <a:buSzPts val="1100"/>
              <a:buFont typeface="Arial"/>
              <a:buNone/>
            </a:pPr>
            <a:r>
              <a:t/>
            </a:r>
            <a:endParaRPr sz="1400">
              <a:solidFill>
                <a:srgbClr val="5F5035"/>
              </a:solidFill>
              <a:highlight>
                <a:srgbClr val="FFFFE8"/>
              </a:highlight>
            </a:endParaRPr>
          </a:p>
          <a:p>
            <a:pPr indent="0" lvl="0" marL="0" rtl="0" algn="l">
              <a:spcBef>
                <a:spcPts val="1600"/>
              </a:spcBef>
              <a:spcAft>
                <a:spcPts val="1600"/>
              </a:spcAft>
              <a:buNone/>
            </a:pPr>
            <a:r>
              <a:t/>
            </a:r>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6" name="Shape 896"/>
        <p:cNvGrpSpPr/>
        <p:nvPr/>
      </p:nvGrpSpPr>
      <p:grpSpPr>
        <a:xfrm>
          <a:off x="0" y="0"/>
          <a:ext cx="0" cy="0"/>
          <a:chOff x="0" y="0"/>
          <a:chExt cx="0" cy="0"/>
        </a:xfrm>
      </p:grpSpPr>
      <p:sp>
        <p:nvSpPr>
          <p:cNvPr id="897" name="Google Shape;897;p10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Checagem de valor no Array (in_array)</a:t>
            </a:r>
            <a:endParaRPr/>
          </a:p>
        </p:txBody>
      </p:sp>
      <p:sp>
        <p:nvSpPr>
          <p:cNvPr id="898" name="Google Shape;898;p10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rgbClr val="5F5035"/>
                </a:solidFill>
                <a:highlight>
                  <a:srgbClr val="FFFFE8"/>
                </a:highlight>
              </a:rPr>
              <a:t>&lt;?php</a:t>
            </a:r>
            <a:br>
              <a:rPr lang="pt-BR">
                <a:solidFill>
                  <a:schemeClr val="dk1"/>
                </a:solidFill>
                <a:highlight>
                  <a:srgbClr val="FFFFFF"/>
                </a:highlight>
              </a:rPr>
            </a:br>
            <a:br>
              <a:rPr lang="pt-BR">
                <a:solidFill>
                  <a:schemeClr val="dk1"/>
                </a:solidFill>
                <a:highlight>
                  <a:srgbClr val="FFFFFF"/>
                </a:highlight>
              </a:rPr>
            </a:br>
            <a:r>
              <a:rPr lang="pt-BR">
                <a:solidFill>
                  <a:srgbClr val="797997"/>
                </a:solidFill>
                <a:highlight>
                  <a:srgbClr val="FFFFE8"/>
                </a:highlight>
              </a:rPr>
              <a:t>$frutas</a:t>
            </a:r>
            <a:r>
              <a:rPr lang="pt-BR">
                <a:solidFill>
                  <a:schemeClr val="dk1"/>
                </a:solidFill>
                <a:highlight>
                  <a:srgbClr val="FFFFE8"/>
                </a:highlight>
              </a:rPr>
              <a:t> </a:t>
            </a:r>
            <a:r>
              <a:rPr lang="pt-BR">
                <a:solidFill>
                  <a:srgbClr val="808030"/>
                </a:solidFill>
                <a:highlight>
                  <a:srgbClr val="FFFFE8"/>
                </a:highlight>
              </a:rPr>
              <a:t>=</a:t>
            </a:r>
            <a:r>
              <a:rPr lang="pt-BR">
                <a:solidFill>
                  <a:schemeClr val="dk1"/>
                </a:solidFill>
                <a:highlight>
                  <a:srgbClr val="FFFFE8"/>
                </a:highlight>
              </a:rPr>
              <a:t> </a:t>
            </a:r>
            <a:r>
              <a:rPr b="1" lang="pt-BR">
                <a:solidFill>
                  <a:srgbClr val="800000"/>
                </a:solidFill>
                <a:highlight>
                  <a:srgbClr val="FFFFE8"/>
                </a:highlight>
              </a:rPr>
              <a:t>[</a:t>
            </a:r>
            <a:r>
              <a:rPr lang="pt-BR">
                <a:solidFill>
                  <a:srgbClr val="0000E6"/>
                </a:solidFill>
                <a:highlight>
                  <a:srgbClr val="FFFFE8"/>
                </a:highlight>
              </a:rPr>
              <a:t>"uva"</a:t>
            </a:r>
            <a:r>
              <a:rPr lang="pt-BR">
                <a:solidFill>
                  <a:srgbClr val="808030"/>
                </a:solidFill>
                <a:highlight>
                  <a:srgbClr val="FFFFE8"/>
                </a:highlight>
              </a:rPr>
              <a:t>,</a:t>
            </a:r>
            <a:r>
              <a:rPr lang="pt-BR">
                <a:solidFill>
                  <a:schemeClr val="dk1"/>
                </a:solidFill>
                <a:highlight>
                  <a:srgbClr val="FFFFE8"/>
                </a:highlight>
              </a:rPr>
              <a:t> </a:t>
            </a:r>
            <a:r>
              <a:rPr lang="pt-BR">
                <a:solidFill>
                  <a:srgbClr val="0000E6"/>
                </a:solidFill>
                <a:highlight>
                  <a:srgbClr val="FFFFE8"/>
                </a:highlight>
              </a:rPr>
              <a:t>"pera"</a:t>
            </a:r>
            <a:r>
              <a:rPr lang="pt-BR">
                <a:solidFill>
                  <a:srgbClr val="808030"/>
                </a:solidFill>
                <a:highlight>
                  <a:srgbClr val="FFFFE8"/>
                </a:highlight>
              </a:rPr>
              <a:t>,</a:t>
            </a:r>
            <a:r>
              <a:rPr lang="pt-BR">
                <a:solidFill>
                  <a:schemeClr val="dk1"/>
                </a:solidFill>
                <a:highlight>
                  <a:srgbClr val="FFFFE8"/>
                </a:highlight>
              </a:rPr>
              <a:t> </a:t>
            </a:r>
            <a:r>
              <a:rPr lang="pt-BR">
                <a:solidFill>
                  <a:srgbClr val="0000E6"/>
                </a:solidFill>
                <a:highlight>
                  <a:srgbClr val="FFFFE8"/>
                </a:highlight>
              </a:rPr>
              <a:t>"abacaxi"</a:t>
            </a:r>
            <a:r>
              <a:rPr lang="pt-BR">
                <a:solidFill>
                  <a:srgbClr val="808030"/>
                </a:solidFill>
                <a:highlight>
                  <a:srgbClr val="FFFFE8"/>
                </a:highlight>
              </a:rPr>
              <a:t>,</a:t>
            </a:r>
            <a:r>
              <a:rPr lang="pt-BR">
                <a:solidFill>
                  <a:schemeClr val="dk1"/>
                </a:solidFill>
                <a:highlight>
                  <a:srgbClr val="FFFFE8"/>
                </a:highlight>
              </a:rPr>
              <a:t> </a:t>
            </a:r>
            <a:r>
              <a:rPr lang="pt-BR">
                <a:solidFill>
                  <a:srgbClr val="0000E6"/>
                </a:solidFill>
                <a:highlight>
                  <a:srgbClr val="FFFFE8"/>
                </a:highlight>
              </a:rPr>
              <a:t>"laranja"</a:t>
            </a:r>
            <a:r>
              <a:rPr b="1" lang="pt-BR">
                <a:solidFill>
                  <a:srgbClr val="800000"/>
                </a:solidFill>
                <a:highlight>
                  <a:srgbClr val="FFFFE8"/>
                </a:highlight>
              </a:rPr>
              <a:t>]</a:t>
            </a:r>
            <a:r>
              <a:rPr lang="pt-BR">
                <a:solidFill>
                  <a:srgbClr val="800080"/>
                </a:solidFill>
                <a:highlight>
                  <a:srgbClr val="FFFFE8"/>
                </a:highlight>
              </a:rPr>
              <a:t>;</a:t>
            </a:r>
            <a:r>
              <a:rPr lang="pt-BR">
                <a:solidFill>
                  <a:schemeClr val="dk1"/>
                </a:solidFill>
                <a:highlight>
                  <a:srgbClr val="FFFFE8"/>
                </a:highlight>
              </a:rPr>
              <a:t> </a:t>
            </a:r>
            <a:br>
              <a:rPr lang="pt-BR">
                <a:solidFill>
                  <a:schemeClr val="dk1"/>
                </a:solidFill>
                <a:highlight>
                  <a:srgbClr val="FFFFFF"/>
                </a:highlight>
              </a:rPr>
            </a:br>
            <a:br>
              <a:rPr lang="pt-BR">
                <a:solidFill>
                  <a:schemeClr val="dk1"/>
                </a:solidFill>
                <a:highlight>
                  <a:srgbClr val="FFFFFF"/>
                </a:highlight>
              </a:rPr>
            </a:br>
            <a:r>
              <a:rPr b="1" lang="pt-BR">
                <a:solidFill>
                  <a:srgbClr val="800000"/>
                </a:solidFill>
                <a:highlight>
                  <a:srgbClr val="FFFFE8"/>
                </a:highlight>
              </a:rPr>
              <a:t>if</a:t>
            </a:r>
            <a:r>
              <a:rPr lang="pt-BR">
                <a:solidFill>
                  <a:schemeClr val="dk1"/>
                </a:solidFill>
                <a:highlight>
                  <a:srgbClr val="FFFFE8"/>
                </a:highlight>
              </a:rPr>
              <a:t> </a:t>
            </a:r>
            <a:r>
              <a:rPr lang="pt-BR">
                <a:solidFill>
                  <a:srgbClr val="808030"/>
                </a:solidFill>
                <a:highlight>
                  <a:srgbClr val="FFFFE8"/>
                </a:highlight>
              </a:rPr>
              <a:t>(</a:t>
            </a:r>
            <a:r>
              <a:rPr lang="pt-BR">
                <a:solidFill>
                  <a:srgbClr val="400000"/>
                </a:solidFill>
                <a:highlight>
                  <a:srgbClr val="FFFFE8"/>
                </a:highlight>
              </a:rPr>
              <a:t>in_array</a:t>
            </a:r>
            <a:r>
              <a:rPr lang="pt-BR">
                <a:solidFill>
                  <a:srgbClr val="808030"/>
                </a:solidFill>
                <a:highlight>
                  <a:srgbClr val="FFFFE8"/>
                </a:highlight>
              </a:rPr>
              <a:t>(</a:t>
            </a:r>
            <a:r>
              <a:rPr lang="pt-BR">
                <a:solidFill>
                  <a:srgbClr val="0000E6"/>
                </a:solidFill>
                <a:highlight>
                  <a:srgbClr val="FFFFE8"/>
                </a:highlight>
              </a:rPr>
              <a:t>"uva"</a:t>
            </a:r>
            <a:r>
              <a:rPr lang="pt-BR">
                <a:solidFill>
                  <a:srgbClr val="808030"/>
                </a:solidFill>
                <a:highlight>
                  <a:srgbClr val="FFFFE8"/>
                </a:highlight>
              </a:rPr>
              <a:t>,</a:t>
            </a:r>
            <a:r>
              <a:rPr lang="pt-BR">
                <a:solidFill>
                  <a:schemeClr val="dk1"/>
                </a:solidFill>
                <a:highlight>
                  <a:srgbClr val="FFFFE8"/>
                </a:highlight>
              </a:rPr>
              <a:t> </a:t>
            </a:r>
            <a:r>
              <a:rPr lang="pt-BR">
                <a:solidFill>
                  <a:srgbClr val="797997"/>
                </a:solidFill>
                <a:highlight>
                  <a:srgbClr val="FFFFE8"/>
                </a:highlight>
              </a:rPr>
              <a:t>$frutas</a:t>
            </a:r>
            <a:r>
              <a:rPr lang="pt-BR">
                <a:solidFill>
                  <a:srgbClr val="808030"/>
                </a:solidFill>
                <a:highlight>
                  <a:srgbClr val="FFFFE8"/>
                </a:highlight>
              </a:rPr>
              <a:t>))</a:t>
            </a:r>
            <a:r>
              <a:rPr lang="pt-BR">
                <a:solidFill>
                  <a:schemeClr val="dk1"/>
                </a:solidFill>
                <a:highlight>
                  <a:srgbClr val="FFFFE8"/>
                </a:highlight>
              </a:rPr>
              <a:t> </a:t>
            </a:r>
            <a:r>
              <a:rPr lang="pt-BR">
                <a:solidFill>
                  <a:srgbClr val="800080"/>
                </a:solidFill>
                <a:highlight>
                  <a:srgbClr val="FFFFE8"/>
                </a:highlight>
              </a:rPr>
              <a:t>{</a:t>
            </a:r>
            <a:r>
              <a:rPr lang="pt-BR">
                <a:solidFill>
                  <a:schemeClr val="dk1"/>
                </a:solidFill>
                <a:highlight>
                  <a:srgbClr val="FFFFE8"/>
                </a:highlight>
              </a:rPr>
              <a:t> </a:t>
            </a:r>
            <a:br>
              <a:rPr lang="pt-BR">
                <a:solidFill>
                  <a:schemeClr val="dk1"/>
                </a:solidFill>
                <a:highlight>
                  <a:srgbClr val="FFFFFF"/>
                </a:highlight>
              </a:rPr>
            </a:br>
            <a:r>
              <a:rPr lang="pt-BR">
                <a:solidFill>
                  <a:schemeClr val="dk1"/>
                </a:solidFill>
                <a:highlight>
                  <a:srgbClr val="FFFFE8"/>
                </a:highlight>
              </a:rPr>
              <a:t>    </a:t>
            </a:r>
            <a:r>
              <a:rPr b="1" lang="pt-BR">
                <a:solidFill>
                  <a:srgbClr val="800000"/>
                </a:solidFill>
                <a:highlight>
                  <a:srgbClr val="FFFFE8"/>
                </a:highlight>
              </a:rPr>
              <a:t>echo</a:t>
            </a:r>
            <a:r>
              <a:rPr lang="pt-BR">
                <a:solidFill>
                  <a:schemeClr val="dk1"/>
                </a:solidFill>
                <a:highlight>
                  <a:srgbClr val="FFFFE8"/>
                </a:highlight>
              </a:rPr>
              <a:t> </a:t>
            </a:r>
            <a:r>
              <a:rPr lang="pt-BR">
                <a:solidFill>
                  <a:srgbClr val="0000E6"/>
                </a:solidFill>
                <a:highlight>
                  <a:srgbClr val="FFFFE8"/>
                </a:highlight>
              </a:rPr>
              <a:t>"Tem uva !"</a:t>
            </a:r>
            <a:r>
              <a:rPr lang="pt-BR">
                <a:solidFill>
                  <a:srgbClr val="800080"/>
                </a:solidFill>
                <a:highlight>
                  <a:srgbClr val="FFFFE8"/>
                </a:highlight>
              </a:rPr>
              <a:t>;</a:t>
            </a:r>
            <a:br>
              <a:rPr lang="pt-BR">
                <a:solidFill>
                  <a:schemeClr val="dk1"/>
                </a:solidFill>
                <a:highlight>
                  <a:srgbClr val="FFFFFF"/>
                </a:highlight>
              </a:rPr>
            </a:br>
            <a:r>
              <a:rPr lang="pt-BR">
                <a:solidFill>
                  <a:srgbClr val="800080"/>
                </a:solidFill>
                <a:highlight>
                  <a:srgbClr val="FFFFE8"/>
                </a:highlight>
              </a:rPr>
              <a:t>}</a:t>
            </a:r>
            <a:endParaRPr>
              <a:solidFill>
                <a:srgbClr val="800080"/>
              </a:solidFill>
              <a:highlight>
                <a:srgbClr val="FFFFE8"/>
              </a:highlight>
            </a:endParaRPr>
          </a:p>
          <a:p>
            <a:pPr indent="0" lvl="0" marL="0" rtl="0" algn="l">
              <a:spcBef>
                <a:spcPts val="1600"/>
              </a:spcBef>
              <a:spcAft>
                <a:spcPts val="1600"/>
              </a:spcAft>
              <a:buNone/>
            </a:pPr>
            <a:r>
              <a:t/>
            </a:r>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2" name="Shape 902"/>
        <p:cNvGrpSpPr/>
        <p:nvPr/>
      </p:nvGrpSpPr>
      <p:grpSpPr>
        <a:xfrm>
          <a:off x="0" y="0"/>
          <a:ext cx="0" cy="0"/>
          <a:chOff x="0" y="0"/>
          <a:chExt cx="0" cy="0"/>
        </a:xfrm>
      </p:grpSpPr>
      <p:sp>
        <p:nvSpPr>
          <p:cNvPr id="903" name="Google Shape;903;p10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t>Checagem de chave no Array (array_key_exists)</a:t>
            </a:r>
            <a:endParaRPr/>
          </a:p>
        </p:txBody>
      </p:sp>
      <p:sp>
        <p:nvSpPr>
          <p:cNvPr id="904" name="Google Shape;904;p10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rgbClr val="5F5035"/>
                </a:solidFill>
                <a:highlight>
                  <a:srgbClr val="FFFFE8"/>
                </a:highlight>
              </a:rPr>
              <a:t>&lt;?php</a:t>
            </a:r>
            <a:br>
              <a:rPr lang="pt-BR">
                <a:solidFill>
                  <a:schemeClr val="dk1"/>
                </a:solidFill>
                <a:highlight>
                  <a:srgbClr val="FFFFFF"/>
                </a:highlight>
              </a:rPr>
            </a:br>
            <a:br>
              <a:rPr lang="pt-BR">
                <a:solidFill>
                  <a:schemeClr val="dk1"/>
                </a:solidFill>
                <a:highlight>
                  <a:srgbClr val="FFFFFF"/>
                </a:highlight>
              </a:rPr>
            </a:br>
            <a:r>
              <a:rPr lang="pt-BR">
                <a:solidFill>
                  <a:srgbClr val="797997"/>
                </a:solidFill>
                <a:highlight>
                  <a:srgbClr val="FFFFE8"/>
                </a:highlight>
              </a:rPr>
              <a:t>$frutas</a:t>
            </a:r>
            <a:r>
              <a:rPr lang="pt-BR">
                <a:solidFill>
                  <a:schemeClr val="dk1"/>
                </a:solidFill>
                <a:highlight>
                  <a:srgbClr val="FFFFE8"/>
                </a:highlight>
              </a:rPr>
              <a:t> </a:t>
            </a:r>
            <a:r>
              <a:rPr lang="pt-BR">
                <a:solidFill>
                  <a:srgbClr val="808030"/>
                </a:solidFill>
                <a:highlight>
                  <a:srgbClr val="FFFFE8"/>
                </a:highlight>
              </a:rPr>
              <a:t>=</a:t>
            </a:r>
            <a:r>
              <a:rPr lang="pt-BR">
                <a:solidFill>
                  <a:schemeClr val="dk1"/>
                </a:solidFill>
                <a:highlight>
                  <a:srgbClr val="FFFFE8"/>
                </a:highlight>
              </a:rPr>
              <a:t> </a:t>
            </a:r>
            <a:r>
              <a:rPr b="1" lang="pt-BR">
                <a:solidFill>
                  <a:srgbClr val="800000"/>
                </a:solidFill>
                <a:highlight>
                  <a:srgbClr val="FFFFE8"/>
                </a:highlight>
              </a:rPr>
              <a:t>[</a:t>
            </a:r>
            <a:r>
              <a:rPr lang="pt-BR">
                <a:solidFill>
                  <a:srgbClr val="0000E6"/>
                </a:solidFill>
                <a:highlight>
                  <a:srgbClr val="FFFFE8"/>
                </a:highlight>
              </a:rPr>
              <a:t>"uva"</a:t>
            </a:r>
            <a:r>
              <a:rPr lang="pt-BR">
                <a:solidFill>
                  <a:schemeClr val="dk1"/>
                </a:solidFill>
                <a:highlight>
                  <a:srgbClr val="FFFFE8"/>
                </a:highlight>
              </a:rPr>
              <a:t> </a:t>
            </a:r>
            <a:r>
              <a:rPr lang="pt-BR">
                <a:solidFill>
                  <a:srgbClr val="808030"/>
                </a:solidFill>
                <a:highlight>
                  <a:srgbClr val="FFFFE8"/>
                </a:highlight>
              </a:rPr>
              <a:t>=&gt;</a:t>
            </a:r>
            <a:r>
              <a:rPr lang="pt-BR">
                <a:solidFill>
                  <a:schemeClr val="dk1"/>
                </a:solidFill>
                <a:highlight>
                  <a:srgbClr val="FFFFE8"/>
                </a:highlight>
              </a:rPr>
              <a:t> </a:t>
            </a:r>
            <a:r>
              <a:rPr lang="pt-BR">
                <a:solidFill>
                  <a:srgbClr val="008000"/>
                </a:solidFill>
                <a:highlight>
                  <a:srgbClr val="FFFFE8"/>
                </a:highlight>
              </a:rPr>
              <a:t>10.99</a:t>
            </a:r>
            <a:r>
              <a:rPr lang="pt-BR">
                <a:solidFill>
                  <a:srgbClr val="808030"/>
                </a:solidFill>
                <a:highlight>
                  <a:srgbClr val="FFFFE8"/>
                </a:highlight>
              </a:rPr>
              <a:t>,</a:t>
            </a:r>
            <a:r>
              <a:rPr lang="pt-BR">
                <a:solidFill>
                  <a:schemeClr val="dk1"/>
                </a:solidFill>
                <a:highlight>
                  <a:srgbClr val="FFFFE8"/>
                </a:highlight>
              </a:rPr>
              <a:t> </a:t>
            </a:r>
            <a:r>
              <a:rPr lang="pt-BR">
                <a:solidFill>
                  <a:srgbClr val="0000E6"/>
                </a:solidFill>
                <a:highlight>
                  <a:srgbClr val="FFFFE8"/>
                </a:highlight>
              </a:rPr>
              <a:t>"manga"</a:t>
            </a:r>
            <a:r>
              <a:rPr lang="pt-BR">
                <a:solidFill>
                  <a:schemeClr val="dk1"/>
                </a:solidFill>
                <a:highlight>
                  <a:srgbClr val="FFFFE8"/>
                </a:highlight>
              </a:rPr>
              <a:t> </a:t>
            </a:r>
            <a:r>
              <a:rPr lang="pt-BR">
                <a:solidFill>
                  <a:srgbClr val="808030"/>
                </a:solidFill>
                <a:highlight>
                  <a:srgbClr val="FFFFE8"/>
                </a:highlight>
              </a:rPr>
              <a:t>=&gt;</a:t>
            </a:r>
            <a:r>
              <a:rPr lang="pt-BR">
                <a:solidFill>
                  <a:schemeClr val="dk1"/>
                </a:solidFill>
                <a:highlight>
                  <a:srgbClr val="FFFFE8"/>
                </a:highlight>
              </a:rPr>
              <a:t> </a:t>
            </a:r>
            <a:r>
              <a:rPr lang="pt-BR">
                <a:solidFill>
                  <a:srgbClr val="008000"/>
                </a:solidFill>
                <a:highlight>
                  <a:srgbClr val="FFFFE8"/>
                </a:highlight>
              </a:rPr>
              <a:t>4.00</a:t>
            </a:r>
            <a:r>
              <a:rPr b="1" lang="pt-BR">
                <a:solidFill>
                  <a:srgbClr val="800000"/>
                </a:solidFill>
                <a:highlight>
                  <a:srgbClr val="FFFFE8"/>
                </a:highlight>
              </a:rPr>
              <a:t>]</a:t>
            </a:r>
            <a:r>
              <a:rPr lang="pt-BR">
                <a:solidFill>
                  <a:srgbClr val="800080"/>
                </a:solidFill>
                <a:highlight>
                  <a:srgbClr val="FFFFE8"/>
                </a:highlight>
              </a:rPr>
              <a:t>;</a:t>
            </a:r>
            <a:br>
              <a:rPr lang="pt-BR">
                <a:solidFill>
                  <a:schemeClr val="dk1"/>
                </a:solidFill>
                <a:highlight>
                  <a:srgbClr val="FFFFFF"/>
                </a:highlight>
              </a:rPr>
            </a:br>
            <a:br>
              <a:rPr lang="pt-BR">
                <a:solidFill>
                  <a:schemeClr val="dk1"/>
                </a:solidFill>
                <a:highlight>
                  <a:srgbClr val="FFFFFF"/>
                </a:highlight>
              </a:rPr>
            </a:br>
            <a:r>
              <a:rPr b="1" lang="pt-BR">
                <a:solidFill>
                  <a:srgbClr val="800000"/>
                </a:solidFill>
                <a:highlight>
                  <a:srgbClr val="FFFFE8"/>
                </a:highlight>
              </a:rPr>
              <a:t>if</a:t>
            </a:r>
            <a:r>
              <a:rPr lang="pt-BR">
                <a:solidFill>
                  <a:schemeClr val="dk1"/>
                </a:solidFill>
                <a:highlight>
                  <a:srgbClr val="FFFFE8"/>
                </a:highlight>
              </a:rPr>
              <a:t> </a:t>
            </a:r>
            <a:r>
              <a:rPr lang="pt-BR">
                <a:solidFill>
                  <a:srgbClr val="808030"/>
                </a:solidFill>
                <a:highlight>
                  <a:srgbClr val="FFFFE8"/>
                </a:highlight>
              </a:rPr>
              <a:t>(</a:t>
            </a:r>
            <a:r>
              <a:rPr lang="pt-BR">
                <a:solidFill>
                  <a:srgbClr val="400000"/>
                </a:solidFill>
                <a:highlight>
                  <a:srgbClr val="FFFFE8"/>
                </a:highlight>
              </a:rPr>
              <a:t>array_key_exists</a:t>
            </a:r>
            <a:r>
              <a:rPr lang="pt-BR">
                <a:solidFill>
                  <a:srgbClr val="808030"/>
                </a:solidFill>
                <a:highlight>
                  <a:srgbClr val="FFFFE8"/>
                </a:highlight>
              </a:rPr>
              <a:t>(</a:t>
            </a:r>
            <a:r>
              <a:rPr lang="pt-BR">
                <a:solidFill>
                  <a:srgbClr val="0000E6"/>
                </a:solidFill>
                <a:highlight>
                  <a:srgbClr val="FFFFE8"/>
                </a:highlight>
              </a:rPr>
              <a:t>"uva"</a:t>
            </a:r>
            <a:r>
              <a:rPr lang="pt-BR">
                <a:solidFill>
                  <a:srgbClr val="808030"/>
                </a:solidFill>
                <a:highlight>
                  <a:srgbClr val="FFFFE8"/>
                </a:highlight>
              </a:rPr>
              <a:t>,</a:t>
            </a:r>
            <a:r>
              <a:rPr lang="pt-BR">
                <a:solidFill>
                  <a:schemeClr val="dk1"/>
                </a:solidFill>
                <a:highlight>
                  <a:srgbClr val="FFFFE8"/>
                </a:highlight>
              </a:rPr>
              <a:t> </a:t>
            </a:r>
            <a:r>
              <a:rPr lang="pt-BR">
                <a:solidFill>
                  <a:srgbClr val="797997"/>
                </a:solidFill>
                <a:highlight>
                  <a:srgbClr val="FFFFE8"/>
                </a:highlight>
              </a:rPr>
              <a:t>$frutas</a:t>
            </a:r>
            <a:r>
              <a:rPr lang="pt-BR">
                <a:solidFill>
                  <a:srgbClr val="808030"/>
                </a:solidFill>
                <a:highlight>
                  <a:srgbClr val="FFFFE8"/>
                </a:highlight>
              </a:rPr>
              <a:t>))</a:t>
            </a:r>
            <a:r>
              <a:rPr lang="pt-BR">
                <a:solidFill>
                  <a:schemeClr val="dk1"/>
                </a:solidFill>
                <a:highlight>
                  <a:srgbClr val="FFFFE8"/>
                </a:highlight>
              </a:rPr>
              <a:t> </a:t>
            </a:r>
            <a:r>
              <a:rPr lang="pt-BR">
                <a:solidFill>
                  <a:srgbClr val="800080"/>
                </a:solidFill>
                <a:highlight>
                  <a:srgbClr val="FFFFE8"/>
                </a:highlight>
              </a:rPr>
              <a:t>{</a:t>
            </a:r>
            <a:br>
              <a:rPr lang="pt-BR">
                <a:solidFill>
                  <a:schemeClr val="dk1"/>
                </a:solidFill>
                <a:highlight>
                  <a:srgbClr val="FFFFFF"/>
                </a:highlight>
              </a:rPr>
            </a:br>
            <a:r>
              <a:rPr lang="pt-BR">
                <a:solidFill>
                  <a:schemeClr val="dk1"/>
                </a:solidFill>
                <a:highlight>
                  <a:srgbClr val="FFFFE8"/>
                </a:highlight>
              </a:rPr>
              <a:t>    </a:t>
            </a:r>
            <a:r>
              <a:rPr b="1" lang="pt-BR">
                <a:solidFill>
                  <a:srgbClr val="800000"/>
                </a:solidFill>
                <a:highlight>
                  <a:srgbClr val="FFFFE8"/>
                </a:highlight>
              </a:rPr>
              <a:t>echo</a:t>
            </a:r>
            <a:r>
              <a:rPr lang="pt-BR">
                <a:solidFill>
                  <a:schemeClr val="dk1"/>
                </a:solidFill>
                <a:highlight>
                  <a:srgbClr val="FFFFE8"/>
                </a:highlight>
              </a:rPr>
              <a:t> </a:t>
            </a:r>
            <a:r>
              <a:rPr lang="pt-BR">
                <a:solidFill>
                  <a:srgbClr val="0000E6"/>
                </a:solidFill>
                <a:highlight>
                  <a:srgbClr val="FFFFE8"/>
                </a:highlight>
              </a:rPr>
              <a:t>"a chave uva se encontra no array !"</a:t>
            </a:r>
            <a:r>
              <a:rPr lang="pt-BR">
                <a:solidFill>
                  <a:srgbClr val="800080"/>
                </a:solidFill>
                <a:highlight>
                  <a:srgbClr val="FFFFE8"/>
                </a:highlight>
              </a:rPr>
              <a:t>;</a:t>
            </a:r>
            <a:br>
              <a:rPr lang="pt-BR">
                <a:solidFill>
                  <a:schemeClr val="dk1"/>
                </a:solidFill>
                <a:highlight>
                  <a:srgbClr val="FFFFFF"/>
                </a:highlight>
              </a:rPr>
            </a:br>
            <a:r>
              <a:rPr lang="pt-BR">
                <a:solidFill>
                  <a:srgbClr val="800080"/>
                </a:solidFill>
                <a:highlight>
                  <a:srgbClr val="FFFFE8"/>
                </a:highlight>
              </a:rPr>
              <a:t>}</a:t>
            </a:r>
            <a:endParaRPr>
              <a:solidFill>
                <a:srgbClr val="800080"/>
              </a:solidFill>
              <a:highlight>
                <a:srgbClr val="FFFFE8"/>
              </a:highlight>
            </a:endParaRPr>
          </a:p>
          <a:p>
            <a:pPr indent="0" lvl="0" marL="0" rtl="0" algn="l">
              <a:spcBef>
                <a:spcPts val="1600"/>
              </a:spcBef>
              <a:spcAft>
                <a:spcPts val="1600"/>
              </a:spcAft>
              <a:buNone/>
            </a:pPr>
            <a:r>
              <a:t/>
            </a:r>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8" name="Shape 908"/>
        <p:cNvGrpSpPr/>
        <p:nvPr/>
      </p:nvGrpSpPr>
      <p:grpSpPr>
        <a:xfrm>
          <a:off x="0" y="0"/>
          <a:ext cx="0" cy="0"/>
          <a:chOff x="0" y="0"/>
          <a:chExt cx="0" cy="0"/>
        </a:xfrm>
      </p:grpSpPr>
      <p:sp>
        <p:nvSpPr>
          <p:cNvPr id="909" name="Google Shape;909;p10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sz="2700"/>
              <a:t>Executar uma função em cada elemento (array_map)</a:t>
            </a:r>
            <a:endParaRPr sz="2700"/>
          </a:p>
        </p:txBody>
      </p:sp>
      <p:sp>
        <p:nvSpPr>
          <p:cNvPr id="910" name="Google Shape;910;p10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sz="1400">
                <a:solidFill>
                  <a:srgbClr val="5F5035"/>
                </a:solidFill>
                <a:highlight>
                  <a:srgbClr val="FFFFE8"/>
                </a:highlight>
              </a:rPr>
              <a:t>&lt;?php</a:t>
            </a:r>
            <a:br>
              <a:rPr lang="pt-BR" sz="1400">
                <a:solidFill>
                  <a:schemeClr val="dk1"/>
                </a:solidFill>
                <a:highlight>
                  <a:srgbClr val="FFFFFF"/>
                </a:highlight>
              </a:rPr>
            </a:br>
            <a:r>
              <a:rPr lang="pt-BR" sz="1400">
                <a:solidFill>
                  <a:srgbClr val="797997"/>
                </a:solidFill>
                <a:highlight>
                  <a:srgbClr val="FFFFE8"/>
                </a:highlight>
              </a:rPr>
              <a:t>$array</a:t>
            </a:r>
            <a:r>
              <a:rPr lang="pt-BR" sz="1400">
                <a:solidFill>
                  <a:schemeClr val="dk1"/>
                </a:solidFill>
                <a:highlight>
                  <a:srgbClr val="FFFFE8"/>
                </a:highlight>
              </a:rPr>
              <a:t> </a:t>
            </a:r>
            <a:r>
              <a:rPr lang="pt-BR" sz="1400">
                <a:solidFill>
                  <a:srgbClr val="808030"/>
                </a:solidFill>
                <a:highlight>
                  <a:srgbClr val="FFFFE8"/>
                </a:highlight>
              </a:rPr>
              <a:t>=</a:t>
            </a:r>
            <a:r>
              <a:rPr lang="pt-BR" sz="1400">
                <a:solidFill>
                  <a:schemeClr val="dk1"/>
                </a:solidFill>
                <a:highlight>
                  <a:srgbClr val="FFFFE8"/>
                </a:highlight>
              </a:rPr>
              <a:t> </a:t>
            </a:r>
            <a:r>
              <a:rPr lang="pt-BR" sz="1400">
                <a:solidFill>
                  <a:srgbClr val="808030"/>
                </a:solidFill>
                <a:highlight>
                  <a:srgbClr val="FFFFE8"/>
                </a:highlight>
              </a:rPr>
              <a:t>[</a:t>
            </a:r>
            <a:br>
              <a:rPr lang="pt-BR" sz="1400">
                <a:solidFill>
                  <a:schemeClr val="dk1"/>
                </a:solidFill>
                <a:highlight>
                  <a:srgbClr val="FFFFFF"/>
                </a:highlight>
              </a:rPr>
            </a:br>
            <a:r>
              <a:rPr lang="pt-BR" sz="1400">
                <a:solidFill>
                  <a:schemeClr val="dk1"/>
                </a:solidFill>
                <a:highlight>
                  <a:srgbClr val="FFFFE8"/>
                </a:highlight>
              </a:rPr>
              <a:t>    </a:t>
            </a:r>
            <a:r>
              <a:rPr lang="pt-BR" sz="1400">
                <a:solidFill>
                  <a:srgbClr val="0000E6"/>
                </a:solidFill>
                <a:highlight>
                  <a:srgbClr val="FFFFE8"/>
                </a:highlight>
              </a:rPr>
              <a:t>'PHP'</a:t>
            </a:r>
            <a:r>
              <a:rPr lang="pt-BR" sz="1400">
                <a:solidFill>
                  <a:srgbClr val="808030"/>
                </a:solidFill>
                <a:highlight>
                  <a:srgbClr val="FFFFE8"/>
                </a:highlight>
              </a:rPr>
              <a:t>,</a:t>
            </a:r>
            <a:br>
              <a:rPr lang="pt-BR" sz="1400">
                <a:solidFill>
                  <a:schemeClr val="dk1"/>
                </a:solidFill>
                <a:highlight>
                  <a:srgbClr val="FFFFFF"/>
                </a:highlight>
              </a:rPr>
            </a:br>
            <a:r>
              <a:rPr lang="pt-BR" sz="1400">
                <a:solidFill>
                  <a:schemeClr val="dk1"/>
                </a:solidFill>
                <a:highlight>
                  <a:srgbClr val="FFFFE8"/>
                </a:highlight>
              </a:rPr>
              <a:t>    </a:t>
            </a:r>
            <a:r>
              <a:rPr lang="pt-BR" sz="1400">
                <a:solidFill>
                  <a:srgbClr val="0000E6"/>
                </a:solidFill>
                <a:highlight>
                  <a:srgbClr val="FFFFE8"/>
                </a:highlight>
              </a:rPr>
              <a:t>'Arrays'</a:t>
            </a:r>
            <a:r>
              <a:rPr lang="pt-BR" sz="1400">
                <a:solidFill>
                  <a:srgbClr val="808030"/>
                </a:solidFill>
                <a:highlight>
                  <a:srgbClr val="FFFFE8"/>
                </a:highlight>
              </a:rPr>
              <a:t>,</a:t>
            </a:r>
            <a:br>
              <a:rPr lang="pt-BR" sz="1400">
                <a:solidFill>
                  <a:schemeClr val="dk1"/>
                </a:solidFill>
                <a:highlight>
                  <a:srgbClr val="FFFFFF"/>
                </a:highlight>
              </a:rPr>
            </a:br>
            <a:r>
              <a:rPr lang="pt-BR" sz="1400">
                <a:solidFill>
                  <a:schemeClr val="dk1"/>
                </a:solidFill>
                <a:highlight>
                  <a:srgbClr val="FFFFE8"/>
                </a:highlight>
              </a:rPr>
              <a:t>    </a:t>
            </a:r>
            <a:r>
              <a:rPr lang="pt-BR" sz="1400">
                <a:solidFill>
                  <a:srgbClr val="0000E6"/>
                </a:solidFill>
                <a:highlight>
                  <a:srgbClr val="FFFFE8"/>
                </a:highlight>
              </a:rPr>
              <a:t>'Funções'</a:t>
            </a:r>
            <a:r>
              <a:rPr lang="pt-BR" sz="1400">
                <a:solidFill>
                  <a:srgbClr val="808030"/>
                </a:solidFill>
                <a:highlight>
                  <a:srgbClr val="FFFFE8"/>
                </a:highlight>
              </a:rPr>
              <a:t>,</a:t>
            </a:r>
            <a:br>
              <a:rPr lang="pt-BR" sz="1400">
                <a:solidFill>
                  <a:schemeClr val="dk1"/>
                </a:solidFill>
                <a:highlight>
                  <a:srgbClr val="FFFFFF"/>
                </a:highlight>
              </a:rPr>
            </a:br>
            <a:r>
              <a:rPr lang="pt-BR" sz="1400">
                <a:solidFill>
                  <a:srgbClr val="808030"/>
                </a:solidFill>
                <a:highlight>
                  <a:srgbClr val="FFFFE8"/>
                </a:highlight>
              </a:rPr>
              <a:t>]</a:t>
            </a:r>
            <a:r>
              <a:rPr lang="pt-BR" sz="1400">
                <a:solidFill>
                  <a:srgbClr val="800080"/>
                </a:solidFill>
                <a:highlight>
                  <a:srgbClr val="FFFFE8"/>
                </a:highlight>
              </a:rPr>
              <a:t>;</a:t>
            </a:r>
            <a:br>
              <a:rPr lang="pt-BR" sz="1400">
                <a:solidFill>
                  <a:schemeClr val="dk1"/>
                </a:solidFill>
                <a:highlight>
                  <a:srgbClr val="FFFFFF"/>
                </a:highlight>
              </a:rPr>
            </a:br>
            <a:r>
              <a:rPr lang="pt-BR" sz="1400">
                <a:solidFill>
                  <a:schemeClr val="dk1"/>
                </a:solidFill>
                <a:highlight>
                  <a:srgbClr val="FFFFE8"/>
                </a:highlight>
              </a:rPr>
              <a:t> </a:t>
            </a:r>
            <a:br>
              <a:rPr lang="pt-BR" sz="1400">
                <a:solidFill>
                  <a:schemeClr val="dk1"/>
                </a:solidFill>
                <a:highlight>
                  <a:srgbClr val="FFFFFF"/>
                </a:highlight>
              </a:rPr>
            </a:br>
            <a:r>
              <a:rPr b="1" lang="pt-BR" sz="1400">
                <a:solidFill>
                  <a:srgbClr val="800000"/>
                </a:solidFill>
                <a:highlight>
                  <a:srgbClr val="FFFFE8"/>
                </a:highlight>
              </a:rPr>
              <a:t>function</a:t>
            </a:r>
            <a:r>
              <a:rPr lang="pt-BR" sz="1400">
                <a:solidFill>
                  <a:schemeClr val="dk1"/>
                </a:solidFill>
                <a:highlight>
                  <a:srgbClr val="FFFFE8"/>
                </a:highlight>
              </a:rPr>
              <a:t> hashtag</a:t>
            </a:r>
            <a:r>
              <a:rPr lang="pt-BR" sz="1400">
                <a:solidFill>
                  <a:srgbClr val="808030"/>
                </a:solidFill>
                <a:highlight>
                  <a:srgbClr val="FFFFE8"/>
                </a:highlight>
              </a:rPr>
              <a:t>(</a:t>
            </a:r>
            <a:r>
              <a:rPr lang="pt-BR" sz="1400">
                <a:solidFill>
                  <a:srgbClr val="797997"/>
                </a:solidFill>
                <a:highlight>
                  <a:srgbClr val="FFFFE8"/>
                </a:highlight>
              </a:rPr>
              <a:t>$x</a:t>
            </a:r>
            <a:r>
              <a:rPr lang="pt-BR" sz="1400">
                <a:solidFill>
                  <a:srgbClr val="808030"/>
                </a:solidFill>
                <a:highlight>
                  <a:srgbClr val="FFFFE8"/>
                </a:highlight>
              </a:rPr>
              <a:t>)</a:t>
            </a:r>
            <a:r>
              <a:rPr lang="pt-BR" sz="1400">
                <a:solidFill>
                  <a:srgbClr val="800080"/>
                </a:solidFill>
                <a:highlight>
                  <a:srgbClr val="FFFFE8"/>
                </a:highlight>
              </a:rPr>
              <a:t>{</a:t>
            </a:r>
            <a:br>
              <a:rPr lang="pt-BR" sz="1400">
                <a:solidFill>
                  <a:schemeClr val="dk1"/>
                </a:solidFill>
                <a:highlight>
                  <a:srgbClr val="FFFFFF"/>
                </a:highlight>
              </a:rPr>
            </a:br>
            <a:r>
              <a:rPr lang="pt-BR" sz="1400">
                <a:solidFill>
                  <a:schemeClr val="dk1"/>
                </a:solidFill>
                <a:highlight>
                  <a:srgbClr val="FFFFE8"/>
                </a:highlight>
              </a:rPr>
              <a:t>    </a:t>
            </a:r>
            <a:r>
              <a:rPr b="1" lang="pt-BR" sz="1400">
                <a:solidFill>
                  <a:srgbClr val="800000"/>
                </a:solidFill>
                <a:highlight>
                  <a:srgbClr val="FFFFE8"/>
                </a:highlight>
              </a:rPr>
              <a:t>return</a:t>
            </a:r>
            <a:r>
              <a:rPr lang="pt-BR" sz="1400">
                <a:solidFill>
                  <a:schemeClr val="dk1"/>
                </a:solidFill>
                <a:highlight>
                  <a:srgbClr val="FFFFE8"/>
                </a:highlight>
              </a:rPr>
              <a:t> </a:t>
            </a:r>
            <a:r>
              <a:rPr lang="pt-BR" sz="1400">
                <a:solidFill>
                  <a:srgbClr val="0000E6"/>
                </a:solidFill>
                <a:highlight>
                  <a:srgbClr val="FFFFE8"/>
                </a:highlight>
              </a:rPr>
              <a:t>"#"</a:t>
            </a:r>
            <a:r>
              <a:rPr lang="pt-BR" sz="1400">
                <a:solidFill>
                  <a:srgbClr val="808030"/>
                </a:solidFill>
                <a:highlight>
                  <a:srgbClr val="FFFFE8"/>
                </a:highlight>
              </a:rPr>
              <a:t>.</a:t>
            </a:r>
            <a:r>
              <a:rPr lang="pt-BR" sz="1400">
                <a:solidFill>
                  <a:srgbClr val="797997"/>
                </a:solidFill>
                <a:highlight>
                  <a:srgbClr val="FFFFE8"/>
                </a:highlight>
              </a:rPr>
              <a:t>$x</a:t>
            </a:r>
            <a:r>
              <a:rPr lang="pt-BR" sz="1400">
                <a:solidFill>
                  <a:srgbClr val="800080"/>
                </a:solidFill>
                <a:highlight>
                  <a:srgbClr val="FFFFE8"/>
                </a:highlight>
              </a:rPr>
              <a:t>;</a:t>
            </a:r>
            <a:br>
              <a:rPr lang="pt-BR" sz="1400">
                <a:solidFill>
                  <a:schemeClr val="dk1"/>
                </a:solidFill>
                <a:highlight>
                  <a:srgbClr val="FFFFFF"/>
                </a:highlight>
              </a:rPr>
            </a:br>
            <a:r>
              <a:rPr lang="pt-BR" sz="1400">
                <a:solidFill>
                  <a:srgbClr val="800080"/>
                </a:solidFill>
                <a:highlight>
                  <a:srgbClr val="FFFFE8"/>
                </a:highlight>
              </a:rPr>
              <a:t>}</a:t>
            </a:r>
            <a:br>
              <a:rPr lang="pt-BR" sz="1400">
                <a:solidFill>
                  <a:schemeClr val="dk1"/>
                </a:solidFill>
                <a:highlight>
                  <a:srgbClr val="FFFFFF"/>
                </a:highlight>
              </a:rPr>
            </a:br>
            <a:r>
              <a:rPr lang="pt-BR" sz="1400">
                <a:solidFill>
                  <a:schemeClr val="dk1"/>
                </a:solidFill>
                <a:highlight>
                  <a:srgbClr val="FFFFE8"/>
                </a:highlight>
              </a:rPr>
              <a:t> </a:t>
            </a:r>
            <a:br>
              <a:rPr lang="pt-BR" sz="1400">
                <a:solidFill>
                  <a:schemeClr val="dk1"/>
                </a:solidFill>
                <a:highlight>
                  <a:srgbClr val="FFFFFF"/>
                </a:highlight>
              </a:rPr>
            </a:br>
            <a:r>
              <a:rPr lang="pt-BR" sz="1400">
                <a:solidFill>
                  <a:srgbClr val="400000"/>
                </a:solidFill>
                <a:highlight>
                  <a:srgbClr val="FFFFE8"/>
                </a:highlight>
              </a:rPr>
              <a:t>print_r</a:t>
            </a:r>
            <a:r>
              <a:rPr lang="pt-BR" sz="1400">
                <a:solidFill>
                  <a:srgbClr val="808030"/>
                </a:solidFill>
                <a:highlight>
                  <a:srgbClr val="FFFFE8"/>
                </a:highlight>
              </a:rPr>
              <a:t>(</a:t>
            </a:r>
            <a:r>
              <a:rPr lang="pt-BR" sz="1400">
                <a:solidFill>
                  <a:srgbClr val="400000"/>
                </a:solidFill>
                <a:highlight>
                  <a:srgbClr val="FFFFE8"/>
                </a:highlight>
              </a:rPr>
              <a:t>array_map</a:t>
            </a:r>
            <a:r>
              <a:rPr lang="pt-BR" sz="1400">
                <a:solidFill>
                  <a:srgbClr val="808030"/>
                </a:solidFill>
                <a:highlight>
                  <a:srgbClr val="FFFFE8"/>
                </a:highlight>
              </a:rPr>
              <a:t>(</a:t>
            </a:r>
            <a:r>
              <a:rPr lang="pt-BR" sz="1400">
                <a:solidFill>
                  <a:srgbClr val="0000E6"/>
                </a:solidFill>
                <a:highlight>
                  <a:srgbClr val="FFFFE8"/>
                </a:highlight>
              </a:rPr>
              <a:t>'hashtag'</a:t>
            </a:r>
            <a:r>
              <a:rPr lang="pt-BR" sz="1400">
                <a:solidFill>
                  <a:srgbClr val="808030"/>
                </a:solidFill>
                <a:highlight>
                  <a:srgbClr val="FFFFE8"/>
                </a:highlight>
              </a:rPr>
              <a:t>,</a:t>
            </a:r>
            <a:r>
              <a:rPr lang="pt-BR" sz="1400">
                <a:solidFill>
                  <a:schemeClr val="dk1"/>
                </a:solidFill>
                <a:highlight>
                  <a:srgbClr val="FFFFE8"/>
                </a:highlight>
              </a:rPr>
              <a:t> </a:t>
            </a:r>
            <a:r>
              <a:rPr lang="pt-BR" sz="1400">
                <a:solidFill>
                  <a:srgbClr val="797997"/>
                </a:solidFill>
                <a:highlight>
                  <a:srgbClr val="FFFFE8"/>
                </a:highlight>
              </a:rPr>
              <a:t>$array</a:t>
            </a:r>
            <a:r>
              <a:rPr lang="pt-BR" sz="1400">
                <a:solidFill>
                  <a:srgbClr val="808030"/>
                </a:solidFill>
                <a:highlight>
                  <a:srgbClr val="FFFFE8"/>
                </a:highlight>
              </a:rPr>
              <a:t>))</a:t>
            </a:r>
            <a:r>
              <a:rPr lang="pt-BR" sz="1400">
                <a:solidFill>
                  <a:srgbClr val="800080"/>
                </a:solidFill>
                <a:highlight>
                  <a:srgbClr val="FFFFE8"/>
                </a:highlight>
              </a:rPr>
              <a:t>;</a:t>
            </a:r>
            <a:endParaRPr sz="1400">
              <a:solidFill>
                <a:srgbClr val="800080"/>
              </a:solidFill>
              <a:highlight>
                <a:srgbClr val="FFFFE8"/>
              </a:highlight>
            </a:endParaRPr>
          </a:p>
          <a:p>
            <a:pPr indent="0" lvl="0" marL="0" rtl="0" algn="l">
              <a:spcBef>
                <a:spcPts val="1600"/>
              </a:spcBef>
              <a:spcAft>
                <a:spcPts val="1600"/>
              </a:spcAft>
              <a:buNone/>
            </a:pPr>
            <a:r>
              <a:t/>
            </a:r>
            <a:endParaRPr/>
          </a:p>
        </p:txBody>
      </p:sp>
      <p:sp>
        <p:nvSpPr>
          <p:cNvPr id="911" name="Google Shape;911;p108"/>
          <p:cNvSpPr txBox="1"/>
          <p:nvPr/>
        </p:nvSpPr>
        <p:spPr>
          <a:xfrm>
            <a:off x="4840925" y="1215450"/>
            <a:ext cx="4391700" cy="300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pt-BR" sz="1800">
                <a:solidFill>
                  <a:srgbClr val="797997"/>
                </a:solidFill>
                <a:highlight>
                  <a:srgbClr val="FFFFE8"/>
                </a:highlight>
              </a:rPr>
              <a:t>$y</a:t>
            </a:r>
            <a:r>
              <a:rPr lang="pt-BR" sz="1800">
                <a:solidFill>
                  <a:schemeClr val="dk1"/>
                </a:solidFill>
                <a:highlight>
                  <a:srgbClr val="FFFFE8"/>
                </a:highlight>
              </a:rPr>
              <a:t> </a:t>
            </a:r>
            <a:r>
              <a:rPr lang="pt-BR" sz="1800">
                <a:solidFill>
                  <a:srgbClr val="808030"/>
                </a:solidFill>
                <a:highlight>
                  <a:srgbClr val="FFFFE8"/>
                </a:highlight>
              </a:rPr>
              <a:t>=</a:t>
            </a:r>
            <a:r>
              <a:rPr lang="pt-BR" sz="1800">
                <a:solidFill>
                  <a:schemeClr val="dk1"/>
                </a:solidFill>
                <a:highlight>
                  <a:srgbClr val="FFFFE8"/>
                </a:highlight>
              </a:rPr>
              <a:t> </a:t>
            </a:r>
            <a:r>
              <a:rPr lang="pt-BR" sz="1800">
                <a:solidFill>
                  <a:srgbClr val="400000"/>
                </a:solidFill>
                <a:highlight>
                  <a:srgbClr val="FFFFE8"/>
                </a:highlight>
              </a:rPr>
              <a:t>array_map</a:t>
            </a:r>
            <a:r>
              <a:rPr lang="pt-BR" sz="1800">
                <a:solidFill>
                  <a:srgbClr val="808030"/>
                </a:solidFill>
                <a:highlight>
                  <a:srgbClr val="FFFFE8"/>
                </a:highlight>
              </a:rPr>
              <a:t>(</a:t>
            </a:r>
            <a:r>
              <a:rPr b="1" lang="pt-BR" sz="1800">
                <a:solidFill>
                  <a:srgbClr val="800000"/>
                </a:solidFill>
                <a:highlight>
                  <a:srgbClr val="FFFFE8"/>
                </a:highlight>
              </a:rPr>
              <a:t>function</a:t>
            </a:r>
            <a:r>
              <a:rPr lang="pt-BR" sz="1800">
                <a:solidFill>
                  <a:schemeClr val="dk1"/>
                </a:solidFill>
                <a:highlight>
                  <a:srgbClr val="FFFFE8"/>
                </a:highlight>
              </a:rPr>
              <a:t> </a:t>
            </a:r>
            <a:r>
              <a:rPr lang="pt-BR" sz="1800">
                <a:solidFill>
                  <a:srgbClr val="808030"/>
                </a:solidFill>
                <a:highlight>
                  <a:srgbClr val="FFFFE8"/>
                </a:highlight>
              </a:rPr>
              <a:t>(</a:t>
            </a:r>
            <a:r>
              <a:rPr lang="pt-BR" sz="1800">
                <a:solidFill>
                  <a:srgbClr val="797997"/>
                </a:solidFill>
                <a:highlight>
                  <a:srgbClr val="FFFFE8"/>
                </a:highlight>
              </a:rPr>
              <a:t>$x</a:t>
            </a:r>
            <a:r>
              <a:rPr lang="pt-BR" sz="1800">
                <a:solidFill>
                  <a:srgbClr val="808030"/>
                </a:solidFill>
                <a:highlight>
                  <a:srgbClr val="FFFFE8"/>
                </a:highlight>
              </a:rPr>
              <a:t>)</a:t>
            </a:r>
            <a:r>
              <a:rPr lang="pt-BR" sz="1800">
                <a:solidFill>
                  <a:srgbClr val="800080"/>
                </a:solidFill>
                <a:highlight>
                  <a:srgbClr val="FFFFE8"/>
                </a:highlight>
              </a:rPr>
              <a:t>{</a:t>
            </a:r>
            <a:br>
              <a:rPr lang="pt-BR" sz="1800">
                <a:solidFill>
                  <a:schemeClr val="dk1"/>
                </a:solidFill>
                <a:highlight>
                  <a:srgbClr val="FFFFFF"/>
                </a:highlight>
              </a:rPr>
            </a:br>
            <a:r>
              <a:rPr lang="pt-BR" sz="1800">
                <a:solidFill>
                  <a:schemeClr val="dk1"/>
                </a:solidFill>
                <a:highlight>
                  <a:srgbClr val="FFFFE8"/>
                </a:highlight>
              </a:rPr>
              <a:t>    </a:t>
            </a:r>
            <a:r>
              <a:rPr b="1" lang="pt-BR" sz="1800">
                <a:solidFill>
                  <a:srgbClr val="800000"/>
                </a:solidFill>
                <a:highlight>
                  <a:srgbClr val="FFFFE8"/>
                </a:highlight>
              </a:rPr>
              <a:t>return</a:t>
            </a:r>
            <a:r>
              <a:rPr lang="pt-BR" sz="1800">
                <a:solidFill>
                  <a:schemeClr val="dk1"/>
                </a:solidFill>
                <a:highlight>
                  <a:srgbClr val="FFFFE8"/>
                </a:highlight>
              </a:rPr>
              <a:t> </a:t>
            </a:r>
            <a:r>
              <a:rPr lang="pt-BR" sz="1800">
                <a:solidFill>
                  <a:srgbClr val="0000E6"/>
                </a:solidFill>
                <a:highlight>
                  <a:srgbClr val="FFFFE8"/>
                </a:highlight>
              </a:rPr>
              <a:t>"#"</a:t>
            </a:r>
            <a:r>
              <a:rPr lang="pt-BR" sz="1800">
                <a:solidFill>
                  <a:srgbClr val="808030"/>
                </a:solidFill>
                <a:highlight>
                  <a:srgbClr val="FFFFE8"/>
                </a:highlight>
              </a:rPr>
              <a:t>.</a:t>
            </a:r>
            <a:r>
              <a:rPr lang="pt-BR" sz="1800">
                <a:solidFill>
                  <a:srgbClr val="797997"/>
                </a:solidFill>
                <a:highlight>
                  <a:srgbClr val="FFFFE8"/>
                </a:highlight>
              </a:rPr>
              <a:t>$x</a:t>
            </a:r>
            <a:r>
              <a:rPr lang="pt-BR" sz="1800">
                <a:solidFill>
                  <a:srgbClr val="800080"/>
                </a:solidFill>
                <a:highlight>
                  <a:srgbClr val="FFFFE8"/>
                </a:highlight>
              </a:rPr>
              <a:t>;</a:t>
            </a:r>
            <a:br>
              <a:rPr lang="pt-BR" sz="1800">
                <a:solidFill>
                  <a:schemeClr val="dk1"/>
                </a:solidFill>
                <a:highlight>
                  <a:srgbClr val="FFFFFF"/>
                </a:highlight>
              </a:rPr>
            </a:br>
            <a:r>
              <a:rPr lang="pt-BR" sz="1800">
                <a:solidFill>
                  <a:srgbClr val="800080"/>
                </a:solidFill>
                <a:highlight>
                  <a:srgbClr val="FFFFE8"/>
                </a:highlight>
              </a:rPr>
              <a:t>}</a:t>
            </a:r>
            <a:r>
              <a:rPr lang="pt-BR" sz="1800">
                <a:solidFill>
                  <a:srgbClr val="808030"/>
                </a:solidFill>
                <a:highlight>
                  <a:srgbClr val="FFFFE8"/>
                </a:highlight>
              </a:rPr>
              <a:t>,</a:t>
            </a:r>
            <a:r>
              <a:rPr lang="pt-BR" sz="1800">
                <a:solidFill>
                  <a:schemeClr val="dk1"/>
                </a:solidFill>
                <a:highlight>
                  <a:srgbClr val="FFFFE8"/>
                </a:highlight>
              </a:rPr>
              <a:t> </a:t>
            </a:r>
            <a:r>
              <a:rPr lang="pt-BR" sz="1800">
                <a:solidFill>
                  <a:srgbClr val="797997"/>
                </a:solidFill>
                <a:highlight>
                  <a:srgbClr val="FFFFE8"/>
                </a:highlight>
              </a:rPr>
              <a:t>$array</a:t>
            </a:r>
            <a:r>
              <a:rPr lang="pt-BR" sz="1800">
                <a:solidFill>
                  <a:srgbClr val="808030"/>
                </a:solidFill>
                <a:highlight>
                  <a:srgbClr val="FFFFE8"/>
                </a:highlight>
              </a:rPr>
              <a:t>)</a:t>
            </a:r>
            <a:r>
              <a:rPr lang="pt-BR" sz="1800">
                <a:solidFill>
                  <a:srgbClr val="800080"/>
                </a:solidFill>
                <a:highlight>
                  <a:srgbClr val="FFFFE8"/>
                </a:highlight>
              </a:rPr>
              <a:t>;</a:t>
            </a:r>
            <a:br>
              <a:rPr lang="pt-BR" sz="1800">
                <a:solidFill>
                  <a:schemeClr val="dk1"/>
                </a:solidFill>
                <a:highlight>
                  <a:srgbClr val="FFFFFF"/>
                </a:highlight>
              </a:rPr>
            </a:br>
            <a:br>
              <a:rPr lang="pt-BR" sz="1800">
                <a:solidFill>
                  <a:schemeClr val="dk1"/>
                </a:solidFill>
                <a:highlight>
                  <a:srgbClr val="FFFFFF"/>
                </a:highlight>
              </a:rPr>
            </a:br>
            <a:r>
              <a:rPr lang="pt-BR" sz="1800">
                <a:solidFill>
                  <a:srgbClr val="400000"/>
                </a:solidFill>
                <a:highlight>
                  <a:srgbClr val="FFFFE8"/>
                </a:highlight>
              </a:rPr>
              <a:t>print_r</a:t>
            </a:r>
            <a:r>
              <a:rPr lang="pt-BR" sz="1800">
                <a:solidFill>
                  <a:srgbClr val="808030"/>
                </a:solidFill>
                <a:highlight>
                  <a:srgbClr val="FFFFE8"/>
                </a:highlight>
              </a:rPr>
              <a:t>(</a:t>
            </a:r>
            <a:r>
              <a:rPr lang="pt-BR" sz="1800">
                <a:solidFill>
                  <a:srgbClr val="797997"/>
                </a:solidFill>
                <a:highlight>
                  <a:srgbClr val="FFFFE8"/>
                </a:highlight>
              </a:rPr>
              <a:t>$y</a:t>
            </a:r>
            <a:r>
              <a:rPr lang="pt-BR" sz="1800">
                <a:solidFill>
                  <a:srgbClr val="808030"/>
                </a:solidFill>
                <a:highlight>
                  <a:srgbClr val="FFFFE8"/>
                </a:highlight>
              </a:rPr>
              <a:t>)</a:t>
            </a:r>
            <a:r>
              <a:rPr lang="pt-BR" sz="1800">
                <a:solidFill>
                  <a:srgbClr val="800080"/>
                </a:solidFill>
                <a:highlight>
                  <a:srgbClr val="FFFFE8"/>
                </a:highlight>
              </a:rPr>
              <a:t>;</a:t>
            </a:r>
            <a:endParaRPr sz="1800">
              <a:solidFill>
                <a:srgbClr val="800080"/>
              </a:solidFill>
              <a:highlight>
                <a:srgbClr val="FFFFE8"/>
              </a:highlight>
            </a:endParaRPr>
          </a:p>
        </p:txBody>
      </p:sp>
      <p:cxnSp>
        <p:nvCxnSpPr>
          <p:cNvPr id="912" name="Google Shape;912;p108"/>
          <p:cNvCxnSpPr>
            <a:stCxn id="909" idx="2"/>
            <a:endCxn id="910" idx="2"/>
          </p:cNvCxnSpPr>
          <p:nvPr/>
        </p:nvCxnSpPr>
        <p:spPr>
          <a:xfrm>
            <a:off x="4572000" y="1017725"/>
            <a:ext cx="0" cy="35511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6" name="Shape 916"/>
        <p:cNvGrpSpPr/>
        <p:nvPr/>
      </p:nvGrpSpPr>
      <p:grpSpPr>
        <a:xfrm>
          <a:off x="0" y="0"/>
          <a:ext cx="0" cy="0"/>
          <a:chOff x="0" y="0"/>
          <a:chExt cx="0" cy="0"/>
        </a:xfrm>
      </p:grpSpPr>
      <p:sp>
        <p:nvSpPr>
          <p:cNvPr id="917" name="Google Shape;917;p10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Filtrar elementos do array por condição (array_filter)</a:t>
            </a:r>
            <a:endParaRPr/>
          </a:p>
        </p:txBody>
      </p:sp>
      <p:sp>
        <p:nvSpPr>
          <p:cNvPr id="918" name="Google Shape;918;p109"/>
          <p:cNvSpPr txBox="1"/>
          <p:nvPr/>
        </p:nvSpPr>
        <p:spPr>
          <a:xfrm>
            <a:off x="406600" y="1504400"/>
            <a:ext cx="63858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a:solidFill>
                  <a:srgbClr val="557799"/>
                </a:solidFill>
              </a:rPr>
              <a:t>&lt;?php</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pt-BR">
                <a:solidFill>
                  <a:srgbClr val="996633"/>
                </a:solidFill>
              </a:rPr>
              <a:t>$alunos</a:t>
            </a:r>
            <a:r>
              <a:rPr lang="pt-BR">
                <a:solidFill>
                  <a:schemeClr val="dk1"/>
                </a:solidFill>
              </a:rPr>
              <a:t> </a:t>
            </a:r>
            <a:r>
              <a:rPr lang="pt-BR">
                <a:solidFill>
                  <a:srgbClr val="333333"/>
                </a:solidFill>
              </a:rPr>
              <a:t>=</a:t>
            </a:r>
            <a:r>
              <a:rPr lang="pt-BR">
                <a:solidFill>
                  <a:schemeClr val="dk1"/>
                </a:solidFill>
              </a:rPr>
              <a:t> [</a:t>
            </a:r>
            <a:endParaRPr>
              <a:solidFill>
                <a:schemeClr val="dk1"/>
              </a:solidFill>
            </a:endParaRPr>
          </a:p>
          <a:p>
            <a:pPr indent="0" lvl="0" marL="0" rtl="0" algn="l">
              <a:spcBef>
                <a:spcPts val="0"/>
              </a:spcBef>
              <a:spcAft>
                <a:spcPts val="0"/>
              </a:spcAft>
              <a:buNone/>
            </a:pPr>
            <a:r>
              <a:rPr lang="pt-BR">
                <a:solidFill>
                  <a:schemeClr val="dk1"/>
                </a:solidFill>
              </a:rPr>
              <a:t>   [</a:t>
            </a:r>
            <a:r>
              <a:rPr lang="pt-BR">
                <a:solidFill>
                  <a:schemeClr val="dk1"/>
                </a:solidFill>
                <a:highlight>
                  <a:srgbClr val="FFF0F0"/>
                </a:highlight>
              </a:rPr>
              <a:t>'nome'</a:t>
            </a:r>
            <a:r>
              <a:rPr lang="pt-BR">
                <a:solidFill>
                  <a:schemeClr val="dk1"/>
                </a:solidFill>
              </a:rPr>
              <a:t> </a:t>
            </a:r>
            <a:r>
              <a:rPr lang="pt-BR">
                <a:solidFill>
                  <a:srgbClr val="333333"/>
                </a:solidFill>
              </a:rPr>
              <a:t>=&gt;</a:t>
            </a:r>
            <a:r>
              <a:rPr lang="pt-BR">
                <a:solidFill>
                  <a:schemeClr val="dk1"/>
                </a:solidFill>
              </a:rPr>
              <a:t> </a:t>
            </a:r>
            <a:r>
              <a:rPr lang="pt-BR">
                <a:solidFill>
                  <a:schemeClr val="dk1"/>
                </a:solidFill>
                <a:highlight>
                  <a:srgbClr val="FFF0F0"/>
                </a:highlight>
              </a:rPr>
              <a:t>'João'</a:t>
            </a:r>
            <a:r>
              <a:rPr lang="pt-BR">
                <a:solidFill>
                  <a:schemeClr val="dk1"/>
                </a:solidFill>
              </a:rPr>
              <a:t>, </a:t>
            </a:r>
            <a:r>
              <a:rPr lang="pt-BR">
                <a:solidFill>
                  <a:schemeClr val="dk1"/>
                </a:solidFill>
                <a:highlight>
                  <a:srgbClr val="FFF0F0"/>
                </a:highlight>
              </a:rPr>
              <a:t>'nota'</a:t>
            </a:r>
            <a:r>
              <a:rPr lang="pt-BR">
                <a:solidFill>
                  <a:schemeClr val="dk1"/>
                </a:solidFill>
              </a:rPr>
              <a:t> </a:t>
            </a:r>
            <a:r>
              <a:rPr lang="pt-BR">
                <a:solidFill>
                  <a:srgbClr val="333333"/>
                </a:solidFill>
              </a:rPr>
              <a:t>=&gt;</a:t>
            </a:r>
            <a:r>
              <a:rPr lang="pt-BR">
                <a:solidFill>
                  <a:schemeClr val="dk1"/>
                </a:solidFill>
              </a:rPr>
              <a:t> </a:t>
            </a:r>
            <a:r>
              <a:rPr b="1" lang="pt-BR">
                <a:solidFill>
                  <a:srgbClr val="0000DD"/>
                </a:solidFill>
              </a:rPr>
              <a:t>8</a:t>
            </a:r>
            <a:r>
              <a:rPr lang="pt-BR">
                <a:solidFill>
                  <a:schemeClr val="dk1"/>
                </a:solidFill>
              </a:rPr>
              <a:t>],</a:t>
            </a:r>
            <a:endParaRPr>
              <a:solidFill>
                <a:schemeClr val="dk1"/>
              </a:solidFill>
            </a:endParaRPr>
          </a:p>
          <a:p>
            <a:pPr indent="0" lvl="0" marL="0" rtl="0" algn="l">
              <a:spcBef>
                <a:spcPts val="0"/>
              </a:spcBef>
              <a:spcAft>
                <a:spcPts val="0"/>
              </a:spcAft>
              <a:buNone/>
            </a:pPr>
            <a:r>
              <a:rPr lang="pt-BR">
                <a:solidFill>
                  <a:schemeClr val="dk1"/>
                </a:solidFill>
              </a:rPr>
              <a:t>   [</a:t>
            </a:r>
            <a:r>
              <a:rPr lang="pt-BR">
                <a:solidFill>
                  <a:schemeClr val="dk1"/>
                </a:solidFill>
                <a:highlight>
                  <a:srgbClr val="FFF0F0"/>
                </a:highlight>
              </a:rPr>
              <a:t>'nome'</a:t>
            </a:r>
            <a:r>
              <a:rPr lang="pt-BR">
                <a:solidFill>
                  <a:schemeClr val="dk1"/>
                </a:solidFill>
              </a:rPr>
              <a:t> </a:t>
            </a:r>
            <a:r>
              <a:rPr lang="pt-BR">
                <a:solidFill>
                  <a:srgbClr val="333333"/>
                </a:solidFill>
              </a:rPr>
              <a:t>=&gt;</a:t>
            </a:r>
            <a:r>
              <a:rPr lang="pt-BR">
                <a:solidFill>
                  <a:schemeClr val="dk1"/>
                </a:solidFill>
              </a:rPr>
              <a:t> </a:t>
            </a:r>
            <a:r>
              <a:rPr lang="pt-BR">
                <a:solidFill>
                  <a:schemeClr val="dk1"/>
                </a:solidFill>
                <a:highlight>
                  <a:srgbClr val="FFF0F0"/>
                </a:highlight>
              </a:rPr>
              <a:t>'Maria'</a:t>
            </a:r>
            <a:r>
              <a:rPr lang="pt-BR">
                <a:solidFill>
                  <a:schemeClr val="dk1"/>
                </a:solidFill>
              </a:rPr>
              <a:t>, </a:t>
            </a:r>
            <a:r>
              <a:rPr lang="pt-BR">
                <a:solidFill>
                  <a:schemeClr val="dk1"/>
                </a:solidFill>
                <a:highlight>
                  <a:srgbClr val="FFF0F0"/>
                </a:highlight>
              </a:rPr>
              <a:t>'nota'</a:t>
            </a:r>
            <a:r>
              <a:rPr lang="pt-BR">
                <a:solidFill>
                  <a:schemeClr val="dk1"/>
                </a:solidFill>
              </a:rPr>
              <a:t> </a:t>
            </a:r>
            <a:r>
              <a:rPr lang="pt-BR">
                <a:solidFill>
                  <a:srgbClr val="333333"/>
                </a:solidFill>
              </a:rPr>
              <a:t>=&gt;</a:t>
            </a:r>
            <a:r>
              <a:rPr lang="pt-BR">
                <a:solidFill>
                  <a:schemeClr val="dk1"/>
                </a:solidFill>
              </a:rPr>
              <a:t> </a:t>
            </a:r>
            <a:r>
              <a:rPr b="1" lang="pt-BR">
                <a:solidFill>
                  <a:srgbClr val="6600EE"/>
                </a:solidFill>
              </a:rPr>
              <a:t>4.5</a:t>
            </a:r>
            <a:r>
              <a:rPr lang="pt-BR">
                <a:solidFill>
                  <a:schemeClr val="dk1"/>
                </a:solidFill>
              </a:rPr>
              <a:t>],</a:t>
            </a:r>
            <a:endParaRPr>
              <a:solidFill>
                <a:schemeClr val="dk1"/>
              </a:solidFill>
            </a:endParaRPr>
          </a:p>
          <a:p>
            <a:pPr indent="0" lvl="0" marL="0" rtl="0" algn="l">
              <a:spcBef>
                <a:spcPts val="0"/>
              </a:spcBef>
              <a:spcAft>
                <a:spcPts val="0"/>
              </a:spcAft>
              <a:buNone/>
            </a:pPr>
            <a:r>
              <a:rPr lang="pt-BR">
                <a:solidFill>
                  <a:schemeClr val="dk1"/>
                </a:solidFill>
              </a:rPr>
              <a:t>   [</a:t>
            </a:r>
            <a:r>
              <a:rPr lang="pt-BR">
                <a:solidFill>
                  <a:schemeClr val="dk1"/>
                </a:solidFill>
                <a:highlight>
                  <a:srgbClr val="FFF0F0"/>
                </a:highlight>
              </a:rPr>
              <a:t>'nome'</a:t>
            </a:r>
            <a:r>
              <a:rPr lang="pt-BR">
                <a:solidFill>
                  <a:schemeClr val="dk1"/>
                </a:solidFill>
              </a:rPr>
              <a:t> </a:t>
            </a:r>
            <a:r>
              <a:rPr lang="pt-BR">
                <a:solidFill>
                  <a:srgbClr val="333333"/>
                </a:solidFill>
              </a:rPr>
              <a:t>=&gt;</a:t>
            </a:r>
            <a:r>
              <a:rPr lang="pt-BR">
                <a:solidFill>
                  <a:schemeClr val="dk1"/>
                </a:solidFill>
              </a:rPr>
              <a:t> </a:t>
            </a:r>
            <a:r>
              <a:rPr lang="pt-BR">
                <a:solidFill>
                  <a:schemeClr val="dk1"/>
                </a:solidFill>
                <a:highlight>
                  <a:srgbClr val="FFF0F0"/>
                </a:highlight>
              </a:rPr>
              <a:t>'Thiago'</a:t>
            </a:r>
            <a:r>
              <a:rPr lang="pt-BR">
                <a:solidFill>
                  <a:schemeClr val="dk1"/>
                </a:solidFill>
              </a:rPr>
              <a:t>, </a:t>
            </a:r>
            <a:r>
              <a:rPr lang="pt-BR">
                <a:solidFill>
                  <a:schemeClr val="dk1"/>
                </a:solidFill>
                <a:highlight>
                  <a:srgbClr val="FFF0F0"/>
                </a:highlight>
              </a:rPr>
              <a:t>'nota'</a:t>
            </a:r>
            <a:r>
              <a:rPr lang="pt-BR">
                <a:solidFill>
                  <a:schemeClr val="dk1"/>
                </a:solidFill>
              </a:rPr>
              <a:t> </a:t>
            </a:r>
            <a:r>
              <a:rPr lang="pt-BR">
                <a:solidFill>
                  <a:srgbClr val="333333"/>
                </a:solidFill>
              </a:rPr>
              <a:t>=&gt;</a:t>
            </a:r>
            <a:r>
              <a:rPr lang="pt-BR">
                <a:solidFill>
                  <a:schemeClr val="dk1"/>
                </a:solidFill>
              </a:rPr>
              <a:t> </a:t>
            </a:r>
            <a:r>
              <a:rPr b="1" lang="pt-BR">
                <a:solidFill>
                  <a:srgbClr val="0000DD"/>
                </a:solidFill>
              </a:rPr>
              <a:t>7</a:t>
            </a:r>
            <a:r>
              <a:rPr lang="pt-BR">
                <a:solidFill>
                  <a:schemeClr val="dk1"/>
                </a:solidFill>
              </a:rPr>
              <a:t>]</a:t>
            </a:r>
            <a:endParaRPr>
              <a:solidFill>
                <a:schemeClr val="dk1"/>
              </a:solidFill>
            </a:endParaRPr>
          </a:p>
          <a:p>
            <a:pPr indent="0" lvl="0" marL="0" rtl="0" algn="l">
              <a:spcBef>
                <a:spcPts val="0"/>
              </a:spcBef>
              <a:spcAft>
                <a:spcPts val="0"/>
              </a:spcAft>
              <a:buNone/>
            </a:pPr>
            <a:r>
              <a:rPr lang="pt-BR">
                <a:solidFill>
                  <a:schemeClr val="dk1"/>
                </a:solidFill>
              </a:rPr>
              <a:t>];</a:t>
            </a:r>
            <a:endParaRPr>
              <a:solidFill>
                <a:schemeClr val="dk1"/>
              </a:solidFill>
            </a:endParaRPr>
          </a:p>
          <a:p>
            <a:pPr indent="0" lvl="0" marL="0" rtl="0" algn="l">
              <a:spcBef>
                <a:spcPts val="0"/>
              </a:spcBef>
              <a:spcAft>
                <a:spcPts val="0"/>
              </a:spcAft>
              <a:buNone/>
            </a:pPr>
            <a:r>
              <a:rPr lang="pt-BR">
                <a:solidFill>
                  <a:srgbClr val="996633"/>
                </a:solidFill>
              </a:rPr>
              <a:t>$alunosAprovados</a:t>
            </a:r>
            <a:r>
              <a:rPr lang="pt-BR">
                <a:solidFill>
                  <a:schemeClr val="dk1"/>
                </a:solidFill>
              </a:rPr>
              <a:t> </a:t>
            </a:r>
            <a:r>
              <a:rPr lang="pt-BR">
                <a:solidFill>
                  <a:srgbClr val="333333"/>
                </a:solidFill>
              </a:rPr>
              <a:t>=</a:t>
            </a:r>
            <a:r>
              <a:rPr lang="pt-BR">
                <a:solidFill>
                  <a:schemeClr val="dk1"/>
                </a:solidFill>
              </a:rPr>
              <a:t> </a:t>
            </a:r>
            <a:r>
              <a:rPr lang="pt-BR">
                <a:solidFill>
                  <a:srgbClr val="007020"/>
                </a:solidFill>
              </a:rPr>
              <a:t>array_filter</a:t>
            </a:r>
            <a:r>
              <a:rPr lang="pt-BR">
                <a:solidFill>
                  <a:schemeClr val="dk1"/>
                </a:solidFill>
              </a:rPr>
              <a:t>(</a:t>
            </a:r>
            <a:r>
              <a:rPr lang="pt-BR">
                <a:solidFill>
                  <a:srgbClr val="996633"/>
                </a:solidFill>
              </a:rPr>
              <a:t>$alunos</a:t>
            </a:r>
            <a:r>
              <a:rPr lang="pt-BR">
                <a:solidFill>
                  <a:schemeClr val="dk1"/>
                </a:solidFill>
              </a:rPr>
              <a:t>, </a:t>
            </a:r>
            <a:r>
              <a:rPr b="1" lang="pt-BR">
                <a:solidFill>
                  <a:srgbClr val="008800"/>
                </a:solidFill>
              </a:rPr>
              <a:t>function</a:t>
            </a:r>
            <a:r>
              <a:rPr lang="pt-BR">
                <a:solidFill>
                  <a:schemeClr val="dk1"/>
                </a:solidFill>
              </a:rPr>
              <a:t>(</a:t>
            </a:r>
            <a:r>
              <a:rPr lang="pt-BR">
                <a:solidFill>
                  <a:srgbClr val="996633"/>
                </a:solidFill>
              </a:rPr>
              <a:t>$aluno</a:t>
            </a:r>
            <a:r>
              <a:rPr lang="pt-BR">
                <a:solidFill>
                  <a:schemeClr val="dk1"/>
                </a:solidFill>
              </a:rPr>
              <a:t>) {</a:t>
            </a:r>
            <a:endParaRPr>
              <a:solidFill>
                <a:schemeClr val="dk1"/>
              </a:solidFill>
            </a:endParaRPr>
          </a:p>
          <a:p>
            <a:pPr indent="0" lvl="0" marL="0" rtl="0" algn="l">
              <a:spcBef>
                <a:spcPts val="0"/>
              </a:spcBef>
              <a:spcAft>
                <a:spcPts val="0"/>
              </a:spcAft>
              <a:buNone/>
            </a:pPr>
            <a:r>
              <a:rPr lang="pt-BR">
                <a:solidFill>
                  <a:schemeClr val="dk1"/>
                </a:solidFill>
              </a:rPr>
              <a:t>  </a:t>
            </a:r>
            <a:r>
              <a:rPr b="1" lang="pt-BR">
                <a:solidFill>
                  <a:srgbClr val="008800"/>
                </a:solidFill>
              </a:rPr>
              <a:t>return</a:t>
            </a:r>
            <a:r>
              <a:rPr lang="pt-BR">
                <a:solidFill>
                  <a:schemeClr val="dk1"/>
                </a:solidFill>
              </a:rPr>
              <a:t> </a:t>
            </a:r>
            <a:r>
              <a:rPr lang="pt-BR">
                <a:solidFill>
                  <a:srgbClr val="996633"/>
                </a:solidFill>
              </a:rPr>
              <a:t>$aluno</a:t>
            </a:r>
            <a:r>
              <a:rPr lang="pt-BR">
                <a:solidFill>
                  <a:schemeClr val="dk1"/>
                </a:solidFill>
              </a:rPr>
              <a:t>[</a:t>
            </a:r>
            <a:r>
              <a:rPr lang="pt-BR">
                <a:solidFill>
                  <a:schemeClr val="dk1"/>
                </a:solidFill>
                <a:highlight>
                  <a:srgbClr val="FFF0F0"/>
                </a:highlight>
              </a:rPr>
              <a:t>'nota'</a:t>
            </a:r>
            <a:r>
              <a:rPr lang="pt-BR">
                <a:solidFill>
                  <a:schemeClr val="dk1"/>
                </a:solidFill>
              </a:rPr>
              <a:t>] </a:t>
            </a:r>
            <a:r>
              <a:rPr lang="pt-BR">
                <a:solidFill>
                  <a:srgbClr val="333333"/>
                </a:solidFill>
              </a:rPr>
              <a:t>&gt;=</a:t>
            </a:r>
            <a:r>
              <a:rPr lang="pt-BR">
                <a:solidFill>
                  <a:schemeClr val="dk1"/>
                </a:solidFill>
              </a:rPr>
              <a:t> </a:t>
            </a:r>
            <a:r>
              <a:rPr b="1" lang="pt-BR">
                <a:solidFill>
                  <a:srgbClr val="0000DD"/>
                </a:solidFill>
              </a:rPr>
              <a:t>7</a:t>
            </a:r>
            <a:r>
              <a:rPr lang="pt-BR">
                <a:solidFill>
                  <a:schemeClr val="dk1"/>
                </a:solidFill>
              </a:rPr>
              <a:t>;</a:t>
            </a:r>
            <a:endParaRPr>
              <a:solidFill>
                <a:schemeClr val="dk1"/>
              </a:solidFill>
            </a:endParaRPr>
          </a:p>
          <a:p>
            <a:pPr indent="0" lvl="0" marL="0" rtl="0" algn="l">
              <a:spcBef>
                <a:spcPts val="0"/>
              </a:spcBef>
              <a:spcAft>
                <a:spcPts val="0"/>
              </a:spcAft>
              <a:buNone/>
            </a:pPr>
            <a:r>
              <a:rPr lang="pt-BR">
                <a:solidFill>
                  <a:schemeClr val="dk1"/>
                </a:solidFill>
              </a:rPr>
              <a:t>});</a:t>
            </a:r>
            <a:endParaRPr>
              <a:solidFill>
                <a:schemeClr val="dk1"/>
              </a:solidFill>
            </a:endParaRPr>
          </a:p>
          <a:p>
            <a:pPr indent="0" lvl="0" marL="0" rtl="0" algn="l">
              <a:lnSpc>
                <a:spcPct val="125000"/>
              </a:lnSpc>
              <a:spcBef>
                <a:spcPts val="0"/>
              </a:spcBef>
              <a:spcAft>
                <a:spcPts val="0"/>
              </a:spcAft>
              <a:buNone/>
            </a:pPr>
            <a:r>
              <a:rPr lang="pt-BR">
                <a:solidFill>
                  <a:srgbClr val="007020"/>
                </a:solidFill>
              </a:rPr>
              <a:t>var_dump</a:t>
            </a:r>
            <a:r>
              <a:rPr lang="pt-BR">
                <a:solidFill>
                  <a:schemeClr val="dk1"/>
                </a:solidFill>
              </a:rPr>
              <a:t>(</a:t>
            </a:r>
            <a:r>
              <a:rPr lang="pt-BR">
                <a:solidFill>
                  <a:srgbClr val="996633"/>
                </a:solidFill>
              </a:rPr>
              <a:t>$alunosAprovados</a:t>
            </a:r>
            <a:r>
              <a:rPr lang="pt-BR">
                <a:solidFill>
                  <a:schemeClr val="dk1"/>
                </a:solidFill>
              </a:rPr>
              <a:t>);</a:t>
            </a:r>
            <a:endParaRPr>
              <a:solidFill>
                <a:schemeClr val="dk1"/>
              </a:solidFill>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2" name="Shape 922"/>
        <p:cNvGrpSpPr/>
        <p:nvPr/>
      </p:nvGrpSpPr>
      <p:grpSpPr>
        <a:xfrm>
          <a:off x="0" y="0"/>
          <a:ext cx="0" cy="0"/>
          <a:chOff x="0" y="0"/>
          <a:chExt cx="0" cy="0"/>
        </a:xfrm>
      </p:grpSpPr>
      <p:sp>
        <p:nvSpPr>
          <p:cNvPr id="923" name="Google Shape;923;p11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Variáveis para array (compact)</a:t>
            </a:r>
            <a:endParaRPr/>
          </a:p>
        </p:txBody>
      </p:sp>
      <p:sp>
        <p:nvSpPr>
          <p:cNvPr id="924" name="Google Shape;924;p11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rgbClr val="5F5035"/>
                </a:solidFill>
                <a:highlight>
                  <a:srgbClr val="FFFFE8"/>
                </a:highlight>
              </a:rPr>
              <a:t>&lt;?php</a:t>
            </a:r>
            <a:br>
              <a:rPr lang="pt-BR">
                <a:solidFill>
                  <a:schemeClr val="dk1"/>
                </a:solidFill>
                <a:highlight>
                  <a:srgbClr val="FFFFFF"/>
                </a:highlight>
              </a:rPr>
            </a:br>
            <a:br>
              <a:rPr lang="pt-BR">
                <a:solidFill>
                  <a:schemeClr val="dk1"/>
                </a:solidFill>
                <a:highlight>
                  <a:srgbClr val="FFFFFF"/>
                </a:highlight>
              </a:rPr>
            </a:br>
            <a:r>
              <a:rPr lang="pt-BR">
                <a:solidFill>
                  <a:srgbClr val="797997"/>
                </a:solidFill>
                <a:highlight>
                  <a:srgbClr val="FFFFE8"/>
                </a:highlight>
              </a:rPr>
              <a:t>$nome</a:t>
            </a:r>
            <a:r>
              <a:rPr lang="pt-BR">
                <a:solidFill>
                  <a:schemeClr val="dk1"/>
                </a:solidFill>
                <a:highlight>
                  <a:srgbClr val="FFFFE8"/>
                </a:highlight>
              </a:rPr>
              <a:t>   </a:t>
            </a:r>
            <a:r>
              <a:rPr lang="pt-BR">
                <a:solidFill>
                  <a:srgbClr val="808030"/>
                </a:solidFill>
                <a:highlight>
                  <a:srgbClr val="FFFFE8"/>
                </a:highlight>
              </a:rPr>
              <a:t>=</a:t>
            </a:r>
            <a:r>
              <a:rPr lang="pt-BR">
                <a:solidFill>
                  <a:schemeClr val="dk1"/>
                </a:solidFill>
                <a:highlight>
                  <a:srgbClr val="FFFFE8"/>
                </a:highlight>
              </a:rPr>
              <a:t> </a:t>
            </a:r>
            <a:r>
              <a:rPr lang="pt-BR">
                <a:solidFill>
                  <a:srgbClr val="0000E6"/>
                </a:solidFill>
                <a:highlight>
                  <a:srgbClr val="FFFFE8"/>
                </a:highlight>
              </a:rPr>
              <a:t>"João"</a:t>
            </a:r>
            <a:r>
              <a:rPr lang="pt-BR">
                <a:solidFill>
                  <a:srgbClr val="800080"/>
                </a:solidFill>
                <a:highlight>
                  <a:srgbClr val="FFFFE8"/>
                </a:highlight>
              </a:rPr>
              <a:t>;</a:t>
            </a:r>
            <a:br>
              <a:rPr lang="pt-BR">
                <a:solidFill>
                  <a:schemeClr val="dk1"/>
                </a:solidFill>
                <a:highlight>
                  <a:srgbClr val="FFFFFF"/>
                </a:highlight>
              </a:rPr>
            </a:br>
            <a:r>
              <a:rPr lang="pt-BR">
                <a:solidFill>
                  <a:srgbClr val="797997"/>
                </a:solidFill>
                <a:highlight>
                  <a:srgbClr val="FFFFE8"/>
                </a:highlight>
              </a:rPr>
              <a:t>$cpf</a:t>
            </a:r>
            <a:r>
              <a:rPr lang="pt-BR">
                <a:solidFill>
                  <a:schemeClr val="dk1"/>
                </a:solidFill>
                <a:highlight>
                  <a:srgbClr val="FFFFE8"/>
                </a:highlight>
              </a:rPr>
              <a:t>        </a:t>
            </a:r>
            <a:r>
              <a:rPr lang="pt-BR">
                <a:solidFill>
                  <a:srgbClr val="808030"/>
                </a:solidFill>
                <a:highlight>
                  <a:srgbClr val="FFFFE8"/>
                </a:highlight>
              </a:rPr>
              <a:t>=</a:t>
            </a:r>
            <a:r>
              <a:rPr lang="pt-BR">
                <a:solidFill>
                  <a:schemeClr val="dk1"/>
                </a:solidFill>
                <a:highlight>
                  <a:srgbClr val="FFFFE8"/>
                </a:highlight>
              </a:rPr>
              <a:t> </a:t>
            </a:r>
            <a:r>
              <a:rPr lang="pt-BR">
                <a:solidFill>
                  <a:srgbClr val="0000E6"/>
                </a:solidFill>
                <a:highlight>
                  <a:srgbClr val="FFFFE8"/>
                </a:highlight>
              </a:rPr>
              <a:t>"123"</a:t>
            </a:r>
            <a:r>
              <a:rPr lang="pt-BR">
                <a:solidFill>
                  <a:srgbClr val="800080"/>
                </a:solidFill>
                <a:highlight>
                  <a:srgbClr val="FFFFE8"/>
                </a:highlight>
              </a:rPr>
              <a:t>;</a:t>
            </a:r>
            <a:br>
              <a:rPr lang="pt-BR">
                <a:solidFill>
                  <a:schemeClr val="dk1"/>
                </a:solidFill>
                <a:highlight>
                  <a:srgbClr val="FFFFFF"/>
                </a:highlight>
              </a:rPr>
            </a:br>
            <a:r>
              <a:rPr lang="pt-BR">
                <a:solidFill>
                  <a:srgbClr val="797997"/>
                </a:solidFill>
                <a:highlight>
                  <a:srgbClr val="FFFFE8"/>
                </a:highlight>
              </a:rPr>
              <a:t>$rg</a:t>
            </a:r>
            <a:r>
              <a:rPr lang="pt-BR">
                <a:solidFill>
                  <a:schemeClr val="dk1"/>
                </a:solidFill>
                <a:highlight>
                  <a:srgbClr val="FFFFE8"/>
                </a:highlight>
              </a:rPr>
              <a:t>         </a:t>
            </a:r>
            <a:r>
              <a:rPr lang="pt-BR">
                <a:solidFill>
                  <a:srgbClr val="808030"/>
                </a:solidFill>
                <a:highlight>
                  <a:srgbClr val="FFFFE8"/>
                </a:highlight>
              </a:rPr>
              <a:t>=</a:t>
            </a:r>
            <a:r>
              <a:rPr lang="pt-BR">
                <a:solidFill>
                  <a:schemeClr val="dk1"/>
                </a:solidFill>
                <a:highlight>
                  <a:srgbClr val="FFFFE8"/>
                </a:highlight>
              </a:rPr>
              <a:t> </a:t>
            </a:r>
            <a:r>
              <a:rPr lang="pt-BR">
                <a:solidFill>
                  <a:srgbClr val="0000E6"/>
                </a:solidFill>
                <a:highlight>
                  <a:srgbClr val="FFFFE8"/>
                </a:highlight>
              </a:rPr>
              <a:t>"8888"</a:t>
            </a:r>
            <a:r>
              <a:rPr lang="pt-BR">
                <a:solidFill>
                  <a:srgbClr val="800080"/>
                </a:solidFill>
                <a:highlight>
                  <a:srgbClr val="FFFFE8"/>
                </a:highlight>
              </a:rPr>
              <a:t>;</a:t>
            </a:r>
            <a:br>
              <a:rPr lang="pt-BR">
                <a:solidFill>
                  <a:schemeClr val="dk1"/>
                </a:solidFill>
                <a:highlight>
                  <a:srgbClr val="FFFFFF"/>
                </a:highlight>
              </a:rPr>
            </a:br>
            <a:r>
              <a:rPr lang="pt-BR">
                <a:solidFill>
                  <a:srgbClr val="797997"/>
                </a:solidFill>
                <a:highlight>
                  <a:srgbClr val="FFFFE8"/>
                </a:highlight>
              </a:rPr>
              <a:t>$filhos</a:t>
            </a:r>
            <a:r>
              <a:rPr lang="pt-BR">
                <a:solidFill>
                  <a:schemeClr val="dk1"/>
                </a:solidFill>
                <a:highlight>
                  <a:srgbClr val="FFFFE8"/>
                </a:highlight>
              </a:rPr>
              <a:t>    </a:t>
            </a:r>
            <a:r>
              <a:rPr lang="pt-BR">
                <a:solidFill>
                  <a:srgbClr val="808030"/>
                </a:solidFill>
                <a:highlight>
                  <a:srgbClr val="FFFFE8"/>
                </a:highlight>
              </a:rPr>
              <a:t>=</a:t>
            </a:r>
            <a:r>
              <a:rPr lang="pt-BR">
                <a:solidFill>
                  <a:schemeClr val="dk1"/>
                </a:solidFill>
                <a:highlight>
                  <a:srgbClr val="FFFFE8"/>
                </a:highlight>
              </a:rPr>
              <a:t> </a:t>
            </a:r>
            <a:r>
              <a:rPr b="1" lang="pt-BR">
                <a:solidFill>
                  <a:srgbClr val="800000"/>
                </a:solidFill>
                <a:highlight>
                  <a:srgbClr val="FFFFE8"/>
                </a:highlight>
              </a:rPr>
              <a:t>[</a:t>
            </a:r>
            <a:r>
              <a:rPr lang="pt-BR">
                <a:solidFill>
                  <a:srgbClr val="0000E6"/>
                </a:solidFill>
                <a:highlight>
                  <a:srgbClr val="FFFFE8"/>
                </a:highlight>
              </a:rPr>
              <a:t>"Maria"</a:t>
            </a:r>
            <a:r>
              <a:rPr lang="pt-BR">
                <a:solidFill>
                  <a:srgbClr val="808030"/>
                </a:solidFill>
                <a:highlight>
                  <a:srgbClr val="FFFFE8"/>
                </a:highlight>
              </a:rPr>
              <a:t>,</a:t>
            </a:r>
            <a:r>
              <a:rPr lang="pt-BR">
                <a:solidFill>
                  <a:schemeClr val="dk1"/>
                </a:solidFill>
                <a:highlight>
                  <a:srgbClr val="FFFFE8"/>
                </a:highlight>
              </a:rPr>
              <a:t> </a:t>
            </a:r>
            <a:r>
              <a:rPr lang="pt-BR">
                <a:solidFill>
                  <a:srgbClr val="0000E6"/>
                </a:solidFill>
                <a:highlight>
                  <a:srgbClr val="FFFFE8"/>
                </a:highlight>
              </a:rPr>
              <a:t>"Thiago"</a:t>
            </a:r>
            <a:r>
              <a:rPr b="1" lang="pt-BR">
                <a:solidFill>
                  <a:srgbClr val="800000"/>
                </a:solidFill>
                <a:highlight>
                  <a:srgbClr val="FFFFE8"/>
                </a:highlight>
              </a:rPr>
              <a:t>]</a:t>
            </a:r>
            <a:r>
              <a:rPr lang="pt-BR">
                <a:solidFill>
                  <a:srgbClr val="800080"/>
                </a:solidFill>
                <a:highlight>
                  <a:srgbClr val="FFFFE8"/>
                </a:highlight>
              </a:rPr>
              <a:t>;</a:t>
            </a:r>
            <a:br>
              <a:rPr lang="pt-BR">
                <a:solidFill>
                  <a:schemeClr val="dk1"/>
                </a:solidFill>
                <a:highlight>
                  <a:srgbClr val="FFFFFF"/>
                </a:highlight>
              </a:rPr>
            </a:br>
            <a:br>
              <a:rPr lang="pt-BR">
                <a:solidFill>
                  <a:schemeClr val="dk1"/>
                </a:solidFill>
                <a:highlight>
                  <a:srgbClr val="FFFFFF"/>
                </a:highlight>
              </a:rPr>
            </a:br>
            <a:r>
              <a:rPr lang="pt-BR">
                <a:solidFill>
                  <a:srgbClr val="797997"/>
                </a:solidFill>
                <a:highlight>
                  <a:srgbClr val="FFFFE8"/>
                </a:highlight>
              </a:rPr>
              <a:t>$result</a:t>
            </a:r>
            <a:r>
              <a:rPr lang="pt-BR">
                <a:solidFill>
                  <a:schemeClr val="dk1"/>
                </a:solidFill>
                <a:highlight>
                  <a:srgbClr val="FFFFE8"/>
                </a:highlight>
              </a:rPr>
              <a:t> </a:t>
            </a:r>
            <a:r>
              <a:rPr lang="pt-BR">
                <a:solidFill>
                  <a:srgbClr val="808030"/>
                </a:solidFill>
                <a:highlight>
                  <a:srgbClr val="FFFFE8"/>
                </a:highlight>
              </a:rPr>
              <a:t>=</a:t>
            </a:r>
            <a:r>
              <a:rPr lang="pt-BR">
                <a:solidFill>
                  <a:schemeClr val="dk1"/>
                </a:solidFill>
                <a:highlight>
                  <a:srgbClr val="FFFFE8"/>
                </a:highlight>
              </a:rPr>
              <a:t> </a:t>
            </a:r>
            <a:r>
              <a:rPr lang="pt-BR">
                <a:solidFill>
                  <a:srgbClr val="400000"/>
                </a:solidFill>
                <a:highlight>
                  <a:srgbClr val="FFFFE8"/>
                </a:highlight>
              </a:rPr>
              <a:t>compact</a:t>
            </a:r>
            <a:r>
              <a:rPr lang="pt-BR">
                <a:solidFill>
                  <a:srgbClr val="808030"/>
                </a:solidFill>
                <a:highlight>
                  <a:srgbClr val="FFFFE8"/>
                </a:highlight>
              </a:rPr>
              <a:t>(</a:t>
            </a:r>
            <a:r>
              <a:rPr lang="pt-BR">
                <a:solidFill>
                  <a:srgbClr val="0000E6"/>
                </a:solidFill>
                <a:highlight>
                  <a:srgbClr val="FFFFE8"/>
                </a:highlight>
              </a:rPr>
              <a:t>"nome"</a:t>
            </a:r>
            <a:r>
              <a:rPr lang="pt-BR">
                <a:solidFill>
                  <a:srgbClr val="808030"/>
                </a:solidFill>
                <a:highlight>
                  <a:srgbClr val="FFFFE8"/>
                </a:highlight>
              </a:rPr>
              <a:t>,</a:t>
            </a:r>
            <a:r>
              <a:rPr lang="pt-BR">
                <a:solidFill>
                  <a:schemeClr val="dk1"/>
                </a:solidFill>
                <a:highlight>
                  <a:srgbClr val="FFFFE8"/>
                </a:highlight>
              </a:rPr>
              <a:t> </a:t>
            </a:r>
            <a:r>
              <a:rPr lang="pt-BR">
                <a:solidFill>
                  <a:srgbClr val="0000E6"/>
                </a:solidFill>
                <a:highlight>
                  <a:srgbClr val="FFFFE8"/>
                </a:highlight>
              </a:rPr>
              <a:t>"cpf"</a:t>
            </a:r>
            <a:r>
              <a:rPr lang="pt-BR">
                <a:solidFill>
                  <a:srgbClr val="808030"/>
                </a:solidFill>
                <a:highlight>
                  <a:srgbClr val="FFFFE8"/>
                </a:highlight>
              </a:rPr>
              <a:t>,</a:t>
            </a:r>
            <a:r>
              <a:rPr lang="pt-BR">
                <a:solidFill>
                  <a:schemeClr val="dk1"/>
                </a:solidFill>
                <a:highlight>
                  <a:srgbClr val="FFFFE8"/>
                </a:highlight>
              </a:rPr>
              <a:t> </a:t>
            </a:r>
            <a:r>
              <a:rPr lang="pt-BR">
                <a:solidFill>
                  <a:srgbClr val="0000E6"/>
                </a:solidFill>
                <a:highlight>
                  <a:srgbClr val="FFFFE8"/>
                </a:highlight>
              </a:rPr>
              <a:t>"rg"</a:t>
            </a:r>
            <a:r>
              <a:rPr lang="pt-BR">
                <a:solidFill>
                  <a:srgbClr val="808030"/>
                </a:solidFill>
                <a:highlight>
                  <a:srgbClr val="FFFFE8"/>
                </a:highlight>
              </a:rPr>
              <a:t>,</a:t>
            </a:r>
            <a:r>
              <a:rPr lang="pt-BR">
                <a:solidFill>
                  <a:schemeClr val="dk1"/>
                </a:solidFill>
                <a:highlight>
                  <a:srgbClr val="FFFFE8"/>
                </a:highlight>
              </a:rPr>
              <a:t> </a:t>
            </a:r>
            <a:r>
              <a:rPr lang="pt-BR">
                <a:solidFill>
                  <a:srgbClr val="0000E6"/>
                </a:solidFill>
                <a:highlight>
                  <a:srgbClr val="FFFFE8"/>
                </a:highlight>
              </a:rPr>
              <a:t>"filhos"</a:t>
            </a:r>
            <a:r>
              <a:rPr lang="pt-BR">
                <a:solidFill>
                  <a:srgbClr val="808030"/>
                </a:solidFill>
                <a:highlight>
                  <a:srgbClr val="FFFFE8"/>
                </a:highlight>
              </a:rPr>
              <a:t>)</a:t>
            </a:r>
            <a:r>
              <a:rPr lang="pt-BR">
                <a:solidFill>
                  <a:srgbClr val="800080"/>
                </a:solidFill>
                <a:highlight>
                  <a:srgbClr val="FFFFE8"/>
                </a:highlight>
              </a:rPr>
              <a:t>;</a:t>
            </a:r>
            <a:br>
              <a:rPr lang="pt-BR">
                <a:solidFill>
                  <a:schemeClr val="dk1"/>
                </a:solidFill>
                <a:highlight>
                  <a:srgbClr val="FFFFFF"/>
                </a:highlight>
              </a:rPr>
            </a:br>
            <a:r>
              <a:rPr lang="pt-BR">
                <a:solidFill>
                  <a:srgbClr val="400000"/>
                </a:solidFill>
                <a:highlight>
                  <a:srgbClr val="FFFFE8"/>
                </a:highlight>
              </a:rPr>
              <a:t>print_r</a:t>
            </a:r>
            <a:r>
              <a:rPr lang="pt-BR">
                <a:solidFill>
                  <a:srgbClr val="808030"/>
                </a:solidFill>
                <a:highlight>
                  <a:srgbClr val="FFFFE8"/>
                </a:highlight>
              </a:rPr>
              <a:t>(</a:t>
            </a:r>
            <a:r>
              <a:rPr lang="pt-BR">
                <a:solidFill>
                  <a:srgbClr val="797997"/>
                </a:solidFill>
                <a:highlight>
                  <a:srgbClr val="FFFFE8"/>
                </a:highlight>
              </a:rPr>
              <a:t>$result</a:t>
            </a:r>
            <a:r>
              <a:rPr lang="pt-BR">
                <a:solidFill>
                  <a:srgbClr val="808030"/>
                </a:solidFill>
                <a:highlight>
                  <a:srgbClr val="FFFFE8"/>
                </a:highlight>
              </a:rPr>
              <a:t>)</a:t>
            </a:r>
            <a:r>
              <a:rPr lang="pt-BR">
                <a:solidFill>
                  <a:srgbClr val="800080"/>
                </a:solidFill>
                <a:highlight>
                  <a:srgbClr val="FFFFE8"/>
                </a:highlight>
              </a:rPr>
              <a:t>;</a:t>
            </a:r>
            <a:endParaRPr>
              <a:solidFill>
                <a:srgbClr val="800080"/>
              </a:solidFill>
              <a:highlight>
                <a:srgbClr val="FFFFE8"/>
              </a:highlight>
            </a:endParaRPr>
          </a:p>
          <a:p>
            <a:pPr indent="0" lvl="0" marL="0" rtl="0" algn="l">
              <a:spcBef>
                <a:spcPts val="1600"/>
              </a:spcBef>
              <a:spcAft>
                <a:spcPts val="1600"/>
              </a:spcAft>
              <a:buNone/>
            </a:pPr>
            <a:r>
              <a:t/>
            </a:r>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8" name="Shape 928"/>
        <p:cNvGrpSpPr/>
        <p:nvPr/>
      </p:nvGrpSpPr>
      <p:grpSpPr>
        <a:xfrm>
          <a:off x="0" y="0"/>
          <a:ext cx="0" cy="0"/>
          <a:chOff x="0" y="0"/>
          <a:chExt cx="0" cy="0"/>
        </a:xfrm>
      </p:grpSpPr>
      <p:sp>
        <p:nvSpPr>
          <p:cNvPr id="929" name="Google Shape;929;p11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Array para variáveis</a:t>
            </a:r>
            <a:r>
              <a:rPr lang="pt-BR"/>
              <a:t> (list)</a:t>
            </a:r>
            <a:endParaRPr/>
          </a:p>
        </p:txBody>
      </p:sp>
      <p:sp>
        <p:nvSpPr>
          <p:cNvPr id="930" name="Google Shape;930;p11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rgbClr val="5F5035"/>
                </a:solidFill>
                <a:highlight>
                  <a:srgbClr val="FFFFE8"/>
                </a:highlight>
              </a:rPr>
              <a:t>&lt;?php</a:t>
            </a:r>
            <a:br>
              <a:rPr lang="pt-BR">
                <a:solidFill>
                  <a:schemeClr val="dk1"/>
                </a:solidFill>
                <a:highlight>
                  <a:srgbClr val="FFFFFF"/>
                </a:highlight>
              </a:rPr>
            </a:br>
            <a:br>
              <a:rPr lang="pt-BR">
                <a:solidFill>
                  <a:schemeClr val="dk1"/>
                </a:solidFill>
                <a:highlight>
                  <a:srgbClr val="FFFFFF"/>
                </a:highlight>
              </a:rPr>
            </a:br>
            <a:r>
              <a:rPr lang="pt-BR">
                <a:solidFill>
                  <a:srgbClr val="797997"/>
                </a:solidFill>
                <a:highlight>
                  <a:srgbClr val="FFFFE8"/>
                </a:highlight>
              </a:rPr>
              <a:t>$info</a:t>
            </a:r>
            <a:r>
              <a:rPr lang="pt-BR">
                <a:solidFill>
                  <a:schemeClr val="dk1"/>
                </a:solidFill>
                <a:highlight>
                  <a:srgbClr val="FFFFE8"/>
                </a:highlight>
              </a:rPr>
              <a:t> </a:t>
            </a:r>
            <a:r>
              <a:rPr lang="pt-BR">
                <a:solidFill>
                  <a:srgbClr val="808030"/>
                </a:solidFill>
                <a:highlight>
                  <a:srgbClr val="FFFFE8"/>
                </a:highlight>
              </a:rPr>
              <a:t>=</a:t>
            </a:r>
            <a:r>
              <a:rPr lang="pt-BR">
                <a:solidFill>
                  <a:schemeClr val="dk1"/>
                </a:solidFill>
                <a:highlight>
                  <a:srgbClr val="FFFFE8"/>
                </a:highlight>
              </a:rPr>
              <a:t> </a:t>
            </a:r>
            <a:r>
              <a:rPr b="1" lang="pt-BR">
                <a:solidFill>
                  <a:srgbClr val="800000"/>
                </a:solidFill>
                <a:highlight>
                  <a:srgbClr val="FFFFE8"/>
                </a:highlight>
              </a:rPr>
              <a:t>[</a:t>
            </a:r>
            <a:r>
              <a:rPr lang="pt-BR">
                <a:solidFill>
                  <a:srgbClr val="0000E6"/>
                </a:solidFill>
                <a:highlight>
                  <a:srgbClr val="FFFFE8"/>
                </a:highlight>
              </a:rPr>
              <a:t>'Camiseta'</a:t>
            </a:r>
            <a:r>
              <a:rPr lang="pt-BR">
                <a:solidFill>
                  <a:srgbClr val="808030"/>
                </a:solidFill>
                <a:highlight>
                  <a:srgbClr val="FFFFE8"/>
                </a:highlight>
              </a:rPr>
              <a:t>,</a:t>
            </a:r>
            <a:r>
              <a:rPr lang="pt-BR">
                <a:solidFill>
                  <a:schemeClr val="dk1"/>
                </a:solidFill>
                <a:highlight>
                  <a:srgbClr val="FFFFE8"/>
                </a:highlight>
              </a:rPr>
              <a:t> </a:t>
            </a:r>
            <a:r>
              <a:rPr lang="pt-BR">
                <a:solidFill>
                  <a:srgbClr val="0000E6"/>
                </a:solidFill>
                <a:highlight>
                  <a:srgbClr val="FFFFE8"/>
                </a:highlight>
              </a:rPr>
              <a:t>'Azul'</a:t>
            </a:r>
            <a:r>
              <a:rPr lang="pt-BR">
                <a:solidFill>
                  <a:srgbClr val="808030"/>
                </a:solidFill>
                <a:highlight>
                  <a:srgbClr val="FFFFE8"/>
                </a:highlight>
              </a:rPr>
              <a:t>,</a:t>
            </a:r>
            <a:r>
              <a:rPr lang="pt-BR">
                <a:solidFill>
                  <a:schemeClr val="dk1"/>
                </a:solidFill>
                <a:highlight>
                  <a:srgbClr val="FFFFE8"/>
                </a:highlight>
              </a:rPr>
              <a:t> </a:t>
            </a:r>
            <a:r>
              <a:rPr lang="pt-BR">
                <a:solidFill>
                  <a:srgbClr val="008000"/>
                </a:solidFill>
                <a:highlight>
                  <a:srgbClr val="FFFFE8"/>
                </a:highlight>
              </a:rPr>
              <a:t>30.65</a:t>
            </a:r>
            <a:r>
              <a:rPr b="1" lang="pt-BR">
                <a:solidFill>
                  <a:srgbClr val="800000"/>
                </a:solidFill>
                <a:highlight>
                  <a:srgbClr val="FFFFE8"/>
                </a:highlight>
              </a:rPr>
              <a:t>]</a:t>
            </a:r>
            <a:r>
              <a:rPr lang="pt-BR">
                <a:solidFill>
                  <a:srgbClr val="800080"/>
                </a:solidFill>
                <a:highlight>
                  <a:srgbClr val="FFFFE8"/>
                </a:highlight>
              </a:rPr>
              <a:t>;</a:t>
            </a:r>
            <a:br>
              <a:rPr lang="pt-BR">
                <a:solidFill>
                  <a:schemeClr val="dk1"/>
                </a:solidFill>
                <a:highlight>
                  <a:srgbClr val="FFFFFF"/>
                </a:highlight>
              </a:rPr>
            </a:br>
            <a:br>
              <a:rPr lang="pt-BR">
                <a:solidFill>
                  <a:schemeClr val="dk1"/>
                </a:solidFill>
                <a:highlight>
                  <a:srgbClr val="FFFFFF"/>
                </a:highlight>
              </a:rPr>
            </a:br>
            <a:r>
              <a:rPr lang="pt-BR">
                <a:solidFill>
                  <a:srgbClr val="696969"/>
                </a:solidFill>
                <a:highlight>
                  <a:srgbClr val="FFFFE8"/>
                </a:highlight>
              </a:rPr>
              <a:t>// Listando todas as variáveis</a:t>
            </a:r>
            <a:br>
              <a:rPr lang="pt-BR">
                <a:solidFill>
                  <a:schemeClr val="dk1"/>
                </a:solidFill>
                <a:highlight>
                  <a:srgbClr val="FFFFFF"/>
                </a:highlight>
              </a:rPr>
            </a:br>
            <a:r>
              <a:rPr b="1" lang="pt-BR">
                <a:solidFill>
                  <a:srgbClr val="800000"/>
                </a:solidFill>
                <a:highlight>
                  <a:srgbClr val="FFFFE8"/>
                </a:highlight>
              </a:rPr>
              <a:t>list</a:t>
            </a:r>
            <a:r>
              <a:rPr lang="pt-BR">
                <a:solidFill>
                  <a:srgbClr val="808030"/>
                </a:solidFill>
                <a:highlight>
                  <a:srgbClr val="FFFFE8"/>
                </a:highlight>
              </a:rPr>
              <a:t>(</a:t>
            </a:r>
            <a:r>
              <a:rPr lang="pt-BR">
                <a:solidFill>
                  <a:srgbClr val="797997"/>
                </a:solidFill>
                <a:highlight>
                  <a:srgbClr val="FFFFE8"/>
                </a:highlight>
              </a:rPr>
              <a:t>$produto</a:t>
            </a:r>
            <a:r>
              <a:rPr lang="pt-BR">
                <a:solidFill>
                  <a:srgbClr val="808030"/>
                </a:solidFill>
                <a:highlight>
                  <a:srgbClr val="FFFFE8"/>
                </a:highlight>
              </a:rPr>
              <a:t>,</a:t>
            </a:r>
            <a:r>
              <a:rPr lang="pt-BR">
                <a:solidFill>
                  <a:schemeClr val="dk1"/>
                </a:solidFill>
                <a:highlight>
                  <a:srgbClr val="FFFFE8"/>
                </a:highlight>
              </a:rPr>
              <a:t> </a:t>
            </a:r>
            <a:r>
              <a:rPr lang="pt-BR">
                <a:solidFill>
                  <a:srgbClr val="797997"/>
                </a:solidFill>
                <a:highlight>
                  <a:srgbClr val="FFFFE8"/>
                </a:highlight>
              </a:rPr>
              <a:t>$modelo</a:t>
            </a:r>
            <a:r>
              <a:rPr lang="pt-BR">
                <a:solidFill>
                  <a:srgbClr val="808030"/>
                </a:solidFill>
                <a:highlight>
                  <a:srgbClr val="FFFFE8"/>
                </a:highlight>
              </a:rPr>
              <a:t>,</a:t>
            </a:r>
            <a:r>
              <a:rPr lang="pt-BR">
                <a:solidFill>
                  <a:schemeClr val="dk1"/>
                </a:solidFill>
                <a:highlight>
                  <a:srgbClr val="FFFFE8"/>
                </a:highlight>
              </a:rPr>
              <a:t> </a:t>
            </a:r>
            <a:r>
              <a:rPr lang="pt-BR">
                <a:solidFill>
                  <a:srgbClr val="797997"/>
                </a:solidFill>
                <a:highlight>
                  <a:srgbClr val="FFFFE8"/>
                </a:highlight>
              </a:rPr>
              <a:t>$preco</a:t>
            </a:r>
            <a:r>
              <a:rPr lang="pt-BR">
                <a:solidFill>
                  <a:srgbClr val="808030"/>
                </a:solidFill>
                <a:highlight>
                  <a:srgbClr val="FFFFE8"/>
                </a:highlight>
              </a:rPr>
              <a:t>)</a:t>
            </a:r>
            <a:r>
              <a:rPr lang="pt-BR">
                <a:solidFill>
                  <a:schemeClr val="dk1"/>
                </a:solidFill>
                <a:highlight>
                  <a:srgbClr val="FFFFE8"/>
                </a:highlight>
              </a:rPr>
              <a:t> </a:t>
            </a:r>
            <a:r>
              <a:rPr lang="pt-BR">
                <a:solidFill>
                  <a:srgbClr val="808030"/>
                </a:solidFill>
                <a:highlight>
                  <a:srgbClr val="FFFFE8"/>
                </a:highlight>
              </a:rPr>
              <a:t>=</a:t>
            </a:r>
            <a:r>
              <a:rPr lang="pt-BR">
                <a:solidFill>
                  <a:schemeClr val="dk1"/>
                </a:solidFill>
                <a:highlight>
                  <a:srgbClr val="FFFFE8"/>
                </a:highlight>
              </a:rPr>
              <a:t> </a:t>
            </a:r>
            <a:r>
              <a:rPr lang="pt-BR">
                <a:solidFill>
                  <a:srgbClr val="797997"/>
                </a:solidFill>
                <a:highlight>
                  <a:srgbClr val="FFFFE8"/>
                </a:highlight>
              </a:rPr>
              <a:t>$info</a:t>
            </a:r>
            <a:r>
              <a:rPr lang="pt-BR">
                <a:solidFill>
                  <a:srgbClr val="800080"/>
                </a:solidFill>
                <a:highlight>
                  <a:srgbClr val="FFFFE8"/>
                </a:highlight>
              </a:rPr>
              <a:t>;</a:t>
            </a:r>
            <a:br>
              <a:rPr lang="pt-BR">
                <a:solidFill>
                  <a:schemeClr val="dk1"/>
                </a:solidFill>
                <a:highlight>
                  <a:srgbClr val="FFFFFF"/>
                </a:highlight>
              </a:rPr>
            </a:br>
            <a:br>
              <a:rPr lang="pt-BR">
                <a:solidFill>
                  <a:schemeClr val="dk1"/>
                </a:solidFill>
                <a:highlight>
                  <a:srgbClr val="FFFFFF"/>
                </a:highlight>
              </a:rPr>
            </a:br>
            <a:r>
              <a:rPr b="1" lang="pt-BR">
                <a:solidFill>
                  <a:srgbClr val="800000"/>
                </a:solidFill>
                <a:highlight>
                  <a:srgbClr val="FFFFE8"/>
                </a:highlight>
              </a:rPr>
              <a:t>echo</a:t>
            </a:r>
            <a:r>
              <a:rPr lang="pt-BR">
                <a:solidFill>
                  <a:schemeClr val="dk1"/>
                </a:solidFill>
                <a:highlight>
                  <a:srgbClr val="FFFFE8"/>
                </a:highlight>
              </a:rPr>
              <a:t> </a:t>
            </a:r>
            <a:r>
              <a:rPr lang="pt-BR">
                <a:solidFill>
                  <a:srgbClr val="0000E6"/>
                </a:solidFill>
                <a:highlight>
                  <a:srgbClr val="FFFFE8"/>
                </a:highlight>
              </a:rPr>
              <a:t>"A </a:t>
            </a:r>
            <a:r>
              <a:rPr lang="pt-BR">
                <a:solidFill>
                  <a:srgbClr val="797997"/>
                </a:solidFill>
                <a:highlight>
                  <a:srgbClr val="FFFFE8"/>
                </a:highlight>
              </a:rPr>
              <a:t>$produto</a:t>
            </a:r>
            <a:r>
              <a:rPr lang="pt-BR">
                <a:solidFill>
                  <a:srgbClr val="0000E6"/>
                </a:solidFill>
                <a:highlight>
                  <a:srgbClr val="FFFFE8"/>
                </a:highlight>
              </a:rPr>
              <a:t> </a:t>
            </a:r>
            <a:r>
              <a:rPr lang="pt-BR">
                <a:solidFill>
                  <a:srgbClr val="797997"/>
                </a:solidFill>
                <a:highlight>
                  <a:srgbClr val="FFFFE8"/>
                </a:highlight>
              </a:rPr>
              <a:t>$modelo</a:t>
            </a:r>
            <a:r>
              <a:rPr lang="pt-BR">
                <a:solidFill>
                  <a:srgbClr val="0000E6"/>
                </a:solidFill>
                <a:highlight>
                  <a:srgbClr val="FFFFE8"/>
                </a:highlight>
              </a:rPr>
              <a:t> custa </a:t>
            </a:r>
            <a:r>
              <a:rPr lang="pt-BR">
                <a:solidFill>
                  <a:srgbClr val="797997"/>
                </a:solidFill>
                <a:highlight>
                  <a:srgbClr val="FFFFE8"/>
                </a:highlight>
              </a:rPr>
              <a:t>$preco</a:t>
            </a:r>
            <a:r>
              <a:rPr lang="pt-BR">
                <a:solidFill>
                  <a:srgbClr val="0000E6"/>
                </a:solidFill>
                <a:highlight>
                  <a:srgbClr val="FFFFE8"/>
                </a:highlight>
              </a:rPr>
              <a:t>.</a:t>
            </a:r>
            <a:r>
              <a:rPr lang="pt-BR">
                <a:solidFill>
                  <a:srgbClr val="0F69FF"/>
                </a:solidFill>
                <a:highlight>
                  <a:srgbClr val="FFFFE8"/>
                </a:highlight>
              </a:rPr>
              <a:t>\n</a:t>
            </a:r>
            <a:r>
              <a:rPr lang="pt-BR">
                <a:solidFill>
                  <a:srgbClr val="0000E6"/>
                </a:solidFill>
                <a:highlight>
                  <a:srgbClr val="FFFFE8"/>
                </a:highlight>
              </a:rPr>
              <a:t>"</a:t>
            </a:r>
            <a:r>
              <a:rPr lang="pt-BR">
                <a:solidFill>
                  <a:srgbClr val="800080"/>
                </a:solidFill>
                <a:highlight>
                  <a:srgbClr val="FFFFE8"/>
                </a:highlight>
              </a:rPr>
              <a:t>;</a:t>
            </a:r>
            <a:endParaRPr>
              <a:solidFill>
                <a:srgbClr val="800080"/>
              </a:solidFill>
              <a:highlight>
                <a:srgbClr val="FFFFE8"/>
              </a:highlight>
            </a:endParaRPr>
          </a:p>
          <a:p>
            <a:pPr indent="0" lvl="0" marL="0" rtl="0" algn="l">
              <a:spcBef>
                <a:spcPts val="1600"/>
              </a:spcBef>
              <a:spcAft>
                <a:spcPts val="160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